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9" r:id="rId2"/>
    <p:sldId id="260" r:id="rId3"/>
    <p:sldId id="290" r:id="rId4"/>
    <p:sldId id="295" r:id="rId5"/>
    <p:sldId id="296" r:id="rId6"/>
    <p:sldId id="297" r:id="rId7"/>
    <p:sldId id="313" r:id="rId8"/>
    <p:sldId id="301" r:id="rId9"/>
    <p:sldId id="302" r:id="rId10"/>
    <p:sldId id="303" r:id="rId11"/>
    <p:sldId id="278" r:id="rId12"/>
    <p:sldId id="279" r:id="rId13"/>
    <p:sldId id="280" r:id="rId14"/>
    <p:sldId id="305" r:id="rId15"/>
    <p:sldId id="307" r:id="rId16"/>
    <p:sldId id="311" r:id="rId17"/>
    <p:sldId id="315" r:id="rId18"/>
    <p:sldId id="306" r:id="rId19"/>
    <p:sldId id="314" r:id="rId20"/>
    <p:sldId id="309" r:id="rId21"/>
    <p:sldId id="308" r:id="rId22"/>
    <p:sldId id="310" r:id="rId23"/>
    <p:sldId id="258"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00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autoAdjust="0"/>
  </p:normalViewPr>
  <p:slideViewPr>
    <p:cSldViewPr snapToObjects="1">
      <p:cViewPr varScale="1">
        <p:scale>
          <a:sx n="81" d="100"/>
          <a:sy n="81" d="100"/>
        </p:scale>
        <p:origin x="-1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03AD4-9338-4CB1-935E-39B7618DC92B}" type="datetimeFigureOut">
              <a:rPr lang="et-EE" smtClean="0"/>
              <a:pPr/>
              <a:t>31.05.2012</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D0B032-697D-4373-B68C-9DEB4250BBE6}" type="slidenum">
              <a:rPr lang="et-EE" smtClean="0"/>
              <a:pPr/>
              <a:t>‹#›</a:t>
            </a:fld>
            <a:endParaRPr lang="et-EE"/>
          </a:p>
        </p:txBody>
      </p:sp>
    </p:spTree>
    <p:extLst>
      <p:ext uri="{BB962C8B-B14F-4D97-AF65-F5344CB8AC3E}">
        <p14:creationId xmlns:p14="http://schemas.microsoft.com/office/powerpoint/2010/main" xmlns="" val="141889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BFD0B032-697D-4373-B68C-9DEB4250BBE6}" type="slidenum">
              <a:rPr lang="et-EE" smtClean="0"/>
              <a:pPr/>
              <a:t>1</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BFD0B032-697D-4373-B68C-9DEB4250BBE6}" type="slidenum">
              <a:rPr lang="et-EE" smtClean="0"/>
              <a:pPr/>
              <a:t>15</a:t>
            </a:fld>
            <a:endParaRPr 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BFD0B032-697D-4373-B68C-9DEB4250BBE6}" type="slidenum">
              <a:rPr lang="et-EE" smtClean="0"/>
              <a:pPr/>
              <a:t>16</a:t>
            </a:fld>
            <a:endParaRPr lang="et-E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BFD0B032-697D-4373-B68C-9DEB4250BBE6}" type="slidenum">
              <a:rPr lang="et-EE" smtClean="0"/>
              <a:pPr/>
              <a:t>17</a:t>
            </a:fld>
            <a:endParaRPr lang="et-E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BFD0B032-697D-4373-B68C-9DEB4250BBE6}" type="slidenum">
              <a:rPr lang="et-EE" smtClean="0"/>
              <a:pPr/>
              <a:t>18</a:t>
            </a:fld>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BFD0B032-697D-4373-B68C-9DEB4250BBE6}" type="slidenum">
              <a:rPr lang="et-EE" smtClean="0"/>
              <a:pPr/>
              <a:t>19</a:t>
            </a:fld>
            <a:endParaRPr lang="et-E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BFD0B032-697D-4373-B68C-9DEB4250BBE6}" type="slidenum">
              <a:rPr lang="et-EE" smtClean="0"/>
              <a:pPr/>
              <a:t>20</a:t>
            </a:fld>
            <a:endParaRPr lang="et-E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BFD0B032-697D-4373-B68C-9DEB4250BBE6}" type="slidenum">
              <a:rPr lang="et-EE" smtClean="0"/>
              <a:pPr/>
              <a:t>21</a:t>
            </a:fld>
            <a:endParaRPr lang="et-E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BFD0B032-697D-4373-B68C-9DEB4250BBE6}" type="slidenum">
              <a:rPr lang="et-EE" smtClean="0"/>
              <a:pPr/>
              <a:t>22</a:t>
            </a:fld>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6401" y="2130425"/>
            <a:ext cx="6227999" cy="1470025"/>
          </a:xfrm>
        </p:spPr>
        <p:txBody>
          <a:bodyPr/>
          <a:lstStyle/>
          <a:p>
            <a:r>
              <a:rPr lang="et-EE" dirty="0" smtClean="0"/>
              <a:t>Click to edit Master title style</a:t>
            </a:r>
            <a:endParaRPr lang="en-US" dirty="0"/>
          </a:p>
        </p:txBody>
      </p:sp>
      <p:sp>
        <p:nvSpPr>
          <p:cNvPr id="3" name="Subtitle 2"/>
          <p:cNvSpPr>
            <a:spLocks noGrp="1"/>
          </p:cNvSpPr>
          <p:nvPr>
            <p:ph type="subTitle" idx="1"/>
          </p:nvPr>
        </p:nvSpPr>
        <p:spPr>
          <a:xfrm>
            <a:off x="1676401" y="3886200"/>
            <a:ext cx="622799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Date Placeholder 3"/>
          <p:cNvSpPr>
            <a:spLocks noGrp="1"/>
          </p:cNvSpPr>
          <p:nvPr>
            <p:ph type="dt" sz="half" idx="2"/>
          </p:nvPr>
        </p:nvSpPr>
        <p:spPr>
          <a:xfrm>
            <a:off x="1481328" y="6356350"/>
            <a:ext cx="1074448" cy="365125"/>
          </a:xfrm>
          <a:prstGeom prst="rect">
            <a:avLst/>
          </a:prstGeom>
        </p:spPr>
        <p:txBody>
          <a:bodyPr/>
          <a:lstStyle>
            <a:lvl1pPr algn="l" fontAlgn="auto">
              <a:spcBef>
                <a:spcPts val="0"/>
              </a:spcBef>
              <a:spcAft>
                <a:spcPts val="0"/>
              </a:spcAft>
              <a:defRPr sz="1400">
                <a:latin typeface="Arial" pitchFamily="34" charset="0"/>
                <a:cs typeface="Arial" pitchFamily="34" charset="0"/>
              </a:defRPr>
            </a:lvl1pPr>
          </a:lstStyle>
          <a:p>
            <a:pPr>
              <a:defRPr/>
            </a:pPr>
            <a:fld id="{A177AFC0-C45A-4484-9B92-C05234D1FF6E}" type="datetime1">
              <a:rPr lang="et-EE" smtClean="0"/>
              <a:pPr>
                <a:defRPr/>
              </a:pPr>
              <a:t>31.05.2012</a:t>
            </a:fld>
            <a:endParaRPr lang="en-US" dirty="0"/>
          </a:p>
        </p:txBody>
      </p:sp>
      <p:sp>
        <p:nvSpPr>
          <p:cNvPr id="8" name="Footer Placeholder 4"/>
          <p:cNvSpPr>
            <a:spLocks noGrp="1"/>
          </p:cNvSpPr>
          <p:nvPr>
            <p:ph type="ftr" sz="quarter" idx="3"/>
          </p:nvPr>
        </p:nvSpPr>
        <p:spPr>
          <a:xfrm>
            <a:off x="2624328" y="6356350"/>
            <a:ext cx="4837176" cy="365125"/>
          </a:xfrm>
          <a:prstGeom prst="rect">
            <a:avLst/>
          </a:prstGeom>
        </p:spPr>
        <p:txBody>
          <a:bodyPr/>
          <a:lstStyle>
            <a:lvl1pPr algn="ctr" fontAlgn="auto">
              <a:spcBef>
                <a:spcPts val="0"/>
              </a:spcBef>
              <a:spcAft>
                <a:spcPts val="0"/>
              </a:spcAft>
              <a:defRPr sz="1400">
                <a:latin typeface="Arial" pitchFamily="34" charset="0"/>
                <a:cs typeface="Arial" pitchFamily="34" charset="0"/>
              </a:defRPr>
            </a:lvl1pPr>
          </a:lstStyle>
          <a:p>
            <a:pPr>
              <a:defRPr/>
            </a:pPr>
            <a:r>
              <a:rPr lang="en-US" smtClean="0"/>
              <a:t>Programmeerimine II </a:t>
            </a:r>
            <a:endParaRPr lang="en-US" dirty="0"/>
          </a:p>
        </p:txBody>
      </p:sp>
      <p:sp>
        <p:nvSpPr>
          <p:cNvPr id="9" name="Slide Number Placeholder 5"/>
          <p:cNvSpPr>
            <a:spLocks noGrp="1"/>
          </p:cNvSpPr>
          <p:nvPr>
            <p:ph type="sldNum" sz="quarter" idx="4"/>
          </p:nvPr>
        </p:nvSpPr>
        <p:spPr>
          <a:xfrm>
            <a:off x="7524328" y="6356350"/>
            <a:ext cx="778424" cy="365125"/>
          </a:xfrm>
          <a:prstGeom prst="rect">
            <a:avLst/>
          </a:prstGeom>
        </p:spPr>
        <p:txBody>
          <a:bodyPr/>
          <a:lstStyle>
            <a:lvl1pPr algn="r" fontAlgn="auto">
              <a:spcBef>
                <a:spcPts val="0"/>
              </a:spcBef>
              <a:spcAft>
                <a:spcPts val="0"/>
              </a:spcAft>
              <a:defRPr sz="1400">
                <a:latin typeface="Arial" pitchFamily="34" charset="0"/>
                <a:cs typeface="Arial" pitchFamily="34" charset="0"/>
              </a:defRPr>
            </a:lvl1pPr>
          </a:lstStyle>
          <a:p>
            <a:pPr>
              <a:defRPr/>
            </a:pPr>
            <a:fld id="{43AB6B5D-45E8-4CD9-9066-B5FAF214CEA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8264" y="274638"/>
            <a:ext cx="1354488" cy="5851525"/>
          </a:xfrm>
        </p:spPr>
        <p:txBody>
          <a:bodyPr vert="eaVert"/>
          <a:lstStyle/>
          <a:p>
            <a:r>
              <a:rPr lang="et-EE" smtClean="0"/>
              <a:t>Click to edit Master title style</a:t>
            </a:r>
            <a:endParaRPr lang="en-US"/>
          </a:p>
        </p:txBody>
      </p:sp>
      <p:sp>
        <p:nvSpPr>
          <p:cNvPr id="3" name="Vertical Text Placeholder 2"/>
          <p:cNvSpPr>
            <a:spLocks noGrp="1"/>
          </p:cNvSpPr>
          <p:nvPr>
            <p:ph type="body" orient="vert" idx="1"/>
          </p:nvPr>
        </p:nvSpPr>
        <p:spPr>
          <a:xfrm>
            <a:off x="1481328" y="274638"/>
            <a:ext cx="5367528" cy="5851525"/>
          </a:xfrm>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Date Placeholder 3"/>
          <p:cNvSpPr>
            <a:spLocks noGrp="1"/>
          </p:cNvSpPr>
          <p:nvPr>
            <p:ph type="dt" sz="half" idx="2"/>
          </p:nvPr>
        </p:nvSpPr>
        <p:spPr>
          <a:xfrm>
            <a:off x="1481328" y="6356350"/>
            <a:ext cx="1074448" cy="365125"/>
          </a:xfrm>
          <a:prstGeom prst="rect">
            <a:avLst/>
          </a:prstGeom>
        </p:spPr>
        <p:txBody>
          <a:bodyPr/>
          <a:lstStyle>
            <a:lvl1pPr algn="l" fontAlgn="auto">
              <a:spcBef>
                <a:spcPts val="0"/>
              </a:spcBef>
              <a:spcAft>
                <a:spcPts val="0"/>
              </a:spcAft>
              <a:defRPr sz="1400">
                <a:latin typeface="Arial" pitchFamily="34" charset="0"/>
                <a:cs typeface="Arial" pitchFamily="34" charset="0"/>
              </a:defRPr>
            </a:lvl1pPr>
          </a:lstStyle>
          <a:p>
            <a:pPr>
              <a:defRPr/>
            </a:pPr>
            <a:fld id="{E81BF3E2-EDC9-4788-9B2D-9924E72E37E3}" type="datetime1">
              <a:rPr lang="et-EE" smtClean="0"/>
              <a:pPr>
                <a:defRPr/>
              </a:pPr>
              <a:t>31.05.2012</a:t>
            </a:fld>
            <a:endParaRPr lang="en-US" dirty="0"/>
          </a:p>
        </p:txBody>
      </p:sp>
      <p:sp>
        <p:nvSpPr>
          <p:cNvPr id="8" name="Footer Placeholder 4"/>
          <p:cNvSpPr>
            <a:spLocks noGrp="1"/>
          </p:cNvSpPr>
          <p:nvPr>
            <p:ph type="ftr" sz="quarter" idx="3"/>
          </p:nvPr>
        </p:nvSpPr>
        <p:spPr>
          <a:xfrm>
            <a:off x="2624328" y="6356350"/>
            <a:ext cx="4837176" cy="365125"/>
          </a:xfrm>
          <a:prstGeom prst="rect">
            <a:avLst/>
          </a:prstGeom>
        </p:spPr>
        <p:txBody>
          <a:bodyPr/>
          <a:lstStyle>
            <a:lvl1pPr algn="ctr" fontAlgn="auto">
              <a:spcBef>
                <a:spcPts val="0"/>
              </a:spcBef>
              <a:spcAft>
                <a:spcPts val="0"/>
              </a:spcAft>
              <a:defRPr sz="1400">
                <a:latin typeface="Arial" pitchFamily="34" charset="0"/>
                <a:cs typeface="Arial" pitchFamily="34" charset="0"/>
              </a:defRPr>
            </a:lvl1pPr>
          </a:lstStyle>
          <a:p>
            <a:pPr>
              <a:defRPr/>
            </a:pPr>
            <a:r>
              <a:rPr lang="en-US" smtClean="0"/>
              <a:t>Programmeerimine II </a:t>
            </a:r>
            <a:endParaRPr lang="en-US" dirty="0"/>
          </a:p>
        </p:txBody>
      </p:sp>
      <p:sp>
        <p:nvSpPr>
          <p:cNvPr id="9" name="Slide Number Placeholder 5"/>
          <p:cNvSpPr>
            <a:spLocks noGrp="1"/>
          </p:cNvSpPr>
          <p:nvPr>
            <p:ph type="sldNum" sz="quarter" idx="4"/>
          </p:nvPr>
        </p:nvSpPr>
        <p:spPr>
          <a:xfrm>
            <a:off x="7524328" y="6356350"/>
            <a:ext cx="778424" cy="365125"/>
          </a:xfrm>
          <a:prstGeom prst="rect">
            <a:avLst/>
          </a:prstGeom>
        </p:spPr>
        <p:txBody>
          <a:bodyPr/>
          <a:lstStyle>
            <a:lvl1pPr algn="r" fontAlgn="auto">
              <a:spcBef>
                <a:spcPts val="0"/>
              </a:spcBef>
              <a:spcAft>
                <a:spcPts val="0"/>
              </a:spcAft>
              <a:defRPr sz="1400">
                <a:latin typeface="Arial" pitchFamily="34" charset="0"/>
                <a:cs typeface="Arial" pitchFamily="34" charset="0"/>
              </a:defRPr>
            </a:lvl1pPr>
          </a:lstStyle>
          <a:p>
            <a:pPr>
              <a:defRPr/>
            </a:pPr>
            <a:fld id="{43AB6B5D-45E8-4CD9-9066-B5FAF214CEA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title</a:t>
            </a:r>
            <a:r>
              <a:rPr lang="et-EE" dirty="0" smtClean="0"/>
              <a:t> </a:t>
            </a:r>
            <a:r>
              <a:rPr lang="et-EE" dirty="0" err="1" smtClean="0"/>
              <a:t>style</a:t>
            </a:r>
            <a:endParaRPr lang="en-US" dirty="0"/>
          </a:p>
        </p:txBody>
      </p:sp>
      <p:sp>
        <p:nvSpPr>
          <p:cNvPr id="3" name="Content Placeholder 2"/>
          <p:cNvSpPr>
            <a:spLocks noGrp="1"/>
          </p:cNvSpPr>
          <p:nvPr>
            <p:ph idx="1"/>
          </p:nvPr>
        </p:nvSpPr>
        <p:spPr/>
        <p:txBody>
          <a:bodyPr/>
          <a:lstStyle>
            <a:lvl1pPr>
              <a:buFont typeface="Arial" pitchFamily="34" charset="0"/>
              <a:buChar char="•"/>
              <a:defRPr sz="2400">
                <a:latin typeface="Arial" pitchFamily="34" charset="0"/>
                <a:cs typeface="Arial" pitchFamily="34" charset="0"/>
              </a:defRPr>
            </a:lvl1p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a:p>
            <a:pPr lvl="1"/>
            <a:r>
              <a:rPr lang="et-EE" dirty="0" err="1" smtClean="0"/>
              <a:t>Second</a:t>
            </a:r>
            <a:r>
              <a:rPr lang="et-EE" dirty="0" smtClean="0"/>
              <a:t> </a:t>
            </a:r>
            <a:r>
              <a:rPr lang="et-EE" dirty="0" err="1" smtClean="0"/>
              <a:t>level</a:t>
            </a:r>
            <a:endParaRPr lang="et-EE" dirty="0" smtClean="0"/>
          </a:p>
          <a:p>
            <a:pPr lvl="2"/>
            <a:r>
              <a:rPr lang="et-EE" dirty="0" err="1" smtClean="0"/>
              <a:t>Third</a:t>
            </a:r>
            <a:r>
              <a:rPr lang="et-EE" dirty="0" smtClean="0"/>
              <a:t> </a:t>
            </a:r>
            <a:r>
              <a:rPr lang="et-EE" dirty="0" err="1" smtClean="0"/>
              <a:t>level</a:t>
            </a:r>
            <a:endParaRPr lang="et-EE" dirty="0" smtClean="0"/>
          </a:p>
          <a:p>
            <a:pPr lvl="3"/>
            <a:r>
              <a:rPr lang="et-EE" dirty="0" err="1" smtClean="0"/>
              <a:t>Fourth</a:t>
            </a:r>
            <a:r>
              <a:rPr lang="et-EE" dirty="0" smtClean="0"/>
              <a:t> </a:t>
            </a:r>
            <a:r>
              <a:rPr lang="et-EE" dirty="0" err="1" smtClean="0"/>
              <a:t>level</a:t>
            </a:r>
            <a:endParaRPr lang="et-EE" dirty="0" smtClean="0"/>
          </a:p>
          <a:p>
            <a:pPr lvl="4"/>
            <a:r>
              <a:rPr lang="et-EE" dirty="0" err="1" smtClean="0"/>
              <a:t>Fifth</a:t>
            </a:r>
            <a:r>
              <a:rPr lang="et-EE" dirty="0" smtClean="0"/>
              <a:t> </a:t>
            </a:r>
            <a:r>
              <a:rPr lang="et-EE" dirty="0" err="1" smtClean="0"/>
              <a:t>level</a:t>
            </a:r>
            <a:endParaRPr lang="en-US" dirty="0"/>
          </a:p>
        </p:txBody>
      </p:sp>
      <p:sp>
        <p:nvSpPr>
          <p:cNvPr id="7" name="Date Placeholder 3"/>
          <p:cNvSpPr>
            <a:spLocks noGrp="1"/>
          </p:cNvSpPr>
          <p:nvPr>
            <p:ph type="dt" sz="half" idx="2"/>
          </p:nvPr>
        </p:nvSpPr>
        <p:spPr>
          <a:xfrm>
            <a:off x="1481328" y="6356350"/>
            <a:ext cx="1074448" cy="365125"/>
          </a:xfrm>
          <a:prstGeom prst="rect">
            <a:avLst/>
          </a:prstGeom>
        </p:spPr>
        <p:txBody>
          <a:bodyPr/>
          <a:lstStyle>
            <a:lvl1pPr algn="l" fontAlgn="auto">
              <a:spcBef>
                <a:spcPts val="0"/>
              </a:spcBef>
              <a:spcAft>
                <a:spcPts val="0"/>
              </a:spcAft>
              <a:defRPr sz="1400">
                <a:latin typeface="Arial" pitchFamily="34" charset="0"/>
                <a:cs typeface="Arial" pitchFamily="34" charset="0"/>
              </a:defRPr>
            </a:lvl1pPr>
          </a:lstStyle>
          <a:p>
            <a:pPr>
              <a:defRPr/>
            </a:pPr>
            <a:fld id="{AD8C2037-EDB9-4CF8-B1F8-D640E8AA800C}" type="datetime1">
              <a:rPr lang="et-EE" smtClean="0"/>
              <a:pPr>
                <a:defRPr/>
              </a:pPr>
              <a:t>31.05.2012</a:t>
            </a:fld>
            <a:endParaRPr lang="en-US" dirty="0"/>
          </a:p>
        </p:txBody>
      </p:sp>
      <p:sp>
        <p:nvSpPr>
          <p:cNvPr id="8" name="Footer Placeholder 4"/>
          <p:cNvSpPr>
            <a:spLocks noGrp="1"/>
          </p:cNvSpPr>
          <p:nvPr>
            <p:ph type="ftr" sz="quarter" idx="3"/>
          </p:nvPr>
        </p:nvSpPr>
        <p:spPr>
          <a:xfrm>
            <a:off x="2624328" y="6356350"/>
            <a:ext cx="4837176" cy="365125"/>
          </a:xfrm>
          <a:prstGeom prst="rect">
            <a:avLst/>
          </a:prstGeom>
        </p:spPr>
        <p:txBody>
          <a:bodyPr/>
          <a:lstStyle>
            <a:lvl1pPr algn="ctr" fontAlgn="auto">
              <a:spcBef>
                <a:spcPts val="0"/>
              </a:spcBef>
              <a:spcAft>
                <a:spcPts val="0"/>
              </a:spcAft>
              <a:defRPr sz="1400">
                <a:latin typeface="Arial" pitchFamily="34" charset="0"/>
                <a:cs typeface="Arial" pitchFamily="34" charset="0"/>
              </a:defRPr>
            </a:lvl1pPr>
          </a:lstStyle>
          <a:p>
            <a:pPr>
              <a:defRPr/>
            </a:pPr>
            <a:r>
              <a:rPr lang="en-US" smtClean="0"/>
              <a:t>Programmeerimine II </a:t>
            </a:r>
            <a:endParaRPr lang="en-US" dirty="0"/>
          </a:p>
        </p:txBody>
      </p:sp>
      <p:sp>
        <p:nvSpPr>
          <p:cNvPr id="9" name="Slide Number Placeholder 5"/>
          <p:cNvSpPr>
            <a:spLocks noGrp="1"/>
          </p:cNvSpPr>
          <p:nvPr>
            <p:ph type="sldNum" sz="quarter" idx="4"/>
          </p:nvPr>
        </p:nvSpPr>
        <p:spPr>
          <a:xfrm>
            <a:off x="7524328" y="6356350"/>
            <a:ext cx="778424" cy="365125"/>
          </a:xfrm>
          <a:prstGeom prst="rect">
            <a:avLst/>
          </a:prstGeom>
        </p:spPr>
        <p:txBody>
          <a:bodyPr/>
          <a:lstStyle>
            <a:lvl1pPr algn="r" fontAlgn="auto">
              <a:spcBef>
                <a:spcPts val="0"/>
              </a:spcBef>
              <a:spcAft>
                <a:spcPts val="0"/>
              </a:spcAft>
              <a:defRPr sz="1400">
                <a:latin typeface="Arial" pitchFamily="34" charset="0"/>
                <a:cs typeface="Arial" pitchFamily="34" charset="0"/>
              </a:defRPr>
            </a:lvl1pPr>
          </a:lstStyle>
          <a:p>
            <a:pPr>
              <a:defRPr/>
            </a:pPr>
            <a:fld id="{43AB6B5D-45E8-4CD9-9066-B5FAF214CEA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5655" y="4406900"/>
            <a:ext cx="6840761" cy="1362075"/>
          </a:xfrm>
        </p:spPr>
        <p:txBody>
          <a:bodyPr anchor="t"/>
          <a:lstStyle>
            <a:lvl1pPr algn="l">
              <a:defRPr sz="3200" b="1" cap="all"/>
            </a:lvl1pPr>
          </a:lstStyle>
          <a:p>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title</a:t>
            </a:r>
            <a:r>
              <a:rPr lang="et-EE" dirty="0" smtClean="0"/>
              <a:t> </a:t>
            </a:r>
            <a:r>
              <a:rPr lang="et-EE" dirty="0" err="1" smtClean="0"/>
              <a:t>style</a:t>
            </a:r>
            <a:endParaRPr lang="en-US" dirty="0"/>
          </a:p>
        </p:txBody>
      </p:sp>
      <p:sp>
        <p:nvSpPr>
          <p:cNvPr id="3" name="Text Placeholder 2"/>
          <p:cNvSpPr>
            <a:spLocks noGrp="1"/>
          </p:cNvSpPr>
          <p:nvPr>
            <p:ph type="body" idx="1"/>
          </p:nvPr>
        </p:nvSpPr>
        <p:spPr>
          <a:xfrm>
            <a:off x="1475655" y="2906713"/>
            <a:ext cx="68407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p:txBody>
      </p:sp>
      <p:sp>
        <p:nvSpPr>
          <p:cNvPr id="7" name="Date Placeholder 3"/>
          <p:cNvSpPr>
            <a:spLocks noGrp="1"/>
          </p:cNvSpPr>
          <p:nvPr>
            <p:ph type="dt" sz="half" idx="2"/>
          </p:nvPr>
        </p:nvSpPr>
        <p:spPr>
          <a:xfrm>
            <a:off x="1481328" y="6356350"/>
            <a:ext cx="1074448" cy="365125"/>
          </a:xfrm>
          <a:prstGeom prst="rect">
            <a:avLst/>
          </a:prstGeom>
        </p:spPr>
        <p:txBody>
          <a:bodyPr/>
          <a:lstStyle>
            <a:lvl1pPr algn="l" fontAlgn="auto">
              <a:spcBef>
                <a:spcPts val="0"/>
              </a:spcBef>
              <a:spcAft>
                <a:spcPts val="0"/>
              </a:spcAft>
              <a:defRPr sz="1400">
                <a:latin typeface="Arial" pitchFamily="34" charset="0"/>
                <a:cs typeface="Arial" pitchFamily="34" charset="0"/>
              </a:defRPr>
            </a:lvl1pPr>
          </a:lstStyle>
          <a:p>
            <a:pPr>
              <a:defRPr/>
            </a:pPr>
            <a:fld id="{54F04CB9-386B-468E-86AB-EBB0DF6871A6}" type="datetime1">
              <a:rPr lang="et-EE" smtClean="0"/>
              <a:pPr>
                <a:defRPr/>
              </a:pPr>
              <a:t>31.05.2012</a:t>
            </a:fld>
            <a:endParaRPr lang="en-US" dirty="0"/>
          </a:p>
        </p:txBody>
      </p:sp>
      <p:sp>
        <p:nvSpPr>
          <p:cNvPr id="8" name="Footer Placeholder 4"/>
          <p:cNvSpPr>
            <a:spLocks noGrp="1"/>
          </p:cNvSpPr>
          <p:nvPr>
            <p:ph type="ftr" sz="quarter" idx="3"/>
          </p:nvPr>
        </p:nvSpPr>
        <p:spPr>
          <a:xfrm>
            <a:off x="2624328" y="6356350"/>
            <a:ext cx="4837176" cy="365125"/>
          </a:xfrm>
          <a:prstGeom prst="rect">
            <a:avLst/>
          </a:prstGeom>
        </p:spPr>
        <p:txBody>
          <a:bodyPr/>
          <a:lstStyle>
            <a:lvl1pPr algn="ctr" fontAlgn="auto">
              <a:spcBef>
                <a:spcPts val="0"/>
              </a:spcBef>
              <a:spcAft>
                <a:spcPts val="0"/>
              </a:spcAft>
              <a:defRPr sz="1400">
                <a:latin typeface="Arial" pitchFamily="34" charset="0"/>
                <a:cs typeface="Arial" pitchFamily="34" charset="0"/>
              </a:defRPr>
            </a:lvl1pPr>
          </a:lstStyle>
          <a:p>
            <a:pPr>
              <a:defRPr/>
            </a:pPr>
            <a:r>
              <a:rPr lang="en-US" smtClean="0"/>
              <a:t>Programmeerimine II </a:t>
            </a:r>
            <a:endParaRPr lang="en-US" dirty="0"/>
          </a:p>
        </p:txBody>
      </p:sp>
      <p:sp>
        <p:nvSpPr>
          <p:cNvPr id="9" name="Slide Number Placeholder 5"/>
          <p:cNvSpPr>
            <a:spLocks noGrp="1"/>
          </p:cNvSpPr>
          <p:nvPr>
            <p:ph type="sldNum" sz="quarter" idx="4"/>
          </p:nvPr>
        </p:nvSpPr>
        <p:spPr>
          <a:xfrm>
            <a:off x="7524328" y="6356350"/>
            <a:ext cx="778424" cy="365125"/>
          </a:xfrm>
          <a:prstGeom prst="rect">
            <a:avLst/>
          </a:prstGeom>
        </p:spPr>
        <p:txBody>
          <a:bodyPr/>
          <a:lstStyle>
            <a:lvl1pPr algn="r" fontAlgn="auto">
              <a:spcBef>
                <a:spcPts val="0"/>
              </a:spcBef>
              <a:spcAft>
                <a:spcPts val="0"/>
              </a:spcAft>
              <a:defRPr sz="1400">
                <a:latin typeface="Arial" pitchFamily="34" charset="0"/>
                <a:cs typeface="Arial" pitchFamily="34" charset="0"/>
              </a:defRPr>
            </a:lvl1pPr>
          </a:lstStyle>
          <a:p>
            <a:pPr>
              <a:defRPr/>
            </a:pPr>
            <a:fld id="{43AB6B5D-45E8-4CD9-9066-B5FAF214CEA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1328" y="1600200"/>
            <a:ext cx="3312000" cy="4644000"/>
          </a:xfrm>
        </p:spPr>
        <p:txBody>
          <a:bodyPr/>
          <a:lstStyle>
            <a:lvl1pPr>
              <a:defRPr sz="2400"/>
            </a:lvl1pPr>
            <a:lvl2pPr>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a:p>
            <a:pPr lvl="1"/>
            <a:r>
              <a:rPr lang="et-EE" dirty="0" err="1" smtClean="0"/>
              <a:t>Second</a:t>
            </a:r>
            <a:r>
              <a:rPr lang="et-EE" dirty="0" smtClean="0"/>
              <a:t> </a:t>
            </a:r>
            <a:r>
              <a:rPr lang="et-EE" dirty="0" err="1" smtClean="0"/>
              <a:t>level</a:t>
            </a:r>
            <a:endParaRPr lang="et-EE" dirty="0" smtClean="0"/>
          </a:p>
          <a:p>
            <a:pPr lvl="2"/>
            <a:r>
              <a:rPr lang="et-EE" dirty="0" err="1" smtClean="0"/>
              <a:t>Third</a:t>
            </a:r>
            <a:r>
              <a:rPr lang="et-EE" dirty="0" smtClean="0"/>
              <a:t> </a:t>
            </a:r>
            <a:r>
              <a:rPr lang="et-EE" dirty="0" err="1" smtClean="0"/>
              <a:t>level</a:t>
            </a:r>
            <a:endParaRPr lang="et-EE" dirty="0" smtClean="0"/>
          </a:p>
          <a:p>
            <a:pPr lvl="3"/>
            <a:r>
              <a:rPr lang="et-EE" dirty="0" err="1" smtClean="0"/>
              <a:t>Fourth</a:t>
            </a:r>
            <a:r>
              <a:rPr lang="et-EE" dirty="0" smtClean="0"/>
              <a:t> </a:t>
            </a:r>
            <a:r>
              <a:rPr lang="et-EE" dirty="0" err="1" smtClean="0"/>
              <a:t>level</a:t>
            </a:r>
            <a:endParaRPr lang="et-EE" dirty="0" smtClean="0"/>
          </a:p>
          <a:p>
            <a:pPr lvl="4"/>
            <a:r>
              <a:rPr lang="et-EE" dirty="0" err="1" smtClean="0"/>
              <a:t>Fifth</a:t>
            </a:r>
            <a:r>
              <a:rPr lang="et-EE" dirty="0" smtClean="0"/>
              <a:t> </a:t>
            </a:r>
            <a:r>
              <a:rPr lang="et-EE" dirty="0" err="1" smtClean="0"/>
              <a:t>level</a:t>
            </a:r>
            <a:endParaRPr lang="en-US" dirty="0"/>
          </a:p>
        </p:txBody>
      </p:sp>
      <p:sp>
        <p:nvSpPr>
          <p:cNvPr id="8" name="Date Placeholder 3"/>
          <p:cNvSpPr>
            <a:spLocks noGrp="1"/>
          </p:cNvSpPr>
          <p:nvPr>
            <p:ph type="dt" sz="half" idx="10"/>
          </p:nvPr>
        </p:nvSpPr>
        <p:spPr>
          <a:xfrm>
            <a:off x="1481328" y="6356350"/>
            <a:ext cx="1074448" cy="365125"/>
          </a:xfrm>
          <a:prstGeom prst="rect">
            <a:avLst/>
          </a:prstGeom>
        </p:spPr>
        <p:txBody>
          <a:bodyPr/>
          <a:lstStyle>
            <a:lvl1pPr algn="l" fontAlgn="auto">
              <a:spcBef>
                <a:spcPts val="0"/>
              </a:spcBef>
              <a:spcAft>
                <a:spcPts val="0"/>
              </a:spcAft>
              <a:defRPr sz="1400">
                <a:latin typeface="Arial" pitchFamily="34" charset="0"/>
                <a:cs typeface="Arial" pitchFamily="34" charset="0"/>
              </a:defRPr>
            </a:lvl1pPr>
          </a:lstStyle>
          <a:p>
            <a:pPr>
              <a:defRPr/>
            </a:pPr>
            <a:fld id="{7DBBFB29-2C4A-40FF-8558-1CBBE38B98CF}" type="datetime1">
              <a:rPr lang="et-EE" smtClean="0"/>
              <a:pPr>
                <a:defRPr/>
              </a:pPr>
              <a:t>31.05.2012</a:t>
            </a:fld>
            <a:endParaRPr lang="en-US" dirty="0"/>
          </a:p>
        </p:txBody>
      </p:sp>
      <p:sp>
        <p:nvSpPr>
          <p:cNvPr id="9" name="Footer Placeholder 4"/>
          <p:cNvSpPr>
            <a:spLocks noGrp="1"/>
          </p:cNvSpPr>
          <p:nvPr>
            <p:ph type="ftr" sz="quarter" idx="3"/>
          </p:nvPr>
        </p:nvSpPr>
        <p:spPr>
          <a:xfrm>
            <a:off x="2624328" y="6356350"/>
            <a:ext cx="4837176" cy="365125"/>
          </a:xfrm>
          <a:prstGeom prst="rect">
            <a:avLst/>
          </a:prstGeom>
        </p:spPr>
        <p:txBody>
          <a:bodyPr/>
          <a:lstStyle>
            <a:lvl1pPr algn="ctr" fontAlgn="auto">
              <a:spcBef>
                <a:spcPts val="0"/>
              </a:spcBef>
              <a:spcAft>
                <a:spcPts val="0"/>
              </a:spcAft>
              <a:defRPr sz="1400">
                <a:latin typeface="Arial" pitchFamily="34" charset="0"/>
                <a:cs typeface="Arial" pitchFamily="34" charset="0"/>
              </a:defRPr>
            </a:lvl1pPr>
          </a:lstStyle>
          <a:p>
            <a:pPr>
              <a:defRPr/>
            </a:pPr>
            <a:r>
              <a:rPr lang="en-US" smtClean="0"/>
              <a:t>Programmeerimine II </a:t>
            </a:r>
            <a:endParaRPr lang="en-US" dirty="0"/>
          </a:p>
        </p:txBody>
      </p:sp>
      <p:sp>
        <p:nvSpPr>
          <p:cNvPr id="10" name="Slide Number Placeholder 5"/>
          <p:cNvSpPr>
            <a:spLocks noGrp="1"/>
          </p:cNvSpPr>
          <p:nvPr>
            <p:ph type="sldNum" sz="quarter" idx="4"/>
          </p:nvPr>
        </p:nvSpPr>
        <p:spPr>
          <a:xfrm>
            <a:off x="7524328" y="6356350"/>
            <a:ext cx="778424" cy="365125"/>
          </a:xfrm>
          <a:prstGeom prst="rect">
            <a:avLst/>
          </a:prstGeom>
        </p:spPr>
        <p:txBody>
          <a:bodyPr/>
          <a:lstStyle>
            <a:lvl1pPr algn="r" fontAlgn="auto">
              <a:spcBef>
                <a:spcPts val="0"/>
              </a:spcBef>
              <a:spcAft>
                <a:spcPts val="0"/>
              </a:spcAft>
              <a:defRPr sz="1400">
                <a:latin typeface="Arial" pitchFamily="34" charset="0"/>
                <a:cs typeface="Arial" pitchFamily="34" charset="0"/>
              </a:defRPr>
            </a:lvl1pPr>
          </a:lstStyle>
          <a:p>
            <a:pPr>
              <a:defRPr/>
            </a:pPr>
            <a:fld id="{43AB6B5D-45E8-4CD9-9066-B5FAF214CEA0}" type="slidenum">
              <a:rPr lang="en-US" smtClean="0"/>
              <a:pPr>
                <a:defRPr/>
              </a:pPr>
              <a:t>‹#›</a:t>
            </a:fld>
            <a:endParaRPr lang="en-US" dirty="0"/>
          </a:p>
        </p:txBody>
      </p:sp>
      <p:sp>
        <p:nvSpPr>
          <p:cNvPr id="11" name="Title Placeholder 1"/>
          <p:cNvSpPr>
            <a:spLocks noGrp="1"/>
          </p:cNvSpPr>
          <p:nvPr>
            <p:ph type="title"/>
          </p:nvPr>
        </p:nvSpPr>
        <p:spPr bwMode="auto">
          <a:xfrm>
            <a:off x="1481328" y="332656"/>
            <a:ext cx="680313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title</a:t>
            </a:r>
            <a:r>
              <a:rPr lang="et-EE" dirty="0" smtClean="0"/>
              <a:t> </a:t>
            </a:r>
            <a:r>
              <a:rPr lang="et-EE" dirty="0" err="1" smtClean="0"/>
              <a:t>style</a:t>
            </a:r>
            <a:endParaRPr lang="en-US" dirty="0" smtClean="0"/>
          </a:p>
        </p:txBody>
      </p:sp>
      <p:sp>
        <p:nvSpPr>
          <p:cNvPr id="12" name="Content Placeholder 2"/>
          <p:cNvSpPr>
            <a:spLocks noGrp="1"/>
          </p:cNvSpPr>
          <p:nvPr>
            <p:ph sz="half" idx="11"/>
          </p:nvPr>
        </p:nvSpPr>
        <p:spPr>
          <a:xfrm>
            <a:off x="4990752" y="1600200"/>
            <a:ext cx="3312000" cy="4644000"/>
          </a:xfrm>
        </p:spPr>
        <p:txBody>
          <a:bodyPr/>
          <a:lstStyle>
            <a:lvl1pPr>
              <a:defRPr sz="2400"/>
            </a:lvl1pPr>
            <a:lvl2pPr>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a:p>
            <a:pPr lvl="1"/>
            <a:r>
              <a:rPr lang="et-EE" dirty="0" err="1" smtClean="0"/>
              <a:t>Second</a:t>
            </a:r>
            <a:r>
              <a:rPr lang="et-EE" dirty="0" smtClean="0"/>
              <a:t> </a:t>
            </a:r>
            <a:r>
              <a:rPr lang="et-EE" dirty="0" err="1" smtClean="0"/>
              <a:t>level</a:t>
            </a:r>
            <a:endParaRPr lang="et-EE" dirty="0" smtClean="0"/>
          </a:p>
          <a:p>
            <a:pPr lvl="2"/>
            <a:r>
              <a:rPr lang="et-EE" dirty="0" err="1" smtClean="0"/>
              <a:t>Third</a:t>
            </a:r>
            <a:r>
              <a:rPr lang="et-EE" dirty="0" smtClean="0"/>
              <a:t> </a:t>
            </a:r>
            <a:r>
              <a:rPr lang="et-EE" dirty="0" err="1" smtClean="0"/>
              <a:t>level</a:t>
            </a:r>
            <a:endParaRPr lang="et-EE" dirty="0" smtClean="0"/>
          </a:p>
          <a:p>
            <a:pPr lvl="3"/>
            <a:r>
              <a:rPr lang="et-EE" dirty="0" err="1" smtClean="0"/>
              <a:t>Fourth</a:t>
            </a:r>
            <a:r>
              <a:rPr lang="et-EE" dirty="0" smtClean="0"/>
              <a:t> </a:t>
            </a:r>
            <a:r>
              <a:rPr lang="et-EE" dirty="0" err="1" smtClean="0"/>
              <a:t>level</a:t>
            </a:r>
            <a:endParaRPr lang="et-EE" dirty="0" smtClean="0"/>
          </a:p>
          <a:p>
            <a:pPr lvl="4"/>
            <a:r>
              <a:rPr lang="et-EE" dirty="0" err="1" smtClean="0"/>
              <a:t>Fifth</a:t>
            </a:r>
            <a:r>
              <a:rPr lang="et-EE" dirty="0" smtClean="0"/>
              <a:t> </a:t>
            </a:r>
            <a:r>
              <a:rPr lang="et-EE" dirty="0" err="1" smtClean="0"/>
              <a:t>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1327" y="1535113"/>
            <a:ext cx="3319273" cy="639762"/>
          </a:xfrm>
        </p:spPr>
        <p:txBody>
          <a:bodyPr anchor="ctr" anchorCtr="0"/>
          <a:lstStyle>
            <a:lvl1pPr marL="0" indent="0">
              <a:buNone/>
              <a:defRPr sz="2400" b="0">
                <a:solidFill>
                  <a:srgbClr val="870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p:txBody>
      </p:sp>
      <p:sp>
        <p:nvSpPr>
          <p:cNvPr id="10" name="Content Placeholder 2"/>
          <p:cNvSpPr>
            <a:spLocks noGrp="1"/>
          </p:cNvSpPr>
          <p:nvPr>
            <p:ph sz="half" idx="13"/>
          </p:nvPr>
        </p:nvSpPr>
        <p:spPr>
          <a:xfrm>
            <a:off x="1481328" y="2174874"/>
            <a:ext cx="3312000" cy="4069325"/>
          </a:xfrm>
        </p:spPr>
        <p:txBody>
          <a:bodyPr/>
          <a:lstStyle>
            <a:lvl1pPr>
              <a:defRPr sz="2400"/>
            </a:lvl1pPr>
            <a:lvl2pPr>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a:p>
            <a:pPr lvl="1"/>
            <a:r>
              <a:rPr lang="et-EE" dirty="0" err="1" smtClean="0"/>
              <a:t>Second</a:t>
            </a:r>
            <a:r>
              <a:rPr lang="et-EE" dirty="0" smtClean="0"/>
              <a:t> </a:t>
            </a:r>
            <a:r>
              <a:rPr lang="et-EE" dirty="0" err="1" smtClean="0"/>
              <a:t>level</a:t>
            </a:r>
            <a:endParaRPr lang="et-EE" dirty="0" smtClean="0"/>
          </a:p>
          <a:p>
            <a:pPr lvl="2"/>
            <a:r>
              <a:rPr lang="et-EE" dirty="0" err="1" smtClean="0"/>
              <a:t>Third</a:t>
            </a:r>
            <a:r>
              <a:rPr lang="et-EE" dirty="0" smtClean="0"/>
              <a:t> </a:t>
            </a:r>
            <a:r>
              <a:rPr lang="et-EE" dirty="0" err="1" smtClean="0"/>
              <a:t>level</a:t>
            </a:r>
            <a:endParaRPr lang="et-EE" dirty="0" smtClean="0"/>
          </a:p>
          <a:p>
            <a:pPr lvl="3"/>
            <a:r>
              <a:rPr lang="et-EE" dirty="0" err="1" smtClean="0"/>
              <a:t>Fourth</a:t>
            </a:r>
            <a:r>
              <a:rPr lang="et-EE" dirty="0" smtClean="0"/>
              <a:t> </a:t>
            </a:r>
            <a:r>
              <a:rPr lang="et-EE" dirty="0" err="1" smtClean="0"/>
              <a:t>level</a:t>
            </a:r>
            <a:endParaRPr lang="et-EE" dirty="0" smtClean="0"/>
          </a:p>
          <a:p>
            <a:pPr lvl="4"/>
            <a:r>
              <a:rPr lang="et-EE" dirty="0" err="1" smtClean="0"/>
              <a:t>Fifth</a:t>
            </a:r>
            <a:r>
              <a:rPr lang="et-EE" dirty="0" smtClean="0"/>
              <a:t> </a:t>
            </a:r>
            <a:r>
              <a:rPr lang="et-EE" dirty="0" err="1" smtClean="0"/>
              <a:t>level</a:t>
            </a:r>
            <a:endParaRPr lang="en-US" dirty="0"/>
          </a:p>
        </p:txBody>
      </p:sp>
      <p:sp>
        <p:nvSpPr>
          <p:cNvPr id="11" name="Text Placeholder 2"/>
          <p:cNvSpPr>
            <a:spLocks noGrp="1"/>
          </p:cNvSpPr>
          <p:nvPr>
            <p:ph type="body" idx="14"/>
          </p:nvPr>
        </p:nvSpPr>
        <p:spPr>
          <a:xfrm>
            <a:off x="4972465" y="1554480"/>
            <a:ext cx="3312000" cy="639762"/>
          </a:xfrm>
        </p:spPr>
        <p:txBody>
          <a:bodyPr anchor="ctr" anchorCtr="0"/>
          <a:lstStyle>
            <a:lvl1pPr marL="0" indent="0">
              <a:buNone/>
              <a:defRPr sz="2400" b="0">
                <a:solidFill>
                  <a:srgbClr val="870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p:txBody>
      </p:sp>
      <p:sp>
        <p:nvSpPr>
          <p:cNvPr id="12" name="Content Placeholder 2"/>
          <p:cNvSpPr>
            <a:spLocks noGrp="1"/>
          </p:cNvSpPr>
          <p:nvPr>
            <p:ph sz="half" idx="15"/>
          </p:nvPr>
        </p:nvSpPr>
        <p:spPr>
          <a:xfrm>
            <a:off x="4972464" y="2194242"/>
            <a:ext cx="3312000" cy="4069325"/>
          </a:xfrm>
        </p:spPr>
        <p:txBody>
          <a:bodyPr/>
          <a:lstStyle>
            <a:lvl1pPr>
              <a:defRPr sz="2400"/>
            </a:lvl1pPr>
            <a:lvl2pPr>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a:p>
            <a:pPr lvl="1"/>
            <a:r>
              <a:rPr lang="et-EE" dirty="0" err="1" smtClean="0"/>
              <a:t>Second</a:t>
            </a:r>
            <a:r>
              <a:rPr lang="et-EE" dirty="0" smtClean="0"/>
              <a:t> </a:t>
            </a:r>
            <a:r>
              <a:rPr lang="et-EE" dirty="0" err="1" smtClean="0"/>
              <a:t>level</a:t>
            </a:r>
            <a:endParaRPr lang="et-EE" dirty="0" smtClean="0"/>
          </a:p>
          <a:p>
            <a:pPr lvl="2"/>
            <a:r>
              <a:rPr lang="et-EE" dirty="0" err="1" smtClean="0"/>
              <a:t>Third</a:t>
            </a:r>
            <a:r>
              <a:rPr lang="et-EE" dirty="0" smtClean="0"/>
              <a:t> </a:t>
            </a:r>
            <a:r>
              <a:rPr lang="et-EE" dirty="0" err="1" smtClean="0"/>
              <a:t>level</a:t>
            </a:r>
            <a:endParaRPr lang="et-EE" dirty="0" smtClean="0"/>
          </a:p>
          <a:p>
            <a:pPr lvl="3"/>
            <a:r>
              <a:rPr lang="et-EE" dirty="0" err="1" smtClean="0"/>
              <a:t>Fourth</a:t>
            </a:r>
            <a:r>
              <a:rPr lang="et-EE" dirty="0" smtClean="0"/>
              <a:t> </a:t>
            </a:r>
            <a:r>
              <a:rPr lang="et-EE" dirty="0" err="1" smtClean="0"/>
              <a:t>level</a:t>
            </a:r>
            <a:endParaRPr lang="et-EE" dirty="0" smtClean="0"/>
          </a:p>
          <a:p>
            <a:pPr lvl="4"/>
            <a:r>
              <a:rPr lang="et-EE" dirty="0" err="1" smtClean="0"/>
              <a:t>Fifth</a:t>
            </a:r>
            <a:r>
              <a:rPr lang="et-EE" dirty="0" smtClean="0"/>
              <a:t> </a:t>
            </a:r>
            <a:r>
              <a:rPr lang="et-EE" dirty="0" err="1" smtClean="0"/>
              <a:t>level</a:t>
            </a:r>
            <a:endParaRPr lang="en-US" dirty="0"/>
          </a:p>
        </p:txBody>
      </p:sp>
      <p:sp>
        <p:nvSpPr>
          <p:cNvPr id="13" name="Title Placeholder 1"/>
          <p:cNvSpPr>
            <a:spLocks noGrp="1"/>
          </p:cNvSpPr>
          <p:nvPr>
            <p:ph type="title"/>
          </p:nvPr>
        </p:nvSpPr>
        <p:spPr bwMode="auto">
          <a:xfrm>
            <a:off x="1481328" y="332656"/>
            <a:ext cx="680313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title</a:t>
            </a:r>
            <a:r>
              <a:rPr lang="et-EE" dirty="0" smtClean="0"/>
              <a:t> </a:t>
            </a:r>
            <a:r>
              <a:rPr lang="et-EE" dirty="0" err="1" smtClean="0"/>
              <a:t>style</a:t>
            </a:r>
            <a:endParaRPr lang="en-US" dirty="0" smtClean="0"/>
          </a:p>
        </p:txBody>
      </p:sp>
      <p:sp>
        <p:nvSpPr>
          <p:cNvPr id="14" name="Date Placeholder 3"/>
          <p:cNvSpPr>
            <a:spLocks noGrp="1"/>
          </p:cNvSpPr>
          <p:nvPr>
            <p:ph type="dt" sz="half" idx="2"/>
          </p:nvPr>
        </p:nvSpPr>
        <p:spPr>
          <a:xfrm>
            <a:off x="1481328" y="6356350"/>
            <a:ext cx="1074448" cy="365125"/>
          </a:xfrm>
          <a:prstGeom prst="rect">
            <a:avLst/>
          </a:prstGeom>
        </p:spPr>
        <p:txBody>
          <a:bodyPr/>
          <a:lstStyle>
            <a:lvl1pPr algn="l" fontAlgn="auto">
              <a:spcBef>
                <a:spcPts val="0"/>
              </a:spcBef>
              <a:spcAft>
                <a:spcPts val="0"/>
              </a:spcAft>
              <a:defRPr sz="1400">
                <a:latin typeface="Arial" pitchFamily="34" charset="0"/>
                <a:cs typeface="Arial" pitchFamily="34" charset="0"/>
              </a:defRPr>
            </a:lvl1pPr>
          </a:lstStyle>
          <a:p>
            <a:pPr>
              <a:defRPr/>
            </a:pPr>
            <a:fld id="{837574EC-3FA9-4C74-AB15-39B00B93E866}" type="datetime1">
              <a:rPr lang="et-EE" smtClean="0"/>
              <a:pPr>
                <a:defRPr/>
              </a:pPr>
              <a:t>31.05.2012</a:t>
            </a:fld>
            <a:endParaRPr lang="en-US" dirty="0"/>
          </a:p>
        </p:txBody>
      </p:sp>
      <p:sp>
        <p:nvSpPr>
          <p:cNvPr id="15" name="Footer Placeholder 4"/>
          <p:cNvSpPr>
            <a:spLocks noGrp="1"/>
          </p:cNvSpPr>
          <p:nvPr>
            <p:ph type="ftr" sz="quarter" idx="3"/>
          </p:nvPr>
        </p:nvSpPr>
        <p:spPr>
          <a:xfrm>
            <a:off x="2624328" y="6356350"/>
            <a:ext cx="4837176" cy="365125"/>
          </a:xfrm>
          <a:prstGeom prst="rect">
            <a:avLst/>
          </a:prstGeom>
        </p:spPr>
        <p:txBody>
          <a:bodyPr/>
          <a:lstStyle>
            <a:lvl1pPr algn="ctr" fontAlgn="auto">
              <a:spcBef>
                <a:spcPts val="0"/>
              </a:spcBef>
              <a:spcAft>
                <a:spcPts val="0"/>
              </a:spcAft>
              <a:defRPr sz="1400">
                <a:latin typeface="Arial" pitchFamily="34" charset="0"/>
                <a:cs typeface="Arial" pitchFamily="34" charset="0"/>
              </a:defRPr>
            </a:lvl1pPr>
          </a:lstStyle>
          <a:p>
            <a:pPr>
              <a:defRPr/>
            </a:pPr>
            <a:r>
              <a:rPr lang="en-US" smtClean="0"/>
              <a:t>Programmeerimine II </a:t>
            </a:r>
            <a:endParaRPr lang="en-US" dirty="0"/>
          </a:p>
        </p:txBody>
      </p:sp>
      <p:sp>
        <p:nvSpPr>
          <p:cNvPr id="16" name="Slide Number Placeholder 5"/>
          <p:cNvSpPr>
            <a:spLocks noGrp="1"/>
          </p:cNvSpPr>
          <p:nvPr>
            <p:ph type="sldNum" sz="quarter" idx="4"/>
          </p:nvPr>
        </p:nvSpPr>
        <p:spPr>
          <a:xfrm>
            <a:off x="7524328" y="6356350"/>
            <a:ext cx="778424" cy="365125"/>
          </a:xfrm>
          <a:prstGeom prst="rect">
            <a:avLst/>
          </a:prstGeom>
        </p:spPr>
        <p:txBody>
          <a:bodyPr/>
          <a:lstStyle>
            <a:lvl1pPr algn="r" fontAlgn="auto">
              <a:spcBef>
                <a:spcPts val="0"/>
              </a:spcBef>
              <a:spcAft>
                <a:spcPts val="0"/>
              </a:spcAft>
              <a:defRPr sz="1400">
                <a:latin typeface="Arial" pitchFamily="34" charset="0"/>
                <a:cs typeface="Arial" pitchFamily="34" charset="0"/>
              </a:defRPr>
            </a:lvl1pPr>
          </a:lstStyle>
          <a:p>
            <a:pPr>
              <a:defRPr/>
            </a:pPr>
            <a:fld id="{43AB6B5D-45E8-4CD9-9066-B5FAF214CEA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481328" y="332656"/>
            <a:ext cx="6803136" cy="1152128"/>
          </a:xfrm>
        </p:spPr>
        <p:txBody>
          <a:bodyPr/>
          <a:lstStyle>
            <a:lvl1pPr>
              <a:defRPr>
                <a:latin typeface="Arial" pitchFamily="34" charset="0"/>
                <a:cs typeface="Arial" pitchFamily="34" charset="0"/>
              </a:defRPr>
            </a:lvl1pPr>
          </a:lstStyle>
          <a:p>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title</a:t>
            </a:r>
            <a:r>
              <a:rPr lang="et-EE" dirty="0" smtClean="0"/>
              <a:t> </a:t>
            </a:r>
            <a:r>
              <a:rPr lang="et-EE" dirty="0" err="1" smtClean="0"/>
              <a:t>style</a:t>
            </a:r>
            <a:endParaRPr lang="en-US" dirty="0"/>
          </a:p>
        </p:txBody>
      </p:sp>
      <p:sp>
        <p:nvSpPr>
          <p:cNvPr id="7" name="Date Placeholder 3"/>
          <p:cNvSpPr>
            <a:spLocks noGrp="1"/>
          </p:cNvSpPr>
          <p:nvPr>
            <p:ph type="dt" sz="half" idx="2"/>
          </p:nvPr>
        </p:nvSpPr>
        <p:spPr>
          <a:xfrm>
            <a:off x="1481328" y="6356350"/>
            <a:ext cx="1074448" cy="365125"/>
          </a:xfrm>
          <a:prstGeom prst="rect">
            <a:avLst/>
          </a:prstGeom>
        </p:spPr>
        <p:txBody>
          <a:bodyPr/>
          <a:lstStyle>
            <a:lvl1pPr algn="l" fontAlgn="auto">
              <a:spcBef>
                <a:spcPts val="0"/>
              </a:spcBef>
              <a:spcAft>
                <a:spcPts val="0"/>
              </a:spcAft>
              <a:defRPr sz="1400">
                <a:latin typeface="Arial" pitchFamily="34" charset="0"/>
                <a:cs typeface="Arial" pitchFamily="34" charset="0"/>
              </a:defRPr>
            </a:lvl1pPr>
          </a:lstStyle>
          <a:p>
            <a:pPr>
              <a:defRPr/>
            </a:pPr>
            <a:fld id="{30E3ABE9-F28F-44DD-8680-7FFDA46A4F80}" type="datetime1">
              <a:rPr lang="et-EE" smtClean="0"/>
              <a:pPr>
                <a:defRPr/>
              </a:pPr>
              <a:t>31.05.2012</a:t>
            </a:fld>
            <a:endParaRPr lang="en-US" dirty="0"/>
          </a:p>
        </p:txBody>
      </p:sp>
      <p:sp>
        <p:nvSpPr>
          <p:cNvPr id="8" name="Footer Placeholder 4"/>
          <p:cNvSpPr>
            <a:spLocks noGrp="1"/>
          </p:cNvSpPr>
          <p:nvPr>
            <p:ph type="ftr" sz="quarter" idx="3"/>
          </p:nvPr>
        </p:nvSpPr>
        <p:spPr>
          <a:xfrm>
            <a:off x="2624328" y="6356350"/>
            <a:ext cx="4837176" cy="365125"/>
          </a:xfrm>
          <a:prstGeom prst="rect">
            <a:avLst/>
          </a:prstGeom>
        </p:spPr>
        <p:txBody>
          <a:bodyPr/>
          <a:lstStyle>
            <a:lvl1pPr algn="ctr" fontAlgn="auto">
              <a:spcBef>
                <a:spcPts val="0"/>
              </a:spcBef>
              <a:spcAft>
                <a:spcPts val="0"/>
              </a:spcAft>
              <a:defRPr sz="1400">
                <a:latin typeface="Arial" pitchFamily="34" charset="0"/>
                <a:cs typeface="Arial" pitchFamily="34" charset="0"/>
              </a:defRPr>
            </a:lvl1pPr>
          </a:lstStyle>
          <a:p>
            <a:pPr>
              <a:defRPr/>
            </a:pPr>
            <a:r>
              <a:rPr lang="en-US" smtClean="0"/>
              <a:t>Programmeerimine II </a:t>
            </a:r>
            <a:endParaRPr lang="en-US" dirty="0"/>
          </a:p>
        </p:txBody>
      </p:sp>
      <p:sp>
        <p:nvSpPr>
          <p:cNvPr id="9" name="Slide Number Placeholder 5"/>
          <p:cNvSpPr>
            <a:spLocks noGrp="1"/>
          </p:cNvSpPr>
          <p:nvPr>
            <p:ph type="sldNum" sz="quarter" idx="4"/>
          </p:nvPr>
        </p:nvSpPr>
        <p:spPr>
          <a:xfrm>
            <a:off x="7524328" y="6356350"/>
            <a:ext cx="778424" cy="365125"/>
          </a:xfrm>
          <a:prstGeom prst="rect">
            <a:avLst/>
          </a:prstGeom>
        </p:spPr>
        <p:txBody>
          <a:bodyPr/>
          <a:lstStyle>
            <a:lvl1pPr algn="r" fontAlgn="auto">
              <a:spcBef>
                <a:spcPts val="0"/>
              </a:spcBef>
              <a:spcAft>
                <a:spcPts val="0"/>
              </a:spcAft>
              <a:defRPr sz="1400">
                <a:latin typeface="Arial" pitchFamily="34" charset="0"/>
                <a:cs typeface="Arial" pitchFamily="34" charset="0"/>
              </a:defRPr>
            </a:lvl1pPr>
          </a:lstStyle>
          <a:p>
            <a:pPr>
              <a:defRPr/>
            </a:pPr>
            <a:fld id="{43AB6B5D-45E8-4CD9-9066-B5FAF214CEA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481328" y="6356350"/>
            <a:ext cx="1074448" cy="365125"/>
          </a:xfrm>
          <a:prstGeom prst="rect">
            <a:avLst/>
          </a:prstGeom>
        </p:spPr>
        <p:txBody>
          <a:bodyPr/>
          <a:lstStyle>
            <a:lvl1pPr algn="l" fontAlgn="auto">
              <a:spcBef>
                <a:spcPts val="0"/>
              </a:spcBef>
              <a:spcAft>
                <a:spcPts val="0"/>
              </a:spcAft>
              <a:defRPr sz="1400">
                <a:latin typeface="Arial" pitchFamily="34" charset="0"/>
                <a:cs typeface="Arial" pitchFamily="34" charset="0"/>
              </a:defRPr>
            </a:lvl1pPr>
          </a:lstStyle>
          <a:p>
            <a:pPr>
              <a:defRPr/>
            </a:pPr>
            <a:fld id="{9375BA3A-052D-471D-8564-6690F695EE2F}" type="datetime1">
              <a:rPr lang="et-EE" smtClean="0"/>
              <a:pPr>
                <a:defRPr/>
              </a:pPr>
              <a:t>31.05.2012</a:t>
            </a:fld>
            <a:endParaRPr lang="en-US" dirty="0"/>
          </a:p>
        </p:txBody>
      </p:sp>
      <p:sp>
        <p:nvSpPr>
          <p:cNvPr id="6" name="Footer Placeholder 4"/>
          <p:cNvSpPr>
            <a:spLocks noGrp="1"/>
          </p:cNvSpPr>
          <p:nvPr>
            <p:ph type="ftr" sz="quarter" idx="3"/>
          </p:nvPr>
        </p:nvSpPr>
        <p:spPr>
          <a:xfrm>
            <a:off x="2624328" y="6356350"/>
            <a:ext cx="4837176" cy="365125"/>
          </a:xfrm>
          <a:prstGeom prst="rect">
            <a:avLst/>
          </a:prstGeom>
        </p:spPr>
        <p:txBody>
          <a:bodyPr/>
          <a:lstStyle>
            <a:lvl1pPr algn="ctr" fontAlgn="auto">
              <a:spcBef>
                <a:spcPts val="0"/>
              </a:spcBef>
              <a:spcAft>
                <a:spcPts val="0"/>
              </a:spcAft>
              <a:defRPr sz="1400">
                <a:latin typeface="Arial" pitchFamily="34" charset="0"/>
                <a:cs typeface="Arial" pitchFamily="34" charset="0"/>
              </a:defRPr>
            </a:lvl1pPr>
          </a:lstStyle>
          <a:p>
            <a:pPr>
              <a:defRPr/>
            </a:pPr>
            <a:r>
              <a:rPr lang="en-US" smtClean="0"/>
              <a:t>Programmeerimine II </a:t>
            </a:r>
            <a:endParaRPr lang="en-US" dirty="0"/>
          </a:p>
        </p:txBody>
      </p:sp>
      <p:sp>
        <p:nvSpPr>
          <p:cNvPr id="7" name="Slide Number Placeholder 5"/>
          <p:cNvSpPr>
            <a:spLocks noGrp="1"/>
          </p:cNvSpPr>
          <p:nvPr>
            <p:ph type="sldNum" sz="quarter" idx="4"/>
          </p:nvPr>
        </p:nvSpPr>
        <p:spPr>
          <a:xfrm>
            <a:off x="7524328" y="6356350"/>
            <a:ext cx="778424" cy="365125"/>
          </a:xfrm>
          <a:prstGeom prst="rect">
            <a:avLst/>
          </a:prstGeom>
        </p:spPr>
        <p:txBody>
          <a:bodyPr/>
          <a:lstStyle>
            <a:lvl1pPr algn="r" fontAlgn="auto">
              <a:spcBef>
                <a:spcPts val="0"/>
              </a:spcBef>
              <a:spcAft>
                <a:spcPts val="0"/>
              </a:spcAft>
              <a:defRPr sz="1400">
                <a:latin typeface="Arial" pitchFamily="34" charset="0"/>
                <a:cs typeface="Arial" pitchFamily="34" charset="0"/>
              </a:defRPr>
            </a:lvl1pPr>
          </a:lstStyle>
          <a:p>
            <a:pPr>
              <a:defRPr/>
            </a:pPr>
            <a:fld id="{43AB6B5D-45E8-4CD9-9066-B5FAF214CEA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t-E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42F5717-9156-487C-977E-1ECCD2A8FDF5}" type="datetime1">
              <a:rPr lang="et-EE" smtClean="0"/>
              <a:pPr>
                <a:defRPr/>
              </a:pPr>
              <a:t>31.05.2012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smtClean="0"/>
              <a:t>Programmeerimine II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AB5A52C-8AC6-4F59-8953-9E23700052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086E32B-AB01-4A79-8B60-4A950237C841}" type="datetime1">
              <a:rPr lang="et-EE" smtClean="0"/>
              <a:pPr>
                <a:defRPr/>
              </a:pPr>
              <a:t>31.05.2012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smtClean="0"/>
              <a:t>Programmeerimine II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E4C88DE-6B34-4DBC-B54F-C795500B90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pt_sisupohi.gif"/>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481328" y="332656"/>
            <a:ext cx="680313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title</a:t>
            </a:r>
            <a:r>
              <a:rPr lang="et-EE" dirty="0" smtClean="0"/>
              <a:t> </a:t>
            </a:r>
            <a:r>
              <a:rPr lang="et-EE" dirty="0" err="1" smtClean="0"/>
              <a:t>style</a:t>
            </a:r>
            <a:endParaRPr lang="en-US" dirty="0" smtClean="0"/>
          </a:p>
        </p:txBody>
      </p:sp>
      <p:sp>
        <p:nvSpPr>
          <p:cNvPr id="1028" name="Text Placeholder 2"/>
          <p:cNvSpPr>
            <a:spLocks noGrp="1"/>
          </p:cNvSpPr>
          <p:nvPr>
            <p:ph type="body" idx="1"/>
          </p:nvPr>
        </p:nvSpPr>
        <p:spPr bwMode="auto">
          <a:xfrm>
            <a:off x="1481328" y="1628800"/>
            <a:ext cx="6821424" cy="4634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a:p>
            <a:pPr lvl="1"/>
            <a:r>
              <a:rPr lang="et-EE" dirty="0" err="1" smtClean="0"/>
              <a:t>Second</a:t>
            </a:r>
            <a:r>
              <a:rPr lang="et-EE" dirty="0" smtClean="0"/>
              <a:t> </a:t>
            </a:r>
            <a:r>
              <a:rPr lang="et-EE" dirty="0" err="1" smtClean="0"/>
              <a:t>level</a:t>
            </a:r>
            <a:endParaRPr lang="et-EE" dirty="0" smtClean="0"/>
          </a:p>
          <a:p>
            <a:pPr lvl="2"/>
            <a:r>
              <a:rPr lang="et-EE" dirty="0" err="1" smtClean="0"/>
              <a:t>Third</a:t>
            </a:r>
            <a:r>
              <a:rPr lang="et-EE" dirty="0" smtClean="0"/>
              <a:t> </a:t>
            </a:r>
            <a:r>
              <a:rPr lang="et-EE" dirty="0" err="1" smtClean="0"/>
              <a:t>level</a:t>
            </a:r>
            <a:endParaRPr lang="et-EE" dirty="0" smtClean="0"/>
          </a:p>
          <a:p>
            <a:pPr lvl="3"/>
            <a:r>
              <a:rPr lang="et-EE" dirty="0" err="1" smtClean="0"/>
              <a:t>Fourth</a:t>
            </a:r>
            <a:r>
              <a:rPr lang="et-EE" dirty="0" smtClean="0"/>
              <a:t> </a:t>
            </a:r>
            <a:r>
              <a:rPr lang="et-EE" dirty="0" err="1" smtClean="0"/>
              <a:t>level</a:t>
            </a:r>
            <a:endParaRPr lang="et-EE" dirty="0" smtClean="0"/>
          </a:p>
          <a:p>
            <a:pPr lvl="4"/>
            <a:r>
              <a:rPr lang="et-EE" dirty="0" err="1" smtClean="0"/>
              <a:t>Fifth</a:t>
            </a:r>
            <a:r>
              <a:rPr lang="et-EE" dirty="0" smtClean="0"/>
              <a:t> </a:t>
            </a:r>
            <a:r>
              <a:rPr lang="et-EE" dirty="0" err="1" smtClean="0"/>
              <a:t>level</a:t>
            </a:r>
            <a:endParaRPr lang="en-US" dirty="0" smtClean="0"/>
          </a:p>
        </p:txBody>
      </p:sp>
      <p:sp>
        <p:nvSpPr>
          <p:cNvPr id="5" name="Date Placeholder 3"/>
          <p:cNvSpPr>
            <a:spLocks noGrp="1"/>
          </p:cNvSpPr>
          <p:nvPr>
            <p:ph type="dt" sz="half" idx="2"/>
          </p:nvPr>
        </p:nvSpPr>
        <p:spPr>
          <a:xfrm>
            <a:off x="1481328" y="6356350"/>
            <a:ext cx="1074448" cy="365125"/>
          </a:xfrm>
          <a:prstGeom prst="rect">
            <a:avLst/>
          </a:prstGeom>
        </p:spPr>
        <p:txBody>
          <a:bodyPr/>
          <a:lstStyle>
            <a:lvl1pPr algn="l" fontAlgn="auto">
              <a:spcBef>
                <a:spcPts val="0"/>
              </a:spcBef>
              <a:spcAft>
                <a:spcPts val="0"/>
              </a:spcAft>
              <a:defRPr sz="1400">
                <a:latin typeface="Arial" pitchFamily="34" charset="0"/>
                <a:cs typeface="Arial" pitchFamily="34" charset="0"/>
              </a:defRPr>
            </a:lvl1pPr>
          </a:lstStyle>
          <a:p>
            <a:pPr>
              <a:defRPr/>
            </a:pPr>
            <a:fld id="{86A8416A-4BBE-4867-AF80-1A730AEB4628}" type="datetime1">
              <a:rPr lang="et-EE" smtClean="0"/>
              <a:pPr>
                <a:defRPr/>
              </a:pPr>
              <a:t>31.05.2012</a:t>
            </a:fld>
            <a:endParaRPr lang="en-US" dirty="0"/>
          </a:p>
        </p:txBody>
      </p:sp>
      <p:sp>
        <p:nvSpPr>
          <p:cNvPr id="6" name="Footer Placeholder 4"/>
          <p:cNvSpPr>
            <a:spLocks noGrp="1"/>
          </p:cNvSpPr>
          <p:nvPr>
            <p:ph type="ftr" sz="quarter" idx="3"/>
          </p:nvPr>
        </p:nvSpPr>
        <p:spPr>
          <a:xfrm>
            <a:off x="2624328" y="6356350"/>
            <a:ext cx="4837176" cy="365125"/>
          </a:xfrm>
          <a:prstGeom prst="rect">
            <a:avLst/>
          </a:prstGeom>
        </p:spPr>
        <p:txBody>
          <a:bodyPr/>
          <a:lstStyle>
            <a:lvl1pPr algn="ctr" fontAlgn="auto">
              <a:spcBef>
                <a:spcPts val="0"/>
              </a:spcBef>
              <a:spcAft>
                <a:spcPts val="0"/>
              </a:spcAft>
              <a:defRPr sz="1400">
                <a:latin typeface="Arial" pitchFamily="34" charset="0"/>
                <a:cs typeface="Arial" pitchFamily="34" charset="0"/>
              </a:defRPr>
            </a:lvl1pPr>
          </a:lstStyle>
          <a:p>
            <a:pPr>
              <a:defRPr/>
            </a:pPr>
            <a:r>
              <a:rPr lang="en-US" smtClean="0"/>
              <a:t>Programmeerimine II </a:t>
            </a:r>
            <a:endParaRPr lang="en-US" dirty="0"/>
          </a:p>
        </p:txBody>
      </p:sp>
      <p:sp>
        <p:nvSpPr>
          <p:cNvPr id="7" name="Slide Number Placeholder 5"/>
          <p:cNvSpPr>
            <a:spLocks noGrp="1"/>
          </p:cNvSpPr>
          <p:nvPr>
            <p:ph type="sldNum" sz="quarter" idx="4"/>
          </p:nvPr>
        </p:nvSpPr>
        <p:spPr>
          <a:xfrm>
            <a:off x="7524328" y="6356350"/>
            <a:ext cx="778424" cy="365125"/>
          </a:xfrm>
          <a:prstGeom prst="rect">
            <a:avLst/>
          </a:prstGeom>
        </p:spPr>
        <p:txBody>
          <a:bodyPr/>
          <a:lstStyle>
            <a:lvl1pPr algn="r" fontAlgn="auto">
              <a:spcBef>
                <a:spcPts val="0"/>
              </a:spcBef>
              <a:spcAft>
                <a:spcPts val="0"/>
              </a:spcAft>
              <a:defRPr sz="1400">
                <a:latin typeface="Arial" pitchFamily="34" charset="0"/>
                <a:cs typeface="Arial" pitchFamily="34" charset="0"/>
              </a:defRPr>
            </a:lvl1pPr>
          </a:lstStyle>
          <a:p>
            <a:pPr>
              <a:defRPr/>
            </a:pPr>
            <a:fld id="{43AB6B5D-45E8-4CD9-9066-B5FAF214CEA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dt="0"/>
  <p:txStyles>
    <p:titleStyle>
      <a:lvl1pPr algn="l" defTabSz="457200" rtl="0" eaLnBrk="0" fontAlgn="base" hangingPunct="0">
        <a:spcBef>
          <a:spcPct val="0"/>
        </a:spcBef>
        <a:spcAft>
          <a:spcPct val="0"/>
        </a:spcAft>
        <a:defRPr sz="3200" kern="1200">
          <a:solidFill>
            <a:schemeClr val="tx1"/>
          </a:solidFill>
          <a:latin typeface="Arial" pitchFamily="34" charset="0"/>
          <a:ea typeface="Verdana" pitchFamily="34" charset="0"/>
          <a:cs typeface="Arial" pitchFamily="34" charset="0"/>
        </a:defRPr>
      </a:lvl1pPr>
      <a:lvl2pPr algn="l" defTabSz="457200" rtl="0" eaLnBrk="0" fontAlgn="base" hangingPunct="0">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3200">
          <a:solidFill>
            <a:schemeClr val="tx1"/>
          </a:solidFill>
          <a:latin typeface="Verdana" pitchFamily="34" charset="0"/>
        </a:defRPr>
      </a:lvl6pPr>
      <a:lvl7pPr marL="914400" algn="l" defTabSz="457200" rtl="0" fontAlgn="base">
        <a:spcBef>
          <a:spcPct val="0"/>
        </a:spcBef>
        <a:spcAft>
          <a:spcPct val="0"/>
        </a:spcAft>
        <a:defRPr sz="3200">
          <a:solidFill>
            <a:schemeClr val="tx1"/>
          </a:solidFill>
          <a:latin typeface="Verdana" pitchFamily="34" charset="0"/>
        </a:defRPr>
      </a:lvl7pPr>
      <a:lvl8pPr marL="1371600" algn="l" defTabSz="457200" rtl="0" fontAlgn="base">
        <a:spcBef>
          <a:spcPct val="0"/>
        </a:spcBef>
        <a:spcAft>
          <a:spcPct val="0"/>
        </a:spcAft>
        <a:defRPr sz="3200">
          <a:solidFill>
            <a:schemeClr val="tx1"/>
          </a:solidFill>
          <a:latin typeface="Verdana" pitchFamily="34" charset="0"/>
        </a:defRPr>
      </a:lvl8pPr>
      <a:lvl9pPr marL="1828800" algn="l" defTabSz="457200" rtl="0" fontAlgn="base">
        <a:spcBef>
          <a:spcPct val="0"/>
        </a:spcBef>
        <a:spcAft>
          <a:spcPct val="0"/>
        </a:spcAft>
        <a:defRPr sz="3200">
          <a:solidFill>
            <a:schemeClr val="tx1"/>
          </a:solidFill>
          <a:latin typeface="Verdana" pitchFamily="34" charset="0"/>
        </a:defRPr>
      </a:lvl9pPr>
    </p:titleStyle>
    <p:bodyStyle>
      <a:lvl1pPr marL="342900" indent="-342900" algn="l" defTabSz="457200" rtl="0" eaLnBrk="0" fontAlgn="base" hangingPunct="0">
        <a:spcBef>
          <a:spcPct val="20000"/>
        </a:spcBef>
        <a:spcAft>
          <a:spcPct val="0"/>
        </a:spcAft>
        <a:buClr>
          <a:srgbClr val="870042"/>
        </a:buClr>
        <a:buFont typeface="Arial" pitchFamily="34" charset="0"/>
        <a:buChar char="•"/>
        <a:defRPr sz="2400" kern="1200">
          <a:solidFill>
            <a:schemeClr val="tx1"/>
          </a:solidFill>
          <a:latin typeface="Arial" pitchFamily="34" charset="0"/>
          <a:ea typeface="Verdana" pitchFamily="34" charset="0"/>
          <a:cs typeface="Arial" pitchFamily="34" charset="0"/>
        </a:defRPr>
      </a:lvl1pPr>
      <a:lvl2pPr marL="742950" indent="-285750" algn="l" defTabSz="457200" rtl="0" eaLnBrk="0" fontAlgn="base" hangingPunct="0">
        <a:spcBef>
          <a:spcPct val="20000"/>
        </a:spcBef>
        <a:spcAft>
          <a:spcPct val="0"/>
        </a:spcAft>
        <a:buClr>
          <a:srgbClr val="870042"/>
        </a:buClr>
        <a:buFont typeface="Symbol" pitchFamily="18" charset="2"/>
        <a:buChar char=""/>
        <a:defRPr sz="2000" kern="1200">
          <a:solidFill>
            <a:schemeClr val="tx1"/>
          </a:solidFill>
          <a:latin typeface="Arial" pitchFamily="34" charset="0"/>
          <a:ea typeface="Verdana" pitchFamily="34" charset="0"/>
          <a:cs typeface="Arial" pitchFamily="34" charset="0"/>
        </a:defRPr>
      </a:lvl2pPr>
      <a:lvl3pPr marL="1143000" indent="-228600" algn="l" defTabSz="457200"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Verdana" pitchFamily="34" charset="0"/>
          <a:cs typeface="Arial" pitchFamily="34" charset="0"/>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git@pld.ttu.ee" TargetMode="External"/><Relationship Id="rId2" Type="http://schemas.openxmlformats.org/officeDocument/2006/relationships/hyperlink" Target="mailto:viis@ati.ttu.ee"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mailto:heimar@cc.ttu.ee" TargetMode="External"/><Relationship Id="rId4" Type="http://schemas.openxmlformats.org/officeDocument/2006/relationships/hyperlink" Target="mailto:viivi.jokk@ttu.ee"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ud.ttu.ee/"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ppt_fassaadiga_slaid.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328" y="332656"/>
            <a:ext cx="6803136" cy="834187"/>
          </a:xfrm>
        </p:spPr>
        <p:txBody>
          <a:bodyPr/>
          <a:lstStyle/>
          <a:p>
            <a:r>
              <a:rPr lang="et-EE" dirty="0" smtClean="0"/>
              <a:t> Näide</a:t>
            </a:r>
            <a:endParaRPr lang="et-EE" dirty="0"/>
          </a:p>
        </p:txBody>
      </p:sp>
      <p:sp>
        <p:nvSpPr>
          <p:cNvPr id="4" name="Footer Placeholder 3"/>
          <p:cNvSpPr>
            <a:spLocks noGrp="1"/>
          </p:cNvSpPr>
          <p:nvPr>
            <p:ph type="ftr" sz="quarter" idx="3"/>
          </p:nvPr>
        </p:nvSpPr>
        <p:spPr/>
        <p:txBody>
          <a:bodyPr/>
          <a:lstStyle/>
          <a:p>
            <a:pPr>
              <a:defRPr/>
            </a:pPr>
            <a:r>
              <a:rPr lang="en-US" smtClean="0"/>
              <a:t>Programmeerimine II </a:t>
            </a:r>
            <a:endParaRPr lang="en-US" dirty="0"/>
          </a:p>
        </p:txBody>
      </p:sp>
      <p:sp>
        <p:nvSpPr>
          <p:cNvPr id="5" name="Slide Number Placeholder 4"/>
          <p:cNvSpPr>
            <a:spLocks noGrp="1"/>
          </p:cNvSpPr>
          <p:nvPr>
            <p:ph type="sldNum" sz="quarter" idx="4"/>
          </p:nvPr>
        </p:nvSpPr>
        <p:spPr/>
        <p:txBody>
          <a:bodyPr/>
          <a:lstStyle/>
          <a:p>
            <a:pPr>
              <a:defRPr/>
            </a:pPr>
            <a:fld id="{43AB6B5D-45E8-4CD9-9066-B5FAF214CEA0}" type="slidenum">
              <a:rPr lang="en-US" smtClean="0"/>
              <a:pPr>
                <a:defRPr/>
              </a:pPr>
              <a:t>10</a:t>
            </a:fld>
            <a:endParaRPr lang="en-US" dirty="0"/>
          </a:p>
        </p:txBody>
      </p:sp>
      <p:sp>
        <p:nvSpPr>
          <p:cNvPr id="6" name="Rectangle 3"/>
          <p:cNvSpPr txBox="1">
            <a:spLocks noChangeArrowheads="1"/>
          </p:cNvSpPr>
          <p:nvPr/>
        </p:nvSpPr>
        <p:spPr bwMode="auto">
          <a:xfrm>
            <a:off x="1214414" y="1828800"/>
            <a:ext cx="7243786"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870042"/>
              </a:buClr>
              <a:buSzTx/>
              <a:buFontTx/>
              <a:buNone/>
              <a:tabLst/>
              <a:defRPr/>
            </a:pPr>
            <a:r>
              <a:rPr kumimoji="0" lang="et-EE" sz="2000" b="0" i="0" u="none" strike="noStrike" kern="1200" cap="none" spc="0" normalizeH="0" baseline="0" noProof="0" dirty="0" smtClean="0">
                <a:ln>
                  <a:noFill/>
                </a:ln>
                <a:solidFill>
                  <a:schemeClr val="tx1"/>
                </a:solidFill>
                <a:effectLst/>
                <a:uLnTx/>
                <a:uFillTx/>
                <a:latin typeface="Arial" pitchFamily="34" charset="0"/>
                <a:ea typeface="Verdana" pitchFamily="34" charset="0"/>
                <a:cs typeface="Times New Roman" pitchFamily="18" charset="0"/>
              </a:rPr>
              <a:t>	</a:t>
            </a:r>
            <a:r>
              <a:rPr kumimoji="0" lang="et-EE" sz="2000" b="1" i="0" u="none" strike="noStrike" kern="1200" cap="none" spc="0" normalizeH="0" baseline="0" noProof="0" dirty="0" smtClean="0">
                <a:ln>
                  <a:noFill/>
                </a:ln>
                <a:solidFill>
                  <a:schemeClr val="tx1"/>
                </a:solidFill>
                <a:effectLst/>
                <a:uLnTx/>
                <a:uFillTx/>
                <a:latin typeface="Arial" pitchFamily="34" charset="0"/>
                <a:ea typeface="Verdana" pitchFamily="34" charset="0"/>
                <a:cs typeface="Times New Roman" pitchFamily="18" charset="0"/>
              </a:rPr>
              <a:t> </a:t>
            </a:r>
            <a:endParaRPr kumimoji="0" lang="et-EE" sz="2000" b="0" i="1" u="none" strike="noStrike" kern="1200" cap="none" spc="0" normalizeH="0" baseline="0" noProof="0" dirty="0" smtClean="0">
              <a:ln>
                <a:noFill/>
              </a:ln>
              <a:solidFill>
                <a:schemeClr val="tx1"/>
              </a:solidFill>
              <a:effectLst/>
              <a:uLnTx/>
              <a:uFillTx/>
              <a:latin typeface="Arial" pitchFamily="34" charset="0"/>
              <a:ea typeface="Verdana" pitchFamily="34" charset="0"/>
              <a:cs typeface="Times New Roman" pitchFamily="18" charset="0"/>
            </a:endParaRPr>
          </a:p>
          <a:p>
            <a:pPr marL="342900" marR="0" lvl="0" indent="-342900" algn="l" defTabSz="457200" rtl="0" eaLnBrk="0" fontAlgn="base" latinLnBrk="0" hangingPunct="0">
              <a:lnSpc>
                <a:spcPct val="100000"/>
              </a:lnSpc>
              <a:spcBef>
                <a:spcPct val="20000"/>
              </a:spcBef>
              <a:spcAft>
                <a:spcPct val="0"/>
              </a:spcAft>
              <a:buClr>
                <a:srgbClr val="870042"/>
              </a:buClr>
              <a:buSzTx/>
              <a:buFontTx/>
              <a:buNone/>
              <a:tabLst/>
              <a:defRPr/>
            </a:pPr>
            <a:endParaRPr kumimoji="0" lang="en-GB" sz="20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endParaRPr>
          </a:p>
        </p:txBody>
      </p:sp>
      <p:sp>
        <p:nvSpPr>
          <p:cNvPr id="7" name="Rectangle 6"/>
          <p:cNvSpPr/>
          <p:nvPr/>
        </p:nvSpPr>
        <p:spPr>
          <a:xfrm>
            <a:off x="1214414" y="1166843"/>
            <a:ext cx="7088338" cy="4893647"/>
          </a:xfrm>
          <a:prstGeom prst="rect">
            <a:avLst/>
          </a:prstGeom>
        </p:spPr>
        <p:txBody>
          <a:bodyPr wrap="square">
            <a:spAutoFit/>
          </a:bodyPr>
          <a:lstStyle/>
          <a:p>
            <a:r>
              <a:rPr lang="et-EE" sz="2400" dirty="0" smtClean="0"/>
              <a:t>Ülesandeks on moodustada massiiv ning trükkida see ekraanile;</a:t>
            </a:r>
          </a:p>
          <a:p>
            <a:r>
              <a:rPr lang="et-EE" sz="2400" dirty="0" smtClean="0"/>
              <a:t>Vahetada kasutaja poolt täisarvuna etteantud indeksi väärtusega massiivi rida ja veerg. </a:t>
            </a:r>
          </a:p>
          <a:p>
            <a:r>
              <a:rPr lang="et-EE" sz="2400" dirty="0" smtClean="0"/>
              <a:t>Ekraanile trükkida iga samm, mida tehakse massiiviga.</a:t>
            </a:r>
          </a:p>
          <a:p>
            <a:r>
              <a:rPr lang="et-EE" sz="2400" dirty="0" smtClean="0"/>
              <a:t>Kahtlemata pika programmitekstina läheb kogu kood liiga raskelt hallatavaks ning lohisevaks.</a:t>
            </a:r>
          </a:p>
          <a:p>
            <a:r>
              <a:rPr lang="et-EE" sz="2400" dirty="0" smtClean="0"/>
              <a:t>Alustuseks tuleb moodustada ekraanile välja trükkimiseks eraldi alamfunktsioon ning seejärel see eraldi faili tõsta.</a:t>
            </a:r>
          </a:p>
          <a:p>
            <a:endParaRPr lang="et-EE" sz="2400" dirty="0" smtClean="0"/>
          </a:p>
          <a:p>
            <a:pPr>
              <a:buFontTx/>
              <a:buNone/>
            </a:pPr>
            <a:r>
              <a:rPr lang="et-EE" sz="2400" dirty="0" smtClean="0"/>
              <a:t>Alamfunktsiooniga programm asub näidete all!</a:t>
            </a:r>
            <a:endParaRPr lang="en-GB"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428728" y="928670"/>
            <a:ext cx="6874024" cy="5427680"/>
          </a:xfrm>
        </p:spPr>
        <p:txBody>
          <a:bodyPr/>
          <a:lstStyle/>
          <a:p>
            <a:pPr>
              <a:lnSpc>
                <a:spcPct val="90000"/>
              </a:lnSpc>
              <a:buFontTx/>
              <a:buNone/>
            </a:pPr>
            <a:r>
              <a:rPr lang="en-GB" sz="2000" dirty="0" smtClean="0"/>
              <a:t>#include&lt;</a:t>
            </a:r>
            <a:r>
              <a:rPr lang="en-GB" sz="2000" dirty="0" err="1" smtClean="0"/>
              <a:t>stdio.h</a:t>
            </a:r>
            <a:r>
              <a:rPr lang="en-GB" sz="2000" dirty="0" smtClean="0"/>
              <a:t>&gt;</a:t>
            </a:r>
          </a:p>
          <a:p>
            <a:pPr>
              <a:lnSpc>
                <a:spcPct val="90000"/>
              </a:lnSpc>
              <a:buFontTx/>
              <a:buNone/>
            </a:pPr>
            <a:r>
              <a:rPr lang="en-GB" sz="2000" dirty="0" smtClean="0"/>
              <a:t>#include&lt;</a:t>
            </a:r>
            <a:r>
              <a:rPr lang="en-GB" sz="2000" dirty="0" err="1" smtClean="0"/>
              <a:t>time.h</a:t>
            </a:r>
            <a:r>
              <a:rPr lang="en-GB" sz="2000" dirty="0" smtClean="0"/>
              <a:t>&gt;            //</a:t>
            </a:r>
            <a:r>
              <a:rPr lang="en-GB" sz="2000" dirty="0" err="1" smtClean="0"/>
              <a:t>randomi</a:t>
            </a:r>
            <a:r>
              <a:rPr lang="en-GB" sz="2000" dirty="0" smtClean="0"/>
              <a:t> </a:t>
            </a:r>
            <a:r>
              <a:rPr lang="en-GB" sz="2000" dirty="0" err="1" smtClean="0"/>
              <a:t>jaoks</a:t>
            </a:r>
            <a:endParaRPr lang="en-GB" sz="2000" dirty="0" smtClean="0"/>
          </a:p>
          <a:p>
            <a:pPr>
              <a:lnSpc>
                <a:spcPct val="90000"/>
              </a:lnSpc>
              <a:buFontTx/>
              <a:buNone/>
            </a:pPr>
            <a:r>
              <a:rPr lang="en-GB" sz="2000" dirty="0" smtClean="0"/>
              <a:t>#include&lt;</a:t>
            </a:r>
            <a:r>
              <a:rPr lang="en-GB" sz="2000" dirty="0" err="1" smtClean="0"/>
              <a:t>stdlib.h</a:t>
            </a:r>
            <a:r>
              <a:rPr lang="en-GB" sz="2000" dirty="0" smtClean="0"/>
              <a:t>&gt;          //</a:t>
            </a:r>
            <a:r>
              <a:rPr lang="en-GB" sz="2000" dirty="0" err="1" smtClean="0"/>
              <a:t>randomi</a:t>
            </a:r>
            <a:r>
              <a:rPr lang="en-GB" sz="2000" dirty="0" smtClean="0"/>
              <a:t> </a:t>
            </a:r>
            <a:r>
              <a:rPr lang="en-GB" sz="2000" dirty="0" err="1" smtClean="0"/>
              <a:t>jaoks</a:t>
            </a:r>
            <a:endParaRPr lang="en-GB" sz="2000" dirty="0" smtClean="0"/>
          </a:p>
          <a:p>
            <a:pPr>
              <a:lnSpc>
                <a:spcPct val="90000"/>
              </a:lnSpc>
              <a:buFontTx/>
              <a:buNone/>
            </a:pPr>
            <a:r>
              <a:rPr lang="en-GB" sz="2000" dirty="0" smtClean="0"/>
              <a:t>void </a:t>
            </a:r>
            <a:r>
              <a:rPr lang="en-GB" sz="2000" dirty="0" err="1" smtClean="0"/>
              <a:t>valjastus</a:t>
            </a:r>
            <a:r>
              <a:rPr lang="en-GB" sz="2000" dirty="0" smtClean="0"/>
              <a:t>(</a:t>
            </a:r>
            <a:r>
              <a:rPr lang="en-GB" sz="2000" dirty="0" err="1" smtClean="0"/>
              <a:t>int</a:t>
            </a:r>
            <a:r>
              <a:rPr lang="en-GB" sz="2000" dirty="0" smtClean="0"/>
              <a:t> n, </a:t>
            </a:r>
            <a:r>
              <a:rPr lang="en-GB" sz="2000" dirty="0" err="1" smtClean="0"/>
              <a:t>int</a:t>
            </a:r>
            <a:r>
              <a:rPr lang="en-GB" sz="2000" dirty="0" smtClean="0"/>
              <a:t> a[n][n])</a:t>
            </a:r>
            <a:r>
              <a:rPr lang="et-EE" sz="2000" dirty="0" smtClean="0"/>
              <a:t>	//alamfunktsioon</a:t>
            </a:r>
            <a:endParaRPr lang="en-GB" sz="2000" dirty="0" smtClean="0"/>
          </a:p>
          <a:p>
            <a:pPr>
              <a:lnSpc>
                <a:spcPct val="90000"/>
              </a:lnSpc>
              <a:buFontTx/>
              <a:buNone/>
            </a:pPr>
            <a:r>
              <a:rPr lang="en-GB" sz="2000" dirty="0" smtClean="0"/>
              <a:t>{    </a:t>
            </a:r>
            <a:r>
              <a:rPr lang="en-GB" sz="2000" dirty="0" err="1" smtClean="0"/>
              <a:t>int</a:t>
            </a:r>
            <a:r>
              <a:rPr lang="en-GB" sz="2000" dirty="0" smtClean="0"/>
              <a:t> </a:t>
            </a:r>
            <a:r>
              <a:rPr lang="en-GB" sz="2000" dirty="0" err="1" smtClean="0"/>
              <a:t>i,j</a:t>
            </a:r>
            <a:r>
              <a:rPr lang="en-GB" sz="2000" dirty="0" smtClean="0"/>
              <a:t>;</a:t>
            </a:r>
          </a:p>
          <a:p>
            <a:pPr>
              <a:lnSpc>
                <a:spcPct val="90000"/>
              </a:lnSpc>
              <a:buFontTx/>
              <a:buNone/>
            </a:pPr>
            <a:r>
              <a:rPr lang="en-GB" sz="2000" dirty="0" smtClean="0"/>
              <a:t>     for(</a:t>
            </a:r>
            <a:r>
              <a:rPr lang="en-GB" sz="2000" dirty="0" err="1" smtClean="0"/>
              <a:t>i</a:t>
            </a:r>
            <a:r>
              <a:rPr lang="en-GB" sz="2000" dirty="0" smtClean="0"/>
              <a:t>=0;i&lt;</a:t>
            </a:r>
            <a:r>
              <a:rPr lang="en-GB" sz="2000" dirty="0" err="1" smtClean="0"/>
              <a:t>n;i</a:t>
            </a:r>
            <a:r>
              <a:rPr lang="en-GB" sz="2000" dirty="0" smtClean="0"/>
              <a:t>++)</a:t>
            </a:r>
          </a:p>
          <a:p>
            <a:pPr>
              <a:lnSpc>
                <a:spcPct val="90000"/>
              </a:lnSpc>
              <a:buFontTx/>
              <a:buNone/>
            </a:pPr>
            <a:r>
              <a:rPr lang="en-GB" sz="2000" dirty="0" smtClean="0"/>
              <a:t>      {for(j=0;j&lt;</a:t>
            </a:r>
            <a:r>
              <a:rPr lang="en-GB" sz="2000" dirty="0" err="1" smtClean="0"/>
              <a:t>n;j</a:t>
            </a:r>
            <a:r>
              <a:rPr lang="en-GB" sz="2000" dirty="0" smtClean="0"/>
              <a:t>++)</a:t>
            </a:r>
          </a:p>
          <a:p>
            <a:pPr>
              <a:lnSpc>
                <a:spcPct val="90000"/>
              </a:lnSpc>
              <a:buFontTx/>
              <a:buNone/>
            </a:pPr>
            <a:r>
              <a:rPr lang="en-GB" sz="2000" dirty="0" smtClean="0"/>
              <a:t>        { </a:t>
            </a:r>
            <a:r>
              <a:rPr lang="en-GB" sz="2000" dirty="0" err="1" smtClean="0"/>
              <a:t>printf</a:t>
            </a:r>
            <a:r>
              <a:rPr lang="en-GB" sz="2000" dirty="0" smtClean="0"/>
              <a:t>(" %d</a:t>
            </a:r>
            <a:r>
              <a:rPr lang="et-EE" sz="2000" dirty="0" smtClean="0"/>
              <a:t> </a:t>
            </a:r>
            <a:r>
              <a:rPr lang="en-GB" sz="2000" dirty="0" smtClean="0"/>
              <a:t> |",a[</a:t>
            </a:r>
            <a:r>
              <a:rPr lang="en-GB" sz="2000" dirty="0" err="1" smtClean="0"/>
              <a:t>i</a:t>
            </a:r>
            <a:r>
              <a:rPr lang="en-GB" sz="2000" dirty="0" smtClean="0"/>
              <a:t>][j]);</a:t>
            </a:r>
          </a:p>
          <a:p>
            <a:pPr>
              <a:lnSpc>
                <a:spcPct val="90000"/>
              </a:lnSpc>
              <a:buFontTx/>
              <a:buNone/>
            </a:pPr>
            <a:r>
              <a:rPr lang="en-GB" sz="2000" dirty="0" smtClean="0"/>
              <a:t>         }</a:t>
            </a:r>
          </a:p>
          <a:p>
            <a:pPr>
              <a:lnSpc>
                <a:spcPct val="90000"/>
              </a:lnSpc>
              <a:buFontTx/>
              <a:buNone/>
            </a:pPr>
            <a:r>
              <a:rPr lang="en-GB" sz="2000" dirty="0" smtClean="0"/>
              <a:t>         </a:t>
            </a:r>
            <a:r>
              <a:rPr lang="en-GB" sz="2000" dirty="0" err="1" smtClean="0"/>
              <a:t>printf</a:t>
            </a:r>
            <a:r>
              <a:rPr lang="en-GB" sz="2000" dirty="0" smtClean="0"/>
              <a:t>("\n");</a:t>
            </a:r>
          </a:p>
          <a:p>
            <a:pPr>
              <a:lnSpc>
                <a:spcPct val="90000"/>
              </a:lnSpc>
              <a:buFontTx/>
              <a:buNone/>
            </a:pPr>
            <a:r>
              <a:rPr lang="en-GB" sz="2000" dirty="0" smtClean="0"/>
              <a:t>     }</a:t>
            </a:r>
          </a:p>
          <a:p>
            <a:pPr>
              <a:lnSpc>
                <a:spcPct val="90000"/>
              </a:lnSpc>
              <a:buFontTx/>
              <a:buNone/>
            </a:pPr>
            <a:r>
              <a:rPr lang="en-GB" sz="2000" dirty="0" smtClean="0"/>
              <a:t>     return ;</a:t>
            </a:r>
            <a:endParaRPr lang="et-EE" sz="2000" dirty="0" smtClean="0"/>
          </a:p>
          <a:p>
            <a:pPr>
              <a:lnSpc>
                <a:spcPct val="90000"/>
              </a:lnSpc>
              <a:buFontTx/>
              <a:buNone/>
            </a:pPr>
            <a:r>
              <a:rPr lang="et-EE" sz="2000" dirty="0" smtClean="0"/>
              <a:t>}</a:t>
            </a:r>
          </a:p>
          <a:p>
            <a:pPr>
              <a:lnSpc>
                <a:spcPct val="90000"/>
              </a:lnSpc>
              <a:buFontTx/>
              <a:buNone/>
            </a:pPr>
            <a:r>
              <a:rPr lang="en-GB" sz="2000" dirty="0" err="1" smtClean="0"/>
              <a:t>int</a:t>
            </a:r>
            <a:r>
              <a:rPr lang="en-GB" sz="2000" dirty="0" smtClean="0"/>
              <a:t> main()</a:t>
            </a:r>
            <a:r>
              <a:rPr lang="et-EE" sz="2000" dirty="0" smtClean="0"/>
              <a:t>			//peaprogramm</a:t>
            </a:r>
            <a:endParaRPr lang="en-GB" sz="2000" dirty="0" smtClean="0"/>
          </a:p>
          <a:p>
            <a:pPr>
              <a:lnSpc>
                <a:spcPct val="90000"/>
              </a:lnSpc>
              <a:buFontTx/>
              <a:buNone/>
            </a:pPr>
            <a:r>
              <a:rPr lang="en-GB" sz="2000" dirty="0" smtClean="0"/>
              <a:t>{   </a:t>
            </a:r>
            <a:r>
              <a:rPr lang="en-GB" sz="2000" dirty="0" err="1" smtClean="0"/>
              <a:t>int</a:t>
            </a:r>
            <a:r>
              <a:rPr lang="en-GB" sz="2000" dirty="0" smtClean="0"/>
              <a:t> </a:t>
            </a:r>
            <a:r>
              <a:rPr lang="et-EE" sz="2000" dirty="0" smtClean="0"/>
              <a:t>i,j</a:t>
            </a:r>
            <a:r>
              <a:rPr lang="en-GB" sz="2000" dirty="0" smtClean="0"/>
              <a:t>;</a:t>
            </a:r>
            <a:endParaRPr lang="et-EE" sz="2000" dirty="0" smtClean="0"/>
          </a:p>
          <a:p>
            <a:pPr>
              <a:lnSpc>
                <a:spcPct val="90000"/>
              </a:lnSpc>
              <a:buFontTx/>
              <a:buNone/>
            </a:pPr>
            <a:r>
              <a:rPr lang="et-EE" sz="2000" dirty="0" smtClean="0"/>
              <a:t>.... }</a:t>
            </a:r>
            <a:endParaRPr lang="en-GB" sz="2000" dirty="0" smtClean="0"/>
          </a:p>
          <a:p>
            <a:pPr>
              <a:lnSpc>
                <a:spcPct val="90000"/>
              </a:lnSpc>
              <a:buFontTx/>
              <a:buNone/>
            </a:pPr>
            <a:endParaRPr lang="en-GB" sz="2000" dirty="0"/>
          </a:p>
        </p:txBody>
      </p:sp>
      <p:sp>
        <p:nvSpPr>
          <p:cNvPr id="6" name="Slide Number Placeholder 5"/>
          <p:cNvSpPr>
            <a:spLocks noGrp="1"/>
          </p:cNvSpPr>
          <p:nvPr>
            <p:ph type="sldNum" sz="quarter" idx="4"/>
          </p:nvPr>
        </p:nvSpPr>
        <p:spPr/>
        <p:txBody>
          <a:bodyPr/>
          <a:lstStyle/>
          <a:p>
            <a:pPr>
              <a:defRPr/>
            </a:pPr>
            <a:fld id="{43AB6B5D-45E8-4CD9-9066-B5FAF214CEA0}" type="slidenum">
              <a:rPr lang="en-US" smtClean="0"/>
              <a:pPr>
                <a:defRPr/>
              </a:pPr>
              <a:t>11</a:t>
            </a:fld>
            <a:endParaRPr lang="en-US" dirty="0"/>
          </a:p>
        </p:txBody>
      </p:sp>
      <p:sp>
        <p:nvSpPr>
          <p:cNvPr id="4" name="Rectangle 3"/>
          <p:cNvSpPr/>
          <p:nvPr/>
        </p:nvSpPr>
        <p:spPr>
          <a:xfrm>
            <a:off x="2812544" y="357166"/>
            <a:ext cx="3518912" cy="369332"/>
          </a:xfrm>
          <a:prstGeom prst="rect">
            <a:avLst/>
          </a:prstGeom>
        </p:spPr>
        <p:txBody>
          <a:bodyPr wrap="none">
            <a:spAutoFit/>
          </a:bodyPr>
          <a:lstStyle/>
          <a:p>
            <a:r>
              <a:rPr lang="et-EE" dirty="0" smtClean="0"/>
              <a:t>Alamfunktsioonist failiks samm 0</a:t>
            </a:r>
            <a:endParaRPr lang="et-E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p:spPr>
        <p:txBody>
          <a:bodyPr/>
          <a:lstStyle/>
          <a:p>
            <a:r>
              <a:rPr lang="et-EE" smtClean="0"/>
              <a:t>Programmeerimine II </a:t>
            </a:r>
            <a:endParaRPr lang="en-GB" dirty="0"/>
          </a:p>
        </p:txBody>
      </p:sp>
      <p:sp>
        <p:nvSpPr>
          <p:cNvPr id="6147" name="Rectangle 3"/>
          <p:cNvSpPr>
            <a:spLocks noGrp="1" noChangeArrowheads="1"/>
          </p:cNvSpPr>
          <p:nvPr>
            <p:ph type="body" idx="1"/>
          </p:nvPr>
        </p:nvSpPr>
        <p:spPr>
          <a:xfrm>
            <a:off x="1285852" y="869374"/>
            <a:ext cx="7172348" cy="5226626"/>
          </a:xfrm>
        </p:spPr>
        <p:txBody>
          <a:bodyPr/>
          <a:lstStyle/>
          <a:p>
            <a:pPr>
              <a:spcAft>
                <a:spcPts val="600"/>
              </a:spcAft>
              <a:buFontTx/>
              <a:buNone/>
            </a:pPr>
            <a:r>
              <a:rPr lang="et-EE" sz="2000" dirty="0" smtClean="0">
                <a:cs typeface="Times New Roman" pitchFamily="18" charset="0"/>
              </a:rPr>
              <a:t>	</a:t>
            </a:r>
            <a:r>
              <a:rPr lang="et-EE" sz="1900" dirty="0" smtClean="0">
                <a:cs typeface="Times New Roman" pitchFamily="18" charset="0"/>
              </a:rPr>
              <a:t> </a:t>
            </a:r>
            <a:endParaRPr lang="en-GB" sz="1900" dirty="0">
              <a:cs typeface="Times New Roman" pitchFamily="18" charset="0"/>
            </a:endParaRPr>
          </a:p>
          <a:p>
            <a:pPr>
              <a:lnSpc>
                <a:spcPct val="90000"/>
              </a:lnSpc>
            </a:pPr>
            <a:r>
              <a:rPr lang="et-EE" sz="2000" dirty="0" smtClean="0"/>
              <a:t>Tõsta kogu alamfunktsiooni </a:t>
            </a:r>
            <a:r>
              <a:rPr lang="et-EE" sz="2000" i="1" dirty="0" smtClean="0"/>
              <a:t>valjastus(int n, int a[n][n]) </a:t>
            </a:r>
            <a:r>
              <a:rPr lang="et-EE" sz="2000" dirty="0" smtClean="0"/>
              <a:t>tekst eraldi faili nimega </a:t>
            </a:r>
            <a:r>
              <a:rPr lang="et-EE" sz="2000" i="1" dirty="0" smtClean="0"/>
              <a:t>valjastus.c</a:t>
            </a:r>
          </a:p>
          <a:p>
            <a:pPr>
              <a:lnSpc>
                <a:spcPct val="90000"/>
              </a:lnSpc>
            </a:pPr>
            <a:r>
              <a:rPr lang="et-EE" sz="2000" dirty="0" smtClean="0"/>
              <a:t>Kirjuta põhiprogrammi teekide hulka juurde ka lisatav fail.</a:t>
            </a:r>
          </a:p>
          <a:p>
            <a:pPr>
              <a:lnSpc>
                <a:spcPct val="90000"/>
              </a:lnSpc>
              <a:buFontTx/>
              <a:buNone/>
            </a:pPr>
            <a:r>
              <a:rPr lang="et-EE" sz="2000" dirty="0" smtClean="0"/>
              <a:t>Enne:</a:t>
            </a:r>
          </a:p>
          <a:p>
            <a:pPr>
              <a:lnSpc>
                <a:spcPct val="90000"/>
              </a:lnSpc>
              <a:buFontTx/>
              <a:buNone/>
            </a:pPr>
            <a:r>
              <a:rPr lang="en-GB" sz="2000" dirty="0" smtClean="0"/>
              <a:t>#include&lt;</a:t>
            </a:r>
            <a:r>
              <a:rPr lang="en-GB" sz="2000" dirty="0" err="1" smtClean="0"/>
              <a:t>stdio.h</a:t>
            </a:r>
            <a:r>
              <a:rPr lang="en-GB" sz="2000" dirty="0" smtClean="0"/>
              <a:t>&gt;</a:t>
            </a:r>
          </a:p>
          <a:p>
            <a:pPr>
              <a:lnSpc>
                <a:spcPct val="90000"/>
              </a:lnSpc>
              <a:buFontTx/>
              <a:buNone/>
            </a:pPr>
            <a:r>
              <a:rPr lang="en-GB" sz="2000" dirty="0" smtClean="0"/>
              <a:t>#include&lt;</a:t>
            </a:r>
            <a:r>
              <a:rPr lang="en-GB" sz="2000" dirty="0" err="1" smtClean="0"/>
              <a:t>time.h</a:t>
            </a:r>
            <a:r>
              <a:rPr lang="en-GB" sz="2000" dirty="0" smtClean="0"/>
              <a:t>&gt;            //</a:t>
            </a:r>
            <a:r>
              <a:rPr lang="en-GB" sz="2000" dirty="0" err="1" smtClean="0"/>
              <a:t>randomi</a:t>
            </a:r>
            <a:r>
              <a:rPr lang="en-GB" sz="2000" dirty="0" smtClean="0"/>
              <a:t> </a:t>
            </a:r>
            <a:r>
              <a:rPr lang="en-GB" sz="2000" dirty="0" err="1" smtClean="0"/>
              <a:t>jaoks</a:t>
            </a:r>
            <a:endParaRPr lang="en-GB" sz="2000" dirty="0" smtClean="0"/>
          </a:p>
          <a:p>
            <a:pPr>
              <a:lnSpc>
                <a:spcPct val="90000"/>
              </a:lnSpc>
              <a:buFontTx/>
              <a:buNone/>
            </a:pPr>
            <a:r>
              <a:rPr lang="en-GB" sz="2000" dirty="0" smtClean="0"/>
              <a:t>#include&lt;</a:t>
            </a:r>
            <a:r>
              <a:rPr lang="en-GB" sz="2000" dirty="0" err="1" smtClean="0"/>
              <a:t>stdlib.h</a:t>
            </a:r>
            <a:r>
              <a:rPr lang="en-GB" sz="2000" dirty="0" smtClean="0"/>
              <a:t>&gt;          //</a:t>
            </a:r>
            <a:r>
              <a:rPr lang="en-GB" sz="2000" dirty="0" err="1" smtClean="0"/>
              <a:t>randomi</a:t>
            </a:r>
            <a:r>
              <a:rPr lang="en-GB" sz="2000" dirty="0" smtClean="0"/>
              <a:t> </a:t>
            </a:r>
            <a:r>
              <a:rPr lang="en-GB" sz="2000" dirty="0" err="1" smtClean="0"/>
              <a:t>jaoks</a:t>
            </a:r>
            <a:endParaRPr lang="en-GB" sz="2000" dirty="0" smtClean="0"/>
          </a:p>
          <a:p>
            <a:pPr>
              <a:lnSpc>
                <a:spcPct val="90000"/>
              </a:lnSpc>
              <a:buFontTx/>
              <a:buNone/>
            </a:pPr>
            <a:r>
              <a:rPr lang="et-EE" sz="2000" dirty="0" smtClean="0"/>
              <a:t>Pärast:</a:t>
            </a:r>
          </a:p>
          <a:p>
            <a:pPr>
              <a:lnSpc>
                <a:spcPct val="90000"/>
              </a:lnSpc>
              <a:buFontTx/>
              <a:buNone/>
            </a:pPr>
            <a:r>
              <a:rPr lang="en-GB" sz="2000" dirty="0" smtClean="0"/>
              <a:t>#include&lt;</a:t>
            </a:r>
            <a:r>
              <a:rPr lang="en-GB" sz="2000" dirty="0" err="1" smtClean="0"/>
              <a:t>stdio.h</a:t>
            </a:r>
            <a:r>
              <a:rPr lang="en-GB" sz="2000" dirty="0" smtClean="0"/>
              <a:t>&gt;</a:t>
            </a:r>
          </a:p>
          <a:p>
            <a:pPr>
              <a:lnSpc>
                <a:spcPct val="90000"/>
              </a:lnSpc>
              <a:buFontTx/>
              <a:buNone/>
            </a:pPr>
            <a:r>
              <a:rPr lang="en-GB" sz="2000" dirty="0" smtClean="0"/>
              <a:t>#include&lt;</a:t>
            </a:r>
            <a:r>
              <a:rPr lang="en-GB" sz="2000" dirty="0" err="1" smtClean="0"/>
              <a:t>time.h</a:t>
            </a:r>
            <a:r>
              <a:rPr lang="en-GB" sz="2000" dirty="0" smtClean="0"/>
              <a:t>&gt;            //</a:t>
            </a:r>
            <a:r>
              <a:rPr lang="en-GB" sz="2000" dirty="0" err="1" smtClean="0"/>
              <a:t>randomi</a:t>
            </a:r>
            <a:r>
              <a:rPr lang="en-GB" sz="2000" dirty="0" smtClean="0"/>
              <a:t> </a:t>
            </a:r>
            <a:r>
              <a:rPr lang="en-GB" sz="2000" dirty="0" err="1" smtClean="0"/>
              <a:t>jaoks</a:t>
            </a:r>
            <a:endParaRPr lang="en-GB" sz="2000" dirty="0" smtClean="0"/>
          </a:p>
          <a:p>
            <a:pPr>
              <a:lnSpc>
                <a:spcPct val="90000"/>
              </a:lnSpc>
              <a:buFontTx/>
              <a:buNone/>
            </a:pPr>
            <a:r>
              <a:rPr lang="en-GB" sz="2000" dirty="0" smtClean="0"/>
              <a:t>#include&lt;</a:t>
            </a:r>
            <a:r>
              <a:rPr lang="en-GB" sz="2000" dirty="0" err="1" smtClean="0"/>
              <a:t>stdlib.h</a:t>
            </a:r>
            <a:r>
              <a:rPr lang="en-GB" sz="2000" dirty="0" smtClean="0"/>
              <a:t>&gt;          //</a:t>
            </a:r>
            <a:r>
              <a:rPr lang="en-GB" sz="2000" dirty="0" err="1" smtClean="0"/>
              <a:t>randomi</a:t>
            </a:r>
            <a:r>
              <a:rPr lang="en-GB" sz="2000" dirty="0" smtClean="0"/>
              <a:t> </a:t>
            </a:r>
            <a:r>
              <a:rPr lang="en-GB" sz="2000" dirty="0" err="1" smtClean="0"/>
              <a:t>jaoks</a:t>
            </a:r>
            <a:endParaRPr lang="en-GB" sz="2000" dirty="0" smtClean="0"/>
          </a:p>
          <a:p>
            <a:pPr>
              <a:lnSpc>
                <a:spcPct val="90000"/>
              </a:lnSpc>
              <a:buFontTx/>
              <a:buNone/>
            </a:pPr>
            <a:r>
              <a:rPr lang="et-EE" sz="2000" dirty="0" smtClean="0"/>
              <a:t>#include “valjastus.c”	    //sinu loodud fail alamfunktsiooniga 				</a:t>
            </a:r>
            <a:r>
              <a:rPr lang="et-EE" sz="2000" i="1" dirty="0" smtClean="0"/>
              <a:t>valjastus(int n, int a[n][n]) </a:t>
            </a:r>
            <a:endParaRPr lang="en-GB" sz="2000" i="1" dirty="0" smtClean="0"/>
          </a:p>
          <a:p>
            <a:pPr>
              <a:buFontTx/>
              <a:buNone/>
            </a:pPr>
            <a:endParaRPr lang="en-GB" sz="2000" dirty="0"/>
          </a:p>
        </p:txBody>
      </p:sp>
      <p:sp>
        <p:nvSpPr>
          <p:cNvPr id="6" name="Slide Number Placeholder 5"/>
          <p:cNvSpPr>
            <a:spLocks noGrp="1"/>
          </p:cNvSpPr>
          <p:nvPr>
            <p:ph type="sldNum" sz="quarter" idx="4"/>
          </p:nvPr>
        </p:nvSpPr>
        <p:spPr/>
        <p:txBody>
          <a:bodyPr/>
          <a:lstStyle/>
          <a:p>
            <a:pPr>
              <a:defRPr/>
            </a:pPr>
            <a:fld id="{43AB6B5D-45E8-4CD9-9066-B5FAF214CEA0}" type="slidenum">
              <a:rPr lang="en-US" smtClean="0"/>
              <a:pPr>
                <a:defRPr/>
              </a:pPr>
              <a:t>12</a:t>
            </a:fld>
            <a:endParaRPr lang="en-US" dirty="0"/>
          </a:p>
        </p:txBody>
      </p:sp>
      <p:sp>
        <p:nvSpPr>
          <p:cNvPr id="5" name="Rectangle 4"/>
          <p:cNvSpPr/>
          <p:nvPr/>
        </p:nvSpPr>
        <p:spPr>
          <a:xfrm>
            <a:off x="2466295" y="500042"/>
            <a:ext cx="4211409" cy="369332"/>
          </a:xfrm>
          <a:prstGeom prst="rect">
            <a:avLst/>
          </a:prstGeom>
        </p:spPr>
        <p:txBody>
          <a:bodyPr wrap="none">
            <a:spAutoFit/>
          </a:bodyPr>
          <a:lstStyle/>
          <a:p>
            <a:r>
              <a:rPr lang="et-EE" dirty="0" smtClean="0"/>
              <a:t>Alamfunktsioonist failiks sammud 1 ja 2</a:t>
            </a:r>
            <a:endParaRPr lang="et-E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p:spPr>
        <p:txBody>
          <a:bodyPr/>
          <a:lstStyle/>
          <a:p>
            <a:r>
              <a:rPr lang="et-EE" smtClean="0"/>
              <a:t>Programmeerimine II </a:t>
            </a:r>
            <a:endParaRPr lang="en-GB" dirty="0"/>
          </a:p>
        </p:txBody>
      </p:sp>
      <p:sp>
        <p:nvSpPr>
          <p:cNvPr id="7171" name="Rectangle 3"/>
          <p:cNvSpPr>
            <a:spLocks noGrp="1" noChangeArrowheads="1"/>
          </p:cNvSpPr>
          <p:nvPr>
            <p:ph type="body" idx="1"/>
          </p:nvPr>
        </p:nvSpPr>
        <p:spPr>
          <a:xfrm>
            <a:off x="1428728" y="1357298"/>
            <a:ext cx="7029472" cy="4738702"/>
          </a:xfrm>
        </p:spPr>
        <p:txBody>
          <a:bodyPr/>
          <a:lstStyle/>
          <a:p>
            <a:r>
              <a:rPr lang="et-EE" i="1" dirty="0" smtClean="0">
                <a:solidFill>
                  <a:srgbClr val="0000FF"/>
                </a:solidFill>
                <a:cs typeface="Times New Roman" pitchFamily="18" charset="0"/>
              </a:rPr>
              <a:t> </a:t>
            </a:r>
            <a:r>
              <a:rPr lang="et-EE" dirty="0" smtClean="0"/>
              <a:t>Kompileeri, käivita ja kontrolli programmi tööd.</a:t>
            </a:r>
          </a:p>
          <a:p>
            <a:endParaRPr lang="et-EE" dirty="0" smtClean="0"/>
          </a:p>
          <a:p>
            <a:pPr>
              <a:buFontTx/>
              <a:buNone/>
            </a:pPr>
            <a:r>
              <a:rPr lang="et-EE" dirty="0" smtClean="0"/>
              <a:t>Veel väikeseid meeldetuletusi:</a:t>
            </a:r>
          </a:p>
          <a:p>
            <a:r>
              <a:rPr lang="et-EE" dirty="0" smtClean="0"/>
              <a:t>Ükskord loodud massivi väljatrükki ei pea edaspidi järgmisesse programmi uuesti kopeerima. </a:t>
            </a:r>
          </a:p>
          <a:p>
            <a:r>
              <a:rPr lang="et-EE" dirty="0" smtClean="0"/>
              <a:t>Piisab kui kirjutada teekide juurde lause </a:t>
            </a:r>
          </a:p>
          <a:p>
            <a:pPr>
              <a:buFontTx/>
              <a:buNone/>
            </a:pPr>
            <a:r>
              <a:rPr lang="et-EE" i="1" dirty="0" smtClean="0"/>
              <a:t>#include “valjastus.c” </a:t>
            </a:r>
            <a:r>
              <a:rPr lang="et-EE" dirty="0" smtClean="0"/>
              <a:t>ning tuleb kontrollida, et see lisatav fail alamfunktsiooniga </a:t>
            </a:r>
            <a:r>
              <a:rPr lang="et-EE" i="1" dirty="0" smtClean="0"/>
              <a:t>valjastus()</a:t>
            </a:r>
            <a:r>
              <a:rPr lang="et-EE" dirty="0" smtClean="0"/>
              <a:t> oleks uue programmiga samas kataloogis</a:t>
            </a:r>
            <a:r>
              <a:rPr lang="et-EE" sz="2000" dirty="0" smtClean="0"/>
              <a:t>.	</a:t>
            </a:r>
          </a:p>
          <a:p>
            <a:pPr>
              <a:buFontTx/>
              <a:buNone/>
            </a:pPr>
            <a:r>
              <a:rPr lang="et-EE" sz="2000" i="1" dirty="0" smtClean="0"/>
              <a:t>Edu töö lihtsustamisel!</a:t>
            </a:r>
            <a:endParaRPr lang="en-GB" sz="2000" i="1" dirty="0" smtClean="0"/>
          </a:p>
          <a:p>
            <a:pPr>
              <a:buFontTx/>
              <a:buNone/>
            </a:pPr>
            <a:endParaRPr lang="en-GB" sz="1900" dirty="0"/>
          </a:p>
        </p:txBody>
      </p:sp>
      <p:sp>
        <p:nvSpPr>
          <p:cNvPr id="6" name="Slide Number Placeholder 5"/>
          <p:cNvSpPr>
            <a:spLocks noGrp="1"/>
          </p:cNvSpPr>
          <p:nvPr>
            <p:ph type="sldNum" sz="quarter" idx="4"/>
          </p:nvPr>
        </p:nvSpPr>
        <p:spPr/>
        <p:txBody>
          <a:bodyPr/>
          <a:lstStyle/>
          <a:p>
            <a:pPr>
              <a:defRPr/>
            </a:pPr>
            <a:fld id="{43AB6B5D-45E8-4CD9-9066-B5FAF214CEA0}" type="slidenum">
              <a:rPr lang="en-US" smtClean="0"/>
              <a:pPr>
                <a:defRPr/>
              </a:pPr>
              <a:t>13</a:t>
            </a:fld>
            <a:endParaRPr lang="en-US" dirty="0"/>
          </a:p>
        </p:txBody>
      </p:sp>
      <p:sp>
        <p:nvSpPr>
          <p:cNvPr id="5" name="Rectangle 4"/>
          <p:cNvSpPr/>
          <p:nvPr/>
        </p:nvSpPr>
        <p:spPr>
          <a:xfrm>
            <a:off x="2812544" y="571480"/>
            <a:ext cx="3518912" cy="369332"/>
          </a:xfrm>
          <a:prstGeom prst="rect">
            <a:avLst/>
          </a:prstGeom>
        </p:spPr>
        <p:txBody>
          <a:bodyPr wrap="none">
            <a:spAutoFit/>
          </a:bodyPr>
          <a:lstStyle/>
          <a:p>
            <a:r>
              <a:rPr lang="et-EE" dirty="0" smtClean="0"/>
              <a:t>Alamfunktsioonist failiks samm 3</a:t>
            </a:r>
            <a:endParaRPr lang="et-E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328" y="4777202"/>
            <a:ext cx="6803136" cy="1152128"/>
          </a:xfrm>
        </p:spPr>
        <p:txBody>
          <a:bodyPr/>
          <a:lstStyle/>
          <a:p>
            <a:r>
              <a:rPr lang="et-EE" dirty="0" smtClean="0"/>
              <a:t>KIRJED</a:t>
            </a:r>
            <a:endParaRPr lang="et-EE" dirty="0"/>
          </a:p>
        </p:txBody>
      </p:sp>
      <p:sp>
        <p:nvSpPr>
          <p:cNvPr id="3" name="Footer Placeholder 2"/>
          <p:cNvSpPr>
            <a:spLocks noGrp="1"/>
          </p:cNvSpPr>
          <p:nvPr>
            <p:ph type="ftr" sz="quarter" idx="3"/>
          </p:nvPr>
        </p:nvSpPr>
        <p:spPr/>
        <p:txBody>
          <a:bodyPr/>
          <a:lstStyle/>
          <a:p>
            <a:pPr>
              <a:defRPr/>
            </a:pPr>
            <a:r>
              <a:rPr lang="en-US" smtClean="0"/>
              <a:t>Programmeerimine II </a:t>
            </a:r>
            <a:endParaRPr lang="en-US" dirty="0"/>
          </a:p>
        </p:txBody>
      </p:sp>
      <p:sp>
        <p:nvSpPr>
          <p:cNvPr id="4" name="Slide Number Placeholder 3"/>
          <p:cNvSpPr>
            <a:spLocks noGrp="1"/>
          </p:cNvSpPr>
          <p:nvPr>
            <p:ph type="sldNum" sz="quarter" idx="4"/>
          </p:nvPr>
        </p:nvSpPr>
        <p:spPr/>
        <p:txBody>
          <a:bodyPr/>
          <a:lstStyle/>
          <a:p>
            <a:pPr>
              <a:defRPr/>
            </a:pPr>
            <a:fld id="{43AB6B5D-45E8-4CD9-9066-B5FAF214CEA0}" type="slidenum">
              <a:rPr lang="en-US" smtClean="0"/>
              <a:pPr>
                <a:defRPr/>
              </a:pPr>
              <a:t>14</a:t>
            </a:fld>
            <a:endParaRPr lang="en-US" dirty="0"/>
          </a:p>
        </p:txBody>
      </p:sp>
      <p:sp>
        <p:nvSpPr>
          <p:cNvPr id="5" name="Rectangle 4"/>
          <p:cNvSpPr/>
          <p:nvPr/>
        </p:nvSpPr>
        <p:spPr>
          <a:xfrm>
            <a:off x="1428728" y="4416990"/>
            <a:ext cx="1762021" cy="369332"/>
          </a:xfrm>
          <a:prstGeom prst="rect">
            <a:avLst/>
          </a:prstGeom>
        </p:spPr>
        <p:txBody>
          <a:bodyPr wrap="none">
            <a:spAutoFit/>
          </a:bodyPr>
          <a:lstStyle/>
          <a:p>
            <a:r>
              <a:rPr lang="et-EE" dirty="0" smtClean="0">
                <a:solidFill>
                  <a:schemeClr val="bg1">
                    <a:lumMod val="75000"/>
                  </a:schemeClr>
                </a:solidFill>
              </a:rPr>
              <a:t>Failid &amp; kirjed 3</a:t>
            </a:r>
            <a:endParaRPr lang="et-EE"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p:spPr>
        <p:txBody>
          <a:bodyPr/>
          <a:lstStyle/>
          <a:p>
            <a:r>
              <a:rPr lang="et-EE" smtClean="0"/>
              <a:t>Programmeerimine II </a:t>
            </a:r>
            <a:endParaRPr lang="en-GB" dirty="0"/>
          </a:p>
        </p:txBody>
      </p:sp>
      <p:sp>
        <p:nvSpPr>
          <p:cNvPr id="9219" name="Rectangle 3"/>
          <p:cNvSpPr>
            <a:spLocks noGrp="1" noChangeArrowheads="1"/>
          </p:cNvSpPr>
          <p:nvPr>
            <p:ph type="body" idx="1"/>
          </p:nvPr>
        </p:nvSpPr>
        <p:spPr>
          <a:xfrm>
            <a:off x="1571604" y="990600"/>
            <a:ext cx="7215238" cy="5105400"/>
          </a:xfrm>
        </p:spPr>
        <p:txBody>
          <a:bodyPr/>
          <a:lstStyle/>
          <a:p>
            <a:pPr>
              <a:lnSpc>
                <a:spcPct val="90000"/>
              </a:lnSpc>
              <a:buFontTx/>
              <a:buNone/>
            </a:pPr>
            <a:r>
              <a:rPr lang="et-EE" sz="2000" i="1" dirty="0" smtClean="0">
                <a:solidFill>
                  <a:srgbClr val="0000FF"/>
                </a:solidFill>
                <a:cs typeface="Times New Roman" pitchFamily="18" charset="0"/>
              </a:rPr>
              <a:t> </a:t>
            </a:r>
            <a:r>
              <a:rPr lang="et-EE" i="1" dirty="0" smtClean="0">
                <a:solidFill>
                  <a:srgbClr val="0000FF"/>
                </a:solidFill>
                <a:cs typeface="Times New Roman" pitchFamily="18" charset="0"/>
              </a:rPr>
              <a:t> </a:t>
            </a:r>
            <a:r>
              <a:rPr lang="et-EE" b="1" i="1" dirty="0" smtClean="0"/>
              <a:t>struct</a:t>
            </a:r>
            <a:r>
              <a:rPr lang="et-EE" dirty="0" smtClean="0"/>
              <a:t>    on andmetüüp, mis koosneb omakorda teistest erinevatest andmetüüpidest.</a:t>
            </a:r>
          </a:p>
          <a:p>
            <a:pPr>
              <a:lnSpc>
                <a:spcPct val="90000"/>
              </a:lnSpc>
              <a:buFontTx/>
              <a:buNone/>
            </a:pPr>
            <a:r>
              <a:rPr lang="en-GB" i="1" dirty="0" err="1" smtClean="0">
                <a:latin typeface="Arial Unicode MS" pitchFamily="34" charset="-128"/>
              </a:rPr>
              <a:t>struct</a:t>
            </a:r>
            <a:r>
              <a:rPr lang="en-GB" i="1" dirty="0" smtClean="0">
                <a:latin typeface="Arial Unicode MS" pitchFamily="34" charset="-128"/>
              </a:rPr>
              <a:t> &lt;</a:t>
            </a:r>
            <a:r>
              <a:rPr lang="en-GB" i="1" dirty="0" err="1" smtClean="0">
                <a:latin typeface="Arial Unicode MS" pitchFamily="34" charset="-128"/>
              </a:rPr>
              <a:t>uue</a:t>
            </a:r>
            <a:r>
              <a:rPr lang="en-GB" i="1" dirty="0" smtClean="0">
                <a:latin typeface="Arial Unicode MS" pitchFamily="34" charset="-128"/>
              </a:rPr>
              <a:t> </a:t>
            </a:r>
            <a:r>
              <a:rPr lang="en-GB" i="1" dirty="0" err="1" smtClean="0">
                <a:latin typeface="Arial Unicode MS" pitchFamily="34" charset="-128"/>
              </a:rPr>
              <a:t>tüübi</a:t>
            </a:r>
            <a:r>
              <a:rPr lang="en-GB" i="1" dirty="0" smtClean="0">
                <a:latin typeface="Arial Unicode MS" pitchFamily="34" charset="-128"/>
              </a:rPr>
              <a:t> </a:t>
            </a:r>
            <a:r>
              <a:rPr lang="en-GB" i="1" dirty="0" err="1" smtClean="0">
                <a:latin typeface="Arial Unicode MS" pitchFamily="34" charset="-128"/>
              </a:rPr>
              <a:t>nimi</a:t>
            </a:r>
            <a:r>
              <a:rPr lang="en-GB" i="1" dirty="0" smtClean="0">
                <a:latin typeface="Arial Unicode MS" pitchFamily="34" charset="-128"/>
              </a:rPr>
              <a:t>&gt; </a:t>
            </a:r>
            <a:endParaRPr lang="et-EE" i="1" dirty="0" smtClean="0">
              <a:latin typeface="Arial Unicode MS" pitchFamily="34" charset="-128"/>
            </a:endParaRPr>
          </a:p>
          <a:p>
            <a:pPr>
              <a:lnSpc>
                <a:spcPct val="90000"/>
              </a:lnSpc>
              <a:buFontTx/>
              <a:buNone/>
            </a:pPr>
            <a:r>
              <a:rPr lang="en-GB" i="1" dirty="0" smtClean="0">
                <a:latin typeface="Arial Unicode MS" pitchFamily="34" charset="-128"/>
              </a:rPr>
              <a:t>{ &lt;</a:t>
            </a:r>
            <a:r>
              <a:rPr lang="en-GB" i="1" dirty="0" err="1" smtClean="0">
                <a:latin typeface="Arial Unicode MS" pitchFamily="34" charset="-128"/>
              </a:rPr>
              <a:t>väljad</a:t>
            </a:r>
            <a:r>
              <a:rPr lang="en-GB" i="1" dirty="0" smtClean="0">
                <a:latin typeface="Arial Unicode MS" pitchFamily="34" charset="-128"/>
              </a:rPr>
              <a:t> </a:t>
            </a:r>
            <a:r>
              <a:rPr lang="en-GB" i="1" dirty="0" err="1" smtClean="0">
                <a:latin typeface="Arial Unicode MS" pitchFamily="34" charset="-128"/>
              </a:rPr>
              <a:t>koos</a:t>
            </a:r>
            <a:r>
              <a:rPr lang="en-GB" i="1" dirty="0" smtClean="0">
                <a:latin typeface="Arial Unicode MS" pitchFamily="34" charset="-128"/>
              </a:rPr>
              <a:t> </a:t>
            </a:r>
            <a:r>
              <a:rPr lang="en-GB" i="1" dirty="0" err="1" smtClean="0">
                <a:latin typeface="Arial Unicode MS" pitchFamily="34" charset="-128"/>
              </a:rPr>
              <a:t>tüüpidega</a:t>
            </a:r>
            <a:r>
              <a:rPr lang="en-GB" i="1" dirty="0" smtClean="0">
                <a:latin typeface="Arial Unicode MS" pitchFamily="34" charset="-128"/>
              </a:rPr>
              <a:t>&gt;; </a:t>
            </a:r>
            <a:endParaRPr lang="et-EE" i="1" dirty="0" smtClean="0">
              <a:latin typeface="Arial Unicode MS" pitchFamily="34" charset="-128"/>
            </a:endParaRPr>
          </a:p>
          <a:p>
            <a:pPr>
              <a:lnSpc>
                <a:spcPct val="90000"/>
              </a:lnSpc>
              <a:buFontTx/>
              <a:buNone/>
            </a:pPr>
            <a:r>
              <a:rPr lang="et-EE" i="1" dirty="0" smtClean="0">
                <a:latin typeface="Arial Unicode MS" pitchFamily="34" charset="-128"/>
              </a:rPr>
              <a:t>	</a:t>
            </a:r>
            <a:r>
              <a:rPr lang="en-GB" i="1" dirty="0" smtClean="0">
                <a:latin typeface="Arial Unicode MS" pitchFamily="34" charset="-128"/>
              </a:rPr>
              <a:t>&lt;</a:t>
            </a:r>
            <a:r>
              <a:rPr lang="en-GB" i="1" dirty="0" err="1" smtClean="0">
                <a:latin typeface="Arial Unicode MS" pitchFamily="34" charset="-128"/>
              </a:rPr>
              <a:t>seda</a:t>
            </a:r>
            <a:r>
              <a:rPr lang="en-GB" i="1" dirty="0" smtClean="0">
                <a:latin typeface="Arial Unicode MS" pitchFamily="34" charset="-128"/>
              </a:rPr>
              <a:t> </a:t>
            </a:r>
            <a:r>
              <a:rPr lang="en-GB" i="1" dirty="0" err="1" smtClean="0">
                <a:latin typeface="Arial Unicode MS" pitchFamily="34" charset="-128"/>
              </a:rPr>
              <a:t>tüüpi</a:t>
            </a:r>
            <a:r>
              <a:rPr lang="en-GB" i="1" dirty="0" smtClean="0">
                <a:latin typeface="Arial Unicode MS" pitchFamily="34" charset="-128"/>
              </a:rPr>
              <a:t> </a:t>
            </a:r>
            <a:r>
              <a:rPr lang="en-GB" i="1" dirty="0" err="1" smtClean="0">
                <a:latin typeface="Arial Unicode MS" pitchFamily="34" charset="-128"/>
              </a:rPr>
              <a:t>muutujate</a:t>
            </a:r>
            <a:r>
              <a:rPr lang="en-GB" i="1" dirty="0" smtClean="0">
                <a:latin typeface="Arial Unicode MS" pitchFamily="34" charset="-128"/>
              </a:rPr>
              <a:t> </a:t>
            </a:r>
            <a:r>
              <a:rPr lang="en-GB" i="1" dirty="0" err="1" smtClean="0">
                <a:latin typeface="Arial Unicode MS" pitchFamily="34" charset="-128"/>
              </a:rPr>
              <a:t>nimed</a:t>
            </a:r>
            <a:r>
              <a:rPr lang="en-GB" i="1" dirty="0" smtClean="0">
                <a:latin typeface="Arial Unicode MS" pitchFamily="34" charset="-128"/>
              </a:rPr>
              <a:t>&gt;; }</a:t>
            </a:r>
            <a:r>
              <a:rPr lang="en-GB" dirty="0" smtClean="0">
                <a:latin typeface="Arial Unicode MS" pitchFamily="34" charset="-128"/>
              </a:rPr>
              <a:t> </a:t>
            </a:r>
            <a:endParaRPr lang="et-EE" dirty="0" smtClean="0">
              <a:latin typeface="Arial Unicode MS" pitchFamily="34" charset="-128"/>
            </a:endParaRPr>
          </a:p>
          <a:p>
            <a:pPr>
              <a:lnSpc>
                <a:spcPct val="90000"/>
              </a:lnSpc>
              <a:buFontTx/>
              <a:buNone/>
            </a:pPr>
            <a:r>
              <a:rPr lang="et-EE" dirty="0" smtClean="0">
                <a:latin typeface="Arial Unicode MS" pitchFamily="34" charset="-128"/>
              </a:rPr>
              <a:t>Näiteks:</a:t>
            </a:r>
          </a:p>
          <a:p>
            <a:pPr>
              <a:lnSpc>
                <a:spcPct val="90000"/>
              </a:lnSpc>
              <a:buFontTx/>
              <a:buNone/>
            </a:pPr>
            <a:r>
              <a:rPr lang="en-GB" i="1" dirty="0" err="1" smtClean="0">
                <a:latin typeface="Arial Unicode MS" pitchFamily="34" charset="-128"/>
              </a:rPr>
              <a:t>struct</a:t>
            </a:r>
            <a:r>
              <a:rPr lang="en-GB" i="1" dirty="0" smtClean="0">
                <a:latin typeface="Arial Unicode MS" pitchFamily="34" charset="-128"/>
              </a:rPr>
              <a:t> </a:t>
            </a:r>
            <a:r>
              <a:rPr lang="en-GB" i="1" dirty="0" err="1" smtClean="0">
                <a:latin typeface="Arial Unicode MS" pitchFamily="34" charset="-128"/>
              </a:rPr>
              <a:t>Isik</a:t>
            </a:r>
            <a:r>
              <a:rPr lang="en-GB" i="1" dirty="0" smtClean="0">
                <a:latin typeface="Arial Unicode MS" pitchFamily="34" charset="-128"/>
              </a:rPr>
              <a:t> </a:t>
            </a:r>
            <a:endParaRPr lang="et-EE" i="1" dirty="0" smtClean="0">
              <a:latin typeface="Arial Unicode MS" pitchFamily="34" charset="-128"/>
            </a:endParaRPr>
          </a:p>
          <a:p>
            <a:pPr>
              <a:lnSpc>
                <a:spcPct val="90000"/>
              </a:lnSpc>
              <a:buFontTx/>
              <a:buNone/>
            </a:pPr>
            <a:r>
              <a:rPr lang="en-GB" i="1" dirty="0" smtClean="0">
                <a:latin typeface="Arial Unicode MS" pitchFamily="34" charset="-128"/>
              </a:rPr>
              <a:t>{ char </a:t>
            </a:r>
            <a:r>
              <a:rPr lang="en-GB" i="1" dirty="0" err="1" smtClean="0">
                <a:latin typeface="Arial Unicode MS" pitchFamily="34" charset="-128"/>
              </a:rPr>
              <a:t>Eesnimi</a:t>
            </a:r>
            <a:r>
              <a:rPr lang="en-GB" i="1" dirty="0" smtClean="0">
                <a:latin typeface="Arial Unicode MS" pitchFamily="34" charset="-128"/>
              </a:rPr>
              <a:t>[10]; </a:t>
            </a:r>
            <a:r>
              <a:rPr lang="et-EE" i="1" dirty="0" smtClean="0">
                <a:latin typeface="Arial Unicode MS" pitchFamily="34" charset="-128"/>
              </a:rPr>
              <a:t>		//</a:t>
            </a:r>
            <a:r>
              <a:rPr lang="en-GB" i="1" dirty="0" smtClean="0">
                <a:latin typeface="Arial Unicode MS" pitchFamily="34" charset="-128"/>
              </a:rPr>
              <a:t> </a:t>
            </a:r>
            <a:r>
              <a:rPr lang="en-GB" i="1" dirty="0" err="1" smtClean="0">
                <a:latin typeface="Arial Unicode MS" pitchFamily="34" charset="-128"/>
              </a:rPr>
              <a:t>isiku</a:t>
            </a:r>
            <a:r>
              <a:rPr lang="en-GB" i="1" dirty="0" smtClean="0">
                <a:latin typeface="Arial Unicode MS" pitchFamily="34" charset="-128"/>
              </a:rPr>
              <a:t> </a:t>
            </a:r>
            <a:r>
              <a:rPr lang="en-GB" i="1" dirty="0" err="1" smtClean="0">
                <a:latin typeface="Arial Unicode MS" pitchFamily="34" charset="-128"/>
              </a:rPr>
              <a:t>nimi</a:t>
            </a:r>
            <a:r>
              <a:rPr lang="en-GB" i="1" dirty="0" smtClean="0">
                <a:latin typeface="Arial Unicode MS" pitchFamily="34" charset="-128"/>
              </a:rPr>
              <a:t> </a:t>
            </a:r>
            <a:r>
              <a:rPr lang="en-GB" i="1" dirty="0" err="1" smtClean="0">
                <a:latin typeface="Arial Unicode MS" pitchFamily="34" charset="-128"/>
              </a:rPr>
              <a:t>ja</a:t>
            </a:r>
            <a:r>
              <a:rPr lang="en-GB" i="1" dirty="0" smtClean="0">
                <a:latin typeface="Arial Unicode MS" pitchFamily="34" charset="-128"/>
              </a:rPr>
              <a:t> </a:t>
            </a:r>
            <a:r>
              <a:rPr lang="en-GB" i="1" dirty="0" err="1" smtClean="0">
                <a:latin typeface="Arial Unicode MS" pitchFamily="34" charset="-128"/>
              </a:rPr>
              <a:t>perekonnanimi</a:t>
            </a:r>
            <a:endParaRPr lang="et-EE" i="1" dirty="0" smtClean="0">
              <a:latin typeface="Arial Unicode MS" pitchFamily="34" charset="-128"/>
            </a:endParaRPr>
          </a:p>
          <a:p>
            <a:pPr>
              <a:lnSpc>
                <a:spcPct val="90000"/>
              </a:lnSpc>
              <a:buFontTx/>
              <a:buNone/>
            </a:pPr>
            <a:r>
              <a:rPr lang="en-GB" i="1" dirty="0" smtClean="0">
                <a:latin typeface="Arial Unicode MS" pitchFamily="34" charset="-128"/>
              </a:rPr>
              <a:t>char </a:t>
            </a:r>
            <a:r>
              <a:rPr lang="en-GB" i="1" dirty="0" err="1" smtClean="0">
                <a:latin typeface="Arial Unicode MS" pitchFamily="34" charset="-128"/>
              </a:rPr>
              <a:t>Perekonnanimi</a:t>
            </a:r>
            <a:r>
              <a:rPr lang="en-GB" i="1" dirty="0" smtClean="0">
                <a:latin typeface="Arial Unicode MS" pitchFamily="34" charset="-128"/>
              </a:rPr>
              <a:t>[20]; </a:t>
            </a:r>
            <a:endParaRPr lang="et-EE" i="1" dirty="0" smtClean="0">
              <a:latin typeface="Arial Unicode MS" pitchFamily="34" charset="-128"/>
            </a:endParaRPr>
          </a:p>
          <a:p>
            <a:pPr>
              <a:lnSpc>
                <a:spcPct val="90000"/>
              </a:lnSpc>
              <a:buFontTx/>
              <a:buNone/>
            </a:pPr>
            <a:r>
              <a:rPr lang="en-GB" i="1" dirty="0" smtClean="0">
                <a:latin typeface="Arial Unicode MS" pitchFamily="34" charset="-128"/>
              </a:rPr>
              <a:t>unsigned long </a:t>
            </a:r>
            <a:r>
              <a:rPr lang="en-GB" i="1" dirty="0" err="1" smtClean="0">
                <a:latin typeface="Arial Unicode MS" pitchFamily="34" charset="-128"/>
              </a:rPr>
              <a:t>Telefon</a:t>
            </a:r>
            <a:r>
              <a:rPr lang="en-GB" i="1" dirty="0" smtClean="0">
                <a:latin typeface="Arial Unicode MS" pitchFamily="34" charset="-128"/>
              </a:rPr>
              <a:t>; </a:t>
            </a:r>
            <a:r>
              <a:rPr lang="et-EE" i="1" dirty="0" smtClean="0">
                <a:latin typeface="Arial Unicode MS" pitchFamily="34" charset="-128"/>
              </a:rPr>
              <a:t>	//</a:t>
            </a:r>
            <a:r>
              <a:rPr lang="en-GB" i="1" dirty="0" smtClean="0">
                <a:latin typeface="Arial Unicode MS" pitchFamily="34" charset="-128"/>
              </a:rPr>
              <a:t> </a:t>
            </a:r>
            <a:r>
              <a:rPr lang="en-GB" i="1" dirty="0" err="1" smtClean="0">
                <a:latin typeface="Arial Unicode MS" pitchFamily="34" charset="-128"/>
              </a:rPr>
              <a:t>telefoninumber</a:t>
            </a:r>
            <a:r>
              <a:rPr lang="en-GB" i="1" dirty="0" smtClean="0">
                <a:latin typeface="Arial Unicode MS" pitchFamily="34" charset="-128"/>
              </a:rPr>
              <a:t> </a:t>
            </a:r>
            <a:endParaRPr lang="et-EE" i="1" dirty="0" smtClean="0">
              <a:latin typeface="Arial Unicode MS" pitchFamily="34" charset="-128"/>
            </a:endParaRPr>
          </a:p>
          <a:p>
            <a:pPr>
              <a:lnSpc>
                <a:spcPct val="90000"/>
              </a:lnSpc>
              <a:buFontTx/>
              <a:buNone/>
            </a:pPr>
            <a:r>
              <a:rPr lang="en-GB" i="1" dirty="0" smtClean="0">
                <a:latin typeface="Arial Unicode MS" pitchFamily="34" charset="-128"/>
              </a:rPr>
              <a:t>char </a:t>
            </a:r>
            <a:r>
              <a:rPr lang="en-GB" i="1" dirty="0" err="1" smtClean="0">
                <a:latin typeface="Arial Unicode MS" pitchFamily="34" charset="-128"/>
              </a:rPr>
              <a:t>Aadress</a:t>
            </a:r>
            <a:r>
              <a:rPr lang="en-GB" i="1" dirty="0" smtClean="0">
                <a:latin typeface="Arial Unicode MS" pitchFamily="34" charset="-128"/>
              </a:rPr>
              <a:t>[30]; </a:t>
            </a:r>
            <a:r>
              <a:rPr lang="et-EE" i="1" dirty="0" smtClean="0">
                <a:latin typeface="Arial Unicode MS" pitchFamily="34" charset="-128"/>
              </a:rPr>
              <a:t>		</a:t>
            </a:r>
            <a:r>
              <a:rPr lang="en-GB" i="1" dirty="0" smtClean="0">
                <a:latin typeface="Arial Unicode MS" pitchFamily="34" charset="-128"/>
              </a:rPr>
              <a:t>/</a:t>
            </a:r>
            <a:r>
              <a:rPr lang="et-EE" i="1" dirty="0" smtClean="0">
                <a:latin typeface="Arial Unicode MS" pitchFamily="34" charset="-128"/>
              </a:rPr>
              <a:t>/</a:t>
            </a:r>
            <a:r>
              <a:rPr lang="en-GB" i="1" dirty="0" smtClean="0">
                <a:latin typeface="Arial Unicode MS" pitchFamily="34" charset="-128"/>
              </a:rPr>
              <a:t> </a:t>
            </a:r>
            <a:r>
              <a:rPr lang="en-GB" i="1" dirty="0" err="1" smtClean="0">
                <a:latin typeface="Arial Unicode MS" pitchFamily="34" charset="-128"/>
              </a:rPr>
              <a:t>aadress</a:t>
            </a:r>
            <a:r>
              <a:rPr lang="en-GB" i="1" dirty="0" smtClean="0">
                <a:latin typeface="Arial Unicode MS" pitchFamily="34" charset="-128"/>
              </a:rPr>
              <a:t> - 29 </a:t>
            </a:r>
            <a:r>
              <a:rPr lang="en-GB" i="1" dirty="0" err="1" smtClean="0">
                <a:latin typeface="Arial Unicode MS" pitchFamily="34" charset="-128"/>
              </a:rPr>
              <a:t>sümbolit</a:t>
            </a:r>
            <a:r>
              <a:rPr lang="en-GB" i="1" dirty="0" smtClean="0">
                <a:latin typeface="Arial Unicode MS" pitchFamily="34" charset="-128"/>
              </a:rPr>
              <a:t> </a:t>
            </a:r>
            <a:endParaRPr lang="et-EE" i="1" dirty="0" smtClean="0">
              <a:latin typeface="Arial Unicode MS" pitchFamily="34" charset="-128"/>
            </a:endParaRPr>
          </a:p>
          <a:p>
            <a:pPr>
              <a:lnSpc>
                <a:spcPct val="90000"/>
              </a:lnSpc>
              <a:buFontTx/>
              <a:buNone/>
            </a:pPr>
            <a:r>
              <a:rPr lang="en-GB" i="1" dirty="0" smtClean="0">
                <a:latin typeface="Arial Unicode MS" pitchFamily="34" charset="-128"/>
              </a:rPr>
              <a:t>} </a:t>
            </a:r>
            <a:endParaRPr lang="en-GB" dirty="0" smtClean="0"/>
          </a:p>
          <a:p>
            <a:pPr>
              <a:buFontTx/>
              <a:buNone/>
            </a:pPr>
            <a:endParaRPr lang="en-GB" dirty="0"/>
          </a:p>
        </p:txBody>
      </p:sp>
      <p:sp>
        <p:nvSpPr>
          <p:cNvPr id="6" name="Slide Number Placeholder 5"/>
          <p:cNvSpPr>
            <a:spLocks noGrp="1"/>
          </p:cNvSpPr>
          <p:nvPr>
            <p:ph type="sldNum" sz="quarter" idx="4"/>
          </p:nvPr>
        </p:nvSpPr>
        <p:spPr/>
        <p:txBody>
          <a:bodyPr/>
          <a:lstStyle/>
          <a:p>
            <a:pPr>
              <a:defRPr/>
            </a:pPr>
            <a:fld id="{43AB6B5D-45E8-4CD9-9066-B5FAF214CEA0}" type="slidenum">
              <a:rPr lang="en-US" smtClean="0"/>
              <a:pPr>
                <a:defRPr/>
              </a:pPr>
              <a:t>15</a:t>
            </a:fld>
            <a:endParaRPr lang="en-US" dirty="0"/>
          </a:p>
        </p:txBody>
      </p:sp>
      <p:sp>
        <p:nvSpPr>
          <p:cNvPr id="5" name="TextBox 4"/>
          <p:cNvSpPr txBox="1"/>
          <p:nvPr/>
        </p:nvSpPr>
        <p:spPr>
          <a:xfrm>
            <a:off x="7368880" y="5949280"/>
            <a:ext cx="933872" cy="369332"/>
          </a:xfrm>
          <a:prstGeom prst="rect">
            <a:avLst/>
          </a:prstGeom>
          <a:noFill/>
        </p:spPr>
        <p:txBody>
          <a:bodyPr wrap="square" rtlCol="0">
            <a:spAutoFit/>
          </a:bodyPr>
          <a:lstStyle/>
          <a:p>
            <a:pPr algn="r"/>
            <a:r>
              <a:rPr lang="et-EE" dirty="0" smtClean="0"/>
              <a:t> </a:t>
            </a:r>
            <a:endParaRPr lang="et-EE" dirty="0"/>
          </a:p>
        </p:txBody>
      </p:sp>
      <p:sp>
        <p:nvSpPr>
          <p:cNvPr id="7" name="Rectangle 6"/>
          <p:cNvSpPr/>
          <p:nvPr/>
        </p:nvSpPr>
        <p:spPr>
          <a:xfrm>
            <a:off x="3793582" y="357166"/>
            <a:ext cx="2523448" cy="523220"/>
          </a:xfrm>
          <a:prstGeom prst="rect">
            <a:avLst/>
          </a:prstGeom>
        </p:spPr>
        <p:txBody>
          <a:bodyPr wrap="none">
            <a:spAutoFit/>
          </a:bodyPr>
          <a:lstStyle/>
          <a:p>
            <a:r>
              <a:rPr lang="et-EE" sz="2800" dirty="0" smtClean="0"/>
              <a:t>Kirjed (struct)1</a:t>
            </a:r>
            <a:endParaRPr lang="et-EE"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p:spPr>
        <p:txBody>
          <a:bodyPr/>
          <a:lstStyle/>
          <a:p>
            <a:r>
              <a:rPr lang="et-EE" smtClean="0"/>
              <a:t>Programmeerimine II </a:t>
            </a:r>
            <a:endParaRPr lang="en-GB" dirty="0"/>
          </a:p>
        </p:txBody>
      </p:sp>
      <p:sp>
        <p:nvSpPr>
          <p:cNvPr id="9219" name="Rectangle 3"/>
          <p:cNvSpPr>
            <a:spLocks noGrp="1" noChangeArrowheads="1"/>
          </p:cNvSpPr>
          <p:nvPr>
            <p:ph type="body" idx="1"/>
          </p:nvPr>
        </p:nvSpPr>
        <p:spPr>
          <a:xfrm>
            <a:off x="1571604" y="990600"/>
            <a:ext cx="7215238" cy="5365750"/>
          </a:xfrm>
        </p:spPr>
        <p:txBody>
          <a:bodyPr/>
          <a:lstStyle/>
          <a:p>
            <a:r>
              <a:rPr lang="et-EE" sz="1800" i="1" dirty="0" smtClean="0">
                <a:solidFill>
                  <a:srgbClr val="0000FF"/>
                </a:solidFill>
                <a:cs typeface="Times New Roman" pitchFamily="18" charset="0"/>
              </a:rPr>
              <a:t> </a:t>
            </a:r>
            <a:r>
              <a:rPr lang="et-EE" sz="2000" dirty="0" smtClean="0"/>
              <a:t>NB!  </a:t>
            </a:r>
            <a:r>
              <a:rPr lang="et-EE" sz="2000" b="1" dirty="0" smtClean="0"/>
              <a:t>Kirjete jaoks on defineeritud ka omistamistehe</a:t>
            </a:r>
            <a:r>
              <a:rPr lang="et-EE" sz="2000" dirty="0" smtClean="0"/>
              <a:t>!</a:t>
            </a:r>
            <a:r>
              <a:rPr lang="et-EE" sz="2000" dirty="0" smtClean="0"/>
              <a:t> </a:t>
            </a:r>
          </a:p>
          <a:p>
            <a:r>
              <a:rPr lang="et-EE" sz="2000" b="1" i="1" dirty="0" smtClean="0"/>
              <a:t>Viitmuutuja(saab kasutada kirjetöötluses):</a:t>
            </a:r>
            <a:endParaRPr lang="et-EE" sz="2000" dirty="0" smtClean="0"/>
          </a:p>
          <a:p>
            <a:r>
              <a:rPr lang="et-EE" sz="2000" i="1" dirty="0" smtClean="0"/>
              <a:t>Sisaldab </a:t>
            </a:r>
            <a:r>
              <a:rPr lang="et-EE" sz="2000" i="1" dirty="0" smtClean="0"/>
              <a:t>mäluvälja aadressi</a:t>
            </a:r>
            <a:r>
              <a:rPr lang="et-EE" sz="2000" i="1" dirty="0" smtClean="0"/>
              <a:t>.</a:t>
            </a:r>
            <a:r>
              <a:rPr lang="et-EE" sz="2000" i="1" dirty="0" smtClean="0"/>
              <a:t> </a:t>
            </a:r>
            <a:endParaRPr lang="et-EE" sz="2000" dirty="0" smtClean="0"/>
          </a:p>
          <a:p>
            <a:r>
              <a:rPr lang="et-EE" sz="2000" b="1" i="1" u="sng" dirty="0" smtClean="0"/>
              <a:t>Deklareerimine </a:t>
            </a:r>
            <a:r>
              <a:rPr lang="et-EE" sz="2000" i="1" dirty="0" smtClean="0"/>
              <a:t>andmetüüp </a:t>
            </a:r>
            <a:r>
              <a:rPr lang="et-EE" sz="2000" i="1" dirty="0" smtClean="0"/>
              <a:t>*muutuja</a:t>
            </a:r>
            <a:r>
              <a:rPr lang="et-EE" sz="2000" i="1" dirty="0" smtClean="0"/>
              <a:t>;</a:t>
            </a:r>
            <a:r>
              <a:rPr lang="et-EE" b="1" i="1" dirty="0" smtClean="0"/>
              <a:t> </a:t>
            </a:r>
          </a:p>
          <a:p>
            <a:endParaRPr lang="en-GB" dirty="0" smtClean="0"/>
          </a:p>
          <a:p>
            <a:pPr marL="0" lvl="0" indent="0" defTabSz="914400" eaLnBrk="1" hangingPunct="1">
              <a:spcBef>
                <a:spcPct val="0"/>
              </a:spcBef>
              <a:buClrTx/>
              <a:buNone/>
              <a:tabLst>
                <a:tab pos="182563" algn="l"/>
                <a:tab pos="274638" algn="l"/>
                <a:tab pos="365125" algn="l"/>
                <a:tab pos="457200" algn="l"/>
                <a:tab pos="639763" algn="l"/>
                <a:tab pos="1006475" algn="l"/>
                <a:tab pos="1279525" algn="l"/>
                <a:tab pos="1463675" algn="l"/>
              </a:tabLst>
            </a:pPr>
            <a:r>
              <a:rPr lang="et-EE" i="1" dirty="0" smtClean="0">
                <a:ea typeface="Times New Roman" pitchFamily="18" charset="0"/>
              </a:rPr>
              <a:t>Kirje välja poole pöördumisel </a:t>
            </a:r>
            <a:r>
              <a:rPr lang="et-EE" i="1" dirty="0" smtClean="0">
                <a:ea typeface="Times New Roman" pitchFamily="18" charset="0"/>
              </a:rPr>
              <a:t>kasutame </a:t>
            </a:r>
            <a:r>
              <a:rPr lang="et-EE" i="1" u="sng" dirty="0" smtClean="0">
                <a:ea typeface="Times New Roman" pitchFamily="18" charset="0"/>
              </a:rPr>
              <a:t>liitnime</a:t>
            </a:r>
            <a:r>
              <a:rPr lang="et-EE" i="1" dirty="0" smtClean="0">
                <a:ea typeface="Times New Roman" pitchFamily="18" charset="0"/>
              </a:rPr>
              <a:t> </a:t>
            </a:r>
            <a:endParaRPr lang="et-EE" sz="1000" dirty="0" smtClean="0"/>
          </a:p>
          <a:p>
            <a:pPr marL="0" lvl="0" indent="0" defTabSz="914400">
              <a:spcBef>
                <a:spcPct val="0"/>
              </a:spcBef>
              <a:buClrTx/>
              <a:buNone/>
              <a:tabLst>
                <a:tab pos="182563" algn="l"/>
                <a:tab pos="274638" algn="l"/>
                <a:tab pos="365125" algn="l"/>
                <a:tab pos="457200" algn="l"/>
                <a:tab pos="639763" algn="l"/>
                <a:tab pos="1006475" algn="l"/>
                <a:tab pos="1279525" algn="l"/>
                <a:tab pos="1463675" algn="l"/>
              </a:tabLst>
            </a:pPr>
            <a:r>
              <a:rPr lang="et-EE" b="1" i="1" dirty="0" smtClean="0">
                <a:ea typeface="Times New Roman" pitchFamily="18" charset="0"/>
              </a:rPr>
              <a:t>            muutuja </a:t>
            </a:r>
            <a:r>
              <a:rPr lang="et-EE" b="1" i="1" dirty="0" smtClean="0">
                <a:ea typeface="Times New Roman" pitchFamily="18" charset="0"/>
              </a:rPr>
              <a:t>nimi. välja nimi</a:t>
            </a:r>
            <a:endParaRPr lang="en-GB" dirty="0"/>
          </a:p>
        </p:txBody>
      </p:sp>
      <p:sp>
        <p:nvSpPr>
          <p:cNvPr id="6" name="Slide Number Placeholder 5"/>
          <p:cNvSpPr>
            <a:spLocks noGrp="1"/>
          </p:cNvSpPr>
          <p:nvPr>
            <p:ph type="sldNum" sz="quarter" idx="4"/>
          </p:nvPr>
        </p:nvSpPr>
        <p:spPr/>
        <p:txBody>
          <a:bodyPr/>
          <a:lstStyle/>
          <a:p>
            <a:pPr>
              <a:defRPr/>
            </a:pPr>
            <a:fld id="{43AB6B5D-45E8-4CD9-9066-B5FAF214CEA0}" type="slidenum">
              <a:rPr lang="en-US" smtClean="0"/>
              <a:pPr>
                <a:defRPr/>
              </a:pPr>
              <a:t>16</a:t>
            </a:fld>
            <a:endParaRPr lang="en-US" dirty="0"/>
          </a:p>
        </p:txBody>
      </p:sp>
      <p:sp>
        <p:nvSpPr>
          <p:cNvPr id="5" name="TextBox 4"/>
          <p:cNvSpPr txBox="1"/>
          <p:nvPr/>
        </p:nvSpPr>
        <p:spPr>
          <a:xfrm>
            <a:off x="7368880" y="5949280"/>
            <a:ext cx="933872" cy="369332"/>
          </a:xfrm>
          <a:prstGeom prst="rect">
            <a:avLst/>
          </a:prstGeom>
          <a:noFill/>
        </p:spPr>
        <p:txBody>
          <a:bodyPr wrap="square" rtlCol="0">
            <a:spAutoFit/>
          </a:bodyPr>
          <a:lstStyle/>
          <a:p>
            <a:pPr algn="r"/>
            <a:r>
              <a:rPr lang="et-EE" dirty="0" smtClean="0"/>
              <a:t> </a:t>
            </a:r>
            <a:endParaRPr lang="et-EE" dirty="0"/>
          </a:p>
        </p:txBody>
      </p:sp>
      <p:sp>
        <p:nvSpPr>
          <p:cNvPr id="7" name="Rectangle 6"/>
          <p:cNvSpPr/>
          <p:nvPr/>
        </p:nvSpPr>
        <p:spPr>
          <a:xfrm>
            <a:off x="3793582" y="357166"/>
            <a:ext cx="2523448" cy="523220"/>
          </a:xfrm>
          <a:prstGeom prst="rect">
            <a:avLst/>
          </a:prstGeom>
        </p:spPr>
        <p:txBody>
          <a:bodyPr wrap="none">
            <a:spAutoFit/>
          </a:bodyPr>
          <a:lstStyle/>
          <a:p>
            <a:r>
              <a:rPr lang="et-EE" sz="2800" dirty="0" smtClean="0"/>
              <a:t>Kirjed (struct)2</a:t>
            </a:r>
            <a:endParaRPr lang="et-EE" sz="2800" dirty="0"/>
          </a:p>
        </p:txBody>
      </p:sp>
      <p:sp>
        <p:nvSpPr>
          <p:cNvPr id="16385" name="Rectangle 1"/>
          <p:cNvSpPr>
            <a:spLocks noChangeArrowheads="1"/>
          </p:cNvSpPr>
          <p:nvPr/>
        </p:nvSpPr>
        <p:spPr bwMode="auto">
          <a:xfrm>
            <a:off x="1428728" y="3714752"/>
            <a:ext cx="7715272" cy="2385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 pos="274638" algn="l"/>
                <a:tab pos="365125" algn="l"/>
                <a:tab pos="457200" algn="l"/>
                <a:tab pos="639763" algn="l"/>
                <a:tab pos="1006475" algn="l"/>
                <a:tab pos="1279525" algn="l"/>
                <a:tab pos="1463675" algn="l"/>
              </a:tabLst>
            </a:pPr>
            <a:endParaRPr kumimoji="0" lang="et-EE" sz="20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82563" algn="l"/>
                <a:tab pos="274638" algn="l"/>
                <a:tab pos="365125" algn="l"/>
                <a:tab pos="457200" algn="l"/>
                <a:tab pos="639763" algn="l"/>
                <a:tab pos="1006475" algn="l"/>
                <a:tab pos="1279525" algn="l"/>
                <a:tab pos="1463675" algn="l"/>
              </a:tabLst>
            </a:pPr>
            <a:r>
              <a:rPr kumimoji="0" lang="sv-SE" sz="20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Viida väärtustamine toimub tavaliselt omistuslausega. Kuna viitamisel massiivile on viida esimene väärtus tavaliselt massiivi esimese elemendi (indeks 0) aadress, siis programmi kirjutamise mugavuse nimel on omistusel massiivi nimi samaväärne tema esimese elemendi aadressiga.</a:t>
            </a:r>
            <a:endParaRPr kumimoji="0" lang="et-EE" sz="20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82563" algn="l"/>
                <a:tab pos="274638" algn="l"/>
                <a:tab pos="365125" algn="l"/>
                <a:tab pos="457200" algn="l"/>
                <a:tab pos="639763" algn="l"/>
                <a:tab pos="1006475" algn="l"/>
                <a:tab pos="1279525" algn="l"/>
                <a:tab pos="1463675" algn="l"/>
              </a:tabLst>
            </a:pPr>
            <a:endParaRPr kumimoji="0" lang="et-EE"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 pos="274638" algn="l"/>
                <a:tab pos="365125" algn="l"/>
                <a:tab pos="457200" algn="l"/>
                <a:tab pos="639763" algn="l"/>
                <a:tab pos="1006475" algn="l"/>
                <a:tab pos="1279525" algn="l"/>
                <a:tab pos="1463675" algn="l"/>
              </a:tabLst>
            </a:pPr>
            <a:r>
              <a:rPr kumimoji="0" lang="et-EE" sz="2000" b="0" i="0" u="sng" strike="noStrike" cap="none" normalizeH="0" baseline="0" dirty="0" smtClean="0">
                <a:ln>
                  <a:noFill/>
                </a:ln>
                <a:solidFill>
                  <a:schemeClr val="tx1"/>
                </a:solidFill>
                <a:effectLst/>
                <a:latin typeface="Arial" pitchFamily="34" charset="0"/>
                <a:ea typeface="Times New Roman" pitchFamily="18" charset="0"/>
              </a:rPr>
              <a:t> Pöördumine viitmuutuja välja poole on kujul</a:t>
            </a:r>
            <a:endParaRPr kumimoji="0" lang="et-EE"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 pos="274638" algn="l"/>
                <a:tab pos="365125" algn="l"/>
                <a:tab pos="457200" algn="l"/>
                <a:tab pos="639763" algn="l"/>
                <a:tab pos="1006475" algn="l"/>
                <a:tab pos="1279525" algn="l"/>
                <a:tab pos="1463675" algn="l"/>
              </a:tabLst>
            </a:pPr>
            <a:r>
              <a:rPr kumimoji="0" lang="et-EE" sz="2000" b="1" i="0" u="none" strike="noStrike" cap="none" normalizeH="0" baseline="0" dirty="0" smtClean="0">
                <a:ln>
                  <a:noFill/>
                </a:ln>
                <a:solidFill>
                  <a:schemeClr val="tx1"/>
                </a:solidFill>
                <a:effectLst/>
                <a:latin typeface="Arial" pitchFamily="34" charset="0"/>
                <a:ea typeface="Times New Roman" pitchFamily="18" charset="0"/>
              </a:rPr>
              <a:t>                   </a:t>
            </a:r>
            <a:r>
              <a:rPr kumimoji="0" lang="et-EE" sz="2000" b="0" i="0" u="none" strike="noStrike" cap="none" normalizeH="0" baseline="0" dirty="0" smtClean="0">
                <a:ln>
                  <a:noFill/>
                </a:ln>
                <a:solidFill>
                  <a:schemeClr val="tx1"/>
                </a:solidFill>
                <a:effectLst/>
                <a:latin typeface="Arial" pitchFamily="34" charset="0"/>
                <a:ea typeface="Times New Roman" pitchFamily="18" charset="0"/>
              </a:rPr>
              <a:t>viida nimi -&gt; välja nimi	</a:t>
            </a:r>
            <a:r>
              <a:rPr kumimoji="0" lang="et-EE" sz="900" b="0" i="0" u="none" strike="noStrike" cap="none" normalizeH="0" baseline="0" dirty="0" smtClean="0">
                <a:ln>
                  <a:noFill/>
                </a:ln>
                <a:solidFill>
                  <a:schemeClr val="tx1"/>
                </a:solidFill>
                <a:effectLst/>
                <a:latin typeface="Arial" pitchFamily="34" charset="0"/>
              </a:rPr>
              <a:t> </a:t>
            </a:r>
            <a:endParaRPr kumimoji="0" lang="et-EE" sz="1800" b="0" i="0" u="none" strike="noStrike" cap="none" normalizeH="0" baseline="0" dirty="0" smtClean="0">
              <a:ln>
                <a:noFill/>
              </a:ln>
              <a:solidFill>
                <a:schemeClr val="tx1"/>
              </a:solidFill>
              <a:effectLst/>
              <a:latin typeface="Arial" pitchFamily="34" charset="0"/>
            </a:endParaRPr>
          </a:p>
        </p:txBody>
      </p:sp>
      <p:sp>
        <p:nvSpPr>
          <p:cNvPr id="16386" name="Rectangle 2"/>
          <p:cNvSpPr>
            <a:spLocks noChangeArrowheads="1"/>
          </p:cNvSpPr>
          <p:nvPr/>
        </p:nvSpPr>
        <p:spPr bwMode="auto">
          <a:xfrm>
            <a:off x="0" y="0"/>
            <a:ext cx="369332"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 pos="274638" algn="l"/>
                <a:tab pos="365125" algn="l"/>
                <a:tab pos="457200" algn="l"/>
                <a:tab pos="639763" algn="l"/>
                <a:tab pos="1006475" algn="l"/>
                <a:tab pos="1279525" algn="l"/>
                <a:tab pos="1463675" algn="l"/>
              </a:tabLst>
            </a:pPr>
            <a:r>
              <a:rPr kumimoji="0" lang="et-EE" sz="2000" b="0" i="1" u="none" strike="noStrike" cap="none" normalizeH="0" baseline="0" dirty="0" smtClean="0">
                <a:ln>
                  <a:noFill/>
                </a:ln>
                <a:solidFill>
                  <a:schemeClr val="tx1"/>
                </a:solidFill>
                <a:effectLst/>
                <a:latin typeface="Arial" pitchFamily="34" charset="0"/>
                <a:ea typeface="Times New Roman" pitchFamily="18" charset="0"/>
              </a:rPr>
              <a:t>	</a:t>
            </a:r>
            <a:endParaRPr kumimoji="0" lang="et-EE"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 pos="274638" algn="l"/>
                <a:tab pos="365125" algn="l"/>
                <a:tab pos="457200" algn="l"/>
                <a:tab pos="639763" algn="l"/>
                <a:tab pos="1006475" algn="l"/>
                <a:tab pos="1279525" algn="l"/>
                <a:tab pos="1463675" algn="l"/>
              </a:tabLst>
            </a:pPr>
            <a:endParaRPr kumimoji="0" lang="et-EE"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p:spPr>
        <p:txBody>
          <a:bodyPr/>
          <a:lstStyle/>
          <a:p>
            <a:r>
              <a:rPr lang="et-EE" smtClean="0"/>
              <a:t>Programmeerimine II </a:t>
            </a:r>
            <a:endParaRPr lang="en-GB" dirty="0"/>
          </a:p>
        </p:txBody>
      </p:sp>
      <p:sp>
        <p:nvSpPr>
          <p:cNvPr id="9219" name="Rectangle 3"/>
          <p:cNvSpPr>
            <a:spLocks noGrp="1" noChangeArrowheads="1"/>
          </p:cNvSpPr>
          <p:nvPr>
            <p:ph type="body" idx="1"/>
          </p:nvPr>
        </p:nvSpPr>
        <p:spPr>
          <a:xfrm>
            <a:off x="1571604" y="714356"/>
            <a:ext cx="7215238" cy="5641994"/>
          </a:xfrm>
        </p:spPr>
        <p:txBody>
          <a:bodyPr/>
          <a:lstStyle/>
          <a:p>
            <a:pPr>
              <a:lnSpc>
                <a:spcPct val="90000"/>
              </a:lnSpc>
              <a:buFontTx/>
              <a:buNone/>
            </a:pPr>
            <a:r>
              <a:rPr lang="et-EE" sz="2000" i="1" dirty="0" smtClean="0">
                <a:solidFill>
                  <a:srgbClr val="0000FF"/>
                </a:solidFill>
                <a:cs typeface="Times New Roman" pitchFamily="18" charset="0"/>
              </a:rPr>
              <a:t> </a:t>
            </a:r>
            <a:r>
              <a:rPr lang="et-EE" sz="2000" i="1" dirty="0" smtClean="0">
                <a:solidFill>
                  <a:srgbClr val="0000FF"/>
                </a:solidFill>
                <a:cs typeface="Times New Roman" pitchFamily="18" charset="0"/>
              </a:rPr>
              <a:t>Algandmed</a:t>
            </a:r>
            <a:r>
              <a:rPr lang="et-EE" i="1" dirty="0" smtClean="0">
                <a:solidFill>
                  <a:srgbClr val="0000FF"/>
                </a:solidFill>
                <a:cs typeface="Times New Roman" pitchFamily="18" charset="0"/>
              </a:rPr>
              <a:t> </a:t>
            </a:r>
            <a:r>
              <a:rPr lang="et-EE" b="1" i="1" dirty="0" smtClean="0"/>
              <a:t> </a:t>
            </a:r>
            <a:endParaRPr lang="en-GB" dirty="0" smtClean="0"/>
          </a:p>
          <a:p>
            <a:pPr>
              <a:buFontTx/>
              <a:buNone/>
            </a:pPr>
            <a:r>
              <a:rPr lang="et-EE" dirty="0" smtClean="0"/>
              <a:t>*O</a:t>
            </a:r>
            <a:r>
              <a:rPr lang="et-EE" dirty="0" smtClean="0"/>
              <a:t>n antud fail isikuandmetega:</a:t>
            </a:r>
          </a:p>
          <a:p>
            <a:pPr>
              <a:buFontTx/>
              <a:buNone/>
            </a:pPr>
            <a:r>
              <a:rPr lang="et-EE" dirty="0" smtClean="0"/>
              <a:t>n</a:t>
            </a:r>
            <a:r>
              <a:rPr lang="et-EE" dirty="0" smtClean="0"/>
              <a:t>imi; vanus; palk.</a:t>
            </a:r>
          </a:p>
          <a:p>
            <a:pPr>
              <a:buFontTx/>
              <a:buNone/>
            </a:pPr>
            <a:r>
              <a:rPr lang="et-EE" dirty="0" smtClean="0"/>
              <a:t>*On vaja leida need isikud, kelle palk keskmisest suurem ja need, kelle vanus keskmisest väiksem.</a:t>
            </a:r>
            <a:endParaRPr lang="et-EE" dirty="0" smtClean="0"/>
          </a:p>
          <a:p>
            <a:pPr>
              <a:buNone/>
            </a:pPr>
            <a:r>
              <a:rPr lang="et-EE" i="1" dirty="0" smtClean="0">
                <a:solidFill>
                  <a:srgbClr val="0000FF"/>
                </a:solidFill>
                <a:cs typeface="Times New Roman" pitchFamily="18" charset="0"/>
              </a:rPr>
              <a:t> </a:t>
            </a:r>
            <a:r>
              <a:rPr lang="et-EE" i="1" dirty="0" smtClean="0">
                <a:solidFill>
                  <a:srgbClr val="0000FF"/>
                </a:solidFill>
                <a:cs typeface="Times New Roman" pitchFamily="18" charset="0"/>
              </a:rPr>
              <a:t>Lahendus </a:t>
            </a:r>
            <a:r>
              <a:rPr lang="et-EE" b="1" i="1" dirty="0" smtClean="0"/>
              <a:t> </a:t>
            </a:r>
            <a:endParaRPr lang="en-GB" dirty="0" smtClean="0"/>
          </a:p>
          <a:p>
            <a:pPr>
              <a:buFontTx/>
              <a:buNone/>
            </a:pPr>
            <a:r>
              <a:rPr lang="et-EE" dirty="0" smtClean="0"/>
              <a:t>*Kuna tegemist eritüübiliste andmetega- moodustame kirje ja seejärel kirjete massiivi</a:t>
            </a:r>
          </a:p>
          <a:p>
            <a:pPr>
              <a:buFontTx/>
              <a:buNone/>
            </a:pPr>
            <a:r>
              <a:rPr lang="et-EE" dirty="0" smtClean="0"/>
              <a:t>*Jagame ülesande alamülesanneteks:</a:t>
            </a:r>
          </a:p>
          <a:p>
            <a:pPr>
              <a:buFontTx/>
              <a:buNone/>
            </a:pPr>
            <a:r>
              <a:rPr lang="et-EE" dirty="0" smtClean="0"/>
              <a:t>-failide loomine </a:t>
            </a:r>
          </a:p>
          <a:p>
            <a:pPr>
              <a:buFontTx/>
              <a:buNone/>
            </a:pPr>
            <a:r>
              <a:rPr lang="et-EE" dirty="0" smtClean="0"/>
              <a:t>-</a:t>
            </a:r>
            <a:r>
              <a:rPr lang="et-EE" dirty="0" smtClean="0"/>
              <a:t>faili  olemasolu kontroll </a:t>
            </a:r>
          </a:p>
          <a:p>
            <a:pPr>
              <a:buFontTx/>
              <a:buNone/>
            </a:pPr>
            <a:r>
              <a:rPr lang="et-EE" dirty="0" smtClean="0"/>
              <a:t>-tulemuste kirjutamine failidesse</a:t>
            </a:r>
          </a:p>
          <a:p>
            <a:pPr>
              <a:buFontTx/>
              <a:buNone/>
            </a:pPr>
            <a:r>
              <a:rPr lang="et-EE" dirty="0" smtClean="0"/>
              <a:t>-keskmiste leidmine põhimoodulis(koos silumisega)</a:t>
            </a:r>
          </a:p>
          <a:p>
            <a:pPr>
              <a:buFontTx/>
              <a:buNone/>
            </a:pPr>
            <a:endParaRPr lang="et-EE" dirty="0" smtClean="0"/>
          </a:p>
        </p:txBody>
      </p:sp>
      <p:sp>
        <p:nvSpPr>
          <p:cNvPr id="6" name="Slide Number Placeholder 5"/>
          <p:cNvSpPr>
            <a:spLocks noGrp="1"/>
          </p:cNvSpPr>
          <p:nvPr>
            <p:ph type="sldNum" sz="quarter" idx="4"/>
          </p:nvPr>
        </p:nvSpPr>
        <p:spPr/>
        <p:txBody>
          <a:bodyPr/>
          <a:lstStyle/>
          <a:p>
            <a:pPr>
              <a:defRPr/>
            </a:pPr>
            <a:fld id="{43AB6B5D-45E8-4CD9-9066-B5FAF214CEA0}" type="slidenum">
              <a:rPr lang="en-US" smtClean="0"/>
              <a:pPr>
                <a:defRPr/>
              </a:pPr>
              <a:t>17</a:t>
            </a:fld>
            <a:endParaRPr lang="en-US" dirty="0"/>
          </a:p>
        </p:txBody>
      </p:sp>
      <p:sp>
        <p:nvSpPr>
          <p:cNvPr id="5" name="TextBox 4"/>
          <p:cNvSpPr txBox="1"/>
          <p:nvPr/>
        </p:nvSpPr>
        <p:spPr>
          <a:xfrm>
            <a:off x="7368880" y="5949280"/>
            <a:ext cx="933872" cy="369332"/>
          </a:xfrm>
          <a:prstGeom prst="rect">
            <a:avLst/>
          </a:prstGeom>
          <a:noFill/>
        </p:spPr>
        <p:txBody>
          <a:bodyPr wrap="square" rtlCol="0">
            <a:spAutoFit/>
          </a:bodyPr>
          <a:lstStyle/>
          <a:p>
            <a:pPr algn="r"/>
            <a:r>
              <a:rPr lang="et-EE" dirty="0" smtClean="0"/>
              <a:t> </a:t>
            </a:r>
            <a:endParaRPr lang="et-EE" dirty="0"/>
          </a:p>
        </p:txBody>
      </p:sp>
      <p:sp>
        <p:nvSpPr>
          <p:cNvPr id="7" name="Rectangle 6"/>
          <p:cNvSpPr/>
          <p:nvPr/>
        </p:nvSpPr>
        <p:spPr>
          <a:xfrm>
            <a:off x="3793582" y="142852"/>
            <a:ext cx="1125629" cy="523220"/>
          </a:xfrm>
          <a:prstGeom prst="rect">
            <a:avLst/>
          </a:prstGeom>
        </p:spPr>
        <p:txBody>
          <a:bodyPr wrap="none">
            <a:spAutoFit/>
          </a:bodyPr>
          <a:lstStyle/>
          <a:p>
            <a:r>
              <a:rPr lang="et-EE" sz="2800" dirty="0" smtClean="0"/>
              <a:t>Näide</a:t>
            </a:r>
            <a:endParaRPr lang="et-EE"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p:spPr>
        <p:txBody>
          <a:bodyPr/>
          <a:lstStyle/>
          <a:p>
            <a:r>
              <a:rPr lang="et-EE" smtClean="0"/>
              <a:t>Programmeerimine II </a:t>
            </a:r>
            <a:endParaRPr lang="en-GB" dirty="0"/>
          </a:p>
        </p:txBody>
      </p:sp>
      <p:sp>
        <p:nvSpPr>
          <p:cNvPr id="9219" name="Rectangle 3"/>
          <p:cNvSpPr>
            <a:spLocks noGrp="1" noChangeArrowheads="1"/>
          </p:cNvSpPr>
          <p:nvPr>
            <p:ph type="body" idx="1"/>
          </p:nvPr>
        </p:nvSpPr>
        <p:spPr>
          <a:xfrm>
            <a:off x="1571604" y="428604"/>
            <a:ext cx="7215238" cy="5667396"/>
          </a:xfrm>
        </p:spPr>
        <p:txBody>
          <a:bodyPr/>
          <a:lstStyle/>
          <a:p>
            <a:pPr>
              <a:buFontTx/>
              <a:buNone/>
            </a:pPr>
            <a:r>
              <a:rPr lang="et-EE" sz="1800" i="1" dirty="0" smtClean="0">
                <a:solidFill>
                  <a:srgbClr val="0000FF"/>
                </a:solidFill>
                <a:cs typeface="Times New Roman" pitchFamily="18" charset="0"/>
              </a:rPr>
              <a:t> </a:t>
            </a:r>
            <a:r>
              <a:rPr lang="en-US" sz="1800" dirty="0" smtClean="0"/>
              <a:t>#</a:t>
            </a:r>
            <a:r>
              <a:rPr lang="en-US" sz="1800" dirty="0" smtClean="0"/>
              <a:t>include &lt;</a:t>
            </a:r>
            <a:r>
              <a:rPr lang="en-US" sz="1800" dirty="0" err="1" smtClean="0"/>
              <a:t>stdio.h</a:t>
            </a:r>
            <a:r>
              <a:rPr lang="en-US" sz="1800" dirty="0" smtClean="0"/>
              <a:t>&gt;</a:t>
            </a:r>
            <a:endParaRPr lang="en-US" sz="1800" dirty="0" smtClean="0"/>
          </a:p>
          <a:p>
            <a:pPr>
              <a:buFontTx/>
              <a:buNone/>
            </a:pPr>
            <a:r>
              <a:rPr lang="en-US" sz="1800" dirty="0" smtClean="0"/>
              <a:t>#include &lt;</a:t>
            </a:r>
            <a:r>
              <a:rPr lang="en-US" sz="1800" dirty="0" err="1" smtClean="0"/>
              <a:t>stdlib.h</a:t>
            </a:r>
            <a:r>
              <a:rPr lang="en-US" sz="1800" dirty="0" smtClean="0"/>
              <a:t>&gt;</a:t>
            </a:r>
          </a:p>
          <a:p>
            <a:pPr>
              <a:buFontTx/>
              <a:buNone/>
            </a:pPr>
            <a:r>
              <a:rPr lang="en-US" sz="1800" dirty="0" smtClean="0"/>
              <a:t>#include &lt;</a:t>
            </a:r>
            <a:r>
              <a:rPr lang="en-US" sz="1800" dirty="0" err="1" smtClean="0"/>
              <a:t>string.h</a:t>
            </a:r>
            <a:r>
              <a:rPr lang="en-US" sz="1800" dirty="0" smtClean="0"/>
              <a:t>&gt;</a:t>
            </a:r>
            <a:endParaRPr lang="en-US" sz="1800" dirty="0" smtClean="0"/>
          </a:p>
          <a:p>
            <a:pPr>
              <a:buFontTx/>
              <a:buNone/>
            </a:pPr>
            <a:r>
              <a:rPr lang="en-US" sz="1800" dirty="0" err="1" smtClean="0"/>
              <a:t>int</a:t>
            </a:r>
            <a:r>
              <a:rPr lang="en-US" sz="1800" dirty="0" smtClean="0"/>
              <a:t> </a:t>
            </a:r>
            <a:r>
              <a:rPr lang="en-US" sz="1800" dirty="0" err="1" smtClean="0"/>
              <a:t>i</a:t>
            </a:r>
            <a:r>
              <a:rPr lang="en-US" sz="1800" dirty="0" smtClean="0"/>
              <a:t>=0;		// </a:t>
            </a:r>
            <a:r>
              <a:rPr lang="en-US" sz="1800" dirty="0" err="1" smtClean="0"/>
              <a:t>Globaalne</a:t>
            </a:r>
            <a:r>
              <a:rPr lang="en-US" sz="1800" dirty="0" smtClean="0"/>
              <a:t> </a:t>
            </a:r>
            <a:r>
              <a:rPr lang="en-US" sz="1800" dirty="0" err="1" smtClean="0"/>
              <a:t>indeksmuutuja</a:t>
            </a:r>
            <a:endParaRPr lang="en-GB" sz="1800" dirty="0" smtClean="0"/>
          </a:p>
          <a:p>
            <a:pPr>
              <a:buFontTx/>
              <a:buNone/>
            </a:pPr>
            <a:r>
              <a:rPr lang="et-EE" sz="1800" dirty="0" smtClean="0"/>
              <a:t> int n;			// Ridade ehk isikute arv failis</a:t>
            </a:r>
          </a:p>
          <a:p>
            <a:pPr>
              <a:buFontTx/>
              <a:buNone/>
            </a:pPr>
            <a:r>
              <a:rPr lang="et-EE" sz="1800" dirty="0" smtClean="0"/>
              <a:t>double keskm_vanus,keskm_palk,sum_palk=0,sum_vanus=0;</a:t>
            </a:r>
          </a:p>
          <a:p>
            <a:pPr>
              <a:buFontTx/>
              <a:buNone/>
            </a:pPr>
            <a:r>
              <a:rPr lang="et-EE" sz="1800" dirty="0" smtClean="0"/>
              <a:t>#define DEBUG 0	</a:t>
            </a:r>
            <a:r>
              <a:rPr lang="et-EE" sz="1800" dirty="0" smtClean="0"/>
              <a:t>// </a:t>
            </a:r>
            <a:r>
              <a:rPr lang="et-EE" sz="1800" dirty="0" smtClean="0"/>
              <a:t>Silumisinfo kuvamiseks peab muutuja olema </a:t>
            </a:r>
            <a:r>
              <a:rPr lang="et-EE" sz="1800" dirty="0" smtClean="0"/>
              <a:t>1</a:t>
            </a:r>
            <a:endParaRPr lang="et-EE" sz="1800" dirty="0" smtClean="0"/>
          </a:p>
          <a:p>
            <a:pPr>
              <a:buFontTx/>
              <a:buNone/>
            </a:pPr>
            <a:r>
              <a:rPr lang="et-EE" sz="1800" dirty="0" smtClean="0"/>
              <a:t>/** Isikuandmete struktuur ja muutujate kirjeldus **/</a:t>
            </a:r>
          </a:p>
          <a:p>
            <a:pPr>
              <a:buFontTx/>
              <a:buNone/>
            </a:pPr>
            <a:r>
              <a:rPr lang="et-EE" sz="1800" dirty="0" smtClean="0">
                <a:solidFill>
                  <a:schemeClr val="tx2"/>
                </a:solidFill>
              </a:rPr>
              <a:t>t</a:t>
            </a:r>
            <a:r>
              <a:rPr lang="et-EE" sz="1800" dirty="0" smtClean="0">
                <a:solidFill>
                  <a:schemeClr val="tx2"/>
                </a:solidFill>
              </a:rPr>
              <a:t>ypedef struct </a:t>
            </a:r>
            <a:endParaRPr lang="et-EE" sz="1800" dirty="0" smtClean="0">
              <a:solidFill>
                <a:schemeClr val="tx2"/>
              </a:solidFill>
            </a:endParaRPr>
          </a:p>
          <a:p>
            <a:pPr>
              <a:buFontTx/>
              <a:buNone/>
            </a:pPr>
            <a:r>
              <a:rPr lang="et-EE" sz="1800" dirty="0" smtClean="0">
                <a:solidFill>
                  <a:schemeClr val="tx2"/>
                </a:solidFill>
              </a:rPr>
              <a:t>{  char nimi[100];</a:t>
            </a:r>
          </a:p>
          <a:p>
            <a:pPr>
              <a:buFontTx/>
              <a:buNone/>
            </a:pPr>
            <a:r>
              <a:rPr lang="et-EE" sz="1800" dirty="0" smtClean="0">
                <a:solidFill>
                  <a:schemeClr val="tx2"/>
                </a:solidFill>
              </a:rPr>
              <a:t>   int vanus;</a:t>
            </a:r>
          </a:p>
          <a:p>
            <a:pPr>
              <a:buFontTx/>
              <a:buNone/>
            </a:pPr>
            <a:r>
              <a:rPr lang="et-EE" sz="1800" dirty="0" smtClean="0">
                <a:solidFill>
                  <a:schemeClr val="tx2"/>
                </a:solidFill>
              </a:rPr>
              <a:t>   double palk;  </a:t>
            </a:r>
            <a:r>
              <a:rPr lang="et-EE" sz="1800" dirty="0" smtClean="0">
                <a:solidFill>
                  <a:schemeClr val="tx2"/>
                </a:solidFill>
              </a:rPr>
              <a:t>}isik;</a:t>
            </a:r>
            <a:endParaRPr lang="et-EE" sz="1800" dirty="0" smtClean="0">
              <a:solidFill>
                <a:schemeClr val="tx2"/>
              </a:solidFill>
            </a:endParaRPr>
          </a:p>
          <a:p>
            <a:pPr>
              <a:buFontTx/>
              <a:buNone/>
            </a:pPr>
            <a:r>
              <a:rPr lang="et-EE" sz="1800" dirty="0" smtClean="0">
                <a:solidFill>
                  <a:schemeClr val="tx2"/>
                </a:solidFill>
              </a:rPr>
              <a:t>isik </a:t>
            </a:r>
            <a:r>
              <a:rPr lang="et-EE" sz="1800" dirty="0" smtClean="0">
                <a:solidFill>
                  <a:schemeClr val="tx2"/>
                </a:solidFill>
              </a:rPr>
              <a:t>*palgaandmed</a:t>
            </a:r>
            <a:r>
              <a:rPr lang="et-EE" sz="1800" dirty="0" smtClean="0">
                <a:solidFill>
                  <a:schemeClr val="tx2"/>
                </a:solidFill>
              </a:rPr>
              <a:t>;</a:t>
            </a:r>
            <a:endParaRPr lang="et-EE" sz="1800" dirty="0" smtClean="0">
              <a:solidFill>
                <a:schemeClr val="tx2"/>
              </a:solidFill>
            </a:endParaRPr>
          </a:p>
          <a:p>
            <a:pPr>
              <a:buFontTx/>
              <a:buNone/>
            </a:pPr>
            <a:r>
              <a:rPr lang="et-EE" sz="1800" dirty="0" smtClean="0"/>
              <a:t>/** Failinimede muutujad **/</a:t>
            </a:r>
          </a:p>
          <a:p>
            <a:pPr>
              <a:buFontTx/>
              <a:buNone/>
            </a:pPr>
            <a:r>
              <a:rPr lang="et-EE" sz="1800" dirty="0" smtClean="0"/>
              <a:t>char f1</a:t>
            </a:r>
            <a:r>
              <a:rPr lang="et-EE" sz="1800" dirty="0" smtClean="0"/>
              <a:t>[ ]="</a:t>
            </a:r>
            <a:r>
              <a:rPr lang="et-EE" sz="1800" dirty="0" smtClean="0"/>
              <a:t>f1.txt</a:t>
            </a:r>
            <a:r>
              <a:rPr lang="et-EE" sz="1800" dirty="0" smtClean="0"/>
              <a:t>";char </a:t>
            </a:r>
            <a:r>
              <a:rPr lang="et-EE" sz="1800" dirty="0" smtClean="0"/>
              <a:t>f2</a:t>
            </a:r>
            <a:r>
              <a:rPr lang="et-EE" sz="1800" dirty="0" smtClean="0"/>
              <a:t>[ ]="</a:t>
            </a:r>
            <a:r>
              <a:rPr lang="et-EE" sz="1800" dirty="0" smtClean="0"/>
              <a:t>f2.txt</a:t>
            </a:r>
            <a:r>
              <a:rPr lang="et-EE" sz="1800" dirty="0" smtClean="0"/>
              <a:t>";char </a:t>
            </a:r>
            <a:r>
              <a:rPr lang="et-EE" sz="1800" dirty="0" smtClean="0"/>
              <a:t>f3</a:t>
            </a:r>
            <a:r>
              <a:rPr lang="et-EE" sz="1800" dirty="0" smtClean="0"/>
              <a:t>[ ]="</a:t>
            </a:r>
            <a:r>
              <a:rPr lang="et-EE" sz="1800" dirty="0" smtClean="0"/>
              <a:t>f3.txt";</a:t>
            </a:r>
          </a:p>
          <a:p>
            <a:pPr>
              <a:buFontTx/>
              <a:buNone/>
            </a:pPr>
            <a:r>
              <a:rPr lang="et-EE" sz="1800" dirty="0" smtClean="0"/>
              <a:t>FILE *fp1,*fp2,*fp3;</a:t>
            </a:r>
            <a:endParaRPr lang="en-GB" sz="1600" dirty="0"/>
          </a:p>
        </p:txBody>
      </p:sp>
      <p:sp>
        <p:nvSpPr>
          <p:cNvPr id="6" name="Slide Number Placeholder 5"/>
          <p:cNvSpPr>
            <a:spLocks noGrp="1"/>
          </p:cNvSpPr>
          <p:nvPr>
            <p:ph type="sldNum" sz="quarter" idx="4"/>
          </p:nvPr>
        </p:nvSpPr>
        <p:spPr/>
        <p:txBody>
          <a:bodyPr/>
          <a:lstStyle/>
          <a:p>
            <a:pPr>
              <a:defRPr/>
            </a:pPr>
            <a:fld id="{43AB6B5D-45E8-4CD9-9066-B5FAF214CEA0}" type="slidenum">
              <a:rPr lang="en-US" smtClean="0"/>
              <a:pPr>
                <a:defRPr/>
              </a:pPr>
              <a:t>18</a:t>
            </a:fld>
            <a:endParaRPr lang="en-US" dirty="0"/>
          </a:p>
        </p:txBody>
      </p:sp>
      <p:sp>
        <p:nvSpPr>
          <p:cNvPr id="5" name="TextBox 4"/>
          <p:cNvSpPr txBox="1"/>
          <p:nvPr/>
        </p:nvSpPr>
        <p:spPr>
          <a:xfrm>
            <a:off x="7368880" y="5949280"/>
            <a:ext cx="933872" cy="369332"/>
          </a:xfrm>
          <a:prstGeom prst="rect">
            <a:avLst/>
          </a:prstGeom>
          <a:noFill/>
        </p:spPr>
        <p:txBody>
          <a:bodyPr wrap="square" rtlCol="0">
            <a:spAutoFit/>
          </a:bodyPr>
          <a:lstStyle/>
          <a:p>
            <a:pPr algn="r"/>
            <a:r>
              <a:rPr lang="et-EE" dirty="0" smtClean="0"/>
              <a:t> </a:t>
            </a:r>
            <a:endParaRPr lang="et-E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p:spPr>
        <p:txBody>
          <a:bodyPr/>
          <a:lstStyle/>
          <a:p>
            <a:r>
              <a:rPr lang="et-EE" smtClean="0"/>
              <a:t>Programmeerimine II </a:t>
            </a:r>
            <a:endParaRPr lang="en-GB" dirty="0"/>
          </a:p>
        </p:txBody>
      </p:sp>
      <p:sp>
        <p:nvSpPr>
          <p:cNvPr id="9219" name="Rectangle 3"/>
          <p:cNvSpPr>
            <a:spLocks noGrp="1" noChangeArrowheads="1"/>
          </p:cNvSpPr>
          <p:nvPr>
            <p:ph type="body" idx="1"/>
          </p:nvPr>
        </p:nvSpPr>
        <p:spPr>
          <a:xfrm>
            <a:off x="1571604" y="428604"/>
            <a:ext cx="7215238" cy="5667396"/>
          </a:xfrm>
        </p:spPr>
        <p:txBody>
          <a:bodyPr/>
          <a:lstStyle/>
          <a:p>
            <a:pPr>
              <a:buFontTx/>
              <a:buNone/>
            </a:pPr>
            <a:r>
              <a:rPr lang="et-EE" sz="1800" i="1" dirty="0" smtClean="0">
                <a:solidFill>
                  <a:srgbClr val="0000FF"/>
                </a:solidFill>
                <a:cs typeface="Times New Roman" pitchFamily="18" charset="0"/>
              </a:rPr>
              <a:t> </a:t>
            </a:r>
            <a:r>
              <a:rPr lang="en-GB" sz="1800" dirty="0" smtClean="0"/>
              <a:t>/* </a:t>
            </a:r>
            <a:r>
              <a:rPr lang="en-GB" sz="1800" dirty="0" err="1" smtClean="0"/>
              <a:t>Funktsioon</a:t>
            </a:r>
            <a:r>
              <a:rPr lang="en-GB" sz="1800" dirty="0" smtClean="0"/>
              <a:t> </a:t>
            </a:r>
            <a:r>
              <a:rPr lang="en-GB" sz="1800" dirty="0" err="1" smtClean="0"/>
              <a:t>sisendfaili</a:t>
            </a:r>
            <a:r>
              <a:rPr lang="en-GB" sz="1800" dirty="0" smtClean="0"/>
              <a:t> </a:t>
            </a:r>
            <a:r>
              <a:rPr lang="en-GB" sz="1800" dirty="0" err="1" smtClean="0"/>
              <a:t>olemasolu</a:t>
            </a:r>
            <a:r>
              <a:rPr lang="en-GB" sz="1800" dirty="0" smtClean="0"/>
              <a:t> </a:t>
            </a:r>
            <a:r>
              <a:rPr lang="en-GB" sz="1800" dirty="0" err="1" smtClean="0"/>
              <a:t>kontrolliks</a:t>
            </a:r>
            <a:r>
              <a:rPr lang="en-GB" sz="1800" dirty="0" smtClean="0"/>
              <a:t> </a:t>
            </a:r>
            <a:r>
              <a:rPr lang="en-GB" sz="1800" dirty="0" err="1" smtClean="0"/>
              <a:t>ja</a:t>
            </a:r>
            <a:r>
              <a:rPr lang="en-GB" sz="1800" dirty="0" smtClean="0"/>
              <a:t> </a:t>
            </a:r>
            <a:r>
              <a:rPr lang="en-GB" sz="1800" dirty="0" err="1" smtClean="0"/>
              <a:t>kirjete</a:t>
            </a:r>
            <a:r>
              <a:rPr lang="en-GB" sz="1800" dirty="0" smtClean="0"/>
              <a:t> </a:t>
            </a:r>
            <a:r>
              <a:rPr lang="en-GB" sz="1800" dirty="0" err="1" smtClean="0"/>
              <a:t>arvu</a:t>
            </a:r>
            <a:r>
              <a:rPr lang="en-GB" sz="1800" dirty="0" smtClean="0"/>
              <a:t> m</a:t>
            </a:r>
            <a:r>
              <a:rPr lang="et-EE" sz="1800" dirty="0" smtClean="0"/>
              <a:t>ää</a:t>
            </a:r>
            <a:r>
              <a:rPr lang="en-GB" sz="1800" dirty="0" err="1" smtClean="0"/>
              <a:t>ramiseks</a:t>
            </a:r>
            <a:r>
              <a:rPr lang="en-GB" sz="1800" dirty="0" smtClean="0"/>
              <a:t> </a:t>
            </a:r>
            <a:r>
              <a:rPr lang="en-GB" sz="1800" dirty="0" err="1" smtClean="0"/>
              <a:t>failis</a:t>
            </a:r>
            <a:r>
              <a:rPr lang="en-GB" sz="1800" dirty="0" smtClean="0"/>
              <a:t> **/</a:t>
            </a:r>
            <a:endParaRPr lang="et-EE" sz="1800" dirty="0" smtClean="0"/>
          </a:p>
          <a:p>
            <a:pPr>
              <a:buFontTx/>
              <a:buNone/>
            </a:pPr>
            <a:endParaRPr lang="en-GB" sz="1800" dirty="0" smtClean="0"/>
          </a:p>
          <a:p>
            <a:pPr>
              <a:buFontTx/>
              <a:buNone/>
            </a:pPr>
            <a:r>
              <a:rPr lang="en-GB" sz="1800" dirty="0" err="1" smtClean="0">
                <a:solidFill>
                  <a:schemeClr val="tx2"/>
                </a:solidFill>
              </a:rPr>
              <a:t>int</a:t>
            </a:r>
            <a:r>
              <a:rPr lang="en-GB" sz="1800" dirty="0" smtClean="0">
                <a:solidFill>
                  <a:schemeClr val="tx2"/>
                </a:solidFill>
              </a:rPr>
              <a:t> </a:t>
            </a:r>
            <a:r>
              <a:rPr lang="en-GB" sz="1800" dirty="0" err="1" smtClean="0">
                <a:solidFill>
                  <a:schemeClr val="tx2"/>
                </a:solidFill>
              </a:rPr>
              <a:t>sisendfaili_kontroll</a:t>
            </a:r>
            <a:r>
              <a:rPr lang="en-GB" sz="1800" dirty="0" smtClean="0">
                <a:solidFill>
                  <a:schemeClr val="tx2"/>
                </a:solidFill>
              </a:rPr>
              <a:t>(void)</a:t>
            </a:r>
          </a:p>
          <a:p>
            <a:pPr>
              <a:buFontTx/>
              <a:buNone/>
            </a:pPr>
            <a:r>
              <a:rPr lang="en-GB" sz="1800" dirty="0" smtClean="0"/>
              <a:t>{char </a:t>
            </a:r>
            <a:r>
              <a:rPr lang="en-GB" sz="1800" dirty="0" err="1" smtClean="0"/>
              <a:t>rida</a:t>
            </a:r>
            <a:r>
              <a:rPr lang="en-GB" sz="1800" dirty="0" smtClean="0"/>
              <a:t>[122</a:t>
            </a:r>
            <a:r>
              <a:rPr lang="en-GB" sz="1600" dirty="0" smtClean="0"/>
              <a:t>];// </a:t>
            </a:r>
            <a:r>
              <a:rPr lang="en-GB" sz="1600" dirty="0" err="1" smtClean="0"/>
              <a:t>Maksimaalne</a:t>
            </a:r>
            <a:r>
              <a:rPr lang="en-GB" sz="1600" dirty="0" smtClean="0"/>
              <a:t> t</a:t>
            </a:r>
            <a:r>
              <a:rPr lang="et-EE" sz="1600" dirty="0" smtClean="0"/>
              <a:t>ä</a:t>
            </a:r>
            <a:r>
              <a:rPr lang="en-GB" sz="1600" dirty="0" smtClean="0"/>
              <a:t>hem</a:t>
            </a:r>
            <a:r>
              <a:rPr lang="et-EE" sz="1600" dirty="0" smtClean="0"/>
              <a:t>ä</a:t>
            </a:r>
            <a:r>
              <a:rPr lang="en-GB" sz="1600" dirty="0" err="1" smtClean="0"/>
              <a:t>rkide</a:t>
            </a:r>
            <a:r>
              <a:rPr lang="en-GB" sz="1600" dirty="0" smtClean="0"/>
              <a:t> </a:t>
            </a:r>
            <a:r>
              <a:rPr lang="en-GB" sz="1600" dirty="0" err="1" smtClean="0"/>
              <a:t>arv</a:t>
            </a:r>
            <a:r>
              <a:rPr lang="en-GB" sz="1600" dirty="0" smtClean="0"/>
              <a:t> </a:t>
            </a:r>
            <a:r>
              <a:rPr lang="et-EE" sz="1600" dirty="0" smtClean="0"/>
              <a:t>ü</a:t>
            </a:r>
            <a:r>
              <a:rPr lang="en-GB" sz="1600" dirty="0" err="1" smtClean="0"/>
              <a:t>hel</a:t>
            </a:r>
            <a:r>
              <a:rPr lang="en-GB" sz="1600" dirty="0" smtClean="0"/>
              <a:t> </a:t>
            </a:r>
            <a:r>
              <a:rPr lang="en-GB" sz="1600" dirty="0" err="1" smtClean="0"/>
              <a:t>failireal</a:t>
            </a:r>
            <a:r>
              <a:rPr lang="en-GB" sz="1600" dirty="0" smtClean="0"/>
              <a:t> on 120 m</a:t>
            </a:r>
            <a:r>
              <a:rPr lang="et-EE" sz="1600" dirty="0" smtClean="0"/>
              <a:t>ä</a:t>
            </a:r>
            <a:r>
              <a:rPr lang="en-GB" sz="1600" dirty="0" err="1" smtClean="0"/>
              <a:t>rki</a:t>
            </a:r>
            <a:endParaRPr lang="en-GB" sz="1600" dirty="0" smtClean="0"/>
          </a:p>
          <a:p>
            <a:pPr>
              <a:buFontTx/>
              <a:buNone/>
            </a:pPr>
            <a:r>
              <a:rPr lang="en-GB" sz="1800" dirty="0" smtClean="0"/>
              <a:t>   </a:t>
            </a:r>
            <a:r>
              <a:rPr lang="en-GB" sz="1800" dirty="0" err="1" smtClean="0"/>
              <a:t>int</a:t>
            </a:r>
            <a:r>
              <a:rPr lang="en-GB" sz="1800" dirty="0" smtClean="0"/>
              <a:t> n=0,p;		</a:t>
            </a:r>
            <a:r>
              <a:rPr lang="en-GB" sz="1600" dirty="0" smtClean="0"/>
              <a:t>// n - </a:t>
            </a:r>
            <a:r>
              <a:rPr lang="en-GB" sz="1600" dirty="0" err="1" smtClean="0"/>
              <a:t>ridade</a:t>
            </a:r>
            <a:r>
              <a:rPr lang="en-GB" sz="1600" dirty="0" smtClean="0"/>
              <a:t> </a:t>
            </a:r>
            <a:r>
              <a:rPr lang="en-GB" sz="1600" dirty="0" err="1" smtClean="0"/>
              <a:t>arvu</a:t>
            </a:r>
            <a:r>
              <a:rPr lang="en-GB" sz="1600" dirty="0" smtClean="0"/>
              <a:t> </a:t>
            </a:r>
            <a:r>
              <a:rPr lang="en-GB" sz="1600" dirty="0" err="1" smtClean="0"/>
              <a:t>loendur</a:t>
            </a:r>
            <a:r>
              <a:rPr lang="en-GB" sz="1600" dirty="0" smtClean="0"/>
              <a:t>, p - </a:t>
            </a:r>
            <a:r>
              <a:rPr lang="et-EE" sz="1600" dirty="0" smtClean="0"/>
              <a:t>ü</a:t>
            </a:r>
            <a:r>
              <a:rPr lang="en-GB" sz="1600" dirty="0" smtClean="0"/>
              <a:t>he </a:t>
            </a:r>
            <a:r>
              <a:rPr lang="en-GB" sz="1600" dirty="0" err="1" smtClean="0"/>
              <a:t>failirea</a:t>
            </a:r>
            <a:r>
              <a:rPr lang="en-GB" sz="1600" dirty="0" smtClean="0"/>
              <a:t> t</a:t>
            </a:r>
            <a:r>
              <a:rPr lang="et-EE" sz="1600" dirty="0" smtClean="0"/>
              <a:t>ä</a:t>
            </a:r>
            <a:r>
              <a:rPr lang="en-GB" sz="1600" dirty="0" smtClean="0"/>
              <a:t>hem</a:t>
            </a:r>
            <a:r>
              <a:rPr lang="et-EE" sz="1600" dirty="0" smtClean="0"/>
              <a:t>ä</a:t>
            </a:r>
            <a:r>
              <a:rPr lang="en-GB" sz="1600" dirty="0" err="1" smtClean="0"/>
              <a:t>rkide</a:t>
            </a:r>
            <a:r>
              <a:rPr lang="en-GB" sz="1600" dirty="0" smtClean="0"/>
              <a:t> </a:t>
            </a:r>
            <a:r>
              <a:rPr lang="en-GB" sz="1600" dirty="0" err="1" smtClean="0"/>
              <a:t>arv</a:t>
            </a:r>
            <a:endParaRPr lang="en-GB" sz="1600" dirty="0" smtClean="0"/>
          </a:p>
          <a:p>
            <a:pPr>
              <a:buFontTx/>
              <a:buNone/>
            </a:pPr>
            <a:r>
              <a:rPr lang="en-GB" sz="1800" dirty="0" smtClean="0"/>
              <a:t>   fp1=</a:t>
            </a:r>
            <a:r>
              <a:rPr lang="en-GB" sz="1800" dirty="0" err="1" smtClean="0"/>
              <a:t>fopen</a:t>
            </a:r>
            <a:r>
              <a:rPr lang="en-GB" sz="1800" dirty="0" smtClean="0"/>
              <a:t>(f1,"r");	</a:t>
            </a:r>
            <a:r>
              <a:rPr lang="en-GB" sz="1600" dirty="0" smtClean="0"/>
              <a:t>// </a:t>
            </a:r>
            <a:r>
              <a:rPr lang="en-GB" sz="1600" dirty="0" err="1" smtClean="0"/>
              <a:t>Faili</a:t>
            </a:r>
            <a:r>
              <a:rPr lang="en-GB" sz="1600" dirty="0" smtClean="0"/>
              <a:t> </a:t>
            </a:r>
            <a:r>
              <a:rPr lang="en-GB" sz="1600" dirty="0" err="1" smtClean="0"/>
              <a:t>avamine</a:t>
            </a:r>
            <a:r>
              <a:rPr lang="en-GB" sz="1600" dirty="0" smtClean="0"/>
              <a:t> </a:t>
            </a:r>
            <a:r>
              <a:rPr lang="en-GB" sz="1600" dirty="0" err="1" smtClean="0"/>
              <a:t>lugemiseks</a:t>
            </a:r>
            <a:endParaRPr lang="en-GB" sz="1600" dirty="0" smtClean="0"/>
          </a:p>
          <a:p>
            <a:pPr>
              <a:buFontTx/>
              <a:buNone/>
            </a:pPr>
            <a:r>
              <a:rPr lang="en-GB" sz="1800" dirty="0" smtClean="0"/>
              <a:t>   if (fp1==NULL) 	</a:t>
            </a:r>
            <a:r>
              <a:rPr lang="en-GB" sz="1600" dirty="0" smtClean="0"/>
              <a:t>// </a:t>
            </a:r>
            <a:r>
              <a:rPr lang="en-GB" sz="1600" dirty="0" err="1" smtClean="0"/>
              <a:t>Kontrollime</a:t>
            </a:r>
            <a:r>
              <a:rPr lang="en-GB" sz="1600" dirty="0" smtClean="0"/>
              <a:t>, </a:t>
            </a:r>
            <a:r>
              <a:rPr lang="en-GB" sz="1600" dirty="0" err="1" smtClean="0"/>
              <a:t>kas</a:t>
            </a:r>
            <a:r>
              <a:rPr lang="en-GB" sz="1600" dirty="0" smtClean="0"/>
              <a:t> fail on </a:t>
            </a:r>
            <a:r>
              <a:rPr lang="en-GB" sz="1600" dirty="0" err="1" smtClean="0"/>
              <a:t>olemas</a:t>
            </a:r>
            <a:endParaRPr lang="en-GB" sz="1600" dirty="0" smtClean="0"/>
          </a:p>
          <a:p>
            <a:pPr>
              <a:buFontTx/>
              <a:buNone/>
            </a:pPr>
            <a:r>
              <a:rPr lang="en-GB" sz="1800" dirty="0" smtClean="0"/>
              <a:t>   {  </a:t>
            </a:r>
            <a:r>
              <a:rPr lang="en-GB" sz="1800" dirty="0" err="1" smtClean="0"/>
              <a:t>printf</a:t>
            </a:r>
            <a:r>
              <a:rPr lang="en-GB" sz="1800" dirty="0" smtClean="0"/>
              <a:t>("</a:t>
            </a:r>
            <a:r>
              <a:rPr lang="en-GB" sz="1800" dirty="0" err="1" smtClean="0"/>
              <a:t>Sisendfaili</a:t>
            </a:r>
            <a:r>
              <a:rPr lang="en-GB" sz="1800" dirty="0" smtClean="0"/>
              <a:t> %s </a:t>
            </a:r>
            <a:r>
              <a:rPr lang="en-GB" sz="1800" dirty="0" err="1" smtClean="0"/>
              <a:t>avamine</a:t>
            </a:r>
            <a:r>
              <a:rPr lang="en-GB" sz="1800" dirty="0" smtClean="0"/>
              <a:t> </a:t>
            </a:r>
            <a:r>
              <a:rPr lang="en-GB" sz="1800" dirty="0" err="1" smtClean="0"/>
              <a:t>eba</a:t>
            </a:r>
            <a:r>
              <a:rPr lang="et-EE" sz="1800" dirty="0" smtClean="0"/>
              <a:t>õ</a:t>
            </a:r>
            <a:r>
              <a:rPr lang="en-GB" sz="1800" dirty="0" smtClean="0"/>
              <a:t>nnestus!\n",f1); </a:t>
            </a:r>
          </a:p>
          <a:p>
            <a:pPr>
              <a:buFontTx/>
              <a:buNone/>
            </a:pPr>
            <a:r>
              <a:rPr lang="en-GB" sz="1800" dirty="0" smtClean="0"/>
              <a:t>	exit(1);  </a:t>
            </a:r>
            <a:r>
              <a:rPr lang="et-EE" sz="1800" dirty="0" smtClean="0"/>
              <a:t>}</a:t>
            </a:r>
            <a:r>
              <a:rPr lang="en-GB" sz="1800" dirty="0" smtClean="0"/>
              <a:t>	// </a:t>
            </a:r>
            <a:r>
              <a:rPr lang="en-GB" sz="1800" dirty="0" err="1" smtClean="0"/>
              <a:t>Programmi</a:t>
            </a:r>
            <a:r>
              <a:rPr lang="en-GB" sz="1800" dirty="0" smtClean="0"/>
              <a:t> t</a:t>
            </a:r>
            <a:r>
              <a:rPr lang="et-EE" sz="1800" dirty="0" smtClean="0"/>
              <a:t>öö</a:t>
            </a:r>
            <a:r>
              <a:rPr lang="en-GB" sz="1800" dirty="0" smtClean="0"/>
              <a:t> l</a:t>
            </a:r>
            <a:r>
              <a:rPr lang="et-EE" sz="1800" dirty="0" smtClean="0"/>
              <a:t>õ</a:t>
            </a:r>
            <a:r>
              <a:rPr lang="en-GB" sz="1800" dirty="0" smtClean="0"/>
              <a:t>µ</a:t>
            </a:r>
            <a:r>
              <a:rPr lang="en-GB" sz="1800" dirty="0" err="1" smtClean="0"/>
              <a:t>petamine</a:t>
            </a:r>
            <a:endParaRPr lang="et-EE" sz="1800" dirty="0" smtClean="0"/>
          </a:p>
          <a:p>
            <a:pPr>
              <a:buFontTx/>
              <a:buNone/>
            </a:pPr>
            <a:r>
              <a:rPr lang="en-GB" sz="1800" dirty="0" smtClean="0"/>
              <a:t>else {     while (!</a:t>
            </a:r>
            <a:r>
              <a:rPr lang="en-GB" sz="1800" dirty="0" err="1" smtClean="0"/>
              <a:t>feof</a:t>
            </a:r>
            <a:r>
              <a:rPr lang="en-GB" sz="1800" dirty="0" smtClean="0"/>
              <a:t>(fp1))  { </a:t>
            </a:r>
            <a:r>
              <a:rPr lang="en-GB" sz="1800" dirty="0" err="1" smtClean="0"/>
              <a:t>fgets</a:t>
            </a:r>
            <a:r>
              <a:rPr lang="en-GB" sz="1800" dirty="0" smtClean="0"/>
              <a:t>(rida,122,fp1);</a:t>
            </a:r>
            <a:endParaRPr lang="et-EE" sz="1800" dirty="0" smtClean="0"/>
          </a:p>
          <a:p>
            <a:pPr>
              <a:buFontTx/>
              <a:buNone/>
            </a:pPr>
            <a:r>
              <a:rPr lang="en-GB" sz="1600" dirty="0" smtClean="0"/>
              <a:t>// </a:t>
            </a:r>
            <a:r>
              <a:rPr lang="en-GB" sz="1600" dirty="0" err="1" smtClean="0"/>
              <a:t>Failist</a:t>
            </a:r>
            <a:r>
              <a:rPr lang="en-GB" sz="1600" dirty="0" smtClean="0"/>
              <a:t> </a:t>
            </a:r>
            <a:r>
              <a:rPr lang="en-GB" sz="1600" dirty="0" err="1" smtClean="0"/>
              <a:t>andmete</a:t>
            </a:r>
            <a:r>
              <a:rPr lang="en-GB" sz="1600" dirty="0" smtClean="0"/>
              <a:t> </a:t>
            </a:r>
            <a:r>
              <a:rPr lang="en-GB" sz="1600" dirty="0" err="1" smtClean="0"/>
              <a:t>lugemine</a:t>
            </a:r>
            <a:r>
              <a:rPr lang="en-GB" sz="1600" dirty="0" smtClean="0"/>
              <a:t> </a:t>
            </a:r>
            <a:r>
              <a:rPr lang="en-GB" sz="1600" dirty="0" err="1" smtClean="0"/>
              <a:t>ridade</a:t>
            </a:r>
            <a:r>
              <a:rPr lang="en-GB" sz="1600" dirty="0" smtClean="0"/>
              <a:t> </a:t>
            </a:r>
            <a:r>
              <a:rPr lang="en-GB" sz="1600" dirty="0" err="1" smtClean="0"/>
              <a:t>kaupa</a:t>
            </a:r>
            <a:endParaRPr lang="en-GB" sz="1600" dirty="0" smtClean="0"/>
          </a:p>
          <a:p>
            <a:pPr>
              <a:buFontTx/>
              <a:buNone/>
            </a:pPr>
            <a:r>
              <a:rPr lang="en-GB" sz="1800" dirty="0" smtClean="0"/>
              <a:t>	p=</a:t>
            </a:r>
            <a:r>
              <a:rPr lang="en-GB" sz="1800" dirty="0" err="1" smtClean="0"/>
              <a:t>strlen</a:t>
            </a:r>
            <a:r>
              <a:rPr lang="en-GB" sz="1800" dirty="0" smtClean="0"/>
              <a:t>(</a:t>
            </a:r>
            <a:r>
              <a:rPr lang="en-GB" sz="1800" dirty="0" err="1" smtClean="0"/>
              <a:t>rida</a:t>
            </a:r>
            <a:r>
              <a:rPr lang="en-GB" sz="1800" dirty="0" smtClean="0"/>
              <a:t>);</a:t>
            </a:r>
          </a:p>
          <a:p>
            <a:pPr>
              <a:buFontTx/>
              <a:buNone/>
            </a:pPr>
            <a:r>
              <a:rPr lang="en-GB" sz="1800" dirty="0" smtClean="0"/>
              <a:t>	if (p&gt;1) n</a:t>
            </a:r>
            <a:r>
              <a:rPr lang="en-GB" sz="1600" dirty="0" smtClean="0"/>
              <a:t>++;// </a:t>
            </a:r>
            <a:r>
              <a:rPr lang="en-GB" sz="1600" dirty="0" err="1" smtClean="0"/>
              <a:t>Kontrollime</a:t>
            </a:r>
            <a:r>
              <a:rPr lang="en-GB" sz="1600" dirty="0" smtClean="0"/>
              <a:t>, et </a:t>
            </a:r>
            <a:r>
              <a:rPr lang="en-GB" sz="1600" dirty="0" err="1" smtClean="0"/>
              <a:t>failirida</a:t>
            </a:r>
            <a:r>
              <a:rPr lang="en-GB" sz="1600" dirty="0" smtClean="0"/>
              <a:t> </a:t>
            </a:r>
            <a:r>
              <a:rPr lang="en-GB" sz="1600" dirty="0" err="1" smtClean="0"/>
              <a:t>ei</a:t>
            </a:r>
            <a:r>
              <a:rPr lang="en-GB" sz="1600" dirty="0" smtClean="0"/>
              <a:t> </a:t>
            </a:r>
            <a:r>
              <a:rPr lang="en-GB" sz="1600" dirty="0" err="1" smtClean="0"/>
              <a:t>koosneks</a:t>
            </a:r>
            <a:r>
              <a:rPr lang="en-GB" sz="1600" dirty="0" smtClean="0"/>
              <a:t> </a:t>
            </a:r>
            <a:r>
              <a:rPr lang="et-EE" sz="1600" dirty="0" smtClean="0"/>
              <a:t>ü</a:t>
            </a:r>
            <a:r>
              <a:rPr lang="en-GB" sz="1600" dirty="0" err="1" smtClean="0"/>
              <a:t>ksnes</a:t>
            </a:r>
            <a:r>
              <a:rPr lang="en-GB" sz="1600" dirty="0" smtClean="0"/>
              <a:t> </a:t>
            </a:r>
            <a:r>
              <a:rPr lang="en-GB" sz="1600" dirty="0" err="1" smtClean="0"/>
              <a:t>reavahetusest</a:t>
            </a:r>
            <a:endParaRPr lang="en-GB" sz="1600" dirty="0" smtClean="0"/>
          </a:p>
          <a:p>
            <a:pPr>
              <a:buFontTx/>
              <a:buNone/>
            </a:pPr>
            <a:r>
              <a:rPr lang="en-GB" sz="1800" dirty="0" smtClean="0"/>
              <a:t>       }  } </a:t>
            </a:r>
            <a:r>
              <a:rPr lang="en-GB" sz="1800" dirty="0" err="1" smtClean="0"/>
              <a:t>fclose</a:t>
            </a:r>
            <a:r>
              <a:rPr lang="en-GB" sz="1800" dirty="0" smtClean="0"/>
              <a:t>(fp1);</a:t>
            </a:r>
          </a:p>
          <a:p>
            <a:pPr>
              <a:buFontTx/>
              <a:buNone/>
            </a:pPr>
            <a:r>
              <a:rPr lang="en-GB" sz="1800" dirty="0" smtClean="0"/>
              <a:t>return n;		</a:t>
            </a:r>
            <a:r>
              <a:rPr lang="en-GB" sz="1600" dirty="0" smtClean="0"/>
              <a:t>// </a:t>
            </a:r>
            <a:r>
              <a:rPr lang="en-GB" sz="1600" dirty="0" err="1" smtClean="0"/>
              <a:t>Tagasta</a:t>
            </a:r>
            <a:r>
              <a:rPr lang="en-GB" sz="1600" dirty="0" smtClean="0"/>
              <a:t> </a:t>
            </a:r>
            <a:r>
              <a:rPr lang="en-GB" sz="1600" dirty="0" err="1" smtClean="0"/>
              <a:t>ridade</a:t>
            </a:r>
            <a:r>
              <a:rPr lang="en-GB" sz="1600" dirty="0" smtClean="0"/>
              <a:t> </a:t>
            </a:r>
            <a:r>
              <a:rPr lang="en-GB" sz="1600" dirty="0" err="1" smtClean="0"/>
              <a:t>arv</a:t>
            </a:r>
            <a:r>
              <a:rPr lang="en-GB" sz="1600" dirty="0" smtClean="0"/>
              <a:t> </a:t>
            </a:r>
            <a:r>
              <a:rPr lang="en-GB" sz="1600" dirty="0" err="1" smtClean="0"/>
              <a:t>sisendfailis</a:t>
            </a:r>
            <a:endParaRPr lang="en-GB" sz="1600" dirty="0"/>
          </a:p>
        </p:txBody>
      </p:sp>
      <p:sp>
        <p:nvSpPr>
          <p:cNvPr id="6" name="Slide Number Placeholder 5"/>
          <p:cNvSpPr>
            <a:spLocks noGrp="1"/>
          </p:cNvSpPr>
          <p:nvPr>
            <p:ph type="sldNum" sz="quarter" idx="4"/>
          </p:nvPr>
        </p:nvSpPr>
        <p:spPr/>
        <p:txBody>
          <a:bodyPr/>
          <a:lstStyle/>
          <a:p>
            <a:pPr>
              <a:defRPr/>
            </a:pPr>
            <a:fld id="{43AB6B5D-45E8-4CD9-9066-B5FAF214CEA0}" type="slidenum">
              <a:rPr lang="en-US" smtClean="0"/>
              <a:pPr>
                <a:defRPr/>
              </a:pPr>
              <a:t>19</a:t>
            </a:fld>
            <a:endParaRPr lang="en-US" dirty="0"/>
          </a:p>
        </p:txBody>
      </p:sp>
      <p:sp>
        <p:nvSpPr>
          <p:cNvPr id="5" name="TextBox 4"/>
          <p:cNvSpPr txBox="1"/>
          <p:nvPr/>
        </p:nvSpPr>
        <p:spPr>
          <a:xfrm>
            <a:off x="7368880" y="5949280"/>
            <a:ext cx="933872" cy="369332"/>
          </a:xfrm>
          <a:prstGeom prst="rect">
            <a:avLst/>
          </a:prstGeom>
          <a:noFill/>
        </p:spPr>
        <p:txBody>
          <a:bodyPr wrap="square" rtlCol="0">
            <a:spAutoFit/>
          </a:bodyPr>
          <a:lstStyle/>
          <a:p>
            <a:pPr algn="r"/>
            <a:r>
              <a:rPr lang="et-EE" dirty="0" smtClean="0"/>
              <a:t> </a:t>
            </a:r>
            <a:endParaRPr lang="et-E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980728"/>
            <a:ext cx="6500858" cy="2839239"/>
          </a:xfrm>
          <a:prstGeom prst="rect">
            <a:avLst/>
          </a:prstGeom>
          <a:noFill/>
        </p:spPr>
        <p:txBody>
          <a:bodyPr wrap="square" rtlCol="0">
            <a:spAutoFit/>
          </a:bodyPr>
          <a:lstStyle/>
          <a:p>
            <a:pPr algn="ctr">
              <a:spcAft>
                <a:spcPts val="300"/>
              </a:spcAft>
            </a:pPr>
            <a:r>
              <a:rPr lang="et-EE" sz="3600" dirty="0" smtClean="0"/>
              <a:t>Programmeerimine II IAG0582</a:t>
            </a:r>
          </a:p>
          <a:p>
            <a:pPr algn="ctr"/>
            <a:r>
              <a:rPr lang="et-EE" sz="1400" dirty="0" smtClean="0"/>
              <a:t>(</a:t>
            </a:r>
            <a:r>
              <a:rPr lang="et-EE" dirty="0" smtClean="0"/>
              <a:t>keele C kasutamine algoritmide realiseerimisel)</a:t>
            </a:r>
          </a:p>
          <a:p>
            <a:pPr algn="ctr"/>
            <a:r>
              <a:rPr lang="et-EE" dirty="0" smtClean="0"/>
              <a:t>II moodul</a:t>
            </a:r>
          </a:p>
          <a:p>
            <a:pPr algn="ctr"/>
            <a:endParaRPr lang="et-EE" dirty="0" smtClean="0"/>
          </a:p>
          <a:p>
            <a:pPr algn="ctr"/>
            <a:r>
              <a:rPr lang="et-EE" sz="1600" dirty="0" smtClean="0"/>
              <a:t> Vladimir Viies </a:t>
            </a:r>
            <a:r>
              <a:rPr lang="et-EE" sz="1600" dirty="0" smtClean="0">
                <a:hlinkClick r:id="rId2"/>
              </a:rPr>
              <a:t>viis@ati.ttu.ee</a:t>
            </a:r>
            <a:r>
              <a:rPr lang="et-EE" sz="1600" dirty="0" smtClean="0"/>
              <a:t>, Margit Aarna </a:t>
            </a:r>
            <a:r>
              <a:rPr lang="et-EE" sz="1600" dirty="0" smtClean="0">
                <a:hlinkClick r:id="rId3"/>
              </a:rPr>
              <a:t>margit@pld.ttu.ee</a:t>
            </a:r>
            <a:r>
              <a:rPr lang="et-EE" sz="1600" dirty="0" smtClean="0"/>
              <a:t>,</a:t>
            </a:r>
          </a:p>
          <a:p>
            <a:pPr algn="ctr"/>
            <a:r>
              <a:rPr lang="et-EE" sz="1600" dirty="0" smtClean="0"/>
              <a:t> Viivi Jokk  </a:t>
            </a:r>
            <a:r>
              <a:rPr lang="et-EE" sz="1600" dirty="0" smtClean="0">
                <a:hlinkClick r:id="rId4"/>
              </a:rPr>
              <a:t>viivi.jokk@ttu.ee</a:t>
            </a:r>
            <a:r>
              <a:rPr lang="et-EE" sz="1600" dirty="0" smtClean="0"/>
              <a:t> , Heimar Veske </a:t>
            </a:r>
            <a:r>
              <a:rPr lang="et-EE" sz="1600" dirty="0" smtClean="0">
                <a:hlinkClick r:id="rId5"/>
              </a:rPr>
              <a:t>heimar@cc.ttu.ee</a:t>
            </a:r>
            <a:endParaRPr lang="et-EE" sz="1600" dirty="0" smtClean="0"/>
          </a:p>
          <a:p>
            <a:pPr algn="ctr"/>
            <a:endParaRPr lang="et-EE" dirty="0" smtClean="0"/>
          </a:p>
          <a:p>
            <a:pPr algn="ctr"/>
            <a:r>
              <a:rPr lang="et-EE" dirty="0" smtClean="0"/>
              <a:t> Tallinna Tehnikaülikool </a:t>
            </a:r>
          </a:p>
          <a:p>
            <a:pPr algn="ctr"/>
            <a:r>
              <a:rPr lang="et-EE" dirty="0" smtClean="0"/>
              <a:t> 2012</a:t>
            </a:r>
            <a:endParaRPr lang="et-EE" dirty="0"/>
          </a:p>
        </p:txBody>
      </p:sp>
      <p:pic>
        <p:nvPicPr>
          <p:cNvPr id="4"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930077" y="3831000"/>
            <a:ext cx="4024064" cy="2241978"/>
          </a:xfrm>
          <a:prstGeom prst="rect">
            <a:avLst/>
          </a:prstGeom>
        </p:spPr>
      </p:pic>
    </p:spTree>
    <p:extLst>
      <p:ext uri="{BB962C8B-B14F-4D97-AF65-F5344CB8AC3E}">
        <p14:creationId xmlns:p14="http://schemas.microsoft.com/office/powerpoint/2010/main" xmlns="" val="3401467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p:spPr>
        <p:txBody>
          <a:bodyPr/>
          <a:lstStyle/>
          <a:p>
            <a:r>
              <a:rPr lang="et-EE" smtClean="0"/>
              <a:t>Programmeerimine II </a:t>
            </a:r>
            <a:endParaRPr lang="en-GB" dirty="0"/>
          </a:p>
        </p:txBody>
      </p:sp>
      <p:sp>
        <p:nvSpPr>
          <p:cNvPr id="9219" name="Rectangle 3"/>
          <p:cNvSpPr>
            <a:spLocks noGrp="1" noChangeArrowheads="1"/>
          </p:cNvSpPr>
          <p:nvPr>
            <p:ph type="body" idx="1"/>
          </p:nvPr>
        </p:nvSpPr>
        <p:spPr>
          <a:xfrm>
            <a:off x="1571604" y="990600"/>
            <a:ext cx="7215238" cy="5105400"/>
          </a:xfrm>
        </p:spPr>
        <p:txBody>
          <a:bodyPr/>
          <a:lstStyle/>
          <a:p>
            <a:pPr>
              <a:buFontTx/>
              <a:buNone/>
            </a:pPr>
            <a:r>
              <a:rPr lang="et-EE" sz="2000" i="1" dirty="0" smtClean="0">
                <a:solidFill>
                  <a:srgbClr val="0000FF"/>
                </a:solidFill>
                <a:cs typeface="Times New Roman" pitchFamily="18" charset="0"/>
              </a:rPr>
              <a:t> </a:t>
            </a:r>
          </a:p>
        </p:txBody>
      </p:sp>
      <p:sp>
        <p:nvSpPr>
          <p:cNvPr id="6" name="Slide Number Placeholder 5"/>
          <p:cNvSpPr>
            <a:spLocks noGrp="1"/>
          </p:cNvSpPr>
          <p:nvPr>
            <p:ph type="sldNum" sz="quarter" idx="4"/>
          </p:nvPr>
        </p:nvSpPr>
        <p:spPr/>
        <p:txBody>
          <a:bodyPr/>
          <a:lstStyle/>
          <a:p>
            <a:pPr>
              <a:defRPr/>
            </a:pPr>
            <a:fld id="{43AB6B5D-45E8-4CD9-9066-B5FAF214CEA0}" type="slidenum">
              <a:rPr lang="en-US" smtClean="0"/>
              <a:pPr>
                <a:defRPr/>
              </a:pPr>
              <a:t>20</a:t>
            </a:fld>
            <a:endParaRPr lang="en-US" dirty="0"/>
          </a:p>
        </p:txBody>
      </p:sp>
      <p:sp>
        <p:nvSpPr>
          <p:cNvPr id="5" name="TextBox 4"/>
          <p:cNvSpPr txBox="1"/>
          <p:nvPr/>
        </p:nvSpPr>
        <p:spPr>
          <a:xfrm>
            <a:off x="7368880" y="5949280"/>
            <a:ext cx="933872" cy="369332"/>
          </a:xfrm>
          <a:prstGeom prst="rect">
            <a:avLst/>
          </a:prstGeom>
          <a:noFill/>
        </p:spPr>
        <p:txBody>
          <a:bodyPr wrap="square" rtlCol="0">
            <a:spAutoFit/>
          </a:bodyPr>
          <a:lstStyle/>
          <a:p>
            <a:pPr algn="r"/>
            <a:r>
              <a:rPr lang="et-EE" dirty="0" smtClean="0">
                <a:hlinkClick r:id="rId3" action="ppaction://hlinksldjump"/>
              </a:rPr>
              <a:t>Tagasi</a:t>
            </a:r>
            <a:endParaRPr lang="et-EE" dirty="0"/>
          </a:p>
        </p:txBody>
      </p:sp>
      <p:sp>
        <p:nvSpPr>
          <p:cNvPr id="7" name="Rectangle 6"/>
          <p:cNvSpPr/>
          <p:nvPr/>
        </p:nvSpPr>
        <p:spPr>
          <a:xfrm>
            <a:off x="2286000" y="377210"/>
            <a:ext cx="6500842" cy="5909310"/>
          </a:xfrm>
          <a:prstGeom prst="rect">
            <a:avLst/>
          </a:prstGeom>
        </p:spPr>
        <p:txBody>
          <a:bodyPr wrap="square">
            <a:spAutoFit/>
          </a:bodyPr>
          <a:lstStyle/>
          <a:p>
            <a:r>
              <a:rPr lang="et-EE" dirty="0" smtClean="0"/>
              <a:t>/** Funktsioon isikuandmete väljastamiseks failidesse **/</a:t>
            </a:r>
          </a:p>
          <a:p>
            <a:r>
              <a:rPr lang="et-EE" dirty="0" smtClean="0">
                <a:solidFill>
                  <a:schemeClr val="tx2"/>
                </a:solidFill>
              </a:rPr>
              <a:t>void andmed_failidesse(void)</a:t>
            </a:r>
          </a:p>
          <a:p>
            <a:r>
              <a:rPr lang="et-EE" dirty="0" smtClean="0"/>
              <a:t>{</a:t>
            </a:r>
          </a:p>
          <a:p>
            <a:r>
              <a:rPr lang="et-EE" dirty="0" smtClean="0"/>
              <a:t>   fp2=fopen(f2,"a");</a:t>
            </a:r>
          </a:p>
          <a:p>
            <a:r>
              <a:rPr lang="et-EE" dirty="0" smtClean="0"/>
              <a:t>   fp3=fopen(f3,"a");</a:t>
            </a:r>
          </a:p>
          <a:p>
            <a:r>
              <a:rPr lang="et-EE" dirty="0" smtClean="0"/>
              <a:t>   for (i=0;i&lt;n;i++)</a:t>
            </a:r>
          </a:p>
          <a:p>
            <a:r>
              <a:rPr lang="et-EE" dirty="0" smtClean="0"/>
              <a:t>   {</a:t>
            </a:r>
          </a:p>
          <a:p>
            <a:r>
              <a:rPr lang="et-EE" dirty="0" smtClean="0"/>
              <a:t>      if (((palgaandmed+i)-&gt;vanus)&lt;keskm_vanus) fprintf(fp2,"%s %d %.2lf\n",(palgaandmed+i)-&gt;nimi,(palgaandmed+i)-&gt;vanus,(palgaandmed+i)-&gt;palk);</a:t>
            </a:r>
          </a:p>
          <a:p>
            <a:r>
              <a:rPr lang="et-EE" dirty="0" smtClean="0"/>
              <a:t>		// Kui isiku vanus on väiksem keskmisest vanusest väljasta andmed faili</a:t>
            </a:r>
          </a:p>
          <a:p>
            <a:r>
              <a:rPr lang="et-EE" dirty="0" smtClean="0"/>
              <a:t>      if (((palgaandmed+i)-&gt;palk)&gt;keskm_palk) fprintf(fp3,"%s %d %.2lf\n",(palgaandmed+i)-&gt;nimi,(palgaandmed+i)-&gt;vanus,(palgaandmed+i)-&gt;palk);</a:t>
            </a:r>
          </a:p>
          <a:p>
            <a:r>
              <a:rPr lang="et-EE" dirty="0" smtClean="0"/>
              <a:t>		// Kui isiku palk on suurem keskmisest palgast väljasta andmed faili</a:t>
            </a:r>
          </a:p>
          <a:p>
            <a:r>
              <a:rPr lang="et-EE" dirty="0" smtClean="0"/>
              <a:t>    }</a:t>
            </a:r>
          </a:p>
          <a:p>
            <a:r>
              <a:rPr lang="et-EE" dirty="0" smtClean="0"/>
              <a:t>fclose(fp2);</a:t>
            </a:r>
          </a:p>
          <a:p>
            <a:r>
              <a:rPr lang="et-EE" dirty="0" smtClean="0"/>
              <a:t>fclose(fp3);</a:t>
            </a:r>
          </a:p>
          <a:p>
            <a:r>
              <a:rPr lang="et-EE" dirty="0" smtClean="0"/>
              <a:t>}</a:t>
            </a:r>
            <a:endParaRPr lang="et-E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p:spPr>
        <p:txBody>
          <a:bodyPr/>
          <a:lstStyle/>
          <a:p>
            <a:r>
              <a:rPr lang="et-EE" smtClean="0"/>
              <a:t>Programmeerimine II </a:t>
            </a:r>
            <a:endParaRPr lang="en-GB" dirty="0"/>
          </a:p>
        </p:txBody>
      </p:sp>
      <p:sp>
        <p:nvSpPr>
          <p:cNvPr id="9219" name="Rectangle 3"/>
          <p:cNvSpPr>
            <a:spLocks noGrp="1" noChangeArrowheads="1"/>
          </p:cNvSpPr>
          <p:nvPr>
            <p:ph type="body" idx="1"/>
          </p:nvPr>
        </p:nvSpPr>
        <p:spPr>
          <a:xfrm>
            <a:off x="1571604" y="990600"/>
            <a:ext cx="7215238" cy="5105400"/>
          </a:xfrm>
        </p:spPr>
        <p:txBody>
          <a:bodyPr/>
          <a:lstStyle/>
          <a:p>
            <a:pPr>
              <a:buFontTx/>
              <a:buNone/>
            </a:pPr>
            <a:r>
              <a:rPr lang="et-EE" sz="2000" i="1" dirty="0" smtClean="0">
                <a:solidFill>
                  <a:srgbClr val="0000FF"/>
                </a:solidFill>
                <a:cs typeface="Times New Roman" pitchFamily="18" charset="0"/>
              </a:rPr>
              <a:t> </a:t>
            </a:r>
          </a:p>
        </p:txBody>
      </p:sp>
      <p:sp>
        <p:nvSpPr>
          <p:cNvPr id="6" name="Slide Number Placeholder 5"/>
          <p:cNvSpPr>
            <a:spLocks noGrp="1"/>
          </p:cNvSpPr>
          <p:nvPr>
            <p:ph type="sldNum" sz="quarter" idx="4"/>
          </p:nvPr>
        </p:nvSpPr>
        <p:spPr/>
        <p:txBody>
          <a:bodyPr/>
          <a:lstStyle/>
          <a:p>
            <a:pPr>
              <a:defRPr/>
            </a:pPr>
            <a:fld id="{43AB6B5D-45E8-4CD9-9066-B5FAF214CEA0}" type="slidenum">
              <a:rPr lang="en-US" smtClean="0"/>
              <a:pPr>
                <a:defRPr/>
              </a:pPr>
              <a:t>21</a:t>
            </a:fld>
            <a:endParaRPr lang="en-US" dirty="0"/>
          </a:p>
        </p:txBody>
      </p:sp>
      <p:sp>
        <p:nvSpPr>
          <p:cNvPr id="5" name="TextBox 4"/>
          <p:cNvSpPr txBox="1"/>
          <p:nvPr/>
        </p:nvSpPr>
        <p:spPr>
          <a:xfrm>
            <a:off x="7368880" y="5949280"/>
            <a:ext cx="933872" cy="369332"/>
          </a:xfrm>
          <a:prstGeom prst="rect">
            <a:avLst/>
          </a:prstGeom>
          <a:noFill/>
        </p:spPr>
        <p:txBody>
          <a:bodyPr wrap="square" rtlCol="0">
            <a:spAutoFit/>
          </a:bodyPr>
          <a:lstStyle/>
          <a:p>
            <a:pPr algn="r"/>
            <a:r>
              <a:rPr lang="et-EE" dirty="0" smtClean="0"/>
              <a:t> </a:t>
            </a:r>
            <a:endParaRPr lang="et-EE" dirty="0"/>
          </a:p>
        </p:txBody>
      </p:sp>
      <p:sp>
        <p:nvSpPr>
          <p:cNvPr id="7" name="Rectangle 6"/>
          <p:cNvSpPr/>
          <p:nvPr/>
        </p:nvSpPr>
        <p:spPr>
          <a:xfrm>
            <a:off x="1428728" y="636703"/>
            <a:ext cx="7358114" cy="5078313"/>
          </a:xfrm>
          <a:prstGeom prst="rect">
            <a:avLst/>
          </a:prstGeom>
        </p:spPr>
        <p:txBody>
          <a:bodyPr wrap="square">
            <a:spAutoFit/>
          </a:bodyPr>
          <a:lstStyle/>
          <a:p>
            <a:r>
              <a:rPr lang="et-EE" dirty="0" smtClean="0"/>
              <a:t>/** Peaprogrammi algus **/</a:t>
            </a:r>
          </a:p>
          <a:p>
            <a:r>
              <a:rPr lang="et-EE" dirty="0" smtClean="0">
                <a:solidFill>
                  <a:schemeClr val="tx2"/>
                </a:solidFill>
              </a:rPr>
              <a:t>int main(void)</a:t>
            </a:r>
          </a:p>
          <a:p>
            <a:r>
              <a:rPr lang="et-EE" dirty="0" smtClean="0"/>
              <a:t>{   int m,tt;</a:t>
            </a:r>
          </a:p>
          <a:p>
            <a:r>
              <a:rPr lang="et-EE" dirty="0" smtClean="0"/>
              <a:t>   n=sisendfaili_kontroll();</a:t>
            </a:r>
          </a:p>
          <a:p>
            <a:r>
              <a:rPr lang="et-EE" dirty="0" smtClean="0"/>
              <a:t>   printf("Failist %s loeti %d isiku andmed.\n",f1,n);</a:t>
            </a:r>
          </a:p>
          <a:p>
            <a:r>
              <a:rPr lang="et-EE" dirty="0" smtClean="0"/>
              <a:t>   isik palgaandmed[n];</a:t>
            </a:r>
          </a:p>
          <a:p>
            <a:r>
              <a:rPr lang="et-EE" dirty="0" smtClean="0"/>
              <a:t>   fp1=fopen(f1,"r");			</a:t>
            </a:r>
            <a:r>
              <a:rPr lang="et-EE" sz="1600" dirty="0" smtClean="0"/>
              <a:t>// Faili avamine lugemiseks</a:t>
            </a:r>
          </a:p>
          <a:p>
            <a:r>
              <a:rPr lang="et-EE" dirty="0" smtClean="0"/>
              <a:t>   if (DEBUG) printf("Struktuurimassiivi madalaima baidi aadress %d\n”,palgaandmed);  </a:t>
            </a:r>
          </a:p>
          <a:p>
            <a:r>
              <a:rPr lang="et-EE" dirty="0" smtClean="0"/>
              <a:t>   while (!feof(fp1)) 	// Failist andmete lugemine struktuurimassiivi</a:t>
            </a:r>
          </a:p>
          <a:p>
            <a:r>
              <a:rPr lang="et-EE" dirty="0" smtClean="0"/>
              <a:t>   { fscanf(fp1,"%s ",(palgaandmed+i)-&gt;nimi);		</a:t>
            </a:r>
            <a:r>
              <a:rPr lang="et-EE" sz="1600" dirty="0" smtClean="0"/>
              <a:t>// Nime lugemine</a:t>
            </a:r>
          </a:p>
          <a:p>
            <a:r>
              <a:rPr lang="et-EE" dirty="0" smtClean="0"/>
              <a:t>       fscanf(fp1,"%d",&amp;(palgaandmed+i)-&gt;vanus); 	</a:t>
            </a:r>
            <a:r>
              <a:rPr lang="et-EE" sz="1600" dirty="0" smtClean="0"/>
              <a:t>// Vanuse lugemine</a:t>
            </a:r>
          </a:p>
          <a:p>
            <a:r>
              <a:rPr lang="et-EE" dirty="0" smtClean="0"/>
              <a:t>       sum_vanus+=(palgaandmed+i)-&gt;vanus;	// </a:t>
            </a:r>
            <a:r>
              <a:rPr lang="et-EE" sz="1600" dirty="0" smtClean="0"/>
              <a:t>Vanuste summa leidmine</a:t>
            </a:r>
          </a:p>
          <a:p>
            <a:r>
              <a:rPr lang="et-EE" dirty="0" smtClean="0"/>
              <a:t>       fscanf(fp1,"%lf\n",&amp;(palgaandmed+i)-&gt;palk);	// Palga lugemine</a:t>
            </a:r>
          </a:p>
          <a:p>
            <a:r>
              <a:rPr lang="et-EE" dirty="0" smtClean="0"/>
              <a:t>       sum_palk+=(palgaandmed+i)-&gt;palk;		// Palkade summa leidmine</a:t>
            </a:r>
          </a:p>
          <a:p>
            <a:r>
              <a:rPr lang="et-EE" dirty="0" smtClean="0"/>
              <a:t>       i++;</a:t>
            </a:r>
          </a:p>
          <a:p>
            <a:r>
              <a:rPr lang="et-EE" dirty="0" smtClean="0"/>
              <a:t>    }</a:t>
            </a:r>
            <a:endParaRPr lang="et-E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p:spPr>
        <p:txBody>
          <a:bodyPr/>
          <a:lstStyle/>
          <a:p>
            <a:r>
              <a:rPr lang="et-EE" smtClean="0"/>
              <a:t>Programmeerimine II </a:t>
            </a:r>
            <a:endParaRPr lang="en-GB" dirty="0"/>
          </a:p>
        </p:txBody>
      </p:sp>
      <p:sp>
        <p:nvSpPr>
          <p:cNvPr id="9219" name="Rectangle 3"/>
          <p:cNvSpPr>
            <a:spLocks noGrp="1" noChangeArrowheads="1"/>
          </p:cNvSpPr>
          <p:nvPr>
            <p:ph type="body" idx="1"/>
          </p:nvPr>
        </p:nvSpPr>
        <p:spPr>
          <a:xfrm>
            <a:off x="1571604" y="990600"/>
            <a:ext cx="7215238" cy="5105400"/>
          </a:xfrm>
        </p:spPr>
        <p:txBody>
          <a:bodyPr/>
          <a:lstStyle/>
          <a:p>
            <a:pPr>
              <a:buFontTx/>
              <a:buNone/>
            </a:pPr>
            <a:r>
              <a:rPr lang="et-EE" sz="2000" i="1" dirty="0" smtClean="0">
                <a:solidFill>
                  <a:srgbClr val="0000FF"/>
                </a:solidFill>
                <a:cs typeface="Times New Roman" pitchFamily="18" charset="0"/>
              </a:rPr>
              <a:t> </a:t>
            </a:r>
          </a:p>
        </p:txBody>
      </p:sp>
      <p:sp>
        <p:nvSpPr>
          <p:cNvPr id="6" name="Slide Number Placeholder 5"/>
          <p:cNvSpPr>
            <a:spLocks noGrp="1"/>
          </p:cNvSpPr>
          <p:nvPr>
            <p:ph type="sldNum" sz="quarter" idx="4"/>
          </p:nvPr>
        </p:nvSpPr>
        <p:spPr/>
        <p:txBody>
          <a:bodyPr/>
          <a:lstStyle/>
          <a:p>
            <a:pPr>
              <a:defRPr/>
            </a:pPr>
            <a:fld id="{43AB6B5D-45E8-4CD9-9066-B5FAF214CEA0}" type="slidenum">
              <a:rPr lang="en-US" smtClean="0"/>
              <a:pPr>
                <a:defRPr/>
              </a:pPr>
              <a:t>22</a:t>
            </a:fld>
            <a:endParaRPr lang="en-US" dirty="0"/>
          </a:p>
        </p:txBody>
      </p:sp>
      <p:sp>
        <p:nvSpPr>
          <p:cNvPr id="5" name="TextBox 4"/>
          <p:cNvSpPr txBox="1"/>
          <p:nvPr/>
        </p:nvSpPr>
        <p:spPr>
          <a:xfrm>
            <a:off x="7368880" y="5949280"/>
            <a:ext cx="933872" cy="369332"/>
          </a:xfrm>
          <a:prstGeom prst="rect">
            <a:avLst/>
          </a:prstGeom>
          <a:noFill/>
        </p:spPr>
        <p:txBody>
          <a:bodyPr wrap="square" rtlCol="0">
            <a:spAutoFit/>
          </a:bodyPr>
          <a:lstStyle/>
          <a:p>
            <a:pPr algn="r"/>
            <a:r>
              <a:rPr lang="et-EE" dirty="0" smtClean="0"/>
              <a:t> </a:t>
            </a:r>
            <a:endParaRPr lang="et-EE" dirty="0"/>
          </a:p>
        </p:txBody>
      </p:sp>
      <p:sp>
        <p:nvSpPr>
          <p:cNvPr id="7" name="Rectangle 6"/>
          <p:cNvSpPr/>
          <p:nvPr/>
        </p:nvSpPr>
        <p:spPr>
          <a:xfrm>
            <a:off x="1571604" y="842264"/>
            <a:ext cx="7215238" cy="4801314"/>
          </a:xfrm>
          <a:prstGeom prst="rect">
            <a:avLst/>
          </a:prstGeom>
        </p:spPr>
        <p:txBody>
          <a:bodyPr wrap="square">
            <a:spAutoFit/>
          </a:bodyPr>
          <a:lstStyle/>
          <a:p>
            <a:r>
              <a:rPr lang="et-EE" dirty="0" smtClean="0"/>
              <a:t> keskm_vanus=sum_vanus/n;</a:t>
            </a:r>
          </a:p>
          <a:p>
            <a:r>
              <a:rPr lang="et-EE" dirty="0" smtClean="0"/>
              <a:t>   printf("Isikute keskmine vanus %.2lf\n",keskm_vanus);</a:t>
            </a:r>
          </a:p>
          <a:p>
            <a:r>
              <a:rPr lang="et-EE" dirty="0" smtClean="0"/>
              <a:t>   keskm_palk=sum_palk/n;</a:t>
            </a:r>
          </a:p>
          <a:p>
            <a:r>
              <a:rPr lang="et-EE" dirty="0" smtClean="0"/>
              <a:t>   printf("Isikute keskmine palk %.2lf\n",keskm_palk);</a:t>
            </a:r>
          </a:p>
          <a:p>
            <a:r>
              <a:rPr lang="et-EE" dirty="0" smtClean="0"/>
              <a:t>   fclose(fp1);</a:t>
            </a:r>
          </a:p>
          <a:p>
            <a:r>
              <a:rPr lang="et-EE" dirty="0" smtClean="0"/>
              <a:t>   tekita_failid();		// Väljundfailide tekitamine ja tähjendamine</a:t>
            </a:r>
          </a:p>
          <a:p>
            <a:r>
              <a:rPr lang="et-EE" dirty="0" smtClean="0"/>
              <a:t>   if (DEBUG) for (i=0;i&lt;n;i++)	// Silumisreziimis kuva isikute andmed massiivist</a:t>
            </a:r>
          </a:p>
          <a:p>
            <a:r>
              <a:rPr lang="et-EE" dirty="0" smtClean="0"/>
              <a:t>              {</a:t>
            </a:r>
          </a:p>
          <a:p>
            <a:r>
              <a:rPr lang="et-EE" dirty="0" smtClean="0"/>
              <a:t>       		printf("%s ",(palgaandmed+i)-&gt;nimi);</a:t>
            </a:r>
          </a:p>
          <a:p>
            <a:r>
              <a:rPr lang="et-EE" dirty="0" smtClean="0"/>
              <a:t>       		printf("%d ",(palgaandmed+i)-&gt;vanus);</a:t>
            </a:r>
          </a:p>
          <a:p>
            <a:r>
              <a:rPr lang="et-EE" dirty="0" smtClean="0"/>
              <a:t>       		printf("%.2lf\n",(palgaandmed+i)-&gt;palk);</a:t>
            </a:r>
          </a:p>
          <a:p>
            <a:r>
              <a:rPr lang="et-EE" dirty="0" smtClean="0"/>
              <a:t>    	       }</a:t>
            </a:r>
          </a:p>
          <a:p>
            <a:r>
              <a:rPr lang="et-EE" dirty="0" smtClean="0"/>
              <a:t>   andmed_failidesse();		// Väljasta isikuandmed failidesse</a:t>
            </a:r>
          </a:p>
          <a:p>
            <a:r>
              <a:rPr lang="et-EE" dirty="0" smtClean="0"/>
              <a:t>   scanf("%d",&amp;tt);</a:t>
            </a:r>
          </a:p>
          <a:p>
            <a:r>
              <a:rPr lang="et-EE" dirty="0" smtClean="0"/>
              <a:t>   return(0);</a:t>
            </a:r>
          </a:p>
          <a:p>
            <a:r>
              <a:rPr lang="et-EE" dirty="0" smtClean="0"/>
              <a:t>}</a:t>
            </a:r>
            <a:endParaRPr lang="et-E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ppt_fassaadiga_slai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051720" y="260648"/>
            <a:ext cx="4714908" cy="1200329"/>
          </a:xfrm>
          <a:prstGeom prst="rect">
            <a:avLst/>
          </a:prstGeom>
          <a:noFill/>
        </p:spPr>
        <p:txBody>
          <a:bodyPr wrap="square" rtlCol="0">
            <a:spAutoFit/>
          </a:bodyPr>
          <a:lstStyle/>
          <a:p>
            <a:r>
              <a:rPr lang="et-EE" sz="2400" dirty="0" smtClean="0">
                <a:solidFill>
                  <a:schemeClr val="bg1"/>
                </a:solidFill>
              </a:rPr>
              <a:t>Täname, et läbisid mooduli II !</a:t>
            </a:r>
          </a:p>
          <a:p>
            <a:r>
              <a:rPr lang="et-EE" sz="2400" dirty="0" smtClean="0">
                <a:solidFill>
                  <a:schemeClr val="bg1"/>
                </a:solidFill>
              </a:rPr>
              <a:t>Jätka aine omandamist  ja lahenda kodutööd !  </a:t>
            </a:r>
            <a:endParaRPr lang="et-EE" dirty="0">
              <a:solidFill>
                <a:schemeClr val="bg1"/>
              </a:solidFill>
            </a:endParaRPr>
          </a:p>
        </p:txBody>
      </p:sp>
      <p:sp>
        <p:nvSpPr>
          <p:cNvPr id="4" name="TextBox 3"/>
          <p:cNvSpPr txBox="1"/>
          <p:nvPr/>
        </p:nvSpPr>
        <p:spPr>
          <a:xfrm>
            <a:off x="3059832" y="6000768"/>
            <a:ext cx="5688632" cy="923330"/>
          </a:xfrm>
          <a:prstGeom prst="rect">
            <a:avLst/>
          </a:prstGeom>
          <a:noFill/>
        </p:spPr>
        <p:txBody>
          <a:bodyPr wrap="square" rtlCol="0">
            <a:spAutoFit/>
          </a:bodyPr>
          <a:lstStyle/>
          <a:p>
            <a:r>
              <a:rPr lang="et-EE" dirty="0" smtClean="0"/>
              <a:t>Tutvu ainetega Infotehnoloogia teaduskonna õppematerjalide kodulehel </a:t>
            </a:r>
            <a:r>
              <a:rPr lang="et-EE" dirty="0" err="1" smtClean="0">
                <a:hlinkClick r:id="rId3"/>
              </a:rPr>
              <a:t>www.tud.ttu.ee</a:t>
            </a:r>
            <a:endParaRPr lang="et-EE" dirty="0" smtClean="0"/>
          </a:p>
          <a:p>
            <a:endParaRPr lang="et-E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Õppeaine eesmärgid</a:t>
            </a:r>
            <a:endParaRPr lang="et-EE" dirty="0"/>
          </a:p>
        </p:txBody>
      </p:sp>
      <p:sp>
        <p:nvSpPr>
          <p:cNvPr id="3" name="Content Placeholder 2"/>
          <p:cNvSpPr>
            <a:spLocks noGrp="1"/>
          </p:cNvSpPr>
          <p:nvPr>
            <p:ph idx="1"/>
          </p:nvPr>
        </p:nvSpPr>
        <p:spPr/>
        <p:txBody>
          <a:bodyPr/>
          <a:lstStyle/>
          <a:p>
            <a:r>
              <a:rPr lang="et-EE" dirty="0" smtClean="0"/>
              <a:t>Loogilise ja loomingulise mõtlemise arendamine originaalsete ülesannete lahendamise kaudu</a:t>
            </a:r>
          </a:p>
          <a:p>
            <a:r>
              <a:rPr lang="et-EE" dirty="0" smtClean="0"/>
              <a:t>Õpetada algoritmide realiseerimist erinevates keskkondades, kasutades ka dünaamilist mälujaotamist</a:t>
            </a:r>
          </a:p>
          <a:p>
            <a:r>
              <a:rPr lang="et-EE" dirty="0" smtClean="0"/>
              <a:t>Õpetada andmete töötlemisel kasutama faile ja kirjeid (sh andmebaase) ning tekkivate erisituatsioonide töötlemist</a:t>
            </a:r>
          </a:p>
          <a:p>
            <a:r>
              <a:rPr lang="et-EE" dirty="0" smtClean="0"/>
              <a:t>Selgitada objektorienteeritud programmeerimise (OOP) aluseid</a:t>
            </a:r>
          </a:p>
          <a:p>
            <a:endParaRPr lang="et-EE" dirty="0" smtClean="0"/>
          </a:p>
          <a:p>
            <a:endParaRPr lang="et-EE" dirty="0"/>
          </a:p>
        </p:txBody>
      </p:sp>
      <p:sp>
        <p:nvSpPr>
          <p:cNvPr id="4" name="Slide Number Placeholder 3"/>
          <p:cNvSpPr>
            <a:spLocks noGrp="1"/>
          </p:cNvSpPr>
          <p:nvPr>
            <p:ph type="sldNum" sz="quarter" idx="4"/>
          </p:nvPr>
        </p:nvSpPr>
        <p:spPr/>
        <p:txBody>
          <a:bodyPr/>
          <a:lstStyle/>
          <a:p>
            <a:pPr>
              <a:defRPr/>
            </a:pPr>
            <a:fld id="{43AB6B5D-45E8-4CD9-9066-B5FAF214CEA0}" type="slidenum">
              <a:rPr lang="en-US" smtClean="0"/>
              <a:pPr>
                <a:defRPr/>
              </a:pPr>
              <a:t>3</a:t>
            </a:fld>
            <a:endParaRPr lang="en-US" dirty="0"/>
          </a:p>
        </p:txBody>
      </p:sp>
      <p:sp>
        <p:nvSpPr>
          <p:cNvPr id="5" name="Footer Placeholder 4"/>
          <p:cNvSpPr>
            <a:spLocks noGrp="1"/>
          </p:cNvSpPr>
          <p:nvPr>
            <p:ph type="ftr" sz="quarter" idx="3"/>
          </p:nvPr>
        </p:nvSpPr>
        <p:spPr/>
        <p:txBody>
          <a:bodyPr/>
          <a:lstStyle/>
          <a:p>
            <a:pPr>
              <a:defRPr/>
            </a:pPr>
            <a:r>
              <a:rPr lang="en-US" smtClean="0"/>
              <a:t>Programmeerimine II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FAILID</a:t>
            </a:r>
            <a:endParaRPr lang="et-EE" dirty="0"/>
          </a:p>
        </p:txBody>
      </p:sp>
      <p:sp>
        <p:nvSpPr>
          <p:cNvPr id="3" name="Text Placeholder 2"/>
          <p:cNvSpPr>
            <a:spLocks noGrp="1"/>
          </p:cNvSpPr>
          <p:nvPr>
            <p:ph type="body" idx="1"/>
          </p:nvPr>
        </p:nvSpPr>
        <p:spPr/>
        <p:txBody>
          <a:bodyPr/>
          <a:lstStyle/>
          <a:p>
            <a:r>
              <a:rPr lang="et-EE" dirty="0" smtClean="0"/>
              <a:t>Failid &amp; kirjed 1</a:t>
            </a:r>
            <a:endParaRPr lang="et-EE" dirty="0"/>
          </a:p>
        </p:txBody>
      </p:sp>
      <p:sp>
        <p:nvSpPr>
          <p:cNvPr id="4" name="Footer Placeholder 3"/>
          <p:cNvSpPr>
            <a:spLocks noGrp="1"/>
          </p:cNvSpPr>
          <p:nvPr>
            <p:ph type="ftr" sz="quarter" idx="3"/>
          </p:nvPr>
        </p:nvSpPr>
        <p:spPr/>
        <p:txBody>
          <a:bodyPr/>
          <a:lstStyle/>
          <a:p>
            <a:pPr>
              <a:defRPr/>
            </a:pPr>
            <a:r>
              <a:rPr lang="en-US" smtClean="0"/>
              <a:t>Programmeerimine II </a:t>
            </a:r>
            <a:endParaRPr lang="en-US" dirty="0"/>
          </a:p>
        </p:txBody>
      </p:sp>
      <p:sp>
        <p:nvSpPr>
          <p:cNvPr id="5" name="Slide Number Placeholder 4"/>
          <p:cNvSpPr>
            <a:spLocks noGrp="1"/>
          </p:cNvSpPr>
          <p:nvPr>
            <p:ph type="sldNum" sz="quarter" idx="4"/>
          </p:nvPr>
        </p:nvSpPr>
        <p:spPr/>
        <p:txBody>
          <a:bodyPr/>
          <a:lstStyle/>
          <a:p>
            <a:pPr>
              <a:defRPr/>
            </a:pPr>
            <a:fld id="{43AB6B5D-45E8-4CD9-9066-B5FAF214CEA0}"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i="1" dirty="0" smtClean="0"/>
              <a:t> </a:t>
            </a:r>
            <a:endParaRPr lang="et-EE" b="1" i="1" dirty="0"/>
          </a:p>
        </p:txBody>
      </p:sp>
      <p:sp>
        <p:nvSpPr>
          <p:cNvPr id="3" name="Footer Placeholder 2"/>
          <p:cNvSpPr>
            <a:spLocks noGrp="1"/>
          </p:cNvSpPr>
          <p:nvPr>
            <p:ph type="ftr" sz="quarter" idx="3"/>
          </p:nvPr>
        </p:nvSpPr>
        <p:spPr/>
        <p:txBody>
          <a:bodyPr/>
          <a:lstStyle/>
          <a:p>
            <a:pPr>
              <a:defRPr/>
            </a:pPr>
            <a:r>
              <a:rPr lang="en-US" smtClean="0"/>
              <a:t>Programmeerimine II </a:t>
            </a:r>
            <a:endParaRPr lang="en-US" dirty="0"/>
          </a:p>
        </p:txBody>
      </p:sp>
      <p:sp>
        <p:nvSpPr>
          <p:cNvPr id="4" name="Slide Number Placeholder 3"/>
          <p:cNvSpPr>
            <a:spLocks noGrp="1"/>
          </p:cNvSpPr>
          <p:nvPr>
            <p:ph type="sldNum" sz="quarter" idx="4"/>
          </p:nvPr>
        </p:nvSpPr>
        <p:spPr/>
        <p:txBody>
          <a:bodyPr/>
          <a:lstStyle/>
          <a:p>
            <a:pPr>
              <a:defRPr/>
            </a:pPr>
            <a:fld id="{43AB6B5D-45E8-4CD9-9066-B5FAF214CEA0}" type="slidenum">
              <a:rPr lang="en-US" smtClean="0"/>
              <a:pPr>
                <a:defRPr/>
              </a:pPr>
              <a:t>5</a:t>
            </a:fld>
            <a:endParaRPr lang="en-US" dirty="0"/>
          </a:p>
        </p:txBody>
      </p:sp>
      <p:sp>
        <p:nvSpPr>
          <p:cNvPr id="6" name="Rectangle 3"/>
          <p:cNvSpPr txBox="1">
            <a:spLocks noChangeArrowheads="1"/>
          </p:cNvSpPr>
          <p:nvPr/>
        </p:nvSpPr>
        <p:spPr>
          <a:xfrm>
            <a:off x="1481328" y="1142984"/>
            <a:ext cx="7195128" cy="4953016"/>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
                <a:srgbClr val="870042"/>
              </a:buClr>
              <a:buSzTx/>
              <a:buFontTx/>
              <a:buNone/>
              <a:tabLst/>
              <a:defRPr/>
            </a:pPr>
            <a:r>
              <a:rPr kumimoji="0" lang="et-EE" sz="2800" b="0" i="1" u="none" strike="noStrike" kern="1200" cap="none" spc="0" normalizeH="0" baseline="0" noProof="0" dirty="0" smtClean="0">
                <a:ln>
                  <a:noFill/>
                </a:ln>
                <a:solidFill>
                  <a:schemeClr val="tx1"/>
                </a:solidFill>
                <a:effectLst/>
                <a:uLnTx/>
                <a:uFillTx/>
                <a:latin typeface="Arial" pitchFamily="34" charset="0"/>
                <a:ea typeface="Verdana" pitchFamily="34" charset="0"/>
                <a:cs typeface="Arial" pitchFamily="34" charset="0"/>
              </a:rPr>
              <a:t> </a:t>
            </a:r>
            <a:endParaRPr kumimoji="0" lang="et-EE" sz="28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endParaRPr>
          </a:p>
        </p:txBody>
      </p:sp>
      <p:sp>
        <p:nvSpPr>
          <p:cNvPr id="7" name="Rectangle 6"/>
          <p:cNvSpPr/>
          <p:nvPr/>
        </p:nvSpPr>
        <p:spPr>
          <a:xfrm>
            <a:off x="1481328" y="1142984"/>
            <a:ext cx="7376952" cy="5521512"/>
          </a:xfrm>
          <a:prstGeom prst="rect">
            <a:avLst/>
          </a:prstGeom>
        </p:spPr>
        <p:txBody>
          <a:bodyPr wrap="square">
            <a:spAutoFit/>
          </a:bodyPr>
          <a:lstStyle/>
          <a:p>
            <a:pPr>
              <a:lnSpc>
                <a:spcPct val="90000"/>
              </a:lnSpc>
              <a:buFontTx/>
              <a:buNone/>
            </a:pPr>
            <a:r>
              <a:rPr lang="et-EE" sz="2800" dirty="0" smtClean="0"/>
              <a:t>Viitadega saab ka failist lugeda ja kirjutada</a:t>
            </a:r>
            <a:r>
              <a:rPr lang="et-EE" sz="2800" dirty="0" smtClean="0"/>
              <a:t>.</a:t>
            </a:r>
          </a:p>
          <a:p>
            <a:pPr>
              <a:lnSpc>
                <a:spcPct val="90000"/>
              </a:lnSpc>
              <a:buFontTx/>
              <a:buNone/>
            </a:pPr>
            <a:endParaRPr lang="et-EE" sz="2800" dirty="0" smtClean="0"/>
          </a:p>
          <a:p>
            <a:pPr>
              <a:lnSpc>
                <a:spcPct val="90000"/>
              </a:lnSpc>
              <a:buFontTx/>
              <a:buNone/>
            </a:pPr>
            <a:r>
              <a:rPr lang="et-EE" sz="2800" i="1" dirty="0" smtClean="0"/>
              <a:t>#include &lt;stdio.h&gt;</a:t>
            </a:r>
          </a:p>
          <a:p>
            <a:pPr>
              <a:lnSpc>
                <a:spcPct val="90000"/>
              </a:lnSpc>
              <a:buFontTx/>
              <a:buNone/>
            </a:pPr>
            <a:r>
              <a:rPr lang="et-EE" sz="2800" i="1" dirty="0" smtClean="0"/>
              <a:t>#include &lt;stdlib.h&gt;</a:t>
            </a:r>
          </a:p>
          <a:p>
            <a:pPr>
              <a:lnSpc>
                <a:spcPct val="90000"/>
              </a:lnSpc>
              <a:buFontTx/>
              <a:buNone/>
            </a:pPr>
            <a:r>
              <a:rPr lang="et-EE" sz="2800" i="1" dirty="0" smtClean="0"/>
              <a:t>int main (void)</a:t>
            </a:r>
          </a:p>
          <a:p>
            <a:pPr>
              <a:lnSpc>
                <a:spcPct val="90000"/>
              </a:lnSpc>
              <a:buFontTx/>
              <a:buNone/>
            </a:pPr>
            <a:r>
              <a:rPr lang="et-EE" sz="2800" i="1" dirty="0" smtClean="0"/>
              <a:t>{FILE </a:t>
            </a:r>
            <a:r>
              <a:rPr lang="et-EE" sz="2800" i="1" dirty="0" smtClean="0"/>
              <a:t>*</a:t>
            </a:r>
            <a:r>
              <a:rPr lang="et-EE" sz="2800" i="1" dirty="0" smtClean="0"/>
              <a:t>loe</a:t>
            </a:r>
            <a:r>
              <a:rPr lang="et-EE" sz="2800" i="1" dirty="0" smtClean="0"/>
              <a:t>= </a:t>
            </a:r>
            <a:r>
              <a:rPr lang="et-EE" sz="2800" i="1" dirty="0" smtClean="0"/>
              <a:t>fopen(“esimene.txt”, </a:t>
            </a:r>
            <a:r>
              <a:rPr lang="et-EE" sz="2800" i="1" dirty="0" smtClean="0"/>
              <a:t>“</a:t>
            </a:r>
            <a:r>
              <a:rPr lang="et-EE" sz="2800" i="1" dirty="0" smtClean="0">
                <a:solidFill>
                  <a:srgbClr val="FF0000"/>
                </a:solidFill>
              </a:rPr>
              <a:t>r</a:t>
            </a:r>
            <a:r>
              <a:rPr lang="et-EE" sz="2800" i="1" dirty="0" smtClean="0"/>
              <a:t>”);</a:t>
            </a:r>
            <a:endParaRPr lang="et-EE" sz="2800" i="1" dirty="0" smtClean="0"/>
          </a:p>
          <a:p>
            <a:pPr>
              <a:lnSpc>
                <a:spcPct val="90000"/>
              </a:lnSpc>
              <a:buFontTx/>
              <a:buNone/>
            </a:pPr>
            <a:r>
              <a:rPr lang="et-EE" sz="2800" i="1" dirty="0" smtClean="0"/>
              <a:t>fprintf(loe, </a:t>
            </a:r>
            <a:r>
              <a:rPr lang="et-EE" sz="2800" i="1" dirty="0" smtClean="0"/>
              <a:t>“Esimene proov”);</a:t>
            </a:r>
          </a:p>
          <a:p>
            <a:pPr>
              <a:lnSpc>
                <a:spcPct val="90000"/>
              </a:lnSpc>
              <a:buFontTx/>
              <a:buNone/>
            </a:pPr>
            <a:r>
              <a:rPr lang="et-EE" sz="2800" i="1" dirty="0" smtClean="0"/>
              <a:t>fclose(loe);</a:t>
            </a:r>
            <a:r>
              <a:rPr lang="et-EE" sz="2800" i="1" dirty="0" smtClean="0"/>
              <a:t>	//kuulub iga viisaka failiga töö juurde</a:t>
            </a:r>
          </a:p>
          <a:p>
            <a:pPr>
              <a:lnSpc>
                <a:spcPct val="90000"/>
              </a:lnSpc>
              <a:buFontTx/>
              <a:buNone/>
            </a:pPr>
            <a:r>
              <a:rPr lang="et-EE" sz="2800" i="1" dirty="0" smtClean="0"/>
              <a:t>}</a:t>
            </a:r>
          </a:p>
          <a:p>
            <a:pPr>
              <a:lnSpc>
                <a:spcPct val="90000"/>
              </a:lnSpc>
              <a:buFontTx/>
              <a:buNone/>
            </a:pPr>
            <a:r>
              <a:rPr lang="et-EE" sz="2800" dirty="0" smtClean="0"/>
              <a:t>/* muutuja </a:t>
            </a:r>
            <a:r>
              <a:rPr lang="et-EE" sz="2800" dirty="0" smtClean="0"/>
              <a:t>“</a:t>
            </a:r>
            <a:r>
              <a:rPr lang="et-EE" sz="2800" dirty="0" smtClean="0"/>
              <a:t>loe</a:t>
            </a:r>
            <a:r>
              <a:rPr lang="et-EE" sz="2800" dirty="0" smtClean="0"/>
              <a:t>” </a:t>
            </a:r>
            <a:r>
              <a:rPr lang="et-EE" sz="2800" dirty="0" smtClean="0"/>
              <a:t>kaudu saab avada faili esimene.txt </a:t>
            </a:r>
            <a:r>
              <a:rPr lang="et-EE" sz="2800" dirty="0" smtClean="0"/>
              <a:t>lugemiseks</a:t>
            </a:r>
            <a:r>
              <a:rPr lang="et-EE" sz="2800" dirty="0" smtClean="0"/>
              <a:t> </a:t>
            </a:r>
            <a:r>
              <a:rPr lang="et-EE" sz="2800" dirty="0" smtClean="0"/>
              <a:t>– </a:t>
            </a:r>
            <a:r>
              <a:rPr lang="et-EE" sz="2800" dirty="0" smtClean="0"/>
              <a:t>r, loetakse </a:t>
            </a:r>
            <a:r>
              <a:rPr lang="et-EE" sz="2800" dirty="0" smtClean="0"/>
              <a:t>tekst ja suletakse fail</a:t>
            </a:r>
          </a:p>
          <a:p>
            <a:pPr>
              <a:lnSpc>
                <a:spcPct val="90000"/>
              </a:lnSpc>
              <a:buFontTx/>
              <a:buNone/>
            </a:pPr>
            <a:r>
              <a:rPr lang="et-EE" sz="2800" dirty="0" smtClean="0"/>
              <a:t> */</a:t>
            </a:r>
            <a:endParaRPr lang="en-GB" sz="2800" dirty="0"/>
          </a:p>
        </p:txBody>
      </p:sp>
      <p:sp>
        <p:nvSpPr>
          <p:cNvPr id="8" name="Rectangle 7"/>
          <p:cNvSpPr/>
          <p:nvPr/>
        </p:nvSpPr>
        <p:spPr>
          <a:xfrm>
            <a:off x="3357555" y="345024"/>
            <a:ext cx="3143272" cy="523220"/>
          </a:xfrm>
          <a:prstGeom prst="rect">
            <a:avLst/>
          </a:prstGeom>
        </p:spPr>
        <p:txBody>
          <a:bodyPr wrap="square">
            <a:spAutoFit/>
          </a:bodyPr>
          <a:lstStyle/>
          <a:p>
            <a:r>
              <a:rPr lang="et-EE" sz="2800" dirty="0" smtClean="0"/>
              <a:t>Faili avamine </a:t>
            </a:r>
            <a:endParaRPr lang="et-EE"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Failist lugemine</a:t>
            </a:r>
            <a:endParaRPr lang="et-EE" dirty="0"/>
          </a:p>
        </p:txBody>
      </p:sp>
      <p:sp>
        <p:nvSpPr>
          <p:cNvPr id="3" name="Footer Placeholder 2"/>
          <p:cNvSpPr>
            <a:spLocks noGrp="1"/>
          </p:cNvSpPr>
          <p:nvPr>
            <p:ph type="ftr" sz="quarter" idx="3"/>
          </p:nvPr>
        </p:nvSpPr>
        <p:spPr/>
        <p:txBody>
          <a:bodyPr/>
          <a:lstStyle/>
          <a:p>
            <a:pPr>
              <a:defRPr/>
            </a:pPr>
            <a:r>
              <a:rPr lang="en-US" smtClean="0"/>
              <a:t>Programmeerimine II </a:t>
            </a:r>
            <a:endParaRPr lang="en-US" dirty="0"/>
          </a:p>
        </p:txBody>
      </p:sp>
      <p:sp>
        <p:nvSpPr>
          <p:cNvPr id="4" name="Slide Number Placeholder 3"/>
          <p:cNvSpPr>
            <a:spLocks noGrp="1"/>
          </p:cNvSpPr>
          <p:nvPr>
            <p:ph type="sldNum" sz="quarter" idx="4"/>
          </p:nvPr>
        </p:nvSpPr>
        <p:spPr/>
        <p:txBody>
          <a:bodyPr/>
          <a:lstStyle/>
          <a:p>
            <a:pPr>
              <a:defRPr/>
            </a:pPr>
            <a:fld id="{43AB6B5D-45E8-4CD9-9066-B5FAF214CEA0}" type="slidenum">
              <a:rPr lang="en-US" smtClean="0"/>
              <a:pPr>
                <a:defRPr/>
              </a:pPr>
              <a:t>6</a:t>
            </a:fld>
            <a:endParaRPr lang="en-US" dirty="0"/>
          </a:p>
        </p:txBody>
      </p:sp>
      <p:sp>
        <p:nvSpPr>
          <p:cNvPr id="6" name="Rectangle 3"/>
          <p:cNvSpPr txBox="1">
            <a:spLocks noChangeArrowheads="1"/>
          </p:cNvSpPr>
          <p:nvPr/>
        </p:nvSpPr>
        <p:spPr>
          <a:xfrm>
            <a:off x="1481328" y="1484784"/>
            <a:ext cx="7195128" cy="4944612"/>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
                <a:srgbClr val="870042"/>
              </a:buClr>
              <a:buSzTx/>
              <a:buFontTx/>
              <a:buNone/>
              <a:tabLst/>
              <a:defRPr/>
            </a:pPr>
            <a:r>
              <a:rPr kumimoji="0" lang="et-EE" sz="2400" b="0" i="1" u="none" strike="noStrike" kern="1200" cap="none" spc="0" normalizeH="0" baseline="0" noProof="0" dirty="0" smtClean="0">
                <a:ln>
                  <a:noFill/>
                </a:ln>
                <a:solidFill>
                  <a:schemeClr val="tx1"/>
                </a:solidFill>
                <a:effectLst/>
                <a:uLnTx/>
                <a:uFillTx/>
                <a:latin typeface="Arial" pitchFamily="34" charset="0"/>
                <a:ea typeface="Verdana" pitchFamily="34" charset="0"/>
                <a:cs typeface="Arial" pitchFamily="34" charset="0"/>
              </a:rPr>
              <a:t> </a:t>
            </a:r>
            <a:endParaRPr kumimoji="0" lang="en-GB" sz="24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endParaRPr>
          </a:p>
        </p:txBody>
      </p:sp>
      <p:sp>
        <p:nvSpPr>
          <p:cNvPr id="7" name="Rectangle 6"/>
          <p:cNvSpPr/>
          <p:nvPr/>
        </p:nvSpPr>
        <p:spPr>
          <a:xfrm>
            <a:off x="1481328" y="1214422"/>
            <a:ext cx="6803136" cy="5189113"/>
          </a:xfrm>
          <a:prstGeom prst="rect">
            <a:avLst/>
          </a:prstGeom>
        </p:spPr>
        <p:txBody>
          <a:bodyPr wrap="square">
            <a:spAutoFit/>
          </a:bodyPr>
          <a:lstStyle/>
          <a:p>
            <a:pPr>
              <a:lnSpc>
                <a:spcPct val="90000"/>
              </a:lnSpc>
              <a:buFontTx/>
              <a:buNone/>
            </a:pPr>
            <a:r>
              <a:rPr lang="en-GB" sz="2400" i="1" dirty="0" smtClean="0">
                <a:latin typeface="Arial Unicode MS" pitchFamily="34" charset="-128"/>
              </a:rPr>
              <a:t>#include &lt;</a:t>
            </a:r>
            <a:r>
              <a:rPr lang="en-GB" sz="2400" i="1" dirty="0" err="1" smtClean="0">
                <a:latin typeface="Arial Unicode MS" pitchFamily="34" charset="-128"/>
              </a:rPr>
              <a:t>stdio.h</a:t>
            </a:r>
            <a:r>
              <a:rPr lang="en-GB" sz="2400" i="1" dirty="0" smtClean="0">
                <a:latin typeface="Arial Unicode MS" pitchFamily="34" charset="-128"/>
              </a:rPr>
              <a:t>&gt; </a:t>
            </a:r>
            <a:endParaRPr lang="et-EE" sz="2400" i="1" dirty="0" smtClean="0">
              <a:latin typeface="Arial Unicode MS" pitchFamily="34" charset="-128"/>
            </a:endParaRPr>
          </a:p>
          <a:p>
            <a:pPr>
              <a:lnSpc>
                <a:spcPct val="90000"/>
              </a:lnSpc>
              <a:buFontTx/>
              <a:buNone/>
            </a:pPr>
            <a:r>
              <a:rPr lang="en-GB" sz="2400" i="1" dirty="0" smtClean="0">
                <a:latin typeface="Arial Unicode MS" pitchFamily="34" charset="-128"/>
              </a:rPr>
              <a:t>#include &lt;</a:t>
            </a:r>
            <a:r>
              <a:rPr lang="en-GB" sz="2400" i="1" dirty="0" err="1" smtClean="0">
                <a:latin typeface="Arial Unicode MS" pitchFamily="34" charset="-128"/>
              </a:rPr>
              <a:t>stdlib.h</a:t>
            </a:r>
            <a:r>
              <a:rPr lang="en-GB" sz="2400" i="1" dirty="0" smtClean="0">
                <a:latin typeface="Arial Unicode MS" pitchFamily="34" charset="-128"/>
              </a:rPr>
              <a:t>&gt; </a:t>
            </a:r>
            <a:endParaRPr lang="et-EE" sz="2400" i="1" dirty="0" smtClean="0">
              <a:latin typeface="Arial Unicode MS" pitchFamily="34" charset="-128"/>
            </a:endParaRPr>
          </a:p>
          <a:p>
            <a:pPr>
              <a:lnSpc>
                <a:spcPct val="90000"/>
              </a:lnSpc>
              <a:buFontTx/>
              <a:buNone/>
            </a:pPr>
            <a:r>
              <a:rPr lang="en-GB" sz="2400" i="1" dirty="0" err="1" smtClean="0">
                <a:latin typeface="Arial Unicode MS" pitchFamily="34" charset="-128"/>
              </a:rPr>
              <a:t>int</a:t>
            </a:r>
            <a:r>
              <a:rPr lang="en-GB" sz="2400" i="1" dirty="0" smtClean="0">
                <a:latin typeface="Arial Unicode MS" pitchFamily="34" charset="-128"/>
              </a:rPr>
              <a:t> main(void)</a:t>
            </a:r>
            <a:endParaRPr lang="et-EE" sz="2400" i="1" dirty="0" smtClean="0">
              <a:latin typeface="Arial Unicode MS" pitchFamily="34" charset="-128"/>
            </a:endParaRPr>
          </a:p>
          <a:p>
            <a:pPr>
              <a:lnSpc>
                <a:spcPct val="90000"/>
              </a:lnSpc>
              <a:buFontTx/>
              <a:buNone/>
            </a:pPr>
            <a:r>
              <a:rPr lang="en-GB" sz="2400" i="1" dirty="0" smtClean="0">
                <a:latin typeface="Arial Unicode MS" pitchFamily="34" charset="-128"/>
              </a:rPr>
              <a:t>{ char </a:t>
            </a:r>
            <a:r>
              <a:rPr lang="en-GB" sz="2400" i="1" dirty="0" err="1" smtClean="0">
                <a:latin typeface="Arial Unicode MS" pitchFamily="34" charset="-128"/>
              </a:rPr>
              <a:t>rida</a:t>
            </a:r>
            <a:r>
              <a:rPr lang="en-GB" sz="2400" i="1" dirty="0" smtClean="0">
                <a:latin typeface="Arial Unicode MS" pitchFamily="34" charset="-128"/>
              </a:rPr>
              <a:t>[128]; </a:t>
            </a:r>
            <a:endParaRPr lang="et-EE" sz="2400" i="1" dirty="0" smtClean="0">
              <a:latin typeface="Arial Unicode MS" pitchFamily="34" charset="-128"/>
            </a:endParaRPr>
          </a:p>
          <a:p>
            <a:pPr>
              <a:lnSpc>
                <a:spcPct val="90000"/>
              </a:lnSpc>
              <a:buFontTx/>
              <a:buNone/>
            </a:pPr>
            <a:r>
              <a:rPr lang="en-GB" sz="2400" i="1" dirty="0" smtClean="0">
                <a:latin typeface="Arial Unicode MS" pitchFamily="34" charset="-128"/>
              </a:rPr>
              <a:t>FILE *</a:t>
            </a:r>
            <a:r>
              <a:rPr lang="en-GB" sz="2400" i="1" dirty="0" err="1" smtClean="0">
                <a:latin typeface="Arial Unicode MS" pitchFamily="34" charset="-128"/>
              </a:rPr>
              <a:t>sisse</a:t>
            </a:r>
            <a:r>
              <a:rPr lang="en-GB" sz="2400" i="1" dirty="0" smtClean="0">
                <a:latin typeface="Arial Unicode MS" pitchFamily="34" charset="-128"/>
              </a:rPr>
              <a:t>=</a:t>
            </a:r>
            <a:r>
              <a:rPr lang="en-GB" sz="2400" i="1" dirty="0" err="1" smtClean="0">
                <a:latin typeface="Arial Unicode MS" pitchFamily="34" charset="-128"/>
              </a:rPr>
              <a:t>fopen</a:t>
            </a:r>
            <a:r>
              <a:rPr lang="en-GB" sz="2400" i="1" dirty="0" smtClean="0">
                <a:latin typeface="Arial Unicode MS" pitchFamily="34" charset="-128"/>
              </a:rPr>
              <a:t>("</a:t>
            </a:r>
            <a:r>
              <a:rPr lang="en-GB" sz="2400" i="1" dirty="0" err="1" smtClean="0">
                <a:latin typeface="Arial Unicode MS" pitchFamily="34" charset="-128"/>
              </a:rPr>
              <a:t>tervitus.txt</a:t>
            </a:r>
            <a:r>
              <a:rPr lang="en-GB" sz="2400" i="1" dirty="0" smtClean="0">
                <a:latin typeface="Arial Unicode MS" pitchFamily="34" charset="-128"/>
              </a:rPr>
              <a:t>", "r"); </a:t>
            </a:r>
            <a:r>
              <a:rPr lang="et-EE" sz="2400" i="1" dirty="0" smtClean="0">
                <a:latin typeface="Arial Unicode MS" pitchFamily="34" charset="-128"/>
              </a:rPr>
              <a:t>	// r - lugemiseks</a:t>
            </a:r>
          </a:p>
          <a:p>
            <a:pPr>
              <a:lnSpc>
                <a:spcPct val="90000"/>
              </a:lnSpc>
              <a:buFontTx/>
              <a:buNone/>
            </a:pPr>
            <a:r>
              <a:rPr lang="et-EE" sz="2400" i="1" dirty="0" smtClean="0">
                <a:latin typeface="Arial Unicode MS" pitchFamily="34" charset="-128"/>
              </a:rPr>
              <a:t>	</a:t>
            </a:r>
            <a:r>
              <a:rPr lang="en-GB" sz="2400" i="1" dirty="0" smtClean="0">
                <a:latin typeface="Arial Unicode MS" pitchFamily="34" charset="-128"/>
              </a:rPr>
              <a:t>while(!</a:t>
            </a:r>
            <a:r>
              <a:rPr lang="en-GB" sz="2400" i="1" dirty="0" err="1" smtClean="0">
                <a:latin typeface="Arial Unicode MS" pitchFamily="34" charset="-128"/>
              </a:rPr>
              <a:t>feof</a:t>
            </a:r>
            <a:r>
              <a:rPr lang="en-GB" sz="2400" i="1" dirty="0" smtClean="0">
                <a:latin typeface="Arial Unicode MS" pitchFamily="34" charset="-128"/>
              </a:rPr>
              <a:t>(</a:t>
            </a:r>
            <a:r>
              <a:rPr lang="en-GB" sz="2400" i="1" dirty="0" err="1" smtClean="0">
                <a:latin typeface="Arial Unicode MS" pitchFamily="34" charset="-128"/>
              </a:rPr>
              <a:t>sisse</a:t>
            </a:r>
            <a:r>
              <a:rPr lang="en-GB" sz="2400" i="1" dirty="0" smtClean="0">
                <a:latin typeface="Arial Unicode MS" pitchFamily="34" charset="-128"/>
              </a:rPr>
              <a:t>))</a:t>
            </a:r>
            <a:endParaRPr lang="et-EE" sz="2400" i="1" dirty="0" smtClean="0">
              <a:latin typeface="Arial Unicode MS" pitchFamily="34" charset="-128"/>
            </a:endParaRPr>
          </a:p>
          <a:p>
            <a:pPr>
              <a:lnSpc>
                <a:spcPct val="90000"/>
              </a:lnSpc>
              <a:buFontTx/>
              <a:buNone/>
            </a:pPr>
            <a:r>
              <a:rPr lang="et-EE" sz="2400" i="1" dirty="0" smtClean="0">
                <a:latin typeface="Arial Unicode MS" pitchFamily="34" charset="-128"/>
              </a:rPr>
              <a:t>		</a:t>
            </a:r>
            <a:r>
              <a:rPr lang="en-GB" sz="2400" i="1" dirty="0" smtClean="0">
                <a:latin typeface="Arial Unicode MS" pitchFamily="34" charset="-128"/>
              </a:rPr>
              <a:t>{ // </a:t>
            </a:r>
            <a:r>
              <a:rPr lang="en-GB" sz="2400" i="1" dirty="0" err="1" smtClean="0">
                <a:latin typeface="Arial Unicode MS" pitchFamily="34" charset="-128"/>
              </a:rPr>
              <a:t>fscanf</a:t>
            </a:r>
            <a:r>
              <a:rPr lang="en-GB" sz="2400" i="1" dirty="0" smtClean="0">
                <a:latin typeface="Arial Unicode MS" pitchFamily="34" charset="-128"/>
              </a:rPr>
              <a:t>(</a:t>
            </a:r>
            <a:r>
              <a:rPr lang="en-GB" sz="2400" i="1" dirty="0" err="1" smtClean="0">
                <a:latin typeface="Arial Unicode MS" pitchFamily="34" charset="-128"/>
              </a:rPr>
              <a:t>sisse</a:t>
            </a:r>
            <a:r>
              <a:rPr lang="en-GB" sz="2400" i="1" dirty="0" smtClean="0">
                <a:latin typeface="Arial Unicode MS" pitchFamily="34" charset="-128"/>
              </a:rPr>
              <a:t>, "%s", </a:t>
            </a:r>
            <a:r>
              <a:rPr lang="en-GB" sz="2400" i="1" dirty="0" err="1" smtClean="0">
                <a:latin typeface="Arial Unicode MS" pitchFamily="34" charset="-128"/>
              </a:rPr>
              <a:t>rida</a:t>
            </a:r>
            <a:r>
              <a:rPr lang="en-GB" sz="2400" i="1" dirty="0" smtClean="0">
                <a:latin typeface="Arial Unicode MS" pitchFamily="34" charset="-128"/>
              </a:rPr>
              <a:t>); </a:t>
            </a:r>
            <a:endParaRPr lang="et-EE" sz="2400" i="1" dirty="0" smtClean="0">
              <a:latin typeface="Arial Unicode MS" pitchFamily="34" charset="-128"/>
            </a:endParaRPr>
          </a:p>
          <a:p>
            <a:pPr>
              <a:lnSpc>
                <a:spcPct val="90000"/>
              </a:lnSpc>
              <a:buFontTx/>
              <a:buNone/>
            </a:pPr>
            <a:r>
              <a:rPr lang="et-EE" sz="2400" i="1" dirty="0" smtClean="0">
                <a:latin typeface="Arial Unicode MS" pitchFamily="34" charset="-128"/>
              </a:rPr>
              <a:t>		</a:t>
            </a:r>
            <a:r>
              <a:rPr lang="en-GB" sz="2400" i="1" dirty="0" smtClean="0">
                <a:latin typeface="Arial Unicode MS" pitchFamily="34" charset="-128"/>
              </a:rPr>
              <a:t>//</a:t>
            </a:r>
            <a:r>
              <a:rPr lang="en-GB" sz="2400" i="1" dirty="0" err="1" smtClean="0">
                <a:latin typeface="Arial Unicode MS" pitchFamily="34" charset="-128"/>
              </a:rPr>
              <a:t>võtab</a:t>
            </a:r>
            <a:r>
              <a:rPr lang="en-GB" sz="2400" i="1" dirty="0" smtClean="0">
                <a:latin typeface="Arial Unicode MS" pitchFamily="34" charset="-128"/>
              </a:rPr>
              <a:t> </a:t>
            </a:r>
            <a:r>
              <a:rPr lang="en-GB" sz="2400" i="1" dirty="0" err="1" smtClean="0">
                <a:latin typeface="Arial Unicode MS" pitchFamily="34" charset="-128"/>
              </a:rPr>
              <a:t>ühe</a:t>
            </a:r>
            <a:r>
              <a:rPr lang="en-GB" sz="2400" i="1" dirty="0" smtClean="0">
                <a:latin typeface="Arial Unicode MS" pitchFamily="34" charset="-128"/>
              </a:rPr>
              <a:t> </a:t>
            </a:r>
            <a:r>
              <a:rPr lang="en-GB" sz="2400" i="1" dirty="0" err="1" smtClean="0">
                <a:latin typeface="Arial Unicode MS" pitchFamily="34" charset="-128"/>
              </a:rPr>
              <a:t>sõna</a:t>
            </a:r>
            <a:r>
              <a:rPr lang="en-GB" sz="2400" i="1" dirty="0" smtClean="0">
                <a:latin typeface="Arial Unicode MS" pitchFamily="34" charset="-128"/>
              </a:rPr>
              <a:t> </a:t>
            </a:r>
            <a:endParaRPr lang="et-EE" sz="2400" i="1" dirty="0" smtClean="0">
              <a:latin typeface="Arial Unicode MS" pitchFamily="34" charset="-128"/>
            </a:endParaRPr>
          </a:p>
          <a:p>
            <a:pPr>
              <a:lnSpc>
                <a:spcPct val="90000"/>
              </a:lnSpc>
              <a:buFontTx/>
              <a:buNone/>
            </a:pPr>
            <a:r>
              <a:rPr lang="et-EE" sz="2400" i="1" dirty="0" smtClean="0">
                <a:latin typeface="Arial Unicode MS" pitchFamily="34" charset="-128"/>
              </a:rPr>
              <a:t>		</a:t>
            </a:r>
            <a:r>
              <a:rPr lang="en-GB" sz="2400" i="1" dirty="0" err="1" smtClean="0">
                <a:latin typeface="Arial Unicode MS" pitchFamily="34" charset="-128"/>
              </a:rPr>
              <a:t>fgets</a:t>
            </a:r>
            <a:r>
              <a:rPr lang="en-GB" sz="2400" i="1" dirty="0" smtClean="0">
                <a:latin typeface="Arial Unicode MS" pitchFamily="34" charset="-128"/>
              </a:rPr>
              <a:t>(</a:t>
            </a:r>
            <a:r>
              <a:rPr lang="en-GB" sz="2400" i="1" dirty="0" err="1" smtClean="0">
                <a:latin typeface="Arial Unicode MS" pitchFamily="34" charset="-128"/>
              </a:rPr>
              <a:t>rida</a:t>
            </a:r>
            <a:r>
              <a:rPr lang="en-GB" sz="2400" i="1" dirty="0" smtClean="0">
                <a:latin typeface="Arial Unicode MS" pitchFamily="34" charset="-128"/>
              </a:rPr>
              <a:t>, 128, </a:t>
            </a:r>
            <a:r>
              <a:rPr lang="en-GB" sz="2400" i="1" dirty="0" err="1" smtClean="0">
                <a:latin typeface="Arial Unicode MS" pitchFamily="34" charset="-128"/>
              </a:rPr>
              <a:t>sisse</a:t>
            </a:r>
            <a:r>
              <a:rPr lang="en-GB" sz="2400" i="1" dirty="0" smtClean="0">
                <a:latin typeface="Arial Unicode MS" pitchFamily="34" charset="-128"/>
              </a:rPr>
              <a:t>); </a:t>
            </a:r>
            <a:endParaRPr lang="et-EE" sz="2400" i="1" dirty="0" smtClean="0">
              <a:latin typeface="Arial Unicode MS" pitchFamily="34" charset="-128"/>
            </a:endParaRPr>
          </a:p>
          <a:p>
            <a:pPr>
              <a:lnSpc>
                <a:spcPct val="90000"/>
              </a:lnSpc>
              <a:buFontTx/>
              <a:buNone/>
            </a:pPr>
            <a:r>
              <a:rPr lang="et-EE" sz="2400" i="1" dirty="0" smtClean="0">
                <a:latin typeface="Arial Unicode MS" pitchFamily="34" charset="-128"/>
              </a:rPr>
              <a:t>		</a:t>
            </a:r>
            <a:r>
              <a:rPr lang="en-GB" sz="2400" i="1" dirty="0" err="1" smtClean="0">
                <a:latin typeface="Arial Unicode MS" pitchFamily="34" charset="-128"/>
              </a:rPr>
              <a:t>printf</a:t>
            </a:r>
            <a:r>
              <a:rPr lang="en-GB" sz="2400" i="1" dirty="0" smtClean="0">
                <a:latin typeface="Arial Unicode MS" pitchFamily="34" charset="-128"/>
              </a:rPr>
              <a:t>("%s", </a:t>
            </a:r>
            <a:r>
              <a:rPr lang="en-GB" sz="2400" i="1" dirty="0" err="1" smtClean="0">
                <a:latin typeface="Arial Unicode MS" pitchFamily="34" charset="-128"/>
              </a:rPr>
              <a:t>rida</a:t>
            </a:r>
            <a:r>
              <a:rPr lang="en-GB" sz="2400" i="1" dirty="0" smtClean="0">
                <a:latin typeface="Arial Unicode MS" pitchFamily="34" charset="-128"/>
              </a:rPr>
              <a:t>); } </a:t>
            </a:r>
            <a:endParaRPr lang="et-EE" sz="2400" i="1" dirty="0" smtClean="0">
              <a:latin typeface="Arial Unicode MS" pitchFamily="34" charset="-128"/>
            </a:endParaRPr>
          </a:p>
          <a:p>
            <a:pPr>
              <a:lnSpc>
                <a:spcPct val="90000"/>
              </a:lnSpc>
              <a:buFontTx/>
              <a:buNone/>
            </a:pPr>
            <a:r>
              <a:rPr lang="en-GB" sz="2400" i="1" dirty="0" err="1" smtClean="0">
                <a:latin typeface="Arial Unicode MS" pitchFamily="34" charset="-128"/>
              </a:rPr>
              <a:t>fclose</a:t>
            </a:r>
            <a:r>
              <a:rPr lang="en-GB" sz="2400" i="1" dirty="0" smtClean="0">
                <a:latin typeface="Arial Unicode MS" pitchFamily="34" charset="-128"/>
              </a:rPr>
              <a:t>(</a:t>
            </a:r>
            <a:r>
              <a:rPr lang="en-GB" sz="2400" i="1" dirty="0" err="1" smtClean="0">
                <a:latin typeface="Arial Unicode MS" pitchFamily="34" charset="-128"/>
              </a:rPr>
              <a:t>sisse</a:t>
            </a:r>
            <a:r>
              <a:rPr lang="en-GB" sz="2400" i="1" dirty="0" smtClean="0">
                <a:latin typeface="Arial Unicode MS" pitchFamily="34" charset="-128"/>
              </a:rPr>
              <a:t>); </a:t>
            </a:r>
            <a:endParaRPr lang="et-EE" sz="2400" i="1" dirty="0" smtClean="0">
              <a:latin typeface="Arial Unicode MS" pitchFamily="34" charset="-128"/>
            </a:endParaRPr>
          </a:p>
          <a:p>
            <a:pPr>
              <a:lnSpc>
                <a:spcPct val="90000"/>
              </a:lnSpc>
              <a:buFontTx/>
              <a:buNone/>
            </a:pPr>
            <a:r>
              <a:rPr lang="en-GB" sz="2400" i="1" dirty="0" smtClean="0">
                <a:latin typeface="Arial Unicode MS" pitchFamily="34" charset="-128"/>
              </a:rPr>
              <a:t>return 1; } </a:t>
            </a:r>
            <a:endParaRPr lang="et-EE" sz="2400" i="1" dirty="0" smtClean="0">
              <a:latin typeface="Arial Unicode MS" pitchFamily="34" charset="-128"/>
            </a:endParaRPr>
          </a:p>
          <a:p>
            <a:pPr>
              <a:lnSpc>
                <a:spcPct val="90000"/>
              </a:lnSpc>
              <a:buFontTx/>
              <a:buNone/>
            </a:pPr>
            <a:endParaRPr lang="et-EE" i="1" dirty="0" smtClean="0">
              <a:latin typeface="Arial Unicode MS" pitchFamily="34" charset="-128"/>
            </a:endParaRPr>
          </a:p>
          <a:p>
            <a:pPr>
              <a:lnSpc>
                <a:spcPct val="90000"/>
              </a:lnSpc>
              <a:buFontTx/>
              <a:buNone/>
            </a:pPr>
            <a:r>
              <a:rPr lang="et-EE" i="1" dirty="0" smtClean="0">
                <a:latin typeface="Arial Unicode MS" pitchFamily="34" charset="-128"/>
              </a:rPr>
              <a:t>fsacnf ja fgets</a:t>
            </a:r>
            <a:r>
              <a:rPr lang="et-EE" dirty="0" smtClean="0">
                <a:latin typeface="Arial Unicode MS" pitchFamily="34" charset="-128"/>
              </a:rPr>
              <a:t> on võimalik mõlemat kasutada, kuid mitte samaaegselt</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Faili kirjutamine</a:t>
            </a:r>
            <a:endParaRPr lang="et-EE" dirty="0"/>
          </a:p>
        </p:txBody>
      </p:sp>
      <p:sp>
        <p:nvSpPr>
          <p:cNvPr id="3" name="Footer Placeholder 2"/>
          <p:cNvSpPr>
            <a:spLocks noGrp="1"/>
          </p:cNvSpPr>
          <p:nvPr>
            <p:ph type="ftr" sz="quarter" idx="3"/>
          </p:nvPr>
        </p:nvSpPr>
        <p:spPr/>
        <p:txBody>
          <a:bodyPr/>
          <a:lstStyle/>
          <a:p>
            <a:pPr>
              <a:defRPr/>
            </a:pPr>
            <a:r>
              <a:rPr lang="en-US" smtClean="0"/>
              <a:t>Programmeerimine II </a:t>
            </a:r>
            <a:endParaRPr lang="en-US" dirty="0"/>
          </a:p>
        </p:txBody>
      </p:sp>
      <p:sp>
        <p:nvSpPr>
          <p:cNvPr id="4" name="Slide Number Placeholder 3"/>
          <p:cNvSpPr>
            <a:spLocks noGrp="1"/>
          </p:cNvSpPr>
          <p:nvPr>
            <p:ph type="sldNum" sz="quarter" idx="4"/>
          </p:nvPr>
        </p:nvSpPr>
        <p:spPr/>
        <p:txBody>
          <a:bodyPr/>
          <a:lstStyle/>
          <a:p>
            <a:pPr>
              <a:defRPr/>
            </a:pPr>
            <a:fld id="{43AB6B5D-45E8-4CD9-9066-B5FAF214CEA0}" type="slidenum">
              <a:rPr lang="en-US" smtClean="0"/>
              <a:pPr>
                <a:defRPr/>
              </a:pPr>
              <a:t>7</a:t>
            </a:fld>
            <a:endParaRPr lang="en-US" dirty="0"/>
          </a:p>
        </p:txBody>
      </p:sp>
      <p:sp>
        <p:nvSpPr>
          <p:cNvPr id="6" name="Rectangle 3"/>
          <p:cNvSpPr txBox="1">
            <a:spLocks noChangeArrowheads="1"/>
          </p:cNvSpPr>
          <p:nvPr/>
        </p:nvSpPr>
        <p:spPr>
          <a:xfrm>
            <a:off x="1481328" y="1484784"/>
            <a:ext cx="7195128" cy="4944612"/>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
                <a:srgbClr val="870042"/>
              </a:buClr>
              <a:buSzTx/>
              <a:buFontTx/>
              <a:buNone/>
              <a:tabLst/>
              <a:defRPr/>
            </a:pPr>
            <a:r>
              <a:rPr kumimoji="0" lang="et-EE" sz="2400" b="0" i="1" u="none" strike="noStrike" kern="1200" cap="none" spc="0" normalizeH="0" baseline="0" noProof="0" dirty="0" smtClean="0">
                <a:ln>
                  <a:noFill/>
                </a:ln>
                <a:solidFill>
                  <a:schemeClr val="tx1"/>
                </a:solidFill>
                <a:effectLst/>
                <a:uLnTx/>
                <a:uFillTx/>
                <a:latin typeface="Arial" pitchFamily="34" charset="0"/>
                <a:ea typeface="Verdana" pitchFamily="34" charset="0"/>
                <a:cs typeface="Arial" pitchFamily="34" charset="0"/>
              </a:rPr>
              <a:t> </a:t>
            </a:r>
            <a:endParaRPr kumimoji="0" lang="en-GB" sz="24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endParaRPr>
          </a:p>
        </p:txBody>
      </p:sp>
      <p:sp>
        <p:nvSpPr>
          <p:cNvPr id="7" name="Rectangle 6"/>
          <p:cNvSpPr/>
          <p:nvPr/>
        </p:nvSpPr>
        <p:spPr>
          <a:xfrm>
            <a:off x="1481328" y="1214422"/>
            <a:ext cx="6803136" cy="424732"/>
          </a:xfrm>
          <a:prstGeom prst="rect">
            <a:avLst/>
          </a:prstGeom>
        </p:spPr>
        <p:txBody>
          <a:bodyPr wrap="square">
            <a:spAutoFit/>
          </a:bodyPr>
          <a:lstStyle/>
          <a:p>
            <a:pPr>
              <a:lnSpc>
                <a:spcPct val="90000"/>
              </a:lnSpc>
              <a:buFontTx/>
              <a:buNone/>
            </a:pPr>
            <a:r>
              <a:rPr lang="et-EE" sz="2400" i="1" dirty="0" smtClean="0">
                <a:latin typeface="Arial Unicode MS" pitchFamily="34" charset="-128"/>
              </a:rPr>
              <a:t> </a:t>
            </a:r>
            <a:endParaRPr lang="en-GB" sz="2000" dirty="0"/>
          </a:p>
        </p:txBody>
      </p:sp>
      <p:sp>
        <p:nvSpPr>
          <p:cNvPr id="8" name="Rectangle 7"/>
          <p:cNvSpPr/>
          <p:nvPr/>
        </p:nvSpPr>
        <p:spPr>
          <a:xfrm>
            <a:off x="1357290" y="1214422"/>
            <a:ext cx="7072362" cy="4745915"/>
          </a:xfrm>
          <a:prstGeom prst="rect">
            <a:avLst/>
          </a:prstGeom>
        </p:spPr>
        <p:txBody>
          <a:bodyPr wrap="square">
            <a:spAutoFit/>
          </a:bodyPr>
          <a:lstStyle/>
          <a:p>
            <a:pPr>
              <a:lnSpc>
                <a:spcPct val="90000"/>
              </a:lnSpc>
            </a:pPr>
            <a:r>
              <a:rPr lang="et-EE" sz="2400" dirty="0" smtClean="0"/>
              <a:t>Näitena oli meil</a:t>
            </a:r>
            <a:r>
              <a:rPr lang="et-EE" sz="2400" dirty="0" smtClean="0"/>
              <a:t>:</a:t>
            </a:r>
          </a:p>
          <a:p>
            <a:pPr>
              <a:lnSpc>
                <a:spcPct val="90000"/>
              </a:lnSpc>
            </a:pPr>
            <a:endParaRPr lang="et-EE" sz="2400" dirty="0" smtClean="0"/>
          </a:p>
          <a:p>
            <a:pPr>
              <a:lnSpc>
                <a:spcPct val="90000"/>
              </a:lnSpc>
              <a:buFontTx/>
              <a:buNone/>
            </a:pPr>
            <a:r>
              <a:rPr lang="et-EE" sz="2400" i="1" dirty="0" smtClean="0"/>
              <a:t>FILE *kirjuta= fopen(“esimene.txt”, “</a:t>
            </a:r>
            <a:r>
              <a:rPr lang="et-EE" sz="2400" i="1" dirty="0" smtClean="0">
                <a:solidFill>
                  <a:srgbClr val="FF0000"/>
                </a:solidFill>
              </a:rPr>
              <a:t>w</a:t>
            </a:r>
            <a:r>
              <a:rPr lang="et-EE" sz="2400" i="1" dirty="0" smtClean="0"/>
              <a:t>”);</a:t>
            </a:r>
          </a:p>
          <a:p>
            <a:pPr>
              <a:lnSpc>
                <a:spcPct val="90000"/>
              </a:lnSpc>
              <a:buFontTx/>
              <a:buNone/>
            </a:pPr>
            <a:r>
              <a:rPr lang="et-EE" sz="2400" i="1" dirty="0" smtClean="0"/>
              <a:t>fprintf(kirjuta, “Esimene proov</a:t>
            </a:r>
            <a:r>
              <a:rPr lang="et-EE" sz="2400" i="1" dirty="0" smtClean="0"/>
              <a:t>”);//</a:t>
            </a:r>
            <a:r>
              <a:rPr lang="et-EE" sz="2400" i="1" dirty="0" smtClean="0"/>
              <a:t>faili trükitav tekst</a:t>
            </a:r>
          </a:p>
          <a:p>
            <a:pPr>
              <a:lnSpc>
                <a:spcPct val="90000"/>
              </a:lnSpc>
              <a:buFontTx/>
              <a:buNone/>
            </a:pPr>
            <a:r>
              <a:rPr lang="et-EE" sz="2400" i="1" dirty="0" smtClean="0"/>
              <a:t>fclose(kirjuta</a:t>
            </a:r>
            <a:r>
              <a:rPr lang="et-EE" sz="2400" i="1" dirty="0" smtClean="0"/>
              <a:t>);//</a:t>
            </a:r>
            <a:r>
              <a:rPr lang="et-EE" sz="2400" i="1" dirty="0" smtClean="0"/>
              <a:t>kuulub iga viisaka failiga töö </a:t>
            </a:r>
            <a:r>
              <a:rPr lang="et-EE" sz="2400" i="1" dirty="0" smtClean="0"/>
              <a:t>juurde</a:t>
            </a:r>
            <a:endParaRPr lang="et-EE" sz="2400" i="1" dirty="0" smtClean="0"/>
          </a:p>
          <a:p>
            <a:pPr>
              <a:lnSpc>
                <a:spcPct val="90000"/>
              </a:lnSpc>
            </a:pPr>
            <a:endParaRPr lang="et-EE" sz="2400" dirty="0" smtClean="0"/>
          </a:p>
          <a:p>
            <a:pPr>
              <a:lnSpc>
                <a:spcPct val="90000"/>
              </a:lnSpc>
            </a:pPr>
            <a:r>
              <a:rPr lang="et-EE" sz="2400" dirty="0" smtClean="0"/>
              <a:t>“</a:t>
            </a:r>
            <a:r>
              <a:rPr lang="et-EE" sz="2400" dirty="0" smtClean="0"/>
              <a:t>w” korral siis iga faili avamisega kirjutatakse eelnev sisu üle</a:t>
            </a:r>
          </a:p>
          <a:p>
            <a:pPr>
              <a:lnSpc>
                <a:spcPct val="90000"/>
              </a:lnSpc>
            </a:pPr>
            <a:endParaRPr lang="et-EE" sz="2400" dirty="0" smtClean="0"/>
          </a:p>
          <a:p>
            <a:pPr>
              <a:lnSpc>
                <a:spcPct val="90000"/>
              </a:lnSpc>
              <a:buFontTx/>
              <a:buNone/>
            </a:pPr>
            <a:r>
              <a:rPr lang="et-EE" sz="2400" i="1" dirty="0" smtClean="0"/>
              <a:t>FILE *kirjuta= fopen(“esimene.txt”, “</a:t>
            </a:r>
            <a:r>
              <a:rPr lang="et-EE" sz="2400" i="1" dirty="0" smtClean="0">
                <a:solidFill>
                  <a:srgbClr val="FF0000"/>
                </a:solidFill>
              </a:rPr>
              <a:t>a</a:t>
            </a:r>
            <a:r>
              <a:rPr lang="et-EE" sz="2400" i="1" dirty="0" smtClean="0"/>
              <a:t>”);</a:t>
            </a:r>
          </a:p>
          <a:p>
            <a:pPr>
              <a:lnSpc>
                <a:spcPct val="90000"/>
              </a:lnSpc>
              <a:buFontTx/>
              <a:buNone/>
            </a:pPr>
            <a:r>
              <a:rPr lang="et-EE" sz="2400" i="1" dirty="0" smtClean="0"/>
              <a:t>fprintf(kirjuta, “Esimene proov”);</a:t>
            </a:r>
          </a:p>
          <a:p>
            <a:pPr>
              <a:lnSpc>
                <a:spcPct val="90000"/>
              </a:lnSpc>
            </a:pPr>
            <a:endParaRPr lang="et-EE" sz="2400" dirty="0" smtClean="0"/>
          </a:p>
          <a:p>
            <a:pPr>
              <a:lnSpc>
                <a:spcPct val="90000"/>
              </a:lnSpc>
            </a:pPr>
            <a:r>
              <a:rPr lang="et-EE" sz="2400" dirty="0" smtClean="0"/>
              <a:t>“</a:t>
            </a:r>
            <a:r>
              <a:rPr lang="et-EE" sz="2400" dirty="0" smtClean="0"/>
              <a:t>a” korral iga avamise ja kirjutamise kord lisatakse olemasolevale failile.</a:t>
            </a:r>
            <a:endParaRPr lang="et-EE"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5" y="4406900"/>
            <a:ext cx="7025435" cy="1593868"/>
          </a:xfrm>
        </p:spPr>
        <p:txBody>
          <a:bodyPr/>
          <a:lstStyle/>
          <a:p>
            <a:r>
              <a:rPr lang="et-EE" dirty="0" smtClean="0"/>
              <a:t> Programmi teksti jaotamine erinevate failide vahel</a:t>
            </a:r>
            <a:endParaRPr lang="et-EE" dirty="0">
              <a:solidFill>
                <a:schemeClr val="bg1">
                  <a:lumMod val="65000"/>
                </a:schemeClr>
              </a:solidFill>
            </a:endParaRPr>
          </a:p>
        </p:txBody>
      </p:sp>
      <p:sp>
        <p:nvSpPr>
          <p:cNvPr id="3" name="Text Placeholder 2"/>
          <p:cNvSpPr>
            <a:spLocks noGrp="1"/>
          </p:cNvSpPr>
          <p:nvPr>
            <p:ph type="body" idx="1"/>
          </p:nvPr>
        </p:nvSpPr>
        <p:spPr/>
        <p:txBody>
          <a:bodyPr/>
          <a:lstStyle/>
          <a:p>
            <a:r>
              <a:rPr lang="et-EE" dirty="0" smtClean="0"/>
              <a:t>Failid &amp; kirjed 2</a:t>
            </a:r>
            <a:endParaRPr lang="et-EE" dirty="0"/>
          </a:p>
        </p:txBody>
      </p:sp>
      <p:sp>
        <p:nvSpPr>
          <p:cNvPr id="4" name="Footer Placeholder 3"/>
          <p:cNvSpPr>
            <a:spLocks noGrp="1"/>
          </p:cNvSpPr>
          <p:nvPr>
            <p:ph type="ftr" sz="quarter" idx="3"/>
          </p:nvPr>
        </p:nvSpPr>
        <p:spPr/>
        <p:txBody>
          <a:bodyPr/>
          <a:lstStyle/>
          <a:p>
            <a:pPr>
              <a:defRPr/>
            </a:pPr>
            <a:r>
              <a:rPr lang="en-US" smtClean="0"/>
              <a:t>Programmeerimine II </a:t>
            </a:r>
            <a:endParaRPr lang="en-US" dirty="0"/>
          </a:p>
        </p:txBody>
      </p:sp>
      <p:sp>
        <p:nvSpPr>
          <p:cNvPr id="5" name="Slide Number Placeholder 4"/>
          <p:cNvSpPr>
            <a:spLocks noGrp="1"/>
          </p:cNvSpPr>
          <p:nvPr>
            <p:ph type="sldNum" sz="quarter" idx="4"/>
          </p:nvPr>
        </p:nvSpPr>
        <p:spPr/>
        <p:txBody>
          <a:bodyPr/>
          <a:lstStyle/>
          <a:p>
            <a:pPr>
              <a:defRPr/>
            </a:pPr>
            <a:fld id="{43AB6B5D-45E8-4CD9-9066-B5FAF214CEA0}"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 Programmi teksti jaotamine erinevate failide vahel</a:t>
            </a:r>
            <a:endParaRPr lang="et-EE" dirty="0"/>
          </a:p>
        </p:txBody>
      </p:sp>
      <p:sp>
        <p:nvSpPr>
          <p:cNvPr id="4" name="Footer Placeholder 3"/>
          <p:cNvSpPr>
            <a:spLocks noGrp="1"/>
          </p:cNvSpPr>
          <p:nvPr>
            <p:ph type="ftr" sz="quarter" idx="3"/>
          </p:nvPr>
        </p:nvSpPr>
        <p:spPr/>
        <p:txBody>
          <a:bodyPr/>
          <a:lstStyle/>
          <a:p>
            <a:pPr>
              <a:defRPr/>
            </a:pPr>
            <a:r>
              <a:rPr lang="en-US" smtClean="0"/>
              <a:t>Programmeerimine II </a:t>
            </a:r>
            <a:endParaRPr lang="en-US" dirty="0"/>
          </a:p>
        </p:txBody>
      </p:sp>
      <p:sp>
        <p:nvSpPr>
          <p:cNvPr id="5" name="Slide Number Placeholder 4"/>
          <p:cNvSpPr>
            <a:spLocks noGrp="1"/>
          </p:cNvSpPr>
          <p:nvPr>
            <p:ph type="sldNum" sz="quarter" idx="4"/>
          </p:nvPr>
        </p:nvSpPr>
        <p:spPr/>
        <p:txBody>
          <a:bodyPr/>
          <a:lstStyle/>
          <a:p>
            <a:pPr>
              <a:defRPr/>
            </a:pPr>
            <a:fld id="{43AB6B5D-45E8-4CD9-9066-B5FAF214CEA0}" type="slidenum">
              <a:rPr lang="en-US" smtClean="0"/>
              <a:pPr>
                <a:defRPr/>
              </a:pPr>
              <a:t>9</a:t>
            </a:fld>
            <a:endParaRPr lang="en-US" dirty="0"/>
          </a:p>
        </p:txBody>
      </p:sp>
      <p:sp>
        <p:nvSpPr>
          <p:cNvPr id="6" name="Rectangle 3"/>
          <p:cNvSpPr txBox="1">
            <a:spLocks noChangeArrowheads="1"/>
          </p:cNvSpPr>
          <p:nvPr/>
        </p:nvSpPr>
        <p:spPr bwMode="auto">
          <a:xfrm>
            <a:off x="1214414" y="1676400"/>
            <a:ext cx="7243786"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600"/>
              </a:spcAft>
              <a:buClr>
                <a:srgbClr val="870042"/>
              </a:buClr>
              <a:buSzTx/>
              <a:buFontTx/>
              <a:buNone/>
              <a:tabLst/>
              <a:defRPr/>
            </a:pPr>
            <a:r>
              <a:rPr kumimoji="0" lang="et-EE" sz="2000" b="0" i="0" u="none" strike="noStrike" kern="1200" cap="none" spc="0" normalizeH="0" baseline="0" noProof="0" dirty="0" smtClean="0">
                <a:ln>
                  <a:noFill/>
                </a:ln>
                <a:solidFill>
                  <a:schemeClr val="tx1"/>
                </a:solidFill>
                <a:effectLst/>
                <a:uLnTx/>
                <a:uFillTx/>
                <a:latin typeface="Arial" pitchFamily="34" charset="0"/>
                <a:ea typeface="Verdana" pitchFamily="34" charset="0"/>
                <a:cs typeface="Arial" pitchFamily="34" charset="0"/>
              </a:rPr>
              <a:t>	</a:t>
            </a:r>
            <a:r>
              <a:rPr kumimoji="0" lang="et-EE" sz="2000" b="0" i="0" u="none" strike="noStrike" kern="1200" cap="none" spc="0" normalizeH="0" baseline="0" noProof="0" dirty="0" smtClean="0">
                <a:ln>
                  <a:noFill/>
                </a:ln>
                <a:solidFill>
                  <a:schemeClr val="tx1"/>
                </a:solidFill>
                <a:effectLst/>
                <a:uLnTx/>
                <a:uFillTx/>
                <a:latin typeface="Arial" pitchFamily="34" charset="0"/>
                <a:ea typeface="Verdana" pitchFamily="34" charset="0"/>
                <a:cs typeface="Times New Roman" pitchFamily="18" charset="0"/>
              </a:rPr>
              <a:t> </a:t>
            </a:r>
            <a:endParaRPr kumimoji="0" lang="en-GB" sz="20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endParaRPr>
          </a:p>
        </p:txBody>
      </p:sp>
      <p:sp>
        <p:nvSpPr>
          <p:cNvPr id="7" name="Rectangle 6"/>
          <p:cNvSpPr/>
          <p:nvPr/>
        </p:nvSpPr>
        <p:spPr>
          <a:xfrm>
            <a:off x="1214414" y="2274838"/>
            <a:ext cx="6786610" cy="3539430"/>
          </a:xfrm>
          <a:prstGeom prst="rect">
            <a:avLst/>
          </a:prstGeom>
        </p:spPr>
        <p:txBody>
          <a:bodyPr wrap="square">
            <a:spAutoFit/>
          </a:bodyPr>
          <a:lstStyle/>
          <a:p>
            <a:pPr>
              <a:buFontTx/>
              <a:buNone/>
            </a:pPr>
            <a:r>
              <a:rPr lang="et-EE" sz="2800" dirty="0" smtClean="0"/>
              <a:t>Kindlasti on kasulikum suurem programm jagada nii alamfunktsioonideks kui ka need omakorda jagada teema järgi erinevate failide vahel.</a:t>
            </a:r>
          </a:p>
          <a:p>
            <a:pPr>
              <a:buFontTx/>
              <a:buNone/>
            </a:pPr>
            <a:r>
              <a:rPr lang="et-EE" sz="2800" dirty="0" smtClean="0"/>
              <a:t>Näiteks: mitme erinevalt moodustatud massiivi väljatrükk oleks kasulik kirjutada omaette alamfunktsioonina. Kuid miks ka mitte eraldi failina.</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1884</TotalTime>
  <Words>901</Words>
  <Application>Microsoft Office PowerPoint</Application>
  <PresentationFormat>On-screen Show (4:3)</PresentationFormat>
  <Paragraphs>294</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Õppeaine eesmärgid</vt:lpstr>
      <vt:lpstr>FAILID</vt:lpstr>
      <vt:lpstr> </vt:lpstr>
      <vt:lpstr>Failist lugemine</vt:lpstr>
      <vt:lpstr>Faili kirjutamine</vt:lpstr>
      <vt:lpstr> Programmi teksti jaotamine erinevate failide vahel</vt:lpstr>
      <vt:lpstr> Programmi teksti jaotamine erinevate failide vahel</vt:lpstr>
      <vt:lpstr> Näide</vt:lpstr>
      <vt:lpstr>Slide 11</vt:lpstr>
      <vt:lpstr>Slide 12</vt:lpstr>
      <vt:lpstr>Slide 13</vt:lpstr>
      <vt:lpstr>KIRJED</vt:lpstr>
      <vt:lpstr>Slide 15</vt:lpstr>
      <vt:lpstr>Slide 16</vt:lpstr>
      <vt:lpstr>Slide 17</vt:lpstr>
      <vt:lpstr>Slide 18</vt:lpstr>
      <vt:lpstr>Slide 19</vt:lpstr>
      <vt:lpstr>Slide 20</vt:lpstr>
      <vt:lpstr>Slide 21</vt:lpstr>
      <vt:lpstr>Slide 22</vt:lpstr>
      <vt:lpstr>Slide 23</vt:lpstr>
    </vt:vector>
  </TitlesOfParts>
  <Company>Identity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Maret</dc:creator>
  <cp:lastModifiedBy>viies</cp:lastModifiedBy>
  <cp:revision>88</cp:revision>
  <dcterms:created xsi:type="dcterms:W3CDTF">2011-01-05T14:05:55Z</dcterms:created>
  <dcterms:modified xsi:type="dcterms:W3CDTF">2012-05-31T09:19:30Z</dcterms:modified>
</cp:coreProperties>
</file>