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3" r:id="rId9"/>
    <p:sldId id="265" r:id="rId10"/>
    <p:sldId id="262" r:id="rId11"/>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E12A4E4-98BD-44EF-97BE-5081D1E25792}" type="datetimeFigureOut">
              <a:rPr lang="et-EE" smtClean="0"/>
              <a:t>19.04.2014</a:t>
            </a:fld>
            <a:endParaRPr lang="et-EE"/>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t-E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408D807-626B-432F-9EF5-19A45E84472D}" type="slidenum">
              <a:rPr lang="et-EE" smtClean="0"/>
              <a:t>‹#›</a:t>
            </a:fld>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12A4E4-98BD-44EF-97BE-5081D1E25792}" type="datetimeFigureOut">
              <a:rPr lang="et-EE" smtClean="0"/>
              <a:t>19.04.2014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408D807-626B-432F-9EF5-19A45E84472D}" type="slidenum">
              <a:rPr lang="et-EE" smtClean="0"/>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12A4E4-98BD-44EF-97BE-5081D1E25792}" type="datetimeFigureOut">
              <a:rPr lang="et-EE" smtClean="0"/>
              <a:t>19.04.2014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D408D807-626B-432F-9EF5-19A45E84472D}" type="slidenum">
              <a:rPr lang="et-EE" smtClean="0"/>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E12A4E4-98BD-44EF-97BE-5081D1E25792}" type="datetimeFigureOut">
              <a:rPr lang="et-EE" smtClean="0"/>
              <a:t>19.04.2014</a:t>
            </a:fld>
            <a:endParaRPr lang="et-EE"/>
          </a:p>
        </p:txBody>
      </p:sp>
      <p:sp>
        <p:nvSpPr>
          <p:cNvPr id="9" name="Slide Number Placeholder 8"/>
          <p:cNvSpPr>
            <a:spLocks noGrp="1"/>
          </p:cNvSpPr>
          <p:nvPr>
            <p:ph type="sldNum" sz="quarter" idx="15"/>
          </p:nvPr>
        </p:nvSpPr>
        <p:spPr/>
        <p:txBody>
          <a:bodyPr rtlCol="0"/>
          <a:lstStyle/>
          <a:p>
            <a:fld id="{D408D807-626B-432F-9EF5-19A45E84472D}" type="slidenum">
              <a:rPr lang="et-EE" smtClean="0"/>
              <a:t>‹#›</a:t>
            </a:fld>
            <a:endParaRPr lang="et-EE"/>
          </a:p>
        </p:txBody>
      </p:sp>
      <p:sp>
        <p:nvSpPr>
          <p:cNvPr id="10" name="Footer Placeholder 9"/>
          <p:cNvSpPr>
            <a:spLocks noGrp="1"/>
          </p:cNvSpPr>
          <p:nvPr>
            <p:ph type="ftr" sz="quarter" idx="16"/>
          </p:nvPr>
        </p:nvSpPr>
        <p:spPr/>
        <p:txBody>
          <a:bodyPr rtlCol="0"/>
          <a:lstStyle/>
          <a:p>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E12A4E4-98BD-44EF-97BE-5081D1E25792}" type="datetimeFigureOut">
              <a:rPr lang="et-EE" smtClean="0"/>
              <a:t>19.04.2014</a:t>
            </a:fld>
            <a:endParaRPr lang="et-EE"/>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t-E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408D807-626B-432F-9EF5-19A45E84472D}" type="slidenum">
              <a:rPr lang="et-EE" smtClean="0"/>
              <a:t>‹#›</a:t>
            </a:fld>
            <a:endParaRPr lang="et-E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E12A4E4-98BD-44EF-97BE-5081D1E25792}" type="datetimeFigureOut">
              <a:rPr lang="et-EE" smtClean="0"/>
              <a:t>19.04.2014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D408D807-626B-432F-9EF5-19A45E84472D}" type="slidenum">
              <a:rPr lang="et-EE" smtClean="0"/>
              <a:t>‹#›</a:t>
            </a:fld>
            <a:endParaRPr lang="et-EE"/>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E12A4E4-98BD-44EF-97BE-5081D1E25792}" type="datetimeFigureOut">
              <a:rPr lang="et-EE" smtClean="0"/>
              <a:t>19.04.2014</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D408D807-626B-432F-9EF5-19A45E84472D}" type="slidenum">
              <a:rPr lang="et-EE" smtClean="0"/>
              <a:t>‹#›</a:t>
            </a:fld>
            <a:endParaRPr lang="et-EE"/>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E12A4E4-98BD-44EF-97BE-5081D1E25792}" type="datetimeFigureOut">
              <a:rPr lang="et-EE" smtClean="0"/>
              <a:t>19.04.2014</a:t>
            </a:fld>
            <a:endParaRPr lang="et-EE"/>
          </a:p>
        </p:txBody>
      </p:sp>
      <p:sp>
        <p:nvSpPr>
          <p:cNvPr id="7" name="Slide Number Placeholder 6"/>
          <p:cNvSpPr>
            <a:spLocks noGrp="1"/>
          </p:cNvSpPr>
          <p:nvPr>
            <p:ph type="sldNum" sz="quarter" idx="11"/>
          </p:nvPr>
        </p:nvSpPr>
        <p:spPr/>
        <p:txBody>
          <a:bodyPr rtlCol="0"/>
          <a:lstStyle/>
          <a:p>
            <a:fld id="{D408D807-626B-432F-9EF5-19A45E84472D}" type="slidenum">
              <a:rPr lang="et-EE" smtClean="0"/>
              <a:t>‹#›</a:t>
            </a:fld>
            <a:endParaRPr lang="et-EE"/>
          </a:p>
        </p:txBody>
      </p:sp>
      <p:sp>
        <p:nvSpPr>
          <p:cNvPr id="8" name="Footer Placeholder 7"/>
          <p:cNvSpPr>
            <a:spLocks noGrp="1"/>
          </p:cNvSpPr>
          <p:nvPr>
            <p:ph type="ftr" sz="quarter" idx="12"/>
          </p:nvPr>
        </p:nvSpPr>
        <p:spPr/>
        <p:txBody>
          <a:bodyPr rtlCol="0"/>
          <a:lstStyle/>
          <a:p>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2A4E4-98BD-44EF-97BE-5081D1E25792}" type="datetimeFigureOut">
              <a:rPr lang="et-EE" smtClean="0"/>
              <a:t>19.04.2014</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D408D807-626B-432F-9EF5-19A45E84472D}" type="slidenum">
              <a:rPr lang="et-EE" smtClean="0"/>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E12A4E4-98BD-44EF-97BE-5081D1E25792}" type="datetimeFigureOut">
              <a:rPr lang="et-EE" smtClean="0"/>
              <a:t>19.04.2014</a:t>
            </a:fld>
            <a:endParaRPr lang="et-EE"/>
          </a:p>
        </p:txBody>
      </p:sp>
      <p:sp>
        <p:nvSpPr>
          <p:cNvPr id="22" name="Slide Number Placeholder 21"/>
          <p:cNvSpPr>
            <a:spLocks noGrp="1"/>
          </p:cNvSpPr>
          <p:nvPr>
            <p:ph type="sldNum" sz="quarter" idx="15"/>
          </p:nvPr>
        </p:nvSpPr>
        <p:spPr/>
        <p:txBody>
          <a:bodyPr rtlCol="0"/>
          <a:lstStyle/>
          <a:p>
            <a:fld id="{D408D807-626B-432F-9EF5-19A45E84472D}" type="slidenum">
              <a:rPr lang="et-EE" smtClean="0"/>
              <a:t>‹#›</a:t>
            </a:fld>
            <a:endParaRPr lang="et-EE"/>
          </a:p>
        </p:txBody>
      </p:sp>
      <p:sp>
        <p:nvSpPr>
          <p:cNvPr id="23" name="Footer Placeholder 22"/>
          <p:cNvSpPr>
            <a:spLocks noGrp="1"/>
          </p:cNvSpPr>
          <p:nvPr>
            <p:ph type="ftr" sz="quarter" idx="16"/>
          </p:nvPr>
        </p:nvSpPr>
        <p:spPr/>
        <p:txBody>
          <a:bodyPr rtlCol="0"/>
          <a:lstStyle/>
          <a:p>
            <a:endParaRPr lang="et-E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E12A4E4-98BD-44EF-97BE-5081D1E25792}" type="datetimeFigureOut">
              <a:rPr lang="et-EE" smtClean="0"/>
              <a:t>19.04.2014</a:t>
            </a:fld>
            <a:endParaRPr lang="et-EE"/>
          </a:p>
        </p:txBody>
      </p:sp>
      <p:sp>
        <p:nvSpPr>
          <p:cNvPr id="18" name="Slide Number Placeholder 17"/>
          <p:cNvSpPr>
            <a:spLocks noGrp="1"/>
          </p:cNvSpPr>
          <p:nvPr>
            <p:ph type="sldNum" sz="quarter" idx="11"/>
          </p:nvPr>
        </p:nvSpPr>
        <p:spPr/>
        <p:txBody>
          <a:bodyPr rtlCol="0"/>
          <a:lstStyle/>
          <a:p>
            <a:fld id="{D408D807-626B-432F-9EF5-19A45E84472D}" type="slidenum">
              <a:rPr lang="et-EE" smtClean="0"/>
              <a:t>‹#›</a:t>
            </a:fld>
            <a:endParaRPr lang="et-EE"/>
          </a:p>
        </p:txBody>
      </p:sp>
      <p:sp>
        <p:nvSpPr>
          <p:cNvPr id="21" name="Footer Placeholder 20"/>
          <p:cNvSpPr>
            <a:spLocks noGrp="1"/>
          </p:cNvSpPr>
          <p:nvPr>
            <p:ph type="ftr" sz="quarter" idx="12"/>
          </p:nvPr>
        </p:nvSpPr>
        <p:spPr/>
        <p:txBody>
          <a:bodyPr rtlCol="0"/>
          <a:lstStyle/>
          <a:p>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E12A4E4-98BD-44EF-97BE-5081D1E25792}" type="datetimeFigureOut">
              <a:rPr lang="et-EE" smtClean="0"/>
              <a:t>19.04.2014</a:t>
            </a:fld>
            <a:endParaRPr lang="et-EE"/>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t-EE"/>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408D807-626B-432F-9EF5-19A45E84472D}" type="slidenum">
              <a:rPr lang="et-EE" smtClean="0"/>
              <a:t>‹#›</a:t>
            </a:fld>
            <a:endParaRPr lang="et-E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smtClean="0"/>
              <a:t>Objektorienteeritus C++-is</a:t>
            </a:r>
            <a:endParaRPr lang="et-EE" dirty="0"/>
          </a:p>
        </p:txBody>
      </p:sp>
      <p:sp>
        <p:nvSpPr>
          <p:cNvPr id="3" name="Subtitle 2"/>
          <p:cNvSpPr>
            <a:spLocks noGrp="1"/>
          </p:cNvSpPr>
          <p:nvPr>
            <p:ph type="subTitle" idx="1"/>
          </p:nvPr>
        </p:nvSpPr>
        <p:spPr/>
        <p:txBody>
          <a:bodyPr/>
          <a:lstStyle/>
          <a:p>
            <a:endParaRPr lang="et-EE" dirty="0"/>
          </a:p>
        </p:txBody>
      </p:sp>
    </p:spTree>
    <p:extLst>
      <p:ext uri="{BB962C8B-B14F-4D97-AF65-F5344CB8AC3E}">
        <p14:creationId xmlns:p14="http://schemas.microsoft.com/office/powerpoint/2010/main" val="3384882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Kokkuvõtteks</a:t>
            </a:r>
            <a:endParaRPr lang="et-EE" dirty="0"/>
          </a:p>
        </p:txBody>
      </p:sp>
      <p:sp>
        <p:nvSpPr>
          <p:cNvPr id="3" name="Content Placeholder 2"/>
          <p:cNvSpPr>
            <a:spLocks noGrp="1"/>
          </p:cNvSpPr>
          <p:nvPr>
            <p:ph sz="quarter" idx="1"/>
          </p:nvPr>
        </p:nvSpPr>
        <p:spPr/>
        <p:txBody>
          <a:bodyPr/>
          <a:lstStyle/>
          <a:p>
            <a:r>
              <a:rPr lang="et-EE" dirty="0" smtClean="0"/>
              <a:t>Võimaldab objektorienteeritus muuta eri elemendid paremini hallatavaks</a:t>
            </a:r>
          </a:p>
          <a:p>
            <a:r>
              <a:rPr lang="et-EE" dirty="0" smtClean="0"/>
              <a:t>Teha kiiremaid muudatusi paljude elementide käitumisse, olekutesse korraga</a:t>
            </a:r>
          </a:p>
          <a:p>
            <a:r>
              <a:rPr lang="et-EE" smtClean="0"/>
              <a:t>Lihtsustab programmeeritava üldist tervikpilti</a:t>
            </a:r>
            <a:endParaRPr lang="et-EE" dirty="0" smtClean="0"/>
          </a:p>
          <a:p>
            <a:pPr marL="0" indent="0">
              <a:buNone/>
            </a:pPr>
            <a:endParaRPr lang="et-EE" dirty="0"/>
          </a:p>
        </p:txBody>
      </p:sp>
    </p:spTree>
    <p:extLst>
      <p:ext uri="{BB962C8B-B14F-4D97-AF65-F5344CB8AC3E}">
        <p14:creationId xmlns:p14="http://schemas.microsoft.com/office/powerpoint/2010/main" val="1288353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OOPst üldiselt</a:t>
            </a:r>
            <a:endParaRPr lang="et-EE" dirty="0"/>
          </a:p>
        </p:txBody>
      </p:sp>
      <p:sp>
        <p:nvSpPr>
          <p:cNvPr id="3" name="Content Placeholder 2"/>
          <p:cNvSpPr>
            <a:spLocks noGrp="1"/>
          </p:cNvSpPr>
          <p:nvPr>
            <p:ph sz="quarter" idx="1"/>
          </p:nvPr>
        </p:nvSpPr>
        <p:spPr/>
        <p:txBody>
          <a:bodyPr/>
          <a:lstStyle/>
          <a:p>
            <a:r>
              <a:rPr lang="et-EE" dirty="0" smtClean="0"/>
              <a:t>Objektorienteeritus C++is on objekti ja klassipõhine</a:t>
            </a:r>
          </a:p>
          <a:p>
            <a:r>
              <a:rPr lang="et-EE" dirty="0" smtClean="0"/>
              <a:t>Objektid kuuluvad klassidesse, nendel on kindlad omadused (muutujad) ning nendega saab teostada kindlaid toiminguid (meetodid)</a:t>
            </a:r>
          </a:p>
          <a:p>
            <a:r>
              <a:rPr lang="et-EE" dirty="0" smtClean="0"/>
              <a:t>Klassielemendid saavad olla nii avalikud (public) kui ainult sellele klassile kättesaadavad (private)</a:t>
            </a:r>
          </a:p>
          <a:p>
            <a:r>
              <a:rPr lang="et-EE" dirty="0" smtClean="0"/>
              <a:t>Igal objektil, mis kuuluvad klassi on teatavad ühised tunnusjooned</a:t>
            </a:r>
            <a:endParaRPr lang="et-EE" dirty="0"/>
          </a:p>
        </p:txBody>
      </p:sp>
    </p:spTree>
    <p:extLst>
      <p:ext uri="{BB962C8B-B14F-4D97-AF65-F5344CB8AC3E}">
        <p14:creationId xmlns:p14="http://schemas.microsoft.com/office/powerpoint/2010/main" val="804880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Klassi struktuur</a:t>
            </a:r>
            <a:endParaRPr lang="et-EE" dirty="0"/>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556792"/>
            <a:ext cx="5881892" cy="4426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0596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Objektide loomine ja kasutamine</a:t>
            </a:r>
            <a:endParaRPr lang="et-EE"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71612"/>
            <a:ext cx="7632848" cy="47967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08751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Try-catch</a:t>
            </a:r>
            <a:endParaRPr lang="et-EE" dirty="0"/>
          </a:p>
        </p:txBody>
      </p:sp>
      <p:sp>
        <p:nvSpPr>
          <p:cNvPr id="3" name="Content Placeholder 2"/>
          <p:cNvSpPr>
            <a:spLocks noGrp="1"/>
          </p:cNvSpPr>
          <p:nvPr>
            <p:ph sz="quarter" idx="1"/>
          </p:nvPr>
        </p:nvSpPr>
        <p:spPr/>
        <p:txBody>
          <a:bodyPr/>
          <a:lstStyle/>
          <a:p>
            <a:r>
              <a:rPr lang="et-EE" dirty="0" smtClean="0"/>
              <a:t>Mitmesugused operatsioonid võivad ebaõnnestuda, selle välitimiseks on ebaõnnestumisohuga operatsioonid mõistlik ümbritseda try { *tehtavad operatsioonid*} lookpaariga, ning nende järele lisada catch blokk </a:t>
            </a:r>
          </a:p>
          <a:p>
            <a:r>
              <a:rPr lang="et-EE" dirty="0" smtClean="0"/>
              <a:t>catch</a:t>
            </a:r>
            <a:r>
              <a:rPr lang="en-US" dirty="0" smtClean="0"/>
              <a:t>(</a:t>
            </a:r>
            <a:r>
              <a:rPr lang="en-US" dirty="0" err="1" smtClean="0"/>
              <a:t>std</a:t>
            </a:r>
            <a:r>
              <a:rPr lang="en-US" dirty="0"/>
              <a:t>::exception&amp; e) </a:t>
            </a:r>
            <a:r>
              <a:rPr lang="en-US" dirty="0" smtClean="0"/>
              <a:t>{</a:t>
            </a:r>
            <a:r>
              <a:rPr lang="et-EE" dirty="0" smtClean="0"/>
              <a:t> *kood mida teha kui asi ebaõnnestub</a:t>
            </a:r>
            <a:r>
              <a:rPr lang="en-US" dirty="0" smtClean="0"/>
              <a:t>}</a:t>
            </a:r>
            <a:endParaRPr lang="et-EE" dirty="0"/>
          </a:p>
        </p:txBody>
      </p:sp>
    </p:spTree>
    <p:extLst>
      <p:ext uri="{BB962C8B-B14F-4D97-AF65-F5344CB8AC3E}">
        <p14:creationId xmlns:p14="http://schemas.microsoft.com/office/powerpoint/2010/main" val="3614353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Spetsiifilised funktsioonid</a:t>
            </a:r>
            <a:endParaRPr lang="et-EE" dirty="0"/>
          </a:p>
        </p:txBody>
      </p:sp>
      <p:sp>
        <p:nvSpPr>
          <p:cNvPr id="3" name="Content Placeholder 2"/>
          <p:cNvSpPr>
            <a:spLocks noGrp="1"/>
          </p:cNvSpPr>
          <p:nvPr>
            <p:ph sz="quarter" idx="1"/>
          </p:nvPr>
        </p:nvSpPr>
        <p:spPr/>
        <p:txBody>
          <a:bodyPr/>
          <a:lstStyle/>
          <a:p>
            <a:r>
              <a:rPr lang="et-EE" dirty="0" smtClean="0"/>
              <a:t>C++is on erinevalt Cst otsene voojuhtimine tähtsal kohal. Sellest tulenevalt kasutatakse ka libraryt iostream, mis on vägagi C stdio.h analoog</a:t>
            </a:r>
          </a:p>
          <a:p>
            <a:r>
              <a:rPr lang="et-EE" dirty="0" smtClean="0"/>
              <a:t>Näiteks cin on scanf-i analoog ja cout printf-i</a:t>
            </a:r>
          </a:p>
        </p:txBody>
      </p:sp>
    </p:spTree>
    <p:extLst>
      <p:ext uri="{BB962C8B-B14F-4D97-AF65-F5344CB8AC3E}">
        <p14:creationId xmlns:p14="http://schemas.microsoft.com/office/powerpoint/2010/main" val="1839966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Kapseldamine</a:t>
            </a:r>
            <a:endParaRPr lang="et-EE" dirty="0"/>
          </a:p>
        </p:txBody>
      </p:sp>
      <p:sp>
        <p:nvSpPr>
          <p:cNvPr id="3" name="Content Placeholder 2"/>
          <p:cNvSpPr>
            <a:spLocks noGrp="1"/>
          </p:cNvSpPr>
          <p:nvPr>
            <p:ph sz="quarter" idx="1"/>
          </p:nvPr>
        </p:nvSpPr>
        <p:spPr/>
        <p:txBody>
          <a:bodyPr/>
          <a:lstStyle/>
          <a:p>
            <a:r>
              <a:rPr lang="et-EE" dirty="0" smtClean="0"/>
              <a:t>Vaikimisi on C++is kõikide klasside objektid ja meetodid privaatsed (private) ja ligipääsetavad ainult antud klassile (sarnaselt alamprogrammidele Cs), mille juurde nad kuuluvad. See väldib nendele juurdepääsu teiste klasside poolt, mis võiks objekte rikkuda või põhjustada turvalisuse probleeme.</a:t>
            </a:r>
          </a:p>
          <a:p>
            <a:r>
              <a:rPr lang="et-EE" dirty="0" smtClean="0"/>
              <a:t>Kui klassi muutujatele või meetoditele lisada atribuut public on nad kättesaadavad kõigi klasside ja objektide poolt.</a:t>
            </a:r>
          </a:p>
        </p:txBody>
      </p:sp>
    </p:spTree>
    <p:extLst>
      <p:ext uri="{BB962C8B-B14F-4D97-AF65-F5344CB8AC3E}">
        <p14:creationId xmlns:p14="http://schemas.microsoft.com/office/powerpoint/2010/main" val="1832068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Päritavus (inheritance)</a:t>
            </a:r>
            <a:endParaRPr lang="et-EE" dirty="0"/>
          </a:p>
        </p:txBody>
      </p:sp>
      <p:sp>
        <p:nvSpPr>
          <p:cNvPr id="3" name="Content Placeholder 2"/>
          <p:cNvSpPr>
            <a:spLocks noGrp="1"/>
          </p:cNvSpPr>
          <p:nvPr>
            <p:ph sz="quarter" idx="1"/>
          </p:nvPr>
        </p:nvSpPr>
        <p:spPr/>
        <p:txBody>
          <a:bodyPr/>
          <a:lstStyle/>
          <a:p>
            <a:r>
              <a:rPr lang="et-EE" dirty="0" smtClean="0"/>
              <a:t>C++is on võimalik luua uusi klasse olemasolevate klasside baasil andes nendele mingisuguseid uusi olekuid või käitumisi, seda nimetatakse pärimiseks, kusjuures uut klassi nimetatakse alamklassiks ja algset prototüüpi ülemklassiks.</a:t>
            </a:r>
          </a:p>
          <a:p>
            <a:r>
              <a:rPr lang="et-EE" dirty="0" smtClean="0"/>
              <a:t>Pärimiseks on kolm võimalikku viisi:</a:t>
            </a:r>
          </a:p>
          <a:p>
            <a:pPr marL="0" indent="0">
              <a:buNone/>
            </a:pPr>
            <a:r>
              <a:rPr lang="et-EE" dirty="0"/>
              <a:t>	</a:t>
            </a:r>
            <a:r>
              <a:rPr lang="et-EE" dirty="0" smtClean="0"/>
              <a:t>-Koopia</a:t>
            </a:r>
          </a:p>
          <a:p>
            <a:pPr marL="0" indent="0">
              <a:buNone/>
            </a:pPr>
            <a:r>
              <a:rPr lang="et-EE" dirty="0"/>
              <a:t>	</a:t>
            </a:r>
            <a:r>
              <a:rPr lang="et-EE" dirty="0" smtClean="0"/>
              <a:t>-Funktsionaalsuse lisamine</a:t>
            </a:r>
          </a:p>
          <a:p>
            <a:pPr marL="0" indent="0">
              <a:buNone/>
            </a:pPr>
            <a:r>
              <a:rPr lang="et-EE" dirty="0"/>
              <a:t>	</a:t>
            </a:r>
            <a:r>
              <a:rPr lang="et-EE" dirty="0" smtClean="0"/>
              <a:t>-Funktsionaalsuse muutmine</a:t>
            </a:r>
            <a:endParaRPr lang="et-EE" dirty="0"/>
          </a:p>
        </p:txBody>
      </p:sp>
    </p:spTree>
    <p:extLst>
      <p:ext uri="{BB962C8B-B14F-4D97-AF65-F5344CB8AC3E}">
        <p14:creationId xmlns:p14="http://schemas.microsoft.com/office/powerpoint/2010/main" val="3061632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Polümorfism</a:t>
            </a:r>
            <a:endParaRPr lang="et-EE" dirty="0"/>
          </a:p>
        </p:txBody>
      </p:sp>
      <p:sp>
        <p:nvSpPr>
          <p:cNvPr id="3" name="Content Placeholder 2"/>
          <p:cNvSpPr>
            <a:spLocks noGrp="1"/>
          </p:cNvSpPr>
          <p:nvPr>
            <p:ph sz="quarter" idx="1"/>
          </p:nvPr>
        </p:nvSpPr>
        <p:spPr/>
        <p:txBody>
          <a:bodyPr/>
          <a:lstStyle/>
          <a:p>
            <a:r>
              <a:rPr lang="et-EE" dirty="0" smtClean="0"/>
              <a:t>Polümorfism tähendab üldiselt seda, et sarnase kirjaviisiga meetoditel või objektidel võib olla erinev funktsionaalsus / käitumine. </a:t>
            </a:r>
          </a:p>
          <a:p>
            <a:r>
              <a:rPr lang="et-EE" dirty="0" smtClean="0"/>
              <a:t>Kasutusel väga tihti abstraktsete klasside rakendamisel</a:t>
            </a:r>
          </a:p>
          <a:p>
            <a:r>
              <a:rPr lang="et-EE" dirty="0" smtClean="0"/>
              <a:t>Peamised kasutusalad</a:t>
            </a:r>
          </a:p>
          <a:p>
            <a:pPr marL="0" indent="0">
              <a:buNone/>
            </a:pPr>
            <a:r>
              <a:rPr lang="et-EE" dirty="0"/>
              <a:t>	</a:t>
            </a:r>
            <a:r>
              <a:rPr lang="et-EE" dirty="0" smtClean="0"/>
              <a:t>- virtuaalsed objektid / meetodid</a:t>
            </a:r>
          </a:p>
          <a:p>
            <a:pPr marL="0" indent="0">
              <a:buNone/>
            </a:pPr>
            <a:r>
              <a:rPr lang="et-EE" dirty="0" smtClean="0"/>
              <a:t>	- meetodi käitumine sõltuvus argumentidest</a:t>
            </a:r>
          </a:p>
          <a:p>
            <a:pPr marL="0" indent="0">
              <a:buNone/>
            </a:pPr>
            <a:r>
              <a:rPr lang="et-EE" dirty="0" smtClean="0"/>
              <a:t>	</a:t>
            </a:r>
            <a:r>
              <a:rPr lang="et-EE" smtClean="0"/>
              <a:t>- alamklassides käitumise muutused </a:t>
            </a:r>
            <a:r>
              <a:rPr lang="et-EE" dirty="0" smtClean="0"/>
              <a:t>jättes sisend ja väljundkäitumise samaks.</a:t>
            </a:r>
            <a:endParaRPr lang="et-EE" dirty="0"/>
          </a:p>
        </p:txBody>
      </p:sp>
    </p:spTree>
    <p:extLst>
      <p:ext uri="{BB962C8B-B14F-4D97-AF65-F5344CB8AC3E}">
        <p14:creationId xmlns:p14="http://schemas.microsoft.com/office/powerpoint/2010/main" val="31694166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314</TotalTime>
  <Words>298</Words>
  <Application>Microsoft Office PowerPoint</Application>
  <PresentationFormat>On-screen Show (4:3)</PresentationFormat>
  <Paragraphs>34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Objektorienteeritus C++-is</vt:lpstr>
      <vt:lpstr>OOPst üldiselt</vt:lpstr>
      <vt:lpstr>Klassi struktuur</vt:lpstr>
      <vt:lpstr>Objektide loomine ja kasutamine</vt:lpstr>
      <vt:lpstr>Try-catch</vt:lpstr>
      <vt:lpstr>Spetsiifilised funktsioonid</vt:lpstr>
      <vt:lpstr>Kapseldamine</vt:lpstr>
      <vt:lpstr>Päritavus (inheritance)</vt:lpstr>
      <vt:lpstr>Polümorfism</vt:lpstr>
      <vt:lpstr>Kokkuvõtteks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Objektorienteeritus C++-is</dc:title>
  <dc:creator>Rene</dc:creator>
  <cp:lastModifiedBy>Vladimir Viies</cp:lastModifiedBy>
  <cp:revision>16</cp:revision>
  <dcterms:created xsi:type="dcterms:W3CDTF">2014-04-17T21:46:20Z</dcterms:created>
  <dcterms:modified xsi:type="dcterms:W3CDTF">2014-04-19T09:47:32Z</dcterms:modified>
</cp:coreProperties>
</file>