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1" r:id="rId5"/>
    <p:sldId id="260" r:id="rId6"/>
    <p:sldId id="262" r:id="rId7"/>
    <p:sldId id="263" r:id="rId8"/>
    <p:sldId id="256" r:id="rId9"/>
    <p:sldId id="264" r:id="rId10"/>
  </p:sldIdLst>
  <p:sldSz cx="9144000" cy="6858000" type="screen4x3"/>
  <p:notesSz cx="6858000" cy="9144000"/>
  <p:defaultText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31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t-E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t-EE"/>
          </a:p>
        </p:txBody>
      </p:sp>
      <p:sp>
        <p:nvSpPr>
          <p:cNvPr id="4" name="Date Placeholder 3"/>
          <p:cNvSpPr>
            <a:spLocks noGrp="1"/>
          </p:cNvSpPr>
          <p:nvPr>
            <p:ph type="dt" sz="half" idx="10"/>
          </p:nvPr>
        </p:nvSpPr>
        <p:spPr/>
        <p:txBody>
          <a:bodyPr/>
          <a:lstStyle/>
          <a:p>
            <a:fld id="{373F04E8-4C8B-40CE-B304-2903897712AC}" type="datetimeFigureOut">
              <a:rPr lang="et-EE" smtClean="0"/>
              <a:t>13.11.2013</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21BBB7F6-2D28-4491-9F67-CDC87F62EFDD}" type="slidenum">
              <a:rPr lang="et-EE" smtClean="0"/>
              <a:t>‹#›</a:t>
            </a:fld>
            <a:endParaRPr lang="et-EE"/>
          </a:p>
        </p:txBody>
      </p:sp>
    </p:spTree>
    <p:extLst>
      <p:ext uri="{BB962C8B-B14F-4D97-AF65-F5344CB8AC3E}">
        <p14:creationId xmlns:p14="http://schemas.microsoft.com/office/powerpoint/2010/main" val="3535834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Date Placeholder 3"/>
          <p:cNvSpPr>
            <a:spLocks noGrp="1"/>
          </p:cNvSpPr>
          <p:nvPr>
            <p:ph type="dt" sz="half" idx="10"/>
          </p:nvPr>
        </p:nvSpPr>
        <p:spPr/>
        <p:txBody>
          <a:bodyPr/>
          <a:lstStyle/>
          <a:p>
            <a:fld id="{373F04E8-4C8B-40CE-B304-2903897712AC}" type="datetimeFigureOut">
              <a:rPr lang="et-EE" smtClean="0"/>
              <a:t>13.11.2013</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21BBB7F6-2D28-4491-9F67-CDC87F62EFDD}" type="slidenum">
              <a:rPr lang="et-EE" smtClean="0"/>
              <a:t>‹#›</a:t>
            </a:fld>
            <a:endParaRPr lang="et-EE"/>
          </a:p>
        </p:txBody>
      </p:sp>
    </p:spTree>
    <p:extLst>
      <p:ext uri="{BB962C8B-B14F-4D97-AF65-F5344CB8AC3E}">
        <p14:creationId xmlns:p14="http://schemas.microsoft.com/office/powerpoint/2010/main" val="41398178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t-E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Date Placeholder 3"/>
          <p:cNvSpPr>
            <a:spLocks noGrp="1"/>
          </p:cNvSpPr>
          <p:nvPr>
            <p:ph type="dt" sz="half" idx="10"/>
          </p:nvPr>
        </p:nvSpPr>
        <p:spPr/>
        <p:txBody>
          <a:bodyPr/>
          <a:lstStyle/>
          <a:p>
            <a:fld id="{373F04E8-4C8B-40CE-B304-2903897712AC}" type="datetimeFigureOut">
              <a:rPr lang="et-EE" smtClean="0"/>
              <a:t>13.11.2013</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21BBB7F6-2D28-4491-9F67-CDC87F62EFDD}" type="slidenum">
              <a:rPr lang="et-EE" smtClean="0"/>
              <a:t>‹#›</a:t>
            </a:fld>
            <a:endParaRPr lang="et-EE"/>
          </a:p>
        </p:txBody>
      </p:sp>
    </p:spTree>
    <p:extLst>
      <p:ext uri="{BB962C8B-B14F-4D97-AF65-F5344CB8AC3E}">
        <p14:creationId xmlns:p14="http://schemas.microsoft.com/office/powerpoint/2010/main" val="1201789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Date Placeholder 3"/>
          <p:cNvSpPr>
            <a:spLocks noGrp="1"/>
          </p:cNvSpPr>
          <p:nvPr>
            <p:ph type="dt" sz="half" idx="10"/>
          </p:nvPr>
        </p:nvSpPr>
        <p:spPr/>
        <p:txBody>
          <a:bodyPr/>
          <a:lstStyle/>
          <a:p>
            <a:fld id="{373F04E8-4C8B-40CE-B304-2903897712AC}" type="datetimeFigureOut">
              <a:rPr lang="et-EE" smtClean="0"/>
              <a:t>13.11.2013</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21BBB7F6-2D28-4491-9F67-CDC87F62EFDD}" type="slidenum">
              <a:rPr lang="et-EE" smtClean="0"/>
              <a:t>‹#›</a:t>
            </a:fld>
            <a:endParaRPr lang="et-EE"/>
          </a:p>
        </p:txBody>
      </p:sp>
    </p:spTree>
    <p:extLst>
      <p:ext uri="{BB962C8B-B14F-4D97-AF65-F5344CB8AC3E}">
        <p14:creationId xmlns:p14="http://schemas.microsoft.com/office/powerpoint/2010/main" val="14390860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t-E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73F04E8-4C8B-40CE-B304-2903897712AC}" type="datetimeFigureOut">
              <a:rPr lang="et-EE" smtClean="0"/>
              <a:t>13.11.2013</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21BBB7F6-2D28-4491-9F67-CDC87F62EFDD}" type="slidenum">
              <a:rPr lang="et-EE" smtClean="0"/>
              <a:t>‹#›</a:t>
            </a:fld>
            <a:endParaRPr lang="et-EE"/>
          </a:p>
        </p:txBody>
      </p:sp>
    </p:spTree>
    <p:extLst>
      <p:ext uri="{BB962C8B-B14F-4D97-AF65-F5344CB8AC3E}">
        <p14:creationId xmlns:p14="http://schemas.microsoft.com/office/powerpoint/2010/main" val="1708395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5" name="Date Placeholder 4"/>
          <p:cNvSpPr>
            <a:spLocks noGrp="1"/>
          </p:cNvSpPr>
          <p:nvPr>
            <p:ph type="dt" sz="half" idx="10"/>
          </p:nvPr>
        </p:nvSpPr>
        <p:spPr/>
        <p:txBody>
          <a:bodyPr/>
          <a:lstStyle/>
          <a:p>
            <a:fld id="{373F04E8-4C8B-40CE-B304-2903897712AC}" type="datetimeFigureOut">
              <a:rPr lang="et-EE" smtClean="0"/>
              <a:t>13.11.2013</a:t>
            </a:fld>
            <a:endParaRPr lang="et-EE"/>
          </a:p>
        </p:txBody>
      </p:sp>
      <p:sp>
        <p:nvSpPr>
          <p:cNvPr id="6" name="Footer Placeholder 5"/>
          <p:cNvSpPr>
            <a:spLocks noGrp="1"/>
          </p:cNvSpPr>
          <p:nvPr>
            <p:ph type="ftr" sz="quarter" idx="11"/>
          </p:nvPr>
        </p:nvSpPr>
        <p:spPr/>
        <p:txBody>
          <a:bodyPr/>
          <a:lstStyle/>
          <a:p>
            <a:endParaRPr lang="et-EE"/>
          </a:p>
        </p:txBody>
      </p:sp>
      <p:sp>
        <p:nvSpPr>
          <p:cNvPr id="7" name="Slide Number Placeholder 6"/>
          <p:cNvSpPr>
            <a:spLocks noGrp="1"/>
          </p:cNvSpPr>
          <p:nvPr>
            <p:ph type="sldNum" sz="quarter" idx="12"/>
          </p:nvPr>
        </p:nvSpPr>
        <p:spPr/>
        <p:txBody>
          <a:bodyPr/>
          <a:lstStyle/>
          <a:p>
            <a:fld id="{21BBB7F6-2D28-4491-9F67-CDC87F62EFDD}" type="slidenum">
              <a:rPr lang="et-EE" smtClean="0"/>
              <a:t>‹#›</a:t>
            </a:fld>
            <a:endParaRPr lang="et-EE"/>
          </a:p>
        </p:txBody>
      </p:sp>
    </p:spTree>
    <p:extLst>
      <p:ext uri="{BB962C8B-B14F-4D97-AF65-F5344CB8AC3E}">
        <p14:creationId xmlns:p14="http://schemas.microsoft.com/office/powerpoint/2010/main" val="1214488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t-E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7" name="Date Placeholder 6"/>
          <p:cNvSpPr>
            <a:spLocks noGrp="1"/>
          </p:cNvSpPr>
          <p:nvPr>
            <p:ph type="dt" sz="half" idx="10"/>
          </p:nvPr>
        </p:nvSpPr>
        <p:spPr/>
        <p:txBody>
          <a:bodyPr/>
          <a:lstStyle/>
          <a:p>
            <a:fld id="{373F04E8-4C8B-40CE-B304-2903897712AC}" type="datetimeFigureOut">
              <a:rPr lang="et-EE" smtClean="0"/>
              <a:t>13.11.2013</a:t>
            </a:fld>
            <a:endParaRPr lang="et-EE"/>
          </a:p>
        </p:txBody>
      </p:sp>
      <p:sp>
        <p:nvSpPr>
          <p:cNvPr id="8" name="Footer Placeholder 7"/>
          <p:cNvSpPr>
            <a:spLocks noGrp="1"/>
          </p:cNvSpPr>
          <p:nvPr>
            <p:ph type="ftr" sz="quarter" idx="11"/>
          </p:nvPr>
        </p:nvSpPr>
        <p:spPr/>
        <p:txBody>
          <a:bodyPr/>
          <a:lstStyle/>
          <a:p>
            <a:endParaRPr lang="et-EE"/>
          </a:p>
        </p:txBody>
      </p:sp>
      <p:sp>
        <p:nvSpPr>
          <p:cNvPr id="9" name="Slide Number Placeholder 8"/>
          <p:cNvSpPr>
            <a:spLocks noGrp="1"/>
          </p:cNvSpPr>
          <p:nvPr>
            <p:ph type="sldNum" sz="quarter" idx="12"/>
          </p:nvPr>
        </p:nvSpPr>
        <p:spPr/>
        <p:txBody>
          <a:bodyPr/>
          <a:lstStyle/>
          <a:p>
            <a:fld id="{21BBB7F6-2D28-4491-9F67-CDC87F62EFDD}" type="slidenum">
              <a:rPr lang="et-EE" smtClean="0"/>
              <a:t>‹#›</a:t>
            </a:fld>
            <a:endParaRPr lang="et-EE"/>
          </a:p>
        </p:txBody>
      </p:sp>
    </p:spTree>
    <p:extLst>
      <p:ext uri="{BB962C8B-B14F-4D97-AF65-F5344CB8AC3E}">
        <p14:creationId xmlns:p14="http://schemas.microsoft.com/office/powerpoint/2010/main" val="1935512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Date Placeholder 2"/>
          <p:cNvSpPr>
            <a:spLocks noGrp="1"/>
          </p:cNvSpPr>
          <p:nvPr>
            <p:ph type="dt" sz="half" idx="10"/>
          </p:nvPr>
        </p:nvSpPr>
        <p:spPr/>
        <p:txBody>
          <a:bodyPr/>
          <a:lstStyle/>
          <a:p>
            <a:fld id="{373F04E8-4C8B-40CE-B304-2903897712AC}" type="datetimeFigureOut">
              <a:rPr lang="et-EE" smtClean="0"/>
              <a:t>13.11.2013</a:t>
            </a:fld>
            <a:endParaRPr lang="et-EE"/>
          </a:p>
        </p:txBody>
      </p:sp>
      <p:sp>
        <p:nvSpPr>
          <p:cNvPr id="4" name="Footer Placeholder 3"/>
          <p:cNvSpPr>
            <a:spLocks noGrp="1"/>
          </p:cNvSpPr>
          <p:nvPr>
            <p:ph type="ftr" sz="quarter" idx="11"/>
          </p:nvPr>
        </p:nvSpPr>
        <p:spPr/>
        <p:txBody>
          <a:bodyPr/>
          <a:lstStyle/>
          <a:p>
            <a:endParaRPr lang="et-EE"/>
          </a:p>
        </p:txBody>
      </p:sp>
      <p:sp>
        <p:nvSpPr>
          <p:cNvPr id="5" name="Slide Number Placeholder 4"/>
          <p:cNvSpPr>
            <a:spLocks noGrp="1"/>
          </p:cNvSpPr>
          <p:nvPr>
            <p:ph type="sldNum" sz="quarter" idx="12"/>
          </p:nvPr>
        </p:nvSpPr>
        <p:spPr/>
        <p:txBody>
          <a:bodyPr/>
          <a:lstStyle/>
          <a:p>
            <a:fld id="{21BBB7F6-2D28-4491-9F67-CDC87F62EFDD}" type="slidenum">
              <a:rPr lang="et-EE" smtClean="0"/>
              <a:t>‹#›</a:t>
            </a:fld>
            <a:endParaRPr lang="et-EE"/>
          </a:p>
        </p:txBody>
      </p:sp>
    </p:spTree>
    <p:extLst>
      <p:ext uri="{BB962C8B-B14F-4D97-AF65-F5344CB8AC3E}">
        <p14:creationId xmlns:p14="http://schemas.microsoft.com/office/powerpoint/2010/main" val="35446923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3F04E8-4C8B-40CE-B304-2903897712AC}" type="datetimeFigureOut">
              <a:rPr lang="et-EE" smtClean="0"/>
              <a:t>13.11.2013</a:t>
            </a:fld>
            <a:endParaRPr lang="et-EE"/>
          </a:p>
        </p:txBody>
      </p:sp>
      <p:sp>
        <p:nvSpPr>
          <p:cNvPr id="3" name="Footer Placeholder 2"/>
          <p:cNvSpPr>
            <a:spLocks noGrp="1"/>
          </p:cNvSpPr>
          <p:nvPr>
            <p:ph type="ftr" sz="quarter" idx="11"/>
          </p:nvPr>
        </p:nvSpPr>
        <p:spPr/>
        <p:txBody>
          <a:bodyPr/>
          <a:lstStyle/>
          <a:p>
            <a:endParaRPr lang="et-EE"/>
          </a:p>
        </p:txBody>
      </p:sp>
      <p:sp>
        <p:nvSpPr>
          <p:cNvPr id="4" name="Slide Number Placeholder 3"/>
          <p:cNvSpPr>
            <a:spLocks noGrp="1"/>
          </p:cNvSpPr>
          <p:nvPr>
            <p:ph type="sldNum" sz="quarter" idx="12"/>
          </p:nvPr>
        </p:nvSpPr>
        <p:spPr/>
        <p:txBody>
          <a:bodyPr/>
          <a:lstStyle/>
          <a:p>
            <a:fld id="{21BBB7F6-2D28-4491-9F67-CDC87F62EFDD}" type="slidenum">
              <a:rPr lang="et-EE" smtClean="0"/>
              <a:t>‹#›</a:t>
            </a:fld>
            <a:endParaRPr lang="et-EE"/>
          </a:p>
        </p:txBody>
      </p:sp>
    </p:spTree>
    <p:extLst>
      <p:ext uri="{BB962C8B-B14F-4D97-AF65-F5344CB8AC3E}">
        <p14:creationId xmlns:p14="http://schemas.microsoft.com/office/powerpoint/2010/main" val="4776846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t-E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73F04E8-4C8B-40CE-B304-2903897712AC}" type="datetimeFigureOut">
              <a:rPr lang="et-EE" smtClean="0"/>
              <a:t>13.11.2013</a:t>
            </a:fld>
            <a:endParaRPr lang="et-EE"/>
          </a:p>
        </p:txBody>
      </p:sp>
      <p:sp>
        <p:nvSpPr>
          <p:cNvPr id="6" name="Footer Placeholder 5"/>
          <p:cNvSpPr>
            <a:spLocks noGrp="1"/>
          </p:cNvSpPr>
          <p:nvPr>
            <p:ph type="ftr" sz="quarter" idx="11"/>
          </p:nvPr>
        </p:nvSpPr>
        <p:spPr/>
        <p:txBody>
          <a:bodyPr/>
          <a:lstStyle/>
          <a:p>
            <a:endParaRPr lang="et-EE"/>
          </a:p>
        </p:txBody>
      </p:sp>
      <p:sp>
        <p:nvSpPr>
          <p:cNvPr id="7" name="Slide Number Placeholder 6"/>
          <p:cNvSpPr>
            <a:spLocks noGrp="1"/>
          </p:cNvSpPr>
          <p:nvPr>
            <p:ph type="sldNum" sz="quarter" idx="12"/>
          </p:nvPr>
        </p:nvSpPr>
        <p:spPr/>
        <p:txBody>
          <a:bodyPr/>
          <a:lstStyle/>
          <a:p>
            <a:fld id="{21BBB7F6-2D28-4491-9F67-CDC87F62EFDD}" type="slidenum">
              <a:rPr lang="et-EE" smtClean="0"/>
              <a:t>‹#›</a:t>
            </a:fld>
            <a:endParaRPr lang="et-EE"/>
          </a:p>
        </p:txBody>
      </p:sp>
    </p:spTree>
    <p:extLst>
      <p:ext uri="{BB962C8B-B14F-4D97-AF65-F5344CB8AC3E}">
        <p14:creationId xmlns:p14="http://schemas.microsoft.com/office/powerpoint/2010/main" val="11840752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t-E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t-E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73F04E8-4C8B-40CE-B304-2903897712AC}" type="datetimeFigureOut">
              <a:rPr lang="et-EE" smtClean="0"/>
              <a:t>13.11.2013</a:t>
            </a:fld>
            <a:endParaRPr lang="et-EE"/>
          </a:p>
        </p:txBody>
      </p:sp>
      <p:sp>
        <p:nvSpPr>
          <p:cNvPr id="6" name="Footer Placeholder 5"/>
          <p:cNvSpPr>
            <a:spLocks noGrp="1"/>
          </p:cNvSpPr>
          <p:nvPr>
            <p:ph type="ftr" sz="quarter" idx="11"/>
          </p:nvPr>
        </p:nvSpPr>
        <p:spPr/>
        <p:txBody>
          <a:bodyPr/>
          <a:lstStyle/>
          <a:p>
            <a:endParaRPr lang="et-EE"/>
          </a:p>
        </p:txBody>
      </p:sp>
      <p:sp>
        <p:nvSpPr>
          <p:cNvPr id="7" name="Slide Number Placeholder 6"/>
          <p:cNvSpPr>
            <a:spLocks noGrp="1"/>
          </p:cNvSpPr>
          <p:nvPr>
            <p:ph type="sldNum" sz="quarter" idx="12"/>
          </p:nvPr>
        </p:nvSpPr>
        <p:spPr/>
        <p:txBody>
          <a:bodyPr/>
          <a:lstStyle/>
          <a:p>
            <a:fld id="{21BBB7F6-2D28-4491-9F67-CDC87F62EFDD}" type="slidenum">
              <a:rPr lang="et-EE" smtClean="0"/>
              <a:t>‹#›</a:t>
            </a:fld>
            <a:endParaRPr lang="et-EE"/>
          </a:p>
        </p:txBody>
      </p:sp>
    </p:spTree>
    <p:extLst>
      <p:ext uri="{BB962C8B-B14F-4D97-AF65-F5344CB8AC3E}">
        <p14:creationId xmlns:p14="http://schemas.microsoft.com/office/powerpoint/2010/main" val="743654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t-E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3F04E8-4C8B-40CE-B304-2903897712AC}" type="datetimeFigureOut">
              <a:rPr lang="et-EE" smtClean="0"/>
              <a:t>13.11.2013</a:t>
            </a:fld>
            <a:endParaRPr lang="et-E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t-E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BBB7F6-2D28-4491-9F67-CDC87F62EFDD}" type="slidenum">
              <a:rPr lang="et-EE" smtClean="0"/>
              <a:t>‹#›</a:t>
            </a:fld>
            <a:endParaRPr lang="et-EE"/>
          </a:p>
        </p:txBody>
      </p:sp>
    </p:spTree>
    <p:extLst>
      <p:ext uri="{BB962C8B-B14F-4D97-AF65-F5344CB8AC3E}">
        <p14:creationId xmlns:p14="http://schemas.microsoft.com/office/powerpoint/2010/main" val="11071045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hyperlink" Target="file:///C:\Users\lektor\Desktop\E-2011\Viies\viit_viidale.c" TargetMode="Externa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 Target="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Viitamine</a:t>
            </a:r>
            <a:endParaRPr lang="et-EE" dirty="0"/>
          </a:p>
        </p:txBody>
      </p:sp>
      <p:sp>
        <p:nvSpPr>
          <p:cNvPr id="3" name="Text Placeholder 2"/>
          <p:cNvSpPr>
            <a:spLocks noGrp="1"/>
          </p:cNvSpPr>
          <p:nvPr>
            <p:ph type="body" idx="1"/>
          </p:nvPr>
        </p:nvSpPr>
        <p:spPr/>
        <p:txBody>
          <a:bodyPr/>
          <a:lstStyle/>
          <a:p>
            <a:r>
              <a:rPr lang="et-EE" dirty="0" smtClean="0"/>
              <a:t>Kordamine 1</a:t>
            </a:r>
            <a:endParaRPr lang="et-EE" dirty="0"/>
          </a:p>
        </p:txBody>
      </p:sp>
      <p:sp>
        <p:nvSpPr>
          <p:cNvPr id="4" name="Footer Placeholder 3"/>
          <p:cNvSpPr>
            <a:spLocks noGrp="1"/>
          </p:cNvSpPr>
          <p:nvPr>
            <p:ph type="ftr" sz="quarter" idx="4294967295"/>
          </p:nvPr>
        </p:nvSpPr>
        <p:spPr>
          <a:xfrm>
            <a:off x="2624328" y="6356350"/>
            <a:ext cx="4837176" cy="365125"/>
          </a:xfrm>
          <a:prstGeom prst="rect">
            <a:avLst/>
          </a:prstGeom>
        </p:spPr>
        <p:txBody>
          <a:bodyPr/>
          <a:lstStyle/>
          <a:p>
            <a:pPr>
              <a:defRPr/>
            </a:pPr>
            <a:r>
              <a:rPr lang="en-US" smtClean="0"/>
              <a:t>Programmeerimine II </a:t>
            </a:r>
            <a:endParaRPr lang="en-US" dirty="0"/>
          </a:p>
        </p:txBody>
      </p:sp>
      <p:sp>
        <p:nvSpPr>
          <p:cNvPr id="5" name="Slide Number Placeholder 4"/>
          <p:cNvSpPr>
            <a:spLocks noGrp="1"/>
          </p:cNvSpPr>
          <p:nvPr>
            <p:ph type="sldNum" sz="quarter" idx="4294967295"/>
          </p:nvPr>
        </p:nvSpPr>
        <p:spPr>
          <a:xfrm>
            <a:off x="7524328" y="6356350"/>
            <a:ext cx="778424" cy="365125"/>
          </a:xfrm>
          <a:prstGeom prst="rect">
            <a:avLst/>
          </a:prstGeom>
        </p:spPr>
        <p:txBody>
          <a:bodyPr/>
          <a:lstStyle/>
          <a:p>
            <a:pPr>
              <a:defRPr/>
            </a:pPr>
            <a:fld id="{43AB6B5D-45E8-4CD9-9066-B5FAF214CEA0}" type="slidenum">
              <a:rPr lang="en-US" smtClean="0"/>
              <a:pPr>
                <a:defRPr/>
              </a:pPr>
              <a:t>1</a:t>
            </a:fld>
            <a:endParaRPr lang="en-US" dirty="0"/>
          </a:p>
        </p:txBody>
      </p:sp>
    </p:spTree>
    <p:extLst>
      <p:ext uri="{BB962C8B-B14F-4D97-AF65-F5344CB8AC3E}">
        <p14:creationId xmlns:p14="http://schemas.microsoft.com/office/powerpoint/2010/main" val="18024816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b="1" i="1" dirty="0" err="1" smtClean="0"/>
              <a:t>printf</a:t>
            </a:r>
            <a:endParaRPr lang="et-EE" b="1" i="1" dirty="0"/>
          </a:p>
        </p:txBody>
      </p:sp>
      <p:sp>
        <p:nvSpPr>
          <p:cNvPr id="3" name="Footer Placeholder 2"/>
          <p:cNvSpPr>
            <a:spLocks noGrp="1"/>
          </p:cNvSpPr>
          <p:nvPr>
            <p:ph type="ftr" sz="quarter" idx="4294967295"/>
          </p:nvPr>
        </p:nvSpPr>
        <p:spPr>
          <a:xfrm>
            <a:off x="2624328" y="6356350"/>
            <a:ext cx="4837176" cy="365125"/>
          </a:xfrm>
          <a:prstGeom prst="rect">
            <a:avLst/>
          </a:prstGeom>
        </p:spPr>
        <p:txBody>
          <a:bodyPr/>
          <a:lstStyle/>
          <a:p>
            <a:pPr>
              <a:defRPr/>
            </a:pPr>
            <a:r>
              <a:rPr lang="en-US" smtClean="0"/>
              <a:t>Programmeerimine II </a:t>
            </a:r>
            <a:endParaRPr lang="en-US" dirty="0"/>
          </a:p>
        </p:txBody>
      </p:sp>
      <p:sp>
        <p:nvSpPr>
          <p:cNvPr id="4" name="Slide Number Placeholder 3"/>
          <p:cNvSpPr>
            <a:spLocks noGrp="1"/>
          </p:cNvSpPr>
          <p:nvPr>
            <p:ph type="sldNum" sz="quarter" idx="4294967295"/>
          </p:nvPr>
        </p:nvSpPr>
        <p:spPr>
          <a:xfrm>
            <a:off x="7524328" y="6356350"/>
            <a:ext cx="778424" cy="365125"/>
          </a:xfrm>
          <a:prstGeom prst="rect">
            <a:avLst/>
          </a:prstGeom>
        </p:spPr>
        <p:txBody>
          <a:bodyPr/>
          <a:lstStyle/>
          <a:p>
            <a:pPr>
              <a:defRPr/>
            </a:pPr>
            <a:fld id="{43AB6B5D-45E8-4CD9-9066-B5FAF214CEA0}" type="slidenum">
              <a:rPr lang="en-US" smtClean="0"/>
              <a:pPr>
                <a:defRPr/>
              </a:pPr>
              <a:t>2</a:t>
            </a:fld>
            <a:endParaRPr lang="en-US" dirty="0"/>
          </a:p>
        </p:txBody>
      </p:sp>
      <p:sp>
        <p:nvSpPr>
          <p:cNvPr id="6" name="Rectangle 3"/>
          <p:cNvSpPr txBox="1">
            <a:spLocks noChangeArrowheads="1"/>
          </p:cNvSpPr>
          <p:nvPr/>
        </p:nvSpPr>
        <p:spPr>
          <a:xfrm>
            <a:off x="1481328" y="1295400"/>
            <a:ext cx="7195128" cy="4800600"/>
          </a:xfrm>
          <a:prstGeom prst="rect">
            <a:avLst/>
          </a:prstGeom>
        </p:spPr>
        <p:txBody>
          <a:bodyPr/>
          <a:lstStyle/>
          <a:p>
            <a:pPr marL="342900" marR="0" lvl="0" indent="-342900" algn="l" defTabSz="457200" rtl="0" eaLnBrk="0" fontAlgn="base" latinLnBrk="0" hangingPunct="0">
              <a:lnSpc>
                <a:spcPct val="100000"/>
              </a:lnSpc>
              <a:spcBef>
                <a:spcPct val="20000"/>
              </a:spcBef>
              <a:spcAft>
                <a:spcPct val="0"/>
              </a:spcAft>
              <a:buClr>
                <a:srgbClr val="870042"/>
              </a:buClr>
              <a:buSzTx/>
              <a:buFontTx/>
              <a:buNone/>
              <a:tabLst/>
              <a:defRPr/>
            </a:pPr>
            <a:r>
              <a:rPr kumimoji="0" lang="et-EE" sz="2800" b="0" i="1" u="none" strike="noStrike" kern="1200" cap="none" spc="0" normalizeH="0" baseline="0" noProof="0" dirty="0" err="1" smtClean="0">
                <a:ln>
                  <a:noFill/>
                </a:ln>
                <a:solidFill>
                  <a:schemeClr val="tx1"/>
                </a:solidFill>
                <a:effectLst/>
                <a:uLnTx/>
                <a:uFillTx/>
                <a:latin typeface="Arial" pitchFamily="34" charset="0"/>
                <a:ea typeface="Verdana" pitchFamily="34" charset="0"/>
                <a:cs typeface="Arial" pitchFamily="34" charset="0"/>
              </a:rPr>
              <a:t>printf(</a:t>
            </a:r>
            <a:r>
              <a:rPr kumimoji="0" lang="et-EE" sz="2800" b="0" i="1" u="none" strike="noStrike" kern="1200" cap="none" spc="0" normalizeH="0" baseline="0" noProof="0" dirty="0" smtClean="0">
                <a:ln>
                  <a:noFill/>
                </a:ln>
                <a:solidFill>
                  <a:schemeClr val="tx1"/>
                </a:solidFill>
                <a:effectLst/>
                <a:uLnTx/>
                <a:uFillTx/>
                <a:latin typeface="Arial" pitchFamily="34" charset="0"/>
                <a:ea typeface="Verdana" pitchFamily="34" charset="0"/>
                <a:cs typeface="Arial" pitchFamily="34" charset="0"/>
              </a:rPr>
              <a:t>“ </a:t>
            </a:r>
            <a:r>
              <a:rPr kumimoji="0" lang="et-EE" sz="2800" b="0" i="1" u="none" strike="noStrike" kern="1200" cap="none" spc="0" normalizeH="0" baseline="0" noProof="0" dirty="0" err="1" smtClean="0">
                <a:ln>
                  <a:noFill/>
                </a:ln>
                <a:solidFill>
                  <a:schemeClr val="tx1"/>
                </a:solidFill>
                <a:effectLst/>
                <a:uLnTx/>
                <a:uFillTx/>
                <a:latin typeface="Arial" pitchFamily="34" charset="0"/>
                <a:ea typeface="Verdana" pitchFamily="34" charset="0"/>
                <a:cs typeface="Arial" pitchFamily="34" charset="0"/>
              </a:rPr>
              <a:t>%lf</a:t>
            </a:r>
            <a:r>
              <a:rPr kumimoji="0" lang="et-EE" sz="2800" b="0" i="1" u="none" strike="noStrike" kern="1200" cap="none" spc="0" normalizeH="0" baseline="0" noProof="0" dirty="0" smtClean="0">
                <a:ln>
                  <a:noFill/>
                </a:ln>
                <a:solidFill>
                  <a:schemeClr val="tx1"/>
                </a:solidFill>
                <a:effectLst/>
                <a:uLnTx/>
                <a:uFillTx/>
                <a:latin typeface="Arial" pitchFamily="34" charset="0"/>
                <a:ea typeface="Verdana" pitchFamily="34" charset="0"/>
                <a:cs typeface="Arial" pitchFamily="34" charset="0"/>
              </a:rPr>
              <a:t>”, x);</a:t>
            </a:r>
          </a:p>
          <a:p>
            <a:pPr marL="342900" marR="0" lvl="0" indent="-342900" algn="l" defTabSz="457200" rtl="0" eaLnBrk="0" fontAlgn="base" latinLnBrk="0" hangingPunct="0">
              <a:lnSpc>
                <a:spcPct val="100000"/>
              </a:lnSpc>
              <a:spcBef>
                <a:spcPct val="20000"/>
              </a:spcBef>
              <a:spcAft>
                <a:spcPct val="0"/>
              </a:spcAft>
              <a:buClr>
                <a:srgbClr val="870042"/>
              </a:buClr>
              <a:buSzTx/>
              <a:buFontTx/>
              <a:buNone/>
              <a:tabLst/>
              <a:defRPr/>
            </a:pPr>
            <a:r>
              <a:rPr kumimoji="0" lang="et-EE" sz="2800" b="0" i="1" u="none" strike="noStrike" kern="1200" cap="none" spc="0" normalizeH="0" baseline="0" noProof="0" dirty="0" err="1" smtClean="0">
                <a:ln>
                  <a:noFill/>
                </a:ln>
                <a:solidFill>
                  <a:schemeClr val="tx1"/>
                </a:solidFill>
                <a:effectLst/>
                <a:uLnTx/>
                <a:uFillTx/>
                <a:latin typeface="Arial" pitchFamily="34" charset="0"/>
                <a:ea typeface="Verdana" pitchFamily="34" charset="0"/>
                <a:cs typeface="Arial" pitchFamily="34" charset="0"/>
              </a:rPr>
              <a:t>printf(“%lf</a:t>
            </a:r>
            <a:r>
              <a:rPr kumimoji="0" lang="et-EE" sz="2800" b="0" i="1" u="none" strike="noStrike" kern="1200" cap="none" spc="0" normalizeH="0" baseline="0" noProof="0" dirty="0" smtClean="0">
                <a:ln>
                  <a:noFill/>
                </a:ln>
                <a:solidFill>
                  <a:schemeClr val="tx1"/>
                </a:solidFill>
                <a:effectLst/>
                <a:uLnTx/>
                <a:uFillTx/>
                <a:latin typeface="Arial" pitchFamily="34" charset="0"/>
                <a:ea typeface="Verdana" pitchFamily="34" charset="0"/>
                <a:cs typeface="Arial" pitchFamily="34" charset="0"/>
              </a:rPr>
              <a:t>”, </a:t>
            </a:r>
            <a:r>
              <a:rPr kumimoji="0" lang="et-EE" sz="2800" b="0" i="1" u="none" strike="noStrike" kern="1200" cap="none" spc="0" normalizeH="0" baseline="0" noProof="0" dirty="0" err="1" smtClean="0">
                <a:ln>
                  <a:noFill/>
                </a:ln>
                <a:solidFill>
                  <a:schemeClr val="tx1"/>
                </a:solidFill>
                <a:effectLst/>
                <a:uLnTx/>
                <a:uFillTx/>
                <a:latin typeface="Arial" pitchFamily="34" charset="0"/>
                <a:ea typeface="Verdana" pitchFamily="34" charset="0"/>
                <a:cs typeface="Arial" pitchFamily="34" charset="0"/>
              </a:rPr>
              <a:t>&amp;pi</a:t>
            </a:r>
            <a:r>
              <a:rPr kumimoji="0" lang="et-EE" sz="2800" b="0" i="1" u="none" strike="noStrike" kern="1200" cap="none" spc="0" normalizeH="0" baseline="0" noProof="0" dirty="0" smtClean="0">
                <a:ln>
                  <a:noFill/>
                </a:ln>
                <a:solidFill>
                  <a:schemeClr val="tx1"/>
                </a:solidFill>
                <a:effectLst/>
                <a:uLnTx/>
                <a:uFillTx/>
                <a:latin typeface="Arial" pitchFamily="34" charset="0"/>
                <a:ea typeface="Verdana" pitchFamily="34" charset="0"/>
                <a:cs typeface="Arial" pitchFamily="34" charset="0"/>
              </a:rPr>
              <a:t>);</a:t>
            </a:r>
            <a:r>
              <a:rPr kumimoji="0" lang="et-EE" sz="2800" b="0" i="0" u="none" strike="noStrike" kern="1200" cap="none" spc="0" normalizeH="0" baseline="0" noProof="0" dirty="0" smtClean="0">
                <a:ln>
                  <a:noFill/>
                </a:ln>
                <a:solidFill>
                  <a:schemeClr val="tx1"/>
                </a:solidFill>
                <a:effectLst/>
                <a:uLnTx/>
                <a:uFillTx/>
                <a:latin typeface="Arial" pitchFamily="34" charset="0"/>
                <a:ea typeface="Verdana" pitchFamily="34" charset="0"/>
                <a:cs typeface="Arial" pitchFamily="34" charset="0"/>
              </a:rPr>
              <a:t>  </a:t>
            </a:r>
          </a:p>
          <a:p>
            <a:pPr marL="342900" marR="0" lvl="0" indent="-342900" algn="l" defTabSz="457200" rtl="0" eaLnBrk="0" fontAlgn="base" latinLnBrk="0" hangingPunct="0">
              <a:lnSpc>
                <a:spcPct val="100000"/>
              </a:lnSpc>
              <a:spcBef>
                <a:spcPct val="20000"/>
              </a:spcBef>
              <a:spcAft>
                <a:spcPct val="0"/>
              </a:spcAft>
              <a:buClr>
                <a:srgbClr val="870042"/>
              </a:buClr>
              <a:buSzTx/>
              <a:buFontTx/>
              <a:buNone/>
              <a:tabLst/>
              <a:defRPr/>
            </a:pPr>
            <a:endParaRPr kumimoji="0" lang="et-EE" sz="2800" b="0" i="0" u="none" strike="noStrike" kern="1200" cap="none" spc="0" normalizeH="0" baseline="0" noProof="0" dirty="0" smtClean="0">
              <a:ln>
                <a:noFill/>
              </a:ln>
              <a:solidFill>
                <a:schemeClr val="tx1"/>
              </a:solidFill>
              <a:effectLst/>
              <a:uLnTx/>
              <a:uFillTx/>
              <a:latin typeface="Arial" pitchFamily="34" charset="0"/>
              <a:ea typeface="Verdana" pitchFamily="34" charset="0"/>
              <a:cs typeface="Arial" pitchFamily="34" charset="0"/>
            </a:endParaRPr>
          </a:p>
          <a:p>
            <a:pPr marL="342900" marR="0" lvl="0" indent="-342900" algn="l" defTabSz="457200" rtl="0" eaLnBrk="0" fontAlgn="base" latinLnBrk="0" hangingPunct="0">
              <a:lnSpc>
                <a:spcPct val="100000"/>
              </a:lnSpc>
              <a:spcBef>
                <a:spcPct val="20000"/>
              </a:spcBef>
              <a:spcAft>
                <a:spcPct val="0"/>
              </a:spcAft>
              <a:buClr>
                <a:srgbClr val="870042"/>
              </a:buClr>
              <a:buSzTx/>
              <a:buFontTx/>
              <a:buNone/>
              <a:tabLst/>
              <a:defRPr/>
            </a:pPr>
            <a:r>
              <a:rPr kumimoji="0" lang="et-EE" sz="2800" b="0" i="0" u="none" strike="noStrike" kern="1200" cap="none" spc="0" normalizeH="0" baseline="0" noProof="0" dirty="0" smtClean="0">
                <a:ln>
                  <a:noFill/>
                </a:ln>
                <a:solidFill>
                  <a:schemeClr val="tx1"/>
                </a:solidFill>
                <a:effectLst/>
                <a:uLnTx/>
                <a:uFillTx/>
                <a:latin typeface="Arial" pitchFamily="34" charset="0"/>
                <a:ea typeface="Verdana" pitchFamily="34" charset="0"/>
                <a:cs typeface="Arial" pitchFamily="34" charset="0"/>
              </a:rPr>
              <a:t>Kas need on samaväärsed?</a:t>
            </a:r>
          </a:p>
          <a:p>
            <a:pPr marL="342900" marR="0" lvl="0" indent="-342900" algn="l" defTabSz="457200" rtl="0" eaLnBrk="0" fontAlgn="base" latinLnBrk="0" hangingPunct="0">
              <a:lnSpc>
                <a:spcPct val="100000"/>
              </a:lnSpc>
              <a:spcBef>
                <a:spcPct val="20000"/>
              </a:spcBef>
              <a:spcAft>
                <a:spcPct val="0"/>
              </a:spcAft>
              <a:buClr>
                <a:srgbClr val="870042"/>
              </a:buClr>
              <a:buSzTx/>
              <a:buFontTx/>
              <a:buNone/>
              <a:tabLst/>
              <a:defRPr/>
            </a:pPr>
            <a:endParaRPr kumimoji="0" lang="et-EE" sz="2800" b="0" i="0" u="none" strike="noStrike" kern="1200" cap="none" spc="0" normalizeH="0" baseline="0" noProof="0" dirty="0" smtClean="0">
              <a:ln>
                <a:noFill/>
              </a:ln>
              <a:solidFill>
                <a:schemeClr val="tx1"/>
              </a:solidFill>
              <a:effectLst/>
              <a:uLnTx/>
              <a:uFillTx/>
              <a:latin typeface="Arial" pitchFamily="34" charset="0"/>
              <a:ea typeface="Verdana" pitchFamily="34" charset="0"/>
              <a:cs typeface="Arial" pitchFamily="34" charset="0"/>
            </a:endParaRPr>
          </a:p>
          <a:p>
            <a:pPr marL="342900" marR="0" lvl="0" indent="-342900" algn="l" defTabSz="457200" rtl="0" eaLnBrk="0" fontAlgn="base" latinLnBrk="0" hangingPunct="0">
              <a:lnSpc>
                <a:spcPct val="100000"/>
              </a:lnSpc>
              <a:spcBef>
                <a:spcPct val="20000"/>
              </a:spcBef>
              <a:spcAft>
                <a:spcPct val="0"/>
              </a:spcAft>
              <a:buClr>
                <a:srgbClr val="870042"/>
              </a:buClr>
              <a:buSzTx/>
              <a:buFontTx/>
              <a:buNone/>
              <a:tabLst/>
              <a:defRPr/>
            </a:pPr>
            <a:r>
              <a:rPr kumimoji="0" lang="et-EE" sz="2800" b="0" i="0" u="none" strike="noStrike" kern="1200" cap="none" spc="0" normalizeH="0" baseline="0" noProof="0" dirty="0" smtClean="0">
                <a:ln>
                  <a:noFill/>
                </a:ln>
                <a:solidFill>
                  <a:schemeClr val="tx1"/>
                </a:solidFill>
                <a:effectLst/>
                <a:uLnTx/>
                <a:uFillTx/>
                <a:latin typeface="Arial" pitchFamily="34" charset="0"/>
                <a:ea typeface="Verdana" pitchFamily="34" charset="0"/>
                <a:cs typeface="Arial" pitchFamily="34" charset="0"/>
              </a:rPr>
              <a:t>Kuidas edasi nende aadresse kätte saada?</a:t>
            </a:r>
            <a:endParaRPr kumimoji="0" lang="et-EE" sz="2800" b="0" i="0" u="none" strike="noStrike" kern="1200" cap="none" spc="0" normalizeH="0" baseline="0" noProof="0" dirty="0">
              <a:ln>
                <a:noFill/>
              </a:ln>
              <a:solidFill>
                <a:schemeClr val="tx1"/>
              </a:solidFill>
              <a:effectLst/>
              <a:uLnTx/>
              <a:uFillTx/>
              <a:latin typeface="Arial" pitchFamily="34" charset="0"/>
              <a:ea typeface="Verdana" pitchFamily="34" charset="0"/>
              <a:cs typeface="Arial" pitchFamily="34" charset="0"/>
            </a:endParaRPr>
          </a:p>
        </p:txBody>
      </p:sp>
    </p:spTree>
    <p:extLst>
      <p:ext uri="{BB962C8B-B14F-4D97-AF65-F5344CB8AC3E}">
        <p14:creationId xmlns:p14="http://schemas.microsoft.com/office/powerpoint/2010/main" val="16074928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b="1" i="1" dirty="0" err="1" smtClean="0"/>
              <a:t>printf</a:t>
            </a:r>
            <a:endParaRPr lang="et-EE" b="1" i="1" dirty="0"/>
          </a:p>
        </p:txBody>
      </p:sp>
      <p:sp>
        <p:nvSpPr>
          <p:cNvPr id="3" name="Footer Placeholder 2"/>
          <p:cNvSpPr>
            <a:spLocks noGrp="1"/>
          </p:cNvSpPr>
          <p:nvPr>
            <p:ph type="ftr" sz="quarter" idx="4294967295"/>
          </p:nvPr>
        </p:nvSpPr>
        <p:spPr>
          <a:xfrm>
            <a:off x="2624328" y="6356350"/>
            <a:ext cx="4837176" cy="365125"/>
          </a:xfrm>
          <a:prstGeom prst="rect">
            <a:avLst/>
          </a:prstGeom>
        </p:spPr>
        <p:txBody>
          <a:bodyPr/>
          <a:lstStyle/>
          <a:p>
            <a:pPr>
              <a:defRPr/>
            </a:pPr>
            <a:r>
              <a:rPr lang="en-US" smtClean="0"/>
              <a:t>Programmeerimine II </a:t>
            </a:r>
            <a:endParaRPr lang="en-US" dirty="0"/>
          </a:p>
        </p:txBody>
      </p:sp>
      <p:sp>
        <p:nvSpPr>
          <p:cNvPr id="4" name="Slide Number Placeholder 3"/>
          <p:cNvSpPr>
            <a:spLocks noGrp="1"/>
          </p:cNvSpPr>
          <p:nvPr>
            <p:ph type="sldNum" sz="quarter" idx="4294967295"/>
          </p:nvPr>
        </p:nvSpPr>
        <p:spPr>
          <a:xfrm>
            <a:off x="7524328" y="6356350"/>
            <a:ext cx="778424" cy="365125"/>
          </a:xfrm>
          <a:prstGeom prst="rect">
            <a:avLst/>
          </a:prstGeom>
        </p:spPr>
        <p:txBody>
          <a:bodyPr/>
          <a:lstStyle/>
          <a:p>
            <a:pPr>
              <a:defRPr/>
            </a:pPr>
            <a:fld id="{43AB6B5D-45E8-4CD9-9066-B5FAF214CEA0}" type="slidenum">
              <a:rPr lang="en-US" smtClean="0"/>
              <a:pPr>
                <a:defRPr/>
              </a:pPr>
              <a:t>3</a:t>
            </a:fld>
            <a:endParaRPr lang="en-US" dirty="0"/>
          </a:p>
        </p:txBody>
      </p:sp>
      <p:sp>
        <p:nvSpPr>
          <p:cNvPr id="6" name="Rectangle 3"/>
          <p:cNvSpPr txBox="1">
            <a:spLocks noChangeArrowheads="1"/>
          </p:cNvSpPr>
          <p:nvPr/>
        </p:nvSpPr>
        <p:spPr>
          <a:xfrm>
            <a:off x="1481328" y="1295400"/>
            <a:ext cx="7195128" cy="4800600"/>
          </a:xfrm>
          <a:prstGeom prst="rect">
            <a:avLst/>
          </a:prstGeom>
        </p:spPr>
        <p:txBody>
          <a:bodyPr/>
          <a:lstStyle/>
          <a:p>
            <a:pPr marL="342900" marR="0" lvl="0" indent="-342900" algn="l" defTabSz="457200" rtl="0" eaLnBrk="0" fontAlgn="base" latinLnBrk="0" hangingPunct="0">
              <a:lnSpc>
                <a:spcPct val="100000"/>
              </a:lnSpc>
              <a:spcBef>
                <a:spcPct val="20000"/>
              </a:spcBef>
              <a:spcAft>
                <a:spcPct val="0"/>
              </a:spcAft>
              <a:buClr>
                <a:srgbClr val="870042"/>
              </a:buClr>
              <a:buSzTx/>
              <a:buFontTx/>
              <a:buNone/>
              <a:tabLst/>
              <a:defRPr/>
            </a:pPr>
            <a:r>
              <a:rPr kumimoji="0" lang="et-EE" sz="2800" b="0" i="1" u="none" strike="noStrike" kern="1200" cap="none" spc="0" normalizeH="0" baseline="0" noProof="0" dirty="0" err="1" smtClean="0">
                <a:ln>
                  <a:noFill/>
                </a:ln>
                <a:solidFill>
                  <a:schemeClr val="tx1"/>
                </a:solidFill>
                <a:effectLst/>
                <a:uLnTx/>
                <a:uFillTx/>
                <a:latin typeface="Arial" pitchFamily="34" charset="0"/>
                <a:ea typeface="Verdana" pitchFamily="34" charset="0"/>
                <a:cs typeface="Arial" pitchFamily="34" charset="0"/>
              </a:rPr>
              <a:t>printf(</a:t>
            </a:r>
            <a:r>
              <a:rPr kumimoji="0" lang="et-EE" sz="2800" b="0" i="1" u="none" strike="noStrike" kern="1200" cap="none" spc="0" normalizeH="0" baseline="0" noProof="0" dirty="0" smtClean="0">
                <a:ln>
                  <a:noFill/>
                </a:ln>
                <a:solidFill>
                  <a:schemeClr val="tx1"/>
                </a:solidFill>
                <a:effectLst/>
                <a:uLnTx/>
                <a:uFillTx/>
                <a:latin typeface="Arial" pitchFamily="34" charset="0"/>
                <a:ea typeface="Verdana" pitchFamily="34" charset="0"/>
                <a:cs typeface="Arial" pitchFamily="34" charset="0"/>
              </a:rPr>
              <a:t>“ </a:t>
            </a:r>
            <a:r>
              <a:rPr kumimoji="0" lang="et-EE" sz="2800" b="0" i="1" u="none" strike="noStrike" kern="1200" cap="none" spc="0" normalizeH="0" baseline="0" noProof="0" dirty="0" err="1" smtClean="0">
                <a:ln>
                  <a:noFill/>
                </a:ln>
                <a:solidFill>
                  <a:schemeClr val="tx1"/>
                </a:solidFill>
                <a:effectLst/>
                <a:uLnTx/>
                <a:uFillTx/>
                <a:latin typeface="Arial" pitchFamily="34" charset="0"/>
                <a:ea typeface="Verdana" pitchFamily="34" charset="0"/>
                <a:cs typeface="Arial" pitchFamily="34" charset="0"/>
              </a:rPr>
              <a:t>%lf</a:t>
            </a:r>
            <a:r>
              <a:rPr kumimoji="0" lang="et-EE" sz="2800" b="0" i="1" u="none" strike="noStrike" kern="1200" cap="none" spc="0" normalizeH="0" baseline="0" noProof="0" dirty="0" smtClean="0">
                <a:ln>
                  <a:noFill/>
                </a:ln>
                <a:solidFill>
                  <a:schemeClr val="tx1"/>
                </a:solidFill>
                <a:effectLst/>
                <a:uLnTx/>
                <a:uFillTx/>
                <a:latin typeface="Arial" pitchFamily="34" charset="0"/>
                <a:ea typeface="Verdana" pitchFamily="34" charset="0"/>
                <a:cs typeface="Arial" pitchFamily="34" charset="0"/>
              </a:rPr>
              <a:t>”, x);</a:t>
            </a:r>
          </a:p>
          <a:p>
            <a:pPr marL="342900" marR="0" lvl="0" indent="-342900" algn="l" defTabSz="457200" rtl="0" eaLnBrk="0" fontAlgn="base" latinLnBrk="0" hangingPunct="0">
              <a:lnSpc>
                <a:spcPct val="100000"/>
              </a:lnSpc>
              <a:spcBef>
                <a:spcPct val="20000"/>
              </a:spcBef>
              <a:spcAft>
                <a:spcPct val="0"/>
              </a:spcAft>
              <a:buClr>
                <a:srgbClr val="870042"/>
              </a:buClr>
              <a:buSzTx/>
              <a:buFontTx/>
              <a:buNone/>
              <a:tabLst/>
              <a:defRPr/>
            </a:pPr>
            <a:r>
              <a:rPr kumimoji="0" lang="et-EE" sz="2800" b="0" i="1" u="none" strike="noStrike" kern="1200" cap="none" spc="0" normalizeH="0" baseline="0" noProof="0" dirty="0" err="1" smtClean="0">
                <a:ln>
                  <a:noFill/>
                </a:ln>
                <a:solidFill>
                  <a:schemeClr val="tx1"/>
                </a:solidFill>
                <a:effectLst/>
                <a:uLnTx/>
                <a:uFillTx/>
                <a:latin typeface="Arial" pitchFamily="34" charset="0"/>
                <a:ea typeface="Verdana" pitchFamily="34" charset="0"/>
                <a:cs typeface="Arial" pitchFamily="34" charset="0"/>
              </a:rPr>
              <a:t>printf(“%lf</a:t>
            </a:r>
            <a:r>
              <a:rPr kumimoji="0" lang="et-EE" sz="2800" b="0" i="1" u="none" strike="noStrike" kern="1200" cap="none" spc="0" normalizeH="0" baseline="0" noProof="0" dirty="0" smtClean="0">
                <a:ln>
                  <a:noFill/>
                </a:ln>
                <a:solidFill>
                  <a:schemeClr val="tx1"/>
                </a:solidFill>
                <a:effectLst/>
                <a:uLnTx/>
                <a:uFillTx/>
                <a:latin typeface="Arial" pitchFamily="34" charset="0"/>
                <a:ea typeface="Verdana" pitchFamily="34" charset="0"/>
                <a:cs typeface="Arial" pitchFamily="34" charset="0"/>
              </a:rPr>
              <a:t>”, </a:t>
            </a:r>
            <a:r>
              <a:rPr kumimoji="0" lang="et-EE" sz="2800" b="0" i="1" u="none" strike="noStrike" kern="1200" cap="none" spc="0" normalizeH="0" baseline="0" noProof="0" dirty="0" err="1" smtClean="0">
                <a:ln>
                  <a:noFill/>
                </a:ln>
                <a:solidFill>
                  <a:schemeClr val="tx1"/>
                </a:solidFill>
                <a:effectLst/>
                <a:uLnTx/>
                <a:uFillTx/>
                <a:latin typeface="Arial" pitchFamily="34" charset="0"/>
                <a:ea typeface="Verdana" pitchFamily="34" charset="0"/>
                <a:cs typeface="Arial" pitchFamily="34" charset="0"/>
              </a:rPr>
              <a:t>&amp;pi</a:t>
            </a:r>
            <a:r>
              <a:rPr kumimoji="0" lang="et-EE" sz="2800" b="0" i="1" u="none" strike="noStrike" kern="1200" cap="none" spc="0" normalizeH="0" baseline="0" noProof="0" dirty="0" smtClean="0">
                <a:ln>
                  <a:noFill/>
                </a:ln>
                <a:solidFill>
                  <a:schemeClr val="tx1"/>
                </a:solidFill>
                <a:effectLst/>
                <a:uLnTx/>
                <a:uFillTx/>
                <a:latin typeface="Arial" pitchFamily="34" charset="0"/>
                <a:ea typeface="Verdana" pitchFamily="34" charset="0"/>
                <a:cs typeface="Arial" pitchFamily="34" charset="0"/>
              </a:rPr>
              <a:t>);</a:t>
            </a:r>
            <a:r>
              <a:rPr kumimoji="0" lang="et-EE" sz="2800" b="0" i="0" u="none" strike="noStrike" kern="1200" cap="none" spc="0" normalizeH="0" baseline="0" noProof="0" dirty="0" smtClean="0">
                <a:ln>
                  <a:noFill/>
                </a:ln>
                <a:solidFill>
                  <a:schemeClr val="tx1"/>
                </a:solidFill>
                <a:effectLst/>
                <a:uLnTx/>
                <a:uFillTx/>
                <a:latin typeface="Arial" pitchFamily="34" charset="0"/>
                <a:ea typeface="Verdana" pitchFamily="34" charset="0"/>
                <a:cs typeface="Arial" pitchFamily="34" charset="0"/>
              </a:rPr>
              <a:t>  </a:t>
            </a:r>
          </a:p>
          <a:p>
            <a:pPr marL="342900" marR="0" lvl="0" indent="-342900" algn="l" defTabSz="457200" rtl="0" eaLnBrk="0" fontAlgn="base" latinLnBrk="0" hangingPunct="0">
              <a:lnSpc>
                <a:spcPct val="100000"/>
              </a:lnSpc>
              <a:spcBef>
                <a:spcPct val="20000"/>
              </a:spcBef>
              <a:spcAft>
                <a:spcPct val="0"/>
              </a:spcAft>
              <a:buClr>
                <a:srgbClr val="870042"/>
              </a:buClr>
              <a:buSzTx/>
              <a:buFontTx/>
              <a:buNone/>
              <a:tabLst/>
              <a:defRPr/>
            </a:pPr>
            <a:endParaRPr kumimoji="0" lang="et-EE" sz="2800" b="0" i="0" u="none" strike="noStrike" kern="1200" cap="none" spc="0" normalizeH="0" baseline="0" noProof="0" dirty="0" smtClean="0">
              <a:ln>
                <a:noFill/>
              </a:ln>
              <a:solidFill>
                <a:schemeClr val="tx1"/>
              </a:solidFill>
              <a:effectLst/>
              <a:uLnTx/>
              <a:uFillTx/>
              <a:latin typeface="Arial" pitchFamily="34" charset="0"/>
              <a:ea typeface="Verdana" pitchFamily="34" charset="0"/>
              <a:cs typeface="Arial" pitchFamily="34" charset="0"/>
            </a:endParaRPr>
          </a:p>
          <a:p>
            <a:pPr marL="342900" marR="0" lvl="0" indent="-342900" algn="l" defTabSz="457200" rtl="0" eaLnBrk="0" fontAlgn="base" latinLnBrk="0" hangingPunct="0">
              <a:lnSpc>
                <a:spcPct val="100000"/>
              </a:lnSpc>
              <a:spcBef>
                <a:spcPct val="20000"/>
              </a:spcBef>
              <a:spcAft>
                <a:spcPct val="0"/>
              </a:spcAft>
              <a:buClr>
                <a:srgbClr val="870042"/>
              </a:buClr>
              <a:buSzTx/>
              <a:buFontTx/>
              <a:buNone/>
              <a:tabLst/>
              <a:defRPr/>
            </a:pPr>
            <a:r>
              <a:rPr kumimoji="0" lang="et-EE" sz="2800" b="0" i="0" u="none" strike="noStrike" kern="1200" cap="none" spc="0" normalizeH="0" baseline="0" noProof="0" dirty="0" smtClean="0">
                <a:ln>
                  <a:noFill/>
                </a:ln>
                <a:solidFill>
                  <a:schemeClr val="tx1"/>
                </a:solidFill>
                <a:effectLst/>
                <a:uLnTx/>
                <a:uFillTx/>
                <a:latin typeface="Arial" pitchFamily="34" charset="0"/>
                <a:ea typeface="Verdana" pitchFamily="34" charset="0"/>
                <a:cs typeface="Arial" pitchFamily="34" charset="0"/>
              </a:rPr>
              <a:t>Kas need on samaväärsed?</a:t>
            </a:r>
          </a:p>
          <a:p>
            <a:pPr marL="342900" marR="0" lvl="0" indent="-342900" algn="l" defTabSz="457200" rtl="0" eaLnBrk="0" fontAlgn="base" latinLnBrk="0" hangingPunct="0">
              <a:lnSpc>
                <a:spcPct val="100000"/>
              </a:lnSpc>
              <a:spcBef>
                <a:spcPct val="20000"/>
              </a:spcBef>
              <a:spcAft>
                <a:spcPct val="0"/>
              </a:spcAft>
              <a:buClr>
                <a:srgbClr val="870042"/>
              </a:buClr>
              <a:buSzTx/>
              <a:buFontTx/>
              <a:buNone/>
              <a:tabLst/>
              <a:defRPr/>
            </a:pPr>
            <a:endParaRPr kumimoji="0" lang="et-EE" sz="2800" b="0" i="0" u="none" strike="noStrike" kern="1200" cap="none" spc="0" normalizeH="0" baseline="0" noProof="0" dirty="0" smtClean="0">
              <a:ln>
                <a:noFill/>
              </a:ln>
              <a:solidFill>
                <a:schemeClr val="tx1"/>
              </a:solidFill>
              <a:effectLst/>
              <a:uLnTx/>
              <a:uFillTx/>
              <a:latin typeface="Arial" pitchFamily="34" charset="0"/>
              <a:ea typeface="Verdana" pitchFamily="34" charset="0"/>
              <a:cs typeface="Arial" pitchFamily="34" charset="0"/>
            </a:endParaRPr>
          </a:p>
          <a:p>
            <a:pPr marL="342900" marR="0" lvl="0" indent="-342900" algn="l" defTabSz="457200" rtl="0" eaLnBrk="0" fontAlgn="base" latinLnBrk="0" hangingPunct="0">
              <a:lnSpc>
                <a:spcPct val="100000"/>
              </a:lnSpc>
              <a:spcBef>
                <a:spcPct val="20000"/>
              </a:spcBef>
              <a:spcAft>
                <a:spcPct val="0"/>
              </a:spcAft>
              <a:buClr>
                <a:srgbClr val="870042"/>
              </a:buClr>
              <a:buSzTx/>
              <a:buFontTx/>
              <a:buNone/>
              <a:tabLst/>
              <a:defRPr/>
            </a:pPr>
            <a:r>
              <a:rPr kumimoji="0" lang="et-EE" sz="2800" b="0" i="0" u="none" strike="noStrike" kern="1200" cap="none" spc="0" normalizeH="0" baseline="0" noProof="0" dirty="0" smtClean="0">
                <a:ln>
                  <a:noFill/>
                </a:ln>
                <a:solidFill>
                  <a:schemeClr val="tx1"/>
                </a:solidFill>
                <a:effectLst/>
                <a:uLnTx/>
                <a:uFillTx/>
                <a:latin typeface="Arial" pitchFamily="34" charset="0"/>
                <a:ea typeface="Verdana" pitchFamily="34" charset="0"/>
                <a:cs typeface="Arial" pitchFamily="34" charset="0"/>
              </a:rPr>
              <a:t>Kuidas edasi nende aadresse kätte saada?</a:t>
            </a:r>
            <a:endParaRPr kumimoji="0" lang="et-EE" sz="2800" b="0" i="0" u="none" strike="noStrike" kern="1200" cap="none" spc="0" normalizeH="0" baseline="0" noProof="0" dirty="0">
              <a:ln>
                <a:noFill/>
              </a:ln>
              <a:solidFill>
                <a:schemeClr val="tx1"/>
              </a:solidFill>
              <a:effectLst/>
              <a:uLnTx/>
              <a:uFillTx/>
              <a:latin typeface="Arial" pitchFamily="34" charset="0"/>
              <a:ea typeface="Verdana" pitchFamily="34" charset="0"/>
              <a:cs typeface="Arial" pitchFamily="34" charset="0"/>
            </a:endParaRPr>
          </a:p>
        </p:txBody>
      </p:sp>
    </p:spTree>
    <p:extLst>
      <p:ext uri="{BB962C8B-B14F-4D97-AF65-F5344CB8AC3E}">
        <p14:creationId xmlns:p14="http://schemas.microsoft.com/office/powerpoint/2010/main" val="7814892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Viitamine</a:t>
            </a:r>
            <a:endParaRPr lang="et-EE" dirty="0"/>
          </a:p>
        </p:txBody>
      </p:sp>
      <p:sp>
        <p:nvSpPr>
          <p:cNvPr id="3" name="Footer Placeholder 2"/>
          <p:cNvSpPr>
            <a:spLocks noGrp="1"/>
          </p:cNvSpPr>
          <p:nvPr>
            <p:ph type="ftr" sz="quarter" idx="4294967295"/>
          </p:nvPr>
        </p:nvSpPr>
        <p:spPr>
          <a:xfrm>
            <a:off x="2624328" y="6356350"/>
            <a:ext cx="4837176" cy="365125"/>
          </a:xfrm>
          <a:prstGeom prst="rect">
            <a:avLst/>
          </a:prstGeom>
        </p:spPr>
        <p:txBody>
          <a:bodyPr/>
          <a:lstStyle/>
          <a:p>
            <a:pPr>
              <a:defRPr/>
            </a:pPr>
            <a:r>
              <a:rPr lang="en-US" smtClean="0"/>
              <a:t>Programmeerimine II </a:t>
            </a:r>
            <a:endParaRPr lang="en-US" dirty="0"/>
          </a:p>
        </p:txBody>
      </p:sp>
      <p:sp>
        <p:nvSpPr>
          <p:cNvPr id="4" name="Slide Number Placeholder 3"/>
          <p:cNvSpPr>
            <a:spLocks noGrp="1"/>
          </p:cNvSpPr>
          <p:nvPr>
            <p:ph type="sldNum" sz="quarter" idx="4294967295"/>
          </p:nvPr>
        </p:nvSpPr>
        <p:spPr>
          <a:xfrm>
            <a:off x="7524328" y="6356350"/>
            <a:ext cx="778424" cy="365125"/>
          </a:xfrm>
          <a:prstGeom prst="rect">
            <a:avLst/>
          </a:prstGeom>
        </p:spPr>
        <p:txBody>
          <a:bodyPr/>
          <a:lstStyle/>
          <a:p>
            <a:pPr>
              <a:defRPr/>
            </a:pPr>
            <a:fld id="{43AB6B5D-45E8-4CD9-9066-B5FAF214CEA0}" type="slidenum">
              <a:rPr lang="en-US" smtClean="0"/>
              <a:pPr>
                <a:defRPr/>
              </a:pPr>
              <a:t>4</a:t>
            </a:fld>
            <a:endParaRPr lang="en-US" dirty="0"/>
          </a:p>
        </p:txBody>
      </p:sp>
      <p:sp>
        <p:nvSpPr>
          <p:cNvPr id="6" name="Rectangle 3"/>
          <p:cNvSpPr txBox="1">
            <a:spLocks noChangeArrowheads="1"/>
          </p:cNvSpPr>
          <p:nvPr/>
        </p:nvSpPr>
        <p:spPr>
          <a:xfrm>
            <a:off x="1481328" y="1484784"/>
            <a:ext cx="7195128" cy="4944612"/>
          </a:xfrm>
          <a:prstGeom prst="rect">
            <a:avLst/>
          </a:prstGeom>
        </p:spPr>
        <p:txBody>
          <a:bodyPr/>
          <a:lstStyle/>
          <a:p>
            <a:pPr marL="342900" marR="0" lvl="0" indent="-342900" algn="l" defTabSz="457200" rtl="0" eaLnBrk="0" fontAlgn="base" latinLnBrk="0" hangingPunct="0">
              <a:lnSpc>
                <a:spcPct val="100000"/>
              </a:lnSpc>
              <a:spcBef>
                <a:spcPct val="20000"/>
              </a:spcBef>
              <a:spcAft>
                <a:spcPct val="0"/>
              </a:spcAft>
              <a:buClr>
                <a:srgbClr val="870042"/>
              </a:buClr>
              <a:buSzTx/>
              <a:buFontTx/>
              <a:buNone/>
              <a:tabLst/>
              <a:defRPr/>
            </a:pPr>
            <a:r>
              <a:rPr kumimoji="0" lang="et-EE" sz="2400" b="0" i="1" u="none" strike="noStrike" kern="1200" cap="none" spc="0" normalizeH="0" baseline="0" noProof="0" dirty="0" err="1" smtClean="0">
                <a:ln>
                  <a:noFill/>
                </a:ln>
                <a:solidFill>
                  <a:schemeClr val="tx1"/>
                </a:solidFill>
                <a:effectLst/>
                <a:uLnTx/>
                <a:uFillTx/>
                <a:latin typeface="Arial" pitchFamily="34" charset="0"/>
                <a:ea typeface="Verdana" pitchFamily="34" charset="0"/>
                <a:cs typeface="Arial" pitchFamily="34" charset="0"/>
              </a:rPr>
              <a:t>#include&lt;stdio.h</a:t>
            </a:r>
            <a:r>
              <a:rPr kumimoji="0" lang="et-EE" sz="2400" b="0" i="1" u="none" strike="noStrike" kern="1200" cap="none" spc="0" normalizeH="0" baseline="0" noProof="0" dirty="0" smtClean="0">
                <a:ln>
                  <a:noFill/>
                </a:ln>
                <a:solidFill>
                  <a:schemeClr val="tx1"/>
                </a:solidFill>
                <a:effectLst/>
                <a:uLnTx/>
                <a:uFillTx/>
                <a:latin typeface="Arial" pitchFamily="34" charset="0"/>
                <a:ea typeface="Verdana" pitchFamily="34" charset="0"/>
                <a:cs typeface="Arial" pitchFamily="34" charset="0"/>
              </a:rPr>
              <a:t>&gt;</a:t>
            </a:r>
          </a:p>
          <a:p>
            <a:pPr marL="342900" marR="0" lvl="0" indent="-342900" algn="l" defTabSz="457200" rtl="0" eaLnBrk="0" fontAlgn="base" latinLnBrk="0" hangingPunct="0">
              <a:lnSpc>
                <a:spcPct val="100000"/>
              </a:lnSpc>
              <a:spcBef>
                <a:spcPct val="20000"/>
              </a:spcBef>
              <a:spcAft>
                <a:spcPct val="0"/>
              </a:spcAft>
              <a:buClr>
                <a:srgbClr val="870042"/>
              </a:buClr>
              <a:buSzTx/>
              <a:buFontTx/>
              <a:buNone/>
              <a:tabLst/>
              <a:defRPr/>
            </a:pPr>
            <a:r>
              <a:rPr kumimoji="0" lang="et-EE" sz="2400" b="0" i="1" u="none" strike="noStrike" kern="1200" cap="none" spc="0" normalizeH="0" baseline="0" noProof="0" dirty="0" err="1" smtClean="0">
                <a:ln>
                  <a:noFill/>
                </a:ln>
                <a:solidFill>
                  <a:schemeClr val="tx1"/>
                </a:solidFill>
                <a:effectLst/>
                <a:uLnTx/>
                <a:uFillTx/>
                <a:latin typeface="Arial" pitchFamily="34" charset="0"/>
                <a:ea typeface="Verdana" pitchFamily="34" charset="0"/>
                <a:cs typeface="Arial" pitchFamily="34" charset="0"/>
              </a:rPr>
              <a:t>int</a:t>
            </a:r>
            <a:r>
              <a:rPr kumimoji="0" lang="et-EE" sz="2400" b="0" i="1" u="none" strike="noStrike" kern="1200" cap="none" spc="0" normalizeH="0" baseline="0" noProof="0" dirty="0" smtClean="0">
                <a:ln>
                  <a:noFill/>
                </a:ln>
                <a:solidFill>
                  <a:schemeClr val="tx1"/>
                </a:solidFill>
                <a:effectLst/>
                <a:uLnTx/>
                <a:uFillTx/>
                <a:latin typeface="Arial" pitchFamily="34" charset="0"/>
                <a:ea typeface="Verdana" pitchFamily="34" charset="0"/>
                <a:cs typeface="Arial" pitchFamily="34" charset="0"/>
              </a:rPr>
              <a:t> </a:t>
            </a:r>
            <a:r>
              <a:rPr kumimoji="0" lang="et-EE" sz="2400" b="0" i="1" u="none" strike="noStrike" kern="1200" cap="none" spc="0" normalizeH="0" baseline="0" noProof="0" dirty="0" err="1" smtClean="0">
                <a:ln>
                  <a:noFill/>
                </a:ln>
                <a:solidFill>
                  <a:schemeClr val="tx1"/>
                </a:solidFill>
                <a:effectLst/>
                <a:uLnTx/>
                <a:uFillTx/>
                <a:latin typeface="Arial" pitchFamily="34" charset="0"/>
                <a:ea typeface="Verdana" pitchFamily="34" charset="0"/>
                <a:cs typeface="Arial" pitchFamily="34" charset="0"/>
              </a:rPr>
              <a:t>main</a:t>
            </a:r>
            <a:r>
              <a:rPr kumimoji="0" lang="et-EE" sz="2400" b="0" i="1" u="none" strike="noStrike" kern="1200" cap="none" spc="0" normalizeH="0" baseline="0" noProof="0" dirty="0" smtClean="0">
                <a:ln>
                  <a:noFill/>
                </a:ln>
                <a:solidFill>
                  <a:schemeClr val="tx1"/>
                </a:solidFill>
                <a:effectLst/>
                <a:uLnTx/>
                <a:uFillTx/>
                <a:latin typeface="Arial" pitchFamily="34" charset="0"/>
                <a:ea typeface="Verdana" pitchFamily="34" charset="0"/>
                <a:cs typeface="Arial" pitchFamily="34" charset="0"/>
              </a:rPr>
              <a:t> (</a:t>
            </a:r>
            <a:r>
              <a:rPr kumimoji="0" lang="et-EE" sz="2400" b="0" i="1" u="none" strike="noStrike" kern="1200" cap="none" spc="0" normalizeH="0" baseline="0" noProof="0" dirty="0" err="1" smtClean="0">
                <a:ln>
                  <a:noFill/>
                </a:ln>
                <a:solidFill>
                  <a:schemeClr val="tx1"/>
                </a:solidFill>
                <a:effectLst/>
                <a:uLnTx/>
                <a:uFillTx/>
                <a:latin typeface="Arial" pitchFamily="34" charset="0"/>
                <a:ea typeface="Verdana" pitchFamily="34" charset="0"/>
                <a:cs typeface="Arial" pitchFamily="34" charset="0"/>
              </a:rPr>
              <a:t>void</a:t>
            </a:r>
            <a:r>
              <a:rPr kumimoji="0" lang="et-EE" sz="2400" b="0" i="1" u="none" strike="noStrike" kern="1200" cap="none" spc="0" normalizeH="0" baseline="0" noProof="0" dirty="0" smtClean="0">
                <a:ln>
                  <a:noFill/>
                </a:ln>
                <a:solidFill>
                  <a:schemeClr val="tx1"/>
                </a:solidFill>
                <a:effectLst/>
                <a:uLnTx/>
                <a:uFillTx/>
                <a:latin typeface="Arial" pitchFamily="34" charset="0"/>
                <a:ea typeface="Verdana" pitchFamily="34" charset="0"/>
                <a:cs typeface="Arial" pitchFamily="34" charset="0"/>
              </a:rPr>
              <a:t>)</a:t>
            </a:r>
          </a:p>
          <a:p>
            <a:pPr marL="342900" marR="0" lvl="0" indent="-342900" algn="l" defTabSz="457200" rtl="0" eaLnBrk="0" fontAlgn="base" latinLnBrk="0" hangingPunct="0">
              <a:lnSpc>
                <a:spcPct val="100000"/>
              </a:lnSpc>
              <a:spcBef>
                <a:spcPct val="20000"/>
              </a:spcBef>
              <a:spcAft>
                <a:spcPct val="0"/>
              </a:spcAft>
              <a:buClr>
                <a:srgbClr val="870042"/>
              </a:buClr>
              <a:buSzTx/>
              <a:buFontTx/>
              <a:buNone/>
              <a:tabLst/>
              <a:defRPr/>
            </a:pPr>
            <a:r>
              <a:rPr kumimoji="0" lang="et-EE" sz="2400" b="0" i="1" u="none" strike="noStrike" kern="1200" cap="none" spc="0" normalizeH="0" baseline="0" noProof="0" dirty="0" smtClean="0">
                <a:ln>
                  <a:noFill/>
                </a:ln>
                <a:solidFill>
                  <a:schemeClr val="tx1"/>
                </a:solidFill>
                <a:effectLst/>
                <a:uLnTx/>
                <a:uFillTx/>
                <a:latin typeface="Arial" pitchFamily="34" charset="0"/>
                <a:ea typeface="Verdana" pitchFamily="34" charset="0"/>
                <a:cs typeface="Arial" pitchFamily="34" charset="0"/>
              </a:rPr>
              <a:t>{	</a:t>
            </a:r>
            <a:r>
              <a:rPr kumimoji="0" lang="et-EE" sz="2400" b="0" i="1" u="none" strike="noStrike" kern="1200" cap="none" spc="0" normalizeH="0" baseline="0" noProof="0" dirty="0" err="1" smtClean="0">
                <a:ln>
                  <a:noFill/>
                </a:ln>
                <a:solidFill>
                  <a:schemeClr val="tx1"/>
                </a:solidFill>
                <a:effectLst/>
                <a:uLnTx/>
                <a:uFillTx/>
                <a:latin typeface="Arial" pitchFamily="34" charset="0"/>
                <a:ea typeface="Verdana" pitchFamily="34" charset="0"/>
                <a:cs typeface="Arial" pitchFamily="34" charset="0"/>
              </a:rPr>
              <a:t>double</a:t>
            </a:r>
            <a:r>
              <a:rPr kumimoji="0" lang="et-EE" sz="2400" b="0" i="1" u="none" strike="noStrike" kern="1200" cap="none" spc="0" normalizeH="0" baseline="0" noProof="0" dirty="0" smtClean="0">
                <a:ln>
                  <a:noFill/>
                </a:ln>
                <a:solidFill>
                  <a:schemeClr val="tx1"/>
                </a:solidFill>
                <a:effectLst/>
                <a:uLnTx/>
                <a:uFillTx/>
                <a:latin typeface="Arial" pitchFamily="34" charset="0"/>
                <a:ea typeface="Verdana" pitchFamily="34" charset="0"/>
                <a:cs typeface="Arial" pitchFamily="34" charset="0"/>
              </a:rPr>
              <a:t> </a:t>
            </a:r>
            <a:r>
              <a:rPr kumimoji="0" lang="et-EE" sz="2400" b="0" i="1" u="none" strike="noStrike" kern="1200" cap="none" spc="0" normalizeH="0" baseline="0" noProof="0" dirty="0" err="1" smtClean="0">
                <a:ln>
                  <a:noFill/>
                </a:ln>
                <a:solidFill>
                  <a:schemeClr val="tx1"/>
                </a:solidFill>
                <a:effectLst/>
                <a:uLnTx/>
                <a:uFillTx/>
                <a:latin typeface="Arial" pitchFamily="34" charset="0"/>
                <a:ea typeface="Verdana" pitchFamily="34" charset="0"/>
                <a:cs typeface="Arial" pitchFamily="34" charset="0"/>
              </a:rPr>
              <a:t>pi</a:t>
            </a:r>
            <a:r>
              <a:rPr kumimoji="0" lang="et-EE" sz="2400" b="0" i="1" u="none" strike="noStrike" kern="1200" cap="none" spc="0" normalizeH="0" baseline="0" noProof="0" dirty="0" smtClean="0">
                <a:ln>
                  <a:noFill/>
                </a:ln>
                <a:solidFill>
                  <a:schemeClr val="tx1"/>
                </a:solidFill>
                <a:effectLst/>
                <a:uLnTx/>
                <a:uFillTx/>
                <a:latin typeface="Arial" pitchFamily="34" charset="0"/>
                <a:ea typeface="Verdana" pitchFamily="34" charset="0"/>
                <a:cs typeface="Arial" pitchFamily="34" charset="0"/>
              </a:rPr>
              <a:t> = 3.14;  // muutuja ja viit sama tüüpi!!</a:t>
            </a:r>
            <a:br>
              <a:rPr kumimoji="0" lang="et-EE" sz="2400" b="0" i="1" u="none" strike="noStrike" kern="1200" cap="none" spc="0" normalizeH="0" baseline="0" noProof="0" dirty="0" smtClean="0">
                <a:ln>
                  <a:noFill/>
                </a:ln>
                <a:solidFill>
                  <a:schemeClr val="tx1"/>
                </a:solidFill>
                <a:effectLst/>
                <a:uLnTx/>
                <a:uFillTx/>
                <a:latin typeface="Arial" pitchFamily="34" charset="0"/>
                <a:ea typeface="Verdana" pitchFamily="34" charset="0"/>
                <a:cs typeface="Arial" pitchFamily="34" charset="0"/>
              </a:rPr>
            </a:br>
            <a:r>
              <a:rPr kumimoji="0" lang="et-EE" sz="2400" b="0" i="1" u="none" strike="noStrike" kern="1200" cap="none" spc="0" normalizeH="0" baseline="0" noProof="0" dirty="0" err="1" smtClean="0">
                <a:ln>
                  <a:noFill/>
                </a:ln>
                <a:solidFill>
                  <a:schemeClr val="tx1"/>
                </a:solidFill>
                <a:effectLst/>
                <a:uLnTx/>
                <a:uFillTx/>
                <a:latin typeface="Arial" pitchFamily="34" charset="0"/>
                <a:ea typeface="Verdana" pitchFamily="34" charset="0"/>
                <a:cs typeface="Arial" pitchFamily="34" charset="0"/>
              </a:rPr>
              <a:t>double</a:t>
            </a:r>
            <a:r>
              <a:rPr kumimoji="0" lang="et-EE" sz="2400" b="0" i="1" u="none" strike="noStrike" kern="1200" cap="none" spc="0" normalizeH="0" baseline="0" noProof="0" dirty="0" smtClean="0">
                <a:ln>
                  <a:noFill/>
                </a:ln>
                <a:solidFill>
                  <a:schemeClr val="tx1"/>
                </a:solidFill>
                <a:effectLst/>
                <a:uLnTx/>
                <a:uFillTx/>
                <a:latin typeface="Arial" pitchFamily="34" charset="0"/>
                <a:ea typeface="Verdana" pitchFamily="34" charset="0"/>
                <a:cs typeface="Arial" pitchFamily="34" charset="0"/>
              </a:rPr>
              <a:t> *</a:t>
            </a:r>
            <a:r>
              <a:rPr kumimoji="0" lang="et-EE" sz="2400" b="0" i="1" u="none" strike="noStrike" kern="1200" cap="none" spc="0" normalizeH="0" baseline="0" noProof="0" dirty="0" err="1" smtClean="0">
                <a:ln>
                  <a:noFill/>
                </a:ln>
                <a:solidFill>
                  <a:schemeClr val="tx1"/>
                </a:solidFill>
                <a:effectLst/>
                <a:uLnTx/>
                <a:uFillTx/>
                <a:latin typeface="Arial" pitchFamily="34" charset="0"/>
                <a:ea typeface="Verdana" pitchFamily="34" charset="0"/>
                <a:cs typeface="Arial" pitchFamily="34" charset="0"/>
              </a:rPr>
              <a:t>x=&amp;pi</a:t>
            </a:r>
            <a:r>
              <a:rPr kumimoji="0" lang="et-EE" sz="2400" b="0" i="1" u="none" strike="noStrike" kern="1200" cap="none" spc="0" normalizeH="0" baseline="0" noProof="0" dirty="0" smtClean="0">
                <a:ln>
                  <a:noFill/>
                </a:ln>
                <a:solidFill>
                  <a:schemeClr val="tx1"/>
                </a:solidFill>
                <a:effectLst/>
                <a:uLnTx/>
                <a:uFillTx/>
                <a:latin typeface="Arial" pitchFamily="34" charset="0"/>
                <a:ea typeface="Verdana" pitchFamily="34" charset="0"/>
                <a:cs typeface="Arial" pitchFamily="34" charset="0"/>
              </a:rPr>
              <a:t>;</a:t>
            </a:r>
          </a:p>
          <a:p>
            <a:pPr marL="342900" marR="0" lvl="0" indent="-342900" algn="l" defTabSz="457200" rtl="0" eaLnBrk="0" fontAlgn="base" latinLnBrk="0" hangingPunct="0">
              <a:lnSpc>
                <a:spcPct val="100000"/>
              </a:lnSpc>
              <a:spcBef>
                <a:spcPct val="20000"/>
              </a:spcBef>
              <a:spcAft>
                <a:spcPct val="0"/>
              </a:spcAft>
              <a:buClr>
                <a:srgbClr val="870042"/>
              </a:buClr>
              <a:buSzTx/>
              <a:buFontTx/>
              <a:buNone/>
              <a:tabLst/>
              <a:defRPr/>
            </a:pPr>
            <a:r>
              <a:rPr kumimoji="0" lang="et-EE" sz="2400" b="0" i="1" u="none" strike="noStrike" kern="1200" cap="none" spc="0" normalizeH="0" baseline="0" noProof="0" dirty="0" smtClean="0">
                <a:ln>
                  <a:noFill/>
                </a:ln>
                <a:solidFill>
                  <a:schemeClr val="tx1"/>
                </a:solidFill>
                <a:effectLst/>
                <a:uLnTx/>
                <a:uFillTx/>
                <a:latin typeface="Arial" pitchFamily="34" charset="0"/>
                <a:ea typeface="Verdana" pitchFamily="34" charset="0"/>
                <a:cs typeface="Arial" pitchFamily="34" charset="0"/>
              </a:rPr>
              <a:t>	</a:t>
            </a:r>
            <a:r>
              <a:rPr kumimoji="0" lang="et-EE" sz="2400" b="0" i="1" u="none" strike="noStrike" kern="1200" cap="none" spc="0" normalizeH="0" baseline="0" noProof="0" dirty="0" err="1" smtClean="0">
                <a:ln>
                  <a:noFill/>
                </a:ln>
                <a:solidFill>
                  <a:schemeClr val="tx1"/>
                </a:solidFill>
                <a:effectLst/>
                <a:uLnTx/>
                <a:uFillTx/>
                <a:latin typeface="Arial" pitchFamily="34" charset="0"/>
                <a:ea typeface="Verdana" pitchFamily="34" charset="0"/>
                <a:cs typeface="Arial" pitchFamily="34" charset="0"/>
              </a:rPr>
              <a:t>printf(“%lf</a:t>
            </a:r>
            <a:r>
              <a:rPr kumimoji="0" lang="et-EE" sz="2400" b="0" i="1" u="none" strike="noStrike" kern="1200" cap="none" spc="0" normalizeH="0" baseline="0" noProof="0" dirty="0" smtClean="0">
                <a:ln>
                  <a:noFill/>
                </a:ln>
                <a:solidFill>
                  <a:schemeClr val="tx1"/>
                </a:solidFill>
                <a:effectLst/>
                <a:uLnTx/>
                <a:uFillTx/>
                <a:latin typeface="Arial" pitchFamily="34" charset="0"/>
                <a:ea typeface="Verdana" pitchFamily="34" charset="0"/>
                <a:cs typeface="Arial" pitchFamily="34" charset="0"/>
              </a:rPr>
              <a:t>”, *x);</a:t>
            </a:r>
          </a:p>
          <a:p>
            <a:pPr marL="342900" marR="0" lvl="0" indent="-342900" algn="l" defTabSz="457200" rtl="0" eaLnBrk="0" fontAlgn="base" latinLnBrk="0" hangingPunct="0">
              <a:lnSpc>
                <a:spcPct val="100000"/>
              </a:lnSpc>
              <a:spcBef>
                <a:spcPct val="20000"/>
              </a:spcBef>
              <a:spcAft>
                <a:spcPct val="0"/>
              </a:spcAft>
              <a:buClr>
                <a:srgbClr val="870042"/>
              </a:buClr>
              <a:buSzTx/>
              <a:buFontTx/>
              <a:buNone/>
              <a:tabLst/>
              <a:defRPr/>
            </a:pPr>
            <a:r>
              <a:rPr kumimoji="0" lang="et-EE" sz="2400" b="0" i="1" u="none" strike="noStrike" kern="1200" cap="none" spc="0" normalizeH="0" baseline="0" noProof="0" dirty="0" smtClean="0">
                <a:ln>
                  <a:noFill/>
                </a:ln>
                <a:solidFill>
                  <a:schemeClr val="tx1"/>
                </a:solidFill>
                <a:effectLst/>
                <a:uLnTx/>
                <a:uFillTx/>
                <a:latin typeface="Arial" pitchFamily="34" charset="0"/>
                <a:ea typeface="Verdana" pitchFamily="34" charset="0"/>
                <a:cs typeface="Arial" pitchFamily="34" charset="0"/>
              </a:rPr>
              <a:t>	</a:t>
            </a:r>
            <a:r>
              <a:rPr kumimoji="0" lang="et-EE" sz="2400" b="0" i="1" u="none" strike="noStrike" kern="1200" cap="none" spc="0" normalizeH="0" baseline="0" noProof="0" dirty="0" err="1" smtClean="0">
                <a:ln>
                  <a:noFill/>
                </a:ln>
                <a:solidFill>
                  <a:schemeClr val="tx1"/>
                </a:solidFill>
                <a:effectLst/>
                <a:uLnTx/>
                <a:uFillTx/>
                <a:latin typeface="Arial" pitchFamily="34" charset="0"/>
                <a:ea typeface="Verdana" pitchFamily="34" charset="0"/>
                <a:cs typeface="Arial" pitchFamily="34" charset="0"/>
              </a:rPr>
              <a:t>return</a:t>
            </a:r>
            <a:r>
              <a:rPr kumimoji="0" lang="et-EE" sz="2400" b="0" i="1" u="none" strike="noStrike" kern="1200" cap="none" spc="0" normalizeH="0" baseline="0" noProof="0" dirty="0" smtClean="0">
                <a:ln>
                  <a:noFill/>
                </a:ln>
                <a:solidFill>
                  <a:schemeClr val="tx1"/>
                </a:solidFill>
                <a:effectLst/>
                <a:uLnTx/>
                <a:uFillTx/>
                <a:latin typeface="Arial" pitchFamily="34" charset="0"/>
                <a:ea typeface="Verdana" pitchFamily="34" charset="0"/>
                <a:cs typeface="Arial" pitchFamily="34" charset="0"/>
              </a:rPr>
              <a:t> 0;</a:t>
            </a:r>
          </a:p>
          <a:p>
            <a:pPr marL="342900" marR="0" lvl="0" indent="-342900" algn="l" defTabSz="457200" rtl="0" eaLnBrk="0" fontAlgn="base" latinLnBrk="0" hangingPunct="0">
              <a:lnSpc>
                <a:spcPct val="100000"/>
              </a:lnSpc>
              <a:spcBef>
                <a:spcPct val="20000"/>
              </a:spcBef>
              <a:spcAft>
                <a:spcPct val="0"/>
              </a:spcAft>
              <a:buClr>
                <a:srgbClr val="870042"/>
              </a:buClr>
              <a:buSzTx/>
              <a:buFontTx/>
              <a:buNone/>
              <a:tabLst/>
              <a:defRPr/>
            </a:pPr>
            <a:r>
              <a:rPr kumimoji="0" lang="et-EE" sz="2400" b="0" i="1" u="none" strike="noStrike" kern="1200" cap="none" spc="0" normalizeH="0" baseline="0" noProof="0" dirty="0" smtClean="0">
                <a:ln>
                  <a:noFill/>
                </a:ln>
                <a:solidFill>
                  <a:schemeClr val="tx1"/>
                </a:solidFill>
                <a:effectLst/>
                <a:uLnTx/>
                <a:uFillTx/>
                <a:latin typeface="Arial" pitchFamily="34" charset="0"/>
                <a:ea typeface="Verdana" pitchFamily="34" charset="0"/>
                <a:cs typeface="Arial" pitchFamily="34" charset="0"/>
              </a:rPr>
              <a:t>}</a:t>
            </a:r>
          </a:p>
          <a:p>
            <a:pPr marL="342900" marR="0" lvl="0" indent="-342900" algn="l" defTabSz="457200" rtl="0" eaLnBrk="0" fontAlgn="base" latinLnBrk="0" hangingPunct="0">
              <a:lnSpc>
                <a:spcPct val="100000"/>
              </a:lnSpc>
              <a:spcBef>
                <a:spcPct val="20000"/>
              </a:spcBef>
              <a:spcAft>
                <a:spcPct val="0"/>
              </a:spcAft>
              <a:buClr>
                <a:srgbClr val="870042"/>
              </a:buClr>
              <a:buSzTx/>
              <a:buFontTx/>
              <a:buNone/>
              <a:tabLst/>
              <a:defRPr/>
            </a:pPr>
            <a:r>
              <a:rPr kumimoji="0" lang="et-EE" sz="2400" b="0" i="0" u="none" strike="noStrike" kern="1200" cap="none" spc="0" normalizeH="0" baseline="0" noProof="0" dirty="0" smtClean="0">
                <a:ln>
                  <a:noFill/>
                </a:ln>
                <a:solidFill>
                  <a:schemeClr val="tx1"/>
                </a:solidFill>
                <a:effectLst/>
                <a:uLnTx/>
                <a:uFillTx/>
                <a:latin typeface="Arial" pitchFamily="34" charset="0"/>
                <a:ea typeface="Verdana" pitchFamily="34" charset="0"/>
                <a:cs typeface="Arial" pitchFamily="34" charset="0"/>
              </a:rPr>
              <a:t>	Väärtuse väljastamiseks on toodud mitte muutuja nimi, vaid viit aadressile, kus paikneb </a:t>
            </a:r>
            <a:r>
              <a:rPr kumimoji="0" lang="et-EE" sz="2400" b="1" i="1" u="none" strike="noStrike" kern="1200" cap="none" spc="0" normalizeH="0" baseline="0" noProof="0" dirty="0" err="1" smtClean="0">
                <a:ln>
                  <a:noFill/>
                </a:ln>
                <a:solidFill>
                  <a:schemeClr val="tx1"/>
                </a:solidFill>
                <a:effectLst/>
                <a:uLnTx/>
                <a:uFillTx/>
                <a:latin typeface="Arial" pitchFamily="34" charset="0"/>
                <a:ea typeface="Verdana" pitchFamily="34" charset="0"/>
                <a:cs typeface="Arial" pitchFamily="34" charset="0"/>
              </a:rPr>
              <a:t>pi</a:t>
            </a:r>
            <a:r>
              <a:rPr kumimoji="0" lang="et-EE" sz="2400" b="0" i="0" u="none" strike="noStrike" kern="1200" cap="none" spc="0" normalizeH="0" baseline="0" noProof="0" dirty="0" smtClean="0">
                <a:ln>
                  <a:noFill/>
                </a:ln>
                <a:solidFill>
                  <a:schemeClr val="tx1"/>
                </a:solidFill>
                <a:effectLst/>
                <a:uLnTx/>
                <a:uFillTx/>
                <a:latin typeface="Arial" pitchFamily="34" charset="0"/>
                <a:ea typeface="Verdana" pitchFamily="34" charset="0"/>
                <a:cs typeface="Arial" pitchFamily="34" charset="0"/>
              </a:rPr>
              <a:t/>
            </a:r>
            <a:br>
              <a:rPr kumimoji="0" lang="et-EE" sz="2400" b="0" i="0" u="none" strike="noStrike" kern="1200" cap="none" spc="0" normalizeH="0" baseline="0" noProof="0" dirty="0" smtClean="0">
                <a:ln>
                  <a:noFill/>
                </a:ln>
                <a:solidFill>
                  <a:schemeClr val="tx1"/>
                </a:solidFill>
                <a:effectLst/>
                <a:uLnTx/>
                <a:uFillTx/>
                <a:latin typeface="Arial" pitchFamily="34" charset="0"/>
                <a:ea typeface="Verdana" pitchFamily="34" charset="0"/>
                <a:cs typeface="Arial" pitchFamily="34" charset="0"/>
              </a:rPr>
            </a:br>
            <a:r>
              <a:rPr kumimoji="0" lang="et-EE" sz="2400" b="1" i="1" u="none" strike="noStrike" kern="1200" cap="none" spc="0" normalizeH="0" baseline="0" noProof="0" dirty="0" smtClean="0">
                <a:ln>
                  <a:noFill/>
                </a:ln>
                <a:solidFill>
                  <a:schemeClr val="tx1"/>
                </a:solidFill>
                <a:effectLst/>
                <a:uLnTx/>
                <a:uFillTx/>
                <a:latin typeface="Arial" pitchFamily="34" charset="0"/>
                <a:ea typeface="Verdana" pitchFamily="34" charset="0"/>
                <a:cs typeface="Arial" pitchFamily="34" charset="0"/>
              </a:rPr>
              <a:t>*x</a:t>
            </a:r>
            <a:r>
              <a:rPr kumimoji="0" lang="et-EE" sz="2400" b="0" i="0" u="none" strike="noStrike" kern="1200" cap="none" spc="0" normalizeH="0" baseline="0" noProof="0" dirty="0" smtClean="0">
                <a:ln>
                  <a:noFill/>
                </a:ln>
                <a:solidFill>
                  <a:schemeClr val="tx1"/>
                </a:solidFill>
                <a:effectLst/>
                <a:uLnTx/>
                <a:uFillTx/>
                <a:latin typeface="Arial" pitchFamily="34" charset="0"/>
                <a:ea typeface="Verdana" pitchFamily="34" charset="0"/>
                <a:cs typeface="Arial" pitchFamily="34" charset="0"/>
              </a:rPr>
              <a:t> on viit mälupesa aadressile</a:t>
            </a:r>
            <a:endParaRPr kumimoji="0" lang="en-GB" sz="2400" b="0" i="0" u="none" strike="noStrike" kern="1200" cap="none" spc="0" normalizeH="0" baseline="0" noProof="0" dirty="0">
              <a:ln>
                <a:noFill/>
              </a:ln>
              <a:solidFill>
                <a:schemeClr val="tx1"/>
              </a:solidFill>
              <a:effectLst/>
              <a:uLnTx/>
              <a:uFillTx/>
              <a:latin typeface="Arial" pitchFamily="34" charset="0"/>
              <a:ea typeface="Verdana" pitchFamily="34" charset="0"/>
              <a:cs typeface="Arial" pitchFamily="34" charset="0"/>
            </a:endParaRPr>
          </a:p>
        </p:txBody>
      </p:sp>
    </p:spTree>
    <p:extLst>
      <p:ext uri="{BB962C8B-B14F-4D97-AF65-F5344CB8AC3E}">
        <p14:creationId xmlns:p14="http://schemas.microsoft.com/office/powerpoint/2010/main" val="18975266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Viit viidale</a:t>
            </a:r>
            <a:endParaRPr lang="et-EE" dirty="0"/>
          </a:p>
        </p:txBody>
      </p:sp>
      <p:sp>
        <p:nvSpPr>
          <p:cNvPr id="3" name="Footer Placeholder 2"/>
          <p:cNvSpPr>
            <a:spLocks noGrp="1"/>
          </p:cNvSpPr>
          <p:nvPr>
            <p:ph type="ftr" sz="quarter" idx="4294967295"/>
          </p:nvPr>
        </p:nvSpPr>
        <p:spPr>
          <a:xfrm>
            <a:off x="2624328" y="6356350"/>
            <a:ext cx="4837176" cy="365125"/>
          </a:xfrm>
          <a:prstGeom prst="rect">
            <a:avLst/>
          </a:prstGeom>
        </p:spPr>
        <p:txBody>
          <a:bodyPr/>
          <a:lstStyle/>
          <a:p>
            <a:pPr>
              <a:defRPr/>
            </a:pPr>
            <a:r>
              <a:rPr lang="en-US" smtClean="0"/>
              <a:t>Programmeerimine II </a:t>
            </a:r>
            <a:endParaRPr lang="en-US" dirty="0"/>
          </a:p>
        </p:txBody>
      </p:sp>
      <p:sp>
        <p:nvSpPr>
          <p:cNvPr id="4" name="Slide Number Placeholder 3"/>
          <p:cNvSpPr>
            <a:spLocks noGrp="1"/>
          </p:cNvSpPr>
          <p:nvPr>
            <p:ph type="sldNum" sz="quarter" idx="4294967295"/>
          </p:nvPr>
        </p:nvSpPr>
        <p:spPr>
          <a:xfrm>
            <a:off x="7524328" y="6356350"/>
            <a:ext cx="778424" cy="365125"/>
          </a:xfrm>
          <a:prstGeom prst="rect">
            <a:avLst/>
          </a:prstGeom>
        </p:spPr>
        <p:txBody>
          <a:bodyPr/>
          <a:lstStyle/>
          <a:p>
            <a:pPr>
              <a:defRPr/>
            </a:pPr>
            <a:fld id="{43AB6B5D-45E8-4CD9-9066-B5FAF214CEA0}" type="slidenum">
              <a:rPr lang="en-US" smtClean="0"/>
              <a:pPr>
                <a:defRPr/>
              </a:pPr>
              <a:t>5</a:t>
            </a:fld>
            <a:endParaRPr lang="en-US" dirty="0"/>
          </a:p>
        </p:txBody>
      </p:sp>
      <p:sp>
        <p:nvSpPr>
          <p:cNvPr id="7" name="Rectangle 3"/>
          <p:cNvSpPr txBox="1">
            <a:spLocks noChangeArrowheads="1"/>
          </p:cNvSpPr>
          <p:nvPr/>
        </p:nvSpPr>
        <p:spPr bwMode="auto">
          <a:xfrm>
            <a:off x="1285852" y="1484784"/>
            <a:ext cx="7172348" cy="487156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457200" rtl="0" eaLnBrk="0" fontAlgn="base" latinLnBrk="0" hangingPunct="0">
              <a:lnSpc>
                <a:spcPct val="100000"/>
              </a:lnSpc>
              <a:spcBef>
                <a:spcPct val="20000"/>
              </a:spcBef>
              <a:spcAft>
                <a:spcPct val="0"/>
              </a:spcAft>
              <a:buClr>
                <a:srgbClr val="870042"/>
              </a:buClr>
              <a:buSzTx/>
              <a:buFontTx/>
              <a:buNone/>
              <a:tabLst/>
              <a:defRPr/>
            </a:pPr>
            <a:r>
              <a:rPr kumimoji="0" lang="et-EE" sz="2400" b="0" i="1" u="none" strike="noStrike" kern="1200" cap="none" spc="0" normalizeH="0" baseline="0" noProof="0" dirty="0" err="1" smtClean="0">
                <a:ln>
                  <a:noFill/>
                </a:ln>
                <a:solidFill>
                  <a:schemeClr val="tx1"/>
                </a:solidFill>
                <a:effectLst/>
                <a:uLnTx/>
                <a:uFillTx/>
                <a:latin typeface="Arial" pitchFamily="34" charset="0"/>
                <a:ea typeface="Verdana" pitchFamily="34" charset="0"/>
                <a:cs typeface="Arial" pitchFamily="34" charset="0"/>
              </a:rPr>
              <a:t>int</a:t>
            </a:r>
            <a:r>
              <a:rPr kumimoji="0" lang="et-EE" sz="2400" b="0" i="1" u="none" strike="noStrike" kern="1200" cap="none" spc="0" normalizeH="0" baseline="0" noProof="0" dirty="0" smtClean="0">
                <a:ln>
                  <a:noFill/>
                </a:ln>
                <a:solidFill>
                  <a:schemeClr val="tx1"/>
                </a:solidFill>
                <a:effectLst/>
                <a:uLnTx/>
                <a:uFillTx/>
                <a:latin typeface="Arial" pitchFamily="34" charset="0"/>
                <a:ea typeface="Verdana" pitchFamily="34" charset="0"/>
                <a:cs typeface="Arial" pitchFamily="34" charset="0"/>
              </a:rPr>
              <a:t> </a:t>
            </a:r>
            <a:r>
              <a:rPr kumimoji="0" lang="et-EE" sz="2400" b="0" i="1" u="none" strike="noStrike" kern="1200" cap="none" spc="0" normalizeH="0" baseline="0" noProof="0" dirty="0" err="1" smtClean="0">
                <a:ln>
                  <a:noFill/>
                </a:ln>
                <a:solidFill>
                  <a:schemeClr val="tx1"/>
                </a:solidFill>
                <a:effectLst/>
                <a:uLnTx/>
                <a:uFillTx/>
                <a:latin typeface="Arial" pitchFamily="34" charset="0"/>
                <a:ea typeface="Verdana" pitchFamily="34" charset="0"/>
                <a:cs typeface="Arial" pitchFamily="34" charset="0"/>
              </a:rPr>
              <a:t>main</a:t>
            </a:r>
            <a:r>
              <a:rPr kumimoji="0" lang="et-EE" sz="2400" b="0" i="1" u="none" strike="noStrike" kern="1200" cap="none" spc="0" normalizeH="0" baseline="0" noProof="0" dirty="0" smtClean="0">
                <a:ln>
                  <a:noFill/>
                </a:ln>
                <a:solidFill>
                  <a:schemeClr val="tx1"/>
                </a:solidFill>
                <a:effectLst/>
                <a:uLnTx/>
                <a:uFillTx/>
                <a:latin typeface="Arial" pitchFamily="34" charset="0"/>
                <a:ea typeface="Verdana" pitchFamily="34" charset="0"/>
                <a:cs typeface="Arial" pitchFamily="34" charset="0"/>
              </a:rPr>
              <a:t> (</a:t>
            </a:r>
            <a:r>
              <a:rPr kumimoji="0" lang="et-EE" sz="2400" b="0" i="1" u="none" strike="noStrike" kern="1200" cap="none" spc="0" normalizeH="0" baseline="0" noProof="0" dirty="0" err="1" smtClean="0">
                <a:ln>
                  <a:noFill/>
                </a:ln>
                <a:solidFill>
                  <a:schemeClr val="tx1"/>
                </a:solidFill>
                <a:effectLst/>
                <a:uLnTx/>
                <a:uFillTx/>
                <a:latin typeface="Arial" pitchFamily="34" charset="0"/>
                <a:ea typeface="Verdana" pitchFamily="34" charset="0"/>
                <a:cs typeface="Arial" pitchFamily="34" charset="0"/>
              </a:rPr>
              <a:t>void</a:t>
            </a:r>
            <a:r>
              <a:rPr kumimoji="0" lang="et-EE" sz="2400" b="0" i="1" u="none" strike="noStrike" kern="1200" cap="none" spc="0" normalizeH="0" baseline="0" noProof="0" dirty="0" smtClean="0">
                <a:ln>
                  <a:noFill/>
                </a:ln>
                <a:solidFill>
                  <a:schemeClr val="tx1"/>
                </a:solidFill>
                <a:effectLst/>
                <a:uLnTx/>
                <a:uFillTx/>
                <a:latin typeface="Arial" pitchFamily="34" charset="0"/>
                <a:ea typeface="Verdana" pitchFamily="34" charset="0"/>
                <a:cs typeface="Arial" pitchFamily="34" charset="0"/>
              </a:rPr>
              <a:t>)</a:t>
            </a:r>
          </a:p>
          <a:p>
            <a:pPr marL="342900" marR="0" lvl="0" indent="-342900" algn="l" defTabSz="457200" rtl="0" eaLnBrk="0" fontAlgn="base" latinLnBrk="0" hangingPunct="0">
              <a:lnSpc>
                <a:spcPct val="100000"/>
              </a:lnSpc>
              <a:spcBef>
                <a:spcPct val="20000"/>
              </a:spcBef>
              <a:spcAft>
                <a:spcPct val="0"/>
              </a:spcAft>
              <a:buClr>
                <a:srgbClr val="870042"/>
              </a:buClr>
              <a:buSzTx/>
              <a:buFontTx/>
              <a:buNone/>
              <a:tabLst/>
              <a:defRPr/>
            </a:pPr>
            <a:r>
              <a:rPr kumimoji="0" lang="et-EE" sz="2400" b="0" i="1" u="none" strike="noStrike" kern="1200" cap="none" spc="0" normalizeH="0" baseline="0" noProof="0" dirty="0" smtClean="0">
                <a:ln>
                  <a:noFill/>
                </a:ln>
                <a:solidFill>
                  <a:schemeClr val="tx1"/>
                </a:solidFill>
                <a:effectLst/>
                <a:uLnTx/>
                <a:uFillTx/>
                <a:latin typeface="Arial" pitchFamily="34" charset="0"/>
                <a:ea typeface="Verdana" pitchFamily="34" charset="0"/>
                <a:cs typeface="Arial" pitchFamily="34" charset="0"/>
              </a:rPr>
              <a:t>{	int </a:t>
            </a:r>
            <a:r>
              <a:rPr lang="et-EE" sz="2400" i="1" dirty="0" smtClean="0">
                <a:latin typeface="Arial" pitchFamily="34" charset="0"/>
                <a:ea typeface="Verdana" pitchFamily="34" charset="0"/>
                <a:cs typeface="Arial" pitchFamily="34" charset="0"/>
              </a:rPr>
              <a:t>midagi</a:t>
            </a:r>
            <a:r>
              <a:rPr kumimoji="0" lang="et-EE" sz="2400" b="0" i="1" u="none" strike="noStrike" kern="1200" cap="none" spc="0" normalizeH="0" baseline="0" noProof="0" dirty="0" smtClean="0">
                <a:ln>
                  <a:noFill/>
                </a:ln>
                <a:solidFill>
                  <a:schemeClr val="tx1"/>
                </a:solidFill>
                <a:effectLst/>
                <a:uLnTx/>
                <a:uFillTx/>
                <a:latin typeface="Arial" pitchFamily="34" charset="0"/>
                <a:ea typeface="Verdana" pitchFamily="34" charset="0"/>
                <a:cs typeface="Arial" pitchFamily="34" charset="0"/>
              </a:rPr>
              <a:t> = 144;</a:t>
            </a:r>
          </a:p>
          <a:p>
            <a:pPr marL="342900" marR="0" lvl="0" indent="-342900" algn="l" defTabSz="457200" rtl="0" eaLnBrk="0" fontAlgn="base" latinLnBrk="0" hangingPunct="0">
              <a:lnSpc>
                <a:spcPct val="100000"/>
              </a:lnSpc>
              <a:spcBef>
                <a:spcPct val="20000"/>
              </a:spcBef>
              <a:spcAft>
                <a:spcPct val="0"/>
              </a:spcAft>
              <a:buClr>
                <a:srgbClr val="870042"/>
              </a:buClr>
              <a:buSzTx/>
              <a:buFontTx/>
              <a:buNone/>
              <a:tabLst/>
              <a:defRPr/>
            </a:pPr>
            <a:r>
              <a:rPr kumimoji="0" lang="et-EE" sz="2400" b="0" i="1" u="none" strike="noStrike" kern="1200" cap="none" spc="0" normalizeH="0" baseline="0" noProof="0" dirty="0" smtClean="0">
                <a:ln>
                  <a:noFill/>
                </a:ln>
                <a:solidFill>
                  <a:schemeClr val="tx1"/>
                </a:solidFill>
                <a:effectLst/>
                <a:uLnTx/>
                <a:uFillTx/>
                <a:latin typeface="Arial" pitchFamily="34" charset="0"/>
                <a:ea typeface="Verdana" pitchFamily="34" charset="0"/>
                <a:cs typeface="Arial" pitchFamily="34" charset="0"/>
              </a:rPr>
              <a:t>	</a:t>
            </a:r>
            <a:r>
              <a:rPr kumimoji="0" lang="et-EE" sz="2400" b="0" i="1" u="none" strike="noStrike" kern="1200" cap="none" spc="0" normalizeH="0" baseline="0" noProof="0" dirty="0" err="1" smtClean="0">
                <a:ln>
                  <a:noFill/>
                </a:ln>
                <a:solidFill>
                  <a:schemeClr val="tx1"/>
                </a:solidFill>
                <a:effectLst/>
                <a:uLnTx/>
                <a:uFillTx/>
                <a:latin typeface="Arial" pitchFamily="34" charset="0"/>
                <a:ea typeface="Verdana" pitchFamily="34" charset="0"/>
                <a:cs typeface="Arial" pitchFamily="34" charset="0"/>
              </a:rPr>
              <a:t>int</a:t>
            </a:r>
            <a:r>
              <a:rPr kumimoji="0" lang="et-EE" sz="2400" b="0" i="1" u="none" strike="noStrike" kern="1200" cap="none" spc="0" normalizeH="0" baseline="0" noProof="0" dirty="0" smtClean="0">
                <a:ln>
                  <a:noFill/>
                </a:ln>
                <a:solidFill>
                  <a:schemeClr val="tx1"/>
                </a:solidFill>
                <a:effectLst/>
                <a:uLnTx/>
                <a:uFillTx/>
                <a:latin typeface="Arial" pitchFamily="34" charset="0"/>
                <a:ea typeface="Verdana" pitchFamily="34" charset="0"/>
                <a:cs typeface="Arial" pitchFamily="34" charset="0"/>
              </a:rPr>
              <a:t> *x = </a:t>
            </a:r>
            <a:r>
              <a:rPr kumimoji="0" lang="et-EE" sz="2400" b="0" i="1" u="none" strike="noStrike" kern="1200" cap="none" spc="0" normalizeH="0" baseline="0" noProof="0" dirty="0" err="1" smtClean="0">
                <a:ln>
                  <a:noFill/>
                </a:ln>
                <a:solidFill>
                  <a:schemeClr val="tx1"/>
                </a:solidFill>
                <a:effectLst/>
                <a:uLnTx/>
                <a:uFillTx/>
                <a:latin typeface="Arial" pitchFamily="34" charset="0"/>
                <a:ea typeface="Verdana" pitchFamily="34" charset="0"/>
                <a:cs typeface="Arial" pitchFamily="34" charset="0"/>
              </a:rPr>
              <a:t>&amp;midagi</a:t>
            </a:r>
            <a:r>
              <a:rPr kumimoji="0" lang="et-EE" sz="2400" b="0" i="1" u="none" strike="noStrike" kern="1200" cap="none" spc="0" normalizeH="0" baseline="0" noProof="0" dirty="0" smtClean="0">
                <a:ln>
                  <a:noFill/>
                </a:ln>
                <a:solidFill>
                  <a:schemeClr val="tx1"/>
                </a:solidFill>
                <a:effectLst/>
                <a:uLnTx/>
                <a:uFillTx/>
                <a:latin typeface="Arial" pitchFamily="34" charset="0"/>
                <a:ea typeface="Verdana" pitchFamily="34" charset="0"/>
                <a:cs typeface="Arial" pitchFamily="34" charset="0"/>
              </a:rPr>
              <a:t>;</a:t>
            </a:r>
          </a:p>
          <a:p>
            <a:pPr marL="342900" marR="0" lvl="0" indent="-342900" algn="l" defTabSz="457200" rtl="0" eaLnBrk="0" fontAlgn="base" latinLnBrk="0" hangingPunct="0">
              <a:lnSpc>
                <a:spcPct val="100000"/>
              </a:lnSpc>
              <a:spcBef>
                <a:spcPct val="20000"/>
              </a:spcBef>
              <a:spcAft>
                <a:spcPct val="0"/>
              </a:spcAft>
              <a:buClr>
                <a:srgbClr val="870042"/>
              </a:buClr>
              <a:buSzTx/>
              <a:buFontTx/>
              <a:buNone/>
              <a:tabLst/>
              <a:defRPr/>
            </a:pPr>
            <a:r>
              <a:rPr kumimoji="0" lang="et-EE" sz="2400" b="0" i="1" u="none" strike="noStrike" kern="1200" cap="none" spc="0" normalizeH="0" baseline="0" noProof="0" dirty="0" smtClean="0">
                <a:ln>
                  <a:noFill/>
                </a:ln>
                <a:solidFill>
                  <a:schemeClr val="tx1"/>
                </a:solidFill>
                <a:effectLst/>
                <a:uLnTx/>
                <a:uFillTx/>
                <a:latin typeface="Arial" pitchFamily="34" charset="0"/>
                <a:ea typeface="Verdana" pitchFamily="34" charset="0"/>
                <a:cs typeface="Arial" pitchFamily="34" charset="0"/>
              </a:rPr>
              <a:t>	</a:t>
            </a:r>
            <a:r>
              <a:rPr kumimoji="0" lang="et-EE" sz="2400" b="0" i="1" u="none" strike="noStrike" kern="1200" cap="none" spc="0" normalizeH="0" baseline="0" noProof="0" dirty="0" err="1" smtClean="0">
                <a:ln>
                  <a:noFill/>
                </a:ln>
                <a:solidFill>
                  <a:schemeClr val="tx1"/>
                </a:solidFill>
                <a:effectLst/>
                <a:uLnTx/>
                <a:uFillTx/>
                <a:latin typeface="Arial" pitchFamily="34" charset="0"/>
                <a:ea typeface="Verdana" pitchFamily="34" charset="0"/>
                <a:cs typeface="Arial" pitchFamily="34" charset="0"/>
              </a:rPr>
              <a:t>int</a:t>
            </a:r>
            <a:r>
              <a:rPr kumimoji="0" lang="et-EE" sz="2400" b="0" i="1" u="none" strike="noStrike" kern="1200" cap="none" spc="0" normalizeH="0" baseline="0" noProof="0" dirty="0" smtClean="0">
                <a:ln>
                  <a:noFill/>
                </a:ln>
                <a:solidFill>
                  <a:schemeClr val="tx1"/>
                </a:solidFill>
                <a:effectLst/>
                <a:uLnTx/>
                <a:uFillTx/>
                <a:latin typeface="Arial" pitchFamily="34" charset="0"/>
                <a:ea typeface="Verdana" pitchFamily="34" charset="0"/>
                <a:cs typeface="Arial" pitchFamily="34" charset="0"/>
              </a:rPr>
              <a:t> **</a:t>
            </a:r>
            <a:r>
              <a:rPr kumimoji="0" lang="et-EE" sz="2400" b="0" i="1" u="none" strike="noStrike" kern="1200" cap="none" spc="0" normalizeH="0" baseline="0" noProof="0" dirty="0" err="1" smtClean="0">
                <a:ln>
                  <a:noFill/>
                </a:ln>
                <a:solidFill>
                  <a:schemeClr val="tx1"/>
                </a:solidFill>
                <a:effectLst/>
                <a:uLnTx/>
                <a:uFillTx/>
                <a:latin typeface="Arial" pitchFamily="34" charset="0"/>
                <a:ea typeface="Verdana" pitchFamily="34" charset="0"/>
                <a:cs typeface="Arial" pitchFamily="34" charset="0"/>
              </a:rPr>
              <a:t>viida_viit</a:t>
            </a:r>
            <a:r>
              <a:rPr kumimoji="0" lang="et-EE" sz="2400" b="0" i="1" u="none" strike="noStrike" kern="1200" cap="none" spc="0" normalizeH="0" baseline="0" noProof="0" dirty="0" smtClean="0">
                <a:ln>
                  <a:noFill/>
                </a:ln>
                <a:solidFill>
                  <a:schemeClr val="tx1"/>
                </a:solidFill>
                <a:effectLst/>
                <a:uLnTx/>
                <a:uFillTx/>
                <a:latin typeface="Arial" pitchFamily="34" charset="0"/>
                <a:ea typeface="Verdana" pitchFamily="34" charset="0"/>
                <a:cs typeface="Arial" pitchFamily="34" charset="0"/>
              </a:rPr>
              <a:t> = </a:t>
            </a:r>
            <a:r>
              <a:rPr kumimoji="0" lang="et-EE" sz="2400" b="0" i="1" u="none" strike="noStrike" kern="1200" cap="none" spc="0" normalizeH="0" baseline="0" noProof="0" dirty="0" err="1" smtClean="0">
                <a:ln>
                  <a:noFill/>
                </a:ln>
                <a:solidFill>
                  <a:schemeClr val="tx1"/>
                </a:solidFill>
                <a:effectLst/>
                <a:uLnTx/>
                <a:uFillTx/>
                <a:latin typeface="Arial" pitchFamily="34" charset="0"/>
                <a:ea typeface="Verdana" pitchFamily="34" charset="0"/>
                <a:cs typeface="Arial" pitchFamily="34" charset="0"/>
              </a:rPr>
              <a:t>&amp;x</a:t>
            </a:r>
            <a:r>
              <a:rPr kumimoji="0" lang="et-EE" sz="2400" b="0" i="1" u="none" strike="noStrike" kern="1200" cap="none" spc="0" normalizeH="0" baseline="0" noProof="0" dirty="0" smtClean="0">
                <a:ln>
                  <a:noFill/>
                </a:ln>
                <a:solidFill>
                  <a:schemeClr val="tx1"/>
                </a:solidFill>
                <a:effectLst/>
                <a:uLnTx/>
                <a:uFillTx/>
                <a:latin typeface="Arial" pitchFamily="34" charset="0"/>
                <a:ea typeface="Verdana" pitchFamily="34" charset="0"/>
                <a:cs typeface="Arial" pitchFamily="34" charset="0"/>
              </a:rPr>
              <a:t>;</a:t>
            </a:r>
          </a:p>
          <a:p>
            <a:pPr marL="342900" marR="0" lvl="0" indent="-342900" algn="l" defTabSz="457200" rtl="0" eaLnBrk="0" fontAlgn="base" latinLnBrk="0" hangingPunct="0">
              <a:lnSpc>
                <a:spcPct val="100000"/>
              </a:lnSpc>
              <a:spcBef>
                <a:spcPct val="20000"/>
              </a:spcBef>
              <a:spcAft>
                <a:spcPct val="0"/>
              </a:spcAft>
              <a:buClr>
                <a:srgbClr val="870042"/>
              </a:buClr>
              <a:buSzTx/>
              <a:buFontTx/>
              <a:buNone/>
              <a:tabLst/>
              <a:defRPr/>
            </a:pPr>
            <a:r>
              <a:rPr kumimoji="0" lang="et-EE" sz="2400" b="0" i="1" u="none" strike="noStrike" kern="1200" cap="none" spc="0" normalizeH="0" baseline="0" noProof="0" dirty="0" smtClean="0">
                <a:ln>
                  <a:noFill/>
                </a:ln>
                <a:solidFill>
                  <a:schemeClr val="tx1"/>
                </a:solidFill>
                <a:effectLst/>
                <a:uLnTx/>
                <a:uFillTx/>
                <a:latin typeface="Arial" pitchFamily="34" charset="0"/>
                <a:ea typeface="Verdana" pitchFamily="34" charset="0"/>
                <a:cs typeface="Arial" pitchFamily="34" charset="0"/>
              </a:rPr>
              <a:t>printf(“muutuja </a:t>
            </a:r>
            <a:r>
              <a:rPr lang="et-EE" sz="2400" i="1" smtClean="0">
                <a:latin typeface="Arial" pitchFamily="34" charset="0"/>
                <a:ea typeface="Verdana" pitchFamily="34" charset="0"/>
                <a:cs typeface="Arial" pitchFamily="34" charset="0"/>
              </a:rPr>
              <a:t>kahel</a:t>
            </a:r>
            <a:r>
              <a:rPr kumimoji="0" lang="et-EE" sz="2400" b="0" i="1" u="none" strike="noStrike" kern="1200" cap="none" spc="0" normalizeH="0" baseline="0" noProof="0" smtClean="0">
                <a:ln>
                  <a:noFill/>
                </a:ln>
                <a:solidFill>
                  <a:schemeClr val="tx1"/>
                </a:solidFill>
                <a:effectLst/>
                <a:uLnTx/>
                <a:uFillTx/>
                <a:latin typeface="Arial" pitchFamily="34" charset="0"/>
                <a:ea typeface="Verdana" pitchFamily="34" charset="0"/>
                <a:cs typeface="Arial" pitchFamily="34" charset="0"/>
              </a:rPr>
              <a:t> </a:t>
            </a:r>
            <a:r>
              <a:rPr kumimoji="0" lang="et-EE" sz="2400" b="0" i="1" u="none" strike="noStrike" kern="1200" cap="none" spc="0" normalizeH="0" baseline="0" noProof="0" dirty="0" smtClean="0">
                <a:ln>
                  <a:noFill/>
                </a:ln>
                <a:solidFill>
                  <a:schemeClr val="tx1"/>
                </a:solidFill>
                <a:effectLst/>
                <a:uLnTx/>
                <a:uFillTx/>
                <a:latin typeface="Arial" pitchFamily="34" charset="0"/>
                <a:ea typeface="Verdana" pitchFamily="34" charset="0"/>
                <a:cs typeface="Arial" pitchFamily="34" charset="0"/>
              </a:rPr>
              <a:t>moel %d %</a:t>
            </a:r>
            <a:r>
              <a:rPr kumimoji="0" lang="et-EE" sz="2400" b="0" i="1" u="none" strike="noStrike" kern="1200" cap="none" spc="0" normalizeH="0" baseline="0" noProof="0" smtClean="0">
                <a:ln>
                  <a:noFill/>
                </a:ln>
                <a:solidFill>
                  <a:schemeClr val="tx1"/>
                </a:solidFill>
                <a:effectLst/>
                <a:uLnTx/>
                <a:uFillTx/>
                <a:latin typeface="Arial" pitchFamily="34" charset="0"/>
                <a:ea typeface="Verdana" pitchFamily="34" charset="0"/>
                <a:cs typeface="Arial" pitchFamily="34" charset="0"/>
              </a:rPr>
              <a:t>d”,</a:t>
            </a:r>
            <a:r>
              <a:rPr lang="et-EE" sz="2400" i="1" dirty="0" smtClean="0">
                <a:latin typeface="Arial" pitchFamily="34" charset="0"/>
                <a:ea typeface="Verdana" pitchFamily="34" charset="0"/>
                <a:cs typeface="Arial" pitchFamily="34" charset="0"/>
              </a:rPr>
              <a:t>midagi</a:t>
            </a:r>
            <a:r>
              <a:rPr kumimoji="0" lang="et-EE" sz="2400" b="0" i="1" u="none" strike="noStrike" kern="1200" cap="none" spc="0" normalizeH="0" baseline="0" noProof="0" dirty="0" smtClean="0">
                <a:ln>
                  <a:noFill/>
                </a:ln>
                <a:solidFill>
                  <a:schemeClr val="tx1"/>
                </a:solidFill>
                <a:effectLst/>
                <a:uLnTx/>
                <a:uFillTx/>
                <a:latin typeface="Arial" pitchFamily="34" charset="0"/>
                <a:ea typeface="Verdana" pitchFamily="34" charset="0"/>
                <a:cs typeface="Arial" pitchFamily="34" charset="0"/>
              </a:rPr>
              <a:t>, *x);</a:t>
            </a:r>
          </a:p>
          <a:p>
            <a:pPr marL="342900" marR="0" lvl="0" indent="-342900" algn="l" defTabSz="457200" rtl="0" eaLnBrk="0" fontAlgn="base" latinLnBrk="0" hangingPunct="0">
              <a:lnSpc>
                <a:spcPct val="100000"/>
              </a:lnSpc>
              <a:spcBef>
                <a:spcPct val="20000"/>
              </a:spcBef>
              <a:spcAft>
                <a:spcPct val="0"/>
              </a:spcAft>
              <a:buClr>
                <a:srgbClr val="870042"/>
              </a:buClr>
              <a:buSzTx/>
              <a:buFontTx/>
              <a:buNone/>
              <a:tabLst/>
              <a:defRPr/>
            </a:pPr>
            <a:r>
              <a:rPr kumimoji="0" lang="et-EE" sz="2400" b="0" i="1" u="none" strike="noStrike" kern="1200" cap="none" spc="0" normalizeH="0" baseline="0" noProof="0" dirty="0" err="1" smtClean="0">
                <a:ln>
                  <a:noFill/>
                </a:ln>
                <a:solidFill>
                  <a:schemeClr val="tx1"/>
                </a:solidFill>
                <a:effectLst/>
                <a:uLnTx/>
                <a:uFillTx/>
                <a:latin typeface="Arial" pitchFamily="34" charset="0"/>
                <a:ea typeface="Verdana" pitchFamily="34" charset="0"/>
                <a:cs typeface="Arial" pitchFamily="34" charset="0"/>
              </a:rPr>
              <a:t>printf(“asub</a:t>
            </a:r>
            <a:r>
              <a:rPr kumimoji="0" lang="et-EE" sz="2400" b="0" i="1" u="none" strike="noStrike" kern="1200" cap="none" spc="0" normalizeH="0" baseline="0" noProof="0" dirty="0" smtClean="0">
                <a:ln>
                  <a:noFill/>
                </a:ln>
                <a:solidFill>
                  <a:schemeClr val="tx1"/>
                </a:solidFill>
                <a:effectLst/>
                <a:uLnTx/>
                <a:uFillTx/>
                <a:latin typeface="Arial" pitchFamily="34" charset="0"/>
                <a:ea typeface="Verdana" pitchFamily="34" charset="0"/>
                <a:cs typeface="Arial" pitchFamily="34" charset="0"/>
              </a:rPr>
              <a:t> aadressil %d  ja on võrdne %d”, x, *</a:t>
            </a:r>
            <a:r>
              <a:rPr kumimoji="0" lang="et-EE" sz="2400" b="0" i="1" u="none" strike="noStrike" kern="1200" cap="none" spc="0" normalizeH="0" baseline="0" noProof="0" dirty="0" err="1" smtClean="0">
                <a:ln>
                  <a:noFill/>
                </a:ln>
                <a:solidFill>
                  <a:schemeClr val="tx1"/>
                </a:solidFill>
                <a:effectLst/>
                <a:uLnTx/>
                <a:uFillTx/>
                <a:latin typeface="Arial" pitchFamily="34" charset="0"/>
                <a:ea typeface="Verdana" pitchFamily="34" charset="0"/>
                <a:cs typeface="Arial" pitchFamily="34" charset="0"/>
              </a:rPr>
              <a:t>viida_viit</a:t>
            </a:r>
            <a:r>
              <a:rPr kumimoji="0" lang="et-EE" sz="2400" b="0" i="1" u="none" strike="noStrike" kern="1200" cap="none" spc="0" normalizeH="0" baseline="0" noProof="0" dirty="0" smtClean="0">
                <a:ln>
                  <a:noFill/>
                </a:ln>
                <a:solidFill>
                  <a:schemeClr val="tx1"/>
                </a:solidFill>
                <a:effectLst/>
                <a:uLnTx/>
                <a:uFillTx/>
                <a:latin typeface="Arial" pitchFamily="34" charset="0"/>
                <a:ea typeface="Verdana" pitchFamily="34" charset="0"/>
                <a:cs typeface="Arial" pitchFamily="34" charset="0"/>
              </a:rPr>
              <a:t>);</a:t>
            </a:r>
          </a:p>
          <a:p>
            <a:pPr marL="342900" marR="0" lvl="0" indent="-342900" algn="l" defTabSz="457200" rtl="0" eaLnBrk="0" fontAlgn="base" latinLnBrk="0" hangingPunct="0">
              <a:lnSpc>
                <a:spcPct val="100000"/>
              </a:lnSpc>
              <a:spcBef>
                <a:spcPct val="20000"/>
              </a:spcBef>
              <a:spcAft>
                <a:spcPct val="0"/>
              </a:spcAft>
              <a:buClr>
                <a:srgbClr val="870042"/>
              </a:buClr>
              <a:buSzTx/>
              <a:buFontTx/>
              <a:buNone/>
              <a:tabLst/>
              <a:defRPr/>
            </a:pPr>
            <a:r>
              <a:rPr kumimoji="0" lang="et-EE" sz="2400" b="0" i="1" u="none" strike="noStrike" kern="1200" cap="none" spc="0" normalizeH="0" baseline="0" noProof="0" dirty="0" err="1" smtClean="0">
                <a:ln>
                  <a:noFill/>
                </a:ln>
                <a:solidFill>
                  <a:schemeClr val="tx1"/>
                </a:solidFill>
                <a:effectLst/>
                <a:uLnTx/>
                <a:uFillTx/>
                <a:latin typeface="Arial" pitchFamily="34" charset="0"/>
                <a:ea typeface="Verdana" pitchFamily="34" charset="0"/>
                <a:cs typeface="Arial" pitchFamily="34" charset="0"/>
              </a:rPr>
              <a:t>printf(“ja</a:t>
            </a:r>
            <a:r>
              <a:rPr kumimoji="0" lang="et-EE" sz="2400" b="0" i="1" u="none" strike="noStrike" kern="1200" cap="none" spc="0" normalizeH="0" baseline="0" noProof="0" dirty="0" smtClean="0">
                <a:ln>
                  <a:noFill/>
                </a:ln>
                <a:solidFill>
                  <a:schemeClr val="tx1"/>
                </a:solidFill>
                <a:effectLst/>
                <a:uLnTx/>
                <a:uFillTx/>
                <a:latin typeface="Arial" pitchFamily="34" charset="0"/>
                <a:ea typeface="Verdana" pitchFamily="34" charset="0"/>
                <a:cs typeface="Arial" pitchFamily="34" charset="0"/>
              </a:rPr>
              <a:t> need aadressid asuvad %d, mis on sama %d”, </a:t>
            </a:r>
            <a:r>
              <a:rPr kumimoji="0" lang="et-EE" sz="2400" b="0" i="1" u="none" strike="noStrike" kern="1200" cap="none" spc="0" normalizeH="0" baseline="0" noProof="0" dirty="0" err="1" smtClean="0">
                <a:ln>
                  <a:noFill/>
                </a:ln>
                <a:solidFill>
                  <a:schemeClr val="tx1"/>
                </a:solidFill>
                <a:effectLst/>
                <a:uLnTx/>
                <a:uFillTx/>
                <a:latin typeface="Arial" pitchFamily="34" charset="0"/>
                <a:ea typeface="Verdana" pitchFamily="34" charset="0"/>
                <a:cs typeface="Arial" pitchFamily="34" charset="0"/>
              </a:rPr>
              <a:t>&amp;x</a:t>
            </a:r>
            <a:r>
              <a:rPr kumimoji="0" lang="et-EE" sz="2400" b="0" i="1" u="none" strike="noStrike" kern="1200" cap="none" spc="0" normalizeH="0" baseline="0" noProof="0" dirty="0" smtClean="0">
                <a:ln>
                  <a:noFill/>
                </a:ln>
                <a:solidFill>
                  <a:schemeClr val="tx1"/>
                </a:solidFill>
                <a:effectLst/>
                <a:uLnTx/>
                <a:uFillTx/>
                <a:latin typeface="Arial" pitchFamily="34" charset="0"/>
                <a:ea typeface="Verdana" pitchFamily="34" charset="0"/>
                <a:cs typeface="Arial" pitchFamily="34" charset="0"/>
              </a:rPr>
              <a:t>, </a:t>
            </a:r>
            <a:r>
              <a:rPr kumimoji="0" lang="et-EE" sz="2400" b="0" i="1" u="none" strike="noStrike" kern="1200" cap="none" spc="0" normalizeH="0" baseline="0" noProof="0" dirty="0" err="1" smtClean="0">
                <a:ln>
                  <a:noFill/>
                </a:ln>
                <a:solidFill>
                  <a:schemeClr val="tx1"/>
                </a:solidFill>
                <a:effectLst/>
                <a:uLnTx/>
                <a:uFillTx/>
                <a:latin typeface="Arial" pitchFamily="34" charset="0"/>
                <a:ea typeface="Verdana" pitchFamily="34" charset="0"/>
                <a:cs typeface="Arial" pitchFamily="34" charset="0"/>
              </a:rPr>
              <a:t>&amp;viida_viit</a:t>
            </a:r>
            <a:r>
              <a:rPr kumimoji="0" lang="et-EE" sz="2400" b="0" i="1" u="none" strike="noStrike" kern="1200" cap="none" spc="0" normalizeH="0" baseline="0" noProof="0" dirty="0" smtClean="0">
                <a:ln>
                  <a:noFill/>
                </a:ln>
                <a:solidFill>
                  <a:schemeClr val="tx1"/>
                </a:solidFill>
                <a:effectLst/>
                <a:uLnTx/>
                <a:uFillTx/>
                <a:latin typeface="Arial" pitchFamily="34" charset="0"/>
                <a:ea typeface="Verdana" pitchFamily="34" charset="0"/>
                <a:cs typeface="Arial" pitchFamily="34" charset="0"/>
              </a:rPr>
              <a:t>);</a:t>
            </a:r>
          </a:p>
          <a:p>
            <a:pPr marL="342900" marR="0" lvl="0" indent="-342900" algn="l" defTabSz="457200" rtl="0" eaLnBrk="0" fontAlgn="base" latinLnBrk="0" hangingPunct="0">
              <a:lnSpc>
                <a:spcPct val="100000"/>
              </a:lnSpc>
              <a:spcBef>
                <a:spcPct val="20000"/>
              </a:spcBef>
              <a:spcAft>
                <a:spcPct val="0"/>
              </a:spcAft>
              <a:buClr>
                <a:srgbClr val="870042"/>
              </a:buClr>
              <a:buSzTx/>
              <a:buFontTx/>
              <a:buNone/>
              <a:tabLst/>
              <a:defRPr/>
            </a:pPr>
            <a:r>
              <a:rPr kumimoji="0" lang="et-EE" sz="2400" b="0" i="1" u="none" strike="noStrike" kern="1200" cap="none" spc="0" normalizeH="0" baseline="0" noProof="0" dirty="0" smtClean="0">
                <a:ln>
                  <a:noFill/>
                </a:ln>
                <a:solidFill>
                  <a:schemeClr val="tx1"/>
                </a:solidFill>
                <a:effectLst/>
                <a:uLnTx/>
                <a:uFillTx/>
                <a:latin typeface="Arial" pitchFamily="34" charset="0"/>
                <a:ea typeface="Verdana" pitchFamily="34" charset="0"/>
                <a:cs typeface="Arial" pitchFamily="34" charset="0"/>
              </a:rPr>
              <a:t>	</a:t>
            </a:r>
            <a:r>
              <a:rPr kumimoji="0" lang="et-EE" sz="2400" b="0" i="1" u="none" strike="noStrike" kern="1200" cap="none" spc="0" normalizeH="0" baseline="0" noProof="0" dirty="0" err="1" smtClean="0">
                <a:ln>
                  <a:noFill/>
                </a:ln>
                <a:solidFill>
                  <a:schemeClr val="tx1"/>
                </a:solidFill>
                <a:effectLst/>
                <a:uLnTx/>
                <a:uFillTx/>
                <a:latin typeface="Arial" pitchFamily="34" charset="0"/>
                <a:ea typeface="Verdana" pitchFamily="34" charset="0"/>
                <a:cs typeface="Arial" pitchFamily="34" charset="0"/>
              </a:rPr>
              <a:t>return</a:t>
            </a:r>
            <a:r>
              <a:rPr kumimoji="0" lang="et-EE" sz="2400" b="0" i="1" u="none" strike="noStrike" kern="1200" cap="none" spc="0" normalizeH="0" baseline="0" noProof="0" dirty="0" smtClean="0">
                <a:ln>
                  <a:noFill/>
                </a:ln>
                <a:solidFill>
                  <a:schemeClr val="tx1"/>
                </a:solidFill>
                <a:effectLst/>
                <a:uLnTx/>
                <a:uFillTx/>
                <a:latin typeface="Arial" pitchFamily="34" charset="0"/>
                <a:ea typeface="Verdana" pitchFamily="34" charset="0"/>
                <a:cs typeface="Arial" pitchFamily="34" charset="0"/>
              </a:rPr>
              <a:t> 0;</a:t>
            </a:r>
          </a:p>
          <a:p>
            <a:pPr marL="342900" marR="0" lvl="0" indent="-342900" algn="l" defTabSz="457200" rtl="0" eaLnBrk="0" fontAlgn="base" latinLnBrk="0" hangingPunct="0">
              <a:lnSpc>
                <a:spcPct val="100000"/>
              </a:lnSpc>
              <a:spcBef>
                <a:spcPct val="20000"/>
              </a:spcBef>
              <a:spcAft>
                <a:spcPct val="0"/>
              </a:spcAft>
              <a:buClr>
                <a:srgbClr val="870042"/>
              </a:buClr>
              <a:buSzTx/>
              <a:buFontTx/>
              <a:buNone/>
              <a:tabLst/>
              <a:defRPr/>
            </a:pPr>
            <a:r>
              <a:rPr kumimoji="0" lang="et-EE" sz="2400" b="0" i="1" u="none" strike="noStrike" kern="1200" cap="none" spc="0" normalizeH="0" baseline="0" noProof="0" dirty="0" smtClean="0">
                <a:ln>
                  <a:noFill/>
                </a:ln>
                <a:solidFill>
                  <a:schemeClr val="tx1"/>
                </a:solidFill>
                <a:effectLst/>
                <a:uLnTx/>
                <a:uFillTx/>
                <a:latin typeface="Arial" pitchFamily="34" charset="0"/>
                <a:ea typeface="Verdana" pitchFamily="34" charset="0"/>
                <a:cs typeface="Arial" pitchFamily="34" charset="0"/>
              </a:rPr>
              <a:t>}</a:t>
            </a:r>
            <a:endParaRPr kumimoji="0" lang="en-GB" sz="2400" b="0" i="1" u="none" strike="noStrike" kern="1200" cap="none" spc="0" normalizeH="0" baseline="0" noProof="0" dirty="0">
              <a:ln>
                <a:noFill/>
              </a:ln>
              <a:solidFill>
                <a:schemeClr val="tx1"/>
              </a:solidFill>
              <a:effectLst/>
              <a:uLnTx/>
              <a:uFillTx/>
              <a:latin typeface="Arial" pitchFamily="34" charset="0"/>
              <a:ea typeface="Verdana" pitchFamily="34" charset="0"/>
              <a:cs typeface="Arial" pitchFamily="34" charset="0"/>
            </a:endParaRPr>
          </a:p>
        </p:txBody>
      </p:sp>
      <p:sp>
        <p:nvSpPr>
          <p:cNvPr id="6" name="TextBox 5"/>
          <p:cNvSpPr txBox="1"/>
          <p:nvPr/>
        </p:nvSpPr>
        <p:spPr>
          <a:xfrm>
            <a:off x="6444208" y="5733256"/>
            <a:ext cx="1840256" cy="369332"/>
          </a:xfrm>
          <a:prstGeom prst="rect">
            <a:avLst/>
          </a:prstGeom>
          <a:noFill/>
        </p:spPr>
        <p:txBody>
          <a:bodyPr wrap="square" rtlCol="0">
            <a:spAutoFit/>
          </a:bodyPr>
          <a:lstStyle/>
          <a:p>
            <a:pPr algn="r"/>
            <a:r>
              <a:rPr lang="et-EE" dirty="0" smtClean="0">
                <a:hlinkClick r:id="rId2" action="ppaction://hlinkfile"/>
              </a:rPr>
              <a:t>Pane kood tööle</a:t>
            </a:r>
            <a:endParaRPr lang="et-EE" dirty="0"/>
          </a:p>
        </p:txBody>
      </p:sp>
    </p:spTree>
    <p:extLst>
      <p:ext uri="{BB962C8B-B14F-4D97-AF65-F5344CB8AC3E}">
        <p14:creationId xmlns:p14="http://schemas.microsoft.com/office/powerpoint/2010/main" val="35137927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ChangeArrowheads="1"/>
          </p:cNvSpPr>
          <p:nvPr>
            <p:ph type="body" idx="1"/>
          </p:nvPr>
        </p:nvSpPr>
        <p:spPr>
          <a:xfrm>
            <a:off x="1428728" y="609600"/>
            <a:ext cx="7029472" cy="5486400"/>
          </a:xfrm>
        </p:spPr>
        <p:txBody>
          <a:bodyPr/>
          <a:lstStyle/>
          <a:p>
            <a:pPr>
              <a:lnSpc>
                <a:spcPct val="90000"/>
              </a:lnSpc>
              <a:buFontTx/>
              <a:buNone/>
            </a:pPr>
            <a:r>
              <a:rPr lang="et-EE" sz="2000" i="1" dirty="0"/>
              <a:t>#include &lt;stdio.h&gt;</a:t>
            </a:r>
          </a:p>
          <a:p>
            <a:pPr>
              <a:lnSpc>
                <a:spcPct val="90000"/>
              </a:lnSpc>
              <a:buFontTx/>
              <a:buNone/>
            </a:pPr>
            <a:r>
              <a:rPr lang="et-EE" sz="2000" i="1" dirty="0"/>
              <a:t>#include &lt;stdlib.h&gt;</a:t>
            </a:r>
          </a:p>
          <a:p>
            <a:pPr>
              <a:lnSpc>
                <a:spcPct val="90000"/>
              </a:lnSpc>
              <a:buFontTx/>
              <a:buNone/>
            </a:pPr>
            <a:r>
              <a:rPr lang="et-EE" sz="2000" i="1" dirty="0"/>
              <a:t>void vaheta(int a, int b)</a:t>
            </a:r>
          </a:p>
          <a:p>
            <a:pPr>
              <a:lnSpc>
                <a:spcPct val="90000"/>
              </a:lnSpc>
              <a:buFontTx/>
              <a:buNone/>
            </a:pPr>
            <a:r>
              <a:rPr lang="et-EE" sz="2000" i="1" dirty="0"/>
              <a:t>{	printf(“a = %d ja b= %d\n”, a,b);</a:t>
            </a:r>
          </a:p>
          <a:p>
            <a:pPr>
              <a:lnSpc>
                <a:spcPct val="90000"/>
              </a:lnSpc>
              <a:buFontTx/>
              <a:buNone/>
            </a:pPr>
            <a:r>
              <a:rPr lang="et-EE" sz="2000" i="1" dirty="0"/>
              <a:t>	int abi=a; a=b; b=abi;</a:t>
            </a:r>
          </a:p>
          <a:p>
            <a:pPr>
              <a:lnSpc>
                <a:spcPct val="90000"/>
              </a:lnSpc>
              <a:buFontTx/>
              <a:buNone/>
            </a:pPr>
            <a:r>
              <a:rPr lang="et-EE" sz="2000" i="1" dirty="0"/>
              <a:t>	printf(“a = %d ja b= %d\n”, a,b);}</a:t>
            </a:r>
          </a:p>
          <a:p>
            <a:pPr>
              <a:lnSpc>
                <a:spcPct val="90000"/>
              </a:lnSpc>
              <a:buFontTx/>
              <a:buNone/>
            </a:pPr>
            <a:r>
              <a:rPr lang="et-EE" sz="2000" i="1" dirty="0"/>
              <a:t>void vaheta2(int *p, int *q)</a:t>
            </a:r>
          </a:p>
          <a:p>
            <a:pPr>
              <a:lnSpc>
                <a:spcPct val="90000"/>
              </a:lnSpc>
              <a:buFontTx/>
              <a:buNone/>
            </a:pPr>
            <a:r>
              <a:rPr lang="et-EE" sz="2000" i="1" dirty="0"/>
              <a:t>{	printf(“aadressid: p = %d ja q= %d\n”, p,q);</a:t>
            </a:r>
          </a:p>
          <a:p>
            <a:pPr>
              <a:lnSpc>
                <a:spcPct val="90000"/>
              </a:lnSpc>
              <a:buFontTx/>
              <a:buNone/>
            </a:pPr>
            <a:r>
              <a:rPr lang="et-EE" sz="2000" i="1" dirty="0"/>
              <a:t>	printf(“algväärtused: *p = %d ja *q= %d\n”, *p,*q);</a:t>
            </a:r>
          </a:p>
          <a:p>
            <a:pPr>
              <a:lnSpc>
                <a:spcPct val="90000"/>
              </a:lnSpc>
              <a:buFontTx/>
              <a:buNone/>
            </a:pPr>
            <a:r>
              <a:rPr lang="et-EE" sz="2000" i="1" dirty="0"/>
              <a:t>	int abi=*p; *p=*q; *q=abi;</a:t>
            </a:r>
          </a:p>
          <a:p>
            <a:pPr>
              <a:lnSpc>
                <a:spcPct val="90000"/>
              </a:lnSpc>
              <a:buFontTx/>
              <a:buNone/>
            </a:pPr>
            <a:r>
              <a:rPr lang="et-EE" sz="2000" i="1" dirty="0"/>
              <a:t>	printf(“Lõppväärtused: *p = %d ja *q= %d\n”, *p,*q);}</a:t>
            </a:r>
          </a:p>
          <a:p>
            <a:pPr>
              <a:lnSpc>
                <a:spcPct val="90000"/>
              </a:lnSpc>
              <a:buFontTx/>
              <a:buNone/>
            </a:pPr>
            <a:r>
              <a:rPr lang="et-EE" sz="2000" i="1" dirty="0"/>
              <a:t>void vaheta3(int &amp;a, int &amp;b)</a:t>
            </a:r>
          </a:p>
          <a:p>
            <a:pPr>
              <a:lnSpc>
                <a:spcPct val="90000"/>
              </a:lnSpc>
              <a:buFontTx/>
              <a:buNone/>
            </a:pPr>
            <a:r>
              <a:rPr lang="et-EE" sz="2000" i="1" dirty="0"/>
              <a:t>{	printf(“a = %d ja b= %d\n”, a,b);</a:t>
            </a:r>
          </a:p>
          <a:p>
            <a:pPr>
              <a:lnSpc>
                <a:spcPct val="90000"/>
              </a:lnSpc>
              <a:buFontTx/>
              <a:buNone/>
            </a:pPr>
            <a:r>
              <a:rPr lang="et-EE" sz="2000" i="1" dirty="0"/>
              <a:t>	int abi=a; a=b; b=abi;</a:t>
            </a:r>
          </a:p>
          <a:p>
            <a:pPr>
              <a:lnSpc>
                <a:spcPct val="90000"/>
              </a:lnSpc>
              <a:buFontTx/>
              <a:buNone/>
            </a:pPr>
            <a:r>
              <a:rPr lang="et-EE" sz="2000" i="1" dirty="0"/>
              <a:t>	printf(“a = %d ja b= %d\n”, a,b);}</a:t>
            </a:r>
          </a:p>
          <a:p>
            <a:pPr>
              <a:lnSpc>
                <a:spcPct val="90000"/>
              </a:lnSpc>
              <a:buFontTx/>
              <a:buNone/>
            </a:pPr>
            <a:r>
              <a:rPr lang="et-EE" sz="2000" i="1" dirty="0"/>
              <a:t>// main on järgmisel lehel</a:t>
            </a:r>
            <a:endParaRPr lang="en-GB" sz="2000" i="1" dirty="0"/>
          </a:p>
        </p:txBody>
      </p:sp>
      <p:sp>
        <p:nvSpPr>
          <p:cNvPr id="6" name="Slide Number Placeholder 5"/>
          <p:cNvSpPr>
            <a:spLocks noGrp="1"/>
          </p:cNvSpPr>
          <p:nvPr>
            <p:ph type="sldNum" sz="quarter" idx="4294967295"/>
          </p:nvPr>
        </p:nvSpPr>
        <p:spPr>
          <a:xfrm>
            <a:off x="7524328" y="6356350"/>
            <a:ext cx="778424" cy="365125"/>
          </a:xfrm>
          <a:prstGeom prst="rect">
            <a:avLst/>
          </a:prstGeom>
        </p:spPr>
        <p:txBody>
          <a:bodyPr/>
          <a:lstStyle/>
          <a:p>
            <a:pPr>
              <a:defRPr/>
            </a:pPr>
            <a:fld id="{43AB6B5D-45E8-4CD9-9066-B5FAF214CEA0}" type="slidenum">
              <a:rPr lang="en-US" smtClean="0"/>
              <a:pPr>
                <a:defRPr/>
              </a:pPr>
              <a:t>6</a:t>
            </a:fld>
            <a:endParaRPr lang="en-US" dirty="0"/>
          </a:p>
        </p:txBody>
      </p:sp>
    </p:spTree>
    <p:extLst>
      <p:ext uri="{BB962C8B-B14F-4D97-AF65-F5344CB8AC3E}">
        <p14:creationId xmlns:p14="http://schemas.microsoft.com/office/powerpoint/2010/main" val="18218638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body" idx="1"/>
          </p:nvPr>
        </p:nvSpPr>
        <p:spPr>
          <a:xfrm>
            <a:off x="1475656" y="685800"/>
            <a:ext cx="6982544" cy="5410200"/>
          </a:xfrm>
        </p:spPr>
        <p:txBody>
          <a:bodyPr/>
          <a:lstStyle/>
          <a:p>
            <a:pPr>
              <a:buFontTx/>
              <a:buNone/>
            </a:pPr>
            <a:r>
              <a:rPr lang="et-EE" sz="2000" i="1" dirty="0"/>
              <a:t>int main()</a:t>
            </a:r>
          </a:p>
          <a:p>
            <a:pPr>
              <a:buFontTx/>
              <a:buNone/>
            </a:pPr>
            <a:r>
              <a:rPr lang="et-EE" sz="2000" i="1" dirty="0"/>
              <a:t>{	int m=123, n=999;</a:t>
            </a:r>
          </a:p>
          <a:p>
            <a:pPr>
              <a:buFontTx/>
              <a:buNone/>
            </a:pPr>
            <a:r>
              <a:rPr lang="et-EE" sz="2000" i="1" dirty="0"/>
              <a:t>	vaheta(m,n);</a:t>
            </a:r>
          </a:p>
          <a:p>
            <a:pPr>
              <a:buFontTx/>
              <a:buNone/>
            </a:pPr>
            <a:r>
              <a:rPr lang="et-EE" sz="2000" i="1" dirty="0"/>
              <a:t>	printf(“vaheta1: m=%d ja n=%d\n”,m,n);</a:t>
            </a:r>
          </a:p>
          <a:p>
            <a:pPr>
              <a:buFontTx/>
              <a:buNone/>
            </a:pPr>
            <a:endParaRPr lang="et-EE" sz="2000" i="1" dirty="0"/>
          </a:p>
          <a:p>
            <a:pPr>
              <a:buFontTx/>
              <a:buNone/>
            </a:pPr>
            <a:r>
              <a:rPr lang="et-EE" sz="2000" i="1" dirty="0"/>
              <a:t>	vaheta2(&amp;m,&amp;n);</a:t>
            </a:r>
          </a:p>
          <a:p>
            <a:pPr>
              <a:buFontTx/>
              <a:buNone/>
            </a:pPr>
            <a:r>
              <a:rPr lang="et-EE" sz="2000" i="1" dirty="0"/>
              <a:t>	printf(“vaheta2: m=%d ja n=%d\n”,m,n);</a:t>
            </a:r>
          </a:p>
          <a:p>
            <a:pPr>
              <a:buFontTx/>
              <a:buNone/>
            </a:pPr>
            <a:endParaRPr lang="et-EE" sz="2000" i="1" dirty="0"/>
          </a:p>
          <a:p>
            <a:pPr>
              <a:buFontTx/>
              <a:buNone/>
            </a:pPr>
            <a:r>
              <a:rPr lang="et-EE" sz="2000" i="1" dirty="0"/>
              <a:t>	 vaheta3(m,n);</a:t>
            </a:r>
          </a:p>
          <a:p>
            <a:pPr>
              <a:buFontTx/>
              <a:buNone/>
            </a:pPr>
            <a:r>
              <a:rPr lang="et-EE" sz="2000" i="1" dirty="0"/>
              <a:t>	printf(“vaheta3: m=%d </a:t>
            </a:r>
            <a:r>
              <a:rPr lang="et-EE" sz="2000" i="1" dirty="0" smtClean="0"/>
              <a:t>ja</a:t>
            </a:r>
            <a:r>
              <a:rPr lang="et-EE" sz="2000" dirty="0" smtClean="0">
                <a:solidFill>
                  <a:srgbClr val="C00000"/>
                </a:solidFill>
              </a:rPr>
              <a:t>  </a:t>
            </a:r>
            <a:r>
              <a:rPr lang="et-EE" sz="2000" i="1" dirty="0" smtClean="0"/>
              <a:t>n</a:t>
            </a:r>
            <a:r>
              <a:rPr lang="et-EE" sz="2000" i="1" dirty="0"/>
              <a:t>=%d\n”,m,n);</a:t>
            </a:r>
          </a:p>
          <a:p>
            <a:pPr>
              <a:buFontTx/>
              <a:buNone/>
            </a:pPr>
            <a:endParaRPr lang="et-EE" sz="2000" i="1" dirty="0"/>
          </a:p>
          <a:p>
            <a:pPr>
              <a:buFontTx/>
              <a:buNone/>
            </a:pPr>
            <a:r>
              <a:rPr lang="et-EE" sz="2000" i="1" dirty="0"/>
              <a:t>	system(“PAUSE”);</a:t>
            </a:r>
          </a:p>
          <a:p>
            <a:pPr>
              <a:buFontTx/>
              <a:buNone/>
            </a:pPr>
            <a:r>
              <a:rPr lang="et-EE" sz="2000" i="1" dirty="0"/>
              <a:t>return 0;</a:t>
            </a:r>
          </a:p>
          <a:p>
            <a:pPr>
              <a:buFontTx/>
              <a:buNone/>
            </a:pPr>
            <a:r>
              <a:rPr lang="et-EE" sz="2000" i="1" dirty="0"/>
              <a:t>}</a:t>
            </a:r>
            <a:endParaRPr lang="en-GB" sz="2000" i="1" dirty="0"/>
          </a:p>
        </p:txBody>
      </p:sp>
      <p:sp>
        <p:nvSpPr>
          <p:cNvPr id="6" name="Slide Number Placeholder 5"/>
          <p:cNvSpPr>
            <a:spLocks noGrp="1"/>
          </p:cNvSpPr>
          <p:nvPr>
            <p:ph type="sldNum" sz="quarter" idx="4294967295"/>
          </p:nvPr>
        </p:nvSpPr>
        <p:spPr>
          <a:xfrm>
            <a:off x="7524328" y="6356350"/>
            <a:ext cx="778424" cy="365125"/>
          </a:xfrm>
          <a:prstGeom prst="rect">
            <a:avLst/>
          </a:prstGeom>
        </p:spPr>
        <p:txBody>
          <a:bodyPr/>
          <a:lstStyle/>
          <a:p>
            <a:pPr>
              <a:defRPr/>
            </a:pPr>
            <a:fld id="{43AB6B5D-45E8-4CD9-9066-B5FAF214CEA0}" type="slidenum">
              <a:rPr lang="en-US" smtClean="0"/>
              <a:pPr>
                <a:defRPr/>
              </a:pPr>
              <a:t>7</a:t>
            </a:fld>
            <a:endParaRPr lang="en-US" dirty="0"/>
          </a:p>
        </p:txBody>
      </p:sp>
      <p:sp>
        <p:nvSpPr>
          <p:cNvPr id="4" name="TextBox 3"/>
          <p:cNvSpPr txBox="1"/>
          <p:nvPr/>
        </p:nvSpPr>
        <p:spPr>
          <a:xfrm>
            <a:off x="7368880" y="5949280"/>
            <a:ext cx="933872" cy="369332"/>
          </a:xfrm>
          <a:prstGeom prst="rect">
            <a:avLst/>
          </a:prstGeom>
          <a:noFill/>
        </p:spPr>
        <p:txBody>
          <a:bodyPr wrap="square" rtlCol="0">
            <a:spAutoFit/>
          </a:bodyPr>
          <a:lstStyle/>
          <a:p>
            <a:pPr algn="r"/>
            <a:r>
              <a:rPr lang="et-EE" dirty="0" smtClean="0">
                <a:hlinkClick r:id="rId2" action="ppaction://hlinksldjump"/>
              </a:rPr>
              <a:t>Tagasi</a:t>
            </a:r>
            <a:endParaRPr lang="et-EE" dirty="0"/>
          </a:p>
        </p:txBody>
      </p:sp>
    </p:spTree>
    <p:extLst>
      <p:ext uri="{BB962C8B-B14F-4D97-AF65-F5344CB8AC3E}">
        <p14:creationId xmlns:p14="http://schemas.microsoft.com/office/powerpoint/2010/main" val="26461769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t-EE" dirty="0" smtClean="0"/>
              <a:t> </a:t>
            </a:r>
            <a:endParaRPr lang="et-EE" dirty="0"/>
          </a:p>
        </p:txBody>
      </p:sp>
      <p:sp>
        <p:nvSpPr>
          <p:cNvPr id="3" name="Subtitle 2"/>
          <p:cNvSpPr>
            <a:spLocks noGrp="1"/>
          </p:cNvSpPr>
          <p:nvPr>
            <p:ph type="subTitle" idx="1"/>
          </p:nvPr>
        </p:nvSpPr>
        <p:spPr/>
        <p:txBody>
          <a:bodyPr/>
          <a:lstStyle/>
          <a:p>
            <a:r>
              <a:rPr lang="et-EE" dirty="0" smtClean="0"/>
              <a:t> </a:t>
            </a:r>
            <a:endParaRPr lang="et-EE" dirty="0"/>
          </a:p>
        </p:txBody>
      </p:sp>
      <p:sp>
        <p:nvSpPr>
          <p:cNvPr id="4" name="Rectangle 3"/>
          <p:cNvSpPr/>
          <p:nvPr/>
        </p:nvSpPr>
        <p:spPr>
          <a:xfrm>
            <a:off x="2286000" y="1028343"/>
            <a:ext cx="4572000" cy="4801314"/>
          </a:xfrm>
          <a:prstGeom prst="rect">
            <a:avLst/>
          </a:prstGeom>
        </p:spPr>
        <p:txBody>
          <a:bodyPr>
            <a:spAutoFit/>
          </a:bodyPr>
          <a:lstStyle/>
          <a:p>
            <a:r>
              <a:rPr lang="et-EE" dirty="0" smtClean="0"/>
              <a:t>int main (void)</a:t>
            </a:r>
          </a:p>
          <a:p>
            <a:r>
              <a:rPr lang="et-EE" dirty="0" smtClean="0"/>
              <a:t>{	int vaartus = 144;</a:t>
            </a:r>
          </a:p>
          <a:p>
            <a:r>
              <a:rPr lang="et-EE" dirty="0" smtClean="0"/>
              <a:t>	int *x = &amp;vaartus;</a:t>
            </a:r>
          </a:p>
          <a:p>
            <a:r>
              <a:rPr lang="et-EE" dirty="0" smtClean="0"/>
              <a:t>	int **viida_viit = &amp;x;</a:t>
            </a:r>
          </a:p>
          <a:p>
            <a:r>
              <a:rPr lang="et-EE" dirty="0" smtClean="0"/>
              <a:t>	int abi;</a:t>
            </a:r>
          </a:p>
          <a:p>
            <a:r>
              <a:rPr lang="et-EE" dirty="0" smtClean="0"/>
              <a:t>    printf("muutuja oigel moel %d %d \n", vaartus, *x);</a:t>
            </a:r>
          </a:p>
          <a:p>
            <a:r>
              <a:rPr lang="et-EE" dirty="0" smtClean="0"/>
              <a:t>    printf("asub aadressil %d  ja on võrdne %d \n", x, *viida_viit);</a:t>
            </a:r>
          </a:p>
          <a:p>
            <a:r>
              <a:rPr lang="et-EE" dirty="0" smtClean="0"/>
              <a:t>    printf("ja need aadressid asuvad %d, mis on sama %d \n", &amp;x, &amp;viida_viit);</a:t>
            </a:r>
          </a:p>
          <a:p>
            <a:r>
              <a:rPr lang="et-EE" dirty="0" smtClean="0"/>
              <a:t>    printf("%d     ",abi); printf("%d    ",&amp;abi);//ohtlik</a:t>
            </a:r>
          </a:p>
          <a:p>
            <a:r>
              <a:rPr lang="et-EE" dirty="0" smtClean="0"/>
              <a:t>    scanf("%d",&amp;abi);</a:t>
            </a:r>
          </a:p>
          <a:p>
            <a:r>
              <a:rPr lang="et-EE" dirty="0" smtClean="0"/>
              <a:t>    printf("%d",abi);</a:t>
            </a:r>
          </a:p>
          <a:p>
            <a:r>
              <a:rPr lang="et-EE" dirty="0" smtClean="0"/>
              <a:t> return 0;</a:t>
            </a:r>
          </a:p>
          <a:p>
            <a:r>
              <a:rPr lang="et-EE" dirty="0" smtClean="0"/>
              <a:t>}</a:t>
            </a:r>
            <a:endParaRPr lang="et-EE" dirty="0"/>
          </a:p>
        </p:txBody>
      </p:sp>
    </p:spTree>
    <p:extLst>
      <p:ext uri="{BB962C8B-B14F-4D97-AF65-F5344CB8AC3E}">
        <p14:creationId xmlns:p14="http://schemas.microsoft.com/office/powerpoint/2010/main" val="27609634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Pikk selgitus</a:t>
            </a:r>
            <a:endParaRPr lang="et-EE" dirty="0"/>
          </a:p>
        </p:txBody>
      </p:sp>
      <p:sp>
        <p:nvSpPr>
          <p:cNvPr id="3" name="Content Placeholder 2"/>
          <p:cNvSpPr>
            <a:spLocks noGrp="1"/>
          </p:cNvSpPr>
          <p:nvPr>
            <p:ph idx="1"/>
          </p:nvPr>
        </p:nvSpPr>
        <p:spPr/>
        <p:txBody>
          <a:bodyPr>
            <a:normAutofit fontScale="25000" lnSpcReduction="20000"/>
          </a:bodyPr>
          <a:lstStyle/>
          <a:p>
            <a:r>
              <a:rPr lang="et-EE" b="1" dirty="0"/>
              <a:t>Viidad</a:t>
            </a:r>
          </a:p>
          <a:p>
            <a:r>
              <a:rPr lang="et-EE" dirty="0"/>
              <a:t>Viidad on muutujad, mis sisaldavad teise muutuja või muutujate hulga mälupesa aadressi. Te võite muuta viida enda sisu, mispeale viit näitab mingit teist mälupesa, või viida poolt määratud mälupesa sisu. Viimasel juhul jääb viida oma sisu muutumatuks. Viida defineerimiseks kasutatakse sümbolit </a:t>
            </a:r>
            <a:r>
              <a:rPr lang="et-EE" b="1" dirty="0"/>
              <a:t>*</a:t>
            </a:r>
            <a:r>
              <a:rPr lang="et-EE" dirty="0"/>
              <a:t>. Näiteks:</a:t>
            </a:r>
          </a:p>
          <a:p>
            <a:r>
              <a:rPr lang="et-EE" dirty="0"/>
              <a:t>int *pNumber, i; /* Täisarv i ja viit täisarvule pNumber */ ... i = 3; /* Omistame täisarvule i mingi väärtuse */ pNumber = &amp;i; /* Omistame viidale pNumber i aadressi. Viit näitab nüüd arvule 3. */ *pNumber = 45; /* Muudame nüüd viida poolt näidatud mälupesa, s.o. täisarvu i sisu. Muutuja i on nüüd võrdne 45 ga */ </a:t>
            </a:r>
            <a:r>
              <a:rPr lang="et-EE" dirty="0"/>
              <a:t>Toodud näites defineeritakse täisarv </a:t>
            </a:r>
            <a:r>
              <a:rPr lang="et-EE" i="1" dirty="0"/>
              <a:t>i</a:t>
            </a:r>
            <a:r>
              <a:rPr lang="et-EE" dirty="0"/>
              <a:t> ja viit </a:t>
            </a:r>
            <a:r>
              <a:rPr lang="et-EE" i="1" dirty="0"/>
              <a:t>pNumber</a:t>
            </a:r>
            <a:r>
              <a:rPr lang="et-EE" dirty="0"/>
              <a:t>. Seejärel kasutatakse muutuja </a:t>
            </a:r>
            <a:r>
              <a:rPr lang="et-EE" i="1" dirty="0"/>
              <a:t>i</a:t>
            </a:r>
            <a:r>
              <a:rPr lang="et-EE" dirty="0"/>
              <a:t> aadressi hankimiseks sümbolit </a:t>
            </a:r>
            <a:r>
              <a:rPr lang="et-EE" b="1" dirty="0"/>
              <a:t>&amp;</a:t>
            </a:r>
            <a:r>
              <a:rPr lang="et-EE" dirty="0"/>
              <a:t>, mis omistatakse muutujale </a:t>
            </a:r>
            <a:r>
              <a:rPr lang="et-EE" i="1" dirty="0"/>
              <a:t>pNumber</a:t>
            </a:r>
            <a:r>
              <a:rPr lang="et-EE" dirty="0"/>
              <a:t>. Nüüd on muutuja </a:t>
            </a:r>
            <a:r>
              <a:rPr lang="et-EE" i="1" dirty="0"/>
              <a:t>pNumber</a:t>
            </a:r>
            <a:r>
              <a:rPr lang="et-EE" dirty="0"/>
              <a:t> sisuks </a:t>
            </a:r>
            <a:r>
              <a:rPr lang="et-EE" i="1" dirty="0"/>
              <a:t>i</a:t>
            </a:r>
            <a:r>
              <a:rPr lang="et-EE" dirty="0"/>
              <a:t> aadress ja ta näitab seega arvule 3. Kui muudame nüüd </a:t>
            </a:r>
            <a:r>
              <a:rPr lang="et-EE" i="1" dirty="0"/>
              <a:t>pNumber</a:t>
            </a:r>
            <a:r>
              <a:rPr lang="et-EE" dirty="0"/>
              <a:t> poolt osutatud mälupesa, muudame ka </a:t>
            </a:r>
            <a:r>
              <a:rPr lang="et-EE" i="1" dirty="0"/>
              <a:t>i</a:t>
            </a:r>
            <a:r>
              <a:rPr lang="et-EE" dirty="0"/>
              <a:t> sisu.</a:t>
            </a:r>
          </a:p>
          <a:p>
            <a:r>
              <a:rPr lang="et-EE" dirty="0"/>
              <a:t>Viitadega tuleb olla väga ettevaatlik, kuna just nendega töötamisel tekib eriti palju vigu. Teisest küljest annavad just viidad programmeerimiskeelele C tema suure paindlikkuse ja sageli ka kiiruse.</a:t>
            </a:r>
          </a:p>
          <a:p>
            <a:r>
              <a:rPr lang="et-EE" dirty="0"/>
              <a:t>Viitasid on kahte tüüpi: lühikesed (</a:t>
            </a:r>
            <a:r>
              <a:rPr lang="et-EE" i="1" dirty="0"/>
              <a:t>near</a:t>
            </a:r>
            <a:r>
              <a:rPr lang="et-EE" dirty="0"/>
              <a:t>) ja pikad (</a:t>
            </a:r>
            <a:r>
              <a:rPr lang="et-EE" i="1" dirty="0"/>
              <a:t>far</a:t>
            </a:r>
            <a:r>
              <a:rPr lang="et-EE" dirty="0"/>
              <a:t>). Lühikesed viidad sisaldavad vaid muutuja aadressi vastava andmesegmendi piires (</a:t>
            </a:r>
            <a:r>
              <a:rPr lang="et-EE" i="1" dirty="0"/>
              <a:t>offset</a:t>
            </a:r>
            <a:r>
              <a:rPr lang="et-EE" dirty="0"/>
              <a:t>), pikad aga sisaldavad ka segmendi aadressi. Kas viit on lühike või pikk, sõltub programmi transleerimisel kasutatud mälumudelist. Mälumudelitest ja mälu haldamisest tuleb juttu natuke hiljem. Viida pikkuse määramiseks kasutage vajaduse korral võtmesõnu </a:t>
            </a:r>
            <a:r>
              <a:rPr lang="et-EE" b="1" dirty="0"/>
              <a:t>near</a:t>
            </a:r>
            <a:r>
              <a:rPr lang="et-EE" dirty="0"/>
              <a:t> ja </a:t>
            </a:r>
            <a:r>
              <a:rPr lang="et-EE" b="1" dirty="0"/>
              <a:t>far</a:t>
            </a:r>
            <a:r>
              <a:rPr lang="et-EE" dirty="0"/>
              <a:t>. Üldiselt ei ole see vajalik, kuna iga mälumudeli puhul on sarnased viidad ühesuguse pikkusega ja vajaduse korral saab ka translaator nende konverteerimisega hakkama.</a:t>
            </a:r>
          </a:p>
          <a:p>
            <a:r>
              <a:rPr lang="et-EE" dirty="0"/>
              <a:t>Igast tüübist saab sümboli </a:t>
            </a:r>
            <a:r>
              <a:rPr lang="et-EE" b="1" dirty="0"/>
              <a:t>*</a:t>
            </a:r>
            <a:r>
              <a:rPr lang="et-EE" dirty="0"/>
              <a:t> abil luua temale vastava viida. Viida tüübi määramine võimaldab translaatoril kontrollida selle viidaga sooritatud tehete õigsust. Viitasid kasutatakse sageli ka andmeblokkide või massiivide täitmisel väärtustega. Sel puhul on tähtis, et viit oleks tuletatud sobivast põhitüübist. Vastavalt viida tüübile võivad samad tehted viidga omada erinevat mõju. Kui te näiteks defineerite viida tüübile </a:t>
            </a:r>
            <a:r>
              <a:rPr lang="et-EE" i="1" dirty="0"/>
              <a:t>char</a:t>
            </a:r>
            <a:r>
              <a:rPr lang="et-EE" dirty="0"/>
              <a:t>, siis muutub viida sisu temale arvu 1 liitmisel ühe võrra. Täisarvule (</a:t>
            </a:r>
            <a:r>
              <a:rPr lang="et-EE" i="1" dirty="0"/>
              <a:t>integer</a:t>
            </a:r>
            <a:r>
              <a:rPr lang="et-EE" dirty="0"/>
              <a:t>) osutavale muutujale ühe liitmisel muutub tema sisu aga kahe võrra. See on tingitud sellest, et nimetatud tüübid omavad erinevaid pikkusi (baitides). Viidale mingi arvu liitmine ei tähenda aga otseselt tema väärtuse muutmist, vaid hoopiski viida nihutamist soovitud suunas määratud arvu positsioonide võrra. Kuna need positsioonid on erinevat tüüpi viitade puhul erineva pikkusega, siis on ka viida väärtuste otsesed muutused erinevad. Näiteks:</a:t>
            </a:r>
          </a:p>
          <a:p>
            <a:r>
              <a:rPr lang="et-EE" dirty="0"/>
              <a:t>int *pi, i[10]; char *pc, c[10]; ... pi = &amp;i[5]; pc = &amp;c[5]; pi = pi + 1; /* Viit pi nihkus massiivis i ühe positsiooni võrra edasi ja näitab nüüd muutujale i[6]. Tema sisu aga muutus kahe võrra. */ pc = pc + 1; /* Viit pc nihkus massiivis c ühe positsiooni võrra edasi ja näitab samuti muutujale c[6]. Tema sisu aga muutus vaid ühe võrra. */ pi = (int *)((char *)pi + 2); /* nüüd nihkus pi samuti ühe positsiooni võrra edasi. */ *pi = *pi + 2; /* nüüd muudame otseselt viida sisu. Ka seekord on tulemuseks viida nihkumine ühe positsiooni võrra */ </a:t>
            </a:r>
            <a:r>
              <a:rPr lang="et-EE" dirty="0"/>
              <a:t>Iga viida ja muutuja tüüpi saab muuta, lisades valemisse soovitud muutuja ette ümarsulgudes vajaliku tüübimäärangu. Täpsemalt öeldes saab muuta vaid avaldise hetkelist tüüpi, muutuja tüüp jääb samaks. Toodud näites konverteeritakse viida </a:t>
            </a:r>
            <a:r>
              <a:rPr lang="et-EE" i="1" dirty="0"/>
              <a:t>pi</a:t>
            </a:r>
            <a:r>
              <a:rPr lang="et-EE" dirty="0"/>
              <a:t> sisu kõigepealt viidaks tüübile </a:t>
            </a:r>
            <a:r>
              <a:rPr lang="et-EE" i="1" dirty="0"/>
              <a:t>char</a:t>
            </a:r>
            <a:r>
              <a:rPr lang="et-EE" dirty="0"/>
              <a:t> ja nihutatakse seda kahe positsiooni võrra. Nüüd konverteeritakse ta tagasi viidaks tüübile </a:t>
            </a:r>
            <a:r>
              <a:rPr lang="et-EE" i="1" dirty="0"/>
              <a:t>int</a:t>
            </a:r>
            <a:r>
              <a:rPr lang="et-EE" dirty="0"/>
              <a:t> ja omistatakse saadud väärtus muutujale </a:t>
            </a:r>
            <a:r>
              <a:rPr lang="et-EE" i="1" dirty="0"/>
              <a:t>pi</a:t>
            </a:r>
            <a:r>
              <a:rPr lang="et-EE" dirty="0"/>
              <a:t>. Kuna tüüp </a:t>
            </a:r>
            <a:r>
              <a:rPr lang="et-EE" i="1" dirty="0"/>
              <a:t>int</a:t>
            </a:r>
            <a:r>
              <a:rPr lang="et-EE" dirty="0"/>
              <a:t> on täpselt kaks korda pikem kui tüüp </a:t>
            </a:r>
            <a:r>
              <a:rPr lang="et-EE" i="1" dirty="0"/>
              <a:t>char</a:t>
            </a:r>
            <a:r>
              <a:rPr lang="et-EE" dirty="0"/>
              <a:t>, siis on viit </a:t>
            </a:r>
            <a:r>
              <a:rPr lang="et-EE" i="1" dirty="0"/>
              <a:t>pi</a:t>
            </a:r>
            <a:r>
              <a:rPr lang="et-EE" dirty="0"/>
              <a:t>nihkunud vaid ühe koha võrra.</a:t>
            </a:r>
          </a:p>
          <a:p>
            <a:r>
              <a:rPr lang="et-EE" dirty="0"/>
              <a:t>On olemas ka andmetüüp </a:t>
            </a:r>
            <a:r>
              <a:rPr lang="et-EE" i="1" dirty="0"/>
              <a:t>void</a:t>
            </a:r>
            <a:r>
              <a:rPr lang="et-EE" dirty="0"/>
              <a:t>, mis tähendab tegelikult "mitte midagi" või "määramatu". Te ei saa luua muutujat tüübist </a:t>
            </a:r>
            <a:r>
              <a:rPr lang="et-EE" i="1" dirty="0"/>
              <a:t>void</a:t>
            </a:r>
            <a:r>
              <a:rPr lang="et-EE" dirty="0"/>
              <a:t>, kuid te võite luua viida tüübile </a:t>
            </a:r>
            <a:r>
              <a:rPr lang="et-EE" i="1" dirty="0"/>
              <a:t>void</a:t>
            </a:r>
            <a:r>
              <a:rPr lang="et-EE" dirty="0"/>
              <a:t>. Sellist viita ei saa esialgu kasutada, kuna translaator ei oska teda käsitleda. Taolisele viidale võib aga omistada mingi teise viida sisu. Nüüd on ka tollel viidal kindel tüüp ja seda tohib kasutada. Seda kasutatakse sageli funktsioonide defineerimisel, kui nimetatud funktsioonile soovitakse anda üle suvalist tüüpi viitasid. Alles funktsiooni kasutamisel üleantud viit määrab sellise parameetri tüübi. Tüübist </a:t>
            </a:r>
            <a:r>
              <a:rPr lang="et-EE" i="1" dirty="0"/>
              <a:t>void</a:t>
            </a:r>
            <a:r>
              <a:rPr lang="et-EE" dirty="0"/>
              <a:t> tuletatud viidale omistamisel ei ole vaja kasutada tüübi konverteerimist. Tüüpi </a:t>
            </a:r>
            <a:r>
              <a:rPr lang="et-EE" i="1" dirty="0"/>
              <a:t>void</a:t>
            </a:r>
            <a:r>
              <a:rPr lang="et-EE" dirty="0"/>
              <a:t> kasutatakse ka funktsiooni väärtuse tüübina juhul, kui funktsioon ei loovuta oma kasutajale mingit väärtust või funktsiooni parameetriteloetelus, kui funktsioon ei vaja mingeid parameetreid.</a:t>
            </a:r>
          </a:p>
          <a:p>
            <a:r>
              <a:rPr lang="et-EE" dirty="0"/>
              <a:t>Massiivid on üsna sarnased viitadega. Massiivi nimi on tegelikult viit massiivi algusesse. Seega võite kasutada massiivi nime just nagu viitagi. Näiteks:</a:t>
            </a:r>
          </a:p>
          <a:p>
            <a:r>
              <a:rPr lang="et-EE" dirty="0"/>
              <a:t>int nNumbers[10]; ... *(nNumbers + 4) = 356; /* sama, mis nNumbers[4] = 356 */ </a:t>
            </a:r>
            <a:r>
              <a:rPr lang="et-EE" dirty="0"/>
              <a:t>Seda kasutatakse sageli stringide puhul. Iga stringe töötlev funktsioon aktsepteerib parameetrina ka sümbolitemassiivi nime. Mingit tüüpide konverteerimist ei ole siin vaja.</a:t>
            </a:r>
          </a:p>
          <a:p>
            <a:r>
              <a:rPr lang="et-EE" dirty="0"/>
              <a:t/>
            </a:r>
            <a:br>
              <a:rPr lang="et-EE" dirty="0"/>
            </a:br>
            <a:endParaRPr lang="et-EE" dirty="0"/>
          </a:p>
        </p:txBody>
      </p:sp>
    </p:spTree>
    <p:extLst>
      <p:ext uri="{BB962C8B-B14F-4D97-AF65-F5344CB8AC3E}">
        <p14:creationId xmlns:p14="http://schemas.microsoft.com/office/powerpoint/2010/main" val="42920477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TotalTime>
  <Words>176</Words>
  <Application>Microsoft Office PowerPoint</Application>
  <PresentationFormat>On-screen Show (4:3)</PresentationFormat>
  <Paragraphs>105</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Viitamine</vt:lpstr>
      <vt:lpstr>printf</vt:lpstr>
      <vt:lpstr>printf</vt:lpstr>
      <vt:lpstr>Viitamine</vt:lpstr>
      <vt:lpstr>Viit viidale</vt:lpstr>
      <vt:lpstr>PowerPoint Presentation</vt:lpstr>
      <vt:lpstr>PowerPoint Presentation</vt:lpstr>
      <vt:lpstr> </vt:lpstr>
      <vt:lpstr>Pikk selgitus</vt:lpstr>
    </vt:vector>
  </TitlesOfParts>
  <Company>Tallinn University of Technology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Viitamine</dc:title>
  <dc:creator>Vladimir Viies</dc:creator>
  <cp:lastModifiedBy>Vladimir Viies</cp:lastModifiedBy>
  <cp:revision>2</cp:revision>
  <dcterms:created xsi:type="dcterms:W3CDTF">2013-11-13T08:52:15Z</dcterms:created>
  <dcterms:modified xsi:type="dcterms:W3CDTF">2013-11-13T09:17:10Z</dcterms:modified>
</cp:coreProperties>
</file>