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187C-7811-4B34-B6A0-18C3702EDCE3}" type="datetimeFigureOut">
              <a:rPr lang="et-EE" smtClean="0"/>
              <a:t>12.12.2016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05DD-B517-4145-8ADA-1E0C9B89699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8880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187C-7811-4B34-B6A0-18C3702EDCE3}" type="datetimeFigureOut">
              <a:rPr lang="et-EE" smtClean="0"/>
              <a:t>12.12.2016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05DD-B517-4145-8ADA-1E0C9B89699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15726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187C-7811-4B34-B6A0-18C3702EDCE3}" type="datetimeFigureOut">
              <a:rPr lang="et-EE" smtClean="0"/>
              <a:t>12.12.2016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05DD-B517-4145-8ADA-1E0C9B89699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60441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187C-7811-4B34-B6A0-18C3702EDCE3}" type="datetimeFigureOut">
              <a:rPr lang="et-EE" smtClean="0"/>
              <a:t>12.12.2016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05DD-B517-4145-8ADA-1E0C9B89699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5980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187C-7811-4B34-B6A0-18C3702EDCE3}" type="datetimeFigureOut">
              <a:rPr lang="et-EE" smtClean="0"/>
              <a:t>12.12.2016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05DD-B517-4145-8ADA-1E0C9B89699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33224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187C-7811-4B34-B6A0-18C3702EDCE3}" type="datetimeFigureOut">
              <a:rPr lang="et-EE" smtClean="0"/>
              <a:t>12.12.2016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05DD-B517-4145-8ADA-1E0C9B89699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6777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187C-7811-4B34-B6A0-18C3702EDCE3}" type="datetimeFigureOut">
              <a:rPr lang="et-EE" smtClean="0"/>
              <a:t>12.12.2016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05DD-B517-4145-8ADA-1E0C9B89699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81954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187C-7811-4B34-B6A0-18C3702EDCE3}" type="datetimeFigureOut">
              <a:rPr lang="et-EE" smtClean="0"/>
              <a:t>12.12.2016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05DD-B517-4145-8ADA-1E0C9B89699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81230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187C-7811-4B34-B6A0-18C3702EDCE3}" type="datetimeFigureOut">
              <a:rPr lang="et-EE" smtClean="0"/>
              <a:t>12.12.2016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05DD-B517-4145-8ADA-1E0C9B89699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9456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187C-7811-4B34-B6A0-18C3702EDCE3}" type="datetimeFigureOut">
              <a:rPr lang="et-EE" smtClean="0"/>
              <a:t>12.12.2016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05DD-B517-4145-8ADA-1E0C9B89699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2884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187C-7811-4B34-B6A0-18C3702EDCE3}" type="datetimeFigureOut">
              <a:rPr lang="et-EE" smtClean="0"/>
              <a:t>12.12.2016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05DD-B517-4145-8ADA-1E0C9B89699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10338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5187C-7811-4B34-B6A0-18C3702EDCE3}" type="datetimeFigureOut">
              <a:rPr lang="et-EE" smtClean="0"/>
              <a:t>12.12.2016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E05DD-B517-4145-8ADA-1E0C9B89699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44930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19859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Windowsi kasutaja</dc:creator>
  <cp:lastModifiedBy>Windowsi kasutaja</cp:lastModifiedBy>
  <cp:revision>1</cp:revision>
  <dcterms:created xsi:type="dcterms:W3CDTF">2016-12-12T13:47:52Z</dcterms:created>
  <dcterms:modified xsi:type="dcterms:W3CDTF">2016-12-12T13:47:59Z</dcterms:modified>
</cp:coreProperties>
</file>