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revisionInfo.xml" ContentType="application/vnd.ms-powerpoint.revisioninfo+xml"/>
  <Override PartName="/ppt/charts/colors10.xml" ContentType="application/vnd.ms-office.chartcolorstyle+xml"/>
  <Override PartName="/ppt/charts/style1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 id="2147483846" r:id="rId2"/>
    <p:sldMasterId id="2147483878" r:id="rId3"/>
    <p:sldMasterId id="2147483896" r:id="rId4"/>
    <p:sldMasterId id="2147483848" r:id="rId5"/>
  </p:sldMasterIdLst>
  <p:notesMasterIdLst>
    <p:notesMasterId r:id="rId20"/>
  </p:notesMasterIdLst>
  <p:handoutMasterIdLst>
    <p:handoutMasterId r:id="rId21"/>
  </p:handoutMasterIdLst>
  <p:sldIdLst>
    <p:sldId id="304" r:id="rId6"/>
    <p:sldId id="339" r:id="rId7"/>
    <p:sldId id="338" r:id="rId8"/>
    <p:sldId id="341" r:id="rId9"/>
    <p:sldId id="328" r:id="rId10"/>
    <p:sldId id="340" r:id="rId11"/>
    <p:sldId id="332" r:id="rId12"/>
    <p:sldId id="333" r:id="rId13"/>
    <p:sldId id="329" r:id="rId14"/>
    <p:sldId id="334" r:id="rId15"/>
    <p:sldId id="335" r:id="rId16"/>
    <p:sldId id="336" r:id="rId17"/>
    <p:sldId id="337" r:id="rId18"/>
    <p:sldId id="300" r:id="rId19"/>
  </p:sldIdLst>
  <p:sldSz cx="9144000" cy="6858000" type="screen4x3"/>
  <p:notesSz cx="6735763" cy="9866313"/>
  <p:defaultTextStyle>
    <a:defPPr>
      <a:defRPr lang="en-GB"/>
    </a:defPPr>
    <a:lvl1pPr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i="1"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i="1"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i="1"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i="1"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042"/>
    <a:srgbClr val="0033CC"/>
    <a:srgbClr val="969595"/>
    <a:srgbClr val="CFCECE"/>
    <a:srgbClr val="969594"/>
    <a:srgbClr val="C2C2C1"/>
    <a:srgbClr val="94014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38" autoAdjust="0"/>
  </p:normalViewPr>
  <p:slideViewPr>
    <p:cSldViewPr>
      <p:cViewPr varScale="1">
        <p:scale>
          <a:sx n="99" d="100"/>
          <a:sy n="99" d="100"/>
        </p:scale>
        <p:origin x="1950" y="7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auno\Downloads\V&#228;ljav&#245;te%20%20Integrated%20Engineering%20kohta.xlsx" TargetMode="External"/><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tauno\Downloads\V&#228;ljav&#245;te%20%20Integrated%20Engineering%20koh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barChart>
        <c:barDir val="col"/>
        <c:grouping val="clustered"/>
        <c:varyColors val="0"/>
        <c:ser>
          <c:idx val="0"/>
          <c:order val="0"/>
          <c:spPr>
            <a:solidFill>
              <a:schemeClr val="accent1"/>
            </a:solidFill>
            <a:ln>
              <a:noFill/>
            </a:ln>
            <a:effectLst/>
          </c:spPr>
          <c:invertIfNegative val="0"/>
          <c:cat>
            <c:strRef>
              <c:f>'[Väljavõte  Integrated Engineering kohta.xlsx]Leht1'!$A$1:$A$27</c:f>
              <c:strCache>
                <c:ptCount val="27"/>
                <c:pt idx="0">
                  <c:v> Bhutan</c:v>
                </c:pt>
                <c:pt idx="1">
                  <c:v> Brazil</c:v>
                </c:pt>
                <c:pt idx="2">
                  <c:v> Republic of Ghana</c:v>
                </c:pt>
                <c:pt idx="3">
                  <c:v> Republic of Kazakhstan</c:v>
                </c:pt>
                <c:pt idx="4">
                  <c:v> Kyrgyz Republic</c:v>
                </c:pt>
                <c:pt idx="5">
                  <c:v>Republic of Korea </c:v>
                </c:pt>
                <c:pt idx="6">
                  <c:v>Kingdom of Sweden</c:v>
                </c:pt>
                <c:pt idx="7">
                  <c:v>Federal Republic of Germany</c:v>
                </c:pt>
                <c:pt idx="8">
                  <c:v>Slovak Republic</c:v>
                </c:pt>
                <c:pt idx="9">
                  <c:v>United Republic of Tanzania</c:v>
                </c:pt>
                <c:pt idx="10">
                  <c:v>Turkmenistan</c:v>
                </c:pt>
                <c:pt idx="11">
                  <c:v>Republic of Belarus</c:v>
                </c:pt>
                <c:pt idx="12">
                  <c:v>Islamic Republic of Iran</c:v>
                </c:pt>
                <c:pt idx="13">
                  <c:v> Japan</c:v>
                </c:pt>
                <c:pt idx="14">
                  <c:v>Kingdom of Nepal </c:v>
                </c:pt>
                <c:pt idx="15">
                  <c:v>Islamic Republic of Pakistan</c:v>
                </c:pt>
                <c:pt idx="16">
                  <c:v>Finland</c:v>
                </c:pt>
                <c:pt idx="17">
                  <c:v>The Republic of Latvia </c:v>
                </c:pt>
                <c:pt idx="18">
                  <c:v>USA</c:v>
                </c:pt>
                <c:pt idx="19">
                  <c:v> Bangladesh</c:v>
                </c:pt>
                <c:pt idx="20">
                  <c:v>Egyptian Arab Republic</c:v>
                </c:pt>
                <c:pt idx="21">
                  <c:v>Republic of India</c:v>
                </c:pt>
                <c:pt idx="22">
                  <c:v>Federal Republic of Nigeria</c:v>
                </c:pt>
                <c:pt idx="23">
                  <c:v>Republic of Turkey</c:v>
                </c:pt>
                <c:pt idx="24">
                  <c:v>Ukraine</c:v>
                </c:pt>
                <c:pt idx="25">
                  <c:v>Russian Federation</c:v>
                </c:pt>
                <c:pt idx="26">
                  <c:v>Georgia</c:v>
                </c:pt>
              </c:strCache>
            </c:strRef>
          </c:cat>
          <c:val>
            <c:numRef>
              <c:f>'[Väljavõte  Integrated Engineering kohta.xlsx]Leht1'!$B$1:$B$27</c:f>
              <c:numCache>
                <c:formatCode>General</c:formatCode>
                <c:ptCount val="27"/>
                <c:pt idx="0">
                  <c:v>1</c:v>
                </c:pt>
                <c:pt idx="1">
                  <c:v>1</c:v>
                </c:pt>
                <c:pt idx="2">
                  <c:v>1</c:v>
                </c:pt>
                <c:pt idx="3">
                  <c:v>1</c:v>
                </c:pt>
                <c:pt idx="4">
                  <c:v>1</c:v>
                </c:pt>
                <c:pt idx="5">
                  <c:v>1</c:v>
                </c:pt>
                <c:pt idx="6">
                  <c:v>1</c:v>
                </c:pt>
                <c:pt idx="7">
                  <c:v>1</c:v>
                </c:pt>
                <c:pt idx="8">
                  <c:v>1</c:v>
                </c:pt>
                <c:pt idx="9">
                  <c:v>1</c:v>
                </c:pt>
                <c:pt idx="10">
                  <c:v>1</c:v>
                </c:pt>
                <c:pt idx="11">
                  <c:v>1</c:v>
                </c:pt>
                <c:pt idx="12">
                  <c:v>2</c:v>
                </c:pt>
                <c:pt idx="13">
                  <c:v>2</c:v>
                </c:pt>
                <c:pt idx="14">
                  <c:v>2</c:v>
                </c:pt>
                <c:pt idx="15">
                  <c:v>2</c:v>
                </c:pt>
                <c:pt idx="16">
                  <c:v>2</c:v>
                </c:pt>
                <c:pt idx="17">
                  <c:v>3</c:v>
                </c:pt>
                <c:pt idx="18">
                  <c:v>4</c:v>
                </c:pt>
                <c:pt idx="19">
                  <c:v>4</c:v>
                </c:pt>
                <c:pt idx="20">
                  <c:v>5</c:v>
                </c:pt>
                <c:pt idx="21">
                  <c:v>5</c:v>
                </c:pt>
                <c:pt idx="22">
                  <c:v>7</c:v>
                </c:pt>
                <c:pt idx="23">
                  <c:v>7</c:v>
                </c:pt>
                <c:pt idx="24">
                  <c:v>12</c:v>
                </c:pt>
                <c:pt idx="25">
                  <c:v>13</c:v>
                </c:pt>
                <c:pt idx="26">
                  <c:v>19</c:v>
                </c:pt>
              </c:numCache>
            </c:numRef>
          </c:val>
          <c:extLst xmlns:c16r2="http://schemas.microsoft.com/office/drawing/2015/06/chart">
            <c:ext xmlns:c16="http://schemas.microsoft.com/office/drawing/2014/chart" uri="{C3380CC4-5D6E-409C-BE32-E72D297353CC}">
              <c16:uniqueId val="{00000000-2FE8-4BC9-A246-EEF436440E39}"/>
            </c:ext>
          </c:extLst>
        </c:ser>
        <c:dLbls>
          <c:showLegendKey val="0"/>
          <c:showVal val="0"/>
          <c:showCatName val="0"/>
          <c:showSerName val="0"/>
          <c:showPercent val="0"/>
          <c:showBubbleSize val="0"/>
        </c:dLbls>
        <c:gapWidth val="219"/>
        <c:overlap val="-27"/>
        <c:axId val="227360600"/>
        <c:axId val="294666072"/>
      </c:barChart>
      <c:catAx>
        <c:axId val="227360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294666072"/>
        <c:crosses val="autoZero"/>
        <c:auto val="1"/>
        <c:lblAlgn val="ctr"/>
        <c:lblOffset val="100"/>
        <c:noMultiLvlLbl val="0"/>
      </c:catAx>
      <c:valAx>
        <c:axId val="294666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227360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'[Väljavõte  Integrated Engineering kohta.xlsx]Leht1'!$A$1:$A$27</cx:f>
        <cx:lvl ptCount="27">
          <cx:pt idx="0"> Bhutan</cx:pt>
          <cx:pt idx="1"> Brazil</cx:pt>
          <cx:pt idx="2"> Republic of Ghana</cx:pt>
          <cx:pt idx="3"> Republic of Kazakhstan</cx:pt>
          <cx:pt idx="4"> Kyrgyz Republic</cx:pt>
          <cx:pt idx="5">Republic of Korea </cx:pt>
          <cx:pt idx="6">Kingdom of Sweden</cx:pt>
          <cx:pt idx="7">Federal Republic of Germany</cx:pt>
          <cx:pt idx="8">Slovak Republic</cx:pt>
          <cx:pt idx="9">United Republic of Tanzania</cx:pt>
          <cx:pt idx="10">Turkmenistan</cx:pt>
          <cx:pt idx="11">Republic of Belarus</cx:pt>
          <cx:pt idx="12">Islamic Republic of Iran</cx:pt>
          <cx:pt idx="13"> Japan</cx:pt>
          <cx:pt idx="14">Kingdom of Nepal </cx:pt>
          <cx:pt idx="15">Islamic Republic of Pakistan</cx:pt>
          <cx:pt idx="16">Finland</cx:pt>
          <cx:pt idx="17">The Republic of Latvia </cx:pt>
          <cx:pt idx="18">USA</cx:pt>
          <cx:pt idx="19"> Bangladesh</cx:pt>
          <cx:pt idx="20">Egyptian Arab Republic</cx:pt>
          <cx:pt idx="21">Republic of India</cx:pt>
          <cx:pt idx="22">Federal Republic of Nigeria</cx:pt>
          <cx:pt idx="23">Republic of Turkey</cx:pt>
          <cx:pt idx="24">Ukraine</cx:pt>
          <cx:pt idx="25">Russian Federation</cx:pt>
          <cx:pt idx="26">Georgia</cx:pt>
        </cx:lvl>
      </cx:strDim>
      <cx:strDim type="colorStr">
        <cx:f>'[Väljavõte  Integrated Engineering kohta.xlsx]Leht1'!$B$1:$B$27</cx:f>
        <cx:lvl ptCount="27">
          <cx:pt idx="0">1</cx:pt>
          <cx:pt idx="1">1</cx:pt>
          <cx:pt idx="2">1</cx:pt>
          <cx:pt idx="3">1</cx:pt>
          <cx:pt idx="4">1</cx:pt>
          <cx:pt idx="5">1</cx:pt>
          <cx:pt idx="6">1</cx:pt>
          <cx:pt idx="7">1</cx:pt>
          <cx:pt idx="8">1</cx:pt>
          <cx:pt idx="9">1</cx:pt>
          <cx:pt idx="10">1</cx:pt>
          <cx:pt idx="11">1</cx:pt>
          <cx:pt idx="12">2</cx:pt>
          <cx:pt idx="13">2</cx:pt>
          <cx:pt idx="14">2</cx:pt>
          <cx:pt idx="15">2</cx:pt>
          <cx:pt idx="16">2</cx:pt>
          <cx:pt idx="17">3</cx:pt>
          <cx:pt idx="18">4</cx:pt>
          <cx:pt idx="19">4</cx:pt>
          <cx:pt idx="20">5</cx:pt>
          <cx:pt idx="21">5</cx:pt>
          <cx:pt idx="22">7</cx:pt>
          <cx:pt idx="23">7</cx:pt>
          <cx:pt idx="24">12</cx:pt>
          <cx:pt idx="25">13</cx:pt>
          <cx:pt idx="26">19</cx:pt>
        </cx:lvl>
      </cx:strDim>
    </cx:data>
  </cx:chartData>
  <cx:chart>
    <cx:title pos="t" align="ctr" overlay="0"/>
    <cx:plotArea>
      <cx:plotAreaRegion>
        <cx:series layoutId="regionMap" uniqueId="{69CDD440-8DA2-46D8-BA0B-2E8501238BDA}">
          <cx:dataId val="0"/>
          <cx:layoutPr>
            <cx:geography cultureLanguage="et-EE" cultureRegion="EE" attribution="Platvorm: Bing">
              <cx:geoCache provider="{E9337A44-BEBE-4D9F-B70C-5C5E7DAFC167}">
                <cx:binary>7H1pb9y4svZfCebzKw93igdnLnAl9d7t3Vnmi+BxHG3USlHbr79lO3bsHt+xc48HE+ANAnQ6VLO7
VFUsPvVUUfn31fCvK3192bwbcl2Yf10Nv/0St231r19/NVfxdX5pDvLkqilN+aU9uCrzX8svX5Kr
618/N5d9UkS/EoTZr1fxZdNeD7/817/h26LrclteXbZJWZzY62Y8vTZWt+Yvrj176d1VaYv2ZnoE
3/TbL6fXlf1DJ1fvyi/vNmVzffnul3fXRZu04/lYXf/2y5OP//Lu1/0v/ZMA7zTI2NrPMJeKA8Yx
5kJgQTBSiPzyTpdF9PUyJvLAFRgzjrDiFCl1/9OHlzlMPyttG98JdX/hOZluJbr8/Lm5Nubd17/3
Jj+5ib1riSn9O5X45Y3Qm9Pbu/z1qcr/6997A3DfeyOPrLKvpJcu7RvlnRfb9rL4q7v+PkuAphkW
rlSCU0WRfGIHhQ4YZVJgxCQVlCh+/8N3dnhZmOdNcD9vT/v3w/uK987/ecVvYO19LvObxXDWX3++
fkMTCHLgEiwVEYiAEZBynxgBiwNJOXW5q5iUnCH81Agvi/O8Ee7n7RnhfnjfCGezf94I77zmckr0
/f0/t+a/z/sdjA6kFBL823UJctGNch8FIofTAyQkZUwIzomk+8p/WaDnlX8/b0/598P7yvd+gNCz
uG7yy2J8O+VzfIAJdpEEj6eu+zT0gGEYQkIxl0kMf9//7F3geYUsz+v9YeKe4h/G9zUf/ABuf+8V
b7X7/vT6W4R06yH74Gl/wz3TZXeZvbsHQ/du+J+HHuYeSCSZy7FylWQQ+59EHqwOwPVdKWDbFQr9
OerfypVc/pVAzy+Buzu6mbm3Br5d2F8EZ5sfIPbfm+AWj15Ol1ls3hQJgUGwQNgVsB9w6SL1NCAJ
eUAEh0jFXcwZUTeX7xbkXUjavEqk503yeO6eUR5f2jfL5vcfzCyL+LL4S4/8vt1ZHiiBGUGIKwIr
QO0BIwcfwJYN4BWMwjiAo6cGeVGY523xddqeGb6O7ltgsfwBLLAZm2ic/o4QhQ+YYIIQpiTnLiyO
JyFKsgPOOWPExWAiFyzw1AB3cr20SJ+3wuO5e6Z4fGnfHpvFD2CP9WX1lhka5MqQm1HKucTE/XN6
QGGZ3K4Cxikmexnai7I8r/6v0/Y0/3V0X+nr439e6XNIyZpL/bAIbjaJB0z3VrjpJ2DV7a2/vAia
fmbID5Tcn9igv5UfuiiS9vrzk2VwfllMl8VfI8Xv25cdAVBIMAwMnsISY3rDzz3Kmik7cDFjUrkE
0uo7du8xVHqNRM/HpW8z90LTtwv70en8BwBJj6Grd60vG2vut8r/PJEAigLwKEFKEE4YwKSn9BFx
DxBHSEGGwZiCz0Ge8dgYr5DneVs8TNwzxcP4viW8T//8PnFumyy/LpKXUMn3LQiqDrBimELeQMmN
LZ7mchwuSxc2cYmBaQKwBDjqsQleK9Tzdng6e88YTy/uW+R8989bZGX0JRQ8noSsVfOmAIoccMEI
IFRgT6niiD6JVpwdUEQFXKRYUhfeP7XOS8I8b5W7WXvWuBvct8LqByD3HtHbh9cVAKl7Hfzn8QkC
EOEKU8gSJKTN7l4W4dIDxaAEgdhNrsflfo3hVpy/kuZ5/X+dtmeAr6P7Fjj8ARDsqTXmLTdpgQ+k
QECuAqktXfzU55U6cKXEDKoKyn2msPOyMM9r/X7entrvh/f1fnrxY8af48vsjXcIog4ggeMI4BCj
ZM8awj1wEQEgxVwBmRxD4t7f76il14jzvD2+zdyzyLcL+zY5/gG4vnlS6Mvi870W/vMYJICqAJ71
hil6IO8eAVYCgNaF2KQQdYUSexvAK6R5XvsPE/eU/zC+r/v56p9fD+fx9ZO9eHvZdsnLtf+/r+T9
XGp/mETXzVtGS3UA8ACqrxJzDnkN28MIgKEVcYFkxAIoe8DTe1TXK+R53kUeJu65yMP4vosc/gAM
18XZf7+0NP8+d3jnXRaRvvx8beKXhHjaqPFX/SiEQgRmrgvoEIotwDY/ZTqhD4JAfR5DAwQWQIPu
96O8TqTnPeDx3D0neHxp3w+84J8PFbNorNrksnj3383lHw9B4yWr/H2u8TjNXhWf3zI+EHIAyTOD
7QMaNADKPskgpLrp0MCQPwDj8TX9e5zfvSjL857xddqeU3wd3feH1eE/7w8vVly+L6v+Wf55rrtv
v2r72Olvsv3r8aUF+PqwCLwG4hjBH4qh8Lnfpgc8H7SMUQrlB0qA+HiO1/hrcZ53/Pvb2PP8++F9
1z//AfLni6y5TIrrt1M9A85IIAoJA5VQ9OF71WgKtU/p3lTmoEdSwL4FpN/jkPMKeZ7X/cPEPeU/
jO9r/wKwAPR+7kX1Pw38raz3XX5ZvLuDijeNsPfaeIPU4WcefespL9V8XuRpvi/4/2SNXqX1xXXZ
RG8JdBg5gJY8gMJQ77/hTPcSIQbFBgRMBQQkLiE87XfBvEKe5+POw8S9uPMwvh93Fj9AY95L1PD3
uTz9yVP/6SzDPtp5EUp/n8p/wvqnYPD2OMK+zr/1Bd4hjP98T/3Z+/hwTOdVUf7FLp7v8/qfHUWv
8PrHbWZv5vc/G+qeHlJ7lfffHwt6Kyv8PPL0ui6uh0aOt1L8z06Vu6OZr/L6x43fb2WAny3ue4dk
X2WJs9edNv3uPfjnCdj/izW+Va7falX8rM1/PTL+qtXwrdPyrfT/s53026n9V5ngcV3wrYzwswL6
fwlGD2X6tzLDzz6E74BI9wWht1L+/0/lrr16zaPnUDz0SQSX7eXs9oEfr756H772pn4tTT1LHN0Z
b/X5t18whr63h8eI3HzFk5IWkK3fuoIfPn99adrffhH0AJp3b/pzkGA356Cghau/vrnC2AEc7r95
tIILJ9WoS6BQVpRNG8NDSKBsLyU8eQGYbmj9IhSaeswN1vvtF8Lh2L+ScLQQcUGVYO7Do1aOSz1G
ZfGgpa//flfY/LhMitbAbDgOUd197EZOSSVCTEGrJRyFuJGAQ3t4dXV5Co+UgE/j/zcNvMy4iKag
mJKTsiXcy4aIBM0Uay8U7bWlagjaxu54HFWeO6R1MFFS+Ykrm1nV9TtjzNaZ4sKfqrr0Ujl5cSu8
Ch6fEtSNs2XCJH4xRcwrsfMH6ppzVOFt50jhce2qQPZZ7xWNTuaPDPDMjVFQ3tMbu22KwNBLihBl
QoHaH9+YRo3KshyjQLE492lMzFE7OvGs1WET5Ly3y9ZOuUeonTY8nopdVA6jNyIavWdYz4eobNaO
lJkfY+v6YxzjDeL6rG3C3HNK7foy0Z3fuxIvWKjzgMdqmhNa6zmDGoWPIuLrPgxXbtfkq0YEmg55
UDhDc2w2cTuJ3p8GGyTWpZ7umn7OyBRRL3T79AVN4D9pgjPocWbQ2ikIHJmUcBj1sSZaIcrSgtaD
Xtf1PBGl3dFSDJ6Nx37d0qyfZ7SqfDcdmiN4GMWqEJvcgmUmd9qhXNCZrWjmd3ro5skQZzNUJcJv
DZV3fUB3hNYzJmPQqvLUZNCFysCnKQgMh0LUni929ShjVYQ4UGpnsvIKhwWblcJ0S4HaBbZizjlo
XzpRsrCkgqENz+rDPi1RQMgI4uWtp8dmCKwJfWv6YZ0MYh2LNt6MKl8SWqhVa5nfObg6Sjr+yWh0
4fKuOJddfzgUs5R5wqmaz6pTMy3VtNGd03s01OYolslCxMquHBzWQZFSxxvcyPGFq+/6X/5XPZBn
9ADNXEhhaPpnVLKbNftoTSYNHL0HJyIBafvDuIvkORvSrXTqTefUdk3M+9ptuWcbUc2jaAI9TJEJ
Yq7Z0qHxoR3ioC1Hvapdb6ii88btx52iLZkVxSlKJbQKPIS6Z8yG+Z/MBh3y0K4NZ9PhgTxKQah8
LC5vcd4mPax3EZMmKNqwDFBYN96ETBLUWVsuaEgrryydo9iN4gXpcOTzprT+WMT5Yar4RxIXzsaN
KPX/WjZCbpb5k/gG5yvgCAWCzmbOoJF2z6cqnbatmwgeDNJhs6HK33dV2c6KrHZmCqXHouu3RRrn
y9rNGq9Iu3QlB3aRgWi7pCetH1U6Wg6dcmfGqcpZCutTkLw8NGQMqmSyH9xJ137P3XpjhtwrlMae
LXqzKKqyDtgktixjeENS3XukMDvQpJpNFXYXTHX9IiqzbNMF+ajqLXNQBGZU5aoYyo9Zq0+1HcpD
PJoAyqJ4Q1NW+nyyyUlt6y+4E+RCILFyXbFkEWWbsq1zz4rcdyA2+lkR2TVVR7nNhpMIPH7VVzzz
KsPgNsvjss8+6bwtT2iWSgj6xoubyj1tc9J4KMOXfZs4QVNzMR+RLOZaJ19KN1Fegss86LIYLauy
L5ZhlwRRYfTaGeLRV61KPooqo96gnLmkybBzR0sWcSVP8iGuZjHq6znLun4GX0b9MhNeFFXdmelo
46Ur25TtKh7zdiFK5ltXDSe4zQo/jxq74m6ovKFpGx/2NDKPDalnE2U7g1O+DKcy3ty+s8ysqbXy
2OZmo91uhvPErOohJoEbprCix8VUczvPnGlVDh07RXImuR2Ou0H5SBq9TZyw/VBjXM90ZsJDOx9H
m89zNJC5G9W137qaQ9BvigX4tPWGkrBtOTQeriOz6S0Ovd46ybrvlLPWE6EBBx+6jLhcSMOQ32a5
ncUaZ5PHMUFLWgsDZkHtB56QZV5I92MzMB+piF5w7vDN5DS/k3RAQQS/GXTWydeuzo7y2K0XU193
ftpE1fwsDp1yy50QIrQimxbTfpmINiB1ira17T6PxJwRZumnKJGBSyxeFzoBGdxGr3HpoKAWIHou
UOSpqXDPROLM8t7pS69v3XjNR8sO2yyCnSqyKzdzVmHc6Y9hQmK/L7Dxui6TQRcW3VmlimlRkdbx
66hogs5txMxkKTqSgoudiF0v5PakBy/aFvDwo5OyK/huqpMgTonXkR6917QtdrpMvT4mZw4vmfBi
fIJqwo/awpSHdfYHCT+Lqk52/c3CJry1i7hNta8xHRd1jxNf9aRchsiINe0j6g9FZndhSF4KMX+O
1gIeUsYwE/DAAUTEzfVH0TrjVenEEZNBw2Lw+SYJD0vRnuoecI0e8Dk0UW0rZt21UXHnNW7Re3U+
fkiJ6lYF+N2iqgmdRTbhM638yqSl5ybarJXQ50lFOz8exuiFrfZPYREOwSo4fIMZduFBFtA++lTo
YpxQmGARBg3ZjiGSpyxvMy/M2Mq1w7Qu3VlJqPTLiA4ndZXtXNmd6Di6AS0IzWXdepNTHjM5pudy
gqiDJoiPlRq3Zoo91U1nSLZslxajeWlz3N9tbiQnAo7vAmaV0H+2h+uqJoyjGwAR4Mgq3zbRKucp
mYUxOQUFD0eW0TRQjQpnZurLm9iUgBPhMKjbfj4mo/TYaJAfxaaaT66MNulILgY62tmU0XzRJuP7
ZOjqhROjeOmQoZ6NHesWRV7fdX38r9s86Ht/c3IpHK0RHB6xBt108KzBvc2JUdowFEflrI9zPgtV
H5CyYR9iXmfniqdenU7dOQ+73osm530MScaS1+a84AM5G6I0wLHBXhzyat2HZDXV5jodaq9stV5l
Lo+2fcHLQIYR8khexYGwuJsXOq882tPKz2oIlMhGAS3GbYobe4iiamGSmqxLnBzaSoZHTTYE3VAz
r526fO1E/Vkrul1Kxzio2DgGXQzrHofvSxrmAXaLU1Om5XroiwWkI+AJA7Wn4Ojm2A2Rj8eq95op
yXagW9gq86TehomEsfpT5OZooaNC7ux0mYZ8qLy+JmbTZm64NsOsC5EDU0jC1uAadN3T0O96E61Z
2Mfbby/KzdUqcklwO4RtbgNG5A0oT9cGwdY1mKr13IrSGUt8Qk26TFJqPO5Es8lJ9IJaIn1dD/16
Sswf/UjFrM2lWGfWWejSNj63Nl6haVhhE5ON7NhFBXv40sTttiuT8shkK1gtbB2GSPgTGlpfKNhh
nVGXs5wQn8e435L4hJaDu0kG7ae5KHa26oudY/JiV00bVcXxbqzLYdN2AOxE87mAjHCh44TtapXE
k2cyw3ZDyZIZYB4D8hrfsW63U1WOjgytpoV0AYhMmfwjHadqV6HuYmROeprxbl0MOvKNmLqAlnjY
jXLiSzyOv3dNzE8ddmWLxGNqck7GHumLqHc3mRpCLyxEtSg70s0UMcRP25Gs22Zy/ZTQyQcvPwkH
6XpFXwsvjUo8005drOPBqQIZg7eG5go39LLt+08ZXcZJ3q1AqfGp03blpqnVaV9CVgbP09mi3Pls
atQs66HiiybU121ccrhLp5rxmPwhzMhnLJ0OkYjy3zF8yst6vahbXCzHavLqIYpXnaQb+HozS9Wu
1lUXlDHADlyrwwGjbskqTWZTs+gcgn2VJmZepd1F2/kytsWCs4b4EWZnRdJHAcMnTRfzRW+jVcUG
6zGW1+s2K7cDqQ0kkjGd28h+SJUG4MOsh2ixFBVNj0bV0CBl6e8QhlrQYH6eWCwWqhRnWdv1fqUb
ObNdaU9gaZQjiVZtVx92ZSo25WjEJurGm528WdrUWm8q0EXo5sUsi1m76XlIfd7VmTfyedbWw7KP
4w/hlNq1a0fYiSLpFVgkc/CxMiQsKKyYAEBZx1P1dBJOS9nIzuM8ybaoq5gXkqlbEDdbah1Fy2io
z+MhzeZRG3rGjYsNQwAUbZjmcJPJsFaopH7C4ixoSpmuOhxAZD3pcNaucU+Vn/bV701rN8VIrgob
8aXQfX0s9dTBdk2Rb5pp3EEIS73WKjyLBbOQq8FLEbMvWcuvOsgGfXhO6++Eho0HKQ+C7TG5zFzH
FD5uYHVA2gu/ReZ5PdotoMqP1WDZQssUQmYfD4lny5F6PEv90UnamdOixJNu/bnUxXSYTsN0iCNt
lzojoR/pcBa6vlJz2pbxEnfAgDRhRy9COaR+YlgGt11ILzQlmfzR6HqNSpPDhwxKAlv3X2RIEp+b
0FkUDnEDp1ZpMFZ4MVYsXyZ5UKddASm0CD1IgZfEmZpjp63pfOqGNMiScK7rUh32Oag8HfQJIRAZ
oyh/D0GInEhiVpOjP7Ayz48sAK5gLEoRJG1UbEPb5lsxZjpoTJ36ecJhS+5EPp9k7Ry1fVBXrDp3
ylGcp6k9cnpcrQEVrDM09FtR5MPOcNJu65Z5RprTMJnqVdMCM6ESnkMiXcRzY8m0bvPSt3bsV3XD
/V445DQ+Q1191ouhWpMEZwEvugvujvlpVZlL1Eb0Pcj7sRmTixyzfl1JizxZQAqiw1DPdaqSQDMj
/G5i+XosxnDNkjDx6rJCp12G0akuum3aF5c5BjBHh2o8SdWa1CTaVJUTbW7fkarp/Drnoa9wRrdu
Y+n29p3sqgV8lbsCTHnJmtKZhw6cdQZHz9LtOA6f8qYaFz0vW8jNmqTyY18ndJjRqGqOolTbGe+7
zs+0RTuVM7SrrSy9UCczZbEbAFZwWw+CSeYJuLE1IZGzjOtJ+nzZRKZaUUrOuK35DtBJtGS9/WNs
Jd5FG4Po1Hsya/QONma968ZQr+IBFr11us00lf0myly1ajq5ak140hseBSYyR1PZ+DWK6kWrebi1
pvv6Mkw63N6OZa1rZhrFzOsyh8/SLDOeQR0EnyycA/9UHxNFG78cF67jpO/jOsr9sEOAnjtd+Taf
5OGo/9CRPUn6BugXMuB1oseb+UV9DPkZnZke5x4OWbpI81Buo9LVwRA62h8azn05uNbPmihfobjp
doJUHzs0WR/zJpypYWReX43OAugwe2jMuJMpH3eWh5vE9Gabjn9UYYdXJZ06D+k0hVDsRFv49jMB
sUgWYb6LinSYIfA5v0MQ7ZnoulmUsGFr4gs3maYjjJvuuIYdB0XqOOah8LLK1LtmatfRqNkiV5BM
UWlaSIkn4rn9moqJHRrOfscQe3exxXg18ZL4ZVzBPjZQtBCsK2Y1d9xlbCbt9SopD4nrLIvYaa6y
CFhMZPlpmvXZkuXuVRM5dDGM9BTIt34pOsfxFaXCkwgnu5bV16ponEvZdedh0sDjfWuPAUvDElF/
bG0O6zqsySJnAFcTPgg/aqNswaN0WqWxJ8ZxPC2HPvYhi6tBndl0SGk9eINh1XLgkfBKY8hnin2R
hckn2FaB9qzz1RAOk5fH9EMKmOgs5PqoN82KMJN8kBKsL0c9nrORXeN4hIjUky+T7dgmjzxIJcBN
WLyUFcTdBPVyOQyfiZCTnxSo83GNzMIy4Oaou1So9UQpk6UaZehNWEe74qhqzBdHrpt0DIjbsiCK
sD9SWpzWLEqX49DngakaSNDG2HNapZemyqTfVxc0tt0sNHyuwHnOcMNgP2Z6WoiudCFKRS5ASghq
BbGHYVpEXl0RvcJF6LNkaBZxn5xG4OkehHdxXISGLWKAenXahPMu7dgOeM2PyPbaG4d0vGK8nEPy
HcdeUdY+oIb4epD1BwVLVLvxxw6ea+DD0g5P8NAFmW7qYMCdPTGDgkQ7x8V5rtLan9gw+u1Q4nUL
KDwZ2UaPIvpsOQcWLMZfZCNOGK+jTymAbJ/JvlszPH0siHAW/VCp1YgKtRszJ5vFRYkugEjQHnVN
dt3QC4cZyE7Sjq7RYC5aK9qPE8Rivxq68hjzNAWskMtV7ki1m+DGZiQD9ClaPutpj7awGTWrHiiL
FR5cvY0yyI86ChBhkqY5GjmQNE2duKeJG2N/4gl/nzmm9ZRu0ksmwtOmor1nST2esbEKSgMkn9dk
WyXTIvZyLlZJ1PVX8ASmK4fHctVVigV54UqPF2V1EaFIB0yk/ISVkkHKU06HUmR0kVUZ2whRnWon
zuYsJNUqiup+WwN4X5gsaY5s6DSwAHl3Cnkd0O8TKYLKBdKJt7zyqqhQEOeU/sjcpPJQ1OLfOeOf
UmbLKxHR3ZRH0RcNeYsa50QBT+ph+r4MY5sCA7IS2dQk3qBtQF2Gv7g02ZREFkGponDnWH4uS80v
47aLPJ4MA6QrQOeNSWU/dAo2fZZFQBtlo/GiEogrbMPhrC7qLnAcJE9aJYE4pGVxjKJEz6toxIeO
SXroLoxHyEWSciccmy5rJ3U2KYIEAkosbE1jUayzJEKrXgLcwyOb6Tg3szjWKNBmNPNBtrNKto5X
MOCh0l53gTRyhHpLi4I8KYcgi93Kx62t52lVEW/irQbqZ3wP2BAAMT3HYVgsOxtNWwRYxy97mXqh
LcJtgsrFMOXYQ6QdkDe5tlvkaXoN0aUIRpWNvi6SYYWS8rrXmPtu1Lj+lNShD4f1mG9CEwOKyY86
F7cLmUKpA54UCWEtzWbDGNNFa+kQGKXaQx5FxgNupg2qMNULYYsrBbczj8Ka+lVTIT8spJqVgxx8
3B1a4IBO8mxDJlEe9xhiRJREmddwo2FMFjOHom0xdnWgsrpewTm135tqSJcucc66wfLttxfINse5
GWjmfRszsgfAKE03q9uBbSFz+/oib951jCWQSyMyr+oIbdFxH4V0W9588vbd7YskBcyRpt+iCoBB
VM+IaYTXuzUsmBzVdHv7UrvAJDpTuBZpfZaArEFfkQ8lj6QF/EPJ1jy8iNCBGhLj62lsYdzNsxmJ
euVliC8scuiqQ6oC6tmtV5ZQenj7Emv1Pu2nOapEMa9l5W5vX6IuT+YdZoWHi6zZIFxuREbksq2T
aUvCZto2Be68BIw3y5NcbwZ5FIYpBP0p6lsgIm5e+ykHJrlS+Zy0VbotWp6vDYMctBTlmsACXEPy
qr3YuBC2HciTCtSuXB27J6SMgcZzuuMpyb0W7vbo9l9xV/fHogCED8RvPb8dC2Uz+DYF2zujow4h
tFWHZbyqQk2p52Z1eKhuxsH81uuAD7W9zIMxYmJXs1TsUN+UkycKJlcplBzbtNlyVMZHBWRpF0r2
67Edx2MgT/KLnJaX8Yjl7vZaKmGXhP8hwmxuL4bKQT6HxHqlAUGua11WnnIjdKRV4+eMTzuRkOno
9kXXPeTaDRRANJSrINWAj4m+nYBIVueZkZ+aBtmjPnXs0e07S/K5MbqAMgmQP4AE+9R3OuBmIvjP
KRYtK9wTlLnyJBT4go6D2ihY58Rpq0Ps2MwXMU5XQ18Va1lOrd8MAgBdEbKl2wH1haz2IQNHZ2ao
cUBxTg41JLerilfNcqpyfVxQDHUygCsfceucyI73X5DMfShIoysHSkgeatzo3OgknneFaLYkV3YD
PK7xo745K2vJPznqiMcZh/UHiRetWTPrCR48YDH5vB5N5pnycwjAuoXlF3Ut9wvRpTMgiKHICJAm
pAQFDpH1PBvHzw7QSXOpy+FIJ/oaNo3Gt32EZuE4xJu7l1r2wleDiDcV98Im52vTazuvYZlL2xFP
TIWZNZz4KBvTw6H7bEbU7KAGSpZkUDO34vmMwsG1D5kMmdeA5bd2YNEHoav1KMvyNGYpOSc68W8/
NUyxWrTCXkhUIl/Kaa1V7CzwCMXATMcr4OgzT40bhft+B7VcfZiVxKttg45KZ7y5NcDLogaixk/6
JPPbdHIXHej9JAey/yRzSeRFobXr27G7C7XeRK0yIHTxUTRO60nWryZEG/jJxP8fts5jSVZYy6Jf
pAiEZwrpbXk3IcpKIARIAiH4+t5534vuSU8yKvNW3KRAOmbvdUDYaz367dqE+hHPWjnVAq6IycQr
cfCB2gredSQrtuGDO8ghyPtpCb7kMrzEsszxeBVkCH/jtd6eG2hVbMlyXwUoKNpuA4HRh3JjupWl
3gHPHdhTyBf7qVBT+SDDyhQtyx76dnoeEJfhe3Txljt02r1/bINlg+pIrHjXhqs5qX/1VL+Zuud5
X+uDoqhgUnmBonsJw65cQQUUuejqr57WLWiCeFgrLIVQj34e9dVL5KpqQ7TnwySENRRGMc/LgLlt
HPkuZzrehk0tjkspL6WHOor/mKiGe1GhsrYwaDM0cjnE11y0dOfb+j0RaZ5iF+d1q/cmom9uZPGq
ZXNQ6MhWeQ+Vc9MEAtZGYs6kHf9oP6DDseFmTCnPa566dS/NexvznaubPCmzS9kG71Swc6Rme6mj
Kxz/feYc+QlMelGqXcV2Tr5ipouacr5KwnLYx1H7xXlC9tB9WeXBR+uXTZDMqDiytitQQA6FQAG0
WvquvoYGC4Bl7nXitXyabPVrJvWYQSH8rJdxyFUSd7kIR1x1JIQlZNUVDqRcw3Gwq3iK1GVG7zZ7
yDPOS6D1prFZGRFGq2YI6VaTrj6SOaLbSNIK0b2jx6bj9RYSn1sPfLmXNKbrRelLq6Q5wFOAkpnA
GexSUqTdyxCNwBrQc+bLtGy7dv6iTPtoiv1sJZdtppko/FKxdezm1VjCyZQ3jSvdC0eCImtdAPlZ
8hyhy88Nj2DU0u6qkiPjJXssW0VyOZ6CJBCXTI/bdoFctJTXRYby6vd3SjS7JDMqb8LkE73uhyeD
7WiSV8hDr1NEoGcEP2Hb3Itg3LuYvMdgPfKyy6LcMWS6LlxhmP2Ny+R7IKLNE8dPFTfnxNKTZvG7
tpacCQ+Q3ea1arso7221bYT9rkbgIqBqioiKomuCkwePL5pMCb153ix11eSiqVVukzHLNVqx1MpC
DPHLIAWKSDiAdqjztq3+ONU/xHk9jgSZpgnZNwS3MYGXbilddTK6srnO8trHkYhlX85yM9AYdy6s
kXRahJ+gHPeAh3a6dsHa63DKhnY4BsFwmFpsp2Ryb7HMeA5F59zwROfwkJu8HbqqgP7xGGTji6ia
Qs/2PaQZKgG2VX7zhAXyUoXmYshU5xnTX2kXkTUctHub0A1WUOdiVlQE6bdJ0qqYPPbgT/5Dh+YT
Zph0BSuHZ460SmyzEVm57ZT/2PDmzwuqbYooz6Pa5RzJiSV1vJ+C7kx8LJ6FwYscu09sBih/m5pA
mkyyHbPpIUygwhK3G2YI0vXo8aKf/U1ixjIn7XwJQq/MIc+RXEj9AdLkAUJY1YWXPkUB3YwMyu37
6PkP6Kr8wq/il35x07rsxnyCDpyj9RtROPMqh5V8iiZ+TNpk2XoZYp8IJrNr++S7zpL7SMFmbWK2
g2VA145FIKKq1zGyH2PQv9eivTZS7owHH9fN5qkvQyStEPZxto3mxqBXXH7s4pl8tOVQOMHo/UCa
5hR2/aVsHlMS2JwoT6Kb9WgxevRvnPPAJfddzCKUH2GdQ1Fd1km3s15uRt4XbaRPjHYIjiWWTtnE
fI2O69FHP1Ib2sDYZX4+MUEKaNEv2uFMBeGnZyhde15d524eq5wLexFYIkUb2gwA2FsllngLfWw7
o+wTlfNOUuo/KMi5lc2S23Jcis4otwrNtBV1zI5RKh8i3W+hH6MCxF16iijiv70K07yR0ZJ3KntM
Nl1fHUsvGApSBweLdArSKJ/rSueu2vg11IZEhE+wjsReVssqYIvLszJ7bdSap218cIodFRNrVerv
lMxdPg5TCRty2pgevNYoW7nC86qmlWntsi6TZUBzOm8qnl6i9llyegexjpyXasxJWb1ibaS5lL0u
0thVu5KrXVQL8GwlRV5qc3/q+5zF5Ym4Xq1s9CsmNq6gyqyngbs8JZStE5QfkAz9tjrHcukLV45d
4Vtv02MDrWY5/VVdDyxmqo9SzOeBju+qkF5qkYCGN0KQIMTUFRNTsHyZtwu5/86ZBXUX76AtNUUc
ErdiUHQQpjLsXdMmKz+rX7OFI3ayX0bGD8jx/TmKq4Km2uahY1sPZ6GohqXOA9JtPT5DEWjKZwUb
pjPx01JlL8KICwAqlRtrX/ykhPfs2ZyK+mkqs3Xs+zIPLGgWEdXPKgQUM6OJ0WEJ7QKaaJNclFOv
uh3zjK+h3J5aInLqi1w6/HFl43c38WKDwz/EMdtXGfoiJGzdg3uwqD5zcQxVIAs+9o9MSXniHb69
bZciBlC38V25mqkrjyrIZD5zux6J16xKVX9Ny94HLrJSyn8oW5ArxMtrI5pNB9UXPEZ7N9X1ewu5
oFMzlPqw29HWv69EBCNoWfW2PJ6XkkKvVChUBjXeTX747S31vgmrO0GhvEXAO3IV4/SxvlyT0MFw
8NB6wbfYROH0FKf4orL9gNM5oGvy3oLFPLY1WEe4Bl0QX9RU0Vz23r628VzEkLty7hl0JrUed2XZ
bRCjTcEj8RUt5CeUXG+WZVAbK5ONj0K+WGo0/rQ2q2gI96SlBcyUoxrM2fPJUYOPYF10n4bOW5Po
b5K9A8OGXjkT8ZeGqgYiFWUV3Iu6NN6u4UdQcL+lRjHqL75ZkfjLi/2zT5W/AbbUISVlI4Ab9drZ
QELaiZt9GT3aMAJWx9krLMwXMUFn44x/Ns57pSCX+gbiMpqUoCDwgENlBqidgzjKdF5VWcCv0QK5
Y4kniBG368q84bqMM1r7CoRlGEpcgcq9u5vSO5c/4tbW05qcEx9i/ALZzKsnAkamJZBaIOkvSR5z
E69gg0R5WNKcovLsKv4mtLxOyXSqqnKVzNHdQN1dxkv04UNXQ61i6pi6WaH3WLCh/+89t706Ot8n
m37qn6YITzxE0bXxoiFQKL9GeuzeEiOSA/UYW/nO4qjbeTzWdT8erUn++1MSk6jAGXOF7rC2yiUs
j8zDC2QX16AcAVCQFE5K1uSoreGa9o4XoSbqUAe+OtgbdToRAinKCxqoXYoeRpPSw7+f/r20iUMT
ENZ/JNhJOfprUyVZMWmut8MQPHB59llws8eovqguTldzwIo5LdVOdEI+zXN4aBL4eNbyt2qEYcHa
L7LIfmM05Q9yOnvWKIi6Uf20ECFWddtXiEvUbJiJ6aZb7HS83YmuUCos88HK4ax+RbKYFfjf7kPZ
AYYh8U62FM3amysstUQ/N9nstl2kHokX/ElfLZtONPDcWLWpKSTL2nTzSUHy3XXVT+l0czencQ8P
K/uHKsXbEQVsz5eznjtEk2F8djq+liR+LfmFsfANJj46jXB+xdo5+fSX0eZdCHKvxxQlhzm7etqQ
GMEsIa/c039pLQYcvV35TQevBalqTBOXQ4Etb5lw0ycV6LehaKf4s5rsxYbBWdTdpyXJc1ijWBzY
aYSfHGszrMMGmxaQEfw63e3CVH4jQBVD5/76rh/Rz8xJYesilvRWNAUkj0p3Rxxt1+GUl7S+j6U+
DpzvnfwlPDq048MCarjt3Lpu0dw23rYywYG06avkyWu/s9r9jQzYwtI0NSrDtRXqpSNARsborgvB
rLbch8KJmgKowPDbfqUT+mak+b+Al9CAo3zog+es95/LoT6rhGx4ld3BpvpuSZ+XjON/6q9LkB57
n595l742ZfSTJGo3T/3OJPyvrRcNxEo+DGWwJi3ch6YH5Slb9w2TbWe68jke5xZl5ihy7ItcRPqu
pu6+WbwLLmINdWg4EiKPVryXQ3hnW+gTyrwOXnAfSXbpIDUvd6pjB1wDYIDhxYXTpu9Aoi0Z8r1s
vzoU9NYt7yU9xqN6RMmZ5sqDsIQz9idambO0fFFMiaK5nQ4zmheSvk9pinIZoELAPitJN2mtTlHc
Pp1J6T3FpIJll23SAH7kMOeKxSi/zE9HyJ2eUG8KSba+E34h01NHqmADbRPWPTpzGFkRAv3wypw+
exVdcj3gY9wycs2dOriav5h5uHbuvbPjWrTmzjgQYXYanwevvoIr2chswCkssfKjRj+lvNv6CitJ
gbsHJqI2i8xWqtnOCbwfbRnbBKDJQm+eVo6ppEBXjDvtv5kMPSNizIKIycCj/NCwvgPWchlkcAdq
4CFtl686zsAYxd/NCOtUpzkC2cGgiag4lbsxVLmXuiEP0QqyINm0C3ZsFaXr1ve3oYc1HTuITupe
tN5d7Ie/mSRftAufjKzee79cN+Oyc4S+hUOi0G8Nrx4Zj0moDkm28Zvl0pXmIWmHs+12VZV+1wEi
ohAxwJOJAt9ufio5KzQ/TOfVkG0YHT6aPrv3CfvtIbPkdJ5O0Vbw4S+pZIkWsz2yafxomWvR8g+f
gnWXxIAYp+yF9+5U1/GD85rXcX6rU3KBCQZAxJvzdg6f0gDWRTjUzz4tD9pbikC1H/A8d655QsG/
jRN930ztwQk09ZH7isC7zfQFtO2fyaDsLHHzWYL3DzxwprF4q0JEEvh/ZaEa+WiHwAdzlg2FGZc3
rgeUb+WxnzpZmABkX+RLUnD+PkH9AoSADXv7NAk0yRFvNdEd6nf4qt3suTzwapqnyC80gpHaT+nf
DMV1CWpXyKQaYOI8NaknkC8lX9FFs2KYRogyKAHHtG1zKSbkFsbBpAQvS6yDdRm3RdZXlzIsZ6Bj
CCGxPxcq83AXCvflZPQ4lbGP2hvGbgUVn8eHMFjICniTwhYmhY1FluMUhnmWRT9ICMcaJUj2MIwI
fZg4wEGb/t2b7akxTU5quU94sstKb5WI7pn6G1H5d8tsgW8uJ4XsanwUwkO6C1svL4d2S7AV8Uje
0zBVuwlneHFbD22riPmJSgeMy55cP31UdXsXC4AAmYC2Ee/LLr322IbrdJWVuDehg8JeE3OKenKw
aK8ACl49Wb34nXkV+MqYTns368LnOJQ4249jeE6X6WFCsxoPul8tEVA1VHabYRARLpuGCT7KI4i3
dp3U/NV0z4LB9ewh4EKRmx704NC9BpUAt2b2YxKP+RAFuQyic0WxReO2nnPcR8/kBOKeUbzLe0Bb
MVpfncxXqaOHJYnuStXmKuObwQd8kHHzAeLyydDfvg1OUYf+YOQQUHzFvpeMXlP1xNJd1eq7FDEt
EvpNGNaCqiUHPtF7DupqtG4HX+oSVdM50ZgsAAWEwaSP3orPMM3QWMc9Fh90bpbGX4kP6hsP8UBl
GIR3oRr2doZXNszV45Cm713y0vbRV2raGhpaAm9A7clsDoklzxmqsdKnF1DPMBnLYTM33rruflJh
rjHRVzsPYI27laLYgB1LV21QnVuOlDb62QOL45dxZk+Az8vmhZrlpbstYb/OZ+toEQC7KYIUV4H/
zQ7Q8uQziYDV4iQ94565NYQqdh+Z6mgWHBsl/qrVQuFUwt6YeVV0SEgZhIOsSi80xnaa4+w3Efap
W1jhy/BXVuGMVgtVO6SgO1j0UAy3AeJLzy9ZN70kft5lyYvWlOVthXJLuNx23ZOyIXyF+GUiEIc9
grWebXm0FI1Qd3a0T20Sg/AOHmwm/7CPT7P+c3F6nobmYykxRNWO5a6KLMnHzP8ifn/kPHTw0Ycd
nkUX5AqaXZHY9m20djtjYQhPvqNaisHtDzSPODSHbnjRwBnXUYTkEiWnrs52k2uhLkWbsbQvUdAf
akIPoCVPRDmXJzV7FOk6JNlK69fZJXe41SzPmTIvVTw9IJrlbC7vknmy+VBDLpgXsY/7Gt4MroDf
sod68L68yjsKts5SfDVkl7EArtGghTqBQ4fFKfMoNc2K2mFY2V3AEpD9t0CFB+1d44XvWH1paY2q
uPJeQ9LwlU9hkgaIUGOHXdLN5L1MXrwy/SRBfwEV9dUMiOEY43IzNplGpwb2ywGFVA+YSbsnpMNA
j4VCwnCJeG07aIfNW8INyyEQrtnQXJUMflqHUDULMByl7544QKV0dgHqhQjmvNfCBpkMqGai87H8
I0v04/itKVzI45yNu6nqPvGkXgy+KVymqvlyTXx0S8XyruZ9DuEEAkGTbieGpVn50N/iavgL7Pw0
9DOOvrUxQoF4mCQwBT+GAJaMP+z2e4aTCYZJUoAsQrcydsFqWPpLn6mdKked37658gBj0/EnHVGz
0QVcnQXcMjTwZQw2brzo30Shfk74HseHUCOSPzliP/belsvhexkEByeqVe4GxfOGxCs+9d/w9Qrd
huAFs8bAbdN7EJaweeBD5FCwtzTov1qderluMfsHVCCY8GdQTVwBvXFtMBSUS9tsqRhPXYSSjGax
yLls34Dw4VpwpIzwalQKIZLJvxZpNFoQDVL8nUt504NRENTNcKZyeZAtyNY4fIAWjaK2QZEncVJg
Npm8yaAzjEO2xWzEZiqXL/BWzzwbDkGlj7BNC56pc43hrbwq4VI34G617PJhmC94XFHOo/Rsy+Sn
XqDrOfm6gB0otWjyoQL+B3UeJrgwGBgDwOSp/s+LscEC7wt06orFw+fQy8/SN88+/Foi6k1vke8G
AHjo8Ze1iBpAg65RK9+oJO+Hm5IAtyaaf4dYo7KR/ktSGaTlwTshvK9cZp/8CbBjIFDZErWHX16U
ztxhCuwaJ73JHSlNgQmJrU2a17g6Cg2fw/NYXaBfPaqEH+Mke5h5doXk8jFuyeLfZ4p8Q73/UXjY
je81W9wp+jhbZBsvifHdyE9Kt31ODRSjZCBvbSMO8HCvfqYibBjIr9IHXdl9xA72Iy/VR91m8Lcw
uTjcOInyjjtEhKEPd5rbz5HEDLvOfCJlyNR7j31o9glpIB/U9xkoW6wi8mtnTAlN7tiEWJSmdzvO
l0OEPG694cWX0QtaqCeezKtsWM7jED1hM9932fPc+D+TQsZqmuEdQoyj42cGhiD3Ssi7ulx+S8Qt
XEd0vcha2F4aQTmMcuXDXK3YfHAGp57ehs1C1n6jwt0n0RWK1vckYPcEoHvHVOcaxQyh/tN05wXJ
m23gOpW9fV8WDMB49r5kOGOALSCieuuAYnasrOnz7IUfDWyPmIs7QpbvQTfPaqFPY4jZqNJ7VLcw
4WUBHIEORV/WP2dL9qgbm0I1mJ5TWFO1cZgehcha6Kb9qNUWIA/LiXQfJuBHQG2zPz+2gzoEFJK9
sl8cXX8QIjZRaa9zkBznyn9Kmngdc1jq+AYSgssczKPFUBLOWrtXVDxI+BMpP2YDQmHW8Q/ukr9G
gZmx+jE10cXCoQgGeb3TKnmaVf0G9eCyBHqVVheYu6+l7K+YC7szmXqOMN7qMXEsu+QT+NNfjbbP
zOwRSE0RT7Aa4oB9YV7k2aHIAO0HEtKgqB6QGFagsk6O2A+/kQhf1B5EuRS0pAfD7aapiIFijwLC
s++YcD033nT4rabgsWkAXYr1WC2f5raSwxAVhK9hnQHtFln6Ofv9fBs/eOmQgOPgrvbYpm+ah1Jh
S/a0ZPDKgNT451scXoxYE8gckRSfrBQHjGznHhqvvOsZLlVCd/NYHuoUEiKrjqTZYtiMQ6DGgEPM
n4SfTXk21ghL852NEjj01aBzPLd0zl3o5ZgcCqGLRbqohPwS2nv2DPuuRMnWPJJ+7i/TTxsEABvY
fTPW79OACQWWNSRvIm8vMenpGeygqsOg1dxhWjA063lJwbz45iKewPq+SZ1A4OfTc+l5R9vsWDcC
KUhPWYop0HnBHFh8XXQIam1aLxj2ttnb6L12Zlw1pDxIBYQ4OvRRcDdH3qky7OiqAdMOZFv1w7HC
khmXlZs8JJxkNdAEQ8R6KxjfVOm8d8u49kJVlCp9G0xzsURuernK5Pw+gu/P4xhTp2lyZWL8y7RC
0+ADAZ0ek0ECLMVKEzXDdHG3I/Bd/TqGrd9QnXcYakzs96zaP60FSPYS7XLz4wkFYFNLU2SLtycp
qjJjbnPcWXsaJFT7pLm7EfiZg5tHKKqpbAGjaNqs6CqFUBnA6QJkPaXXJZy2NUOn2/Tej2qTa4MY
TWTY4mLdeExVr3WsPiZibJ7J5AWzBEfKbY0WdYSz31S7oVW7DJhbntYg1o2FF2yTFXFVh5UzALfs
9jDF3uNJYeZAfUSYDyPcvvoz/RGjfRYqAOv7DqvwKUEJPfsRhpzrA5CSLYVXI+GXk779SCj5kSR6
TktxNDxcRbCewKU/Bu4kU4WF7Kcb8FzbbPKwNZN1xqu7PoyfY6AKtyH7FsBovK6dg0XkHqY2/Q3H
7Dd6GBj9pG2zKcder7qpfo1Y9YRHBdGb0Z4WzgAijMj7ECHjhFpcZOqOYTR+dGBgJ8+yItPI5DpQ
TzWM8qykD3U4/Nh5+VSafmGOZtVShyn4GBOEkZXbKfT3s8H0BKunr1F5BymrLVTHV9p6v6DHDQat
xR2GalDvw7OmcfI+hCOw6HLjM4ipbfQ+h9lfBJMteY5jjBeViwLiYtSD9xNEdoTm0YR5qtKTcPE6
w1x3EakeyLrT+RxWYTH7qNCFGi+9ibdxZv5STz+JuXxcYqBpkT64wP5BDLsJSPUD6cB1i/qBjrih
ASnRfNF2hmbYbQEm7uckfMYzGeAST38tFX8TrCBPvzoPE1g8nc6Rn2E4o3sE0//YkWE//Oe/QFPX
46YD2QtgzXGAZgk/JYc8ezew+jEkFrVL9NZ6/MHD5EaOkFA0NaagMKUsKYLwJH/HdkGtFoyId5hr
YFPTwVqOVC4XFBLWwqphoIscQR2FDxypfkbQdfli+8/hdqwMJsq/T2uYuYl/xyfbrTK05h5pVI4Q
uhKBfm0AChSIRqBrvVs5CRYyRKmeW01HOEOHyp8/4oGsgA3j6jKQWskcnzz/Jp3GFSQfCp9JBVhe
JiDgCoVYD77Hdkk3v2CCpizAycNQeKfMmkP/h8lZdm9WLS/hKTq/fRxVHW0C1N5RtPC9qNP0jqs6
F0b+zpOimFPWW7+zUL5R9gMkTPXKWeMhDvO3xDMhuhjmHZTs6xXh5MImCFh1IsGdeeo6h4BPSOba
1dJ4wT7sJgi2Y7gJx1JusUjsGsNJdrWk4avT4hCUSYC/OYQBlkzvrf/pywZItmfTHCbilTJycc2N
yw7D5xBmBrwJH2q3bF9lkq4hxH1jGzNYyuWeqWgfCTKutTZfo3gLlb8LQ0iuIiTtDgM658RBAkqG
8lNl7pRpNNXtfG1os9dz9MCdOWYjRj2ASaDC3pciFUA6UqQcC+oghlg92HudhB8eUJLQZbAbk2Rc
0x7GKm6JseCzBV9W+W5P9M/iKghEenwKSnqeavqSqaoqCDDZ56SHTyWUjdaRJG8O623rT7eU1NHd
GLUPWpAnAr0ziSfMnJPmfQj0o8eXv4p3JtdcAvBne7OAJeL+Qc7hWfPkeXTBR8TCHYygNbPl+yT0
V9J272O5XD1GXltVaC+BUg51RDMkh0YvQc6BpRaYLl7Pfgifva7s3o7q1EL55fOMyqsdO9gIy7qP
s9c6RFomxMk1qAAMWrGr9pP3SIiTUcOjJuW3jONN3Ec7EWMIfy45GCk4371D63FTkAuFbWWleGlQ
mQUULEtEewj7cOLqXmObYFb0zKqHkZfD/TJkOKImfUsf9Vz/jnGHaVMf43XB0q3R6YiVneMRk2vJ
30QHLHq6qyv2+u9XYoxLQP1FfE4VmJJyoYWZsBRqw7D+oidYW8ZkUIiEhNBhNZQjoCR8odhwKvuG
fNHlCvgiEAh9c4CW+kD6f4e7CzP5GpQxurMY7mhXQggbtj6p0w/SW5SX3TVr2ytoMFfMdobILxPE
SE+NZGcg3gez153SSv/3hd7edjSCbb5gTqSk2HpZsGokNImoP+kRUGznpNlYtDmnNgLYw0avxu0r
AnH+94KijxUQ07LtArvwCi3m4jcacyImzYE/Q823fNphsAakBtTGrVhSngsNkldQRTEk2jWFRMRd
/ftM8VPdD9EJHeWLTlVX9DG3B19rcoyw2Y9LGNsd5vz/8+7fR/9evNtv/N+v/fssg0aXRxp3r0jr
EveguL1EXbWsdS3Q9/7vZ9B/2W0QiZ3+v88wYlIXWlKDadsoOho2AnaaG2A8t0k+aiHHwfPBv/z7
Z0Wn6Mg93DmBBCQtqtKYC9KZXmdJZQsyV+by7wX+uKO5aScQAoFV6wljwtuhgeJn0UhArRU+6le/
jY5hMBWzAyAMfH+PQg+M/O3FCyXu1uMBl7q9I4aUe2ErzG7f3gbIxKPF4dVjxSd0fxz3xcGIMDSb
hZ0TKLHnSaj//jTefvr3tpRpuMoWYOUc+CXbjnBWMD0VBu2aag7N6t97Zm24RQIFVMHJuva79DBG
850Kkhs3Q4ZwbRIk5P+87/UGlVpdNAyzpXTxhLeNfHwBY7e7N5CFUehQA2rQOL1ZTykqNrT9x/r2
IuEB7gOdFFDGRr3B5B7BpJKEIRJWlK2qkNp9ncp12uK2Lbg5TH9JhDeeKhzfg7/AKFMJTfb/eat1
f8mC/nibbmta6l90XCZ3sVsS6F6ricKxqRkEjsgEYsP9yVxxT5xhW5bBDBMa94j59+JKthxCrz13
faZPE3CPbd8mH//D0pktN8o0W/SJiGCGupXQPFryfEPYbpupmIcCnv5f+s656bDd3baMoCoz996r
Bl8SwortuTn+34cc9re2vSg6TJVIzt2s7hQskkQSn/33pTSZ//8j4XfHsvEvXWM2mzStrQuZfevy
30dtXeNPMokU14zIDCm9Q2LU3jrupVrHume+1Q4DKMzR7Sl9fDoNq9xpkrcu0ZszxVCx+O/Lxahn
G5HLYt0NhXZ21fhTxl3J2G7QN1nm5c/2kHU7tntsbI9PNelWZIcwRmT+uLV7t3hJes2+m8kPYx6a
PRAOL57/gYbt3f/7a4zRW2UXOTnhplgrqzXW1Mx6pU1fjYkYquv1vA8Lxe4vKi5YN3/hHLQpHg3z
4tMlAk9JyY0OPqeKx2ROuq5djsmcnYfK05e+iO2dm87IbI1iBQ5FdJhlgSDKvGNIWSj9Ks52ntY5
d4Zm+s4iHbVQVuzcp8cfLq56bSzusxm/MfVJ15ldZlsSKtFy1GL3mLY5lngOvKF84lPTbB6tKx/B
uYowdmTJ2qmahwk0+jPiMt/995mV9kjnDqHPvsQwLAknIt3F5WqU8823/XIXe35+sOIGa2Ge4xqa
xRa2wXPUmt3Zopg7G22RrPvG0JCRmhUhcWvnFXjUvMhK8IqELCYTfVVeVHLlWtIQjH1Lb0/Kxd2H
xujtrcE6tbnR7wyvgVxDfPZ8/e/DZIrhyzy+SN65P43WBZ9PtK0egz+D71evcqNc95lWn/RubK4e
kYFgysjIMtRaWHmnPnDt5ttBNhm2Yz6l8z35/P/7xOxrP8T22pGOvySxV35lcJpwH7v/mLjhtmkr
45lqxOJMSn9e8BiyuNm4rLNZTZ+ZjgjCBOQ2+8o5/vf1gpZyEYM02Edu1D4lUGKqogiRMIzmKZt8
RCdLIcxU0uKdNuJvXYbrNjdPCsDFPkHPvAK/IlfVRUGaU6gmmclcspwInGsewRBHVivOylZ4oB19
L/O23LIArNso6w66Ten13x8dDtqD62c8svAYXCqrkzueInuejv99Ioq2Yfms0UibPF1Pj2/93/d3
otk8COu7cOycbOPj64rJA5VlSEubGXthjepSdSCudJtQs4lCMnkTM7zK/xvYO2PNF8sc3IHU/Yye
dviQoRgXNmPKJa71aBlGNTQyGy2kIbdrsRfkY5RvLexhkZ2O3Prii4T1V23jPMSYydBb/yVhkS/k
OEaLtKx+fgTRiIU5MVCUto8YGJtLdypvagTPMCWnNq7+otzEnTjaH8iSiywillz/uir8NMenbOSt
zJnvLMga8pds9KAp3voc3UtmxW7OJCVRar+OlFM4fL6nnGEr4fSLqT1qIHa1RtdYrtrsSo7xWngM
tubChe9RPuUdbvnJYjXTo+KfNPObsKhyFeL1NDz7iVHQndUvRuj+q+p93oS/OTWzlxefbBCfEybW
0vkpXPGlYW1bTMK7hsPOEgzU9fFYzOHOaXGa5+MLXpI31XsfiR6epFuvnYE4QXIyUnGb2+RpkPWa
DRrRp9Z/RIS5zbiyqroZa2kD627hm83V1cN7LU4DmlmF4IaDPQ+8wi+Z7GR3AiAB3vFtl9GeOjFT
bS+964+pxpgNDjbs9F1O4bruom83Z7IlFcWWBaPAFwwxS5JBQWcSmdfNz8qJN4WoDnYGU6YYmU6k
4S3quptItaAvm7Usmy+gKnvllutOV9uoK9+0ev4w+4yheDs+O7rYlKD4WBYujc2T2XjqTi9zGZz8
WeTGGZsmOa55VVr5GtHm4s97q2u2Ii/ojVusuuEpQQlwCm3lNcV1roerbYBamNMDw6kzyfbAcPGq
EvxvopfSep/kRtZWEE3NwajCp8issB2kr8qMDxPvrELf7mLIN7nPmoTFpDSM1ziOLrM07iE+G2x+
8qV040vSF0wrdPwXCuE6wdS66GfxO1JuZZN21afit2b4xzJxjLqcOCPTraII0n5uF8k8fRUO4kYX
dYGjCF1U2XOUpjsBK8mbBcMGfdVgNdC07grlcAuNCjs5SoKwGJlnVpwtPV2dyjRtdrkdnRNREmka
zM+S3X9RDo6/GPBpl3p9lxdmqWgv5Cxm81NX3Ch6hiWPG/FfR6ghm7t1Tf50kXP/LDJPomai+EXl
YtCZPnV9iIe/FRtbReuxqD7LOhnZufy3KGyvOH0vlTu+2dP8TKciK/8CUPGfKYwbnKtvLyfWRe7B
TSkcK2f6i8JwyXJ80aLmLAFH9q9TM+ySvjonanrphyhZzNNbnhufnTPNi5S7RNIb6Y56snNFH6mG
NbfCjn3uN3KreSm0T9ODxWfQH6YkKAJLhwDSDS+W01to2/jdUwcmHaSkIErpdyq80QZjdabEjMqM
yMFWe3YdXH1RXdATjfpz2otnJXAJwfIg1ROTXRkGZn1mhcu3N18KnVmgV5uBJ5ikh0V7Yns9e2Fj
7E3SE5sK2MlShdXR0FFRbmVEA65qdDVbnlrLuHHK9nkQjBVHlC9X455KddYElreFKljeJHVNH0VP
RHn/vMr956eEDBFIkwarWKpV/5jumqeIZIffGBP55UUyFPVR89W9IV9H9DJxumLpFY4VIN7Adgu9
rWfUb9pUMNti/0Fi6nrsZwxutWJpO6zCfVcaiyHOeDSal2qW90xazFPoFwjbxCooTQpWHXGCnHd/
H/w18m6yqf12Qq9uVzXhjXmyN20Z7WSX/dS5Fy7H0WZE69xj0qn7kQYvDDUVJG39acn0zXXWReG/
J7rE65Pu5Rj/SqvwF8Jk2PyYgDSULAlciVD7men/2TiZ0ysbvSU3slXu5kediU6e+eG6e4fl9dG2
9a+pXHvVYxzz5hSYDoLtIp1Nfm272TZJ/q1G41qZzYc3sr9HcXayo+7Da7pmFTrDIk0zxA9vXFsO
BvhEzcUmbsZ1HXbJuZSw05Je1EvUUDh71n0iNx3hGIhQhX3MbMiYk1pmShwLbOmE5bZxVgDZEQjF
/80GdNUuU18/SgXgIg5BPqKWr0hCYZecHubLoBMECIRgSStnx8e4yfQ0p/BCNsX3mzvsZLSnYTUR
/NAIs4UyW+YWqAKIODwJrAvKKNuVmwa95/MWF5q1yjq8aQVcRx6MgwdeyRLyCxtcjMPQuqWpbS3j
2Tvp0n0MubrnCdIb8Uh+Vu28kfNaWF4Ne0jgMUwL48vXBFpj9pF7rHsdIeh4nnb/fdIkMUZ9dhW8
URj5mPvkOjtI7mefKpT7NpUHO2E5YCTXLap5kLA3sCSV0lsilW2Tuv3AKhmXyJ+9q9UAtOR760/L
oZS/rs5z0srvSWANgzxyq70iWmaP7z/38R7RmYmlsQkfmaURttYyJpKyMPr5o9f+ksH+HUHN5CVp
b6c/jBpy49xoLtMitZFiPoIkwmWW45TUbEyHoTbewkrt6E7dHT8etg7+zsYeX3yCZjgBr3GqxH5I
u3EL4HSbNVm275kHVUmtXRV7qNlI++y72UbqDubopPmWzLJDF8O4NMM3woAsl54CqaGRiuqRbu6+
NeVLI4FZ+Lje6E7liltOrslnTUc5dj91H/EADLq9MhKM3YmRN8dM8rQw+cUtYKfvmmOgvVf+etTR
fGbCDSA75mEb+u14CY1fA+QsNxOyhCa01wwax6ENh0uW6MXR7pQGpWMiXJ6FSM5YbGPOOF1mSFOI
yKF70Zx1F55TvZlI5PbbKXbnAOPAyRpD4FAuIVyRFlCmJuHiiHDltvTkvyJzntCa5pdQShlUbfje
xh5ZLK9Sm0qTfmA2LXpLs836EQu0Uz4kTAJg6R9hJr6tlmYLvw3tjTuT94iFC1rQFmg7fVwvp1Rn
ej57xJImUkGTNXwkFUF5hhTyFTLQong8ZuXekdZrVfVykyjCTiNUOwZaYI9GL38UqjHBDi/bYtbW
g6nXvSAf6mVkIdZXcYFZheoRn8ZXbk76zfCqxZy+aWbJJQJm2ab6p5znmqWB1t0q56AZ2z1uygX7
CRoNrT+R8OLgQb8ypn7e1XXOgHzK60VVlgJXBVtG72U7FIi3RGU97VwbXZ1ppRMcmlA7tvC9oo0g
J5dRLRHmvxgUyYhecgpqfXpvajJEVvud6L3z5D5MVNUYSZpcahnp6dVyIvqAVjwx6lDOPiRkGMBC
pb59Ua3F0gBLGcsMbIWBngYPh3UcwC7eSPvhuTtljtl/ghu65FLbogBrH6JRYqU7lISzJGFf1Nbe
MtmdyRK9VYb4sYWal1A/1m4DeDjpul+2kGVkRqfYcDA9NfG4nPMGLqIt3aBSlOW1DyPXHJ4Sk6GQ
E31Gcx8GwJVH4rvhkbX+GsWadXBpQQIJXikIp+lXzdmnNPv+EArjZNqOEXQTbIQydJt71Ni4hgDu
xjb3mAFfc46Gf4ke3UcAXkK5auVjxie21q48lai1MeErGOu1SCGKJo2zHcsaPiamjHbkuhPqYbb7
ElplvKrrKN1kXvpetPr70IZ+UEWK1SV1bpEFbIrh2HPnUOcNvR8vmTr2y9gffjvpjmtiKVxVJyFn
4+08Uat9PkTffZvoS7VLJcaN3Pt2rPZQD/020eM/wvx7UAphgAmTmbcE/9ykzcoN2d44H1c+2bpK
AXLmS7PXP+p+1m8gXjcC+8ggfqyGLV8VGSZ096mz3fiOywrAL4m/rn1xWnGI7fYzaT2sZcOlVTb/
moWHJZccTSvt6WEilMFUk5tJiRsddcQ//rGZpPa1gT7r5p6+w44ql22RiSDMyrdmmm3MRNZXxYSv
k/Tz5HTeZpyCWzCUz06Xejyu1UFvKlrJuoV9nN1j6upzjYFKSu2fqcV329E2fVq9sVrd4qQzgyHK
r0k3nH3rEVqtnJ9yZvRutd1ZFv/yuj45n7zIiAHAwjJNFTgisQ4aF4f70pMrjYB7kDZsxQMiGEEQ
r8DjgP9hieQYr+aWIhkr7wvOuIM0vV987sOqsG3+YRMyQYniZmmX9ltI5BuF6jXXocVko+L7mSBj
yooYVlnHw1K8+exy7L/k4EetoPSDRzHrC2uqk73qkugQ9xigMuq30NS0LaqldpMZmx6Jr03quOa2
mUeeX4qFSJvH9Uw0lX7ELS8xwZOla8XeyiL2tEgm+tG6QHLuChNkTEIoq8OOsLPs+pMKb176ejXu
4kIS8skVtbxVkLT2w9s45TROdkqZARXp3S8ZWhkI6z2Ajo2V11Qc4jDDmelT4JBZ9ZwV2kB87uyY
RJg+yRl9tvF0UG2VXssx/UuN+ru2/U0/jjnjSSxtakBoU5oxwfCybfAclw5B4Rk8iL+vKgNb3Pxe
GT2EqxAe+zy2NN5f9QzuhSHECUvke+gSpm+QsrP8ZNE0LIRiZlaAMuni5KvTETkR+YE+6bBGopLN
BA+X2zct0BGqgbjDMW9ph9xt4g0Qq5tFenXVhONfWwkYnAhS+lw7QeY3567TAKlo1Y0SEwFEiw9j
pv/gTcCkFXUPogtMHdK4bUkr+jnI6MNUOf06xLgFkTSvNy4hQyYn8f9VYGboGVAJo1oGw2TW6w5b
72oyqn5rKuWgDbWfLmOtbePs6FKmjS1D431Ivc0UbYuorj9os7ylVsnwknhauK3JDuRaClmp9Oqr
NpnFhnWDR88hQB+5f0nlpyuPAcZi8JlfqJw6btJKselFCybHSJnQ9HQz0n1mLdoOJX1OlHpE/doE
YJSzAxCNiEPRv5qp5ZgdoXlZInPOut9vyh7jM9sS67amr2ezYhF0kye6U4XTqmHMV17cQUwrcmYX
o5FvCTv/zmUNWEOmJmWKRgNuLDV3eW5VaxSat6jsoEJFg/XsjOiHfdzROZUWaaTQeW6dcdoDZ/4Z
p1LtVNudynYTFtFH0qdPUdU+OyRxU6i16ZjuHcv/iOfoncwwAVkn5cep5tl3BvXIOC6Uiy/Cr4nM
tfgQh4i6p5G9Db8RFHRi4BwksRdg+ye0PgHpI3lL8zTp6Zrg2Al0yya2DC0wo+RbCu3cwRApgDeZ
YewFgJlh2/ndmmw4VM/W33SWW13boj2i3xCMdwYahwbzwUOiD2fQaAz46kX3KC0dtdTNMAHTP0/r
yrDOtUV80Iufncl/9cdZoCG07Dy6vwnz4dTom0qoHmY1N2w0T9lqDqlQGkMCjBGCoJuPYchwf6Iy
fC3c7JTpqLdlCcvA6bx1P0/VQgvc1LumjB2JhhNKc8IiQOZseKwAO3Q4V5OwPzoEVLqQzqGV3gYm
ONt2PpYrO8aHP9vZeWxJW2XC2M6PNCCrOJjWH2hRDjgDfJGTlr92vK+hCWzAJq0VWatShwyJMyew
zDYnDQrfkOkLfEBtb6Yj3tmk7jaTrF9xq6EaGiInbwBX1vB7kqquv0tYVWmSCsIGc19Q89/yfIIx
4uZpMBa6v0of25fjxdVWhvSzetdRHDWrQlcPQtuEfak4hHZXXKVv7vVHzCFr2P4dgSdnF2HwI2F8
cHSfOUHdTMwazcc+0h9hVC8JaeuB31Y0m2785OdwiC1jlkuMeAFHaBTHQphygVBd0P96H30dB414
cEpjsWwnIzkM+Z1FhKUggoeDd4tU0iOeI3xGfjJaP3YRH0SVlgKh7Sw6y8rqD2VM48A8nFxqdMUc
tbXyH0LVVSSbtZnp62bqrkVr1EQSs11X+KSLCycwPDdBPGTH65PmLa3WaT7g/BK0V5oA9oOyvPQV
I+qs1szHnJOhxgycc7TMZj2gcS1iDy3AcqqtIbRyPTG4pZoKcbcM2XzoVbaLc5uRhy+SowkqIVZh
YMXJw9uIeKx649TU6X3wYl64O3cfpJ8E2MJN1CZxMPcXthmxjzR7a3MKxMJ987PiRU/bN0VOAErW
axwZKwJ6L1K67dILQRsVg7fPs7LaaoxafZsnjcowQsol/ZAXazeHOevzn6vZotsLYUM50SjWyZQZ
jIctAyjRBKLHnforCaN0N5U5aFrHgbBKZj0r3Y9C6H9VXaBbJwOt0WMP8W/CSUAIeE2/8KrkJ52f
Wio2qEyfpbRpNm316lhpEvg1JpVw9CGHV/HPaJtvuazoV7t8HT64NUUQkwlb2Fb0mZUT+WqjctaT
mdTcvLBL9fYBx+nqnZ28JfNuQsxseu8OOdtd6SkcraZMPRCBLuUWM/2hENEm9St8ACEDgpRAPbtP
YayZ53ETwb9J/IZRIeulJTX9Zurqn5YKE+hLZAHKQIy1wwzaZ7KzJ/U8lb6+wdlhol7lL9whcJWH
1sWGXZRUMgq1JV7og6GdBHHBczlWHs5i5+AWzY0gH+F6neZjso6NkX6nLptq0Wr1coDWyZqiiqBJ
+psnaNBjI4Gd7rUvWYWdr80+J4filZDYsbA/q/BqJOUHo9Vib+Tur+flIDaQAil+uR/rYYXqzFkR
Xh24XC599vylb9BxSH+keFD497CLWDmDNYkD52FwR/6qtTMOW3tBgGDn6yE+CwAXgexbOJNhaa/y
qTgzXscn1Ln/9Mg5E4owjkllnIqJ3Hca1WEQW6dazYghGAfWOjdGox7zcOve6kRcWlB+Yprb/Sz2
XWWpndGrb6Vyc9+SgEijKijCYcKebEwbcnoGrkJjJLEEI8htUwNDptMGbIJvpZu/mm4Rcb6D8aTM
8eg0ZD9C9XiLwwn21EQZiB+stejH3MH7lE5FtgOhsPCylW/IJ22aToMn4KW81dGA8TWsM7L3HraL
x7JzN3uDYicl9GKZyVa29aHTYn+HUIgnEIee729YBl4BHa60BkPe0Dc897GxMWoGfjbwp73P/V8l
Q7iK3PEaa9knMVJyX6r+DtuOMoS1YVtl6WsWpT2vnVUu4fCeGWrJKhpbUosjSTDg5qcxGnaN57jB
R5Pq2c4pnYIkDT5sHeenIZ7w4j0XdQ/mNcP7XQUGFVGAHTRfU7vj7GHBHd2G6SPPfKjPi8iCiEla
FfydMQ3bOaqPJnGKhdOys7ex66xqrz7hyVlqHslJ6SAakSFH7RAYkJiFfueaFEe8Pj+zlRzH2vmq
Etpb4Yg8MHsQMn0ydsSE5EsVPoY9mCOZ2QJ0yQ4GIWUIXPMHS0cPolKjOK+rzcC4zeiw3HRp9ogw
zq8Yv+Y1WuRO1eMxinprUwrYXbDItpQQ50a7Eah8HshdvFhVB8NZcPc5ofEqY21aVtxMjJoQ+3Hm
lJ516lA1hBHnO7v1GI7AP/EHL6Llcp5tXF34+vDvsXqS4H2k7IXsDjy8zCmT+BeeI5JIr0GytNI1
9eVFj+P1hFjNswInRfW4YTwui+WZazjg/rZp/Ke5GT/IYd5ndBt6Wlzz0H00vxrPpW3QeA4qEIrh
fZQ5f52f3UTy66fN19ymwz2stgqDV2BXBqqD196Y032QVTpMGcP20dd2hX1mwRo2GvIH1RhaB0a4
NTTecfVfH0DsqhT1lwZvYQ1B5ZBUXnzRUII5+AMfUm6/VpHzi9uUTtL03yYjXc8R2JoGLseuVY79
hNRVMjj7wRwG0T3E79vYZx0e6DSUfwwxpn1sFWD4wzKlLgCgqLr76NrVquZQia0zanPgJpCaQosM
g10Y0LONZljFjZ2zqN86WZarrtesYHJIEthwMTzGBJFf7+N5vqZxo+064yh6WMnKz++lh4+pIfxY
+9FFJSHZHNeDS0xQM08x9vZOehSlHh45EuTCYI1BqgXjyxFqRS7lbdSUtRs5FuqU8A2WVTm+ZqEj
joSJ24qh0FSEJfYmH+GmHj1MXf2/yWvIwuAwC/v0JmL/uYJ7sxgVhUlIYZo309LwCFLMo/VTRuZG
zgyxy8bcqMK+NDlLYk4TOc55QjUMk2jmpBORyj9Xshk73pkiuwyU279WTESgEwR21GIZjyHFdW0J
NhlK8KJpxUlz9ZU7mx5y08wWqYe/oZ3UNwkvD4T1u2tnxgr4KFkbDboUbEFQUIUHSD0VFy3uybK3
Kw4Gy1dmijU2LWnDjDBlMIK+uBR2h0qSF0GoaUZg6vWql8ZwHKDecJcYqwTQEl5YgmJVd+5CjSq7
A2jfaxRt+VAERpu+DlT7S5H7hCkjpyObPN9LZdE+hTUHltT9LSr6g1V6HB+Csg+bLvAzxC0u2CJW
OftfUb/RrD/GCuIjMuVWEbinl/my8jFdwfrM4c0xq4/zL99iDC4RXbE4DxR3CbDEEA7qgDceQY41
btmW1MS6D+AYc0m31kLmOrT9LUAW5wcFz23N+eCqeWtVldhIt1DL0oaGVUSIY4DH35Na9JvsJxFA
6gnrPXce7kCSxEdzoLqamT/o1haslkHZXJFQtZ3POIf9Ps/HOJvByoM7aRWp3Nkbj2FU7kC2x9vJ
mvHY6bDQld48ylGfdSE6ahrQDzUhMOUkG5c9Lp0EvWJpQm9apB5BsnjMebo5VwcOPBbxEuWLdh2T
IrnCdKJWSrOeBGShNp5sfkb4esR/Ob+BcwJgGfR3LwMUrpcRHuv4pTPrnxjiRVC4yR7ZN8XSCOEA
fVdbzL5cZUqRWO6E4GyLtzIinu34VEqTa+lBG4m/ZoxubR6/1V7rr4a5ODWleHfDNlpGDGbbqiVH
prjnDLOUm8ohJwYNNQv6Rl/JSZ4mJqlLHPfs+AJRFQOpglS7aWob0p1Qr2VffXDkRX3IzH5aifSa
Jdopl+BopqLKdvWQ+0t8PVSQJR+FZpW9iKx9svEXY/1h5x0fzHjCYNcEY+p6pi1n1jThKMijoBmS
esdUPCy0dW5M4aPjYaAKe245GPUP2vlj0TBo31vjMZGH6pFk+8hP95z60fOVq82rWpZNclYDTIMM
edBzuu3cp/FJ9d5fZJs+e6b9hy4ARigOQRKLFVkqeqpGE6uYA4wCaMsslfQ/jQbjpzaPs04OxZLf
w/Q452E1DFoAxeZSPeQOHMl34nJP45iehtjcwcZYeiK/2nlDzYt71ajNL21M16r3H7XAc1eQA9PX
Nqtdy9FJyai2HBt10VoXerd0Ahs88BKFdFvMGZIbrXHUv6kkhnXr7PWOXzXT1r18Jkm+0mJ7U4CD
yDE6wCndtwzXmVbtU7fdctjCrvCjbgVd0s2exyE5Nn75PEf+1VPeG2cBvUIVpK/p9zJdpVMF/QSx
kDMhqJ3tve+HZ2nWT+DpD/pU7Yax/c5oCju8adSYP1AJ7U2pN3dXMpc1iRgVx8e/e7zCLo+PrQfJ
n0xNpif/PJxwsScx2OuYm0X22bv8oHZ6ryvrGTAqHg4oEb01PY+knlrm7H1GiVLMr44wnkUa14up
qH8522NbGNMdh+GTLqIXTiU4D/N7ZtVH3ygurfbRWOLouvlNl8WfZRqcGDXwGMulTtArZLyMdpyq
+Kp508GtSMTZepDirsaH9zTO4TuolY4kbdJn/11F+UCeOS2H97iHhpC7nq2zGD6q2TybI8zCJtly
VU4h+fmC8IRWvOGHCFhSLtCqQTHeoMJti0btbRL0YUlwiROATDF8Z169e7wOnE0nQQRi5HwQbGqA
9sv3tnMYldXbWJY/o4WY75cYozqwEqT2JuTduTzlebnjgClw3/HFLxmAuURBC+U/A2t9Gn1rNRgJ
NHLSxTqsOxX9yJjO2jaXnu0cIuECjGDbd3ixbeZkYBZwI2h6dRM5J9/xDjmiu1guJuTMK57y2Txi
l4vd9C4j7ahs1+Q8QckYO73mNeI1RJazSOR1NE0ISuTSjYn8QLyvE8bavEVxx6839AbAXXWXJqnW
KrWfH0gIZY0H7ZdV4RC7/lXxSBEEyejVBDx4cEKV5ZN78lUwFOrMRvPpjdo+r4rTzGwrmWMcMd3H
nFvnyr9yXQ5Z7J6NQlxbU/0MNEvFPBwUqIWOZJH/iHb3N7dh0OtEjHyHpYsNqrC5S6IRV1JQ00FV
es9xddWLOcxX2+PoNCdZt4Q94q7alc/Sks8qarezbbz29s7Kq7/sUVZM1jZlaIrkKQTSUubsYjwL
rX8Ji/EUWxMIAvscGrn+UByXlOYInhXExsccHUGctC+VdjJpgBWqcVkzx15YRVggQXYMA3CRZiZ8
an1Xp7g45101hyQTZLysWxSAPJRLs/6YJbOzQmTurlMDqySP1m4cJmP/KEKsMvnoqq++H/CH+Rid
gbxQS+s/HMXx6ST4U5BAs8zmBD9qz9jTt/0j25iH9c0pbzCaz2U6run2r40mj7mT3yIcpF0aWFaK
shoNN2CzTmNtqh6IsOmcJstATvfeEtvcD/5wHZ3iCa7FZ4gFDTfKguM4NvSkWxjm6cJkXMqxggvd
JjSDDpbSjOAucTnyJaI8efw436s+CMoXwto1s7HxpvI6afWzLazTw9ZKtkHsKl8swOFMPkhAvf3p
beceaepk+SuPX6ix2pemYC5pD8uxb69DUyHj5HiHTE4pNYw3adTbDkdx3z4hnQWkgz7Njn05LMK/
6jFfG3Og+OVMZUp7WVhPDPoXqinOnTSuiVbsNB6MaehOtpYcQx486Gr0CBgupHnLYyxREnaznayT
xjhlBs5raCoF64mXCzT/8idGgGTUH0LzpPGND5XmvFbKAoXbbKEkneiZsWYt/Y7LESpCJ5ypIZjQ
Pi5COlhbCah8Qmyh9V1iemQnNyB74YXgGmQKQx0vzbcOShAgbZKZoLrHjMj91DjZi0h3k35ggsfG
SJ4deyEqAdcZ1ewxfH6J+P30dNyo1Luw7N5Nx9j5kLoM0w3A5+FGDJzJYq0ljpFZJ4622+UD+FI9
OTXFrdT9P79v6fzHbGnEOkUUdasr+w3ntEypefWb6dhx+sqO4RvHqsbNE4cJEaBusmKTJS8pkuAq
FoO5bG25trJHwsNsyo3jWpRdyFKDaLxFj4S0nEX97kcVcR5OMQsco3xz/8fUmS23rbRX9FVSuUcF
cwOpv3LBeRZJjdYNSrJljI0ZaABPnwWeVJIbHlM+li0SRH/D3msnLKvLBJETU1L1Vkr3XgzaE0S8
NKWtSMESLupxAFn6wcDj3PuKKCO+UdP9mCa8iUry+Wdg0wigNVp3J4hWW0Ky5GQ3hFpC5QzEfhqf
UtXq61Krcfl05ns7mU+6AXKC4qXcBLKrFoaiWyg6yO1N0z1HxvQ1lqR26T2mAhlQPw/yMv83Acyl
CvR5utxgMeJo0DoHuUrjLU0m0bpn/W0EXQA/nAb+gM+pY/nOuo+1jyiFe+bY0dFkw5DVJ1IwEZFk
t851XK7fCcrxpKs9giXeBzMmL6abcPHaGevr9MuoMLggewW8EAsbq0/Q302zueuD1S1JJBVQuDdW
0/8wtr6TiKVNo3U2u2fFFbIqLY2JfYu022IMHo3xAuNeeBgLxlSh+FYgVxdxBR/erOCPi8bBTQ5m
toiHY1e4yTtTtG1vt6+1qI8AvtXStuhAmngyWHwS9lEk3leEl2nhdNMspS1CAGv1NZPYmwnbBb4K
JN/M2bpDrl/o76J0Plth/KJvBQ2bJtXB664ZAbgLt6yuQxqVm7IpbpY/81E9yK3S8H95Vv9npq3e
dGevE9VGHchklfSBHxPX2Dlo5QXm0CtqtHteTbTfbvB3BBKfTCX4uJJeckj+kOqFd5CgU/T91K7q
YwpawDu0bBWMqrnf2waln29BsCIdbMUptq9DO3sjO+hVZehtLIMusKohqkIQIGDBqJdDEhcnGfeH
IEYsoFjWLGosVLi0akLDeGvX5CSx1IxAMCThu6gg65ou7GroUXBPV4GPMJcSvjDkX8eIf1o3CLee
nYNB6vp746TjgVSFv4rvtExaUp4bOzmHE7cBW2cK7pJfwrkQfsqCU4zB9p19S75skuZPWGTohzX3
t5loBXK25kK8o7NRFSdv3ZQknqTXmD5l19JsLOs2tNcaJqQN7mvJBeUeGkOkcNjTO7aHU0MTwXbT
urBrCw94QaEZx38dzXYX3qenmc1+rtXxO4I5rsS6p249VHjwF0OC1C9ndn3VY8j8GdIrNhT37iGc
6/St0cBzsw7BRHsaglncWSj0T2ZmvChcZcxl8Ki2FbcSr9NIQJD22hn1jd4Hah01vHCS+rFx8jUi
zY4IgJDesa/3JErQPxd/mOstIcd8Na0brto4Kygi2YRhZc42IxuNSFpgdWr5yRs/rEE/PJWTn5D4
GmA6xyIYIkVBL4hQ3IIwh8+NGDHu35RC16oJtgIuKpj8V0KcjW0sl05m3JQBT7Et1QZ2AewdVEdr
TnHOejl5C0fjnhe76bXVz0MVzaxKE0Lg0rGLF9+tc+LhRLOFFJZC0RnwH3NDpjnN3aVpcLOxjXRj
ZX1+a7qvlKZl2UV1vRYVzuzCZU1kKe0Ncf/BsgZnZ5to4/P0N4kL0RfKuiM3oLkED3XM38QahB3L
Gaa67FmRx6EmAsXtGC4qaH5UmFjyCZAMiJ2cMX3gslJz3XhcJ92wRLe4Qs9WnaKSGxDh459O5r56
fX4i4rN8M53uDRsZ16rykrOeS0IR2cZ3o22uGKbli05AGYlt98liL7i1W5TXXUXO+Pg0JuR1J6kd
wllXzPzQDuHq98cGtjjiPUb7J6trrE0efnH0WqueMcKHnskPWy/II1ByZ0ckR42mm61lan5WVYvv
219jfutP0daKWrYMkfnhts27tNkQh6M8lxpgq64vTJY4uORjMzG3umFEK61MN8XIx+FhySM1WU/+
kP9oLlXq92tRBic9J9JlbA3tbRAsZoyubE/pvmQVvZSluHa1/SJhOI73qOfIajSPdbAqqz32rXXX
uelu0OxtaOhggmw2tqiaHSeDvTE4T3y/W4ihgY73FaTLdzVncBFcz0ih9VBdueMzYnRYDGHAsTuC
yco8zrj0Jeq9GwPwVrb3qmGTY0/DR6KPKPqprUVLBBjt+hM36RfIArcg88t1nnHxjOMtLbGEN4O8
Ail6jyVxRXBEG9x1i1AKjnUTjlGARsHtUfdN9hM98Wmwi03pab9C30+WZppBPWkHaD8ujatbnktZ
knUF77ud9eyVnf7CUfAzdxvorLYC4WXceZcc/cliGGLyM+pzZnrfnjH8zfQPIRt2H2rj+swQ+7PK
c47EHnxBBzaJedWhU6gXBzwb4YDYJpul/nWPmooIRhlcHAjasTWC94+uyFSYL36K2HqtaRSYg2jP
+RxCG8tXFGhXJv6nzKme6v7UpoyMVJLtQWvZ1c5TzYaEt8s8vajYJI7d3aics2y4dwckh6H1nIri
PH/DKhhWkdAIF61vjDlPVe7i9cUM0bX6cerDNYqpt9o3/sbuHfvVR6xxEy8hIlI1ms+97r0jPGP3
U8YwAgLYbT36QkRPcLqz6SbcI/axF0P3vzsJ29Gyz8Abzok1YT759EecI0QQ+kL/0qPkq7LMjZ0H
r0GEALaAsEsJeUuc8psQJ9RHZfuD6ulZq71Vg15irOprSRBWxQQN3Q0L1qL7tCd5Hkb3Us/8nFQH
34MvKf6Bfj+7EeZhVZJ/t11zl753wwgSLlYo2n4zTeNKlNkPWH65SuLfHv8ks5mDeAaU8cpnlz/8
SXF0cbZWdzllO1gQC7POT0hV9qjfYL2Zq87HN+x3M66E67PV02RFvBSoh7zck7NxJwyNCHtVaDeW
soAt3PcQ6JafTCtQq88wIF7xW51Y77N8G1/KsWNkoS0bDSmmq7/rBuYJPZ0+tfoHjd9yjLudbWRv
I+Ow4NMIGTLmDj1PaCYMAUHauW7NqWDXv+oINlkbc9/ptv1cZw7uSdTZkxkxnBIcYUZDBuTnqHvX
PJE/Xur87gqsrgkS9jw59lFfb2Es/VYdk7Qscu5OFJIG4LyGsnwXMWu/0mffL+170Tg/Mk1fUVx8
5NXea9P3AucP61f9K6/KZdYHL2jnPIIxp5+ibC5ZiZx/LMK/sHR3vW/DTwFKUXvTq9W6pEe8ZJwY
C9qNAg0mw1OG/R6Xc1UbbDT624D002nTO+7AbjXG0avKPTyaE1qB8aeBliVzE5yyFu9C03xq+hnn
g0g7ohvpqdoXSCO3bha9FikldSmD1yi1fyxYy4YXbD1Qfp2OFtrusQ6lcXf1TaAFvNhD4XcEZRg4
QWr/ww/zX6C+4qRcjwSDIWp6jyKUFvP3iqAU+9TRhccNJLHdYakGVpexH5yd8I9vsmVyHjA7d9iN
cEbWAAzIGzJneoZvLKp30PLPnYNgzwDxL5lKt8iDcAFUfOBY1wSIBEudfi+X3EFC2tKYDmFWddF4
FO8gnU9DRhsvYtTrGuckllMy4Avr2Q6jV4lKJYv5tMnW65a137Bc40+G6Qvth4F5C9FDl1AU2TaC
UaMKP/iA3IcuPVtOZnMp8Apkrn/XkKHHOr6rqC6Ookg3GqTd3uYzCCLuEmftWjaz0tIBGBclvO5U
z3rLdAKY672elymGLTa9SD8hGy+9iL/RCuCYTNO47h3Iel3CKjWsv3ICOZdkB/7thL81EvPXmJof
dlG9Vmm06vkBl5bCzJQlWygXJyTKBpKm+FfEuI1/m+I108y9GbIXTHT/RFd5H6IOaYSWQ2NyXofw
4CTxr1zkP0KPfrfZeDCa8ikU6nlVNbN6jIoWJxmvTR6g7+8axDgt0gvgUwsl8Ac2FtA1P4jRXkU7
DnM8YVp5k2DfCYFyFkZpRywnOCsBkY4uBlZhcQKolnGF+8Z95Y3R0zUMWcj6Pgr+hIutV81O5tWr
PzTLWIAkNavZseRTl/galBnLuiThLirEu+bLX3EvBZNRflTFq8ta3qgQGHaG9qGnVOwtEEM7//Hr
GVvBCc8h95pXIwZFtMCi3rna2jA0EOD5WcWdIHchZlgAWifSh/cpN9/FUN0SRosV6Qp64jJsqUpj
oTlz3rW15NT4KFPCbN0R3UuGxsu0jL8IbWiW4KvZ7ArJUDePPTLOPmH0ORYfMTkwKO+vbujgH6vD
O6wLDA1sgnwlDmOJrCRWtKaLPm6uRah9R6POisW4Cme6+k561Ny1XcinpEzOQ5M+9UoHm5FvSlhR
ozXeWwM0SOt9TwkCuCgOD6mqn2qHHrvOppMdQmboVPEc6sDxzHVYuH+msFOg3LBJRoIerIFtBc0A
vckdFti5l+5f3zYvaW6/mWH/5inthLByjfxqrZXli8Oy3LTVS29D8GLEm5XtlWYLAZvqvpTY20re
Rl3ddS3csZ3myOSqrTiOyJDtTN6xkQs+tlmNHdOJHa+PwplVaapJ5nfTS5NUe72o0Tz1O7M4cKO/
+z0Ff92wTOjqU5mUT9WM0YpjKP4NDOiCOA78Wdmr6Xt/28T5rGPtxS++0wjJr53dw6K/RnGwCwbr
xpx/I4dphZJn7VjdKmpmTm5DVUeOQfZj1PEPeIQQ0qTzyeZ1a5vTmlH3S0mgtn30Snk1cQktFGQk
p8cMWRfjirRBtMP9T6T5s1PL/Sg9cQxEvvGQJSLCPGROsVX0TREK/aEpb0k5PlWygLigIo6RZcA6
vdJC1h1czdM5ZeDv+slHRET7Qjb6esIhx/XTgrFk7XLnE18tHBMUp2MfZDHeLFccVcpUryUGoZm8
F3u0L5nhviSuvvUi+5Volu/EsjER9W8smijUbIiAvebsKKu3ZlvdO374oeTWaXv6xaWLM9vZ8uyf
aygp8JYkKX9a+tEBUGktRLp8tGQpz6IjdkIIevCJxYx/ReWL1q2tuENpr2Nvv1RF9BokLFhFaYGN
4I0a+j3jKNTB4qYT5PSKogfTRG2D+UXPCDmG8UfQstDLqmcRtdsoR9bFra1cOXH3M0E032lD8xYV
lrksewQ9TgUHr0u0rZvEL1MNPbCbPLKZ3GnbqODJFGG9J1NuV+UZ0/sgkxs2qvdkxEQ1sLkiGiex
jjUiC7NUxrddGN7CLqN9oLfBihWizT9bq7ZVv7U0O1nFWRW92FEXPaHSPj+eeaAPnuWVafPJcibn
bJV/VT+EL24jWjBFZF88nrYBTusGDBG3ryx8ES0ujlwQsgjMXo99soxt7RnBpk4H4bSHRDU8rZpx
W0fAhdvplxt21cH+3wefe9p6lJABNf8jkMh3/u/3Hv8r1lfUYv2cFw1T4n/+aDjGfPH/nj9+u4vA
2www6xMcBsyG6/LgOB4PLP6I/BZvQZ1zqmklyGeUciW4lxn+PP9/bdDSKGRINypzKA6PB4/Asf1A
su48M2GIGkGMOZDLVh9w2P/Pwz9fA26MjkTtHl9/fOmfP/F4TjWQrUAe84IMHvb8//9bj+9rxWjp
pgK4PtXIYFPFKbajz1kCXqkm9cUwrD8M0TeiyMlSGE1vpwNCgNfps4x96voaqXmFZ6+nLVv2/tCD
TsIG47b1CYoMUqyMBbP3u6HxOtZmUh4ztP1LmMagyp/FyCeavWXCyTdPg6k9EohaTJfsPZPmZNXm
2k164bgKIh/xH/kBK9GhuU+aotl0TFvvxGL81srxYCmVIjphSuUTnHaMiVU5ychn1axpa5SyyVGR
WXpskxLJHH84Jo+PeSMZL5O74fNd4wjjvlqN7+QY9qtxHjSNrBW3MYa0bdQ1WD4n7pMhw5gGElw5
0RCZ7NzQwBJfZBzNnuGCPjsNdaLjMvSj21Kxny2FW61DMUtAOyuGEIXmUITQflIn34yliQRv5q6i
cRj3WTeoFSMalBc+5o0hls9xgzunLRlBGY3IVhU3nRMVtc0VU5uVeQENiyHKqD5SYZQnQQrDyRuJ
JNToKUKSha6I9YzLwJ5VOKP4aCqmZc77AN73Sg2lbX00dXTEhXfOc5eGv4FhOgc+k6FmN5t0YLHt
WUZ4GdroD/xCtpD2sOO6JNcvZtmTta1+Bfflr0tczJipdKAyDDNWrpnkL9pHkxtxhOkRdRPcLt6R
mJgkXoJ1Y0fe0plpHvVINqpyxFFve3erES97KG0jOPqh8DaVcrIDy5AdSI/4mFimXHk1Wd++8kKS
D9hgjQlCMCT9lLeZ630liDXG9sQbdip9o3wjb4gOJSqSfUOwhGZILpWZ9uJKVh8oKYLSyU4wB9Ej
qdHA2IY1xkmnfOdRRny45pdk39wTF3avtdp9aYJyNTZFdO8azXkRAg1gSwSV1PUnqrL2NQy0hV6u
9ZS5yRCzhS7sKMR0gw2gZopDXdjUaGdAswaGW+wiw5FXrSxerT8w9bWzUVj+tGhTi1/G9odLVzky
0ncslnKE4pT9wipd9zT4CK9NPxVbXWUg5OzSQ286aMvYTHNkCWw6gqJJN7Jm6exMIQWb7iV313ok
mSR/pbBJdfbAHtCvE2liDM5zUEycR5Y0EA7wdMKwvY2iOTeIZPLnzs7M6yT69eM3kzZ+59oKT3Bs
f8X55HwJNvNc1m7CZpaRaGYQMBewUr0xuf5mvMIniwjmswqT8JWUg3zpNqXYP56yoNYwVNnueuRM
pvUoyF3z0vFYeeriTQWhtNy7FviMxs+IQp17xnjvzeQdmT5vjTeMH6oE++gSjGWGBNx6DuIX/Bx1
Vt6CvtCPytLPzAv6Y6ol/fHxK7bg3MmQR5dxYr025OK8Ju67pEZKJ9OixiJilNL1T9azZI7RbVxS
4RRE4lQOwXqW2NeKNq4OxqVtZvnz47skcPQez7SSWDCNdmitKSA8Gr6r58ev8qbI/vmVpmn2SghE
9KNTuJvRRSFqeWzNwLtmHMW5ehP06X6kblookz+zaHEkB+MdTzamC0vf9UZhnvt5HTwWk+R2ohHC
7kwF4gcEM7gyXmyYxoClDOOXNtD9AdB0SMkwfQY5/ptbG/Wts6P3unCro+bAZIlmMMuUpP98qTRr
Z6Uo4cE5oDZe2WI0jo8Hxxrzo91vvVBRB4Ro7P28q57QxqmdFhInrDSzXBKJZb3m5sivQj2+MoHu
WC4BUWGSjQnIeI0iwSg8E9nGSFgROUOir1WEcyhiLr3uNVQOTtZCOJ+iavYcsBvPT8pvk5fA66Nj
V2NRqud3Twia57ajfbOQ3SyHzIb7ho30N+aBYEnHXh39PpsP4FsQZelZdxQfjVYkmOlqe2c1M3q4
cdedRDqhtBzBndufpWj0WzZHkc/24153XwoSzhZaz8wqJe3U0WKItrQLoT81TyZOnV3h8F7EDJBk
GN9023S3NUEde6t3L7atDVc32cfxcBX1ZH50kgoxbJt+2VUAUjPbD8GzkHBto+nY6AH7+dDps11c
OvqbbuHbYosyHavB1rcNGRoEQTv6hoRSnTWkrmn87JpBwYBNyQN8e0uqOls7XkpKE5UiDMouODay
g0vumwyyQj+qNrgPMVT7QbmNqPHffdVuUmF1z4ZHZGg5YOd9fBlpNbHFFkNCu8reazUm2ymX4aZK
Jj52CXFB7B9umsqG33nj/fOL8P9/JXfNi+yD/ta1c7RDgAMED9133w8uml4EKws5Fz8z+Wtd5/mw
Q3k57ap+0K5hy7lfy3L8Rji7LCaUOejQ/7aNVl9saR2cOLfPg8dusCeNaVlhj1ipooIFRyjZFhv2
sKp1AOQx+3McpiiXbXAxTc26T7dcCxpM5h2CTKvWNgPqr4LyQfnltwbsmHZynju5TGo9ZrQvbjvY
pBgxBk5mglZR1ow78y8sKhtJONZBWPaEeAPC3JKlMiGKvdTxf7XtLuwIVJ2f9VFCeGpdMBKY7a5D
VqtNIHrkPGVVn4wYz6njnTo8t7B5LfjhbL2nPibXVSprNRkE6fbaBjuJiWXDm5bQPhD8zHlxU88S
AC3iyitk98ePxz9jp8mPwmNmk2uhdadKt7glptp5njkz0g02uWdr6zzQmJDQQLl12H93jtqOswpL
9bi6Kksd2aDoZ2noPDiFcX48HYWF88gIEVNOyakNWHP0Rf3sNDhaR6b0j2f6hF5LphpFsRMwokMs
orNJINpWpoeyjZJlabkvgVsh9sRCgN8NhvPjKRyLaM1mDDgbW6SGpB8c81oJsLeeEwe5G9ip2A9m
EGzh1mdzMI0ii0x/gaY6owvSGhym1mxKH0eFWVbROkiAvA2gm054T+WGOqq0hj2wKKKoeROWQW94
rGwpIaitF74ToMsjuWuleiffm1OZrxy38j4Ri0O0adwXYVYtphodr5DvJLue74r6YRcPSfcTmBaI
P882T7iu3gdV9UczdxBoTpb2juZ/znZHksXwMfwYgPKaOteRFbrlDZn/M6CE8MMOZLUzBo+adI6u
azjagQRGOi9DtCMusrpH7OHuOXEum8YOotXja48HDC6sW3Q7OyTz/xIiJNjbhsfMn+FcNbuX6dij
ZxMRBPog3NTU3NUxbNiG0L7SArMFRYUStq8upP1zYmO3UpV/rEJA7kEuuSWajAvySU6rzG6sa5c7
I1NLbC18SjwOOyO0aU6Hdwuk/VowG72awCKuqWCUh2V0YSvb+0NV1r73emHS/Mfu2e2Gle4AERiS
0nrnVsogkh/iEiite0PbOIZzN6rCr6j1WLOaFKV13Gh7x8LpNYRgMkYkJetEa7PTyMx7pQS5OaXP
8EKxq9m05BpvoHKKa4gdkn8t6zqKi8rJJQgCzzgKNRGdK7uaBHMg0OwCUOH2KKBrdMibxMSjHIyT
DuGB183PRbxpURR/x2YUnttx/GvkIjvbNd0saqCN46HeSYpkfA4a1MTaKG9WR6D1KMUeBx/34Fr0
OnccBr+RQtmXWAzMFIwVN7a0TR8OxYXFw7RnGvQMmKi9AkOwAMiwW5g6+8OnFPwVaONTFKSgd1rs
TY3q2r3fCsgK/Tiu6M8ITu5EvjMmq9zSP78QwtkBNc4lO2QD+gzkouLy+KtgosHIFpG1eRSept99
Jx3+CUrc7NhWdD1tU8Ufpi2PndWXNxEwWG7w3e4q5Ex6NVpXv+E0EdI6sqthwOICxmwj9VsXY7BD
5/Bl5XI44wYgcViamzAjYLS09DetVeEuDYJzOrDfJGP1Uv6RkJcCdtl3i+KInHTtGjlrSL/pTwf6
qEswlTQKFuYo6ubJ8qN9G60CjzDARawnW631SJEjrCYssDrZHYWS09beW9iRIcras9k6EyzyUbkn
VkpyrZECulWGs6Y7fBW2KJ7LQRVrPK75fsjmyQir+JHiwbQyXOUJsBYVSmfnVUMP+0Kz11hJ6EdV
YJ3pbMm6gnO3zHxitMHM77S4hJXYGeNZ1e52qqvx2hkHILrorBnimB1xolmFlqvIRlw8c2MCJYYJ
VT28DJFC5BTZ0aau281k90S/6VTIrp7OLudivMxblly3Xs1Z2ln2rAojIPmQQq6lHTNsRFmDY11r
jnWNzLXJcm81jcrYUZ4wwPfipzqquUXps5U3xeciaj8GAYwYUjCrPQ01UTy5RWJa3DRrwzfiFYh0
RhGgXlbVmIr1kEfD2SpSsBFkzHCWOOLmp/5ZFpTJZlkSmj2hEM2HYcsSPDlZgWoQPcxSffAn7xZc
NLM0s7NomwzdGPuoSmTi0DgeBoHJOvixfW+Bc5wfD0L46RFUuH0caE27jgbCRs24dH348zqym5Ve
4KdppcdHkfAiKcpT6cb1c80118+6n6LWkDnAb1pxqibrDDvIFydbL4uNynvathajTJsnCk1HtsF3
ZKzVyx/C5q1L0L01KSOidWE30S+Ykb8MAA5LUEvxWlVR/mJNIFXMxJy2o0uiXelVx9Fov/sA/1vR
cGDK+cHm1qH1KW+ORgJHqEdYalO32bKSBVHgS/0tFq04s/L1zq7I5LKVvb+CT1ifaELqk2ZJbx25
hI2RdZTfB5/Vic4p4sx31aLH9fH4no8HuzQ/2QGXhI5w6wVyTRBGdsySSUOwTmuqhtg9koOzmZAW
rEOtUau6a/jQ9fpwxLwKlaTcaspNz7m5IbborbbkG1VP/KIXwluIAkO2QhnX+RbT9amLb76KzK0T
m+o4yuKAmRu6eWUIfIDZhLbOorI2vGmfJENwhiL6K+ytAcJS2+wZgYj3yBzPBGjMItAJiaiRnyo8
EFRO0+3xUNqdy+w6urTKjm8Ffmy2S9d47OTVclYydK291YWf/WjJ8+MBkROWBDLF8ICjjid2Z9jk
CV00Fku5c9vgjVcxPVElgYSlRFkUyHDVVOWXNCuGbQTpaDkZZXSNbX3auzVXXe/eDK7utwRZ8BLS
DTs0fDqbNMfSUA2AlW3Zgnz3JH8d7qUtehT7gmURbTFZj+FoH+MQPapZDKwXkRk/Vd8Fg8Bz3RCv
7loAkFLHCrelMNp9N5BmwUvKJD1t136rP3c42TZWMKitReLlpszrDylkhBO0RiMZJRenragr00Vg
p+ElVPabTgrR2hg0xleDUV3QBqWHaNymhmXu7ZyJLNqJepvHvbku3PQ315g82MyJmSG/BhrBsN2A
q1fvJ+6OdnqwJ9TRTWS5S3LgkGiIKtnicHUOpm4maxAfcgXAzWR56Y8fVp28Qnzs98OgzdwIhc0T
50IH+OXsZNPHYKclNc3YrAIhicH0ABigfa+wy3ZH5nbGbRKOf1B1eQ97Il7NcXC3fuidcdGokzZo
zZ6gHkxzVqBBzObmWXp9uENPki4rPNtaoambbKpXM4bQlWGt3wiLI2A0EUPjLcFmaYCkyBPrMPZp
CeFNH97a3l/0HNerlqJmPXCmXjW7rJZl5LPYFfUPjix1D9wRJUMcl9NTM3SbbqJiyjObzhBXRUu8
1tr0xC8XeewThjLSjrp1l0AzYf5zAC8qFqLu602MFToso+aAsGLy472CTLrQtTOE96NUVGOmKiAa
2h9agGkUkdccyZTAK0bKskQLoN8qX855iEHzFNcZ4920gJSjCD/pC+9OOgqhQ+y+YWuYiNBc4Z8I
ZWeTxy4CYZwVnSbUuPV4yfPEuFmsPCEwZCeDlB+r0oyTUxUfwEXjbdgVWyRgBKn2xrnSG14icKQ3
vHxPTvPUhYDxmxaG/dj0T6H7JF0EsENi49IIoJ6gimzX2hynC5ZGOxpMkwp5etzU/LY7qmoC5ztX
CFU+Zy/Qr+3Anjy3cpQn4f8B85gcH0+GriSBSrc3+gDVlR7wGHM972OnEftMWr/7ALdY5RnrzkUP
nbB+WCpPi7bUrNUZza+/yCSq/TkKN6qNFgkXAASDAcs+l0gylEymRTxY8YdmUyZpCVc4/oz83ufh
ilJa+23ry3zK/UMGVvmfWZ3m5/7enfqzCaILYTNkXVRIvE8lG60ZezOZrftdQy0zO+s0zPAnK7Vu
Va8+3YrJQhHZ4ZpRMGoXi6FDsi86UgfKuXIjQ33J0nBaeX2VryQCaKwJqyDRYClFQ7TRFFewJLC+
U/mS5aHChu4j2mz2IhnjdY7zNklOksndjd4jAnAiijUSBU42tjFE3o/+SRUlaYrtLNRL28OgT/Ko
+yjvHuczUdlbJSyLiUXN4Rqnw7btS8iMo1J74bEQaAJRojJz8w9OjpPFPpvtX3bU50PdYpu9dAWZ
yrHZW0dURayIUlQAWuagmqlNZ89g7mokdXexWg1nVlaGtGpkUGJ/bta+25JjKqFqR2aPnUhbpYzf
DoUswJ69iincgu+qrm3Xxoxk5X2grYLwR3hxlTJFD/J0M8oSO2zUjui3KhipSVCEy65P39shZRpY
A4+LAVRmBaubDDcZM1rcbUqizmNitA9r6ruYHhSjPFtJgEFPvtbf2D8X+9iLXsIQNXYTBIz9Knvf
BzFYrJF5hZbJAptS1AKbqo6ohw1o6MbVM0vv0KF03PSZZ62qJE/WLQnuB8Qk2Cr61gaKSZZC56An
GaLpwpAwuSq2p4NJLzWEwPaA6TwV+dDt+/n8aIf+4JU1A/YAgHLl6SSFzG+hl0zujnilzZSF7dGQ
X48SRomXSQGTNge5JdNn17mj2AiVW1uW8Mi/A/knKYH1jrr/DKADkp0o9iXFnSFGrAkTDn1WKA33
Y/IXg3wG4u+G2CNOCjf+Bqx4tLYrHy02gp2VaxT+U0jle7LjcFP3ZnRSkEswTI4ODYIPkHYeeAuf
bkgZWXDW+r2r0253eHxXKBXG43gaotK/6uMPn48RD0Z59kTkHhkv4kBzCDVtgUqsWflhumIAHQJg
6fZJzer/MUcMSxY1Td79stAKu8GQnyOTOI5/HgwxrIYWvdDkjBdZ+93e9T3jHPr6l1S4M2xW45Co
WsE7UwR7owYRZrKceCrpxDlvGdoaWN4B2BBy/Si3qMDafeIiaPFCIpnjkDUOi5F2r7HVWWgxoXVw
t9GbCRrk+Zi2xHtXlePJdIebqZHmija+XoqqtC8sXu1LZ8EFJ+GVyQd8lm0zEe7jZqq65jPFaJJ3
dG/D6XFvw1TnWCJe/Pu//cd//es/fg//Gf4UEB/Y6+TNf/2L57//m7Hz6o0c2bb0X2nU8/CALmge
zgUmSaaVlEamVHohZIPe+18/H/ueuYNzBxjMQxe6WlJ2ikxG7Nh7rW+V5EzEMur+21//Y/ddPrzn
3+3fP/Vf3/XvP/MfD+9D913/P7/Ff/yfT3/9lM1f94/bp//+nes7+q/X5h386x367937v/0lKMCq
ztf+u5lv3y3y3r/fB7/L+p3/v1/86/vvV3maq+9//vos+4Iz++2buIzi17++dPj65y/T/fta/eel
Wl/+X19bL8Y/f534s+n/rx/4RnP9z1+a9Q/N1TUNwIFjOI5l67/+Gr/Xrzj/MF3V0lRN1y1HtSxT
+/UXHvAu4oeMf6i2o+IxJAvR1jXL+fVXW/Z/f+kfltBpg7qOrtqkAejur//9e//bPfw/9/SvgpK3
jCmc//nL0lz711/Vf97s9TezDU3TbY0RkbBc14L0YfD1z/dbXEi+X/sf6ur4rWfORJRSdB63eS0y
BnLknegGQyCMZG4wgSakSEDg8xSm6L5bE1G4HqTmFHlhZH6gJfwgoOtk6Z0fdgvQQ8keZ1b4t6OU
3DLgr6beEBex0PepDfM7L+VTX8aYK+rI3GSu5lmdjpAXoQlmLLSr1ZA9lra7HLu2CeRIcO8Y1a8q
vT7wiyCNWvmY606GphsYWm5W4PXReodaX0O/21ad/FMPko3QDu8gKeyjyjxUY3XThIhwdDPqS5Xv
nkYIShgkyiUGE5VGOMczoAtZflzi+a1K6z9yTHL4nZAyYMzRQSAhHnXFJp8AJzG6Zsyev9YgDeKk
HP2k0nF01nQs1Dja5sbk9UrB7HDG5AiVMQOzzUGps45Z7m4H89D0KdJKAdMNxEm/KbXlLrZf+3TB
JleZ+hbSUDANgC2XWuyKpTxm4ENtDd8krXcK2voY6vM7bCBJyzNr8XwoUAA2TuV0iNgHjOASP+BY
bmO9pxBzSeMTBqXHmHP3usfFxivcorUk2UQSOJ6ebMLD0a9cpmT5HovK3Stg95tnoy6fCh3RQXm0
8uXDrRwJijx5ymL7Mx7np9GZbrLpMLXONK0rDCijLXfw4jbGNJ4aRytfp9E8zOusvll6g1Q4gdtY
mjuFUMSIOZadTVWgmSpzjahVt9W07Gx9eMr0AjCSquI1GT7N2QBfkuJKJph+MzSuvNDSC5AsXHNT
b6+SipzTMgxgc/iSC6wkhTxaoSgMbVdp4hAbd1wp4CccgEma0S2cifHfd0T56E0cg7nFptHAoZ9b
9UEUb2jB2k0xtz9KBSQTwtJSL74xVSNOo1mHOAPAmnpsLvXjNBW/4QLCvR/59RN2tSrCwj0WdIbN
FNcZgiNm38Ewhc5JEwSj0caNfMfODpz9wI0mahboenIIddMJegf9nJy6O30i+CRpcFxHdGsG+x5W
2VdSayge85H3VNBJJr/OxZdXye2QF+8VSKBRKkSHBmS6BlDPaItAciibZ9ICzcBqQYlazUfVdae8
L+k8Z/vKMG540BlPH+P18z7YZelHWYKwjJ5TSu2dmpYnmK4FCCwAGDZbC/j2mmxK66ZDNw0Ww0eO
KURCUp5yruOVssvc2TKKiVpZA2TdYO6oWn0f0wc5wFq+zhYCGLMp1hyYZpt0qYY6AoZxvlC5NWTQ
l2byjFfoYGldt7bhH2q4S7TFWCdC86Iv8tbi+s5sMxhcgDzkHVYbw8S6YtsPMB0eJxt/YKukx04U
/EgiGG9tFu57emcnYGUQ66OkU3e0V1z4Upx0O/4WtaO7Q8OdlKQ7O93VVpziJuxsn+SGBXtwFN5E
Tu3QpK3PE4Q4NEW9qq8S2Wb0i/SpnKBKWbhHlToCg6KfIkSdWyhuB8I2WJD074ruEOCNpaWZTjFQ
uS4LKL+jGYOnsjjv5Hw6BxCvTJS7/ZgbH874x2nLizba9x3avFurww40Rrjg4XDRK8GBQDWc42Ah
wjM7xkChgzJ3+d1rrFNVN6Kza06KKW2cBy420uGswPH6gfBD1yS2j27FV4StezmKsQwVj2xiPTBn
td9VkShx+HEzx1ymdPRtuJwqujY7QqmRyUZ/RIvJ6Qa2/ntH3nIG3uHOjKo2YMw/pU9abYvXDmyM
Z0g8P1pPYAqEtlObVoAEK/MKVaB5aFO1RmByLOvmRH+f1OUE/5PQ7PhIut9NNWDVlARXERJLPolR
1SU2z3QfK1nBOtfgwlI1hSwVE+dravb3JfphWsvzcC3axylyY98teYIdNya1jQQIL7dJ3i2X7Aw+
oPPiqoFpPncG7GEktYOuYUHWwXcYKgFOn2HyGZGa+sdo6mcU8xhFRzUlZqrchUgXHjCDY2yt6g8z
y9JrmPbWOYtkjp9AppcscV/qncaBcNuOkbXXRuc5t60XhlhvFntZgHKV/mbl+Ey/o21idvll6Esu
3hBGe/T9cNGkoeHpLL4UJiBzazm+yshkZ6Bb39jLNTFNuZkwpcON5ZMDm9Gz1PrVoC3QazAaBwni
Om9vmnO2HBizk+mazJFYY4pxum90RHBuRROEch6MDtgTgP2yQDHcmrd0MjSeUhuQd2P9rqP7vHkG
+8WAyGlfBrkit+xvIhYyamqMW2vmHDkMjJA2K9d8MMHLtJNh+bY+7oVu4VQSsEqTmD0sl7dizLYi
0b7oeq4/8GNW2k0g1tqVnfWDLenGEToNLHI8iiE6uHMMDckBM70q7spmuRt55EKM7V2OCTqzieNZ
YPJhVnx0MtbEujW8tivodehnkxMgnS+SkHpmHln+DNLxq3PfIiN6jhdgbZM13TmRha/e8S25V5sv
ElDo7XL+XyGqB8Zwt1ZR99aKkkaftckdF2M8vaXyyPlrJwADAJoRJLT3aOddW7nRWSLRLNaxow3K
B5AcbQt+Fw6XLK82thd7RldWF1wMdynOXWMxawoxL5WYHI34lknkcianYxx0ZtggjRCMHHP5YNkX
26msLapHwgoS7VDfUuSWYTR+MBYlfMscjkpufdiRu80U0qhyfAI0jV7VZCB0byCLZSBeFzHqSvUq
2+XYmv0rTPlgTttPC9e8i9bHa9Yc8A6qYYT4hjwqg4H22OF4BbCUsDIz2JQ/RhcXHl9ns1BB1KZZ
C1sLDxOnaHYId3yM6n4m/lyc0Z4xVzbOw1ycUyyh2BG6Ezgd9o/yXSsxcs8N4mn0g4HiaLkvwuoT
2jpW9xB9MQ6yo95liGxLi6BD6kidgxA3hiZ9ZY73uHxbyB70vEF7oppCjrAtAQB4Qks/EnzQxWdq
zI9mHn8YwAysrnp2CB7wNc7tIF5uBYhUJgbKrr5i7FMgaAKhcQlEEmzLW6dq10SF58Fok50hE5or
7Ysba5EXRwS2xRFCzPDbMeHRJnP7miPz3MTavCf27N5y8IAzBSQniZSLDYI4PCvibRDy06XOEO+M
8lZ8WChZNQgk4P24DZOVqQ6B+WRih3xnNYrPr93a8WhZFRiHMsgfp4eCRKrWTvyIUSkFVvl7UWMA
5uzt0mX02/REP0T5M10d23L0g+ZY7/rcHFSrbPGG8OlRBTkUvfxtTST55jV/aPh6sCZy0KUTbC4X
JFiA4K+inF55NAM9z6BqhUhZR/pQWiegW7Rwa2Z4FbnMz2nBxhURTzjSWxtepREivaOGHbmWWzsp
nlPF/VChqJexTYC3Vu5dQVGxkazK3AztoyPi3CSAK7NYr5vccgK1shevlvNGBoi53tWRNI4FUIA3
OU+ayH7D8n3vaRxt7Er9aKPykqpYqyE0AbS8a2cL9rwC2k5VbLBUK42omNDlZyHI9kpsMKhdmiTE
DA1EjTKYhAOzOqYzTNnOni8N2yzs+lX4mJ2aARJcW6mPS+b6jcZsv7frM85R5O6SD3U2Q3+HoViZ
dQqmMobYakiIWg4lo1lViLb10Ktz5zIgi8WQeyCsrMIBv5DRhe61leYnSiT8IKPxPQn1OKH9O+AR
Z1GvPipGVTsUcdex1177ips3TDF7uHaHEokQ6V1viFfSXU2/pAVBj2ttGip3WVscsiEnvWXC6I4m
kB59QREPR39x8h2123Pfq9eS5tMxCWF4a0BC5hjjFmPkM8aSQ6ZFUwCsItvEJOcqEYXUqGImtsaR
+GwKDQeGt8LpF9X5mPlZozIpKqmD466cAnfk+VFc+ztNEPyD54QXFNt75MR8hlKYiQi0Pwc7BES0
3NUu8SBj5jxlRISQ6tZjHXabDSrq/ti09SWTxnku0MW6y2gilNEYs+RW0OVl4SVyRJQ8Ek/NP7Ew
gPCT1MEyR9hytobzMdTeoKcF8pHJm1HS3l2cGJZVd54Hak49nAmRUXi0NN7kss5ksOV9L60CugtV
2NRPDG1CdcUvOpkvtdeQwtLH2057tZ91jj78CBr0uXDj08J4i2HUvqgk/uqmepieBkQ1u7GFkzi1
KEOLiZUOZeU2iwU8sklwKI0GP82mOCBucauTveF3avmmKywgxUh0qHLuukn5HQ3JfeX2V5pUj3Mz
v6DbRF0h43yrnDPLZgMXw6lO+w50pXVXC/bgRLdvoiLLvGGgS7/8lQHJGyI9k27p3SDS/tKqHLQK
ugB+FaneXDr9XqLr6truwCgrv+lSK1BbjOlOcL4hOWLZ48/WID5NEYs2qcJSdkz4OBh0ZVVceI3Q
it5iJS/30kobJojNxejKc9pws0KtjjzXLl8L+pJdjIRiqPY9m42HKhBccxH5RVWE0Fk2iY6TJsm5
4l1FwLkN5lltoxejKpDoiEFubdW4qs5pKfmtw5xT/4xAkkKx6IFcZo9Z4fIhQ9BMZyADxRo6aMCr
sH8Mh95lqowGeQ7vymzMn5FPr30F2Bl9kj+j524GjaO1TsxsabSpl0ZNTyjnAI4pVpHBRUSNLLrX
KJDbkpGjmNbqB1cbnzpDorUT8WNZFkxsezfzSnXeKwPRttRgb8KUzO41mK9c8aDW2bbyPLqwXNOU
Q2wvmnk7KmDZHJNEB7uLDpWOAHO4IdC/1aDr7ptsvM3t/KIR6At3m5ersuI6OflLPUTQhYTCJo16
1leaBTwPkzdCtbLfAxx0D2pHG6BwxgCgsW0s8brrzvsmyg7Z1ELMS+Sp6lIviq2ItEop7t1Z53ha
Xlyjfq46NicSxFl0EoTDKWSVYQn/IMH0tCGEsZntKIHJL2QcW0o8WyqT38JBGB+K7K0CdBx1lpfq
sLhLIOC0wPbtYgQTJmxfOKGyC6EHnU1yEb1iJca3j7RSQkQO2F5zvGLUydYmphbYKSx6JmNy9jiG
hlzo3srOY5XycPO5ofnq8bG8UKFjqMg7cB6mcW7n5S4x5zVQ5j5s2vvaEdgIhHHS4OKd5Njtp6Tb
0uIPZIokH9msn0c1MUtcICvLELeYNsOTzD30c53C+UIosz40NXi9ulMekhSXpvHdWrM/ZtUBDX2F
T6pmF5MAiSRSBpOL7xi4mabX0VWaoGwEQCCR3qWV/ZMmsvcHgfpsytk1pwSxVK5dUHLiyD06jCE3
I3Whv1avisadNeuXkvtRJc1VWuubJUTlhBWuWQtl/PCneR7vosEg58OeO29IgSVPf0azPo/2YrEZ
xZAfprM6DidrJDBRQaxID2vY2k5DQTMBShjFazO370SZCfbd8o2xmeQ45RaehGUn0gmq/UhV0CXT
SStypgOq+TFU/bFdmm1aJ1/gB27dAPy6iNRj2qXwU+AtlaKf2D+Kd93rBJw0UCCXfhr2qc46HHIU
0ZxUh9wQ8nVVpIwct6oRf9uThm7HfSMYlNZVmnaclZvXJnTuloRSVC7AKhS4FJgm6HdNlAvqpQOh
HWAM1nysE0PXHbXSto/ZOMbn2SitwAASzkIuEexQyEKceu7niVIO/r8nrB5POKRzfZS7xpmmA+iF
ZV+6leEpmheRMlDK1H7OFsXaaNjIDyOkKrJ5c6JeYv06FAaja/N5WaA7sNkAwK3foMhQWkO2gF9U
PkA7/4YrcYkz5mM0PEXQ95+GaSWB1FnusOyqp9aRwHtHX1lK9Yrfk6CA2qRZOkM6HURHbVLb+j5p
O+DkOGeWxT2FTTw8Z3HS7x3CYP3FNYzt1ChLsIwkpU0Jy4/UyvcqRyjJDQh99vHSp2F8yHD8701y
hPTBBoZR9Vf2TnG0dTV8sNI6fMBVd84wYyF6iraso4dGzxEct8173Ws1DhghESuTBi10DmRiKZh0
LLtoNLPLTPSqinz0gd0r3dUKhkaKOMoVxPpZLjZ1NONdTtRjgkJxkxX0NvMx/iBT7nWyOURLhnVV
bxGvasc/TuMSZgEJvo5IC0KX5uZLHoArrfY6dITctO0ds3QopTWFZJEhvQzD72owy0ADwcwWwbPY
p2pgQ7GGDVYHc0v0XR/nnEpyoIODUR0MSZYBS9ANDA3HchnBv3P0DzKiC1qlnq3QJizDSvXkZOyn
QvMl9TooZE7USY2IeTnlGYH3uTohH6/qt9K6ZFWLkFCxt6T+ncuF2ejYQfPHoknHXbePYxQBM5BL
MPcTAOKeuICoRQ5SlDnr32BSqMy8RSmcR06H91IbY4+BKIp08j823Rg/WGFGQlUcyCU/zC4WUMzt
Z6fYujrnmgJBnzCqL9TQe43uUVIvXp5WflRMryUqgzoGPmT23Noarz60m2QOFA4RigyDErmd1eiH
LmvjtZ9CiFul/XbnOiBB6YuUdyIlETFLjchDgmO9XBUwczt7D5gXrE2oPSLu3+jSGXmiiXCxe7gr
2JK8kJEgImJr5q20V1DgOh2Jybx2EfCopIf9UvTnXOFAmOHT2fB/W+66EdastTqX5jsV5jA+TK5U
VF/nil6eE5X3apwfDYKsfCsdCVUWhNSSnvTcwuH/UxDq5SCoyJW83jphT6COSSMCOdhbojRrGs6I
eKxlOslw0Kc5sEddhYR5uiuj/HFs09hv1eTZKfDUFIZbX7uxO7HGbSgQh30s63Oap+OmrrsnlSQw
xIL8bZytl1lolAd4fmgBzBvLjh7brv0Qff5j1OifEnlna8Xr36pLbJySY8eujOWBUNz9YIlLxg8l
dYk/ylgPadiVGubSKaXpIS8BK7jZUxwqzRZxRMZ78ROnra8i4rgmIR8wyvEQG5wIqDlb0eIZrLRL
bYJPS6WPI/6QkCjlFZnK5xZDv8/BH0ViddcJbB4qgBoPaH1TfNGa4oyADX9Oc5Omogs3W0the3PG
x0JHphT8aTQWxVuMdnyP/NNDjINi0J06BpSW6QO4eYPUEfpWxINluBNg2k6fgsogQrrNB4idEfZ1
OZBHNnYPJr05v68GQAj1n36OHTzt1UdBcoCndPZbJWhJNJD9kZ/NQY1+DICxvaH+D4/Q45jG0OOt
mK1+ukzRB6W+lQCrdmXRMf1xsVCD0Do1QvnibCRw6A9blLH4yKlHt9FA1AeVvzKkBiZa6cWWBXeA
o0nXlP1Tb6KXlNlXgmhkyzWj06cPiBP2yUAhLxx12IyttB6tnHypLru3kGYeCLnALBNCUzRVfdoI
yDEe6UEULiK3NqbD8E1VftujNlHgY+IB/4Aon+vfnPqsOumc5Py2WaPXzHzYCSNsXvIhe1DQxCDU
51M4YIbqLIOOiLBbvzBmeI8tvgtyUw/gdK4O4YccAikiVlhr1dQKIqn2Nx8deuiNwKAcd8Y2L5MG
LDwCT1mxraKd85R9VgnpjwuHnIbBEeU6h9Yunb6HUM7eFKnP3bRt+xwzPoRcJkDo36bOQNU7Pmj2
88zSmNrj1SHwa2NMGcjzGsr0ktLMbV38gJiW6V6glZSgBnYQVMBD2sOxGZD1A+Dx4gaXTOjmj2Fv
yC3cwIBSwdhaUcHTVlb23RwZvqrwGZ8kAsEZe0hsxndChIT0NTEeMrBrQiXbLEEJn8aFTjl8pT1d
8Rqz7ffFqsXH2srtGQ5mz4bq8rRvWmIekVDRKx3q9YykfpEZU2+HCqPrBKkIfWmPB1HBlJl+5eYc
7YTufidOeLK4m4BgaQeWJc0eCT2kNeUcTDE0oK7tEcevNMiZySuScwurDR2T5tBDyPb1hAe8C2Fm
G7G2Q+8BrBG9CAt0H24dB6z1oPnYlRvytqdnktywNygDSRdJCxB/HloO29nipS8ZkG/gUADhQ9v8
bTnMR+KEcAEbPfPuRx9VPciUUEFDi1eMeKWUcIRFE361WBejUSF2CAUFZk3nZTHf4p4eghGZI/o+
FrIljDzHhu+kojtXjaU9We78xy6ZcGHvPJKj52M0VX+TLcSQMTDUTmwG2uf7RvlUxNBy+IWEnfVd
ESiIZvnVNYuGUbpdlN7dGgN9qkI3bN8sOLSrIjZ8Z6nuk0jZRVb+Z4KLA4i1wiTMVuisUATB9zHu
/WNMwBA1u862tTLwy9ClVLtsuNo63cYCCStHbkASZPdQJiTl7ykk3LYc6wAfSIkC5QKlTN/DpwBB
sDxEJCqQ801EYkY5Aj2TZI5C4UCjozH3GGwgW7aGeGUk3UnBglX0LhGJ207Y/aONqG4oYuSJUxaY
DVdEyCIY0QN2LcV5RlA7cp1uN5QhXYg4QeJCPmqMSyaAkIQx0qSr4ejT76ITgHjR3vhtaV5jSAWg
GvD82Bk9XiZJkQQQTjTBNs9hB2A3ZG7Z/JTx8AZNhasx2uRp1Fp8L20ikGJ9G9ngvtucvFgiKyJW
n4lwv/TSdXlOm8WgXRfaJzmxRUJu3NVglebcBY+7Tt0bPsl7TkM7vHbb1gKLFiq0usVIaBJHX/zP
IMVWHCUrprKmDk3OnXigR3HN7AWj9wAOw8r7nW0NGhK4vd6qzSHvI7kevw/SHe6olNo9p72JkZjy
OpjmA+nOOWq6JYagE2festCZNJHnlCnmxmlCvUtu11Mxao/RwjlKoXjnGnvFFKV7pyifaeYCXArp
H9XgXBxCk1UDzJY+QehJ8xd2GZv/F+x0p6e5qU7FV+kIwlTD6sSgIQXsD0UKhml5CCXmH4EGsjC3
DuqOQKOftRRS3TBQq/e1BRKH3kJHj4hQRqcZdlZHLis+MRAX90q++jriHci8OXAwNyDuxZkKcT1u
MT65bQSazkgvQ7uMNEJ7BgFadKhHbT85MWezPG92oTa/JGo8e0tnAuIou8q3W8ZGjM+P2DyVwBnd
xR/7YW9pry2e8/2grxV3fxpEQiAwgYx7CMWvgwvVj99oiG1gZtSdUd8IYAnuy9CQGJuDRtdMAKVo
fY8q3cxRxW+oI/tIEWTTGStek/4xJ2h3X801U1h8/dwXenI1NKsqZ77LuD9TL8Km32VAnvcsRZQU
vWsEYAULGJOks1PpzHFn4SQMOoMGxl5/xkrL97RLofqsPM5ovChi5NZFDceKt9C0H2czArAVH+Lh
XGpUKWCjq6r3tbk59q1+pJMOFuGY2czkVu7vPIx8JigV8+pixfab2XCgdbdWfmS2ZpfjvOlpE8Qw
wqqRySdtHz8ylNc01Na2wvKqF85HaZQHx6puzJ2x7MXjs76Yr5HFp0VSSffSuq9nwZ7Sf+bj8lFS
r9HJMp/6upGBIfOfKc+2Pcawtcva9vaDWX3VoRNzNhqPrsvUhVbPb7qbXkt8ultCDUTP+oDEEgzD
vJyYvfC8U2lkw+ugQhoasut6Y1rWHnr/71Q1V3QjyMa7/Tq2jPOFxxrDO9bYC814zyUYwU8IXLIy
+67Bi2LA8UNQOh95Il407dagYrBeUGaAhLBLg6U+Qmp7L6LhZsnyOe7IbIjHm+Ec0H0QJ1i2N4q9
IIr61lPd6sa29ROPneJlnf4Ydh+ldL1I/ZbzE50I3VMjMKZtbD6k9Um44sFhEYOV1CHQlbSUCmag
HAQi0udQMevIV9Ul9Fm3aU9k4WMi+Rf0ciOBtExWcrX/4CA03BFVGDAguBSVfmin5EMgCebETSpO
Hj6CXtppGY1laN5rpDgVSPo416xjigh7uu7UPBGNBKWpibqYLOJhO+vNIccGAfmxqZmggNDaSscC
adphqSnpdYZt7ANVgvb/Oc7i1qz20U5YLDccObdNuR9iwYJv6BsdV6WfkL1qzBgFMAxuMLRC/11e
YkG2tT69xSpAE4gmFDH4rTWDOdo8wg8B7L3F/QAapqkDtVEP1LPczT5744Xfytl8RXtBZd09GHaH
RpIeN7zih7kA8qvHH1p0mo2euKIBn59tcODud6Ycf+itPfHwMXjDZAp++NAP4auSK5c1cUfFGACt
4laHPy1pol47NCcIjefIim+6yWVp8DaFwKqB7kFdXCJKLyf9wRxxaLJbhDCSxT9/IyQVrFP0p3ay
cyMN6AloJZWo8RLi5LbYudnoqKeFxkbTlVnANuYV9CYZiPBf0TN0kHHUqgEXmzD5ArB8p5OexO83
Qt+B1AH1arNeEdN+nfTsvUWr7c5QaRuLVBQ56Pf9gBShcw1EMzyTKk4NJLnXjBWeqZzKTqB/WdQc
Oa8nLWMX1riD6RAA68pCxqucx6ixAp1Onqc27hrlyUaiDQr52f383GbRk1bSAi90m+GqASYbBgu5
nLjo6HroiXvRjGwIurmHxJb/TqxmtxD6QT8EMxvEQLSBpGZGyKzJjCdDJvwTtYB+adQxd8XLOFQ/
jQEPvlFPcSQ4SKiNV4XhJRUkziSCaiTD3IE6nZdXPuv70i63TYdnNIZEyuwfsbJedyMCjeJcghsP
WsTZjlm96aIDr7s4X/Aud6oKUyqrWLHtxuAXo3dHREhblj9ug3TXTA9a3Z97rNCBumgvczHgWjOQ
UhsxEzX2Ir8zahToKRT2Ej80Jpdzps8H7GHdnwWMMLmgF24Jo4+8pmhZmxBipu+MuT5q4ecx7TxZ
dfOW8Dp74Ikl1iv3hU2X2NLlUfYj3UPgikH/QDqJfsdZnqmIy9l/WJW/y3SP7ZZuSvha2CUb8ai+
u+P8kMQ1PuIUa5lSxuq+mpQ91aC6wVPSoZ+Sp4ZAdITZpJto2tIwuNzmTmjt6CWoHszmc9WjD2zv
83qAxuwg4cicvbP21qf6i+7qgP1w5nFt4g99wshnoL3Nx/aS8X5x/tN0n7TuVRjxb7tHHEW4OGqk
dyh1d5OqQIiVsbMC3Y4y4xDcsXdYBl2VcspWRvXJ6uYP0HAgInX1U7pp7jnWLDGJW095o2akGWrI
wty3OVrjansoME+gMOxtUxxqczkUdGwckT4WSxwdlLq6R61Tbg09ouULnUzjFOgWJWoEC5xCIc52
DqISnxsri9W9Gy1lDtkZiOV4LbRriOY1r52d+1LWLfGwCZMJWoi9Ym4pm6F8x7ETaO1qrZrvBY1i
L+8W/RCiY6OxEzqsFEqaX+WIJqwl6pDJq/5ZReVXyhwncXgj6sDjVArPjPX3WtMQONfpU4wFbEit
INPS5kno1TbvU4BkxfoEue8Oz7UW9cZ2aMVPRrwN0N7faqk+WzI8TujLAaNVGSkdORWaIp/dpHw0
C2WVEPH8m2YyM700PkYpL+xxzwZHGTZbxPoKwgsHK/gmNux+C2jCZ2VfRUeSSYVx6juqikZcQH/z
NLJU6goZDDPQFRtGbZygAk1LDoskw+0GETEXXkPW1+6SEsF1FuEVj6mXsrXIsG+25JuxlnKDewCk
fZUnAVo4OigIrgxV2dQLEZkyVg+Lqn4wQfyIFzLtZo2QNxFHLwW8lUNjzcVWMFAAWlZr963W7gna
/dDmdtktzth5olv2mrokLzY9bsblXoambgJcjIC2f04I02SngeV+4NGYG75Hbeo/1Yy8X+tL41iq
7OYckcjRRSAj1FtWRBEbvf5VFLZ+zLtZP5JrA+SviL4SJdmZYEx2Ti+/qxwfvZr3P2psPRhLbG9N
Qj63dsGYV0KksxDSoB1KTgRscJtHP3JU555JcO5nKgDsipAmy1CyfU7jiM5y4yuxc5G6Q6m1/lHa
oCf6dkYUYz119IdKOijbzJzZAec6PyS9eWkYMBOO3TSeWlvHKJcHKFC/F81BephqOMg5ASdDpfvh
ADsZkOeekZDEYH6/rDwJrVrUrbBDgvAa7Zw3N7teY88sz528asx0D3HP7Ceu88lk5VkjNdB3Kj+O
FEhKeeXezzAr79Umv7YxOFzNKBlsoSWKHGJFlE499BXlPdEooI8hZ4Hxhm3aopQys/YHtulFD0+S
hpXdVM81PWsPQjO5kc+4Z6/kHwOXNee3Uuvy1UtOC91o5XYaP3S4Anx24PSHEIf5aHZ3NhhCab+K
2L2ESe/TngelLb287e7jwvBzZKFolTaTkXP+TD+XyHrlKtzVqvWBmPBocO7mcPjhtBV1nU5IyKKC
iR8VYPRgSBPkgyP+FE+Oixu0GmngesdMs5K+bmFzM/kjUsSPq2pfSoxHOTXLkA9b9SdNUo4QjvVR
kcDijhXTkTJ8dvpwb7jKQVoMOJzVZ5ovaR8MandI5+q3pOYpdI5JQ4bgqd2BbzhF6B1wjCRiW4YB
hqOXsLeM++tgJNcWpbrsNd6CE23Ry1FSVOZXna1SCITa28Fqn5pwuWpJz3B2pJ9SgRHfZMNTTdb9
opTsIqEkzUynA0fOZ50ljz0o5BnHptonB4XmKFA/8UM62L1wgIbYhX2NXPcoa/tBIy9DAxEBvcGm
mNcUnczmDPhKg/I1jAZ0DUQXDhCRiyELMjO2EZRzdjdC4rhXgOtTSnm2SbRwbSm8oqZH4nhYrBR6
YAQfSTAhfKmL5Tmy1iZry/i00txbZbf/i6vzWG5babfoE6EKoYFuTEkwS6SCFawJSrIs5BwawNPf
BZ/BX3UHxyWXj2WRBBpf2HvtpzXwcHCSK0LNGyi/jgskfIx6+91c21TQ6NY2DcmOD9nA5uF8Cf32
LVLGPX7HlzBnpkZDajOGCh9tb3iJFYzCkhgAr0+NVR921sYXXu4DYkksvijAjp2/JtW3Hwk8T8F+
FbdOECUcfilFZu9rbh8aCKPBfz2Fz67XveNmPGJ2QfsWvuehvWtrIyj84g6mAbh0PApb6MaUNEDj
c7mZQ/Y2QtLYDwj0donbB/aMsM5BjCwt7nSZW+9wMkZKrKFN35NVnl0tu2h4tH1tBp7Jjh+3mCzq
E5inG74llC72oxsZL8ylPCBjyTUjxN3pe4YLQtk7t8ZkXaFWXi1dHcBnzaJTGlzQgkI+F2tQ8ogL
qSj9H5HWm772vxH+p/fm2MKMUtvRWLHHJWe8N3/Huc2RGHfHpG3PznlILDqIjsMkrws2Zzm020G/
eFD7tgwXP0zY9K5zduwQ+Gn/A7B5j2TgUnmjYr7vHLvaIyBvbM9drMj2hQFF/qfxO+l+DYP90K8g
2RqW9XrdMzli7moSwJ7Qv1F2EHLz1fOs2snSOeHb8HYGc8KNgtUhMpvEM51diB+7d6QfH9AAX/vK
abYcLNhO7sKFGs7uomQnYlqTqA0Po8DyF+JhywrJdVjGQFFN0gZ8XJgHV6y2/hBdYcVKPEFsfy49
Wmekt8cBAzR2k5NQ/hsZuD9ZCGDanoPSE3gcXPPHjX/s3GWXBLPfTNHehbL7MGN0M2FN+iOf1W1R
ZZCkOdjX75QF1N3YXptoaA6hO7/7ZgpaeRJfps1wvPIq7BviyR1Jn2rqt7JIxUWv6TNsW7gp2Fpt
GaD7e012CBIMyYVbFHTjhfADx2bqF5Ivwq3a446l/QUtxiA1hP9GrAzYscS1AU/3P5R8CNMy0k5C
sgl5osuHxHGPed7gFhwYhOiKnLmIyyyy+vQgwzezQDLgdIOHbmTaF0sI7izMETD7ES4ZxjJmz48+
hGfSi+hKO5Vxuaf1FpfqaahKuVeDYVziltTovgR+Z1nVLipCN3Da+JdTI1BycKJtfBRkB/jca5yg
SccaSiI36zngrvxQkXsg0ZxBKW0rxDFnR2RAeU/y+lub8k+Nif5RoxVuBou4kJoKWPRMhVW2QEyD
GJw1aB8nP3pdClNhYGgedNExNOtRoMVlRaQ3iP1xaJtDIZJzydifkD3K4c7XHCjpySSA9UmjA/TZ
8QvVriPW2CCYYhdPpO1ZjMfidKhu3mSzi8x10BfGgNKsOebRI/aH4rDI/nvUaRP0g/URCaKEE1sy
8+iRsMDK7hm6OEb/hZr+1oOu83LnMxtcfJVIgLYmKr8pMb1zWijypdP3aGy/iQZ5V7IKIMMLdI8t
YnP3YYbHQD8EVskqN7Zd4pxa3nCPF/sa6cXQqvcSMC8HGH21zl6Jg0QXWLcvpUu0so8VpmPCd3ba
8rloV8RZs+yyIf7N++tuTBCdNEn8j6mHkjTKD5NabULtQqg5Kv6QtnkAYs2rLizZbZZ5OZtqeaJH
t8eB3SxF2t2gbBUo07oiRS5439uTbn1wo426FOCnD5E3f6QgOLRtqjMSzU3ekOBQo8ODTqguqd1N
B/cFkfSAfOi3zJgY11Oz13fEpnR3mazRxdWttdX2ykCPfQXP1VhzS/5gmj3gHwcgFHJZNAYpTEvs
k7Ic7vosXAcn3r3UfX9o7RKLlfsihj46urEFft2UAdraCDOkQR1t0OMmrsv8rPHpIVEeJkXIjsM1
PqzarQOH2fwWf+QlnNKnLGmTuyqK/yIc+awq533wPWZ8sKZt6Dwh6YVZCRBGNh5P5wZ4Iky3ggtk
43Gm8iBqo0GS8B3iE1JBYYxfukThKOv5DRcaBhA3rHY1wYakZ2DrSSzWVgmurDyPd5VC3WWOLl21
cOcA2WS9a/rxYQnzp9ZamNXnGMQa3wfRPyBr0I2oYPWQTuGgbCPPJbqrypEflvlDyzfNEZEF2Bc3
NFzzHarKrTaS5djyDlpROx97idxeIz5Bf6XlFsLq01AzwvoNtqi4EwU7fMifjFVd+1PY87uVMNRW
vRUA4qPTlKyVmP2xmvJXJRgHARIlpmBpbkLylJtBRpLuSWIYcHsF473joOwDOIL64sxgbcEq7RDd
/U276Gy3Mjt5JeD0Zb66VnUdyvRqt9o9+GA++REq62T9REDDULRz/Zraemwi7L5M1PlPxnu348Hu
DDz+tBUjPp/W/WebpQ/k1TIARIFR1Y9qwFI/Vf3TGkcxwFnjHqkOzPz7U8lOv7/3IxJDR+PV6ZzX
ZGlAhEVqZ8TjrlZkUHmeJodgSaA+NBQPXdw+4EoLA2NUl7Iwpl2MEhC+tRq9bbFXpQGfHVg5KuV0
TRQ6JagQvfTXCFdcAFHOy+mlEk6/57nxNl9cWXzLboVruKIMfBOQ0kQaL/68JPCGIkZBR18ZeQny
HhJNIOPH3BziyfNISoVOU2J+5OimPxi4WNzJAf9etdgG+W6Fo3C2sWdHtBVCnRZcZB4WgthsZgaF
jbMlw8ypORwRRzDg5o5Fi39rQzmfSj9/SuWw42H6YQ7WZhxHdnkJK7d2CO+XSj8U8/jluN6rlw4f
LlN6lubDw6h2wJ/Pg2C+OkmMl9ZU3+Rg7aJILhtAMnlQlPGXJD8EcaQkzNFD3Dyqd4f4qnopny3R
THgu1DOgaFyamgDxJuM1lfFH7ZOiVeTiScf52RirbzIkn1tiKZBsnQ0j8QJQKe/DjAQtjZi5G/1F
az0FOO4hGjJg80vOaVyqfCzp1xi5q2qQGNkxqfFaU/8aNBe97k5zxBMkVWV6HvVQE1scQn+fLCAN
MGJjIR5S3J08mOSvTCIQAtq1qTSfeMns34RFqIlcD8oUIwmDGQRf5SRQln16lKWYArIigA0UrCFf
gWyNv43legdbelxVctwLB/lxnhhXuw6ZJqJy2kas6XaxVZ0IQ30e05CiMu+/vYlBmpvagSqQXWN1
cQ/QLn4RDXCImuaFtea4G5kulr21BJiT0m0jMQhx3BV7UXu/Db0Qk5n9WLr+kbZY9vp5UK48zOFC
5G6vjtaIFni0YkAtVXrrlwPPbrZX6S3RhBuH/nSvHbHLmpmhV6zj3UwVkfVIXXJp3yGHdzer4FE3
7adXqM86DtFHh+mLzb1RcC0zn6Xw7gsIRY5HupLutqq2UVVw+IQ+D0WaxgwQ0M5G0NuGf8VQXGXq
0OgNfIKdcdPIDiA8HzI/nMmiRcxioDneESoJd4DZbtlnbJDY6fszoJuKzfFShP3RcOsnT8KxWNdW
QV2JZzlimAQu8iW40/dzXVyHFs2StZgfM1rzYET44SKQpO/9KNn2j3MF+d1aW0h4jslgfSomUfcV
KkntkBzGEQBtmokP+hd/SASyK5P8myYnJ3FK4Gnl5K3OJt38qlxO4SsaQLu3kh2PCu13q+5flAWS
IWL9vYmWNwxP13qc+dqLUWcT77VZ6r7fthlhciJVt8IafT7nriaPAt2GzUBOrTdAVxJb6aDWXgQD
J+bqmEI2PSRh0ME4zZzZ8qCbyMCl9EJCzfbaRRwv/LLeop61H4xo+RNmgCa6MmygL8070ekvgbKN
rS8jh7irjmltrJ17MQexNvVhConINUyqGHM7QbW6ZglxuGNDKJcb2U8WVFHOEaTjX2UI0KYnfkoi
LkeNgegmvhsVXUipIwr2oT9s45h7aIaqKSr1rq1Q7TR49BGlWFdpxbazL4PBFjvAZAzeSc7N4WJf
NJubXTr6ZBiuw3igrxCuqvdZjzDMnf6+Vri5Foribd+vjtz2PKOIxIjV0KKk5nOW3C2hZANkGR0i
NsnEAVHcNlTRXy+r7qAqws+hJNnTbLCefazL/EGoDnOH50ycLdcO7S5iAPosmZ5igB4E85Fz5Gq9
15XdEsIYzjvHnQ1sqiDuU244PwExpQuAq0Mz32oggukxjKSxbZLJ3db2MlzR2t9D2SezGFLhvYpb
Z18N9t+lmb1zNLJJCU3LC5ZGHtmm7/DvmYemiFhEYu3GlfLu1K66KDQ+W8sMfaLvfAqSaAo0My+0
Pw6lAdbOHk8Gtr3ySN2dHPrBRl2cvo1mCjBDEsPK/q0Ik3dPZ9V24TnD1Oypx2RdTAyv4QOQerpg
xXfY9NGnK+jWbv97lDyW0rA7F7787Dv5Si/uM5cuf5o1atzgEVUI0aK1EPfh0P94ZZNeBp0cSs88
VZhLmLyS32y1bdBNXCVzpu+bGtPKnI0Po7G4uw7W07EYMZFYA7mnXugwEKY/5mliBNhmQ5QxMOb6
GLmG1exa3gF0sqCjGuy9mjsnsxeoIp06jS7z3x4JP3RK2p5o5rNcTASLvR65UwoUFwgFyjFdAyIt
TgevZ7oRnUl7uEvZ1bWhRrnO0G0X503BaIlfXD2dQsuNweq4f8e4RqGMuConG/Co4yUm7ZlLk7ZH
boAtvlZkau5Gj6cKYDDu4MW761JXg6SMnkNR/niMkhFTFr9q57fQVF9TYzr7SLDaL5puPDcWleFc
pFvhy2JbWPl3NANXtFZPRd/5e2tBQbVIWeyAzkAFiTxe68JiyAy5szNfpRjZwn7D5qULyPmE0Kxf
AT3z09l5dqpyMCFu0aEE6N0Hb/Tm/Zj6fwxc4TvDQhgxx6mLGjb/gisD2J6sBV4gvKS+AminkckJ
JUAQo+IIPXvYRU1qBPjOx+c4rs8/xVjyDOf/khVSIyRaX42od6r5ZcvB35hw3amUq49Mzz/I3lcS
Dj4rgx736s09r0HVXHjJmtxmub+jIf9eYsz3ZWl9kG8fqCydGBDz1CWzMOvR6tTpcm9p62aKpxKR
Z1D12RJElb2fI2g87pkBF8G0JlVYKOJP5TRfmaGinW5RpS8eSWvObYrwpSDwcndoxkljcVc3l+N9
lLk8cpFfqqkpz66Yj5aRdDgt7XGX6cWjAXW63QCqNOrdVx8Wxs6rGmOnEUKkULQPiApqRMLhzU+M
8xSH3o6EwHeVsoOBwusQYLJTb707ITF0DXz7C3dbJ+/8HkW0tSBM9JLi24u6J6bB6FEyPjfN9CMy
ayRWd1kECCGT9qU2sl+oXt9JXEFABpqIUSgDwopuZWtwSg6JWQeQdlKNZZh3m8YbgoXngH6LHRY0
rnSuk82/STzIuwkmmiSKer++UT2HDc33izuNlzIC7MFfIjjUtAisdcmZrGMLa4Krf7UD0E/RUWzj
mN6qCQ+HRVgcFNINBR5mTRgs20rZ5KxKUh+5zwnj7f0/ld98w1xji+wUIYfOGJRu+FSGMLOJJftF
xFJxp5fL0vvexomGp4YkM5QFzEst91TaEwEfKEpkZhkXaSfPpYDIx5NrsIqRHlmt/MUt66MzARUZ
kxVR4irz7kkntQaa1miOgi6qwMxTL4YlMnojKz8IjvruUhSvBchspEBoqaDPPi+w6nDlFgqiwb6t
o/K84Hva6OwDylBAKkq9yaDd+TBSZYMQZx5Q+i6KdSyaCgqvqcc8aELioCkJlra4N2l9JtRgFtHQ
ZYaqK1bI433ULW3BzFgBBkdJftBGfahSPMOOlyzbCaplI5tvu8TUMGFt4iTLDrN0zaNMoEo3gOC2
qcH1msxLec5jMmKaZR62TLTyy8L2vUe7qCpn2UeaMOtcs/usSYib3CPt1bOdj8cQ8ikrLyYTOvrx
PCy9JN2WFH3ea2mO9O1Ti5IjNNi75XYG1g2emBVbe1CmoKm5woUxP3iYcDKDkf3kvVK4YitzX6Vf
C9pZ5o8ju34IxrwBjZJbwivEdWjw33vA7IH5bhl22/uiXNJDZNq8RkyFmyFk7upbLl5CTRq095rG
+aN7HkKunNIm5VCeOUEw99bniFnSc9S3+C0zzBgD2C5pZZxXBWTEfN82qATMJGUOOO7ojxHbG1CO
rXVTF83jRzkuRzMk+zlaBUd29uKgkkZlRgKNxh+cLGzMc4djqjBvQ+9JVNL+C3du8ix6z0ABseA/
w4wUzXGNINr6VbCdA7Mef3UWSp7iJcowmpgKUHmEC3TM5f3ou19+zAQEdracHkC2faGOglTa/ERF
jLLDm56tGhJiB/8GzSRlOJSHCg/8dso4bAsHS3WYYElKEtTRqMF0D3xBuc6xwMKIUl0f7QSaXYsa
HXE9ezHyXVLb9rbCm1/7kNRbkqrg0Nw5aaXYfS81CULefnGoDEU0Xow+C+YYG/HcfzLO0FANF+tY
UtCbvICHmKITCsCANjpSkGKcoJc+xEESq+yUaVRm/kyTPLaLsWyNcI0cTPV70/n10ezbR+YFCgFk
cu/NJsR7xw8a1dOVmQR1h9WpCk1Sflr25jDPDXpS64BfkRaA58bGKnIfsDK6AMLpp21VEJyWchJW
DPy3U3Wpzfgj6sZ95k3tyYiJUYytZN8WDqROa7mpFkVn19HtZJStCVKMBhULyAweBCD6WX5PnJyc
cz0mK9IdVoN3w3DS7mL7UrlfpUD/AvlhL1ElnLtG7OLQbc9JtAOXYh+god/WEWrhdu4hm1txQbYF
Pq9OmUl03oU1jOSJvREadUNUR9EzFmNkQ6aV/Y6ZEtWmde+nKcNDhJVC2Ix1df1Q++o1t0YK+vg0
LfqZIV63QYNA/terNJyXJi8wAfxAkUTCQ8Fe5s2pWK3blXcLK3meEMMbnf3AR/05g/0rPWAqzQi9
pvFzRP6ND+pDDIfST7/mKOTNR85AzUGv55OToCyt9kY9IaNuZHpB98MfDiwhrXj89Bna9Qa3QMI3
8BcbSGvnxwjTc7ArkwYdMhW7RjB0R1OZnhpb4aPseyp6Y42DF/O3l300ff1MmPXyBBrIYRwPKaIw
PC5YZs9hM3d7rQWmVNN8d9v8IW9pBUuq971pjB1tapEEglzfTRXbxg5XV7KzMJssBSJtFvhbEl1g
OtlTiFIOOQqoZUifxmZxD+vN109JIDN4KliEEBIcFz8iUEbss3E+R9T73MeE1sJabNhQWYCAdLc8
ZDOdZqcZm+CQ1hu76Dj4jeGSD9HLUlBV+OaM0zzmzCvVyErBXNdW5hjvd8/amZANc2P0TjwhOu+M
LQlCpP7VVJSm6D7qKHl3GLmUmbXvzeN6OpQLCTSCTyYvxJvvUxHCrPnG9gk6IsWFk7oOIFmTRB4X
o+i9gUA66hiwrlhqRKEV2d0kfc/hxS2GfUFpYlL1UPvHTwV4UNfk8re0fqaMLTdNgTmS5EeLRCEA
NyVLYMBY8fynC5MDIYV6u9irLX7JfkWEwqB8bd8V0F+Mr1cb/s2UZy9kWSL6BT+Cy3XhbUVMC8gE
j/Whj8UvOfHPEGWymUS/H0IMNTWEwsg3grkANQ3R5hhr1v+uo7kwk285Vi+p8H7ayfibrtPyiQL4
Upkmx2GTdnfkobSbYlzz4SuFOtdEVJvN9/5AH8uJhuYHaENTGjdkAiCM3VcMFKc2QsI2mHwMyvmW
IdkinYcjn2l1JBmikFQNSdJ9jUh+nPdJU78vfnXg2l53HA65C2NXP6RW7+3s3Eeg5Sf7qrW6R4eg
UauGjStdjt3WCO8io7stVkwPubCBHWj2N8hvGWESq243O8RKTIx1BNKazs+lZ9+43kWIT1vWv6da
oWc1GN5k46Hx47eC+I2NY2YE+Lmv41ggaqZOnHxE3ZIEpeYjjaxdGTuvKZ/ClAgaPMaRBF4eucOb
15TFIUMIHPwF9Z2OaMv14OKBsOJf2HZ31jAKSmmigKSDVm6aER2ZtRVkzWM3mOfBMMP9COJ5C1+0
v/lIPuPQ4sRDNqSZCRKxwGJgyLmBDIkMw4zvSQ5JNqMciF2LaB6tblAHC3ZvkHg6PWd5y43HoL7n
eM2dkjsn6xi6S0FI5+AmD4Q/IRGgAhmZhmwxcPkII1zSUBqlHsBs2wyy8GtIunZZQ4Dv3bYCTgUZ
V8hPB2vbX+SLez7iBt0r1/6cTZ+qdyoY59DcHKc5iDHFiL9uOST7n4NuMnG2C/00WQY2q6qbN9WA
tTYc57s8hVq/4BGiQ/RgHSXoxyV2/i97Tp7E3DCeHkDd9QwWOVj3TcdaMWXH62e3ta5G1Pp3ihGA
eDxGLbLSqqYwqESJ8EWlpVapYv+SROKDqBnoBvm50ESyEG+wFb1k2eJgxuUhC8rut8k6nP08ywqR
n2YdIh6wMJ0M9C+UCWj5GxZVDIDD59qmKi+MyD/VfC6dIGCac2Y/h+V4zjzUFaEgp9Rcv8i1CNaN
AKCC6WVqFamqNf0q7t9Hc10I8SEe5cI8qs7j4Vwn0872c96HmjLJS6Lm3FH0SS85tDPl8TU35Wtp
JBUEcgz75x4+6TbLIKyaqXPry2TZsJ/F3Sy+Gmn88cKG71e5r3C9kKkT5gzSmnbYU1drZjs1RDfi
cjJUv80vQCScaR4v01clg/c0TA8Vyd8NwoQg85yES7zHF1kRE+wtxNAhS24rgHBuxc7FcOVPLWj/
VI2/finfvNE+tUnMiEP14yEZ04coZKWmC9yQwnWuNLKweNCCISlFqIzi/L1WNT2kbxTs7qcSeQvS
G57xyKHSU0FeGELGH1tSqs4OMefFqO5N0KxbC5s8fAV709bgncUfM6axk1oc2LiyOyLCMa8oyUaT
QUBTATVhV84Y0x3Tm1EzEBRkk4bTc9azVZkKoliEyHeVRYwipvHG51Q1XfPVUGayn9aAhEm/+BEZ
XkZ8nch3Xhwi6FgFoUVLn9UcI7DEw7LzGuQNSSWYtg88zJipZ5DOt2mCUM1oGcyVa5T4i2mhJMFb
Ym5r5XyuaFHenhRnmT+KgBAFQshbOpS0aH3OZogqNciEEm/ZLlwsYzPbCGFmBPnJUmcBwxiUHSzZ
llAfTHPSGytiSSimOd04bohvqBRHF7fKYbHlddS0BbKykhN2Vn1uHfGoDGRfAykMBBsRRdMKMNxd
PQV10qLU02O97/p1tS9rtsZeyIw3Y2dviOTWe517aZBJJjYiHRFCgXPygiQs8qTTJUqxUvUzVScE
TEYszNhk+dV1i4C3VKu7lOPiMa40OAriirp2ev+XSGYZ4NoGTkoUBPYlVIV1Ny8x8vwQsUYMN9YH
7cLEzQDe6OmRaQ/5SBs36cqDnFukt8h1f4eyQtbQklZYhZF3jKXvsWNa8EV0zckCXVQEcoh/dERY
TwkiYlMKYFVzbf2XajaPOQA1DPIMtZzTAgX5bk5Kl6gceCD50l2daiKgrXaeYj0Pr5Y5bWyvEW+O
4529yCvujdT/NFIcH9RysClbZW4sL0QEp9N+W1Yj/l6r+ElMYr9IBgyGeWD3h6lms4iJBrubkvSQ
MzucpMwDFBj2iztbr/pfpljpEVgEo8B9TiEOnBgzM6nsj74zTkQRMNr2wj6+T6OWmjOKd6406t9x
yCe2ONE9uwdxFOP40Ooh44v4NzkeNeJYZM5GG96Vjd8HWdfB1qfspri1+tC8CagQj5PnQefQnR43
lOMsG0Q27hvcGdBHDD4Sq6JWkgYjaI4M9vBMQTYWI7n/chVKbXOgF2V5GRfnYs+Zd0z7UG2tTDzU
CuS6KcLuSjDEzi5ti8Vqwozdgflex0iFNVaas5NXnz1yq8cSLQQOz+aGAPaPlVMkUx/Shyu7uSU8
f7ZIqMYA8Bo2KWfZMUONThjx/KBHQHByR/k1GDJ6iAEKBmZTmuSj1aj9SpDVUWwxIOKXVdk7t+lF
YoLa0scTY/fvZeWkBNNVxvC2596+90ZH7XyI82BOsQpOawBg1o0L+6ZVVAxqTMzPnq3/IMpGZ9ok
ZKkNxrVOKjCS5A9LN1RX7WOE8+yiutomT9G5elIeHKN+pNRIkiOmC5xFVX8sCca7OisYSCT1m+n0
xSEPB3E1bHjYdV+/Wa373FeUTY7RPS1RDG3PZr6pEiuH5D45b3bnPE6EPBpN2h6n3CgeljaBT1Je
7XhyWJCSqlGTwbVdUiUPnsKS44Z/mTz87efMeJmECQsFpexu8vDc52GzPKHde6Jem18E4CTwTbEV
nR3lu5diMTkdTGQSPSviswsbl6kQAxzRqZaIkYUFrpskX1Hb3mIw8Q4ajDdyHlDQzeny6ibcPmHc
pc9JCDSIiYl/KwfCkkbRXpVX6AscdapS2bYfpt8fR38Z/s5ue5Cu5LIsc+JMxvEXMll36xmGPgq6
ji6a/Fuo9Rq2sjOMuXn895vBQYcHj/hW+cWvuMvGZw788blzMKfB2zppsDGqIljxf79YKXVJmp+z
bNQgv+LsFqHIOeJKm9gkASqyx4ioBptdnMl99+/mc0Wyd0ohLqiCnavhww7+717piLUqOQMwNXpw
fOZUynttskorkvnBjqrpro6Xg8DIGQU9Cwdc9zk66F2NvQ7A3eojKN36zgBQR+gA6hpyPEDt//8v
12zQtOo8ft6a0YIi2ILti28qQnzpSVNn4mGYUieDBB+ehrYm1uN5HA2Ylt5yytMCkehQ3iKFoLZA
KKsSYYOG1w9pB5avWD3tcvnjU5faSCstGoqNdMlwzVnAmwUKeWNh4ifUKVxYGIgSDryzXHNm3ZB+
A6ckAQ+JNcwRHmImgy+Kj8I6mAl1G6E/egPKaB3EdDteWU80atMf62UdQGXQUSMRIgCVXxolJFcm
1BUnwkbVgwiMSXWYSlAP7As4a/PjQqoIDQKqdXQ08Z49M70BTtw89X6xNOUAyZJV1/VJTpBNJ35J
RuNlUJjZX7Fx7EeaPNPo32RE0Q/U1q+vpg+xRZWhoDv60WESvZUlg83K2XFpFMewI3CK7p75Yhsm
L2Ja9bbodm1pdxceqmDrIjKiVcR9AlZEDZrN7TAf/v0NFeHmXE125fnf73MB8rdysyOktbWBEG21
cSwdBgzF3DPOB1RTEtBNzEh9yQgWYzuNJigDvdj1hMvkigGn8HhuuNYU/O8P/n313y//9O15+OFB
hjgtBXQ1UVXDCX6myfzB7WZK1Fg2539fWTOBPHE9cm3isj0PDWMcA5VEvvn3JYcR08MPLP/JtS0i
IJNseLSbqIM3twcq5/o0jsMP4aNrnmGsnPJMJVGebZYnh7SxD3qSpNhCvKtddidJ23xMBvb+jMpq
ptNCcHIcnOE596gSCchl4ossKszqSxURHB7ZzaE1tBHkGSYJVrsbw2UFhm2/GbDwwL8kqYXuxVkB
CtkpisbnTADoWf8e0+lDsUIX03r5bdka/C0bpqlD6hOZ9E9x/grpiw0DAmeZi3LfjDOQtNket0WB
5sCx0ZJW9VF2PjPaKmUqVnyXQ/Q8WuqvQNmQhYiplooNVpRWCeSu7J4FknXqUu+j9YbHvGuZDHIh
lzS6jL8AsmDjNAZ8W3Sqn2U+nfFyY4N/DnkgIuftL8IcEdQu/Q9B82RnbRs22bBPrCwghRlPbz2T
NQ8YhWnBQ6bYNxj9gmhqeZ1tqrx4EXt7oGStsid7FhQknkAfRE58jZlqYoXbeBRftHeycD/+eXY8
SI9lwrmsDllc00Iu8c1imnjQmQ0mebiiVB2moQ0yu3f3JtkKrf3G+FdvgEjfq8pCd2e+xk7/F+P9
TecdCaMwD+zY+gAry9HEdteV4wOUzWfLW42cUXVOc/kHRuZJkk+HRSBANoZrl73rZkFz7wAdrNw7
572FazF28w45y7BB6Stgao+/G2N6Yr357sYtzt60ZHqN7YIKPbovJQBoS5FuMFFqLjEJQQRlbrRK
T/bw4FrQsRQy8g1RbRqjBp3gWan8ib35I+0z06rM/RAePpxob8bDXq5sHNckqCFf3njX72UBUQs+
Y+JvzaeKBy7KmqHu3qWoD/Qi1A0G0OkS3K4BqjXxGQBU7Luj/CGDp20hnC5mWoiQOPD3JWPArVP8
fRqKgXKMcYvR6Q4DHPavdALE6P1FdvBgkFBE9O9pdZtvUXe51lpOVO9+hAhoPoBoI2hmRt/iyF3H
aqck/YBDmC0YTGcOOBPtkkbNq139IJrxF3hV6AVh/TV5Tn/IPQaVZXrpZsDRid86gZsYtzC8M/Mo
DDB1FNjhx4ElKzJJc01eITSMfWXJ88Bs/B9d10xu0hfyqh0U3kCbK/ZhsLy/fU6sSkOH7SgdqwoZ
px2Zd7gVJ8U2HYqHVOMhNPHcGIt/5onNksTuWO5/j2xvb3T1X/NSjQek/xWoLxz1nDp0mDZjg7q5
li4qXK8ccdgZGiBh3z5hUYemP08DDZWD7ycdmEUlNS2XpShWXOfeNfzrgN+ATTHT+qapzqAE9YZQ
i2EbDUQn4qiD2DxgTlAt5/AzcD4YME3FErnNT6F6HKX1mhLyBEWAEYdi+kvOLDntJeng7UiYq67Q
7cfLgyLDdp5bfMBhvEe1SYpLClSGfcJNVskL9CrcXd/LgtIrrnkAwvp6jao/pEW/ueM0HdG6dIEg
Wm/frQ8sI8rvoCJqE2+Nl73UOT9fCFpvE08QBj2YMrlUf0PLh6PQ75uB+FEkgczRXJj6+HUS7ZMg
BUld+gnz5rWgAoXF1KBc/aw3vtNXrtSnbRU3lvmPnh6+2xNoFSrp7NbPBDexSkF717GQcj8p0jjO
w+bkZvO74EBVyxAsc8KPA5rOzObf/byPG3PZQSD08Z5wlXsO2wmLzO+gMX/XLd/R61rn0LiX2o65
PCf3T92peyJ/WMHhhSm9FrJu9EFCFZOD/6PuzJbjRrIt+0Uoc7g7plcy5ggO4iRKLzBNiXme8fV3
IZTdJpK65O0264cus2IplcpKRABwP37O3mu3w2FUKFLq7GtVuatpWhAQk73rB/PJ77ObZQk0Zjyk
hbwbmU46scDSe5atl8+ZKg+4qG/tAdFqQ+kzzMY3Izl6lv0gPPez2ZRI7VyaPlRh5kTado7ftOzu
uwxZcYIjgY70DIPZMdEfte6VijgE2e2vpLWvWqz2cItmtAF13N6aBcPvPO9Pgd1f2R0uhsz60eJj
a2rzmoS9S5EVPbuJtylje+tUCcB3Fdzhf9nOXfS4pBWIToHg2WcwZoboxHd+a2XljrfiVDXN87Cw
ZmJxGvOA8ab+0VH1LZq03GJaSRUqL0uBcB7rh4gKjqsONJFpau6Va/xSAwV7J5/8+YsI8r3f5qDy
xTppBwiwLUSD1MZQwpzmgkPRrfEwWL3k3eWJQfqCzwM5eNGX26Z0fkjLe5gjHsDEBZPX4A9ovJsl
o5b5+09bzQH5cHAAjL795IWCycXCVcxn82esme+4TENYTpR50CJL9hPShCgMVyJOin0duzVFkIPr
01UBGjc7u25iY9wSV9eu5ZDSpFGyOoxIn37/CJa/DKf+jjnGPQb+pdmft6vRoGoUHYa+ykXr0+aQ
cc8F0rgUUsiAWKvPv7TwnI3MtTcJygwnHPtVELeAF2HDME/yovKglx+Rj9m8VzifAoW0sKqOA0Mi
3mtsCdrksnLRcXxAsHo4/yChBpw294qxHqVhEvkULQ0Aucn1DzglUT1pNFOAOC/5RXU4/xASnVjS
eD1CI+smK43rAUcJr1K8rpPiuW56dbFYKSpinkFXHzxp/yjnUe5aUcMHrC29qnta4DCXiYVUaBUl
YJnW+NQuc67ADx86U3PazjgKhtWzK9AMUtwBQbbUjxmjLFXms8rae09RFZA2YdwxmUkuooTWmj91
4TrsPQUMLl70cHiKJI6tZyNlOW0CxL1w9KWzgUnwGSs8vUVWI2dMbxpaV/Qgw0PcztQy9nBXguCi
mAUHW57cYXYQkTMLdNWj7KLik3CxRufs7TFefM+Y6XHrp3mmOxiPAyGQTrS3U+8LAnRDxuGJ0Ctc
OixgASKdDWoZxLjwNqjuZu3VK3Ye/hnI50Jm5B2p0zjTrtacmVlqj+PgXlmN9+AvLizCKtHcxVQP
ZHHGvvGrCSRhAT9NlMXg+feh7rHnX4ZY9nIPTnNhRduw1Vf2MP0wlflEQ/enRXXkdAPSlEpvMSxv
DWNXRySUG3V3P+eKo5uKd6MkVDXSQIeh4l5qnnV8Z8DeaHKGY+1tjLF9njhccatZCdmE1jrFDFmP
0R4rmLeuJa4QPgtxQayPQbULw/zRC5kXZs3I+K/ewlVmPjXyUBKa+2yysq5IipOXkxKnsrCvofoj
Eukww+Yy/acx889OwYmLLQXOt9cEPGAsLmS+jCOluN0NyRW4pgd7urMc7oigGuhc4MQmKbiteNJz
1WDA0FAMheL/ioLeyY2RI//ww04RG406Rj/tNKfStdxV3xd7Uq2jAxaHnF46paDR76zOopEzDEiR
IUhBL2aeverG+n5oT7EXZY81oaqVqZ4gtmJrZyoYXQ1WziyXfwHhj9+7ieMgMKsOICOyVDPKVj2G
GLZ2BGNDvraC+atD2wlJO+IhE11OUbrMA7Gt0Ye6VBWqmJYgsjJKFWqFnmhqTYnJ9GYOavs66Q3w
fVTrFlD/CbcS2h6XlhITWtRnYm3UjN+OeMIXUQXaGZPWV2Xgw6giwNSFCAjy1NdW89OMurtZCSTt
afutIw56ZVS86b3w1qay7gKtHq2Yfx1dvMQhbVK3+uRZzn2Lm2Tb5pgG2/YnM+gHGynVSkouKagN
5kPq+0S0Xhzb1/5M8YPwOnATBjCagZuGwFx9q2gdXeAK/zpmnMv89BPQ3q0956vE4g+WHUCWwUqf
ZtCIWPYlw0ueRItKLZwQ+GozGK77SUOzxoqTjhXduaLY5iYHI2z3h9kw8pVTZhzWB/ING01wuzc9
TEZqblzDvyqm4R5n+F2cgRKs6p+tYSa4sSkI5p5r7mAugjfCbtE9A89AzODJX10f0kY0mGOakjvG
dKvZmnlyTUb6cDCG4sGPCPQdHLKwrf6WtkG9s8CsNVaF+9NQwAxGgl5oz1zr8KZuE+o0WbFdlvlX
lNVfJ5cpjLK4hLICA9gtxfrSyiLqx1y5kgIknqcGCwn9zYYveu5KMimyCGRcwvejTIVzkjK3ZpiH
IsLYFhk5HdIaB5TxxnXk1it7xt2C4kof9eQamz4ilsAI2aSdageGgg5s2QKRsKyer9nN1yJhHKw7
uhrIEETxDRbacz9zVK/NAf+sSq9YeAkoiDIqVlKYD0DV85FDY0gBoipMUbHidKot/cUlLxSUJ/Lj
nmG3KyQIQ/C8q1iQk0SD7cbInoa+8ejXcVRNEIRb7fgJNDGZAzICJxQxchsq51cxwbJAovWrrbsj
FXt1+f8od+3/t1A1hyQyAuj+m1A1yNjZrz8z2JY//jtSTZn/sVySzFxX2I4tbc/6X5FqpvcfS7hS
CSkINBP8qf8dqeaI/wjPFui2tOMAuBb8rX8j1SzvPy7RGTRjCY12XMu0/08i1Uz+7X8GqgmBlV15
rmebjunSYSW77c9AtbiTJmmnOlxndaz3leXeamuGBpJADWms6XOL8GtVa31piOoxNhQS/qkoN3jM
Gcp1HBR9vZzWDFvt//gC/w1/+zPsTb6KeuPKHPY+oSxlIk5yhHh5ZR3iixCZRLj2RXyw2mH8pMIB
pOqtbpp6hcTYOo6KrAzVPnWWV3w17WgV+62zN/gQcAONgyI1d6jGK8I5o12R+v84vWDxUhx8OxqY
l4CFva3oGqxzTV1upKpPAh0/4pt+vH3/06jle/wjuG75NI6pbMvk3gH+c199Gns0ur4W9NHd0jiY
JJicelwFmYWF2yrnz8rBPmk34e3cmNRBdYXBDT6mcZ9FPhRgAkbIQfKP9fIj9yjzMsPdGmXr3Jia
fBbbq+/81q+fPKytKwMm4C0aJvZweqVh88OIS/txmE60fumWGmO1QxAIwcCDO8Wgg6NTx0C0QhG+
xrGdo/qAqjcSCPw7lfH3S/GXe2oSH/jmW/CkUtqzXFMI61V8X1QGOu9tj0LYH7JdWE8ka3YeG09t
HQuPI8ggMgKtFEfKwWlGjCfGJ8eNouupyMrN+7fEJLHw7cUoh5cPhoGypH75gNFjIiG3iJN1qafx
9vxAWYGV33pZvY6H0D/qJdiXocBIauA+DguPdnAnf6+Y/+13ot4+5xRUNrU524ut+VJeXoZvMfgZ
iwqOqIPxgcaSiSApRP8WhelG9It5VUx7XNBre4QHjEKYKWb+UDrTbUqw1x3U9/jOgLS66dXPPJ1p
jWjPP6L5wAlKo36bluuEGDns2KjsfYvX1e7br6FtfGud0YYU08VQS/DBTEArtpg8frhRPh+TOb4j
3iNfFZmYH0nGvrXwqLx/D+Ty2L98LVgW9fK5XYs3VrxaflQptOR55MM3iKFazx8Ojs73os+y+5qr
gy9hJU+1O2xEBufLdwJrhwf9fhxFf+hA/yL6Z0f0h85jJgW9S8qS7NqsOcnAja9brMHb9y/ZXZ7R
l5fMymwKZVq40mAZvbpfWVHFYzYrBruuLTYBG+ra6Es6RKK090XR49XBiuAYyZPGWLudYoYr6dF2
5uSkTKSzPJFLiGQsbmiXfpbT7C7O8GM6ZclJuNhcEnrjD02WPhNikm1w8cgDokqUyyanXweo707F
eGtRuaYRYUY5IbBzOlNqqK0yuY1qKPTWlwFpOKQbudktc6V9ULgpCYkeTzOytyTr/X1adTFQ5l+E
MVrHvussZq2UIAnmj5uUJZ/SQUybrFm8fIPfbmluX3h6aR6gxlylpT2sUTItmOrmU7v8e2ZN/Jbk
yziaCKBTQySbYnm1+sAwVl2ikGoF+h9jOQ6yyErbImYdpgiobcao2JsjiGoJ3xO5hNo6gdm+GGDO
HKn6MeQAqkUW6Xm8qcU8njRYiw9WJ/V2QfDYoPGXL+NR/vfVglBVomOIJYI1OZsBJSGUlaQ1dz6a
GFZDKkBrMAoCguhRTe3hfFmk9q3ENJNsXLfRNi7mYosLaW33dXTXoqV8rAvcOc34tZMp2TmyAprh
uvJTEVJclrDCRU+fT9RDSAt8rv7B2b2E3oXSLI91Z319/9lVb3d7Dx+9afMAm7blqle7UCWKbmZ6
HK6Zz7HhmDNjPxN97a3svwsOqvQ3rWuvQpMDz7dfA2ogghLDEJjOHSeuDAkeScGQjXgQS9DDcduL
78tyT+wVTrg5hjedtuMt/UramTUeyEQwTzjvVm4kP1mZIKCiz0gyzZKbOR3cFTqqeWfRU98OTQVp
hvSjbZ+1D+9/cr3cu9dvLQWTR7HDf21FQfVnnUNEDdFmdswimmLfHn1WwSiGEUIxAXbBi25D0lAu
/RFzoDiQJlp8mtr6JqeTwdvdoC0Ps9MsGMCSZWwduV7v0GtNj7+GnJMJgNxo5ddKW+66xvmwiVFL
MceYaXRKjsV+lXk3DTRJN5P3rdt+x3Nr7FwOVJCENbPv9pAUprG2aKZtGCjbYB1sclRwXLNNxxB9
l5cA+WoLW518PExPHzz98u3ezAJs8XiwFmv95ukPVTYWcbTwPj3hHcTCBjbw+G2iVtNhzmbrmBet
u3bILQhqNBkIFvqNn6j5ZHD2TJqaY5lhhjdDHN/O64rK97GQ+TqJ+DYENRyg2IgpRdav37+1f71w
h5Rsl3JRIctdNtg/M4FNbI+ZWYYgvx0CrSG7XSaBd9tC/LkJCgSuyhh+Sm+OL3FxeCHMd5NGVpzT
9coMvZ15Hh8b6d4RJYm/aeYsFdrbbtnpubn36dUo8+Dm/WvWf9lEPEp7afJEeHIp4l9cszHSD4gq
xK9Wc5BxRj+sf25dggjDeErXblAMpxR04CJOn+9LE/JAsw+m1gHj6DhrgMwPdj0/xzry79rQ+TVK
KXZkURhXwNdYOr1fvUvGV7v80P6uGE2KZe8+d6EdzmivhlS1J5GXJQox9C9V3hgsw3GH2M8Pt/SN
1pNrdassaOrtUEynMGPTkbV9cmy7PYChWLt1FZ/e/1Lkm9WJal8q+iyuq2zcU+RY/3kjq9IDgDoj
QFBRDjyZg/la0CFesRfvrAEuedY+JYVvHcPecTcMeZ6bJva2ycw4IQ2vhnS4QVlCA6smp0kPY492
VNAtLMNb4E/r8yGl6nruq9ncZGH+q17e5fc/xNs7a3Gk4zW1HYpcJeWyyfzxNHpNMTWTjyoBuQ+o
WjgQqxJm5SmgWURG7y4JJ3fllQOv04gl0PBDeeXRFIBW96mfWqKyyCax/c7B2Fc45M3ZMMOFj7lE
WvHDbCY/A+EH23k0MmzMTXsYeAAudJ+728ayo/tOOFumzcSTBFJBswEFJA1N7JkxhVdNh0x7kNYX
IpZ+5pJj3W/RkJP37ionI3Uni4oGqP0PBk3r0Rk+WGSWKPKXy7AtbJ55/B6aI7GpX9V7kZDp5GKS
WqmqkgzWagP7Srm26ym5I6ge5bgBRkSVkr5urOmxLz8Gob+NGJW3sHumfR0i7NHEw/E6J3qTObnc
4AzFiN54n32/T47zZMp9lY6XajT1zZDM/RquncLSHkerqJ8pgBHUMS9nSFFReF7ktlHvwrg50na+
lgx+t5MwPfauAqz0dFBh0VyhCuWaEJw/aU8wps6NK9LCGEhxqXMxKVq7/QP7uHfrmsjlQyOKPljo
zLdfHk4u22IL16zTwCJfPlqSBrxuFKHSiWmPZApDAnRyOLhtpPdRnz/Zy3llnlYFlRIMSeQondh5
lXgGWwLToPeg54AzofNFDy7DcyLx8Ztt5n5wdH972LW5sx5wXs9BumO+PuyaDLBFX0zWyjpL0oaW
E+c86PrE278b2NyFC0K4a5Nn4JYoPb3x89z65TYg0mXXamzUSG/wUQHiDb2dA1LnoY5984qOm3Vh
L7+vZWigz0vQB2bNJg/peI26sU7RaKP7JKeWH49JV+HCdBTy8RHlQw0NYVPPyzFiBKUcGPKQs0AA
L43smzyJ7I8OmG8WeZvDPhE1tnY52nDfXt6vFCm6Exn0Y8EPrZrJ+wHdIlo7g0dvvouB1HQ+Zz2f
Ephbnt/T7wW4PzVH17Cv/wcdFfMv1+PZnLMkq6w0Lf1qaRr60VLgQE2UuGNQQupHjSVBSONiqgHG
epYJmtFH4bB0Q8TolfvZx1utYrvd+REh0UGnxAfHqfN6+KIwsyVrpcVwxPYc0zpvCn+slyBVJlPx
ZK/apF2GJEF7EyPxvcRs7l92i9o0LiyIIsubR9/9lDAX2wENXAQN4Nwa2eb7AI/MNjSAZydTHl4p
0q4lPpdjlbvDFdoljW75g5ur3hSUtjQpglwO7BYiOnfZzP647ikbKs+OwKC0MVAV2x0Xwn6wMJpY
qEQjzVXjCJrZbVcw/AUrwYy3L64D8AWuzxZQDBgvQp/E76IxD6WfW0cC5hXrtDrMjJ+uinCJNiKb
KeCbt6aQRNlSZ/CF2bNmJ+HUSf2wEj1+rXFozW3oObd+ZzUYKPOQZoJz9/7Oxm15s3hL9rNle/O0
xyP96nk2YNlSCNiC2f0y/kJ6GofYE1vMUei7NJDsZP4KVfOZFXe+C1IsocthwGbXQSESRtejX6+d
NgyvDEtiIaiYI7JoTzfYBnI2sfPpDgznhe2lxc7KhXqMu56Eubw+INZLIbjNctWMefm55Ai+b232
tWSa06dzF4mFOMpj5KWJ+z0nr3LfO5iYaapoKkPI/jS15gudDNU+wLX9MJb8//lYJoM5TEh/RclX
E8RcXzQQvy/LYEg4groBwBkwfuDhOZn3XrakPNpQDTgi1KcmbL4i/3D2HXUGRhThrJEGRiC2q/Qp
yVVDsGvb7kvCE/ZuGCHxjhvedarR1hi/lCUAgUlqFzc7WSu2zsQ2z6tiOw3z5yqpFjYucXita9/O
hbMnq5VhKJ4UWSVXSqXptcGJfDN2brKvQGEmmNt1OrSbqXQwibQBAmBz3JkVJ/ZyQRGgpRJXyAev
GJ5AqKxIjETYTO/I8Z1Nx++fT3N52mHZwAs06k5AtDRuDFdfVz0FghtgKWsiedSy/Cxr86le3i+F
5+n3F1c3Lb3i83dIJl+8DvVcn6DLolaJFe1I09kyhO/2ttN/qVsjuzbqxNt5eTPs83r+3vSajcuy
NE4aAj9vYtxiF0OJJtFK+uQkteftILr6eI0dytjAsVYpJ0aRfM2nud56SSBXZZnWOzlChZmBWBGn
MEVbVQ2bvPHzYzCpfAlFstbnk6cyPbQwiwK6q+cnOtA3526FPYTVJvLm5qaD4uuGI3o56szVWfM9
RgBNp+Y7JKLiM71euLERyGsAQOZ0RNfx0FmzuIm6+bFoQmCLkTSP8CdI5hglkXQdSDyzHp/ctq6v
ZAUDk+b/gXR7fS3n1NoHBmrweMh+2UMx3rVxmxyxO1PL+XeaNsmhRHtbN2S3LTrx1LNtrO4QR7DU
uUe7w2VkjvJxaOkmRKob6PfKz6EjyRn21WcRYNUrvNk7nX/V9u0/g16MPe8vE9abfqYtpXKVucw6
NO27V7uMRVSEW0yRSTYfBBnwRv5xQX3tpx4SOQM4tBe8wBJE4vH8NycIviIZ3C+eVe8modIvpnX3
u3Bg+CeYAlreYSrrVS/S9g4E4A/RTRkk0KHZlXjCLkVCZNn52Q0etQbFARNTH8eEDL3UmTCCiTHa
5ZOTbDws93uOrfnJVc54kVlTGq6WEcQmFpm6q5qFfBWP+vucTU/GFFgPtPXLnYtRqbPBY3ntJL4Q
R0dY6iSfgqy4sB13OAY1/C6WYEBuSDhXrfY3KcrJU9rV05o46I+q6LdDG5seukk3zWQXfFtFF8KI
tSFGtQpq9du3kNWbrkNkltqmeyoTXDlFZKCAsI1nMriRAZDHvGVTAhRheAekisZGTQA13r/35psp
BxfGjEPQw2SoRI3xclMEYyXdbCSCzcYwsj7fsN4I/2nPb3Zp5/s4KaevAfQIvIoo6xck4OSUX6DJ
A3tpkDrPA0+kG9DpROCHRKpHzZCcm1XvX+rf6g70+p5nUqH9pe2uo0Q59eBoRCTTyqL3dwla+vuM
RvNYpiXOVLzyd1lOvqDPLPWiQx606DUuw7wrP6f2cE/khHUUyPVvQMruCK2MdnNSGxvwgzRNR/Fg
6Pbb+xd9bgu8KpY00zDuOXU1JdOrVgcSxRAeRKoJkE1X58Y/oOcdKvSnKGxZtl34N+VcHtolidcy
7H90KUakV4ymeUJ8BvoyiXBWV1V0/cGl/eXW80Bqvk5QH8sx/uWtb3uf5qJJk/e83av0OW/0cHRJ
2CF6zBqe79D7gSBxbfUpS3zJcuopku4Y99D4Ni5UlhUb4SbmdeQ37qFMZYG4RX/QYvjrF+ixPmnA
T6TkOa9avLoQTtgioGGoQSIOfoSIQT8sih5Z9DGPoGWcb3kRug4gQEzmkbyavWoV8Tvfg3Yk3SBk
qtjVI7rmzq0/OOLJv5RYjH2ldri5gst8tXjikqymbsTVIaFJns6WpDAav8mEgOvWG9cZ8N/zio60
yMNmC8GorEE3plba3mdsYVi0J7BuA91dKJ9fsdQjJ1XzQVd6vP0SoOw+0UxoVwVa/wcPkJg0q/JO
BHrz/vMg3x421DLJsJfTj72cAl8+DxCKiyqqSQvpl9kwXvs1IbT9nt98RjK+IIgZcTaN2a7cpflQ
OHRyhOdcw1VhuyM9wHAJ9olKos47M961FrS/oLJOVoqXH9+Acglaa/LpU1i6/Qfr2F8WB6VgzSqo
LEuvQr5qU8Q0MmubludqZiUoMCXvpi4+xbnlofKKF6B4A5QlXihuETYT4s63cjbUfhLleOpaVq80
Fi62NaR3RYb7iNCSKIZ5kc/y5PlNRv9sDr988JUvX+nL1YGrZoYkHYsfb86b/SiJ/ypJjZtnEa3n
RetSeHZD0it0maCs53286HQgqYAtDLaD3ZQnFpO7wSXlZJoWmwB0CKgRcDhs/CU9RAAEN0Btrs4n
qahJ2w8eeOtN19lm7rlcNpRZh5nE8hj9cYxKIreEbEOye+V77skv5gq5mHt/noVWLkWxtvcxSjgq
O7t6LJwJG3eZ8lVzHvwWIrLcnv9Bt5PEF9UjhU/Ks+y4SKONmUyoMmtgaLiOpDHcP6mgdk/LMPIk
eaFPhEzCVSUlfhNFLRp9vwEyUPLi0W14HpzK21QmjbogiG99P77ziRLZZZHlnoK5Rv0GisnEoPPY
wsLxwZ8TTceWPPs/HNU2x7O1yE/NX66Km908cZyVXU+vK3KzU7qoLd6//W+H63yVdNUUeBqtmWe/
2nyDso0rq6tICHSZCI8SMrBIoi2ZuhmSZV1jlJD2epqtnpaH4+1KKZ5tJL4Hj8X3/+ZiLK0EeAPU
SM7rhVY4MfFngDeAmMId6JfIV1A3JvcI5u+seueaaEJ5qfo2hTvmOrs2SzyiEXAAYQ7OPihKz4Ot
V68GSz7DWmkz6hfn7+6Px6xppzngKGlDzqn+acZKQVg1EK6S5hl2pn0aYo8WjYFrRKGYJkE2qtYN
wQVZld3DFqc8px1qMjo5Rp6zYgIMDNtG8z7GCaJ1C5BT65jHoiAjeaqpWY0eZgxPFhDIhjh2Iz6B
cyv2574v7NSPus5vtQzcewpBBglUqxbzm5evkUWMJh8b5/hZ0yIJ6bs+tzxjQzrHHjcNnRe1T814
2AJTuhNiDDeOHX96/xH827rJam/TErEpBninX14GzXXS5Wfbghg20LnQT8ICQUu6c3xvjPdhPaN4
jiuTLkgQXsbM5NZjTv+iLDoMh506mJ4vVpGXxRes994pHhgj9lngcaLWl21mDz8sEDkftaD+sgYB
3KGRw0a1yHReVVWjS3GMOJqEIHAPi5Zg4bzocjXZ85LMTbZFn6B9NmOOdTQHxHU4G8/EQWdXY+T8
8ryO1ztOnFNIaAIibFzcjc2hu7WB5XsOoYnQwQ/REOwa9IGf3//Kz3XVqyfb5qSqHWk5NpX3q5Eu
Ga95Vw9sVeceyFk/YxDoyMWn5omRCkOf4bIpjPGB0zlDRsYnHikf1z3T/POhybfTez/3xKnuSUcB
cThseMrkAwqhtctk9NkRwUGENl5Nw0K2tIim3BhxRWjWwbXWV5q4x8s+Cb1Nv7Trwiag1PQWC57l
BEcQgPswbqdrEyjqB7uH85cdj9eZ3UNSeuIn8F4+b7D43dJtrH8fe6aSPWt9BKk68UcPHVeV4ecK
wk0RQrwJVGp+D1QQ8nQGYius8pFWTof0uovNi3NV1dbwoUyX8Gm+6vCQGWmEW4uQMwnhpZji/uRW
sFR+T88tTKHnltcmyeACpXP7nSmv3GXmCEZNDVda9mTVh4gwNWXdahimL4UN7QdOHcGXU0FLp/wS
y6G5MeNGYHaA6q4iu7om1f2m9OeAeDRkvnVKyohZEehWBhZqOACb+N3rVVe4AnpMqa/FNH7Pen0j
WCGOPm5vfzOFFdW3TgAf5NAoRsLLL5mgipPMW/eJjJuL0FQnyxyyA6Jof32WhiGWvcwhThzef0b/
ciwE+O1RSWmuANXiq00+cJtyIpQIYXI+uaDM6CznQbpP6L0s/NXpmWKMJkcY0efrpi/mZNm3FIpY
jUsH/lQERLCIi3gzkbCN56qrnxEKEyG+aBg+uNTXZatkdIGPzGMyizITVdLLJ6qPVBUhqRNr3x4g
UAY9yYleYq4mGDKJUQZrYpt/DmgJ6MEWj64hn8+asArhxGXkYt14/3rOleafrzfXsyynbOxEStpE
Db28HshQkyyJLoUSnGIk4E+QJ4DO2ruR+N42I90dHMQVRpuUQpS1jYR21YX3FOesnGZ8LPrxO+J5
e1fHk9zLZezWaSLWMs88jBOilKoUwEgjIjtU/p2hql6p3hrveFL9rS2gMlJNjB8U2M7rc87ysRgv
asmeJBxTv1q1Mp+AKEBiGEOn5jDSXGkuxPbcNh1DJhOBTADAlqR3jw2AKmX3+yCBcJZAVwzabu13
hvdtimG+nhc04tVN6MKymo+prW4NL2f3q4LkkBXJo1lA+JPoERF4k6UbgOJalxbwoMyeoBIZtUW0
UpAbdz1ERwH0k0ZpNJOP1Hk3hdFtzi9i43TuBRiUgAESHB3B136BcpLXO6br0htdDdLB/Oe8oC42
mlNu9NViI00ufGCt8VStHbPwbioa6zdOaB2kn2QH2RPG4Uokp3i5uo07Egll0XAKSms4wmn5YuaA
PMooVo9IQig2x5+YlAo+XP4lQr61JkKQ8dnksOA5PpeV2Rn+xBGZH0nvG4k1AtuDVX7wPstlWX35
ULpoiEwaJ+gtcIW/ep/rnJenSXFihFPOjXMDzSGODfP3Dk03bFeV8eFcw5tTBES4QrQfto9ZicKx
qymEijz4VE5iuCGhbFVUYXnKYB6n7uBuPVWPOwNMhl+VX5gfmIjOAo65y2OapuJkhrG5rUsSaf4H
akz5WpAIvUPSXPE0Jz8mHc5SK/xRKOa8UJoJhbfij+GUBaJ8Wcy5RVAiqcHmbMjrqs3uysAr9orW
H7m0ioyoxDt5LL1tWRG7NeMRWtmkU29BrKkt4mPC3GtzVyYW4/8xvvpgiViWpD/vxnLJqCjP51WO
LvarTTCQRhawF3AgyX258UAQb4tqhL4D960H8DlWUNppzBlrpRp3Z2HBU76AbbIMZwwaSVZg0uqa
83hjTP60KlPiCuNCfk7y0T5KAhCnZL6NiQXYpY0srohZwSlTE/z6/gd505w5fxB06MizTAs56Kvv
vlU01esq9VZnaV3iekAD4+ibmsXTuVMjiJYYelXfyDSX7I0ZUoiweuR5QAVgr+e4Mp5Cx1iAEIjx
3r+4NwIyLo6r4qu2HP5jvxbK28SSk8yxmJ6Wfkbg91sCUO1jGSTkUaviU1PVzU04wJwLSch2TePB
W1rfmQZp6mWZt8c3+DMBueGOXXQ8jwDN0Z9XzoKdIaVmDXsvvMpnR5/GkCp9xljYB3WwYQiEJ9td
JJr08TD+qH1j4psMAmPt1EDwfNqcmzSgPssq+76h0L+Y8LBh7IJQK6vo0wA0ahsEob6iJedRZHMW
02P0gfJlKfPfPolKcgJBuE9vleX95ctTAC1LarEciydtb2yfSWU3TNG+OkOKmo4pFqyr4lRBjvn9
Iy/se1EXLgOXnOq0jQ88WNb2/FfB8lvnXw1B/B3kYHyYk+oa92B/34umPGp/7g/IlwTl06fILq41
M9mj1XXtbdeUn502mg7n3zoLvI3e/toro1uhmhespyMwZlRIt+eCNtTpuIV7Z1AqSWbgkAoxD43n
+UhHn2q5ubVB4ijd4np7/suFJ3Up+sXKJVi7A1vcMapL1p1s+2ObsPvEFYiFRqEnxarJQ0Xg+xSK
06DH4JJFNb6OvKgCiLCk3lBf7NxSjcdi+MpArPQ5HnXXbh7YDzNrilm5JqCYZWyvSIdENlpOR4zO
EHFQ4/57oa7vHgOdfTU83QDtYATtzYRNGqR77XOCgiQF+8XvewGFDJtuOA2HEts7Zjl15cfCOlSJ
uTWiZEEaTfGqaTIEMAlUPysz1G2PS3lNB7h9UMW88dI0eUBNOu3soY0eGZ4Mu3Ks27vQBBGLce3T
HBgFCJ7pOUC49gBreNwMaWgSmVM0eJKdgBrc+YkBbvqKR87999ISuBxrAjRnYh7IREk0hgTtoOUT
QbVtElPc0db9biDVX+P4Q6yYPbQczzi9mzXH3FYR+5BEny2rva+MzLr3KusJWfVaM5R6kl3pr2S5
hEG3YbAKcGM8kkt5MTQhRAptXiWNL+6A4HAY7JsOscZ9pEV4b8zzeJc5K0e3xx7Cy6Gtq+KqioPo
hDzY2Ritxi+JhyKzmztnbhkrJYO1CSIyeolCo9ioCGkiIezKR4h6GcOs3FDVhIAdWLmE6eNadkZB
to8RflqIE+E44QPhJOfSNWIVIEmq2Yxj4iGitntUtmJV21j9RR8ABOrLVZoO8H+cRlMDRfnnFtRf
H5mkuHO8aEm22p6XnEV5t0Y2ZR7PP6rB2J5fjm7q5X8RdR7LjSNLFP0iRMAWgC1JAPRGXr1BtFoS
vC34r3+HfItZDKNH3XIEUFWZee+5gaZqsZe6U9C2UXGK7deuM9WjPSACbWM9Y9SOuKIxx5tFGbor
syGEoc+0eDLEIZmbxLeN8c0p68/RJVWP+LJbXpbnR0ciI3qEkgoNQ6O1ByJJqjWJnRHexv6Vif9E
vnmqHWXP4m3GNIxMbZyOKtYe1mOPiDznrQ5xZY7MvfzHke/xVZ3HAxG5zN07Y0h2ma4jMBClQngn
PeVB1G6QdlPmaxrDDwXG8tSBVNJLbYvmB06tPdZ7Y1rsa9wqTHjpNHgR5nPGkDY1fQj7IoqL9Bul
wlZMC9H1jCtczXMsWd1iUYntDMiLjRQamwHdb1VoyXRoE8CTERxdn5hBXPUmJF9G+n6kxfpZuRPM
iQvTz6OgzY/fMQE2AVDQMiv7ZCp9HQz3Bz4Gy3uOJDNfkPtHUohpMWJB8RgJ/gNpMZ2K5fSQItOP
EKdH4V0z9XscQEsV06gRujY4teS3EBqAO0Kvd4muMoeNynI5F9zn5ypq531Bh9NzEdp7KuTsUrOI
7qsTYF3tQN3ew/a4LwcMTj8ECy96hWLyFFHCOQqjATOBHF7yMUvIUEJSOicXTPnmxZiNP/Yoa4K5
WatL8JZqQkpZVLj15zyeZrjw55iB6akZjnrWVGegEvfcyTMJlihj5vY2jdANHjV5e1cVELkM/NEA
D/EoEvpojPayIJh4Ui2Va4svWk7OtGq6EYhXFtTusHyHDvq9KZnMJyUmWiKpE09ahaSfW5vYJdCS
TaHTbGsG1j44tRc0QzQOlvDweMllTvxdl7WB6SQDdMxs9ooOqlBOYntAzAF7Kppauu2xmF4qzKhr
6km0ndmfPC7VH9TmP6YNGpHT5oAMw0Ev0tE6McimeKweUx5WJ8jaGcnxd3KbynIXLH0wGotxRXkN
Rej+/NX2AJ2jpg/9/zHqwn4P+R9J2SLF86giK6mKZPtYXGQhjJVt41RqRcMAFhs4CwPjE9LejI2i
KNG21LFWYVO4N8T8MVniHeLjaLIRlZd5vpuMQr73QNPA0KayTb6cO5O6leUVN1p4tYz7Dxq580Hq
orvHRqCtVBQM0uMc9IgwxV3moriD4ldLRGodwfPwoUDY1a8PeU+VqIM/NQmyxUfRNphl8FB0tl0r
IPST2JXjAe5F0XhGBGcj1/jeD73DkivOdkn09SiqDFZzh1Xr/raQe+0/yh90l62vK8bL4y3KDfOX
fD0NDE+an5YFUqwhlMPj/klEODBgGttLLXQvcV6mhcMv6S9PRjRbz52prAFgPp4zY7x7Qdw+2lGv
bNMqDo9jk+EKv2t8pBP6CfmOS6V/tT2ZiJlOvPJ9Zi2jknamrYER0GN1a4K2Wgmt5g4FiwvkAX4h
gVfHPJdrBfPfvo2S/WQPVKqC+wMOLEeCeq93mb0Ko5kVOYdiCRuXowlBCCtqK6pOLPO7kUBkxdxh
feqaU92+UKiua1QIFrPKWlxiQRJA/L2ApHCGl3j6F3/dZ558RR6G1leazQbrFA2Nu4aHodqPuBnl
J2sU3ZGVg+Sqhl7Vl5PK+aDVN4lKoIc5/RmcwtzYTfTN5hhf1FnBpZCLF6EPFe0Ics0UXTtG+cxG
BHx1bVjRl2zSz8xZ/maUQmMZ+XUDPjlkbYn0mSpD28dkSpB7tOia32RQHUFFLFdgX+d2UkdvCAkc
5VAMEKcM693ohnZQ1OzhBDakHqHcyh6gztjb5wXLEPv8bupQpwGC/zBlfm6SMAvameRV8MeBJSPs
bkkKGwF4LB3MO+I8o800hAsSJ1wEubVcOFNfgcHD5Ynm9zKcjYCM8PkeJRcRolIDlEvk/DZp8dEi
L8GtEWPx86QCK0tRHmf6ClkNPVbPSFtBszEG3ZSqb5NevCpSe+vywbdNAQQOLG1NOLfuKoGVzBNC
frZBrjoAMzao8wSs0s8XcUjxdM5JfGVBlkBs8NWgSZiye7zj3K1NdAetJa5xoXq1HLQXHAInR9q/
lhiOI/FNfOxXbXDHtbBC03ZX6+0Ni+9rIfVlMycJlPLp5uqEwAiL0WvdDShz5+9mAU1kuSNExZYm
uA0gRnGLs8E0eqln6EIlURSN+pJ1xHBju4U3SrzDxRgN3Pc5GZthZ5VrgUCB46ifKBSXFDk+kqrn
tApfqtR+fdwo+ERQ/kkCWwFPhhvWLzI+EcIT1hLCP2jybRzRIkqvigOZtKz8tgrJtvp1iXFxJ/vW
Rl9WHx7olPrspZcw0S86CZBowbwFFoQDrzccCVI2ddCDqEdpjNEhY9SwEBt64bKbqaZCA7BsKFZQ
6saSt8XQv+nvowyMB20DDvgrS5YvJH8gEPqnESysrae4bluUQqQ79WG/Q6qmnUZyvw5ymrcpGOFI
Ig63VtSVH1bndiRCzpFnNY64KV2vBI2G6W5ItXatwcsNBl2707jb5F0B4w+cz133ruGlqoEz7+KK
i1n9loDSnfJLZKQE9QqT2vjP1OTUGLp5cvVpY/e1x8kRy8CwNZufGY6kOt+YDlmKeWzd+ZqOAyKB
3w7NmsuMOA8MuLCLjhupzLMnYbDRExQQAA5Gac2W1/fENIYEWxR6be8soOTL0pz6MFW2s+684/Sy
PNJiNrGbz7vc6jBj3yupfDpgGlvW/VJ9u/isHNpdxvAWvcoQj8o5YshfINVFBhna6rrLcaQNsVf0
CYRzFgjO5TyeK9P96LLCfYu02XeVYnotcHMcogZSu1oU46ceokcdo5m5DFu60gzd1YjlS1pn3Wc2
2AxzFBtUVS6LfdmiEcb1ekSokwGJAJRYEzLjU8zeJomHugBkqhf2m2WX/Bykg9Vm0GOGDUnCGSwe
1ghoF4bT9qNRy41FQW5A1mmhBA2T8EaXFZLxwOg360J5nuH4GVYKhHczpu801CRRvLrr0YdM/TQa
Lz2mMklG4KzH5QsHz24XEp2wCZt2gykW1j9vIjtEGUyJsktpWu1CSSbvHNkpz4+zJ6maJO17sCT8
n5XVbad2uXVtxwYzo35UePNK4b7Bbz27sWN4g5V/z6N1QUiHnQfJUzdOvmVv4btuornc0szwwVyv
zAbOCCD+tuFA1H3TC/It0Oojcwt7GDHPE/1lS98xXrT6Ux2LP3H6qrkif0oaZs30QgcVK7ltXwCU
fg+C+W/Tb79S4glh+f0NQyJtwyINiqU1b4k2BzIX6qurjpJQIeFp7t+swMzvzDC3QYGiD6QQJfgQ
+KjFeHU/1OpBMaIlaNT0pyHXtQcsXVkvZdaEpz4mrrekWmKwP5DcQKRV+8wNI8irBNBIS3cW/kRf
c1d21cB9PKX7yClLz0zKYy5oiKe62d66kCidfuFmiygWYwFovnNeNXqeWs1yA04uFvhoSbPZdUPi
HK2Ku8PiTIuKeRnWpCWPgWjbtZ0T3brMeoaMFuh6Snw50T7ArSNCcoxKuRlVe8SXGR96z0qPdjPc
i0D8lA+zzlM6OJwLype0FyRAnejvLWa8zjvW6CpGo+aQqVP53AKbjntQYY2rI+ShC+SolKFc6K4z
be9AOLCdaUO0qg/vVuEMPdqrRsvBslcs2rOztF5l9CnK2XLwk7jg0rCtF4DAGVZjZiw5/3LXejSw
04kQikU+EXrz6tr5DUoAotq+nf1cM+TWxfiD9lDPDghl1hLx9R+NfqvHO3v3Ojg6IWxgTu6/OZFl
J9I11hm1DaHs81s5DQTdhNGPFDq63imrN1EX9T4D2VNksVyzAT21JNMq2bv6O4y/mnNLWNuj6Qsw
/1qd03VvaUhiOaMDO9Ncvu5Jxe/xMmesrrGzboq3ov9XKYShsRvweFokulJBrwzZ4D3IOAMiHy2J
hung3QHb14GiDVDFDEJ74k6QfBLCpJ6y3kOinL3ZlUXkOP2R8JSroOfzAa355MCCn+2/Ixi8QtAT
SEmWJUFwVE9LeEpdcTDuBqhKXsaWlpBRbgdR5ccyNW7WFGMkrSN/QI+jKcH9x3LARsczba934gkY
JzSg4RNaazeOAkFJA/RAiCT+MRynPrluyH0oZUpDBSQ0Td+izb5AIFFYdBO8Ko6QjszwSUjQt1Bi
qHgMeU4x4tDTNUkgAz69ciPyhDggCcD2sYvd9zbPw7oj6bEdXjuEcelbWn6nxYcRm2AVCTDzSGHs
r6kSvzUL8U0z3sr9Uo/DO6nmp5Ic9b4Lp3MjUv05q/Hy88yrHacv9vxsj1P05KSip9ysOThDt3lv
4u5qKkep54dymZi0RH9aSV+zc+NXOKwR5f0qE6O9qZLiIDL0WXFpplQ+zEbjZdnCOztEd++KCnZz
huBedLZPX381knQN7QBuGfI5dSZPYJ9xQim8cdzUXMqJ4IOCU6AwDgnbED8Hwq1mXjVY7aNbc3ct
cLiPpY3zguQwXY82hAG5+xJLgKuXtWc4avuKL6SiZOvtbwW0G0/lL8FlL1SFVMb6+1CbK7MgF4Wi
c83GCU46m/eMuKqU8RXwZ5OfYPixE18UXkiGKIM64yqKnavsbO25A6JoaM9q/hspHP0x7nB0oRtx
N2EcSoLMSHi2M28kkXI6p+3HGF4Hg7YKO5e+bCM9UMI9ZIm5fzWql6ggv+CNSX+u+DNR5dAlo43G
vhGp2zwuVgoVWDkQ1yH/GQOSR6IRwvbHFsy82Hm0y+x8zDQVS+svWheGZZMVOBkJ4bvRPvTRR3Qg
ALNHJI92VgRsg/IthIXgbHgC7fadxoRJ3ARRVxXzrOeRJTdfCd5uV1Mui4g3ttp5ZAQBGjQUDk6E
dmi93xdR9pKBi/R7dkgvAkMMQN35qK3pVCa16Wl2Ibwqj+BUY3DsiyCzyQDjCSYqRGep0Vgc5S1t
NS2YhUO30AWKmBb6m9kt36WaUT1bKM6WqIAgLdEyKNVP3t3fv7xIqJGyXReTMMxZh1npbI6X6U4H
J8TVJU2eWSe5JPA7Jse9SlpRQhwnHqhh5ZYK8bbsBiRLDi1RLnUHXaQ1fTJ9kmOBuXk/DZYVGFNs
XpZJYuTL6Ez2/XMbmkyXUR6dXKaSwQCOehez4Kz7MayeQhMMjkkK53oCgwbwh3DfuT4ZvbYjg84H
sXAQGCs6XIllH3pzj82kGrzFvjOTPyaRI5KjKU3fx/DIXvaXBP0OHNYQUrHdvtR428P8nWkt+Ejo
jayyOdVOS4KDQdzeKQQsp8yl31e9p9/jRPFD8GxvMxKoqjT0mzg/cFjJWV5kegMFMK3IuVC3HZZ6
HBHXatrmKbra6ZhieHpSMdssrAkysHt4aPQPUrQOadhQey+BzvPSWcy/zVfWdSdlyI29D1kTo+/m
2Kr0+CD4eJaRSF/tcwr2mvJ9yh1tj3g6XWVkaCxD6QvQs2HaeFz7lbpkpxYuYGksEDAw4je0HibH
g2EP3s5h/4q2vT6gDCsCrKAbwkD242CdEnvajvozOZlB3JvkVwOIvZexabzp2bXv7zPzCK/K9I1F
zAUpGyvsNsf+fk3cegMbYI0FnF5whBUYhCNy/AKVaLLWwbzJ8hUisqU/aeT2Qr9ZqW7uDQaJSCzz
XVhQ8JeB3o6b0KBKmPC2QxHV0w5CA9L5FOYaabKRcySNYIOiaVOSlynRpU7ljZ6tpyf1EU53FVMF
diB5m6CpzT07FSlt6RrwBw1rsvROSfEnmZ8rHbVrTF5MCeO5V+lIPBcAFArJsZIRKKOmnvH7MK4R
/EDwMNfOCNXRwDXY90wpNDzkha/HyZFDA81DHNEavQag7H9Eyh5NcQTbhKdUBk6pbqzxjbM7O5EZ
1Gl2LPrL1OcR8M2yvRX3F1na7114QEarE4VcHuKWRm1f9kDvlG5TQyLVtL+0OtxyYOVJFKwc4zYi
7vikuKlGlTavabhBIx7DvWplB5nfs9JneLFI0UinLfk7pLTrR1Ri6q5EW9PjJj26jLgJ7Z0rx205
dBthKRt9Ub2C3E3SaJgELTDYy5gW7kjUAmXdZDubhYNYHJI4bxskhCmbOPo0kpcMnk8bm2u0Givy
IldWWaA6lJxCweT3DNWBVGUz8V/C8Bqo9n13ieNPWT5ZbuJRuUOFnTaFeLmDfVK1ooeMxl/PwUZY
ZGR/sSgl4sp9YO9EZMb+OM0eWGhnoyrWsTRaECbxknlz0Z5ifsjTfasvOD77vab/U0Y+ovDgYKDO
TA+Do+IRbOSuZlF056bqEbfWgLHv/5f3i8aUYXDkGZW/FTR00lYzanO+3UhouCBNjOpLHT4zg+Fp
qtV3pl+v70id2DFeb09FhsBuJFOIKoztY7INwhSj6Ifp1JUMbA6w+XwIcTbCUJ0KlEAVsQMzfF6v
H+znpMrOPPVBDUA+gdvU9uRll+cBPmbZxnuH3lkvk2NFi3LCY8zEh47zkL2QAoIIa3Llpmh0Kimb
nBQLs89FNvJVjExhdNkepsacz4TDfCDe0F4G9wU6BgmQ6nP7bhHEANj/0C7m2Y66Q6h8j27sG0YR
4HMNmOYelHvYfPzPSKj2QL0sleMZmN1LyPUGcuVy1BCziDNj+CPdftab5zYVXgmCuuVcRo+KCc5l
br6jNEbc8qREGP1Q9qnjDa0JR3eW1CncU8V4E3dAONzoxVAb7KAygolGYVnTC8fv/VfNAmpWjqOD
3Lj9FPTLoq/6aIttLbnIMHxreigmBsWM504SRjMIOHhc+b4x6w/HTuXOHCDe2wWqZ11anKWd+Zb0
1VdBjBqi3QiMKRxOMkWa6pKaBXnyJrz7x8cIuse2gApwbU3lDlqTuScdKjnXzMgixqeHqetbAtps
eXXnpeZwb7ZXWTGdvWNC2dryd/QhEbZvt36STd9vscdzFPh2GkK+w1pqnhvzeYqUYtuk7Z+YgcFl
YLjwplfXfLLFK9+0OMg6v1YOT5sYZHJx7YVsoFoeAHaaJ+5hRMnLuXSWeoPlp7z2FcKvfG42kann
r85MpIWSvUa0Gg6AieW9cI68oegSXxIPTR6e5pN5pn5MlfMaxdskFrso1j8HWvan0JQVbR386+GY
N0GlHxwrhmirA+bNi6r0tQhPg+PCgIld7I2MccWhdPLf0SHxpNbt6fD4EzJzLehV5SquWgIoqGXv
NxudlIehIVtaEAGlg57qbS+3MovOqWXSvrz0alqfTNrfNaO9Q2nXpJUNkC7lyaJb1gQ4StXSp6pr
MhiVackRPLEo9O4vuHaDUOvB06cGZ7UsL4+x2pdHWrAU5MLw52psPQ1UPcIWQVBWJ7ubaitXMrm1
dwxQ/a5XtjVzs6deae/JVSIhLnohxzwuQN/0bgIFK/0bo5hnsDkYgSjpkUcFEAhwfDIwxTGuIRAq
HRQs5izUvVNWrG23R78oOXiVdKoWrkTtYBqVXlOP3VadyDP0LXqqcYyiv9GXD7s/50rHb9y+jNSp
pymzduQyL5e6KavjkhGDW2kT4fa0NsbkvdaKmwBivBIxxhtpUI42TszUXqqkxCUwpeceAVANlR5R
ORw1ONlmktKrSo1sz1ZTQZFjIGQmTva+5M0VIeg8fI5d9xPXS3aO04ik2DqaT3kfq7A/lOyIjpV+
F2kPpHJgxxitU6TZB6DEfxPaQ5waq86HfZDthd58ozMK95GSl2TATDT85ozRV+q3vU4gX2kQv4Ye
AuZh7MskF2TIz79jSljmMOeHShEOp1NyyKpRo0uUhAWYf/7034uR2C1LR9r7gpNMEtrNhVbiYLUb
miq+paXlGTtDYkBKst0bz0G6piYIN709felqhrM3MwvfHEqNJ7WnfFjMPFBEq7xHOpW70m2t1l22
DnB9QYfuEmvUPVLDBjRhiYZXRjy9It5yZ0uBKF+0UH2jV6R77UAQkEky8Xno9YA49dhbQjO92ove
nWub958pwXVuv6LYYeHr7WEbzeFTlYOXsi2S73QyIPePPwktxWi0kO75EIw0wkg3xVTnG8Ucc6Cs
5O2MhruVJA+8Erwh1ztAiT5KjsCC8YSnxyQBL9bFCqPeup//VPluTOFOvtUKqcYNob7k2XEhJS0j
wWafTpjOusZfeDJ8maf9rZoSgz3bjndsjdFHzSzAdKb2D+vh7J+0Jhp3dh7vFrerb3b2wQBjbYTG
i62Vrm+0jTjRm1xAhOLz1rujGIYQF4ogK8h0iTNR+87PcqM5ojKKiP52F+yLTh0ItzwgRRn22J9+
bHIz12wvuEcbhdWE99OpFJcBPTmRTpa9aa00D3Npn+06KW4FXnh+Z4prwRD+nQ4yLpr6zaWlcLgr
+rGUr5xRILB4Itu4eCnavlrRW3WDXCMFWJPiy0wd5kl5QbVRLbvE9pfBSg5T4Rg+flJCgkkgifR7
i+911LQ/0VYj/ZlmqkqMIJeU9qPYDXO9vDVV5I8FxNtEuxVEfZyJ8dOhtDBnI8GgfUu0+gkd700n
o20zdXLZ5lhN142BDGeqKUJyOdL3Rm5NY8aen91R08/3c2cSFXuu4TUNk/yTpTXow4Eu5D0iLK5i
qop5S6o94aE5fCF6cWpenyuSws85XQ9vcFXCu2jQ0gi8f5DvTijpYFw6aW3rNv83D/E5Z9int2QP
Pz758SJVFBKyHDgKmchGuuPwr2yLtxJUNFPWnBQZDxfBh1kRqmsr0ivSl4KlPyQ1x+yRFpB5lfiD
jZVpcXKvN0rbq3slXKH3R+wwNO9z5LxOOfhEixQ7n128Q/LuVhsdWdMamgao+5URxwzuPBqUKtmG
SnsPszrHRTNilIl+ZvLPZcQ+XofPOqfBSs+Dtm+iYBCXkakan0pZ3+nxfkqjH6VptwZYFh143D1c
Z73kD2NfHfTM/vUZoz8OhEWh+UfklkbHbmnRPBka00uad7GmYqoxjXFj1i4JAj3tI8tmxOee6n4Z
fQK4HWzj/1CFXYpWU18NDhy1hCASVu2NMEJmYYgFWjWoFYg5oiYuzZ4yXGDTP1Pc6ymVLnSDnt7J
ERmBbjTThAtcKh51/zq8o8sjAPldi3efMrzKqhtYKmtN9UQmAn3e3EWNUNspMQ6I7dLRh5ka1sqb
WkkmXMUgOSpWxTpzGcSbNU2SFDPFRjPpcFSF9makRb1OwenPhu2PAyOjvDgXMDzqMtFf2HIYyvYh
U8mkPQqQ0rshrVhsZPnBnExjNs64D3WXTwDXsrEwJvM+29sM7f+lHvrPiSrcyI3foizMG8mLRLwY
/aadMFfbXjMXit8qkfnWNi3DaKYmCpdxYfZOiVPpqqdxCSLtI5xVtqR/JvMBYXz0rtyivPSkYa70
ucYrcrWzF9T8mzg/wYtXaW5EAIZsBuGptOmaMxBXoO3pVry3GF4QvfXTVVwXNVfeEl0Uh05No3N2
CxvajyDjUSJ0f/riK5kWWDQ8nyKMD+lFJPAXHC0UVxaCi0vkwGtE6Gs6OvhtSiIdMiY/ezO1q8Bt
FOIqXeHj4FnoOBJ4NkpCiDJYO7sCUfsK6XD0DrHPZalarF3TUjxXFnqstq7L3aikygsDsysta3v4
KeXySYtnTceRT4z9mfGmSVOHWMx1avBcqNeieSoFPIL6awY7oRSGH6Vce52/IBp6eCMNkhyPfzZv
RpxZOEaeZssFDvOoBJfSRHLxR0Y08RNcsSEMQHwgeCF6aGA9KzjPG7vASjfR+z3FdU5vRuFgXCvJ
fdzISgWsuSSIvFF2lSU9PbvCSN303Id9jmWKxggPksjfNYpKIp6b9uxqUOyrv9IxtoMj1uWCWh2F
Tm7ujLzMV8mg2tc2ndxTEdgmm44bR9nflnvKiaanZIqLE6IvBCDVPalSGPHfKHR2g3DcV9iV/W7J
NI5Bnb0pqlj5ozmkjpjoJWLy0kjJYbpgrhSqkRi8Z0HCe0ZHJ8oYdF7D7N0JxuFJaQIn2ocu+QEW
N7q4MDkY5rc2t1/MNDQ2bQH8sLHU34z1NTVyc9WMm9aKPhH4QUn/BS+GmKFfNykNY+2LG1aZvxcm
1VWyGgsmdPR6hwT0Jptm0YYklNbmRncnbc3orNshC0CdGHV20BWTsl5EI5+U8CUvZXnTafqelK5m
qpqmfnLAHjvzQIV+0avPnZq8DuQe0iKDiDMsg/wyF3OjtAbTBgLg6muECmGFQy7d9ULDpQ9qm5ZR
Mn0Os/MTIz6+1l0TXqDV56vHx5MY+MfI7Npv8mdlbE7DfRAKKRkgozp+dmhmSGjrERLc/5eHf49q
tH/RBmGAniPy+vHxWaAi6SULvla7xzmL5msRDkApHUYSoQveUcmMWxZPtzvuckhcdO3AW2/WCB2n
V9LhDyMOuU77mT5we26JbowmYk+SN+rkVcv+RmueAKtNx+SlwhoZ2wjERe5nYOhQ+wi5sgz8ftgU
VGi4wEHXTvQyC05o0Yc7vznzq52G68VhAea/VqMK5PaBEhHxmAl0FKapbrgkYPSPln3SGBTXQ7nW
RmY06Tvig7XqFF7jjpz1KQ7q0bMqToYVgkLkWe6xZSKnMC7WKEGGjtaEPVDmwdp2N1M7+SQE+qRq
EwloW993Z7dJNnfW0WmsZ3zTNGAYkkU0hRQCFObqWkW/hjEBrPpz78CTn+FFCFE1xtEjKj0aSVBq
yeBZ1snPLMjfLZR1dW/L9AwncsK0E3WzWPfIzXWz8HQo5FwA5bG/EGptmjnal+GwsflHh5YjRpuw
p36wSqbamdn+SipvFn0vh+OWBEYU8Ya2TBv69hkkED95uMJlSNv6l/DsVdp8dNXf3lUYUnVroJKa
TNFh3tMuLgiU/Nks1gu7TEjYgM7YoTYQxurOKhH/3wIL211pPE4yJHd3QYBKZgJ1O2pX7riUhFeb
XZKU0JmuHYM5KtKNNLDTjC8oWErm95kk8rtHkK7dFDCoXfdJZ5eRNeHK9Y4HYZ1h8zImctVpxJpN
spmsJ9h+q958twScvp1ic58S4OhG6EqiZ1u8RNmwGgmD0Zpn3slVw9fS6hY2GXlZAJcih7ueVVMN
cc6Yf9Cbcwl7/Aw1/h2PiKj74HTO9gT48qvtNTyaAgHC2EDLVp9Mw7/z2AZ+ySx1mYxKomKgLmW/
YScA642Acemk4Om13e+YX10hvCu/P08M6sa/wvxjRP/y1psADU6vfceYVTk7+c5A4Skfx4Rfm9qa
ryMF2HUDSWp7RTG/EvVfsiktJ/c1FEccRleKCkOSA3XrfKVqs56wEmX1d0vcIJIMYkgIFNZ+aiNF
M+NsJjIAielSFiItuQBxofBugmsmNRCz8ErGROMy7S7dr1B8OE697vguZmuANvIWQ/ok8ayzZERJ
9tNqv9nECMMidSUnsrLWPZW+D4ecIA3NdQUTmuqbEPv1Yihrm+/ADwlVcTW3DMwsbh6j5KARb1zn
aRaEcOPSEhUK3QYPJZnFxAuivvKzMo23pYOhzyLbt1Q7+apr6El6iDrE9oXOZ1i/MaU1EMM/4fpF
md0MFEP6j764u4Wxywsug5EEq34zNeMOHfz0qi+64RV0GQINcuB7OGl/Qm7Da9Kb7YtjWF5vpV9g
VqOr0oTDvp0YLvaiP7WmuR2WVNmxGJ+72M2e1CwzGdfKg9pM2VPaFOrNJRfNnRt8vWATmfQj3Iyp
zegX2HYwgk99QkyYPCFY3OlRhK4vLxuvMZf4qV509ayocaDBEXl6vAycwETHDCPKpHoSMqmJI1NA
oGiT+6K1C1sVm/IPB2DOmCL8ykeYXTx7nELVqd9qNH621qQ719jRay5dN37JiH8xCOBV47atKo3E
X+N36chtsPs2YVhm4RYYzfqk4mMiqIijEOyq1yaZQG3N4Xcn0svYc6Mypc+DaFTF6b+XWg2RGcc+
bPTm/x9+fOS/f2DeqT6APab1f3/B3o7ahcY4HWHDPI33l2XKt9FYL/vHh1LZk9vy+ONUJvR19ezj
8c967Ej09P+FY1sxyIzUk2FbI9GZofMxzU25TUZ9OT3+olka9URY+FcTh80a53mB9A3eFErejyqb
1IAwGsJ6rVj5qPvkRdbGv4SY0oNm0etynZCmkzYibWpF+qkIYosqO7PXFvMb8JpD/bkQ7cJjpqsJ
i3Ynm/0cD7/8CJ9Wo9jv5WWYfoo6/ImGuIZVkpjb/KLMy3LVSvlr2rL77IYlQOwAPbvUk0+d3X9s
2yezN7+quQ69aR4bf3IU3t6ZPrve3AojfBpJevTop8l9qtCkgKJWXzJB21MoWlAK2pdZqJl/pZB7
fOHKaojpOC+pC0IVqGaAJHD80N1xY5XVXlaoK9KhZvBSywuqcjtolIU5Tq8/qW7W/E1V04vVmBPi
JI1TpuBQ0jPtWkbhzKzZtWildlsoqD+T7Icn4PPGWuL920YyXY4oIpZjHNFRX8lpiLYAs/TxSSmw
qaoOOoBSt1YRyY578kjpnBkuQWwDbpEAdvRWU4x129cZ8+EmyMuW+op/mS62h4Un3k73rLg7oGW/
WIpB1LLXFqDKzU1uGSezH5StVodm0NXkDj5esEzR0dBxS49Idh/toMeLQvLbFbz+kV4pVqrQkqy5
bWZtw44kDP3eNsLT1RFfmpVkEcPuRP9PZ+nxydb/2Dqv5raZaMv+IlShkfHKnKlkyfILynJAjt1A
A/j1s0DPre/W1LywRFnJJNDd55y91y7ogsBQvcxhwVr9+FlFwS8afNEw+OHr6mRG9lllxr6rDBJa
Y8ffIQ0LWDXSEUQx04b86reyfEJVzMVW9xbHXuPsEN397AsHKRvlra+GpxqfxEaWSmyZ7RAe3KBZ
EMHvsVuS7IZIrJ0kO05q+Ft5DMY75UNTTJ/zzC92uDbVNh2BPAfGstnP1d94efb4VKxeQrWnZ2i/
WDiq37ys+VMzSr5IXSJ5LNvxgDGGfE5C2w5FmthvXVEDg1YZzpXlqZejse18RryPpynX5X0Kxblp
XIxDDbkVCR3V16DbJV3AHq87SMKA6SyX5j/xTOXnJFqgRXWYnESgzq6U3T0jxARju74ZFSrFiXpT
+SXKwxTCczn5ZLbOBsaUVTHQvJ56ic5s9HfoMw3qVdO/2oOlGC06kHirLN1OlnZeEjEEayCYbMBh
jVgi0MN3mTk0hvp+/unViIyrSrMhxX+ygDDuaKLhVBf21XegUXKUwg3VeWo4BoN1k8uzx79iyUMY
MfRceaEm0TQF4rL5X9/3+PDxzVzYBLVqkviWn/rfw+NnGb5tnBAy7/6/3zqIsNzGsmnW//3ixxd2
1nRv4iLZ1yreB77zoyaQNgaQk/hbbUg6MwyjwNkSxsOLx+Bet/dF4nWfpXPrWLtOj2e13y/6Fss4
MIMQ58xtnuMk9J6c6pL6s/tcR6I4uA1tAaCU9ovXB4zm2yk79Mp9qQCP/xhCCLItK9mqs0m/muu5
fB6EXsiSf+YCskTShgoZF7c/2Qa/qSTlSRR0lNxZSdzmub1rwh/SMaZT31+9kVSrmaRcRvooNFjo
0eC2xa/O4VDvmtbet+Zbv5ilhaLx1ghp7MK878g3oWthWc5GLE0NmpwakruD8ClWqEhze22b0S8v
yxdVgGovkvC2VTg3w7Zbkhx7g+6LO7XxxqXVswv60Vt5sf0dLaWxSxL/gkb3F4bdaI9FJMA9p75Z
EcZarPHxOuRkaEf9BhGWdQyEUuc06ZqD1bXXKO+6e7okaJgzYcJ1R0TA1NHiH0f3Pjp1c62t7hAh
C9vHDaqwNJaI1S1UO039XbFE7/wQL7Tf7Gcmp59kcaP0JrfxCC44arrhgtPAuTiyytfIqlCVOCOb
TSpvcVeGnCWyp6zmbu4H5PlNHUMAdOOOw45bXiPCmuo6ShEtLooErbJNIhUnOB9tKxuYgfQnGVlv
8rWfBtR1UnH47YJf9og+xPVofjPWPiGkCgvGHUL6aODT8FzMiEar0UDVUX9NntHSlDT0NtKyPlSF
T7Y4RUZVtIhS49cWZcSKXeqvVdlvCH2rXTVynkcmtqrwfyQliDAfSkwGffHQuq04yY4faEXDJenN
4ubiSmgVbxYATY7HdrpPxSyPEl7YUJD01ttZi8sScQLGwOkiK3bGzIhAyi9PvTGiDbB8pHzFgf+/
51h1zY1+tcps3iTm7G5NZ/imQ+RInLTkTs5odYwh+9kqa16zShMtjEl/k1mE5ZZIBceiMa7NhF2y
09q5W72zDX1J+xB33jh51fNIiX0TksFR8zyEyXi3aU/BOTPOJgimFYc2a0hxmwGvz4q3SvYJsiCs
VlmS66vI569RmcO+HhgXjl6HM5BD9IpsmAIp37grDDd/Mo3uZ8Mw/+iIv0ii20vehOpq4SDsAyjm
5JD3l5LGxRFlGlbZ6s1yXF6YkZGXLLAd6D6nqK37+xzae0cSnJtp83u77Je+ndwwma8g8f6IGvav
0UB3oAenPlfUxERB0KFI74WTvJpDWBx0GjObrUjI9NqVgJZ1J7XG8Pn/dAwG+HMprB0Xz4qnX0k6
tLy4fmkiC7hpj3UNleKhiNr8TlBmjZGN2yM3o6fYwYafGPDaFUmb61bKJefPny7EuscUCl17SAdp
3MI5PQzSRmwcqfeU0+hqClEdeGxxq5hqGrTgshN052CkhugK91C6Ax0l3ZZb5MsG5apWnTx/tjB1
163BfZw1Vb7NIzgYnaA5642YnkbsKB1ddF/5f72oNIkRXtVM30Xe/2GGXjIpmuOUgMQY/gq5fwoj
g/O71FlxYnqyS3LCKAjEOdc9Qq6gIJN2KiTh9XHdrhXVUBD1uOAiiI5IrRCR0EtN+0s1eS9RS/5o
zgFxqVNrNGVkpA/4ckYC0NdwAcVuRnnct8LajwOoPJRW4bYSOXojqpKY5owpyBwJF+RC27rUzTMx
26okVK2Kjwh8roUPKr2Ai4NGmeShVAK0b8P+Y9B6C4mGqDD/tQQnMkYs6zgfj+rnOEzmVU72Cyfe
6qNAQ7OqS9neHk8r8d2vg2EhUQLcUva2gKhfjqF6TtLJveYeIq3Zfhtq7b7rzqPzktbGPqysE1M2
unE4MzcpeVQWTsm1DONPBER4q4Ppu52F9F6F8DfWwDtuJnpn+d+CZnZXhMtf26DnhrZGuIidg7GE
XoZCJNdoLmYzCwlwnM1LGQMiURAtlhkuLfpUeusgydlHyvKpdGu5DsfgvdIU2Axana2mVVAmyVrR
TgMRExxdasGNpUbaiHCOMfTgvEy8tzz2S5oO+muKq29u3wBmq34OWcc4nebsCg3hukg7iWybSCEz
j7l2kui3XQK/dpZpdBG8kvEkN/587N1+2hAzjEy/i+ioAGnyq9uYBv15HMLnOJS73iAVVIlL1bjW
eoY6saoA/U2VJzDCjndP2t5TRcJ8kGGwyhy6IIOm8TIqQTrrpRyFBGJm3gQupJpuqQ+qdU1Q0jEu
k7tORbHXXfIqvPkrTQRi2DDoNuiWssyaDtzPB5XK8YiO7UV0v2H1FyBlaFMAUcX77FCj6wXxMiYW
5Aj8j3UrVnLqA5LJGF0A0Zjp8Y1iK+lY3EUXfGCSD07sKONJGvM3I4yR4WI67rHUz2444GWFKNWW
eDDNCu10R8iBnvOjZfxwyoncUnodZv3pVaF/TrLpzepoGkwO/aK0JQulbvq/jlXNTzYhcwXUQJF3
+pSXqtk5HTMCOB7RYehJDRX+zL0T2ldrSv1nI2NBNaJzXbYLfjzyn/KsDZ6advwLdio6psuzx+dn
zMAlcoluaC9+mBVIs1mYC0UzUmX/96FZPvJwtw14SugUZ7VmUTVBSD44klkSo4lcHh6fe3zkwbE5
WqJgED2WJ5mZ/nrSYlqXoXwzUtFvR6v4GZIt/2xTngCILu7KQFFhy+kIkaffBEMznHNB+ACFH211
LQ6gxhF7ekCSubNNQmfzxCzOVol4lMEKH5YRFEyX4SdS+cUVkgKWgIA84FulFZFoJrouqK1r3Tt4
oCxe5Irl90Sk/Us1QuIoh74+dz6dMqmJPEmkIa+1EvL6+Chol71VcSkGtvqO8SD7YN0/gBbEa53R
z0E2UG9062bvgrvG4X6yGf7+Kfn7OQREXwO+GzWe58CfzmVGEtoEUrsiN2QsBoncdvk8huP531eY
oe5OZkZFsewwqOzzu0fGtECIRUe2uP/36Tpsnwo3kKf/5/PgT1zaehAuHt89jX4B4NNFHtNbH84i
2sy6D1yPy5iT7tjj0x6G5X0EfnJXRMJbC4MMLio+8/R4CI0El0ZkmnRgeU9pFDweH5/OZYUloM3p
Kc5RcvvvoZzzjN4de1IZhpW5GmCBmCuES/mxm/Xr4wsjt+StkxW5lp24zH3Hqru88EHRx+eyNTaP
Tz0eMpc4csjReHBqhl2BF8hDw0ab0DnPRhTAI/T1xmj2dUUchIsUBOWp863MGuPSe+zHFXjP757O
I8Kp5/g80af6rr5w6Y5XO2RYGU9vUWTId06fcieM6MvKB31GCFOvq1hMH4Hjj4yBQg9iDk9nj3EB
zlj/FgEcedfYhaZqQoas7esUIEj991WY5dBWMeNp+qfAIpYKgu6MmB7Ik2gwYtl6wgXUgl4lgQ19
Ta3WgwGgsJqiYp/NsfiGA5WDOYdqhwoh5lx1zzPOdyGa7k+JjmQ9eiV+owEAZOLFu8fnZ/o8+zCE
tpTjH/sUtdrmDGze/PrDxG11CdLufz8Q+LwFBeGi58jIYHz8q5jM//kS0tWKTWlbDOMpliiV+ebH
j+nq6u4oLA4KdWSvHJ+WRx482ZGLJduv9SbnfHkpK+K080UqHlXJfvLL6VkvDxH9P5T0+W7w3BkV
u3KfQ41vxPfks+cyzyfj5qjN6iUMFnfRPPSrWo31tmhDeuW02zZuPkneTWf4FcuPtO2jn1k53gdd
3HsI0s8z4UXPViGjbfkhva4+T3VkQtkXyEgDs3mmEUK/2EWxkY0YDcBy+bfHA0VMtydImpein3iD
l4f//rVG1WzOmcZG/j/f8O+jPhk2ScQi9t8/AHAbbmGx8QFlvbAMJC+zKl5cw9eXfnlGt6N7UoWk
bc+zx1dlJru2QhZFy2X4cHJkS8XQv7rRWNOxwVzhCWhdYQ8Q1JBNvslwMG5QJrbHJOx3DwHR44HW
l8QXOo5ro/HNI3PttfZ34H7VHUTnt6Cts6ubcnrys6FHYQEjYQ7dC//rcjsKS+29gvNr0C0yf7oQ
xjDA0xqs4uA5SLjbDlhwhnYIomO7GXwmP3MYcHnrzGWoXumd7uZypTTKpiLNGGGHw/tsWouGEQCa
v0l0ri5Wwa2LmNS/DtnTaPyhsDT3qDSKdZjrr0LZPzr6DTsDdjG0RAv2U1h55xDJiZtxDaiJepRI
t7DKg5OWWCHbJQF8VBiCoSNcY8DnRVwEJyfnLmvM6jnjYIYKkwM7A9UT2vVnZYCUqL2RO6Qbl2FY
jwXbYaPLrRY65JI66Cguh1LTzQion1eQBdITrt5POwHbQkG/D4ijxMxGX7VRf5jy5wcnvef5gG2D
En3bBn69SXhz14EpSUeiKXeJw49Ye+Yh4TzhLSUJ/ZOfJDXGECzseEMWhsVF424tOxIvQ8K4om/z
36mMh7eAkVHmJR1mfgxz5qSsi4M37FxhibKSYDrU01frZ8fIDLtTNry2tl2fPQsLmBI+x+ciX/eZ
3AVmiVhKBvtBEjZFQj2ttTAzTyIrX31q4i1vuD5Qv2nhvi+AMSrjodTroK7/jolklD8Lhiit+jAp
ddMgXJTYprtWw0gyWwOYL7Mr5wTma00KX3CG+EdzowIboUenOIsYhUFP4iob0DJ9QMRy8tn39die
fOkG+6ln1Yx1ovZVR5dsKF9YHNp9XLO7G6J3v9WOPPZx+wWEpl4VDVyuiNMv8ySDw5qV/1K2N1PY
Y4P3NMK2PHvN4aueLJ2iAGOFRFiHCW2acDTIOd5FGQsF9NpiNfjhDuIEXzUiRi1Z0GtmE3vtECha
F0wNg/QwFciwlB2dJ88bDqTxdRyjxu9oN3Jm4ba5a4TGf5hPB/pezQp6GcLodqo3HAepvTcjOig/
25M54F5r0wFcgQUko6MxoXfcEaeDWMeU/p1cUegovsi2JtzPrc8Bbo0+yL3JBH9MDyVni3Oue3Js
wpkq7Ow7FzAWLln+TJwuzm3STKPQ5q0USL9dpKvTzMnchF63bZYdLfPpxlUVKc6q77coEts1f0t7
sHVxocQr1sNgEiY/MVxNoXpJziZ0iXIbJlYi2ZFcq6rQpUbPBOG6IBvab3M/4aSyZoeXFcXspGh9
+tfSq8wnOeVfXaHrdS/Rh1TIVbnX9vlYkPhZ4DmjEjokpHZdPc+LtzTHIKeGLBp+Tm3m+ow2DNxo
RuMS6piHel/1nGts9INGBjeERhb6QVUEa6NT000yEc/82WBBIJmF8usw6wihbCJRO9IFf4KuXa07
S9X7Pgmo3yfx2nhMlikvItqP2ZJfjAg/h5o9OjZYINO4ul4+XsKBUiDVuI9RXj4ZZBGi8BXlqhes
PEh9YAcxcUa78TzW8pfThp+1mqE6fisF4ngXB8jKgxHhhG9Jg/svz8PgmlXqo66gw/hJWl5jP/6p
U+u7I/N6b2GcuM4sroIa6cXXi1dJolirOni+qijCM92S8piZxaV1JZgvM96zM64kZ+BP0sN+4Db6
RgmbXp3loeasDZ08WAuXXpptgXSZaVp0zeRiisLQBC9nZ5WJOpJjWG7d/AQbhsF+FWPP0PxEYn0O
JPkQiGTG5d2BPGAqIjnD2AecrO2NM/m/3db8k8GeZLaXrt0w/zDctn4KNGyPJCHEbv4YAxRHyoKD
RAf/JYwPWDCbEydJKvsArL6P+PogW9pgsjZq1K3zE9PYXwJGEE0h85JO4B4mE+9JM8dPyURSWu9J
/vJe0o+IpHFMyq/Rv6hEtLfYk/iLYQqF+nMQLRJTMpRi4JRhV2VEliLH7uoM+8OHb00KWXW8KMoQ
U9WxxOkYIZcNbWuXzKU4kJL2w50n79RMh0rUI9XiMs6npeu4JIFlC0mobt/yIEcmjyJUIgvT5nke
EM30i76EhIx1C8eF9xOvgmnQcwAAfjNhyhzMvN60HjO/mLnXqnMksaG6uRKsPlK6KHutQmzBVdJp
LMu0nhfmRVpwZI86BpVERZxw9IenxuYgbBr7kWbqLWL47XDH3xo8VKK6jG1kHScXQUgVJ9nG0I51
9oZfSWk319aUYo30NN84bGYb7EvWKkj8a0Jc1kkRBnkgQDlBHt9uSe9zNoFZfUReh/R5mj57LenI
JPheB0A8OKQadPtg3vw+R4lQpL/RMw07h6M3G0TeMImfyq1JdUqTKhsXPEFCkpjaN7DLET4mf5Vl
KfS/XY3jBFdwYsDTywO5Sqf0bxlnwa6Jxx9UBvK49Ly1WJJdvJ7xVGE81wWJDb3C8TQM4bCOgTpt
pEiflWv+cDD4IR5r3grs4Retqz06lV+pOf6El7E3aoS+YBKtTYefHYX1sZh8vU+GoaHopltBxCl8
jfooC3qiAvX5tkqEu5czEYyGVZFRUKHra0b+TyGaVcaOxk/DSOyDkXruR2P6r42b4WWpDcAZgK6P
junN+2GZbSuUTbsyDqK7sH3szZKsLDWJ6SDV/A76/0kgDR5iR21HnbPOK7UwKEnNblB10IFm3E9T
d6MaUieHbJMmIMwxMD23Sr56WuvjgQobYIMmXaMQoMJ83m92hD3QqHyLtME0h19tgfw/potN8fS2
HmTsnP1CwuwTW7h3/s01gt9BOTurRgFTbFttrHMzeI9aNABpY5AFhqZZ02R5GSpiJurkM5/0cBtx
Q9Oem9e4SsSZ012wQ4+28Yhmo8nTvZmYgWCrTLgWpydRZt3O1yXebWySwfgRVlm7KXPB+Al0iM/4
Z9VZ808dx9Mqkh9zhizOy3MoFzWv2+D+mHAo7Qhg7daOtvD65xZAH21v56R/mRnTMWDz+vUkl4Gs
tu2VG7Z/M0xGK+E1f5qaZcBUyIu7n7bN5By5u9xZZHnQ1uMyzBx1MepsWNleg0guTfyj3e2ksElq
9JIb08UvJInzVnEStPM+uURZcLRGEru6MsDKZXAQfDw4sV88hbH5p7EA8XYdDdumeYeH/gfWhrF2
6mzcBdLaW8Qhsn7QEe8tA1VpnR4il2XZLlOGGdmAncF9T7XkP8MBDHVxvZvjP6mn+utoGxxCTf5C
N+c9RdK6L9DqWuVgnAsmKlCPiBSfWbyL346O9nUjOEYl1U9nsH5yCkm3GQZ1RmOVPg81s5k+/XT1
PNw7KgwSFuKdYzjyHPbphShFgTiOE9UQa/Lc65ueQPnnnTu80eJkUhxPO9+dAHpDxHg3Cxfdsez/
Wlmfb0rnWnXtcDUM1PbUCwSfGnj65vSKaX3eoKLKsCiQW41UZCOKMkCN4v7K2B7oj8HwCXjt7Ja2
jxi9w2w10GiyCoaYOsYhKEakoNPGjIkSNlrkn0aN77DqeEViSnJctptIYuIJW/HShYm1ZSB/0G0c
EZkHc8HOjGvks70DQWOOtURXpV9E4c4M5Dkk+i4NYKCa2KQkZQJL/MoP2lf2AjiKALoZmNevInII
as8I6c5r5vrc8jW1FBpVSlGTiWoAZK4CayNrgdlTRoLZ4XCgYGR4UNKPJRsAGQKHWqkna2164Udj
DWpXG3MB4cs+Jj3GCoQ/AHGTrygl49dT7ZLuqTGrqUm9aCskIHsa9mFJ0gbK1P7ahiWacaBhPgkR
p8cDY80fnlW4e51xpS70CZZv8zWvkYYnM4tVDiauNoIWcypYeKbkOa4D+vv5WFrrzoW9h9kD3+zs
ulA2QnJx/SbYuzZevd5/iYfYfH2A0f4F6uUuk1snrnYED7t7Twv0dxNdbyfJf3sE4e39UB/rmIlv
saiaa+2IE9knL1Nhw6xfaP8WSPfN0Gp756Aqz21vPZCkBmrUS69lhfVnGgTkCJTefaizjZeNxt0v
2CHzxi7e4/bXSBLcawwFHrcO8DrginCZbM7u2Aa8VVXa3iY1w+A5LmiEDMuvFNS5e+Uj67O0vFvw
sosh2TsL5dirGNKMblLeuwKYK9CROztYSVuxSp5IBfoBre9OUqN70tTmi+jsQbj0lVlvbMwrdy+q
/6guHNh85WsbFxX3gpSvj69yk3ncoS+KzhWm3y40KCfzHPDx2HDuMrL7A/s2BcbtQSn0bOskmEcg
2zS66+NFf0QLhpZEwLeAE8O2NiAsheNTldCsXsLDgp4U1TCF4xI10TNrrGbWE2+rwkbB5BvnLs9T
yAUMfNqGma7XtDclY+9K83nJ2cRJtgTWPrIKadWsHQNGROtG9bq1mnYNWg31SY8gfDmBerhTXf53
a1ZOymPI1tcOSL2WrXM2mvQea3c+SSrPviHF1LCz7Eq1SuYZVonMIReBMFi/2LajYR5041tHT0R4
TVLpngs2tIvtuBenMxhHwZ1e1Wn0LupmvsyolfYEQH90JD+cUtej/Zc7ZPU0avzHqNQhManYC+nE
seteHh9FCe6PzmvK51H529jyhze+/HERRaDacc1xins89CwUVZ2t2gWnbsngJa/A2Yd0H1bzQDFL
knjGBZxIppJ+s4kMBLLKkCvBmeVZYDZiUOOZr5hBsJuJpNw0JcVnSSf+PCtx8k1UpzOu0+PchUCf
sE0FrKZYdl7a0DbfnXk6jrgi1ZJ3kRr8aTETggkrwupBZIdUOO1MhQqktNA9K4S7CLCTCeLvElBq
ZD1Ex3wBbPmT2I0O1vo2jEuMrOwq6Vjm99hESh1nv/7xPC37X9TmI28zzUOBFHZSRxMNESnq2Egc
J9vEcWCwvXPsDob0E0f23bANZGvcg9fl2dhnMYJoZrtTNgEYRc7Yjp37KqfgLYQ7fZOcE3FxuucG
8xBD5mbT97RKMMeOFIgT6icDc4dTQokxgeo/oeLfcCUg3yiNgF4q3+7aWfrVpCTYN+5ORChlSiPz
/73jSZqEFELBtjPZJ8Isr25xE5lfY1ywhCDUW886ASfhhH+bGl8wR/LobBABkE6CCWkhEXm2At7j
lMTDbibGgY5MXW4AqQWHALPIOyce2qQjcXirqrEr9K3ZtDfMat6njX7rpXma8oq/20a5OWqyfjJm
t1eKge6Qmu1Ryf6jYeL6B5TaOgpX+UyufJTEhFjqPLgiopq2ljlyDgbn//wvkHhQ9F6DaiK2jAfT
nkiVJHWWvA3YRoWZ3jizcrie4hd2Euit0WyzYYbF8d/fb8TFu+m8tIxGOFsi0Arj9ODCf90kCpMs
GgHeRak4lyVZcRjJ0SW3UDyhty52sBW6baUnlpHOQFHXqYNXzdGzBtZU4kF251D8ZN1gKDDb034O
3D+9so1vNPWBAC2vF1TmgqYx17BlvYZp7T/ng3tIivhoke67wkzWIu/Gzx4mztZOC4RGzOxvzPWf
lh38qGLQWKTS3W3DwnweGS7H1+ZPGzq4y7mMnx4vt18P8vC43fEKM3RcWjkuO3nDfGgbWYydkUb4
9PtLvHSoR5sg+DaHr9HUJxuhA0mCGlAkO0N1uKLjRb6mNPz9v70tQsBSr3FlP1FdJ6TwIDuXluNv
c8Ltd7mLk6ZhsEVt7bUHg38+IDsGXALLat03qJrz2d2HBb7IlTCy31ieyRcJaUdQis/IabugoJfQ
y3lfoip+K4EcH6clyBxELrgu09wMmJvQ5JdP5sIDrURHOHOhg82/CL7HIo0Nyz7poNmRemHdyI8g
gafDxzb6lru2W5dghzY62J0yNkYqh82MLfoeSvGH3w5tldfBpMkDcCEaY28zT7V4A+xAN7mzh+e8
rk+xFh8eDdNno0cUUgv9c9QJ6TV0FpT/8Q+S7CxnqzmtwqtW5FZiyA3xACNPsOjs7IAb+0+dQsSe
GSWaSoPBZOgZ3yCsNxvtOQc2ma8ccfXHPNHHxrpBkjNCKjCsy+rdWQg4yUX4VjMpUQsrfcbNykid
ozPu526V2G7NSa5N60uezdOvwDBW/WRlyJO/YjBo96pH49ePsX+J5Ii6ul84YZG85D7hho4do8iE
BwXnFtoVGsc24Bdl36w6YPDVj5O5S3GPHOqEYTM5aBu7l+PzY+3EF8SUIctAC9oGRp6ZceySe1At
W7KVZmpTpe42H8Lpx5gChEoqd/fvWrN6XNel4/wgEsnHdGhDuykVPhTFDHR2JwxiRqgPY2X96FOd
bWFeELpQ9ic8dRwyYpxc5mw7p8RG/9EQz7WyDTpLWZr+5oW2P0xHUJ617llA1Gno+RwNy+0Ppllh
ps8dsPYkYSeYEysrsp6rKsYzYHX183CoTEKODcYSW1JBUBr0zsqeFT0G260wIprGIRqolGttIG1Z
dunGBWolJffF6JjDRtvgQfyhWyNiGG9e0J7lsC9GS93JOMjWbZoGoKs5KZX4ZR6v1mMppCFqfhWO
lW3CZWWIRIkFwXP7E5kWfxw/K7fNwqWgrzKgb52tX7ENrFVvHuxi3nauOitMUPOOyU0FFuSxAf/s
42XLcZVtffvgTGNzD0yq7z62t1UmxcF/rFQdSdctE+tda+HNCRam7ND4cJDdmPyAIDyYXUXOVP81
KZJsCJr7fPxWYbnh3hEFTXg6cu+Ifvur1VrbIuKubYTojmSak+88Bb9i5bzZfdC/eAO3QRolzHgR
O3MaH+Udb+oCzehu1jAdraby9s7o5l+TROSYVjn+VN2IbdwXzdNUIThKzd699UP0acDU/BrhEqNl
MPVecDGsdDeWO4D3/r+bZ6RkwhiAlzRr43VS6+Ilb5a4PFRalSu7ZzkwARSl9xKICajm0hkm6WrT
BFV86dH33qCRfxlm2B8bAGU0uQfzq28gm5ALQxTkPF5yJ3TpoHH0tgc2bc1hcWP5izUnCcanx0vD
iBIFFpFT3TKJJ3aoP+QYWc9xzlEoix3jUFpZjZ2BA1dIKXA23PqatNBTRynvFfhrIGD8scSJLLaG
K2aGTQ/Xce1mdnssBcjTLoNjXyw5NTPuXnwX0DILnx+RlyhcHDIrj7EFKWOoCtyxy3LfCv8noEj/
VbksClaVLPNKEOyeFCws0GJObZ14GCRaBxVeEzLOht07hZUDZAXpGNEIHmddb14FQZteVIlbzxLl
uzvJ8edjBWB41ZxHHL/bvuXOmJxm2JgDAmhlsfzLbAw2BUYcPH5ecWvKZOBIzdpV6A75uE2uKiAl
1mQLxR7B1eOAtsJDpIBBvcB9XFXlJVXpDGNjQska66dmMfFVuNM2Imj4EaEBtUm31TbI8SMldTde
s7+KxdTLP/1u6m9hWvnrKnfLA7h9DNJsq6sQ6/CL47bXEEGAPdbi5qD/Wlf4enb8ieJA33o1tXqb
+JS1j1e8S5waaz/e90ewPVoMbzdXJqfSWXtXepsY9kw0hwH9mW3Tdc2x7qbfdG3idS2Gbj+Pv6ED
o2UcSBtwQfx0gRFuIx/dFdP5FqNUhZU/luwWEXHeqDu/k6Vm7scxHfB0knVqwuhCaMAFpV9mMjtf
TExnu3qwxqd/r1Y1jAmiVrYTu+2xygAJQCg0OFwHOeDYs8/iC0v8QOt/5EwA7aRxqgMMhficBw5H
oWXvNVloN5Kj+/axH+Of4ofgrDQPPXJWbj1qSxdZtvqZmDRpk+U4broKk6s0EI42HhbLsV+NE5em
KtzXtHXRXU0uf7tAR72seQC/O/OWqmi4di2a8hAWwCOSYHYoreemAWwFVGQF5ofJC8WCY9V3OmTh
pgsxlRp8xdYWOgEvvVC6zOgSN35yr5U+OMp4BvOaMf0a4JOkiF9wDdFWBXDbGKXzmhGhi+moIxgn
Kfv1o+AckuweJL28xLJFpocg6/goUmtpI16N01c93R/XehXg2tW6gfuTjXe6pP75UaICpUYK5hFM
S3zdnTtNbGgSdyRYAObXvsGGuDjFHmHtTEOdraEwJ4R4ae61TjZq9N9sbqMXZ0jdK2aAl84U/XGw
xYVebbPuEdydZghw6BcNee7d+L2Nq23jTli8q965BJb7WfsjV8RyhLIJK8KYLc7QGrqzJH1W4jiL
HbqRIEaofMwE3ukwnioZPLnAVNZOMZlr7Hy8W4NxAb2YXmH70UhA/I9ezsXsYuEhTTvh3BDDD6hE
c+NIeIsz9e4lKdp2869DwBDMB4N2y5R4T6cSKOJQyFvFfPfaRZ46jZ9cjP+HtDPbjZtLs+yrJP7r
ZhbJQx6ShcoEOkZFhEIKzZZuCE3mPM98+l4MZ3daYUHqrkYhjd9l2ZzP8H17r50xpTnKpT8amCnE
eK+3aNdRcIDYlQ1is8KrsZEevBLDvo0rwYv1RWvDWEDh5e46FKqoyePpyYYKm2WumFyHQ5119hLb
jIEQq1sOYDvMMlYOsW7wWGzpzIPerB6OQ/tY1/c9ga1ETmqXPUK/eaLhKs1H8qxNU1znZEEtpcuy
Z6SEs1U95dXO1IcxUP0X06blmzaAelDX3KINKGrkNxIW9qVaFHdsrPpzI2mLtUu4A1Q/ykRDCMRF
U9tuo1fGbKhwYQ8JxM5fC1wlCx4VvtGHtLDHWRBVck8NFHTokD8WatxdjGVDUl/lI58XdxbxoPt6
SPwDRkVrqcfUxprR8g7FLjk/Th+dDSnn1+AfydFdi6k1Z9dVvD/+V9XgMm1xZJ65fmsclDJ7aFQ9
+FGhIbX67jIykG86OBfLDGA+J61wXHsxZL1J5Q9+fcduf8VPrEwWjJPWNtjhLzyjNpSdNXB2dr2v
+Dt2PwQ8oHJptU0/lsE1e4HwnoBfwkvVeyuRZwHYN2HLepzpVFc9kqDmQ6T15505IG/ovR79Wn1b
2Rqklq64wZBCHwGvKTQLr7unBIPFuew2oQtw5vie6B429rpfyCJKCVOIAYG3rjGLIu/1uJUygvIl
SB+PR0K7pN2kBkNi19z44ag7DHF9uEdnvaa4pC1Iw6NjoNBwSD3IYEaa9HvKZv3+WECgswuEg5dt
luQsh7W2+FlotOI8vQ4vhiA/bnvYeNgaBD6rh/XI+HfTIl1axpHSrrR+bK9/Dcy+nOsCZ/Hx5VLg
k8Yo9rsCBz/6XuFttJrVA6Km5BbrtMECt2M3OjijPmdJ4u3T5o7e2szrXPa2sfbk16DPzT5/k9Nn
GCFiWpNMIJhpSTSEgTHrc8JVWWEB4WqZsv1i05u48pLCfIg9V7kfbBYWPk8T7UHkXFosReHH6d7r
GN7rxPC8jTVDiFpH6bU9RGxLRz86Ow6Oame7D4NI72XWx1e5L5UrgGNXVdZVP8KCNjsWMG+lYbX4
Edg9QjJFDcBJdewbEZFNczi65H0ICGs4btCmXzIAJwOajc1xG6jq5BfFqej2ij+AcnKKexsvyHGa
GUN414bRlAqBhsQQ/Ir7sA31oQAYl4RuvXTiAP3YEGcrs6IpxAZyeQy9iOvS3GZ9daN7R/+DquHx
wnDX5sXu37/kCYkFKo2uHUrQS1QpOnUKPzonuUxbRzJlcB4AzgIRXdgujcvjxFgOxN2xGi/PEgIz
5wm9vHfiuwCWDSW48WoE8O/DTrRpq5+rmRHQWPbLdejwyPDBdFtdnfZXFarazAno6FPjYvtkZHNr
DFFFUJkmnHha0Im63rZ+oECiJOMtZQ2xHNWUtlWOOSFQ82idGtQgsozFvzuVVcPOzChPNYeYTN91
6/CvSVR0M13m9YHyVnaplg2n13vBUzpCJlNadIgUmRlvRH0dluWe0NzxElg3YN4Y33iASmpLN9O4
Zd5xF45Actw4JnUVlgzHrY8c6zPPGMGxqEN1JqGZUBDBKpJ5sj+rOiwfedzWu2a0/cVk58RU20Oe
TslLQBf3UhImOW8lZVLeteiuibfOMb4IKyfQntCCIpQbmG0gz3qtMm7yrMt/zfBKihS2lhVOUV17
P75MlYQAF7Z8f6balldpG77GbFEXgiIcA4J4iFwfrhG3lpl1EQrV/zEAm/LF8IPx7Mw3y3DuRap5
I7zxNgZDsKV8V96gIXW3x5cvkWCtijy+j3RTh66OVk9THHNdhsisUAo3uvomo/gMJgSGxn4/lQp/
dSTwzMJ5zDx/U5WGtnBbVsJBNNYXxKBf2SKLNprXWszxtrc3bPA3gG4dE2xaS84vWdFhD3hDVLMk
rJK94SLpgXyzD7rM2xwfQ6kg+DZ77ZwOGn1pW7A6KImDZas8J7rVXatd4s6PEW15wAKNEsItfChr
jQPCn8vaxO3FztEiTvhMxRdCMGVyXY30qYJMvfJkKt9UWV40AlRKTQFuwbpzTplDP7AMtTZZxiKX
DGsycyLlNqdJP0t7xBWwU/dRbh8K0VJiDCiBHWupMA799GBUvb8c0vYNiNWE0ayJYfJxRCGj6pBb
E82WxO1Vl7FrB/4XITNT9Ts3dsMVF0kayfRv2Oq8E+6ycltxxx7kLUqoIiOBH8FtsDFXA4XKrtN4
58f93K/KQvGUkeh2XRpkBU02diXRd8eiq2ABPBU/rc6cvD7pTwqbDSp04eyHjvyA40t2XBUdR0fF
IK6309FuHf9/kVVQcYnl1VhYD/1UyTdir9jYEXZJEMArNgP3NKNtbqKwLijDgccooYQff6sHNtEz
iapOTMTHCB7hQ8OmFDflsEW6t8OAmx4k0TEHjcn+eLzRBskbhEaxcFO1O0jVDJAmEWgA2FydZQ0p
PDIcgusgzQ9S9zEVJg5Pq5pUuWq1UGVQL72hzdaoLwgaT5IfSOVxMw3M88cv2izMfSHIDlNGcqob
+ea6yRXm64ZJnyJwLne51YoHkkCvsQDDuu2slh4JOLAwqtGxh2mxMYfwJaoz0r7hyVzULhonZo8N
vlPQtirVD+IFF55Z/1SpyF3buA0JhxcaCTVUoo6P8HgssyWywGV3ce5bant+/C9D4qr7VfGU6Lmx
y1SXRFejz9Ip/xapdgtbxd2TYgsd06XlcPwJEwleFMPNsD12/gH5b4iucIoG9bhWWvToQMuDC48P
d00CAIqpaUCTcfQ8osM6xkmNxC8UVUR2HxLhHxa6pSnTgz2knlZnx1NOaACddXKrGsG4+vV5ehMH
v4S/midtND8O7yia8nMxeMXuV3I2EkzjPMjeS8u3H1U8xKscobxOpAxooWjVhXq4bZP+Jqn6e4Ml
5XEbk8bDeNEqKMvLldcU7EHVXpz7bTayjeG/E51+afQQg2XeIwp66QSa01/LlNzJ4W06QXdIVb4X
Wac/Ih0puwzYNyohbMLj8hVTr8OSwGpXdXwjFMIpignjdfziUrbD+OIp0w/lVUtDYDcYw2uAafuA
jck6JPEYbCpDg3sc9c+5Gu9BrdBX0IjT4FXVqHDyi4mT/CJreva9zkxvpX432urh12xv2Pq5gCXT
stm9qFKjvJK8KXPdJkrjWDQ3YrTjHRNlkNi7hkUOlRvYHoS3ysuvw06PifcfImU1TcV2qtuUoHXd
Mq2TIE89lmIYvHKpd97C9vCSpz6OgSnC7Fi+pjxlIdN9M0oCSog8ZIXWZhDt4ZRkWGe2lWE+MsrC
jhe1sgRScv/NCdqcwOkJwgOk2WY4wjT0k8xbBfsxEcc+T29whrladO7GB+zALkhBXtVQK+2FeYv7
q9iCDo8uA8rlHnxE5bao4cO4Q/4ELeppqBqiYw1vj0TW/hVn+x+v/X9670B+4sHL0uqf/8XvX7Mc
uAmAwZPf/nP9nl08J+/Vf01/6//81Me/88+L57Z+L778kcXN/7z928+s/Nv+ZnV7+pMf/m3O4F9n
uHiunz/8ZpnWcD6vmvdyuH6vmrg+ngfXMv3k/+0f/u39+K/cDvn7P/56zRp2TfxrXpClf/3rjzZv
//hLJ/n1P37/5//1Z9PN+Mdfs/c4GN9Pf/79uar/8ZdiW383HJW9kyN1UrukTshs9/7rj5y/67pp
kXHOA5e2xZ+kWVn7//hLs/lL/DVHt6XhoFglkbrKmuMfmX+3bUujLskr7WgqqcP/+8Q+PMN/P9O/
pU1ygBdSV//462PCLTnsjuPYHEbH+WY5qjW9l6/PTCweP6z9D8xNniaFWq1rxd+4uCFl3my9Ylz9
dj/+ddjfD/MxYPtfh9Gk6pg2mkay+T4eZhgLx9HHoVo3irJDUE6/Di2NlmwL68ygDKjDTEmMzdcH
PX40//6o/nVUU+WIpi24nSdHjbg0zdVHyPsmxKi4xW1bNT+cqt+Zw4ANKNhKSReJlcuWHQhgrLVj
mxdwTw48gYkYP2CNb+5QAl/qif4ctDGb8eCpaZRLOpbXbf6qadGDU3u3GTVhxaXta1Vb2nnfjA5i
yhn+40Jsw9ZMwZPSrJMcYkRort5Dsl53dviuW83CdLigWu8pm62h1UK6jOlASptfssFcuI240iIi
rnwnODcwKORVvRobWFNWeV0MNwXNxNxaZaGxQweE4qKbtcGuyYdl2ZtXengt4tV0G/SyImdhDBel
zNYywshVQ7H7+imJ6SmcXpyjOZplqlKV9unY7Bu00iJZVPhHrAvqRpduttOaciVkeJvH4srOwrfI
ti4E9ziLY3aP3b6l8NhKQqqMfJPYclVazpLslTM9JrmYZHlerXNqcXtqk5vO3mpSXrQSDlZsFo/k
Z67tqKceZ14E1Fh8J3xUu/Ti68s6Cf/+9fKxqeKj4uu3VKl9fOUV0xJWbPHMMHOBAEZzblYE61AF
QlrPjKiYlEwQw88EsRCoi/Z6Ig61YHinBm6owPsECtZOb5dfn9hn75IjVRSiliEt/TRdHTZXTsBM
Xq3jkkWndDe2rzx+fYiPkxlfm0q8ASVI05ZCasI4mczUAWpPxO5oDZQwUZnb2V7q+W2FFSGOh1Wk
at8krYvTYex4RKEbQuVLt1X75AORtZZQ1/NhGeMwSvTbcVQfLTO6KZPwuvNHNvjqo6ddNbUOxBOe
bXglUMGTS7pRsph4m+DGRW6A0B0qX3Jtt9llHcQHM9YQciQL1w2v0V9tHLq9g7E2i4b2N845z4Ha
MdxD1gtnhhkhYm5+uEHx+vXd1Gx58oVMV6cx4jAlqNLg/z6+SmaSWmRTK+Wauiub0kkPSpbfE0a2
h1QbJouOex64pbdI7DpedoazidmNrnxpK4sa712X3Cjw7wNVHHyj9WZa6Cx1F8O3PxabgWizRRsZ
T+4YBOdhjCgrC8uYvCYvPEsnyKeainmqAeKryxzrB37o2kOkrPE9prYHry1tru3efgRED6u7dFHE
lOnFaGnUojEUubgWaOYvNIEDgJDqi96qd5mk4kJlez1q9lMLLZLs2DO3x2FdmsXKF/Zdbjpzpw2u
M6Q8QAhzl3iO53CEeUZ22Thnf4RurElBMsl73LoI55CgS4JfJCLn4GdT4mWjPUSmH2mEiXyKFFkt
2rRSFurQr8ewJZTNr0GQXWMurGjctVSPycKhxkKHAFbxE3L4KIn2qUTBmlHuh9mLIaGCUxhYryZF
AdUdqZdmFM0UG8HSuNR4c8BD9Isi5E/wPFUL2wrewib8UaN1bTHagxqaGw5RB4V234fKUxY6+wpC
VOqw9C2nMQ1p3l1HKJjs3npIc8CJJd2KCnN9IeK7xmwIkLaSy+gg/SxfBjlHCi1wllHOVkqNzHwG
zKoOk7Wm3BgAYxdI+XkZwG4UPW4CrfXEXA+aXQIBZ2a09OSHMJyJyr9yY8qFZGqA+UX9ir/dqy91
oB2TUDBFYVQgG1XrdRjmO5Ri6IasbNPnRTFHQok0O79LlQeHVNWVzgsGsoyaegrJ1UnPhhYscqJG
L57XV4vCVXjRZkVjUly0VgnwVkz/r6BAsTbVG8dtlpoerXpdI+51ctFZqHUehOyvR3QaMw3oHBJ0
7XwogX52enGtKdr+64/OmYbn32el6ZszDRYshqVpJDCcjGHoHmwyVapyHReuv8y69D1iWyjIgp2g
GPzPOHj5dd6rG7UwAauxW09jQCK2G7KXsPIlaruzLNWrRQMYAyvzD81Ctw7cOJ3BmiaXYJ/EDPA0
1kSfAri11Zuxbw6uAuigMexH5A2wHZrw3GN9NsuoaMqpIwvC3kxIfBpVkmm9lueCs3aX1vpd1+D1
rAz/WfeRHFcV0wpxFHAu43DWiezMCsLHVKFQqxSvugKeI826veVF702INq8hcKBW9Mey454O8Xij
BeNZEAU/HdCeQ9efYb8ojetGyrM8nQcRfoP+jHM9UyAkRZLeYec+mgl6iMFf0TgC3FFmdPlKYDBO
HL+O4AQjyGFj4F03pg5FKG/uSDhTsEEZsQ5vcGqqESGUS25nUjZ3Xz/Qky3gr0nJtEyhGQbPVhfq
x0F08NTeHKu4XBdG/pB0w3UUKvPC3mlAymdhpEAEIK9Laextxb3W0RVFAH1typvUlLZeGEAJsU0K
hfH712d2PPIfr5pjsvfTp/2fONmcdprtlKz9UWTY9W2JWyUrSWXYUPEXUDmhSxsVDj/WAq0K6n3U
cOA6m6D0eTUxCSZYJOdinFCU8R5lxlkrkksnkj9cAUk0zUh2TuFj0vFR5mr7ozEcam6RhJliE1UX
EugeV5r/zYSsfTYhS6oeGpOxsJiSP95tVYCBy+u8XOtjSIxqrhKdZffzpsMPiwONrvGwqj0k9CyS
6OgTFUUG9pPi/Cjo1M0bm3fQb7+pAkz38eQ+G7qqCgIMWJX8cU7uWJlEsrqgqFLrYDYFPNXYuPHY
/IA1PgRu/vb1g9Wmizw5oNRxgFoau23NmXZ+v2+uNKdQkhqqOkyP7DUz4ONXwtqqlXLV6HILiebO
zbW9AZTHEen664N/crEc21JVS7P16cX6eGwlq8K4DzpeKmU4q2V7p/AM8DecGx2iMt3o0//GI8cO
yxO3VFPTWfZ9PKLZKbYDeoNHbuXvE6BVrXy4292SWrlcOiYS7t66YMFA0bUfL8Z4XRHjx4T+Xmv8
hST6Zt306R0QxrSPtnRLP/2sZGG3VkmhDL/yVk0vlISVIdoTo3IuQn/4ZoOr6Z89a8OwVTb5Bi/+
ydU7TSxr103LdW6qj5HTLMMuOxeMJKOtvI1mcm1p8UPXJQ924r8gSSKb1rXnXz/zP7ZSDGxyqm7p
UpooeMzTF04ryrEv6VZCf0lZyCCqbJv2LfLh7+TaXFCnn0exvikk0guLZkcV3lth+pwq5LmhYINw
FyKUVSHIW4O6yeEBLYpWu4ns+AExyAz1Wbg1yEXzPPqe5bCXI/CfMa4PIhisNcrnVR3Q6ihiTGdA
07C38Ni/vsjPhhapOzqlFBOjxh+7etkok1KMvpyXGzcW7J5Zn2qY1uWiIhe8iZDtdwHJKbn/CpYI
/5t2K9Gb6FgSan+8yHBzfnNK01rgj++c4DJDN1XNokH38c1HARaaZecU7D7C6xqbMQ6Fw+SZDKOM
jJyC5ionSdH+m+NO79TpcYVl22x6GGLl6TcOm85jEYPHndiXrV5kD0XYfnOIT7Zykl4o6x/KVNDf
T5ZBngwbgiy6Yq1GcJ8zzVsYNaRyfB31opLpppmyg+JEbL5+yMZnQ+dvx7VO5g/P8dOeiQ37fho9
Y8wRcLCzB8IgUGCO53U74JBSVR+wt3YZhM0rjK2LKtDMmWUG7Jx1sZJZ1yw7P7hsReXQ/2mZVws8
j6YdrZJc1DOyvq5KalIzCqrYrRDtM4MS4O09VVb4Gkw2QcOoq4V0LxszudenBF08V9lwBW6I3NS+
2kNRPiOfY0BdGj9+fQc+mUCloQmWnlKbqnMn5YOh0lI1bRs+ZYVvNO73nSguzNC/+vown726vx/m
5NUFru9jgEUgQ2nmGu9Tgeflph/vmzYGvErSzyAhNzf4bL8+7mfv1e/HFR8/mSwunYDlLp9M2x5S
Ck8ERraDu7JyOBRpv/Lt8psb+um4cZz/LZPyGA2Bj4fsLFX3DVwX6yyjIWlW26z2b7uBHS42T6wX
Dbvd9BJK6R6PwY++E+sowr+LkJGXyrv++vr1T/YXkpYze1XTMGkqndwASGUBFCxecBAm4C09QitJ
J1U6kjvZeDU2MX8JdhFJjkUB1A6x2AjMymY1PdBSn08jWx2x/a3H9D3H+RrpyW76/POquvv6VD8b
ZX4/05OZLauDXocMX9BUa3FiacvBi8+/PsQfldpp4rIR7TKE2o6Jx+fjs0llo6P8ghLa0n5L83ZW
1SoVg6ggTDC9koq8rkv3jFCFnejEu2+yrRm6EosuOwx7X4TeElP4Au1sMunNwNsRZGsUN2Y53gwV
HzJy0YuxMB4SpNzMVK/Th0TY+q40Dl9fyR9lv+OVWAy7qiZ0dhsntZqwH6hi9AnPNddoVscPppKv
6C+ufE87T8YC9If/ClhgaRIPFJnD0+CUYBwFhZ3CUs+FxFxQ6d/c318V4pOpghqkA9VDcmpSnrz8
9K4NGeVpvjZyblaXyEsA1+R5diQeKGBDymQ4hzqjLzwH3I7IGQMgydnQqJAadz/DMlCX5eiszLZj
8YiVMC1a4EU+nDuSZqJWZQsMA3vmG5QDtIxKcW/l914lw7kaTrkxZTtHpf2Eo+Mmnfz5KFdZoRgq
4DsVhTJ1k77u1ZmDQLeOjGfiuZ5tzXgN9XQpdBeHN2WNeluU2pNpJsBVM344txI6cgxQoWECXoiX
MR57K0IjDKh3hoVxlYE9hvDfzXE9bWRLeDN8rwtCWolDKFf0OPexN+gr/F67sFaXLdPAolKyaAWg
f0Ew2S4NCFjBUkQQT92ulCZ5dBt4A016i04N76jZEQ6MxmMOHak7Swr1MPYA6SXVuTbe9G0HR6TA
iunweZcsjgyfDKoaLFq8MmFtBi49UsxmpcUtzYqE2oDQEWdUPz3TJPQDsGdZvJG/hM3nQm+iizCV
LzSfV6rf8qzAiir+ddr57CAYpGdBA28Og4nmc4GB5J9rBhHOIUlM1P1mwziEdZ0LjkNKPm2HcUrt
XDTvrjZDFrSZZN0r0bQU0K+7OPuJu+uSSWFRlPqLZSreYiha8iRy885GjJRW99pIojwpmY9ekPI4
ZXLfuhHJANau7qp8bhmAOrsehIWwEGohCTQK+yKhu1C5yovXyhd46GDbDShGHi8FeZaPERcflYC+
K+9CR08ZVNGFaCO24vU81H/EhJBRCTFIqY3ax8JEXUsy4KLCo2b5b5oBLtf2wwtNwXj/zaf9yUBo
q4LPh66cQ0n/ZK7sHbdwqwIbcIAtO8/05RAqLPfQr/fjNd3xg0p6tGjuqQvf2GZ4eK6jhE4Nn9A3
JzId6ORjRqWmoc7RNZXl38mI7IapcBJ1gNihBcEcf96ObeAuK69yFONuA428fUTWMwc5sc17Ovj9
j2/OYBouTs+AQortSNa8037643ht2VavhKCo1npnXvl2+JTZHgmoxi3iSyxHCMgD+1oE+Ru4vG92
WsYn+zpbt3UhTMHyHzrRx2MbpR8jdaQhlY2Fvugjts8UmUpSQ9WD2vSPnsh/ZrkA9lD9DAKdXBWY
zpIiWPU8EOWIkWBuPOpVHa0lIS3L2DfhNRsdSWuGdz208idcnGjRm+U1KVr6jFIG+mztLtaRlg6o
3s24+Wkr+Y06xmLnSnHtoljbGpWEHxrCgJLeeVlQWgXoveFFWgf4ZwA+I93Ih3URGnuhDISEhDRB
p6roN0/ms7sjdCYfJlHaWsd96m8N3cFG1YjrMl9XQK6HPHwjQxwxuUmRuMqeZFH+SMziRjfpBQ7j
jxF0uOIBz8Gu5OS7oMdUHcQ+yT0Ysb8+s89OzFRZylrUB+hnTH/+24kZXSGsuiHRLNGTuRmzK8IP
FHZYS1USEsXwzY34ZP1so5tiAna4G7SePx5OVHnedFmfrRV4tqMWLwmYXFmO+K7NN63TTr8EplSp
G0QAS/1070e2StGEJVIsdcpUImci06K7KIQdFilbmNZ349jum8nIFo3GPik3VqnvIJh9N8N/9kXK
af2koom3xR8rqCiMHShH2TrHKjBzcbyVUL4CY2tW+FaR2w24ffHUMmyH7TfF8s8KXTYbFductuQS
nM3Hmx3ZxCGryMHXIbGPpCb0ZL9kePhhwmkazn6Y7078M1WSG8Ptvjn4JzsYG+2CoJuJwuKP6mlD
imPW2yjAY1MecKLjn2iA8YlJ4pbtFMO6EYW8CX316ev3+dOLRjEhbV1qFqv4kzcMDKSfKQik8EGF
c81Q74PYXYZTIHOABDHLAAgW2tIcSLWEgPDw9dGPLf+T945uoEmKsq3TplBPSj1wTZPKnKLZQWDe
UwRD7ZkPl5Q/Dy1aNUrG5guyjjtZ3TjeD09vzqqcoNuR5CqTTl6vID5XmqsBvvq8tl4rqUZzbOJY
OyBcdG4RL/tiPDikx8zFWe47+qoSDnVyjYDBXCeuq60eLYMFmeFPRjnrxafiPqPABOBtij6TQLZz
7SHBCO50b3k53veuA3/VW4mofdaq8saKzBcnqh9z1QzntT38vNEthcFpot+YZCdWGBqTMFuQd8ZK
IhsYwPUW+w30mW3b3HmWscGunCOuHUmeKtoMujPfBt09TijtHTyz8L1r981UxTIYZE9GXnHz9VMQ
n7x8U7UP3QzVF90yppn6t0HNjA2ZO73LoGZ5GqW1+h4QBYELFbTFFqe1kcf5QgmT1RiByekwbOTE
p4YoCUHmVo81BbsZmhlsXnU5t0tlY9akbmqq+VISvwJjPdvrdHK9mvlExR8/8zvnMjDLM2lFl+yX
ngEOspTNyQxBiXwWGC9gq4j2Jq8PqMgQD/YcotKhxbcwb6zS+mZM/2y3g1tHt21BxVOg7fl4/bVn
Bn5U5hm5s8kLfpNtZIA4Kso7Ok/kpdc0e5FkqsbwlNsRbjcpr+HXn/vkJDMU6yVpclVCnNw3j+XP
wVBDS4JgBiC0dNiNfTytOO5NANkm41FiseKtxEXT86K7LM+HikKopxkvReeRuGcmRFHyNhKS3s5t
GkTLZHB/jpHYm0l233ZTwMGtz49jC70JcThLm2zMrOFWqpG91qvucVSNeNu29aMmKRX098VAcpsR
N87i66v6pIAxrfaEkFR4hcOI8vGq0PB4hdUYKdXdep2YjTIPsgzT84ghqYRIF3Xhg4yBRbTccy1m
F+23vE2ITR7qWNwHRjLOKSp8c7M/GQc1zWAV6nC30fGczjxZIwvktCDRGupspO7i/WVBoZkMLL7G
y69uvAyhwDBnsf5dGenPsrtQEY1aBl0dw2H2nepMv32AaLl8GHpBtra3cZPTYBmGpaZuOxWVA2z2
sZabqjDPE1Pc1VNhwO6+aSr9Ucg6OYGTykVB0dFPAJGty6jZBqRz5P4xNorBi5hSEMmR4f6/Lm0+
HvK0k2nD1PUtwu3XIK/2IWqmKGXCzapvFtraH4PbdBzN0IkP58kKebLN8NRENvBPsjX2/o1tMGSR
g8zg1GxNpV8mhsRa0z/YnXkb1sN9EoTPqJPPDNvCTrAGIgUqIbsz42CeKtetkTx+8zl8eud1W9XQ
WKHs1U/2AfoI5dnWQlZesbK1FXleEdiFRGVd+ZA3cNzgIFi2jnMY8Wto4RlDwaKEogKJdecTWGFU
kKarlVO9fHNifyw9p/vGGgy8lsYW5ShW+u2dnEwzqC081Pm5sk0bcZWTMTMCkfX7YmOInKb4diB5
WauCSb27carwMauuehndET+9/uZs/ti1npzNyW0KFSXwffo1ay9AOuCwEJb9ngL60ne32SAXQoo7
KgUHZIsAKsm6CrKzIsjXxe7rE/n0bTI0C0kYrSl63R+/VC+1+rGLnBQR04s/AFSpxNmUCeZdxBqS
foWuNoKHr485XduHRdJ07b8dU3w8Zq2lidW1wAoLgI6trc8kOMbO1AGcNP+fhzr5WFzVhaTk2em6
UlMaUOwFJodRe61/2wCbtL+fXJWpwWOXmkEV+eNVCaPJC4kIBhM7s1dv14uw7LfEMCz94lkE2qWR
jXuXOYjIktA/V5LiNSiGHcnVs8aVVL2SR7X13noLI/T4yOIaord3q7REINeA7b5+BPq09v/jGUzy
C4YR3bHsk7k4KVnoIToEGDmaZ72er0GzbBRSM/NK3U2DCEkI81aqO3BiVmttct9dDjHb50Sf53V6
/Gxj3z2EafsABkzwTWHftOg6Ktu480PQiOGKRKSlaCi0Nc03s+6no8xvp3/y2sIMArOZ8ArBnL+Y
BC3VXEbaDqgD2BJyg+vxv/OdMOIaQNUZv07b6OFAGy4O3XSdDcp20iPnNnlnbgWiVZyjECZHmE5W
FH432v/RkJi+FdrGNAxVKjunb1WFVgtNFxcaDOzXpEyW5LBrXnMO4m6eiWwRT8ttk7BKdx40/ubr
12TaMf/5otABsFm4sZbU+IGPr3XLViRVQtbSPezDGVZSxITZZU+S+6yGIDmrkB0gftTWIjGgF/BL
a+lnFUNYXpgYGYtbRdy4Lcmg3dA+aLmJqRRb4SzXxA4RuDEJvMeFokkysIoNfIDLugC2NroLFXDe
jB8hbjmmHUSM0MJoxKa1/DslBgfbm3sD7t0Z/kKMnw7wOWRE9XCTRtZSJWN8lU3YPLO8ROtxB4KG
GQnMhggv8gZKRm3sAuFeEVtIdYrXNScDrABTCl1lDx/eJtbG2LJpp8hb8nWWwa0xhVz4ORFVhvqc
6Pp9T1bJWtcM9mye2MhefcnDXU8deD1k8OXBvGzUvMKIo9+DQhSbZrBvBiR0SxD20GqHft5ZAkQw
ETxhOpA86+/Hrs53QHpnTRP7W+74W9mFSFr9m0SANlIGEZzFjSQ6aezfiZ/VwyehmP5VW1zFZlTO
h+LdkrWz4lUg7yYo174Sv9pmMK38YOIYCFHLtKsQ+KCwb+GXuMmzFXVL0qHdmdVn4aosxYEEKXsh
4vKl6EntKXxREPNkb82y3piVplwmSvYQuLBSUp1yWUX7WfYa9KGSUA/XXA3RQ9EZL8idb4TmAeoX
4WPfk/rbUhSsWJOSKFb9BDxYw11QtEWoOQQexkY/Jyo8xVEuHSw0YOjJeekb571uzJ9Fc20p9rKJ
po1tX7cz2fTZYuwNfPowOoosMBeQp8+asT9rDfkCWwH6ERFX0QS0YoXb2M5F4NJJDcZ2gGmM0y1G
+sM78ALpFwHHT5fA+30lVHig8i5k1ZIOBgl+2XseuRc1qWxktrxArRpaGFbKIsjkkxUEj35361NE
J1ybw3mBQ8vFGrgHYDhdbdNYEe8KhwX1Dfaqr25Dad4GGb9RI3+mpPVNoLgXZjAl6eXto5ZTxW4C
EKtDgw5xiMytOqGEM5qIIqdonPOMALIQmIqRMCXzno7kQKE+ojOXjCS606tjhd1Rt/cM/3oojJvI
Pa+limDT07oFuV0bqHQYX7FIb1X2rsjaSMusD1EZvbKuDFeJxvtSEI+J6Vej8Bg8uqZ2DkAWaVtZ
LZwoRrFY0UrC7tj44/+i7ryy49aybNsi5DjwwC8QQFh6J+oHQ6REeO/Rr2pBdexN6OZLSSGmWHnr
q34yrxwRQBwcs/dac7GlR6snrOgVss/CFwnJrtaujJzOLZDIYmw2/HoF865fW6re9QEBKkPjqTYC
DFrOdO2l4smQEuBE6UiaZ38NKtkTc3pfxMLwzKVw54nhP9pt5+h5BqEvDk4wZO9w390Wqnw3a8az
DQppCp2GAaXb8BBLdP2jqV+NVfFamJy7JDN4sUVHrlv6WpBXa9QRWaAcSjZL0T6Uhrrt9FdQLh6Z
jqvllW5ZP1581+tAnYNcUHCC6ttV95y+Rk0BTlFHJyd34ydEc8joahDgBr698BOuahovZJ3qoXWg
WvUQt7dalyK9Ni1c7zN65owhAIPxTrIHaPdogjimEEFp0G3Lst5tUmAtsnUwTXNXDaK4UOPiKIeQ
7JUZfl0R9Nd9c9kYeCfpYybUEQQUb2Sg+cywRIhhEQXlA4njUSeWw13OFzUIPMeGSOMiQSPMnhwR
WZPA1VwriUZizb26M/padfO+PYZWC/fr1OfZl2zCnjdZeU2xdLs0oUDZnMu+mWFe1Z0JpeSGo6js
lJBurPRUAuJ2ZXu4FoliOGMpXY46Q6j+Ng3yBW8fcKmaBQD30fDX5KGE6Re4t8BEAPsu1RP//yQx
fQLhRscUTuoLhfWdHDMXq83zsCFr7IWO1ZUxS56hVfZeCeRHtZvSi9H2zFrcl1YLqYRtvWkbr41t
3eYcB9kjqMwwM18MbgczRl2eGjabXs0z0VpslNYC0ImMymnb4bqKW9tP53g3AXT2OlNxqrhbZysb
wmaKnziikKiDQR+IB6x6g+2PZZ+GNKbdt84y06TVsAIKYJU2Wyfyyqso3nam9dDWM7AymWghZTA3
lJBCF/G/VCcgNUv+Xl2Vx8Xs5101TpcYO11FnUfe9vQ1DIlJSNrGowE8bsdchj9ha+TU9NjARzXH
R1nCuepbdpkEX8kcZWxxwCQ+OhiEYocVGoj53KUX0NokL81MTOJpaF31dh0448ILTkAY3vA0UlYP
Su0blEldiByTV6ujQkkyuYBN0RAipUJ+nd8WuRm3bU63NZ/1hUBmup2dan5tQEa7s8mbRYWKsufw
SKb751LKngBw4q0BX0IgB00Zshg7hl/I84vC4pXwxwdIinxDzEVKzstHOLlpb6xpNQ6ICRKQ4a7+
3aqQDacNmwfQnqjiihUoMce232L1F+aGnNWLNGmvW3m+SMrkpKTI5+TixtYh1Qc201UDKlWU8wVp
UmBspMizMGTBdcAFj4IabXGMEokAm779Utpa5BWUrCkY30qp9lhRTtslagTPr/ombFakQWZCJhat
wu/tQrvfZyxOxN/ekLXBCGatdCMtfsP3TV6gWjHDlAELHfSTsku/IGkHmL9g0pbV5MIYNNkhgyfb
ISZ2xkqCX23Lnyd1so5x1zKmX9G2rgAQW/LaltCh3m5nsPbKy2BOgztmzbCplkDdj/FyRK9OIOlM
OkMgqIlZwqcXhP6waW6SqINBiM0PeBXU7dQ8jfyj1Ewf5nkNv2isb1Ee78Gms+0ZHbxi6wrrhdK8
KfTH0pKujZEYKauenW7mwqli8EZRaGxU8ZwXAWkFCA43ppFeGWALHLB1N6JN0s2sigUKa/vUdGQ3
a/kuJl5qCPJHKWYWIdroKI/tfdiyuUqn2ptnopNGGIN5zNu0DLHfBFLs2mZyb/blG07q3hX63JwG
+gzbXIDfjhdiSRYmVtr/p0DKTqaei8PSH+WCiNLG0vYFXQJXL+xvRha5Fl8EFoByE3S0s5t5uCdG
HYLXADBBZaHWcsMX2URKXyGtUjOICsWadqdKk2tG5RspeXfZEvS8BXnsTqznWpUT7C1UQHuEOqRY
sdulkrcx5jGvMasTmC+WEQNcHcy/bzn7endUO2szvZlV111ifUG0EaQpCUS8d2ZNmOdBXSK+6z7e
SzOLmCkvBhqR3gWu/dxUr1mbSkBLQDsoynSUswFRBSXIcsiuNQsfJXPuJ2XMOnYZKcc0AoF1q249
O2JrHSkDuwzjxohzFVZp9tWuh4pTafSm68Xg99A2Wds2VThf60nL22lCm0rxjNKwjMmxmfpDoCdv
U6uNbiDe9Ap0PtGcFx25gTlSD4E5cL/0MQ0BGoxJVskYzA3wsJYNdeN7r0Db0BnFLzl0bLv6S0ry
vZFB/EFg5SxFJm8m+8HknUNwMByA6VeX2NN7Z2nB/iN9uO5Bh+wsNrwAbW0mr+IYoxpx7LS4MKKA
YrL5ptrBXTVEqOeSrwJcn4NfioJANM2oVQ52kx7GfDgocLfgHksPtIQTzBqIoFDrYk2+bnZCu66G
N8m8CZJjngI93MC9V5nIQbmV13V1XwD3YU5Vv6q8lkShOWr5ONtX+XgXGi9L2jqwhkhjeFWmxlmx
rCRO0ysJN3DIwTDTqRk/B/EJD5KhknOy4LYkoV4O8wurL/Zz0e1jM9oD1dpmYp+07QWWKmDjDZoP
68gqfzmN+GA4yZTkUbaKcpJWlp7ykC7VVaZ0ByMgTSVOt5nR77GUXoUZUx05YTa93+lmSkdaGrAm
tIRSonIhq9GFnMk7MmpOkixtVQYbLVQq7Mpelq77AdYI+XQmpy7O46DVzUOmzHs4Xgv5U5VsH9ty
PpSg8Yf0jeXUYcrwtQZkPyuq1Y3sCicY36lfkXIu6YvXlLiiAhIDVdB0GrgzzYC1hiWy6DY5+5wi
7naBNXF40Xyw2Ex7viITdjMTyxC29519Z/b1mzQE2ClU+IHhXTcsF3Jpc/ILXHKrjtaSHbQ6ukvN
5NIU+Xrs8eZgdKGwMRvrF/Y831JCPBGyxGGLlKxFUh5UdTj2jfLV7rrnwh7u2NqAlLqthvZCjYJ9
HmVIT0D7xf2tZtQkFVd+pCmXsV5CQdx3vGRwiG8Gvd1ZKidiA4y4Wl8kiv6p6PK9aVWHUAuelyb/
BAiOwIzwgeCEJ4FRUHnIWzKaKJSi1ydu+hBE0i5jzQwU8Yhz4SDEeE/znhBQdjF2sifV480OxL4B
t1Kny01QSruuJSKLdceYS2Yjy00tyjVUE4NYea0E1JFEJZLGuoSXtZnj8AIQ8HGJoxuqPSxlZHab
V1PJcXsULjwYX81X9I+1TSOV0KfKG3LE9SpJcsyFk4EUMTOPBKZ6QwcQ1zRpwK/hTJOrEBsmyJFu
dObMmlQ87ZuuHEodTIJh7GkC0jEBgL9IW7KSISK3ntZpvq1JDwKAqFV5qKkRbawuFCZroCyjrCDg
qI9pxdprZ8VdZGnX0Fovl9yraer3kbQfxwo5kOln2QIGSdtM83yv2ZR5p21gQ7zqhaOYaFSwaAXm
TBrlS1gXWzFNOODNbQ74vJXSfYTzrUNzQnQCLXxsPUSeFZRkaAgR/sGHHENXGwymUSJ9WDSyMjw0
pukHVrvvWBAayndaBIqYnDWiyOXGhP6SHAwc4GDN9kmpAOPfYzU62JHstxK0rkDaBmZxq6rm/cLJ
utFBkrbSzpq5IruxLoS/I6FQ1RJvxGSoFtmuiOcro2IryWJLd1Z3Mll4rYJEm1ksYI2sK+hxpGgY
KfgWwEyVXOz0VvWJ5thUM5UPcuD64dDbu77voG1ZTkDTxJK+iOVbn1MC4FCBGNhtRh0qeOclS+nY
Zo6sUyFzowZ6x0raKDsjqX1BaKgAnbQeY6WNOmobau/bHD2AS/bBoWk42GjVgVIqdkHov5LsDEQX
sTlIuS4PGooXTWOatp3EubZ6btc0IiskJS30gOp5lLOv+Sm+ovbbKVBIg1gTkPJToj23vOwBX3os
FLbY4c40YYdRqEiDxSv5RHm8kaKLKBtdTuyOEj7PlrzJzZ3ZGtumGv2K7XOgBo5Fan0uZ26p3GZ9
RkmGLCorNr1ZyR+DIdj2AalqHT3IYT7k2UwnuOMLYd6IYMKnOkgVyZUsgn8T3IZsUJda9dPaAnNr
0F4NqRXEQIudKLnXy9BfXHCAB1DFjmQIr+69AIV9V2yT1N7IC08+TjdFpXCIhduTK560hkvNyhcE
IF5h9V6Twy6yzS2il+c8b66Fn8wUQsUlEw01n27TkC+p4lIlj2/PD8bMnxL7J7HdgVNA+vWat9NH
aCZAsSP3VmM+iYUuJUB7KeQNvp1NbxdHCwm6zbUqFj2pNpx5St2m7NgakhRYwk2tSt+SMp/YpWCp
N/gfnAYQn4ZiK9/0weusws0e4ckAaq1xZgbzrVx8sSb4fBieQ2x1kF3l5DioNh/V3ojv9vFbfJig
uRFHxpv0aw5ClkDvXVOwISqpuqjpRsS5H0ERTHOVMBsOoNwaijQirkZEotqmxiqcQbljFGzhca32
GM9ECApgcxOqsa/UxKNP2qFqCdIQQKqm5jZriVoYBhLwUkGWI2ZbRGspiN80XG7imjQf2BM9gRN6
Gt/L+bJTFZm8Zk4N1fS8WMYVaOx93JVONRKoRVijhNS11djaxijkxLaWhS9ERf8Hu1/PgkezIOji
bSObzjhbdBKLjTyzR+L+jHI5ZQuxnapMiBEWTTKQl9yVkcZmWsrGCouzHbjrBMouE9wioUMys6Wd
YpMO0PQicUV8GaSnpSYFZJ79yVQBVfiEMx9E8G2y+ltGJzsLywf8uNEmCL3kkuYjr2YfbwZT90Lm
dY+ESU8ajBtdesbCcSDgaVcpJhS25dSm8TGnAxL2zPfa6qqe3X7AwSHFmwJ2FpWMpfaVqEYyCoit
Ke/GiVMX9CyE4pm7zNYbpOZ7uLGXFJGPdSkge3BSlOBcgtyc689VZF2m/UgKC1G3QUBYXrHLCssP
oBaCNfUy5SZacCYrO/AVnj0SzS6iY7UopEsX14C+95aV74buLadhXw35lZTqN2x09zHl6GGIvSrl
reiLXdBuuqwizrb1wZAdCRjbV4m4NF6TerwUPLaQtXCs6KZOjR8A1uWQLWwAfcnsR1dgDJyADLnw
AnXUS1uP9wsRIx3Wl6Idt72WeWpbe5q1bJtMQ304ELhaeXISohe5lebeGTnR9z10TjX2SDb0O+CG
CeYqtRwvk5lzezL2t21TkVU1NtXhx/80qagOlkjvBrmsfaw67SG2I9oU63/9+GUU5ROF/H/3x9//
4OyffP8xM4lof/3AWREjKox//fr7H//4dx/88fe/aGJHhgBn7CmQDUcbZDOZPfzXj/85+70qiHFa
fP9jJHM0oxLypH78HW0ZqdL9+PW//Tlnf0VTlj104HZ39vs/Xe7sR/11pe+/+f3fxFkt9jOynh+/
9f2//vp71MG7MuxoPGesdkZ0qsn4ImKk3+qZ1J2UvrlpwQDy5+nkVEH3bZaGe2WkQv/nbs47HXAc
Y9qK3EISiSrw11aOJqIaJAet+VE39pZMmF4Ki4XsoT9f5p3eHM0qARkBHbSqnst8oiQWRVsyDQxt
f4B8wCaEdyglNAaXzNT6uvwRaOR3Dc6qIcOjjexg1Xuaa5f7p96+Vhpj0plccgx7355GEIMWs1ZJ
Y6beRq3hVovhD0pO9CRogmG8jUvrZKaT1wwvizp7f34A78lffv445zbrkshQzio8aKRex6pGqldj
3SCJpiMutFdM6jurNJVC1UC7gNgfu2p3f/4M738J/3oi5/3dVpqkJh8jnshYX6nBVZQ8WwuLO7NV
rWBamLrDny/4TlOfe6aRjOzWws59JjadFj2dKpJytlIxexlJ5AHNX8rVLu6BD8Q9715KlsHwoKeG
Tns2jqH3EziVcG91C2020JGWqruoTb1UMj8S8L73zmAFM76TXhRxbubU0GmLLqBPzlGXGl5EN7DL
SFslUMqq9mqNDKcGEUxWcVHMjqTlpzqqyWfKZpoz5h3Rsx9Imz/6QGeKhl6rtFFMCDbq2OCwZaDs
aX3AMrd//jrfH8M6+mlMjphZlTNZWwaixIjp/W6HlDRQm4hgUeokUYr0MjbZ1aBdcSyMN5ZSflry
S4VwgZZF+YNP8U77e0W0qeDQTAt605lMQTYlI4eix5ZiCE5NDKnImqkjPDecNaa6O6QAqmaQTaE2
AlhOPrr8O81vC/TVCohDS8ej+HVeERAzlCojWThocg8FvmOIAWxV9pToo28Wy2PcM/yWBj1fZGJu
aC22K4b5kYn/HZEOV8dYYWmqzcdZP+ZP0xupQgkZDyVThhLblM6oXdW1/UU02Snpi7seYKpqLZ8y
EZUfLBm/GyJVYeFYQBik4G0R9tnMOlfEgkwNwxwgp9fr3VaR7JXNJqeuZcjEbZublBgPKnf6rk1X
hfdIBk5q0Q1ea33DXN0tS8f5kMJkriXXfUHcaFagos3TBABp9IFOYx3+Z7qWnz4viV2/PqoKZCOA
Ph6V2Vr7VXIeWNoH2q13pp9VB8KosG3IAueDIlyMGgonszvxBcfCoKpzqUraRqd/+OfR/45GB9sl
tkAZNbNmfheb//S154bdRMHIqmalDR1FGFKpdkNio1e34ZHT6gdij3cvBwzQQDsMjeN8yVg4qzap
hmYSuJY7ZRdzWcBkf6AeEKJm/POtvfMMbUCrChQSTUOsv85yP91aE2fLrERM4SVJZR0E/hpAgA5T
Utdu/nyldwaETXyBiR4RhBfbhF+vNGXFIipejO0UA0bIaWIqnXX/v7vGerc/3U2oTBC5bNa+BGcc
SGEHi9kHU9H6Mc/GNbfB2qrjnGFndTYFYPjisDFIxbazxaNVxl+HSttFYhYfvPDvfjEIflaXEtAK
++xxDbR5J2FwncJcHoc8eWGndLny/QCJ/K1b+nGps6cGD3WoSdPhHJYRKbikJEZZ1n2dh//5lMAj
+3Gdddz/9O1I46xOZs0tCU2/EaZ6I+XRR5LGd0eZDgNOhWFj68rZY+tnozHsYN39mIHXB8oOb+bf
+WZw9dmosUwmnzPVZGXNFoIjbqMeF0rjM5Bqwg/nV+oTH+wd31luEG3jFwJsqXNLZ3OoGGxCQm32
POWSvUUzUXEYuLXoCKUzN427us1Pi/2RaePdgWciZ1bZcsi/yZrlJsgMxkOxJtfc1QvShdWcpWZe
MgwfeJPeuxSWLBVeCc/TXCmyPw+IOVOA8JBGsK0W+9KWqHuFENcr6E5JaXywXXtnH26vxxKgiybg
H/P8vR2J97FLUWwJQsx7+Qgl+9Yk6D4NP9ipvjdBaBwZTE1fvbC/nTnkpjRCfVgFioScTNJrSakn
N+MP/FXvXQZ3E/BbXK58V2djg85fboW0GbeqCV2xJPm2CV1DbT6yL7w3BpmDZFyJbL4w1f76HdXF
xGRXcJ22XS04VMu5lhHclYS94AwBEZYdQYD7AR0Bo135+8Y3qlCDpm6VPt9ZZJx1snkc9WEDB+WD
V/G7f+F8NrYh93+XgwL9PZtSFlLcrSBjsPY0SkCEG2EF4BuiLXmkEpVoFJsgHnXUcgbtOzBq7XOK
5EVKdLQmiOIyN+0sR6tzh1SVbVpWG86Mhz7RnEkNDwWlK8lMdw0SmLWAb2mV/+cF63d3CFbEn2/g
bGPbRq1utSveKlzz+djY0odXtprydVIxCpEep4As15Tmg2V/fS6/PTcd/6dQ8diia/31W5WUvDfK
mjdPjSzHWqggg9eQEFBM5ZuJOvvPd/neWGX/9K+rnS0wOTz4rEq4mkaiacJrTjyDw/P/81XevyeV
VgWbZAzQZyO1iNKutSYe5aTP5PJa7iQicP8nuA5uaZgfDL335i6AHP+62tl8MqBwS6qSq+n6G8nD
rqnOW116jJQP7ur9Z4eDR1mto2Bmfv2mgoEeXU7y2daSZk8qboRdwmao/9bd/LjK2XuUDYtoTUMp
UNE+44B0tHkAtKl7sva/vJ2z8V5h9x9mEjIpqJYo414z5VmvlQ/G27sjAYObSrFQ4O08OyuxaFsD
c/y6oWm30vimGlBtJPrd8oQi0v5gwn93JPy42jmLCfNI3LcjVws1IltCUgkpQMyWwij/J2P+F8T8
z5zw92+M/QCuHqoB54PBqEWlCmNmulOf+wjGxlP0uL5LufWRdfHdYbfuPP55pbMBAR3TEgOqhe1s
Kpt4PFhlv0F+/HeGHQBR9tMsygBYfh3cbaHGQdEzGrryZl1fYKF4av0YtfnfupCGxYKcaA7vZ7cT
arNZGCarfxaOm6q0KE4jNojYTeUfHEF+/4pgO8vUCFbbJ7Kbs5m1TTjQQXcotoFk+iuTu4Ut3mGV
DDaNWfzHG0QuBn1MMN19B2T++vwGpYrkXmFiXS+G/utxyKptJEeXUhptc/WktMcCYPGf59nfhwYX
pXxtCKEroCzOZqSURBQMUfhvy3TxhPkErfcyb8cP3uF36l5cRmd1MgR7YI5av96bLaNoNnO+MtOZ
9M7LSwSDAKjjz+KEfimw9xNbjJSeqZm1H5RQ371DygSAIoRgbCq/XrqGKaaHNa9ZJ614ULzzuPXy
cfL+xoM0uAjmTAsny9lcOGqlRIh7z8QRoBakjbvQ2ZSgK//5Mu8+SR0Uia1SOIKgevYk01QJbGKZ
WOyVDmUarWsJi/tyWzYXhboVA6mx1M3MN/FU1v/5Lcq0A5iq6EPgzj27dKKUWRqRz8VmGLR4KZ34
pgEbFx9Mwd+LoL/uZ3DEIPPQdNZk/I7rN/rT0VIsmtTGqZVv6zAXCP80NxsqhAhTeSUJdDWYny60
Zal2FOMHsERUxL5H2ZcVZgclUdCv4yMnuvU1VvHop9aVandPWctzabWPLEy/Lxh8WHaeNpJxKI3n
fZmwGEh2sbV82yfKrXaj6dWGJtS1EsQfnHnWp3v+VLALKahTtNWzdDa9olbI1MxUc5DUWFIsvQUI
KOkfrOi/HxBkXUYwRQMA1ALbyV8ffWclWJO6Jd8q9sxb+jTXOlqkz7lAhT3XnoI0qdCKlz+P6fWH
nt3ZLxc9uzPKLUhkEY5xBgeYD/tA1UdUzwiROIbYdUwgZPv850u+M7HjKeRdZTzD7z8npqBTFcpg
DFyyalziQraBvmyjAsFAjJRkaT+a/9bt6vktKhrriAGfharJ2XZ2tttobMiu2o4LYd6y6aOZcgS4
b32pPUyrrkk+wzyTyGYCmv7o3Pfe3f589bMpsDeqlOT5Akq6OrpVjLdkmNbocSfEIpTmxl/zxD+j
aa7/uq+ztJyzX/7PwnP+ryXjyGvR5t9H4xz/+7+a8L//i3Pql+LngJzv/+yvhBxL/IPqLKBo6iQ0
9Yg4+P8BOQb5OJwJ4F8z9RFiup54/hmQo6n/AIr5vbALEYFqBC/QPwNyVPsfbLbo1tFJWzcOQv2P
AnKgbf4yUFfUgkxBlNlM5Sey7TkbqOUiB+id9GiXaK9AdYpNRdQWIVmaEw9AVVqb/wgZt62RWxvJ
MLC3jZ3DqUy5ttPxli5dvDFAbm8sNNZ3sWyOXlDknWMHarRpElCkXbmMu9ZEgMMhSIXXZX8LW6qU
JITBOnGiWkZYbBuZn9lXkOAPZYYkl8T3sUksVKndS2HpKMuyBUVKYx2XWR/cPrxo7UB3GsNqNsQd
3BjN6LdFEjnY2PZzrT5kJlsnqQW2GJavhhTTUBq4jcBFlXNT0pByq2BCDV82V4aR3ZCy+tL1SMcX
U/OEFA9EH9Sp11XidpSiDMGJobqhQGRXa8OnvNFTqhWN2LXtKiNsRhS4uJrwd0WkAvizKEI8B9Z9
l8TyMUX1VybtJzRI+iHR8/iu7Zfm2BnTsYEh52jWfaMFkbPoZN3EZQcvP2zZtpg8mI78l2i2H7OJ
hMtOkIQsw2svrMc0yquNOeWvdYxWOmrKzzWfHsfGuKuqnh9KmGfeI2Cd8+BmHORvuPmDfUbAXoYk
kCYFxo0WR1PcosnL0PO7okMM1dTSJlfq5ATdwJi6lllj6Zwq6T5x8gsP8iKDvwnjK4yTJMGOxJES
Ze/YXTu70IEMf1xekGWVp24ip7fX09NYYD6SqsDwpKMUQvRXGz3a5EcM0lh/JEvaUZPHglj22ATC
zs2E5tUi1FEUgjNTranclWG96RlHSrWg/x+hkHXpS9DamJNqtj/NkC0uer54j7Tn6zJNFiDPEb+N
Ie35rOjvkuB+aGvA5FOMat2M3bAiimKQho0+kO+tG2VCXv1Kda6bADtDmvJN6hnco1Y6Gmp14CWN
HXRgma8EZuXbqfQ2ZYIgdZM1cgyqB8kmjTiAL6YQDXoSfQ42WBc4v3D+4Q+VJgwtc8fDqw1xY9Np
xOVW73QiwBzQNo+GNrGNK4OHqY5e7aFLnFSYkUvdddMXQXqI2rE9ZQkJpqbdotSqh4MJc6daZHtr
FNKnLDZiv1h61atsjfyUhtsQknajDnyvvT58Wjr0ehlJq+Q+SaQdDeIuUuIHuenm68pYUT5z6OLD
aL2EOBaqgCmpfWZ6baYMeyULLrQhIdbViqJjfqtKV7wSeOus2KIuF28jvThUYyd2uSZpGjis5Zkc
bnnfWKSJNkpx6vuk84ennFnNk2wqOiCw9zT2DS8PYDVR2o0PMPdO6GqfiPOQU4p+hJlFnqHf4fAL
nKHQWuLpiZeQRyXwhxSsGmcMB1PCa9BoYqeGZCSNmBdag0DXZKlwduEMLpZrQsjIHSK2B+Up6ubV
6RdAXFQw22xEr77OgfYtHukAJVHcMpLxXip2eTHWxLgqgAgOGlkyIi1jPApBd0xN9gvEX9yO1WUf
JjLAXSvx1AWVWzIywUzz4spmnzpNI73IuHwjUObOYJNgLtlR6eeUuF0ZNioC2jTZc7wO3F6BrDKu
0TIJ4tmlmXZyLj11sjahraQuSiTnLiKBlHz36qYx+Jhp28ROhKvXRQLm5iGGVSM2cKMiUo6YQBp5
zdBs7iS0o/aQjG4viYCAGJx+JapN3EKvZVLexeD7xUiEqRqiVhczkQomkp+aQrLPFJs0c3/R9MNj
nnaPdS1gbAlU1SJ8kUaEesEcp6gljWOrFps6XGaE5O1NrJgBWsT+ZlaNqxDxrxmw02u6nvsctQnr
t3ar1cR3Gdog+9YcPjaFduApITNqLHb8e/BbtmOKOrioQ0h9PQzhsc6VnaR/F6pWiLY5UoZk1EDw
tnftVNkEbmRunETqRWGme7tHIiWYtdHuFLuxK19JETuJOtbAaA7yLpc04bbVmz0qd80McFUeKkJC
FkJ28jE/VB32oqmX0GgPgPykQxvHGdBNnjTZHqRUpPGjQhj1pg0hKNml3nt5iMs4kdDEa8G06RSM
9QUkVTojx6DoXru8kJwpGW8YVd/weBOfOQaMUHQ3CkLehA2b04j6OayvrVq9F0AelRTzgpny+vYa
32mG89He4jysPAIBio3V4JcXcknIjW3FO7BgYV5nuJJ0rKvDCtWa7/kixCZWytGVq9A81AjMoyrL
D4U8Xs12hFsyMpc9LANP78q9oqf2iUn5yVr0O8ytaAumCbaGsdFFzkecT/ZaTRpDmKaR3jwtfdkf
wgqXXQmaiIT4L1LUfLGS6VZXhuUmpMluJIXgYYTUVpm6abeidsD07hHOWO3ksMA2oJrLTY8Ier/g
vNGzPeazxe26Ym+xoJv6Qp6l5df2koADRRgehHbqqlndOW0iN9sCEYfDrJ7AfEtfTMwSfmWbV1jk
KrTjqI4pub0OAdLf3gATMHebYVnUDdzO/r5JDBt+IAkOcnZT2D08iil+mZvSx2cG0JYE5zTLL6N+
GnzRiv4kkW5PNE4R7ptowp8zXqG6fWjJ0x3tqvbltj6a8bJXIRm4al9YKwQMJEuKprt2BfpwN2r4
nnFXMbnG+bVopa+NhVMuh6yWxskLyeGw1qLx8yLV16XARDlPCR6vQBQei3PjxtrnPpeCE02HJ6lT
KBDN0s5YygjZMx0aFHuVO4+9y3d0M6edvbdY2bwyG8jMaz4TkfqWLhAhFA3TSZcb+BsDWCNigHIa
jx6mt/Ca/eLXEDMirwTL22QsXtyOmNa7HnhDrfs5vlcE66BZBsPERTNBH1QMT4So962b0AR0gCvr
TrOgi7fBaF0XNhY8OSCOa4iekdpi/5uKY1A3n3tqUa4hVyhZ2Fz5tU7abUHCllsZzVOvL1+agPcp
tpdTnmKFzqfU9jF0OmaAoTMHf1gj8r4cJ4ghyRw8EP2EW53tw2mZgSLM4/iNpmXCzi3SnJaO6yEL
CkJ1FXWXYa/cprXAS8ILNqRJtS/byAAiKlvuokcJRmwdk8KkXNSycliG5Ekfh3A7DXN8TVaha07y
QmBQ+ggSAc1+RVRZKH2dB9z4i6XDj2DP6JUQgecyfkr6oPEzCelkNX5BWHzSWuLA6ZzKV2Gh3AWJ
9DRF4pJvP0EM1L/a0lrTAQzoVEUT4nNw4T+R+pvgpO8tBbecKc/wlJlKl0ZyQcRW23qKceZkNZr3
9JZp4U7F+bMyl4IKtLUWfCpD9TM7VFYeeXJm9E+XjR1+KySrPJo2gaqkLbIRucTyvauaJtyKDkPj
rM6FN0xGcBwUKi6TY49xeyUKLFB8ef4EfbchJgv9kWl5YggDwhYLwzG65T4UVMS6LsXi0yPQbCMZ
HjfvrtXTFRtt9SElnGonEcqWWQisdQVDn4wPQgoezEkQ1xgZbhYjl5N6QrkITmSjVCu3jdJpu6Qu
GI06UEedgKkSfvumqzEwdlb+EtRtc1iS9gUVZYJJl6cwjl9jiGIXulyn92pNQFcfX7SRL7SFLU3T
6cwleu4Wo3RtT8A3AqVRb1djZ7y1G2ahVOtfOpXTBMcKiVR2/VTbd1FQ69fLnNwSWRT4dUm4sajk
fB9aONuyhAkYc7E/5PFBmnFtGttaUS66tCjdMqwUt5fj66V2uqm7V9VW2VZBCc5DEmIXSGx16RzP
fiNhv88IPXaTSmWXw9GJah1OItIuIVYclahb/CrBgD9M6kEfn1I9VS+HyCy9Vp9uzI59nZrP4wmn
/CnWA7gvDVbKgnexkM3BUWNg6AgutpFNGrQMVJUscdkrjFaQPhLyqof9QZXyxY+PNQlqxyDtH3St
aN1w1rAnB/JTYk6TH0t8tKHEa5XpSwWzLScBqXyOky47FDU6Nmk2U///cXQmy20jSxT9IkRgHrYE
wFnULEveINSyXSjMQwEF4Ovf4ds4ujvaGkiiKvPmzXOD1nxpqeCTlVWNeLTdPy2gZ1aPD7NJUjWj
+FeWwUz29rvncJg2wlXyHGOxzcrfwA2dUwLp8KHwR5885u5mm9YhykqRVDauUX++A3Py+Vj2ngv6
ZLroeTVOhmfd/Nb6bTlLDgN8MlM1A5spt8cysrqzdjiu8nrqqEW9JXEG6ZBgIyg5wqbcF0HPonUE
1pXqOjGHGgoJtZMFaioGzadii0ro0WTV8lG54XtfRf+NQBiTxi62p6kzb8Mi2MjUr3Mf1Pt1oEqR
UUHegmIT3NCaff7ip4/Uo7tQnFRNd5oLlM2w6CZWcaCeN+Pwn/Lw/lLBrhSW1ZfKKPgn+qVdJrL1
viOjXhz5Oxoi9RCaBxy4NWdhHhEWE75uY8TaPhPivuqctJI0hQUdcgIus0p6otxTo2w4y2ZkZFmy
qZ8L+yH0evOXMpspgfSSAvSwd9AUKEGpEuPIKGjizfVgd8Z26qKKetEk5qqz15QdR7XbBlMeXLG9
W2ooWHSez1rDi1TKvNZW3+38+x6TohlM8hlcDxXJM4NlXpKpXuI5Z7u0KSnqa0jT7bppVkjqd8kq
VBwY+d85G+Fdb7WZ6I0Y0TmU1KSBsesNT3MyrQvECZdSu1VgACq2AsfZxGChOlii+lQC4nS9Njh3
OYcGSXcF4W7tdbYBdJUhm0qmgeF0aZpqP5NyR18cTkdzEClAbpLgGwfE0gi2RRTRslMOuQ1h4e4t
Qd5g7hLFiE+bFnEE9W9my0vPiPvAmsXEIrd670zzY1AhYKfSOAV13yZ2Pr2tuvw1RA0tlx9hvs7k
vjQrSFBwGyZEQrnQneMHXtIq45Uxxnrak3p2dheGk+SywNMBiuK4Qr7OzXaauuptGns2myqEiLZU
ACh6HIhmE95YdR5YrHWGOAgpRza2w8tq9feeSLDMHwa6OtFRqXcFXRIdnEl5GNHTsDHdmUWiPPcC
u+RVWdVjF/VEiZoWNZlnkq97xSeTp9mLksbMBg7E9rWlKGab/taZy4Fgxy7uZ9XFdT1edGA/eMsU
YH3mZu0+pO2I3Sa1w+awwR5NSJhgNJU8f+nYB01iNGT3LhZxnFvp7csxa1KNWpRsivbwzvO1ZgoR
JyofB1UjqVLPnwUZCHQmEJoqx4Z6ILr2I/TVz2SP9WMYVqfJMn5vE6gX0Lbe/WLidZeDwt+yseU6
CfPshe9roMLb/SFa7D+tGq10aiUhJvPqQhXyCVkjUNBya9bpiVHOgSnACyI2Z93StRZN7OpFHxrh
UY659xA7JIcqRwjWmVunGDYfvPlGip13bI1ujtkRI/2k2b6dSvRp70zhFX7gx9LUX5Bzgh1yAbX+
yNxsGdyLZsN455T+20Ttq0lH2BeG9epnQ3Su1iFdgsJMoK/xlAzYNYNI4UApHcVzbm2pZ5c64SJk
Cx6CF2ZBlKPCvxXsDHu4tI/jmv2HeVodjUDt7FAsuyWndLfG1F69z81szRNZMhdi44e0gBd/nno2
SauAwrNki4h+G2doKMbywaHNW7I5afuftZLi1NVNziovoQ9ZNtlEX3r2Y+Nkr40MyhSk8bdU5Eva
xes2YfFxeYAwZWx3atb6WRoQEZaMxsDe9srjN0LSYQmD7HoSS5+MoXvNB5b5uhASQT9SLHay7Pc1
4KucnOTOZWcyD7EHeXLybuGi+bWttUozo7xlwa1XnCLlBt9gU9G7vR2jdaAoAHF/BWj5Eg7IQYtz
cTL2ms3KPpqLMzzItj+2pTs8WJDeS0kbNGPkju2FxTkizJwL2MK/my1ebUqKKitYY+ubv8uo2nM0
awSrWvHxKbj6Br2c54zGPbhTFdySxqwPGxNkfcVKQmH/9PN/RndnhOQzZYpP9RsEVKsuIQLJWAyf
Uw3JSGsnTFUm6XlsHkC3W9I17P0HlJ+46/gVel+MyZCJ17kCkcJC0fIIyOCy2WbORmJCf47/f1GH
FUTKZW0GNnvET88+57FWzScrrUfJiQh1gz4pYBedpyy7I6naW+Hn1mXJiwu1uM1nFPqCLi5RQRyd
n58DaC47ts6fKHDvu3t83LPdEC5qNyxtDH3iGvY0+B0PQh6t56aa6a2il74viiOj+g9u/h+2sfjs
dmaw7zi+dwjDBnEeFr1vVKcFYW/Id013rqXvHpzBRByD0LFEgwu7J7ch1LH83bczywdsS+fmkxjk
9uoGBruKk32kswTXUGTLPhhqlbRoAUYgG6oAoHl1sb54PPE4yXxyeavb5PL8Md6hX9qglMyip9sb
jlPW+zHPkH10VtPa2eX6TntYHUL0pJEFYfbDESTcnMxxeBjFr9CWl7Dk38xqHeEHWaQzZxDIcLvE
TRTlaR+xMqzc6F3mumNbwfjr6Hq6FnjB6Qm+bcFpaEjuEiOjl8Rnz8pQ/4BbTB+6NcyAGmzZuQRi
Y/izE/cisuJqgcHnt9j55xaqhqgIPOn9qH7wvA6EbMt+eFPqm64ra58ptI8wB3TsbfSylU/9wyzj
MlhZfey9/KGF2PBoZd6vrObSUxF0hHsl3w/XhbSTgyTqO2lq+d7eAzj/36j3kvMkE+JMAm+RdvnX
VI58o0F81m79es8GbQAbxuXqE99S5K/AuQCbdQZ0xvWS5bza5pTxgLNU2s3uW7bN9snU69nqllfy
jrzE1mCCmNi2FHVKkuPWjUlg5w2/AigyxbChMgoSlCHi7TR8maPfsG0S4JJtuFZewAFY7FzZ79Kd
cwzo4kqoltwrTTlitH/soOcLwOKJVTu/ZFYbph0vPxfLQ51P7y64sAc9yuk8NewFOuVN2WYbi8gQ
pzqLXrawcJ48MziZK7/ANo/VhYXXFPkItFGEwcSupjSouib1Bt+EmMTCvgY6XkUl3fqcPS4Eoj4D
vn40ZiNPdLG8T1o9KwAH7Oa7t2q5w8To6mk8T55uUUd6ooXa7VNmLbASd/kaemXvZR8siQxClKU+
+8AD96vx3kZ2DHgDu498wzuWO6z/52+t5C0sxZ8Rt+Fu1AsmTD2ep2yK9k1zN8XAIGMlHuvhuold
bWbvmfNKCAcR8MuUp9YEi4R48nlEOu0Cbz4bnfFdrzABIub73B8EMHLi+7usCvKrO3kkNHb2Qkjb
9mwZ1iWXov3dRe1HEaLMrdS9tAnTnsY5PBttXqZT1/kw+vL5XN8l8aZlajSVmAVtw17JlvuoNjNH
a17bPVQuym8VPtaT+5dLPrx4QVS+lPxb2Mv2u1zImDaaLc4lMBoL6ki6WaLfz952McZtfGSg8SUK
O+Y/NIxZrOpiRnckyAjlfdBGdD9piuehGH6pjSeg03HhIr8p+ZZJqukF8I/LmI0xWf66FHI6sqFa
ckRfV6YNwVJZhwmmSTLPPuRzanlZOL+mYTMYSPEKE+/7ou7iLiGbw7kPwm1XEkH5iG4FF2xY3gul
v2ikTsaCEqgMJwaDVF2NlQXCaOEbWCw7m3reK79sUVlasrdd8ehsxnZWfl8/Lku2b0r//pTAphG9
GE5O63x1RbM3l+yVru/dH7zp2AI9IbXKsCt57Et3JZsgEyy/w71zPXrkbeyWfSEL2A2yXXCDGy8W
1dEWwTbR0jvIkL2O0UUecdbK2ZlDlOKHpMB23ceeHycpZo4BWT9sC0d7VkLiKWcDsuRk0hLO5luI
qAQmRDBwXKd/8G4kQ7ri71Jp6xTMxcWfoMvmAYgMslrIoJKmTtlyPhflZqdTYDxlffhfMdplbK/1
N9wzkRgbf18sTSLXatqtT9Es9A7vLZylcDRpaKliQvOxwnvuh9Fvt1zr2BnnTy0j/zDaUHpDB75J
azADCurm0SoJZW0opSt3PC1jVqfw0nRKIDrmncx5wFO07rZ1onJsiWG2qyrns07UkvK1ze+M6tmU
oMMGezzbsMZiPff9s1X6SHgQ7vMtg04yVKd8dPKTtvXL6GWXQuS/u5qet7fdFx4juIlkEggFV6BS
LKmXsJJq+LBJDvSXC6TnknJ7d2d7GWJ2HiSkSrz6li+PzBCZCc3WweDNG+rS3fcjGCxNOzTZ0S6a
nCEZRygsaIUIQPKUEfaVZJXdxLn+wQ1dkEHWfqNfVqeWCfZONagjcxCkrU80fLTyiOP6NlLwm3pH
XzqnNFwITYX5E9FywJGdwKZ1L/bYXOx+RhmKWrr7qL6sjrjvTUBqkQ1TS4kwIFxW/0H0v/FNXvpu
oxNDJ+vvf0A+zQ4uK9PrD3uWLM5tDI4NKCW6lMHzkPMhqxVlDagO8t3Z/tONo9MxIoGQguOPMIt/
m6qHYz6gvis3iH1en8TDqgPWkjnXRChuUsOv4C6Ab2KC8Iiw06TVTBs6uq7e91pCdTM+hbNZ/PC6
IBSPhqqhayYnGLV35ee61X152wwnPxtLbiVzDhvayMGSmeFqAjM0mz3js7/hrKebp/65erpUHcjv
UYifURYxuDr0uMIG9JHN1OEBnvNQeOAxIuvsev1z0zrbsWASxxLoHQPBRON+F9qEG2D8b1AOgjmR
TkWRXINFDpCpzsqSt2Dw17QcI7VHrPyz2SBoh/4Q8A9J0A4DlV5lXux1Mi9TGW4XTej0HrZiA4LT
z47jSLzaakVpv5hsMHrV8ChdhHsr85kFN3ncVk54Uq57L7ehZxrRfplLRlca/+2q+qNRAI4gf+KM
8PuYO2z+5906XwrvHOR9mLo1TM6SYAvRNl06Mmu8ZmN4bGeNqATGlvWUbleJ0SOeJH9ps17H7XTX
QDQrF62IXnJDXrpoeF2V9K5OJJ5LM5fJ6KbgBP4GQQtli3QDEjNQnpBBgm5z0WUWZtGR/uZWh0RQ
+7dRhTkV8r1gaHNUgN+jiWKjp3Y4cgITxmyAT61WTGz6hw2t4qb0tSqzYB8RkdIYt87PPkHy9mlT
ruLmNP8kG6Ib0IxL1QZv5lbPqTe5yRD6s7cTSJAPK+OjudiQpiPruPRsGsyrGSUcfrgphfHfYk7v
a8fw02RTXU1ulkiZw4VxwcuEcxOmRh88+C4oyMUGGZajN5jKpJVz5kd7AaxhY1ziMuScnZAyj+ss
T7QUoNiW7lXRtV7ARo1oNDd+pjIWMyqe3BgK9bBYZBg8N5btxB1VDphQyPRde/TJenmT6Mja0S9Z
Ey17v6sO3lzByTLneNkZSs+32t/sXeNlAHTgdBJbDyxqLNk/7Zr1edwQ7+7Vab8NKi5H14ISMT03
2HgZILH11t9ZgRv7s7KGnu0bFLi2MrpT3cB2QTSBK25zq/VNL49WD/qvVcyw/RHthOF+YRGa0rf5
Gw4JDR+n+9b4DPcdlZhtBZ84kO/OY/lUFQPyzLjoZLPxVUmajIPQAcAJwdLioAe4akhXB8OpPkNG
okzd6ud1HIdj6xkRu7u24tyYq51oWXvtJKg8Yf9aN4KGF9OA2AgzeHNJbF2b/CHL7T1ZRuYJhNZN
ZDbVYoBebH2ucLOfRqHFcdA1AgGKPBxZ69tCvGW+wkK3BRh1dclsskltofW7ev6M2uW1rNqaqJE5
tC/GIVfequVy/4A1ORMciNomsGRQPW5vnXUbJS7N3cnoCReAFhm3TLApbcfxoGfCt4LFT2pRfISD
FzzDc4UlqrGnsvAaWtNnCf14WdHt16B/yiGgbpz1rHYYSTm3AJFDhPRAHiCslKBnvfEOWbzOUj6D
tH113OCIlLOkkfCflfDdFELOpceowhNJPeDahogNr3oGIqx3a75ipjD/MJuBeoTsMgNkfjQ27vHK
mH95g8uTENQvvtHHixUVMVAn9PY2+D2TLwnDeegYNDoHtE2IrF3T88zxf9kO/31R4tthDVF0/Vdk
cHe5IC53ngj+dTS67KumgZljV9n0u7W58lBLDP7QrFXJCDVrMcZgkfehK7rJprm1Gu2sSReNd7er
BNo988KM9L86P3pecSGBvj+1YHFQnNckpPLhbz6jRx+FCsDDA6KIg8q4Eh1tw74q36JoxU8xB8jy
ZRursX+OrPZoDRSGE+IN03Sqd2ftvtockkdQDB0PFZzmiQ6cK7pORKVMLJEgp0vxWLXZo5n5lNut
PIxcJ1vdUUlXqKkmfUNR9Ght16AP0XGKqsSb1Hxr2/3rYGlBM4CU6Rgpms1wiaTISJ5Wxi6PnJ86
Z8AxlCEKbrDzO/cvMEMCBV96qR91MRO0Sk22a7ryT17aeIwWxkcaXUB4hN000iiPBUS3nQhFvYOm
GKRBxE3n+fHgeHwujem8Ejy1K3tUQxDiD3mePz2JerCpHBa3urh6ri6tbiknuc33kp3GOGQ4Fjur
z2i5uE2SwnQ4bBWGrFnhDAtF6acbn1zlA8yi3kJeI5PIVXt/1r/y9bezrZhahuhnbEnpbr5rj+Qq
OLF7VfnQj1twDl1euic2uFCLxv9KXGdp6Je/qyI6E662nmpUjIK1fvKgEx2U6pQB2C3NSd/aIvxP
2KX13Gv3pXDhAGxYzR8qr54P2HX/IyyJ3gKu2NwX55Vm8xpJRUlARHs/Gs/UkFPimNOP4oO7gse+
scMlntxpjM3cUOgmfplGK/yw3FF+QvrXl9ZiOFeym162eVJnG5gsDQMihcEwBDSn/e3m4g8MP4Ou
16hj9LT6OElLJrmtSQmFsLtrNtd8wrp4M1kNvgjfUoSiuUVSKxfv3sioGoBi46/OUcywK/PwsPTl
HLeIeCeepOmp9JEVt+Aj2xbjF5JOEesIcwoVx7tnY9kiF5R5E6yxY9nMh6mvrlMX7TrW4I4BA8a1
yPR57CPjglVAO546W+V2hjhG3d1qeau2MrUqFV6NO2RuzVRH7gSM1KgJnDt2kOuGCoVst8Z+3MDO
0/0tmB61s+eh5SviN997xs0YfVA8S/1rmpUfz7KRaZBbgNi3oCQ62PHTDGpkTKZ7mxATq9xpj6d9
pV4ySzij4BAbp7o693QDv8i6i0tgOPpxd0Q6916LkIyVzVneuqV8c7eMic4cWLFaGR0RAcysP9d0
b2IgnqHhuGnYg+kn9qXD4HsZe+eWR+GeJLUvb9JECdsYhbS/fIoeohu0CLh/tb6QPBykzBzfPA7l
hEoM/HlF0IKR54krmiOPBz6ORlzCPoS0BdvHahHK8mU7u5utkrIAIoIhaNfmzR1aSd/UDdlJGrl1
bEM3OgvUgf3keP904XX7zewpQKR4osMODosDEh4nGPT+5eqqZX50lFrTIp/h4G18YlkTMOKpGi6y
4dKhA+G26EmfIsEzSgp7di58R+DB/XQd7VtgZANjTR7Gpa37sxXAXMAAwpGGRFD4fsIla50xPBIj
Nyw/NbOb3gYsWpkDSMCF/A9z/FNtdnR0ZoKihwBGechDEaBbZcIGtl+px9IQ9nOlCVvlJ6t7Z9dR
9+1YnMF/VOf4ePAZlotjg0biNLUKh4Bv1xaHzEdmHsPmbDIs10O9ku3AVuuEZnappuAlWiwYzS4m
r4a5YUr2Mj1rBFJaD1xwhLZ2WAppYcl29zCKVx9YGq7japmx1AKn32riC+RL52RAIsZCSQ4x+/AB
K4ODFExFldTMtrJaH7PNW56GkOFh4cJRvEcPD0v+qxZtui6LcRsUuVfG1D1pwqqpw0R51P76amRR
cZUBWnoAAzVZXF4WPfjHwXtsVNGloY7+lqKyUrHJLMkZfvHjH1vqj4nsONamBlBwoQW+0rFx+Kvo
zkAYcHMSSxJWGp1WdMtZVRR7Zg9Buh98nguqtwKvCNG2v3qr6h9N5XH6teW7K44wLevLmMGRn0sX
KW0VWzwLlzGY5576hbd+GkSeKhkcosCv3p25hTtftghN1r40FvdYz0fbZCNT23yRvBwrljLDKRHD
+GcFIn2uh4KuO5hh7tqlOGiSAXZ1HPa0eTjpOcW5nMqFUB+o8zUszdhh9s4zSQATc3+gqh30QSUk
0vbJaHE+u/6mYx93EC1OgJqAfN+Z03R17DdZ34XnTV6KEntq7Tj51acN5rSor5DifwabEA8b/2Gs
Q1qDrFYnM6LTavseTOwSDzmUqIi6+zxV0QMndhX3S1bvmZ8/Gq49H6BqE/ZgHpBDj6uHhikKA68d
wSz3965NsbINuyxkq96rtvlc8tkgv8b5yNTy7SpiwIdoOs9i6i9MhsxzWFNGru8tARwE2TOMmBuZ
BKL76CYTM5HDple0+UdZlvrkzCP7Bsa7yMVhmofmlYWtdGPsTsQjlh8FWhAD38D+KhLYOhwsTyfo
3iXuYMmdo2dCblrSFMf3fNjkfhwwb0YbKFO7DENSWjDj2SOeCHtumaW0wFmr4nc91O/C7e6k79U/
e/c/MAt/tF45puCtHyI18UQMY/EookPUgHCl+LJiRExCWnzje9XZM4Q30peb0tw7A1/exOhYOMh9
YVdWaVlY2UVkwdVZxj+0AQSBlJQdZKTsIpsaKxTRX2em+2/mLbGRdhkK7mdGzIvkJqpnRoYuhQJi
5jnasFj3ec58lPnV4nT3D9bEaGWj0HaDVGbudKTFgy0KztBHMb0uSgdxZYFfhaabLSejwClcTIGF
wcVJMyDiVQ4xccld60gaQsjUEhs9rzsxIuZ5aPmLofQ6BCiM1FpNsVFl06Uem1sAa1j743BnRzxN
zKwtsMCe66KuerGnbHJFnDrch7q8VC4oZatAvyFV5GOdyi93cdcDz4a+VKM/Jti+x12/+VcZWS/M
GcDo58Y1MJmDVZn4iuQsfmPDEP4KvE1W59VpH/LV+8JaN51y/WrKzYAJjqsXs5N3ysC+7dzpT6ka
wmjy0YyLqCPiw3UXuNY8G+GaT1dCnA6ogu1HC8DghG1hSiX94bmByU2hV2CiQK3lTKVvij6GjZo3
1MO0I1PvSywGDR6RQaXmYHenbMUkULzZlrrb1+/GH5MgPor90KuOwX2BJyo66kH5Ts+jsEY+uEXw
a3UMPOr++1wYWbIMiDgrkKaw891bDhazEgyj+ln8F2ibCB1Fzha2EOZ9lTekFUi0w2YCfMXl9jvD
To/dVP0JK1QJshKwxfnDeSlsXHKRBIZaZ59woc6ll/Pha1Fc/clp9kGcNXN5msPuo185CovgOWiW
6QjtzIrpS2BcBdy/EOJB5vW2BdR5xwXGVv82XlhjMXargQ/YWvNqP+TywamwA+Py0XX2ykARX2WB
32Vep4Qnk1D7wit2VEB4BNH3F1KZsjz48ZH2LrVADhCgaLEUHyqryo8mATRdn+0thBByb+ikRHdu
ONV2pok1/W5CG5vsLfeinyCaFlDAM3egaqHpB2LlIqTvlOv24OvW5OmZs9RsZQ1ZGIdGmJtYY0RF
OkhIRpSVEfIbyp+ZBJK4c+XjPIf4haOcGYugUg5CzG6ImC+iD489rsJ5xJJhPbsDYYp+hCfFsNw/
y5Bdt+pecxssm6zRcDT66SeDPEFcDQxilbFxAsgKM5VFLI3RBm68df5veCnTkXieLSmQCBsz3Hgf
AtIDBhyMFSwvfEVnux4xolR7EWKRJA8+f+Sd3Ntsqpj21v9nuwyXCv0+scp7GF3xBebWgxy9nT1w
UkAj/5Cy7h8A7Y7EG7Bhhrp1c4ryu2uxT7vm/Cxn6x7+nhFwRDgQupJ9M5vMxNDDkqSBwS+Our4+
fFuzedLhg1WbxMMs1LtsGy7Bz4yjJ7Yn+kUpiwcyrJydZUc9RYG5D62wvgyYSbJ+Q/kbLpmy/hkG
SuB8n8H43bmlIXXyGbM8UIc069w/dEXm3ip8Vn6yEd+8YP6h++ISGkz2nezfYhaKpxScJOJUF1cD
9dmI5h6OXZUImpn7AgaTWazUuaCs9otj9CWghx1XZ8jj8UioyLMdWbgQ+DPBVPrWEh5MBPHdbal2
uVpdeMh8pNhqfJrz0jl37WTtprXLoKG2H+4kgotdLGSk0Ejg3SSUCetVf7Kq5lZbOdZV/sG2Z3RJ
7Kcs/cnHbKRukepueYftPwYenZ3cm45o44oLI/Va873MKmePsPPPtY+Rgspb18EDAV573xlPVtHl
ZEYpZNKSV7rWnLk+dw4zC2xcwjVvVVusjEHJOJAZs4Qx/M0gPnoyws5JfGkIZDH7Tvmf9ZkFnE18
zoulz7XGE272uKclloXMG7pLu4zsGqE8h+N62/zqbUDkz0t2Spt0yyMFinu8s/6tZBy8+mRDY5E+
/4dukV4XHHQSsLgFstvMaYkrs0FnYmMHJEuzDzNOwxwewU5VBCM1g1PEbEOVM0FMje3+JjDSSBiO
PhWqfNoaJrduudAMWgN2PFs+UMuzeWPjtW5bY+MaqwqY5Ti6IpXCqB1SEc3yYd6M+zUwFB/t4L5a
LAokaBUc0IK7O2/52+70ofMIFxSxPZgWSclob3yxfG+QGZH08z/IXH8QlWuCOanYzbDehTWuR2m4
TwoPHCKb81A7nK8Gl568q7fI5yHeasZ0oW28c4d/+2L556hoSkKPFk8ZKh6d5WnrgNTTS3xFOZld
gj5mY5y7yyZ91Wb3ZjfWX1HLMbW+tm5kNCqDLzmZv8Sy1pdlXj4micijR0tf68f+rhSh3x/Dxv6t
DWZ2LZF3WDZddnPC5cA9RvZEg7DZWJ9ZV3dHB19vKLo8WQJ2rZoruVobdtx7LDDVrpfBPx+7oab/
dEGQKMqPcaYH9iM+KjgXah2+I3XjHCt4uMZexrO9DAwjIgphnFxImwvyoPzuy4g2fSw+sRKR2kJy
ABOfuFAiSKqGUBkXkPIn+JZ8xgvzEBjyVg5wr8O6MO8rKgg9UXjcrO3LnIZTxCeB42gjwGINz4tj
lQeUXYkOhNZMoDMq24UgwOg6DP6vkLXASPM2zIZLeIoy2r1ga88T0IDG9fdC/jrpE9nO9agG15WL
q57NkrnV9taNPUAZf/rHylJNp99Tb0oy7MPC+A6V+gi4xKDefZKe83fIVyexSsJaCvcS0TrvhkBd
5qa8wOkEOB7k28FWo7nbppiGx6DdyyvbYtjXP7Fc87xQiO5pHiUfTf8UUcEMU+s9NP48J9QS/uYf
7KXey6UpflUlpHHGo8KrgzPME9w/UH5zzij0VvMJbOdj5DbncmUFZiGMKJYmhoUyKi9D5Cdupel3
7Jlvi9ux5YC/+xehAphfhCySm0XIJJU4bYeZCtGT9wBJuF9xbDK9CdPVXcpD5CwPAEHb82JmX7MT
nYNVvBYlGyR+lOYTWWHuwoCg+Ns5C8Pesc0uW/+SsZwTExFc7Aov++0tCzjNoiPuvG3em1CBiGPd
bFv6R5xQE9Tg3r5WBA3ttv4u37LOEhbJFDSfNrEmx8KKxqSfGKWW60fQMCRbTA8VpmqOSyVQBwG1
VYCoagf37cBWOuo/k13iv2Ml7kfjaA148K/EC5cYv+xyNxXTfxYSY/1eFU50mSfnCTT/IwM9ltMy
7J/R2BHF0VndJes6mbpha8dDX2dpMZRPktimPfUo38aoLpPHGgnwWpxJo3n1nPXBvZtYRXgPnN3o
bXG2MxeSzsMcrk8TzAnwpa1MKhWkSz9+zV4w7S0z4+rtT81cY0Xwgoti74nti345zA7TMW/a8Iet
3rtcACy38hFSfae75UNPZ13ZNcOhli3LhcRNbyXPZw3w6+Fc3bMUwTrGNgV73KTeLhiKaPctReje
VhHtzaGMR4s5zDCRgEvmF+o6N6BFSpvLElVR0Y+vxkslNvPJW1GqdX+3Kcx/WoyycdW7/wrz3qwM
Dem1G52jTS7Dokr3gInkt69pCQm6OzO7iY74lKN4zDZ5zNk1ZlBGhBp5yTzeBYvD2z0hY5yrF2Rn
PLET8HuW2sLYkDjpBq87K9P/ygUF04gSwIyYR0jrIuXt53KLrfC+MtVFQGORXmp6N2xejBbULBEM
ojrfR91+gkLy2OE1YeuySRRbD7wTnAfjW8lGHYcMvo1Q0B1vzHt82b369uo+NN6lmEARR+qnnOUb
L92Rn9/A8IweK/F0cmqSUVT3SJ4ehktqB479MD9k86LYmzGOdsMyW9fpMPVreXT6vH3p8lwxp8+v
HhUxbhCPvM45uHeXbKB13oMS5R470a//UXdePZYr2ZX+KwM9NxsRNBEkIA0weXx6W1mZL0RmGZJB
782vn49XjVFV3qsqtAQ9DBroRvU1POeQjNix91rfqhLrBgUMqU2mFrshTCnVSqog6vsLE6PzYts+
s+Ng4wu6SGiSGSxTW9+FU8xiEjS3qVdlRJidOjHik52sz5W/NFuRtXTEomqfpu64ZUFHxlOdzYMV
PsRF9eRO1h0yi/MltAyzSW54uK8Eb+wAjD9b3Cc9W1ccifSIXQG08V5r8AHW3Fz5ViOPTLAWj07X
6DCQdzsSF6vjUqOoaYtVxFhZ94FJyUVBQL7F7eKbTe0wTBmlC1raDd+V7hFWroI+Oz4qP2/2uYeu
FiLe+8yp+oQ3tKTfUDx7NbQCDEvDjuFZKa9as5A0nourUr5Aza8u1gZnDr5p3wGXprSByN2bRRyq
AkUx/szcm4pNVxAKjd17TEitUKy4+Ffam5zELa0vU3/o75MsKrYhp6PCJfTCC551a/f7cm1Qo+Vk
xrDkGC2j0pxavVBLVlg2B6zGI8F2NHbMLiGadeuumu3C4Yd3yeN0AvdY9jeFIpwnjsjISBqxW8zo
nM2Ktmo0IYrUk3dQVf3squol8MP5xqTWRQaBm4ldIMnSJSi67Uh7cIvmjhO7osPG1ZPnVkqMpJl8
Lbn6wV7cN3egAjXdxJaPDsbr3Ltc549pnoWouoiJy7Jxpo1isJw0zWfRmcduEoyhFlmiSXyawp5a
zOVki6ya+dCSSVbagn39Eycv9AZS3GJHry7HAF2dTsh7yjLOwJWNz7FRaNnn8jUuJCQPy/aptTRP
VIlhn9QL3QYM4yL3uuvxl3vB8m09e2VdwqQtc79Y6RIdyt5hPy3Ft7lNFLs/3fmWbsAm7ZaZjE45
4PZ0tlqM8R5SG2uCeowIXDpE7Um7yCWYhtygoUK/S7hJzmGaBqL/HWLBa+mfbB2906a2D7ii2cwX
9YRjUF1UVp1iLU+viCCl78aawrzYfHbi/CRESpJJ6qitbBj3JgRSeIYjCScSRuw0M6/WTp+GSrVt
5+TcAP8/c0w/HSoUKei+8pvZZDQ9XXmZYVWif1seGosvLCwyXGZj3SHCQGjSfmPaK7ppvpxDz76w
fewfcdM/ydJSe0x2O+y2tOYGyQglIp0kMm117dXUpLUa7wuc1cdceAe38dnaCYcyQfRJ6ng+uTMz
i3K1vvdxdpvTVbJ97OoEoASXSJhdGDst5uiEGwb7ntqh8NRZ2pmI6nLBcYh8ADEMjxz5R/mIVSUi
nlO57QO81MLM080YOdhCOwp9+smbbiHYMwmyt7Gpz6cA1z/DlIu516curV818x4Vj89BEjwICf99
jLHqG8qBuMjUthgQ1vf6a5S2G3y5EsdEZuh85yOfCB6Cj3ahqaiViK7dKJZuPytWlc7rBNzqrMU4
hvokPpPYljYBIiACi8hQchLUpWKDuRllQJtO+4Fop1K6cG7ubNfblsL/TI8GJ7n/MiTrAh64zTaO
XvqGyPkga/mYA9MrIn2TfivSuiFTjSmoXXn1DrF2diKvdhNWuj0GQb0iVrEdM5w9YOnn5DMlDF8Z
+aSiwdphY8Jx5PKQZjhfLISgZ0tlXSbpKrmL98SqPAw5mUZ6OlqifMDD+LyM3Tl+uEv8JQRjCevR
6cx5pJuzzCargxatu1H0xZCTVeehVb6GRdheGFkeZEcMcxxgQuY2s4GImgjApviu5m5j2jzY2SHy
iYL2zmHwya9wnOwxRo50kHb1nXVDo7onlJiQ1nRrO9+bzMM77iw03aY23epeAyVYrefNvq+rGYM2
R/vmvQps0qeMr89g+8uNTfafyix7X8dELw1Bv0Nu3u9QZ5THqWTvn0uXoiSNnv3m6OOx3wd5/zWp
5CUMp28+QAkw1JSrmKr3QtGd7zMAVBI8wSZPuj210KtiPHdMLCAKLmeiIAvktdXf910AQn6yGNXS
gInFUx4R7de5tAfw1xz6mvZXMqNLzPR0Z9rlwind4pSOOT9XRa07W/mbI1+iAtG21aO214vYWKNC
8Kzq/ZSl1B0VpVb8ZMn+cSGAfSuxqGSMT2j9hgRk9M5lmNKTKmb7qQnjcb/UA2HVcoKvioUEPEm0
ypuI2nZBNthFlhHppVfDHJnMCyO0zGZNC/LkUiI71Fh6dwflNC+em1jbcqkP0k8+4/EM+2y4HHOE
B2lonD3v7GjxdLZOgKzAZwYNBhLYJKg8MbzR2HgP4J6rguAe5fL4OZA8Jk5CxOnYZfOMkKI9jb31
bCYynpyiqzdVKvcRkqN4evJD/V4wuqxsR1zPQ0rEutMcg9ZFRpEXu2nWLDQ5maEeAs8GD4zlqGLD
4rLceQ16VFyQLBvhKUgqcYVuTpvhkyljOpFJGrDioFh3nf6qLtF1IKD/krjed9X4HuVdhgm8am4E
bA7lWDgj1HDFXAExL7ZbF186R/KNUb7aFMTQIk9gDsy8K1oYCZo4oAlTZEhScv0dJfBw4yGb043t
Y2zjJMIk7lyjEGo81OuJvXwzQf+Vb0Qy+GTxqyMaiTpUjWXMUTPDcH5mrEhgAwOR0JM4dCYrWkHx
4PWnKc/vmyaI953k7Qj6gPbdtAWjkF64q6uwyZHjfE4Tq7yyek6F9pxcsj59moyntnUWfRnqwL1K
kTDlYUbc7OS9dDkaC+NgwyWUFdFQ52H0NP230jASnxP7kgP+58Lt9Ibul4E8p59xZdZ5iXajWHxI
rc+uKO4JQ17OWeO3Up0N1LXY46odqhSmkVZ/sOPmifSjOZPI7Ir8ZEWOx/iIssEO8pdBz/79H/+V
oL2WCy2iqe33uHG2Pd2Tucy+ZLMltq4MXVoMrBt2ijHKqlkIktR66CEtHgEBsjx2WhzQAzxkkUWy
IO7BkVEKWAOHsjGxzKbhCE7LzrHO4Y9ctXk60C0W92HU3E1Wf7JpGe7CjPmbR1/ioouDgpRmi4k4
RRJSIrnty1ZjBfGwxIju5BFmekrctdpn/G2y5Lmxm/xm0N1XL3yWKWa3ENUEwyQ0EElX4VA2sGla
JFuHnFPumSeSDn15cS+G+TtLrX8VC/2ath69dhvTJEmox4Gee13CMnT8/tAYKhdj5+auzPLT0rHP
5YbGWJPEFx5YbngHpECih0I3CewFs2p9EFbx3i80vpSMj9jRdk4OK6GUI1qCUldbVpR+F5f6vh7b
d/ZzH82HFUaXaVvGl6arvN08COzco/OG4D4/d6bwNDHwVFMU4ODy8LYLMuZSphQbHIc12wX1xGiV
AwX7hIiwb7deH3eH1GPAOU8F+JKAIOixJKmyLCecdgymHK++IoAzTKpzu+iPePlfi2jBdrYw8qQQ
2ISpRP80DRxd38lfKG9ATrD/ZT2FaIyFac7ezJC8rvN6/MoM1npelHtCojOcSR3mC0Nr2SvyZTdi
yd5OQz/iYiVkLiZGclV2fmnMYyocmi+cvbdYDC3LJYzabMGfogooM2uLsrKhPVtdJJABb4cQ0fea
82XK7jRTj8wzw4IOVyP4pjagG+V9irrPbqww50RtdDd6/L8hh9PtHFlHJzFAHpzqcV19nPa6dcLn
KK/HC0aT4jAv/rfAZtouBM+lGemZKwe1ojM/Wh2Bv6F20kPsh9ccTK/jBkyRQx0zBPNyoVXzGQzm
iNLA6KPJiFjVWX1VRf2zg/l6v9ob3IIhaENK81bZSXrZMDHBGcbsiMYTTaa7AK/ApZs9Msi7q7Ou
2YCfpz52tlVXfvOt2rtmz7+b62TgtCVZ/Ob+JgwSsesNIcCa510vfXdnZfhwYjxatVPbu5EJZI8v
7azJVulswZ5aWVb6KRPzEVyDHUEG6nzSL40r73AU2EgtgbrMfkKAtB2e1+oh9afwyvHDG1k1a8S9
lVwlBRbuYszTTdKWhOhVIFs03otbWzxnHOep1xl3NQZNRUoldRv0PAxrn8huIw8CahifS4pn5iFM
NmoGin3uuzd20mI9mN77UmRHn18REWGPrZFbfBEhPeYpyR1EAqF9nGPCSUkJdFGEDvnCzGrq4PDj
eritrial07suvaa05+H3nOUxVuWbAxKoVPjKdUXfaUprkpZRkmDxxy8dmu+2AM4UFdW2lsjtwqaX
mzJnoynVDIZ8fmS05dObKuJtgkwp8q78frXiSiTslgjii84ZrEtZzTdZHdo7f0nuLVV8qkPGncvY
F9cTaajkJ70Enhfs6wUdP1vVN9oO5srV02kBXEAQKu1KOuFDOh9RziKeRhhzDJb5m0uRdChIQI92
EVpe4hkZHo6VU4JDaSTwpDPAqPvUz97YRoKNOzMzp0TlxInolwPSKRGTuQjL6kvvrNE8lJdTFlwX
CFzFGM3kg2YolYvhFjilv1vxCxOcOprP8INk26JZo3E0V6nZz3P9nDqE+IYakV0ZiSMCM0oYkpv5
9aY9kAW+AHvZNoTMuLUjByNsSPh7H5UPpCUw0AnbYWdb+Bam8Mj0aTj2cnnsJAH0zmq9MdG3QRjr
YIXjp8lroQuQojPMENH9OGE1826pRxAwlmdZ6XxGvj0eO3yj26Vp38TAisgrd96uqJhe6R0Z7RgA
4HXte0U9D2KtusAWuyU58ZaJKtFMk3s5obzZoMTjRY6a/cTJ8iwaqAvSccBGrcLnsBq5YagdwBD0
h9FCs5UMOcukz1al6dIqnXzvpRInCEjHJY7XiQGTk7KhjUNVcCVwiRfOthM983/mr8fGWpCllguP
K95OX3YG6pugoeQl4zbNbmr5BRIZ0b0I6I/uXL8h1rQ2S88WPqHkoNcdnQOZY6jYdrfFGGl4nkBU
W2b9cx/fZkPxNHrhrsrldGOmu5RTFTbm+hzBfXFKvGneVOO4DRN3X0zQmWgvGDq/PVi07NjgTSPf
cVWTtAxrrCH7yltmtoqJBTOZwTsJg5Aj6YBqTNX83adJVCXZgFzFTY6BTC8Lgn6ZrcQjomcwRMpC
vk0aGGb8sN5NspQcFWZ5NuVle/B4VFlMdgyY1qjxNrtmFHILE4pZeK+3k4em0UZOYPtvZCnp3VA1
V5m7UOy5yI2XBjVpFZebYc4O+Luyc9303/EAxSckoIRk5uZc3NcZTLJBMz1KEvW1F4U52Qu9M9ge
6QHrv/0cOOLgijp+ayVehrh75ljcMchYT4M1mc9JwEF+Ynddxoi3pA5OOBxSIZON7D1s/DJNdrKD
hCRoF/lJubNi8VkH4gaEzn2a3KAXj4+MTFJQQ7l1nOxpG5tBnWxyzjVOxIvRRu+XpS/0ntP9sPCJ
etQnS9iXOxol37UENuHjc9641XWXTPXeCyk8jGJmPWg3oFqkciVVj0lEF21bor/P2UbRF6rH1oYE
kjCG37bn2ulx4QdzigbONPuoQSdga8fGVd0Q7OtVhKDmxIdFvYOtnSFpY0cCsgs9Zb/Kg61tmKF1
TUapSDYCAD1kqt10Gla1UyjBmAzzEZeH5I3oyy1E1k0ujeReYCexLvJKlFeJglNBQxYDR0ngtoQ/
6PpgTEDtfklDC/CEzMpt4oHqoJMYAgZpq27TIWLdopasz+fOoiTDwyhmi1W65SMLmliMs9lJuzps
NhHzKYx4jBTgDtkUP8hEotAc6oTWTkwvAtEATbBi/Mp78k23eX4hUxTmMXlxkayPdh4eeQ+/xI6x
90gAD2xJaJptBi9VwxCnTB15qUdkDTakkUU4atNe1F3QPdR5/t2sXDfVi/dIc8ZtZsKsUdJs3FQB
X1n1PoFevuawoc8JIL81dr1s+xlFeGlpwtsccZUENBVDRO3MLRIiiGkgMN+n4vJ8Im2H6nVkKz7A
6rwZ+hlDI39AeHRVO52m29Zfa7ejwVsjii/8lsBtBDQFfJwY7z3VmNgM0gZJVGAc65kL5FXBouvh
RwkGgnVbrTf9suyKRSkIH/lwkhqHXSwvJ5ig504RyY2HZuFYeMt7NcT2IQkbtAHJU8Ocb1cTzrSz
e8aYS1eiVdXXVBXWuW3RdfKp70+zs+y6+FsxN9O7aBlugm86a0t+oGhxnbUsvuF+hBuQ0azpmDU3
+ZCPm7wobpyqaoDSqW86i6pjDOwuCjrc/zZ+YgtdO8AQhtUx065c1ZLmfstpVcqtn9rZtQt2q3L2
HpSMVabJUCTNPy94r4+D4OfC0oAyKJ6fZCWeRkmPc2Ei7GSdPOPj0K92FoRaZXwyYwl738I/XUbD
ZSu/WPkAysWhTxctNBN1unyzcNtu8V9yKnX6bV6TV92ICeyHh32/HL4PIE1xMHhHG909a/F3P0TQ
jvR6ZRbbyEMEh2Qr6Tbo7MQ+i2tngz0XXwQFGDSMnd2F3QH9ORnkI7ZW4sQp2ZntbOHJPfZ9cRcE
HQuqnt7lgNKPscZN39Rm97dGm8rXKZzkUqSf64l7gaPF5z0mp6YcafugNUJ1Kr33RKKBSjo03XEZ
nBYr2sYdx/rFRZDFacfjrYreRh0ld6WM6FMs3v3iIPsq+/nCuEQch2tdWc9Kn3tRzN++YjRReiKB
xMHWI3yj6ahn9e47S7pHyWgxAkmQd679p9gnrSGoKWuG/YQj/jzDNFFAqN3Hcfq8LO06aQj2Ew9s
XYGX6pqQFPNM+3RqUAGO4zIcORL17peywWeejAUOe/exCanoM28A8lXN8fFvlbLTIJdFdMTzzEho
LgAMIq4F8kmu/cgL2E6sVb07XqpyesSYeZ3b+baKIrqPcfl98GieJRksD28CliTcDotMEVzZYfpa
epQMCONP+eQ+ZEjI91mPCx7I4KmhpNnnlv/MifkWXWSwneMmw/rd3ysVndfCu1sY3J/RvmGQg3ex
Sxuxz7WeNnnj3wAb+IJNDX+BFb+quHEulMqPFnPybQDPb+fDnmHSxhoJwvSMkS2zAC/9JFSE9DEQ
R9DYR2/KeJbSlv/LgM4ICYWPeSi3CyUv5lu8xMsC18YUfL4ShZQnjj7n0qUsdoFv34dtpnc9gk+O
E/15nhefqwhSl1sE+Xb2aed16l7Y9HFQnDh8IAN8s5hvWzr9Z0Bw5cWSf6oj74Wg6pDl3iIc3XsY
oyG+ytC/IMxbkWJmNYZ3a+8cR7MjrK2iGWp32GzSqHnmbCsucuE+6s4qzqcR/VHQv1hI+9G9OROi
8Vre2+2lmVp5JvriJpvwlkBsvUGA/wR1wNlMffrWdN/bjLtmta/9iil3QiaRCOtAAxfJVWPauzGu
tzTj6B6xYoHa9I4jIgAMIQkueXkzMn1mrYCeYX2iaWDOvd761DXT0+TSOJFeYgHftStatjckUKZn
ud14t7Hu7osyu3J76ng7GIZNAcNp9zfctqEEx2qOjQLWgDztXa9tc4Pr5gw6Bh4bW8Fcgn8mI0tt
iUVH1fNJqSGB8UbBNAloND59GjktjCpTezV2RxAWEMTIprc3agyhHUySDTUwzUmJ6HKphuvQssV1
L4ILv1vuO6d8GVKcnFG3d9C2nNG2ieiEFJvQHvWJQUB1WmfcXWdN93PrXc8BD+rfiE2i/x0W8ZGp
6CXQ1uUM0RX6PydH0cG+zuTwGDouo59l1ZsaZORefwkpNdu0xvofo5dfvw3dt/pfVyz6l7KaGzCV
3f/+15/+9P8d4Bzc93/ON/8/DQjAju3rJ7g5/8i/s80tz/m78qQQSGOwZGjh8JfGb233b/9iaefv
ntaOq3whtacJyPh/dHPLln/XgSKJ1ic6hvaAgonOxt3F/HOe93eBQp5/1uc0QCqK/8/wzX/OalAr
f18Igm9dcmcd11MfgiU6O3OLvhyBcrJZ+R7b8bFwBWvR/Q8/yz/49/+r6PPbMim69t/+5eeohj9f
50OgQW/qoc95HXdzE1HiCYP1GGkAEPD/wnW0A/fd9bQdOB+CcPp56JrK99j8TG+/y6IMbiSyt/g3
6QU/xwf88XW4gNBo8MFhchNgxv+Qx+EZX0bMveOd6JxPSO0L/OQ2Qji6xZuWRvPJSlR8+PVXs9fI
u/9ITPjHRZXkgMsxwlcfLwpHgXWHff9kMjXBQqZJk6yQJ99bTfCRiF6qztHgjeKKqifP0VgcfDto
h5cOlWGGIFh7PlOuunQa6xB1wM0cbgrG2oE2g9m71MIZ45sOvTZ+Weux1D3ClH5Qzm8CaH6Ot/jz
N/lwl+KQxt1ic5f6GiB3jeXUJBlw8zE8k1b8NVhQU3Dbnn/9A34Iivn3y3rSVrazvliEev9812hi
+0bnznLqqEVnZd0uHj4sVDsiYh436vy5TPSV16RHbFD72XWuJk1z5NefYn2jPt7FHz/Eh+/eWvjG
oaOC9zDthGFW879Aop1cx5+TjnOw95sL/sUrTqdYAzRTtuf9KW6XU2EtpqKJd3jZS+esy8uQggbi
EjoC+kD9VlnQd35z0Y/fUgtBPgPLmpIS11Lw4VsGVprPE/atnY0jcSuYAFHFRvpkinnY/1M/KEsX
WaqusB027EB6/oelBY0SbVlfLqd0Kr9Eflyfr5akY5q5wadfX4k4oZ9v3sdrfXwFNfMq2rpzxXQe
p+mthxSFeNwwJGzQp5dfqeK+lXkNv9M2VgVEaYnChfDqzulmHOIlTQis0iWJqmduxcZxnJMVZXVW
1pafJRsrmnJfngD3DWq5wAKaUqhqWl040KLZ7qaXCYgvVo05XzybMTbqphD6bTPWqHuKrqNbgr6r
wQzetEkcpse6sjLwgx6iP51uR9YnhawNRfxXP8IgXcJ/xiWHAtkIdLvoDaqi/IqtHdnr2dz0U6Sh
kkUZBdLgBjw/zFj6qM8w+McYxmJET7JlNA40Suwq8tTGm1rnei38sEyEXxzZahg8udeBsrERXOcM
zUVfYzKp83bNo1x8f5FXZaUC1P0wfZ0j21WQ0s1oCA2+gpjwkslVbVHRBKkbPWd6Y9LRaS4RzAGJ
yusnqGDI06vqHouOsS/8UmfwrhVI3BgPNn+cBsotuQB0knDjluHKzWgf0Z0b6XKWT37nqsg8jEho
A2awqigcWigpEgVn64RJ21qHMmQDA2VSTm4IUb7ORd1e1qJwF+Yao1837xicbBgWZQvonPmQTZRB
uGsZS2DTLqIxD9yDLBuiHg4MbspVisxTyiA25t+M9tMynBzw/jUQlSCwBv5dFqCxNnfawSOVIzCr
FvJ382RaguKztuMcXx86XFO8zsqrbWr3MGe9Rx3t2e/BEid2u9HCg5OOXMEM7rbkwRnYKGg7YPhw
JyIk6s3YqVBCvBKRY30Le23Ab2Po6apgZ5xUeO6OXFD+zDQ+CccwReUQjExmrhcn8vWyaWiyE7CN
5YU4vRVfResGpyvovmFiFl0yRlpHKhx2SCpx+Qqqv7KLoOSovfBzL/EpY8Sm69Mildd4wDqg++Kb
TXTEc+jS2WS+50ciQKkTFwhNQX4hHJtozwJ4nIA3KkxbO2h/fVA9IV5be2pgogwCunIJIsg3mABk
95qAHQQ/0fZ4ngCHpMlYX42i1PWXNLYBz52xTgUyeojmScR3blLUK6XJaoR+iAcdNW+RRl+EI610
IPZAqA0gCom2pNu09cNGzMnGGDZXAlc8RNDl0dfe0E4Xgr+R0YoZraE4tUxuwEVFXTu4PJkNR8v2
GNlk9aWnpMkscRXxAyDqRNeuaE8Dhyci5SJTKBXDLQePRKZHt8ydGEw14TB6bR105AGutCCHkw0k
qM5vkj1w0Wl8j8oEq8IBFbszQgDwvDFbFZZuxwwBLy0AlrOmHXD1bQbXc+dHGVaORvgT1YhqYMwm
42L2EMYs8VDGJe8B1DAMCOIuJh+4gVMZEeDMrcht1+my+2TwFF81r4wOl+rMoU3SzJeAGhxG6bat
TItaLHFKhj0o/a3YvLAowW44yEU59lPsKeYG+yoZBvTAk7Jmmi9ZA016xQEm4DT9LmxxhEay8MSX
KPHILthxemcHS7OlYVECJ2MN7T5aB7P9RhdtQEBKhTVNIhECqzFXW9dtyhr9vDsygGa8ntI8LJ5E
y7Ed8Rnq9GxjoR6nlsvTPmR+hXSgWB6ZJ8nua1UFMyKUEn5z8xYkGF54txfC87g5ZkL1hgcgyjlr
E0RSBNDh7WYGwJQPRNTbWFV8dAGcdKH6Phqm0IahWpMKELReJi2OlU7XkFBCL18irN66dRwuzgZK
gofwhpSLyH1D4WGYt1HaMSHa1E1vBMR9WSpAcxISQvqVmIe6fGuaXFjYCSh5+ncgpjULjlsAd8Bj
7yulsdYNwC5eOzkXdMm00ZZ2UepQmjx7KTW6WVvKYnzCiFtDFLEtv12dJ4q/A39JhyKZb4LtBYZX
4fde+0T/z+lXhDSA4xOs2Rzd8cpNc++gA88lHAjSC3KEJwAXeS1kYrOQezZyUdhrRpJwwfdA5/k8
O4UXPAHCnnA3uxXpzNG+A4tlSCVg1KS+iTxieQGu0YvsJY8gZgNGWdIGZHyDhBv0F3hE/tpZK6E4
PKBdARVbi9wb3zOry+v3QqnAXogwzfMYAJLJZrpmLS5lQgT8clqJ6ZUy6OYRNUSFy64ZLV6MoL2y
uUmpFKm9SqiTvPw6k1MyvagSNOMzfAa3a/ZlV7PMna2eH+8mL3JjPTu94mCC0GjBkr0uISvZcbFX
SEZnD6yXRda04LcGv2Y9122rvDuoHoJeR9KE4/SCDDvRT1bQV7Q+DQ+mdUTMVCzRrpz6vGTCHyIF
dpHpUyyFm8zP0+nVC4m9fiMLsek/LTHR1hhalDvGjO7cNg2Gsw51VHtBgo+Urwv4YldsvRlWOatc
yMHwuWWXxSPSBsryE0jvGYjIClQ6piPasptR5U5/SoIBq5qPhUYNh6THmFUypWS7f+R01qE99MYm
8m8D+IwBnUwgLulrwWIt0SxKQ4TRNi0MGSR5E4yMwp28E/e9cm2FkdxmX7Y35GTZ7rk7RUq+WFY3
fSOBZKlfQ2Jl8os8RLPVbkAXZPG3MO8FahhjywK3csxfZyDuNFBn9xGV2vhIyKa6Ux2gvLA34fCp
mivl3Km0kuzmCi/ZV1Jg8L2cGvwbyQD+zSJsNC8wRHbM8yWlyq6rBhehCAN/K30oS9pyuDWUZxVX
YQ7TlAUncGr/ARiJnJINM44Ol/doIgVNtCFz7ibBlR0BnGkTrBJmDCrzPsmkY6bXC7AB18Dv1pmg
hntDfeCUDKcx71Z1D8+K/1hstsNkMcTF8T55yJezeKrrtwnscZpelatPffvruvfDCYKqNwg4NBF9
RtchoE3w87lpEWOrhlgsp6H+HLkXCyRW/EUtJtlfX+dDk+BP11k/xw+n6lAxnFekmJ0EuvHOZ8gM
Cfd3F/lw9lTuWqQrOi4kp3gSBPDPF8lHUiCgsIgThHbucAoBznFvbTVflwnhYUAL7Eb+pl0gafP8
eOj746JY/wMpFBmejlr/+g/fTLR9xiDXXk6WIryxK93zbsavGnh7EYtyDYu7n+PuVJgQT1yb7CJT
/7P3kK/94yewf/4E5cKZX/TcQw/7LhyOY+UTVJ5EZuMaOFT/5I3842J0qDhr27b4ePqbSRArhsBd
wDRhBQ+757LUp//eJdbb/MMvimRqSWmYLifdxpdlxjiDyKpfX+JPjz3fwhVyTTsOlOC2/XwJPNsu
mzsHy9G9qPoQFxEzmfbOwZ7y6wv96blfLyQpzOkVck7/+HSMM/vSXEwL8WzizMnNCQvwby7x56fe
prtD08PlZO7Kj1GpVZxh8XSatc93M8mZZIW7urrL8J768+WwtL952v7igV+vB+hxfeBpO3z47azY
ySGv1MuJnW8/apr2MMtn8Zkx68WMjr0qYeASHGN9NeTZ/Prn/NB74GX76dpr8/THR6NdLGNyduET
qZRT9mpEsc3G3zx+f342fr7Gh/5GTgpaR1Yl1wh3xfw1zF6m+jLXL7/+Jr+7yoeHPERyGSjDN1kN
m9myzwtmmLRn+zL/zQ378yP48/f50EQZJYAjqNTLySU/OYq/uMM/1/L7x02h3ajoNLMQfvgqQ+is
InoazQEEgEidLw7Wr09+pI6L/bmyftcH/utf7j8u9+H72F4QobkdllPOxjv0mP3YMF1S6v4r75WS
yDrYHUFAf1jYkb5Y1Ijd+pzbn+zWB5KHMtQKLs18TbG5L7Pf7SV/+Sb/cMUPCzl+kQHfHM+EMXA5
QGMkuITLtxkKnA3bCX7Yr5/B9Un+oV+53ji+GAWAwxzCdT62vPysK7XM+/GUj/D/t6Nyi81SLLAu
U/3qjLSVf329j2+vBqjoe+y5imx01sQPdy6xOLN4czmeFhgW5wuayudxihhdVrAOf32p9V/141f7
41KabdFnXxZY739eKBh5jETfGS5VPprgXXMSQ9j1xcN/bl3jhe4geP76ivLje/bxkh9KqdRfe4X9
NJ4avaAcGkaDLAxD0PRsmCk+4F3pIdHKciOBz0FozTe2HPXRnpz2QRWivSHWhpA16UEF+PVH+8vf
3efEJegKKRj5P/8YMycCp2iKeKc47F0WmOAPtNOqi6KLULX8t67lfvjhGVA0wNSKtTBudhz1obcj
J2W6/uvL/GkXWn/tgF2VCZvDGM378J2qdkLe6cbjKcQ9h4XqrFr0dj2UFJCvJKGoGv1cMwNgrihp
2/Q3G9Ff3ez11XG0lg4pgR+/JsQuMwhXYD4tgQIWnb8LMo4Vv/mWv7vMh2cqFiabwsoaTpGozgcK
2My666D0oXyHEbJKItW5j5yt1yPLewuk+VCHFwAvPv/6g3xcc//4tXl0BGs8P/zHMgY5TBnLMuIi
EbZTcjmHQ1DNeusTHLPLoTztf329v/zeLhdEDepTXH+4u4Zn1A1tbzgR1/GlH4ZuL9rc+s0ztP5L
PqwRlEuOxyrhuExJPyxHEwc3TrwYLFyiNaH4bzoHZFB2hN535gD7/vVXcv7iLWQxktTMwFFcHpyf
30I3qjXoiLk91Sh8m9ueppFBaKdm9ECwSgMgsJVOPM+lITu6+mKJmv9L3ZksuY1sW/ZXymqONHf0
GFQN2PcMBiMUkiYwdeno+/7ra4H57ktJmTf17rAmNIGkIhgg4M05e68dIxNOXcOCvtJyGYqniuTN
Bmaq5UkZbaLB7fFxRgrDcHxsqdFH9jkJKEKwifXxFC4glKZECPodsWYmQTPXGiYLwowOtjJuzJZ9
ZiHBT6LXNBF86Xb8O8Eeqn8P8CCgV4j9surDFTXHAdovjgU5kOWKLwieYu0JUQiQgbRDwZ3qef2U
2W4DiPkXJ+7nzowjbZ32uknsMHKtv5w43XVJUqpMkiRis0a9aSD6kfgyqVtiTNSSBrVSshjT/vMQ
E14X6vuqcWeMx6krEUMzhCwaMTxhfHmXUnpcBHVwMdBJGqT36GP7EQcRBf/8agSomphsv8aV/lEF
VH/VXADwsc4TzPKLAeTRkfzx6mPU0BH68fkN0/i5YznmbtERXESZfE7vmTrQ4cost5YiUBRR2qlO
0hxPDAWOHJF5jqc2oDExRBrCTagG/3yO/3or8GEMKTykApIgvZ9uBezUoXQFJNI4hofSoQnWBHg/
adUXA9CVhTPon3/h3//5tsvNzYLA+MsdbhIlYYcRfz6hNsDSwvqSV2wmqxSbkCYXnl0h97c21Pyu
PeYgysBnWDSk7EW/GAX+Zt7mtvQE1mXWJZbtGD/el6PfmaAGRLBnb/talNmh1cKvbawfE0HBpn8y
zHZRBVd1NdN8JQvYZU7i7MrE/vSLU/LX63z+II7tsIsTOtK8Hz8IRpm0GDqLUwK7jcIUvK1gE1IQ
LCfjqWnx6UbYxc3098nT7o/fPat11Lf86Y/rrv5Rr/PT4f/9Hyh8tt/yy6f0W/2zDOgHVRA/979+
7+pT8+mHgzWCmma8td+q8fkbhZE/FER8wvmd/9MX/9csy2nGl7H49n/+9xfoLs3802gTZN8rdVCI
oEbnu/z3Cp/9108ahMm8+tv/94fMR+rObwYbeAnaznVd29H/pfLh3v1N6Oj4uHppgz+EPGwLH0Ie
9zeDlTVNTJ01F1qSee/wL5GP95vJwIjEw2XWYW8hnf9E5MNv/WEWQyvCBcPe36KRwu1ER/7Hqwbi
ET7IokyOqkn7g5e11pbw92UGqOA5AyVDN6l7c9xCofoWIwERRJnS5tiDR4smsD1T9MmqO5D1UXgF
U+it+r74Nqm6pxdqZ+DuA5Kz2oORWKeB8BsnjtKj5sJUC3z9ifCaU+H0iqVkcC/zCO1lWMslvarx
KHpoyoV9Hf3ocx+8L8OKnJii2AiLGObWoaZTd5iuWk/pa7DpBxuoUx9y9efk58B+jJcd4ruFjxKd
HoLx2k27sovCraGr/UgAEfQgezX2dn6oFYUG+lZs0ZA65d0wnal835sZUiSS5BnXKWm3wVitLJOc
aC3zEdL02qYH0rrArAjZbnSfhF+TYFvO7fYoBEg1/S4L1yVewzoOpgeUiZSUQxGjsY05MwurnGU3
3RvW6U/kNpv7bqz2TQLODCJLa0ZzyMzY0NmSn9wRkWy2beIvBWQr7n3/BvTjqnx0/kLPwg2nizAt
sAqyC05lLZI94EPUoJ1OdzvERmvYu5opcjVMbEHhY9AyDUS5zelY7FmcHeNWIzigj0v6392rRiNs
M4DJ9YX1Vs4ZLI3rv1A3HdZR9+G7W+a/Bo7v1V/O312A3GooNASrGlY287D2Xbkul4C7IS4WRxxi
5YZs3HJXdOS7hniN2CR302Fk+a8J7Am+kQDcd8t3eAUJKwu914kYlB2Y5ktchjOYtCS/1Wws2MRK
PTud+gJp4CVDRLscVSVWsy0z6CZrhYDu1rUERhRA/4vIjdc1YexwIVO4SOHM06iCN+1aA+mfok6+
jLIZ93oabCFgayRarj1J7xOc0G6cHauqFjeh2a9JL/StNiBeCKKiWHlTqm+jKB8XRhut28Q13gcZ
OeAE+qxY9kRrV899djelvkRM723DyWZZ0kTBLqO6veXanLDhqQYiaNGvHO2jxYVa6yyRSlRZxD0m
KTKuNr7hTiABt8mIq4nOGgjEfWbzN9u+8dbiZSXtORHLhqlyXbk0j51ylXqWif3I3iUAa5aUJsTO
IzNTjlJ7MkRD1gs61kgQ52xDoRonVk7MPlgXGjqbTdRTyTBFsoFHDihiCL/QG4vRZ9jZlWLRicwG
c6tivGmZP5gssvBya4H1rgrF8yQG/TZ5LaKHAct2lBWAUu12M1qYcwzyBZcT89sLNMoQ1kIzx86n
I5wBKjZ5/vtUY02sEIuT5JUAN7LrjSPL8clIumrfmtYmqIdvQxV454RMcTp4iGUyg/a3VPUGYLg4
BfNDmctvOSWaTd1356Kt65NDEAjtpfAOxgpblSEhPGLds6B0GxUGvqQg9JIGrppGxOWJ9RGp/RnV
3XB07ekuYIrNtXrqlpW2cz0wszbz/X7Q+JCi0M1dl0Q9hh/cXOCCPpMlviCfMnmv9+1M5cVoGEiN
XB1Iqll0gtWbr2owZqucYC4CatL0JDfQ1rVx1N81KMPWHfKcdRKdXP73Qdlce/bQnCKYZGRB8H8m
MCidGqMXoyCRgP41BM+SwOw2vfSxaW3lQO+9rYf8Jip4q41wrraCbIZvpYA/441rw8PyoQakjPQB
RnYLiEIAt+7M2gW+Id2TpnXGtQfdM0X4UZLMfx0bIzyxF4hXFv3dhdJlt3EnhiLLIbExIA95H7P4
tCt4XhMqjZMyKVOpEPO9BgnkTqsQHm/mhyc/GcD1JYJIkMbUDxiz0ndhH25Ki/gaWNoF4U2BWmPd
0A7SdT86SDmIK9cwONd9ubZpwRHVUJqLwYAyWDndFiaNefKKFK4BEhCloBEUihvfJSadVbq9afjw
O0s203asPPfUW+ahKoFGEX7VkPWRM0fYTgSJI/I3bQW1xW5z0hh913zmmjKIKS8BA9SQW5XCFOr6
1r313Y9NggZJCwd9nZI/OfetrL2JlyAqSkkYEQ8eQW95r9vndoSxAU0bpZSZHjPDeCXWuTvRrgXn
l1Rrmuf5MbSz6CjKlWZHy8yqoRvF7sZwsmrP6f5Sxth9ItIed11M5QK7i79KNEQbGWIaWGnkKMaR
n+9DAwRFh9EecJbauUBvdh1RVPyxFn3KOsKFnTY7GAwnE2jNtgmG31t9vJh0g1cSrkqVN3JVFQ1J
y9j3rpYs1x6gbGwyTrDv/M5bJ6ibCfhT3SYiLjqJ6fHit8W4h6UGra/Hbey1nwoPKMVUTESNcxZc
ofUX3Xp2iKaB8vGGJCchySVJYVOqz/CNgKTU2UlmXcv6wPg02mlzMZ7pqMYnXys3jqG4ket6X3Sd
WmPujmmcvQDAKUsDID2KmJszgZyE6KIvScXhbDvxneFmPLqhs7Fzess41T4Cwaqx85Y3NE3GEWvF
CuAiEoz6LTHNp9SJptUk62TdATCBQD2+JpCbAuwKZ9EFwWwrCvatW714YSwOWUrISDex/g5NY1rW
VXTG5v7RN41rFw3DwnH790J/V8YQreTMTJlDrHQ92w/gUteR8tjlY0xlzCeDawqYIiZ94MpANyc7
IuPH0aq3BtS0hdLUuUOx13IDUkjV1tKfqmPQEUIhkJd1tO5XbJzgMOneHakCmTrKEZsglmtGbP8Q
CcgZ0FY0Ky6xreLYQ2QHTTDX6s0czRA05KTaHsKV3kMtHLe2v6pyg17pJL+2eunMQSfGqq0n1Dqx
IsshD7BKVCQZVQaOFb1+X+TNKQYiQ8mNpJlcY4ZoWT5CrGkNeFKoTJ77sIeFGzjpYpwTuL3Iv7bJ
JkYTuyiI1ASu0my0GoewSX+04TuG4IxAsUxSc62A72ypStrL3AGAXqCmRMykL/nuPrCAgb7PcpbP
0QNu09+YEKdDTBYW7kyWkhrggIUhdZ0h7oOL7ePQ2MZLoBO3VjnpoSOiBdBX9d52QTTQGt0gcEM1
00ZbP7CbVdYDSJswYOX92J/RqKxCBro9ULdXcgrJpbPtfOk2+dWPcKUUGeSpuVC11kK5BpEZY4u5
ZDV8g0zvV3YA5a7MTzVUgr3jt+ikoKwQf0uhRRoOZsKoaI9TVGqrSrLOi338dbDr7B2ZA/W2VgMw
CNGEx9aEo+qREc5kofwDjBKdtWyrHX1oglsMczqsWUSRuRx9IkUQQJEWAZbKQTuS5mV3mjf8O+iJ
RzSJ4Nwrm2WmEcAuK4b+2RhJhupZ4VbGpWc0WBijb55rh9WLNQ9JBCdVgHa9Z2Jixh3BS14J5hrd
jc6QZd4Li1TwsttmrDZXecC6R/obOwiuZTqeCzBAYEtmX9FSGN8yL74lLbRZad/FWJ7R5QjcZM4q
bqx4OZqwyAPN3mUu37kt+nZbVOEaCLVE2tccS0+NB8R7K4uoiEXRJR0yJvtkR80E+NQ+Ir89D13r
grkJOAPySWTaV20yz3bEmGXYc1uqbefAgQQJp9QBm3rmHsvOvghY6U1KJ3LVgohh41NmEtkhNMa9
nfhf6e7327SFUITr6ESFHu0TOLLgpoWfDDPv113gfJW9vmsg0ZC5ciosUeK4rd83fb4XaQxl2WUG
jbJhpRSBf0G5MHpgsEqF3WquLWMmzohMyoaDcrvhgOr5EA/wXYDcEPASh97JtPa9yilsEfSFXqw+
eVmqNkNaPJNZekjrNfW4FvOxzqo5mGDO+QMCPRMCYNh5eOpx6GcIbaE6KTSNQXYyMqxGdfTq6MRm
T2loLUqlNuzKLqakCAWF0imAlxDIKufal6JyeaS+vUzUCaE3oLPGu7PpfJX6CO1wTaragjyNGBCg
nKfU8ZADiQIExRjiyGbrY0xTkSoIESagr8xNopJJa9iaYC2Neog4J8ZWZ3Wg8PmTF6Sxs+Is5GVM
KGdEgc8OvqZ9km00IRnKUu1LaqkT1xvRKIyitb0HCPfO18HqIHXqKj9cwxP6BHZubZHCp2etS5MA
oEpvOR9jhV1WL6GI9dqXfqACl8e/A6GrV4aYvonIOEI3NtUcp40wlTUsZUFzIjiRF1zHYwQ221/U
3/R5l/5nNZBdvIs8gLFVOh47KGxFP26iJmFVSWWV3VFFESk4O6fEsDMQDQEIEQBw+zHuDIrUJUNZ
re4Bq0I0XVg74aFm8yIA7eIoQZKnY+ousJwTGR6igMsHtkeqYDr5z+tF/64Y9P+3J2wuff77ktH5
09dP6lON4/H7mhFiw3/Zwizxm+l6nodngRI/LYA/LGGm8dtc6uVbnmUzArfYn44wKX/zLJjIno2n
gqLR/MP+VSzSrd8o5Qua6siW0Eia/5EjTPKTvr/KKFVJk44vH86iY4aC48errO+kRzJLmWDCZoNT
K+T2p1k8yOrnG40Fb1m2Ga0G3/s2WeGSQCRm9RSCVQOucTkM5XtzKJ9QpqZMI/Fne/j83bn8m1qC
/LHNNJfSTFtalLE4Tx6tyrmF8l0pwWBiradYxuxT2KpmKXRo+MgbvTDGZT4aX21QOmTHJBdUhF+n
ZnIB2r057fgOreQhl0Q8FlBCQxTri3/+ZNZfz5xpW6YEICE9T7d+FgOwaRHKGoi4UpExbavRmxHY
4jhrYUCN4PsdygYZB6xAcgde8HIDeSkbVnHzhNxENfkPChF34jHqtrPOVqCRNTLxksb6u5CVYOeW
38pMviYl1mwpzRv0tRtJoeB3DWEvTSs7qgDevd+z2iFb6EsmzxaqUdaJoUNpwCCJnTTpXMBfHYgW
XIb2ZykVgv3SiVY0YxkMfOrqrgA1Io1XFKT20kNZjmVZsdkd4gDGsrNpezzTQnOwBBPpEtR5snI1
45z5GVWMYXpnhO4TvM3xFwPgQ2vw3QDIV28JxIiCK9ObVT4/ffWeFoJnibg0UYUbm8nQxK7xqJ7U
HaZ0vtSmHLXrSCg0MWXuOtbdzxI9+QsNsRUgBXvHHBAeh1F+8Px5FdOO4Gl7RQZ4f9a99m4UjtgZ
Hd5aF4qZh7aYBdwN461OVBYxVeWgiS326ZzNvDkdpNfri7hu5cYtLW9NGxrcpCL9nLCSDDOltgG4
XF3aKUOgAWTXSGAOCRc0uTueWwBXS8S92VJO/rR3s+xIhSxajw68MJFYCP3T8S0wSfxwnOnkGmm1
GjVrvGRme+y77iXsMpImsLcAXhqBDu47WlUL+rL0ria2sc7oDyxUk4vF9vlUoXHdRhkXoi7AF1S2
YA8UBj0bY9tYpRMkP6PWgNYo2kepfFZRkN8ASz9pPTCUOCCdrBmTz+BxTP5GF9RLA9x2hgvRMHmf
BW5NYvp4MHSYELLr1ck0syva+OHpn+8xnTHwp9FpngEFCjauaGbC+fXv7v6E/WfpEohC+Vgla7Y/
rCxsCfzqBWE9m1XNqfEkQZzS5B77yKuCGDyp8uaC7V15FbzvqErXpGA2qym3yBEuDRBvvfVRp6h5
IT5uj+VarQNYkb/45D8Kd+Zxy0KCaVsWvTzpoDH/8ZNn5OBCO5IJJI2GyoTOcsTL7S1B4RmZeSxm
EtT+Ue7ke3pvMLU6vPxZ7M3L/2U+qHDdpYOckXSbcH4pxDe2jsBxoP1neY34fxXnYKyt6UW0eNxD
FNP0COEpO7F3nh0S8EQxpvzzXyXnW+7HW5IWheNi9xO0N6gx//hXUfQbWGtzNZk5/VIrBx9MZa2P
CKUy236l7O7EFvtDll9G/2Br2BvkBGif+LKDaZLsSdfkFxOEMU9QP34kZkPmVZQ99GNQ+/74keip
lKVeFCkFgL7aGBqcyX6a3BVSCCbf6dT5EXpwFv6NsNcDZNy+jQDKFdCrAm1aauwnl1IQLiSi/lCi
dVpoOgYGFUH2181+6UQQv33PAGdiZdsoqOF0lgTDu9yHTVC8cD7yFQiGRRd69a/O91+uIsy/eEBt
BKk0RK2f+392OxCa5HvMznCMwRiVLzFAx6QLdmTKe2yhZrIsi2EbkAlJ00CDBth6VjV+QS3hLGMG
86Wq7gqD8to0APxIQCr/fE14f/kCuB4MpmnWI3S3LPenFUQs2zrtnQ6MSxRdK7zarzH0nGWgspuw
Ju/UNHq/0TK686Ycx40Q9XjQELFv2hqmBzc/IqTeuiWFWZ/LIlN3MpQqigmtvYCxIm9O+tGVmn6T
VlwtgTVWhJN4ZC9KcY9F75xVUD5Prge0yJbtW2WTXg0QPH2Xqgp+A1ukw8jCf2NZXAihY3+mZZWd
ApPaTVnaFH1aGFr1MHKCsuqghPehG81D1hXY5kYCLlXrMo8aUPh8TFSc8qTGJtWKTdOKFMbxwRd0
tCotOkxWqcDUruwsF5csMF7wHhEWaYegdcNoE1eaXKeltdXcvL4fNEx17KpBz2fpcbLAj/QkkFna
aO60nkIpqOC7Sa8fBKHonyKwWgvK9he90YNN4ibRxR2pPjfEem/LzKy3bjzD9KjsukZzRzHm7O0p
2+qC9GGaA78Q4+juz9sT3Z1NxibxuwLPrwVb+sf7Toneg70ZsE6oHGirjUrOudVauBr9dsVa0Dk4
WeMcwlh3DmQ8fdI6QW7f/HyiwpbAkil41+TMZGTYoKxxi+pe105wbB3KSXpcPEEf0o59ZVIRIBv6
QxqaUFNqp7gg5zCf68K7PZ73FRtKTIADRRbVfnCzbzSSzLcgjpigIvIUE0lZlPKNtlcjJRNrIOQr
LFX9irph2jQhhUo1H9pFCjt8EGI1DFP1Go1OuJ+s3IKmzqvoWroDNSE4fJJUkwoAWyBL64mqNHHL
nv2cJqCu6A6SX1e1/frxXIXx69kGyTNkQDUf76gmhBPs7QxClXjx8eCF2VMKzOTsGzG3ejWMmwe8
X8ZBfMk1AhdVlhyJbY8vj6ceLz4Ok4F6foV3aAnV/qNDaifF6GFa50Sh+BsrabwTWEUg52RJU8xl
+oRtY5zzdtLGGXNjnIVdP1FQIeHaqhUEQ2G8yo7SetKNVFs7W//ucBqATOcVgSl1Q0MuIVxvbxUF
IF8Pp6abdq9VRNm1Tj3ONwFh9TQ5H1hgsakAbEvUtTedHT/eRty37+ORNlk5R09wt57aMJQndxrJ
RTQqClBTbT9NJXSeKcbilwBIhVpLliC8oOjYDF501PTqS+AToaYT3bRzg6Q/J1kD7hwMz5VVcrsm
a5l2nIHRKJ3mYZvss3HRqbzZRV991ch3fmqWt65QZ+lo4l03ECOd+lOzMObDMMswfvv4qJMouDtd
WJ4yCr4328yzZVFp5TZhqlNLvEDmqgtFsY68MURkHzp70czr+XZAF0UG6dY3w/4+5Lp1otX4XuIF
u1N56O5xJCk8ps7pceSGUmyDUGlLAn67u8DzS8Edp/XUrLVIWPfHQzBiBurBPxJ0yHO6JYDiOSxS
hZNZ9yGK8zvvB060jHtTPrN8rV4lKwkgrNU9MGX1ikVsFzQ5TaL5NceMnv3YLK6Po6ExvpEo1p0f
R6R/r5HBRCtFUjyArkA7Px6UpvtnbNDaualY3bQN19IYYv11PSx+rEB4IzW3lO1aVG4f7/7zP3vz
qwArufzqT3YAqLzOOT1hHZ06zBnvpSzqrQ9Rd6OFuvGaTnhtHbxvfhF4BL1YAWzcJjMvvTeYl0a8
QYDSz49nqnz6SJdLo7/qOJeuKsqVIxOxiit/XoiMiXvJwvx5oPmzqSbvQj5qByeBtdmBNdaF1HJU
Bv99WA9tTbOYB208Vp0Zn+IpNf946CD6LYOer2ooevNUjJbW0mbhZZ80ZnynFoOTLYsdDu+gW1SR
5q5rGQGPmycyp4qBEhnBcLCBJOMa63U8UIZBXXI+pJjLnVXfHu9V3lhcCB6hjTD/z0joN+VY6mh6
4bFMs02JX+y1Jfn7IvP6rcO//VrPR+T7vD1esyDwPV6r53c+XmtF+8drf/P/5tcAX5nwkSHUabIY
b4FOAzMkdJaVNoePhzLmy2iqbNpEhpr+eE7vQlKTAVvs/nzO8dide4V2F00HCIpb9bmIx+DiT/7p
cfR4IMiQ2jM1hG0JcnBvQm/DLuj0N2PwLsCfptPjqJmfKotqa4mO6a9UEUxpEkRLd9CvUVXQXJ5O
oP5BTyV9fytweF1LNkiPI1vT1RlP7El19nDVtWLRyKInN08Z8a3vPrPRcK5DZNAqmRHWLZbScyqr
+FbyGypLTOdYtO0GCU2wnJoovSaRhN1uJFq2D0rz4xi26ZVFkg7HnIzmZPKPIwblo9HiWiJhZev7
OW0ZA6VuPrnNk0FczlM6/wulTFcXT38+C/YepU0VdpvHmx4vaFmjHfLEuz/+y5/PWwZQ/7AzD4/n
H2+1yC8kjSBtoGu1mL6rsDrg63XveRiehzz2L4+j0YWfRi73uKGW5dyJm8lPwi9/z3s8nMtwMtY2
E/NTAR7+XicDueaOrm/ZG37yA8s9Ew1AghGRjnSK3ZGIDr49zyGjw8+78ZXAHn2bYkIHIs1hXDOU
l6MiLnl+s2mNuzrEf2cQPn0Kw8ZYJiGIdlV0zkSRxDklipjVij3mtXXdo2mQyApEe7wOej7rbFi7
F2Q6PZ4SrrCIGu+GlQeedOlFvbU3+K0vjSBrpIkNgpq9oH8xe788tgNSh8er0MOtmx+kq8eLZI11
L3peHK1ysq6Ppx4/jYyNpxSzKrjUAnuprOzgZPp9cJrmf7WyPjK4TOckp+zcJNO1Sr3qriPk3wiq
0euyLOo7zD/zNk5QSuejxztcnT6HT01g1/Ez7tY8NdChef94x+OpIRi+2lYYnh5PqdHQd3Yc016b
3w+zB/crn7YerBuWK+OU5ip77sLeucQwox9Hj4e4L6ZtUrFQdLQqe348p7WkBiPA6HZ/PmeA9Y+g
5j0R6cx+GbbeOqzY91ClQmMQZOVLa8/zVBd9fRx57VS+WPoqCpmDHs8MAWShRCVb0brUOjqAvzc0
X/Ju1jmYhFi6+8eSvSgmbMTNHJjI8Z3cA3nPok90fheG1/cH+msE/rkB35No/X5jdZio62YIL7Ql
irOjLkmahZfHMy7pEcfCAG9f6s6tGqoDrnMmg/nIaib9KazfPQ6wUG+LQGpnDBnFuTW1A1ItCCxp
moDBtMdhqzyI37FljUeIMuZgmTOHZBGW1XCYZB8S7AiyXFjWWasT6yzhUVD3GQjy6DvrrM8Pj3/B
iRQnbPYLPzcAF0/ccbWS8g3at4sX9L3jld+6aJTDUkJFPsVDWt+g53acuUbtbf52kjn++5hA02GH
abpYumHmEIBCilYriAnRGOVAwymydLxBvVVoRJeuh1Kl4Z7ZAyIYAIijGtfrKib5stbuplH6GLZZ
kdjO5N+FFYxPxdwClmZw9WzlLHwTjTswheYFO23wnMgGqr/gSDb2AlCHy+0dIcWdBrnugb+caTyN
52E0Xz2zJ5G2pIEG9Xh4bvCcD3SPWsfogdSNzrJqXeejyuQzkXXjPlNGhPoMG6qe9reIT3HBzFyt
UwFql+jg9lR1Xn7UbcQCmqzWenxIkjJ7GonNeGriJtibXrORdSDWCR9/81ikBj0oi5II61CONEVy
sCL8jeQ4eoUgaDrrp6U3Es5tR5rH0qX4BJ43W/gWO9C6AlXRotE7qNQymK0i0OLpNG2CoUl3ue1p
L398ZXXTt6cc3RWKqTC4Oql59YP511GatpfIXoIV2aw3AwfSLvLr5uz34CPYlRBmbXRvttAitFOu
vXcUAZxlkFC76m3jas04XW/8SBGjBhqdh08My/1BoOyNpgKfA85LPOqFBaQ+6bCfV1tPbzjdhrSG
tUl9eZ72q7QoXjmwUwCLHTzKw+OEURGbLtQEuYSk9ZJ4evJslnT85qO+MeSLsXP6gf5+Y98AF8kX
vyZZKfTS8oSeJGOXS/GMoD5tSXUiukKAPWdekb0og4Jv5YUsg1tlPpEHaqxNKAUI5OKawAr1NoWF
trYzr4dZ8161TvB5wiOwCnFxHKkZsJ/OgggjjsX15beBuZrAQwBWJBQLl8NBmVN10vDk8x2GZwdW
6lX19q0II+M1GF+GnPqlP7IsyyIt2A4JU++sjiTlTM/KtQgdDYlcHl0cBrq4qaW9tfwSMzakB2dw
05dADda6RVa8FWn3/PixrCBWGsKae3SIIr5igB3uxW/7aWNrRvisix7hBETJC4SKtwhByAV+4zbt
J2dJzIqxe3xkL0ekXyVNunS7KVzFoCoOGI6AXrcEHQ0Tf0zhFwRJV6O+GokP6ep9PRT5hqS7bi/I
oHsRtXoj4K1fg6O1dh0gZBJJ/GCLRKp4U3lNLcospxNODrIhU/4+D3fgPszpK1i2NM8uk/dj0TNq
zCB2Mz7bj8USCjWkK9Hw1eP8n+yiucFols8yC7N11ejT+nHox0G7UXU5rCJaE6PeR0+PVVoKz2kX
dzaVRfZNyF8y69WWabaV0n6rDN276lblXWGBUSCBH7N8HD5e8AcZ7ZVXI3YtrGar5VCbSSXUVkGt
0i1WA2uZaK3GlQX2t5e5/NBX9q7IDftrmtYfMmASR5FLIjzZVpyYot0Fob7RGysVEojySVunThi/
yZrOv1O3Ayul/JU8yImxfhDrGOLbesAMxw2f1VdHNBeMDcUdJNBeTUFxgG9DoTtsoxcwDM6zV7+J
1o5eLDP37uQ5lp52rAyFq6aM9nM0AVcWD7kZTOsAd8iy1RIWih0/hJxpWq2m0S7cUjMB85fWDTJy
sYlKQvUezxXSITnEq4J2ryzkG8yPwLActNayDsvlpDP5GppHfhbgGxdxKbK4I+FzAF7qQH1L6L11
dv0WJO0uqQxxKqrqjZDl/tg7FpWfhrmg1xyGFj1Y4R+gsjIlK5HHKHzArMPEqk6+k9Snx79iJlpU
B7m+wRv0Ic/N7skxaXSUhS/WoEDqJfHsLzaJCTtuEXJI8sFYN2E3nnpCqE7ckd/USLcDnQxKOSOb
O+sTbWnZ0ncXIhE7uotmtM6kvRnGCZr9qJ4KKduTZtfeEs8SrFrDLCFDOdYaSBJD03zimiap5yus
Y6+b1Zu4m/xD4SAXYuubrOyG2Ae07Qz0drBK0758F43ic9gwSxemP64DTEPHlAph7jOQNZrzcQRt
v2/GHtlfSnLdY50W6805mSgXFjoyBqLquCwhvWmHqGI6iStaMwIE+iRqc+UlDWKAxIaQIqbo2pC3
d41TRaBN1T6VNHsWZi8TKqxxvrUMiUaNlUDde+mLW5EbPkU1jZUmhjSU6QrGcnDHMj+cMJ8MbP85
lX8eelOOpiQs+Fmxtp1C7ZznU/91+Nc/VOH98cz8krJIAJOYddahcIcndDG47wSBn6JRLxWspqdR
1JJlVNpvfTopKyzAs3wVhNSCPF224UHebwGfMZhb+UsXSGftW404pL5Jtk+V27tONkxLKn9xVfs7
OshndtLiBO4l3BSw3bdZ6aGDa/OIzC+Z3Gs8KjeTXRNULZOqZ1GvnHBcsqqBIicEN3icDAcXHxnl
vEYdLbzb+1BDS+lU5qaMv9SErqwU9fUjqxt8a5De39lI8naWpfXnx0NuF8NZ81IXNb+oUUOm28bq
9ZNvJfnT4PT5U4PWw9CDQ+9GrBZlPq1LIk2WplMm1yhTydVjs7HS4cwwHGnamr1Lcwyg2J1pOLVo
Z+dgDlBSKJ0y8zy6o3GeNNegk0fXlAJCl4Tom81oQyYzOUZ4Pg90bc55qpJDLFxCIxqzWZGS0x6w
hcKbHKrXnMiDbFE4bfct5gI6yV7Uu4iLeWnWdkzcSO0eoFMgF7Yp4ZEWdTQ8UtEyw1PrqDV/r8Aq
r6OcWr9bLkxGAYwWxu/spmbmNwVGy5KvkecSORsM4X7syR6hd4LxowQ0Ds5t4gb13gdF8sH1c5TU
+nDBpylPedt/K/8fd+exHDnWddd30RxfwJuBJgmkd2QyaSeIIlkFc2EvPJ5eC6zW3/ErQgNN1QME
mMViVzKBi3vO2XtteoxvzNHO9JavVa8nu9LjQQO+UH2EHyQuSQmz2JEbq2leC2JjDqOJVYSxhN+Y
pneL1XGNE6J+N6uOMHuvGTZurmnnPGPRwUsOYr323iaVn6DM47gX7dRd6jYOyFxZEg3LQmxyyn00
xuM51eazNrjNjWxyksVu6pg/YLoTZ61VH/OYglazAMY5BUw4vB/kZY7l3tGX+GgzJYOh8pTtKIij
ilne95NETG5i5EryK7YBnHVUUkdrAhkesjN4+Dn0TX2OhOd8hLH+RsPlM6xteSRHZ1rpyAi2ykDi
sBzC6UgueX5oSHrCsD0aryJmIDeN6NnZzO+JpBT7YbKSe1mMu3ZyxjdlqKZdr3TtGi12ual6c945
zAP52IpX/O/5Vvdiwh8Q7BJ2tFRRRHFdQKKbl3qWh9F6n7ww36daJti6LPRDLW9QuGlJfI48kg2m
MXowRhkdmZ6MFH9debfxna8KS+SvDPX5YLwlnIBVAA3uoz4P7tLFtI/MavaLd3RJDbZkm/+RpXEn
IFHOlnVkJJp0yfTWusSuxlrBps5EuDyJnNqKuOh86Nmk8W9687qrCSJsa2V9LleKndf+z3BD5gqP
oq7DP+TBStBKoskMUZcXCGEn/NvdEaTRhl1xfNeXQ6PHr7aS0HyMUK96jujWrXDS3WA0iCzBYu/y
BMevPZgjEoau+RpSgsNQ+PmJopDDq1ncOF50r5YDv+GPcSRbKOnhTf3dHhJp2WxMO6bYRha4JcXS
O4UV7ijXNuxjY76QPBefyZpPl9Infx/dJbel8B4G6aVb2GPTow58kwQt57MrJwJ3l0MN+X4Xes4u
NOfk+nMgj+TaECuzK9Ht09vIvQ2qcMiomRy2keNczTH3tjp2WZ7+PXntnRmt4YWhtYb+95uePs26
5DhA0Qh0TfPOitneqOV4vqhW+JBr4O902nRBHE79oSzq/uCqTn/IVI2RPwUkWHSNjE1HlU9pXW3p
Ugk/b6Zy18uBQBcPpVulth0ikPhdNDqMfZk1W3MCY0cXvF4VjZUvjgEKQis5yFa9mqVwD6XbgUOH
VbWpl1x2gHOX2FbTi1qmm9hEyQ13EZGOx/gvrfGgF/DpDsIukA0KBsYOGlthNfYZ57bgGmnLExkg
2VtZrEqzXVXs13C1JbuxhxctY+QZFkDEgsDp02RQkWrdBSGOsU0BVyFQ6MttpZA0bMQog3gSFbsi
SYlSVRSGnhHkWdNsU6zo4omMdeNg5naDGNHuD0NurTJtdg7dbOaYQVCXTCFEtjh3VNDrYUDwdv3L
mXADdIcYkPu+mbiLGIOSddV45hHwH4k4IdEnS8CtHdZnY9CUnTQ694RVq1zbbeQewp4BvSrJAm8Y
RpeEfxw8JdYQHU+7GUDPhlLcOUDpCwO31G4OG6XDJAeD8cHo22Tnnj2Xm5NK59B38y0tkkcn0wgq
J9TppNpAn5M4O3tW9cSs1T6Ap9W2SiG2/WDxQY/hKtJiLjykjHvN0oq1Uc1B7cTlC+igYVUVGhpK
qbNj5H1EFlNkYTdyk4I6uzVpOTzmoV35SVS8F7WhBkXkvQ4zE5k+EbfIhj/ipd6ZiI70qtoUurQ/
I7qttHtDBKlmRAbhBGjxFNaWTom8nGL8VTb9AO4M8vJhjkzlmMLCv46DbE9zmW41oZk8jSSmDgOG
oeGMETmB7ETdFjWNOTfVrTPZjbiS7HR+SLWOPKTv2aSyf1Xj4iGZMn4HytiuwM+8TaYjSOqc34Ya
k52RwpktStoic1SpN9czX7y4uzuuGGAj28NDrlJFd3G9ZhK01UP8CND6BmT7CWLysME/VyvJXWIJ
OIKIey0A9LK6loiSuNZqJF8YieYM/0dMKIkV0TGZ3PItC8EiIxG7q+1gXQh5LzDuj/FFxYl3VKam
ZkigSXWFGmFlTz0WPcyK5tNQp9ouajWNoJFYPWMIQbflNNUaIXzqTzV1U4011c+NluBOWMCrnHyz
Iplo/UwtWfdtKY8mK27aq/zwsZT7Hn38M5AA4IZ5phMSVBGwm07c5ETBbbqiMDdhOBuBF/oJSMqv
xmyIzVFK9cEElrcquzB9pGkc+dEUi2voNCiFJEFTrjE99Lp9aWaD3Fg3Fmd1PA7T1L4YafiFPIrH
sszEHsGK9pQRRXmAO6iuiO3ZNmaa8wnXvsPlCP53+o3Gmnw0yIkElePc7LE3dFOqBSAFq6DKBuQZ
jWJfJuiwq6aPkH3keBe6BEX8XOJxrFpganNLULEY2DrWotzpFdFhbhXkBNCuO1EfnVbLT/TnLDlq
D0tw7KQmxYsn5HhR3eHTi8/ocvpPruPPEWHyHWMMmZCVG+0N1wFAMSTEQeb51xBSpQlQp9efQ+sw
/7c0+5zkpJSAh4qK0dwCQ1s2KNX0MeNriwr9BTSbr/DAPpkaMzL0197dShgEdE3CvqLx7uTnES+G
CtTvOudR70jhlSNem8FMm3MxO8wMeu64LFLtO/zhzC8h6GDSk/Af5Dxc4+TdjjLrsSBK71C1BBb9
rfNHvdgQUE2QJOjpJwEGXJ2Wp3BIwFGWzg8lDo5fMCizFeWi8pqoWCdlKeVdKHgVLeyNj53KVara
7fGnhJRkCfgTkHqkSaJ4aHWW9aI32QW0hik2sWJ9ybZ2HnJ9Ts9NN/lprMVvY5JvSUjtPnl0135W
M+avsnhbRbU88JSJdtypM621fgqyXkQv7XI/2aEzfgmtAqQu4sNEYfAeu6NG6vbIb20ObyBelZOa
tu8xOzeaZ8wJs2UK83MwCpCsI21En42YPGXSxtDYbRtt+DaUyHuKM6/bcQerW2tsn5Gi5Fv00+lL
Z/3mPRmvkdNOJ5v1hA1xiAs3UsLzYJoa//qaKDwvac4mFOagS0fzU2tvnm03v8CTMnpe3IzEKt9N
b1vwb33reys/8XmjZOsz5GGRO2+7SFYnJXPBHYfTTpbJ11D1JVCiFipQbwyEecUkLRHqBIxT2+bs
HDekldOakLWBODeUZ/XVDdXhsRwzSXhjLt+XNh484n5BfXxrieL6jlXhjcrt0zRidkJXSXQe+dmn
UVlS7XppvofZ1K4QMcuN143TvvOcIBUEQo3PnZZaL/Vsexth09aLi7S7NIMhMIzHVKsYurfQVDGc
WkN1XGIU0INJv9K76HEOq/pGGBm3TvNAMNgOUdPst3Y8vyfkvCmRAJmjh+aa/EnH72F5HQd3nN5U
d807gu5hTCPdMs05l5LOgsnuFShJuC2nQSP6NXHYDPLBNU7JdZvU9rvWAwIGEaC/xxM1QNagTFEy
682LfYKblK8xZYLv9V7/QJNe3Uc912Moi/LeLHHqNRvxla2n8WMf6ueZ7LAXN+Z+7Bvc6G2WNrfQ
xmZZC605tCPeuwWWuWK7xYRQVPVLSxN3NKvqbWwS+xBb2Jua1qjewn5RaQiyv0JpbJkWATJE1bgR
Bl5kgJTEMjI2ftKEXq2a8OrKeozxGOgLVaf7chU2hbNW1zgc1BkGfPJHDm77O7RsiMyt/Zk7uONj
KPTYwF32P23cHFLiJucCjlcOmeAxUWewpkQ/rVtzKLdCGcfHcRDPtUzwsqTypcadvsmWb3XECPww
xJQMcMZjEC/MS0zUz76oa9THmmz/7vyz9FsFJXzMrSljrzNG36bbP0e5zN8KMbMR1wN1lt6parTi
kjToEatOxC+iETx4WP07EB4OT79HG3AS12FyZmPRPHaWdeNjrjBylrdOd+dHXTd/616ZHShEmJzh
c2VWEU9tYArA+KG3SGkLBxOgfGNw295g6niHzMM21PfKRzeU1rNblKcwdOlt10Z+p6RIT5q7iMDi
8XUa9KtR5OOZNoMke4uy3AZ8RJt1dg/zIqxowuKWuNq5BV1Or3KCmO4ZGX1xc16ZVmo+aHP3zOBa
2VuYUoOfJkWqYrkoSe4QnXdNitS7WmSenf7+snJdymvWZtZTLffUZ+4xXhreGm04XymMNlAon0+T
ow9ru2qzfUYOgFnGv2Mrz/FSNtq6LshchvOuvbOhSpXxaiWouS12lgyko7sFEv+xjOVrTrSpPxUu
n0WnYYgytZPlieTBi9+440LEAc60rTpyRR2wvZfa7PIg7VP3MaSSey/ZpZHbV5RX3C8EAkwKw2XP
q2idm+oJBTzxRGqp+PyFHMUOKrXJtI+jjadtKuLx7JT0i2FCyVVlMMRsSufBbOfoOo3E17XlrJ3m
ya42IjRJ1HOU4hJ37Q5dGQqAZZg0tTjLs+yMQqC/p9Lq75M3PSVV85L0PIUyWlJnZcQU0Pa1sqb5
5jd01JjNDWRpVjxwWEhjKrAxW+eEnKCz5Y31FdiG1ASg35CRcax6Nz7amYHmNs521IDtKwF/AQKS
HPO9mu5h376wJZk/l5MyVaafE2t5xWjFy8/J8keuZxtHx0OXa49oli0IGA+dIcC/2qRZMcYxX0kQ
J0Y1077CRoDC1qaN43nK2m3U8WCt6UaN380I/UYbgBzQcffWEKHkKi5leNLEAGdD0f+4sJeCiiJq
OyWZ9qSzHMEN756NvCifvQvMonKt8QAkhJe+yk64RnGw8AjEOjP3WPT58ecgsGJhxQN7R2Kc6o/k
qp9oacijrP/oORO3ENXBoYd+UZne9Wf3yO9bg0DUowaoPXGigBGn0iR8Gi7rRatI/CpEZVAqO/19
yO0H2cTerlHJ51AR8K5E1BqXisQ/Ly6S33H0Zqqt9tpn3oNees7k41hwo7C7hFliXlIUUH7SphG6
V0c+MmEZNl1PgCDtKG83VzqRCJVDOjD/o0d6cwMJbJ0w9rZwMlr7yrWjzHlHmG+vNRd5YGUVw7ti
3BfFH/K2jHBGpGwnAgoxgpW5+8q+e1wnJhsQvY69185o3wSZuA+iT5K7ZrE2Cg3KT6fhXB2xTLaw
Ri9FP1oHj8HDRvMMebdjgsR6Ml0/bEcjDlmYNAIzMkt/ujcA1E9p7TLyU+2zzcjtq1K637kSVXdT
L/Sti6V+ZSQTOHtrbt8tcuBCI3xnsy92Y5u3m5kGyDtBQBtqRZRzuAUviNzqnV230VYw1H53ddIb
mCVF2SYR7YfbO8pBVQxuNns5jTvB43W0W9+KrSRwBzc6o9qIzymN+fPPl2psOzvkJ9cpITUBsO+v
bIy2EZD3wEztGY2OtNjGx0ezdW7mT88njipt1xIPthu6+DMeKINRJk95trLxbmzmxVHXG+KBTWx7
VvGN/D1kqeBf+/NidQDtlG0Vp4qZ6ODmZ24uq73i4u0ztWR+D+kuzMaUfE6TQM4S89gS033g8XSq
ImWLvnLEJSiNnW209s1g0H6tGM6pvcvDPqywAHa4hjeDyf6okE13ylBd0votjLVW1tZLWGcyAHeP
fNcKH82l0/xzaHWI8St9SuKgsuU59qjddf32b49umVu0jqYy28jcaq86sX5tQudmVPl4+Pnq5+A6
NLGU0aUj1mhiNddDfHdUI7pP4x/RmcMtG5TwoHHhMQLXLyIxnCcZWS3bVJ22tWiVdwycxcqaIvHg
mZQQAN6iAEDVuFHIf78UnfrP2bC8RmOiDRBBoDlixndif25tS8d9/vkqM4gmzSIsQXWvPFaVMX8D
H9vjCrT/NDVzjq7JEnr1D1Fta3uNFhrjbcM6GG5nHaKpKYrV39PlRW+wTxHK/J2xdKS7ZqpXhFdg
gFm+zAb9fcK3cNNs7cVguP9a5IqB29gVF9swYV1W4NdULTpioCZUNZkMeSKtd0Fp5HI7dVV0Max0
+7MEhMs6gAKAkGUxf6GwmTbdnGeYj0jSrqkBnxQVubDNCPCFYFFo9IQxvw92++Hhg4JDoN0rHT6K
1ZqwFuqmeakrtFLC0cDzlIp8kXVPNuBEi1UvyE8kxVu7gZQxrpWORhyyzo2wmGThSbbb3HCNPYHV
qLFNPP2ibii6Y9bqKHHi9//jTBCB9fc1DE8tW7Sq32BA1a4/h9rubR+sg0pxz2tzRYpiOrJA1a6H
+HIKi31HCvFLgS5wVfRGf6o7d3hxpXYWS0WrV5/SNr8LWxNPsV05+5Fp+0azUN8OJulPjOWfmz5U
SCzrVhNS1ocBhctjCjj9YnnN+uerSlAxOuboA+WvERvXDZnc4SFU2L9ZrURO7FJpH4lQDmTHlROX
Xr8jBWe4KU7sPtbx9ucLcrWGm1QipGK1NVIB8A0gXtvjbBRi1TEQbDZwOkMulP6fQ0Eo1iGWyVDu
ANPuZsMdNm0zyy3FjPUme/usla1y8/BPXyfnkzeQb+pMXyQJGjJRNtC2j60GC4fD/mONOR4VxLLY
WeOkHH7OfpbBn7OfA6AD3UnDtcRitRsqtX6r8Af+FOksetXm39dNxq6xaUwfw/K6ycSXzYmGQ4yH
1toVKlZERaXbwGrXMPn0Ksb8BB3Tu05fmfz/Cc2m/a2av9OuaqLFUH3JhnhRRKjvaalHgTWhzSX1
0jn3y+HnDOv3P2f0GTdcThazV+Ec6rBxDqOt/XP272s1mT+HInmKhkmcDWr3888ZcANBezAxEWnb
+3//8Of1f78tWf5WTK7wOowxj/z7B4Wap2s9pgZtm2Y8eSSkrLhdlXsUm9mDbs7HfJbRc9Q75T23
t6jJbQKJp25TxHnIYJG8h6NiEy1riGYPgmHaGnaUP7EVxbAiTes7HH7Ttg4/7ULseyJOfT5Tb9sY
U371JKkLccGInDbjJ7PZ1gcLLC+upv32CtXcoofAt9PG2ieu/dUYptkH8Ch13RbufGBsoMP3mZkw
ous6/RxGT/3nrG6ptv/+Ae9uXciIppJrXyh3q4ORVc018ebm6llddLEYm9NjbK5t2VMVV4N1nNus
3mIpWRMqT+D9BGmHWjv+gNpzYEq/B25jvKZtLoFc6VRiHV8aXtEHxHG9jl5d+s7YfQp+UUxMcO3l
/dAHRDzzDMbAteozI986ZHFd9KF8U9Hi3cewlrchNH3L89x7NjDTD8vK72iPHj0LDdzPIUrxYfHX
XUwN/fQ6xnp+UgclP01Qh7cK88Gfl34OFg8+/E98R4RUfl1pBpN1eKKH7r8OHrlh+SpFmHxwhko3
fB15Q9xOxp4mNNm2gzSKY4gL6Z9Tr+qK41BmxfHnjO25L3FTBRMgl+3PdLGX1odiV81DZVTlk2kP
hzwbi1MFfXQ71ajTmDYxUVcOoUm0MnkY09s4YloaHLJ7lDLydkNNn4iU7/iilM2y4MT/+8zMrlnZ
Fw9kEn8YJK6d5TJ6L0vpBbBXqd5h3j1VYl9bqCXM2DkulAnQYn0w8ZMCp8ChTbUN2SHmvtYzBvhq
Hz4UtYnuT8nT77l+dmAdfSrqaDNQTbUjOZG+tXTp/z2M5fRFjPy8/XkpQfpNGG7xrNRzvHIbWosR
fiVuausPV+gKHzBSLam+WZIL16gtHMFy6taGCnCl8moYUIb7B7kPltXIVnwSroxnhWVzl3mhwsfv
GVtEQxZtZv0YaTL7XZTakWwx8e+JUk4Hm1xpixlrt/SUyOorqeUZ8aRqoLu9e6Jkd6kt8n/OaNK7
J0HHY28oHeoNpFh1ZwLO8tSTZZgzccHL6c/B+a8zFevFoeH7fl4iwY/vY2yKT3WWFzKZ6ycnvI1O
099/DiTsPHW511yYG/Z3VgvNH4eKknHIjZWZ9OKQTEX00Da4sBKnV7+AKY+FaX51xi506l+JLdyX
QbGqQ6UsHfN4cl+aWG/J/GbwPC5f5nNKYhnjpkNRhSYFFb8ob+CqobdL1xadw184/P8TMPP/UwAC
ttv/OwDhiRvrlxAJbNPfPxjO/ff//B+ayd/5y8vU9f9YtgXOYgmVsRCJQ5r9i0DQ7P+4puMAt3CM
RRVpArL8h5dpev+xF8Cvt9gKYbD+F//AdP7j6AuWzrR0aN9Ujf8vrEwE+P+dc+uoxArhLdY804Lm
yVNI/+8+tmqOnJlSH4IQrDc4JbLYR2G9HVPq4kpT7+gtvC17rOGA9cB3mJxcchura+8QyNh6F0MD
G5m5PeaDUuQ7OzPviUht9FH9m5zqZF3a8+gD7nB3HfF57AGa9tJgh4rHqT0WSoVStUj0AKtPedX5
+YB/UVGRA6YeEPJt2V1QfYqZeO7aY9duZlixx8TdGzVppWwky/3GqWd3X4/DKcv4F8hpOFoK2dhd
ay/ITsLqi4lW7TAissnsDsClPqm7XAxPjnqZ81rdIsqUQQUSHthP4HbhIZ+833CjIKXR8fNb7ZY1
TMkgyMhVgqd9mqtdpkYvIiwezSx9iZqEH5KZoa+3li/rSF2JHDzOqGHE1dFD93z32hItjigTpW6L
0hdsYXZOqhp3tFXjoJ1inxTRcDUq2pPlhKtJtO9R2n1n6vQnMkpu/Xxdi+ocejCFGDgPeXnW6fV1
MK0IRQIHVD6zNaxXmeu+RGn5XDVkbjvdl9GiuplijVFoa4Epw+JRiU2vTg/6FGWkaUl0beNbmCQ3
mVUtn5CXr6L6a2zdWz4ElaldZJ3wjURE+vCXEGCE/ZokxX6NUw8LE/picXPN7qqb03NHgtlQvbTK
DCkjC68UoHfJLohwzfd0soVv1RIPSEiOodUX6y4roc4VyocIZ6RWefWECvVA9ecw34wJX6jM32hB
7XOtQMXr4yfBrGLTTGMCmwFTgWsrEAlyWGId8wn4XVQmlm4GQI0mEHgCumthb2kmtxCjwsNQ2+pO
R5m1EPrQX3aeWMkuJHIS/FOtdHdrZm5nyvadyXzgWPIxiRjaRVWzmhUSNSQggZ48tkyfLDLVBnRF
TY5zFlGNM+dHgEXMkhe8WYtAM5hMuopSI/8qYR8aVFUDzAKXcmq1EE6j4SvEM00mbz+vIPej1vGo
y7rqrRQOjwJ3rbutj6wOZCGivcBIGJfZBW+kjlV/ktIPrQSXDRCNMqzKVd70xB1r50TJhpUmMhzG
Y34yMxB2g0rgn4sKnIQt94NcYDcgIDCmdWlsioJxqV2O/SrR7VsotbUGAHATja1O41M8Ix6otkku
I390o2uBINpPI0YpVIK4ivMKgbKK13YID0WY/Y4d+zE1EmULUvzbLctoN6SSTNSJSAIHJPmseatU
GmgyhPnWVGO9UgY+V3KiRo9Eu2LN3ro/G0sepdlpvs23rHGnryyi11D3RjSeVfAB8H3f61RPffL2
dlmiVb6BG4AmqecrmQr0I6mAbI7Pwyy+ezTwbB2bzicQmjvBHR74Rj4TEf5aKP4rJoHjatLt31MD
02rQfxVsEAJuBZ2VJruqtKpXBmPoTak7uyySNKpMpg1p/spk1AywmyPlZ6/Glr3rdNwemcVyqjQ7
TUzjDoaH4H18dg7aP0xeEIl155c2NOPaiQfhJ0m8nXW2PK3D++nSGH0hg7NEmWOU7fW41SqD4YJB
E6LQs2zrZkFFA8zMhnUbixPWFZrvIPJ6pb8a8+j6k9G6W9sBAp9Aq3G9Fm2PMHemF4ozGd/r0SCD
2pPn2u7IBWQRNafpoCexBSqpeEoj2jlpxyqg8+tPSrAKHZdsrcl6i6xjUTIYfoKYZNUw6gapB9Fl
cdfKgsKez/PiwT5cVZOHZy4FkaPR0qvRP6EvzlapW2BC1Fj2hwlqaXERwwczLiuoGUdXkAmxcYrH
nLzEPWM7UkNj2nyV4d4EDahr3biCJC+vP0zszYLQYHzaqioCIEEUBP+zerG8Dxq5i1kYmGryntZN
v3K8x3kGWEs610DvlEao+DJm85RX3JOJjvK+EM09bhqu6RLkmpoX/UP46EU3PU3D3Uw24cqAGluj
MFJc+dpIGaRMEUa6K6BrCsSaAo8PjD9/zqaLVRYPmVuEm6hL0ZjOCIEByYYbY2dos7nyNKoXXKF8
VIHhasQae6tswaNB67ikIT4gMlqvE3ZQfQxP8K5INzb7PACcKy9VRbYUT1WoPpoIeqU+1Px3Gtxy
z7au3og8vcaqe07N4RsAa07QeICeXfoaPx3qFQhKGmBXtwTwO3dggiNovk7o7C21cJj9at8l6EVc
PdCFtIxrqZgX0qpDL12Na33TAAbEs3xN0rBbV25RE+xLrDIdAp80ws5nfNPxmAOTI93xM+b9y9CZ
gzGC3EsmwyYh02k9WMlXm3Vr3DlTgI8sKKbMJP9QXY8tNuWiA8tWzEW2M6sEUdy8Jh1mkXYA76KL
PK9auwLDk5i/i9iB2N2ats9d51eO/IX+BN+smWwhNf5CPWJvnBz2Z1vYftgqkHQqkJEG4gvgwWKb
QyoIZLtAG5dmiqSFGjohS8kUXezGrdE5vZp6Yz7O7jNLLeC5mv8XXpWMbQj3qmkT6q6pEfJmu5AB
hBzfFqzGTTLAGi1YDkzPDfQM2nRcyTRIcsxAXgifR8kFUjC2ZgHNdexC7fxHnzLMVWsetDqNFWp6
q2URwvMEtgy4HixAe41AKQqQyzCRqKLpyGgCpG6iVH7lURwLRhyuNgGfLeMsyFvEtCpo/lHV7ghn
vxM0PH5EthFWJ/BoWSgvUCvuoZ0yNZNweEqQyb5NA7C2NlrqfXejWwYQp0KunuSzzdQPvIw5XjZK
2GSuD3GI7anp2KI11VdHTIfvyBL5WztAzsFqr0w1sjjufKmO32ptebsOO9Q1tywu3baHGxsx85jR
xoZZRRhHhpw5GwU30HyJiAhlJdfzHcms1cp0Yf12XTXQIyixCCdYQIrowrjXNyqdPgjMTlkc48i6
VnS9ULjS0shBVhLP+5rhfNrP2KF4Z54CwMm6E7saQON7YI7/S9AaCF4mL0/51U7BrCMQTPR0VxGk
7Hjyu+8bOugOwOU+YolIEsIfZqRmeZJ+ArCkceC18UYvYOwAtR2D2VOdwBoa1Js6wbyKgWawjma6
X5j+rHj4UjPGrjwDjmBz/8xQtEWiXGbbfB4jBEdKTvpz0sC5q2vcMc3ke56otyAPEYR5v/TSQRPp
GWjsnMcaNrZPDG3mERsMbhMQnr2SBkqsZYpt2uz03Oaz4fb7YAXquYdfQu+GK2alGR+j+5oRgG26
V7a5Kdh3Pf6ou3trnuPpq8oRml/L7OEzNT/T7Jcbvw3yYc7RJrFsJOl2oeTyRGorNnQp+e71LxTy
KzLikKt/VdFLhTBas7HhfNf6ftCuKuIOj97qRtOh2JMtHbnBSM5sMZ+ARh9hf1GRI0ZEKahGtj9K
54EY161i1ISwAyARNxmmK8JM92VlnLNMXhp3wrplLQO97eC9KYzEpXZJ7bXKzxBMw1Tsgj0pVw0z
+4zA0bZDunVsUOb3k75mMrKxdPLH6y5w0l8tbXv2JkGvp+vEHn3ywle29mH02zHcOtEnGbvrQftQ
HPadzaNnZb6esO8qP131XNMJrrVrfRuMir39+NC16aqvr0tOtrTLAEfGpq2GlZM/F33kL/qgjPLE
yzez+oqzfiUJ67aV+MYntWkHXHKROHeZ4gvR+pvZ20n9Mkg6it2eONxVvTweQJrlzw42P00z167z
tvBlhnjkft3U1R8VFjd45lviiY1hy7VXxDuHBz3bGxrFAT/siDh5V1rpIWv0/RLplixTNTZ5MUwY
unEICDU/DdGAKg+EklAXPdU3JjHtg0kezqruAzAn6VeVQnEV63YA9L6KuhNi5Cxehxn00KAoYBIF
urOpkFyg67aCudtXYbzqB1am59Bba/Wy6zM01JyBRI1lBzy6Tmbshx82QoUbpFS2KhlCJRoioOyb
9disy6r005P7WLzp07rAIIN5IbxG2tkWu4kkh6nY4nYQ6q5XfmkyiFVEbb6rM/D2a3jp+8EGzt6v
ynTfs2Y3azd3N4qzZzC+Kl/6jE3kuWf3yW6FtiHlB9nLAh78rYyvw3Q25mGVOPcyxVd6Qr9P0DQj
4kBqEPT55YPDOLMhaOxVO4K1Pvbja/6Li0Vu3P7Zqu4srTLbxNkGmiw5RYbcVWi4eTIE2A8xesYY
VJvPqKWS3RgGRCzmBFR6AaQBd76qGarRbdoApNhKHtP4V+vvKPEdGuy5b+g8DNd8ZJUOlxyBIrUE
Hpp9cmP/iB8vn329hnO4nmHm27dZR3EMEWrgyXGSp/qXfnCRrz9lD/2VlGb5zsKKjbXhgYuwZPaR
47BIRORluIDTfMva1dh9nI1CQYJhCk0f0a7lmpXXg/3tEuO0Drepzm8rMB+7yh9qRLKTb47wyJi5
7pB0Oc7WTndEajTzrlhoXpsphWO2ZsRpgW7GNsKVNAAQ0ZgkslRRv9So4Ouv4X+xdma7kWPptX6V
hu/Z4LS5ScA2YA4RjAgpQvN0QyiVKc7zzIfznd/LX1Q3zqkq47iPAd80qrpykBTkHta/1rfqn9l7
c6nTsGp9tXWnu5Xs2TO2K6N64h0JlC6c+kCYQRXdFkT89Rs5n0rnUS0cINlhrMZ+rh95rNr+R67t
5xkd9GfDjs3aYd8zScPv4ObV98zntV6/qq1/K8wEr9GRpy4fbkzqxqItzItHXdsXhH1omL6z4EZi
b/3osYa23I12PH+8osnwxnPW0R2fHZYdMywR+8DQI6g3uDhXc6fw1SAeU+9q73GfpJtHEC5bHstz
37nYutb8ET2xj+6APNviBGUo1vb5iqUDAPve6HysNV/gH3LLtUnx0u/kRq1LcQCnBYWKeya+MGd9
C3y08WBf/5cF/j2O8GRA7gMz5dWfUXwrNN8ug1o92MOD8pWXQAHfSWxx+CMk0bW+cVcs5/glTrzu
y3GOre1lPGDSh0HdRkFNEiYK6JFggy7scFGOq+2B7rLGT95zY/DsJcCURSWrFgdbFwJ8pnYAizXW
8srw8u0WPI20L1PO8NbF2lt9DeWDLY7ddQpz6XADTT6ujC5GHMbjR0bPa96QTrCCOby618BSt1M5
uGpcZCgVPrSzzxdogL3rfYauI8sLn356gPpnVech9dfPVd+DLy563yGcqrG4L/29cPb5sMvjHfMU
dyMHgPpLVBYINqXJHp8tlkZFBJrut9bumh0eb6zxBksZRAKLFuyGx155Npw9ohoH16k7DmmgOsEq
7gGyA8Fui/1g3MFiqoiRVEfH5oy2Kz/54MjlNLord8wUAlzmi897pKy7atpvfRhd+12I4ga8/bHy
2PAVr9F5HShWBEyTBKDfdXgOfXilzkNM0Y9o15sD+v/FsQ+87hZgKe3WJg9MTUpAiRVcdzs7zQoR
2MpL0geen5ZJ8ajcFRgHl+XRMV50/cnG5JwSKoztQ/9CDFDRfQOIvr7HiTdgIqoCAmt4DqPxhh2C
lxQdIlc9ZJ7MOQLa7d5V65x/tPQJrC95EdSc/whFAXh31Z6Bm6+oj2W7i+r9yLayBpsB9QtBTwn4
QCR1ykxSWFJZy1y4f1Xki9DoT/xb8SgTgPMeCQuUtZ49Js38UiMDRATUjeZjzuHK9JPah5OEcFKY
Ia/Gqp9ACU8oASaikTewupvu/KF/WxyeyI8Mfj3dlsMFMIDmdYhaHHk9TfF4pThJNKrPPUFcW9h3
pfNzwKSbPZKCcOqA6CtyEmkC1XCH1xwAvGm4dsURMNQ2f8Bmczvpvsxv1C1Iy+v3rmD+HzAU7XoG
LuVu7Xea9VMIOmn2fb/jx1suPkGWHbtucp8ld526U2tG73sgfi6dlSy8a3HAoqMfbJgKrnl1hvsO
3PU2KIOMb9rZY42vldd2C5rooquhXE60ayQYDsxvotejwRQqXMXO0fxeu2cYVmsE6XimeM3ir9Tc
85opC3GV6sIHHV0tOY/sPT378kAWyecOjnaT+KT/5XBU1VCtT2y+CtufPDnYhKfPFhRzQd2zr2Q3
/SuAXTpglGU3dQfHvuSvkXrvDyMvYTCCigEpF9T1+XqttLZbYYXOsOccMC0nvm1FuVW1gzIeu5Xl
c29kzyuL98qV2VvgViPhUjbjeJQrWNlZSXZGEyyvFgSV1tOe+Fks3YHomMyeMZ7VUHSV6zdEy0Y8
/ahxHvF2YSft3TEPWa0NkgFA7PJDhL7V7VhydZLJwKOK3Tw9awoYPEAJHDd3k7LjWxq73WLvOdDU
/BWd35m8AUFCQjJiIb2tceXtcfrpG1FNJtI+TFYm3mPu9wg55rPWez+Q/IyNe79XfLHnqiCGaLap
PJaegtUJ/Qv+xE3xhArD6sR7w0bLG8IJQdO+DMvxqvkcr7eN/sAp1i2tRwU/Pv+EFjEW+0qEBOmX
8dWKDz86m8umN12SeQH0yt6Fyk2ooagPk7hY9k1jhu2HGj+SOIZUYLXPZgNyAp/405BfNuNZF+cY
uYHFC+U0WI2jbZ2QYziufWnt7SJDC75U53M2IZjABm3NIS9OOl2oPLJ/xazE7S+dFVU7jLf4Cj44
nhDR0iZs0zd8vNGROF8nwNyejCGMge1yedQPpnIuuZUjajakz4+JaQbcKhskrfimoOmHnzLOEe1R
aXyETYqTeEbE+jpxNhqOKyl5a4fATnisRccCaiMCfqLSCReukRFL/fUIBcjYZcErm8TVfPpE+pA+
z6T8uE7K+WXsJ5Obk/MQbvqZpcTjXLr5NO1FOLcGpklQPn0w7ebOdQY2/uNY7TGvmbBUXkxiLCaX
C1bpQPZvnGz5VXwx5QM7dDdB4fShHl99irQbKIhZ18+70Vyd39G6lIi8mGiwN5Ofzz6PW/fFoXPR
1m9qohpOkOaPindm1qCF7BxkswJNfOvVi2p0o1/qO828qKYPWimBKlM8Vb+dSMiYpp8rzkPsPu1D
dBgfSD1TKTC/JG/8YXS0AFObXOtTNj4nQRWceu6uz+DhTuvRrk9odOyJ1Fm0Z/kFk7h8iFJ6u2Af
MPj2C399pjMHgs165sjIJYPIWpNdN5ClCa36pHQMBuTCTfCBTBDOapJ7GK7jqTjQdIUjZfYpbAhs
syZn0nhR2h/An8kB923KWavTaSMCfYyhSFCJ4Nwb6F0ULBEBwPReFQ3L/Z2eEUstIwy4E81qV124
3w6NsAJcY8+cv+LN0w49V2DHtW6d0W3ejPkRSHG+eXx4jhk8LMtO+1m8VXSLlIFOPJMPc9WOVC1x
eKrsPSQQs8Gjdl0xCGhywOcarnfu9JalD9l7ZPtcBHFk8MXNBNONnVJyqcG+6CXQd8ydSIqDMUIZ
512MuJnoByi9kOsNh7XGqwz/mr3qLlN76zxucGi48EVBAT2juYNQ7GXkyzSiedkEpu+1Rm8Um07E
9nvMCVmaMKDFgj3sWQNB9mIYX5gQedZY9M5ptYUz0dG1s9xEO61NMJsXe33Y0n2iRPdb/94xnlBv
M56oxF+ii4KQMiH6Qempvu0SHeraUnJFc9mRV3FnyyQmJ8EsI6ZDzFeX0R2JJ/UKli27O0cJ7+xW
uLGMPbX2qD0al3fm8BzmcIWs2o/ROc+zfGq36VRzV41o6VAuXQHywhusYOWgmhravTol94bF66Om
/mN6JsLqwdM5ju2GVUTzpRadxHZy0hH//HQgPnUTg8bRKCeZxEgRe/dgFHDds4NgsV5KUlZgIpA2
SqRLLv67+ky5kMbnszyoGBUOCyYKKQfwCYe5rwzGXVsWtJwoRYWs0xF7CAw4266qj9+RRoawgALk
qEzj2+iBypmXVUcJwxNPBON9KGhPjVaHsE7MYZtjd2cxX2DaMbhZpPIyVTRQD8UkaJSwDrrFHDZW
yttmm/Ob1uREM+tk2i3ia/s5zb71xpAYc5RP66fDWttk+kAwLOXapFFLnC4/G7s8TUAa6rEndZA8
D6tVeTBVOrooPmKTTT2v1FNmSO6FGKnHmBWn/SgGRjOshZxiyY9dO6yR+a/HH6s81YurKcZzljZ6
SBOWwnM/bTvGTgECHwYhC6nSWPOMXFbDjCf9NYmcRVNkz7lVACvLMOf1euqbevlo6fFdrHx3Gf4S
IkGJQd51vB3GN2GUd+O4eGsNKFpHmVSnVt/jUbrT6l47m7q655xoEYOoQI/nEojAlhlceZi2DpVz
bEoLcTHSGC9bI3SKiOtnKlnmWzh0KoZ+V0xXynlyF02DE+AKHFnH+swrHc7CpM3A6lVUnnxhr7Z9
i58EQ7LxO6l/YtUT931CZ7BRUY0y2Mgjff5cGJyYhrT2BhLULrTecGvlrzxpKOpbaVIeiXAu6+wV
c0ssQwPbnQ8b2TXaid2tsJ+zBgW1rWz6dTkimZITLN0E5l4V6Z40AUHaBzk7B4YIdGBZJXFGaXHq
Sl6dpC85SrDRr/m6ctPqSk7j03HUs1cNswcWLUzZWUmGzcEi6eulkTHBUZ8ECUcXQB8sbaM7b857
Y4ivclAX1yy4kQVdnhFERfdWGMwBhkICrUCpmZHxoeUCEguOxg7ZnaFN87GlYLxbJ56Y7da8XvoY
4i69N4gZeCPeLaVg6KoII0iu5zVD/yHigao8k/Diyvku1yz4vkK6WoaeDRlpYxCQRccJrdruS4wt
+Ytm1M+pZQezbeouWvri2suGPy0ZucpFCKy1g9pX9y92XnZeDSQDOw6fSZkcW9gxPLQ8zjPGGZvb
gtPxmrWjeJ/t5NqY/kNNOU2sCtfKWgHPQA0nJFV20JGsWUE1TGJnqist7Tm+s5RCc6uF2J82MTPQ
UWyTTGd7zNQThvurA35rdtGwPIk8Qhsu158kQDM20/yY2VLfYaRf/ViWP/NCq3ZyaamPAOlCshnz
ZV1wJhjRCCpbAQxUDM/RTJHnoAGRqLW3ay2rrzKA2YEqIR9yU46D7vcDYPV5hqhy/d7l0n1sZRTI
LmMvrnsuH2xz+VS+yBFKKujC2GGzry0g4XNGbm9osedJ/RzZ6/fYcnt3IPEukqmyNcN3dbDaIe+J
dxBSbBiYE1hQrAQqvtjKj1551qlKZJH7ttLuoCUtF7u6pSzGYWWnK8ZP4sJg2pDt+zV+WjqOyV1G
ebBOiim2Dhqj8wBOHs8YGV6AnfTszNOdXayXZUJkyiVCLxt3Wkg7NO61tHhRKutSgMXdRysSTbTy
JWEgpd8vO1hxXZ5g0P2gvnU/izLhO1PPYoqRUtb8LPvl25TsHAPMgX7sH8SWnTopgVhoKckBpXyz
CAY4jPSj1XoZ9MBMcUnkC0f9JmclSRjou/mM1MRbSKqgoAVQRy2Wks66kf5Xsw2S5KoDyfRkXqeY
5BVfI1O5U9ryLcoWymPJSrIBcrJ2butIvZKK6e2eFh4hq9NTVPP0pqLHr1y10h3ydvSmDvt82XCw
SGgy8tt8x8xzZ1VMhhKRvAl5XbW1Hut50z1va70fVNtVl/xRMdaaqz3CrjHmvO3CZlUtNvgE7IG6
NV+2CCOiPVcv24CdLF6rF0JByILINKNZ78jQBYZpxcG8Ihzh8z/bFgMNQ0sN36xR3mmfVsHGc94h
jpYm+qPiKB8Dh1edW3fEkWBMjWPe2j2JZPOl7obLbGjvyTB+CgrI8FeGYuE8RNHZZMDHsM0MRyST
WuO1EyjAXWJQpUSZub3YsMaqd9KZ7EJL9THmiJJYNo5zBsK5QqHKKRyho/Q5ycXPT1utPrRuZUql
vVdghbmaUwKVNfnrgoPeq5rcJ71WuCYHtSJGnlJzLttW3e7VdRLhch+thuNrsH04LD2lalXczOnw
xhayBYpR/ygn5znWMSmOpCIGKrTUWke4LikFsFSmzaaIbYbvyYHwDY1vFOy5zlTd1EYqA2B3oy7r
QBiIuEJ0IQx20gp2eQFM7Ru1lh8Wy/lREY8LGd6CCamDeu6+Voh6rNwTd+jskTnk/bzGXzKPFcga
6HutjrA7m7G7DZJIv7F9lckEBoO+shJc1kEz45cOxgBFxxFqkFkpxFuXc5PRllBOl5wNw88TdtKY
QlN8EuIGuMLXMkeHrsb4pLfoWGU8gZQjO1zx+uAH7w7SZMKXdi3e0+GObIiv6/ylwtCVfVxz2xnH
iFgruYAe27msNRhYdLV29uTam8ARIZdwwsxM4xfNeOB4GE7hKjbvWj1SuclbH1Gl3E+Gsce2/BrH
2y8sFToDFgYW+KpouqADKm+91uhoAGHMY2F1dYuBqUdbPOKeQSLJMTRNjvwsF9P0lXhG1lt3nahV
1x64bjB0vylU+XMWGCUbvhNi0pJxoJpuuW9pYnYxJjdIXUYWliLSfctenpyYsdTQ6D9mMt2uHKvP
FnNRQMCP/OpK1Qi0Br/v0XL7MmKEzuq2RNQQNNU6MT6pXgriL6EuuicTxNhuUerzBsKOio4vtcqn
gG1+9vAMvpqdeUoyi1GJBvB30IbxVJZwzdnSQlF1ijvP1YzrAQPv9e5aqanjZ5skFpqwJSrR82if
oL1+R3HxsLXLjcQWj6k00aE2Nb6S9CdNmh345vE66IUgR3nb3kRpLhi8GCL+KKqfJSTJgobsuH2m
/yY5KG27BHrR4AxUXmSOZklp88ZWy7bd0bnp4aax93nJ/pX1+2xE+osXiEpFBQvp2sw3z/hKKoZz
K2XA++KHOVqlP6dVSNuZ4qla7+uq8Wlz79UV2F7LtcDNgILGq0o6oivmXUyBMDm6N0drCWgSvW0M
jQ8/NoDIxCZt8Yh9YHFO6w3ZnNjfck5LBHDuInu8k06sMQt5M8FlBAxGuVma0avdWBCZVPSKjO42
h8Qscms3DD/EvTNSQTSCU90SoTA+vNhyRSPV62BbdGbmKuSBLTSE4Ilchvf8GptQI0mSn/Ff32qw
ZkUbrCTHI6N7npb+hmDie57KCxn5G6xJP1tlCOYIsb86AX6ovNZEKYnF9DKMdbrDfeDi/38zbE6T
G9w2r7DeGjHh52Fo2iLf4j9rkOGAbYiJrVshNrimOrdbE4++TFoLxIQH0QpLQTfTCG0at3VFC6Gh
IhUISjs5JeoU/73P25uWTU3QR5i9mvwlqU61Xt7Hq8qATwrm/4Pac+g1Di2FuB6n6WKn0PRY4qf0
htTCjczJNa/6jlO7g8S5bU9bt8B6dSjLabg8Z6n5sVhWIFJ9ZEjbnKq6YbhuaERQ8nWvjsbjuE77
ciPy1pdo/WPaPq5L/wxc+5jQlbAMJsOiUicaFxQGMHGyzWpgKs2rvZSejrXqWue+sY6s9xGQiEMD
0ezaSY8P0D61bRExaFkDhepst1m4Qc8zlwknDXVrMfaGVvlTlmXnqXfYqxLIrApjGGGsx9/gCfZc
aEyuiD1sphWWGgaZgZ3B77vla2hltMcGXDF3cpjSlE0P323iWkbBcaDI7ZdV9tUxkuKgVboSKl3x
SSO8A4ioDXIlOqjWJHZQjBDTy67Dm8fPuu3A95qJ6E7rArIWPPbNOCXtxbIKrhXGSDGKSMaTG2E0
5H62UKW7tIdclZSgD9WDWW8HoUBOMakIIQRWhdZMkNykEV7bUFjj6RPjIbS9Pl3CZGw4KczKQI64
bnZca3fVnMsbws8owHl+Z45ZBfphpKS5JKWn9kenSjFkWTOaSi32Ay5cAHgxpnlGbbb1hWU6PhZz
N4cZ2V/o9rOfCCqXxUpGRmzbo1POzm6JOXAnLOmkZRYP520fTkZLemQxh2M9IrTpZl48JA53rSxJ
wXg63lg8x83ox+YCuycVW0FofQqmmq7xGCmjxlD/QKR/DrEd5245GT7Vw7D349XZ2Q6yBClbvgRy
CTsY2qFKYA/tBdtUtuUFdmI9IJR7iQwm/AzC9xIW2qW5Pt8ty1JXp1jza856/cRRUY0yLls6gYTr
X1EtDqC4lHEkl0djV+Y3CokA5NcMJEuuUdHdg24reu2DZEl+bvr2e4iWBwyagnWNbSkT5bTTGkIS
aVFb/roxx9LaIuWtZLHSLYokTX4nEx3cZGoXTGq/Hmj3OOar6hwq2VHjubUnC/ZYPK4UNtp4DxvZ
cNQpZB5ak/3ZRmJksaL4OW3wAs5x79VZKrxNkwCGtnkCUTaFsVVxP1FKFMG5vcWZrSPKDPXBmPJP
u0S+zbUSdNeIwxQwvKLOK43m0ZlYPKPIHCCLXhNdmgqsUAmrniyTw5zNxaG+3semqwV3HYi4RO2H
smB8WOeswp+4ch7R6doo58SvZ0DHea/Wfto7y040VRUoq42Bt4gav1oYo1mpKZ8E8kEpnaOQ5vDZ
jymZm2hvjYr1aVHza1S6+WlgRyg7PGO9lc4X4AflqYk7KIXofJOWm/COQP51xsj8GnmpKFemyA6H
UonEO/EnhEVfUna02fx/qUF0VZ0eUzh3+PQ5tRZYXniPv+XK9LyX3zqO9NAcQrWc6RvLhh+W4rw6
JToh5YIrvmrjaWqNrxkbbU7DARldeRJLfGSNNLFVp0d+iPgL2preaHum8csa9hiwLiMmAZW0E7yC
+Q22XxXoMh3c0pSDFwFeBXru4TWq3R5wGF3Yq6stjPMoav627Mqh8njJ0Rs5OIHK+04irogri94u
7g9mqryaQIk4S5N9ixfgDQNfbyvN0qNKtPMmODEDCZ5DSlSMs79nWPWR2P+GWIAgli4oDZV5bBqG
ecUct2HK0Z1A9eSVfMHRBp0nM/EnSdl99Qn/bXIMdA7SnoiKVeLl2Xi9yKiV34NjkjkzbcJuatzr
sMNQmuOZhJwSyRMX5I5A9EkSIto5ZQls0GFCki0a9yMtYbbTA3mTG1NeHdiISydrMZAO3JhaW049
Xex4YYTCYLUzebScCG2jingcRfEKqyukoSdTx8wvyrn2C4UJgTORtKU+FeaZeLXQKjhqWaG95r6W
sHNbzMWioY/C1PoU6vWHVjdkgOLoRi3HX1aqFgeSpm2Z8+XTxNdF/QX45Hop9iB+d5Fa7k2JbroW
oBIoBRwwruiSyudER+y3Mb9EOaHttt21o/HgODgmFYj+Yas0h9gexM6EDGDMWM/yCk93byWHAWlP
Mh7c7LENRaui1NK6FlilrVPca+sY/ihVw2oGw7PDgzLD8lBn4NFDu7WMDQs3shYyfQD5wBS/sJnt
tXaxXVlZV++hWoWCe6pe1CIsEuaREoRllVk8s3K+n7TlqUq3+N6xp3v+aFzCGqRKRelf2ffjpxGV
PJJcMka/cuJoT16ASuSCYSVdC9j6k2VjlqFWJ1WNin3Ts0gManqgd7uiSmZHDKG6k43C047BU5Hj
mwNii+F6nASTyRQPYvvkamb/Oifo5fCpNK5xJKy2bOiCbEYviDoTh3+DBY7gAGdDHZOPYnuKGSOn
YyGZjOSdviwcXZ3ymYw8purUAFszzGeWg7XZSHHSzBa0OodJu3ZwEmh7UUL6WTN2iSjl4CA6How0
Hf1Jzg9ZEsPEl+pD03JRJ0h8Upp+j20cc2uxAI3mSymIC4U93UFDvVIFUZcPnYyAsK6YV8nKvspS
W/eMDtRn+qSsWzPhB5am3ba3jHKF5UAOIaWnjbhguyvKrT8UNlOFxCH0gv87+lsN1v9+5Ov8OQ2/
2n++/sFfdbN2KSyEf/3nP/yb//hvT3/5rru/3D7unv78K//wG/t//e0/x79q/3P4/MO/BL8FsO7H
X9368Ksfi7/9JX//lf+///HvMa6ntfn1L//0VY+gkvjT4rSufp/wMul5+3+Hwk6f5Y/653/8+x9C
Ydff8uuzH4iHqfKvli6lZqmWacJDJi3290yYqv+VLBhBb4OiQQfe5f/JhGnmXy1InA5RLfDNtm0R
5eoZgyTXP++vpoqv1BGCrkhLSvk/SYWZ187A/9spKMmBmaZNZ69B1FI1SK3x339XO6lLaGjZMqHP
AvX2yUlwDm9JLi7ZzchyeRhnYCaEgFTfhuJ/iMcB6kDDTWhS67BrhR2iEbLc21TLjWmN7txTpd1A
sQU5BwR+iLD2RzBrx403AeLuRPoVp2tdbW818swzAARxcoiBkaBxTnOOq6iigo1fMJFP4jJMdaR1
MGRDX7bGnldR3sGdFaO1kwyvY1eHNJdr/6D0Tfyx6e+3H4s0iOU5NjV/xGavUbrf/VhGNr8ybZM+
HFRx7kyL3Y3f5KummriGcZ3SA4d0wQF3fjtffVrXn1UNY45j74QnPW3fpjVhoNZcQC5wa93iwiuH
+jWdOZP0RXdsUvDipsbVfFW18zDBQVKFw/1P4xC05No9SlN5G9tGQvqkT/d627KMDzrzaj5H12iS
KijrOd0bE/onHnyOk8rb5ChX+OR0swjlYAvjEJspLhF9yeGo/GJPo5Fsqw+lkTz/RrQZFvkPShKv
Gcc/P1FSUF/FE405WRd/ShnyibRqFsuOFIoUJ51OZVRDLykYDcNbu6Z3ADVYNifLFX1kt+GCA3bo
Vor+adAztkvp5OJgysEknp6x0MfIkOHSY6/iPYIMb/E9EzIq6C+o4Iwolc31jhhCrJmaPyxU9v7u
bb7727vwl2os7+q0Gvp/+ac/lh9fHwVKJ3gzTLr/TNUQf2r/KzgawHrV+lBe/2ZcX2FrAeFQ9Trd
d6VG+SJrcCmKsOwm7fzf/93aH1sxf/vLhbBoIuVnJTTtz62Ygz6Og1SaIexn0gbqgimxHJjoXz/4
3x6cdXubKGX2GaMsrp6C54oHhxxHVFOiW63fFh/AAfbMlZxCnwXAL78aN+0ftXf+12WEL9OQlnB0
Q6MZ908dsEjdIqYzbgj5QXEVmpXtkIyE7qgwKmjAOiWDzWnCXvmcO9w4WgkcgdSO99//uFhM/+sX
4pg0tsIDtYnaCsma+vsXl7yIWTlbMYcLdPIrtGjA16J0BpmCRc0CnsK7yOJSt1CdYHFooFO4+9VN
YiV/Ic4KtQJxvpJeskz91to0K8wnNHh948HLujcaCjITu65cPxJqoLioNdLlwrsrpXqolQkCtnEZ
cusGeBOuZrtl5CW90tL1Y7Ems9t1ZnKzVM8AkMWpaYrp0DcWHjYy31vBuadYNHlInP7VmrIYc2ic
ME/JnltAALssG+YjmKX5mFz/qaFfhTNVi/WV4RYDi61LAwlV6DyWGI1IqvRqWQM2uVojmWUB9Kzx
Zl4Rjzo0mTqeEjebG7lfdch+7Qb/uSdgRhAgxu8S98QpExOAklCnXQMFdRddDaxlD/XLye6ddY5f
6gjrIlvfbnUsqqNH+3bahm/D1CEeJHdUcvVIExRCWfEdFy38FCOu40xt3ssOCbBKlzeismIn0FUR
+lckKxaHIsfDppA0tBXCHZqS+FmtYKhIhIl/T0tDBFIDRzrWs8ZsdxukbnSgPFiWSMHQZdzaSXPY
wJxy/R4nKB6KcGUPbzpLHK5YfalDALYfy07/NgujdWsnvkf5+2Bjy/aLxByTjhFTUeiflLT/yOp9
Ui6AcpkCRSvuCmpL7lO+O1M+rpFzrzj6ozRWjGtqjV18Ar5ZUhXNrWBltD25jA+NCxdua6kQGaZr
pDPqX4E1RmE2d7/UdvzspbP48HevLRitpzcNEPIrOHWIkL4rLT7Xap1iQDVfqaCB9eOcs7gpybq1
ZD/17qxsTRMMJc1HQ01uEPl93RzWWu2ZMdHz1oibBXtMNPyIdPFZcp/wRg0repzoJ9C/5845dGVC
Vgd0u7A2txw2bJZjbwXbbAamVZxWGPu32VJ92sYi95FqfSjTxupNFAdWqLYZd9q43iZK975R44Lw
lOIpnCtM8PO4J2QId+OmESkUTqeQh6L/GNfmiYEBboIGpXDJzYfBGjOPauESBODGVAJ4867aCA/T
hnHL/9QnWSU7M1PIECJbqTq6aETu9G7KEnMfGSJyJTwT13E6je7S+WOe+vqSJWzSuCrwflYqejOS
htOvFNgZE0ZsmN8mKCJXz8RdO0I61n5O7KOEAhUqFDZ5C74G9mDtjAjISgzLGLtVbmodVvA48kxw
xLHdi0vczUWwJtKvlNbe24l2FlYx3Kh4k7g6je6ma7gA9PVlESNsF6W+jcDKMSdi1qhvekLWTL6a
E+Folh4GAdOwoArdVbM1na3SQeIrYqoaCj+Z0KhinDGj06Gcj8uhroYfijO3uz5ruKhAyHUpARjj
A/FyT8TICTqZ7xDDkbaIl2TN0505NV8UYfzqoV+D4IRblSDigod7E0v9aqZDuQehPnuNJaYP5WD1
dZj30UixH05ayjG5eZna+6IxNjLi7CV3im+R2Ks3mWoWjnYfWgR/j2AoCTRleGxtBgER2NZX+OBv
SYYrdtEx8pdgdLDs3JKyZLqqlgHIScUbnLQ5O9v2DsQ50HWqQAbKo9yyVu8J8NX4nrTKy83xdWpm
Dax6fk096bcRfr7cxoYhs+6m63huhjdsDYmfDgqkZ0aVjMDI4Y+kj6kCuWKXJ9wIWZ1/ZBxjq1FP
7ikcd1ZtOhmITgs0zXy7V8mAB2Ubtcw4ppL8LBmQLk+W3aZFIcnZGtZkjqGun34y2uXNUVX8q/KD
6UmZGW+MhhAZHOQseAwUhqVl2MT3qVE9yFp5lhplHemvuCAYWCjdfkqZEMaMAHXwca6udvegb1vM
79F2R8IJL57epc1hoYr8iqcqdk91AeBU33ArYi7BuICnXy2/OHoyjMRWaw0IGCPNlRik74dKgeWr
2AN6txZ2ClM0dFiSup0kNIG5NMIUq4oVDl1ndHtNzQgS04kU6TAxDWc8Z7KmJBfCtmuB8s0cWmPw
u06WnRKpxVbS2fGV+MPqyewCmZAR/XENIokNUJk6EiNNEuZblx+jgtmBxVlFjZ+vBiYxFi/o14+y
iR5LJ/qEfBSPcxbCCPggG3mAvlLcsTcgvva9r8WSZquOEJVU8Bpc0o46GlKkP+2GEDRVVO/FmnIv
o/1tRWzHoIYZL09sHBSV8wtmshloFJjq5phDxCQxo0GKH43iplzsNrwrUVyQMXjYJjCSzCfXq5jK
MFvR2XmcuLgYEs9QCyTNtZXhSVjDLaoa+OE5emuJXdmVQfHkoALeDja9YS5ZiT1dxRq14PpBa8XT
oJSmT+nj4lG9cVAm+Wga67xz8vouX7+GRpFvmyhXXxNKqKPY4DjgorGlPw0oU2QltsaPouSW4BpB
o/+k7jyWM1fWK/tEuJHwyOnvLb2fIFgkC96bTODptVBXodY5rb6KjtBE02JV8TdA4jN7r+3HDxWQ
whsr2LhSMTLtMKfCF1eLuXzYudxh69aF1+W5mFgYms21/Ijdrt2ztsKwxeauN1V7gvdU2dYlYt2h
dTw/j920kW766tfgfBzXQ+mRR0hupfY3RBeyTJaqP1aIlhiwFvtWV9Y5bYhUKCJvOUT3asQcX6UL
3Mgcrkh3oosaUam6IN1Jj2gTlDKDex4V5uxhKj8AVSaX2IOTBpRqX4P/3A8LbipJLXSog33kXP+S
sfsxID/cF4IrtowQIstlpKx0/ZWD+ct8gsxEdqos87cRk7KZGl24ah3/OAldXdtgeA7U6KwDv8m3
7gwo0mSlBCvWHdZ1lR6azOV6XCYrftr5a+38TjUPuMzzPuw0B0yXsPVPFKLIouu2bDgJKQiqa42f
iTuQDrlWv6fGvAssjqoamUDrf5h6uCkM4zxE9bRvB8Tdmc0l25isQlFWncpg6l6k9D8IvMJcHZHi
kRrwyYMx3w+KskI7u6pOHz2ZfcooURxki4/Oi59ba8T4IMU3ZNBH5VrDdq4fDJZ3DKzKjxaJniy0
WEnHOtT67OfiwdGdOrgh7i7Xjd6ltk9M0ja9CJ8Icd3kAzLetuWWlD6Zj0UZsEgk9OwUEQ4e4zUo
iStnjmy9RLQA5PvG9wHyQEAgbymFCoQX2de/gxE1hwegTg3+RbQzAiXbRKBu3jWiuY0D6yNV8r2B
FFIl35kcfkwnfO+lrXhk2YDtwVpDnxHf2PjpHmz6RuR75TIh1u1b6IlsbYVpsM4s3OXtGP42ivZL
DOxhY1tDzOCDn5BimykeyT6etrnr6i0Ua2L4ZhYTWt0Yi4tSNSORfgHFaoP1o4h/QoK0TXVblMOv
wmhC7HSIjUl6FStXkx7hKgxh9rKjKNOXRp7jsXzuoRCQE4Mbu8q/6PkRUdwTjGrQaGSAJnKcUh4X
Vsd4h1pNnitkFaYBNA1PiQ+iUopmWhteVx5RJ7LzLRsWiHN2K5qcxQNCDqtq92ndPvRmxd42Gx4b
8oVSw/pGl7vJXeAS3vAspvCNEAVkDiGgjtJEJNdp4m8oMVBMEA6URfrOBZQmamD3hRP4iN1M4lzQ
jvC0vkkieWcyVEeAjvssyV3Sh2a8jP5laqZfIUNPBv2PuaN+CZ88j1klmJT1qVkUZ4bnnkxa4EVs
BYI+HtWGVApKHI3q0BTCR/pMnTmk72z5dqTjXHw7uJqpfedJ5p5VxWOUe+A3Nale4ci7Zp5zZ3hZ
vwHAwreOI1Ji1SxziP8GasYi8N/ZJQZIewIQhAm88crKMNziSxRkK0Eqsp4Hp8EcLSSqpAhHXDGO
j/XsMZ/XZCx4BGus46586vKehT7NKikb6iq7EYeGh9Fl7GPaCcV311ss/To7PkjFFq3jtGboHGQo
H6sJHWQBDcR0CFYlIgk+hlkORBh+5dAPDuX3FCbocPE0CpH+1ETAbzPl7YkrIrM+QF/ZjIbYtHFw
dK3+3OSdvk4y37TIDDc2A+2Ex16X9uz80O6uVGSxlmenMIkAe5kvd+nkF+sRy9ns4lfAUxXXuEWi
INgGbujtHJUBJrKJVOC6rxtWDuyLfud+cw7HLOAmyNMNHvYHQUDtoaU9gKfyOEXNa1bHNynn68ox
g9veX1y3T05bNrsg70/WSGFE+s13guPWS7+Rr4M/cWOx6uvEWmdVvw9clA/GMFylmbMsdkmECMf8
ktsscOsEowZWWoe0YxlBVKjym0gCgG/nDHksWVbMyOZfFb/AFNZ+UuIxGlgbE0l75miEazzzf2ce
7mm/w59BLvNQwoJRInvpExzdmUlaQR6wZyq9kUQwBW/aSu+Qjb72gRksySn1Ro0PIqsJOj55TMEk
oZ6YGqP6hMKO542H98jcVo3tH825n1AMsWsZx4BNu4ncyUbn1k/rctA3RrMk1UxU8Y4H/CkxcU3m
TYKFoczPdlN8s0V2dnyFR0KO9lHGotxtnl2X018+2m7FCj69+hYpPYisjpx5/CBmeDqWV9EK/2R2
HLW2uqPVfgh9kqJBLmADcM1H26ijRYbKnmGZPSRQYx7K0tIPzowrd0FzjWWOWSzXbBLd7iirgNEf
rIWtX+FcizhXWoHcICm8GjUQlINKtt3aJtD0UOddfaerAX0DYY1OkJw72zipGtt1IKBFJIHY2PD1
7sgbYagwk3RV4I8B3YVUZKqtbZlqBA8Flq/Y/0R7haZQ02etxkzvWy9khTgPjC55TF8Gh+fbYHvX
0KE4bkZMIsFgf7U552Zm9vUuMNtrIXosjkNxVWFR7JETsVsMs4dihPbf4qDiURzZ7XzCHI/E3bKs
21qMT3n1Vsk4vC8KIqIGohxPc6EfnTa8YXArNp494cFlEqqAHCFMHwEYm/Ddg2XK1uf7ZHKv6Do0
XqwoWpe+QrJH88+JItc+Qw4MrSOyfxMMlaIUrifz1SMSdqV5AA2MBtkXh3cAOCa6GRMbGIwKOwnW
hZEcjYKvbNmJ8fWHaIAYJkt0t4bTfpfQQQF5tLvWNi6FCXZT6y/Wb2uYFbhngzTYPHmTSCFA+D3P
wmrYBVaLJWH+7bTepU0Qho82SEGbR8pqmmy2W3W7jWwq9hzmliWaeybSCY6jludAlxIiPk/lmnvr
iZRGVU0dnWDMZHY+hUzK8DlZjxZEkB1p78d6aFlxVTZT1gbRpeWX6GtiZLN18egbKQTcKPxoGYar
wAoADPn475N37kgoVCH8cFuRx1L4xC8IYzzEifvcFhixZ4HzhznPEyLGM50Mp2nPpKyj8G5Cj1CC
GmOcQ3b31ksVVLicj5jDnjKWQfFKN86uK3HPoVBAOUqDK0fU4rE0sOSXQ7WFAB6uYkM9zhFeUTe7
JmPDTGmkvKJd43FiH2HD5Ccd98DhbYL46oxhX+47oLia27I0tiDNePbCrN+HVQgkycxvsvanMC33
QAgJHA1ewmQyrE/u0o7pDdRLn913/Wl/OYKrI0/VcZblCVNtx9u1OX7Jc6OKKMQmbr332J5J+Iuy
j9FaqBGVprFhNhPT9BwpVUFflk1/HHRJHEoWbCFNDRfgp8MhjjA5dPG4NeoFGVOHFxAxREM61J1l
lZx88Ol81++w67N1JXxyx05DLcJtWTIVyItwDRBPDqg1couC12rnz6HHC9MUPZWv7lBqY+XUqC0K
bWx6lENJXiBTtmM8kzZ6n9JC7jxY5W8C7TBojzZphWG6YVg2rupCfjU9jiByqbH2oM9d6zrYsXsF
9vwwmu1b5IAQ6tX0Es82h8QDiQXo6Qy8ZFGTHHFEVLtaWM9m7+C4m5yvQliPZd45Wyssf7sVQT7T
XURYikLis3bMKEUeXBy6EevzSJW3DQx503jTY5+jpDAMeN6iLjdgiJeoVYqFgdzkOpcbhXyJu/cm
Nhv/0lfiV9AqGoI8QjvK+/NcnlSSIgP6uI3TGCwwZpBD0wfOTTbhUiQ9jZnqRK0K8zgdh1WizHjb
kJgELR4biRHWsH17Z0dujr2akXkVSwmLaSJH06kb/0o2HMGb/dMMPxV6VMjj7xDGAQV2zWOERLh1
Pk5IjCpCoSx3K2utQMje97ELGA7d7Ko2LFgT4aPVOLd6zn7Am3AUGPzYfAjFIFdo3SciXlHgIa3f
moP/BNKMcXDhH2YV7wMLbkzl7jxLvvmxGx5IGEP1m+0BeTAYVjOKHxcP5Iw3BrkOrhoYSU5K/kSk
pb+2YutmtvmaS2nI23FKfykk97SF0jlYusr4pdN7puOdGJ2W8Vlxn885fN6UeG83P+v6JvNID6l6
7K1BbDRwIPJtyfEbDvAtTJD5zHmQgrl+/ISImjpkSm+CYjSQSyMjLKuZqVR5ILAUmLsXYS5mpEe2
ouJRy2+XPeF2XWxM66AX71w7LmtOuNaozEzuYTvLwXLUN1YGB8bE0m27OQ/nMo32Jm48Gx9YZ3fV
BtzYfDKIO8mZFa0qz6cM9FP/PvfVlZy1+WaeoC11Dd1lkQ8VxSahvmTVPaCQxALaTOmu66ApdNg+
S68bN7PKP1HaLa7L8MIUAF1Z5TwUnvts0bVtKTSY6xNYTIypvyG+06iWetQLONKnmkoEPrYHrozl
g0eXkIT7Gr0F6HrdoQ/u0OKkMC/K/qE0pzUD85/JzG4CPV4MHe+LkS6lN+5tMJ5QecbHvoTDM9g2
nzehtFN0UkVydg8J8abItAzgc+mN5/Y/TBYqSOTTQEfZEVBnneullZ8dqq4ZtOl2CFCvdRS1kpeE
aKnPLoyvsE2kpWIPkhf9KRvIm9eW8+250cruO36n6xMxOOIdcf3xMpn2sx8lX9IfUdMFpFbqA6Hw
uoW+zFybyQWhxKu8gnAFu3AhEawJt2Do7eY/nhWuZF79JFRm+zaGMBbgsnAegg7WpRObJLsJbW0A
+af9/Vi15rruKGsWXec4BAwGbLRZBXZFUsDoD8V9ZU3jUc8eWMWAIKlgTFHezPUROJqx91rBRNK/
N8PpwWhJTQgVwcB9NugDCdiHSY37NundjWK5uBlQorM0OUTOiHUEmTaytYgr0JIGjrx57zd6ug4i
4JsTzwQoIu8kMHVrh+bKj1D5pi1h0NH8GDkMlQgrOWC0HDcB2ctbi+3FzJ5wy1kKc8TZdvhuCdcB
1zNw6WbpeBBei2GWtsaCan60ygfGtuwWsgauJ1fTGKBkj1uu/FDiD517eyTlZnhqW2mf2iCG9MRo
gjLXPTQ6T3belN5P8+xu2szDo+P/tL11C1OMelR57+nizunVeLBtdepLzFAKS24/5e4GiPyr2YCe
dJJXcltHOJPnWY7pGdwqbV0/HCcPp2Ggm4c0AlnYMWNPKqO76cRIHDB5DQT/VJugJXjSIsyedOfN
0CLZ5SAb19wZPZG7ONHZTEMOMphp+iXxTv6SA5Nm1FbdBocszKw8YkemE7kumuY5N4eNTL8JHgQK
pQA75RITAzocwdauGJBB8h5GhVqdNSdboAngX1jGxwP7hY9RptOjm/Y+45/DmOZ629bAgTAsn72M
uqRtpxdbQG3xzXrltpzNngcSA2POMS6wf5kd1rqeGwf7PNK90bdAvSKxwKsO+A9ENKdgGM8FFmhO
fw9AwRz4u9EkaXvQPqUVgqakKIJtSdBuIK07EQc/VCHTDr2a3BAvOLEb7ExSliwsGCThbAhDWPea
D7w2Eg7WYIT9R14cw6knm1Zmk9Ap2OQKbf3ikLDSQrMobgfzpWxZvRAdD6+FmMI5TIeTBOPhNA4D
Fy4E3yvfev29+Nzyyohfy2y4q4fit9ateO1RvK51GL3MVVOu6XUrhBRqT1xScyJt5pGY+Pu0fAsd
xGRFJbd5552GYBQnwfSboHYD3Uj0VJnpxh2aH0phZ9X5W+SK1V1iswAzcM6gLlRM+YeJIYeCdsF3
A5i18NDGxW++mk+ZNIyDwE6w6sHd75TfoNmcAxIzPX0s6kVfJm2xjnG/tvQv6zIJnlv7aIcDYSbx
I6Hi4w5cBZgjwC7aVI9IHRC1dfcdU8vEU8yvmOIbaIVX5lzdey3rBvI1VmYPOEcULkbumcCSOHuK
NdibjhJ68l21i02LySvBjYNp3DmQH9sWvWI33+Bg7nbBkBn4mhEBi4b5awhLLawYdxbpXdQu2Q7m
3hZ9+MIs6dzxxnFOQ+HtnUMhFHsmY8qOVmp9CnO6TlX+5tndK6Q7qlecI76HE82qCTmdKPLWYV5U
vH5ed7YwTgXV4utS0VmgyFcK/1N4hyyXWI8E8V1ePiuSLldl8YQqPdw3iPdVtIQhNtigBm/cFoN8
AqfcAo4jFiMpt9xz3CiVGtYlrNLeXsJ5eYKQd5ttlUZZyL7qoyxKzCQGM5tSML8dp+rdiN9lDq7D
kdlbnpHyVfgxHuKhvEoZuftkeRm1C5JmsnKESEb8FtTzVwWQ1NXQguyAQ6s2XwoJZiBIIDlMb2og
Ic1SLblu0cUqO7GbKUJWFXJsamvjPFpkNLEa2XjyGC2ddaIoiy2iZwoG8DvbgAdoBDMJ8xF69D6E
0mP+ZthZn+R0a5rMm8vauYb2vJ8jz16ZXqQ2DoxS5Yz2NS7eMFHjwZvMTT734X6cmRCO9i+L+NYw
gXHpse1Z14Eia0e2rFAjax2kCL75vzapJd+hVv5ybR/fUf/qMCARvcHUyh33VYo/tjL1i5yM9VQL
OlMkZquMdh5fJPmFeEvH9tUpOMXg74K1ZY9pAcBNEqYbSs/jQXeM3YyBa3aYLcDMbJn3nmVEa2zR
WwyY4nbyxkvkqeqaoQStxXRbuTzkqW8NHyWMWYL3mPuHxpKnfsSc3cUOMzC3enBC5YGny1A9B9lb
QoLdqo36DPLLQ69AaQ4UbmsrNR4b31ibU6dWrlkHBPg461hH3D6AurfNxDZsGPWtaRdQ0MSbzEbg
JUZG8EQZRuu2td8zKw2OxZB77Gk7+ksQUdR5mDlCCCUN5R0q/XUcQ00ii3s1WNCCSyzzrJ/Z/m8d
NmSgbRTsa/lZKJ+TvS6SrYM6fuUwY9ZhEYBf6nBYV2WAChl/SoZFJgodRhR+cmJm2+9qc7T3Tk+K
AjEisDIi8RMzNFkPherx0U3oycLmXYc37QTiTAXnTnQPfsD02GoQniglcbpiqY6HcjO4nondGgQj
3RfzskZt7WQGFEg2H1+QibN4+JwRUw8VtcMQAbE1pSm2kVNmOHfAZjAfNbGwbonV4+DX9+ia5Wn2
RrbjRfLOVUDGA963VZNjLB/Ldj8PwSvuPoYojtXl9xGTXlo2mwQkosPa+zKLX734C6k1SWsJa1Cj
eEpJAY5D7xTVuyIKN56zHK1WJtn2QQmFf0obO4vngsX6up8DdRHxjdSlgHBW7ejFu7MEbtSG0efI
BmSVOBMQJW96GGIbOKN7rxPeBS4AR18dGb+kRBbV+gH4cxLAfMa5z/Kax+/Kra12U3GjwYuKL7JS
5dr09UtvsWQPyNRhcxzuyBBxIM3nBOkVS8AaVZ4QXJCVHX/O5XdHIvJG9Vz1CbG/yDZw95Iq2oGU
FQkurMhwMAcV9qVpy6cGsvaWpAYu54RQEscKMezFx87DkcrkYaurNNjTQ5gHo0D2pIzxpYwrAMQq
dDeh02AIZEEraOGkTsJj3tJNBCNSwbJzjomx2NXb/SSXp18jXiNtMnQnoTRJ83Sb4sfjL4MwNEPz
Dq3gDxExLBQKFnqJxGquzG+XzLltXhAiHMZGygaRwdI8RefS1ndGUN1n/cjNDWzXpdHYdWBhFrkx
QVXc+Hb0K3Mj7pTYf5kpee1RDwfBXobaEbl9ndvjxkzEr0oMe7NIEcqX1QkRFA09Ao1a9OkuhEfi
C6mPnc/EwS+DXenw3Gmtrod+NX1UCRWHUMOlYKRXRexs7AXo1n+LgYzymhQlBl1/8uUi0qNTPs+5
vgC+5xgu3DMtCqQx867zWpLRAqPaVEKccDuhcCKIGdY+ZK6QKB7TbT6KGJoN5JlN4urDQCwjqpLq
MtgpCwPNgDZyFCsHrqYsYnsSkwFdlt7V8PrxnGUfU8qR0YIfWTepL/Z0DZvWF/cGVubcYEBkKZLQ
HTweR0Sj9D7tttTDjz36JUDlcmt6NvHdPp4e0x/YeCXdneFwnVM9TIPH+LLMr3nZynOX1Aedqb3Q
TH1slC5nGx2a1ulxysAkSUSLfNvjo/RGgx69EIC2brB9iPWgyjsPwdnWDzBCs1Dadbb8nbMDHhPz
h9sQQ6xmpx9lZBFHTNJ7uR8d1JVIAd6jgEdoUwA9zqMXaPEHQv6mtZgtPnu6A3dIv4Ko9lgJ80Qp
fbg8blGsFddvmGXg0WbQcFXa7FUyUW92XznX/d6ZB7RUXhQf5iVNjz5GljhICWNY1VAcUHJ8+E1i
7nkiSfosMI/08R82jlUeuzaTwJF0MHbOnem+i0mqdRBDaHVm7Oj9LMN7G92HAhVYkjYLs5zXYWkJ
PQIBk+WkEAShMXpGvQ3BdsqZm45r71n2U4l/oiFrJmypkD2fpZakfVtSy316i3eziz8win/PoeoO
XXsflOUNfsp+XXY59X2HKzIm76Dwq3XuwpKUceEes2xJIDd/l9NtJwAX+GTVrHwTlW0YT+iC2x7+
nFm0l3Lk90AiJOKx9gAtSIQffXXLrKxb+YOUG//DsFl0To414UZQT5TvEJFpCN4pYrGo0JtL7UKc
S5uHSYMBaYa9jGlrAgaeXHAedDoO3jLJ6KMjG1A68KzOSG/DoWRSwQe2nlpDsgVFBzW0IZ8PdeLs
j+Amj1AJnnneH/rOsq8pXg0QGxb4LzB3VEoHo4c0QMAf5h8n39qdhWO68z8mBc4bsDwPHOdrTIl3
ZbVKSDvWBDP7DCdNnOEcvdtL+p3LhjEpswO1GNPwuXypF4gVXcE2noCPCE+/KYYcaKKLr6inR82S
Um1K9dn7Jv4InwJDMJbaFkg4o+6YBtCUhrFlc4q2ZdVZ0eeBFFIQAmTEZn56yxiadfYIfA6d2o5V
DcgtJ/1aNMF7rmZc9aR2LFqTlZrmcgenWa1qLDnItCQFZcrWwUV+x0MbKUThY9RBZdTW2cjbYwMa
l/knrebRTePw0ObJ2RhLVFweIicS1ZKabQHTnufYi7p7kogFmxiUYQ4pnsAEwkeZJVs23fOGBWu0
RvwGADV/pJILrjLb2gG0mxkMFdX7e0hKy0aB7dtyjAwnGkXSRnDJjL9zB9dUKcS9JxkJI9V9Z+W5
Aa6VPtqFPIqsfUjaloWP37x2M0AcJnrExdc8+8cta1BQRNj0nihzNwhQ9qZfY6McNHnDQXIlTN3e
8flczchgeLQUNU5QQ0SRi5szAJuI4eknGadPKasjawCk2X7zW1bA1iqSrDrD5+MQ4Sa1szc/NJAu
oJln68V5/sOo9bFV4SeakGtR2t0eJTS6vGl+STR2zNpM3mNhnryiQOdUoGbziXeJfTfcWSGtSuLE
z37dfGq7xvU3t79UlbxgdsZvJeEkV7ZxO1v7hkxUy5vPTl28DlNz0RpYio4Z1NjuN3tD9Or1vvWB
03SCbpNgBjr/jgdt4LkvwaHrBof7or0RJQIsq3jJJxN+FI0ol5V5Im7HhGto7tqs7/d+wUix4ihw
CnzZY2ceAvRpG530ezWh6alc92tyogsjTH0oFrSU7cKwcnjmdlP4Cx6RhVtNvtUlEMtGFvkLwYhh
p9PdkFj+Sk/pqxwpBmj0xi0BnWvFnBuihmRhSiBPbvCzwf6UXYKwrGo+zOSXdjhv44wpHDx3Oy+g
88T8w5FQ8Vlq4wbb1Mofu+ceY8dKVaRa+rm3x7XBvRpkBAxYwXMf+Vyv2fzgsLrjLGXhQaRC25kv
fXuwy25fxBGFh0Vb67WvKrEIfZnY5+Fw2HEbpzjVfNJZOCJog0orXKd4PKKazUdC3gcLz5Tcm36f
2iLbDc1QHci52nseCcyNRVh1CBglI+guSf3zQJClWwPDdD+tyYePyICO5gXCnc9ItzE0m1W4U/2M
rCZ0aSPrhAE9OdnbbFwE0/GesZqL4UXj/4dqSpgTdnmUH1Bdm5yQwdGubwf2hhjn4kshJuriODmn
oMXWoQG0hBVZvQT5VcQHbzFB/iyQiq1A/SldzLBzzbRXqJRQBlYwq1GUAUfTZBEKkBN7yUPfk6zs
oopOBMtkagkq085jtVWiRYDh3WQGWe7xeDbzgKF4wNY9YTeKrGvm+UTZh8SY4UZ5sqL8y1JAaNJu
XmZg4TEsmcD5s/jURbz2RihZURS9Y3peoL8NgTVeEh1yV9NjzBMtsJBUPTQaUBRck8sIWMpagi7y
Q4aBTkNWkIgPIxUDWlrQjdXgfU728IKu72yrJ7u1YHS7Cm2kg9jdSws8MVBpB+yheettkYueOomN
3x8AGLDZABuFmY0lTPEqUNNvWPUV0EDsE2c0+ivbaC98m7zLNi+3aKqQiTEYDOdk3FaGk+0QXnI4
OdFjlTCODnnIEUIsb9sGpXIjQEzmHTWYYkqDxis8syz/PUNi/mMckY2+1ViIbvMFumAgO9uyrsen
HsIWKKsePlB0gO6yN4Rr3fdXQhTMGz/5nc9udaN8yC2j9WRUtntO9bAcgWCuibRKEBNCVIAD0BNk
cG1t8N8J7uNSWdgro4rmOuvdp6G1tjI78TW/ukt4eRSgfbJsklti2s8hrq5//u6fVxqy0DxbMTqm
0WGPlnBnIFiCzJRVR7YiCrUm4QpI5tbmoNFSxCgGenW1OhThjdbqOJJqEnPtXQI97IvON44GxI8/
HiVHD4zdh0mcZXyCEt8/wNlb/7Fj+Ugb1oT4pac6CjiQ4u7YmtN3RCdxMhSdk+OXBMAgjDJKx9/9
8WvpmIeJtKJXb5l9J4N2tnJg2FNkTLXQJFOUT353KaIGhCwFPE9ihOfltYqe+FfOPkbwSI2Tzo9t
UV7fMkwqN2OMPbzqc6BIfZIukjDedsS4lYBmhOHpvciTh2JI9J5ZJ4tKZo9I9yhluiJ0LmjbsJiy
IqgmHWwqJJ+blCEpyJvhzuzNZ+k5MOgKUpj12dbau04h8CNs6e22M1vg6bDydpqErQ37e6KBxjdz
SQlHXenuOpV+6SC4QDqJHwkp+TDov844I46EiD5mFc6OIs0AQBdzsWn6/K5u+2Rf+319ysICIUEi
bjBQyVPl1M4+EhEY3A4IARgJlp/O0W1q5ybUICmNAZ414lKDnmSLA5lU6sX3VjooNPjrUC+Djey7
bCXbOXoTqItgQ25SkkJJHjcvVcnb9lq3PBZwD4hHLAjihc8dOTLdW4jrzkRBos6t5L4EhVKYiDQq
1oYD6n70Q7D24olVWk4q6hSyGeHDk3dT0X5qBv9L5qTbCr4PCp7egbPZzi53atdv/gRGm31/cBPh
nYwlTcXmf9kJzTx9SavQipyqLCYzt0BcskrsMN0ZAPkQETMOpqGMzi5LwlXV2z9zA9K1KFV1dJf3
Prms1HrLgdkwIEYx8PtPUtfvrYuOlzyVYd1wfHbjUCFYRwTM7Uvr525L6RXbfvlAh+Vnk1vjnE7G
jz+eLrn4E8GonLqZJ0zqhNHD0GZ7JHbJsbFTbA54Mzd+M9THVNxxXiKKcTl9K7PDQmC6X3/+Y90y
PKm8Su8rkySrHgvbKizltE9KHpK9yr8yj1JySnlEEqUlqFQU6NiJO4JMumJj2/qQY7xcxVMMIMgm
+4t+fDBm71Il4WZM2D6SzsL6xmG+XXuj3rq1earcKr06iz1yhngFDj3jKHELIq51uGXW8TCm1M1N
8ol1MXtwQXUZmnYzCvscsnOr70o/uPAoR/PrtCQPs+3/Y2EMWS0ziIwObct5HPTFTi/ezLDrub5v
K0b620lXwJattDoYTX0RPIfXrt2MwPeBMLM7uvQ6gkSMPjkt2JcZQ8ofJ3q6wCHbzV7CBjPPHjwD
4oAbw0VHLETMQzuCfGQ+WkXWcOMR8oadxLlh1Ls1c8+/X2I+o2WKN41IrHTq8poaQkszqFjFcnXN
siNfbQy9jVEXAxGu8rPP1V2RiuQmMiOGZDD88Q6BKF/+eqMJJBpja/ttcNGdiU7fw6Gkc9bywVUM
dPzkpYLtczQMGOqYrXnG5sOd37nWxYF7HpVIYwwwKgj1lAv+pDknKetHRGlwKiVXSNgZ6tCmBLk1
jr5NbFQWfVA4u6CZnuyp+1VlJR1g+J6xlf6nIe5/3rX9v82SbXo4Jf/fnuxr1eHKTpLsP9u4//yb
nz+mbEf8I7B9nL0WJmvTEyamzn+asm3xDwvjICGZQeBaLj/9D1M28ar/ABeIF9nDgE3Kp0WI57+7
sg2LgE8s274UjufZInDl/48t2/yriRY+AqmH1DCLn9IJJMmhf7Ux4tqNAMdwOLYSCi2V1gW6ynzr
pPVPgQx5b3JIrEYu2xtEK4THVQjdM5a8AY8oFmAEeMsmxaKhkGSxBDoR0vTfWFOtvzot/7zEYLHw
8oFgHzT/7otltg80EIsOKtWhP7WdKwGeh6hn7Hh+TMlNYy9R0y8YIkeMFifeyc+rr0p33UXD83uU
S/5gnnOO5r2ZniMP3VrjU0PPHqCNdESINqv54z9dBv+Fmdf6q5v3n69aWr7ASy2YEvz9Vcch3IhA
BWitdEzWEDFR28QMqg+mNQTfOMD+PMBZuj91kD32neX4dKyeey/MQq8jhg/3CGqBCuG5ajLyJNDw
wV531Y05tfnZnNzHhWYNOm4rShIMWLy6O9+qflteXYJbi52DY4/Ykaa2Xf3rt/b3dwbP0TKZ6TuO
JXhjf39ngo9TJ2SFrdjNiKMwyBiYyPMslngqAgrik4ut5hhB31gLd/+vf7e52Gr/D0YgwBrN1S/A
q1muReH5d59y3cMRSFrGP35nn/FTk0DnWs8OZ/spRte5MyjV4Y9Y8xGGkO2LbRMK4yFd4nYahGz/
+tVYi8X8b6+GmF22WjiRuYmdv7mR68gnsxNP76qLSJfs1PypYie9cg5w6PedsSKPtL8ULjtNPBUx
kRGuWjVtR+fMACT1puDVBcqYsExG9vudIOa9T6xFXDCN6cafBLYAI4Ff2kGt+dev3fwvXjv3PEom
WzqOBxfir3e+FWd5HbokaxhJTDp6ApklNfeVhwshUt0FpzuUQ2vQ+IKwssa6LA+jHznHHoLKf/M5
uv/Xa5GehU7L8QMcHT4t319fy4x+Muty31/h62VumTjORQFYpO5yyBMlWdaYHIBXEhBm75Ov50An
SEUG/kckIZzxf+PrvJYbR7Zt+0WIgDevoreik1TSC0LqrkLCm4TNrz8D7BO79z0P9wVNgJS6RBJp
1ppzzIq8F6W15el54MaC9ZlpxIT6xiEu9h2aCor3nLRNZh48lz2DEafE6IQa9Ga9ehsTaf6SPkAX
DcWxCVj8mAdDhw3FaPZalqlX6hOoLmOTXqoRsi5LAyQTWuvc/Tq9l8jA917bh+euSZwjNpOFAA4L
zbusloEmhje/SfpdHcBSCGwWRBPVbSLZCKgFzJMkh///Z+uS+fd/vpm+SdPNcXVAERZ1I5cZ5L/t
6QWGsdHBfbNIi+S3I6Ju1+LijVnYLNOWtKvUcbdNarE3Ujl9ZPHTm2N7sCRS95d2fohmiIf1VLYH
03VxD8yP/u8z0YRaNshIxnw+Le3spGsey0vMXkcZaf97qI0uIWtoPs/DMVjxTkk8dLymfD7T/eeV
z9c8n2GPNR47Ghghae37f3/h8/r/ednzdLBioom81saO4J2V3ixGwHhHkN18jLKONqmbq32O8d7J
EvdU+t0nMabVITKr6Vohly9Mao47S2O9RTo9vUszI34vsR7jME04tqW3kRFZIi5xYzguzb2KAxc1
g6G9VxXamilEXTWZ1pV9urPV0ADzJWiNO7Un414/jCFS60ybkFrXwmRhTE1uT4WJVmeNmzIi6IUA
47CMjGMoxnc5iQl5pO+9hVby0bqEziZiusRt6hzqMfr0+yg4oIYhDaZ0SK6WnrllKWEtQh0fn+F0
HTXkQWzFSOssH6ZyF0V2S0BYkz1SQQu/F33599SnW6yDW4wd2TsGahNNmvSEvCvfXxtBYrEEJn3Y
Vs1RH+i6Uz0hUgUsdOj0+ZsJg/kE4RbXG32bWRKPC4YGbd7JN/ip/Ko6MC/SYSSmhnnsJfTswSmm
tSKrc5OFnrnLvL8C3Kc55pWFnmjue1gC39Jtgk8iHakSe95jrdn1DmHO2QojdcJUNyzbXpAGlhG5
SO0etBp17yVdXRNPCvETvozeKhscHnmjaI5KW/vKLe8dtV6Jrk2Xh77HQlS5hbkJa/6gUNerBX+D
POPg6M9DR9eBHAPnO3GNsyLT9s0JPX8bFLlaawSsftJOfHm+wB7Q3bn0tA+2W3pXtKa+HvwUie+8
ex2RY02nmwuAVM47u24EHVrSrJ+nQja4lhwyx5+n5ohEv/SH6vw8DaHipnGs7lIAMO5RTaDnY9av
gukMZV3cmeQZjkvobIUS0Elino386b+fZc7rZiS7uD8PIksPOrlDsQd6kWqIdpsgQWytnn55benh
zbFKkgU0dfc6Jz49L4VB7e+SoqcmOb/i+VNUG/5mmLAOz0sabbBDkE/JP6/gAyHsriO2cizGBh9O
aq4SidSIgrV2GUbAuAiQOujDtUbAUBRdXcfP9tDn/n6+4nk9llV+nqaa0C9e9bz+/B0uXbemjdgT
/ud6L4qPwUL2kzX0yENWddfEzJMrnWJUkKbebWuBhPB5raxMf2HiCV8/T5nVkqtddMNK2Qn0e92j
UWWGqt/oDTDbf87zrnB3qYSIQsEvXeswrSmFaslNQ9S8LvCVIZpu0tvzWtnVxH0Y9rR9nj6fiFuq
saASXs2GdUlJ5v1KTqax7WIc+lhxrXvTx80djELNrEh7hivFzLqH05IyX3AttWWwM3NMUM9nn9em
/E+J6eT2PBm96DfEml1YNSlBIn1yGRvwCkFmqG9If38RW+7eYMlTV5OVYPC13IPbQqdOUYPQBPHf
NTdOVnwj25NvTsmhky02viB37vAx6GJSJf9NIJxv6vZvhYWeAF5qjG5txOta6yj+D+Gq6gzv2voA
3vS4976FSeZMPYGThrhdM5kgY1FU9ckancvkroDskMm1pdp81xQyeJTFeP3nJyuENZNtJZBiixhD
DpIj2w/zW9ogy4kQKC6tmJ7+VuYkbmZplh6z3t+ZTkNl1jKD12o+lNFIM63KqhkoXkOZSDQyqRxz
3de+tg2aUD3INUNHl1H1e7GyyruIytIJIIqIU+5UfGfA3bkVNhvyv/geRSkpN8Blt7Xum28u2INr
i6bv3zNSWIkHrNUyammhBLYyd1SZA4jHaf3ZTPrvFp3pxciVftaojW5yv5g8DPYKnQtdpqNmRuhR
JSW7obKoS3OIfdvYUpn8bOb/ZwTa3cpUcn+W6/TqkI+5vKbzAVa69eqBQw9ir7kG6iMdnPxSjAJ9
RzGdrBwVJTcDnoe8Ms7maOEd7VJ6MlZIAXQ+jPNhYl6ipkQ76gvMlrg+D6rwxbVttW2WGNVpnM+e
11sr/BPr06cxEP2Smwy/Cn8hmg2Ho/QxDLpSwVTx/TmhtLiINIXTOJ8pfHzYe3vt+DztWlJy0Mib
e6ii3EozvxzF0AuOzPpEAc99VFG/maJOfEraZNjm7OGIZtJiSRffDUuDADsfrP88ch272ijIU8/r
elwxUf7nSRp1e0pD8XaYqOOjUs8OTVqQWG42lBRZhkqwkkRIeTjTdL3tz2yl+vPzURhVJGi7JpYN
Lv17/fmkZYhkEzjVPc/aDVvU0lHtfRg8ea9Z8pCH6S2nMnqvY//PjJsfXiLdik5J4cQHgRHBYW14
L0YvWSI3oJ9Yj+LegTQhNb761vourSjBxySIhHMFvRjlQXdIL2yN6tsOtHWV+59mWkq2PFD9kISI
e+ADSQh6yIN1Te1sWfpjfEz6Mj6qyouP6aDOgZuxfWYNgIJ+IO9vPsiSgLMhytM39Jw1qIDcYRsg
vG3ik2bSewosp1L+sfYq//h8pBeh2o8F0aDVFol4NzdVohOdBP7I50MvTxXL72wRVvSiEw/VzvPv
M3L0AXRn1haRFmsPa89n2nXgrPXsneVNeghtYkqf1w2WMngRSnUhVsQEoEsdecilOqiIOIiOmIVL
UIl3iTNmT2RNgxwflPEeH8HRmCCJ5ybdrLyS3smCbHaKkEGsGjNHUVfVrOhz/m0FVWWJ9HmMC+Oj
i0gPywKvupTpwTCn9A1Tdg1GlZjEEPe9XxsbfOvdW+617w064kViaNX+eaPWPSsfQg36ANOshRYk
mazmyLbnF/z29hqUqGGb3I2Isavtc+cbL2Vt0JyowGc+3xenypAAh6RZoTN7fX4zABL9rXW01PIZ
8ZE2GtiyuoQaUk61Bdk+uo1dFl6eB1SysEcBplTqUaf8H/m6r55nWmuqRzYVoC5psJRCHTBLeheI
nN6lDMo/Va6NyAdCVo2ZHWyjypkOyfxojAceteivonl9hJP1Ri6Kt2syVCTTfFqg2Dy7g1xlxkQy
i9UP/j5n7NhLMdB062p7UyRNeHkeAi9LV66dcUuYCQwgE9pPbtXetUutdOk5Rbe2+7a+NMEX8E3j
CPrxfw/JiK4gn7CXTcg8CMBiU+2qBlWR8OhWTAmY3+eNFbtmshGl84fQHOL4LNFlC6929bUPsOyg
iRIbAUDwCFA+EGl7bQxY4+tcS495UnanzB+CZecxNwzYQlmaB+U6Ht2r5oM9KFkcbAZwvsug4jvv
sS5fxELrz10MBrpq5GtRgtAwi5S4CBr4gdY2v0UGVtoNjHVaWc7OpNmLLCbxTyH8mysltO/E8NMv
dEJzLzlXh9SFDSN7nA2TPqAs7MovxATpqgtAehNlb7+HkBCf1624zNaVFhEdixAOBcNlaG+RGrTf
pcwuSe8ZX3HSYfeGm/YohiheURXWzpPhZttReN0ehAV5WISkrIVpfve19FluKhwwMgwOWYpzUbHJ
BIU9QHbDjrce8RdcLSdBiost601vj0ONgc6nWf4YDTa5aDvMMxJxuS3HsdhXWt4dp5SUJFlm8sre
CGG1FmQfmR3hsYmG98gcw0dMsFgqO59cmOja6zFiJ+wrywL46e9BmjcnFPl33jcQtnsRvpe2CzFp
wp9pue+pImAyciP7L7REK0PXACkp8t8yr5z+9gz7T5zp40fcBO5C8q6dEqulcmZm10aHRDFpk7Y1
wHVgLuDQNshK0paeKjphI8KxQByeNpFn1YcB5qqGak9Q2KSPTbE8U12YzZfq5s9nz0v/HnK/tHDl
m+imuBHGQoxMohwaHOuHsVY71bTFLm7ajlwAu/8c4TAGaR3/NJpPC80w5bEa6uqiO4PBmg6ph6O6
XdfGECbmaShx5XBmS/9uGljbA5eWy3MUiiUUutKM5UaylmD1wGk9n0Z5bbP5i8ZzXPtrgSEGaUz7
y2xK7487ipuLg+ir8iMcvjHjioYqLh2Qt6X0uci+gF/8fPS8ZuMpuD8fjbEWs/HWwDJZvQLgY+Rn
v8T3j8WYRORobI62Zjnrauy9S9DJYqkMLX5PS1ztbcif63T6IR4sEN5k6pmoDeePrztreXa3rKj9
qJNs6/dmI/DcXarW4Hb1KQPWbcmKcjL37QT5Ic+T30whj5rZ5mOsuwat2ZxfZKvhiKVNrnJTxR+2
5T2oQ6EdbYjhSxr9hljQequ7aNywjB22IZP5ozPsH5l04q/Kcz5tsx0eurKKrY1ngMZwWb3ZZvr2
fAE+CkgnAHPufSWjneMiwDPcNj3UQByR7nezGMlqmfRciVxQ7svaJCZtRKRUUiH45zpK3H+up2g8
/uv1/7kOcPe/r8+/J2K82rR93pGayUCBpJFmtNOHb7VGZVZQlSUn1g/fKks62wkENSo3ngVNp20g
fFqQqTlVNAA2bWLiVJ1PibuDEpQTB/g8bZHwEi6DaiZzTWSP2aAerGSDrWKZjJY2UZQTAtYNlon9
aD6bgvqBxfR58nx5afb3sqDJ1s0/LEdfEr+UVbvnK5q469dpguedduEKGbpzK6vWuRGEmrH9xKrj
OLdR6/ONGvEZ/PuCvPRIJrWN0/PlbewU+ylmaHie5vOvqEwb4XOtsHZrYLDjxmrvXmmpvVsDWn6e
Pg9WqR8QMrln0gy7e4GLa91T110+n5SpwMgYQHHurGnZs5s4xxR0L0RPeJemBInejA14J9bT/1wL
EMViHQKUHXc+gtQo7drt84VDcc6NpCF2r21OE1M4lqbOsTaMst/PJ56H2B4uvebHR0nwyMmOCa+P
2OoRtFPeHC9mMTOCy3PCJjmgm0kOEAaSA+kOw9ZEqIGez9gOTRx9qTCOYLEKXL6h0j8pnaII1z7Z
KRJBZ1n1Wse5/QmJaa31YfgWMUGG6CqXzy+nAZyjF3r6q25MczvqXr5+Xi/JZ/z3epgZ+Zo6rPr6
f1/f6s7nmGO0ZiPZvvkB7PmxJ0eh1XNOq9zZ0NU2lmMedYTtKn+rVEcw7fxswp+zr20qlM+fNXsT
57nwfxn8Q5cdA+NPSVy6kdTfmOW7FYOZtfeGEXEupqSX5wu6TvsK2THdHaH6HY1izCINil9FbsMx
F8633/b2GV2tfG8HZ+sAg71hespe7VCC9LM/3ECr+GFdHMSEat7qtPw7nBNbQztdtFXgkbowFA/b
y27uKE+TKf0d9hR1H8KgQn2QitXYDupexEAwIggfiKDR0NPKMY8xUuBdK0goq0uX6GIjwXxjESxE
cs2f5/aNjv8dLwR4zTi7+hNxFyJHbaYxP3bvrp4XVzFg2ibx8HXURnktUErgbUCf8i7yPv1syiba
m/R4l9Sys0+DvA7U/0n/ioYFt1tpo0PzzGDVhzELeG0c930AdsA3cvMCEoSaeOM3v6Yw/bBsSqqU
QV9w0ep/3Ej/tonzyvxUPvoG4A4bjnofWG30i2FwjSmheGRdG10cmf88L+vAgTYir0C3zKQeMnui
vWMIvscWzqgx6JwfUZl33rD6TQTMs8Y0flMUy+6+WSHtS+LiL4I2rsz25H7bbYTee2zuSciniUhC
7pwwbe4VyR+qYIGGW6Fbht7gvE9aohDqmxbSoHAl2Q59JRRQ+rDsf0htJJ01saiulrM2lqhAbcPY
Wry4RK4cSN4IFrUTE99Q0TIcc+TotoZXybG1eMaAHS2XfOk6sD6gY1K0CwcHFK7IV2x3431j+O+5
0PBD7p+fJmILcoeweaOGoYg6NzoWXZ2mB5DG9VKjVXbKwBRrqVJHkZDfy1IBQIbm4Zec9TlmArPN
YyG7dKFqYNjPj8ToCUhXlGE12O6hdUbhYh6Egf+7wWmOZv1kJDZx2vGIbBY+6MWKq24bjgPMl2jn
1i3LZaK4RzfocCUhWyYWDjbrQmnDmre2+xLSypZoosaz7jbnbkC6yTbUPrdGZ4Ajo24RpMkWGEbx
yf0iiF+ML3WMpMlVDrbz2QRRuM5ahREq/RjLuWFIe6t7mUP4TWef455+CLa8Iq/uRqzMY9/kjA6d
Jg/l5IabRhMsKE15YA9n7SJvXACXJuE9FzGJaa31PsRdsGFsSR7mtCFH1brGEd5eImyMF4U8ctER
jblCtLocioKW1dz1gRLu7WYpWyaq8vQ8hA6hSUPuLOHTVjcnKNw1Gp9b4aDCb1pURPP/Fk9fF+7y
GLpIm7jDm9NVbzDMCdOpnROAIvmKVI83T0fu/Tydn6wHkJMq2TUhtb84tSS21mAChBX9sPibORrI
NKvEi5YmO915WjXTNafzariPHASdGKJVN7w6pcPPSv0ovaI7VHk9LPROYvKf0BYqijqon9HPDyN2
YC+CDdFECYtW56Jn0/vkKXnAAyU3pc8opBXTtC19MinTsPPWkhmILhrzniXbnaf3b46VFgebtmU9
CIUQrAzWMtVnraR6R84UHrKm15auz5Yz7XCntX5lIt8jRDbT64dI8vpcU+Vxms65NekIUWMIj6Xm
WQ+tZjLouYNeRhm3t+l3yKh5i4yEKItQdw7lgPhQqbD/SUBH2gP8Y31yt7FA753T3n6WsB0dKaXX
tIBC4bcOOMuPgxIn8BzsmZyWdzsIEWQSiudq4sbQ6l3qqnt4UensW73tyE4gk8gGjEUIUn3w61yc
zIDAyGpC4deEe+xZxwYB+mmcgg1W4OydmYJ/s9YE0RY+rm9G09nvbyJHj8S/liTCSFTjbvLcd8fR
IDSg4juhfuT2ZFReqZQytKb7COe1OD6E0zWFakTuS9WXCI2ahyoVqAASNvC61f6mrBMIEE36Wwye
d5rrfFSJTPrrVbHuEW4/YC971BT+uIYzbRwtqDeIIwmmaCRkHElfirq0cWT3ABBGDchOpQEHCH+L
mNt6rRo3Go3nc1Aaf+f2qO+At09nh6zurIvsS2x4C0yX5qHWMjyCBrZ4giSIFMkUfns+zlbpCPpZ
mcyivIi+CFm2QPeSzHGPCNq/QcXLTZ9ZZJ1qpsf7NFJ7iasU0EWqszO2Gu9QSOsXtfbpAJHZWYK1
q0nXBjoVNzkBw0X37lmo/S2Pu589HAOCV1wqqlB78jOC1zxxqrVXhv4GvB6meyd1KEdRuSlz3ITm
rJ0UzcU2WJYRpjR8RClZ4bwJr3mkrJVBkNI29r3xpPDsdi4LOwc0Jw5g7zx6w+/Uaah99Q79Qq0y
D9hteUOm9i0eSAU1g6rZiyyczpEiWTOwuG1D4FEbpwrCw4hFdCUTaHMVjvuDl9tfYe2w6Ex19uJT
9IFoCKk+tOy2qyyyJX06kBo6aUA7b1nrRessr6B2hOZd8U6TlRTTX4RlLWDzp3a8tPS62GC5NzBI
2QqKd+mt/JglnjfQOqKMPGzLAdElC8rZqA0xLJFFx8ia7fsB5QOElmpTOTAlR0QpFm54NhnSwpyI
7zLHIbMXTLDLPqwfss+WBg2zraYmm0wTUe1d6vdtKYYdaKVL34fbEWH20m4cZ201hH6ngPWDEJYF
wFhimZV1A4D+W9P0ilpDLYA4eg87o2ART8UnywooeAN1xUYQT4csbaXB1yhFehI+aelhTQpnlCvi
1GyhLaPEM15sJHL7SAR42TPeDTH/Ea6bRseuqrAsAaGvVfP1nHKbxiVnyEr2zB6oMwPD3NgkLDB7
TO26xxd4ktoIezf+cn9CsG3XgrYwGYA7DEtIEaVX35Runq99PjSPHqHQyzCXhjFDlRvbCsSXPkry
dEa+f0Ou6czpdn7UimTp93z8oS6TW50X4SqI3L+kMutzpNv70TPw2DHelx2IEETa9iG1SFiigqYf
pkZ/r7sRJ5XHdFx1yHXz2MSZkQTBvRQORWGJCwgDD6V1Qx+WFptqPBBgv0zBxyeNkTV0KL9yCNgk
PAPWtb3wTbejaGeE3rcPCuqWSv9TmzsYjsyIuqspRU2YPvI4Xrc0iTdmCEvaVBZJNbqnbdgUyRdc
PIRzNVkD1XY20HnQeczef9PkCgmF0npazfi8F46cfmlj/EphmS8x65GtYRTaOVHOy7PC3if0eNsh
TS69/1NNNCbDSiGuV+Iv0oq/Ean9YUK0HjoKxpcYjQ96ggjrm+Ge44B/Am2TDVlt1BWHwHsh89Ze
JcJngMsR7sdZc4lRu258e1o1XcD6WsEVNVMiicuR9bXeWi+sk6Z1x0+vak8ZC8RZ0BFtYJtx41RY
lJ03OksbL0i3ZIbGSHkOowlshjV69Ysw6JEsRPNVjCIidJ70JiA5Et8oOBGYIFRNSYPuup1sK/et
ACBZEd67RjmNLJr5DG2zrrsvDkE+K5O2+DluhnaVxyVcFVw8D6VlCO2qitmkqN5qnExj0/W353et
0wYSejGWEtVpaiuj982bMFPz1rYR6eRBvHJL+RZmobzgf1hJv6ZIk/6wS5G7iVvrLFJogaTnxJ8k
Kh7JJr2UwyQgT9j4N9I2eY+LYDM2yZKcY3FhroxvI9qYNV2ZFQQvRkem9CUEpuAX2T/ATjurPU9x
Ata4xvCoIiw3GBsYdhlyRCpvT7l6KNf16InzJAvSzLXTGDcl2QwmfvuWMCoo14iKsckTtNJjved7
ojyfwhe9Qr4Q/kpUabyNHDc9t6qoMAFTAwBQgagHj7YdjVepRzfX06YXzQJC01XEZkaw7r+pSeR1
5HwN5ZkVCnlPniPfBErrU92wpXBG0BJeaP6044boA2MtCsL3sqo4qMF5hKgHt9LxP7rBhXOgB3vK
pjlJcTbyhtQf+FZCzydF0f/wMu2oE5FHW1IXN7PfhU5Aa01QmLZVtOO9Nq79gJipt43y7wE/ehJb
KQNlWpIyN+Sv7CCMg56SE65n3DKo0euyvXmEMbY2aDBncCnTWWPwgQbhu0ICcJp8G+2llYZbaaMK
8LOx4YuSUKCFKxbX8miSor5qhKCbrRnJyqsCd+k0NoZVw88eE7m5ugLtwvRBCQ+yrozDm8GWa0cV
veID78ofyzTKo5s5qDr18cjg8uabSbigwvMFG65ZjuUBnEW5H2EVrUPaFjhGiCzEcuBrhEyLVBDi
iw9ZT7UFbq5gpZj+1yLIDmjgUCgXUN00ln2bwErXdEZflY/e2wvVorDw12dhAgkPT3nSkusd4i4S
GSN3ms0UQxcr+0APv+jpZzv5sFFaR7Ww8+R37Q4fOVDwv2zKNrKv16aQj0Fvfmd1FqztIPL3Ip/I
56L1ihIPnVsrk8/eph0fTHBIGsO6oj0kTd1muRBF475D8bGo4/6aNGZ6UAxXSy1h31SSB+f0xaee
0cR0GT+CIszvWcJOsA9abVHVpsaa/ndRjEvZJskFKsE6rxMC7d2CJDDeMVa3i6BAtNCMYG4icasN
P77p0ob33+O4hV+WLuB6XdpBTntJDmxB5XEt+qp+0SZ9pxnTg4pNespMN0aRm767Ew1Hy0i9l3hW
8ULWjhdawb4LFYaxw3zbLzo8W29VG62autROGA8E2JNlyj58qfDylphiNlFnbloPzCd2ZqhkQmOe
olDQKtYp0io1HLNcyqxfKDDJpRkJxBiywNqGsI9fvDwTZ935yyp+k9tLLiyxv5cgBtqfwl/Henc0
BkJLO8gKa9+nkocs2f1hfhNWmbPNxrjesDgGM+jCKBmxxZPyBMaND8yzyDKKwE1C0TOydRINv8iZ
2jBzkoaLo2Travk1UVH5laEWWPRjLdjFsA8w+kzf4HYCKV17Z4kNcV1yFy1LmJlOV8L3hvEN+Rjf
dlUMuzL0ln3ErW85xi/ifilckavhtN1Bj9/xlUavk6mYCX3t5EPf22CHIgthsk/akNhH4scB2GVl
TN7GUpSlvdPDgnvSxo7uDmey6yUbjHpDP2kOMh9WbY5vKBnpWE0KSmMzQzeGwKZmXVftyRlAv7Ml
TfZWNayHyEsOGg4qprubIaMP/KIfZeAiei3VNhtaTHI0h9LW+Oh1wHPMGtO9wmTCApjsaBqUDJT2
AAqWqi97cxfaRfc3Kts5AhOEhwlmyO3ceCdjvzwApr51beBjlmm3FcvEXyq1QWHP1K0xYjarFzEj
Olb09KPgW7qhh9UsEiv6ajPInDkGSWg5C4l7bGHyXisRBIs+oS3a93VAJYc8P7Bt6E2HVeQ7ERmd
BapM7c0i6iPwmmE7pTiLCdPAuu6EPzZMttUYpiujUO8IOroFOJzHiHpy7WbyM6SWTbG1+jKahqGN
jcAIsxbpM7RGw2uWloziM85w4hOxFEcuG/hwTFAlDGziMhZ1+ohDKP4qRzc74ncpFl6L3pZuMxsX
AlpWkybBPera30ZNhjUqbdCUJi3u3owIRkVCW6Ds2RNg0CR4wplO6nUgDSpmMJiGkHYU0B2CUQvn
PrnaliCFcW+4HsQhpzqwpWwXeEPwQHnVra3EzQ/q98EidbEL/yB2fmTtCDkZmySb3XugDHN7xGvC
DC6HR850Evv9azwJc8/C90XlVn6crIj5hVJe2bHgT1vtFfbXoenK/j7UIJ2LpOoWwYBKNhAARzKY
+d4I8193Xh3fb1dwcx+eXm9bd02TfJUNerB0J/PaN0S82p+9oZtLOXR7drCgnFpzFksWFqDtHvUl
QxM0aD3824/yv+ox/hMFP8QI480P/bsZl1i8dZMIQgfAdwZ4vcHpx2+L4iWY3F+CrvBLwN2zmCSZ
G9gslwgaZzaN2y+T2cQmobnFPZknANTMXRpS+ACKDVElT7YEXco7sDF5tPaTBZlcYVjY+T3cR+WV
P/WcYz8zwDNhp7fBJes4cHq6X1W4cToHj3/zoKz45naEWfRkpHWWTGFvgGgGJ8A2qoYXYFDSZ030
kkL+zl2vWaUTPKDADPqPKTk6sh3exxCALTHL6dIex2/WEWpB3Ga46Ax9r+mNSQ+YGbP/A8wWM2xk
XZOhnXPjKRa42hlGPkhFRpJXFVlQxppwPIY7dmHUNfruUNPaBvYBYIbYT+iYcILwctESGErt6jNb
nfOu8/aqQrXW6fTLsr4I1kIQPl80iVz6XYlCrDUn3GY+WCwvrZeOC+s/yC/QO2AeFGRtWOem/WPE
IG4AYmNqhEvbfUqp1cs0DcSRbyGI+F58sHXVGfBmOLPE56rUFlK05M0Z3soSlGVXq6NJZR77/ARw
BUBq4DTRwWD7t3BnepknddhGLLDYlmBNnQFW1AoWOVTBEqPbDkva3kvdF8/V75Qxf002m6ix8h6F
yxuC2IC2dLdnuKd9xe3PWnKk1hHU0a4nYpW8bvu9mE3kjQb7mrShmzbFZ2vefTpDiFKzf5UOcSsq
AlnjhiWAuW2hrI/sxS6opFEs7VZgAfiuouxHSkfQLuK3Za1yGgp9mizlVHyE4MpC2uqmh821yAE4
wU0pQKvjN9bmwKugVKfGSaqjYOnSD8Zrb4CpdB32hnEfAdHH7jbVy8lCQDGTQNkYrTSf9R2VneyI
MoCVb+eeiy7G7+xdczD55Gdp27H04WOUrdrqGO6Fo333MCsL7s0tLhE2eRQEnISEA0/FF0NhRYty
9+grsUVwEg7Za9QNJXv5XcKIQBCLwFhnMsIzHJwTxKkLE6YB0kRKvParUn1wIDnjoRvOriohsGiG
1OnzoWcfHD4vgm8sx5v2lAcz2xsPed4cekBUh86c/qhCsXgo4KwYzY/hd2AV0MdDdSiWTJNWJN5q
MCcviZH18zbgjw4eY03OKX4JmMmFHQALt9Qibl9rUpFeEOJvhGvsHJTaG7KDSEQZaSiO5Suj65wC
SAkgjKvXsrh7I0hMTzf0Hbh7v/LCheRWeTG09lcYY6j1ERkRk42EJOY7EJBI09YBw4fv4EkH1R6O
GCyt3PC5FRtnCV1/fImnCy6YktgocgpQqwGo1NZ2nZMBFNvbqLO2ngdKzJpG+0N3Co3Nn7knWI0k
97CKVjQACurv4IXIltyiYL6kAnyKzMcR6y0ZBn0OwK3pXSK09HmXEhBA1CuMBsiVX4gJ81kjzRhf
v1uIhv9tHJyaVjeWmFu3ZuKt+O+prWNnb3PH07htDy6bB8MOLhoFqb3SdHZdZbhjjqwWfuz/Kmqa
Q9zQ9Hv8/JVtfPkeZWKbIwURIQuKUfg90ZokHZnGT1y85i74ZKI3ALDiXSd6yREEeeWxts0Rdi5F
StVRZdObVh9NppPjuClo9okpg9EWIRWANom1o9Bfo4gk60FHohQH+YkihACtE8AlAfeRR86fZnCu
AVA6iJLftg1diCrmLpIGnip51/X+1jhIelvB1q+yRwyS1FdV98cQ5lVYJoK5Sv/zP0Sdx3LjyLZF
vwgRADLhpiRB7yTK1gTRkqpgE95//VvQHbzBZZSqb6slEkAes/fadZKHu76yjsuvxCLND0PCeRVp
SmF2ZsR5UZV37lMPBCScoGxWL8qsvyJORyoq90x5B71aBZvB7jiEa7UZButf1FdcJIDUqzQ8ekWN
IHZO1/2Eu2wwCJNeLJ0jMohNE8QvKKmPFSHBaZwgGuq+sJb849PdjR1YcaZN0wb88aZKZUBJDXLc
XK4+2MMJtt+zRbDUKnRgRqHr/SyhPuw0N7vuCjUYGxk4X7KrKj8IjlR6brL38L+suuSNe/4jzeAV
2sFwy9u/Vgbvq/Ugg+BxWSVd/IflIttH09sRTMo4LZTWMRa9L7HHUrMGVF+/f/f7AjByi02j3kxu
9In5dhNwkh1LKGrO/JQgvjqUwumA+TUWzx1lHbXOk5CMsR6nQd35jhez8hsiNBjequ46zB0ugDVP
gzFMisMG3pUGFXLqAWwDIJMdLr4+OFJZB8c6AhMYhyUeQ88ETcJyfcX8etkHDYe6hf0wltZfY1SM
5AiALDltyeZueJJAuGrbNmVm2nHCCCbaTMpbxbcjXonToSvEMS5HcUykWbOF66mSksqvWVIzwi8R
s1vDcOkckUBvwW8nNCMEr46TQ2JWeAIgaD8hf1xymfLFR1N4G7OjkiBvur2zLF8j+vlK4qy5LmRH
MO5ajDuIHjTRAQOXJ8GR/qwbQKNGayJkSzTVwwv5d6n1fhdiO6lwOmidzsw4ke9RrT/qwhW0E4l3
SWl07IwxQTp1j9+XsEKKqIf2Z92wAJ67qn+46DbR+WFQMSZ4rBlqjK3bxdoNsuXZHLqMLcBUo84C
vQ2Jm6HmELzPblwe2VmAOdBdEmkmEyLq7PJZyi8XOuuhy2h7zFq//b64cjnKLQ9eQB68e26EDt8e
+2Puyg99TBTeqOGOhS7daIFMtlMW4DJw1Km/jHblXmsReats9DB+QEe6TSp8pKi1j8i+y7tbBAgB
02cNG/Zelyx0BpPEz/IpGNl4KixZTAyZFKSebdCRM/uVBRPJear3/WT9l4PXvvXOFYcu948+T9vK
K24OIjeazvS9Nufu2lqZvu2QAq90l0yywZwfdtKSE2+H7raTzYczu82uzX4i9od7JYvHFMfxNQ36
+aLrm15ng9yb3W3wmNLyXdE+9yHaUr1PdlV/5M1Z83vNB4+B1clDtcGgL1vwg+k1IMxgXvdpGB5D
2IGBbM6xyt9GzZT72aAWDl0n3EmGZrfwGxPdcMrg6ZK8ShXfkV4ZCFcn6yV7jcd/ENsZp5ftdc61
+jp2G60YD+Qjli95WryWqOQuwD1rbGPPRWackzRNdqEV781elsdagKkALKR9AtR7R6YFo1nW8pgH
sTxSMqrDEjE/Nco4pqx11IoSjnlJCbswfJ+9Eq1aqrnQA8p/ZJlBwUYYeJ3UFG0hZsx37TMziJYI
MnN+BqcTb6Bo1kCW1VJfM1lrVOjeM43tDntXND2LqitFwrgWaJeOQ21pR11jPzEV7ONiZ5iOZn7I
Ucqyp7sObSiv0ajWbus2W7vm8iiA+K4E6rmnqWCqD4im+Q4glwWjY31YghKauBseLykHK32ksSWU
SqzLJin+S5ZNYWzfDdxGPgCjYouK217nBthBK+NKNZzQ3qXtJKnSHe2kgI4w7fSyJ2C3wIe07zlz
EY6GZXpQxfyMqPtdxxMF+4kM16+Q2fAfpxxfB6SLbDQ2gP7NP42Hgd+dTOcBl46nZabFVyYn0SFx
TERwWrgVrZwvQW0J30tKfEyBhz1q6rkxu+oV+OcKsgUzyTj8i00TZvrEG0VOB8QyXSdSWOLXbWrn
LErxzeZg00Jhg8JQliwOsw5JPKpSBO5HDoyIIWIxvDWD/j20hvonOwJNUu+ndMpmxWmOkHUwGL8V
luaPuZ2fAf/bp0GHDsZTzmWlz6N17GL1I5FXArSwU7QtrfeRsQN7z4nZXsNWREc0X6mWmEKNFfN1
6LN7wqcQ4jsue/tGtReb4aOfqF6+OVH4R8sb6y+f5noWgXWsGhMov1Y92rTPdjXF8smKDWi+FPMR
duqNbhAppjuCTAziUP/38v9f0hPlvtXPyLogSuLzCbdjgE2CJDuE4qSuvISQjvqk154NrJYvQUc4
e4cj4fcrg9jF9TCAsLCT4KVAGvXCvG3emmLA5bN8GXT4DKjpbfZbfEm01DrFyXOJ6uCChjpEca/Z
OxuFic65dvv/F65Zg46WAlVj8/T79yPZHf/7fxRhW1077cWNvW1VjbjRyi+vXI7dKOFvgOSsc2vK
D2xxPjUJsGWaPUGeT1icTSXyc778qayx0IqMJNNsJgrI6BlglKMOHShNhHciQ4a8Xwt8/e+XbRcG
mNsi/jELQu+EXIpzZ8z3v/+0Xv5pvFhP+h7HjbQSsgnzLonhyHvAj5mrzs6yrQ2777HtvKM7eX8o
IaMTPsA1Sg3E7KMl99qhnJdGdiu8+iFRsPSsJImD1/8Fdn7y9Pk74/5eKa/1+2qoz6zKlg6RzX62
mRXc+BSA9aYYB/r34GjQHBsNMgxEJOW2H5MbRPwHAMz4Mi7pGOn05ro1IuewQIroFmctgrtNvgz6
QpF+CU27yrzQj8jQcaquUWUE/iinI893MiUTJ/L1ZQARkEkVZsugC4ohiWtL48JTGwgEYRXZafFL
GHr14ZrM2BhlFvkTAoR0M6QgV4hPp453MKCEr0MIlamKtHs7X5qEb5wI4rjUzJk6t9PRNZCOjxHT
3yD3zpZ3YmuK61ZUL/UQzwdXsYTL8uqnMOmL9Mmt90lLrUPqQZFqz2I0Dy1HqMWWe12yxsOOEP9Y
szH6ZW/c9KBd4hmJUKsKutKyPRuOvk7SnlsQ0KHuyQ3TV/qfurkMg1AbncdKjaGltqv+0+tjvxtY
5+F4nvwmhYgqJEDqsUyfWFXfkGaQr1QdptE69E7xaYb4MUWFTIUFVbrOJO7b0NuwaivWoijjtWma
4w7Zpu5HBFxaA9ag0jDQAJX1s8IbMHQl6jt+faTCguDi7GwrsvKs6c0aWqRrpXxenuNzSmkZaJc4
i6d9aYRMu1gCIMXwbmalP9cjZ60eWHjeEZQdUCD56MltFs9j6GOE4DyuEY2Obe5PPWTEARmby4He
EhPuy9q2VuxsUtzVm6EMTskQp5tuponndp5X/O4RG1nrdaghP9tdRuCai/g6YmGgtfJ7NqctcrNp
w9zZYpaKSNfwuBn0gDjIzk3P0M/3ReYQQ6+Cx8haMTBo9TSJji+dsuOU5cFK5YbHUJthRBftTXu5
mNLszQwoFWyaL8LX+eHHraZ3d/KUfdHrx9aarsQWXun6TSulk06y0J+pzeL0hqn6v4l+NTbiHxkH
NwGZfVUlwLsKmFIrkXPc6/JjLM/Mtx2/reFEjWWA1J7PpObW8+t47bC4hXfDIjwunF1k9EQJdAxF
48gc/CAWa2cpXfAisWHqcCCyX9YL7auRgd8FFdh6cm5Qs9AhszrR8iUSJhpWXbU3BPEeWi2n9Wgw
5ZHnHlEvRL3mRc0EvE4zJdBgRjsm8IfeyOmsm7DxjeWoAMKAx2FsTpYtgDTZoLM7Yfxefn7WM8pz
l1oFIcYOY97GboCo2nXqE67Aoo7wnFTYW3q9WaNRzEvjI9bF0xDiYC1xlKzGdDoYJZK3LkvNDeMP
c3Ce0hpAWlwn5CNm1b/c8ZgvNmc7nh5CMgoSqfaaDNkfdk7xoUNW/Vs7yzSE2AQNOU2jv0XJ5HJM
+ve0j6nfZliBbXIbRTEc+z7C5YKRYoW0/ElhD96mjY2EfHlpkI9sRBkXK2+0o5Mbeq/NkLOOims6
DhODQZ5sW4vfNUkcHjjpU+5oGDSdHxND4pizMSmJwN5RNbC/mQfwn2xElG5iSBfoQzRAq1NVocgC
i24YRr21PSxpbhjRq5rh4EubJJLJ/Jhc5CASDDPaOb317blkAJIO350R90eMtP8KNuMyq7rTFM/v
FYnhLFw3rvDGHcq0ZMNtTmBF3aPMMb80rdqCE+fmS1OghS1P/cAleyrJfnLTak5uO58NIwBInhDb
1tV3jXhvmMELkt9J9oOKwOe90ol0G1cHXKgmMo1gDReMfZgYtj6rC5Cl5hWr3T7kHceK2Pihlv3V
+wlGZIESoQ8/mDG/1B64Gd4KshKHkRaa3Etwsazx8cJFrKnKg8OP5OvCAyDvIbqhQWIJF5ExGVbE
LbkjPc/gFnul1+9Kt5I1tRTFIlO3MjmgeUUikhl+UjsvKPMJ6XPtdUKQZjxCS+Quk2sniC/aiOqv
iHtrMyGN4DpaK+FSnISIXXS0xmNGQgtX/0aPZtYZOM5apjp1Wq5iTa8O5sh7YlbICNkSMqUppkzf
WypwVrYJcgrgKUEpJCO15ht+S7YP1ncZo03SZ7bL/fQsEYgCT6jXXRdARWS9ZBbjM9qfU5chxGuc
YDu2zjd3GaejXjG0bRDGD49spJqfuQV4OvOMgGP6p0AUwM69wNDGD1+3S1QdMjzlAfjkk+oE0ZOs
/i3fjnmLTaDJGfW96trZHyBQ18Q6+zKuqWy7kMEUxx51YLUyXe09aEn2Re511mFkP88opVdsNoYd
gYcEVyZwEsyo/BfzIx9Z7DOCUI8OTqgkqypkSbwtjOmoe13JzTvjNEkhtDlRfpA9xRaKCp0Qg2of
Z4hFA05S3KUg9WbrkFhzsyM258lxHTDJY4/eZzPnxt8agHdr5hsrYPHbRI12jD3rjBMafc1oKcJp
CFOgjTq4UY3H0CaaWz8YNiUcx+W8z+GGzfOmiqKLPfJ7xmUycTtXxCCYfwb0fNhGs4anWbgziN3V
bPVM0J/Yg0TY8LDkc7WDdoPWD7XHqhv0c6mGYe8u9Mt2Hppt9s0p/hyGKf0XuhcieOmjQu8h9Ca7
NtnwAfc+Ozp1uVRI59YdjoJwg5Vp5a912j+n00Smq9O8dukK96zFfruyOFzImGhEVxw5T301mmc9
a+JL01vroWqeIpVT4HYw2okXheq/NAF2RDbloCuYdfOfnLeUWpyHDdnOW9slF7XNK8TZebzDQktQ
htO8M+ts6MEDBZUG/iUAhomKoEAutlLdzNiQrraRj8nhFios408QtFvTliXnx3VE3rnJ0HLiBdwF
eRPvMgI1wKw2kv7acPufMI3xDWjBWnenjT7Vi2Dvrspk2LnwMHzarjv0R1T+4liEotoFpA4O8xgQ
gScZ/5lYuDKB1SFnDP4QDilXVIkSfZXfRuQMaYfcJqCbvZPLBmCUjNAJZoyzbN8Z+aOMxX+itShn
pJnsU5gQjIHJC6q3Zu32e4nXDV21T6pHsWqWStqxd8ALk0MJ21mfh3+Vjq1GgD7czSVuU/GWSPxV
GEC27IiHQ9o63rqxKo5bKPiZ7ZEA0+ffA9MQ6iGH+eyU3tGbCW5qZt4hbw2AfQxbiVUdEhmt57L5
LxfZQ7fjjqgt9o3m+EQB/mP2WrXnsN52nuPt6M2Y18T/qaK5JPgdV9Ih8q7KLRiVSj1PrlBofwsm
COXEZB+XtT+4HywcP6GvjV0F+n5qXsrSObUEmiaCY7KbS4nU2SaXs27vzmATK51+sd3eaiZhm8Rg
fDoNVsp6xo0dpkTxyTB7zlO8bnCfoSSTwRBMPbedpWHWp2tDefeI46Q4oAvwK3AoqyQkqHixhC5K
e6Rh+bCrq/lNjck/nRAfy/ugxUYFAB+ybNKZyTAfOQlI/C59uoHB2GMD0i61ObA0g7OGMIFjzKJQ
OyZMMXEjHQTcWHxV3DWJ+cp+Hp6gFf4noBmSQkIyOI0svg6In2aztWgDj0a8dAkhIhrvjzJKhBOe
9+LYjH8N4L+MLp+N3vyY+dVW1JNUCfz6GrJ+e4rKBz474O/M0YgLRFM1SaZ02ezuTOwNfuH65aBf
ZJ+8RZkWrUty5ZfkSSkXx59BM9XGpB6E+rpo26esVs1eWlR3TEQRMPRgJBkByTp9nwaMueArOFkS
XSM91uEC0Cndpb7vpsC+qwh2/Qz/An2erWn3vLLtY1MEao3gl3IxnGz0+1RVecyJl8wpVXJmrxQp
1VGmDMaiPY6x0rj3Ov9pY9H6Yu07ZlIiIq3Ys+vPzOHKk1WSB2yARd9MXLPkyfbwETgFmbkXPAKq
VTTczZG1yOSQdlfjHdzIWb9ZmvHXHBAKAN/1/ElZsB9JC9TC9DZ7dkolaVVrIvAaxwh2WtqN66K0
HKIAQkHUBc+Lns8pmbWfWHiLfA2QtGQwvbZ4Au+cKEGj14hznj4ZeBH3hSbuU6yd8izbOvDBKWgp
ixk/Q3geT62WslQVOutPL8QHMpM3PxnFNijydGMLY1MNAxeRRmLcIpGKDfkn08L3eizQUqcE+JII
t2/pTLfG4H2bOvEfrYZ4o6sAR6eiYC0WZlt3mm9otcBPaJ26WN6ImCgzq5UwF9p6n84bMAyEzM//
UqLXfE+Kg2N/lI3OOMtzmWI4ylvzTAVRj5HbNTt3b82oK8sZB6TmwG5mAu8FsHvv/CV7u3DBswN4
MfQY2kI31ysxUzEGQvyxvEHePEhDLiN79mcU1YaePKQtBp/hwjMr1xPnfwlJtmL5gUIZWEidEv7U
QLEmRDP+Td6yeFZUSX6dSwLhQqJMkVh+hSW6trltiK7owiMRYWvXydiKdU25s/X50KcQIQh2NQCb
hHjhN5odVZvAJo6XSn9tjhkqDct+QcFDDHYWEJZUngJRa3uZMyPJcHFZObkiXt6glWDOi8JFudsh
47uUsf3FCvHm9gONXSIdlGIuRVhEuHBTyrU9cD55qZmj8llERWy8dZ5BDjT310B75geoNzPULFY+
5aZt/4YGsAet8gh0yisCd/v3qNcvXhhMe9GeDIwQhHH3HAM2ux7DiwvGxTaPlzL/E6u+vQyqq3Bg
EUwH3IHyNB/FgU+pLYkr1zRv3ubETPvOMmJysP3nUUtDjJQvDLPpkWreMwkP/2Zk8T3c3ZXE3bcu
O207u3Bo7Z4ET8PFfZQWjDmVEkcJ5mdVCcdek31GuAMMsKLCeUqCc2+yeM8ojeqe4XREu9W8WySu
Q184g367DJaBrE6jwB+HrcGs0xQmgWkeEKoonjWaDgxiXXyZpmnYLFOBRAFHcMrsq2krtYuN9G2q
akWQrYPJwGn9LM8eJn0/i+Xy4rojY1RYhT5D/Br5WxoywuhxsQpnLVEhrROdbXqheWQIwApQzFyA
9013qRPuVk2UGTa82bUwm6Or6gBINv1EXZsoB8m3JK87ZoaMCDkSVLq8v8TI4y1w12jcWTiZqTwk
jKSsxeJZS+3ULqbP369mTxsvKrbOyLiLZ2fKa78UM2k1aJQrJuPbzDqhqfxO3EdLFXjvvDZ6ZhOS
HDjOaIiniU4pDdsDTLzoySx1JAWyeKszdva6MYrnodE2wGzVTTZIkOxRjTtavODJGDFRa4IqqB2+
jNKgz206uc3t+SqqdnjyLAtXT5RfzQC4ehF7TzWGwkerULjodiB3U6SqVTIStZOPPG1cL2bF03q3
wNTbF3L/uhcm3rj2oRwZs36iAOuvrogRTSUzkYlh7QI2wZTfT47E7IGsLiWgw2axRpQi+RQNfv2K
oqYOm/b6+6JDb9iyguvZ+1xyp3fvaoBcNFT0WqgKQQQQbXmIFPnC4iW15ifcn9qWma7BR6LZr8N3
Fip1gQHd8APWfuTB02Lgji4uQZGImboC13ONEtBNdaT/9QZjuufzwciDsyNTZFJxxac5euHbLOlH
apA7JKDyZUEqxqpXSO9oT9XOtcnD5l4ieARExqrCccRVJu2rTlTNVXqvXaHtcyvwIBP2hAt2jXfV
B3kBpzHhc+2Qw036wyJt4IDkmTqXTk16Q/imUe7TkPI8tVLUdV2j3TKyEd8GO/xiCqpueVcxj4kz
eSh0SHERM97ExJMag1XA14QAgU7UfA68oDpEgkQjBjZab0VXk938LlWQNu2kF9fRvTpF7F5+v2j1
VEBlSwBzhXq8TVypLl2Nci0f3SOfL7Fa3W3ycvfWJZNzg9P4TO2XrsskyNDC9sdwpBxkuJIvRVrz
5HTqZg8TQ0gjIevQzJCAUPKz72q3iU1YzcznNQLhiquLixWIuactfQe3mFtTPljjfLGpc28qc8K9
jHFa/P4J2R++FyvLMVtlmTq6AnoFRpUdSt7l4qqjW7y8lBMzT+QLQHGWoJ3eSZPH70vOiJw4i88B
N9bRc6vw+fdlYCWvBd6lHnjLcwAu26mupjvm3W1ZdMkeTT+HP0bnihN4rJ18wyLInp/FcgFEM4AP
p+VJxyHf3DMjwrbpBtsuo8b3CDggkzR/8UbZP4OUXotxyTrPd0PT1HdDKvkyG/leLxxtj8Gc+Vzj
qUdLdnPMwc8+pD4YUviB3fw1CwUN1dmncQigUDFaDkuxDjHDXkRlTGdV41cue1ScQ81kWgrz2AVx
vxm5GRWpUtvEW3Jll9DD3IIpngWwjBLjTxqPbNoJDwjxEnB7+iUuwH0u23cyaSjZGnFrU5B6IGcq
bYKNUxxa/kdqIGusnpXI1GMqj7kVquwrD0R/6Kdsg8nEhzszbFILxV9kmOvihx0cejvrVtn9sNfr
dJeMvfE6pjuzASOovPgzj4n2nTv2crUK4bjx3A67BlCS+mqDtLyocn5zRtCmKYYzBnMepqg6OCxd
orkIaTIl7yJCuNb16I9Vz+Rzil1jb4UHTA/xSe+PA4fqnjAytL92fyQflXoCLa3jlE9CFa8owuDB
O+RmupHHULwfNz30XL5DmRynmFiRNmzBDat+s5z8KxypZmK9Szy1H87wJDyNOB/9HtAa3cGh/7W4
TdmAVscYrepWlvYPCVDrciIwtlUtRZtntMfAmmBFMVB1KIyPJnD2Fbb4xs/Tv1pZYqMoGP10cQS5
qGPHqzXw+VDM88ffFyrcehtk+ZuT6y7zNtKd8PSs5IQO7vclWf79mjUMI9/p1KdlgfUMBEJ7ihrx
0xiy2RTYZ8uEQNuQtFkUGQRKNRgQ7MUQHcb1mUWiqdftLoJtvyptd1oXdhMStGh+DwHRVKGOG6UK
eB5AyD0yFAM9ZyKfJLjBpPhkugUmol33CFl7gRO4dhp56ubppcq6YOsVCjXcCfjQAPV3mp7yUv11
k2HepqPxkcBmxnDebeLO/inE+KcucB20+Zc7BON6MG/IFCmEcVtiidcZKhFOWaY0PaR5OOA3nWD4
l1sRMyriGKrpMBuEGrtKXVGR/yNdaekaoh6Xq0nbqpEb5yxs3AK1yo5YCURiwuZOthPqYsw9cZGO
u3GudPyfRCAFzojeQ5gHJpNvGOATnC6ITBy1o1bcFG3/48LGWGu2yz7P2M4NI3lZNBqL5UWzFX7R
0XIpd6i+aMqPwUB7GzGbbcmfb9VMYJLtbNsmxHDgiOKoL3S7ghapXeRqjZWxJxjSapcYBr2i0vtL
UVuTbwyNQRhnLTdpSaC5zIE/RNa6USQ1Z2p8qXFUcASb3zoKlDPZ2dkq0hqPBI38T1gBSRhbC4pC
TOQMgh9U3wZeVPyyKL6qBIbZsqSXBJmNhEUZtvkNJfcIBmlv5HITVVC8a907F17A0xfn0kb3npDJ
PdMr1IIWFF0km9OYS9Tl7mAcI/h1+itrhntoTgbpj9mLYgTTNW7MlJrIJDtU/7hS7mVZ3M2Z40Pv
kMVKprSj95bVwzJqsBjIbrF/Jb4iGHPlDfUpmeRfC/vdouH4xpn4IFWOTBx3kocoq2l/KosZnBPd
AsuJyKc3cBY26QBJc5whLCL4Q7bjMYcbnmmQ+VACBFrcZeuqD5i41X+Tzsv8ZNFJ/b4EwyDXMEwI
ZK48xIc7V2XmUctaHXFo8cDkZB8lxg8/MJt7rlzeJgC0Np3rblRi71aMENDAXlXfcLUzdF8lQ93s
509n9AjUMAY8aGymjfK7tJLxiNmEJYCun2naEAIRDBy6xIPiqxvJz+5OkCGdLZ5QtHqdg47uIYO2
8avR+k4c658T0kmuYS+cmOsmt9rWza0yx4hlWcOHOr7nRnZuGBFs81B0F4YNbwUSqB3I7sif63B+
TaW08KQz8qTm/dSdythHCStrHru9hZUm6NkQZ+1r7yJ3jEPSpxH9X3rSUhD8SJcIvGMVdftmDoc1
8AzmoVqTMEbj+3hcVKady5OQrAqYxKPBWBZKIWneXGQEp1EiZebDZuO9mkSNhrOQe+T47hoVERdV
g8W0WBK3oYoW7LBS4N/+An9LNbs/R5aBjKtey8gAtRuAshlR8CKxC8mDYPuHq/noFM23AOm1ynNS
qzmOOeeJNekWRxeJ6taqLhvX70yk8KbBnt2KzZCoQlrdNuqnA/KmfSvkIw4YdOku6cW28+aZqOrN
AKpmUiGUjr1nHSBl6lGEZp3Rv0ARHbegXfdDYX4VtvHlgBQbSghdmBo2XU1HICsGu8Q4fyQK39Gk
Y5XKOmLwRuOm9fawKp3wCR7xf2KaMZFaFVZom2ZZH98UhvDTqPojQ3W0dWwQMrf7CHuyAAbDbj8s
cmu91G326eC4RHILnJnUBizA1V5LK791ETL2FPLHstI3bd++I2RqXwr8/k/BktbeZIQGIQ1j/MU5
bhcq3nP+datMd3CJkshW5JG1dfFDg3t39JNrDdOOouwRs59HGIxcf3AyCewzogyPnWevK8m1AVKM
ghqtgPHadeF/CeL8p9Fagj5TbWfHWCSDcXIOxfyO6DLeWDm7Fj0wY5xZ2dUxdf2BtJWM24kk5Lg9
OlZFvuSIfs4pzH/YHtZgwwifUmW/yVhSjzL5GlJ72NCtvzESTA8tW5d1r2XPeDAooiN3PzTQDCSO
KVpBTWxUXurEfKj/Igx8UMiQnBhFiH2Ihseoop+gjDvIA6hB+jFmuVujDZrs7BXQIbuXoUNkFnZX
xkEhCmSorZ4N7bsv7wx3xD5Mxh+lIlqWWicVpwFLIACUOU4akPALpaNGjggzTXvUMR6U2bt6s/3X
nr0/U9XQ6XeCiFpzYD0/m6sBq1XyRjrVtp2G+0CTpEoLUH2JW8+19HcT6smOSC384P2BGSzm4cZI
qRsaluBF82Oq5A8OQvNs8R3bhP5KuuK50tuKSTCNZNFYu6BgWIgHE/2+Uui8UYBblEhGcOMkPDRN
+jlqwGSQiKORsNzPiMj7LC4vFpmspZkFe1XwhC1n26dLv+hYv1eR2X5L1ND+XN3FSKq0kIrGMLGC
fT5OLC/IJStnSYBNDd0yjR+mznIqS11zhYlNaDJcs/1SW3Phcza5fXSx/vJISjw+n6sdGZ6vOWRg
WtSx08jVAN9s25Chw/GHRhmS7GJWMpkoG58pjjloss2XJBjTw1e10qMg3oHsxQnTrQfbtckHRYnb
WwzJRBXspEsWO3E8s3Aj+tsgWUsudX2JtXN7cv4ghGKuoo9erBZ2KMNtonXwLNxzZsftNguwXHGx
fWUotebW/Q6A6GwKLb8RYMUeDrUnliqfnB+monbQYBQTAJt5JrKIk9Utiuybia3Nx4P9Yo+CiMOk
zjdG5vNp4jWqLBLzhENCJAM7p2e7nRBgeVIMFsrZuIOF6fZOyZmOjq3Cpmt+4C83Ly0qh7VXfnse
eK9kIVHheqwC42Gife1/+rn8saAl9ynhdWHp/FcwaQkqvV4R1YHqwXrEoRBnjSDaSfb8NCzGAG4D
1bx2zo+oVL4LavvHiuVTND711jKSTUugFZ3JZ1Y923H0X5baFXL3BwHL+FDy/htcxvQnLdmsKrSf
eXzW7NQ+WDMPIXQGVqt5h6o3gV+VSAsIIkjxOs+kyKLu6KsMHoo1EHQYa+s4JBMlgku1TqugXjuk
CZhCO9fo9BLCcsskMpn2rAZ8klHM0rUgs4l9SuJ7ZAmyaKTKM2CNrgL843LaNsmYbpBpbYO6hTmT
zpnf8xTGsMhcgcDgkZLRa7lWmxNeGNaN4FGRXW2ysvhxYcfczRhHK1DBBTGD5xm/ASvN6IIJNX0O
odiyMVTO3O7n1vmUoZddBcJ2fMXTLUh74efm/F/ihfMaxuHn+J/bgIjVF/pPBPzHhUiJ9w0LcNZm
H1DTK7SJPwYx626w0LQnw96GcbnzhqNBT7ONsu5qNiQiUId5aO8w97C/JzHjaLmk1QV0EbPFk6NI
9rZdfxgzGe5UD5eyTXHyQ59onOJBWQfzBgqq7Szy/tH5208AiqYgBNvxVY3IEprCvPeqr/ypHm5i
NHTkpZg49ZnRtzNr66od2405uOnGSNno50YCpKef1L4L6egnWPUrEZBIDt6T04oYJdF2PORA3zoK
YoVupcIfw4qCbRn6ROIDyu6htrMTRJhz16AftacMYWUVroH+32MoQp8u1LPUUa8Fyn+gJC6P1sRA
gkV53kWIhou/NfnQ5E08RDLwlGFcreHYzvRZbTOv4GAg5HxrSOea4LCEuaIVvjHzpDSglPWAi9Ro
rC0Wf5EiJTQKWK/oKEHmRGgreEAULZ36KTtzeVQRw5oUmATaaAw4cqWHyhjj4ti0N0YQ3jqLi31v
NtU5acsr241/HdBJtAcoIWB0v7HaTgGQdVunYwPFQxuo+PInLL/l7v/YO6/myLHsWv+ViXkWWvA4
UGgm4qZ3TJJJV6wXRJJFwnuPX3+/gxp1VHVrVJp3PQynWUwLHLPP3mt9m/z0g5oO7WIs+o8BatRK
9DhxlZJNXBewPofn2lR0rqs4pXGAl6vsjVWcwgfyGL++7wSbPL8rfdxzkPRu2jah5BBl16jvX8uK
qVPoyJxdj2gBB3yxJuTeJGVw30yd/VQx+Ux6mhbwv/wmvDboZSkLA70i3ceatS7JKW7rLq53o/Ao
LBZUgQvziLGhYM70KKABrO4LJRNrP3wNVS3CEaRhyCH+zfpxVQOfv4MjgyQ/zleZYoDIcp/Uk5t4
6cq3oKIpYZvftrorgwT7gBio3wUBxd8ijZHkINRKo2yVDSTHLIu0cGm7Z8w++a5t6KgkcIHhXcJk
nqb7jmJXUvd8GeseBXKy9cgweJC7LMe7FNihmMn5Vp30HXR6c1FwOynOIeXzMA5Sf7Fs2pKD/w0p
0ss2qyliFGxwtMTTaQCmDkTb6ZSbUA0yjmdq9omZmwswqjhlM85uvaUyZO9oi/YwRdUHHoJN2Onv
ht8fJFSirjHMx310MzRDDUh2iO7iyuPMWMS38cg5NmvoDYTw/dEf3QNkAOTRx27aD0YfbxlH48Ko
w01hd9MicDF8gmB5tOPqAh0xovyzGpENb3MOi66pvzj0TCIVP6DpbBSCN8MrFtOIS8P26ZZs2Djh
G9c+jdCQDBb5k+mUgB3i6b0Pg1thw6wIhPOoKAX6FVWTDp03tpc3oyvOI225owJnaSeoSwGNp11c
dLZzx3gEPrKNkuIIt9d4rc1PUvgohwrbWFoKWUKCEYMssokhyItvnUINX9xKSY8x9aEOZ+rC8cfs
UFnQU8u2OtDwywetBZsfOXO7Kc3weeRGibS5NkZebsaI3sWa6t7hU6Zns2YfYxM/Au6fbtupxWVM
eWqE7JuODBa1Hnc6IY03WNsxf382GcV+3x/FMrAFOAvj1OcpmWAPUIhFgWrpOcUDvGXrFMTlQdch
wYZUI60AGX5YqGROSD8kTblz/YxzIVtT4jF5GEEoyxIzIjQx40XhQedIO++lTLjJA5DXUD2E04T3
1okfh1HjmIjBelmPXJTJZHPJcM8lSpqvXE/7ShH3PmS2PtoeZLk8Ve7aoDoXveLcZhMNf7qCxXpS
Ba7WOnAW5OadO08jVPGsTTKV3sJRaHxRZ/o3OAEMX8vJnhO68CzV1Pho4twiDxNjq5P5Za8ltGI9
MErOXW2XAo628vyUjSp6IewFNAdhsCbjsC1okSoE9bqWpBMOUgpOmOK/jjTrZIOBVZtUxbmBQ7QC
9X3IKtXchtinkl62tS+ddYtmdKVJp7hiVEeR3Ovo5mn2RwRRmxONLHzcfINPa1UlU7QHOwTSCH5Q
S4jnVHwKvVK/JC4qurB2VfQs2ZeekmZcIaAuOQgownIXKjSrmOZ9Zc4ZsE3R6qHtWYvMyLfYPQZE
dkwoW2jFCxLsty5CM9ALG2NAQxeQPDQe1dRGZuEpR7u2zQeLpOvK8HHaeNJZ3RpomatWjfZdh50z
r3N1jwznw6iBpdEzh3mGtmxri97cijp8sohuARCZ9c5rRXLSBk92KBE5+u3oIwmc4VDqw0ccMRo9
Jw1v7KBRMdBMa68F8aLRTXuTVrm5scAzUwABB+6aRXQBy8is0ug8oYEDNdUlqpB2r5JggHXTcdhJ
NQxdbVUTW6BJNacx+1oa5mfv2cYxta0BTFb8RKWj3fVKUe1MDqCUErrDEKEtRCKZuSoVSPptLuAD
WHH0VUzONTY+6PeOB+cpC6PhldQKWTtuN+xv2stkKsx4P8EwkRyBGbMawTem5YR2bqNsAdGWSZZS
ME3p87FtFL3Y66361HT5e8Qx7iGsspe0VWwya6x9VeUBFWKJIYY66YmR3/oO4dswtcqpoYLGHky8
ZtsifIrKbyh7OvILuboOh9Re6wnQdv4lB0+NPiOO9qpp0log0+5VWnje1CF+wKoaw4tAy13WKOj8
cO+6rFQOjDza3MCjAb71ojRStmmxMKBxevBjjSToZ1ySoB3sqNxNZvHiwTJdNG2dkh2Cw6G6QXnr
5dA3BCeaWw96yFrqp6kNUwVtsmhX68gNEgsBLSzYYVUieTgKsY0HBlam2cEZtnS774vMRx8JjoRR
3JGL2nhvujE9ByFUdsvCFpy4rkfusaqWRkiv0bitNw6U2YZsIBleaEu6H07A733ChFvXQeTMuRej
f4zvk2yIj7ksIQlpDvjy4mbBrlTQR6Ue7uX2eN9F43swlOYB1oNyoI77nmeioMyXBhvXqG5siDtH
F44UpgGNpqCJcR8ExQXaorLKOnoIkCBUKEd15a519a8lMdZxBLnH1Pna07pna3SivUfEox2mKfuG
e3CHq1hQf+gumtu3jII3wxbvTmROG2zGPiJPY185MW0PPBlV1fZRqSiTG1ZAEng0tDtwUiMJrbvY
x3ypaqa6auHN1BZmSTm6UfoE42OVxRq9bIcVPYYxg1fOBnMBstNM9UhfH3lFsjDQ4Mm3Ud8/aG07
HuCKUfjvaAev52O3hhdDCCiCdjM546sAbnpUrHRdqLjPyb6dnCYKzjGy7KLNx6NqAtPsI/0wthhe
PZTIy6YfBBlqg/Jp5X+pVITiHTTfs+M59Q7e0ISCuPhCa/RmUzcDXIcIpTA9DfAQ6dZqEieCto4+
8fZTFIYpThlifMk0bxRhHqrsPUjKlF4Z/NCcWD+4E0ZW4EZRyLGB5hYDdSSOyrXJIVzR8LgFOSqS
qnNum3rkFJ3CtmQlTR+C1mj3vn07RcRTsVW45y4faT3naK8piPwNyE2xBUPhr4VcmnV9r5I5fOWX
Rq1TFK+5eXReYdvah8JFJp9P7t5txm3beXe9BxcBWDYSsgT9a00hDcoZ8iDbYlXx/SckyN6mx83g
1Lo4pqqJMi0iiUA4lJ2U6RDnphQ4cQof/Mfas2ioBlT/RB+JZQsy5Na2OTKG4PIKJ1e/TDVZylGP
V2Fg3sQVxuCU6PNcF+kLmQkaccQF6t/ik7PsoYH0hPLF0EAtqVRBTFo+OOUmd2hjbQWBhYRSVmad
6jiolcDKIuxFYRAfR3X+5Ka+jDQpcwjX2hv9rRWZJuyTTWCW5Val6acZkGhzdA10lSFgMJGzjQfa
qpgcZKY6Wgs6qpB+Sh/N1sBVmiXckiRq9gpXoJR8Vl9CX2MzoiXVeEvPMH8DuHRNOhbEALTdZWqZ
e2i4wDtGLg+VoUUcd+nOBV0FftCjfX0ZLUneZQARImhxir23PW2TGsgaSau+abbxECpmta1afNr4
O/HQkGcZPW1vDw4hYFpclJyTrqtmwcoOe/+k08GjbNi7c3yPK/JBVUvCXQmmbVOYhE00Vsb7g7UD
jTwxQrnuDO8Do8hOaatpMyANK/gIq57T06IjEkIzlxfOFyyNJ0RdUv5AQjHz853vOXyKpJc+Zlqd
nZQCmT8YRBthTvYchmq47eNcZn84Owhce0s/d5/VErCRKnUBw34AQ7PX/A105fCgBfYyLz1nR6O7
jQUZFxwkB0ObU6QeB6csUb+Mo1UvUZ5/9oN7jmimcbBD7xHeD1/LF7eRmr9Gri47+WBRiFG0rwfx
JaEpFGLapRaAb8rjftsCmI4aZIsa9FOUrv7ajlQYCqKAPI9JEMwwxIzcoJwTWXybSnc4yKIIPgXB
S234Oqf/uN1Z9ngztcxyOj9CDGmrrT8kD3WUahwMfWc14AWK4YPcs2/JQtCwGbEw4NSx10gV24Op
ep+6Rnuj1jphYfM2fsTlBpi7cZrgqz+GzwUlxMBtytu45ZSVe5W+17SAtvJmb2MObemvShIb/TxE
RLWpQoot5NICuihRVl94LQiNsWBCW6K5+kgkyBHRO44GeTcVtHgHNJWLd/deKgVXjrIfYxFubUVV
aUuS4/KnXrLInccYccgiq5qPIUMEhWB4pU8EnH0fP6QSShzLH3UJFwJmBNFvoZVbCaEEtlLuays4
kFLUTuj7weAWxIRII06V7zhnhWMbwwiFe3DARQfZRbvVfD3eU2Qo8N3YBA8kPm+hCtBqKEmUpd5R
eGhw55N4q52DqpXFTg89SkWsNvF7obJkcsBYxyn3sx0oV2BKu4+1S0jhhMw9e/9gj92pUQiWs7Rh
hecCYT1CqwhDDvVa0Hc0qodJG2chxt84xI/hhe0hqdT2UNmRsyUW2PMojw59Q0/Xpcnbqm50hMcy
riYiX0pWDW72rkMBTdI4MIoPJQdsB516PIDIh1wuf5Cfj9fI16lsD+bVV9SDp/ZfRM9FsWiNbfns
Yk1UHIw8R9Qeho+DNZLU9YiLgeTg5JGMnN4XJDfhDAnw+KL40FtogZwi2F0nvA6ZNaj3vkqyZdT9
Z9EM67I2tYNlx+nWxCnDvhcnm0FFTuigdKMftLH3O13skAquOMlIVATpQtXHZNXWsiXpOGWIXrHb
aw094ozBc9GLj213+P6frW8g38oikoNMuk0BdgVb4n3qksmvDGhcUYBWVo3d4VCNLaHwAKOJIlxz
ADpYrSD5TyQTPXGwSlVb/5s/4rfHoA0rtI7Pop0U9O99vO+UdPiCKJX8dm0/5uh8zxR7mkWLgP5L
U3rkh2kmtZt/7cqJA1V+VowG94KSGTsl089VN047XyQ2CIVQAWb+Xz8iS6lA0tjZGs7Zj3+YH6KT
YVyNmDWmHmw8FeqjrbXd7SjB+nD2uONY23bzH12O8P/Xrhws0Le//dWif/c/71Z+yYOP7OMj/aiv
1+rj2489y+UTP65187e/EtD8ZhNGWFgiVZf/cPnT957lim79huiZ46YJEdXSHYO2shkWwOBvf9Wc
33TgVyRPVFe3oNf/3rJcM38T+EQZ8xaxokFb2n+lY7muqT+1tqW8ZwnHoLGtiTXStDUh//5+vYSZ
X/Mx/i2j624RaXhIhTtAwKfcoaAT66n5L+s10fqutcETJHr7RVj+Z5HEqObacg8yC4CgNtLlXLnn
AOouRYcZI7NRto6ls28aqr9QbJYUnb86RmUt9AYjR24ATCGMaqnpmS5OWDRMWIg5eGMbRLdXh8vR
qZekBFGG5C0hTk3LR4XkXG3F9aI55aF6LWFv08O475Z1Fn3rgWji8xAhOA6ttLqlZ5Njth3Znth9
tDyE1IiSduinacte5MFG5Heh4ryGXn50DQx1NBMf10Idif5pCuiY9qE3s24TsUiMpfdNsdijbTIc
uuB05rPp7CsLq5SrVhHBY0vqIKXfhpGJR/AGaIr5FLW7zLPwLe/rJ1jxOolIKu8x0lVlkNEMzkA7
g0Gm3qam/VioYj8o4jGQsJuhKW50QcO7tKAMMvKjYD2MtKuK1DsrGoBPjXjECnDtRh7pdneRi3Wo
1skLuaNKihwrFzHum8PlNLCNLgfq/FiLkGL0MDwmsJb0B8HpZXVPSWusKYevwe/ykSpeJ5RNBkKk
KjSL48ArnH1fafVCM7kDqSvW9HtD89F8le8wv7F8CJ85WgTdEz0yQanJT8OFn98WiOY+K5znofLX
9Zi8jVHwZkjOJmlwXBi8a1vywedPV5bWeX7Xc/6t9I2dJh8H4mbahA2fxR+5yC3sJJ1WsLhbea45
+G9kcvfyw8hX1wI+hyMvNbKHiCKXuMks5cnRnEcrjN8KqjpV7SGziZNFq55K7Ktgud560zybEvSl
+R5dknDiMDgTdNSp1L2onv8UIMnJmvAtGbBqT4RqC1RpNDnl3ufIyAHEhm9NIv1+mGRjOhlg3DWf
U9fdyithiPlEQwnXoOVvJkmnSMhhIXK7Kw2PjSMoO9F8r8pecd8+9kjoVz8sTHffe6j/JWvTuzzM
GjlvrT9NczJurBqahb9bTnPt52nOYdbv2tD49It31DbKYvC4gPQ2jpignD3fXRSptWBwIMVgwrTx
25COHD66+9EE7jJPwYx9pJWebLggwDB4AXvy4Ro0u4arLxKHrASRutrwCmPuQC1gCkEUW1lF+hqb
jOX5H9Byki0MXl2l3cpJP3+U0OPPcg5pKKATu7+fh2OSco1oXfmUN3idBUPFD7i9HCCWeTpw2kll
rZCLL1cREyeprsY7/PSP37+e65yDgtnmD84LUSrZXjk4ayKE+b4koAN63dm7HoJRNKmqwiQpg/AN
y9l6suO32Cu+dm+pv+ksWoFMGkV78Zj31llQPi0q6ziaXARkSUAeGYfzMJavXMhPGvk2GExjp7r+
2/wPckbOT4DBTF2M/skouvlA8/fqPPPsB8qjeQsR6vvUiENmML4IAKMoKblLsWbty5GG6FW8ahRe
Q04Z+ZHm4V52ylq+RVP55ByMPdXVaCSrwCySr5JM4Zt8ESUvrx3xez9ZH0q8kTegJUrXCZAyuZj1
AO8drWS6y88meu0htLxbJfoKvQ3NlryLcpCGDPn58XHAPZCvArSGxSkvt2ZongIHkEca3pFgXruW
TZPW4ldj2rL/uHMJxrRwXdt0dNM2zD8Mab80dGAxxaee6NWektvOp8/Douq59vLTTe+2JAJLc5ia
WVfbYLeRSy3tNh/DjBVFw6pnt0gMx5DRQ9eCR9sJ3jKW14kNbF6yVUZQp4/kpeXF2Ae2ch0YMBgB
0FZSrmm5YPMYTVAoLczKPNZjfvFbQOtynJaGSw9va2+WgBpsw7llfrQYpTxaoge4HDweU2DZQ9EP
AgUQZ+keHSRX3Am8AFXLv3gsQfN19uS2IQfXr1aGP19FV3NMxzVYHwysID8vDA1de/LC9D+9jtsX
BeTP0yHZCvlb6OhsuRGO3VDH42X4b0rEP88/zCq9Uyz4+I283iOQue9B5fvwH/5H/t8tWfKNv69k
30MvFc2trWu66mg2HTgc/Q8fDDVarbXOR9W4Z1Ja50nONXxZj0Mn5lHv0215MYWsM2PWU18b2Kjm
zyaHeRMzS/34m0NgXTClf3HVXOvPn47YS9ACXhiOySf9+dMpvmX0aVF80MDw7FNiViMWbbVkq7VF
9EaSjT1Xm27CwN4kuK0Wnk4wI5dMKiAoVZDxOOws8wo5j0yvjN50udW3IbNdK4KdU1b3rAikA3GI
0di2WSTCoukbT7eyeGcgNnJsxkRD1/M5csnK9I2JS1O3kbJ5QAvX3jqmMmRQkx4LUat8alW5Ba1/
LcPknCAhsBiOCFOZNZw+l53JD4qhTcv/m2CCSYpGuwi1LrmwZKlG4uwpylVOrroIvxqBw8HZqTE1
2nsa+sjClFTG1thwZRQYYI2Ram856SqVl7RHez+PlBQFB+aJRTfJ+yajO9BEb3EAl18p2BrJLVDa
A0Q0z62aWSlXZaunhMN95SSGUFVe4Z5DEpQSxmTijOFqMSko6wkGck8eAlkYrXFo1mj9z7Vdvxgi
Yo3z2VEigxa1sQ6hLen4Ow9U4Dc3IrnJRubbHHYFigWgtH2YXwt7Fr0Gsm/lqO60iiSxfE6hoVTJ
ipc+ih9DuS7Kt/aRFYGPpaslgCUK0ywLCX6YEorJHPgg8XwLWRyR/C29Jj7HMoiQ306u9pGc7Y0a
AjUF9Zwqz/N3m2O7IOJWyzeYY0C5LhXKoKy7ut+4fntRCusgPBa1rpKH8GlCEOfczG+vAUpacCqG
C9CoxyICGT0Hl56SgacqroXIVkGlobzBQsK7GkfXN9CV2coaq+EGZRuKHyV2V2M2nAufpHLd2uOy
VDSSEZ0GQB0zvhwTXZS/GFPpI6KT5kV7atZFWjdrhWK/S1Q6Rz2j9uZ3+UMf0ph6DPS7REYDMn5i
S6WhwJhCCeHZbsFh4hdzVnX/OGdd1XIdLrMrhG46899/OOrQu2MMcI6/C1E8xpAHgyQ7Kw2TczAY
L31uPlKsfW9dqp3kOWH7R8nasSECFEZ+FKbylMojUui6EINDXPmkKnaW42xz3dnMB4FKhhZOnSnL
fMSTx84F1KSn7AKZG6YPxEpWDQQvIEBG+znM6kNqogIJYfC2ceeuUwvAuxp+Nk5O/kSlabLiAoGh
SLJUQMNR28ZIHyo50an1OrIs5JZqbw0V5JJqPHmAKV2PhtVCo2WIbnW0YwiwXA+kTcx6WeUVn4Q6
yBS6YlFAnd+pRfg54iZvU5jLkdGuc2kg6lBewy6gL0WsboYEo6kjxn5h0GJppyUusBA9+nSCGMFU
/WTgkqC7Sf4OtZSoJIg/+wDJX6YfUZSd9NzaIc17n5qU1Uq+yljH5M89C0X1Q++8Cs8YSGTlFG4q
sqBYedaGS8sOYBTPAw/N3C5YG2W/NQeMOxpEWR0/TlOXOH4K/B2AasiWgtwAy7zIxqa7AUq8+cXA
kefwn7ciV9Nd1VEpKwhLw0Xw82IvZHuzTm3fQns6OWFGXUZ+60qUIDjcoXi1Yoin1hjdiLJD0VAG
l0FwiE79mzCnsmlITm/Vqa80jHnwk8FhScr2+TiIVcYGszcp/lbvnsMiXWeAY1ltaRJGhxgAbgvf
BKFWhSaiR8+iatGJVUJdYFGDQiyz/MNJ9bvU1LoV6cPJpNFGB0qYwIQUc+8egfc/1bb+gpZGrLjL
YlWG2SsQ4SIuM9wZZg/WCv4LgJ17irAh+K+CqZC1+TFRFIqjqo+egNEIHlpxsbXoo3cINFKedTDB
IGJ/otFdoO2xeyAqXg+fblqGWyIDvosW1+t2vJsD7glwEiY4/8aq23Bbx123cAZOa3QQwhXOwCC/
TfuGMX3Ctd4vMk4i83iZx0XAV1lbY3sbqGzzCTWn5FOODoBJb6p6qSv6ayqYORB+8UromACv5IBT
5ABKdvQ7HlYY/T7UfPqE60njirx6ps+hgkkGyLILol6lgQgnVHHDroyoKA8+gblC54BGMxBzLFKw
yTaL27KvApi2in4uRySusriB/da9G+Vlo6j6SqWRgVhxYISDf9FoWrrysekDr/Bvhg9PgU6TyNvQ
wFFe/GKc/ikmcTXhWJbMGFkWIh3x8zDthjghxzi9B/KonNEayAC31mFh4sQvHufNYD6q6xoNozml
3ZQFZpWJrnQpgm96yVvK3S8+EnmqP84c4bCw26aFJYYc088fCVZlZvbRAFmD0EcMhOAat380xh09
WLZhVXzKkNYiZNJ1ckAyCJfn0ZD8xv/8Scz/Zg67HIt13bVMm6yb3Bx+WPy53O6olc37HAtxBp9s
9dGjIdYC6G5IUNS8Nnb+JaVSk49qtR5zFlK2xaWq+uGyhJvCD8R2zkCPpXFbtaiWNCQ2cslW3BZc
V3qv+s0FVC2YAz17aQz6Hsn9YOo11DNK+JlQ1NvhzGciDqwcoU5qC/htuEwSfWkLBhDE7UumVTYl
arYgudqBjhN0nVFJPCXTU/2LMFb8ecTo9AWxVCClhm3ilvz5olQ2+BtzcN+gki67TiL/g45jTRX4
6y6TfZdJXpMS0FqyZglzEHL2NlRac107IKU00zX2UIVOhpJ0369YZdeCEn64wfHMem7icjQg8qAC
itptg2J9UcAvk+kvdeGP9Z0f52wfTWAv6ql+FV139iazJaDHu5Q3NhIxdigfpVRs6mfaYOCI1Kn6
UELWkI3LtEyYsl6pMa9CzwYfWclag8omFzCnpGNOWBQPlQJ5oS0qLjeJl0VSPnsjMi9V4VllzsTH
IbWoaW4el9bGiQpyf7TkssuEhcwFVg9cdeEV9YsH3oJqRKPeDLFSrdJiVNa4gdEZYOTcIgiiFVMC
5jzqHntzuJuneNp24Xa+p6RvlorJejAMVBqpei0t3Df7QS4ovRw1//OA15w/hzuGLrixADXJ+7jm
HzK7oWWxTY3iCvyH0EFuvtWEeE0F3TZHG3QzhqNBuNESai7nz1FGj0nRNWgpqJGWHs/rC9jmtGyi
Hb0r2VTafa6Pl1QwGLo2SpcoVhS0WfyYX4AFk2wuqBhjkPuIDJwoZ7/ERWBvI/pe9cUuN91LPMFy
AiR4ijvuv5hKWnkgcKApNxtfy54OBXxtjkFMPyfjvWmo+Hr0MVuiPrrVNewvYWEC5W9o89C27GNJ
b51ciEf0XRT7wKT5TdCWm0brd5OeFpvK82jcIafSkCQGWRfwaxoeohEK0tIqRwTgeoa8I3wUAMlX
iq4yh+swpZ+ccxMlbH+he2rSVFBkZ9lOirTakeO9BrYuHT2jvsa0sJyvx9DZ3+hmQKphDO/mB7pR
qZ2LuL/qiaMvSrKSK+R8Hg1pASnSfiIjqZJ+H8eBT5Se98feuIZC5JLirS9LtW+WpsLoLWtU0hw/
4B7lLucRoHgF9mzFpEzq6/BH5kd1Mn7V4uyhoj9pZMieWWOOzIt4j2YV0ph6KpC/cSLlW857bKvI
7+MPL5o1ERmOPL8z65E5Z2HukOOz8PRnv7pRm/YwP2OQFy5RipNveq8DfUKWmvli2NlIF6nuJDkd
eBeo+Yaa5OTGqKEqKeVV7+n69K1PIArPq9v8WnIzVxzCSgccNzZ6lrpSdg6g1rqtg/YOnXC7yuJz
0cnoJcrzVRC9W21lLaMSViceJyLSorohH2/jB2G6VRwYewq0S90yw0U5BZ8yM070Ud/P00DzaroX
D9orNWW4c4Cjlpkk0IkEOQ8UtOIXG/OcXP0pleEalmppZAnIUxmqrOb8uPcEKaUOW1Ovw5cUTzlg
MoAN1O2ATisdMnvTRbMbm846VXDMeOpdkLu0wnCJDxlBb3o8sc+oIY62oU0Y++RslvNRg1E5RVa0
h0iA7yk1X+YpXWLKhwkAEKFQubG5rp+our72onz1oRsAdWBr84YCsG+Mxxh0NvTa96nMql1hureZ
klfzfoVe09xTHEkxj4LO9uSKLgP6eYubb928hSG0P+Rt/z5NdCnTK+TncpWXgwj+E1cWxRw5Wg6R
2K+pXMtX6daoPsaFb2jv8IY59wTsk3RLMZZ4V6j+EMgcg4MTGO9Iv6bvQ9D07beWtsjLsmK1ygiK
s9oOVvN5Qi1bIuNio4TmF5boG/CPyvfT47//lI+q//6f/P6eF3Tw84PmD7/+ffuRn6+U+/5TPuv3
R/38nL+vHv7f418+8+ovNw+bxz8+8qcn8vL/ePvVtbn+9IusJjTjfftRjZePuk2a+U1InMlH/m//
+JeP+VUex+Ljb3+lAWuGq/zy4Yd59mOp0iTv9s9rnMdrmF6z8M8VTvm0f1Q4Hfc3lEi2TIJx9JUh
6O8VTqH9ZmoCJLZhmfxwVQKM/6pw8iyyjQ6keNuwiAQ4VNXYNWTx0/1Nt3XVFLysQbnCcf6lEqcj
o5gfph+lVcD/zDpNVlJtzm8/T78e4u6kDsIAFBsRW+BWXweoRBattYk9+1Q20zfDRN+KKYo6o0CC
GSeEJ12+LfFMGW56bVU0ejn2joyxufCb8Tjl6rNrOvR68B6aILsmZYNYIVaPtD2nUhZjlYwroE9W
h5VYp+AJXKsx8Bfl2HtwdBpBRc7QOZdd8c0swG5PC/nP+lgflL4GaOAyd5RbfATa0bDKmyQBthYz
RRZByUdAEbVQWCaZaNNz2VBYSMYjCInLJONWCNLwRdCCLCoSaVoVQ1mngXURoxLQxuaii/7o5CCQ
0QgeOcVvLM6PXfbNKpMLcMYYrYxEDw7dyWUi9fBClh0x3hJX0y5v2qNudM+hHVxlzorehAhHH3yD
clFdUR5s1GyDWgQ8Qremq+KlBS7I0Xw6ehhcgyG5Ggbv3EY11DDrLN8dYvoq5QG9VZ1G72mMvqJo
JHkx0TMYvqLTXqhOnCztOQ3NF5GPT9KyQn+QZ9V9HYFod/bwrNQYeuvwqpTmrtO6S851wW/2rCH9
mmNugQmz7IYjkKBrWrbEs8YOcCEVoCC8VhzjHD3byQsDiX7XmsYuyvtLyfVBBn/2jf6S632/gEj6
HAfqc99t8wEXjajQ1XHBSqzJOa8usuEIdPnY2umqFHv5q42H3B9sWodiFpysM43GGBIxJQer/xZC
bbeN8OooGEz5hvIJE8Ni6K515p5b0z5P7fScKe2FcuMFwfw1m/qLDZXCTCKI+QgYgRzQWjBYKrkL
RSS5znFImqhfdQsmbo1AvwLJBQveW+hu9DkWw8XwyafTEyNml5djuxrrTdtORzMWZyVKEBlNr8JR
11iGTigUXgOV3JyaQDUenh0uvLyNo5mdbfFp2YlYIbAiFdrSFjMA4Tl8/xp0Z3C0G9Wmhzc3Z9TM
cxSoR0CPBw5Y8E6nI9mms9VGn3rO0PDwDg/ALNESHMBtnOYIQRHRNUuZMm1x7M3wk3zylczxFcQC
7QX6LZk7UH4Rv3cXWfyKlQ4OAT2G2f1c+DXy5sqbpMAAo17MuDDeJgWIMO+cRXdAvOibbB9B/BPA
AmFKFBvKor2jReR5noeBxbyej/IVX0tJrkPB7FTDqaNdWPSsQdWtok8Rdhc/pz+gUO8HwaCqS/P8
w7p79+cS7izE+HkVsxBVWjphmSVM7Y9JqKBPrDwJA20jP02cx1e/pgVQXSx1I/50Y/WZHeXZ1vXn
Usn3nZvvyGDvxjThDDVcwDBfld4mDhVvfmIvy8zhWsWfqQsXpK6ZkMByaOTG0HST8YuFhbglOw8Y
3L0l8jioCV1ZOi/4lG8+2RbN4asD4ODPqlYxZ6vPAhJL1/UXp0o/DUyWnZvuc7lYyjWCrjYe+tdU
007oPxH/Dfmqnsj1NgHvrLXNN6Si63nRIVuBxLG0adwglpHdXOQyIBevKlE+qg4BczVyPg5BD4XX
LG5YpsLwU87b3ppuS/0ZP3y8kAtUo9AvuGXOanSIrLEcQJS4yIKs0jPzoeT/4v78IdXBLmOx1VFj
N0gyGIYtz9o/JhhQppOCKtWN3B4aiC0IN7uLZ6v3wq4A0XIBexaqXANE4SILMSgxOstewx8qy6dy
Q+mV8Q36xjqSi78VkivGqxovhupLGXrXxFxXevXC0fJCXzCa1DXhBkUCSV0GQxRK6/mjvP9258A7
1Nx3LKTrYg+eJ10ZE6/j5OxTDv/RxOknerJNUjGzRu1D3qO8754jXkiXDBc1fsmzYZfG1rNcL4sp
vuJ1vZYu0zxIP+NIJXEk57zpW/tk6m6U5mlqu4f5AdjxE8rLeK1rrznOoT0AEwobSFy/vwog/sYm
6x/xAhGJIZ14X+ai6VX76fG/+b5C7Nn6nMo0tM9l2V3m2/V/8ZxcF/55PLeornUIp5/s2ffoUNZa
5VP+EcsZ5m+OkPoQgxOrkBmC32M5x/gNrZqFegQRmz1Hef8I5SzCNYI1oD4sT5pD0uH3UE4xDMI8
1WJOmOQhiA/1fyWWA0bxUyxnG0IY9v+n7byW40a2NvtEiIBLmFuyvGFVsUiR1A1CItXw3uPpZyFL
LeqoO84/EzNzg0BmbqAsgMy9P2NT7Fc1dlVD/yOhSP4kh3rNqmlyBufe0JCL1Hhjq77Kw7cGrwgk
VoLviFymi2rw9UMDhOuEgIC4kwNeZyGunVC8g/R+l1bFsGghA7JuyYznKcozhKSrAhIQ9RSzV9Kd
HNU6S7+NZmmPdvevYPy2i7siFH+5RT6s01R0F0NvuosT4IhoaX6zQdCpu8gBRM0Bhw1muW3RxgZk
1EKMzq3pgyo60hfosM23Nnv32y53rrm3qp1dGmRIigqfdZRmIryQaRjwLg1fgz4T/egg8XydouYS
IYji3+HH1YIHn9nUj9GQKG+GCslHZT12FVNoLlsUxI6mPjTbNK6VTSGC5AExgHrp9JgkjCrcsDgP
4q+5vhiiAcqqY73zyDv7bn3bQZPJeu8YirE/kUN5n8/0vw4kdkM14s7X+/pkeEl9Kozswl2/24Vz
V9+D379zjOLWJyNkrBz9FSv7EX/o17/92//lKWr9y/+H/6CKHjrsPcOUaeLf7tJTYjs4pOApEFMy
i4+BF+/cYSz3cuNjCr0XQOIhgs+dDlo6v4380fd5XFsholeX352wKJ8RAM0RFSvGQy7y9jmJC9xu
U63aT6PWPg9BgehLq2c7OdrVKgSAoUi2cjQIjD1KIce+aHfkOJWz0vrqM0yog9YWwzksG1rB+DCO
XXwb823rHKY9WaA50ifbGbc6wHyHhGyQG+dp0p+VhkuiHaGORU3cnGEN5IexsFEbM2qQc0joUHvR
3oJiqEAOpeUWTrBz+O9fvPjPxyOJD111TNfmBsEFTDXgj2xkAsCgDmJ0jA2oT0yMq+AIneDnJk00
mCQYUN079qLjGvuB6zbYGOZlT2kPaRJBJWNfJRberTF4DnW2+kicoxLUsMjaarCPss0k/y5Ewejg
cu1jGtkpFXLT7sPk9tpan6/iNNfshTsgiDH5QDLAVhVLDBX8K4CX4GqX9xW2GqjPpywbhNUfIy1B
1ASDJRPYE0W4Ds3UhVkha5RbjX+EIhAcg37M9mXnoPVRQjjLcACPJgQwmmy69qPRXmW/F9iv//07
1anrcKv+bW0L9MmyDQQDWUXbwKH+MSv0Ra0hfRCWSwgO3rcOgud3WFk2SzXLfHDQt9tntmouFbXq
X5pBPPRGmXxAFn2DOd0/m0VgriYcrpBWRd0ig8JzLyMQfvWjYnoPMxiS5FqnE8k9dYcLWb4qxpSp
gmpdUQxPPnoLzmOSD18iPc9m/jlcMq8ZTsqETbA51cM7ZAN5zsb1kakMHVJ6VFe2OVoybQbQAd00
96T7vrIYNH28YmuBDFSO9/YEseMO7mz8fUqzB5DtISBciAlMVXISfxCZddzz/hqU8NI2WvutN6Lq
bqqq4CUI3RH0auJfA8tEkoX10gndHYSJrSQ9qBW6nQAV6m3gpuqh7dGJDDIFOeEKziiKTDG1Tui0
aat1T54hMFse+GvKJnCj4qQNFArdAMPoOcJWqD46ZvVoeHn3VCkoaJtgQPdysM3xN8qNzlzFo7Mz
ylw9eJjonfkEYtlid3/fjINfADDD9cOJ2gctLbOzDFFDpLJkiKONwW8hIwTws9fCN+y0fthrODo4
UfxcqY7+jIz+Z8MBEZga0XNJIn4ekY068fRrrGF/g26Jh/76vFNZBjuNcYj1fETXAFcC2fN/GpOD
hXh0lXG6iyskT92wMTc4amlPJFj1VWKjxG3VtvbUGp65s0Ohc40zanqqd/JTytJzS27K7EdXieRq
zuFQWr5lWAUf5ZA8dUUNA3dz9OfKabLfIE/eOXmsvsR2jw+A0+LdogfOm6WNT4FXao+l6QDHSq3g
Hr8Y+80T6IWKoC8fRj1HlE0Vb/V8ngp08cJV4YGhfGl8idOGlQr9UxQpq143YMEjZ/kSROgh+Ogp
OKT6B39tCNxM7vpsXTOtkjv/ZUjI4P9++D9j4gZdqjvbRgngt5f5Z9w/38ofMf+Xh/NpHW09UPL6
KDwXpLjva48UEaHy5XVAwcZzz1VXkGJGjeh9iA+d4lkfI0Du2YtavYWaCCjfQlPS1b9Cfby2fzur
EulwR+fQwiu8swz1cUr7ddZ/ewMyVL4BxZv0X6HyDfCIEytWM9W9UiXaxamjwxB64ouuxdohL8mG
THMT+aphE6qVvgCUIb708YDeIIJFazmqF5aCM7xFRmsepbL6GPddfZaDyOA2fRp+qf0oP/au8RAK
iP4lmPl7rQ53FVzvUyzM6sm2lBzZuLzaDllSP+Gnna6xa4ejN4/2UQReIEjf3bKunmRXxfoci4Cr
DI87dP0CVW0OckyzHGVh97q5kqMYQNlbowNfKEddr1PP+JJgSsQrJbPjg0mtE5G5Ayvr7qVLUvto
6wjlyuaYKvUazISzlE0MTPFNLnJtXoZ3L8hwrmzbBxZMAheVPvPojUr3MuOJdo1iWvcyCukfH7qD
1m3kqB9472gWMf3Luv4Lr+s1dXwsRYnrSBnWCDnn9VaBQn/JZ5kfj6nyB2ZJYcJvHcYWHi9OFJ51
NUfbKORTGrGD9o+bf5+yof7o8SJWBlPDUQvpg6BtyFt6WXm0EuQvqGs5b0JRVt04Vh8G/M15oRw9
xfPres2ErlchDrAhQrBgDnaQINwfJxsfkaJRxUub8UVrjaa9q5DTELYhDRvEz2hQe3+hC3opk8jE
O0LR7pDtTp/9DOYmgMbyDOAuWE/clw8CvaEd1ayJrAOv0g+Yx/ouswpWOMmxAhCxK4sqgWfeqScU
A5DtqXieUqGZbyQjyrCog3lODkcnFuNeqHHCilx3UTcS/bWqUEOAeFStkaE5YQaUnVMkHU6mcrCS
MUO7jh65aZET4d4xZsvPARmKbTEEGpxB/GdL1YJnD5ENN66ci+zKlfFldEfU/5U8eNaFo9+ZnuHv
ZRMUynlKw62lR9kTykzmQe+ij6A00idcVqCiVfzatvIoe9wxGe4yY3J2Mhx+T7sagdEulbzXNiWW
TOSJrPzRw0RNbR6LMgdPEQ3qJu9GcBpzUw70ce3cBeT8N7KvTaji1XZvxscR0Rs7tbN9M+SHHAzb
qR7a+rbxy2QTqLnFpH9wvXuMsnsH0RbT2bX1R9GqOca5WbL2ydsj6ksTmujPTecz4dRdispbXdei
u0kwRVALCLCIJY7Xahp2dpdOr8xcs03eJjoLs2p8dd3+w21EvgvciR8kKX5ubDOjK0vuoczHExkh
Xdv7ll9fxiYsH/oYv4S5ZVdadSHJc+tCS0agqOUi+yvf3NJ3jOShAO5mLLpGXcZKPRzkC0Xzq4UO
os16JO15AGqphZ9NZIYQXivK/tFjRXzbIEkKwYZ1ASSWsY+prgnzDgVJZzOl7c8YTVg8yXPzJA9z
ixZ8cdY+YriQOqDBTFV5rCJhnbwJy8TWGcZXI8VKoLFQ7pXNnmmEcBB/spt+WgjmW3t7pAYb8VBe
wFKwsOFxEmUvR/5sy05fn9W80L3oZzUUz63iY16oKHn0yvCUN1EHQisw3/kSKByb5l+jkZ40shVv
DT/EPc+e/GJN+A5+Ho43Lb48fj0+RTYGcQoWBe9wMe8tMzf/cqf8t8MHNcsvA/nEdT3U406A7tqk
U3powxnD5FftHqgc2g25WmxG18kfMJw0loWdNo8QzPT7CdX6l8GCLmq6IU7oU4D/Xog1O+KWfRna
7DThxsit8V2U3FaKNHuFEYc4SqDW1wiJ5WUQGfGpM0EKksm11m4WfknVAQG8thi/5ipeoY0IXrq2
r7ZuV+lLN0inf+uX8QkqhTLeynn8yPP4pvHneW7ndwJevKjDbak5ez+f8W4WN2arxFtID7Uz0ura
18yG35co8QTnA03BqjPKk28qNvghJr1moal7u0Nap4Azf478BCXyEVWXUPFQcATZ8G3y7X2UB9Qy
EsMCq+CC3snItNQD+GqsgqOVkuoBXz/NqAVNmZjKeMA3tXgxrXapDphreYGXPrZtt49SK3/xgb2T
40l3pYldXhY54gslawPQ5lgsWVCLLwLiyqIuqh7tMppWzAQlr4rpIJte2hx8pZguVp9AVaxWsrft
+vaskpVO5hOanaru5flZ1x7Q/dIviTPAmoyyat81lYfoJuyEIJrSd8jXCyAJ9ttnhAqd/5Rkym8R
PFGGp14fnwqBQjd8uulbUps8BqbBugCZ1vYsIJifzgOZChfOGJvXAQo7VGImYHwF3UurjSsZMPk8
6DvANQdjioKLPKVWt93KytJhKR8JphbCGQbUvfl8JLQa5gh9rT9jUAVQWMYp0I3ws82nTRs56VkG
y7hGM59lxK1rHvw85+dA5k5I1v8d+9lPGeWqT1/jDBXxkby+rfjKj3Y0r7lh+a9OzsO0RJPhQQtN
b+tVxoSTXWFf/CTGScSv0ZYfMkf9C5MJHKJR8B4upuMdy6ESqItyv2ntAr2auYnlMuoYIWg7JVfM
q+zz7m2h6ddkSodFlivdCnfuFP+iVLzJPYX00c+9iMoolFh8ZP0+PtQzaAfva1zKaCVjGh+aVjCb
ciBb30LkiNw4E0QKKrLNHsyBdkgqQz0ks/KAZ+bb2Mjarey6Dc79kA38dSOfZ/58c8DZGQW5Wj+0
XNrGQt7+B/qKHDA4JsIXHNOp6fpYVhR95WzSdmgesRhPH7tXOSQ3dcGvJxlRbmgrmyFGyUoMtgWE
J/Dvy8AYXwHrl4twaLlo5ubUlixJe/ULa6I1ssjZPbOMPrgPjRIhL2H3IO2wfdhZXTFhIVatTFF8
QYv2R0Dm6UG1q/xhnDdyzymxZxJ2dUaWXFg4rIkncxTVtiiCazdUqbq2Z3DSlKIB6Hamc4qZqKGp
0/FSTeSeFKgxRT9WfFgMuMQQU9OYV8pdpgcrtG9AY87Nz9VzrYh7vVaUo+wqgnpz+4NUJITPXa0b
t/XybWmchcWSfCzS9zZmfmVSPTYlZWeElg/xpBsvQuTudnT0hHxoYby4TZwtbMBhWz1unauBIEuS
YSZ6r2Ujarlm1ywy2VYp4C69vmwWLclsMLdFiVMUE7Kkhb3bBMryt4vMLTCO0fxZAUOd3NPt7XbQ
GRbCxSyyioHj64GqIxdGM0aS77emHEURzyD/GCzKzkJV0Ju8fVsjioBWEUjIuSn7Gm3iifvZlp1y
I3hAk/XEuaakWgyFWz8mEXYFVhDWy1yE72OchDvwHpjmQmELV1PmYezDOn0/aVO2AjGGcJSnxPmD
PeByWYd4vxZjifqiNpKb0bPqJCgy3KdBOnyznXBRcKV/6BH15cTvm6cSQeqVgUUvUE7Uwv2qhiOB
vt+Oqny2zEsdWdk63Iyg9DfJ6HnAOLGnRd1loIBbDl54yOcnYqXDpxY2SQ5UP/EPnkprXSOEqK5b
X0H+69wMvokCZWWT+uyYipsorhxJ5syzcpwq7ssWp9/Ofmx8/dgl/fhaJqVYW1RAV2jVja9ekf4V
0TwVAtxDbOBkHObVcByyYDj6817RVc2qN1DXlwNkgPuc6ebYMOWlMxhGXktLc4BVaZotuSvEB7Ns
uH/I3VQZ7Y1LdrqYB2SX3Iz4hRzSoooPoZpfxDgOpCJt8MlrpVYuOJXxnEMAa6U1urkzarM/CVJ/
TEF09d0J7mOtiT6S3M3u7dRJzoEpsp3i9MPKLQzl2fLyLzJiPhcX9xctBOReiQpyOoLZiK4k9kcS
okFRe8pXcncKSoG5B0OgH5GoKxCYVrQzbm8oQc04eiVSxVVu1CnEpILFgmwBGUAFEPGNtWojQNxY
ZLHI1iD3HD0GuuN8NA7yn5FTvE8aOnwO3/YTCkLWEsycfaByae3Ulq9ToWB6UVQcsyP8d7+i5nnM
Ksc6IDeI05iPFYbZKvGhZPLxQhIV72RynmVlDiekOT9cdJBeojFFVg2f3qWMGibtPXXsN+A62rI3
uz5YelWp3f/ZDsSgLYeRax7ObauhzEFbNNkj2TxxGrWi3TLvaBd4ihkvuZt6OAB35U42g1RsXfjY
18pIrAsooZNulebLHwcFYeghnW/+dlCauv41jS3xeVDUVPa9ATGnKScMjLxMiL0O9yLPW3VLbdja
y64wI19wG5Vt2GTg+CLzaIEOXLnCgP0FIu1RbsoI/QQnrMI9+ZP6MY6m4jSRDZCDadayKPO7cSlc
AOK1nvVvanCU88fJ0OzVWAhv3cA+euuq37pta/D+JVrM3Wnp6lDDo3HDN2hikeTW99bQYA5OIcEm
/1ZNhziiIj6PjrYI4BkfShfHGovlG5rIfvUmSmVrmHH9NDlo9zWxEd5zwvLNCjU043l6HdB18p+p
C63RRyzfSoP/T+JnzznqlkAlGvKC87wRFaV+Ndi+upKTzUEkyp3GY2Qvm7AP1zZoyKudFN6jC7Xq
NgftmL/iHnGumRuShkyKg4kU7BOuv1sz7LU3sJw4kWqOjyoQzRaIgvB76yXTsa9MxtHEEi4kbLK+
WsReXNf0HkK/wfd5jgetMFIZsaJDdruAfA9YuqIEzRaJIHEFj1Bs+Tmje3l54YqCx8RtX3bIcFWQ
yO5r3/ozHJNg/Yo7zDwkw+FTnSCBPSdaCxRqrovA0LWPbRydsCNMSVuZNWYWKDxsAL+E12EgfzT4
CZZk82g/j2I402zGaSkX/kbcU1QS3HXkwt/PEvtsoqErUwQyYii7c2x404NsjchALqD+GzyIUOmw
a9iDPkh0WHJBslTQYScXpiDn4Pni0qYKJcpbX5gfGl/NDrIPE8BxRvjorLPXvTC1x6CbVcW0Am/t
QZvg8Vhww8O4O6nMzObEZI/qCDJTDXU2bPTiAlGzTjG3cniqzfjUkDy9jU5A09xCCQHJpIadHcT8
BPltY00DXLSvhhm1t7HcKoZbQPprL3F/CzAxG/CNcefm8bifSyH7uANK4rpGv4q08Jtsffb/0RRF
AytLdoaJdVKnzN5p/t4sGuXE3cvEepZNSWEVsm+HtzYoa3xVcpdvBADd4me7ntpdxtoxAUrPLIWN
PJgzTYUGhjcJkgtlTRToeP4zU4PdTtYy3ox+mZ9dz1HuE91pX3stfpYr6WF8aSYNC7yaF1bHpj2l
5DYRjaGCow4hFyJT8EVpRsGuh3b/imKc7Iar023DDJ1NpevLN7XI3xs4XefBtZOzPFpEfXPnJZp3
xlMQcJeZZ8+GheBfFGbtwdVKe+/qPAnxYWueoP3CANDt9keGrgcK3lcYoheYg9NwAf1C0UTgTm0P
AfJ2phi7datA4guCXJAgrvajrkSbwuNB9S0cAaMb2QGjcfVQCo8EdYTyS9cxtZ/0CaVu0o6H1EX8
/rY7VYazTirEZOaBf4zOp5nw3cB/JxIL9IKeb/8vM8S2Dhp++vP/ZiV3lhPXj/K/OCr+sEaNEotH
+VfF+OGtJP9HAqjWHv3U6w9qbz+Td0nI+JlYvk+Rf8Ekz9pHRXZRMx9bL0+t3JNjPqW5xZjsQsV7
lXeGcYTS5JMx4aAshNFr8E/fyj53HtDDBoKvXTq388qBvp1LT4K52O1UFkT3TT3YuObOp5GbMqj+
Ujq32lK1jGzkNB1M3cl0b1AEFSdPxWuEKZG4y83Wf7jFuKOn78AYX25NZjXmqYpMdVnmiY1BYmOe
xMBvEnh2tPCaNsIG0ISPP+KY7faOf4yN0T/KPSue0CySo7DSkGpGswt7or9jbu1/G5YxDqKmRyM3
nz0bebbGhF+CZlB/Jy/5Vo+S8bYr2/hTYO78a1he8J/XvwyJOFUaBck61pVyT16vKChsNuW+zhvw
B3L3zzYesx620HMUPgDRoCATNulAFkI/XabjLJBvWI5zZ1Rht8LUub0timyBsSzTSvBjoq+OrYwR
c0wQtD9jbjXFuTI5x43YAB2BdOg7DNsRKQLNgD86akFTCMADmQrmoLLT5C685Gvt7+VzIk+6bdUJ
70G2UoOpgBmHeMfMDxFzdtClgr3/vBDydrDvq95X4BFxAcmB21VUM5NZmbhPzGsq52AH9ogfMEX1
tkV4RIjsTJZIYUmPxecagyVvY7uuuM232qhT76kMOzs5sVJsZYXSuLgKrQ8vngFMbZ4Qlm6CHrGd
ULP2lJVcWgASMCPFfKuAOJGsojtS4+lr0a6rtBFvaamJNWo0d40+dg8yzWo4DdelywRMpncFxEP0
hqnKr1qtxTm90DwFSZ04xE1rTieHVe7v8ZXc3Na88d9NOeiXSOkluF9t66r7gB/c/+VfE0hif7Wa
8s3qRfZisWxfwNcpTpHiW8xblGDbFUzBNWfAt6M0bZCY1bKLIgjGaTCLxXFLQohOOwRz9iFmEXFI
0PyYFdHTYI1DriypOmanrdyAZJ9sYphj7HoVOLxsRqXnnFJtBMtMMVZWZPP6O7Ch/CrHxwbcYNh3
t/IsRtOwlgZV3Cq/Kbn7NmNdI/NgJmuyoEmSb2ia4myZp+khxHoO1DESKTIiiLGxc6b/ISKcIyoX
MIc8B/qCyoOd5j/PMb/K/xwRYP+BsHaCHIwH2Id88X0Hv+FVsUArTsikHrjFUVI3qAP2kfuqUeaB
91V12G4N7msDnTjBORcL7tK+oJD1JKOmoGlWgRWPa9mMuYhK0gBXZxL1wzjP6Xz0s1+DthsWwBwC
vOZolu1B1SfnxaiTYVtUrLmRzbmLyGOX+C+6sxBAcLFVZbiCJbdmJh0uY900XJnIhg9h3ZxlS0ZY
qfhIlSk5ADwdr64CTQHjOBuTSuLbyS+vLH7mU8loLxTqfVjZyUY2ywLoAiAYAPHy1eZjEPg4ungn
PMiuUHGylaen4VI228TEvRUXm894B605pgoZqYL5HSido2/l5/kMCVgSBY2+sliDvxYu6cVxyosX
lMna+0k0PW87wgZzEuGZKom5isLaP3aAlDcxyfmdyCuQ+ormrKM2ah4ctB2Wom/UC/bU6SIptew5
iHznrk7N5M1I7HfhKN17a/o7JQIrf5cpx3DUmvCuxiwMY2r3x9QpFwzpECRNUG5WkSW/M1iDb0fY
BDumte5C5tTVTN/Vflc+p8wbd1ZNulvm1Dth7Nq5X5h1t+MTYOE459R/xftm81yMtoZVbTBd7aCP
wE8blA1VrYbVV6N06gzuWY46aY2tVZUBa0RG4wpjQD3yv7uamVthutKJVzcu3IOMZfEWcwPUoS26
DXijujIvsT/c3WJ1U3h3AwvVLR4m09WjQAIMO3pLTXN87cwveIcnLwXVnEMYwzmWZauKZ/VChb2K
OsUtqvGq9CV23OYweQPM5LmbvHu06ABH7XwtUuaSDG6nav8965LmNdasFhUXe3qsROwszTrRjtTx
o62Wq/3Wdql7Fgj2ryJK5Y9hrmooiArzBdG+vyZVLT7Gzl8CjaTYoDsALQLT/+Hk03f0Ptu1m3LN
CLR/vSZ4S4ImRhp0GpZ1rCEnkXuzwIB7hWs2HZowQlF47s+YBuPbEjanrHC082CRN2rnAb1iXazb
ar/HUqV69pJkIygWvBVAsDG9zHFHmMM0l4QskPqp97ONNntO1Dx3Xqd5L7Fr/9WJvAl3JUV5kXvR
3Pf/ME6+Wu/qVCg6p6TW59eb/88v2Tv1Tle9YStLrg74013i1AUQwhI+OxuEANOhXnf4HQEa8xHq
HqPqLCuyhiiyXakxo7lFM98mSRWUmOLORVy5+XVEWiTWujXQ0G/QEdhoekbefp4vyLVlWIwn4Hrm
UXZhY29vjF8Rsi9J1VuEjP/jHDIi+zvi8xzl1H9NMaGTFU1Z6bSUWbrDbpr1Z18Tt/hpN8ZRdoVe
0D84hbv+rIzWRq6sR5DwOM9o7d5U/ZfPqrMSdevCcZODgXPUScwbWY2e+32YPKxRmJXcydHabm59
MszuEbDGJfUZ2KJyxL4gWU4JM7XUIJ8t+z43orE6nuEFs11iPzefsVVXv4RBoW0+uz7DkqBd+lOk
xVShVCXZdEWXo/JEAlfuOcKMd82QHv/ox+E4f5CDFYMyvgYug+uWs/8M/RUgwz/7//PU8mgjrGAT
I0yeNzVfCuWkd28com2PNXkwAxbeDRWm662JHuStKSdd+aRG2NOZi6ZW7IPblgBFnOhRbgKsfld9
iTTIZ1/kaM4dpr/q5rNvPjwsPNDKmNo+iggV9/44Terxs2rfqwyjMcZK+O/+z3L7r/7PUr+cH8r+
vtaPvRTkjihucFHNbojeg4Wl2YPZZovRm7SD7JddchPjpY2stE0pd45F/RP3GKEVziYR3XfZZ8RG
dTB8d9WmXfdE5RviT/gUkF1+AhH/naVtfJRDdRcW8P4ccy2bMUJNm8SekAGYDwQoKo5117zIVjSO
7lHvu4cU92jNj8PvXqpHWCjG1qFHm+wEedu6Q5E8+F401iVV+uAZhX5nE6mGsdJ133mdjzSNOFva
sFPWyD3UJ03oygaLvQ/YuYCAGhskxLynCg/D7cT4iOYo5jSgIGXfr1h5eK9g0afFg7NmnowhYNqD
G8qoCtU64p537gQqAmUlFI7j1j3JEc2nkOS3b7KR2AlhSmV/7bxJbODDU6Ww9TQnc+3Wa25UGWa4
akx5QIubNSWTDCmBAXFm0MUKt5tj5+H20Lams9asyXxIbM+4bYQdqttYKKTI/qO/SVVlGwIvhODi
aKuxN6sDWhToG7hNGEB0S3cdSrAHS8F0j0yx16AqCPOpD3/kqu1/8wP34587AH2Db4Op/DZkldQw
gBwPl1zBB3euTTg27g1q7T9ofhc9d3mzHOcSRuWa6Rb+lrfAf6he+EWd7Vlp7/3CSn9gdXTb+dXz
z51/ifHKhY7vrNtn2VNjtOmTk9rLPG29s2zhnZvesxCrtzFubU+Rk2hrzLWyhWwGhugfXOGSmtKG
nRm09n2gDMmqo7yA0C+O4rWT9ZvShkxXmUpIzWsYn3jmItrTK803RF0PILNwQnD6S9SOWMEZ+ktP
IvZVacUsUe83j15tJthmxQtdVRTgGaBfMFb/0TkNtfXK6QG9TvW5sFz7gBYyFsvzgB+6m85IjS9t
5JUbUbOCdDMrfQNVfScD4gEhDxuN0H2BwRi3zipEAgzDlUhXVFRa2fN79R97uVNi5Bjp/x4XzMdG
8+h/j/OH4mR2lrttzDLcGSm5gLHsvUelRcmz1lL7o7Z4IMXtD8NR4GMUnXPtwsRcQZ03dlRR44dq
mm3F03x4jfTsJGOZsuzbRh3fpjZI0VjAyUPN9QR5ZPuIJnP3lFJ15cr30wPVg+6p7fEIQOkdOZ95
1MsVf6vqdncvR1H6gOrqTOfE5L99j3kl7MLJeSxUbH/R3mjgrRSrsR6ql26sMoyPVGU1iQHEjvo9
bvTqW2WIbsmHCXdd7lZPnpY/Km5cf1PFUCPD5NnH3lO1k1rW+p07D/ju+CMmX4w1TKruR3XA9V6e
iBey/LY/gwT8Hg2htgjIzj/mgKwxyMt/7uW9gnJn7KoLuffH6P9uHEY0+SO1Ms7cx2KJOSjEVjvo
rmOWf+uMpj/IFpALF5Gsme06D5KG6a5Wdl87Xni9BXQWBp96zmxkDoAklxyVMvkiW1lske5PXJPy
/10pouSr61bTWggv4d7VjV//7laRflmbpoGQYud+dsvo/+jWLaiCcIGKFffH4TxBFkG7rToqZjye
na7gU1hudVbVmWUORNy7i3TLXyr4lizkEZkT/8DbMWZyTPaaP6G+MgybzB1Qk+OtT+5WmTPXWfWV
No/KFjJoHFFE2SsyUO6qcPycMnWR73W192FXze3GZAJz2/1tKAwGc0EGekRCV/17/PN4uadVbb/S
iuY9yYz+GMqqK4UIxH7zLFmhWTYc5UiGbiO04bn9OfzbMXJXbj6HMxsA5sLquuc2CTtLLIYYmfAO
368zNgnVnfwtLOAWFJl17eGPAe7GaJyl9c8BvXR+HuGGPGGrONAf9ADN4dILNAATbgaPPOhaczG1
/FXaSB2ja+oMGGwW1T4FRFc8tAr+g3peb6IQUd4Q94kn7AyGBz9MZ18qcPRVNTzF62nMtSfZMcTW
pQy4v8oukhbILlWqxbOIaEcJMB3KUDmSo4Eea9vRSDL0QoR/NC3nm9+a6mMzvHe5kV+qMtYe0y7K
SMU1eKrMY3JDoRcuWtyn+2IOwT+4PRZ+d5KDskvHyHtR1umwkicxzDIghRgeolnDsC1eElvTHzqN
hfvQT/lLW6rTpnQCeyFHK1KRi8Js2q0cVf0MtenaOg1GOH0xIUxXfbL9+TVWjdcvEGAJtnVUxnfj
DMYgrZCeW0zBzq7jfx3SLNqFg2eDRvkV58u2DHRq7w0+SrSTx8rDUHL0N61YNmZMma+O4SSimvvF
8Oqd3/XVNxctnIWKnNJhIB9xAdpGimsesBSAGDwBMVitVPcQVh0ExnmAlC3GgtrA05vSHn6GIYbF
Tf3NeY2tllIQCauVw+1i08GCuCUcVUwemyiyvrUgSp3ge1xMGUYejrMjTRY9CpWPG9VV+N3W/ADb
T7dn5Y1TzdhkIOgykW6M1DLL71UyVeswUrApDrUnudFw2SYnZVzymZ4RwZ+5o+yQHeRg44bIDyWV
tZajCA0OazWO+4Ucrd3W2Sfw0iiWcbrRV4uLjaI2UvjtYrAHddvl0/9i67ya22ayLfqLUNUAGumV
ALOoHCy9oCxLRs6pgV9/F+jvjufOnReVGCTLJNHd55y915Z3WplBT5/cbOdMDaOB650VBiszs/vz
9VaXhfKOKOniYq9dP2JXMkY9Q793Q2wkf5/i9oBXCxuW4QRCADxuVvxq7P7JyUYD+bLZ7WmJmode
1OPT32fgJH3i8Pr/ngFMINpYXUnHpjjg+2EsNBVg89qynLZIu+hrDm1Z7cqlW0gKrvSD0xGq/Ucp
FaOTP4xigsAQCuRBf2+zKLQPmSq6B7PpkkDQtwBdoG2vPSPHZPtOBv0tp6I5lLXBe7HqOVfoaKIc
/c3tBMfm9fnX+0P3n/v/Pr8cO8gulWThaG1op24JhGedb8csEXuD7IRtu6on+0w3/TRHZaPZXfWm
u1zGYoi5lp3sJZIGcHPuNttovrD7d0gxdMoSjrQkhcY6WFebfDJGuZXPfEpEUj5ea+zrg5ki3Pn/
Pngt0eFwkVwIWYAmzEQ89U2e69Yj2Xdv1wa/mS3Y4pXV/Lmf1ua/3T+Odbt3ev1nYXVkjeoGObOk
33x0C7X2KiUCFvdzcAf9RQ5zsYuoxs8CUNBKc9F92wydZ+nFuz/nZMCVRwHgbTutx2N9ges7jFZx
21v6VvDWPo5NG7QYBh/11fFboI673vpjJORWVMbuI9Exzh4LZnTkvUGov4j61zS5m6Grw29gPO8m
Q9O3JTa8YGw7+8ICNJ/0wkv2EkjAY1bsbE0LL72suicWqlu3MOr3Msae74nF3l9v1jobXatFr5yC
vTPB2nAwV3UDynMQs+UaklqNu8QbrYdFVl9XDVQa0oNj8pRfoA9bD1o+/Lk/m4zB5wSRQ8yCfvxP
8V9Yc864wjnNytCRFvJSAjCc+yr5Iqgs8fVBFA9oFJ0DG1VyUOXcPqKl1Qng7d5HOwd03vBuL2H3
Xixi3laDjM+mndf3spFEgVaztRd5R/bPdaN1cllT94qQD/QqhLrurObq5bQK+x4fXrPDjCgDoby8
8gkC3thSVw+z66SkeiEee8jzur8vzejVgMDKiVLrHpu68C4REPbrresXweAIUhqH9evNZa6T0x8T
AA6V2ldI+E29Ct9YdEk9gt51s9TpfDMbqM28XjfeZDLe6/pgf61PbaL9n1JrjlAn7EhK/a5JB77w
QiQ3Q/WMk5GBo/Siy/Xuv19aR6PheJ0IDQ5WaMtuQxi5hrm7lkll1Eyna5Z5spZJZj4Oj1bNyX2t
qK61VWXVH7rXFJdr4eTpayhS350F/UtqSxNGhAvKesPBtr1BX0d89PVbJ0vSA1U81WkSXI8jRQVi
tzTM+Lh0tnqD8fXn/lgt/9wvw069EXQYaD0KWjGXJPiaA+M7a3pHfUbJut4a0fqfoAhQaV7fon89
KtdHw5TY5+uj1ycXmntoZqkfravADUEfoqxV16aplr6XtrwAcGOk+K/7rzdDPjgn7c86EU8Av5Ix
WwKRIY0J3ZYNXHcJNEdryhB7HAJjysu3ek4/i1Kav5ubpavVbw4uX1neua/Xn6VeFCS5PepoDjZJ
LsxPlOpbkh3lb7PtzuU8kTtJHUC50kWPMcnaO8jA2Vl5xkgYMtkxZbiSiKqU+clo8alegLpZ0M/R
yEUIqRf0m03x5UYCpKDMsYFNtgiMhmRSV5X9AXgw6JQ8n+grDWIber33RCKptWlrTFao3hpiUKfX
EQHsgwPn7a5vJvAg64rAcZzQ33aQJ2s2jLfO+7zePdg9iGVB6LKVY/I0THJyLmgvjeZT4iry/8we
9VIjKDTRddie/L/3nZfFW50K7p/HjQRanjchqGZR7sHiDsXxal8l4N3bGchRg+vNGrPfjcJvsLna
Xzl0i0d4mZvrg9cvoWjumMHEeP+r8TntCoiTZkitE1eBw+TDOGqzRDPd63UWuPlMqJXNQ1kYHfOO
yOnrxtiX+XyXKQYK/9omk8FWdyneoz87qyVGdX3Gn5vR+mjOo9ct9b/8jrwpMXSNZb27tuVc0gQ3
roym/bVf1+MiYa5k602666Gx4cZ1++M4NY/6KmBe1i/JKmq+3ixkNhzdvnpscuPf7//zjDH7lJg+
9n8vfruzOJF4MnH9DKl4cF0grkvF3+f0xLoDx56B3gBtyILrI3A1YvD2V40RUzuxjcsyIwUkfL7+
RZynkINHuZYeE+77+wdeH/3zp2rujzTqoQDrC4jTa7fs2hFrtRyhqXCKw/Vmk1jeHZdwfGczTPzb
WStzyvvrz061PP9Z+/JFK491V5TqAnuz8DujRX8bE0GwmUjaPusebaxEareixFzniCS6u37nrd85
ouvZ1/73vv/2vDzqouMa8/Qfz73+Jm/9+f/4ndff/h+/aZW3bzt0hE3b5aeyrKwXuKOH65Tfnpts
S1hufqLK+bf7iZ/Ltp0Wx7vBIrcVHHf4x5Fk2JnTbq63S3KN11AVHqKvdF9J+RRFFo3VKz2AozQD
pvqg1e0/44tlQaMzCvWfz7gehK4/9PcZevFROAMpmHhiuuHsrddJBEGTBIjrq3u9cERP7oiFmvKf
l7x1xopegHW4ikoMmSqgabQVlKI0/SM0wYev5u43q9nEMZlwmV6Pb5VCSrlq2TkYqaPOaCxAeIEq
Ai8jXHAE2Nebhpef3FpzH+fRa/xUdQQE6wnUhtlxfDdZsqB0ZHS5frk+cP0uFhPLVGOiQ6CyutZJ
IZ7wXdxqDbJM7uvXL9fvpLnsTN1IL13KX5wI4W5Ra/YbaVYM1GtXbfE/VZe+zYeTcqN5X8VD+pCg
e/Tdyp3eCxXdIzuSv42Z3Qp10S8vxopNTsGGHqF5Btg6Pi20lg8TA18/AT3+lK732eUn/2IKIIUb
XCQK+YRp7xpivp6W1gkvSz0jAl8fXL/Mdk/8TWWa56Y10JOlyaW1Xes4SppuVp3HT1bjxXgBrLcU
B81N0aj46e8zRtNGGkkO4VtVF8ufR1PkW2NFmIBXNocIydg7yGGu/2LdrsoGDSA9+uv9ykjVplWp
uNXUIB4TmT22CIffc8rZPz8O26957wcocP/3x6/3//3xUE/+7ccF8bnbfP3XrbS0fDPTlt2Ah/LS
dhb9+rh/MnvDIW65Q/253n/97nqfVawIhrwitXR9oPdiDm967n60o5HtjSLWzhrH7TNG3BwkR69t
Y4eb1/v+fvlv99VeQ0/zWola0i+mCe7w0rnGAefxPsn68Yxltg7Bz6bjOZxwAbwQN3KY5+bSDiaM
v6j7mOweFYDejrcNNe7JyRqiecNoeKni9ldXatbX+tQ6UlDow/hGEXLRMmr2rDMxrZEPYg/u+987
AcdV/zzetXBS6TfOxUEMCQ1hvXpLShuGVVX3t1Im9VuU3zqJUb6Wlp7er/Tj670LztGj7MMsuP5M
4TTRdoZBejBjMz6EoZMHBEElTFqW5ZTyD/yw0mdOtNXbmFXdjSiBtF/v5uIEW2LmxyjMn5j5IUGf
KEt9vE1neCjmHf4TJvlzW/yKG9vHLJp9GKjDt8qY52PZTskZCm3HQXdSPXMwvtX77NsoTYgX6626
1sYicJy8u6nW29c7rzfzub9nuw8ml2x2el7IYnpfdLG2l4MNJlZSYSM+PpjWQ7K0r1bI3xbV5Qtb
WH9xNf3N4qh6lk6yGWTp7j2MgPqA57KJp9fYgkQndTi9Exr+A2HB7aa1jGaXgmDocaCQYAXUvqL8
hBFQFbC7Ezd5yPSKwhNW2nPYctTorAe0K3eJgRFy4UDsuBCNKQAbxPnFfgafdO7LCStpFt3mOdm2
QjHhzbzDUJlI5CxPbcZxeMZzjoYnpzESRd6HAWlG6IhR0EWQRuRiJVk4/OVJ8kQi6zG043YbphZA
XUSwsMtB34WxQbSw8DalHJ69ZKRoqXASqHo7Is1YlgWDNUI9Tz940fSkqvAmHzN8e5XG6UuZ+Qb7
Emnm2hqNo9nnhtzblVVjnIyWSXtuwiJw0OyKKb7x4szPNBsenGqhszfxIRrV+BZlckMu7g8nzBiq
pyDk4gS8slCn2sjEfdYY5Ys9mj+QVFQ+s7OjFabfLjmktIaeQwu9vzuLmswIi45UiIEHlQzI9J95
L4g6Hvt8v2SNCKKCTOgQeyyiEuYGG8KZ3be8MbVz1KUB2iMymWKwJl3vPHR0M6RhDVsCbp8rrvNA
9WZ9N5flw1ha90ISAizDlO2H1DDIzXXn1QTJFTNnRkItWtVnN2WGEqcKVQBafFUTMhc0iiMHXsuv
1vgF8YBL+Nh4vGbC4Pxs57iUiVffmItevBpd5NtYCGGGRATLwcqlrgyPHnVfO7fktYkczo/57bkw
YhnZDZtmFU4tY+gFs1U+hq28Madnzu6/E6URCix9r3CeZ+XcZWD+wYPKoFHQiDkIgWeojhqR1Lao
n8p4RMcVVR96oT0LXfrOuI2jKTkq6VCl0yghGtr0Vcmm2XfxR6qL5Ji48G90rzxMsYJmXtvGGhWz
GUzrkNrzDtwLWIrYgbVip92dYyNlWUyiVTQjBHUrliDP+YdKMWxl6k0Uh9UxzscDTufbmIubF/W+
lzOageQQITAnjimt/VQHaeYY44WxwROj+JeZRvMmdr0vU7o4y9oS0ED/e01OesvjovdN5Z70dM72
SCNICaPfhjjMTLY0PJRfReoL3BwhS+MIIiu0meicjHosdsaa3ed0Rr0xBTbqYnmjEVbsQpo5Ua83
QHous72CJO3CpFvIHfYgiFiwLk5HKKcXBYDRU18XdA/SKPsWJpl8c2kFIz3w1ARF3tvZPUE6NNk7
/HjmsBlN4gxE0qeMJMsvd86+KtW82rp8bggsJl6+iMmi4QXsCEz1qakiikr+plkCqmze8vkwhC7A
VK8/1YKZhHXj9uStZ5U4eNl04azGJBKI1fOEN4bO2dk1+3EfVjY5brgF3MggADj2NkzdY992Oubl
nrpAgv09zfE+FD8H23y0CSvltwzkUY/Dt1PMj5F0v0bD2i0xWTl1bVSbJjU+jSWH8IcycFJhi2ae
/4A3gr/CZonewAmspjtjUMOxOqN9Yrj9YAz4Eu2FNli91IFtKK7nAu9UCye+CXFwW1FzKpGOt17N
pVD2+kbOu7lpQWumqyMEKtcyr5mo71Vi9ps2qu/TJMX4HFZHx5E/2Tf8MaPKdSCwcooftnpj4T8b
D33S/ohm09kAfnpCvfrYo3OtHrQ+E7gn1AWiaEk3bbwptPA9rOono5qcTVW2n3ZbLrB6k59Fv60W
o/KrsS9pnYhvOfwwoVc2w9Fzaa+7tHllDqzFpqGPhzDScYg2fJYt1ys3dd89eZ6IsaQhDYW4zX8Q
pyVYDefY1ta3nfcjIVlkJUb5HG1NgtS3XTMH9AceCwXPrs2NdKvb0w4JrNrg/SVBu44RNdlfCdrt
ffhuL7MIaoIEOG7YJw9PIFD8aJu4o4e230r9XiLlcziXEnlCgmki6g0y3Enkuo92xttk5vJhRhio
hY2b2XaJD0v6ratnKUinqvNDtHZQ/sFkrZmWlaqWe0xGr5LDoGcOzsbuCuA2hGnHc/Zpa14bNFAV
Nlb20LJR7K2YyLFoFnfO0maHX4lwftIwJO5qom9XAQazwOwXANPCLM52DE7XNN/u3tGnmFkecr56
OSNCon5NXBWwfVS+Uq9xO3snh8a579JvDaEy7ds4IwoP+QA5ZAEh9xxhqRO0MCwI4s1wMQ/3U6MX
2ziP3kZ+1wP2kzsNrEQwDmtYZTmeCeK0Alb6NQZJ3870s7bRYCTbIWpZWJwl8SUWwlPcNo9JpIX7
OrLUQSbaA5Y9moJrcp1Sq49HBdT2+l2qF5zspt1idh4uD9O6kLJ4ntI1EQKLk7ZkjxmyhfBbm7gE
lnDZFg3RSHyoH/r01EQ5mWlWMvnhPNzSm9A2nW09LzHryoCgU7B2CsB5/tyCnUoWgzML/tt+Fjdd
n2Cmz3eVs+zKFvm4ModwRxvsxq74+NlyfLHS7kfcnNq6N7cGtdhoWkT9tZSB/B8tXy0ftoSprwa2
GwZgToQTDmkCPOmx9wm7JcEcq6bfGPlXlSTRTuE0DGZeunniLAAC7h278isW3ejAvgs6Cl3flK4q
kQSFKyZimQRliOY1F0vna2tYCIqI2yz+uYQp57dFeHTcSxpmUcTazzy7ZiA4TPGePSMLpi75bbcU
Ky5DPqsrAnpJgKZDMs16JW5bDzciw1C5oxIhophNtkn06VKNDhDwMH0wKs5TYnrJzAZBcZc/CjSe
S5npl8qbH6bSdPahp91EfWPdd+0hnSUYSEShsi9faSivRWHGgWJEF9hicDWNfjM6VuPLTHkAME3v
kBnZRWgAy5ObhpdwE0V9eZJ4Yzf2KJ7HUfN2nYhfEf6bB7PeDyJq92SdfjaIfjdV0Wd7CfPBze4w
AIX7HI44iK29CzEgKMjC2dhVflSHHCHD+injQM75jIwaKpXbELMz4NHmg5HZb5ssKr2pTmh4N/ki
ksAZjF9lVR90u/xIXSQ5zog+SJqsVHq7c5Lw3k6r7zx/qDkS77LUxlZnzbda5zTbQR8fGgPb0GhE
+YaEy5Bm2Wo4pa4IlAeFOALIqYPEC9wRjc9IvkVVLd12LqN5F+ZloFnhxcwl7PCKeb6TqScTMX+w
zOFZutq3tCDVGz3DgIJOlz08QZGHXGz+Lks3ORUfnZa+ZHEkAkoQZCGGug9lfz92BLtoKjuaBoIj
Z7rMbm1z5p3v5zizAxk2JBO2GON0TqAckULvKR9NdFeT2foKGTMrKmoQNjyXi5gpnrcJBSTHrn7D
QwgUxFxRMZO7K8Uh0VtAorY/CY/K3CWjaMpXtLXqn/rGzXxr0l6mCslqtdjRekbYe8WkI5gwPi3P
UruyIUYtAze0zFsQypSpDv+lpRkONdmPXgQkKO4VE4VY3HcZea354tT3SyzKwKqyfboSzaep2ae1
lW3lmlIyWVXiI5AZfbf3lgDC53vutdtJSPmjkR7hvYOzW2AkBkVYfcWZ+1Prhw89yT/jPH5pOS7c
rbxVM85RsqXjDSlHN2HluLAYLToTbNHjbLwMMysRVrRbs27CTUQ6iO/QJt/ndkGsyDSVcA/s9B6+
IGgH5lHmcEcCPb6opPZjyfg7zg2i+uz+zl0wzQMloBUK+EJOPgVSHEBkz7Zarus7NZFibd0WYLBS
Rcpd+JC6wghKnPklrYqtGb7lkG+3TeE86GEU7haDz2Glc94rVMjVhIwP42xjcBmZD4AoEReAkoRC
ZZRNMDCj5aSZ/7RNiyxqBLhbO+2LrYchggsEhYyzgL8o6TRhXY0CuAy9X9HcWS+7+pgRMLqZjMAc
M/0UduXFzcvViN3XuC/QLTUuK7I3p2SGRtOPaLQ8NFEaghnvQw+Z4mJxgqfl0I6N6+Oc09Nx26DO
bPSrKGsU6sCz16XnqHQXdjtcnr0Z4VAhLKE2rI2T6vs55MgfWXN97k8gG6zDFFU3U9R+chbpyQlV
8w7MIbPy3BtOZqqDq1RRYOVQbwaTIQSxDROhLshxsqCJOZOFmcGG1HCu8EZItPZTkxm7OClwqkJV
2gF5Ww594aSohrInh6RL/IIzUwFDw+Pc0XbptGqrz6bYmt1ycOuW/XNpTtZYCXzDpa+c0buMRvOM
yRkJqPi0DJtLqWL048Gphev1EQLHpeArwkBA5T7KAlVK0nW/xim8S7yu/JGZ4kBwaRmkdpcHq27R
0DAyd4TLE5IGQzJ96yATrdGq8baUkiZR0gVoKHcEwTTUPf3bSKPVD5Of081UeuEWPK23l83oY6m0
fa6IiWOd2OiaiQM0wr7kZi+V1RCSiOZoE9Eb3WrFdl4cPg22Y9zWRfpUKnLWcAF49mLToaynzdSZ
qV95WM5m49wRSXpUbpJtFs7fw0gyRmWSN9hneGyIL4Q45/xcIEvsNVm7TzUzECY9t2KMNGgypOUN
rm3jEbvTl+bD0IfdYs/fzF2xF8D23CclxWjnGfGxGr6bMPxFDHFIulz02jf8b1xVHRJT/bCrsMIw
TqfEJauVUGVSD5BPQ+spFYKo3iG/UKsP4D2eib0ibSt5pr1UbCzIRU/TyMuCadMI8wP7txZo7pam
PGOTmfXU4C10su7eGLpqJz33N3phzI1O+Yqi0tobafKQeMWy7dPkrjQJGonB0PlJlu/T3hC72mEN
d6i2vZHJIiOnuqaycwTBdBnv0GTKct/I5B4hwHhj9JnfhvMS6IgBg1wTB3KLHfq9DG+55MoaLbsr
KWDSATVEohlnI51ZKS06XEZ2NABJxzFtXSlLP+158UXcS7LJVI6AIm19U7PrbWXoz7kXjdtailup
65QMUh5qRXAy64kKCm9mITGGj0aP70iFQsArYjiBuvkzL9r0JozJOC9txp9TN1DFpJy23UqeDGN6
qRnKre8DZQEEcK6t8HYhcp5IwAVRZO88s/U9Wnrkbp1w5Tv9KIH7AhFojRMaSEGWI93yIXnNe+uX
RPXmuyI3T5Ulwn3VJzdJzKcxKu8sXd4XRaaCVi8FAwf5xXo9B2pZBbNlesZdr+Hf1HdhLX/oRisO
9jj/lAV/6bRIe1cUNuuMnAO7XZZdWtkfOOt3bdYV5yLiANRNn22CBX82XA7o0XCrbBInH4SyOQRS
BhgFQaCE1gT16HobC07Gxm3Np0lbl4SoKzaDkv3GNs3Od3rgQYnL2T0HP5haxCJGIQ0o5KBF4DbF
ujBecrcNt5wqGJuLrUdkQVixA1uhN/rNCiWJxxtraNTOzg2uOADK6fBpJE65jzN4u+CpQcph6Ckj
8BQ5swgtuqv00QvKtMAX6YHFls5MOjr7P3aEeyYn3qFs619j4m2mBEp1CWzkpIWGfaMZ1DU6aXbs
OvkmLYw5sKL4PnOaz8nNsWR3dnQKVXvI4pfGGk0/8bLz4pJfOvTOyUhU6tthidx1XLHOoOroEhHe
0+2J2+nhTJgj2wLyaZnRMfFOYawe1RCvmRjkng1GReK553hHlD7HcsFBjXTkJmysR5acfGkwdS28
KGouToU5zQdj4P5mTB8zbcrPXaN+gj5MTuXU6SgmiptIRSVLpYfCXLWbpmaVW9gP/FYJJiJdZ+88
Vj98tcledUTFyZlWpW6TrTH2TqAhCghrIO55+UT2mK9VTsSnLQlSr6wCvUdkajC5dnGw7j3LcRBL
hm9DR2eg9uijdRQemxoIibuWnXlkIWOcKX7jtLhT22I49bRvgqxM0m1fNQWzqBYpwdJUAf3VV0dk
ToBAqTvExfCVafOGQwiOVzVpe4cye2smrP7OEg+EQbBZL0mi+xpeBV0RGou9vt5KwrKxKmwtyT1e
wrrDQorRKaeJkUYGyZDgTPnYAyqwrS2lrzj7+jI5fjqv4eiMjw8Ct51ncm2ZFNXgiJwTiP/5MCuB
8gn8eiQSbedwpU/9XqP6DRJ88khOrSdz9Q80aGl8Pu80d+36PlnQpwvHS3b2nCZBNsUHZF9rvzf3
zu3w5S5zc8JHcClNC3Si+WqU3U9HZrsq58gjo6XhpEKPtGlwN1bsJLEDX0AY0LAl+X3hyAg4T1yC
A8MhD7TU871mGGhj0utO4vhdOeZ0ct3lsBD4uymQOHTpFKQjKx8y69zdNYlU5BfEHPtT9PTsh/oW
vNZogs3Mb9ouNTdmBq9c6ZztRa4Cd2ZtTr2nKA1TEoryvVt5WYBnnW4YFwuyaHufdNhF6yTFEczn
pfDUrpDtc12bpFk5zSuurAZ4kKDR314yjHVB625KVSClAnTlt5KtLE8q4O2fTq/WwOJGYbLEMGjP
X2Iaee3N8fdU0nmNwzNbbxcsbp9CZ6UpANNuU8916Xu5916Sbb4hfrIK2rB+iVwPbI2D4IiIuU1B
wnCrjOEkWm32MT3dYuB+Y5TN0GByAhR9NmGqmJiAAwX9bLE958W7i9TaG5+sQnyTLZ7RoiLtYEzU
oc5bj6Znto00skrt6t2wR3w0Ngmookt2U19N4AkqxGU2VnHyJ1Gg7GsNjGVO4WszS11N97/SKudP
89axUGfcxRiCvdz5UFJ8aHIhLWJe7o2xfUsITfSxeL/bafvi8rkGmkhEioKJiqEWhlTyu0wxhKKn
BsRroo40iF9PGN2gEHXvYOfruxTXEq2JU+W2IzkzSxU0dnPKJatSkg3nNo0ZylW8ktRjm4zcFzVP
W/rGN3DwLgbFVcEEcZpuq7bbhR7NartrX+yoqv1hYY2a3IQ1Djl/0JuUEYtnXBZURmgrWTgRlRNC
/jOhARa05WRslik+CW146joZ+ctEYHVVRY+YsL/Gk1lFng8TDcaL6ZsVzFSvgPMTuhs3pkJU9JJC
dhHeUMwTRn1s++mkFSzotozTDVr/36VZ7ypzSvckGNyFkmEWvpFj5BhHu0LjhPDRT3piNHNH+zbG
kxvv0dS9Cb3IDun0KEiLZtMYyr2Mbue+LndVD0YzTMS+tkSQpChAi6g00VFb+xznLMcEXgDb1D+p
hvWDyAxcluZjnZcfydINAOHDTxpPxtZusoM3xNQEk006N8P0o6aVgSnqS4TscNFZn5t22/K2E6cR
Si489nuzQmGs9TTS9e5HKVuEOmIMFrQJpmq/9CZqKGvbMxpmkk45ioxIdn2n6tf4XBeUkc0HyzUv
qnIuyCrrA5XoTvAG+yWyXHpE2nNP1BNr7HxD8tLW8JpdnC3vBOPpiJM+mCT4TneLIhCtfKo9Q5Zd
+wVE0GJ59lHt0bi2ytvIdQ/R4H2XeCf8Ye1zCsXkpNMpnTyUll5a34vhIhc9P6im+a6JcmrRwPRI
jvLhPXR15xj3k0+0RsmF7iaUH9FvhOKEwqobI+tI1DPbaWuMgPRU1e6V+wxfx6VRav8oDARRAooB
5ToAXfVVC7rI5VIfjYJB8MQVEdpFfO5M+7kOWfLK5bvLKK/Reix0c937MCpOde/pj8boEvkUzn46
ZGYw2X4NRXJjdOz24zww5TQoS4Zlq3lbtPTi1HMucZE2aDWnbphTv6R0iS0QLi+i3Ml5VURmfJAq
suqXKD+EjGp0a+i2zmRXR8zhla8hWediJiW65d/Wwnw6G31DWAvZCLQK2Bct7XdeXKy2qPaTQfMr
4RC62EN2WlzcMFXHEbY1a3qME5LYdIEghVmnYdwX2Kms8JP034wdnxx38GDQR7coSrlsWU7pBlb+
2DjaVmYcHVxH+9RjKkIYvBpBJLavaHll5aGkAbfNoKG6WCrR60I1YIoaWKNDw6UbD7ZJH6RMniya
DJRP86afnCwQLZBuQqs1v2jmCs8vU6a6pvGkpT+LePaILFQtYRoOl3gsfXqnc4Dy+OgsWI8A6sGK
Lb7aSq5/hAMbdqGHKVAhb/SKTJoaquxaouvheABLRAb5VDwz4MExmPwadiX5izF7Apm4Qq0fWw5m
a+Azq/IAhbl8bKPuK1euFdQ5ubGTok+b2hf2tzhw0LMSdZD5tmfeGFFZbrOkpq9U3clx1cT37I75
JPyONoJoWwGwwIoRonqnLutPPZz9om5a8PbLSbqguNc9yaeaeSn05SJmoAlVauXb0XRvBtfZEoZ2
xHnm28BYzt3QzOgJatggDaJAx0peLCOZfV0vh52VxU8ED5yp1xbeH17KNpl/UkJhjLdHOI3QwdJu
fCgXtvjSEg+1xqUdqn43TkUQwtcOmaWlTnlibALNKOSPK4c1vgHvnF3TqaUtp4gf4o0rxvg+5mRI
oh8GRk/ln3k4fesF563WkM8VsKsUCnCQTvM9mx7veZomO9c2hK+Pmh/a2mV0qtd+DUGBCQloAAAB
69fvWY9uDcvPOho5GIf8PlR3yVQ91yidvHhrjf24zTudjL9cu+TeQyS97zZRq9oz+7Az75IqQs8p
uBtBNpOVkLMM4wT46OSXGUO8ruNUKNFE6soGzsp4Qy7RY1NNftIYdwt4kyJ0Cct4EnE4E4lrva6/
w3KGl1F4vAHR0W3zD0Sy+zLqPqGsWqyXboCk9QJFCZCVyF4ZaZ8Yr5AzZ4QTzUb3l7cMu9zonhQp
wlXI4V7KBSPLxGZKecdHcfC1cDWz6MkHIidG+rzrSh7TlvFikcyLb7cuBRTtvE0B5iqSUesjdeJq
qahEi/pmZlBO+HT3o/fIsjHfjaTEqCChW5tzhUM7PxZaecu7KfyeHhNKOsYq0xh/6abcCwI9XKp0
13wfkuamzdK3RXDJD05zN1kKGbU5foGGZZSl43G2p+qhr/vKd+NaCzo+nCJcnbPC83bIyj6GRT/h
+AP5mkPDIffUGTiN1ph4hM6pUUhtkzAUqoZCHu0yvjX/h6fzWk5c67bwE6lKOdwSjHHONr5RITDK
Oevpzzfpf5+LLnfTGKSltWYcc4x+qh98ZSBFT0YfAJp/61tcOWNhBYLmVrmdkfVcu3YI+phSkEd3
j/TpyRzCaT1ZyIJm+T3MUV5XaMxy4h7sQrvRGvrxyQh0aajiaGMYBiadQGaLZN19pQGdRd/mUn4V
Rv6Z65SC4hQQWWg+xmQjqk9E6Wr458iKHjoPdm0jmKAEXce6CU91zJGes3pLHwH5QgcMWP+dm0jx
+XAKgBni4hdYoGIZ4QCefSRmjlYx7f+b1osmqpDTTV8iZaDQ/QdOAWScI7zs4SDEZvQz6ITuoRmT
p8Vi6ON6PGPtx0c5M4lpRiAruo8sbPrgaw8M3IgoQLtB7vkhgeFqDe5utQzLW5Z/+MNkvsESs2HA
wV1D3k78rUVvveXC5k+GmLVUcxLgz51V7+uGicoyHx41aetfL9mOHWPVOMVeI6VrKrIvDV2TdR/B
4ITgG4krGzFfml8b0q5JRBM6t9s60MFUxHUd1BelaSnbtDN2hdftKfe+0Pv/GyL7KwpnqJuyT1et
9pTC/xy1fB5rgxE0J4Xnp6yNTZOa29Z61xwnvffs9rkJn8gXm60+gUBe7EfFYjAYSGNH15DSB4rS
qRxe6nMm2rAN8/5oiCTbOa6CDhSSBRpwAGAOk67VbKs8P0dNtQO+mv465ShepXhOOwe6ABs5mdhA
PJCKuBtRaPKwhfYw3jTMh2xsWIfWnorrYRaD6DYNDeqPgoZkODhvTGRbK3DATh+xcxHHrEOhoe2G
Z78beTpTVK9Dr/qmdkQ1kh5x6xl36Kt9KTBUzNApExmZjw3pE5oXEzGzqz7akzqsnTiqNkuEyr1O
/cqbK2TJSWVoFVsDaV9fPFdgYzJBSrShhuqSHq0LZKU8o7jMcJ64M1WpqMYvxYZ5zIWJFIwpoYd+
nmED9soyXZsz2F/Fym5mp9NX+kL9xqg+FKV7LELECYAtvXoWhXdYQduVaTtffRE/tZW+Abit33TI
7G3qVZgMwPopxRARwDxjkJ1m4b6Dkad3qW8jw/0OIGYNyyzs39P4MBSlvdHG7n2wVJiew3KVL/Fz
ktLZTVwqh0rbAk5ApWaIbZ3jUuxsxFbXulF96hoVBsjLBq97mnMwDImLA47c5jyqIbZT10EkzLdl
6FZrW83im9x/qJdcDmpPLOktgWFaH/HwoM4xikWW19+OVfIe94jMU9hdlWp/Hsz6ZWD8e4Uo2kYo
4kb0P1AdA60eFe16UXXOCBLqq0pdSGZc7UEx+xfVRTWQ0vqHw/QOH/PRJUc79pZ1bU4JRkg70lG9
y2qc6JDoQBg6tcb1010MjXu7qJ570wdEo1Z3NQknvcd2K+uKxYBwdkR0Oi8vUwesqWiW30731lba
fJDx3yu5fyzNaFtHL56e+tBbQ4DdaQ6jQPBhFUz2JFPx7CHgBJHgerKzbBN23ovEptC+u6twC7eY
Mdnm7aQrxyWBM2fKfyaQj8NEo2psaGP2EI81dc2VuFTHa9V+09rmruzG6ubKtz0vAKvGqSdIotBf
ORbhsq8yHavPaKznb26YVrvQMfH500KpmWpbZhiPng4VtgYPz2D6KfUaQuG85blAMa1vTLsHtmon
x2HpSpoWlJPzuYGnVV0CoN+fWEU4hLqsojltnhZUvlAmtYKxRTXQpWoLMXVgpf2lHj08hD68Q2c3
3zpAJNdVr5krzQuGqWJyKc3djzZ6HISrys3vx6nGyIeUdfske3VHbh2+36Adae2NfvMiZcmoL2+T
otq5s/9VxNGvVqZnUmljBqrHsFJLex3VUSrqHayikGRka1jrTMZ0cafVRGFjmrxvK8uRhINZ+95J
ok8nfvZ8E0iWGdHLmZliS586s9obJZBVz/9MmL1YaTZkkSY8rz1c3GgPwrcUq2vDhrccImZ7AxLD
Z3vFH40Hi2dGwQOk0Xvc+n+YiQsdiI94MrYmFfy5Rqba2BYZMDvNuaVYMlUx/DPQSBZOeV9RSWWq
1RSFaWvdIa5qgpAAOZpBtZgnH9Oi0wEqflUFSymbbeYBJg796r7N651dDI8+dLtWDOvXrD8wQvvs
mN2nB1gBKcuaSeZV26ILQml7qWnQmR1tm4ZiWn2aXNj6Ix0kHa0HFBjffTQrgEUCeIyk8zNDP4EQ
AJKzFCfhKz/bIIFgDmr/KgY//IJ0Ok5BxhRd9xmBUYPyi541al0r8Snu4B6KWG+gP8SpeLSrxwTy
bINCa9iZdzaVCw99o5Vhg7Sz/f6FcjZ98e7JVr9DL6NVTP3EWha0GDNI3MJyA7wCIfWkgvOFTjdW
fq1nGO4CUuapt7ASzLmvZz0OINhjttFBs1hRqBj0mUG6RlhfzTrsCOUFCoU9srVvaYV56GIXpgPy
y3kYNwAFUQpgPG5ju/ldWzL46N6NTZ1AL2LSN+0quq0gFpq5HLehYAQpCu/QZN62TWntb3oFE6Qp
EOf68JSpioW6X8kQdLG8WrTTQESlzi1x2s7R5geTpDtbHjzDjPepZ+zDGXHo3IuMDb1VkEN1hxbw
8F6QM9FooRDiUi8B2gn5WwgwtPN2vel8WQtpE4IwKxDh4Nw65buO+uxu6MIB1Q0P4vm+nLb92GNT
mNDpDFd/Nmqawy7VhHxotsj8mg8oIxV6AZtnwrZ1kZuAMGMBI93sqobZhWzw7ytzaJ9sAGy+niD8
FoHObZXNmOYqTC3KQ6I2GgoYuA+/QSotnBM2g53k9IIH4FYMEjhwSigFLMsMpjL5HDNxDLxipSaU
mRdUNZHjGAlaIBUH71My7OYOByenV+9wr2tO/1eXujTI0wglA7W4a/t+G48LGMDOyD76PGbPULJL
etVj8sb/AkZMGcP7jA0EyLQRWkW/noG1dAeGprDESkvEwsAMNYb1rC3PTQmWCD6/lT5iWNLxtXbA
ZuZh8jKWNBxdulKmTejLDo5CkgWUrQQcTsXV7bp3F8DAWuMoMLqLnmhXX9Bm5ehXyqtnqlT/ejSi
NUBYdMsfQRQayPilBWjA+KJm2Bg7RSlde3SdyNzRRSHFLtHKzqE3NzuoS1Rjlzge+jE0cUGPRlsT
YGhRbOJ0aTeZ4T9WA+kjLq9Zzq6tuj+dQXvfseDVlMra6ACkmGzOQGjcZZ62tecQMGnpbhabHI1W
SWMZcMygtcuMr3rbM9e4QtLh4s1uvqqG6i6LIfgdu/rGrOCnJ7DU14oGmZxv7hl5YIJ7IFXpLKN7
hW/sGSG4D0iAAlS+7Bsi0LVTg+TKB4UaTIvVVot5XY+RwB3qV0Ux7zvpBNBtoEwAORCDfdENBeE/
0DswiVVodCD/W9reh24bH0g9PAOEIquhYGOY0xlcEGmUfVs4Lj059VzS0pWflm28CNStbyHDn9As
YejWHWmj2/OxzOxgSpYj/QJqH+qN2tE4d503tMyDwowDxS8Cho1JX+cXY8p+lGq4uJZ3GOL5XsU3
W7MRzAQbWT2f5+ZbGZ1vu7HvWwVb2c1n3a8OaaedPTeFnqnD9jiH1lROTjP8DhUiCV17w4kLqmi4
ZOXwW7fdOp3iF1V39l0JFCTPAihzA/kJ8905hld+tr9iXTs25XyunCJo6+ZDiS4kW3bdv0ZVfB6b
LEglGlRBiI0XA7HiSOOnmT9keBaQ1pi55dwYSQBL82UG7OubdCVFziAJ3CU8+xTsSonkuyhc1WlK
JbTL1kupPFmxf5JfdhYUkD2mdlIo+Ed4pfEAUTQcE04Kgdx41us8QLIOcJnxwWCstNXPgA9X6qh+
tst0nLvuYvTt44Kaerzkf/LvxVd/YlC7sxnIRyRK+m2Wz36mnyenPyZN9Wem9NAUeImN8Qxl+BEm
gMdMQrciD+S1GCrRPimeInTUoc8I6nkU8qogTCW5dl+KJf3WgGgX05Fo6txTWnNjnS6nzvSnc5Kf
S88s6ujdqIWyl4/QivBGNew7rTIDZ+6PHZwrRe3eJflyfW9ieyc9coBulkQ76a3eat/O/AyX/UHe
YhjLsaVHSHTyVlpcSTwdka4LbBvkonXQSu8Ud92v3C+Hdo1Q5HPRhTDf5vf/lo8Fn4zljO7qpUHw
xk2PWkXPrtLPHjTZfb9AyzxeYoemGnq4HIhjzAOl1XaZFRuqBBPfupz7JDrD/BpStGIYN6yeUWQN
aI4A17cHJNTQbuVLmHa9j3JvJw9P9kKftd+LcfjvecoDXxbnq6RtDIP8Kkum1zajD81mkE0hT0B+
Ve1ywCbjfin7ZwsVvOvvs0RK0x/TpLmrW3yEsFGwALIIZJ2BtRySyHzX+KuXJQEVmuBhysyTrGHv
swMdOd35vsmrw5KaQZFymMMx/6y1C5S/J2BWB0CWYMTCndfOt0pSHtpRC5q2+5ysH2Bh747P4HS3
Mpi90rVnebZLyMJyAS2qOV4g38AcLm3+ebqoCvVO/LzZbIj/uoGRccQQRzoXmUn4alCsRTeKJK7O
kE+TX5U/ox8Fvshmca2af5KfqTG+FSP48yRF9JSrlNsLW3jWIjTs1Og8RvOZsHTFaM6nr6AiGxrX
lZGLoyL5aEGwtaToBYHf8nTvBLwrgBjpYurmYVGmc2O+z2X9GUcrVgUVuE79jvXpAiV/oOt8v5IG
AK938wR8conutNjfIGOCtGcWTEN2D1nAxlDYyzA3D5oNK5oWhJwP+Xq0V4LwYzSNXysGnbrUj370
71BRgLrXHe+r0WlZhV14LsfuV+6sVTTpXO6U7t+K6G1/yRVtPUPDN0RcVo4WelpZjz2UyNfVRpvi
IguFhEw5pb/yEK8HhQPj9fl1yZrWO5k85LEsmPvhifTWYdYT4p8E4nKXqRHOOEKRK9PMXwHhntMm
PMsDdtjMJfoxjIc/V2PPiBjM9KX6EI3jpV3yIGkZWPH78qYp6WTNM8ahDNxZOfXZsxkXH+ICKsXA
hcSH+kYst2GOF52axCrPMjTHwF17fBWDSQQCuBsn/xvs1TzD+YIdbZlXote4ERNmtKg35+3RW/Zi
4OQKk6R6SkKKwyyqmCS59W5Kg6HYo+1xVHm49si5DTNi7fjdzKAF6UysU8j5ZqtXy1ntx7OTbXO7
/krnmZyX+9E0K1Aye4uMz33TTRfmWwNKxzjJIsGE3c5+/q2y6Aw7kfPPHQW16N5sorOJE6XkFJhg
qGRoRCpQWMTG7I+y+ppS/xblWU1j1Fisg2yQZvZPw52ugTrmXzFbZ1K7k0+i5MAaS/nX6pezWEgx
D/IzUZNA/j5tC+PV1saPq3cR4za07uHqb1Ttpc78rwr7I06B+misdb9MKB1lf8n30G+50WJv54fM
xA9w0A3T8fqrsjJyaT4TQgBGX7HFQalmAZiSt9b5hP75BKLwgIrhU9mTwuthAE8qhri5ky2WFOp5
yKdLke8XUz16k89sAqc7hVeuL6ybeGcl6b+XmkQhJCv+2mrgo+gfyfvkNPtiq2ajeUlAy0VafPUR
tkY7y/0VW5Z8WU79I3u04vHJ0s61+kUS5T1CkHiOdGhvoeJfofZ3G5pQxLEE4t0cFlLsqNyiA9dz
cRwpaNQu6I+kMw7XO0eBjLkMnAqbxEeSdn4PEVzN2WkLj4458DNpy+egXU2QnDFZK0q9zw6Qhdof
j3LzEDZeypBKWJw/lct0TmPuLKsn4oh+pevKy2L7p+uLcmihXgLfsXZ94MfsHnlJthwJxJOqJVwC
0Kjr0lxNeFb8aNFNPfYXA5YHWb+h/q4S7V0nV9IK/xXB+DMteMSE/VM11rQ0V/M0H2O5BjkK8h0p
RZQh0TZ11d3Ixf73vbr/p7rsG35VVdWdfIzvadoqSdTHaME283TcOoPMNrlngubF5juvBlo+/HpT
evPa9ST0rIIX4V5aZ7kY3ach3BP4aVmtdOARUPFQ9aPiZW8Mp6yaJvwSG6HG4s2cl4hRPwkiZLfW
aXh2nU9Vbd7+O63yKdkEj6TRMzINmRHoCnkW8nZ16G+LOdmVnnZ2TPZ4dxC7qoM9ysx6G2n2I58e
WAUbpI8C6PS+0lI7i+GS6BCglEbimw0OF2Juo1G7p5zxpUV7sVo+sjpt+y1mL2uSk+L+f6AlpkoO
p5Gldxa9b7HIvv7vSXQxeXUCQq+/uFXB8YMrbVScUw6ZUN4nEMHEe7EdcnZ6fX6KwQfItql9ojYt
/bOpd4Y8pP9eounZ1MaTrOP1rjX9y69e+yxhOsh+kO2f8UnFmH77yqsSmgEx7tWRU7llthtmH0U/
aNlylm2dqoR3uXLblvpNqiJg6txTuTzlYp+jaXor2ulr+EPmBiodkKYDmIL4g97RSlZrMouDMlT3
po8yMSHSwnBLk4QP1lL9UQH8MdK9BK1y6BB/I3OwsT65dX2+Ge28biaccpqzqsWfdj1SKQaEufDN
IGqCRMepTxYZpXe/lm/TooXGq3ZuFfVMQb/I8veGKCLEU5eNAx+6sRsSTP8CQg7TaXc7U7vexXxe
PBccTvPoSKdXi+5y3TtMItpqAkEfrCKw/WazmPNj6rS/4ryYbA78no5ohg5WZwfouh5znK12nBPv
pmNgQnaNntQHSRXA+qGO5t015CbX7+y1+KuwP9CmOsq++XeflnKXQ3okL8BWcB6Hn0npPkd6cboK
zksSBVkthUVKiCQZfma0KHmRhTIqiTuH7EkHLSzGXylEFHTcSxCrwv8ppn7ExhlW/DyrNkAd89Qx
rJIEg7ocYVI868tPr4Nghg7kGgz2Mc51TpDAVfYjgbrOBri6mP+5F9nNreEfumInntKooO0llOUT
G10SFJyAOIMedRvD7N6YFzhJHCgxm699j231czU5Yh7mvn3TtPhqKsiwLhOmpNGrE3wTGCvxrcuQ
nqdV3uJhG+QHVYXmFS+LN0gazIicG2Rkn2a0scU4GvjnMJ13EYhOP3QODrW+FQP39w3IjDg0tgng
26Tp4W2rVy1pnlSzEcw8OzxvPSWrBNIOkvEe8qqiVk4lCSRd/jOY9qObWL9etTUI/FDD2CegEMUQ
eqaF6Lbz54fln5IrJ8/4jNtio5VwYPnzse4MQsqYEAzTW3WPChybXqEd3ZZZzH8NcGq6pMvNwqVq
WR3EE0Ai7ShXNGYU4YUzkB3ZI5WKHgUtpIFpev5vgX4BkMVf71W/CnUj3oPgxx04PcAHmBI0GwKF
9RjLGwl35EvleuUamUzYGLkNvw8YlWQHcVxw/X1Z2zn0/wZ6oaH1HY7pR+lu5bcyOw0MboHq2XWt
mGTZDX61zzz7uXMdWr3x9fWIbHocexppKC1xLlsydTf793/Zs6GER4YTzsttPpbH65Lg7OWxw5wO
3Q4MhSE7TykfGH0NfJS+5cpdVkd+Gv0AlIgSMrqDcreM/wTiea77KcSvGn7/LEFeHvlUOnFWo549
o4awcgzmjFheOy2g458u8qa2oSQ8OO/iMpsahzY1h4wkiF0ke/MaxeXTAyT3oLgxF2KFDVKojgad
3ydv193ue4gpyBkMi+aASNI/99FOZzVih1rDPQjAG/n7DLy1r6JbOeCzOd3EM2QrHR97NY8u6Uju
3ACX3Mu/5bSPZJquO54L2l+G6t+kPfoJJLhs0ECCHQQEvqt8JyGY+IO8dN+6OnBSZkPNiZF+7lZu
o7D8Uw9k0p+dG+9pUqA1qA2uoL+oM3Qfif6TdfeNx5rxYKPq1jGHbzkHcibkp6a3v3IFbPqcIzEu
X/JUZP9dH8HSjMfQVUgJnZ0JT8RcweItz0Z2kuwb8IU/Btq/+H3DF0O2jDA40j1n7ke8kfgz28uD
GTya3AoeXOIBQOV7f2kZBCBjwXrIT6MxthniZxKnSxalVuT1FB4yhb6dZQdt8i/MT31/T/dv24Gu
DXvj3sPTje54NNqIrHak/YCbMNK/qtoiOn+vOspG4iHZL9f9z9oscbpnkG0nu07WyakoYfFH3gNl
0CNtijW0rjETC0QXdRLQZH5WMkhga+FWzR7Fe0pQKHF9mU0IiQDhVvuj5N7iYaVwMqxBUR/FPs6t
vwPTvRPTKgH3kOzR3DyI1S2V+pT6WsDc2lYdVISNCJxt+y5n/h3ZDsKNf3UQ+cC2haoVxBEcRatW
VRnK/xdYJfbyNDKCJUGwghSExW4vqwy2PcThOAnXREg/VnP/WfXdndoOu6gnX8eHijEQw+am5oso
1phD8uUUP05fByX5G+0XbEr7E4KLxjOHSoH1msmLZ8TIYxj5lmOHU0bPIKippyno6s5I27Tp+JAX
qNz7IJkyiyy3Qt2Dqge6qALJH37lU5wJQROAwhOOVHO9g4spic32U9MDsYVAoo+KlgIK7Z7E+tiq
852kz3JZTDYdfKqLps5K+OH76HlvYuzFEFnt9DTHADYwZorKJIfl34lxg2jgDwzSG2zx1N8xl2N4
EffYev6XN3wNEXaK/dwDPBlU7ScsP3sghGGSvmQtxoPfkEDezPPVonnvEhRfzdKC21MAwmqF8ybJ
pufbLCZ1UhhtCaver2m6JO8KLBoeLWYJ0wg4go7XGAvAOEm6D/HpeUBOzJ/RtQcRR1QokeI1nSmS
8QYaOmadtEAe7Zy2gabShwGaWgKTGa0/ozC2DFLvFXf6okbXN5T43Po3Ve2tsxh7sSf/2RWI8l8V
DXZdTpzYm1qzWU/tXmWETXa7PofAPll+TieC5HeeXv9KKC4/+Wj5BrAwN0NjbxZw9FKX6lR0NHM8
eE5V1MWZ8rGJZ6CwTQmaMogz4ifYm7ptMlwDm+Pg/V2NBVCfh7iNZF7zmmlfLYtiHOHIOCxT/FvX
K9le4qhHxw0I+mjXl4/iYaCQPQz6cGZYJigQvbXMgzz9KnUfGE6k6TifYdRkaHC5p/b81+KhkS35
tY32lG0s167uLDva9Yrb3bj4z4rUEYsob4sp/pTzbmm045Kp3+q0E0e7ICF1NXqa2uxy5tLFVEgW
JtmsOLgydiA3KUFfNDtJxcTPyAmDafR9zNCu/p8JkgOZVMrZ77fileSBXtdiSBZkebJHfbZPErrJ
8/Es7Gn5K5VYMCqnOWOTtGetBbyURWddgtzQr/cgLHf5IJXa/pKEVM2jF0UwCRK/SkA95vpO0d2d
lL3pOJ2yqQjAxJ600GYuJX+kC7fTl3nf4Ws9NrriTOcu2fW+SSfMuMg/U5yq71SvM1U8h+0NzPYd
zotr74A28LkGvFaE6ot8hRTlpYCfqg/9XH9JnMwsc7BY7gnwJ+lQ9yhXJjEyA8IBFHzRUBxKyvcU
P18AogUeLsjGBUHqt0lrBX1wUlCj/bV4PGoN1ruambtNcbz9rXzjUg4X6TbkkSf1fMkXINH8U9k3
PfuE2ZMXIz2N3b06KCczPnR/jeu9yXVKtc/Q2i8NdCAfFDvTpSc2ihh2Zf5Tw0FCxf6zKLcjtkEq
ho6RfOvmcxxxQ/xziOZrr0Tx84Np7MdbT9FP8l75YI8A1aYeKmXErmYo17/NTOdG7kyaEiUpjVyD
5cV7P0axkNcXB+fLPqbT9OrZ+L354tJSkTuZIxtlCkJWNl6GgIQm5zf6nqzoPq+yG70cztHCyrNG
tto9We4MOp0urf5j99QOEArmsZc8dqlsOn71U7kPOXu+0mbYlbt7Y/a2rU94XSgnWXBznB4Kxduk
GE/5FXVCrwsogHh/WECYhVLWsmNCXIlck0ooCvcME87+x/XfXXXw57eZkgdciO8liOCWvT8tlCyJ
6nN21AAYACapV3ldfiWRcoIH4J0RK2gLpxXQONw/Q7PgiY/SfmJoX/PcszwYM60Db3RPSXWcoulT
VlJ1nAdI1Tay4HILqed+1NNfmv97Z7MY51YFYJKA7yXoBxH4oOfVVp7TyJOXO5VPVov8aQSW2bdk
fSqw5TSgIUzuznNVTKoyqv1clNO6cCnGuJQpc4/SNhvhf4vbMZZoMz3iWqwal6Ka7R564lvZWfIE
wW7iCrt7U/UO0s1qJmAbRQBxWLC01B16CjiDummG6gHKi6NeZQElecLAvWYYB0kjgSEf8TDvY5xT
QcYMSAh6TTa1VD3OoNCZD2YG7OxrESCJ5E9qXFI/ZBj5Wq4AfLGB94pRrJgcXZLI/2JSW2b6Btrf
jX/6L1aFYW3PsNFOvlp2p+mqgQGPUcJMyoLpnDniPTs69Jcvp/0cEvKJZYDBdtTOZXHDyOGvlMzl
dXdknLgg0qS7JpWfeBqP4IxXZTug4plJyYJeB8euqO5ixjeGftsRDJTDeJS3Uxc9mLeto8JpVh/E
jMRx8gTRAu1w+gY9JwfLGN3rZnxhUhgvP/wm47Q3FGUrpnAgaAN6FR8p22rczcRdSvdmsaOXCiTO
f9G675Na5/VDC7aNqUAp8tMAvyQIs6963BLFkNfrOV4egKf/yIbLCLAbGurNoN2JLZHXlEHFGrmb
xiHjJMIYK/iqtPFWzpNYYJh3z6qnr5Fcek45i3NOGFsybR/Nu4oNLbtUNrbjDw9zpGw0T/uaUiLk
+Sz2ruqcQ0w5oiKmc35M2lLyqhWznPCdl+Xr8ClWQ8xmztVAgq7whVdz5LdvzD6tZLvLvx3eMoXz
dzq8yA5d2vI43so3Kx0bXzax2BVVK36zFFj0cGvMGVrU2dXQSx1FOq3MYDGg5b4roxGYvnZs/fa3
YZJkLIc3WRFzNt482PjlqOGLVfXNKqYv+Rb5pIT1E+PvVvmTzxADY7v/+x+5InmHZjAEOd/rvv0j
B39MkxvdyO/lHq5vjZJHY4YJkl0hrnC29TPkUpaq/spCXes1g/4zAgzGNli2/4lHqHv8egOwJ0qT
3dVmhA+a2n5J3anBQ8k+7Vpwj9Z5dsOzuGBUec9HOXByHEJDP4fr2liY8k1vQXmcpNMBs0Mf/ibb
QvN/pYd97XoAunzzvQRkVmDP1pdsOzt3V0oWvUb8XS1BhyoEuBT05f/ktTYi9b9cuyMNM7LK8CnH
tLDMIK7cn7q/+6+n7FbLZa6iYM6L12SCSKg+aEX1Je+WjPRqIzp1a9bKAfHYs0W9ynPVnRuiE83h
leUb/OjUfLYwjRd1/R7Z0DfpaeBTgKR5DbhzAcqEwxqjTWlFj705vQ0AqKsqWpWqAfuk+uDHr6ZH
D53oZbK0cxQqr5kV9AS64gSKkJ1UKwnql0xbF28c7YtADMT4pzgWz/3KiKeQXDjSa4vlE89aA9la
P+/lfSnh9+jD08CkCAP/D3TDNr2Um4lY5P9nTb8H9Q4Gn7xNPlQ+wPHSn6G8qaV0RP27Jtoi/Xzz
aurgS/HpwYgwwo1KZfjebMsAJNW28r37kCDdm6KvpXD/VKQ0RpvQkkJzWlffmn0701CpPYhK6vrA
BMMr4kLYuuUYkaUizXdsJnvb98md/AqwWcqEziEpQupv3TOWiTDDOUwqBc3+poWTwCBHhomWrDv9
cFGckQtvJcGXF3Ozou0Bmw1WvrKbE5NI5GBkUeb8KQ9HrsFPy9u5RYhW3pSS/nZT+2ZbKJ5yv/Im
krODM6HtbaTvGl1FWR5Zs4ghAAdDDb/zd0T1kSykWZAB9Ny7rnSf7aQGkMJnWmb7AdSDSTuqMQ0P
Z4mTt1aTszYjST5d5O6nKX51YgafuEK5UmthwXqGrpMIfD12F9qskzq0eytHDXYo/uyuOpWExa4e
PoQqYHnuW3yxMG3DcNjt1QqesUw9Sh05s+h+0XocmDpSQ/iIKLiIhf93CN0fDPrVOsuB7SnQAAJg
7hs6AkSPMPzUcx9Mhqrk7+KL5Gw7LgP8KuJpDIvE/hVcMqbOc57TVaiI7fim0B0/pEXvd9QehvgW
Z3AnPaMQ9BVRUB7ISdWbR7hxYL/7dY2HSuBfNAXk+ErDQdzGaLGEyoyekAOtxDUyX57jklnXsPsV
t2Z49Bg8JHSi5vFaYrqWW2lw1eDq0Pl4k5RKZV2lzVnRsmyOkpVK8tAW86OiNRvJz6S0K81QWvWP
NoPSbraukSdTKGB0YxlUXgdMIYFWrbuV4orMX7eZ8iq9mpxhrNbX3/+ViGX6onV+K9hMaeRJ31AK
N7atvyQh1UtqwdJCkMKI/KxBLYYaqSYtBvk/uVhJXyT30/ztEI2/0qzTgTdIk9c2vwCAf167l/J0
9Z80bv8kOhEuc9eAqSE5CArFgH7CLY31tWhEUUV6OdKZLrQZwpP2bqn4Lpmpb9xr1+jaB4b4Pikt
6sEUYSi1SH8Yo0NPI6w+03BXXK++KghkCIXkHbK5pKssZJvEQ5DEba4QGUi00FmqGLeQso2a5YGU
6zqd0bF8up2sAUC3+yKfIA0ZWYsUjkpboyzMI6iz/E8ez6K2+ybtd1Iev66tNHy8AUD3UH5cczye
m+kvn934K/cprUQNjEYpBFMRsykZMZPh/V0Lfnadr8fZeJEc8po0LpP7MqWXa5Ghr/t3KTQk0DE5
lfcsHy6fKMn/lIU3dtPtu5hOKAV8aR9Fifqe5iX8IN2tWUU3UraSJyYr5glnIVI0PNl9bQM+NNmn
rFk9K686UFt5nEk+7uij7nW6ptJpHds8UFqqVcK/EKMtBqF1rzymufK9DFT2jPbp+sgBsb/2CYOk
/8WtAuzCPOz8WdmLs1w4onaWfDvjmxxueYnB/iBTnYNkuRLmyOkNFTRbCIOlYZW6bPpo+UUSGY7z
s3hFN6eMtHz3qvoZ0biHvg9qSvV4PX5XQxGpd4tnf0lowIQ4DUGsVSa17m9did9iZp8lxOyn5WVq
GcbslS08kffXLo9Ehz6Urmn1G8tdSF+wdqQZwzC5fZCvN7R/Htwc+zuwPrB7dBfAnLeq29yGfseI
bXeRBn80gcqNj9JpEatR2t0PtNHit3VL2ziz/yBVQtl5crKkvFgpM5QQHUQ7xDSUIPPw6KvDp8A4
fA/hneZdnk4Tg/jivMhv0dolKytf5e9mHe/yYrqV/7tix8ASRA58zlyLwJbk29A/ABbMeJl/uj4x
ObhT/RJG03eTRTuzcPclTG6a0CB8yodKkbJMnFdvhmAEIyOXJq/LwWmGI7jXd2M32fNJuvFyuOQ/
BIsjVY3l0nvpChXqNzljpUaPnmtBFuIk31v3+jaqPEZZABgLQE4+V94gOYuAqjJRuxqyf2YTwO+g
ht9y5fHsPXUwai3U3mXx5RlpoL+28t3yIVaZMcPh8yaQN+LkpDg8ViXi1g2jgB6N7prHVgRSgnLY
Idd2B9Qx2YKICnmaVCBb9m7l909VlW1cIwFbop8zWnM+di1LHyI/OxSkXoyQ3dKzgP9XB2KYnJmb
O3ugj0F453T5JnoBaW+dI2XZxJbzf1yd13bbwLJtvwhjIIdXEsykKCpLLxi2LCOnRmgAX39n03vf
c8Z5sK1A0iTQobpq1Vy0GfqMp+5bZa4Si0allV1OB6IBxLTIaNRhvPRvdkubCPlDlWa/fwBhdpt2
0HFZJlZmQAEvokziWbsySfZiwO/0V4rWMGZCT2rpZCnt5b9/IV/faE/9V3z3xmd1S9Tv1bBQ/+ZQ
QBevfkhcdQtIes8dVUSPVOGo3HGUddpR6WnUsFJqP7V8K8Bm12pX9fVgIG8haqI/6MO+ir7d01Rx
1wiq5Uat/WoJCRbr3CPqUTuugJ2n+c2TXXnfqiqqfqZqJqo66mrW1WCCLdUImbm9F/abyrpATN+q
PVetAffTsNDrTwNlIM9V4yVL3Z+hGLeLPx2U8EoNA9/JaS4e9mrcLoVzA3YGYoNPzKJuIEAcuUJN
Hx9gqWyzkYuqNr1g2RVleUjy+jOyv7nZr2ofqNU+oyYR7UpJCOk0XCp7nVXBTm1s6giu/kM1WdQc
6GiMG7hsdL+pK6wqHupf9ZAgCjaCSoia3kqwpxQAVEmUWGCrssCq2pJKEnWVu1YmbzWJCDV6VcHM
UInKdPkQtnVJ5Y3ebgrq7Ar8SpWAVC7THtwHEUOuUEEyIasqXIwGMZL1Mw7uU6q53+pNqqUAuwPG
ibNetPHilrgQTtpNXUn1KSPX/3Ed/VP37zdQPbzOIuomDlSc/zxdt58sqM9qD3IbibjzUo0SslP1
0ybxk1v417ltIE2qIpe8Bw0eZJVFYipG3URNTbXtxE6Pio5ApPmLQgz8z1OGVEFdVPU+1XCXajj6
O0dzX9WNG+drEWgvTp6H9DhhutK8s+6qNZczC03l042a2oqE5b0Ud1/k1Fbpd0zXeT1y7kEu9/su
3CDZCR5iJzznqLZulbP1lSCnHiYks//EG7A9wzaZz0okRr/HLyVPSqb8VyfoQUUTxtgYBgxRGmut
uZRRiDiU8NTGqr6vntXqZHoq1HCuKv+gzphq4yvoRg367Hmwy99qx5lM79UU9/yPyqSo4BcZ+yrP
ppd7soanSKNSyzR8Ke50zXnHDh6MC47hgBf+6LHx9p8FUl0FIxF/12DPvlVMpq6uWiGpceErHh2j
1vzTQ0hBhj9/2mjnuN8u7WOWCY+E+pwapfcwj/x5kgIsoGqgSlRqxLJc08AardQVva9LqtTRxf0q
mpN7bUopm+4qqDziSBIvTyqXrmKawCc29pZ4K6PqpKoJNI99y5RQuymr59T6q1Y1NY86X7537pO6
sPebp4bkYiVKxKKKZktNF/9Q3YMz9c7/u7lhz/Fq9xiOICbQtaOahSpKuS9wFPTUQxsrOFD9pKB3
cBzvRYm879sfK5DSBuvjzuj1X0nBzNH6v0aQPM0B5qzcNnXSUNJ3s6MnVdQblfxS98VcEgoq/8Kd
JHAPtWNv1UuqP2VnIZ8lOQKwgsGprmrn2xffrMP77PPosy1pseMMoe6S+pj38cVaRacoXKaf2Oq2
WS7vT1VPl0xYvfVuM00lauypCVKqnlKjxFqDBZ8ppWXPQeO93APGtF2pV1Q5wjTzDwCy7iUbNSPv
VXEHuwWAuRCHuTXqPoEe+K1Kpm1XP3pOQV9gcJCuRpRPHYQYKmCnVI/Rxvx72atSTe/anyMZewPD
+IxsFadUIgfVMaP/FaKlTpE4v1Mf7dQw3SQX2rTEdogRlSIPncbqQYM6l6q9H4Ykl1L+idhC8Rfm
bFVjMqi8XmrwaPafke3VZemRLGbKT4V2ums7eeuqu2l195632R/hR5/313IZ8bSOwOZcaC8hjGIf
9uvmoXKw7anmZweMpj42v4NhQdPHWUs3N7XlnGii/LUo/W+UvDf4IFHI7IkT1QeLcVLWem2bblTt
UtXQ1ce/FyaD4aOTG7VGq29VVPEyjvpdfrIkI2vksuJG/xLk39VqXSzFW2EC/fu327e060KYOClZ
zL1GZsdk2nrnWb2gCgeUBI9SzXPEKU5NO7UAqemotl2g6+SYyhdVAFWPq0HIlTZaClKZaiNRCnKr
rzda6h/VmUE9T50YUb3u86bFSZg7r5a+VMrPAP8BH0Ulx1BV+QvAwmH8CVui/lGTUcVWfrFtC/Ht
Thlt8LDOuA9qxRjoEVADVGn5+nxvm9joNTC+/rOYqHhCaWAdiK5Z2V3+KzNSn6ZMrFufuPeSZVrB
XvIWLHum+zLrCLEexuxhmrOf/27pWex/TvzcsA2MssSTJUvMrjmfJctfFWqod+kVz/HQPKvdhcTS
niTcTk0P9TBs534Q3rPnqAeqtcMvsBgITIT5ZAFULNEVl5atTomw1HrTzH7YSdb/oaFnmrJtiu83
cYuZFiHoexTSLNM81o+T+/Kl/if1Rkzp7HO0AbYbAJx4/reoEnTF9WdJWVTW7WVCptvL99qY/5Ia
/+R6cwL/UqdCFfYFKaSXIbv2ASlQdZ+ipLt2FpRQtQ6bdF0wyvUI5b0YoGDzSThjTPnIeeMeFIl0
PEA43KoKo1op1M3Ck+wN/LB6MzSf3eMg2zf+OCCHhvipQoyhBBui7h9sgZldwF4YKbs8d3pUw1H9
uUud1CBXA9jTYLLEWti3eHERgagH3CW/1aBUSVDoScgptS9tVO81vWKjSVKUwfXftIOIFmw5so26
5SpuHb3hMPTT9l6V/tLi8kPVu9VupDSP8bm2zI/727KL+VffZCeXtvPCGRDccoWAn/5ZGXDFqBWq
jV7VaSuVASe3XMx5s2mYLCsKLdAoYdyfs4GHGvbCadDK0bkvJy3WvIMZaY9Aj82wjyPgmLUGpXFs
7XVjtj9O4lSPrgEDP9MPZVNHD9hG0QOg4VjhVf5m8OBIgWuE5Yr0xq5/6ch6bp4otlUmxMbzcUK2
A5GFQ66Xu1TaOEuY866TaNriSmYHLRIaUOphNS1VfAMnz0iTjwlqM7IzPujgrW3FzbFGGm8ikZ11
Tb4klvHjNIZ2aOwCniHytU2dNEcbL7LDFOWKOmwBN+pKfzuhQpnME8q9DzE8mHyAFcwj7Fews9hk
Y3QoS9SIpmySmyG7VebBXcd0mEYx0KWJQ5taVIw2bHDetAYck/XZvdrRZJ+MZkLFNTjXrNAUPDzY
Flb/VEajs7VKRI662DhZYwKLyJw1Bz5ArStPq5C+909GaYrQ8AKYgfSF0IOPIa1m1m/FKKzVEvef
WUH3tPSWfTJIg1MqfSEc/CMYQNdusq6dIMPjYqmzrVWIBMGhCDGLnC4z4pTaKMKxa/8UULCKZobk
pnOtMWAMgXbpK5pOR0TTY2h1wGtKWcqVaOYRTKhPBd3LjtZMsda162rjaom7njGpxZCGdaWnP9SV
8atlBGFvQZevilcIL6DMKutaFuMhT2d7FeADDQfafzICS/I48T24xQOthAakeRotpWGuHcI3fZx/
W/50xq0KQF5iZRtTvGoUtdM8PQ1eM62RHJ2B+r8aUAhXgy95Mox+zXH3sk3/VCLB3Woon4HeFirz
X4Ve6+3y3BeEcfRBwWkyWA1mPl9pv+oxXZ5Lp0Gvprd90N9hhRDGTUEfylQfVsC0t11av0Wq+cUC
B9K2+FQwFawASlTkD8V5iejD1HTWB5xvlWFJQocsmeSOOnkAVDkbc5qdF/pzl1G71TRiS51cT6Eh
38/iQ24xaArYBclMY6NhH7rFnI5AY1mlC9q5TbrQgBH8SsbeeKBtm6TMHMeHgRkQB2M42r8wU3a3
PU2Bqtv9SLC2mX7Hw3L22cdWqT2gDWsEQjBz2uvCASRWN2ffQ7YdObO+jQYW0zLK4Og4C6YTVXf0
jKLYajnkv4gVeZXBs9wo8r4XsUNpjgFdXK9XmuV+zEtxNerJPuZxuwF0Q1tI22CKAmDcGM0wGV25
mmLrBStikM2cktOIps0EEw6ZTQCqqFRVFD9JS+5l6unbUadbIm7itcgQZxpg9Ze2cja4k4GT6JDW
CzniEyz2Y1nWe90oq5VTpRP9vE+6axu7lHdGZwnJR97F2IO4M/V53k2EWosh6ZSqQTcP45DtImOc
V4BHfi9/TTF/gKXFPcKzcUiBHj1B0ih6uaVhm6EGm9lUYjVLym1jMVy8KtvJWDkc5iiRUt18k7RD
qkZTnbblo1j41J7VeSvK7dd8tru1XeCpi0FFS7/sHFFW/KUtNd2F83MdVEhXllbb6lh8W7e6nXH/
STB7KSewCG1Ga6KQD6WHXD+aICQFAi1jatAGoMwG9KYqAXwaRlhNjbOVSCuTvkBqbuFHg1pzWxmf
NonyY+SMm7GADzADGQ0XJ34xhmVG9m6WazudKeV7i78OHPOEQqQ++FFH820qt/VoYFkEcMKQ0GKt
ESsDnw40hkMei+E5C3UnUN6yU7Zy2wniJrYQdhOMK8tvg7DxDHLNuVejRqfnxMmGEt7v3yCiPWrA
zqks3qzCifdFPiA2mAEvjPF8TEovlImI0Yn5t4bOc0tAnhwyiI5zQfa8GWxuchqsXVnhzvnAlmms
XI/qYkEf28oQz0mgP0iVyE+g7qDkXegvzuh5GXSTmkYVQu+WYecab25Lf3jOvk9GIEoajwmOEYVZ
2V9Bq0OKdMRVltWbIVEP4ASjFbncgHR5drXRBzedAHJ227+gj6H3N8EXPodW2GsPHiVztuD4lRJk
sM6jHtkjrtGYAM0B+HXE8Rej+nY0b0tdTeudmyYYf57HUNMAJoG7cWhxN//WEc7IgwuKq+OEEDnG
bmHHTzOTCu9YYtwAIahGTkKMP5+ahwYt0IvruSzw/rRHioi1Zga9PXNRANo2uLygbA+joW3FYL+S
BRSM2qkHCndss+nZuGRdvSkIKgkFgmwH6PY76XiHEpqFXRHKBpa3CRzjMhQaxS4SeJu0uLluv/ct
zFm9+dEsjn2Xpls+No185vA5uA52dJX+1UX9JpsbZGKU9twp/g0eqNmI6q2MB/PYlIV5HGwrX7eO
TkEtn47N4LPcjBDLHDzdNcADE5MOTG1N3gB4SlBYW9/xm2PlW3trWuSOVuNbbdBNOWkggFyQhmyW
FuBX3VnwdALBzmF9JZN4OBD6BytzanGlTof2eH8dwNv5CiNnaI1W945Hykdlg2S0aX1uB+PT0OMl
XErAvboBVp1GKb0YPmpJIYG62YglKiy5oqaZskspW3eB4HhaWZgdvUxurW1lLk7AKGgUwonNSY1d
H/UvEsbhOimKp2IogH6qvxLLbI8weGjVy9uf1iYchbpwdTo6UczyPHaZfajbpTsGetsdO5FfcVqE
lMkBaMgAwg85tf2RjqlaO05V1gDhFQcHtcIKxDgFZROhlgkFf1OsWs4IZWTdinxZ2z7niaVtrZ3n
tnvTo53f0AFUlNhkI94pxeae6RAuQyFKWK484lO9lRvuMplldRXzMqm3mqU/y2XMNoTT7ISTpKpv
DQYl9YqmXteqe85vUc16lYPSCWpiRSNneWjqI9jt+jjWDmkkgqtixjgjl5O1MhNvbZrwHacKL8C6
yjGhKU+eHCCeESJay/DtWIw3HCjONqqlRrAXyhw+cO0xdCL7rfBpLyAtvU0sfJMC7QGBDJLdabt0
USgX46X0MZeqsHCrUQaoUTI2HseuhlSpcLp8ozclBYVxgU9qrPrJDFknCDiSetXQGTvP+bjJ6WZZ
6zZYpfFvrKhi+JckW7pdHywLyCRg9LIYWhoc7nPpNWYP+nbhP6z0GXJi0hVghDvqtLE9r2zC2HWi
YZ5Sq9yi9EPL78/ZCPaq0k6WVcDtnTqoellOP0x0Ftb8nS0LTQxD/eESnnidv9UyS9HO2IeS2LRC
r0s3M54TLIDOGSGwAVA2+9IKqCijwUXWuh/DZWQHls41sr9Sgzs0BMGDcCZ74wnSdwrFaM/rSCMw
KbCBagYXpwD8KcvkWGYYM+pvoqDNfTUz7Y7mWMJGmeoRqKFJfnR9/6muftXcH+UM3G8vk4y++5dF
lnvAcNQD/j3h/tzUaOmbbG7SRZqnkfcqEsJ1M3HU/a4QM6BvY8+ocrlfAuGtXYV2sczgxZDTJcZ/
gPnPNZgw5ewq0RGcExvkg70GNCDXbY9FRjB06w4yccLWMFfZvNH1/jJkMTmtCWlMU/QDnpIkGrNu
15MJNdXKGriYLBHco9Zx5CaT1d8x9W6ZWUanOEl2GN5Br/Sjn3wOHpfgT9/T8RjlureLlxmFKbCG
qbev7OLaqqrOSRe8ND56KYGiKV2afc9mjxVbsu9jKu/k5ouNuQAvqb0jW0FnVNtxRKlSyd7BNyr9
KPTMW82xuemb9sPftAEUHyeTAXElkU5hWqe48D87XMhW9Kl2R78K1rYWeTvhv8ZkQ9Y9dcbViE3k
ftBw1UlosLElNWAQ/NhVL95+Huk3qfDHoJ3m3cFZlxOxx0FSwN2eSBapxtbQWGznvGgsXtVsnCsE
+ig8l5Pb7oY5aE6e4bQbtZbPsZGssR3T1+VgsMKHGsjLdd1SLaQTalhHM9Xk2AalVDx2Pj4VA7if
Ak8/yyiePGEU0KjEj99oVwm/im6hfSo7Eshgi0cnfuq0l7zDmG7UrNBSMjBTq02cPpYziaez4weh
bCvg1L2ARd6WOC6P/rps7DfdBM1VVuLBNfQnsOg4e5Vs/IvdHGn9eS9n+dqW/UckS+ihZXrM8W9m
iUGOH81oIOxJXM2W0H5Rp20oiBbE/OVHM7N5hTVJVf810in0ksze6CKCgV+sdbfOQmOUZwOk9iqq
yaSCAnucGpdgrcV6LUeJiyJlXeiDWM/Z8tp4CddCV1C0XB0umiTYtK7YuVPaH808vnqc/1BaaRzT
mnheO3X0O9WXQ4CfVBjoxarWggern/oN5bhvTfYJnshg2BfTOWhjGtLygYK8waITiWWoFYO/npaU
ZCGZuW2s7Ssip33f+n8xJWmKaMFWVSNMRUjbMB6E2350+hCsfWmEmW2cgqx+lp2PQKQAQ252l8bC
SnCaxsdO2regWq4N7K9V5GG/gZCGPMamM2wsQjrwFORYEE07B9QGe6G3DRwmhEj+riymK87Zx3bu
n4XpfLhBfu5HEGjwVtj621PlWPyPvnEb4YqaRkb1fbzMBV2dWBhqfXlydeeCIBDKoWhFGGf+I9nN
FV5346NlDZ8xubt1Q9ayjhyCANjNZCzMzaBx7aMCWWieutUZqP6o31IMu8yM203tpovEd5VhiQS0
zVwZJVmAselOi/7l4febFvVZ1MWDMH17K4O4W7FL7t/NGYFoauUDExVymhsckmZON24/jiFOOSb5
xwR0Uj7yn7v+8IijDqZef4ZJmsdaw1+18+qP0nXXhg/6sZuftUqnSM5cTwVWQgJDjiGP2ZJIPK+W
bHhEt7+xa6CbdMQ++pp/AGhabjo5nAwXOeMoTnpOw09VRI8464587GCrpe4mJ829MjxDC+sYXxDP
bI1wsZr3yulunSUQI2D7UZVzRfmhCfWCWK5lfG95kS0NQFhLJMSq3l/DyJ47Wzy0mfvXtN+DngCf
I8YjwLJ9UPntxqcDH1b22dacYDsITCPz2Hhhdb0uswvgjGyZCsFGJ7umDpo5Ci2cJ0W+gusPMnFc
vzf7yCaV0Tcg6aOtSLsTIZWbQQQH2NJSbkdEgiVhiBxGrDKCQ7NksWpxmVj1CYCtiWDAZUk0bT6S
0T9NDpjKxKYpKD6L3uI0kc5b9KLo9TRog8Izbvf7FWU1cRfF5LLZmepQWAXtR6uxF5ndFbeovSjY
PPpehPCA1qkD5MzAUWul5wvZLau4dlX05eGmvjTFW+ciT8nrg0HTz47TTnf8n7808mD/69v7LxpH
39bZ6OwHKatq22f9gNMjJgHrWZoq8d78+1lKjvy0iCIlv6m+xIYpYhtUOaKkg842zYE43v/yq3Fn
AfHfa25wa/Vs3tvcfZLaJMFbu0ZHcey8uf7MAv3q6uVLa4/o+nz3mKXAtgyaTB5pHk1YT+ZjXvl0
rPVYdGl2EmDGmwG796Jyk8N0DCyLdtz6PU6BBkpMFYlAAiBSVLJg2ZC79oYdrqL7xdIK4KkE1LX5
pSW8DzCn3wzb+ChcfaN1NY4/HjzMMakOYEGLY/REr1jFmYTwCQBcusYJ4DHre/3Zsh9QteDrIGu4
t7L5zCwdp9E53uHVlx/qLPGxXFkBC5528zAB4qcRUfZ2x8m2ANjnbWa4jhIzqnU3VgVqRPOmB/1L
VdZXXIToemjjvT5V/XpsNX0X9QOgXzu9LHZWbaAlU3Bixq4ydHiLaxQHYOs/xA0HX8A/MZtBC2PS
LKu2H4jvnZ/ILLsNPatwv1LYanp0A4onwmRqrsRmNG/HZhaCe3FW+AV6KjS6ZlGZhllUX5T3h/IT
8Pz6salhpUEfNb3o5pvazWDJRf/wOMTtrp5cYzWV8xuVPYFBVnwJek6ZcySqVe0b3wg+voTzURrE
hIh/eYPDWQ4ZDd8c/7Nqp/fuRhMVaoNA7qhXlGuYu9oCT7y1nO/FoRrmz/Ffy3IuhYavEf1nGwPp
PcHA9KzFPxBIXyv/3EnyTGZASsytqkMwdSeg0cU+dzZgWbGHGbhsMiNnoklaFW3Q62m10c1X36lP
ZQuF3GnJQjXOou3Ui5dO/5B0sJxVdhlLtODc+f3z3FLJ6CAbjrH/fLdJS9L+pFGmXvdwJOo+qdZN
hIBBeREVPbFF0FnPk1NvAzhTB0vF+m2sbeYo3uZSPDpZf8yMckttVsMSgiQgVDTmPgab2jR+uja1
yLQzfgRC69X9+kqh0b/mYnJkuX04surhTuF9lM9NHB+tQF/2nusL0pDyrGti5wzyY6Zms7X6+BYP
erSeNPKkE2DMldM0+dkxoXynufFAWC+OWGbgeZs3uMr0/bIvaEveNLzyRoBsXI1DJLfmUk9nNv4b
jiD1bmiLMwTtJOwr4EV+ixW8HjkvMVn6ta5zctFK1iENoTORC7hoL6gwbQ8WMr8uti8I0R14/+UP
yeYixCLTXGz/YU6I/bOkJCM3C/yHDBzuIg3uMR6seFkNJnbB9sAlj7JfVT07GzTMuJpSI6yhe7cx
KxN+RPm2C5ZpNTujf/HZVlm3JTIA9W1r5s2w42RDJmS+3B9x/3nuFRzmmxJ/Sh6sh5Oy1sYpHENM
AN06Ey3sJi1dOEi0zsWbf40t9p5mZdqX+19QFZ1/X5Wdcl/Ezmt1/xk+lTN9R+Lh/zy2XAgVR7+j
t65ytTm8/1qkfXuarQJkoj90yOd4eTkEX3bt/8JtlLGSgU6fsJW8mOqr+7cIhLuzi7/j/bv7z6Fe
+Nhok4SguQacKxOEtPriZ9t/3+Mrd66T2DnMhmNe5oDemiXmvDmP5mUwY1LAqdcapAh9XLL/54fg
eICa5KW5uf/w/uSUiolHHHekzOfiLqEQSEauHaV65biMxBwS/7sHvSoQQaqH3J/LxJHbKMEZohzs
4JKTGl3rme2HXj3wCTOdA0ytfjMyaI9CdIf7L6wljS69g3DDnMTj/Uf35weB/a0lVby/f3f/eRvh
BoP/ixHen9TU0t5iHYnl/f9/WduUB0AL+UO7AG1lGU/OEH7xcpBDfRqVMUtvz2CI+WWKaBxEcS+f
WMHbg6gGzuBpEYWcksuzFs37XGOZw9ysXQ/SecHneZeKglOfTmmgzuonyCuE3A1oY0c0FZ16qHDR
fWztDLYEsI2b3gmxjSPapwCLamCeFyToaQ1MeYR6mSfdvoU+sopQo6x9o/hcsEKVdocvB8krfJ7W
jUb1fylwDjKTmwok84IoZcyDTzfyHv2MhYV6ikiHE6nzQ4sZEuD7bhtPS4DNyBh2Pl1pbRUxSdIz
9W6pmM6TX5LRCEg9VATsOHtcBrUn5xjVL6ZOAYeTDHPqSacyAqQk3uA9gXNtc5Q+WRgv8h6aeNgG
UXo1NechH8atbBc4P0V8MV1sdzTruY+wzMpby1ujQ/mIMI+iK4TG5C4iOeG2QL81WlZxPqfEcyhj
ovohXq5dnvMs4cM76Pp3s4RpZQDRSenYsgeU+rn/PqbYmxpecyiHYmdN1T5IbnNRHAapFXvfifau
q8frxpnpWaEU3DvWg1f1+6HvP6zEf/BaX2LF3R0xUtRZplkHKba/eohhi0ycy8J6j1uPOJ/byeEL
7QHvN54eKQMSGve0blfIC6k7UAG+5hMwn6XgHIXQn9x3uQeCX43kbbp78WgyLgGMJZtT0Ib7bVs4
33RACK1pvFJkedW8BmK09wbkodvA60HQUnNY73rWMieeYa63195tz2nzyyqg4k34Msg09L1+2HuZ
dsGhSYRlGz9W5q8swqEGi/kEw3mPjXuCMqp8f4MOCNREYncVmXhtpsb8psn2FVZmgS8MFaJ20Eba
RvWQ5nsOwk317TEiE0sVYMvRBfGc/vilg4MkoRQmbXgI1uNPMpt04bIBipobTZ8gpwYdfrPtb9is
j3XCCSkYycNZdOmEDU3wvBEESQHY1JTUKMJGNGz9H69xtFXcqlbOykadseysdgrrKm0PA+iyljqo
kGybiaOS2UFP+nneymXYVRR2zq5GJmh03mabGr2tAagYu3OvJTd/SA+mRzss3UjTrBC9pv6Gec3V
7IuwljMUlfJA6QuuwXvtWTn6vfYax+WW8uhpBECy8slLbYMBH9Cyp1bYcSTGMOV9Kltq0niJ5i9G
JZ7wXFOJoje/aNItp190rJ3GsdPHIiJfKjJ0SajPxmsvnGcMXbfCGo9RVVIKAJKb4YvWCvNMBSUI
mXPU9TXk8bh4FsuxhHaLezYBQyP2ftvS/+LjvCH6Ry9r6EpCR81iuusa+Ta1UUfryfRhpCL0uYno
Ceatl49Uwqe15wcgOWzYf0P/VcD8hRibPHg4jYOS1C5RY11isOKeUf51+vYsXbvhbAslFqpmOubD
2rDoSjdckuOd32B9FtF2T4IKIzrHzKm25/nZtFtwLLXnrAzye6faBl3fLt6Dr/fXUprvUT/uQOm2
BwA+lAXqLzpmIIs3xgtY3GovXySSXboNQIgq9wfbWuBsu9VbTqSt+yTvp6yGZsMWXA9n2mILMjfE
ns7gw5wtbh0Z3MydD1rBOpLMCT10ijBf1+3zIvBSoixHQxW+w063sEE7Hv3+b5Ialg+l8IgBOGVE
ksJt228D5ebXtw+ZHoc5vn9wt0GMt7b/5PrBS0Zll4pue4WejwvYdWm7B/ZD8jfQKne57z63E1Se
ZsGLoI3/6En22AsqDYFB2dDHPkuNXr0kPVbiSJZSrs86MsAQ21+D0kUJ4LWvpCXQe5JHgQjOv1uK
EZgNJKROinEOU23+8OmjIY/+iJEo/TsYJK7ANBKQYd2QRX6Y93AvnScGFVIJ3FayzF4tjo7rN6xz
MqkkVAL7PTV6DGi6hPwZPsTSGD8d0bchhpO4FHqpECvPIO1ZkfkGzzS/2bhcJ3R6dfxXg8FfDrVO
PGooFi0goLE6a3djMmahY6TbwAsuNWXJlRe3r0SFB8+iFGu9KSHSHGNO7Lqev8FJj1qreDT1+itw
GdiD+4hE+6212j/zQoeZthT7Dp6Gi+J1ZxlP3YBUoPzys5KB30/f5PEuQ7ypveyLAO80SO8g42zj
OpINu4i9NSjsZw9h0FJkz46XFzQ0U43L55PswT62dkdDZMlimcsrjKSvorjoTf4yGb9dUSMRGctD
7DQY6RgAONrt4JGfRyZ7LWJ758J/2PAKwD7seds06YdvVHS9x9CLadgNON448S+KpXvHm/kIJqZO
fTa8D70411mBSBKPSt+rTgYKCzfWPpPAfMOd8tPJGB6awp5j/b6CjP0eTGOHCoG7MSX6d9PpHwPn
FkTXsEzyVQm9BJ+Mc4GDeGlO1KvmM9qKI2bONPE/V/mIY0s/vJHkBSCVvtnkaNZlZj5nTvbZotXA
opMedSrsIituttCfapOOhISQpelg64AlrrFNzpavqKHMyRs7DFCGpWd+axF1tpRaT2ITFDniGXeg
eeOXX41gx+xAw9dsLdhUEUHt3LnZFl6Jg0ov9rozfADCpnBkzV/S7TlZVcVTZIqezDV5Wbaw9Yh6
g2MxxXSdYUUq6WAOD0vrbbL8lJP6MwwSdAaQ9arFvLOdKa7jIbXtU1Nbu9O4gezsrEk4G6dqeJ0n
4yHQ2KU9wZV1+wGrZ77Q8/I4WMabzN2Xoo3o8HNOhCebfBmvlJTqhzg+p2QDfUqakfMstMBln9Ou
8ZS9ECFfzLglhQcoey0b+3Fm7poVWXrsM3Ac/YuRaR92Oj1TIMalSK65rmX41s6hNhbvE+zDVeXq
2ynqzh4qcVRmxJWSU3E3uK+mw9QqZ8q3S6BsjUvnLa5AktUFhWmafL7IQx8EAHArr8TBWurXhXTX
1NTNXjZgzW1xtBOdxd55y7IsDw1zfBhdAEr0UBBYoWpqZlgEadKHkG7emoVzepfMHz0+bMlYHxe2
i6lLWR7jzSiLbEt6+kT3dbcqpkBTBuw0RqHmJefiy2xAcDVYIadJ0F9YY9bJlaauCEsymg16bX9n
0xJbFhA7cVI6kP9HWfKR+RCCF6wRVGuGNSmhQe29eTyDPEZAqwi8EdHNJ2TSqgixLaR7gYzE1kdq
jnFI4iO/LAb96rqffTW0KUc2lThm0xw/2eZytJr6V665zDBqy01FB4QZ3Erd/ymnyefciZgBYBSx
q8xeKbv8TYgF1I7T41nic5rXCK4D66UEJBJ19SH1JQIJ1NpCZ7Br8a5M+y35ghvOx8uqWuh6s8d8
3cfZn2VqqSjOP7J/H8wx1Bl4dA4s3sHtDlnmPOq2WYWwYevN/yPqzHbbRqI0/EQFcGfxViK1WV5l
O45viCRts7jvxeXp56NngEEDQbrjjmWJLJ7zr9Bv5Ka5JHTESFb268BQU+fBY9aDIPBPmBjtyTYe
qAwrwmbZ6quq0o9s92s27Q9le7/i1rtm3XA3VsOndhoksrisXM1kNtafmcvbaicuPkC0I45NBY5T
5QALm3DJU/R2LMuLZ7H1G4X5Rnp/pKvsUfk16rEChzdT8LxUN38tEVlsBLOc2X4MfS3sSRDxuO8H
e+SUYLurfM2KXk54gL8ot3x3XeeU1DRSSUSBeD6ejD7eqjA2tNd1zo5bwMAVxDDa5Us/mNd0IbZv
iv3HtVse23Zsrs4sfhs8qemZfFAZl9mqC55FyDG5AH9nvX1vtB71InR9zKP+isfgXQoVZZ06x0v1
X2ov3NuE6I482jH573wOi8jYurxEOxxHmTNgB/fgkncL4S4ZlQkMLjMZ+AaEDyV6TcytTBjJQ+zf
wy79Q3nL7ASr2f4HwLiv/OE6l8WTKeY329KfPFlpCz6llgVcu+JPRSzhK/SThiwuAXHRW4pmDOwk
arfcy3qCo0iIBDask9+Xn52Xk1WWAzNCN/iC7Ps6nw+6ovRNDDcG1eeiXd+DpH0Ilvgk85kAlOFQ
LOnAIajv0PlFCAqvoplsFHpMUoZV/sJV9WnH7THOc2OXmWuUu/z46B8ByztqU+HSjcYB99hwtu5s
BhwLddpdSGVC5pC/FJnJz5u8IS/MAN7oKiPA9ckcFasGlqG4GM6eCTroeDPAI70hQSajxsTq4QI7
ev6NUsAdhQ9kuPZnQxf/iYzI584K+DaQGtNKyX0JnEf15xu1XwjF+ESk7WMeK6JhazHvUCTRJnRJ
hXqNUSIQSHmnfPvmTOXJbWJN8vX6kAw240RHFZCIHWol4eXSYhF3mvk09r0D/VrdGoflYrH82vON
jggXWMo5LrZ1tNOJymYybe2w0g5BKEC9E0fvz5uYCp+UcaRvPCNTlWEZccxnY7OOb4oDf6HtHmaj
7/BrVp3INkIJfsYF6xIccq7njwdGNRAbeqgD23ykCuxgZ9sVq1J3x93EIAsLzyh17xryBm7A7VRN
H/ZY/3OrAU7Vsx/J0uHIXlcoqobsM3p65AAlvJmdu/Hd9oAqy1yjiKD8EwYgJoix/PT1Z0CBF3lq
EGyUfyH/iJ3HYXwCIzgmwXigvuHFI4KRY8sAZiSMkoWRNSWbHgyhn1o0NCGFnKcJfM4e5aur+pze
3l+ldKI0sIsDPtx6JwVbVgoo6GCd3/VBc27c8ZbOjh1Zyz+WIfY9SYlMjRyACaZSyB1RqIpQmx1n
ZfnQm2RlK0lR82wSEN2jguygz+PspV2g3cf5sa6KaFr0P/rUmOuZy1l86HZ18PaQF7/M6ZsGKT32
lnxI8gTKaKKBcDFPqCqxVzfPwgLQXEz5VSmC9HusNzsnuSTpekMiYxFu0zBgkgXWJG/pIv6qmYw3
bX/lBX2OMQqSmW5IujjcXcUzA6gSjF7Zzk4moKwi+5xrZzj6xDOQdcp8Qt/PoFEDieUuFY5/rIZZ
gbisH+uqv9oFBUvFGZMRwlRv2uN4zj945h2SLn5VCgy4bEcCdLX/L3D1jZ6hQw+n3yYvYyXKw3ad
OBXXSL7E9Jvi8BhXSGPRx3+S1XpaWRUL1T4ZZNPtCBD7IoAvpCie51g87mJdn501+6BKiMZDdBHE
xCKQRP+nx5rTpFhD9H88mlvVhv4UPPeV8116+U1x5O308tZucZB2cVl7dV7p2PXqCpzIJ3FsaKKB
iprtDwm7o91UmaftBnEVPgxLzwW292/ufcJyWaLbVN7/runBPuO6PDeG6+6cYf4tiL7I46/RX7zd
oHmkONNxwMPJGoxgoTGTT2h2pIl1ieGa2o6ApDZLwWnnDQEyTncS0qIrlP/A8cU1vz2rxjh99ciU
Y6pzH4bCI+CrPBkradAVGXZz4kS6Hd6KKYwH+8vang2JhKqO0+VpOzu1WG9tzOuJBfrMpmW1pRbu
zMb/6cn6ZC41CvaZ3tZ4uJB0xfONbXXnaxQ4ut1cqXDl9d9ykY+udzFEStt8a8aINrjCzbH5RYyR
0aj1uGhgwkUzW409QTZJLv84zQlO+U3nVn8o2NoD7DFWRYxdQ2wINeygZrNFqakiBjov+4NfTJee
Gj+Og/nYF/2rTKYQV9I/qlzxjb52MnKX2DwbfvntVfC3efunCPLs3seTqrYU1JWV/i6txG3kWOTY
Z+waC/lnyfdJT5x9PN1GROpllj4JiXC4HigJV7qPVHxtDIHQGtDy2MQL5GJtIqLIXgl9OmVWrjgR
cWEXmu6ookJBbib6ly4F22wzXrwEa+Mw/jWm9m8b0IWS5vW348828fehOZnNHqLtHKDhSNrmWHtl
c2ggp/dZ4eqTrBya2JBW+IoqAVSW5BeMd9W2rQzNnZm1J1nM99LzzwGSssGVFc6K7IH+nwPkH/Ta
ghO3tped1xTXwciu9bo8LHRTcsEMHz4hnHllEzfkYOmmnsxp6CG0Vfa4ZJ+MovHOpXthu1CmLPi2
/RjvuvPhm/6+bbNnjxx2Q9cSEr+yYHsjR5VbP1DLUyOjinaScXmcowVw7Gwnwc2S0+vgj9aOGMHi
TDAX2jiL1qCyQ7LSzej4M5f5uLv11XNuFDz6OLFAcbk/qTY10QwXmpJeBggocQcdtKagZEJ/Zxhw
E/V4qVq32rscYRNTYTKj/KUKjzB61tgwM+qjV06hj9bGyiaazUb/ozCD5xEnLxbu52azNQcJcdkF
t6QQwaMA4YoWkWZR9rIqj/rFNk7DJBguPB/xRbh+vDdqmgONhA8JmbBDtRfhwmNbk1opsy/Zf3hF
jJVJzAm9Xv4zsNohEP6t8jCTttVEBdSSXclHmMPMYyUie3LT+LrZAfr+KBbfPxv1luQekQI33BNY
HZWygwVrrac5r7EPLc5HTQxzyFD8YBUWqhjGvcwl+8Kth//cEY/m3PZyRwE6SeFTOz+uqOZRGv83
1MGCBJ0wDpd9eN36Nem5ns6225+amnEqKdb40CNxncDfALR6az+Dx1hWfJ46g4nMKd6Rs8/KjEwg
ftrb+bbmZVqnx7oH3rMZSIZyPHFx/nWG127sPpysuCGrQHaGry2cUz08bF0urvTi/ehyuvywnJpN
Cu0jtUB3PTrWQ1tqJCjUC8qaxlyzPZJqtY0UErXWm043R7Idun6CyKw89/gpd8iiXgn1I9u22+eI
1rri1yi7NOxs24x6yYdnzcE7bKBkL+UTm/IBi0alXpjvqCsWhsPFy40zNh3R/7R9rGP56DmChw5+
uwEOo9L5m43PMtKYxhKWsBEbvQLzt4vlPCcp82deoG9z9DPQdoT0KKD8C/WeocskhOQLfZQHIbSE
2o8pKJtdl0eV4E/aCCN4tQhZzy8ySU+toQYW0CneixHEIjHzvZVKd6/G8ZUMExlSCV5EgdkkVyWL
kMivl7KI31Z0HHt6/oKDK+bHUTjGNeHZqDbtfpAZ10K6/jXgIOAuW3+5WW++Lzl1DhQnHBYskyd7
G+Jnh/sXIMjD3tH707Qr7ZoZcRZgRaY4Lsp8DaY0mgSqJzDQLLRcDxoqS2nHlcAHvgvEEcziC1cy
nk6atjZgYAyIz9PZaxZzqookGU5C1Kw/+fw8o+IoGk34kWPeqKjgp54BYlRlUL5dtQnmFNPiGYaF
UjKkRT1wQEj7Ys6CmrytVhwaDue31p8wULg5EvwzBppluwIxE10Gh9+7u6x7KI2EaXyNxs43Lk1q
faPbHM+9G4DySXayOcVSIbJ97mDAS+qAm5wLwhzwltRLdWGRusoi9ncuVcoHtIiR29ChvWSl3JNv
Yoa0Sh8Lu+jPg29dV7uvDjn91K6MjyhRqZbCopVM3p9m8pu97sazAjbcdQb4TuO4fpj1RgGaZIRL
EDdHg7ZhAuaH/VJZHwlvNC+ERnHU6TesPHtL0w6TZnieunQiFAi3SOyScrDJ+kvP+wtadIjX7jfl
OfvVppEMERHwUP4iEl+fzGDL/eWpvd1wIvBBMHnDVGWxS5sAbAHhsFlGuAXjZsDSousdus8DZ/2d
9CF3zHHZlpP2Tk7xbahbahBk8FUa440urioKfKLlneS+MPHGuQTjdulpXEH58XeEXDwrmEv3wYlY
MoyiZeUwPOBv4N2PV/PEGnEnbbqJde7K84xOc6/8APmm5EGV095nSwL3oF6QvCIdKNKG+3uwD8Ww
dKdBYuNre3GyJaEYpHfuCtJUd01u7klV4YMeGMIoeHvr0cUu9vxnWjhx2r9ADi5uJ6qabROGjigQ
u+nunIYOPcTp3n4aQJu9mTjUtgPQlE7hH/10/k1TcsJnrEm58wywoFSg/8j1JtqzeSHY7IDoGED5
BLNDnq88TLgmBtpIc5V5QNclDeUOO/NkYWAsrCUi5j95rowPK5bfdW/Rxrt67BcGwtp5cZx7srKu
i4liwRjmlxjPXD7X7kmYoArOgjTD96zpRID4B4H/5gHLDSZBr9ytzdUeUFaqdDXCmP56tB7qgTwC
d7fGgpB644u+TcZqSHZjdvGvtLqgZv0lLUk4Ltr8iJO0p/jHjCzfqXbKh+vXhMOLAMHpjFEtRMse
4s6+I57q2R9BO6U5s+P576TbL3ujLFImOT5SLSwy5R7HIvDZ7eYkctdq3pnNekM1tMttSI24jp+V
s6Isq5G2k5SPLWhEoksRls3m3xuhNEgUr/r2WCwokRhDQxOC8Bj72QvSjhDxfuj5otgR/fHqu1Ow
76sJ7aK5PiH3pPA3ZfunjerJbqxXW5svDtwhaYBfWBWpS1PT2WmGu1XZcNc8Yy4lDfTTqIon8Krf
bSdh+eaSPGKHzYAA1XwrdhyOuDGRbi3VnWOk78rMEFR5wyWt1HdLjhCAL7y0pwhPH82vOV3+M+S4
zwbg3rFa6Tdk1LN1SzhyRde3jinelTV2hRhH3CWop6vtJtOREOFXo/xw8AvUTm7vLYU8KR/IVlQz
slfUdSlaK/VWiY6SaYLiGHULSZxBT3WFFb/7kxswcVOpiMp38T6VMGbc+9lHP8XDXSLEf9NSXXHb
15Dm1oma9Cn0iGoO3dgn7r9kjAEhDMHJmRBWRbOziyeZOXgv/GXeW/RbFqfSWLyzC0TeU3IeYaWy
9xLxkx84qKgbsulXRazbOov9XDPg0xdNJW6lERtzP5QzejfPAAtwNdWPs/1CGCXCYDJ0LjTGQLsY
MVEzFXnBfnueFfkMMMOlwedra8OMUKvgpYwnxrcqmGn49JBFF0d6o+vFZE1S09Vp8/FgOTiGetPA
a7tehGGWJ+gTgFE8LCCe9XmdgHFqFVMsUoH7yoBknzjDoNlpB7OHXx697VqVhXofRwaywBH5QctZ
XPLBvHkl0eOTcxJJMV9msMrIezD6qQkH+Jn9itUybQKf2ZLgWUE/ZyO5k+0itHkyGL0e7zGROkeb
w1qg7s8a0IkBs79+YlJ46ZeRcSIlKkHBTYB9Ae82PfOSaYiQoCYu1kJh+MLQT7P0SEdAqokuBE3q
Rwc/QdbSj7sKnPjOfO9Q5goth9ZgngB7exv6uP5HOqWBrHn5N3XsfsGIUqAXxvua2ujVbH5SC2/t
zsOLxkS6D5qJTxBu3jIAdMmCgj76LmY8eTSualZYKnAQpe/aWtYgds2wFYfTfJtVmkJg0A1zTU9r
OvLXJSszV4+zsVe9uBie/6cD1zPJIbg6lXWOVdXeeyknu1Q9vigAu7DJUEBZuELGJo8j6fKcN+Ls
pOqxYa02ToZlPMdujKIhES7m45Uho9/sOT+/lFhooMwlRg1vnZ4gqya2URw87vbLz5f8/K625vpC
AQziTC7u7c+Cxvu/r0IBxgwKlhxVuCfSSTG17ds5KE5ZTNq8ka4ylD3KSWcoX4VPVRuiHg3T5BFL
l5uXtvm1lNoJVefPYSONF1lBaNodGcn0o6K+nv9Vwgnu6uXKycdK4RLk3A9DWLooaghqBOFr3Xbn
z5iWEEAiWlqZrvFwuPykdHo1aXLf9D71vUV35211DH21hsCe7SXLkicpi+luhimoKwYq6TsnRDwE
2xlnhYXvzSyLAODOD0K3ojp7iO0vB/eldLx07/WYLt1JYhDQGivI/DYsLQyqsVne0Sq5WJfOnHz7
qdUzjTwCzM9zsW/5/TXIn2o18HeI/lx0WATY7m1q5swvgdAjIjIZN2+5fCmvm66WXD68JlDnToyQ
oDODbGqhiMiMdvN0tRjdRqyq7pZsmD5pw19uFV4rp7IN6HpJuJWhdNiMAzgVlOuQrF8g75orRC6H
vImfCIo9rJ77MnqUM5AY+bymmq1qcjoWVvHXjafkaDhqwIGU8WygRTYYMxPlENCdDf7MLuQf9MAJ
PmeIzPEC389EV2F5dVAFBPN9IBxGtEk9ilH9IbOvuqBlLi8/v5ODJSFW/SY9Zu5057lOgH9vsxv9
728ND5Mn2yjq7u1K/fkTE4P//32R1dlIrFxSKH4u3Z+r9ucL//9f0yl5bglqOPxcu/9/hQfYlYqd
6z9KXHD/e2G326W+jDQmbBZC4yhHcfz5b7jTrmayfosS9WLJCME6zC+lTRUv8+ib1XLZurXZ0hee
9WGbaop384p2ifqUZytsCKmqxUomMRXsIScRz5ObyEdQkeqVQrI4hWl03QjGoceHrv40AlScH7hi
7Ki7vdVQSaAnEaW0Qtdidi+Tsai9l82R8rc64mL9bhoxgmFBPKwrcvRi3HfVYzIuy0MS4EtzOQlC
ZdTkzILjLdWvZUBQNxCNk4lMIRl6sCf5yeVqU9GeM5oNlXzJs+G3P90Ks2APWkn6qyy1o/YY8lXZ
FMq1dFK7iX9T0hpPm55OSrhD6mnozVxaaiXxxC3GpdxIm7FTsPsut0LuXBhQk8U6kCb0Foxxi8MO
UejcHby5rOg/fjGF/OJWsriuCCbBF3bnjfiJ2th+qUy/pElorEM5BSeLrhyCzBnlBVOk50ICoiBg
4gKjmCas+5oydvimkikMLmAPUR4ldhw/f1rws6iYG1J+TaoUDTSr47RCrlQrqLPs7cNkD5AL6G33
rVDxTpIqtpt9cSAA3Dh2y6FK0/wxWAK2NOqc4qpBM1O8FkP1ZynG8nnKT2BQpEygOb7ztPFVtq1m
OsTb4nsZTkUwBc1fce1L/i9rKZFe9JEclgoU3SQAr5HmoSkhMrDYpKd2rmwYTePcj5OOfMe7z6se
iCeWTHpVENYaQs7RBiOD1qeJwgqsSojAlgVSoHa7k0/vx9SnPAji/J6b/xtzEoroOPs1r8O6a7Pf
cuWoBYL1ArahMcD/IOulwBrBw09X7Ev4OjlzuqzBG2CkEVzQBajR3mmjfh4DG+mYsdBjxRFFmNdX
TDaD3SEaT7R8SJPG2Dvd0TS9N0/+G43+0coZU6ixk7uhJ9N7xFXq2Mu5qGhqTwcCOQCxe2IpxdH0
se/MoEiej096pCD0UN7msf8tjbI+cmGS+QvRBzeA5B4RFNKcdLz5qf2emYMben33N87ZHsqAS9fw
ZfMA0kwf+B9pz2o3GOlwSjzG6Kl9qJcpjyyAmpOl/nD0bdn0GJx4AxB1wWIkFEvnd1QYJCef5EJz
n/gxxoGJsce2hyuP0keMs2prrgwJC5Cn3CucsDeR83Xg9aSzDfUlL2R1+fnXFWk0r33cfG0QMcKz
LqTDWRevWKyL9hwyy4KOBhvC9/OlXKLGoZdY5O6xMNMCg9GEGqbn1U3MYheHkeiEQ4fUheFx1rM6
zkuNkApFBsZcdma+bhbOCcMZorZh5cXkiNRSLzgNpLcY37UN2mxZ2cEsc7h8nM/ZUdfp/Tz4AcK9
lLkmcT8cQjcOXUOiYhAILHsmP7vUoHeEy+l93TAScApiliU94uc7OJ1PMj8MjVjm4ZJ7WNhYNsfg
1PmkzzQNav+iE6GDf5agimAr4fG5KHQiHmusSssgp7MysvkQ9H56qLgdjsoGKGheXTcBZsa5auRZ
Qh1dva86DBlD6jL7d5M8m6XxOZb6Me3X6bUQ4ne+pJ9WMMQ8CMk3Kazm0WU4YRKEBheqfug6793K
/RcearAfMEdh4ZvMpoyd7MQM15geVDgu5SvaxXOGivgtSRBmJHN6BAn85bRFfWpdznEvUPjStO/v
KvIXoAoxVTnpsM9afIOqJ8JnwiA3Lez56nvEi4HSj1UzazezX8o8Q4YU61B6n+FIIal9+cQ1BcFi
Bjgoug63ef1I4Msla+VJe563NV/ZoaReN5cYcJe/bjk+EGrR3LktP67rj7egTunj7qbXQNUsKI5u
DnHl2Uc8lexf5OVwlE32tSdIBmCIKLPE70lVnKtnhXY48ZtHI+sP5Soa2hKS77LieU+o7ZER4mZb
LtqBgAQaxQgtgv6b0rWAjMf0luv1MtvjHGVrBmyjLFQcQUcRNY4rscqD1/Tkrc/5ZckYTOzOJRIS
LxfE6iskSMarCP5YJIlwCHXvbZIh03WhoukQ9Hq3xe1EqIiQo3mXC7bKItcJHtVwKdC2EauDW8nP
0pNr699mj09G2DOcd1GS/OG8yjyvtkjf16A37swmHkj6e6msbkVWop9L7Zq7QhjoCpYB0w6D/pAT
Hruwtrgk/PEYNA9d7D0ppwVfJ5XOW7MvzH1I11KsDFJHjj09W434Y2dJaOG/Xnr1oAhSNpaeKAeT
tcNxxjesr97qQTbVSBJz/b1WwUc6DQ9J1p9bStKDqrtr1+HBz7ixRowSuIQIb0DaDg/H/kEc3zMm
7m7v+Pmys93627JOY9BfYit/yFyieFZIgXBMCKlf6vsyHqxwWcPA0ypMN8UmYTyUwq1HaTcMqTWi
Lne0btWyPsekuGTlnxXCsrK97mDH6HVj0qSzxzyIdQg2d80TcAXV4KSXOHb3teVHPHKJahidMJfL
39WqH+c0vquUVUSj9qlbMR6MeOlPpVge0aYSdKaanZj01ccMzRQPHUc2RoZwKJEsU1RpeiCLs0Vs
RYox0QncZzZOMZq8HUv7YZcaQErl13Yq3gFIN3+y956JJon6saNoiTm1djBuLT3u12x8LgxJ2CW+
8CrjjVTu9F4V+JJkkb/h5rqWqZijeFz+EV/127Ss65TBbYrMfEmgqEMa8j7clqgWiyifuTcOSrg9
Mb3C2JmaCo88tw4zcfIca+AYOXZJuAeSGsxTTnnVPi4fqsEriTBM7gH/3lOmi5TqTPLQxkejjuTi
bPKvYm91+ZsCedsDm1yranNU6i6s6/G9BDTHEW/v8FQ/5H0SBThK7a75QA4NdcHBHYFQHnTuqfNk
mvDNxcmqISuQwI8eNFycQw9qr3vA1/DFWNlimJ4KmE6g4so18ZyQBTbafG93tDU8V/aIvL6LmZcs
vnCfMOU3lCFVjvXP7XCz1xy+ehzINU9iezeQRvojgAKqdNKHOUO3iHyJOKgeCZ3qJvNhgQEWpnrs
9IiNCDlitJLQThiieciyzYPTVUmUzG2Jj8BUERZ6HHscJcx1JhZdKglAo/Jyl9NyDdLfh3VvOGcP
cj0z2AnXmjkOyQvHh2E+2aqz79I2HQ+VpKjHsE2fk3w14PCh8ipl4n2uUnKpex45EswGd0uUTKgo
BGr2Qp5lPaK4dAvmc9N64PmIhCFGRSAAvkBhuJ1SGrXmWqDsSd9nA6Wo6HD4MC3vJp/jM8BNaPXt
Y1M/GtWcRrFTou3LAlRYQM5mf1oCxc9QmU+JgRLT1zGEgg+T7zABB2ROD+Mi996M84PISy6Ntd6P
i/hqgIKihk6+tlU+NRQw4yWHQ0gK5Ifpz7cxc071lobR9hzDVmJ9T2XxPSVd/Zdg8XS31OKhFvUM
mXJZ+izbB8UnmQ4M7DAGuwEn61hG0Log7Ggr2Y72qWcYd02/NtGY6RCyGGGmcxuCxL6MbLXZFIMi
xc7eLQtvX0CGpSb6uIUYPnTtu34m6MiYfk4OP0p989G1eGerJQ17y7/Ovg1AX0xochf2M7IEGORT
WUP5gvRALbMtd8qPWlF82MV61g1gMM4NFqwfBaFSv1ayCY6zJ65WYGXndPjOHM+7QypunlUtn+Mm
zg5ywGWjpvIgZ/OMaSaOVrPJQzQAxPgudYgcASGAKEh/tG9tUNAvXOcH20j+2sq6tfXMOIcm++aW
REGZnUB9+5Mm1AY5xHWOHNkuIWK4HYY67x7mObtP2YZq258p7XPo9jNJBoDrWdb06pmCyyqQKJ7k
QtKP6b7Xi0GoW+qIfd7heo1TAVY0PsSJzg7lbCOi7yQS1RNuT7ZIvuG+1Ha7DzoE3vFbuwVa90K8
U5hY7kCU36t4k26gYimgCQne0ButeaiKACUJjDQqpo61L1OweX3oMZWGNY9/5tKUV7h9KwKBTgs3
GsWJV9NueD5YXXwacvfbLV9nS0ARkKTYgVkC72PKZ+MLkvoVQOTDr8iwSrZNi7i/fe5+WIlBAyED
eKuaKCebYm+xr+2swrT3pF/+tgfUhrQtHEw+6F57iCnS8S/Bc+RM9mGWkaU0xy2qQ5Ygoxue1jI9
l71zS0Xzy5TKQSukkK5nIEFU9DnYHyzS69bWOWSsMx7tL1gcEG6wxA7hgojkkiUc5hVE7tJAL8vq
d5XzZgfk8hjdNSMDYfXL34ZBc2+vEUKxtTF6qF8GSuaLSI8dqaUEsARk9pTN2bW/7RHOv6ghnGrb
4z5dWyyVzRwSiXCaSiQfjhc7IJ/YA+rAeHLwIKAiLp/GTqpQD/ZdV2UvylueSYh6qfFq7lzRf5Qp
O8GMUHRwLktqJQfTsHajTTJXSqiQt5VUDM5tm5aymRbQpMKhl4hsiGSAiLqJzUtfHfvWbPdd2d4N
1OtSPfrRc1DEvouDPSX+qfOjUZFkn9o1ZBiQ4pgWv7qR55mwHCZkzSLtE7HNc4d6lT+F+oG48gCB
QvlJscN/baDvEbDh3x4C9xS371zyYb0a9R0bmmR7TEhCQQYtaIuJ1VtTAJ9tDkHG+fFGZe799npo
4WbjlfrCbkdqfVURaIukOR0YPLhmP5NJfCEqDBGLe0dhub8VQthTN8c+8VCggMzI4AHTKW+DYD/P
txpV5XHMJ+wuef1RIJpzGqbDhTEcc6yXHcZWbqUAVJeosg+dBe+LqbNnu2k+EYLIrvmz+BgfNSki
qrnWDmLg3MYClXNbDejJzfi4pKo5mMK1du2UJmFDEkAQ2JcpNZ+g2MgGXIHYMcpjLJVdjeSf7IiZ
UWroAdHd2QNV9kHlyuwwmx5UE5bZ1l2/HCp0TgMmOu3PR5z0X44l3pWymK50zExiaSIhnPKXmm65
NeHs61SJ8qaLTCpz9uTnffkuFGpL9D/y9vfZGskdmbq/lXLudFv+y/C0Ibo5mN2MV7LdUx1Izwyv
t8v8X1sYF24Li+O1XC3yygKN4HVFi8sOBzPfhp37UmjyGIKOArKCmhWAmHbDlGBtiUbc62wqzsCa
PM9jFKUdlBqknTrEOdgZgbDPFCyhomvi33ncYwevFhZpbCfYzYESMmwOXEtcc4hp5u6TbhITfj35
VQNC7wlxvDcRmUVqwdSBHgIKbUZhuojpYAzti8xgFzURO3B7abNDgv9fkCW4l7vkSrLYdyeTh5xS
KUzoCJpWAssOSkMxdLMbunYPJSjqFYNUGaaV+w+BXH9YXEmz8VG0Ky5sZ2gORnL9uYRnrd8ae7xm
gmO+0T7QG7jyCHkzlSjVNrtTw7iFgaadn3r8TlKwbbVTdakC9dZV5r/RjhH81lj2RgTJOClZlfxW
hLaBmkzgj4aJbZ6ZEy8VLk662OyQ3JG/aaI2vafDqf639PF8LZpvbOes4W6GJmfwKhigPCrrIX9Q
C7R/Uvn13qOHNW3R8QUcPX1RFHgwcaAZZVrti/hFrHSisyaj7sXpjUryG/il35fmhHWuJNajQVtC
5TGCOiARMbksZwEq62Fd7ldMEadi/q1L52mN7XifTLE6uKN/B+WLBNfzbuvMtjUxS7B81ydwhEgP
rLsO3CkSNlKK509nQmSiBJl8bvss/NyPuJSciAylNeyLetoNWf0wFfPHVG1+LnRkwm4iINE2MkkE
DpVku7Ya+8FiSRoNv3qcbdGR5BNO+nuqvefWWl4N2z6nsf/mEndfOgaZePKSW+IuwdRzcAfH3uX5
XuZByqhq7buJxFHCQZFljXZysPX8T/YSL+C3MVuvs52+Mp/z49rJZVzzP93A4dCK4TXQwzkZAdsC
/+8qSZGdqvqvSxd0KYOVCZ73tO+s99Lks+1zKOQe2+QJsSJ2Y7CvGORTdySUGaIPy5Hkdybi1jqb
Fk82b2V6dJvZPfTC5ZPC4uhJ908xaePYEFCJ6IC6IP8Jg8TVJK45SifWoRSByFTmJqEJ9T1vpHtd
WgGKwx55dEq8gKhMpxhnXrOQzSqwaF5c9T9cvddu5EgXbP1EBOjNrapYXip5d5NoSSMmmSST3j39
WdT34z/AuRGmuzUz6qoiuTN2xIr0J3Ccn1yayx4dxt5mAbCayXjsLR9Qt66dTWLjxQwEqb6AhnRD
JebRN0lI5Hn/FdlYFIXmJ0KKRu5evu2JtDMPEChxntjZ0ywJhhKcMybzkA3kuElVF1sOQ/w8kXEt
RWYy1i3qsfUL9WzQeRnMI+CM4zia/hk1g4tuMzBjX4SuPsO5746pV873Fk4qIaM8zmX07SefQ+2w
NbnxyNke8xFfcTuCMLMCd7P442/k79qywnpqFCfsXihts1NsUDkInomFNppIPIslpAFkunesInty
NOcjURNqX4qctwZEBuKAWcbhADxGKvplK3T8nAANp+O3RCZ4UoJWHb3cZZU4yYKxlgMLZiYr9iJk
zKRdfhPCH10yU5i24RmGF8fzmJJbli6N4NAfZv/AM8ijlSNKEC9XAIoCn7iVts/wQGH0+DVFf6J+
si0u8rKwz7qs6KxAXF7C+q6BZCl8xvT2Fcg+jywJN9b2mK5ZBUH2CkiGOh9LWggsXTAzTI2w1Nrh
mXW5eSjN9izaoryNBE6bWZvetjSQ7EbVVydKSDcQonHuOAy0IEs2dUGeNihylMPhzZ/C58irIVlR
80aMKP0yxUhqaSihAPCpCpsCs1LrJPupwpMZJadxCjSlKXqv6noN8zm/mAA5BrLshLScQFdag+LJ
+B4WOC7o5saUX9UcVoMWtO5qAbFy7hL1buJIeZGZYx2WTeOV2UXZ5muIse4mqIqUp4jdbf0yOwwq
KLadU8Ie7Ly3+S91lGhy+Cw4FxdnDnFL0MwcrFDZzdgPIpTEtj5MBXEZHTCYziQ+zRwLfjDGeJE9
4ubZM7Ftjs0N2aS6PIJKeKwiWB5JCyAN4Nyb5YzM9QJxnX08Jpki7G5+a3QyXFwT4R8RscXJOcg5
EXWDXA03qZDHfqj8LQxrPH91fg5hlR5a3D7YtGUBMdK+tL0sALy2KeBcZ89Wh1ly6jn7vxYaPglE
+1NZoiqpHs4iKW3UuBVbsIh8M8ksvDFz8eEYI+9nFX4kETmLrmgkuXyxIGCYn1Lb7jYcytu0Cc6g
7Xz0eCQVZufuWWEYfPJUPKYuWmbDNjXSHJwxG/7aBo5NHtiM7lnhEVwX6cdMBVtmDg96cC52vZxx
SnwMuUOTWuGBoubJhKuYG1OLs1ORawek9rj087gX7dHNJE6j4WMOcKm4oRhjj6WVZ/ASqbqi73QJ
+jhJ5gfPrcPNSAgAAfhQNx0JE294xVf/vQAY58RAHjcwUPBY+jEUpM6u653wRCtNzro1vYRJS66C
x02ZWgqvW3RiCervS/rERJKZcRYqlgUK4lDLtHxWU/kO5Ce2sGcdMWCcgsYLHobheRoobi9UdI/p
Hph2B7Mvmtt9mfbllfXgbaubdyFQRHSrirjoluewIuy1NN58gzjEdn2a/KM7M0ZgQj6kmG82674Y
a7XXZyE80wniR4JXj/Lf26ElPOBIvaGIWZ3BLnwFkZ5Pg2vPG9vAl8z4RstJKb3t3Ic2y6L60Dap
vDTZfE58YzplPihJx2Bb43nmwe4Jo1TagH8e4QxLouxc6LmlaIJPIvZOaxO5NemUEg+Dme/Zwjx2
4/LOR2s6WJl1Shq73Dsdh4jCzazbzmElIXEy36iA9T4cmu+uxhlrOgwOZfloYVo6Ee3LDxg1gYvZ
66IyATOIpOYkNsNLOiC1zUsLuwN8hgrs1xZua+/CUoDL1rJhZPKoMdSVw0QYD5YXJ24n3Q457C/P
XR1qWPFSNBiIO2sFQGgSj6xZQ8/pynXqN2HDyrfCBR1QcurMhmRJU7hnd/waM1L+CvGOrab7kDft
QRb8F932NnTpbWJ9mfFhwHgyBFglAhTYQ4cvOMbAvmP2qc5VTeonEuq9cCc+xg5FwZAg0l3KuRIZ
ZToVCVL9iLmJO/NH2C0flee3+6ILfw0ATnCfXb3LrOAsCx7X7M+2MN5gYRdkMr2vKiUYE0bgZMta
XkbXpOkXVQI8BlTcnsUZrtMA3c5dit2k+FmBcwV3ZQ5NbcqahwYNmgCCjew+LOtJQuI+wM/7IEeo
/VHn0waq3XPeIP/iw+ak2UM8JgxFL0danOogc86U/zheBhqjU99ONsur7aNAdwUyT808tW1nbtot
reT7qKwI2lW8ljjE/HM1RqsMRt8PFCYIispFipz3lV/ieYVczs0QW17W0kqTpMc26eR35jOJ995d
LxIXiEt0XhITF3FQrrw7qOOCxsDInuVN1pFpY9VBcoz5GbXP9nc/UYdVmmAeXHyMnKbiycSmU2f1
vy4KFe3nGM8D/JxOv2fbgMjROd9OtQOrvqBiqI/Esj/nwZSMTzVrWkkioAwPxjI8qAwiexvYH7PZ
L3EtuKeTYd15DIJkE1At1OR+RGTe6EZIXuu+Bmls9Y+MrsBOshW6NFIEJLi+xkExvij7mXfb52WI
zjxgN+4iatjqPFRnkmu9rSEupeC0CbRuu4gSg8zHFxBETN1+Cwug5ylgk2WOW+U8a8mH2xtsaEwD
OL0ZwFrtgtwEi/cF2+p+Nvzf2S2MUxuoDMoNP1NOnztHQOldPCv89HV6aOpBxNLL7I2BgDzzGdl6
Wq7KUF3shqr9Smdz66yH33zkaNF68rluIzoWPXxMzCs7DFAdaqlhsQm1tpMhnV1K8BdbkwFfgf12
BbbjMof9lwFaiRikvw0GUDpt0h/ExN0xxb7Ytqxyo9L47bvqVsLI3+OtvSbambb9FMFaLIv7EPga
7ET6pjgsR9NsbxNVU4dMiwRbmjraW4TK0qbLOMnKnwUrTT+b41Wl4abOVL1Dz/gKRag3qc0Zt+lQ
pJw8c7Aa7lRPGppkV39SMGsYjjpWUfXwFVAddW5c534O/XEDOComTMJTxuDy48TwRVvvqbEgaJA2
MYFi91AoZU5KvDf3djKXu8z2z1DIrloAPCyiHi4d3IQw7Pb26NmbQoCKgKcK5q1veRWz/LlafB1z
H37otHFd7bZ+wlPSHREKJz/5Dx226GBtWN7LWDaMoiyzyjGSJw8FlDpstonkfy0sEN2MRjAS2nfr
+xTl+VByz1+88MfCEwjGLdjTA4UZLwLSXgjcwyyCCXMEADYDGiISczxrjxZhNr/g8RZs/ip6m6WX
Xvg7jASdw4wLaZulTnDMZixQbgo2wS9uTXDCB9IG973wzXNhhy+YZglxuCPXIQKYm52Udi5EKTkd
0/dXDxozf8IaPwouXVFdRsv1twP4R4JpJG39qoRrgIqjg2LmRbDuvIgdJqn5SXAyyaj7rr3hVONk
jLL1SJn05l21JCjPevyXgh149RSHncKGIC0pDpmIqG5DXLTmqMmmeu0Uw99e41oM+Vzsm4bcP7KH
v0pRkN6gcXMTXM2VDZ4XyYDOjte8rgTWM1ppdFMLDAEZT7p9FE3x1ITv46SmmOP8Q1IzSEaieZy8
5h/HZahPdsB8X92FBgAe2ernMAp4QzPSNvLJKjXOQ8PcRYASeHPR3ksaDNwBC0dAf4Br8QYXfX1d
cHJvW4nGju3zqTQDrkh3+oWZQwXhQsuwR8oD8/vqvsDEllW7ml4sJ2Ol1TrQGLr+1loGkD1Aw6w0
eY6s6Na3wuAwyOAQjcvTAAIV1T4kSyvbnxbnO2JQY+0ULGrVT58ZR5DbLMiQjpnvjr1XHUEkXTFI
j/FYheDL4SrUKbe1pWgviBXjjYyWa1252bZZ3N9o0s9iDS6jCxQrhOfamt5XM0wba87fxl59BJ70
b+SlELwjoZH+9vZMNGftgHeN20Yar+a4vBCFVbtpWgd0jSDvSmwYif1ozzCAUq/6AXYfslHq485o
7plKoOOuwc22HS+9zxuA3fEtqDnkWsPRZVuEcsKH8W2Sw8EelbeZc1zzbJ6phOeHGcKGCcGjYJmO
DjNR1xowulGZj6hdjc9uNhiPU25TWynnPeF1NinU4KJ+nqfq07Zku6d+zt1Q+znciJIgSe041XlA
DRO8vTHA2y8ZBc6m74gwTePAjZ1Hu2wifEHQ3mM7bGE8svxibfsv55VslffW1DtTIhC4IdHSrgRg
riviAVoRXVyaioPGAJy7uK8G47czcjOeK7M7aFe+dL7fnzH9oOSKsxF4sZFGbEJnbyQ2Xj8QzqQh
oyGOs+9WluO4vhbM8wHVQmHiqeMSuATkyTVZNmXy+EjoAMUkSuruKHi+3GQ59GVLeehISbPTa/tR
PoOQyNhGJ4nNoSO/Otaw40oIsNSa9GC45lUOCzexRmX7Vd8NW4/TyNeUY+5eCFvfiDsvcLq9i+TA
0dlaDp3RPmL25+HVCxwDMw0ygIU3ogkgyzE3+jYPvqntz3mbWLTVtj9jsVy9epacAt6VrPRtZOP/
N/L7yFN3LDooZ+WxhJv12RpCtGbzzhVsEBR98Luc7hdHX1pSX0tm7xUnmSGrsLA51aZkcDUCMtlO
758C2T4OwFZrAeDB76sXpYe3vHGWneXi8zWq18rHaObkn8YEzMWt3roAHXqZ+gNkSDOCOFe5CHe6
ivCD6cOSdfitKPNG5pgmFYfTtc0XymlBjXdWALFUIoCvAdFMdIRHU/kc4hAhE42tCPmCe+k/pDpO
59PUcXTnGViGQJ5D9lnGpe+tXz/qY4CLBRJW9ZwFfODZCscIYt+hTz4Ig3ahxbuxIslUOx9ne6CX
ZaQHhTgz/jjBXzxyU3dLeumMtWW2yg7vnYzHqX4rZ4gWRT684dmBSib2+EoPim9hou3hQVFTxAoU
J7/yA7ZpeeXHUc8TQGR85nJLLfzYLINt3+HbdLJrWiy3gXeFKrDtwr1VRZcuBcpmhNblE9+53tgh
bTRJrcjPLHyyy9UBQbKD+0TzqbGjpyRPNiwhcXaK/l6V0UM42ebBKj+EmCiJN558VlVVjoqvVPXl
ONnEkRnvwDhZ2aZvPeaPYfzXlxOzjD8/9ixfVBURZFHTf3bQP5r4iQbLJE2fptXdOPIuW5x4NkHg
/eJJg4OAuliqGjaGldxa/lDGZRbc083gIYOYJxUmcAVJCyEGO1ygSenPm4wcGmzK01xopkjhnlw/
2ucLSHKFbYB13C9Mq49WiAtaLCcYnCwLBx4ImIQGOZgsAoGtExdqud5M5Rr7wGy+bFft6CTa+tFT
2E96ExTly7iGZD2v5Grz9X4S5IZV+5P7XKQD7WVgAN5K93FK9clg6LixF+vTTFP32DiKigkbPdcj
nOvWr4SE6WSq6Uoro3I7UA6G1GHfpMbZc/BeoKm81Rko+roruWF9tQkiOGT0q6keh4X7R0pA9cbQ
M/n7AUyixDySyg8n6159XW811dyq5MEdMNndZBPtXGmIED9cjfQcFJPNqDPnB23egnm5ysr7mOaW
gkyvIQOqn/XkfZED+GdYjHQ5cWaAcwD12/VNzfrkObEimEY7qTlrAFz4l+s8Bd7VEGlMi2d7oDWk
JbaUzZZ1TYbkEJQYz5uMnIqzklKqkliGR/yoS5JnqQmRzW6AdA5gj831s21RjmYrKiMyPBWLX76Q
+1tfnneTC+44qgCxbFkjITW6eCdudah+u6Gz494VCZe2t9NvRobBx0h7NnQQxwcbZnXFzBFidyoX
58dDCqJpk6SEVXwkUOcNafz0zniiz2jAnYt+TqY4FlV6F/ksNpfgBhx18PcegkO7l143nruPYWo8
7s5o6SiK2I/UfTjnj60yEQ2wydu1ip0OnScvaMOylruce/Rmlt3RGqwXZETEJ2e5VN6wlwKdMQhZ
RuKosYpla7OkuamTQW9zC+Ex4aOgewLxgX/r1QMDwtRwWqmvNmWEuYsngtcuc09tXe18LNx9wTKI
fRsm425i9WF+LeI/oD+MR1FXkxL4AV7w7FActGua6ohhcZOOLpAw/1AsORqArO8ohSBmbjUPjvSP
q+qQ+nD0S0bMuu/vWJXxQesZNmTxX9C5t3O39l+U/THkfOqEG9esb1tc4TqxKQDrgsPY31mjfzcv
zr4xGFZAFtxQCod5pqVRpNJ32tfXwppJkgog+YO4X5TPwQZPLAZlWNmec5KrRhh0hyHAo2dbVI+k
qzWprHmnA8v+b5ZYO+2AYK2KpyL98PPlCvkjbn2srlZUcZlAvKw5vbBT8m+GjvOFx27EUswqgCF4
NDrY9bq31MTy1zgkHwhM3jj4Aol6jo85XPHSBcq2XoTCWK6GSfcVMoop+hMQ4gjf2HToWdTliX1l
Thp4po8ekavoUguus2X1V6SIvG6NXwEbkZXYJ47bV9hwwPf6pyZibEKN/xmbqosXh/1li4wfK7+L
O3O+hjbGuinjnEQGaSOc5Gew6FdYpk0KWyTFv2TP+JtYgl7huGzamr6MYerh8N4P2EKpPbE4cYCX
cFOTVffy6yxGwT5rVttC9xQ4deVn5nr0mNtfshEvQpyZo6gMjkAd0lzkmAhxgNOXwjq3ihfAlY+T
GfBMNnC4CtN5mcVwtPTvwPvBzoa7nrEUn7ndHvpqNUb7i7tDpGc5mqQDhmtFhUvf3TqtTbuFD2pL
yemb/xO7fvodIxYRYzY4p9qlnKKvkgO1XRsKq8d4cPi/qqrd0CKSHPqedyfQHCErcR5XKxQhTBwK
NLzTJrW3EGkpLLy11uCuiRJmZwrMWxg9mAMjWp38kz1DIv2BtDz4zi8m/4NfJdjb+B8YESSe3gHY
vtYNgI2yoDOkLfgEj8DQTOrJU0hLlr0HZWDlDtDZBuy8cj3SLdI/U/r4uqa0annWf/1ddXQUadTu
QBGwMlaalS5+vgN2n4vR0JPjhNYLScZplxGMnQUFRXkl76cpsjZlvzC305C3EWPxNaJVbZMCvYxa
zK3VrK6uFWBswJm4aS181mZVvZPnME8huxRzolSsZ1SN3V6Wt2j/i0PZStvqz8oc7SP7F4lFC5QA
jvCZfYSfU7nb+KdCmu1tZ7fdiW6vfYAp9tYW8A3K1lyDJOuf5pAMN+uH9jC0aXlqjbo8/e+fPhig
5Wng9AGdht/9+8JP0qHfO/62Miowb698sDmLLT60v9x41aWRf/T03IIb1sajIchGDjRq3wYBVTRL
1bDcQFcdK3/mAcDzc435Po6snzYql8a72bbvieEkv8R1EMiXhISnUg92Cw7LbB0Cw4yRbt6p15JD
2TaLmv7erLtin/DXQnfiEw5JR/DXzbw9hYlQGFKL9UCHCLLUmY2tzZ7OYdX9f18ypabz3+8lw5k1
ZHj6+7NMh08aM/v+//n2vz/0+jI8yebyf/8rIY/1M3Fq4uJz1JLR67jxYW8oWY6emeZhkv3/X6ze
BzETlgfXyZ3zMIT2/7746y/bXOV4RTnvoci+FSMVWX+///e9yZiEaO1h9C6HysaF1T/MDclGw7mP
DLYoopqPIeyEfV8CWwQXOvGWLsCt2pCDG0RDybmIR38BJ1fQgWDZLO+XxTulde6fOtP+ilw+eSkO
lZPkwIrRD07nSTcoZDnZkW1FZ7EHfopCF+z0a4SAnrPy9PdP1v8SBdE2ANR0AD7VnqTltKeZfMHp
75dF0+UH5FkgY0V7GtfvqCPu3cFC/1cWtBPPZMm6QiseFxO+lVCQs8tZPc7+wyzIdGAhk+SR7PY8
tr8U34vz0nXrNUQJmMMPEunbWrew78IUzDPsCuhEbVvHA4FW8ki9cVpMaYB0bR3j9L8v676/s1Pz
Bpq+OBVjbvzvS520iARFj+mUoBP6HpuZv29R67eYq2VroY83cjzI3KQgGYz+7HobYDVyX/TzcUFu
OXkUtOvJ0edyhMLY9xfD/K1MqzmlhcGSzse8ZU3BCZccz94Ob7qwkubScp89lka508T+T7jcUBNY
nuv5H7niYTfLv6qVDn/LYrHOiW5YvUi2JWgGxhTxJMnyW8sM2RwfwWGnZE7oPRAEenxh80r7Z/S0
ERQ/2E9/qLeubznbalREKQMUU9NanpHW8Kh67T/mXPOWQquoRXiXk/zkThFu0JWic8oRKanwrU7V
DDbFoTCiAilEI0W6UaOHFRs/8tZ1/TUhQg9ua8euCZKjyoFLWHODcNGYN1NHKXrrIcKx3z8Huk7P
JnXIG4kvxwo3utE8HWsooSt9MsS+h52UCHmfP9GtaywrgdOfdpXVcxygnA8pNxw3/IgUbfynRVQe
/RHodYV/y22oWNPdC/LShXkEZDdsGoENdStpsoQzvUyxFi9p5H1khTjosn6vnXNNPcfkK2hV1G+U
HOw4qhs7OGU3Q/afFBzhIDGWHHZhQ0Sf5Vgfuso7TRWxCqck4DW54lIAbU/a1L4URsb+KBLHqi0B
DpGp7J+5zw0mQlc/3veO/cOmst8yye9ZIEuu1bLfQBJ5CSy480Rp+AlZOVQNvZMJk2fD4qkOg61V
lvRgd09REv0D2q3ioE6vaCQJmZaPIg0F/XbppjLAXHbjPlJFv/aR7VPedWwI3oOH3V3q5KS76E46
9MliKGRa0NtoGOEBa0J1VedvG5k/1E53Fw7Or+QWh14Pss5MUa6gclPpbh6we1awxEPtl5skKh7n
cvD2nZ53rZc+tv4qSBdhnDriNpsqe2uHJx4Ud33dPhk6Gm7sFsRdYT8QcHi1fe8pXAvn1i4ANEIG
RNKDA6llHqP4Ig0qQyRt50sCx6+CIExMLB7Dr5zDJBQVtyre/LX1HJN0gMQpS2JZczdAghS/OgIh
69osjJiK8vC9Kuq3yMjegHJhSaTal6Ghs5wniK886fLvjPeRtZTzjhMcoW1kwLehFd9MNuz7yQ0f
spH/WNlhbHIG+EKwi41YrU/NqSIA73gIbngh2qR4qILhm6HbuTHfLOVgIafOMhlNtVdoEcIEMzFn
PGIHym/c/FuzQ1JK/o6LjI6FbnedIZ4XDZW3cOOeFewt8QINBe6Y1+Uh6II36tDYGiQcLlrBmDIj
BobjT58tFD1EyJNCXy2YkLi2yTmk4oGNT81BhTy7NljC+2RoDKBKDHCWQ1Oid6wT7PZNIe6E3VF3
i79x77jsCUKWZxmMsUGCCZgyn52iwVYaJx1LRqMZPujF4jNgb/zShTGWunExZlfM+yBMzX9mB0qm
i+xvmWL7ajDZgQtZWHB67ntEBSoSDfhWyoVjt9Q/rtMbsUk/duVzZwLIVMDqKj9ss4eE65+aXoO6
LDhrNs4j8W0ckDn8aJd5T3XzLgyJIIbL8IUv/YJ5fVzLRElEAV/Mi8QDQgjapcWFXBceDOKl/e4X
85sNRhLLLkLrYdnHlpkpe+Ywx/p0w0qcfxhYWtiylRunSN4bGLb9RG1iZbuYBYv5Yx78RxeVlsNJ
cRoyHJORKBiAxggj4pTjQ166b63b/DQG4q7hWC5Iqh5F0YH4WaJY8V9jAbZ8lhPSdbEUI7Jf+IDj
EKbfWF1JhY7bPCq/bJ6evA28oI3F3ONZPCmU+eqHC2m1wHqVdRubXXLXRdXzYBn+TunL6ETJvm+g
6GC8ilO/5WiBsa3p94vW6L0V+0tE6jSd2C3aR5fAjJu0j/78ZPbd2c/VD+4+XDcFZs9ufGFHcCwz
qBmTdZ/Xc7NJV0SmWwQ0SC7OwRn0vwAKhO8lu9k5JPZ4W3ZLcg8RH+CfHQAeQjqCh0/uisJaxjjp
ulcnYZVQhfGUZKe6XOuwJ3FQVjjtVIQzoBjZzwJEoyEMXijE19ulhcfVlSAL/LHGQRO0m9zGkrhk
yykQGA2rFMiGSQxqlOkrJlPITbPITrgwDmZrP7TqCkCqeSHAPD0B3QCbEy7crSGN6FFKjPK0hoIP
ckyv3AGPAP7ambcWjlTOdhCw67x+KNOouEYVB02na6Cp9VsqcOhWn6OQ5Wc5HAfNTT2oEhrEyV2T
2oquf1+aT5YdwaYjOV1H2rosg8RYXQO/caLKvGZOgts1lMhZJOO16B/FP/LG5y6njMYrPF66RaAp
8WYWibnJnCcsDmxlcmZB0QWXkllCrLt+Wk3w7GfluLHoTSDIwTxoGaQxBRCDafxMUne6NFUFerJh
Q8PLti/IbePbwJ2Cb4DtV/4M1M28gB9n45uNB3ROAA2uoLF+uIwM9nB6bQYxZ941lMiF/AiuNtEB
SkRL1y77+1y2uDlFz8VlZfHgz/393+8HCY0xld0h+0X9PZnsdit9TEy5JFKSUBi/E8YVgHZ6P5eh
fBjXL4jRF1nTiW43fni3DhvlXKYPRkJakgcYs9T6y2r9wpG9YftML/E0UKpsz5He/f1pbymx7ei2
5mDI93F5Yw0SU4ta6SfnocofogWbg0cRrZ9yaELG89HA5pRLNEfnZtzGQZL5fsSFah0LYZ9qObz0
SUD5CXmhLQuNR49r4mDPk7H6bgK8HNk2XGp0ko6+Be4vL0KDgCRJBWuzSV6b1S/ejz4lpVsWCuFd
ozXWt1SeopcG8jsTlvteDcTNo2JtBvHCi1X910KHigUZpS2biPHFtqHVusbz3y9GOlkm9sSbplL1
ITOt6aWBZBrhPXn6+1XeJbtg8sReupgOGxVMOOhdiY/Fu8ui0LnKpSpfKtf4z6uL5vbvV0sf2XR8
VXLv2PLRdQf9wlXBHdVED2pkpl9sZ3ZxXg3T/u9PzWneLOYYbANDp9C4Q/3Cp2XYa4yZ+N+q6sUU
YXpMZ99ZLdYkIH3GHw+b50lZEEggfFcvRTjNfCpYh8xZAKsQl+Frq7L6PCQtcZExvGU7pa4cL8GM
S3VnqsYjemHt7BD3vfJ40E6cnCyHe/vEDPTt+3jRzn1e6k+APSdgqyxBilJdvXIR8ZxHCAPueK67
YL7UTe9ABwlpYlmaD5AthCRTf1OPtBSUVHweBm828Kl1z4bOjXvNBevw3bUwwtdcg1FSnK5GAgQH
jnhgDSmpv+mowmIhPz8VDjWrYnyDW45bMMyYu/js48nZzyQSWEmh78GUIVvjfLf52MdEIDjWrY6F
hJX+vkoChy5VjBUgZDHoJjkLBOwttRvVxy4Jd12XxlgZbaRhkcSpZG4NAA/M7XBfVqzzWycUMTdS
WnXvtCzfbFu5SCPhE5tMBsHS4WliQc2AUaD3WOVv1TI1W2oCH2RA7NOkfrFY+yTtevxRlDaPLPSG
JuOy7OQ6eELOLDnfRQGxUZ6pArohQwuPLf0rlvlKr7sbU4HxCv4P4y3uyFJ4zFtiNQhbpNHbqXtX
TvdkVHy4a6hhdLzJyxDcCbcGvMu+wx0m8hdnrckSCE5kK7v4W3H/8lyupmhkAT875F+bVrNscDyw
pq4Rc1fhORLNTy7HmG4aV48LXKUBey4nHfuumMYAIiUCpPR0LEf2CH5wS8L9X1IZsOkitn+W5z/a
k/9gGRqMqO99jSGcNimMbQZ/A7qCdcy1HLBcdNZ+fRpSjNnsjQ+wsOIwet43G2Jk6KKHw5ZY+3C0
AIlNZIMBtfFepu6nDOFAVtrCR0GsyUo4JZdpKamAqJ8UQ2HhQlDg2HbINdO5IdgcBdFgcrfBB+2w
+1py6x4fACufqGG9SDp0TAPInGQvbF0xrin/oW1WkgX55Ib2QiQrxPtOBDEQJ8Cr1RQRQyIm65kG
uBLMaCmiUFjNvzmzbO6E1waAqXQ4IAYCmGXiDuwy6++6yvj4Gh01Ji6HqFwZfN6wBqacsAPgkZ1d
c9tPmShRL/EnPSQqV1uk4S+5+FFsYxpnAoD4rot7BvlnVYPhdCKkp0qP914U3WCy0vFcmxwwI3Ih
JSiqHmCO2VnftbDfRRKMeyMn70W5MuuIcdkMRTGdy5T2MZ9nkQxoz6XE4LFzcLXTyKm3Q9qhNbn3
ldv/mpH4apXxA2pAzqt7UrK2LqzhVo3me+YxP82JQQWvfdeXsHVR1CWMNkT7CSxwOo4Hp3HH2Mm/
lyXLN+hU2ygcf+USZzDxN7m8HXk7jvxAaGHFv6pND5Vs3iMZjseQzztYybuQ/9VNV9CmhUV8adKP
ZhAvWeS99G1jxVlZXXFf301i+mGV0Rwa32ZLmX6l3IaOEy2JqcbtJnKc+rxKqKNdfTXT5AXyRLzY
Pevf6B0A6W7y+nOruduE9kjtq7Pl4eLuub3A944D0kkHxONnGvZak0O+crTx3hOrSICFYFIHypBP
wU3wqjK62dkKol/jjEwLK70jigNmeuZI27n3QNGASDC3mkuGIcDnNlfYw4a4AxJZuMkrQHBBtvDU
W9gUIAZsXaei/KjgAZkwoGhs4RxgD3VQMJkV3r1YuTVqDq52QjTE4b0HCm+fIzlRBSJSTO4sx1N4
+Nu5Wzw+uOHbMpL8xqd/rVwgijYOA8T0mTkMVFYM4gVXWmbuuCqwQ6OWfS7WyFzrXil7euvoE0lG
HDxoMoQy8NyzY2tiBzLEqCtj46XIVl4oMdMaFeBjxSkNfnEzI9Co7KrJChxC/q2SkoAQiwIRbqLF
GTIwjJx9biuecJp21QLhn5q5c9FhzMgRu3ccUG/nkpRyJf0MbSh/M5PqXfreVan5Sacd1F6Rvcxz
4W2VDt5dnglzu7xk7bJqMSNFAgG7tiY1HwIzeFpGzVEmXf3h2Bn7hUoYT1Xnxu5eSSqSvKVDWKYN
VQF42WHP6Sp2SZQgU7ok8zEFMElSaFnSCuInv2xW0L99H8lwoRTdMr9YrZVt8n84Oo/tVpEoin4R
axUZpsrZki3LYcJyeAaKTJG/vjc97fCeLUHVDefsU4BLC5HjVcPOizSwDPbdjQN/5fQerHNQEmOs
Qz/MvH3ahUgfqNwzHXwOGFN04Ih/bJcdI7XBknQkVBGmeAk6787m4ZL5Iwliqb9nbMuPO7ZbXTNe
sy76l4oqWOMqm1jAN1p/TX3rRhnKrC1pGEbm/4yGvBvzF43ndyzDJ3dQzKKnDKePRlQ9dRpz80+z
jpyNh78Qsb+OXxD2VTPlLwmiH46SU5BrT4YdHGXafNgJeZZOR0sWZp+Dw6SptIxVB1iYmrHbcFsj
LQstlHWacyb0hOlGiaF6ktVpDIthOxvY1uXFdfhk0pl144zmP0J65nianh9bI6UbNtsSagwKztYH
ltK0GxhCrPpm40gGkxvA1Ycb86YxaYgwE3MPtkAz/Db/SbvkX63zOIT6GyazVUaEOUwBqheTkWfi
ecPS7ItP2AGMBof6RVrR3mqvMdIoNj5ohRzYI43it9FVeB8zsKisWO6Jh6Mj9fGg68hWGYZ4pF1m
iX306uSbg3flCBbIRMcfjJohEb3RAXrzOfGbYVc25YsS7d3p2iVG+ntnPotyGgihwnzv69kriTGH
0LC/tcg7Dg03hKYwkVaKPFanPdcBjX6fuisIsqemYfRjmXvFtb1j5XrsiBHnDje2rgNQqEeL0lWL
hqKhRFDAW948dTRN2x7mX5Dzcg6xeJo8W60w9pEeGH0mVXOyCDnjhmRCqhtvTWucvDysmSDNY36r
5aCJSED5K3KuD78kaKKwbGNXZ4jtZh+D6pmwQm7j8GSCqZvUMIaVzqA1MHwrduaX2A9ht+6Svv/y
CSmiz0NWUIzgPacIzLEGunPItpmcWAj3n7rizC2QRRg+iDVMm4Y6jxY/An2rxhFWkRJyiWyVMQeK
P9x2Go6O5t+QU70k6N7Wvh8RXeoQzU1YVyo9xHmchYX4q3Sr25KChQ8tvvpm/YZLhYitgcg7z/9q
mC6S3CLKm1/dG4eQhUGyK2Kg7to/lU33b5jiRKhqz+tqmJ8hNC12MtzG/La73IaBZTFRVwlD56aG
g1cFcs8pBCQlePdDGa/rmHNi1CB72ZFghV6U4F69ZC0q9E+G8zEQb89EI+UrA3dRzFQW7TeIBcVr
kazGQEMNqtrDOPdGNooUr6f64VG52walner0L6aHk7KZmlrvY9n9mGG9R0XwFBv6RiTxZ8p8w2sh
tEqfmWzSAw380htkPkEHx8mloJpi46fl7M6lBfrVMx6F3X1lIye2lkk6gOaXWFz8r4zEk/otEsEZ
vfuD3GnKWKm/MdT8RQivO+mvM6AqnKr6eywQk5kFIR31BErdBClXDSpdWcJG7Eb6yBQE67Qyt7jT
0Nlq5Zb1+/r/PUuaM5njPBHm9AFu5Rg2+I3HyvmCyrqOHP/hhd3d4S12a5GiaPoFZwOucAKoIznC
RCGJ3rP/nhhrngGubL2cwa8Cm0Ds+QI/H1p0W578Dqi0Hcg16grBwNtleI2tgW8dsRzJbqU8lGHT
HpR7s9PYX1W59klIXr9j1BMP03Gs1AR0BCC1ETa3MnG/ma4/mZY3rKapvo12eQ7S5MV2gMmLiDjC
8SHGYKW7wlmRo/lwU7oNyOV+yBQWxST8HFydTuV96oQCrRjaRjBfOJ9MxCh4qj/x0uEVb8wvM0SG
oHmIxCR29zZqlyKkt0mYoju28ailKncEQMUorAjscipsuMyS1+OEcswDqBHbgIvdkmGq6fafaVvv
x4zqxAvUh9VEwOrNf/FkvELPdNZ2Busjsp6VP97xlm510b0CV2zPrBOIKUf61qrotahJV9B0dA/V
za4Idi2YNra+t4qMK2Edj7IfdnY8Kz6V7688IuGG7Gvwy3eETBmYDu2I1OK3YXp+aPAVoXmnV2hS
gWA6YE9eYrbzWJbLFlEAhL/zhD11oQxOGyfIUHrU2U5aRPyA4GPUkCO+7T7cJPpukTEsOzstidtD
uzWGJzchtkRnp9lbl7ZleO5IF+TtQGJpRfjYGIHSK94BO+Ktw8mxnP82xw0/fcoTJ4+xxEBmGxTr
msxmyJBGZNREtBILs6pf8YHtu9GItrWeoH9MCMqW1b8hxPBv9iVaPCJzAQQSSLGvGuRdfECYUp+b
JKL8hTNd8tDnXvVRpnO2p8ST4ED/ozdMD0mS/vngHvDbu3eD3VQLWx37nr0xIPhTBOBeLOrbFIWH
ygh30KqWhFudNQl1sq5rNju28ynGaR8n+XMy9eVWutGvmJBusZmjGCkfg4ocFHOpvbJa/xha8DIJ
KXlxg+BOoU5JKvQS5gCxC/lu0r2AbN0kXiEXpIQMp2ZF9vPBrtUpFBQ0EC/0rWkyW+VejIkGACFI
wlud6k9mXIEMat1PSKDR0ct6fkIP6WLZ//Oq8qdyihGkfrSCjMYCDZTlqmsTnnWp1jCkPkTYJ9ta
6YiL4gmxoeRwkGZOIzvlq6g06oMIKU9a6BUCL4GtSPoEiEm2D/liah74P7UaWps0w4Zpmu3ZRsKe
9Vh8G0bq2POceyy+IHY5/C/jum8DPA0dmj4XKkJRsN1oBxIhOuKlPHeyLinzeYHLGnX6qk1qRntt
84Ii6eZbw7HPd63CHtFnjc9/EnlXitAyYTEFYi+sU3EYHe3d74WFzo/IryD4MGogKUMxMPoyX5n7
zZnkIIOl1aq956E0Kg+DKlkgy3TYFoHRnjrznGnobJrBizYRfvd6Eny4kpLeMw/toOi44Y+4zluH
5Rm/UkgkrJ5FeJ/pk0lzFiu9ldjTcGWknY8NPbHeZBGizyqPaeuVv2ZvP9O7Vk8Wekm2Bix1HZ+F
3KjJvRP6By3EN6zrKLMbCeEEOr8x9zLhStf+ggzBSVwfWboVu4Jvpq+np94dnFUz3K24RR7Ei+JN
4tibWA5Ff7Fw1R+CYTxpxuSAFrJecBcytW81VKVMQuwQHsqYo4W13S0iCPKHH0JCBNakuATFCK8t
lG9O5G0L8C7oloEmdTYIElk5q4GKh6lR8uu4Zr1l9V42E1IKnJiROx7rpMMpHEOYMSdzM7TM2Sy3
eZl8Ho8k6h9azaUdmR37PHLaOe7+DNomCP+Gz9D9J5ullAzOg50Rt/Re1a8qZnFlB4x53PUn1/Sf
vNEnP8jPQB3J6gcAznJwBf2bx5ZOMzDU1uO5c3T3oDdJuRcNoJGiTdY7X9UBKbHzBB7kFCPzaiVy
drmB/cM4HBLPjzaY/gqZurOwVPoKgyl5Sk384+OPctqOrjas11WtbYJRFifmOV9mK/C7KvAUQU3Y
YN8daVs5YXtidHvxUlTMBJy2HRc0kOQSsfmkYRwXA1FkM9EC1g4OVqZw99zFmandah88TzClbIek
f+3oZESOLKIBH8FU/AG8h7q/9uBi86LzoZEspREaFBTZm6yzkOwZEoZG7JNEQ/ofCFWv06AfjTbZ
W8mITAiFE3Qxm7ks+mkPefBea9H7S4d3d1rrMTtK5m01FVd/GD2LzOYE5mZZrHOGZycd8tBqkriN
Og63c92H91zA7xgra8/8Jt/qdgMLKrIBKIUl0n6fbEtk9SX6hyWJWaht59UHwrm4PRcWFvGx+0tU
fK1wry+70UUikyT3xqP2i5N9YmGtKtym2FS4KAWGzLWAOMVYD58Z+WR5dZwISxmYN9jBDANTr7ph
/tRSO7KaW4WudSsRPG+khw+A/Kwo/HSZb6s0/uoSFplAJy58o8cgS4J9VrHXDll+9ug+VlKrkTb2
6SoPWZvWHIBi4jkzRA6Mya5/uS0M4fwi/a7W0tgYGlKxMNiMKe9HCHOAo8fCPT2cI4QJMJxG4EGk
qxbN0Xam77jPTMq+le6nL+jOYVM19UYmxquD+4KZTvJjR9h9+wqQqmny8jlQ3dbO/G2XzTu/tMep
WpMgKbybFRifk5+/Wv3PpMYvJdP2UKbF10BE3iDx8cNtkMZwRtXVrrmJPmrXO4l+/IhN3ICoFjB0
Ae6kfRO/GavdJdJzqLbaXOu17VuSsRvw51388EhCNwcZVyzLFqC/7JlXYvF6yTv5RkoYcgpvy8ru
VeOnBUZPIvFECcVvgdhd0y8q0i5YUdZ0VGi4ak+gfl8U4RjtCBCeFpLzwW30D/a/A0cMcImJ5nyZ
MDiNWiNcQhh7luNgcusgCGiT6ttN0CB3Y/uumfA6rc7mxe/cTdL0c+4IahIOWNIj6mqnQ2BaT8I5
GJnO38lbSlkzHAUyCsbtAbx5h/ciL6xT0P+UGqGzhOHNNT0bY0v+I4PyIyIyeuGgbeVlwCiWFRbj
ym7aVj3SXGZc7H6b5mOwQc4YCMCXpm18jb0iyJnx6RS2C+EZ44pzqCHX56zb7lWPSf7z5tBYh6fc
jKONmgkFIn8eioy2IZZiWdUeU9zwN/X13wpT0MIaMi5YZWNHa2pUDcDWUGjhz6lneQtbDr188aTx
XFbuWwG0gVovYf848DQZ/jwSLhSLrix4Dw3ONH6vJKxHKvXeW9TXjBE76r+AG7KjS8LnughHTHmG
6ewHNZ6sAoijdR4kLjMdWdlCF4nYjU3FWZYBa5YJRR3mVf7RNB0bVqQiilA+es7c+JKkl6U4X1Fj
YDhAVEOpuRRWcmOjN601Kp1lY156X+vYxJU4G1vxswt9P1+7EkJ96ehn/Ihk1BYdGwzTOREgWGzd
0rnEBY8tZB9jXzodX4uY4yorlj8D6/wyZrRXCgozzQ+DHXptgBi6+FOD4z0pHOGLyHweU8qnkLn2
hM9tk+eE9mLiaTTrzuODzNgof322NizoJ8rqOTszduTVp9xAMvmVDMlWSNwOFbEz3bDipO6WPamC
dB9sMkreKGZ15zw29+6oG5veUS96qB28TqxBDa0GmBt2+uziSEd0JL9NSZaTtMvnMMF1M7iZsczx
rZR9w/NRko9EZLo5/bakq4F+QhWSdtG284vtOOakIFbdn1lzSjqpBBbAE2tXGCgl2dxmxWGmenvf
1f27lOUbyLFPK6k+QncrR2y1hdJfrDSx8Dg250RCWwEAcIkiDGhqpL9SQb+RkWGvwpcxHa21XY4I
5fTwqtdghYPkQwYV1VbLLUVkD2W+j7y4mID0ISP+Hjy28tVk3sraoGJNGtIh0vRW+BT/Cp/WCsMA
dzlL/JWN7BUzHeM4pvG/9oB1t2Ldi1o/XQVB+iud8qs0tqljYDwQXDquN24Di7SoDNkJXcgIOUL1
zwh+a96itIVUhLYeeHlECy5ZlQhVxAtEcMvGZloOm5qd8FOrLBCOpU0xUeuXtnGuJn8m1gXBKJph
WRripzOKhHpT38JhIO2sb3/ZmjwPZXkDzQGOWb7o3FSbAJctE2mgjmZiRAeabiRQeARSlFbc28tm
RIVk9uMM0PMOVZLzI3U5fl30bzrte0NgUjBriPjRQXinCSvNMEOx6PQOBM5K56OsO7nVVfk6qXLf
KxRVPjko1JRZwWOfUoYQJrTFnA4hZmhPBnxyFmZqMqZ16GGSNoVJ5qST8a7prXZMNXnQvTjd9Ehm
lglci7Xg71ppQfLaMxndFzJ/MF6od76+tx0GBuzVyXwg0tKMtNdGCUasls3sS7fenap6WKEl2M9x
4qbMB8sWx9mQq2SBpO6DzcY1oqepqSHZ8oiabq/8X19i4LRdmHk4bSZllGxXEaONo9HSxXtgs8r0
r5lnOMXAhGuIOBCEn/3rdcPCrWa8iNMAEHpNqke68iyy7GsQhTlu2HU0cFLrTPAtE2YVQuBp1zqC
q0KZt2x0GbcqObAkAO4cAOET/EuiF3Zd7URLPRr0hZWF5zG02d8NPGcdlpZU82PMGdl8oCC+5o34
f4NEQ6/NiQ3ZUrVIi32jwgqEhMTmeMvQsqcmt5Cf1e8DyIOSPM+RXSeBn07sl9cB6sxa96yAd3wz
zKezap0GFlG7546wiRLBog6NAmGPh3Syq+9lO765AtRnJPBVN5zyDIjIwzKyj6i715MH+y58hH7/
QkTNLxzC2URt6ks35EKpxI/ZNm+ejWAh0I2/IcOWb/d6sGT/ARlRUV3aIdNIR8EErMJsyfHAlJAX
66UULhIZSukoIow1YipEJ8AyNWDTVASfdaV+CJ88AJvZqxxTNGmChfaiOKhgcoDqwHTfZ2+IuBex
220tSk1mSwLhMPPmZvqGy/oqCf9q2ETzRO7BRKEX0eBScqMV+i0PQKKHU7xOw+EtDSXgr0hUi/Sn
CusXqx9f7VI/S0JiFg/lNiReg3WxdOOpcNvn3gYlbHZ7VhO73Mt2kxoOToRkc3R//SR+iNZ9LTKO
zVAgDzV5EeQvIyK+bZ+FQZU3tCe0HzArk87l1gA8CUUvhI70/z8gSx3ami7ftZQyZLI3A0jQYUxP
okMiqlkWGrvcRejGvHlEehybMEBxV7Os4q6wJxKWivRmIq5LLVY2ofUedrivVPpcYSFgebDs2DC0
ujwxmMcl5Q6nOGkuAUl1dRntYBXvName/NDYGw1jfXwMk3yTrBmMGDinGZ+hLFAczOMSNvIJiWrg
SKq3SIsfwTRclbuZqn6flOXVG/pNYRf7KJareEZcmOGpbuE7kjVHn6VF8ecwUZR3CAZRnuD+TT7B
c9x7J7wCysdmsgsi/Zq44U22W8pxZCt982y67cELvdeiY+5V4u0witeoLciOLWGC8Uo4I8YZtybm
0U+2Yw2KbZLl0q6IPYhSTgNF0oxyevi49bBNG3npuhqy8cTUSnwKqtqI6Q8s0IML0VEOnL7gq3hT
C/lT2P/MVJDUyxAo6+pfy4M3W5lJS9YvPmfmhzIvKGclRrgsM6PdrOelAcV1JqHCwVZYtihGmg5w
5ZA+eAJOiYsxL7hXZfIqwENGqXmNCHty9OyzasFkAkPHNGPtK5a7/Zi+K/tDz7Mf9vVkuwXjdUw4
cXVex1nWrQU/QBzAYSRM7cxMwMNWW9uflwYVD7V8LnlKecXHRW4U74Atd9aYnbKeUyW2xh/GxveE
IFdtrC9wH8mGG5E7gCrFtWetRJ1nWPsA71m5u+rc8EIsLBTIHL9HHfE5jMMlnUpz2yI6XCT2rA/W
z70BzH8s/7lkDY/CetES/7lrzWccQUzl0/a3ws09gu8ICwj0cFsWUy5uQKIe+py6XjK0IBRrGbsk
piXbNNPFmoXdofbrf7Wl/eGK29E8gw5PXeB7tnbKHbqLVi/MhRe0F6aItDhE9CHgxwmDQEGm3cpP
+nc1R1eHofWXJxj6vRFRX39EmYjkeyYWePxxrQ25awzQ2amMbh+mzQKWX1KOMMSjJ7af47LwtrlO
axvXJAkw3Si07LXq2xUPO9m4Rbxv/eEQJi52iAE4vE4YpVPM0JKRzW6J84RxQkx9YEc/htL/SQtn
ZCuTB5LOjZH63Nw1VESBM66Z6j0r/7NV1C8UEl9ZJpudI9j1w6giUCV5Nye44XmG+LYc3lGpPKXa
rjZol8qkv9I8f2marujCR6b77kkyMseuZi2YioeLIJ22dmJSl1nA7QBRFBaKZery/ZzzZ0ScO+YY
3czU3+a9+5H29s1pxUfJgmqFCTnUrEvnqb+kI/iwQB6c2+OPn5j7kodQtH8x8X2cb8Ml/6zuuqKF
Dlnv2W1xT/3hrRmtbzeOn6UtXnJSBinECehwqwfR00fXxJPuQ6ULyRHobG3t0KmEVn6QTKdd5q9M
C2E759Mf7d2z6Vn9kqm6L5wtOwxy1rcScGAHoWI5/9bkzKZbrxRsyaOjlUwXFjkXI6vWtHUHNLAz
duu3rqkX8Kr0xLPTCdvIo5daHlwyABEp6y5zJG5y2rpWdhq4skb82Hyp60EMP7SJCGAp6/WcgyOF
LLbsJ/86efAACgBMFoCTYnrylXmXuvMZB0nCYTT+4sJRi6FGlWbggKC5Oah+AuwOAkYqnquhhEVM
eF/OXBZR9osTCbR5OPeGdhv27Y3k9g6Sa7Fl9HL3+DInI3/umdDjliYu0EL/L7t8hZy3QYbjUAy6
PpyYmDYz7IcVoZjJ2mmzb0w96yrttnS4BKK6C66VNUs4n5siy56G4gvladw51cYvPbmOLd57xwsf
upE+JYWGLcnGdDrBJMGjRZr69BSyJWbTdge+yEsM38hJ6zci5f5aYl5plEgg16e129DES/RkC9VQ
J32hloS3G7cGko2IECrzlfyOWWNFT+U0cxEUHAyTuGzGYkN2KG0d93XKgQW+ejFl00J0BMTERPNQ
D9NXUCcxSIv+5bpwlnZd3kb4Qauy5on2+O4R1K4MbvdVDsYQLquxdqLiHqvwLCf/3HV74snesq7d
GkV37cPhGFbZDq1aTXDWVqJTS9vgi/6q1K1oGQwEQXjhp6bFbBJgGFYYJxYREVpjI9bQJPaW1hFs
p7ERhQqMiZlXvUQzQlzcNtZIWDBGfT2wQ5pk1wNqbHAqyaRlzlBtW9R9tZOddM/Vl31GtIFPE41V
GHY4s8Sm+ucU8mzV+tlMGDBOvX4cOJ9a11wnDfguRH9au0OyjYie1OI0Yc1UVFDNG+dTSzzECJBq
izI65qoBqKmjRlDtW1/zbVYyR+RyBuRMO0d9v0iMZ8vDeZvL7GCqBpvereNcm8i3XRhe9De/g2PR
3qKOeTbV/GNI+rOsNRK+LWg04WfvW4fAKe9Bbh9LYAIrYUzIbQHxV7Qlp57F7spvymvh6V9KQ9JY
sUprrQ5LUHGeWB5ZAh+tADyRWfzyefmvt37z1HyUjqu2qebeKcPz2neWLp39Ih4wv8t6P1is2S1M
mJpqy0XTZjygHWiyEZU/9U3Jh67bGAZyMuPHiPTfGCu+GLu3nFNtAX6Wf+9jzp8Ts3Dh5wsjsx4W
1Z3WsEimfV+09JVdIV7YTu9itrdki7xbA6LukASQybXfY+zOLXfFmqABwhRIyzAYm2MeW3RZA1XT
P01Dd7f7CW9CGmwKrHaWL6GTA/Bz+VKs8v8t1yoOrz3G1Dj6ZpJvLvwR+khLlcva7g8P2D3UyFeF
3Un4OWT52FtZFeQ4AXgwtJERlC02MWjNtWXfPEEpSikAua9F3Ack25KkuvpIXJbRWUxc45oRYBgC
wME85wVn2E1gxGdO+d1N/s3GAMQJVLWoWq5p/A+5UrIUSjuP7nCJSBzS402rD+tQG/6oocp9GzIt
1x+EZL61dvwjamfbCn87NKwyNXMFMXu416F95c/R1kEBODl1wkOIWlroJnluNjkeumiuwVGJ8kOz
mERlBaa9rrmXBZJk3S6+6qbbNSash7Cl/FCkmsNhEngDrtKuL4LrdmOb3m/eWFjJnROpAaz4GTlj
8io2cUMhYWj7sfHwaPvGphnIzmG84A7+z5RR0Di/eQw7cVZwJjqLxDQvT04Efk2A3g9FeYYRdvVk
8BAg0xp/erFbe1y3hny2qgpIurujESSzMAs/SWx4Jxud4BRv6aGmKz0LNh6LHLZP2l0X0y8eNaxr
5Y5JFRDZrrtlcbwXFUVI4lPKpDg3FcsMBXA9dE9sHS74JeUhk8GrQbrqUowM0eBKIRj/EW34p3zc
+028AwvF2oXQzRIvz92G4xVEKBnYkqxp8A4phCHTPVateRNF2zK3JEDE00iTqklkKxjNp7o6l2ZE
8cdyS4J0XbSsSHiSvTXndQaREIO350yHkhzCSUPm4Oj9sEdhjaUoR6kle/OijeajtfORDTk2nUBH
rqpf7amjOncuXUCqBuJqtx9/feYHq5BESGfOFBPucC5ByfX4J4RXveEVeBRTeStTGnQiRf+B17oO
PVLVhpAztCAZtT0GM2TZbE77eukrbata/4TsdAmChdyoiH1AyrUvxsNEN4lSEUe62apN7fZnQ30m
4Zxla+q3lFTNRhfMWad1HbzgL4dc2zKpskdcTy6hCKHmmevILPVF7ZMALOtrF0fXujaZ11NRUZn8
uHjWjdnUo1yiqgFtEO1zJ7r+apNMn+j+wwjXpO29GHFADgyUuyl+jKV/x/6NF4XWTVfDVQuKm+mn
2w5WNLCxWItfg/hRu+nNKtTDytq/lIQMbGexDhyRm3yfJiGsjpdeyavq5bqy6KUjEilIVb8CRkyw
eXEPzy8cFmuAKIj0yiz41bN/pQDxXPRMbYeKhXSW4neQ33EXbRxNvmclyREdgQMbr/xw2vq7LKdl
00OqSGrxCG3nyisxE3aY/MaVjuLVhavmXwWxmStVhmgaivYdfAHzYt14q6rwbqbpVoh+Exv+r7Iy
5hfJcC4Y8PhW8JRmxnuH4Ayo0zr1440LKBR9Nove2dhYy/Z30voVJJeRhAb8Weh9Af77Hd2zVT+U
nn+J/DPzSKILXTramkKb2dcsAVljmPzD+LJB34bGKtKHpVRXarVpF9Ipk1z9NHjBsxcmCNNLAvuE
+uh1e4+qgqumptizVXbqe/OQwgyEh+2/mpqPP513Na7wPIj8p3Cmhz3eSqAIgTscAsty17NwUprV
X4zhKB39nzwV3yA1v7Fyb3C1vI9oDTAM8kwiYny16+q14lwnd/tzaIKbpUWMSyI2hhYBQk4f/Wj6
SKID8JX27pbtN98P4qZmCS8Qc3kAg7kpMiZrCOMikW10r+Om72kuu9HZcquf9AksSPwX1k65sM3w
obo9ZeM21hVMdZYSfJZz8EOfrwtD/EU0R0YlgfvMkzvzrVRgOQazDpeTbe3M4EggybdrkHRDEG4k
gy/PD96IlTpgxlhyOmKwQdWnC/FOJiazOkecmWMwSdGZ5Tbfsegeg9OuVQuyWDzBw39yBAVVSQVZ
n8kafZ9IZ58bKhoB9mCx/dbllFZD/VqR9tCI+JQm2IL1d6Mc1yYC3xjCoY5aVngO/a+8msb4jYrt
FDBuK3rAPqazk2BJVda8E3D3Z7l7Z3QZR7iQAJqbS4RfiTcgck+ccns6mL2wzaf5h6vERa+9TVYY
+06m18TyDxlVbkMpabAgJJEzuWLd0TDqyLVtUTjrXcx4ItMe0Jrk8j5wRABTORit9c+Kp5Ny6x+3
8xln+bd25ugm6q6P9ML2XA8W+bIaExQ9c//EuIFZIomJUPE/sFuwVVKXWK3iKKV1KeY9ckrlVtek
b/72HtygROe5NDMSC9jbvRTvBbZLkXAkuQEBYR766jjGDh+OSFjhOqrSXTsU7fghGdQncQfXu9ty
3l1ahw7YgEIcdDCSPW2GqTZoq5gr1FCzazmaC9MwsCT0u36UV6IYflWNbaLpQVCH9tGH2hBfUji2
SzaYAQvh4gpcEJtyk8Ecsv88FJC9QA+lkq8xjUaoo5TInQ8Ts1Lst026D45c3Y9/zYi7n3MBottw
LIL+VSn9KCem6jkaTnxIA5bxFjFKFRPbE41/tuehiB34dbKLG4mPvHKuzJGZ6NdnNk0Mj4PXmsdj
qqN3iM7AqFRwDkMKgEbjKB6BrXmzSn2mN9KRQfr+lrgyjm4zvoaKwXjgID3TC/gc2YuF/7gOo3Yx
eR4zQdwtP76P0lXnxqdg+9fpxdnrJafb/PuE6auveHkTB9G8HrOdHVvMMHxnuyF6y+hoViXYbwZP
4tBENR5empkl0nEiMQ0GsgyE49k9H1fI4oc63jmVdkuE9ecMb35df8oGDS8uKqjQLk381A3k64iv
ssPKUOa84ylAtBE/mmNBOm67F3Y077GySwZmpCw5Yjh7RvJEXj3vmzuH0WHXCPPPgJYFO9mGpEum
SXExbskZwO7WP0ofSUU3sMzXEJ4b8fBVMNrsjPQYTpfeG5Ed9223oSS+NkXBwrrC+m4x0Br40XLL
53klqTzhDMPN/xCDlbFodc+o8S+skJTQ3nuvr3ij0AhEdnfRChByU/iqJbgG0b7+GTrb5XL89CvO
EwmvD4SaDzmMKG8V5aw7MUwa9jzkKlbEmV9V3gA8rGHxUGEyew7eMBS+BL3QKbvkZ6ezk3Hjb5WN
9kI2wbeHkQ2v1dvkYe3u1In4qlc3YbBC5l+zFOhErcZ5zO//AAd2oWJI+MLFSRI2+bdFGT6B+WC0
jUB5qrw3Pb/QEvFRt0W0IfwFxTeIL+Ca5CFMkGCgBJKEnpz8GP1Rj8hUDiRwdYrFe1LvzNndHkRG
sVU/Rm+xzEqYTuIuXYJCtvmozaM/5bvUnFcTxsqdJsSaQCEXBHZ9YorGyD2Y86xff9Oa6H3kwM4c
b60KQnB8SaeDKTN2GF/jEFdLm5l9M79YxE2E1hlz9Q70xlvv08GTygWyrgKERQ/fT7jb+HaVoHxi
F2EEvHXF9Caz8rWwqQ7a2lJLjDSwzXkUsyFfdzAiVyw3nxmjbEQMGiIjS41xHTr3pI+3bam9xVpN
e8hi36n+pK//NTysjCweue68j2BiQkPMCwnikjr91bLV8yi30RBf6nBckgz7isLi04duYDwTzPWD
S0zRTNdL9HWvrlms3bbSMP82QDOm9Ff4Jc4ghTwtVU+1GTx3+fgsxvbijinLcT/irCZtZ8C26RfO
P9DonyaScgtWjG5BufW9Yk/Kwp/FlMcR+PpmIbzvPBIGT73m/TQFdSAUEiiL3AnUE5BetWe38C4g
NG6G+SzxRXE22fhRWto4PT+mJO85gkQs9ouUUvmbnQffROBukIw5YfgRhTjNDD7ygQBRWMTyYrk+
fzZ5LcgEAPPHxkG3YRPUcQdY1v+PsfNajhzZsuyvlNXzoNvhDtnW95oNQzEUg8GgfoExKaC1xtfP
AutOT2WWWd15SaPOEID78XP2Xnt4oDVEg/VqzMTDhOEv6+wvzRyDZZBM70q77fGtc1NHGJroac5p
kQO725UdY3gZtWZRNExA4fAeYVY/FK37XoNqWtrixUnpNblwfZpZw4tfh9Blet46kq3KeI9C4wll
+SHsSY6zq/mIOfhXVs7tMlYoLeiRA/UItmbvMj523qux/uDxb9KZvCREO278Iv1ylPOVcciPGhSu
aYeGwCq7tYlVmgrUfGLaQOt5hS791dHoIKHuJ2JYV+fMrF6riau+J8V1toQv9chb2RjlMPNmpKWC
rystZM4epMJyXtYLnQYs49eaX6qL6n2sxV3V4xzRP408OORxc0qK7sPkALBMrfoDcdAWPtQSk/zS
q8tXPCSk+3Qe19MlxBJM/w47k6oQgcJmJGf3jEUebaZqMZjGz5FzH2HjJ+CcfLkmIT6JR+Q49jlL
5CsAO5QR3VvYtXuB9KJwJJpWNlZ2YR8ZIcIIT/FWOqPzFtbtpTC8m1EPz44U5LOSwFURzAYKaIEI
As1I1wyrJGrvMml/GU5zGWx3GxrmPf/5j5iRH+oxZvmkTimNxOFAMZNCy+QMTANK/R3c6jYLzZNi
SA2Nwngbo/hVX+SBf9Nh2b7CFXEJxvCUaoC4hPJu23C4ZmSHznGhGCAzZe0/3Lq+KYW96ZHTwmZn
heTiDHnIo+990coepzepz+3skrAWg1siGJ+jxECyiDGBZOdt5mOgSkkXtziVlyUokah8GvqSN9dS
L65xaU1oq0xfrhSL9SLVrY/ykjram+dMXHaOBEPmjduS6ApEUOWEuakoKDnp3oay+Ura6SmcmLW2
40F1c6qjPqffEgMsc96M1rOfLVgJEKsZady75wRYCWCyHlS0y62UgdcoEfXo2pOfMpKDQMdx3QZe
HecpOZXNPI/xXC4vKMdOxsJHHcA0q8gRV1fPrZ4+OjleqHlqfCDRcVi6nniOW34w0XXMcFlEPCPl
YOIVuyjCTTHoLA+ZA2suNZ3PqbjJTeOrrlBNe7NZClQay6q/ryfMkA7T1T6piLpBc0uqSDDQpbeE
TaJKTNobshDudIvSHgqshlUpyeoj4FOxMl26/2aLnCuJ+zlKa55WEqeFdpzdFN6QzwStmYJ7P+N4
Ct5RZ3iP1jmRzhUOtBlsP6IewVaEyJdraSKPy9ee7TI5VyobVoVH9Ja7act8p9fyjhqOTnDPU/Ql
yQvh2Q3TZwfzIVP/HvEFpwXw9fZSUonV8fzaq2yZh3e6UXirPJUfqg1utYgBENqtNRr7fYBBkLZx
90za+t4Wz42lIcysaY+ZmEoHFv+mmtAWoYzn9amintfUiNOr1smfGfPsRkGV1Buqpy+qY9Y0LhOe
0KypqDPc82AwBCwHQrFSS//w4lmI1VpYruwPR6LKtCJ6dRgbnyfbv69b78WdXVC4cBAOeEh/LZIp
cw1YY87lEcjuwhBnzmfCEWJdA5GsVogWjwIyOadfCu1osF7tnMZFlFyXxiGKRE8vJGJ8ZjObpYN+
amzMKXkBV84kJSgR4bqkm7qA7Exl0BHTZ9c3vBzYgSaP9Y91gaXmihcJqHvP0DK3idq1w2KFSeQ4
2aQwRl7HHDXKHpSFh3Jwyi9DK2+cCdOvCx3V6tVZi8Ij8edo/nCRrWyhvfaW8dWhX6oNemtTOvvR
SslYH9tuKBjnNlmP1hJiUEpulK3VHJgnsZUGuBRVg6JnIoHl19vrnbU0/InreaB6CvF4LrC+3mui
WKa+RqKz9TQJ8PiFeo0luaRVcBaeeS/08MFs2gaIZ/juZxIlE3SaFEN96qB2bWjyOql2mXxUfQJ3
ntNXD4OZwGEdw7UnnM+BPb5K0ciPmcd9h1MCv6XOkIHtkDHcHXHeJsmoIRTzK5AcFUuJDvVOPwsj
2yJquLXYEa5oxODUq89iUGjtHKiCqk6OBUUxoglUjQX9aGm55dquI6ZdgpN8jwJzVQ/cBVpKU2mg
15OFFUMTau0I3PiiLnOOObV/8v2QFwvIOVEr5mPO7iia+IQA/NWqKCQM2tvz0I2gY7dYj6Etlzk9
RpMrmL0h+qEN+XvMuA92XHQT3SR9zAU0ldoDSsH+KoyH4A2WNoOmfFXZRvso5AinrIG+7cL1t42M
jHoucw3jNOx/4xppHcP9Wuwyi4CEwgGPgCKhqsv0xoyfmonzM+Bx+94g4Ydm3jSDfdMzKlUGbqNx
0TnqrrqBEEpD5MnKT+gBBBpgFEHwDz7pML4iyy3eU1vSARcVHmVaap4L+sroRbPppkoDid3xqnrN
urFgbeqKPkk1w7Y9FMarZECs2+R+spzZldiuetaq2gYG0gVnU4SMDF0yG0HpY+ofhcVF1j65EwMr
VFHrwlHVtkBp1ZQStV5Q7IeM4jzwbG9dS2e611IjBf94g5CbeaWkdqotcr5Kh3WosMRmssqNYdHy
iW0MJOk+0R2xjEvVLqcGdzdYOXomU6Rtm+gRnkAMnBcgvcfTcJvPwOzpf906U6sfYld7a0XTLk0x
37lZyH+NE97PA5i5+p3XdcVKOeq50wz6+dRxqFeICcW3uywTZV6FQcA2lUQPNFvfdaOH36e8x2oS
cNo5oBjPOjkIy7CuTm0f3kEcvYQBWL4k9F9T99bLSciVISlSKgbMhF/EgnZhcypChWdsY8vnrsjD
YQHa+ELM7ApHwC4dnSc85sA06EaHKAMrJ8YAiu5hZNg+yLxf2wPaDvTKZO5R5C3BmR3wGF5L+pR9
iQTZbEpjKXmG1bSD/lsF76mURzmE2AiC6YlL/hY5wpVeDhfHozutzam4kkxGjmNQqTGzaAj69Ezf
oU99DkadiriG0qsP5QLIZrksS6qCcKCN1X85JExH6LkMIbINQx8gpRGvXCUEDRpXfmpFKFnCWhJ+
uvEQCmOHR5MOcqSRucIkqFHuS9mQnmZDbkBPwc09Su856TTvkvczPk41aNs0VuiwB7sxa2vqIGTL
WzXSOfQWJZlRpbvEUPRh/HzTWvldoI2vJnW+MSGngVdEDyL+kcfoFoUDPD4w0U3Lh8rV7nqoBmGm
n8Q0/cBdNnTVj7JsQJz6E+PV2fPspbe6dA8+MAoO+skrvdGMqUdLIxjKxfijTHGjtvADZ6VI520b
eTVM4iVREWM91b+jXLye3PzaC52bUvUQAAP47Hmur/yRWVLakZqF5+51NNmgsH2SGihA04UGktNq
20lJ9ekzvuSonCEx00D2EXNOpzllves1zGlhV75Nvj3BJoRk7lKo5Jy1R4+SA5Uei0GG0Zcq+3lI
aHvCoV4ZgMWh4xs3k89uHRjThkbmjLsOc8YD7SFu0uXZQM2GvwGQUi58ueis4hPlKoFKA33l2ol/
AF3EjWM/4dQsiFLPbsfeP/CeUYGBW1uFEwgPC4v8VTWYL3PTl91uiw3odkh5/MD14RPsptQBBz4a
n27h3tW1faOy+f0ujZPoOaN4en07jkeupPlk4BoL0bJSybkbLbPnwG3fjOdINA+jE7HTOyxguhu8
hAMmG88zP+KWuYtl2MsLuUiQVEn/o/ZMPySQAtygnGEG4y7gdR6D9tYO8USB9NorHa0ebzPdDGKp
Ftm51umT0vGettMg70TnrEjtuS714ofTWUgVtPQ46R9066kurNZbRmRw9OC0xyl4cCZ3jZ/rMenq
dzOmosIpXUJ0v25C8Zj42NCwsJyIeiGBqUZWJcl7u3KwxrKSiwOpcol7PYTOmY4+QyivFld0OR9K
eyLfOv6qMnkJHZIPiEf6SHwHCCInQo/MbvrKbEbJhlk3UjiCmmaVJnC55BHIDXYLSLYEfp3hIFw5
brStQTa0yOUz7DdaLd+aXh5q7cUpW7IbghQDczGRZVNuygwDb1Jcq6B/JkZ3JxIGVNHCFO6n6+C3
rOvbrGYn6OI733ctDssXLUVkWPrGQfjDhlMWvq4Bj7cSw9NE2hswJ5rYuktPDPVX37145RLV3z0Q
Ig4CxSqNyh/emJxjR+4CF5dxIAkFHdXClsQs4vy6Z5q90jT4ZEHZtSuZ+w89t6/pdE80i67H6VXH
te8ipVEGbXJluaSRaO8wzuYGJV753rqvAsr8qQWNoKWPHJs/Wq2aUIrKe24KXqoR6kExeLdx8qlH
2XUfIzOlm86+U+nYNIJ1NmUf/nfUm4C3PWYjlYhLKInRlI9jny5tsK20mwDKTxEQ4Q77R0dp1sIv
nhKBESFgjdABjmlQ5iLzWJM+yhr2w5gOldkt/Lj+MkpclWVOQ0BT5ayoZD8iRhZHTUOLCw5hKrn5
ulRtYUNHK7+YTjrXitmb/Zpj5JZkarS6E8ZXW6E56TQYBEO36QdosZEA5YOHYpOH5GIhej9OCBzc
aPyhgPOSKsCEI4pdREoA1wda3GZF3lOHxTNIzZfZvNLqeLVIlPswgoo1WU5Ybuv3MoDMqcXVfqhG
e+uqu1hz33Tl3iW18ZaUfbBCuenqRrIGeQvMkAK9NmPgDyPtNYhK2wDF3ZKciZ0Vxx8N4HENqUAI
SmLGd706hmvAgcHXjWJXd3nITRYcMf4gu2tvpwwfc6HaUzR0b0My1gevK28zPwYxXQZIinImRsQb
0kgMhB1jStActBhz04wgwsCjo2+4kFvkusT8CcjbeNRnUoaBM5bN3vWcd0tlhxayjpFgw2sKlGYu
4Dd6LAt+AyWx6zx6OhMdUnAIWFt4pgTZMkKYDHpW9258ajqctE3s7H3GEru8l+vErcNNV2FAiZsL
GlN73Xe0vYHSRDQ63m28FGzklVy6FJqMoumXGqLg3EL3DhcogFGcVCBdu6NtpcZydG+mEohAVIi7
JqKDOBkGxBVO0abJOUk953PrwEywNyYGXyiIjZoENuem1U6+Kqall0401Tx0ASMtE4Bmr0nfQ7ut
rmGJdBC5fW0rkHi5tYkAPdu4gXjMk/JzlM31CBKB+W1hgRWWholwCImGi6teWoCeyamv7PlYPHrF
kmOoL5gnR6B/F3HmP5K5cFc0s5UaS+Vy8MCFVm9VmilGP+ZXi51ApD1v8IQytK7eEzf56DsHOb8d
bEvdcq5i7xbnGxKiES9V7zd7z38xq+pokT9cFaynJkXuApHYi7AnaI46vWBa55QBrJsRnUgFEABf
5Ek74FEKngvtLvKHRzNhLtmN7kqUpJPBQ7Xm+n65iEcvW3poLtB3cSMivjok3cB/71v7cvIh5dmH
gFJ0gdHXRnLqcVSt/FNhmnd2hvKENsYXaTKLgKaxz/ptuPMO6Gvv0ueOAlnFFMcqfkSiRqJqOd3V
tVkWpypGfud7ersyUa4FYfLaRN1Rk6w5ZQq3LFWon9Ei0F7rzwNdBLx6kKD0mLNHDH0vUd4NQWIs
OuyxkFMgmJr6Y23pn3pTnALs6HuhIBEMlX/bYd51geAje/BqACnVZySS58J64WK/deYnxPx8zWmF
kztggbS+2LR+EdyQBhcKLKxZMzK5xrVVWg8Dzfv5eIZ9B61VBKlfm3xwNG7BycTlRWwrf10MbCa6
2MeCdjCOU6ikBtlv2HZE2jkL4orcdQdDg9HTrCrYSygFV7kDI84FvGCgTXfL+jEPhmJZPjXmmF2n
QWWAQravG59s0VEUj3Ajyc7q8QtEvAsdEpFVPJIwYw7VIaf5PfS03LWUhkyFXgHwcL+1Jp9JvH7D
cH0Etz0h46OD09O1EJpa9X6ZLbXSOHPSeGhCoBiEbOZrGJK6VVLNJ/fQRiZs7t4tnbqvNEfzko6H
htDUkfBKugdIlhPaLJb7rHq8rVG151G/0cXHj27SewB4zDAwawiwtTGzF6yYiaEpTBjWW92Z79CT
LoR6JrdjiHQa0ofZ6LtGksBj2wp/gD9jNWkgacZtObIjUOc1hMpELw56F4sw1AXyC3Jf6enL/EaH
Z7cck+ItsLmb2grtWJ4TwjmM6YZ0QUAABccrTapF430FZXytD2O+wj7O4QgRIJorCxYxhx9Jv1ag
nL4yLaZvQU/8Hs1fTTSYyEbsePRvVyJkNi9oXKcwczko4KUkac5YFHl8H6YcAk1j/GzIp17ETDF6
AfKkTgmvK5KYTASX8FSbCG4SlTZj2y9SnICcsvp2r+OAo4pll4sNtW5J2cK5ByrGmkdrqF5e5EDq
7my0dWIUjIwsCcZGJ4nCqO+tjTHw2uNfCHIw0GWtJYiWHVyb7ZlE5hTJmY3IAMl5FrT3Er19zaK7
+OZWpWmFpDh8AcHzqUbwMiP+I0n9MpqpzUB02jQhtvskVZtqyuQDks2ZsZu7QhykxgGgDHm3kJbe
4UM4SSaH936LOiqfxaIknDiroLPcnRmgeTZRb9gEBKSTEo+WphqmpeQyxAGgAW/U3IvVhneDhGEQ
Zux1sM2YEdbTSzCQnFQyOJ8PbTEgnNFfAl9ZcTroMJX6NTcwyBNufDN9r8z26DbYReKcfOIQ4p8D
7xezItwaygJa7gCrAdvghgVgCwmtJMUWByyuDZ82nnJyRPzNPZkViAHEgwzmGCafpi2zjkuC6s12
UTxPgksHWe+zD1WDTgXniBZ96FQOW5YgFxDVdMepb+E3xTtZYf6ardJcCa7OK7h8JQITxre7LsS9
yljOUQOydXymBCLQTTT2GELaZehkF89lZqzVxp2mzVF3CkYLQKj3QG+PnVaJrddQUZcWCFiALrcN
cmGpK3gfQXftK+Ma4YBLBVY8Cs28bezuUDpogCva+36t3xRtfDZt+NYDJ982j4ENtfmn3fn3Va4u
DPRWvh25iy6tX/T2xcVjrxpuhiKpb3voOESrBeZVojFcjoq0uqJwCwnnjj9wqbOhlT96kRHsYjGZ
x5+LaM56SwgNx/YSf2aascoUuwTCPZvSpt9WK7PgkokK+3EM89e4hwwXMqdFDcuFVPTjvrPtfQ/Q
Q0X9LukUSxyNuNSCT9eA6TItdPPZJO/iOQ9+1EAh+VV25oxwqMLPois3eXSugJgsCEzbaQaHsJFu
4dyioTJ3fuTweRmjY6gPaelalvmOrT+B7Ewo6Dgy0LPQoRKD/aMw+1cl4nviLiMKVjaFukFI03Ua
NgmOsjjhPaPmujp1Sfc8+N0euiM6BAvzUN88dEnzWIvgpQdPhEsjW9tYS61AlyuXwLcGpohmgn+l
bfAmhQJNQYPRrJSJQ9e51apsCTCS/davu6UIik2Ws46UjrqTAJa1jtSRhpEhSAM5U6ho9A1s8yvN
7ahaEBUsGGJnq1RWG4FcHucYM11F+qRVBU/qw7A55ockdrGwgUJM59ShCM9sjsNSWcBQDJba0Gew
wRU3mWiICsLJFtJn+NfgKR45X6MuRWpCY6lypmfCmGG70nltlF5vHcDTImZeE5oe8CinuilE3QBW
6osnN34EH7HNreagUqdfcsAGpuk6X9D3LmVHK1nzme0ls0QWGT/jQK6lle2CmY6EfPIV2LMm3EyC
XZgKaFgh9Amv28gbruGOLUUaMoMtGLJUafjoBPaDdXYd72kYTVJEPFCbub5v9WanIXg8ZabYcNmW
SwvT5gLzPfh45NupG70XPoyK2rgOGP0s9IZSaXLJxWxjsZaZwu+p6MYVWrJTonKezB5FjmvMStQS
vx1eOqFrW6QXjTnPUSVQ0rzmfCodex1SmOM3RVoZ4sOUIcOqysBGoQX6TjbFStaVtZYE4+Fb1olG
ApZnGHfkRvXLOupBfUuxN2RSr8OSzBWJRxs3YIgcp8CIuFdsV11RxGeW/9XcUVSDeYn1pr1v6+ET
PsgH5/+W/Sa5+CMEJd+vjsRS5iLDTRCoadkVkB0czeGWUBaD2jagVjDBY051tTFtlJ1+pM5h50Ht
4McNlT6oKA9f4nCYr2Jr47D3bpyqrO4js11lo79rplNgE34X4jhYxYGMCeCKqJAr0vMqEdOFsCvF
Wk1rmUL5vcf1dATCZLaM5Py8yTaaBt079/OvWMpNx7z1ourxUa+xYOsoQhYmLnLENjbxAk4SEh6z
9jJIamOU0elD5LGzxMHuK2PnJ/ZJDch56qjAYTCaB5hQy26MdZZizjBMtyNdWrsit579WHIiM9O1
ZqbpupTV+0SXeu9jYt9/f0TUEXudYqwASJ7anv+aVitZzvRjI5BKVrX1mKHIoCXN3HOIn0VR06b2
rjWp3ejpXzt+cBgFkLVBVPpSo6eANBjgFdJZa9U2LkPH0r6EPj3rVpoum1+4sYI1h2HGKg5ACLMo
762kTpd9Gk9bOqZnTVjcCI6+GhFcCLLimLaO08Zqpz1CXpP0583vv/3nP//7P9+H//I/89s8Gf08
q//533z+nhdke/hB88un/7x565rP8vt3/udnfv6Nf24+85u39LP+2x9aXv73/W8gJn87Xtb3v/7k
/Ij+56/zCP71CJdvzdtPn6wywH/juf2sxrtPcAzN9yPhucw/+f/7zd8+v//KPXa5f/z+nrcMCPlr
fphnv//rW9uPf/zOkOP7xfrjtZr//r++OT/Vf/y+e3sr3v76C59vdcPvGuZ/OKbuSN1xXUM3hPX7
b/3n93ek/A93Hp0pqdtUwobx+29ZXjXBP37nd+hhOUoYtuGYytT5pRoeBd+S4j+UbrqmUK4CcmSb
zu//94n/9Cb+vzf1t6xNb/Mwa2oejfv7b8Uf7/X8xPhfLYMWFC1I09Uhrgmb77+/3YWZP//0/8o7
JhhWMal7vPRm5Z6Iw2nXA9guNACBBzCTr33/YyQ4bs261zapiUQQ/4v70hmDTVNDEgTKNpne9Gy5
7QzLd8vUPYmrP72o/3rsf36sSv31sRqKXYjlk1dSWPP3//RYocbFjLN7dY90jTF5HYoWMFaoH77/
Gfxli5+/a7uAR+H3PeEeXbg1JsqnWlofIfbSq7Yr20saDo9paaPg7WGKM5q+eJyrb7y4Q7vjttZe
zgazQmD3L3Qn+BGH6Yugo3f2AnyZRp9sJSb+0wT+aWknfoF91CXgb+xOf/+EXfPnJ+wo5brMmqWa
ny//zN//0xOOsqTWEe+SiiiHqV0idjQvQ+3eYE9O3zvqd+Bdg7eP6+rVLrVia0MDxKee0BHJtT/9
FCKOlH43kJ0BU2EcBfsyJgupyQwYH3yJI1gALNWmGeyC+hdAa6+pqrJnyt7dREV5Samkbunvv31/
GXx6tKkAHCZJM0sI5le8LEgFqNpg7zZBcNR8Nz848lgz/x+SMzNR/ccE/t1HuXrTtR6xk5Hn7gFa
jkudM8TD4JXFi+Or20G3Z/pKrjgrljaBm1Z4KcVoEu2zMQgHuq6Gtj7FFpbqZv4I+vpL1k3jukdV
8P297y8PgXog7is7jRBgVqIw4q3v+OJS+Og2tcS+EX1P/3/+KAkKbQNXkMNJbu9hw9W7tjFoh49K
rkkL6K8QeWlnsnQPnQceRQK02+J0Ru0Fhoqi95iqpbJkc+zmL9oG/W688cQiyIr76O+vCfnLTeAo
03R03XQkcR4mQslfboJ+bDE2+9p0K0OEuKWmwts6hUpCvhwBc14Y3X5/Dbyre7IvQWebzOhqOpq0
oI60bzDf1GL7/Zk2jFzPSscZVhhzujbtOhf1CUp31zmFSc3fD2uprf/+KSjn18vatE3XsRQtOIW6
T9d/vqwtzHjUPlp2rrKawVdTIM/W1GvreT7SXh0MpTr6rTcdwa30dzoyoUPqeM9lQjWr08W9YnDL
qgQta+Gaev0K62GZeLrxFo9tiCm58W5K4DFHwyDS+vsbwrX2/PnwsRiq/jrndV2T6Fc+J/qejNH8
pHS9uLOAXewhjb6UblHcabGX32k+WR1ZTetGNf4fG+pP++lPyxlr+J+XXt5J25IAQh2Lt5HW1C/v
5Di6oZKqKM+YmglvJRN07/aSyYSbEOc6pu/oV5CWVCTTwASZKU924S1aFr87I2YKI50+eDA0Owe+
WhTBSsd18Ix7kObU8JyZg7/QJCKv0S7jC2yKB5ET98L4l0pHQ3ycgel6+v5oRMPQulX51k7vpG3Y
15xCJ5wRRbgL4rlKzL3uLoXXuP37C+Gv6xvPX1qm7kouAovW588XQu6HXgKULj03UfiQKCPby8Z5
ksjvaN0aQf79aaSP/XXkMgIZdGpc0CQeww6BrILDUWiI4JK3ibO3cJDRyw0ueJaecbpRzUqnop1u
6ru+rpu72KejgNxslQZtfV22Fk2oNENWkmP+9DodyqiHwIgJQ31teL1Hx0cwaq5ET3wd7qxIx7wG
CgVQ3aAhZS8B3xl13wMtR7c4cUDdo6J9CrP4s9Uy8xTkOHwYX5rHDKfm2iiN4TY0GEQ2zMS2EtTY
xmToBlFfrqnxjMuQtjh/OvO5Zk+muDXpIJFt+VCmr+gA4z/e19BAPmJXtOLa9qEdmi/JYPfdkMNV
X7y4Yzm+lXYvsR/27WGMWmOrDO95HBjAyTRWTw4HsnVWV/qCU7eG+jVFLiSDLj0gExrWUrovUKz9
vfJoehRhpB6+P9XnT9vAXziB696E6P9WhprzMYouvxml0/ybrV7/deczGHUAOLMM4eqsFL8uEUUw
NDRKExwCSVmuICk6R6l5N99vd5MwN5fWCz2E6kwGxC7KaQa1ftvPSWm8wT30mEOoHvo8nHZ/f8nO
NdlPNy2rrqHYkW2hS2G47i+XrIwHR2kEdt8SdtctjaRfK41dQ46tcZMXOd2YeCqvhZrtAVHX3hdO
G6+H0rX3YQ2kWjAm5fQe5ms84jZuIGebOklzm9e2eZ9U2BDSurP2359q6AQIrglNAgqqct94VnCT
a7vGiVJaFGxQ37tU7fsfgeUaa3T9bMOSmK4V8u4V8iJnYyXetMkmnKf+CFG5AbXclIF7YDCU3fsv
pG96FwAlh79/kcxfikqHF8kFgWwIqhbdVOqXugXcZ183k3BO0PyWE5OfFzJmznMt/OWaSCpcqJoi
zc1tPe/gRh6KXe66wy2TpYhhXh4/VUOM4KNnLqWTo0nqFH6vgovcan7U9jZOgLKlVeBtzGIcb1Rn
YEMAh4zUvTDGQ52bwcmirYXfvhWb70+//0mw1qxzr1It/mFbrXvsUfcoj8nhTWMmybwHfq3ADvb6
uI81G1t11yQ7Xl3U91D0CHosaCoFRN0ISIoEw/HU7ATj3PdH7vdH2J2u8oyAMPTSJag/xjRJNNoA
1q+AETJ4IbunWv39K/5d+v6pjP9+xV3dZCm1HNhLv1aKAFF0QjhG89R1nHhte4oPFqK0gaCRXTVU
BsiEkRiqtDpUcfQ4JP347DnVV1hniNb0iiB7UuCucf0enCCsD3FlQetLYwCIBTIOCLvjq67j46my
cjqV1ZicXA+aP5ciaZWYdeZpnrhFRvqJqVo/R4p3uKjG5pz73fm7thMeemq7zZ1jA0t4IXovvNEj
8jBtC6tAr2hfeW5arOrGV1c9I5s1AUH+0QH0Q5wCI2B7r7tzNIpNEYwDV9xAg1w1YN/8WJiXesIB
r9JpV6MdID4jGnEa+8NA/6xp5JYCFHWNbdNiyJyD1qOp/vt3QM4HpZ/eAduUJiWNY9rSdtjPf97L
QgvCRTgaCar9xoTL0DQ7kGDrGP/4MTFc/6g0pCxu4BJdDoqOrAZsjtixBKaKDDjl1IFz1hmnayH+
kWAw3/Teqe+6YjxJmWTHssybO7wE3iEvKp6LtgHuuovBA7w6eIKvyi5P/02t+Zf92bAJ63Ekx1PQ
usIS4ufn5BahTzOv9U6ZryVwSLGgfR89kjg4CYiQjwFSj3USdFSQGeFbQ9Rkq9rLy43lw+q1Oxct
k83LkYwSGWU8vfr9Q16r5CU065h2UEpHs7O8DUMtbz/2dz66032s0AiJTEomnbAFaeqE1D1hQP3x
x7WmTSmhkkgXF/CC03yezR80DE+InNIHf/Bsh2MhYo1Ep8QcKs5M7ixOLG3/usyM6mzRWEBHo0OM
1LLksDLMet1D4X1NVNlhWTDwVE/wUYCOop11BixLXdTdlUPQvmqWe8RIRqDS/J4GAdYAcP83qhwz
GGoP338/65c9tcptLIBi9YSB3Yb+TZkF/aGtcHRIL+/u3ajPL41xn/QBI3fHMZlUdFz53hiGAL66
mXGP7ijAGtLISdwWBR18HYjZwiJ8wNwwN2oQiLcmtAXVwlhR8UKjlXwdM6g5woK8T3i8IF6G6t/U
rfIve7Pt2JbrWrZN2WpQYf9yVXhNWwBoNU+WrXH2HUYW6I5gR6XmxBE3fjABFmNORirupCLc8q40
e6OIoy17IXkmta7t48AcyBETIATiLCPHQG8Z/PWbQUeZm7fF+FqOUPFMJghlYPWb7zOdBS10+fe3
rS7Mv+zoPA1lEXWhOGrbFOQ/Px0/6xBis+Ge4MQwQ4PQT8O+3TRO6Z0MRMzLqQ3Kh0FnWTfCqJzB
geUprb6lcV66r4eseOrBbTQdPLSrZewH/lmoYLow31XLOHV1KNYNoIKwHI9ZZ12+v+lnPFFHI/TJ
De3qTIebYXcjPwC2pLiFC/UwtSGkR6PYl/MljCC2zRz9jjCCY+3DYJhIO7gum0Dfut5UHLOMSDlu
wmEzMV09DKZvLBirv0SdTbAuUPBjF/yQ0VTfoIbsLzFRZ3osrfVghxVkDEK1Wj14FyUPyqc2vapJ
dTs2jv+SdGSZNK4IaJl3uI+RXPzxTGMjCO5NjmgnUXT3GprprWcaxfV31WjMqpM2VB2vh5se/J6J
ut5hs26HsNtNk/7DRQ6IixpFmZYQL64K5JFQu7yJqK9uFgF93w64U0z8sihPpe1vVW7Wp++aAcNt
zOQSubEbtoyqQCJeq2SottJmiDQCyV6Evlf9H8LObLlxY8uiX4QIJJCYXiXOFAdNJaleEJJdhRlI
zMPX9wJY3W2XI+z7oCAlX5VIApknz9l77U9ZuBs36xD+GIm/1l0TyonW/PqSe8ykgBuDHCGornV7
/XuTvJbSTV7HdHrOqik+FcIq1yWS9dexch4qIxf5pqmkt+5s2vu1qOSV1Tl7QIZ2audnKaLr2xdU
C+sCfenp/78FymhftuJxiKMGdr3ePOWG1jza+qXLIPkwftJm7jdwFI7hsH3nNZ/TZ3gtYSQZWMd9
2w7ebfQ6a/oEE4HmwXDW+urrtjBGtk0bR2rFCUk6nuxOMzZqMra0BUDmU6wRRyyqR/rt5X1fwx0j
Ltc5IR1xN1aFmjZqtXkDHXf6oxfcAU9nScwmtWkMN9qGhAeHukb15QGRroOevE4cjIaDoEf0vnZg
zN/thi78FJZ+mrAJHwFevBWlMX7XU4gxY0MqKzRFyCK0UdDJrI0qN1/TWMSvE6Fojhk8Ct/5ZLCA
yybMpu8cxXAAh3hCSlLPObERpTtojFw7SQlnTf54FsHWa0P/h0tW6p2hM1q4vRWicLgb4bJrB9Ja
XrSQWUPW4ILgjOey1Uz5WTRatBpmzfno95+q6Pxj9X9fAjP8WTK52mNzrq4lQbddTJ4RuO/oALlV
XiMt/kqEnWOuUA6YPzQPdz1DbklMGnplZl8Ry7nLX79ORBSePK7HleuDSshgDnDoinTi25i9E2Ba
WCuQfeLQGbrLCNjtfBLLYQzpc61jzsTlNJjqja78P5vakAcRuMBPovrJQL1zymI0GsuSwbvsr7SO
rXyLktq9inJINyR6Expb6IAVl/2MFPhpR6Oa+LfGfOgB98BERqxeJdYZm/8j8CHvwiLiXcT8xQCK
IcIWf5wa2mNhq+EUTY+3NzlIn+2SKLFRMGo2YnVyvOrQEcd5QjJCKmVmHHS/gBs64k4CWFsc0doO
V1znSMJBk2RXRAP3y7kgA+3UGoj9w6znhzKyYXSyavkRHo+mhi2CyEL7brIogsC3EFxqDRt7mdKz
GsxyZ7JbloSQ0NByzW6blB3CuPl9VvnAACZRDPnTwZseiIvtdnA3672PvOo86HtHKnM9p8k8+PD+
CYMX/sYwGddxiNE3JbPhh1xVyYMfmtlqIjyF2HAts1dw57WHICW8pINyW3TpIfYpYzhy+UeSwiQz
L0BvmVHQW3VEUKyFdWBra7ZBAmwJ8d1IAIPeHFug40iitV3XSXcX13l6KajLV5Qugsk/uIshyeKj
PUYfZmc8WgYMQPwu1nNZdt/9aoQY0uTFU0myVyuLTWyVxxFYxpNstGEN4268T+P0oifmaN3BU51P
P5xHodXOd58obA/IDimB1YhvB/oWOS81ediuaHclGneEf+Cisyr1t8itNaQhXvVIo9OnR4ULIkrL
tU9A6svtssuq7EeKafLZosvM8JSt3pKgasZaO9BP718TpN+FMwKNDKF+LndG7sjgpLnhixKQW2vg
3K8xWA3LzPNVwm1BLpMsvtO7Vh+qpetRyJIEYTxHh2G24bgR3Lk2xJm31A2ooc6dOXdYlqssBxuV
a/Z4b0c6FeehthmaYmPQXq0i7cEp43q1ELrtb8Ve5NvXOIiRnfT2k2Q8xx/MmJPfYna5vgn8DiPa
7TcbssIrJWmSFqbtH+o6ZYmG1lCqhk78jBnPs0A8WXAsjDCIv3l5Sa4n3UwuxCA0wDFsQOp4j9LA
Yt6WZvgcG/mRWXlyXN5jezTmxjzKY3Kat25aXB1lloeUCciJRj+osvFMvIf/TqcSa62OmcQOfPnQ
lsGlUMrd0ZFXH12gm/tuFl7DVYoe6JHAvoIjcY2dJF9B5C2+keiE6nEc1l7nvVVleejJett7VVVu
66Wm6ScEIGaq6svyJbYwnk25YvH0x+laBHq3DkhgvRY9ALvbK4xZiPwR3fDy4cJDqg5WTYTqRtjo
H3xV8Wr9fBcX/fvt3whKqjxtMoNT74GTHCVG0thaecDMfxaB9zM3LXm6FR5BM7xPJE1cUiN+DWW6
z+fewdRY7YFjl3MSDGgJJ7QhKze4obzEeyNmGJRCHpfbW9uLygSYQ0S8sJqm9JTWDYOEEMtqFK3J
Oe3Ce9DUaEzjQF8hgVqRoS4erEg75FWU7oOaxOAy7/m8MXwShdbJ+4yJyq7R83GVMvI/ILQ9IStM
Pyk9JSTmpHqhJZCtzTmQ2CW9DqLfNkGxHfgeOGZHlg+SxJFjn7n22pC7qY2t/VJJ6fYAHEiOw1UZ
qr1vPbLn7uI+wDUEYYaRtHjJORFy3P70Cqy/yPmHY0o67zwbGgnIoryuS9gmA1fOQz4n780bcqWy
rQ4+f0toZItCzmD5rZEwREK9cU9Dq+udP0lEQmpnkdFSUKu8y/RgaIN+ciM0PoFpt/fJxKzPL8vH
lMscaFaCgRtx7zEqMEdU/OWnOkpWpuyFQ4fAortqmT6JHZP+4AMBPwSBf416JOqBVZfvOflzAKtZ
yxMba3HlrZcj8Jg09kaNBRoRxSZbydB+qyf9cLtwhjgXH1HTFlfYzmfR2cZr77TNOoRhek9u4qdh
l/Kt11QHV8CdTo6LhE1rXHK4LdJqift9W8qsIM+8Da8eh1+AtnCpOJYdSAXkw4xBX+5UVSRPGto1
RgdEOtD8vJgR67dBuQq8sf1Uy+I6jf7GgyEFLwN2QZ2lxDtbfr0RKINXk+bjDo/dGhNhEyLbCMYn
cEjDankUz4+K+aUmPZ8B2E9S7afM+2o6baWPWr0zsGZwpvTrC7cIfK0KzUJHuxxxHZjbTp/QHo2A
j+FejnVY02dz6dyOrf6nCD3kpEnyAHXkUI8oLZbjWG903VGUxh4/MkqY+ft9bf56JObvYVh7zfnw
CDZNf9R9mf0hmvpVoxV6kLXGSk6FgYpfdG9BYvk/LHwSLsESAFFicfSEXq3smiZYv1RGZo7FveUA
/pQ5CQjxPui3ishwAnqY5oIFNu4ryomZOm9N51gKdSwMce29LHnt/Ni/dyacBEbTTie0gsmBs6a9
7d0kWMOHnWckumq3eVRSPAdN+KEJ6z1thPHDRM6EG8Q/jIg41xANs20DzHvlEsr4wkUpD9SKJu0N
y3rpOHCsGE1o1Mw0L3SjBbrptx+RkeTXZP5CZAyRDBJILwHU01RcOz1tngQosLWOjljDQXpIMzoS
mBeyz8nb6siUWKONat/MnVv0B9M2rvSPoKiGE47F4cR6Yqy1GPKH0KNyEwruoMKsbP7M3rjkmHlW
fuUwDYCbxm000Gm2qVYanwSCEgH31avJirHs0SLwnreX8GR1tMLuvUv3GPVIcg9GwEg0ro4Ag7d9
2VmPgKCpWJk0PNLDZhlCTnqn9Ci9+LpF0vrgPFtBHj8D29pqTR+dCdSD0x/I7AIC/aWcd+pKRPkl
5pld7zMWKBKH+++qsppjPtqcMy1KOD6xb6KNVqLkRdAea88l00rKaI3snKXarVMfT3tRkw04v72G
I7J7vWsZV9kArowsJFKNMeGB0hWIKiO1bxbiGNDr+K2XwcroVtGq52V1kf4916KSUnYYj3TU5/Q9
Ik+TKtokHKDXVu+o2RnRfuhR44G9oJrCzvKNN6VhUXf7k4cuaVXgeV3J+byZKYe9rMTQXqLa600d
WwtFxNZeCtCeBuRtIaIZDlkAw/a1ED2R9W6E5j11ddx8KTLCuibcKD7faoeszy9lK/OrDMpvphOo
N6vGK8q06ClpWQ7p5iZvph7/xN3Q/Cj6H2ZDhDIJPsGOhN3kSWCx0JSIrjau4IsDBkA4nYVcG5UC
XApvYzsJ2WBOyD9ucpHMbfaSZNG97oD87JJu3SdusbGnrHtp+l7ba0StkWoPrqwMB2IkIls7Yl88
ZnY8sNDWaTYP5NAY0xxYF27YrwItSy8xp/sdnV9jDf3ogd5K9tq3MW+7NJ8cI6BfP3eie9f8SYZ9
t7EF6iXSJ3qKxwGWurNoSQPuGMO1GZqDEkaYObncxzo4vbUVhxGoZ94QGUHCHjx/384TJ09LinMD
+OO+QJwr9zqWKzRPnrkHwtOsc0F3NKtYxd28Ck+IJ/TdVDUNCDot3saJMyvKdXXMageqW4pIQCam
/ygI2+kyRnn2hHCBFecldxuBIC7XNgo2dTAvsx0Y8DSxGBYuI9myM7P7KiI1QuR5d0qLFL9ZzkgC
YfNJVM145S7d9mTenOxqAn9QB9W+JMhnF/mQAZZTGxgZuTPua+UNSO1scs7yKn6n3CVkm1q7NoiD
C2sMILIlZClOrv4U5ldT6Bf6rfFjYqs/u47ui2hTjp7aCCTZGMy3CjEjAYthe5AUG3e3uux2ugqY
WCYbHR35h6V3c0Og7s85CQK5XrVMzoDw98CcYOOMVKu3hZUx7josRu0cica8i9xqeFFNDhu2BVnA
eCAtsehD3qJ5r+kQn2YRaDsIZvJ+dynKxt6nJUaKW5dTGG5GlCPZGqaMcfJyzCXtw8GHNvfQxsj4
Q00sI5aWP3hhiFkQY+6O5Ip03RWN2jZ6NdwDXkdsOw8PZGw8V1oxPXSMfLRwKJL/UCxY7twE/Ft3
n0a4w/TTmnVHrJG/9TwTJ1QWovLpevvYzXbgGr2dpW5FaSW8TTZk9WPmDPpDWUzPBLWM75qYN7m4
QqzaxeM1kHAUJddzJHjJuUlofOD3j40K9XU92UQ+ziPuoETpigRp1wUTc9v5mIbL5V4hjblXc280
c5MNR6dqZwEIhbVspztVONXWcKr6m6GuihTr5VQdtqgkpyb86kX8lUYjTgMNDin1WpFlh0bh9Brt
VDxM8zpV4Y2qWiW5hSGKeab13HvW++CUx2pe6X13Vq+mxt6Hhnh0XCgRy19r1ugnlrOW24T1toc0
dSfN2juU8dS9DCks6gZj74YuUTF230N/eI6moiMAe1ZaFcBfCbYgR5hD4yBH7STb9Kku4o/Gk3iJ
5vl+nOsCu2Rl7hsqnFXvo+UkzbclsQ6uxb2TOCgg9F9tyb7/MabVrtdb46sT4R1T+45ui2wIfXCL
g/Ks+KktwwNA1eAMaSoB+kRJl2KqB0el1+sG9cEr1S+ibHNiwOxHSIbtewJz+s/AA7dLHUbdYeAE
8sQ2KuLpmGCYRKHa0Q8UDtEAHi0RttyvqsUYgL8rJj3cLpj2Dqncpi0RdRxGfc6dWGZRhJavdm6j
mPeIjY0z8ZE59ohg1/qCKTSdDSHG25c+hW9fBSrdpMJ6kYgqMKOK4kWW93k6iJfEwUyeunM3iSIQ
unQ77Jfa1gmcQ6QxeMpZdvfQWrSTkXLqdHW9fOKex5tlWz3AJFyTsaTGlvOqcGlJbkFz5WGw6ihE
cR/TGRRx/djlOCNNH5Te/H2J8wnynWxJX0z4pJbnwx8pAd3XKK+yMywZsM559EnLuALUXmC5rXPB
YtsBReX3NXj8sUN1MI4W7UehwxZensNM9A6N13uHQGTtpUcc2y6Loucf28YwODNTcYwApFT4o+30
/BxVpjzelrkOISHuJeNIiZYdsjn7AxDJtNJ6uheeVRoHqVI8hkAeT3r73dask0wIKqAgEoBg5q27
ZjhVhQ2ggTpSl8keThUj+2XZblD9Y1bDboB6nnA5O8s3AmjJKjNrDT9SSQdsKW5wdwED5/JevoyW
drInEOYcmGiwAn6c2/tBU7Hu9+klszpgv8LmCBq1dAjrCO8KY7/V6NTdi1426ant66/BL4KXpZfq
l05BcpCLkQKFGoQPi6VEB6ASEDVwFomVHn81hz2HhPCuOdmeeXWd8aqNONDL3Lz6rHvYENpoIxRj
OR9n+/2ysI6tN5txy6Ofe/rDkCdokpeVz0mb4YorFWZebcGe4g24RpPst/xZ8B0QANwtKqTIkCci
xKNDTSfjroBQsnEwd9zpbRqdXZ2D5CYgaf62N1UimLUBUbvugS2CbHTF0e0ncaSALMjd5o7JjcG6
6mHg30tf995cJ/gMa0Kpc30KbvPifArkmg+AY0mbKfeeiUZ71NwR4mI+vieZXbwxJuj3jgJJq9m8
glpvAopIbJ19m7hnnAUQNyLrqRUTEJmlpedEA9CYHu0o0XfJDFP29fuYm+Rk6fU+7HBF0e6KVnlv
MdLVNG+D9IwjbyDgauW1POawzHpnVCYgm5j+G5LJ8RgFrtjGwyDXKS2qHUFt/jqWzk5rdPGd+dtI
E8LD8kTHe+PXk0KkpOqVmfglZfUER8QlGEYbyXeH1ZDN6xdgFnOrCBw9IErvTiWBNWwr6b4xcrar
1JfWiiow2ZS5sl4FKsAighfemmz8BlkhGlS3puMQlPXVQ2hEwRt50Adu8fxJFxhubrVrYjfy2BlU
L3EZwKVrcM2H8zLNuB3B1tza7XVaY0KZat9lpbnm4sScvBz/6jL6xjBBPuMCuKvmMZdXBNRYLko3
ESjANCKMN44j40+QpEVpGt9ruW6LghKoUJss77gxKEjM00x1mLdPK+++SsGF6pSFc8HHRsngYh9u
q8TgGG4g7WyHLThAzsIm89iKo/kfM7kLomR630nJZKNt9BTVYUxOx+Relks/JEkRoxauRX+gkYDj
0npBe6FOrlP+UfQ1uhHdTp9y+giZ4zHRyrKnlrHTCUIRzgw34jRMjNsWele6WZ62NENRgFxlyfDZ
nAPPKpyjax294spKQUuS4NtS45OEuiyKmnLcXUJb7G5Zc6dQqVVqNfDViuor08PmUmt1/BacUw4C
HOwkeJ3MZ+bQdRMhxZxaNqXsfgLmwW7hsGXePhtGHyhnM3LpgpBZO6vHPnL6bm1GFVYI38Y3Em5F
twcaArGQ6FwU6xaAV6yE0Ee+TD/wtzKR4jjVoXGMi2k8hOIHDh4MlRiU2iarV8swnbyLq23wusyh
dDa1ibjnrgJhf+vy4YAFkh97hLpxJcEXDre3tvDS6mr17suBRHDV83iTF7b1XMUglpbqUIOseOnm
DkjpP1oVt/uIGWMbukO06eNRPMsyo8WoN8OmneYkRHRuRynHn+18Rg9y9Tx140jrM1jZvUImbZKh
x0aBacrIirM1iFWdx38GSJBfXRuvuxWGH7eJU4+SdjVY1YeImAD1jmnevnBKtCGEr6tEM464ovDo
FIbztDyi/3auGm08BiNlnRRRf1c7qkFN16mHKsaiPHUmFrO5J1ZSrBBL9FgpiACoIAh98FL2gMDt
YCGPOy1rwTC3vTosB9UUQxB9AYhIhCFKGCJr03PlbumBRQXUSWNZrGN+fSh09+h1QAl6m/hSmYMg
9LXCB9nEWSIM5Hj8j8H6PzRgrqOj7jVnKRgb0T+MBXZb+bBKxIXMUQcO6Ehe5Tj2OYvkDJD1qw8m
ukzOkVXuC4RTKzk/HS3DXuWJixG+x+sbO5bctEn6Rfp4eq4zA8OqmX+VgRr/q8TH0fFbhe8IyxGO
55k6Cirztwo/YyQQYXsWFy1vZb2ZzNx4Sy07B9zQR7CLvfQtdpEF4A+4rxtAljWsLL304ObiaSZz
PhqvBdnpHL05nCSS4Du/QTU5lUS72JzIdqkRIiqfHNoCtblrOSRforjwHrEXeG9tExiPgWtBsJyn
VvH4Zfe9tdVn+EmkHicnpVOuwUOqJUXabEQ6R6yG3G+0kxr5flte8U6fCiRdS6dKMbIAh23f6QDO
TxS5av/YGGa86dq8YxjVJy9CdPp/fPCzNeb3NxLmMbYX09QBcy+Ok7+YFgoLwUY79s0Fv6F37JTy
T6FggOI4ij8sQjpEcHh0igZgSPOzchDbzmes4nIbPwJtaneepWYMlG4+w6Sb1nBC06rKT02i5afl
kZ4DLY+L4T/UIMY/pC2uM8vqHTwXukDg8ptwsaYrEktbdhdIgSR5ydS+mwT7zjgm5VlVjKxjhBCd
X2vwSVhlbdTz5+krQzT4J47DfUoZtypVBXo6cDjA4++p7vKkf1ed7tEHISRmCvT+ucYWDpoOUwQV
15r4wuk/5GiL3OzvB1YXQR7SLVcgSxOLXO0vn0KqaIz4jS0v5LC7hPhEEzNdRgEuG/nd7chKco1p
b0Fpg3ZCIEPWB3iLRHvG7p69OB4nBSsoFRZFdmIr1KcHRSKBBZ/jcJuVxVHePliIMABb+tUPCbvP
SJ86L2MmPjjkrECvOkWJ3R4TGMnOHasxbmiXNdhI5+C4rmJW1lnnTh9pjBAx9Elz4FdXH28PHsGu
+dMDiWDJQv5sWu8RHSixJVb6XU+qKwhKpruSBnwXRcfa78zXPIl//f99EuewjXBs9bS1Qv7/Bs2M
zVjCLada2AVaAFEeydfgKHZlxiKLo6Sc8k9qGUEN3Lm/ftVQmH90DtIVuyv83b+vkv+8WZAdIfK3
0cga87HiNzmxCnurEGOXX8QI7i8wH23HL38kE87jqundV6f2g/VYGenZrPO3KYcJoGgbrKVS4ztm
UPoKMKfPBZ70l7Qpd0vVnRoFE/4x+1YlvUVCwDyFaGPxH+pAsch4/3qNWTixJHelZ+JC8/Ci/V05
hTcttxABxRds8qTGRg2yEEvKVUHpuMJf+T2My2E91XF/DYb86yaNcP3RXfmI1DbVrMVLW8o7w6zP
S5ETQsOi60RcOTqe62CG9sXwAvN1fiZMSKNp1qwQ+k5IILCGaA1CwJhbGu//3DgKK08/94P8A9GS
++Q42coyUm3Vu6H+WEeBtnIYaDyQrEZ2W0+4KymAnw2qL7OBtHHrYSgjlFtPH6xLFNGy90QOISnA
tjzrVsZxonyR2XiyG4KvCfGSD5PXfUlAz0fKiGijPENbyZxU2CFo/O+NIb+KtKUB1pDFWXUoAXDY
vMgqF5ulb91OXnIOeodKStlPi+/GEjh3YqvxIfGI4L5vAyJmqUbPSVlHxMZnzTbt+up8m2R6AyH1
sX3M2km+GPP0iyd2EfxhNBFdoVmpmJOjvNKATG/Yt+SmYRvZGKR8nKWbfUrOLJvOnMgNMQxoOYH2
vRmtPFxhdcqQ8/Usg2A0pypun+icZi9GO2utaToF2Z0zF0zE4TGQcH16VmACrwKU2SYQukPEDTET
RoPqgUO6wcnHHy8zr6CvLCAIuR/eWZRxD2NPYuVkK/2ilYYglTaPLrKGnNRCh4Fy718IBqJxqCUI
gLkWtLYWm8nWfvpxS9mKC+BE/1D7D0W1/L1+4eLGkTlzmaldaNv8thVgY2yLiIiYM4f9kVw7Kt5Y
jM0WSBM0jEyd0WxelkZAzAHyCvTz9ozJm9gFYSM24EaNfZFk5iHsTGMPymhDOZdcMtSRaI/WfgWu
Du+KN2M0R4LlSezMdPm9C+jz6l6C5H9+ZLW5OigFj8fqEdHorThkDeT7jAvgHuqKvk4iohbpruIM
JmTrkXjB/t6nIcT7FUFJwYdEKhFkOB813MmIXHAIRHN9pr25E1Jzf/Zf/76qyd9LAN47bBKWg8nL
cBygln9fGBJtsouwda0zigLiQSxTe9AknH8OOPa76zbwDMDRHLL8p1sY5bewfEFkXH5405y4Wc+J
tl6/GU2X/ooT6ShIomw7GChqs4heB4QIhCADE8TCa5547T/hQnOUmZ+lNNgvCaLk5T9ghQ9/Tfzl
HP5TQPA6iAzypzNAGh2lcx9SIq/yOEipnWn+1Y0M9i69LKAenwXQnf+wRhhzGfn3NdMmJ8VFoU/f
bv7f398aNVpFOyZ1if8wfHdVn30GjveHNSkBnnaCudiazwGxl3iVzecwk9FTrIBej7OzCYqKhZq2
0CEm8MFGrA/rrpTJjqDyiiI6ry4YSRMOevRG/v0jRfH9zz/cpS9umJQVkpfw22KvuK+5yQNkustx
s/TMt5h27b2Qhrsag+ajwPDhwr4HsSPN75yyi3nU5HxTLbPoJJzS1TDPbmpp7hZDQJRKyUoFUwuL
Tw2fIZe7tERivugiy8aijVkg2mxDh3ECkjuwTEa3BuOWbTUf8qhhuUyJQ7TFGG3INyWiR8cydDfa
QHNAmch1Q88FGTjClXGEfs28uNllLQxIkYKYKTywPvEUmVco9BlErp52szl+r1UArhU1pjd3vZYv
g3LSldFHxZYjI259WBkgRWh6hT1/W4/QB0lG568xQRMvOPf6iFWiSTX3/G/bHtZijGngvgpqmNuj
8LpsKrefpxOTdt9r9+Vk669azYu0iEhHQWZv7Mg3HnMH7HmdD8FH6HovjjL2YHD6i+CPuiSx8dMF
svXL2wJj1dp7jNtwhKyavqwf216HJFUn32jhvothgjCUyOmtDjLmlPn0qakeJaxO706Rw3rwTJhM
iwyKvsF9iDvtXLZMs+Gl2fYozlXB5Dw1aCDZgvdJznq1x0Vjgxoj2NkK3xEEcn8T1pn7OJmuvQqC
0X0MFCyzcqIs3Y1h/uTZNu3ayNtzv0AVw0q9Xjwf0Zg6G4xWxT0SweFkII+/87Frx5pdbRbvCl2S
x0X14/vaw9KvaUC6H6CSkHRnT6Rv+lXDCsJN00CFgVSkU1mKwdm3TJRBc9bOPIZh3lyaZKKMVRKd
+0meqP2wE5rRCCctuOZNjWRuMCCy3GZgPT9aF2TjbGtk46eAENWV5bjPt2c5Se1mStyPNlj2PtMm
5xLqdJ3gQWBlsJuKLvJz0dTxx7/fm0ud9fc1hWM9haRLwoXpGO7st/1LrZ8AbUF4zTsVyj9j3Bff
elWVV7T718J11LeKRQfwmv3YBkbzv61x+HXXznNomRjMkfIwEh+yfRojWdFWSTEu5oFAnuWSFWNW
8Wd8desJFJ9PU82FzLPNpk5HM+4NZwA04znWp3FVOCpe1VSra1sLcqQq+NeSSaWnbCZg+trwXCN6
48Dh/8jC6Qp1b3oI7bJdBZX+1KAif85HaoEBhgKNpMDL90vLpuojAk+FzO8Bxkl0KoP6iPPQptGu
aJHk4YGFWxhA2VGdMOltMmtf5cBYo3i6+rj6VyIHhaq1nXyqYNiJoBtPbbGKlekxzxPp9d8/D+t3
Y++MbnA5Adu0h1yB1+/vnweSS7sww6A7hannv3hzOsEUDZdAiF1kDP49HI6BFFB7zUcUnxxCDjTM
1i9T8wwnr7uMYfPDbfcsNxNxvFVxjmBHYCvfAkBoHlsCem6mlqhCY4XRcDdIzpVJK+SrkVrfx8g5
quG1nsL6O77XYMvx0iEjdiSqZtbdCRK1YAFZSD3GsoBlaSZnowr+9LoSB08b9ig3EhJcl4o6CAe4
nfMJwkzw0Y5mf6R/eb7VynEUjhtr5icQfnMfmw2jTg4MnOYZW1fiPzo08h9b54x8mI+yOKxo0iwe
uL9c5lVFLrbqfCYKc5pKZhvGYaRJd7CrLD4k081ltVitnFi83XxgRdQfwtH/2TVNfElMDx12n3m7
alRY4kCsroBfqqB4XBSXpuGHKxUhkxLB2O6ajFog6Wt5sZmpyAFo0mKEC1LjoxuK7qmL3ZE+ectW
DDTowY8LHedZO5YfZWP++NUttyhGzDqle69aCISCxePfLzfjt8sNGrHAtuwiJDR03ZS/vy+hb8cm
4HPzGTKfsV5OVYFX9rxI6KGRk1V7e8itrRX2KJI5EePO6Z7QFf/lma+1dCEMQhST3Lwo4sAfJrIt
pxU9a5tRM7PegTYfbryjNe/Ty2G5V0YFMmnCPfXvr0gY9m8VJK+JI52NkseDguI51m9lUot6s28z
5gTzdkmiZfI62VF/n6KQuT1avifm71WxMl4gy/VFaYEGSw9JOpoNexWEuyorTyICl3AXFb9G94ps
xQcfG8dVzFodO+0bLF9ejSSkVgnYXQitBBzHWwPiWJ0zkrrxLcSAFvL238i0A49mLK+80KY/asNz
9kh2jkSFD6ea1scpj7fLjeGBHNxWM1ZQ9/GvtZaGKnqS/rGcnQaGhrBpedqx36xoDnf3lWcCu2Lp
ZPPTzdeAWMi10TEwxBVx4tq1202qOON5ITE3XlV6K/TjzqvSGo78JVK4YXwP7MHa+VZerLMRpRLG
HW+FwMjZZGM8rJcTdVBIB9jRoN8ZWvocWjFzFaEV/X2uyIleZqwjDI0dJsXwPu6KXVjqxc/5QZEk
6mfIg3j+zvxg+c78o6A/6X03/aCpsWHyU335lkuybmDXzzHyU+SV8PPJLW/IE0pQzET0J6nateda
xOOz2YFNmh/QC1GP4Zg9+W3nPJXRsGeaER31+Rh4++P/76leJSfLnNLnNAJS1TLtPLhGNb3rxcbq
VQn23VIbvXWhbE3E1N67tTtHCnrQ0FrRveR63GIoYoeanzHRZsTqK47bbcuoWCMRtVITAVaFexfM
paFbeWziGZj2//8BhFLwkREXOZkyRm7uwTRe2yr2n3xm7GdVxtReo6M+pEa+F+N5c5X7MXit2sYj
4hkkM8iIun5+FM3fCyZSdcYaOHRabJU+OG/DAI0sSKKvLsqI/2lHNINzgYpccMR5UIfb3AhD0gh5
D3o9GE9hbHgHrQYK4aG/+BxdMm/bevyI+Qc2cFWGXeAY8WVo5ryWiPHouyxtnIl2Zl0oCHW0Ola8
Vl0gPqaGeK6uV09CcujFMgb3s2/Fh+OHn75N8iCNGMYIfRm7W4uEbzQmunLeysowdoPuZJvFAFSg
TApEmL4v349yIVYZljDdnuTZDBxCJ6zg1JhzsF1uTfZeVtmT1sXWGvRwfh8yJjkbi+miH9SfqrWa
HWw63D9NTg443zsEA/haWtrDOahq86kMx0c5XwAuc57N8hlETWDfWaGrfUsLoBZIlytMtSp4Q228
nga7e27yqHuuWm8dV6EDo21e2axgbGDuFJ8EKkdflhbV/A6IFZ6qsF/J0lpB/Q6/TPPZSVPxPSMF
cU3EsLdPuhaVSMKd32HWg6jzsnzBcgaru/Py4/IUOby18WD2rtoRO53TqOoMuPhx+eFgIhDXSXA6
sgWEt0e4EcSTmisYMf0PYeexJKmybdsvwgzt0A2tVcrKDlYScLQWX/8GRNnd5+zGO52wIDKzMosI
cF9rzTmmfmkrutDLjHyNlTHkzSaEIYUcgciWyKxJrOrlR8/Q/dhzi7jPL43Oe93n2g2/l7g3dmyc
0Rcd5i/ZdeuvEcNE64Yr/4Sm9jjGPYsWZk9xi3WLcUdCv346svpR3LICan0EZpURuH5qR4UsuHFY
99Auv/wxbFbUezoNe02eqqAs17FLnG1liVNeWOUvIdNviS+0txF1OtpMZVyWs7HXROYENk3ZdpVv
v0CmtA8RyHzawL21MfVh2EBqs8l4sfRDXnfalYTUtZ9252bC7wSdEOes9NuRmDuOC8MjCoZtPh9b
hxt8knFtQ7eGf+CbRH9kGhiH6VBR+uBi18FryGC+WuptCbHTbO8BNrDXdDJhoQu19hg+fjqlbE8g
1kAy1lXB0HkM9r2uqIgzPXHVBblTgAjMT7OEGaUX1Z8U7l2bd+lPlLE6FwLzcDdljmN2pbOnPkbD
rZXeZ6nm61BN9B8meO1lIyya46LzTiXsthXTRo3x6zlM2+772JK6kPrhd0boztoaNfGm2EDDx1Hg
rXY6nuXeVnax+CaLV5Tn3Wdi5c0+Qr+NJIDvCgZxrVfhYJS3WWEmVHOKLqtu8/gwauzzf39NBhQL
oQZS9f++/Z9vmL7dVcN//3CaDyfi3tPs6g4JPlF0/LblxPdEOm/uaPW3fx48Mxpu3OPQcaPpZBfl
vBezoLuW5NjNO0qdZtdpMK2bP69WFl0ooLBIVv+DBEYOO1pyHchuVITiMEKUWmfW2Lw/dXv0Jc33
ntvMphO5RYO1ovs6OuQwGbm/zcZIPGhUEaJS2c1PP9EWjLshnCWJUu+LQR7mJjVEv5JZOC73p1pp
PuYaRkLQlzQqZ3SPF6efdDKxIE6OS7bW6JAZDm21NkruGtabua/wHPLOT5Mofi9EonGLzR8JhiyM
XiqN6qA5B/RUAhsb4xYFXQwr3uyXtisRalBbbAZV+yQptN6lprQJ3IlS4kM1PK6zW1ZQXx30Trs/
bbMKEWgq9gN2EqQ34LanK7F8PuGVSbbh2N20WGrua4rMlIwGeWq5Tzxmtk5XhsoaEny4HsJ8StFI
tgijwr0Cy34/qDlw0sGNm8X8dJDFi6+FyhaRQA//kK+WQv0uYzU7tiR0xDA/brqrJq+loidLy0qr
PWXu1GIuzjhpmkVAuM29DfRsHbW1f++S7u8z1RHZWq2cpVt4+xEdKcgTO3ixp1qkatdNN7SP+YDb
AjxKre9oRxgVNpOxfWSN06/+eZY1JeABC9Xz/Oz51Uh556QxZ5maR9KdJBNpoZ0qsubnl+YH4Lfi
3CsoyCp1Cmjo8lvXJcERNuOA/8Sr4L/Xa2Mok5/zdzAfsLNIfmoBs4qGGJdrWTryHI8tYjd+hUqk
MfvCSzAdzL/Br/wvCCuCwQdqtFmqOT+QU2+sBDy46UI5qLiFfqHT+uMZYfMKaKraIglN9450+7up
5ISt+tWwIfxI7lUZ36eB/YvLm32kFQ8Kv6csSgrLXCgaRmuJN2Ez+9HaeER8UBv4qyfXKXxKc21V
qfLJirsJJ5dclrpkmHaNesMce2JbOg0+yWOsaqU6MLHjslFMzKHIckwqzVZjfzCFHo10KirjHcdO
9Sdz42/8puqDwMdh5fe2eYnygUYYKMKdRrOfMMXEX6Vw6xCW9O3HzA6lyv1txS9PXY/qjVeh6sNJ
LxA0IdNxtoRlDezeQuMjm/II9JpG9JCmKCFGaKQQ0dltiJqdqkZ8tR99G9OwXJGlyW5PNYsDM7lg
q1eyfAET0dE7mDREdKg2ZjIS2INheBX1PWPM0aQ35YTBPXQM52IPcsc+BYBK1eyeLDUxjXOGyIIM
a0HDkXToj1KGWnIcVe022tzV9nXsXSvLlo/aItmgIOTxFCgGDtgomzKvbOs7sQpu/oNZbnxJE8/5
8Zzd8hniDFcYzpa5Q5fUGTN7bZOrcO4tleqNzYG6Mlr/T0esFAR8ug7mVMuTQ+Efptfmo0DvqmvX
nJUgExddDdjr81FeICBKo7UMTDAOBv9O1ef61VVHE8+3ij6PvE06z1D9F3kdJAfUhvLeVepmHDLt
dX6oib5IZendw0hDqmrABgdiVJ1CUIlgYLN4nyFFWGXYmbbPH8i9ettwiokC4idyxhdH9qV8YKZD
hS0nrpTM3Sjtr0i1XTLkaTMvqyIeCHsP2pcRyOWRZRyrjV/oV6l1h8JyFH4hYTv0noavMlB+DDQa
Hy7AkFOZ139fNyvn+brmZrSzaQoznleKtQ3F/j1rwt+Dlnm/dfle4xz+hWuZARa34ZeKFtRGZz9y
pGc60wLkUrTFoWIU/dmDM1kkRUH0UVq3bzV5Ri33zk9Lat7BsLB2zocqGVsrPJSBB1sLJXHKKXQI
Q9ComPycBFc5PQtgbh/x454TURfrzlZymOYBOqLsUSLw/y5C+xD3I0mdgsyWskmL30WpPSYvWVGo
2ocQNIlqqZZ3UPfmhsFzCCiJ4VSntvY2jnTOl4I4FnYA2PgXP3fiVeBo5cuYGjHt27B6yZLh77N+
ek1OX52/z7eMeov5g7CXknXUy0Zrz3Xe3GhEIxuzvfRXsBFKXv4iVTfCwoVt1O9rbT9FHGx7CvbX
IbD/WFA7l/it/WM/aGDlgz5iomVXHwE69WzIXW5BSCZZaY/jCAvDdProgXeZO6hufNBSgP7PhH9y
N4e7zorLh8kHhIywOP0hO5JUnBO6xe6bB+tsGxSAved+Tp+cyQ/8XjrgkciCyNNFlbJ52GDtSbaZ
xWLXW221nYeraeeEFNUIQ59+51AfvlODklU++eIYh4GTq4oz5EiPgAncrFLvSA6hFbOZDyMVAAyF
r7Z/0n3U+psee+I4033SPOad8CVWVAHHAVLxz6SptlkRRldgaQgugy4lK15rCLFI89eGPfM6j0W9
6wrf+ixJw+h7Yb5WfiDOiT8CJJhehwrTrPS4lof5sIhfDS0u1yQ5ddtKz/srZeM30+hY8uwwOeQp
NeZ82KHw3WQGdsYqiowV5i5lPQvvOpKRloN0+s1sCPan9SqcHuYvVMEYrFVRr1g7xZnRrzib08P8
jAAQrt8+Y1YjSFVnK3fOJVpORNPZcRZseNGbPW+4tKr7cnFPgjWJvLexIxfRrerfKrWz0UiaC2GW
L+0qCu6ILPH0A0/a1RbbYaex8uyqdg1dD8trziRx2/h/R8vuzoXak1zgOq5/qnJicClhVqXmaRui
rjEGTA+y6lELhPppPtIg1F1K9kZITkIqyncckuG2x5W099TefdQjqXbzrGT6jhaIxSKE8Hewxlp/
C9rvlhyz1yKODKb2RrGSw4RCKMyUzYhSHOdG2kwtjeqa7C1b/T2/ZLAXSDROkGKGoE2n890I+B3q
bI6ilajjnDOND9I9LGLcWEl9agXaGYsSddIqnXtZmSaLY9uTnDYIdWRyoiTst+r0mqtftqjdlWbr
2b7Ed/SZj9HawZq+T4hZ2IWiX5UT7SUbiu44BAVhJNNh6uFvqUbNxkTVoJGb+BDE0K2RE/vUJXAj
ZmSETQjAnvyUr6wJnAW8FYvhrGcdM3PciNkn0DokTqf8PQdMmifyTaP+Tt5CupAmrvN8AIau5rZF
bW8hXMvhCmno1ua2d1ON5ZkO0XvQ4FFTbBVDjRDDSxOSlTDpA4IQ841RsUpNRwR1bBkvyTUDZuOD
zuAj7PPkrnuJ9lJWzTanybsaO9zQVeqVIB8i74eW/iliz/+ZzKBjy4PIOArzpYaBu0vyktbNRBwj
yXfYNqR9yCUb4fGWcMtdiwQ76txkgPo5YYib7jQf9nGzz2wDk6gTHvLQcVfl5DDTzEHdaFpAj2+y
kpvEBp9df/yeJ+rkKJEtZAhHgetg9SfmiiGEWzfYIlV274yq8H0gct8T7VGtGrS/S6yy8gGIrNkS
2hUdMtEVl8oiGZku4tHC9n+Jmdce6P0x1zHb8A1R+7FSjCuYgPg867FRoMMKsDehLONN5fb+xrBq
GsMMBzfaQDMlAfQPB5NZaG0E2tK10+ard3pCODvmOlkGo0bHrGY1AuVSo1qnTAP3ViD+C8qx/gRI
hFQ7OWkjkKqtohUV5TxtJI2oLnew6ZnMn5Cimbj2RTGemFr96BSEyUoSbBtcWm8+Enx7KqusQWqX
OPJW/WzOA6weHX3ZfM130/kGS4Ih4YPaMOwSoyPgCdJ/Dbh440b0doyhGD88xz6kbPyWzzFdn5Zs
V309/daUL+W0ZUh8gwSXUlAzhhPLP1YPlucXySoomUG1XkCQrYHz0InxGWFRc4+2uk7gI5xA5UwL
k5PEYpvBs13Ph7FQaCW4Wb0Zm1glSEQ5z4bd+SEnDxKCWinXZm61pEFMPWnCx9Otrozkh2aQHef/
2PxfZLBzDexM3fRaMC4Cs8k+8ti6GX4Z3blbBG9DQtzz9DITCDgJrXUfBDEz833WjWN5Hh2CNYnE
lDdC2o+hlQ5UnNLfWZmn4XC2g2odHzKVeiWybPqKtpncvKj4ZTGq/ggq/k1RYqnOEPca5IadeuXn
8ygEFTR/sQXC9r/GA5PW4D8GntQnk+bMhlkudEtnwvavAVvoY5+i1/EYrwpfbpgOi3CtgOVbla2L
2kAHxNn1ffh4DqqMnpTdOo3tY5Toxs5k4IAcOy63qZqtlJJ4BNZ1651aYzf3S2WpMKXTdagfdlQd
mjTZzkqfinH/fToSvWZCJQ3Q64fQu2pSKrayHWHZTIdDyy23M/NiPcM66iKyN0bHaBoJRX9WOp0Z
54S7nuUBtT+lwUhuKF2hfle1cKOjqr7EjTYcmipykQmNzsfT0GTIBwoF5TibuhQlbI7MM3dBqNLJ
0O4GlErUtySpJpZ6mHMmgAh9FUG7nd9wYA7f0zjZGlC7b4mNvrOHIbIsI5KpPUTLTM4xUwpSx89q
1WKcsitciwzoFw4aT+QN4zaGYXKoTOOA7Fx+C0Fg4PIPhrNFOA2WQLGWvcVEZlpRitKpFiXB5AVX
005qEykJSHa2tuJd0F2xmJRL6ksEIUFxzjVokKgwwo2bjMHCzAxY4BOGDCvizzob0PFlgH4qgp5S
W4d4JXGr+Po3GHn1RzJlq2t2kxzsqUOIb5WypnkZSkU7iJrZZ5/lbwNzunuB2Gspmkmb6moHt0Q6
30YYEAmfaFYDuUEkOWr+4n98XP+Fu3YNxj+ayk7T0uxJW/wv5QzNRMPqYCc+SnLf9z0dIILWLANw
sGgeOSyuFxq9SyNQ9Te96+iZKOQxachW5/6X2vTrmQBXtyK69JZym49YEfL/wbbV/mVydRFsg2xF
NoPIh13NvzXD1AG4fyQfsmcPiHAi7sto8V9mncpzNYRSgJd42ppqVrrS2lj9+B+n69+jP/4KS0NY
qgL+5ay5/xr9VUkIdYWk30c7r61+UHw2o538dE32TROCUftAZWxAulMyzVvNvCDVlI///5+hw7n8
113GNJF8IefDakVLCxXgf99lTHcwXAJAMoJlovDh9u3b00jnhApJkXFD5etU3mfg5am5Gn3uLlhZ
9vAB1C9MSXSzmYXMZ47Qpor9zJBfVJ1MgQQzCklrjVwbUtJAC/oVw+r8Q+vSjzjnVqzayFuaXD8i
8JWwCzIqQlVeDMuOX8ZwHLZc4NUe7Vhzg5vKZRQKxilaNGwCcrcP2GPdZTE0iGtUhEmhrhnrMWnU
jRFM4VZT+iGW+nXkdiGKaR8dK0KuRQufbJHjrN/Pz0aoBPvWLh/j0MkTA8gMumYYHpqG7WXQ2sSP
BvqNDNKvMegRzzqi2yQgeFbj2Awks6n053T7QV65dkvz6ncUR8U3Az0XxfW48NXUP9WTdSHPHc5S
4b0aArXyYgx+pEmzimlRNzRfNW/Z95mEihQzih7GU8gg4wY6oN8/ZVMtrd6Nn1jfUYaYf4r3xNby
21MMzN/N8CX0wIiPZqxfhBqcEmwvteL7PyXSlQU7Raijk5zkyTGJy1EBIFLSa2HnCL4ku01Hpb8b
I9jfJX2leKUFVggqf2Le1r55Vdwf9PCr5x2cRKN9YCTQg2jNgX2b7nkRb/LyaXDEQkwJr/uEJShO
crWgdi8bBPkLzVCqR8pEChsfo6CwJEDc8lTv4NQh2bXMm9pDMRmXgbQVkJNpepZCmKdMJeDPz/Vh
mSFlfc30/tUl/mmT1uovA6qbsWioZmMWuG91EJsN3zYV5VHgrZ4LiqS+2mLIJLhmGm/SAo35IKpI
ZoQTNts+qMvnV/SlYyrWi4zL+/yVxmX1HOvCuAugFjbRjqe6bFY0WsODi9buFAO9oCpSflifsxOd
yOTvtRL/UtWm288N71yOzXZAhjJ4FS7iMezAgtqLzsqHFaHb7cPBGPB8Nr/GgJQ0nCglrG3iBZA9
vK0xYlzdDifedn4bq3zlJPwl0wzccG1tU7rI8/S83njIzr+kli9qMcUSOoSw4pE2Vn0DSGnGfLjJ
BwplaOaKoS6KjI7cWNGKpcP2AthwZceWd+6qnvhsU33MUzizIRl8kGWyIRzk9PfeUOXXHtX9ymG9
3Mlp+1eY/uV59p2oXysOftkwKsnEm/CPid6Se+f1coWAu16DcRWL0M2Cne0RlJhUenNQQ5vfrKdi
pavhJe7y+kB8JbmzFkFsz/2Nr7rpgv3/5FelRb8zne6SNeOrR+ihF+LPj8NK7v1avPYEGiyiQuPq
nJxl8xsBMBmkkCa9RY3vDA7C+BaGGukoo49dRF7GScTegB3w/a5fmhoYWovx8EkUcm+Lvjw4avZp
AO9kH54UNtRK6aLaRAvukAB6HZSNSAM0ZqPMSIb7Xox988Nh4BovVPA/K7Yu5tq2hbSWWoFbNOQP
OA8WAhY8IcxKcUYtn9enUKJhX3ipQFwUWhsjEs5yPlSYRt4tsB+QcKBRoim4DqmjnNma/OeDFyNr
VLNiWCd/urGzT7NYaH6YMc2OUxgr1bWa5ShjOHj9esbzhBOjJxT+uGzbvnkObjwn0U5MitgS9f3H
fBoV1cOGLvh8CuaeZ6+K/z7kPW/Zk2fsWIBm/lv+wS4FZ3RjEHM2O79EkH3U+PKxEMo/MTDJyz8P
SeGEK0YqNn0LZ/scgxlMG86m6v499HQJrc8iGkvNhL1Ups99Fau3sc+8vZiiWUiwg2MSuFQNZJTc
c6WLlqWqK28K0WNsUZvgpMdatmPSb66CRt5GVW/4N8DZmHljvqTkG69NeimTTxizr1XAG56uSBlr
WH1UN1kowjhGgH6uSmyYd/IItmUYRGff0l9Le+LvdflSVfGyzKtCEPbGUmn4mVDQ4w8bSmWzbvS9
Xa9aowsu1LPhkSFrSVkllhX6ikNiiuqtDzwUBMmy1kn2SFNsPU+bJjyWe+fQopcTcnqU4Fgkcy99
dkMWhDveGKAru1hw6y3tzr8pBEGzl9VQvnXGpur7tdk2yrlT64gcs2Z8i8jeggpPzDb4pfs//OdB
I75QE82xizgLQyeqxUiqpUcm4GCIq6Y1pH3OQPJGKS66Xw6fegilR+8IXsa4slPUrlg8mW5CtMQ/
2MRnp36dTYJ5rhk14y9jr7ZK6V/sFNzoNMTPOYamTVlrzSt5xhDzBxPAPlILsx12Nejqqz0NHVro
1cds7JQpaBhD0SycnK7Ltepx7omiMFBs4F014reKZOSDNKv6qmrbTCTc75/7b49BZC+/z2gTrCgD
GU+U0DE3ftti2NmO5NNSlMuNx2qfE5V7N1mabk1Xf9MssyEQDlqM1PGcQvoIbn4X8cxko+959W83
ioksgKsTHdsRLNv8eZLR1JWw7nhArA2VuXXEUlYeI3aey3k7hUlTbuaKqWz1X4nb5RvHyzOydwNo
ypMwvenQJ4eD3IoSZ/PMEFH5ce7m6kH0XkRAMm26p+MoLV3gFcx4tDwmU8QnSuJ5IVIZhOvZsmib
yMkxXiwS0Vxjq1BPSWigGZLe6Tl6xgQZLIWiFKugkAZ6OTiejlL4b6ld4cyGDqs21U/FvPQz+8jX
M/PcEoV0kZ3xZY95vwuS/reDXGNfxfLATKE6N2p3md+dweFNncWYus3bppauh6Alqx9SNRPgtgru
7GmCM6i9vmsZTW3AAGAFxyubqHC05nPWqr8cxBuoH2Hqi6PXjS9z4gJbcdQVE7cG+8QNndPGb0RA
hLi1FmORfCqp96cwKEgSDBVbFBTZV/fH97K7qkbKRxAxIq919R0IRY5TUsDzmdpYaNUF0vh4k9Wk
Lo99/ztrbe2aZmHCXD5GkzGh2hAtgznxXEA4oFfE2O5mb5gVgiCQHc2XIT8nY/2rjZOEhZoknmrS
4NCeUsvJIJx16VaOBsoIwrzOFAvpCaRnvI4VilyEbkD8LN9e97oxbjXpM2NQ4g0h81eIN84n/N5k
JTn3h1wi6bcGhE0zETWzGpKEQdYsauydy9lR5xt/Mqb+l3FwR+adowYwi+a+mzcxWxLd3Bg1LFCd
/AXIP2CcYyfcclbHDcxbdQHUzvtAEYx+ENfj2lMshbyLRiwG6eanPL6YBZmTniNrRtDFzZP5FyHG
17lfS+0xnFBMP8lijc3mWWa1u6284piPebcnCUg7kZRtQKve1v34E4/csa9K5xB7jnHpVCvaJqGX
b+HQrLqIXIpZOA9jMV7O7Ym2AvqcJKAKpu5EEjfu0segBgEKFKWaO/kJrqSx9e3u4HQiOw9RBigN
GcxLnKjvgIWzM9L2vw/WoDNWK4mNHSb3h1nhPGprStb6vU2CF0YsyT6fAZsglcl+gLK3h9JXDcF5
1p2kffbZAX6P/KLdPw2rnp2umL+U26IxNsFEKEhMZVvYDIG8ILh1WeWcntdHX0fAeIsCxlzYnhTg
BRfhudq6rE1c/EM2xaO0Tnyo6dTjGLTLtYbvYTOm5bApTTS+QzUadLWJHWsHX64aRdLSC5RALJw8
jGlzh+8iVowPq0Icn0IoVcpx848wOHEYGyodgYx/V0Yiy/ymMlboCePtLDHsXNXdSYIilmXP7x9z
QQqJsHp6hg3wE9Q8b61k4XKKDOdG1Lw00kB3VfnVD3T9aqwVGUrENPjd++pSC9+aXJDa5ZXZr65w
5a5qlK/MspvXOg/fBBKYH7Zus/HLflG82IdZuUNniRgVzeMQbtIMEgh95sFP4y59NZW+HUReB3UL
a2Yy7HS9RxEiFXHRXAPeBHieZRLX1vcBoiyyr+A9H5UO3mymb5jHksIhXssEZHND/NtvdFht4fwu
Sy9dOGWpX8cxOnR92u4DWnwrxBjDZz0Nq4xiAhsX7VXzvBLzxbhJYyt8zHey6ahhd/AYqHsOddAj
h2sN7Tg/ZIDx+OnGW1uFYu8nV4bfNLJbuL68dKHlH7ugxxfkgjt1UEBhVBSnURfyg9xzjQlXO+5r
4kdNUdePXP8RE1j8WinvzzPi27wDOsIM8pVV7I4IenU9V3c+mP3ZN9Fo3JLMzs9v7eSqcE06rI2V
hRuqev+UlQE7It9AOwCVF4vOpI9Qa0U/mfDhESZXVvQ6a8zazvhUtT491mTYln3Rseg5gO1mmDgA
fnhBeJcfVveSKm1/Z4amPYLGCnYyKt/0WvmatzsWYI2FKGPnpoe0llvzl110ygmFn7mqknRYzlDT
pIrw1fn90h09u1sZ6cheL+t/6SZewb5M1C02HW0dmcl6qDl3T1XHhBGcdUR2QBo8qqB4yRmoufyG
Vgfy1nhHk+vqJPQwhc/WE3IMQuGUpD6LDBjddGz5ZULYyV7xRuwI8VGn1fOYwapu1IBXANu4NHsc
N62dhCcIrdYSZCqfPNR2x6Ywp7arAUanqcetEofmxdUt7KkNP8uA/5OAcuDpiUwec6QIJwOou8F9
Xif+BsnLws6lvi8nGXyQhLzrWX3XzKjb1Vh7l35ifhgW8+ColfV1ylBkkmosely6t0qjCvIHts61
prxrbvk78HFe+xMmR62Rn5djtGj9KFgWbaD8MibQeTSwBSzIU2f+CW7YvcxV6rNmc1B2begRN+eK
DAcFGAeExTi4zNFmFQLPZa5H2op5naRxg8X5WUGoSdAeLU4m8hIaF/M/2PWKfW5i2Wz0MXZP1Ado
iPueYAhL7pDenERjRe8e/OEdmX6EPNflr1KqmbmomUubo8FaqhNiTAzd+lnGFkq1bafFVldtckUo
jC+FO/weMNUBD2gOApjE1/Mm53iasUf2CdOowokcjNcswo0bKBqfCERfQB15W5wg96F5TF0TWfnG
VqWPmaMOeAF+4TEsHl3uZomyqCgG35XinIJQhTSKxMgMqn3apcGnFoM7zvs4gnCMMl9BF+0M3nLI
++DNRepwheDxUwRI7kJWlYVhWfW4yklsOgDw/WMbZXYtUT+R4aTRBL7a7LTfkjgId4pQfzRJ276C
711ZUWzcoRVwJLpmAe7xL5H+ucTkRvahcnGvZxaJVnb+MlCLYx+qWNxY7vZMFcItgrNyaSqjvh8w
iy/jtiFgGg3RKhTwqc1ed1iEG0ivU/wCXCOC4lux1L2KnS/L5UIwrX6WMhmanRs7DGIBe4evAJmk
ehvYIBMZLsG097myKZVIbD2aPgd7UrpZoVtDAdbzveM25ZGovHgRtA1yGXrrl7pFskyyKFNTP/+o
8tbeVGNSgG6MrOP8qTUiFEleA8J0/mVNlIR0J7QMydfwnhndm9PmNLZERKmTBH6yJ/VzIRNyrMPE
+sQthla4yb4wCG/aOYs6tU/uoLSvZdXSHzSSHtmBXa/V2I/Wswmj7Sc3Upn6qyrvN4XWWUcTQiIe
i8lxPe8KTX+Udy9Nsl3cjvk21kfr4/+2q/GIm1+KXt9glSoP84phovBZOFGa7MI6phNmCusR+woA
VhC79AHNfTexFlXp7EVPOM+KlkKyglJTYnicboltq51CennPVaBHvbUoZFCdAtPncz499AVCB1oC
SN7DTL3nqnd9NnoQbv6GHuB+92Ahc/rISMpz5oG+WHUxYhTfDaIlMdaoSzwPkJIDE6UydGYsbrL8
WwV1nfzmgM+gPcZginXUl+4vM2IJzFSEU4XMVn5e+xdC5TfzSZTIF682816vuiSevmmCsb6a86Qy
TIZtFQ0fQOaLS6qryiPGIOg7ZndKQU6vCqfAD6m3xgsZT8a60Pzy3MMWWTotGETuJx6HNKA4xT5t
uWbtC8bWiSCkQOuqZCPLtgHVRoZ5p/0APlcQQiHtk+7ATLByka+gR5Ht4436ev7UQY8blr3i/chI
brsAG37kUVl8s4WKltnW8Dd3NdnwHcCRZez2XymI+4Md1cE2ZCuxILA1O8cCqM38bEzjNVLpdlua
6Snyhr8vNx3mNRqg8QInDpHrWLLR0fNQ6rV98IZvzAdtyHaW9XyIe9ve4RiFJ1tVZbFpXJwLiwR9
58n38R52ghE8A+9BWGAcrCk8l9aHsoTK6oEeJka36fheJsW0FXOlP+eAaAEL56F6mvUhSml/CbIC
0BBMk9J5XhyY6CYrNlB5M576vOhBBnfDZ27XCo0QkobnQ7ft10zegrdpJVor4+jV+zpzv4GYiyYm
Q200PJidXPhOIE/za0IORNUGyUuSA/qNaLyX8CdOMQCgq9nSDsEdmfz0aFcp4Lm/NBuX+URnA++q
bmclADWrw9bVUbet2epvrBP4rbP+phrusNQn89RcoUB0ARCZKbfAYj/wlO7wTt4YriSvVkdRPVQw
qp+HNFOuMDePNY60gxmT2cK8JKDhX1eoSmpR3MfwrY7k+Oinq7Oy226pNQHje9GVu1qpajJo6j38
NO2Nm/lHGtl/mGEwDIzCn2ERPp/4DHXD/DDE/catp43g2Gb9Dqr0hzPPZyWkGTu8xVPdK4fvWjD0
p7/qoJegJ0EQr0zAx6x2z27KbcyIEp9lQpTfYvU6t0Lnl3F3YHYOu/fQEgA/UsSIhHkwv5RNOHym
A2Q/hcCFXY0WZKMT8bGJB3JAJotgtoEjSMyJ15HMqMg7C8Z4T4rqtctiB5hpaG6Vype70myxp001
x9hydo1aFUfgyjgavK5ZIh/G79EShAtFwyTbTx8cBvUVJDG4CdtkCOUqm+hpauVE9xqFN0t9Wgwn
SJHqiWKCO9yUbBBplO/Pu2CIV3epxEFp0TRSfIzOnceVaHi7Ab8snc7shcaevBOXrKG3hANNm7Bb
ueZwwDucnYqozC+pm696/Aq3+UGfYGlZWF+D1BDH+SW7FS9AV4qNiRZRrMqHpQI5rWT/Ixv8/LUe
v/5arRtzmyppsRmiBuLvBLSa0VaBUe2e0ps6dW+zIEKqbnAMde+PYQ3Q/IZEvZr1gGLbCd8yq4TS
PT2rTJXAQEIfLmZLkNeKNujSV1gg1SwR3xREAeQkmPa3FkESVeRyiGJ/YTKiO85y8prrfGdRQC9p
Yw6fVWB0i7yT8pL4Hd0eiRwvMHjrYzXaJ55QKFwFY+uIhhgkk02m1ybI0LFjR9bra6T61l6LSjJt
TePIHJEgNbZxa2BMJblosfs62Gm9wKVr/jSkvnQ7rfx8SkJGHRFOkpbf51lHXXb1xpZJtXU1gQS7
i+yTRdfOyaGnJIURvtnGuJwFY8HAW2Y27SkRChFIU1nT1lW8QN/VU2FT4AD7lisABN0GbKS+C8CX
r+YbwHzo+Um8muUEDQl6O3IRGBHrxeaZmpHbSrdqoZ1xny9PFh7OF+TXUx6SUT6qOs63SDyLwxA6
/g7JA8g9qfD++6lZL1DyFVv1/1F3ZstxY1mW/ZW0fEcUxouLsso0a/jsJJ3zIL3AKJHCPM/4+l6A
qzokRrTU9dhplgx3Okm5Y7jDOXuvbWuoppbGb6AigcIHiuuxEKBrzTxf6Xqp7godHGgy0ugZsr44
skpm5awDUDFQQm9CD2+/HaDSCkzNuqwRfSPwcxRXcodcKWVbuousR1bZpVAcUAqlYRw7yyPD24Z9
3Tg3RDTk+0ybNIKH7PbWzDIqN9Yecxnm0KnOMZT3TkcxZX4eEMSBTO5kLHllxqRHO4elo6tC679I
OrlNpe9cA7J0ro2WLVVE9sRq+d7ypaV+f8G+8Qbor6taxni/HOu4Wxn6bRIiHCA0M3HPj3I/5Y2o
nyqiyc7qxDgOqdQ1sDL+1C8i9C7dgYb3YdaB+IQ4Nus+FO2GfmW5MuZTDvkc67NOgrvf+ZinQylX
zdyDVv282DgF41ocSdREpZ67TVm96BMkMJqT5k2QacaNNSS2mwPv2nXsmzzWaTG0RY+mdxfGiBxL
Bfp5QPpn5QjfXZ3/M3+j87v4M61t8G4+fn/W2Y9eU9krlFA0IkeCq03Lv4+B/XPmsLbRmkzPgYmB
gMpRsARulQZS/zjgl1Aj/7rwPWIRO6U4JrV1pETT3zsxFINUJ0F2qbiniFc3TWAn+w4ZHWl19V08
ltwhcfJq1G2DticxsqMZaMaxROhLrXvfR17y4De2eaqQyIJFa51DFGEVC1PSBIh0VPfVrHKZfzYx
hu8/m9kYLZfvl96j7bBIXxhjCGVZhIS+dRP3tDNqXaeoX5LCsrwQUibfpDMxI578+roqq/q6A5yy
bokgXCtBW53G7FPHTH0PZ33YiMID+zI/NdTMvra7fOcvq/vApDjJDj8+tpbdQrlEpiDnNcz55Trs
tmHThDeROSm3dZVv00nlCm2BLfjDdPAzLtFwNrsFWTWtaHnTDfLwAsmY9u7Kl7qrhBU26lkjW7V2
dGk046MRD/mux8q9RT0KUT4eirs/H9VjPK0B4dGgTYjtWC5t6KRotaamOS8rbGQFm4Vq1RUkRQ2+
Ne6nvO+uwmQq3TOFlgl6r9SBuR7nvbffklrhmF29R5uscHGRnNaU6eF8leWolqxSdO9xU31h2RO+
6E2lk48CQyWwS8dtsv6b48fmRaH4NqNu1m1zGyFvRmYRgVSZ+Vr04DpoEDR2b8bgR3q5TTxCCuPa
/7pw6lC/ITIK2vCmTLT4amwBbLThpL8osF+LOmJnp+doxkxHXrdzP2Z5lMpdrGr5tRdZNBcxkD7D
h1gN5uTdLKeTxOkQcxeFouUptQb/2qM8z0zvrPB2B/W2lYwASRSC5dZs4xAa6W1hJdg6sgEfnNWL
fLVcP8uVxH1bXy8v1JaXk9XD1dVECZ6MRVXo61F/SBlvk/1ZgEvelrNfQrUXGoLVt0+DUjTnNCpH
Drf+UBYb38/7Q+4J55j3Jo9KpOQ5lVe3TouAWn/Xf14e9Xnw/ZE2fy+SxY6k5XS4lRN2fF8AqvJB
bLnmEmDvwN/fLlMsphtCok0Vb1J1MSnkKaDS2Cz1J7MzFETlCFH9mVqqqeO7iHvqHKOe3hRp/FA1
cXXqNXTDzdji4J3J+cvY33XllakhRZmqVF93ZEFsS4ulVKCRNHJBLAWJ2nNbsQpFsl70OXUoo5Xl
5J8JEjRR7A/30bIdMYvQPCyZhEtC4WTZb6Mons9gANan6SzfQ2Gu9fa4OXsEvIDqSDX7/Sn30KJf
Hi5fYszFc/dyO06Aqhy1CR/QpKYufUPxFqqENCr6TT2K/N6escjJNJD2qXrWvTFZL7UVVZ/PRy+I
sk65P59Wte2me1Z/p85Pok/WZEbrgaST61FMznc96VI5GlrdIoqeip5SAATpLIhliwR16LwOnaT4
kmQtAoVQDclema3Qfd4Hd7TzlB1FLfW8CFiexuSYUdoYjHXDlMtCkSw2XfXFWVoOwnQ1cnSfKl3P
ofuXwvV8f7ptAoptEUpJNUkxgdttdoWTAl4vxMgvVjnOGPH0M20Sc6MPLBoUoWd3zk6vLC6aqG7f
A31X6uVAaZsurN/Z+l0dAMczO1UeHFYT150hwrWd98kd5cFTThfR9Se1uB2Uqb8A4yPWSjM3u7xr
S1fiyy5V41WqVf7NqGYHkhqprDeWcmFUdLKxn41b6OvFjjXvgrDRiNp2pRDl42gxIlsdzgNb4d4f
bLxjkGGowEJMXzeonp6R3AXUs4b6rSEIpxfztAjVesu28R6R7fiQ0ENl86TZt9z3004PTY/YHroe
tT8a604TrDlkfbfIfuOocQBxwrBu28K4aKPsLlnik1iraZc+FhDXlm25CasIA1FpfB3FZ1rcXuhm
NQ+0ZmWmcryRnpO7ho4I0QDsBWZ51hrHhazWg0FwOv1ij83hYGauiKccOfo4qggTW8CemYnolTDF
0hPisqPTenv+7UBQejaS277Dc5dlo/+mj8gMouna86KYfQS53MQeWO8Z5o+tJWoY7qW0L0SaE8/U
Cf3RwkQ/zVTdWGr6BYkH1n55pCq1YLzvqPyZJa1Dq0jXpBfRLLW89RRM9u6sT5QN1nJf00F5TSMm
Z5KjE7W2rpvK4nYi93sfQbgw3HyU4eVk96De5zaRNR7zKYyOHVKjQ52KkzmjPMqGtU3WmVw4ae43
eydILpGGwUmq4/quG8bLdE5a8Sxi6/2isJ5ymthR4WMI0Te552vfYo/Im6dmLKb14qDIqz52LXai
JMQE45OcbpRa7dYNOQe7aOaGtblya3hoV5awAKO1H3JiI9LErQvGAzkTycBAIY6Lhyk6tnq8+3PA
l2YTbwuYgeexfnlhmQTsIZw1aMZhLCt7I+bUnzkr5qBlF4k02PwEJuFofBe5mXWDnm+3PBPUCVee
KMUOJoi1LqSmrBddT5MqiHtYi1+EjX1Ncd06eIHz6JMhfGHEkBKXR39+Wb5nj57GDn+eUp1mjGnR
WuGw9QVht20W9ZdC78lMXB52qtV9fz5247tsWoKKCyonQnbXrW9hUiXke73MqsuXxWQ5dQRsq7yp
LsnwOtnjt8WyhWuQLN/FyhGVhdjTb6mRz5F9nGsUwIBLVWQpAUYaHV891F5MwT8eyfzI7aT+BKF1
pajkmugZtYdl12dPxWtCKPSWKom/yqy6uo2LwLngFryr9Sk90XXgTjJzEqOXV2vWrjsfocLqzK8P
0iDZNs1laWKUaOQ4vbSQpSUinuvKwhizXJKTPfc9q0JdV5NlnJYvQYD92upNDy5mNN6mPiDbvM9v
Bj87LkN5P2iUMxP/qW4OY1vXr/AbEBPXY3dDNkZ1mBJTcxnWv57fSBxVj7nZDhfL24xko+/aCmoM
gRAlAATQpwqhSJeGYo3upBfKIwlWzjHDYbnKxs/UgpQvfejhxpoQYHpyQjSiyGtiQkl5ou+7G40g
vHf0uqc7R88yrfeF0URvGQVFV0GLfDuYPht50qH3tm5ntzEnDjBwMX3VkvvlV8Bv1BSZte4+HWaK
maU8VuqUH2vDBkbiWdNaM3Ka6zrsLA7Re1jrG7vztFcCLsqVaoXprVrq0Z5qJmEEeTRcZwXjZq73
wyeH5ruW9DtJ39aVhj7ckrVo7byyNw7oBcKTWXfDahmVYpjIUFb1y773lS2iwWIbdlX3LIQkQiwd
MlI3YUJPbW+eyspfWTOxuEQ7BQmk/dRGqroSLx1qRIokjX/hz1+WRxXUen7a7g6175+MWi8/O0We
kT6S4FUrRPFp6daf82vx9OxtXP7UHPRwn8IMG922F/c50ZXXJkJRS0uih/k74AYeqsILgAshU/CV
CXF/VslNCdqJZS3Y2zS3dmjqjauJkvLan8g4YAMIWXwehFH8vQ1x/GTBIUCCwwUeiekkaqHsQyqV
7NWdaWXOHS5pKPY1TDqmdI3Fo1cRbrH0pMokas6adly82kZtnEurSgAZLE+NadoM4bSxKEGtnBoW
PgRYoa/SeVdfIBK6HK2WuS/00OVwQNdqWBC4W8iIrDZ0UQMTwSbzMhBPThjvhippyOEjxwyFT/BS
ghy+zcexPASiJpW8zW6WigU0J5KN++RmKW9Kr9ozwKdXnkiRSNDmPMoIWysKmvclYKwPawQDjVLu
ljqnH6M/KPHW9Qx+aj2uesza+3pR5iRpHl7jNTTnVbC9b7v4rMtYJuRCM6uVhf31U9QWMCapaPhZ
/Ro6Zk2fGkFGAHF3VYTUkpo592aGdpidb6Pgo2G9PK3ZVyKWj+9NfXqLNDScSwtT9iEDyfIOxCif
QlVlKhv0Z0Dz+qM2DBOkIaaKzOuarQKsk+x3p9lmoEykI4ojIaTeaYpPiEWcU45j09WsUNubdVHf
Ur2LXS/PiQuaB3snxfKvIRlfhfEUbSbV1g9azt0a0Xx+CkT/TA7IZU20ytM0fzuZv+2b/rGwO+W2
mSLtgrN8KHJwE2ZHQAlmOqawQSMEVUSXxEq3RBFwreplmhwECqnLPrXLAynZIM0W57YSbeBmvIn5
QJYDIriOoSzs6i91DHB/BoFjWxNyteg5gZDX+8zynhcNiTHmDdJMjUqQzdI8rVGUR+jSRFxkG70I
6MFEFwvHpwr6m0xpises6oBDahXoeU/hytZbeU3gsVzpogSmRAf2kkoQqppIpKTUYj6HZWPfUWtH
Arqzx1Z/tpPGXifWlF4CAZMn5Gdo6tGQoa0Im6lFoHJBC7S5o6g/IH0s+CCxuV3yL0I55BSU0eP4
ZCquo7DQsUIm7bGfAkmoG87Ph+8a9GDcqCPIJ50A4Nt+oKK+AJdUL7zPKusQ1VX4hfzHvdd55XNT
Zq9hHaaX9myfi9B0YHmxSJHFY4ibzXljYTXsvdE4kYgbXCysCVnF627CSytFfNfX9Y2NofO+pHB3
6ySm29JUwgXeQROrihLpZ6vt7dJCKD+PJCZdpL0GUm9dv0YxctO6t/orVZ29+y0Aosom3wG18WUk
FFJzxzn583xBp6aw5uIjfAatjvaOQOqOpecLAt/y2m+S9Llg0wJ2r1cEJasloMh2VJyp2mP11Yy8
lyiJSWkMwvqycbz+WNc+7mUiQJysViAijS+l0k6bsItIdqU+hxiIwuyYkCQWJtoteku5mdEuLOow
jg7tXl/y9awW26U1V3+b4XmoenJrFk9uOej0VGapcEdldU3kFdqW+dapiv6BVSLZgtR4DoYe1qU7
0vQ+f0z4zbTlSqStTlRhKVhu5qKS3hMTwqUWDOVz75vDFopp9D0AhcQUZ7+g5sy2P46e0R0z3fMP
Z10BMI7sxYecsEo7BJRBOL4vkg1jVnpGek1oxetgziH13JpA+eeD38xODCVWro3Cyo6+TCEoBMOA
RSOmXF6kRrXtrNRYEQUldw2k8ou5vkEyLQifHB7RJbFZF+yqtGs880gs6NaFJgye0gZSs9yPUvjV
nnzRrd53F4uIq+iUa0ou6kbTofWZNWjcVGS0V+eGVqzE1pqo8JolapkhOba/eGXjnQJBjUlVD77e
BJ/UEUA5pkNwPVkFpIJNHNHqJL/WuHjXhZrN9X1YoODvjGd0hmDUeyo+yqwQrbNp1U559Fg1Sb3J
qxCvvKag2k0RsFelBwzP0yE7BRaD4qjlz+eT3M1Q0uUi8uK6vV7GIoN2/nrRmKZQ42WoMad+7VoW
hEXdG+UXf2qrdernYg6MS6n3EMY2ZfWTOps+7Ah+hG9nOTBT6HA0QEF3sWffJbIKKK6CjXOAYVAA
8HrzgvcKFARLxzkY0tfuPbUoDvrUsHFpzacwLR8VpFWHKEE7vQx9Wm51K8dwcAl5FP2H6cko9ZiO
yPDNdujgzG2jkWw4FOF9vZYR/fewp1wJVJDus41cwZhFCrZavQ/SflumHQdUD1eq9JHORY44mkMh
L8YOEUJL+8j1KpVIkrG9Xz7hRF4sNy4jjRpr9Y2ZTDflbCZQI0H622wwOU+hNhptt5sHE/DF2qqb
de9qeMmCQlzYHMdtTmflHqyvho/YrL4mWHlGFYKs3jRg4pA/Ca/LMEGS4BQ0aHHQZNzXw6Q/mVGw
98uqeqYr/mKiCOAKrST9oyG9CUiMRH8sL7WaICgib010FhE4u7785PtOjs4kVzZoxrjNZVBtCX4O
7ksQft3UhUR25/EF0bkbwKgoRQOhn+1E3QwZXhZuJocRgm7s7+dKsGtqdbfzE0Pu8KliiA9f+Xub
xU6nGDhxz7fwEnZTGWm7MwOPl4f4Bg9Ph7BIVynOjp/sHQAE/f68RSQCwSJ9DHkbeiCWTj7JEWmu
rRWYO8fl/CKMQWZ65TcTEWVZw83ZAigi75OoUNJ4KA1KpbvzpH4dqqP9Ijq+bwCOXc7f8qVpPxW9
JAvdDuWa8Ti7ESWSwRTCiztXqaeyGR6lU2hXqbQ0lyi58WU09rlJZKiojm3XP49z+ogV298WiK9h
w+lgFG12aoKhmrUVwTWmDeunPh/CiPgz+gT9nYV77MEGRRAWmyYOh7sQxeddaCGBRX+pesH7WGiN
GwZFdGJvvlucGct0ECTNnM1roHMtyns9s2gLFpAfz6NfDxrKVUsgLL0XKOtgDPJTkkb+5XLefmMm
/GgBNS3NsOje2OTY8vijs5IwFXw3caPcEtANY09Fkm/PwMzAoBBGm1LbTWGlAju0NRhyA6Rd3fOI
DQjbfUDc06ZtqjldzDk2feUcZ7fG1syG5yYZQUMhbVr5CGLuWikp7k4ew0KuC4pumfUAaRgW2hQ5
jzWJlyv0QcbhNx/uo0/SkbZ08Lhi2MQh/JfAHyexCTnoc+cUgyhjtCy/iyMWhcT8hSuTdakUTCD8
KNtRhaTTMXpNbCaDc+NQG+xH4JndRWNiiCKWblypNuhjq6cyACjCLQg1OVE2K85A/v/4Ovyn/57f
nF3j9b//i+df82Ks6Gc3H57++/TaNe/lf82/839+5uff+PfuPT+9pu/1L39off+/Hv7xLa/+cXW/
ffj4kz/9dd7B93e4fm1ef3qyyZqwGW/b92q8e6/bpFneCZ9l/sn/1xf/8b78lYexeP/XP4kKyJr5
r8FkyP75/aXD27/+qc2k8P/48e9/f3H+qP/65+cgz/w6eP0Hlva31/wvv/n+Wjf8EU3/w8ZMZwpH
0wRue4I0+vfzK9ofuJ6xztpS1WFUEymQ5VUT8Ev2H5rGL5EorUtLmCbpGjVsyvkl6w+b/6m4bkkO
I3bjv9/fT+fyz3P7DxAX8yKjqf/1T/vDpSkFamChChS6hoTE7cyv/4iMLvse2NoIi2y6MbwjiIo3
U+spweOVgELhPHZJ54aQ5uYNsBsB/qCArbiDlh2quHqbORCuP0Ba0rynQTz6Y4bDI9uh4Xoc/HqN
VWAdeOUMK6ExS8dgU8KbWosaS6enDeuhFYeIUo0bEtaxsnup7xpkwjYWfjmg57XijPRQCCiJ3l3N
+dcxaRC2azjZroq6U2fVu6Ivv7K7fRmLYtu0zeeu2TWW3KBuvRqo4fZSm6di9cF5w4X8bvb5Hk3j
mrHmMIcGpRCiViNqyAReFtIPqCFZ9SVghuuT7lahmyoJ1IBlszWBEvxwsXw/GT8efOPDoDcffNZc
qo5jTkpdn0//jwefRpal4WzojpY0V543nQbWseFgHrE304FukQh3tTsqb9PQR2svbCWdGTaYiZdu
g0qo+HCgJXOpZIQRyr2q+O+NSWx1PG5Gtd7x1x9929+K0X+q/JHahvJuBykQFK1g82T7137LeqUk
RU5YM4aOWEa9fzRsQDH8PkpEi2ZgypLsN5/7I6d8/txcwY5qC92CzP/hc8e2QlBP6nVHzZmDfzAn
2d+mLkEOVut0yGpCFuZU6NCMkotKk6rLsflMY5Mm36CzVrLKU1xfhdaTaQKd9PYq21UWyau+wZtU
tgGMcmd4LvvQd2uFkDwi0tySaX0DvBRcXGKBmP6kSf03VO6/hKPZqm05XP8mdEWL2/3DzRQT7UD6
q1oepTad4ji4YTlyLEW97wikQIwegRlEnOE89LG2LTHxjAkgz7jZOqLftDr2+Nh/E8HMOPts+HAi
xk7u9djekiB0VJxg6yF/Q+Jw9evz8ZfIFd433RZI0xrKcoH36ufr0C7yPG8VjPFlRfsWXXXXvLCy
eCaXeQVwf1P0bHIcLpzIOVidgjMNvaYYWE07JwVRszuNMyQlGbGQw3Mz223n+w+G/hvwwbII+IFq
Ql6iLTSDsVQzpKlRqvj5fToDI6k14AzOPf0Jcq0Cp0jKLnU9BMcrVFCA6JyXQhqlCwWexWLmfJUw
6LoRdLPt1OvGQWZntS+qnVxZhX9D0MHnIp1OuSzZSa/MCa6hWr91gfkKNnLjy+LLrw/1x8wkPgH9
YoMOp8OAy6X78yeYtEIqNq7wo8iDG2Oqd2yAH6Igu7+EfrO2QnmR6tXu1//mEsz44bDBsjHooNmQ
HRnnf/5HwyqBvmQj864Ni/DdZKsW5V2sZm9wfN1QmAiiCztwnWbqwa5API21lIpUtu7C57q131Ds
QHzrqg3Cr/U44DNSpxN+5YndatSpT0ncf9GT7lAqykOqyNvK+uIUNda++E5Nkw1i0t/caMbfHkbW
iuBtbJUUtRn4/8OsleRN2TI4lMeA0mwb3duTcTQcnKaRsffK5DOJxQ+1mZy0rL8zw2AX+OEni60h
UxVNLi32b2PHAQFaHgdHcz3FwHU+rcperNU5Hmdw8T5b2EqBH+Z1j2Hh0Qf/hKY5bF1KOpeQHVDp
cw0Bo6GR6rslCoMOwsPGMXKx8qd3e6r3vz6N2pyn9ZfTaGkkGAghVF3/cBppJAd6b2TlsbKw3nE+
T8QIbel8neqvtuK9e7xd1wnRnIdpfpk2ymVG/gVR0PGW4tS7DK37X7+jv72wWDjQCdJ03XDMD1ez
H+FWa2JgoHZlfiNea2WM4Y2epvdGJh988xuCmEo/xFQI8JQQIN+5AYUiphl7EutdgHug1CxQcxPv
2FubBUfbv6clW3f5QW1RQmKTiqrp2BLAUpfDN8Ty9AZL7zfzkTlfLh+PrGHZLM6wBeuG+uHISnZg
diyd8uiI5gLp8XNiIyihX2fmUbFNumRAUpK+ZQ5xxckIFiPxGlcPQw537Rer0AMoHNkA0vTkGvb3
e6Pluus4U46lLdkR0rcLdEGkSNNeFKa4xLpyckBB+nb9OTZixEVkkrtx/9ZSgN1AU9v5s1+mJWMb
7yjJi0V1U9JkdFWk+bCp4cMGgXqisOqGSizQ39s9TdvwIpM3Jnnpvz7LBM/9zeERDL6axTrEEsaH
u42LHEAlAY9Hk0ptXfV4TyBA4BpdK4R0OoKrUQvo4yPuGuGtYe6iMX4P3BY5AAXPeoy+GH7+jczp
2m0j5dRNLGKkNmfoEIq3gghPhVP3NkMGdC3KzbsCPQwCFdhVVf/sqeHXqmvk2sjJfbYkIZWDdi2V
Edhz0z31ZmbuzLo/skvGSp7UDUa8GyU0TFpqQeHmFLkwBHbwZxyIh3SZNZKc8Avcw9isSBe3n9iB
zyoIXKZ0jtZRZOmrThqrdkz2WhN/RuVMScLqMKMGNQQbQd6mPCCLf10+MMqeYB2bAbi+sv9k1V29
qdrwAfUa3lBWGiG29VWixHMDPO1ZHcuHwTPitRL5YkU7AT2Uj87B9z0VFKokH6V/ocsTEmwgLkNl
egx7vd75aNOKAmnSHMI9dLRHDXLBwi7GiRtD12kavXRt6LVZ9ACANjiNQ3lF9iRtWTN9HD3ouiUp
zfXUocxNvGMr1HGVFi4oHHfuPfz6mtH/ZoB2cEarjg0Nw7Y/Bvy0wIfMamiJlAr1i7R7rKLsSlPj
a7u8wpDnGoB/TAD3BsqVHMfYzHCY3Z3dp0yPilXgfxLeXpP9i9HJyG1tsW0K6zhK7aCa4nrywUMp
9gqb7RXtSyXUtnQ0fzMoWB8XqXMlkWAV4lVY0hHU92FQMLQUIkPrVHh6TaIWHVIN/MrVcjxYJToY
t871dRrZ9OuqBnd2WJMtNuWsM6E3aN74GBjWzViBd4SoTj3c3kaRB/ihaeDPAj9C1tXGN9232AFY
Tqv0sYZQQuPQaBEDDfkm0KK90jepG5TmHYwCuQ4aFROnYb+oIwp0px/erF69LuOgX1cJLhQnHI+e
zjsjMZO0NWFBp6mPdDXuw0leRVFxUVQ90e/jehyRH+nWb1Kd/hJqyBGbZwHdcWw68aw1fp6Vs7yg
wwJd7hjz7/hwJTLMZEFwN+jlp8hvAYCPBeG/Tn5l0RnC8pcKVuv0qVr9tYmHd0uJj0OMEFn3GpQc
5kuoOYy8yRzGFLL/8o6Oqj+lsQpsAIo12zmxAaLD1jDc45/zV03+LtEJ9BN3RU4VF9Ukljasj8jT
uNkyx/+cJ+2VmmCnCKFQElDWpOtfX/rm31w3BDBpwmRfr6qQqH4+CpTMJw9lbXHMPPMh1CY6bw5Z
9jioffoXqzgD5yvQFk9Uqav489DlNB2w/actXkjRHPxef5CEHkNKhDEq5BoCIejd7GuFY4PKpfMl
JZJhy/ROyWxXSPM1ipTPqELuGgJSOfBF+Er7IzHTF/JnDtP4UMyNQHagb2Iq3+t5bvIG+dCW+f7X
H12bP9rP8ygiAOYHlZKHBhLsw3rAxCcvozpPjpNZMfKiWvYTpA0s4UA0jQ0zHrV9twi9e9X36TrE
F1HC3t8amp3Wq1RpoUd5oC9WvdPWbm+kX/CrB7/Zdf9lHeWYkjdnEwSl0zH/y25nlBOaOmPoj7af
gRKled0y24LtvrC1r7na7SJV246+s5G58RZL65D2xksV51dkvGCMk/r4m0tGfLxkeEeoN8kEZ1sA
Ae/jBNthXh8mKt/HorWAmKXrdjLIqvG6FW2WYrBTWhNBuDYwTsYaBiuVCCE3Lpxbmhj+qvLaSxYt
AVK7gPYjWcw9Ddh3y6w/GXj2V+Yiba1oX1rHYZ5vOj0Euj9dRZPoDqbhv5cl40w5C68yx7qGzJj6
n+Jm+tQJ/6KHyBrnJwdv6coBOLhWIRDN/0cug/DE1+O1XzrX9AWuIFRvQEatMt2AAyGfaT25nbZL
vAkyYQd/U82RtQ+YvIYQJSyikAu6Ase2iV966ufLxfg/KltesTLI6/xb87HU+FMd8/+7ouQ8sP7f
i5K0kLL319kWX7+2P5Uk5987lyQVzfiD+9TiomMvKqjGcEmea5JELP1hkyoGqs0SJKRbuvFnUVL/
Q0iVWraDF5QRXvAH/7soqf7hzH8N8qjF3lY68n9SljT5N34YSSwbA49OTtu85tQcS1gfKiktI78X
Ana30XH2QfRmxFBJKornU66/dUPENozYmqNsP8tRP3kiLi8TeDCswINiHfhmuO1KpVjB3aFAGPmf
Gs0myaatxVqfQnGFMeOYtC2Xa4zJ2Eoag8pSFRG2KiHZpljbwg509qSGoMLK0QA1L9ZTN6iHwPOt
PUvJPVjku5QlntJqtOtevQrhna0Ya8tTAmoMg7+WZZYefjiTN+eh9MeKofXzCLscFxYjUrc4OqaG
PfTnySWurExx6uC6lm20pa6LB4+O5Vqr6i+Khl5JJ/oPXltpYgOWYXHbYeU1JOvDSAcDGOX4T1Kw
5ts8E+mmd0ZtDfEyOpiAym2iIuew+reiVLLLYvRe885igYgW6qhI7SJxdAuYWBchHA1ZlkxGcEh3
1Si9VTQyJs66/F0BRzi2M3hZRjncEMNAKMsKyXhE61qScN3i1tFDumyhjnUyNw1125r9tpBQ4RyQ
KFvD6S6rGuhsQK7VynbekdLpx6gCCqXa5TOw/454LyNk/vvNvLDsVv+cvc7HVlct1i66Raz1sqb9
oaigl4A8O6GcSATHsIEbS5Ld7ZNnbjaqdrAGY6L9NMTrsHyqWyoGdWQ8Q9d+sJnikrKI7weVwiOo
gTUaDSSSFlyZLGoK17FTeD3pnPKhZYarjw0+kyqCSWZUezQVTPN+K9woxEpkV2G2zUIJWToCgz4a
bbBOepygA/V4c2In4HB/3uBU24wji5/GrJ9g+P9u9avPF9LHg2HSrmJuRuCsfizROrYxEnWqQNMD
Bsj2bz2Jkrp9/M1s+mxtBhUG317DPz4ixzYfi95jfeu4aTSQcroq4rHf6FmDCDDEwRGG6RclGOEQ
sbrfTnryrWSZsB5kwXHxwmHz67tE+5vRg0B5OqTz9E6P5MPo0U2agiHGOUVwIK+1tkREDnGmHzFo
JcOqJIbJbQMQJCTWuHFN2TWAgujwQ9Se66+/fjPLUPXhSFLjp5VsCgYz8fGWFfTVa9MOr/WSVom0
4I0qyCxXiiCyIZ28lpCqVNsMTpLfq4PhLlKUMilfh8hOkBGiwNAccZMRcRN4SrTthH0lGpslbT31
ty0mx5Bu4aVjKacbd5RD+eCV40soccrYSeEhrqddEwhvQAeeuigzgC2V6hXoWu8QCSdkH6J9aQYY
v2kii0M5TNmWUEL0eA63mgL9ZtuX403a69N61MLxtKLU2O+xlmCtxkVx2QLYD0JSc8VvlpPLsufD
kZsp1gZ7CqKquKw/DHZjrnRmZZ7qHIBZiePOjNDAdJW09rLHhN+H6FcHc9UqLfalWsBawWeqwMe3
AnSpgvpSF5lXcYwRGEDHuJuiwtoL4FVFfSm4ASeh20clLbYRW1iWg+zs9SQc9qOuc/vmdAlsRUJy
UruDBXdTvRdGDgiritMVg2rpokTLf7MW1H5eCy6jkM2uQWUKNTSpmR8+dJ1BM2NrcYKaGO60TqN1
pu0iY4AYpYlhA76j2I6CNBciVPBcqOI3w6A23xwfjjrTLqsDIS3D0K355vphGKwHPTQqzzgxspSu
aKNvRr4Xyoy5wUuVqdjNe11Zkc/4wJE7WiUjGgP3746D8TcDEGOPxiodZQCIhg+bSdVP7MTp1VNQ
ZzukFuGmMd+91Je3IaRC4oaqK70u49n5eve/uTuPLbmVLMv+Sg+rB5YLWkwBuBahBTnBooRWBo2v
r414uaofg68ZK6c1iXwkk3R3OGB27d5z9lGq8DXH0njssIL4tQJ4Iiwd9h05mPue6dhZBVlfOmHG
HfCSAibxzFQUvi3BLRQjvBSBp9wXNjkHy2z4iPRTzwUCzuMXfQGHuE/CCHhB1HUYWxguJB0n+T8v
E/Y/fV4VjYCp03BAbvTu88a60BaRK1fCPG9Hdag9razKJ8m8yHTma65DH6fECIRSOncNKkcL2yER
0wGJjjt0w8dGNBNUCx7ot5W2Vlj2wCWQ/+YUHq0sMEBDSHv7O7pFZ6fI9k6l1+JPs/iWNRnGJ1LZ
Nl0VMXysJ80Pc21r0iDbGEa9K21MS1psfFZm4x5mMDxiWd9ityAvp4F66fRGEUi6h6ecvCJPny1U
/5E7bXrLfUYvXiF3z2xyarvmFFf0zEPohwGJ9yafB7CNVsMnL3WrJNM6SU4jcNGAgGNcfq68S2x8
5kpycdqr/Yhd0IpmRLOhiwDTqLayGKC4lLu54jHO1/BPY+oz/89fzlry/vZMaC5x1QotKUKW3x1s
425E7S76a4siba+srh9avJ9pVzZHGM5sGwtY9aJehUVEqNa4QIC1Hp2y3GW4qIO+YTZdWcNzmuQF
oSjZOlymoyFBalW0UXOhs4xDr/FbN/9guPe22b1/ns11AV1LapUi7dfnOR0dYZR5dzW1+AuVh4RH
pmwGsD1+yLw9UMyZdsMuGpMsQGc+HntI1wDT7C7bxVKN8W5zY1SG9lL12b6ZmmJnybj16nC6ER3G
fowvlSclWeiydDCqk/HOhmSCCpyqoE1td6+Nueq52coe1pb1b8bjBz3q9eF4/xmxPMLQtmlf08j/
9TOSn6vNAJeu88hOYEw0UdgqVxr+l7rJ7v98M/zTg8rpSEVtyPr0phD5+/pY53BTG1les2Kqt6FI
fgqXOufPr/Fb0UBDgFOPSbKzg2AEXdSvH6ioNGV0Ne2aSZpXEqsgjBke0slIjlpmcJLO+erIyKQG
NIKqA8qQUTtkLR1tUzuLnHLawDVcaF2EzSbegabegX+o0e2Bc4jmYZuBzDoADjfszRttQ8BkDbre
eFghLKEo6WsyzJlTYuAHqMOgvCvq8bV+oyeleThx+iRNPGAyVHREeHlTWz/FHI885nVMx6Tr7Bg7
MYltFEpIvThLc/b1wZzumZ755SUcWg4VZjV8sJKav44rqN8dx2HrpPNsIpvhqPTrtVuwr8imaK6u
kI8tCvuTFZL6M6ty8KNW7FrEZZijRebXOhA2JHXsDSWqz7x8fpNz52FLnoOu7KH1HeKWZ5S+FGTI
ghiRZobJqMtArzn7Lekk/LmUOAf4buwwgX2gJxpZSs4L2XAWSniQiZZIxDbhKY/MjmAKcsBy5Oie
2mnw5ar6riJJKVBrADAQcK1dxTP35iMAOpXjnlBS9rhB2Ui7+1TRPxRh5J7HrIxAI1JexwAiPnGK
ZlimOd+HOm4289Lc48QxP+jpsxm9e8rWC0vyBxwaFauV/r4eq1q5LLYmrzZeFy/JNfV+SUgvKuq9
LBz1drSAsoPI+2sv1k2E1GGmIlRtS1R98KtyjtOBBBwdKKlB6KQZ2gcTqw4eJCSmq4LArvuDY+u7
OO3TiyS9EnMZbJqWkRKqdnwaVt7QeKqTa0rzVltbvLASX1o6+HTp3OKcGg7jT+NzjFT/gs8CIMYi
ofTleEdbTv6E17NKD06r+RkCIgZQX8sR2amNUz8YzemazUcNdTRh7hrtAytxz03cI9Zwqi8ko1j7
rLN+OHYtKCmK22gZdrHKv9X07nIa2KTUBZFK1LX5bY4+u3QIl7G2tY0/p89mkkslHycy4VLh3u07
jNIyQ/usxBPPnkl4ThOVVw0MyzlOK0ypHLkSpEBY/JJbeIn31Vy6PMvlsUG1RYFbxOeqs7858L76
tCLHY4mUo3qMS0s/tsoE4l33OVT8MNKoDkycjsywcprK1XTELJBYqgNaiaeYTvJjyFW+2gttdF1J
CJ5WzIMO+2qHa1f3qyYkmcoopq2px8JH5egeyoroRJvUWrOof4Ic2ZcAEi51Afwqss3T3Ha7cpx6
z6jbqzV8l7oFhmStFNGyRh+Uzeb7HWC9NxlAWwxvFZpP73fopYYS4NTFlTnbuHdaVs1wTiZyIFrX
08ww983RNLGzUL+jGxeHXDcfQ6VNdoMk2qG2nD6YmD3g4wSHVSvXKtUXUqgb96yvZ138nJCT8+7G
mdVsO5N7TnfsO6de+0hknCeEifS+YCCrYvrdAh4o0C2dHSvfxP0wHWwjBSA7zExdSBwv8FgELsfC
DYZljZg4+wGHleFp/XKbCc4fCYGf7jyU9EVS6Q1G8sPqukvs8p01RQnMeUovvWoxdcJJHkAlB1ht
oGzF8pd8IB55F3nytpoy0mGUp6tEjdjvzyNJL2JTl+LS9YTqDT3E02YYwFwRbocANdvRSgM2+aTM
3cUE7fjnffDdROGvV0eV5NiGgT74t8MzUW1EEZvOZZIAAmL5ZKn5SbVk42kxO32fqowZUmuHk3Oj
x0jKIfwku1ZVSA9OfowuPaZZ0yFMEFkJwuQISuijd/gPu41Lx9PW6H4y+1jFnX8vB2z8FEnvuhcS
6FR/0r87GURzt5q+jB1vBQ/9HTwIHzvWpxkSaeDOq9dzzkBwsOwwZTDhSTOQubpQfD/YCTks/rZk
M4QBI4iMVDNcWrnvCiMoYznhidXFbt0tNSLE4XQZHk0xgIaBL9oVKf0Am0yxMA7nQ1zI24UWiSdV
9hYp5F7rIDbNi08QiOPJpY1Wd6HznE1fEqdWOWrIioF5zgQyLILcdc44hMLNPDaxX9XSeu6Z4O3c
0ew3+WhYz8yMxmCaO2sfRVPJcZ2prisjx5st2Z/IASye85QH0JEDmaSk59SKfh93DeCFupN//RIK
jYvUkSI6zJnqm4t2x2hpfHTJlVDcp0ItGe2rg3kYBT1SZ3LMT8izMUnq9dcFMmeSkzeZdUm8JXaj
5MPhjOxzKNdqITjcF+42hvSGSjyNGC1Cg0V5fVS7C8VMeFKJ6d45c3Ili2Kv8TdOMbZBdjHGK7NR
IZfX8VEJFA0trLy+sxJyqK+oSbYTM1i3EeEtCOMxcAwLyG7b7MtRSe/jWWOjalOVfKa4fibamkFf
P8eXwerr57obH6EFAhg01NcORYExO9neHRICEcgE30UlCieUhMUurIt78j9/DNLa4yUpgtYNA9VZ
dsuYrxjOwgj0pu0ZnAeGtCU2ILvdQr2dZTmfjUi7z8jxoam+HNVY1sGgLyR4l4CLjalAgC/CXWml
JkKC6TOxFz/0atTQM4Qg0cPsbrZOLgxKtLvdyXGlTXDAwP0+2lsDE8JxagGj9ukeM9CtNhH8lSBJ
0OFUOWXS3o/TilMnVSXV6wcl4aRhptr3WIVQrC20YJAoHkZTu+mM3vDrnokWlJGflg3GqC9sBuX9
T2Qbq3O3ulklVACfuzscQvcIdOiAL8VLs6RPlKpav2tKDsKG9a3S7QdnnL9XUCAhkYbeONOhMzic
kP2AnEvnmrEF3yuKTZt/OE45YkFAgGUGIUsrjA2S6G/W2HjDgCNeTZ3HrJA0ZvobQdRwYIT2Ocz1
LSDpT4NJhB4B55hmoEX2FSypMboigDqENQZeuAYXwmtepJt+ZVN/iUFD5pT65Sw2kbQYha7erKld
HnKa8WYkv04YSPxR4q4fS/F5UgxqI1DhV6uYn0kyUf0EMBH2MzTcgy2OhiP7fSHC46yLDHmKkwWt
kA8idtogtaoWE2/Vb2Lb6bxicSEdxbRKpSwvhixAbYj+RWAW8lgBiehLnBHg3kATZR2ZAOGr/Uy0
GValcG/jpri6W+mSh6eBaveIazkz9QxPadMX13r4PgpzuHYmV3JwDk6vCqb2auDmOg4xoiWcaolW
xlvrEzvQ+0gkH6rU9tVY/1nGxNBXdakCXYo93VaP86B356wCY6pSfAZDdqPWmnKeKPfzKaJj10J0
rS0LkmN2bYy5PjVu7FWCCWvmQMsHnVL6xeQZQPu8iN41IQt4KKfodSh6JbCT+JNNX9bXmuKmpHcx
4c3ykVpW9JF6z3Sp9UsBW72ycKA2NfjPCr8nUPkaJIE9bMYlJEA3/aGYdex3eclXNk03vZyerVYi
GjQaG2yGb7OCzBEgU/w2QxN/F40Da1rrL4il8JopX0WO2MmNXpwIkjMWHGAuC0FQkClb8i7OY0jA
ajN3OeuYeSJ6+YvZ9XCK3Vctuy8sBlkJukVgdERPy6LxhVR+jrHxyUUo4llwiDmaUP322ROihN63
63wJrAU9URemtNrKhQvpznt6lg+RQ353uJLrFVxDWlR9c2FP40NSEGzl0wsr/UtYp+NWQTlfRHPv
h277SeKLSzXq9zd0YqFsljC5g6K3HEX1OHCVFSOJNq4xkfuTvei9UsCJmfDHVkwVLEV4lvoKuJeI
0hhyPs7KPUJxx0M/p26KaNJuVMI9mF23W6BkcCWExa+qCuVBZxn7hCisQhX3om2+0lBicGLE3xYM
wz6OTxQ1UfQp6aJxOxv1z4oW8YFIhW2rh1kwieG7oUN6bSf0KOQIeCqlLdlcaGAtOFtGVqRH1bqB
QRlfEuT6S9i0fLpMe0LAZ24XU99M7ZfVEL1v4ALuskyeqlEtjiGOhWXTjdO4JZv8gVGoy+lHK4Ky
KPAWQjZix2BBdgsIgkKufv60Ri7ekuWijndkeECZmImDWppPdIwNv2I0kGIKP+b/84MCvDr2UUmW
JicN30i05QgL4Cmxv8zthNgsZ+ChjwCvkDYps5dlOXjf9S+1tZPk3tt/vv1zGUZe2pOEF5pZdXz7
oaC0A4EWEZqLOXAH5KJa/Lc/MXKnPLb5F1kV5kaR9as50+emYRxRME7C9UBVa3yefmNbgdFYD/Es
f3bW3dyrV1gwDxn1EG1lXn/Rp0MxcI+ORZ1vim7WjuTTa8fZMZ+VTHbbSdM+9WZncyQ0ONSJ+Nyi
xGwT9UWb4n2zOCS3QU56u+IuILrjSq8YNf5CU5mPk+QgahJPMOd8sWJMNggdxYO2PuRzDAkdHo0d
LE5ifEpwnralcxkpzyHzNycqreV+Vt1lF0HRwHc2+U5VEj9qEx6b0ukcponeWmorFyqCF7xnru9a
NmWBhqLJDk1vMZyW2qCm9VYzZsXoZVzVcNzoyvzY2L08uBi162cXGtLVSVrfsRBXOvoUmLb1ZHHq
hAvrludG2K95QckZ2/V9D+TNd9Lwp5Bl+cRse7mZdPVmEKMkMse9rZ1F9Zu5yjnvmq8mEhlG3Ciq
cj2+TduzjRflIplcDyDrA04j5IgYerFZ8KZ6DofaC9Vu5WW9RZRMbm2ttv06uTT9FEME06i6TH3r
OzXLnxNAAGelcwT4tGabFAOVDb4n31EIZYBxPp6awrwKtR+3DY5E5uafrE4qB0WE8R3dtXAl/N+6
yhLf1STyyUVvA3swvzbJLaBg40y3Mt9juPo2yHDinu3DIG+6J6V0i53xTR3yx7GE9CM6IrJCuz2E
kf2iWKjznFlAmNa/m6SHBVEC9yQ3Uxe2PTOymhPNxID4aSjaUw/1jvPFee5tjsDZMUpsmmF6dA8c
79rznauJ018k+aP7hnuSlX+8WtSkS4rROpxl6EtGajN37ykeixzzL/9ld1rhI/QRUC2Y5KYOG1W1
hC9OqZ7MNjM2ebVM9DB2tk3E1jRkXxJdwy6upCb7eCy8cmleFwtlEoHtvo6wAQRCtVfxSB7LhDjZ
Ti8O5dzXu0ifHty53BdzRTw6x39vYWSNQxRVe6j/SGMlP1k8TxPrzY3dGD/0ITd8zNu05XVrPscq
vULg0DU02KfasZDWmwlCm8aoL02fHVsM4XfD3DwoZVkH6pwOr+OS3CfVlB9V0lc25mJRkqh6TEYU
5sslS8540MMgs5vViJ47JDewoDndy0i/4xjrxaVQCmtXxNsG/4AUX0CEpFclHq/8Ojw7DZkNk/Ip
hfl8gSDCYF6Dz7GgeGqyNZfAUa8G3X/LFUow2nG9GatmOPSy81otqm/+8g0X7dzuls7eLq042jMk
h6pfUZN0EQ+25PMS/eDed3byjYlovYVxiSlkqvOzOjEF0m1MsI2zDfNCXvkWK686sG0bfhoOir9Y
7TMcZvJVWja6ZGz3NAynIMeaoI2pfdUG7SbnfHAuSw2Oi0JZjV+a5WpRIaIpyrWt+X1zhTAQhZz4
HXuZr1jixuomZS9MnjMZKn1AaQL00K5gfeTZoXXwXigWmKmo81OdWpFqottU6qL7BGlj2HWxGRW9
vZtMxNppL4YDwpDAshPradBIdU4tegyZmZ1FTf+OVvI5U/SUrRM8xij7Qx41MEs7FvAKfUjUEtRZ
LuSVGegzh6k5pkrxuXGj9khs7EbM8wY1m3UPzP+UWM5t6ojwJjHsc2zHzFNHPbvODWUZy6Te1O65
ZB3tTIsjc5sDMkObgfoMck7THx2TPJRGDth20Joiw0fNvWj0i/VeUzdVVstbC2tJbTOJXSyzATVa
4l8R3ak0BhGQp8Rao6yicIIxCea9j9UqeQIwuneZePlpo8Jh5b6B029RqIom2/X4ERGowgKbY4c8
8HwAbMY2cFcVoXLrRokPKtP5QsvBC9evJwn1/hqT2+PTQbqvOVnu9aJ9kWqUrKfhaQvQnZtqCKNP
MY5H0cNaCuWXRblNx7I/DgPC0KjPfmYpDQGXx+9Uihpjb9x8V/n0+Ms1Fuy+5cw32N8SSTgUgNNT
m0XTyTTnp4GvksdXosNQoxuTpCHOH9Ue1732EnUXozGT02Bz8Ko5NVnlROzRNG9FbEAnV2fig1j3
ZEw9ldAWZFk3L4aAfxZb5V7B/XKl879LMo5NlVa9zhbCI7sChRxZ1U1hE8+qaKV7ribSbtRW+Zw4
n9XZkOdR4RSZ20Q5Li4WP1PBiQgkzBEIWhFYwKHFdepNs5Htao7GHPHC6hQrzdaCG4V5s3zIOOJu
atoEyHWxKI0aaN5Whntj7ZXM0UgCTGt6pmmMj/naHNYnGA6NxnadsJL4aely6W11ofUQfXL0SDlN
RXrN1xRGeyCYxrIfASU3W+7SlpqzS64aGhe/rYV7Q4f7nNYlqfBL8uK04MB0PrxG72dnrIsC44KE
ZPmHiPIhFsyaQuJgOGHE5TFHjdn+JIXefJhkeXKseThRH3ccnML0LnWzQ2+Q3alCNCPWIdKP61JU
dDmf3umsXWKot1iAl3OdilNlpzd6QX5AVsQGAWRQ3hu99bICdyS00uzMQkjbvMjKrav0hle5ZbKh
TQa80yIbMe2ISc1y/CRWOuJv7xaxt4kpOWU9zRA8EZ9oTufQ4PqXCAf5xqyBAY8DkEdnIQPSdAai
baS7A3pJ/Zi14bWnpWvbtFRj927sYi9jyZoXLT6AiFPNJrmKSjehxoSXNlTcE9dyM5QgCdx6gXo7
uEd3SaH1ivRHMUE6pNKfPAt1zKM2l5tOtgSoEwcLS1K+2nOcHPRUDKeqabcyye5aM0/2Sj6PW9nE
aWAV6b6zqv4ma/DEGjNiooVyLzAMqCVFGYqgjVHmp1NierQrx908gkUYlmsEf22j4dTa0LAsfNpI
e8Ux5QHP3p0BNyFwUMjuSFPcGbNtXRgn3Ge2/TKk+gnpGi0wwR91lsALJi1uBSBl7Qxgp0s3E0XG
donN29quv3BgKDZssspuwewKzfrrUNOnjA59nSVXiRyoJVtoo8QR2Qrm16HPGZ3mWgmSewcqj0q7
tuh9pNZn8oqTXd+lhKpI/URAHK48/NBm+ZxWs3umR3ONWo7ByI/sTRRHYk/CTorNbzH368UnSluk
tti4kpOdrugXBrEc+ujv2bTgAtrJbAYWBuwkag9Grr9a1kjf0myROZJ/jNQrCKEz+40L31oxlqDJ
oQkjZNuofRHtelcrPkeD3+q8d1GAt0irR3Dw0Rk+5PcO2vpeG16p692zgnwD7C8Z7HVPaiCEyJ+9
pf2UERE4kZodTVNqu5G8FjJQlV0Xhw7zTvdQw2EMzHImELM6Rn3N3BMMU9RT00Ts1ljNQeuWi+jY
U/NwU2evk9r1W7DF8iDz6MmOmY5S0mWXTI2+q/n8jOTRm4xe4bbVHo1uyfeckiZOs9Jl6ZPbVAOd
2GnLVamjb+B1cAvE7BUR/c9bFZlTrzJWHuubNvTfwLqcKPbmWGmPtKKI9DUrsjP6wq/z0MX9k9cH
hapAGSflkoo62tBkS9n/+P0kjvKAaRtBsWr/REaVWlPWiebUlqWxL8g42JqTkLvMHOybSGGAsTRZ
TlunWtkeOJLEIozAGImAqihfj+6oPYQhmVdza5zd4aSwk9+lB0HXyV+5/idR8k1KPXYDugRstMl4
mhX5QO+wQ9BKQ3rUiZ1Ru4Z4Y6m00ORzeU16+WxbfbiSKA2fhfduJvjxcZyrs3bOUUleGhal/dL1
mGLK4VYMIOVUYyUktRgoGZI4O6ufz7VGEnelT18XTldBKtmtrU7ZEPPdH5CU3raF6Da4LUuaa2nj
h8oIK/PY1UyMwrqtt1Y1gqmlt0caAZ/XiTbtbDwKGU0eT1vmyWF61paY0fbAiykGGtOchb3Uv7hM
qPalK55GA8isohfhQ4TDDEZ8Bs+b/RGsSIGqJ4t3kMPurYlHJB2V+eg4Y5CviFpLFowR8laHFJLf
r8l8D0675iyGnXKTJNW3tNecc6VqTzzdqFAI85JkJjVQ47OU1RmcIYe3dAYtysltCJP4ZmbP5/E5
5QQ2B21bNnRFrC37SI0dCIo5iCWV+HSzpoUyfl9KXeM2rZKrQvnlTxBdtsWMoq8cOUS5UKn8hk0r
qwmJ7dhovclSanJFxCFs+4gEh5ameZJoHkAL4v/QdyMSTq7hFB+R+mIn0sUPfWHNnLPYObSE6Elh
OFtN0BCLpAN0oF22RMeUGL9xEBlVlpN7liPGBUDCoNNCV5laJ+jbzl1v6pcmJf2WmfXjAj+im+Jk
O8m4wNlE20s6Ysv2oPpaP1ie0RpZ8BYsbGrzrct0YEeyKhbc2UWXl5TnUnW50EUTBZ1FaWtEYrxR
i+HemN3XZMxY/+KHtJyI9IoSps3rSG0Rpn4sCDjeaubwEvfZdmir5lRqxmlwBmhmegSgkwyCputN
ZhGg9nT0D/jSSs0XLaM/Jeq2hFTtEvii11kh+kxFbrbpWfJ9q4VwHNbD7HUJUBZz1o+5lqCnGZc7
RR3wiMIICFzioz3HDexsKO/VLggrKHqt8tQOlnlFcusxV+iPaI5Tn4xEWq/MKRJQqkV/SciOYcKA
MY5AcGhbJjVQpDV3QEdbONnyeRqZ+OKtVrwoCTUSHRwq30z0uFC7aNuCVvAbzpNn+ED3pMl39CQ7
516f4jMk6tsRe8BGV8EFkrQHHIOT1G0xlC9oh6ygVyztvupMT45uHJD5kXiVls47Jmxu2Jinzi4D
pBuLR3jnUSWsG4GtTnp4XZ1VF6pbKM8x3la0C3eCE01AWl0/DcO2FOR8EcvzLNapKxzeb+ycxcqZ
oMHbkKZbuD/dqUU2TKLqnimSPyzjE3qj9K+p2H9kDPlfCatZcQn/f1uIx+ngy//5r8v8pSy+yP/7
d2PI+hf/japRANLY+EGUVYPq6CbzxL9sIa72LxWGEXwIg/8xbQfd6r9RNZrzL6RXnNKxpbuu9qaI
+rcrxP3XamnCpY8aW0WMg4P8P4DVvFP2wErhXwOCpNBFezNvvZPhETsDTktO+d7hMGl6iTC3Quri
mWOYuqfMJ2y+IXZDGJW7waPHwft/frS17THkawDzD8ZxSkvjqMtu3qb9YvlvLOeBzExPt+r4dG/a
JtlIHfpiu4/zJ0F/CzffY2hbPGu4nPap0J8UvQX4Z7ojkdeElO3esZ2rHA2coRk7Sez8zeD27Ma2
8lBmGTbzBqbABGSU6QLASzsTMKoy84QiJt5qY3kcZIRMJVnQopZ1/L2ppsobu8qArzMxmgwX+wph
39zLLvmL9vQL7OnvDpPf3HFcYwcDHyI6h9Rs7oRf59l9gipq0GvSbdXoVczUzNb8KOmL3aQJHjPO
GuOmU/AuhlHfXgcl1IJMqua9OR4ahvKopWtzU68S+7/drbd/ifn+/sZ+FXi8ffe0mbj1uJ3gab0Z
Fv4mS1ZGc6TOysp9pGT9ZSInYktb3fGtZjiTfVA+/Pnl1F/n+m+vx4s5iqGBUedheDfXN4p8RkSs
59RFzrDrKLx2eEGOjmw/WTA6GKd05kNISqC1gnLmL9ScztnIkyOJDUM5MToXkXUq9PJGHzXlA9XB
bxcDT5Sq62ijTV3jyVpF5H+7GKodR9Q+i7MbNKlt+tEhayZjDmsgwfEgoFYfOSp+VaVzNVbWFLI6
hD24stT3IlK9RgOhVdynsREWiGTmCWf32jdV5+3AnoPNoLQOwKyIWDdJysuicS9nuXykQVvFqv9P
6Pn2PhiNo0JbxZfoLd7dna7DYCBX0KtOM1VMG1kPEUPqvenemAN2/Si5s7s4vtRmUXmWcJqdCjHN
iqfv4covt/PhRzHrzc8/3yu/3SqoP1aLAoJNhHZcol+/jVy4M3kN3bxLC63H/qQ9zegad4KuN8xk
T6idvfvzK74JWv9+HSz0PNiUFDKKGDW4uv7rS4INKFWliqlPUGNF/ZqMKh/qlnWP08UjIL+XuuuX
Pbrb3HylVaMETqarh1DGe9iF9Xko56APw+SD++SdUJrFmffFEc7iJGkZ3DPv9CZGZytEUdAlwMIG
TL3Qpx1R7cTYx+KyGLUCX98hNsbsdaTopeKDa2DQM1QvdjjsUKswbJguWeeMV7c04T4LwMWVajlk
MqKZxIVPQ6UWj7Ih2xpX1geOk1/ddbx7uIOu6iAtN2xIeb8984kYnbyFaZlrSho4ajPpvpNwkHkT
v2r1DE6lwggbJBFX9M9f6e+vzaaKH9lQkTFzH727cmE0V1T3CDsSS05EjMVfRdtxj/d+a7Y6srs2
PNnAm//jV3XQL8Cl0y0TjdC7W7fKVYNBFAl8mVAIblyw5VaTYcCMx2Fsa0oekCwGbrqanI9u4X/4
wJC/dMMxGSKxuLx/lAugQ0VnpPshBXyP2WZsEihE8UhiWM9J16nhXErt2s666Y3JJB9QexB/4NaQ
NAwnfe4K0lFBbc47vpjJU9UEuUMlig/WnN/epwY6yUL99m9I1rv3CW27MBA1pvvIqMkIboo95rXS
N5Wq9ExrqQ/wB6QHqezP34z6q3SLe0FbaxzHZF2xsdQr774aoLKUZ+jL92sMM+0GgnrGadgYeX5H
Oovl5RGZazak6kpBCqcNrnJajmZb7PKhm09tvObcooDduE4zcX5tK78wk9dEmT6qGNa15pe1SGOP
ZMawLoF4td7fuY3BytuUc7ijNRxfS5t28WAtzYpPjfh+KoIqGPgchQbpYSLZalZcgrZNme7kIp0d
KpHnDy7d+92Kp4i9UYPlwzB0NVL9ujrWVTrq0O2jfe3SMsvb+0GIBYTP0J1REPjlSI0o14QFeIaP
Uc8Eccw+cCT8hqha3wNVMY4eSPHQxt7dNubYzj3tfcC61oyEucrLU1U6xV8/3n45ufTq4dPwm2Dm
uy1QidGr9H7EMW8SbgoMeJNaxYjRLR1u28WZvNhwi/3UZJXfdY6zY1J3oQIjcrzLDnmhIlatkQkI
smu3rQ3yOBTCN405Q1ZTR3eEcolbdKu0/hwg6QhDoru3P6DLUx1Yq5G/rf+Xt98TSdx+sNi882Wu
t7RhUEqpdKo44FJd/vq9ZDWUA6RIRILahbavsuWlyCLnkTPmwV6W9Jl8DawbZD1CWOriTQbUg3Rb
sL++kjJA0OXTn2+U3x8xLJnrmwG+ycL/vowC+tTYzJ2Jhh6Z1AGIkzeIvLVAxulw6BxtvI0jqyZK
RadtyuTrg5L2txrTApwF/1BzKRt4I/a765G4TllZqUWWWlJfrdLIvdBI1UcTHNDQNO15YTHLnOGT
TQ7b1srbH2YhY1AMKmrKON7OaqmcOiu/EUKbn0VcfWAd+o0LuL4/LIg2+laNW/n9PZyYUJmqSEdy
TqzaWe9D6WdNAxkrHvJ9Mjhfm0w9vBVc5PAqOkEkBsTA2SYJoU2WgVG0Gt4jUqO1P3gONvV4DG9n
xDInQntPwKOKD+qPd2rl9Q7D8osGHI/Jilp9bwQyR2PK8jzFjVGEp6mLFY5ZyB2MsbQPMKYLrqLt
bu1Kyw88A6/QkvIPvtR/umigXF2Mi3h4fvdPltzWDQ0vsWsq66LlznRIGLY7jWacw/Yb/oD8YmnK
RL5hGAcIyHsCaAtjNyX518Ke23PrLs5BDRmZZqojsC1mNJVp0WzmQj6K3K0/oQJ6+PODwGb22yJu
sc0hIGaUalnGe6Ew7DiT/qwZ7tDKVzgLyHXjpH9CyTv8NJG0G0YBECDH2BdNve+K3jgTK9rc63P9
gLG4+LRMnET01OiwvxDOHpr8WExr/OuHIAN2b0X9a9ynWUC4ZHgulEpe0pkBe67jTpzK8GEhoNJj
opUcs470qlBV54CP3pB+pT91ujKyjoVlCXrbmBlaFAMLN96Rul3KWyjojEaqAkeGRS66YbnOUdUL
99hy0A5AvtPYE1CTnOiS6XN0aafhczH9N2HntRu5km3bLyJAz+ArmUwv7/VClKQqehP05NffQZ37
0CVtlNCAULurd2eKJmLFWnOOqe/gaieb3igh5ai0uONS39iI3lFKmuYxREp4ZkFKr90YMltrGSRN
BMwkzeulG6/cxH5xzTY5FNUgLmfC27EyKgNo+sE6M1cl7iflLBRqh1QD2cTEi9nSUOOEgVl9Tpxi
PrhGfBuqi31rKv7/LeVw9M76sGyNvG6vPn9oxRQdsLuTs0vWtDcTJ4DmWlxwUIZHQVCETgDetijl
O9yJeg/S0NwUWOE2Y4zcqkdDssPq51wvS+5cJ0tvBfBxik1XU6JTaAok9CUjHQURaj87hAz/sO7/
xzKLa9KiNUQXSPtmIVCX3mwGtSLckZiERS/ya8LTLpimUC3Ugxn0PQN0VR0CbGfaD2XmWiX9XZyw
+dIuwskMWBwt/N9bzgD3GaE9OHmr7+NLRSKNrfs2JOzduvz3O/R5zPv6URx6KNdQ2rOY639/VGVH
GA7Hwt0hcZP9W0hrCHFflhxqkynzMM7lK5Kqtx5C55tNYm1aKwdbK8ZjgwH+xBwDn3eFDtGAs5+F
S3iyanSzkTI/lmlqoFvHhxnRFQ5iKfUjCMxTJFN9+1mWRr2cd+qg9ZfEptonerhPk1L1RKBkewRT
/ZnUrh5Eig38UyUc1tWIhggHUTyMViAKvX5xZIXmrEyAkWG52A1kUG51MrQ8pHSMxVaXU+z01S5c
XPgmc2cRCab8thAUHCbetZ3M1F1m1vF9X62E4YzmhJZW1QuKkHlXtmONVAnOQdjVDvlHvV8TsvSO
c7v/Yf1d98yvd2HFKbOtY1X7VvuVqlEiAq4cTv6mgoo69iOd/Lg4Y6QwlVqGKAFx8w+3/r8+U+gC
v4pGS+/rudGpBi3WZwUfCsGol6RUH2fdpLItkKDqtIB+qC3Xo+CXXxHCMKd/lY4DhOgv3R/d7ESX
x4PYtXqHKymE4koRyfRbZf7Y684PBf5/fRzzb34xk0YYjsq/n+sE/1sym6nYuUbJ8MCkhKc7ZZ5m
qpN+LVP+fTH/4wayWNB85B2infx1J2rDRuqF3YmdabWAplBWfmqfygxHv5Jej7L7oWj4ghr4LBpM
TqJrDajS4lpb2//bTROJaoxsYQBhZW2dnLRYU+fjM8ea8ZBbRKv39Y2dhhujNfVDXQDWSwYV0/e6
u3zuM5lsXNwoo7EZxTShUupVoh1KY/aIOL8aLUmakgA/+flDGZZ3BCjzdSyHS5aHD1WLbYjQAode
zWB2McOToo9+mRnTTeUa0cZcmviHbsN/lZ44W8WK9NSoUvQvxxMJLqFxuyrcjUrYHnWSLlHNsZXE
BWIjZC4qqhszOypxnB+n3npyynF+c5aZhETBfHq50wUQYbrTNwjBlcAE6vPDS/W9lwSezWQ1tXiv
cHJ85fH0/RgykXctEtFVwkKa7NluYN6uhYVcgBxNyA2CrKk0WsImnlld74/zTDRJXS4EMzGeijPU
7vag3U1FKP3aGiP0er3YtmFIymVTHKxsz5YIEi86/Psh/oYCpxC1LZDDOrYw2O6fyLf/6dAasaH1
8RBbuGZm45YzPtPw7iWGd3sqavEoALYdq3JGGtmGVPt9YgdyDXAY+m1VxdzySu6LloC+2rog5hu+
A+2GxcoVP19ukDEr+y5lbSvz5ZwtuvHUlz9df23dGr8sM4KVdK3/QTqygf79WlitVBW7dJxdrchm
P7ooBlo22yBvOmvL1HmDftUbYl07WlnUBspoKtuhywbiSMfGX2TVoUwxf1gdPhe3L9+K9BwO9p8g
ZDIQ/v5W+WSbZZaE9o66vr8QUjGJB6H9k8nRDKo4t1l7U2rEBTOPCSp/CIwmeySciN6d7OzrlPgh
gg16EomV23YoXTSWmroTdkHEYZPi5cWo4smSeNdZqpB7sSdeciovkGDiCwb05O5kLHk/kwnKYpxi
jrXY3cJYHfcGfUkrLszraaxST3NjSo6hOUlE6r6MdViyQ3PRlVn3+u/H7Qs1Zl3CHA49mg2vyVjP
s2sZ9D+Pm5Xi5+gEKxOuQ3Eo7CK6S3Irf+20BOmb0R7wQqb0jlbzh+i29ZqqRkXwQ7H1hR3z+TVY
U7Acro+N+a0EEv3Qo2MHrSlSBcVJVVyQ05VjxK59ZXLQmVIpbDm+aTs6dvkxg5JxUblICfpc3//7
krjfKz/WN8AxKzCeQ7bz5UFxqzqOVHeydwrZX34qqHVUG5BQ1HR2kGA53ZZ4CI4l6iOFpW/jGoQV
FkP3Ts8BFEm+cXJZnRtRBzWSh/1grvEYSrfssF09tLhvr7FsbbM5d/ZFSm+AlWxCLp7PZ0v2QBYr
+GVZiM6gD53yrKDyO8c9P+j11VtySqdr6DMySY2HzH4qphf0lBvpyOmoLQ0km04ezV5/kTSasWqC
UqZzcmTq9TDHOmwDFxbNAheb/EoT76tSlAezH25shU4QFcpzvOhPponOpk/GdKe4WXVyq4J51DQe
TEsZSc+Vwx4SDcgBRKbQ6jIhL8IK8yU+w2lraiXyn3h6s1yt8cgWKU/LhPbWatjRMJchKk6q6hw6
hQbcuD6K2hlviJ3yPw9+SjXeCU77+za08osGBaOXpma5R9bUs+fBr566R9PQlpu+I6Y0XdpLAYn4
ji3f3KVAJHZlL396OL8fcXkgmB1xClnxn1/3k5pmKVOGAcSCS/abbHhHJq3uPLUdtRvHVOuHAaKl
2YX2R9HoqCWxr/37mfzWSjZUNgRKDJPXlZ7Pl75kVlrm/x2yBSFgQ9T+1ntzIRN0Wjj6YEpTW6LE
x/KHNs63sfnqSoYRxudCUuIN+7LXQ/wnJzzk/NV2puUXer56FomN7sP+SWDtugClP29jitvdYKHI
ITj7GRwivYekVJDeqdMxxbRUeJ9//PyB+/rd4TB9sNzO3FUahjypjOVhFd7TfCCivHjWB1t/MPRw
CtqCZKw6bJULRlk3UeYQJaNMqgWSdJghA91aEUfl0nyAcaBdfP6QaWMeQAzeLv087vB/1Jtu6G36
t+UrkpdoY/f9buzz8JrjDfop2S0bcz3i2WKxbhlJOujcOFYhHX5MrXQKctuIf+WIWdGsmlf/vq/f
hubrFebMsUY6UJW7X7dKRZcz02LV2dG2ADViKuktsfDGjYDlPLuHTi3+DHUVX4kpCvdc/gbFmu34
E4/IZa3CoagADCBid386mXxfkflmrGWMduD4sUus1fb/bAz9QMNlMmhxEttunSJmo9V8jMaqRtaT
F1skF/PGnTKWA2I0mOE2HzOcwzCbr/99iYyvbx8SEHrhDG7X3ZsN6suzT3B7SkgnO5Q9N3OQpJPX
RoqLrY80ydp0riqpPFrq8vi5Io5NV1+WdvccIsq9m3s53BHrQtB39T4Yyk4ti3yXuU60T2oTs9ZE
oqbeOOr2M2+6KTo8oDxuHpYHbf/5kEiFQ1JlquGhzG33mtxq64cmx7crvWpcaJSCdIGOarLz/H2l
lQnpoHA6a2esCZ25vFGTMn4ZteR3ps3PYdy/5m3UYGWOb5KmJJESsw8shZ/wxvpalv1vgbR+D8H8
EtP/Go3xVSixWGYbOWNM8K+etqTQ0WrM9TELCLJwNp3i6OR0OPmWAz0Ijy4iHhR2uu6q3XXUOx/L
EYVNvAdqMZ4nRz3oGWtiy9F3U5vpo27HRydESYfzV//hGPZ5zPryxTmJMMxlqVo7qF8e1WR2FTtm
wrQT7qiALoqqc4UWibp5wmVJlydw02UiIzMXwRg3/TbkWHpbucJfdMX2GtJTgqkeqkvssBTSn3+y
7UvYKbcc+8KbKh/7gDs4XBXEJgThZ0GiKy6T6Kk4xMxwmN13xNy2oxs0iNKQNyCAbtLmWVvq8U8e
3ml23FzVY7yQ7t0IIhtM+xqQUnZEidnDY8WYGE/uFflTSYAQF+pBnuA3WzM6dGnFR0Od7rW1QIun
Fhm5AArkJu2pWQARKKByQG0Nv7pGkoqbdvjFnLc6TokT6tBdVvgePFVr7UNu1gYHtUp/YO4Tero6
p7iv+BinOqVZN5wWnTaSuwyvKEofnaXstvw6pkcqU7nJgCYdOWRrO5NIX6PmeJl1yosxNM62Uatf
/37tvzCDVnDHOjuwcEdwChJwVf9+KxZs8Y5pS21nGFLZK7ilLi0nRYpuqoAl9Jr4yi5HtlW5/kDs
2y02tuSkE/eUc/L07NkVl5ECUX5xr8YaZkMWu9Xl1HYC6NT0HKfELmACW0+rtXzEBHOywQicxfrj
808A1QCsKGQmNoiF/v3LfTtEf/5yLKrMGnj3zW9zxiQZlDmr9V1hGatbs96Esje3tkjJyGgcsc3s
1jhXcQPBQG3ioyoi+9qiMrjmhVy8eoLirJHnwKvVProVQS099ISfjvr/sfIy1HM+WWIO5/0vtwD5
rCLSqdN2fQZ6ifxqmngRJmMe9vKU1Li6ikhBmZ3j4WJS/9bqzvjTlVpX9y/vtusSf0dzhQrE+pqw
koAb1edE6Dsnj/pgUicNekLuBrlKbIkhIz3QlyjZfia+9xCJVtKZurMWN31IR57cfgp/2LO/NqVZ
omkRolThwjDl+npAJz4kJ5cg1jmgk3f62dLPIvPweRznMLw32jbEgm1oGJVgbvz7yflaCH5+ONUo
aiF2QrSWf78VWenAyYI+uevz/2v4wAY6JZV9aYZ5ezUz5LUd/On//tD/eFw5mzGJZvulKcF//v5U
o+30aplBCThTuIDy0N6VUVceayN+4rGzbxP0v7cd0a2d3b4OKuy2Yp10hOq0sxIMmqNS3AOTH6+T
qLlVrLn6oWmyLvB/PyR8Py4Gaz9PyjfKIgSjwim5bbtMToSMS2Hc9YMZwrIYkZqRKwOd1uz2/74q
3+Z13AtuxJrNSMdxnRP8fVXUWY58UoIPW8maLVIP7UKTGhCorOWQPy8c4dXGOABoO/bmTU3qxCXN
uuJCG4t7Bbuej9BvehRmOqNnn+0LkTgNLQl4K5ZGsDlD5dNUwWn44RH61h77rDGg27F8QuAy7C93
cxiLTIIk13btSAYGcOGHIs/FXmEK46e985ZJlQad2b260dRu3NjoN/hQrO3ctvGhhVJdWOI2SuYP
R52yq27KgV47WXgyHPoqkdTVwwSv7vOfOufp3xf9e+ISBRLl6Ip0MgxS874czk0lZBZkMzKYOryX
aglKUWUsZ3mxsJtALU0iHeP+hC6R5L7arh5I/O0vBtFgHkN1CmHhlCkTFvGYY00R2vvONPtAJIY8
zNaoXyameSrifLk0x5ZGh32p0zo2MJ7tQyh2gVEuT6OW9T4hodHNAA9lT3cw2fCj2WIvRDRPf6vB
oXqxTHnObqUNx9FOsqsGGgDOpumi7P6oDtCuIltGc/V5Hqq6Kfc0rrXbf1+sb404hzMFojDbEjRB
2XO+XKxIt50ON86yixV8rVMdN4E1dpgDxjj0+feWUz5EFjkQzrwfVGs4q/1hruz8rq3dy6ov5ws5
6jc/fKn1tfjrZeVLQQG0V3ESX+3bayNiQhCLaSZhWD5G4Yybw+1pCLDhco6o8Hu4cw8moHidqcy8
wQ6TLb0K/abQ3n74Kt82OLZMmtgGqG9OOurnG/4/ZxyMSP//+kT2oOPrHfLNp4UHW2AcxEMtTxQT
1yMhwLQGrhd7tn5YuL7tJXwBcxUboRNjwvl1IFPacdoVIlt281yR7Tss4rxyJ1o8wpssoYMdpu2y
KQ0Jvm1yf5gGfY/dsYhbsclZQrZtcT++PB5LhysnKxxrhyoUjljWaZ6mFoOXIQOCValSfJR9cyzj
qNrDbhhBubUbgKDhDq8x1mk8UXus5H/cwQR/NBj9wczEdMtloiKMlk02jpiDyRrXPJ2uSWDTB91o
0BN9B5MUMgAD9pMqtowUyl1k6oYnhlm9XUA6Rc+QJJtjClXmsxpzWUgjKRe/63F+Od0CZIpiLtBj
q92AI3F+qH3Iy/22qdANZZaERA1lLpqsL6eKyFFplJeutqtEb91OFjGzJezQG71tXTA+CH3ULB2u
NBPBvdtaZ3PRisdOtvO2vodLgboaFONDOutih9BvxFjKPyaughrcmPdROaPNHIExZU7ty3wMHxJN
22NbwlEUV7ctmT/XMbSmUwK90OcIhocUlew+0zt53ZbkgOnVODHTtz5Gy9Ru7Zw2mWJJ2ytmJAtx
0vdBwXjgaqjiu7osNV9gwsBIk79b8ywI2Gnyjeq0xi6HTYa97DWvcZiRatjjsvUNkwdBB6zlD8am
H2l/NmZ/HFsU6SYk0tQZ34ykea8LFQBxmVbeNLVPtGub8yA6v9Jb6Fjh7yGRH1GWP8HT3MXdaXGh
xfS1q2IqXSwPVelNmOj1XmvhtNGhjIzBJ2Kn9Cnr202paUHrOtfzglGvTrZOQ4ipXAEvXb8GbYSE
WLDNa2eUEXvbzle/qkV+x1IHEWG24+zs0YUEEg+lbWLc7Ou7rM+hDOHX6jotDvQcFpJzlzoQEIga
M3tjN00kSzWPuNN3tACweJvQRcdyQEtnjNDBLeBG0USCGNxBDwAR3czFXrYxBr1IZNt2LEffass/
E7KYYDH+oJ68FzHyXxA5hmdqzaYaTfoLMMe8XmngecRGFtgRYrFZnGwd3mdUhV7ekekWgSzbyExa
XlUH5DhdDqMFpdfOdnadX/DfdyedsC/PDRdYcxYG0g8d7z7KGJyOKiywrNqKQdG8Vune6GnNgF8c
bM0o7hGhdgcTwr8XK+WrVMcaH+pvfYwyZLTC2rbl8svOjALzKaO9XkPdGwJd4XCp5EE3idsRYQl4
YOR1sMnkELgUfftINIdMdziexHutyUOYJuNbNE1/CBY4DMqwUfG0Iwk25UbTqitKjzcDcoRoYx1f
YKNupnJ86kCA+QvGNadMR3Yq+cJi6MVZmx6yto/xfTUboTA8CSEUesJsO8QtJzOri10XinOiugsM
t7Dfa2uehhgMb6HJ6MedkmyyQVkAh/PEImCJDfnSTuYGX58ROH15oKX4R0GjDua4glBIPqUXjqHm
lXMJWgr+V4jPpwVHA0uMfhtdQQ7WPJGaOl9WmXyyY51IKmw+WCHL0p/yBZNlK1oanAB7amUk4uXK
hsO5q0qmppqVeiy5OYrMY1ITRzrqdbXNJWPLpq7ZDHBkFHVn7OzK3kzddKcaGBDH3rhvhl3fasm5
MZPHFH4VzGlaNRGpD4Orka9owv90wxtEFCbN2Yjw4Ezdp475Jy1sY6sXwICLHO5ar5lQzHDg+Ykg
yto+04JQfLE4tSewOKbYIrdjg8C6yEIop7W14eyje4oor1TYS365YAV2QMnrqYqkeCF0G8drnmDx
Ufi3oDOcMhM6GV16cPI1u5ii2n6vr772WD07MBp3VazBlgZ367hLULvjU68KQPC8VJsF9thsGu/0
L5agn6LX8hrhWOON03w1jWxRWm0+YpaEOSBIsZ90MDf6ph64U+58Ig5P9ZisND59I0yhZvM7VZl/
MFmdkQ9sOrdoNjkG/mqKWV2024kuf5DXC13s6VjT//RNledtcZgCY9UqNe4YDKC80otAFhoBOtX4
GCtHlUQ54D3IE50igF2fbBDGExZB/pjMCAonPtZXRXwBrLhDaaE/OpBwPfpCmM+dtzixLpZGAS3G
v62zEm3A3rxGENYg3qxe01GnqTr8VtqGVb9/rNZPTifho3B/ywsJ5Cdc+W0aaLVcKS4SRCpBCfqq
C5NNZKK0LNWeMFA33+lpkBOOsBtRF/u1lJfOoLkAZEKULcMTiASuAzRjnh951gqBChxXZ2zW17aO
68yaSszijQymdcv9/G5dnvwS+fL++Q+qXUV+XQ+PRHOSy8gkNWgHUFR2/NsZDAhTHRbX+lcf27vO
0bYLaLIEI4rvQCL3qjh5NyJyuNevlhmS2QqXzgMCVgfOBKiinf4oU+fSet41NMUDXYBUkUyhA02v
QdSAZ4YlgJ8M9lI4PMswvMWdGlPADHdObAqSBtRNJu0SnCbB5lGY+nnWvOPrYB6g3I/d1dIyTVwE
8G2OYXtmIf6QLRC8U2i9ESwJglCAyNSDV5D+4GkiTIOqsh7lAP5CA2fvIci65HX+ZboQWywjuRVl
XgBWBhUuQsvXlmIfDTi/wxpdZsukiojXS6El1U7btBEGOA3pju+irzZCeH5ZqXeHUicnoDPeHEEs
TqbUTyox2U4/p2c0C4wmyeHk5FuhEp+crWGVq3P+KbOcox4mBdAA4LUIrRio2o8FpFS/1atfilsW
gVjMY1UNzzzvN5PTQpihe8gAcHImn374g9rjmhHFXZyU7YbEkidMiQghQs/BAO0hoHw29fatmwzs
BFb5HLmYL6ox6zzAMpiXm/yVlvttoTpl0OTyY5bz3rBTbdM384MZwue2pIDv/RwKu/d7h4ovHFmp
6/lOTUHzsj1+2Fr1Xiv47Ev3ziqsYVdkox9288uSLtKrRFZQrTa3czU/gES4FaoNwTxUruPUha+i
msN2CpvmoA7AROE+mHH6OM3RL7eOiMkDmTYyCDX6dNl2zfBh2ApHNxBEXTheIW9/nkzSDjUl3AwW
GV9yJjlUXduJLvEHhc5NsnI620aqnoFsPaqo+3iFvUIv3kvUwj5f8ZeeRdd26gRk797SGg8i7II0
JvmQorruzXpvVj27d900IOCyp2WC4hcWEEJcqO1JtZgYXBzc4NXsayHbajiRxjjO96qj20HYqOQp
mOqe+iGC8T6DuqwX/n4dX/QS8njMFBvTqUPKytKeJJvyhkGmAX+9exqeHAcKn1tXmySRT4SDRYGT
DGf6PBtiP7hpsQLsRTHX+C2St8ZJT+kEjBk6pRke+mR41EMvi5k/JJaJS9xW+JIGEdjM6GBZG/hx
pul9doGYo088z5DkPIaFIJGOdBpztkT65Um4gMSZc7If2pTP5ZVu4g7hq1/hogcMp+jbPLbHDSTJ
GxeOoG+HJIdYmWt6rcn7yMeci7newgxlQHUfS+ft81dsix5Esa4d3CUCUxyBLIvb63ldkusBPW45
wyRlOtHySszawpZp3XaNMoLadg4aCsRgmPQOscehEcZvNUaihIflwG/qbsq8hpnYYUFZGl8vKF3C
+pQOIr+sGvON8eGHOc8PNVIWf5ponUx7yr8rMWRlEC58rchGzVDnrzjsT4mx4BPTqUfddnxvrOEF
9Tv0dmfZ6vorGkdzW3X6ywAP09NHvqzVyPdkHOBFxmuEHAAK6i5+Q3ucgrl2903NNLOc4gMham81
kuoF8AR+oykIBauSMygSKwgKKOKj4HPa1AELroXCvhZdsVsycUWNAcd4qO1jHpKuHM31cakznx49
N8+U92vRVYb5DcLl58GKqblLcAbK3B1AFl9KpgugS+e+WTOezNBr2O1Bx2cv08eghc6RtTrF3M/K
7pwd0ZK8mtVgENM0JRatCVL1w0E9B/GCIsKYi0sISne9bVfXLc1cN4nuSjEcmkl/02r5YTs9+3KS
nR3gykGSZFvGNbyndfJSmICGDFn8ihTCqNwBjoC8WbCGbWBuwyiJpl3rzHfdfq75e2ieNYUDiZhu
+CePwP3poVXj63AfbC6M36smnNR+usKvCY0L7yGFSfbca5AJFbx1AaRZhvCIdtQl34jUdIBmYp5R
Cri440Khp+Pz1pyw9R2H9GVh1a8Nk5klhfxcjPZ+JINgOxaIQYqCp1bJgMrQftkko8obYBLIJRqf
Dsk19D/bUwzU4RxHXk1XUeCJrROs4uiAs4or949Vj+ZGGeK3xJSsVcRfbSmJdrbLIRlOJerL5N5A
bmuMUcQ1hvFUldAbG4x6Te28SvM6tovDPDF574s69V0rCdoEKJ8z1C/l1LW8xBUYJurA5LUt89dR
2g9tNtlgYdAuyaT6LWXyexhT0nYrzSdnm0CLsL1XInIoCA5c0dOO1T+kElU8u1OlwH8rtabBiqzf
V1b/rOjxjuI0JMnCGrdO+S4tEXuOrfyKhfztRGG/HeriWq/V19zt9/Y4Wp7CYuLBs1pLh+m2UV4i
18RUniuPzG9r55hnBPmKBmpY1z9GFs9JStCEH/Y598mC9zX6dtJMdykPugQ7tjqaTFKCyQRivuTp
wniOR9jFLBqtj/bxZNn6q4HM0qt7hw4u+YCA0LreE3VLOJ1unTu1A3gTvS9pTmwidBrHLTmsSGXg
nMiVUocKdYvlsnDL/NDHjLGZ/JA/82Rr0bgrxPTR4ngKa0KrISbewM5ZQyJZQgJNbaPtmCy/yg5M
ZplUV1Oq/1bc4t6qs/dGzXjp2pEZbopUatgtvCxZ1N2XgyTJTSfpWSriVXAiTPPww2i0A/wMk2QB
V3i0Br3R7K7kIOeNEvYPYW9Ckm0D0xHTxhDyV7Iof6reYnRGDN7WAkbsJe4tXscNhTg+R8D0KQkO
RmogEIhOxI64WyEMiMGwOVp9MveO20DNYS8qpUJIfTV8QC5H2yNR2EUW+XDSNwZYc6CJwkM9uk/g
4m8hwN6NYQM+ID0qBGMgKhEPYlRBOcxGuaNr1Pk6hVzklDe0bJ6nebhfhuiqsus/PcewXR3SG5Da
ldvpN8u4PGQ1qSpNkwa1Nfwy2IIhoRQ3odCfLBerhawpRNYjJS+XAi7FT/rF8JC53sqkyLbJzC1M
QrnJKjnDouljhLvOuVt57oAPrcaot1ZrlUHBSr9p9AhqsOO8Fu0YgeOtLlUZnaWOEbVEcj4p/Po6
yTL9yNPV5m28daaWm2g0p9ZlngTQ2UebTk6iK3gt2upFJkzljX7A4zNwB6wMcOXcLkFqkumoSfEQ
bm3pUFIXBZctvqrgqJPdw3cdbedJIe90Q9OzYpFsk02J9hC4EKfuqKhvoSlofhSDcRqEBWvJ0fJD
WPDUzA1qNcH/3u2iMFjsV3oCKocG5T2mvUByl4NZMqRMSxVlP5/yDuMMHcYqAPl7CI21fde0V3LM
9KBT9b1V6LNXDcYQMKaG0IRzuOhuuwgLdY8i52yEV+EAsKIQz6RB8vBDsOttsiyqun0xFWPwRsvg
kA5q0SyuEzLrg9W/uQETJPapHd7rZXOlVBDVy8ENpIjJy0w43EKQGtDYg0u3e/KliNvmnM42EJZW
4ZMh9lIQnNxXDb9/rlMhhMO205X2cnFhTM75gf+nk5ODGnNmfoFBhX8Gym/FCHqNuzzMqvPHbTnV
pCreWV7wEyPc1o+h2QSZzK+Vydp0LaENhrI3AAgxZX6fE6CvBgB9yMjxHot8enQKEl2K9C2qjbOq
kjop5DWnIi7JxNobz8QYtN0ldYnXpCLZd0JhKSqAJ5p2KX1c/phCkreJ2++0GoBsOWk8hupdAQ1f
r8zDyPfx4CVuASP8SQQFl8jR7zXVcD1oFogea1QxIbQZfSz06k1zRWRC6WFhRnsX8zqoOryA8Vdo
s0M2QpR7/FNHHAY2wYkVDzHdEDi13Xapj0NHadgqnEmkDw2UN6CvqkBoaJBHhNdtEmrcXWtnrilw
6boBty4bcAfRjJmmumvlcqQ9As1SaqU3d3DqSrIkpaHnaB2M381cvBAqQCJvoaxfusZvqIslWOqK
CW26sSKE0EKcRid3LpUFsn+Fyn5PE3AKjFDf1zTv6KeKfDeswr65Rx2QZDn+StEGiMlpNNm4s+Q+
i1xtU2nUcYqDFK+vCDUwtfSYZCrHhU0lLSCRFWl7kXXhDPp0mGNa2LRm2FQszn2JFeNwM98iQdmm
srsXbnRpazzTvBns5WLd3sf+7GqghCfDurPEeCF3fUmfrJ1Rb8yudaE74N9tySGk6NxndchP9ZT8
WiTPF5rsq2FOKfcyaFpSYUzWXNIZuYMozmrfNBbY/uboZtlFteQV444yQ4pNYk3N32dgAEGrRUHn
pllQ96iT0znZMe1m3oz4Us6a7U15dKGHHLTV+C5etz6E1QKIG+hue/Zi2mLwsUc/HoYQrCAOms5+
I9fWvsCZ+KoRuyB7NERTtI0XjUKkk3tKhYtGKVLfTvP7uYGQrxba2S5U04c6tRK4Gm8Z5OVcA640
7OZ3ZQ3Sa/LS2XInDiK2PmCLaqxkJ3SZlj8rd103DDto/5fzNP5ZDDoBtcNWI+d7AipoBMGRJIz0
F3PPc2YZe7le90LizWgm9SRocnVxpJ/BYxP22jt/0CDAx57hYRnSUL2e9SExFPegi0L1M8pzOgeS
FJThxSyMflsn4OeKGBxBuknVp1zCxcfxnwdSauOpDEGIL1S5rtGCDh8wc1X1Uan1mEKusI+y0x60
mB5p1qX3Os2+QpuICWjy+2yGWKtNgYXxwGuFwcP7Gk5EsNPD1DzpWm9wTkhn35EodR6q/KY0b9Ic
zMmC9z+SyS8ZobfUq4KWPlxqPzfn04ScbFMwexPSOqS3YTk9aWnMIEy7nlVKe+koZxK09jE+rmgy
H+oTyS7guqTzEVs8PF2J+08Td4RxMMcotlkWIbzROi9B1eOb1XzhpPFNBq64SSS7UfmQuiqtmlJ/
jyqCDegiEypiub8ZOmSsakyOQLo340FPWNCqxCZDsz+NxhzgiJ08gUa8leJacH7fG+HOFRiHEfQ9
mnLhARbtI3TMOZ/vJ1Xj3iUAKsFvOF5nmP5UPXNaZMVXovei1y/+H03nsdw2soXhJ0IVctgSIBgk
ShSVvUFJsowcGg00wtPfD1N1N56q8YwtUUD3OX90k545NrMeGDX3rd9+KjPxKDCQ2KIaFTtzAsPc
d4+VWpaTr6ongwSlQESeQVWhUedvbqHq0FjmOA2yi1kIY9fTeCvmJNQlpDIRBhAI2l4rs4EpZ1G7
Zi6fckF1GbEvdD5aM22ywsNSOsRNbbErC5DMRqe4ofUx6AUgtVMjnnvdeMwU16rpHakA3hPvemtF
d04kEDNrP81YonpafSKL53I+0uj1lixTZLo0Zlb+TzA+iK2lDMU0gHnxyk72GfxHSijvDC5yaojJ
pyINB+68krdcU1k+KmZCUv5IxhicviU+WCfqGEN0WbxAZD3rvTwW478h8fRjiwF15l2wX101RkFC
rWNdc1yYe7sX8ISkyYZ+haYbBxhP6djsKPH5bOzl3dKIuxypJmm2TYiwl2chfnVFwRCT+iknW7Oo
+n23OBSx4c2FJ6ZUkPYUFh1rC4n96kqyNIibtycOel8RUk5xjealX/n8/6VXX/LIkBedEZdHf/5D
o/PEwxphi5c8+AB6pnuYCzIG0674Kd3swhX2sU50XdJBkOs+8NqcbdGKxwDgZk6m1yk1YkKFhQnx
P8A/Cvk+5kmEb+TO0ZL7PnHO1kCGZ998BtQycFL2FiEawbHkYATIOOr2Z5nS7DwyUhPw8G3kE9N7
CuQwe38C/voSuUyE0OmUrTQXQ9CH7hhcCFehnJIfBzEr98N9oRTx7LN1HRuJEimlaQNMW4ghSutz
Kvu49yURFRQbAeWZ58oljLtwDeBjahlMExV1UqOl02yPj6z7tEo9dlc4Qrsu3oRka6OuDE6e0uI5
dV45B19xr3N3sJNCoaz9+1oBx/sd94GZvAw9B5iz8sW156W1TnLJn/jvKI6+VZn+xU4V60a6H+v8
kmjzO51WP61ZHtFaAYzkJEXPetQyBWWJ8aKt7r4pxqPeqUuRT1+2xg7sgXzL2v2XJM6lojtM75u/
oxmP2OEZf6nhWMyjwoKT+2+sfTsNcAutoxNlA2mJVftKvVClzU9Ca75NoS6p3b+INmMg0YarZZiP
tevdLaKP5ey9wm+cJvpedkG6RINhPgV5cvVE9TrY6QijNJE8ixBv+zLGjlRN2pUjekpOzvo25fqp
wEO+jOOd0JdkX3azvtdG/9VcmpdVcMXieXgk7vEjdWZIOeHh2j13XWdTfTqQJ647BzReww5yj6Gw
Gj4tP48dEOua+VT2NN/0WQlXX440C0zXKnAXSswIkku2ocJxP72mvuV9f7FtCYOod5fJnK/S4Yfl
0f+SCQ5WZ+izMDHJATUmI56oFqtGxBZU/0262hXucIasJUG5ewjU99JuU5U2kOi7YRtdV//ti+C3
7PUgrHz2bs0iaaMdfw2Oe5u+rQ12qtPhu07HnMyj9r3WV4K/U/CNDZiBdn5QbUeKJuZ2fbungtQF
0p0UUnzeQ9llpFf7EXABcaKrumgkXIBN79KqeARGuic0BnlvSj+S68HPbiOWY79WCmhN715qrSHJ
ncIdNkLdK74lZePo640wc4neF2p4pLIKWEHw6Wrtg9u2t7ZRHMEWPheE7hahLk3ZMRmnBgF8sorW
Ulx/9ZQkihRBDyOB/Tsx0o1LDdi9gKwldIy3fJbuSB3RCATqJHY08DsM1eajW//4ZvHmdbymgr04
dpFu6u5j01dxYoiRe6t9CTZcXnPAMrOPIOtdwgry8WQtz61NKudqtEf0eaT0LxXdDwndgWlgXVUK
SzkO4z+50ls7ieQPK1FYjeYS4xS85FRXxz7Ra1zjOEPVUv7QgrxrU8re1fgbTDPl7jDRKxSVkFtH
OAZIdtKxBfhRC2SinyH0HcwFWltNIrJ4KkdGmNlxjlozgMj6K8qinVbKPznPISFuFA0Z2ncn10fc
I8TdD4Ozs5yh46GNG6b5PV4vQWb9PyXtz5QLlBMSWdlwnJP8z9JyfhfuZZL55zJ0MlYNifZ9Geaz
OLDLlLATjXosOiN0Bj5l8vseFh/kzsrycu+jAgSmqoe9Q/HFIihhc5Pyj7NmWSRZb8M5cDvCRSYE
DEn1WnQs5Z0Fe+4Dxql2zcAIJrIbPk37nb7JhTzp9KXP/CKaT0Xu0q2mSlp11fAPI1oL1iMxz5cK
xMjys6diBTUgxvZqFsFfrSow5IB6Gyqh+zGBBSWaNV+cJE6wwDttMUSqO+OQBvgr+bLrSX8koWpG
dCFBmZwHEppebSF3gyH/VbP4bsrk2VL6ZcgEmHoCzd45etyVyXVA7k2dhs87QxQrDU46aUm4jJN/
3nJHsDc0/Uhef5KRUGOzioWDZfzYpfawGPnfnMdj3/XAI4ppbyRYqCyDBr042+Eq53cHNNyeXEKm
TRlPZkW3HdRoPYyEU+f9QZg4K8wySqoieVcuxFVXPirhAqUv78niPnQU/OySsXyctwJD188eLX2F
WxMnkfcRYs53SiKPJtVYcsTZ0gKWzXp1pvqZcsNS42ifJLkBzfgE3UetUXDzqqHdeU5FS1Y2HDdC
cfI5VCYYiXAtjWc8vVg2OSD9zCO22AFYlIk5n0nkRMyC9lKs7N9Oc606iHk7/detyU7RzxqiLnZC
+hjvLKM9qxxGCstcHWriqU+aLqyIftaKwD2SqwZQFfRIRyDDyuFbNs5KOjynd6oegy0yKzWpG9Nm
0FXbGGnptBKMngNLIG2nQ8tQNfiEhOZ2jVwnDY3CLvdiJUta8wGZjLH/YDFmo0Tog1VUJQ+tkvDW
fgkQucaNPfxUYnxpupzYW+phRygnyqk+FTVzTOQFxr48OK9EMFuDjP38l7L6lG+mo127bZ9rYnj3
xvw2VhxSleq+knYLn7Q9RAh6ARuoQFqykYnLHZ2znQY40xWmiu2TkyW7gs3DMXMjjvrC2dxRdJO6
PYnvR6e1xyhzu/5gp6fKWOg5I3Tm8tiL85JD0BGIyGCclf9S3Uz3i0cViMPp1HYrvUE9BQZsLiGr
Ej2hls9VuvxtSKGOpMMaMRdBKFJn2hfWngRrApmpdsE8053TY0oUNU/8DLiVX1RuPXhC7CWlQPtR
n36VR8D+xDnUBgOzo7FSnE7xr4aVjB+o9ta7fRO7QRnsEnI7W7vYStLmcd93X1PDmVMyCCEsLyIe
I4KOWVIqWpSNMrv3kuo7K/xkb6wo4rA3PhbZQkD4hBJ+motH14XIGIeeQ33Kc/4fjzBwdUKt9JKn
saaD2RMca+yL3qLCrZEvc938cyYPZ5wf7GW2NXW7UVL2Es66o/GiIRzHpVAVTvumqPExRKejTkx/
OndBJaWdkBtyfNgjNJ1r/BuHe0KCFnpYOOZXq63Img5OpZFQjDPB79BbvRdu/tdqrNDK6aSomvZP
j8ipCUQWz3PLNdAHN6l5n/k4PZA8Q59ZNlWxOZCXm1NOS7L2rpW8N7Wq/nhLDUSNdiPVHcoH6Qg4
J6l6nwZEHkB42IUm0nLy9oXDiQD12LUKAkjnnm8s0ULL0Z4UqH006Csh1X4kvWC+qKTfHNgKvXRa
5bvAlZCyku3IGxmm5Qm6eozXke1e1/QDTSA0MM6K38e0QE/Q8pynlbgXLeicRmP0ruNQfcorct9B
l6+U+K2tDjwwindDiM2NSMVLl9i3sqxvtdVpIDMLKgSXrq+5p7dyKQMi3O2js2iXMtlWKiojDkTA
HzvZn4Xbc+ZL9ycgUjWye/c0N+S7U9Adtl477oymjjs8UIwKVC/mJStmeySXH9m4TEgMc+ed40ks
/EOAQaXOrmtN8+jo17QI2Ol+zonpcbiEgFa5AcrkddXmD0T7GKHpZmHmDTstsY9JQcxxmcCrg4IF
RaDI1eQ7drNx3btD0XH/To9ukmV7jaSTnZ55nE2k2vIVkQGU81SxtTZFJGvuY48Emtiu1DnRM3Pv
TpwVVgXcq2cIVwnQrZI5bhMgmFy2yd5eSf5tSvcgEBYZacm3MUMhD0V/SzevkFWsBWLzbWqk7iUs
udibiaNxrnR5MFNBV4vYdQLIkYC8A52FPdMF30yZekfD835ZevWdM04qHJLy2XBAXjn++oOJ/s6W
2+49fWX1vB4ha4xec6O8RRuTtIMfItFkdnKq/pB77jFBMLk4KwEczfJI1wNiStXpEQ7vfFeIpIjH
qUxCYdm/qIj6vdYakM3eGuZD7e07Ea0GfHtlEZKfmNlDIsUjeR1X2xcfZFKtABsIQzrDDjl5in2e
XiyqLLCJ53c4PPU7hUHJpOIl8ka64sC/TZN5tClysj9QKXo9qU0VPd3Eg2zvL75Fb+u7MFG88lw4
aVg56qbocQ1lZ/wpejQbFuJpbw6irqj2OldBCIjwPgY8Ml0v8JApkqI2hCPr/L+UJ9CHlDkIVMer
gbQgTGrrAvf9h0eBgpLmT4OM95DP+lfttYeSFNUQJe+tSLw5Mo3yySBgJYb7aOj1tOOByr5aWOJY
rB50w4xPuNTJDdykAyXhbulRs/6ulasuufYxSi5cH5aD+Dq6CYi4z9Gznlyzfpno+6Iw0QwiKwNW
bkUGr0qj62GyT4S4UrjLyZV7oMS5aNyzNwzvyQDiscivdGCtsVbVhwWSnB6ZipbyyGtN1u7Ipi93
GDYCaoxPi0WXdzZim0aWAIuUmLGeKHLwXYQhOM7jJVdtFKT+JQBAYTbHNGwVqFPnpjtm5rOv5RiL
DR3ITOsvwZrRYBnQQVdN8E4VPYs1dc15Lg1eHLg73iUkGM5ioo1cDm1awVWNBI4YJQuLiI2gf7fs
ntRhqQwilHiBmYmzfkqODjJrtIRUjbILh2SY2y8+mFk0694TB967juL/0lEj0+QLCkx1y4fhAEta
n1ic4M3krahB2ggwQJAnH+ohG+PBM48LxZhJyRWOEpQKc7pOwhT3ZO/RDaAGX1AhmkKftneTLqsD
7yW9CB4xioXZxmaVLZEz1XqECkFq1R9Tpd2BQnKRLFHqEfGmWqeDM0La5xblCWk5PCFrvY+yMR5m
hNBT+lGsKyX3bXoRQ8u24jysQ5PsVkZsuFjS04uu3g2uU17wup9rZBP3lTEFu9JUJ84rCt3aSo9R
YzJXURGUbmXpXszLcKb7BQ2lM8h7G6v0VkaEnSHfuSwMAJLDt2urX6MDanaauKwtdTB5b7ALthCL
hAK+G3njs9FLZsc5kovXhv08a7FHOZVDCwKVXVAgcqxPRuM3nKnJg2f09ilDQ4hyotm3+jnxERj4
9ByorC0PZEx81ChFxsV4LHU3i9mCjUgnFpYzRnUXLdN5R/7g4i95SCx5T6pFPHWcXemUHVZrhF8z
xLWqPv1+Rq0X8C+cio9/9X4g4zGZGciUBfnnDCj1GudAEREJxy/uhDw6oSaMtNA29Od2ifRB88Ns
8X+DbguJp1FuC4qlzQQBklGWNBOujBBFfnZaMd2tk/HtGfdOVtCQjbguG9RhEP3dOE5HCgRVnFjt
ne6013Z7C3iRkGkcXJLxWbBvJvqIfZH0b7b8nWtaZwrWy04DMCz8Hyrk9giAxkvjLl/AEr+OOgb2
PHM6DeAqyKJBCYv7oBv4GZlLRA4B50ljxrXR+bGryTGucVbtFHgK4io9zKyh2USoXRiY5m/Giw7T
y4a/kKSvL9mHMyTI68ivDvGQyzhQ/n2BTH8N0n02qzSCD+/BEGoTlHlyqLsxzS1lr/h1nOyfrdx0
X8C/rTbjSe3I0Fmo7V00xT4YKO1Q01eMVGyOMmAUXEYXv9Fe/aojeYebsKDTMLEdBiojiJy6ZFmZ
VZT6QRnxTdxl3fKUki4W9hOsMVEWPLZrOcZb12bn2Z+eSkcU+hBqut6LyFH2PTdH+dyPVdzZBF+U
Y3CviWciP3A4295lzC8oBrVIuORtSi3Y1yvQ31p+rLgHcLxLBUILeuCWbXWiM+tUkovFtLom9RIt
czYeCzHEhrfaUUqKD6xzRETYtGss20Iaao206Bz5WrvbCs2Bno1zzrHHp8B2v53RNSIaaZE6ePva
qHqqVG30gzbcLeXaqNKLJEwFMZEVW6iZNLSEa+3JHEj94XR6HKiVR8gbF5P564+1OCaqRCpLkvIx
CygtHrWxjfAyHJpBR2A9zX2UwB0SEZIdByxLwkjB3haD5zn9cAhYDAmn56ozz4avUXdH95rtuCfb
R8VDbCZydgXfkHSHNXPd2HfvsnWW+7JuzlnvEEZfQY209gScNVtnt4BBJG5iyuqT3w6vMtWfC+1M
DOQtWZwPdJy5QQ34nHzbmf2cmjQY6b12v9YNeXjBfN9kfLWiiu3GYHXmOuaNYIeMyBX7oS6e216r
Px1LF6HXjB8VE3OjXIrA+dE3pP8ga1lvSuTPGvh5C2kwm9TElJp10oX7aOb42lg7vWH5QMh5rczy
flrsw6jUiyRPqVqqPSmSsDp/Zr3bm+745bfmVUuoCNOcs+MUr5VrPoyKKUjK6ldRJhwKvX3Wir8a
sLH8W/GZtUHs+cW7WpK/Eykvyr4WS0nDpzeAFWQj8sXpVTr4270VoZFpklmoC757cKEgQNY+PGVg
PHpd7pecPU7zuCk2Fh8djlT0uDn9fLeYubGjR5ID1bKi3tWsI+H4O9UbZqiv8K0QTpE0PJzgzgiy
sfiRsTZ3ZEKEaQlCrG0nmp9dkwrqIci5ViwIfpRxHFgghniGtesqJgQOk3NGPfJFmrYW2oQghZUL
DykYWDXiXdlCecsdZEg78eZl/ENzbaR/Fq/9tFJqb0+gvQhw7VFogLZfqiQArSMC9LGp4EQW/WM7
nmsNJwVJCk6fv3U6aLQS2XfVW0+ywjRDbhz0uKd2XTP/otx2I4wfRD/Y0Ton/7JlgK032hP9e6En
zxiw33Sg9f0sQWKD9iQWlO35VN83ynkwUoWeD0yMnEgoe8lJSq9WMHFhGbpRxSnpv2WTdo86tXrk
iUSz0N96G52CmJiOGs369WgzzbFTH1hEuhkoemksWn6St5Rjv56nvRQcH7YAinTQqepERkSrdiod
Rw+HHACyFixt2jBQUDo9YE0SD+qnE6TQB2ljk012JNTsOsqmOPdlfx0ngzL0RL15QbpFa/nB0eDE
DArrpFH1Uy/J19CwDFT9XOzmIb9x3D6kE3vTmM4tnBaeGNtdjzUfnm+O4Dem+pyoGusmN+oFtimQ
QY/Hc7kRwLf3cJhROI9GxUzdk8+ZjLkh2TjDGwLED2rRM0JX+jCrJu9Myv+tTjdNUIXIUAiE30Xp
PkOb8lCa6U+g52i0QT1IhzM0jBd4jP3id2VhzkaFpqu3N1w1+UMi0GeTIGyapvapd+3YHy0iXqlv
q3sfis4/LHph7cq+KCKN4lqKyOgno9QpXMz0LFFQhV05pE+k3p9L8rx3OAwOOThLmJl4zeRqfa4s
s8eOGkxmbWxIkGDgS2Q8x5mw/J2bJgZKX4qUyN+DbfnSGlGBZbX3dVkD5eDHY7BCktO69X03mScf
JEUoDmnlFBGpL9aLs4KyEz8hESQaiCrS+ZoigomT0cvRiK2k6ZoEEdo0V6xg4WP6yuG0d2zWtsJe
emwjnJsNANVOhzIrjQJTTV1rcSEtOmEq/5vKXlwz0jiBOXdR2fG5owPnB5owJy2uegb80HZzytJX
aU4VGo2bRqT5NI/d/G7rOYXAWPCTSV6aAsF6tSxgvalzmlzxJ5MaVJq9HEhUKUKa3cD8ktI5Frgw
SDcy7wKZ7aEzHpqM2i5fmSQJ74zC40+om2uv2j9G530T7mhgcclutr04BAETv0Mt8W5Kuhc8Kj62
ghmsm+DrQ2vVJsOQA3c8b893kf+zF6JxtaS+ZGCaFUaoGhiY9CEfNYMZMCcpg3nOvlhB74BVjvPB
nF57MXJ2Dbl7zSpeBkM+FRzixlhS3YhJw8xneqgbmNIm+Ls0ZNu0GDAGk+j80mqvOi2H1loDn9Zd
Tv8bHpWVRcfP3FCr7mWLJttsPrvZEwdio18rq2VTKOv7wlR/q3HepWb9xcj12ruCpWxpY4Yl9iWM
JaPx7BYzs0IPUjiWbmTnzXmuTDQrzTWtAJq1VnufUkL8emDUzk5Ok+Fkd4Yz771GJxu5PnNaT/dt
faxH1l0QQQ7DK2DYW4HkAG9d8CJpnGNAyNK4mRD6z3SQZzUOqmqgnHGKWkrI9hKMq20KxgX9MufW
xVFEfupSFruxtulzE94LSQrgK5WLmJzOE4TLJLgqCyrCSvIj//rboYY56myHFm+9QQSjf6xNxfbF
Rd425WUdhrO1WIhLEivWLGPv2v2VJJ/YWDIZdaz6aIliFyYLlV5sDHjPOuQWqUnL8qTl3GjLHEqm
Ggw6PFBgGJcgRXTXrnye1vqJvn2r4NFpTsWCNv4VuGtj3clKvAvvbdOfKyQaiOYacaIrGF1M04Jx
LPWv4SS3fMuGbKj0fRnSi8Y7jV39HSEbQqzmoABP9j2xTGFV5GtIvevNlf4lvaY9Ziwf5HtvTRit
Kmc+Tk0md0wTCFHy/rVovAerxJYxI0w71gEXpJYfggrsGKbQT3Ut1qvBRODl7RkTfeQQPultAAis
gLyZmIZYMx3VxXXeb3WnqAqTJHteM4SJorUJyHfR3ZrVgUVMRLIozkQuUgpv5xw97ngckvWlp/5u
LrZqTQS7Rt9F6eD/QfYDSev/1ZiehMq/03q9t8wvg7iA0KHDdzsbxk15SatGXh8cZt2QQr9fbCpb
+J4zEmWEYl3fmojIDZ0OqvXPSek9ycRzOYwgp0VzZ1o9NFZjnoj+3oN2fCA9XlklEKVz0PtZRvEi
8LY+qri3VjTXHbFlydy8CTxHEKF76WkF1q7lRDRCrIOlpssAO0yLcTwrIHnIZ2Tr7sWT9XvRMIlU
a8HmX8yviwSr0InXQdOJfHDhrkm4qpaCv73q04ZJZ64xoaZXaivfXZKHjrhfs/qNM2A7ajF3odIw
QV0NmmJJLSb/SEPWk8FYyUWxDFXotuZN7bEyHbl58COyDdzPGR3wWawZzpphdYZIE4A7qOhyXYKg
l3tbb6/aCBKf40yfe3g9x97agWsfum8dqcWgds+F/yIs91aVQKD4J4gl31eegEmBvV8bMJXZfPQ7
IE4UaRQNCnXgfLsURmZHXgYfkurTzXfFVXNRjwz2+FN1myyWNN2Apyo1igaFHbyK15V8m8wwcSKU
gusxjxO6BjZkdZgVBV/rDDXp26qJclseHbcV+20mRP7+U0umswYkOaTm8TrnS4GWHF627NM/Wjqc
aJiAZTCpS+ds2XVkCcmgg4/CX9oM8x1HNbMIcg63p4IVX9Pbqsb7tiMkHiXWoXTpLMiPfaPthVMN
G05Z7irZFVHdkgZlkniwkG0of6YewBhHFzJLWIyylFpULNav5BobSBCVyfI1aMMxMZo10pPsznWH
/iiX0oX2Xj0cDTxIXmGYbCtYXLTtum10zsPcoO9cxQUVfUdVieyBmPafQqx8TeSAn/O0vCsa5wM7
XLanaJzL2vue8+KXUWVEUV5Rz5wVTkzFJfQkDXcm7Tici/CSBQJgv8LaH6jYdFK22gE8ssFjlnWD
jxFF86ldcp5SSl53UuFM1Lr8o6iDO0rpPe5BPHdDjolnGJBiOTWo2UrQQ207GFzqAbSa5a8tHYDy
iqE0VfgqkcHc4QfBtORkuA8JTgWf4PYDWcJEI8zr7I5vuU+aoO4RieRbGv2bcA5b2S0+Yoq7y28M
F31Y2+17t1Rv83LPXhzBWjx1RFAsBSjXjPPSWBAQFXqthZsupy4tuUNO2uOyKN9blLKIpxSUVu/Q
qzeYm+LnkiVqvXvXEvVvUP2h0LyHpSzvBKbZ0NtUXEu9QJBMCQMYGyPMMzNN2hyVTKddb4D1ZS6X
03+/mKhWeSoYjxdNAKDVJPx51ZXCpz2YEb6IIQju8/wm6MdwE+199L0nP+lfZ11/UM4ZYODidMOb
NqGPpFmTPIIRuww8lwIw2FL6cBmlhHn2M8sQTrGiuS6IsxkJJnJdU/dLb/V4GJti76byb1mYNu4d
bB+qm++rej2kOdCB5mv2ziyAMbG+7SYzGCIB2bSv5l9SRBH/S1Z9bGYvXORngoL2wGsaf072FwIm
hxITwLOTfTGG6S+2BSybEzu2CHwXrHiMCBNIWvfVsIYnwLG4CvqPVrpvOmBo3oLjmiipwtZ+WWHv
d7052CfeUszI7Xix9eI8Ttz2vS8QyYwXFlcqwnHpUObBYsGnFgQo5fBTFZE1L1dTAP9wdX2ocXku
U0Xrbp38dB5To0AgbyXITnLmXhT3CGMy6UdkeLgIhI193z/RFHw/jfpXXgzf+Dd/rbRAd17/0wa3
fXFU/aAMcUnr4GBmGzCPEoGkAuSBNJItoA8JmNaurgJ+VLLOw5lNx7DZfwgSp318oqRKm4rb4Gyd
iYPYjRawFiQbGCcigtGxqz34czSWEqQi8DwIsfFQGlgr3MK5dmn/KZXz5SmGy5IxCFaX4vtOf3DW
+9XRf0z8Upvra+d0aRJ10n6ZtfHVzpAjNvh4kRUL76RsPDMZ/bBJWRHRQZ2s6rM7s+UR9sqRDmqZ
3gr7Ndvyd0Xw9R/9bgw0wtI9+LwqjVywCm4OnjDMSXbNSkjLchljWpNooViUT0NHhQSDdHLLnkF4
e+bYLq3+ajbwJhn16c5U5YuSxjPPz5GkiizO0nbXJT+EekYr49CYeTcEWH3DQsGk9zQvOHbZ8HZZ
j/KH9KKctI7xCTUEx4Y7AO4uWgRWcxW98ccvu0ufyiXsGudiOH16hmhEqduUkWbzoGBxcCLETQ3K
vQLNtcHO35bLzdWQT5FtyhlI5ruMMx+tFB7AEp5kP2iTu7cTUlNmZznVSaXvWSB+fbJR6nZdo4JA
AN7k2OowyeejfVK6/QgawPWb8Xzj4B0PyKS4lrL53lurRzxTd7pLm1ml5K1RNcNidTMy793CNTgU
kIBB39r7orbQlL4BUwWo4KJUtfwiX5uSGj9Zf7dVyVSGUVNDP39TKr8WY7ONhmh60xFXlzFVx3mp
nhvE/1VjeockqBHX6Os9nwKXuIQtQN3MG8GYxdN05k4Ukd+2X8Ei6AMkH7PoUJpbt0amX73T1wjR
EB8mRBPtHAzRFkUGOzCRn5IM18x37txcegev1d8LNw/1srtX2ASQ/9AWo7PpjGWxl9sQtuYUYbgl
pVu2O9KmUp58fz2ahCLutZkVcW1lsJPtq1dz+KdJcIeUG3WBsImIa/4RKYeXGY3PPRZxTAPjiHOt
JamhvLXFIW1MiMmlqc5VX/z6Cc3BHsfJJEsVW7N8zkjC2umCxSyx6qd0DhCJG9ozPtL9nIotwpw2
P72yvh2t/1eYaMTyssHSMHah1UIYrGN2V9aLDNFWvVp6djKRvO+U6Ow49+2dE8/jmh8mnagQbb3P
fWgHBOAoFAyDoRwJYYrsT9Y4+zuH1GddvC997sRd29zrZLUwhnHYFhn3YW7d6c301ndWvHq4xCv5
huDNPojAPtgTdaJFZUS5O1MOBlnd1907G+a2U84RHZCMjT4jdt1CwvVmHW8ErGg6cGkIy4klLMOL
RCyfFdXI43buWa6mQ7Z5FhLjvxU6+ZuDholFF44dqqDGV0n1oDEH6WlAz1JMWnWXTYQTmgXWptk2
oZdWgTVsbB6MgNnH1tr1OHoEJMDvoapBmpu3aF7T4gn9tAF+svVIp4ek114KPLql4RNHWiNO7Mms
6TF9TKW4IRtxq/lxLFuX7JoAoo3iXGtGyeEGDEcESjwJor18lSlOU4WEDePd4F3S/GtBMeDjX7fS
SVyI0ocbrB+nFh9+USRHu9aexsX8HFAkhxsnhQgEnYFv6QvJm+Is5NyGK05ufpHckjsrbVHwtNOP
K6rm5Nbjo9HZ4Ge62E/5cKQLI3tBnSTBbpNxT/BkZq1aWGvk1bkL7vJF7c3NRL3tFv0s9ajydf5A
1HZh8VjJ/Gnsupd0mJNjuaz3nmtjlyUFOARkCIG79JDMkpxRIw8Xa8AGrWk3vc0vTJR3ujYnZ3PM
kOotsc4F5yXQwYFlxAOK5KDgIgNva0/+qqNxwqatG/qe9A0L1/MtJwtI8IVH5owALGiKu2zmU7eR
8+8VyaqJlIKnj0hNFLCvKtexRvnMjPMC+FV1R4noUQYQPG7flvc5KveoTE0myGE+bAkpfjKTH7XY
4WilKZfH8mfoGRnHy0Rq7AoMqLcSqr9oDx1KqbBdaDOsJwzSEJH6SODcSlp7njXj3gM5ylyyjJju
Yr9kaCR64Ga38I85sgVrOhucNfuCQSv0qg8Ke0+oqeiiB8Kx5PBRl/8j6TyWG1eyIPpFiIApmNoS
BD0lypsNQi0D7woeXz8HbzYzEWNetygCdetm5sn5Q9fLfhNTdl/H3Reji7GNsuYeURgzgvdtheKS
WWW2i5gMqZQnPtp8mHb9Nje0A1oanJFI5kFdxIGrypue12fcZN65jLSgDo2fugK0UocN4UfbCFlT
2/uMy/pOC6uDSjlUMN0MQfQfoGdN4i+Omd2XbYU3ILR3fNm0u/aL0DRxNTCgQcRmjFuMg0l2/ugH
Zk6CJJQ+ZTrWt7Y/OW4eslNfqE0FbrKFJkHTMhtgm/AEZw5embVeItG+LUKfJ82K9LOFL5VnGplv
olBiwre26bJhAWLQmMFktnWQsLOB+xCxwF72rkwCtq5w8IEPubNX79K8Pg4T8Z+KSZG8momnSjQY
lwaZgqJaPftANlYjV7OmMlpkTjYMGpMdtBSv2Wee/th4066v3J/QEgtWwaY96VrcnlTOIg8R2ydJ
xzexcK4pOa2TlYt/GWSoK+m5mB8yGbAplo944K/8fSGIduAL3Mry09bFJdexvB5GA/M2iKIN2+tk
V3OABhPa4/og7Wun/JirNjnqvQV0mf2RrHJrF2tpsRlTFe8tHef6RAmH/pXJq96Uj5OXTwGmb0yt
raHdShDj59Q0r1bdxwhxBBXxgB+hG6nbSqwM8NlB8mW9tsFYcsQNhHM+eREjrg68V3w4s3Wy4DD5
Rud528TMJEQCUHWCipM92W0EtvmuJkO2aWu2OwUNtHNHxUQYuV/xvPyqHFnTc16aOmcHFHM3nRpG
Y7bUT/li7XIN+p6YWF/RY0MaoDXw2U7fGsyHAAcMgYsovZdTehQNK7RiGPqghsSCQto/td7c+P10
zvEPbkFzfOgad2q9/JgUqpkYc0Q4PGo2KrkDRNopiD0sDF2UUE0X5aT9Ka2y13h0U99wLPvYcKvK
HobcejQmnjYpxLcjy/4yqlQc4ukmB2TJeGKZhGkOpzp+p2Bw5I0EGWtUvUmDpcy+SwMtqcSdGYdh
vsd9d4pL+dHVSMpaiJRsV9zkZ2Qc/OFB7UZ/o13tEM5e5kUnWG7eafOTqY94BxOL795gNdtBg/3u
1vdW2llHoygpip7foVL4ls6Od+an3haxffIYd+5AUV6pLsFQkMyLH3vsmQrK5Zdl+ObN6Pi0bexc
2ItZjl2xLopyo5wcAhs5kkXn1yafctL5LJ1mKrSc2M8EMYB0oa7G4dj1NTn6Ce8zvnYOlG50lXJk
Y0OzXGtFvT/azqe5Lmq6xQgMjYtMNXBMlkLt6nHaY4PpkrWjp3gZNMcISn1MkbGNq6iNc+OyWay7
DAXd8rZq0B+5wMbI5CLwNL270h92tcv15l6hhCx2v4HLTvUoz0/ZUcXcNeIZGTbelqZJRlDoTw6X
/YNjaLgIRX7Wi+pzNkYVmNhAmsFb2HmMF2uIVuQV2XPRi2RjgEFE24wf60wPUrgAG6xKNn/jcyoS
bzvk0Tee8G1cslKPEBOT8DmNOOMqzXiNouGJE4LtW5x8lEPyWXobUSOZW2HfMX4uJNCc7EsBEQMF
Z9lBDDSuZRrpJlbmIbFFI0yzmzc69d2qP4TC8LZoGmjI2X/rUZ85GO8G7goNsTZcCrIP7fosziqQ
mpoP3zJhG58k74WVpDtqmc0Hxf+cdyAJNZEDUi+jC64lwsqteQGtofxpITiBFIKdsk4vXEDTCyiX
9GJ7Gq44rX76rzPhv3+ZNW86uQPjYWsz44zSPWeOxmlPJyEJlfrbnfJ/PBLZ8pdnn5Q+4wFzFPgF
OvoIKgRsw1WRXbHkS1/R3Oxb8p5U6VnME1y/Rb9hZHmuxlmysuS6g1ccN3imOn4zdnu0c9jj2kgI
x/t0tKW8lY5581y8EIKRxViaD9npj4Yq78CJYWZPn2jIOcyI4Ls0scut18+HOK7GwDYwZy99eNLQ
GzN7eYqWlQe5dAJIX2gjnCy0mczaHTDZJ7W4y54NCCqKEXi0HW5k3ND/Kk1+toqpVQAdg/ldHgR4
E18uI/GA5dWIPJOwWf1XZu10HrOUIqIQgl+Xf8Zg/2TW1/eQXgz0Fr5zk5CnorGn3Tio94jAp4uN
U4RvSCKg1pucNJVxXDgptvQ1leAf+2eleGUKSSw4jvBq1lVjPmtz8tIvWh8kYqYgeGX51oZWkRlE
834ztDSE0dwnTwKhGp0PiI59r+o1upRi0mS43/XFe9Pams/gbmPExxnKIvWWsCzXHezTRvZBbBYK
XnTRiDBsZhv7r6jB0a+G7FV0ChVcEGX9uDIVJ4mg49j9rzWxVvPCrnpkJPm07dD7AHK4sJK33pao
1imCxMMyZrAAUT6o02bpXpnExkL9q8woZbItBfsB9ZkLM/5o1gMSPYxKhIwiYDi3vF7W0NF47dWN
UCn+aSLEvLaiPCaFNjj3KY7fjaInfCPd8py60ymzVhur89robAHxMeJ4iiMuxfnCiqRTatulrA7m
atmkVi3oGWi/hyx9F0QeJ0ncNcql33fDxD+VO1HCjVJE4a52GHlEEu/R8XFGqOZAZUOBGPRq6Y68
zPR2jgKLK+kznDFmZJz6gcSyqcePtjBv7Mfvp1o+jmHbY8jk7pIIkLx8dJfSHqwrN24sTzRAhirF
jZMaxdbDt3uUIRVi4i5zp+rLa7RLlBd4lmc+/Z6Uch8RVBDaWzggNBkDig32WdO3jfGlWX8CB3bF
wS3i+znHNRYPyVM3GiMwG5oMlJb4veZ4W/rKmZlK7bHD9yxdYz5VI//YRDj1fmRacTMmQ7jb1bE1
qb5ryVGwtF4n7fzgWaW3ayPjvXeK+zpkH1i53NRi+1esyQM9fbPpBD0MHi6EoTL3aVTAkzJKuRly
FKu4E5ggliP8g+6OksoNnsC7pXXNLQ24eAaj8iuMir25fux5GF3zSL06dZv45LldjsEIzzeJzIZV
HzzB+jK75n2S9g89VvxAjNpX1vH5DR2GWcniYsmjmmkuIeMaE4djFnvu2xkJCDcq2l4F4jmpH+qm
djeu071PZd/tJufXpJtqvwzhUzSzKDV1dhgGfUQJCCOuf/U2nqKZK4XzlFg72EJA42ceqx5zlR8m
7avbFI950dqBNl/kiN0czywHXCX+6JgzIE3qtp9SpufbsvkFd4nUWMF7EnN+NxNdYFYjiRNWOqWo
43mu4uLCZvuG8VM/T4QEWiuWAL0SXpQ5UMIeq/6eNEKQypghiKPQKXSJWUC8pZJkdpLgJ8llSWMg
1js8JPNQYn1j+UaIQ9sppo5+hXyo6H4JyUywupqZhNHPYYrjavnVXWXuAFVL/m1UqqcWwal8mmae
Q5tSL04GIZHTo2jR+P5Fj11ceOCNdGeTTH13gMCyNSmQ45tzH3radiiMOzaYPHuVxq5nNNkZYc3j
nRDvQWLiJFTpV2ssOzXM8TEf8tfci14hJ/9NLs9fWNMfY1BeBYS93Doj5j9ANS/OWH2bLDsHkzIn
y0wg37Tqs1ccNqDlBj+JmpNrodk5I/tHr+NEyVq2x9K+g0riot3N9dmt+3PEiQ1EJX3ohettCHFi
UfeHkhy0ncZQp8z5bC9UV0SSrosSsz10B59zgOTNOCVXzIAFvzuulkRt8/PikCTv+kuj5v0U0m9j
2OWIRSB7atyu3rVrHUYTsjEm1f7t2cu8MxpPXRprH3k4wLIfZ0jro+cwyWd69K7PLSn11RUGZyaH
gckCRjDiQIlMyu6GNEAyRcPKx28WHZAdpzOxv6GR2yiq6BTpOlb/hjkyCs1Lws92xiAR3+riOcPN
sHNKE6Ky21DCWoBsjriGR7Ub+r3MH4sO9lw08MIrx6aEnAc4tUjHB1Zy4zntm9NEjzbEPFb7ilzD
hiuX6J7jAeNYKvZdQWCbAjTlj2akb90ufHaxgWxjpHo80+Y7ulByNULMHZBVOTsNHC2Z/Ve6TXRS
A5CEiiA14xMbBZzWA+D0XRbSf9I5bKYVi8kos8IgLMw/aY4AoRZk1mJsQViMzDhs6DtsnSO6NpyV
NDJveVnvCzi8y5DM277t9E03yfRchbL104SOOhlSaTLCvApoiXgvMJAx1ejMGnR5A1NF3jHiXcpk
iufX4PwjReCFazUhPaU7/oTiTqeUcn2mpe4KYs+gdWIU3OazzUlWOxAb3dyMDwmIoP5pNvUJxyBK
SU+EHwYGm1TL07izr9XbBZEqvJRnA910Z0ncvNTeaUGFZTFg8Sm5uezTvOwwScqVejbk/pS0ksPP
g2QH0asrE4M4Ws6jivc5ZE/LW6Ha2O3wPE+djQF6am61lbP8quvWz3OHHua0nA5VSv5kTNH4kxrT
Yk0EYJOby7Uolk9TdKwrvAYjWWNcTOxmOJho0FASnSDVtDKY7NZCgIYbmzXedXLJZBGvMqjSOuIz
sseUVSS2bsg841ZPCj/X0asiuuOCrApZU3TgQ3WLyzz+PW7gFof4gqSdo6kHXW8tjxj2OdJG8nEF
SNmWmuldI6svVbQFlXDDrlj4aWiAhJ7dkAvrRPFc4j1/NmgEBJ3IIUxuz5HaH/lKrq9asa3VVG8d
l0Gw9/qzskS89QbOCWeCamKx4NhMVe6e2/yf2X5OhQ5Q3CS1y4534XAeICbkmHmZEE5G9NqFUQZx
IeHtho0bAwPPjL5603LB0lPm/JchG6xh7j86B4NLcqoaRLYyZhNDMWdg0Z3MizY6DUP+XedGvJ/e
NQdeaB9x+5uebOHg3HcJUmGVAOPpO20TX8rUg/BbU9hKypX1aNg/LhmWADuekShI54dzYcGc7s1z
O+XagdOv2mJSJ1Qj5/fGMeQBWD84JQn2RoO2JaaHIYmeCq2ibiChgunXc9PpRtEMNLnmntcnQqDB
1E1wvAR6FvTZa4HZS6a2c1AKoOTQFuea/bJfqdHe2SleOmexJwQ1AAqZ+KAJbyCQUjzMxEWO3aif
3c6r7/JxvlhGehuwYDQriVKL3K2H2xRjpDNfyFryqCP2sAbtrPBgRrydmHOIwfNFmYYTAxUevOjU
WVb0YRFOl0bW+nObRAeQJwS4dTA9DEEbApikBlMu0N4EKMpzhG9P2QtWbGebm8AQcmEdoqw+uJq4
DSJ7rhKcEZpa8JpYxG+9RBJ6VQTvcMWiDm+6dqbRJX+eRn05UbQJysNdTrUxvEXMOA/LxN8AlwU2
jJ5LXFJxButFtzLph8P6cpnr6sUUiXmrtc68LQKkWVQy6fcD9azknYk6cu+pGWVkDyY4qsD+dB3K
gUTUmJzHcYG0VagrP1hMVsowMfaPT9bCJGVGv4U1f9U9aEBVdWfHLuW57o0veFT3hNmGa1hCl6SC
Yj/xxIUWb6+mz4NKGmB7H5qyafy5z+wdRSPDGsnry5EXELYqt8Ol7mpv9ZdLrOLQNwVbUNSnnPl7
R1qQDINHgli448E1qtLvC2vccfvk/IxZ/g+L+5y0RMJpGW+3bqgfrLV6vhwsYmFV57sTpHQWVxvP
i/t3Jx1fOxHfcks+FNnw4oEPNCv1hpJEE63+alUWvgHLcII4dW5pk+1LCSSyWpPOOg9Ilml/vTdf
iljq/mLx5mY9tFsDZlcwi76Zrdx5dmuq3RLYY12Zr95xVgABfxpomPKD635AFhyXdIRh1TNCVHo6
PZoyo2qyfVmMhKhZV92llc3FJa7eY2lxDYxOLIS1nR1mj2bHw1T1xrMVUgtLGw0anJ3o58IIzybl
BuGUOr7bdPVW9eIGUErbjJrzy0roZ/LI+CQu1V5K2Z+WBSt3qqqKEJsWHyftB8wdwdtQ8EC4sxXk
nWX6iUGwLoncoPNWfXfNiDoWN+WwHuZtgWjFKcZAWQ6xfkJ8ww3jkv2pyNTYra4fVJ/dBqmz95E2
YP1CYiCCtEyGLMPgpxFNQxAF7GCR88o1eM/5uCEIjKnajWk6JYntlcWJu9VNSEFST7f/1CRGv5DT
HazKe5JDFpaFzNnFmfXsYRHj1oUjBXPGk2w1Xmd4cbOuNN9whSG4zB2XlxR9tJo/ppQvUJWL8E4Z
RSDScFy/XTcnc/SAjS2adYNeOyyUurnx7KNqfkKjfLKSxcUpYTyVkBJY+yX/Qis1t0Nnm7vlquNg
wLiZoNw4aA758qiJ2d2WhfYTpuwzQAPLY6eKc5Iklz4bUCDmYdmG/TvxHMwNTtz5qnCRILD3bVyA
XdvYdY5WvRAMyr+8YvpJu4WU2DIse0XwoLEeO28wyLFhqzEm/oMa7MtIbAHTu0P9i8zvlsZ7Fsl0
hqCDtRVS7EYu1lGlDjesaPXPNtGEwRjJC9YCNlvPebU1hLyToSfMs6k8JYiqeD2Tgsh/zcejFriv
Xre1oX35C6bMHUknv50nlm/JP7uweG55dcNJb5EEO3nUc/BmhFTmBHE7y+vkVpKF58uCWchMX8T6
jE1QprhwwVAx+mvu9pJqGottnGHsTDmDXUTsl3N7rjNz8M2u2pEGi33nzUTT4T+cXvW+zo8qiYK6
M9GfwAfuO0WKLZt+HVL95IL78Vx0aKxkZbF68WFp+kkrogRG1XiJvgXBzC3N1yN+Iw69dX/Agr4n
O2WLiNho/5WWoCkSEjjaxHCgr2leVrz+MIozOEbWwzkUvwVKYkiuiRmfEMjIPEEMLPInonPMc8nR
tNmsCA02dxMtRF9auOOEy6ik6AMcxbC5ywL9yaV0tjc+c27Mj9loPeijfvKwM6aA82tHI/CQGtya
WJu4jZVfTU+eq7IZThHM011VeN/JVfGVuCQVprSu7Pqt45TWfmjeFjr+GmGv5/E1quJoL+RqMS+r
r9608n1iSYxo4hLJ+dJ66EyrU0elT8Sb7swE1kRlT/quAmZ/MlxWFY18lZNVE18so6NBAyLnOguo
7sGAlbB0OM9CTuM2yuLAttvdbLTdPnK9hZBdVqy3EK4cM9FgIhUM17+a0gmRh9PPNBePY7zW9BjJ
NdEXPlmeB6KLQLdQRHw9D7l6E2ji0/mxJkbRJAdoihmdM0LcU3ySMR+O/cFzmI4adItN6Wl3/fyO
58O5GYUOJJA7JoUByC9Tn4IpJYQBzR4Ft5AOQ1fXExQe9/3MPnIm6k3muQ7y2gLOmZfjtuzgq/Ra
fBJT9G+aiBRBfgTMIo0bl7U/CH3EuuPxKQvv82qCHxylKWpPDVfXmMlwz0EGDmMV7hF8HOPcjrHp
O6AUcImhSHXEsXCizJb1ZSge2QxpT8ZLRNkjGx/8TLfo4rTpvG0WFptUs2V8x6vjPJI56NkuV2sG
tWscfVNkbLFXMQeigPigyuNjZAGbWshLyckGPRngB2r8BLhWgG+ElxDCvhslt07oDGoJVs1yGECR
OxbRaiAQ5IU3g0tpyFQlxOXTJ5mPBuMFh7jNPrYfZycg9Qx5XjP3Huu6ojRCTMvmqxRRfF96CgMN
B0muFjtoJz6NsXHlARSzNPh4ypBcrarsh5l1BjIdyZmSQVjRVuM2VFfMYvyhCoYGSbXgR53ZUWR6
G7/Gxfgeg1cf4iZFL6YTBU4I0XmrpuynDcE53YvQHHc9sLtnLLVbUIh/BUIAaG0JAATtEG/pj9Wm
3mHyKkQfVXBehrGF4mXrW2vh0YXdf2sLeOpdw7XI40+BRb1TXfTWJ8OaEkaPKSuovWmm+QblhIda
moAhSrtGZe8CwxzinWaEFBpm1bUy3X8jIvodaLxTrdqza+msI6ecvM90T2I22acTLjmSWtS3dHji
wtbbkEoYnIbcpf3IQpoWlxzJSRBL3uootZvQMAUDrebtBExkX87s4pZZb/2yxV4wUel6V7f4SNXS
qCO6HnwlhAGBRwBgK5c6bjWOpDopNM0gavs7l9wHbQcV0U/oYed5SQNbx04mxrTfu+zoQam4j5Vp
+MXRJfDKkmfFERjDGR52u6tL+i9Xe2Fu2b9LxJ4xx97ZLWolARHBqnS+TvDg6ebQx/zc5Hxv41j/
jTqDGLEhGPDz9B/dH2BXBtQEaRN7tRmxYIl8MJxP14ozE9D+a9uJX30YeX0W0xNTeXwq3Dfbkjdl
o7YmblsGI3U5ofyKqQjaRtYi97qYfptieOi0tt7TvRphgJ9vcTj/k5U7HLrOZaet88lasXu0gZsR
oHte/12HsFhbENtlSkuLVwBmoi+BH6LDxmjgYKN/kfguPviUZI5awveli3bCpDmh0Utna9nRNrYn
l+/dBOI/pM6F3+JU59ye6KbaeBxaeI3+VKWnvjWU3xVxvk6auzD12ks8O/iSRkjwi8o6/onglbzo
scBXS78edUcg4P22LtjQWhl+hyJ8dfVPtZZ1WJ2xrtSVpMd0vZ+ChuLgwStHkSZsrIUduWPuFfwJ
bpygjMLqXqLdZ7ZHoqXInvRuwbHVHqZIS/dWyyRpM38jpmDYABBfVFf+goDH/58Kf9ddfOv4Kj0/
G+JT2OO6kwpgx9Ky8QvpKqCw4zrq1oPp2Gspk8br2Mk+krK/aR70ImAK8wbOtnYwyks6covIeRnj
utH+zVhb0cpnaEMeD5oxxeEONuxVVppklaYjhY3t0bJUeUl0HLRV0TiEDwZ+DV7e8Xfn11WSJthV
0b5QbKCFpRvf0FO2Rv5X1/J+tsRnX0EUhoQ4udq5SYELNr0dHrt6LK9NDpV1FPV+qnH8ui1m8JHe
o4NHh1TmeiRnM+PPBtW4M6Z2ZT1q3jVTBFWhau8su73Olil25tIhzBNx4uDHOMNYGEp77aqw+1Pf
1084ZvhxQyqZHAy6b61x61Iu/SSJzpaD4Zrv9c6OXf1FG3F1lqSQ5tGrD+M88v+oU+1RqtcqsS8F
LXJBqS3U2eY5yZb2k6jtfaSTOIwkB9GCmkL2zDm2JHMUfgM3oXNJT5IvLSc0PtgRBsOhwwrFNeJg
it9OsbjB7ZQ+lZ32W8oVwe0a2bZrzz0IzSBMYAyaLhmc9XTWonOHBdAtJOeJM3o7Nv0/uSPVDg6O
vm0Un0LkdGcaqoZzOr50FYYJOTwS46sCrSFFhuS/c2Lgpnp6cQalnXi0DxzmYDkdXEuEl1QJVmBw
k4nbQnufpda4Fz1vAJGS1MKxSsuQAiO98jxm1nHKIzaL7brcowS9hpX5j7tFdsM7h//QOg/ckkCi
Ie2Rwj109kIMxunPIKXtTVRrI6geDEZay+QiWL9uS6fdiwxZLsmKu65n7+KZxAOoeOcUj/kz4IRn
bcEk1kQ77iUY5zPIUXR82ieiIRx+Z8DKxQ7wHpGxHD9N1nIk1rp+UkiShjDDPak88yze2C9HG0Oy
T3Zn/WlCcjpNbX5rFuRLAF+U24xM+nGq0ZJelU8xSi9fbqw8RcvXlvvVOa0MdZwGfoM6VNFLJg1C
OKP7rRtcSUaPQMUCB29TMODfpjxm827WbyA9AR1kC4l+CEFHIx1rvtUgLfNYaTR0JqfGUAXxAFui
nVssmRo32vdWC5Izxhpcy5SpnE0fxW2YiEcYj1ll+4nm0s41V89Kk+BlrZq8vXCfmZFzYbjnWpsP
1BHw6ZyEMN1dLMn4QuFC9OhLb18JksVJrNSuWe8QZLf81DDq21h9JAObSNIH02GiwKvy6ASPJe8m
OuaKPTVe8a3UnpS5t/Moeqffj0B+Pr9SGxkf0mp+1EoSVfmMctJPZALUnP9nm8Ikx/J06xGTJHbh
/iW9TYkIVGpf8L+n8yffEjLA0cxKNYNSdpGVvpV19oCSde3CJzOOjCd9otGPYqRjHxnV1qrN8N5d
PtOpuccN/yJmrwr4wnxZkXT59jCsWK81ec+bhcqyluVu3TY19k1djOS/l6NmA6zmk6s3rigwlg/p
dghddwuMDoYsSlqykL+JcPKqV6ouvI1ppzcxUINkAgjyBldj+1Vrp+Sdzgzc+FgXA6MCjB+dxo7B
a2GMIigGscsEau/U5PN5ggpMDSyO5hm7mEuSx0RD3XSWx3VANtOdyZbEtMtnz36tGa6Poe4Mfqnh
q4wXQSdRAbSAKnA2GcAiEswZYch+ycHvZ+F7VgVmrK5wiMdTqU7Wc2SKIffGdIkzJTFRWwGTwig3
1/DGYeSP9jKPl9ky8zIoS/ASzYLjKKjq6bG0kkcbI6zPkhjPiKr38PneCMF9QWXERK1PGxGzGIbs
+IQRk3RxNP/wDC00dB3r0toaWL99QhWgkFnD8zUr2dj2FxvPFSbNS5pPNCPYZurzLbqf++ijFerB
rsKjnomvfJAVoz/LGyrSOMy67CR9yZHVVJDZpohtTmVrl4nmKeqDkmMtJVFLS+Lji940MxWXZrLO
zuR+obE0W0d5+2Qo2S8hwxnirUoxX5pVBcTNBJdapg2rFi+1rxPbsTLWq33hgr0WLlZJyQZmCWl2
vHaa+zfURAzgEHbbdlkeYgvnkVI/Jpywzsbl1tsjjAXicxu8wGSlSxZ+yY+0cC4qSeNhoyMW6xQ4
6clXLqGFUSuJjbuHAwW1ooeEslN9+mvl4b1MS0yfZEpY+MzjycRG7E9GcQ7n9gI99K1LsafpgzEg
fif7eAkfPENrrm13n8+D2NYG/wxu5wf+EvwAbvsU4hbZhUnzXi6wF82WXblnyke7adhRUDzEIRNw
cZCnoXobitbFXxDD17A00jp4W2etOw+J/AfAQwNHTafW2J7z9fveLuiMJEn/rFxjUhh1Z5uGuEps
e6mC0mabykpelf03yvW6cso5pozy1eH76QoMVkW3o3V0X/V8GdxqRE1V0YOA74fDhMTN+pLiO27S
W2n8poXNAE4mPAxaEuBYcN3jkllvSaPDEQM8sLQdo1THWy+Frgotsz4v2mIQGmU7o3s2y6dZ9uTX
1lHBg4EX/5V99tB58h4Gc3Msk+JZlcoK8JrzElYpni0wN+WcfrnOcDeMQ7ZH5Pq1ljV/17xTs27u
WtmQboC64TThQ1JrO6Oqn/NGU7tYYT5SjsMkHH82pQfUCvWItzWbkYZhzHO8yG/D7g4pJj+S8dgU
SZvtQ9u+qyeIMjR03zWL+orizzYR+VZNtmBHWe9Tm11wZCDqjOqZ3SmyIeRC+ie9H6diL+zyyuZB
ZtPN0wL8lu+lTFZqWD2ogMsMEQt4C6jhN8j/xn5cNMyWXMJpQ2aA29FlbvhohuDSmq1quldSo/mJ
hOyY4FZu0uiJBreTOaFUljWAMSAe5cbsCwelqKcbyjmN5NzmlExe7hKtIPgHq1z7mFo+jwkNeVN3
wCLnHJKYKfJfYSyPGfs9pLBgssihMnPcz9nH0Imvqh1fATcwwYNXWuyLKutrw5sFP3f8mDfRC+t9
bhahuW+XKgrYLcJO9EpQWexN3eEcGZJSRpL8dLFYecpZGYhZVP+s6FpPRZCjaTp9jEaCSwib57MR
FRUyEr8m1+guhS3uZgermCNiX6t+5zylI0p36A2MmWjG5ehwmD+mo3FgAjvgZTGQrMAZOrMoAwFJ
VlznVQxcsormjiL7KOtp281dunOx83MwgqvK5GkMk1NWMucn00MxeVz4BCm+qCXaJoQYj230ZA/L
K9li3/Ao62ESsnmH9QfRkh3nKcYxasy7SmDDM/XuKamsJza+v0h096zf/vFp/DjmL+MKrbYOC3Pt
4LAVKyTwgRGveGXUCec8nvhBQk2bk3afJDb5mQzfINbLO8fMXyR9d4idFcDXktASPHlBk1KcY1Lm
LHAlnzz2OZCSTfXQrYWjjW2y50tImJpG8s6XBEYMCcn+3dZh5cWovuiGxc6adW4c53TKXsVg4BKE
wOgM5kOFRKaZQL8T1TzMcxkYpPRykwiKqzJGCHWpe+xbw6je3Zr2SoL2Q/vQtwi73iN+azMopumu
IRPhxPKSLnm9hUn+t9i8cLv5hZq6aDNKHkH2WWRTYnWX6PD7GKL2SQlNWoTqXOjhHubgndZbwINk
9D2Y5mOEqdikI4d3KZquU4DjbFzoL2VymCo8KOUiKjALkc7+1qLRsyDAJtt6RzLzfk6G70nB6W31
DjaKbVIh01EyglmRt/98z/igP+jRGHhMBpt6oZUgguqqJM/mzGq7HDk3wND5Sal9t079IOi9RAjZ
qB7x1pDivMzqvR7T3C8F0OZKdJxu7bfqynXUZHeY8PCsT92sZ6eh794inqZNjwowUcOgMvHQL8W5
q3AbD455WRYz2TtQHraYnM+WVVv7tsGh+IGdABSb+6ip9oFuSyI/4tF0i7Mcr9DDqBwRxsy1XP8Y
EkbhxvgA5nLuDVJAqpwP3jzdkVuP/NSmr1LnNuM28qc1UYR73X7tcCSHevNStWDlPex0tCp5DAss
/hcSJIF21XtwWZqI8ELYyyfNXxu7Wu/RmfVjiuIFnGLGzhFR8pct1Yp47fBL84wydryQKMhI8Jo2
8Am6B9qbY8S4JsNfvLj3WIfgU2V1vQvpAoMUSPG6pFgK4fOiu96/wQt58quEubjJvykZFnwveavq
a1tWQ/SB+BG0PlaSsNuH966KP0lJXaJxov3LBf2QapghPe5hscl+hhQ6zW9YaeNWrfgTgGq07MCo
UskHQ8UmsfTvtMNf1Rvmsci1G06uq57+j7Ez222dybL0qyT+e2YHyeDUqEygbc2zLM83xDm2D+ch
OJNP3x+ViSpU9U3fEJbkQbaliB17r/UtAW3HYeePos+WtdyxQm3heoI3DJoxvIdF4qy0OYbAiDH9
5AX/H+03GBpkTyx1INhJofVC3VzEOgGfVRTqD77IxE4a8SWR0IFKtztWA3sGQSFngx4Hpk5AErm3
qmrL2YiEqLsxfBtGQGq93X4mIWW1x9tG6zv6kAx7OQ4Kb97lDO85dNFBeFG4A69eP2YXNJHFQgn/
T9/AkyqhrGY4grZeN74WtnhVIkVAVYHThR/XK4awiRV/FTJY222jLbOYPq1psEKIkPquAQKKV+mT
gCrsz+YszcgrGrmdvh/Fjx+ULgrU5Bi6kCOr6SOZoZ+eQ6aeJ8DCMK5b9KG5LWHBPkbdbNrOwldk
3cx+sLR1pompsCw+vTr7E02UFS1VLQ4EAnD1d3Ngb2BV5cyj8u948s9lEJyVGZobOYnNZKBCIBxO
LJDEuY+5L1AcdugiF5xMGf2H7jGs4x+gHDyZfuGWEYaMqnVZnlS6B/XWZO2vLoaB24fiI5reCgKa
HhOfhctE+PEw5gNy2yIGQiNQ5afejx4UqFZYQFXH/yMOK9TwGv5qw//dWDpdPHfQ90g8lyOawwUy
AJyIoux4GaxLab84xOgYHV024TKvRH3PIQ3PUjSS/mcIl3gnPzq77qdmR+rUg1DSGdkawq9wJtQa
c/+LX8T2Q28SzJKp77DXOZIP88kYKdZILddJbZ1OhUdUpiN4zUscw0QVPaZqKBZGT1gkYOX30m2+
PCts2Ngp+KaWjMtienZxPj7WOqmJtKPnID0Gn8z530Q8mDxrdlFdNPj0427fmwp6cky4DqUzzLVA
/5OZxSYvzJJMXI14hTbaZDaWfEhqCPtHAJJjAEtssLyDk1rGpRqhrdkThtUYb4pW24ceAcrWrRJS
09PLaOr1JU+x8hSIcoTBdKuBhtk1sdpVDnBrCCW58KDiFFhcfT/Yg96fdjg6vhT+mDpKyDrWCuso
IJo5FR2DAggULSROTJpOABWBQTVMAiKUKDXBtC7rmXU7CGWuRoNxs07/YOUk2qLUyGuJO1SBjrC/
HezAC5KbTf63sYcChtKu1cN9gedCadML9UtxGN2fEDQ948v+vY99cn0F6tJozNcRkmtJdYmlgyqD
iHY2uXDuH5RYtCy3fSUl8QRucRs31o0DsmCuTwvSj/aWI4ullCXa75++nVjKyhgOK+aYEPT3UrpY
EfrafslLrHno1S4dyCHWevMWJTa2krzxl0xkAJT1/rUd6CIyEuLrp1vZWD9gzIOl/R7lEhColhxC
kz08QXa+yDQW+iqOQHGSZcCPAZehE/udRtqPi/cgsH289ASgpQSfDdWfGnjxwgi/5/QBFjvyw+WT
kC12UxVHG2jkAJDQZ8qs+l1kTLcwdPQPce61GBcsWCVq+uE9CFGD9Z32Fy/I2UUXuoVcd4h3pSCo
L+ubP603Boc48t5EYnEy9B4BHjxokHLPTu480rQxnjRIF+6AyCkO7ae0ZBDWkiHURC/K4/9NM+bZ
13GZJ0O2Tt2U6Ow0OtI38CG3kagkGc5PuvPISOYziYZx72UhMVbtfGjdJAb+5oS3mWkKFOWO7iwL
x9/obrW3S2yHZsZCptFc7sPi2wrEHHaG0TjnvXrOf8qmMy+9eJsJKXtET/syM1+nBKtoYJuYZ90d
2rgPxvbjmgglcdC6s9nr9UlrQn/TFzDk69CmPu2sfi8xcL0Onod+76POu+plItPzQdXIw0PmUbme
a2d3sKIn+Lm3upi8HQ16O/LKi4jQMJn6mOzhgB1ML/+Rcgo/EhbREi/ID7qlE0mKMP4c/SVNImfR
BAVQKdQz+0zF9tI27ezVCeuPSgOdDCnl4CVa8GR4hMBqQq27ZDhPIh2+gGDv/Oge3sI0BfYVM/EM
01uWWfYuty2DXzPZOnY/flfJxKyktH8FgfoO/GuQ2NA3wRlf75fa4iRkQQLdOnDggctHr3OSmJmV
I2O9iK2u9d4dszYpmxnTV7NTMg1fXTjLNOqUfZJezTRwAN7jKN3b23QweC829nIKHeckLMdcRXLY
FeNXXuIaJRjdO4IebK/UCz/E4ZWfqIBM7PRkyw3KoZ9ntdqr7kEsSaRFBth4rKcuXtEtUhcP8h/G
EGKxLJqo9Njt+R2L31br5DsypeJc1lA6+kCTK6o5NN72QaVO8ZyiZjqS4fjLtRiCxmW3zzqmYcaU
XWIif85N3eYol8RzAfx4a0Xyw5aFc0QB5xyr+SINpuhlI/UTOot65I0lNP7WDRF7z6mNoZbizNxy
jvJdf/wkUY0SxoDuo4fdJhpw88dTP356qKuLdkjXYhzRCPVucIxx2BxBJFHaEc22AJ7gsxNNFQBp
6wn7V/TELDB8SpyJ+W6GQCjpjfApmy+A2zhyxTR6Nc3WIFMnrE/s76uAUnMZJk723KkBG2lsbaQP
lAS4RY3EOq23aLbHq4lZ4IoFiTPJtgPy8FJPHvJNBkXL+7Od7+9V8e/7k/n+EWPcU8LMlOq59y+W
SPNdIfLvoU39y/0CywqfGzPVEsAoFmOrWwdmJc6yUd6u0QD31Lo3InAGGqiF2ngWYXbtu7T8Gtl3
oCmuJqiGpFwM2bPtEAvuDCHKD2YfzyHe7DVg+Xhxv0llbu9TJwHW4rTkqI9ZtWFV84gdt5fxEJUv
aJDTo6nIKxU+A7oyw9nb+tofTMURCUBe+mLVxMARVBlsfavMXmjlIKQWVby+P6qy4oXOqzxNedRf
ew/hpkZjXvOrU2m43c1rvSPjt6fayDr5iL5JG1pQBa0aH0MHl0irYm1ft5G+TjtnIetpX0njS2NE
/DjKWB2xm1X7vKCz4Hm8N2TmO+teHxGj9fzyLKOP7uTps3qv4PSdWXgJUUr5o5FdtC7DgF6QNi1k
d6gr/3mwkf2WA8zB2PTL36SxHBtaLHoVYljG7p1ccUzaC8+u2kvSILFvnMI4In8qNvR14z0GNbDs
ZkI9r2BCcRjD3wAM5NGqmo8srsPP1uzeEqTTvwgGzeausLpmNppiy3bfXZsT7f1Sylk6Hwz4xUtQ
Y41nC+T0cwu9cYLnvmvFGZHFY8Fcym89rETTTG2bP+o7RgqY/0AwSe1j1JwQ8VDaHAtyP7oyRxky
EUQ3pmW3y/DgPbitjVCkndwd2JuV0MZ+hQBKXaoEWQ5OKPd3RMWHLs/+HiM6N7kVlDcsPv0a9QJp
SmEQb50ypL8irPYq01heAm0TJ2l3BT7SXZN0ms6ikg/3x+/3S+B0p3KkuPEyJBNe+YbaO7u1IMll
lyJNLXu2qVL8EV7rv3nWlK3HEH6UiOfBLvmaGakcj4NX2UvTc5rD2FibnvnCowHHexunxGkCoYZt
/8ttQ7D7DI+3JUG4L3pTMQdX6leJy+bRQRgNVZy2XxlMh9guEJR21DTK9MCvDtMZXCX0h9+ml6qb
G9FPblyjpwaUoBwxSq71t/sd0vTVlm+UQComrEYXwWbKEufUwF3NRhREua/aNVr6BG0A1Lqh8T/N
3iHORavFR9Jli6Ywx1dNimA/siFDTfSnD5RslGIaudqGBAYEAZzh6PxAZFYZBwsV7SkaSnRCEgaS
8tBjtnS6h2lWNDToPP0pPM89BDL6igOxF6S63O9K4nE7JAUs2qRaYN+H0q278lpPX32CFLYr9eIl
zKB7m42hLk2DQDCKXWdXNVg3o8w2aOfk5rtGKLNR99rzMEckaTiyCL7l4KErrfilNPXcBrl3a9Kp
3wEoX0xF3uwSBYctmALrg6P/Z9x5KLZTk/2MzekSWfFve8x7pDFZxixLWxuFsl4DGfRHo4fB0jXD
qYKKRQd3zv+jP4M4yKl/eTFULaoadcGkE4Bis7KNM3n0CtFmgSSwmwvMngWdCwCf9ioqbRehovVm
IRQ/IMb3LxM2FIa8CHoszbugpSP52W5dhJ2Nu29wS68JpX3G5czpbL4080UVOpahyP/ou12vOJna
gbkX9GSO0DNpddT1G/6S7IIihqQWiey6ahLtUvYcG+0Wy0RidtqFuLkWbwsSIRpyv9NYw7mkOHF7
qu4BxptYMvIkeMyBGZWTCfg8H8flWDNAnGh6btC9vHVN565VkYGwt90/VWnUv/Ux/kMQAll9dQ1H
tSUpQVWif7WM9xxX43ry5bs3kdDU5cJ8HDLWDbqCcnf/qNCu/AKoc23wgWNE4oxFVKIeNM1XZvMe
FVFnvig7xhYv3Nl/ZEAfyBptGxqctzN/Qs1htRBPrGA385Gxy4LyLH8XQTA3W2VwbAla3ZcRRgNP
BVe76bWjPfHSGztjnXeMpwvDevYsd9joJGitgbu99P0ukG78KuvjZOFkzAODgkV1JyefCEFUGvze
BPiT4uyxv1/AflFDRl25DK1ibYmuuuKAUcvA6nHPgfe85vYpA9d8qaAWODhHD207LaRfTjeiOVCY
Dnmxw5GavVXO8IxmB/sCx94Rl/z9uzEx0Oj94KvV3WxfdOrRAF4H+/UjxfP25MMf2ZVJwXGZ8eUq
17SRY0UMJXO+5HyLZZ2hA0YPkmwhCi3vgwsCN2hqIi14MD1LHtGBe+shJECJmLr6hNSaA5khd1mo
6kPkweXsjKik8y+qS6VJzELGTAA0HcQXnnZTZOQsrATDkK/IDyv63y4YrE1PbbYOxpb4DjN8SSZk
6cKo1TqzA8SEfmnvW9glmW6IbW1rDDCMcFT7XjLZTHpMonrFHx8gHCal1JeroPaLVS9nHLVluAe9
N49W1I7gRFGdNI3yWTbK+IoaY2mAZzFpOWvphmoTBVaKljwz0nfQH7jUJvcH+utO5dN0YJJ8NR2j
3ucty2oKgGuVinFb+7J41EUrUYMG3iNl/YX3HL69qsSDGBTyGtVIySYfM56maT1Q+dDHIhbqW/I7
TWxSlnzvmcgQpl2SNJNcgtrB2FUE+LiwuOoHshU7CLop2d0Go1RJrOgiVjaQ9YqNZsAeB7RHof4R
nc3JsMxWGSXFEy0dOrFWdugQTISy8lcBu+l7WL2EUyL2k2pQAQkgTTFotefYNBaoA7XPoG/ypadM
grba4UOWGjCpytsQ66itQ41MBF2RoioL79KXkOVlBv5bMvphRyy+BfLSbe+nx5qlamOzIWzrCVdY
ks2FQdMDQ6zhRlZCyvWkbLXyOCIgXXTLA9n1b6XEQ2LoJcFYvvk5uC2psU6XbY3J6G5u4/RXw8Hl
0KruVggzOThjfymMSO5aMfjIlLH0oWc2QBWrsT3E8wXZDsHLVAe915IQ6AbMUJMQaaU19QfAIoAH
SsQtnCQ5nKrII92JnuK9UibDGWhWAAXNd/v2qRfyQwRawBmHhJjGoBGbF2Wz5KWJC6pS1LjSANrG
FP0BCT0BQ3DYbw1L+YUxHNDCYs3EKHkn1QIJhUkMVqBeGaASexm19kMD0B/hDa/QfLxlRc8RELDh
1qp01E2t/6tXk/gwWzKZWF+tqxZGc5mDF0nV7iuAcwThrlm/j12XED2iGiYn9lfmFuDLtXFPQmR+
0izv7CaOsZ1Qvp1gUnXY8iYHhbWjLxINInvN+4Rzbm4/i8oB6enXCREQSAZiV8KTti3MYL5nn2fx
D4t+fDaymjFVLa7oicV1IBsExOhnHm5je2phMKrAPSXzBdsOiJm8Wbe5SXxOQI5t0zT4RtwAyZj7
gz7Le/Ki4DRBvXlPBtnSyLCb1Yiv5jmCXRGO2tXSrPI5Kiy1y1wxiybMg4r7T8Lm7Wcnj6enAdMz
Nl77mZ51eNU7h43IsNmaDOAOJvIoxErm60DXOSXdNo+1Z69jgJdEEaNitp4Xw2d9lLqesuSWwVlW
3k56jVzT5vYWdS5TIAz0FHCrzzEmzg/A5RxZi23uHZl+c4btP8JR/smL8eRWsn73ZX9o+nL8dozo
jXle/mqVerxKrCDeO2y6pynlZQkZfcX+vsQ9qj+xzP4OhNSeRVj3pzbKX+633Mgor2aysQuA647X
f6Wy+YpLz10HeA8XfuWzQ4gGQ4lNXeKg5tnZhbP12V7QNSGF85NvoPKxkeQXsuoCpG9YJmzGAEc5
Xyx8Hkvf1lFB9WieQwODCGKZYEN4FU6asAuPY/6O3Sc7sRGSOOVFRxoEOupiOmg5yRis2aTliCzo
IZJXCnc8mhIQoNNnZYaPeS9e4iD3v1CArDiY9x+u2w1gSDVtDQCZs0DR7etS2AcvNXllIjZZlBHn
ndIdtXPOQT2Ny/YUYVcIsHVsSD8Z6ENZJ3ftYdT6HXjDdhIaMgA//6NhJfkz2xdj5Kap4w5Xv0OQ
J/Tc+eyqbFulZIdm5BKUudttqWgQIDvBrqiEva9ojIVALa+TrmMoBZYGdrJAETdfSNw04LMNiNTq
dAovRRAuE2JdGQJ95DZZtXqZtpsyxNKhl762IicK1b/obgxd53GI+1r0jdqnk6H28XzpB9gneR23
y8HL6mPAnH9AqYp+lRma7tcjW19o7Tu3WkFsIg6zhonZ1OPO1ZzhbaTFvastMvOcivScBL0yMgrj
QgO0Wboxr7SwphCmW93uLcrpvZo/MrNK2w6oIwry1xekAxJUo76mJM8vdjrml/tHgyEYYWMz2E6S
PwpVOBs6qXVlFsQ7w5PjU8nGhKo+NW6G9LBvSO7vw/q7hVZm963zSxUz9STq2o/II3Ugm4rkza9B
E9Us18+yRWxNg/dbZ1Cx1vMqfGmxJXG+LvxDCRH2RVWQPDlI+vjdqAuiorUW2CrrdQu5YqTd/qa6
aFPDkvzBX31TFS2k0hyMC7KTsZbulzZQA+Sq4PeyPWoqw1OrNnlTiecsipjgocTTkhMyg+QE+BZ7
/gj/z6XcXrKARTWhoX0znck+7mkVjZshKYFWIw9nuM22iqaUmRoqU9O0rSf+52oVZVHPmYltq6k6
8zjOk6s6iIwtVn5GWEn+lsMm5kU8c0BSlb2lVtAuPSme/YqnQ00R3SIpwltle+CBFJ58ZbSbOpFv
puHmOOQN6zCYvJQVAWRVmf2B3jC8DQ2eP7jKNJmIoUOKSxcy98r8uTetJ7NOc1JEI7W8u7E95iQn
1Px40arJXScTs628BUni9uIm50yfvvDywzAk9CRsTtUWSfRTGut0l2n4WjhQs24wCIEv3IOoSDkj
24wBYkRSFeaz+lxGBc3HJg0/+oJY8Aquwla4QhzcFmerxgkibxhYOxbqct6VdLEDUdDclU2wh7tT
xG+j7X3V01DSlVOkXQF3vBCXVi6LNoW2476PhSiubr7UqkCylkFMud9T4WvDhgs7wKNQC18DWB4b
RobhOsv0Yt865ZMws+ykw3vdNfa4TeqSedtaUGQ9tRET7aHRdBRiZbzymkk9ZpXc2BzwX2jiqZ1F
jtoj/T4XjYOrbczO73amUgRd6dB4Gs1WB4OWwYHqQB0GIoBXjsmp9b/u40XzFsGav2kjFOuK5hIk
h+FIihESamDWnB4tf42U3twbbvwCn8I+3i+p8ujVG5jYiSywjwOed+KArfHh/ihuQBtiocjXGklO
D7AqADfLJr0qqLvXoZigYMx2Hj8rvwu6HPv/uqj5ZtR6a0awxkmlI0m+7HqNoDfZOd8FM+RzjQXp
7CRpcqiNmCaq461CQsj3mmZQJMsbKmr+AgAGpi7QD1Pc/+sw0vdxfugy84t3cnFReokeWzeD3zpZ
w4Sc7IY4SL7Ae+AsLP3H3tPKLaCTJKZwhf5A6o43LTql1y8YM1ADMrDDwyfCD5nRFSFp5xWCJIyI
EJkIBuByl2uhWocmjr18NlYEfpYdgxK1josD7P3+UZCXW10zBHANOCNWnkyrtBlIxp5Z9qLwrQPO
+p8gizdNQGaYV35obURiSmmg+XBtfSXUgChzHuyFxK50TjKxyaNFNusraebZAcLiO5LLaUULUC5t
waQjCzq4EKI9J7nSDwDxl/dbQ6y15/tHjDrbfZaq/f1WPX8qB9UFynFn6Y7pPOoy+RG5x4AdX2JD
nwaXBhtwIKsZ35AV2sLOc2cOqVnrUQKhQI3hpu6yaNHy+39oYCAfCoaB5wCO76JnwL1URYf5lEbt
Pk5y0hNqwbRuApxdDrT9+5H3enPX5ujW65hlePP7FH11X0E8wq/94DY+MWhDLI/wp57KydA2YVQ6
B9m/BbzK97QDEdXEeJSJ0xL4rYbyQSds5pAVqiNdlAur8rQwzCh/xIMCqpnijKUZfR+BsY+OATVA
ueiW/QqtLGXNKbDT5DnMaqa6YQI7xIqOtPM4oxnxOfPGhvZC/t7aAF91ByF95YsStl121iZvARSC
JFOe9NKkvX8O2t6bO90HCF4p42NhLaVChJtp9Y2aKL6MFYPLEMH14n4z9ciiLAiKWgzzzG2wSGqI
Ai1ZQGpIEDtm1h5T9ENKu+mR/styTJP4CK6D3wcXakbaA7R4kk9qRKx1KLTl/VT3rwNeL/NyVXXI
MlFkgbVu5ncbdHyyN9IQr5uVL1HMmUeUFRcF/msnIBk/1SXBVl68CfyoOI8lpiEUACUVeeM9lez3
nDY5q7IOPoXFEKx7klcXpeV+TXUenJOucJZSzzlQG1X/nnV/9K4lEQlV784HZACoWvvtGpTA/nzp
IMjzz5sTqaruMEIWPfDUGX4XlY+iFusjYyslNHvXCdNcOhlTfyY47qOdmTamYrs53C9p2IrHURXV
ShbCvqRjshF6aD8nOMdQTeW/OqfPdo1erAfLyBmS0F8MABG/87anqkT9dUwnQLUlaHeReoCK0w5u
Zq21+7Igrj6RPyiHSmLXLAtDVG7wzy6+w1w3L/NZm7LMPUBxTVZ40/HkZ4xAp/FZmKI/a9aH6XrW
PmzN13SqJAD8Rq0BqEOayIn+6HG6PGIoSg5G1ULpd3R57IxcncY5TZe4+BE9PvaOyebUjPrWP/de
b1Ip4WW/3wyTxsPwnaN+yWlDT/aw1XU6iAwi3Uc6soDPUUNZVBYv/TB0y1KTc+WWdDfO+fGDMcCT
waGJR5kTk3RCmum2Sxd8mqS3pnBgytVLCLG1eB3luIUsN5ABCnA68xNjG2vDj+h4SdEal2vB7ODk
oJqnynaueasGWNoSdTZRluSFHMewMbejNjfI6f1uC/BVqHvRATD5mlbeLEOwXDmHwGJijjLjvcq8
TZbXOUYlIqIjIv22EMe1mxu3ZDtD0smicjfleszAhUvn6y//OtlrYQI2sHGgh410tsogHl4t518O
C3EscAMTQV/GJ9cnziCqP5x5NYZuiMh+vjla5Qfk4uFasBqd48hh3juMSId5BT76Tu9c/BHLMoAr
t9f3oFfz2zg1I/+DM+Necjpy3LuAs8pjpRdoGUm+YU7DTVrpvJ785GsouvxkZemevCfvUZRkSWAQ
9/cgZ/ItfjDwVdxKjW2YSrlHVv1ma0ax9vQClQshDAFxo0ykEZGVqvs0zMo5tFkT3Crofq1VXllp
q2sw+cBYXNjMyM7kGe0XJ04V0KVwIfu00qTkJNqEQDNjoSdM3T3Dw7SG2DxU+MwbGpoaBjDiGlsy
KYP+NqMRsd1eCezOkARotnnodS8AD5eXv/FJXsgmgK5Hj3ed9ik0jFphaGBWBWAuifZ21nSIUDCW
uBQiTSfdQ28W1oOK3kVJ0LJIHHGDgmZeilhbVMRwQXrvkbKPrnmCgebtBIS7h8JBWZLGTP3rgjYy
0hv+n0cjSOPNaNXvePBK5m6Tth2RVS/mc3Y5Rsa1RzmqBvtq92lz4+SnbyqhWwTeBeUbDQndQN3Z
ocAhc4fXoGXS8YQa+028FDtBB+rK9rPg3WC4+mD0Y3G2O15ZlWeJB2lp5ppA4F+toJNuwud9kMoL
bxx9tINj2c9KAmLI6nJk/mBllxL73qUkbz4oLeuI1aPh3EvSfZN4ey3QsLdj9wCY2PbNmmGOIHna
qt9Ks303SnR6SHCNtUEs30NimJLWqI38K3HpjyTPtHKwPeRqepUB2kPXICAG/YuDR8BDK0YvXCPt
dN3pmVqVI4a9ZkjUYymm+Ewkcbb2pHnTTHOFXXBCth6/BaZvrc3RP03DuGtVn+xAP85Nz5yOLdjl
hS+gjZv0jg/51P7xNMiefV+obWnIL4PDLH+dxD1VCV7hufntUfkthpa3It2naH2/MJdTa99GY6U5
DU3NZpsbY/+EeKdCXZF8EhfGz4+OXTHBqP/PS6qJYF0iuz6YeTYcaQCcLaWRfJa7/TFpcRyMeZsR
jt5k1zZGfGR2htqGVpxf7/cBwKW3yOq/ERyUS7f4RRcFnbjBTDeRxntdBuNeifDVcCUKB8Jiz/eL
UhG5fx4nQrIO+7PX0Qy1Jx9RcW+Op1GPxlPc0yNpJLzXuBlPNO+Wron1MgrTW+bYwY4Ke0Rrzs08
aVKqdv+pqvFL1GxUGPPq8YjL79GUCEutiXQu8pHJh7yPro2irp4K3Xl1vSaFCEeBPgbNrRtBv5AS
gWQ4DuuD7SZzQFhAEz8feenVTJSt4ZtJ1sJOrPGPD9MOFSYzJ3JFHgejiIhihSFlalP3FAR1x9gU
Y8UYMDgrsUscGUM5pBPFc3ZCCrhEgq4o+suQBNUi6qruLRf1F2rd9CP0OmRoqsJTZzRr+l3X1kza
bTzk8amCHVcrfJ9gZ7qDKzxUrWkw4Ap3yk0KP+0hwrdz1Zqh3sVgAZZWNBUfbUjGOnrP30mpSmKz
GR46OG+WYRR7GzPxIX7MG5o0WVe1qTz4+Xsmpuh8L7FwIGChb3UY95DLF4kNE6TUWD202BD72gY3
niIm3s41manYjqBFAewVrvPiMphG/unvE9QA+4SNkJEz8zLNwY4Lth7BcDLtyJWHN+95BA5j7dvd
7ytDp1pwFthUgUsx0rv1cz4mvwyUyF8qct/DLpfPrWTuH1vdfsqi8TKG5nCRFPiyFJ9K9tbCInVz
Tz+ofCLs5E9j4GHJp06sTT+tz6YY4qNW1m+u2fK06sC+tcjQNjh7bOy/MfC/Rn/DVXYogtb5nj8g
x6Y7obyZHhzGCHvQpsnCcTI08GpMF3031kdEo/TVMpZMNLDuLs/nGMAB5FnbmteSBJogbJExOGF3
I2G9fBxtKTf3m2Y/koUJbGweevVRHvcP9w/rHKEbePh+S+/d303VENLrn6IlBI3hNQq/zTGCf5kY
EQk+fneYBg788XRUeLcOOWGfpNrXzTGaL6qIqZ0knZ/YM5oj8wOCtIaKYBt9SA+TwALdD34LTgPt
nkPzadsbUDHS6uU+2hJxOp5IoCT3r63Ns15LezNIpz1RSJLGBs4a3CImw4qnTJ3Womnv9FWnbyxV
aceub79xwfaPQay+at40unDjpwJ6/BOq42CrAuI+7vfdLzhP84Vq1e9EFvXD2Ie/RwuKbjIq+0D+
BafUKV1bCelPnddni3SIfk9YY6guRg6/hEsLzX3L1beqzWhpyyl5BSFLlE6y6XSteQgtrb5UCC43
uEPCJRP7gilGTClohQc5oOMagYhIdCA1IW1RH9kvsdFBME0y77kzAQEbU3Ap6sAl+JpM+/sYryn8
Vct3gUDli0tacDbpp7I6zhOevTQHZk0i+jTtSVxNQzinnHEVNjl1Yln4lfZwDR/A/JGiEtjBI15r
6AF+rGHlir+6EKWxYc3JA8OeCLivKajREybhNrL1ifBk8uyPLRjqzs8pTQM+Cjz31Y3BFOkQW9EK
If0Brls//KoIAuXpG/mKkFjziubcX9QT+1UflcDe0jAfl3VDtTTO0ZWWccY5TSumJolLDwMHoJK4
0LYcniPpwTHQ+IsW9sqUTPqBGovyU6vT4hgkvDMYUHyYPHLW54vVe8mjsBIaR/NNzWif087t12DF
akbczIttMiS3ImypO5E+XJ3U26qkREzuNJCb8efu6TiTDQGIi+7HrOiP9KMzX+4f6fghWRhbxssI
9Fi9q5s+X0iteBGg/LCapL8MptDbutZuwyyYa121xVbYb+8jqXos0D/SS9QrPVpllV/se72NT30+
ENBBFlHWWGRnpHV2w0kDGDwYh3WMD43sNDwR0XyZm4f7uAGMCcsOfFCIHnggiyOP/OwcARw6R751
Y3JjnYaWgRSkKMAVgzBex6bYmWJDUE1ZFtaroOj662//65//8b++hv8d/BDNnY4Extf//A9uf9Eq
As8TNv/j5j+P0VdV1MWf5v5l//lp//2L/rm4/Z/nv/0pqr8db6vn//mZ88/7zy/k+//75y9+Nb/+
240l3cJmvLY/1fj0U7dpc/8hPNP5M/9/H/zbz/27PI/lzz/++oJ818zfLaBT+de/H9p+/+MvU97/
Ev/6Q8zf/t+PnX5lfBkZH82v/+fzf37VzT/+8oy/64ale65pS8NyXN3862/9z/yI6/7dsTyHh9Bp
0cOdH8mLqgn/8Zfh/t0EpEVr1PJgPUqLh+oCSzIP2X93BK0kal8HB6jzf6k7k93IlS3L/koix8UH
I83YDaoG7qR38k5tSJoQUjTs+55fX4uReFX5apBADmsiXOBGKCR3J2lnn73XFvLf//lr/8sb9H/f
sH/jFHUvQfO0//PfdV06//5v1X+8k+svRsmRsHWEEaEL+p8cV63//+fXU1yE65//H8SxgfQQEzrE
svvJhHjDgXWtrH7XG11xCjQbz3+MHdn8NWFd3qDHXS3UJm4lI2z0smyRvhevdiYNOiDQEbF8KBk9
DvmAV0pVDGQIut5gTct5AqK3zyzzB/EjBMehmh/QxnDaYeonGfybIDr1JIOA30SrwDnUH1nQQt9e
e4ipPaT0Wg9KL261lNSyejVdkeyQZYkW56xNksy8ENdk6YIpEYlM+ipSPxChKZf6OVkJGn2VdH4Z
shbu4RLXTcFw1cQXty6fco3eSy2O6DJu6MCQtOLhqQj9YgKHsWoRiLbUOFd1h0jeHXpui5ditDFa
OGxfiox2GiLOBacOWoGNmyLI1hgzJAFYE5gr0A4yrXkr6FTgKFCS5AfpMBgZZ6GZ3Vtqaztn+aaA
unjrw46SFzS4NBlrjzo5IM7BVFLrTDjTNnc55uxd3lUfNuXLD0Zrfzp5gnwX5r5qMBelBOhgQAbG
RoBsvhnLk3vnrZp3g2C5ZGXOTofOgMUXy4BTDBid5oKteTltx3n+mavsExuVc+icpTiPU+sva4mG
Odc93SsDIGcdMoTZK2vXz2wsxk9i29GpcApO2cMAhJGy4QTvuKOfuvXLUIli13XRryJp36IukjvT
LZeTbZYpLoYE6kGQQSm2oo8EUWLOIRxobc56enUctmFPnUtHuAx/ibUrfewVhMxGZsEHvnwwoiT7
me3bOUrxV4wZy0TJklHGMy9vhNozNgohHoI5RICflpbHR8shdpLDTuKqyzaZXIaDXk/7udGQgk3p
vshp5JwKA9WNv5i4Z18QJcWHe6AWYfD5HsZhbRlq0y9CX5hpdAyWCk8EoMlypNqOhfvim7xm1WOD
k+sIk/ad3KdvWD0aUQ4WzIE6srE0CLTkeeL7szMgUKakkXigiR/g397RuumjKw2DmtYcE5Nkrg7a
r3pqWvZbTwHeAQ8Hu0v/V5+DR2P5S3emV7qClbJNXetUB1tuPZ/R3MCWMvvjUqk/SMPMdj0QLmm9
ouluZqxaTyNYzcE+JC59yUk5GKfi7Aa1ewg6ba8N3WdNasluul2qYQWXCehgR6+6c2Iva3FkcVlc
lwrSXn42KYX1xUAFhMyOE4oY2HoGt5ischNY18bMfaLv/Hw1hBm3OiSN/BmMGPUarUv4ba1DZCM9
UpQM34YfGuN2AfUWZDqEbvZvhvZZJcGbM414DmoWyDZy5micGM7FJqRM3HKKj07n0yIjEOdZbX9H
+t0CyLGpSIqNMEvTCToNCzT44REpuOqujHLapPxgvfplxXI1XcGCitaO5zLzIC4kPk/8n4NjFNtQ
50pJpwIOd0jNnNtt9Z4jOR9kgjSFH7HLY1lxYVW+iuwqXi5Ix9UdRfIe5SDSOYGxjO+gQ04jCbAc
JIebgXkicATribAlSKHSz9rgXmMMg4rRa7ulPjkmMICIlwPTEUSEUV+HwcginlPI/AJorxtg+UlT
8yCQ0SfYNDd+RvVGUohswthcNLUefcywPtB2sWeXTo1jpBxC6bS9M5zyppUXlzXWqXTpe3ZgNhg6
DuWNLrH5Wtp9WA9z+YAxu7KAF5WVeMr6jI14HJD+mFyfiKbr1eOEqKd19J/U5U1X0degmmrjzgbQ
yXkAnLpk71Znar4DxvwY0wAIaFRsOaaigQMJ2jHenVzoEasLMfFEW/xqx1J7skKY0XGQ/Bjt7C8X
e/wcsLI7ddm/Ch5o0DRuY7OEnhj4aws48WIEZDyY4hir3NlD7C2dcmd1jfNW6CVM34KkEzd1H6+M
uzAzJEgg/YJJdlL1y2jNWIM4+2/LeWdaxH2TYPpokwUsm6sxfAIY5KTfEI5qXINma1XQNITlpR5p
mw2rcY8x/V5IVKCcVDYgKhqZipNlvIOO2WNnIJnY5M4RNX5jpDh427L7LSdgA9nivFglEZmwHMoH
nGk/TFHTVo5hVpdV4UksRfscUyO49DehSxZuxqR8VUORyIqy9LLGgGFCQmJLU0hfZssVHA4JHpvS
l6wbiLTPw8nKe9iAgC0KG8OQbfNIc7qzs4fmCItPN/uzrnfP5E9/a5xIIKFAhMWRyQYRr1dbapln
GAauIVG9VrXD6g3m6Cbtm8EblWGdICalGwidEImr4Q3ymDy0cXsVWTj4cckemcbZ5ZZNHEPzJv8M
ogGouRNxWargV9nSNIzPSPdAY4EipfmXtsQWrlc7gi633kt9WpsP9HYHSWzyjJc2bHhtX0DoE7PP
4PO0KnghXTxjjd06iR3fuoIuMaOmSKe18qtBlvfsdvEusITuTz2wiqjiskqM+EIRoMGEVqVexBPY
a1kPUphpgIwsdunUdo9ovMll0eiWjAZ6pozhLoe29C2skYdMvoaY+PTuh20Ame4yHEpLu6OXu/Si
Eb2lTuCcjw0fh/AXYObAc/IMSi5KHluzRJxq2BjhwrVCvYWXTwphegam9qVUX53H9f7AqQj3Q9ne
ENVqSmKJpEWFOrQEePVwLD6KSYC/xR1LIzDbWDyHJDaUw7NvZmtMPboZEVzhIIL5r3V9dMCcZZMD
olKLPuFKVgfo8tc8DoujjRSOg6eoD/OC8RtJmjFec44V9rVrAB0ULcm+yIwQEZUtm1Q14TWVPLvF
nB6l4zzSdZUdusb9GfTWsJtd3DnL1NGl1E8/B5Tkh6EuMJNVxVZpCTGxrOcHbq2bg1d7ayGjcAgp
EZnzY6q7bEYDyqMaFh8dmZdtF7XvZcY+uW717wSS/zE36TV1w5tbK+Cp6k61E1SpBhdtSdi5N3If
5xsdjiWBgJKQH9PT3PL8hcfiZYEgt22yrhzlihxasAipsv+TjzPD8BQwdY/ZR9/U5SVfUYlDKw/0
r+0NNrD+sFSPblr/BqffHGYcXp7S4Kcq4wosInlIE/FgrkHpOQ2uMGsRRJ0XFEptWyr0kDBzv/VO
KzxtjRKWCs8mPkqCX8n4HHZVeSWxaF8jIpOpbmyljVsK4MXkC/2gQBXgvIl/AyEBjkvc3nA5dbgA
46lO0UA22M3HBEMsszQXjmoj5DVxKnmdg1+q6tuHoBacLpry3GITsBtIqlYITcvUPnI6N/wuMNwz
LtpjEwIsqqKFUHkxhlTVq5A8KvgTQj12vQmc+AuuMteEbR0gVsv2SVlD4Dfo7KcxBp2R1cWzvowB
rDB0DdKKfhvW9gZZhidWInfdmv93HOOnhfE3adJfIIH4vkP4K9Im0l+KH7SjYBvPiKbt4gLbSIJp
IO58njgW9vbpq3SUhbdGP8vQOE2CJkZ3xthHmH8t/XORRqrIQP1yOxMgUU0XK7IU4WNAiqPaT0IL
jvMMOTW2rZ9lmZR+WMVntcBX76m94fNoEPwmWIkGNm/NACQSdkLyjVN3pGDJxDxsPMNxpEAAdwMb
lux5nqz6AnngiJrz2HQGYWsbPGvYnNxK1ixmsVjiDjJn9TOWEVSNOa+OaZV/t1VPnwmFHH0gAqYC
eVukiWJiDHhcqhdRudllaGCmDTHdDa5xwlcOOjwPX0GIB5fWVvqW8x3VeUBMkZtmL5HmJ6omu3wZ
yK3GJMaj2E2gG02/cesAoOwYAABZAtiDOrWE7qWK9NJHlH9TglRYk9+sfECnMqBct+VH4jZ0TMLP
9CdyuwxTwJczDiT9GI9cb27D7R0FjeYC5ZrjPUGIqWnL3mQxFTNFjjNBrZlEhKp9OTgZxBv4CESx
YdGiPFYVqUsbpgBYQHYEnftKNc7OEOilBthNYHvJpg/yt6oBEhKwYGdtDHRA0WHulCg0gmaD85Kd
Wj2L90SWmk1P8RGezBwbmGlssQTND0QkTq4FWMjQILGOOkwyPmEjOS9xhPJJWX0x5Re9ULVXt/TJ
VoTsrNElLwEpz4wIXkEBQrKjgEn7qawatLJ4ZEwDlBj3L84SFAfucpUXjtpjMGbyt9W+F8WeHX/L
bsjAfYXp8SKG6TC0cfaoRyndcYF+i2Lzl8ACzYNW+JVB/HmWi0krN69HrMzWc2aSUtZCFao28AnX
+y5/SMVz1w79JrHWozKgM6/G3bYNa3WhLZjGx1S/5qGGTTpp8x14smTXNvidcyek1EFqtR+L/I9B
O7sfOdHV0tg+FBhvF2uhaXMsgPdM1KItCoBKQdXFxlIc2GP4iTUpKaYenCR1/JqaxS2v2yfOnfmO
FOh+WOr1wUrtiaF1f4BUdB7aYsJeJikuwskPFNFw+21j7Cw8kYdSfQsJxbRdwu8uoe+07Rs+DxY5
vJCzVz/ujUQDWjq1D3M12tdcQ4/IJYaREqL8ElOXmdD77UA8ncF1bKi96LY5HB6PdrsO54yZQFdQ
rh5t7CqjWQ4PuhdygtwaMFx3wiVpwuTsq7JjgGMFB18Ri5OVhjt6HFmVLdYtl+kJAD3YpGqmqzuc
acnV8vnACRDDkWE/dunkByXt3MoqvpIIOCLUzqrKrSM91/ROGNXFOfXMgZ6kVXtDvKl+SWlObOES
FlFlk4ZIE97Xg+MCw1/E8h7PSXnu0plyNNpLITFKg66NSTG/M1+VfFgsd1qQm0HZLEkc7kY3gDsA
Bo7N8G5S7eTr9Xx+hyFtLYzSQb2chFmfQRAUD0X2U0G8JajfHtuJs2VOA/ZWr4Z9PWnu1hvJVjKd
UFcDZu/Eckh6sWkjIbptsavRJkGYUPfQ0vKsR3RfNEV703PzI7Spqe5VmWNICsAqGvy4IbTPja7G
NwwIFmbXkCMKSIMq1vQz4vgrPI9kEzIekjvDjB3xWfFgosJlpasEv7PyLPQwLGPBWdImu6cEZZXc
53dekYr9CR9DpRlPapQD5UnLcwRPmD2jOpUVhexUOXAamyP68ia8Z6PtR4ikaP/kWKbiV1ODRIet
pXl1hLKVaiUQfUoXPZt7dp1O4mRDJ6yEYVMdxwil5x9VWHRXujTmoXgXYxHdnFhcpsqo9o4LbcWa
eya8ND5Pg04szLEoFdTCL8smxlJzAy9MR67FP5ZH+WP6Q1Wkn4ugoSCT52FDM5Q/CP2DLTqO7eJl
zrVTt1DhPQ7g692lfFEO56mpkBT36OoeR057XA9zcydjmhAQAYSNKV4EBmVZjLVISa032zjgSwnI
BfGgSiHywXmWRDj01Lfq8ZwlIySiIWeOEnTvBV2dbP77IvH1a8CY+//qvv9Z9v1f+9/lKq62/+Uf
+v9NRgbZ+l/pyNc4/N38Z9n575//Dx1ZN//huqYlqbnVBdlzV/+njiz+oVuWofAkCYWOTDoXsfqf
QrL8h2mYWJl0abHX4m//HyFZ1/9huZaLT55siTCF7fx3hGRT6ua/Csls2RUhH8dyXFzPrlTuvwrJ
hJohLFYY5KC4VVrPcyGkCcgRzg+oCaG3NHl2t4wPAs40get2de0KbLUw0H6befkE7ZMVsGloxwyb
Tn5w2+VpCaBnKkKLV5gTJMiPRWqzs2dARwiMH+NN4Y7mNop7Afc2wfyEr1h3jIXcLOXlmuTIYYmZ
UOfZGGO/J74db+gi6taFnHR/Wk7rd7TocienD7aM/thlFT6OFs81uh7TQ9GY4pq2r8RzSgGuITIz
OCGT1tyTFhExisCgwgPR6MkA/5doZeWLcp1fzaQ5pON0a/LkvbaD6VjySCd7q9HOIl/ZcRXQSvjd
rdgc/dz5EbZYfyhn00/pStSOyfebucDkp2tXmqeiA3ckdmME31raWv0adjXNG29lOeHVSSMKAG1u
ZIYQhsfsttZiEu03iVh0c+rgima4nlb3oqb9Vj2nJ1Hipu7y5t5j+2JpHXwQID0G7G9PIQV1YdIM
Pp7pLXvIFNnYembOT2g04nSoCJQgNc79pQkIkfRZ9DK4qfzNQOuPZtTcWAEC/VL55MfVrxREw5Fu
v/Y+g7oj1Q4j1/jI9FHzzIbsYN1LX4y5824PfUqtVsy91dRpzkP1mJy839lhuI+QkZ5cY3yRdtEd
ppmbOichv3Lc1ue9UrsxhJ+HafIWTflhKag1E11ReGXK4a0v+m8lco4QrfHLCep4WyW2upbVb7HI
2eev+3aWIR2wmcNASOtDk4BtwKPdv2hD8qKszNo5+RhBMwTSmrOs8Shka64JOVuyiAT8m+zHLEzT
mwf4L+4aii3+LgqBV10iQGAcTPlwKOEliXBPaJY8U3Pr0Jvs8+cq2GWZw57FluVOOMbTSCQnBRXZ
ZDDMBaxUNuRt1fCUdKkjj7MGnuwCgEOzh+lUDRMrChMKRCHDg0pHxpR0YELTD4NN9WQ6nsaUmr05
gwpYMPdjZFMEqzB8fwkxDpciSSNPS3vK1Z3hl4iyP/Wg/W5z0766aQCuTuEejkpHYn1sT5PRZsfE
+a71zrjw6of2fOoS9ucQdoy3wuA4g3/Ai/tYfaNHbicziP4EmXwJOaDQr6sPu84sOfkHebstadU7
Fcv0m9q68GBUbn9YYoo/Vry2RH31IVVesa6u0Xyxm1iFbkTbpNc0D97nPCsPIXghIkfxJqQoGumr
P6SpQNcJsQ1ZNKTigqj3JjwPG9RXakLso9yXGFTldoQUo4J6N5jPYk6qkwjN07TGQJhJDqhXhZ3s
qQS7AiB/IotmHA1Rvhkh372iNDuMs+hKY2p0XdweIGFSlx4gbfiP7LGxalvk9HqYtsvBkXaHAHI3
aZ0x6RrwVzebN41280BsvHZzgj4Nlk7TtqEWck0tmfT7CDRQAIUafH9NxKcCjGbXD8ZnOdpkURNT
wK+2Rj59XOESTqs/FUW4zTQ68cIITJJVo/dW8L8xFvwkzAYoLlTLJjZCDl4/EckodwD2YTNmg4pS
Zy2eqz3I5OqQ1/Ij1YhyGfY07uecGUT1wZkeNA7McfnkjOjwmqtf6TJKP2x8kR5tB3Nud/eqyogC
Y5NDMKPcLYTND0PFwG8nc0+fHFjy8yp47kVHxEN2j7QODH4XoVM1A0Uz669Q9qPh16KCzGwBHrJd
VUMoATHdduPdKULx7GrBviGJsOmmOjkgHF2SLGXKacSucAQNW1RlUR9vOc+z6pznyF2v25aMs7vY
d4cgScelujUJtnlu0NwXcCpPLkP9vYnf4vRR11R5hwtSPT5i7INjUlIEKeVxjPIL68ITq9L0MRI1
pXmxFHuHqYShqHv8+6VwQrzuM1VjPBk4m8sbGKYQZX6Qu0lEEZWmkX1isRqmNWh+yclqyO1yVbx8
Mg/1K8n6rY3WfC5tO9xyWKaczml4TIz2Z7+4hykxXwruruNc0dXnfnHzakhX7iLRrwRMBqcKdg60
1eYZUjnPvjgzV5QMm8j+swr7rWl1AYWuDIrwiQ9WEa/sE5uCjuVFX0gece0fqmWiw5Qyha0r879s
f+et1bkfq2qaLg1v9YsMaaOyASFZn31boRXSa8ABPxU7e0xW5CQsoXlBy9G13j1nNrkFq+50DFdY
i6nRkMehR7Wnp659MFTaHoa8zy402eLtCZDrWIqdiHOWHilG5p2exu3SHdLHdrZa8sk4a4Ddmn6R
XintMu6agUxrT+YTNimQzSX2SBnjk2qy+BnIsYPyHXxao2geRTO9D+HRqrWeSiViJm3q/inZGuxB
SPNM1bRf+BkNFO0Jo63uItHqZuqnVX/PEqm/4PFi/1c/1cmCDTLGCFvrT53RXKShHupati+my5Zi
5KeGSjjuaVSdBjN56SweFljRrW8DrEUI7eYPDzYyhzGO+mAVmVVwCnDBr4uIbGtpvHbdWhVXarSN
zrEOMBj36zTrPUbwhjxSRyOkwX8tKuASBCgPnvgqW0UZz4zlGisCspmFDcdx9vPsoGDVk819wuGm
TM9bGhsgE2hRNB2bNjOqY1G+DAUYOftlYTvDEzpvNDN5T92h4UBilH4wJtzhGkZ4PRI3M47YyI/p
pmlT7g1t6/LeT6cOW2ViKl+qraHPJSWp4kMlPIan7GMcaaMi1/xbWAQRl/6x1YLwbOA3Zh2GnJD3
Zr3jiso2btw2gBeNY2D0vBolERX2toyS+kG66fMwpc696k4lYYFDPdOPRIYzj4rnggzPGOjVKbWN
t1AOGFKhbjAom57lXmPCI9ymKcyDjoUiMMAOmozXUVTTlderuRUuscd6Ln0stS74GCIbZfSkRzHe
71w7pnYNsbI5JDFnIYo9uKtWMXPYhOQqWS3Q54Vv06hT33Xpg5mXS1ZNRMrqfR9W+0LHyhXW1ifg
4VvrCg3uXbSWSaDhlyyqTPKY5AGG4UGmOJ5ygtd1wzMiSwsyqPFpCou7a7ovVdDnZw3Q54yUp2g8
GTh6PLW69irdtt9qXX0ZMyI4eh7tQjjDdCGfZcPkWZnyPhTt6+SS7DNWGrgTkz6LGv27XLcXSoR+
nFRA//eZnf/qRKPvSIO27P3ot4/Ltr+kHeShkg5ET1X7QFuAlOjsUJqqPXDKvlY1/0wRjBxw5XOh
HYG6gejKRxQuAf8xO8kJWTnO0ZxwAKAG5FC9IHhvHR7QtygY7m2Sl6e+8vOwrAmK07HRLQqHFIoT
J9WY7ihqz2LtMqmGUI3LWmeZuXrWdr3aivbaHMKgiYGt69xbq8qdb6StnEPJ/YQ7OFF2gn5974yn
lgcoancHAqZes1SCXXWYi2bnxveIqjVRgZssODCB6wbPAwQ3IDC6o98neU16WrfcamcEKemqqi+v
UAAuVWu9xRQrg1QrLQ7YHRUa9tfkAFAXcfcAoYoVbN3lT9qHVnSfvRLFcdKHty4XnKsssoS1bdSe
bcyPCe1GvoisR+HKcNdycvEADVAwjoHHY8z7KPTs7Co7vSGDky2lGxvkdSSY2OdqO2jFHgTKvCWo
/rCI9KnTg4IIPShxmAlcXK6uw8qa4m1oru+/3uBvpUAqXgabYcJ+r/TwngonZoVhvXNP071as4NV
PyeOUHGumTEg86LNLD6Q4f3wryBoT2+SUiIkXnPndLpxjXS9PwYyAARKhr6hkTJZiCnIRtuA5aHC
a/1ATVSLW8Z4yJzpPdf0wzKk8c7KibSWE+qSvn7yGsJGFJLS3xdTz6EoRT/ZfYfFua+wNo98hzWJ
DXtw5aVPZ/i1tEgjCHEuY90w1x3mpc54E1OE1OiUh9F1uVxZc2yL+GqY1asTt/UuHzMNNzjQzFSr
Oi9a3z8N6XiakxEzozrMmf3Upcs7CV+O4RWFoUGx7NmYHE2rfmwFJasEVfcNjvPWOgmrOrblbNMA
OrxGlupPJFEkW57yj7IqgDQW57WcmDs6Dqo+YXQA1jHi6K7qDIUGlrPOyaI7/mcft2zkkQwft1ni
zNvW1cxtCCobLB7rPpkXf0ajvY+zzA+AoUwH4m3HfRLCO2aQYH35whnHkoSnKVha+0trtZc0NnlO
VOG+GarPSWT1LgAjYSXknhzzseS92tpwqjYsf86ZtABK9asNJn+wupD2ptaiwMit6U6quxBLEzYd
jCYXrlkqWHgOkcw0j908Ty9jE/zS+xijecF9w2qHQ6Kw96gkO3AvK15MgpKexf3lmd4ROgFcTFnw
r0Kvc/SzlViEDkITJopsL0KjGIKK5Ug6PCPJUdPCRZG8XVApyyFXCbYAtYJ2mQsDY21DCjONe8CW
8rem4vI5k92zzcBRuWpfj7O4EkTc4tG+RaGy9yZFNLs8qV6FrH4kjam/1SutXSeFTZYt46SVGA/a
2OBA9+w2+APdjZmG1PgSEO+0sT1UHbYOmoHgNovNUPKcjgz3kk/5radl4kg5zAg9bavb/R4OZOlV
PZYyDM5HFY+rD2G4K8sajk6LZNGarbNNVuicFiy3MIxetMIMTk6KK5WmFtoVRQOq3tY8Ygz2swWP
Wxez6fFogX2zssNaNrWgFxSP56w86jElTFYjQ585Sl9qnHUDPg+xXNmuqaPVa+gDCUb5EXJhN0f4
THVFL7KCNJ7PLeWUa1x04OS7tIPaJ0P7xOiBZ9WyWTaYZG6IRW64HYsjNt87uDUEidFSSJhZ9xTK
jEaqTgwkCXe6wc7276+QjDYEjfrCGXs51FPwZGoixsUh2WdZxl0Mzo921rUHHEDBNTdo4sNU6E8x
OsSCb2vjjqnhTXV9zMj+HCKjYdTLgs1itpyvsBJSbA6eNJETEdty33fFclBmxgYowFFruIvYNQ5B
/CX6anBp71oRXCg0dPaJuezLaGEdmCqKAK3wYA/hfEjDpXyIS9yMjtubm864ijrsTnrdd7tWe1Sm
9ToI457nIXbmZfiTYMemhkK7S9GQ8mcY//slXfDu9qPOXEcYgq2FuTet4l50vFX56FCYnrC3yqry
lOge4f0/fO/cpn/w77/290u0XhPkIMJtFNBju/4l0UcmpomQRum+ENshSuVJzj3mN7vsAVVEtI1I
ApSE/KpLKwRljvGiyDZOB+FQpD7muIKs6DYZP+bV86D1yXs0Or8iNzHO5C1PoTE+0jQgmD52snZu
HBGBR0ue+dHswO8gDemnmRp2yXYeuF3bffCaL+tjKUVE6mmh7NvchkDLPTYPdJ0bGT92XGqU2spH
3SmuMJWWPdYWuESWEx0mGYBxHN0fbaV9Eb/4IzvF4U3X7g1XP6EZsgBV8halTkz98SbR8chNOeub
eq5zL8hybpMFzohq7K9/vzDYOtu83rsT2OAJWputHZcmXF5rnkPj+nQVhgEfTtkP/AN/zGSs7nnZ
75ulHH42MVnPSabCT5oJbtRcn2xMDcfE7v9I7PMshHlGc+rPfJmnuzzs+yOXUyDACzNrj0Fzthi3
Gk4uFJ81+1grqYkRztswi0M+YtdMGvfVNrRnN17ei/4lcKKnvFU/kpAAOEFgdgB8XhssRnEz7hyK
DBnqIlpC1FzfuDdCcE6w14FjMH3DqgC9TeGToT2MIvxyWnw3RsV2fo7mAZxIf0CZOw3Z8klGgDic
yB7bdXjvwURqWHRq51tp8mI1E8CI+KthrZCzz9wHIwkah82SOV+7BBQCo+5KbHor7Pk3OCxw3WPm
UjZBO3j4B2AOObJAu5t0RqJEwzjD8k/LT2QNXyaBHEy+wKMeKhv8fNHVtIlgUVVTiJoD/TbWKfPr
H4dGf6VzlnNDS8WsYu/KyH1KHf0AwuV7CJs/qRtfo/ybbB0ZRvNBIFJJc9rq6XiLFa9cVMQfaWA+
TDqnduwd0Sab6GZo56Mol9chlv5sx3wXnpKQvzp3PZ5AdCRjfXbs5Yc1tjeSUev5sT8EEewAq/nQ
+MDScQy/Ujo0KOvaLrfEJ89tajqMmkFCqw9Vlpo+9tifttv8uMgCdbFH9QzH4Iq1h21Rj570bYnp
aMcFTjsXeTmvj44yX/Vw2qE5411JW8pMkCbE+NA6jDBTPdxyDHcbJw92TUY3y6y2MiZ1XFfmaRhc
Els98WhcvF6fkeAXeChtI/8q9fplXurvca275FpmEmqXGtYb9oG88MVCqxMtRA91QPgtHrB2YDlq
MoYi3TK5NVUQWpKcvCJR1109opJnPLeIzagth8onI+CT39UnVcrvYQAq7aIUpyHBSkpU5rg4q6Ls
ANn3d/by9DX1dFxEL/PEizcGykt6d5WvHHDreMGp5Yzb5TshPgha3H1o8pURMN3HrIoQyk4ldX0b
snvSG5BBZ+mOfktBd9jqGFisl7l5ZeB9olTds2SOJ7ii0htJZMsd90K/FJvg1VG74FrzbbSapSoW
OLXiZvXWpzHIY1jJz5DhfFkxHuRvEoozJPxME8pCaqVs+o0bDRViAyzhTeNoXJLtwRv1EACbkZNu
rtbpS02EcMsNc9rW4/It5+lH1OLNrnNACKTeYp09n54sx7TsfwBG3bOOJBQ+fCOuQEKk4KEUNCBP
k440NvPuGFF8HRwbPFgB0k7VR1ia59AgLFfhNN0bNbqLOfHTps2JG2u6qRrBqR26OYujPZuRe0kh
Ir2vOTIr4TqyTq1hs2xm2sQOt1Puc9CwHyBMyGcjoGXDbsZbHaU/sKSdsRRA4ymhrzdPpEc0+VCI
9JrMRLU497Rt9Tpq1WpyDT2DNZCjafeoCxxW/hNo6YYxDF1ggYKXqs+CUwaagmU8hM18AEBwaLVY
YuxeflGA+Vg1OBodN/kpe1+WiiKLeMDKgTMAgCKPdWLNOAwoDKI9nIZwhL+kag5F22OXoDMoRurA
2w0A18OG8wnzzq801NBZ/5xglWw5BIw+xGsOvKkv5uwa9dolrqs/Kiofw0bdk6g8dqF7jjKNE8Mq
8YKRg3cJE9j4qCvnhWvh4OCv39B9jBursC4ZUTPYfNphZvjwOCs+UdPwxQnH8Byp40BGqkFTWqi8
y2zaYZfkAwYsPnjtHmQvcT3fwzzCLYGBKtSYBayKDnYToGO4hetGsMHY9z7a1yNxwU3s6vK5RKCm
j3ISZbWPS1C+WfWUasFpFA6wx4JGh1H55mgzUTc3Q07Hmf2il3XuSCV8vO0b62ZhsCmygCoSShsB
2UqaqlOc49WQ5qAWjHMrzIHUHGTtFLFwhOGcuOR5I9cE8BacAfB82gNrazpuCFXk3PV5fMbGqW8x
tyu9egwxCBjR/2bqzJoqZaJt+4uIIOl53X2rbnt9Iaq0BJI2IWl//Rn4nbjnvuzYZVmWCmSuXGvO
MfVjl/VH3+v2rIYOLN8KnbH/AKz5rbFnzuvpVwIDxmCoiKzJ2k2Rfxk0sfVpyL7nxO9VwEmTdORL
nTIuVPb3wJk/4JZV5T7ooTlVzkNTA9snAYFHNBKgzYzqDiV+vh9EdGUOLtLqrtN1cEApTCehJGQ4
POeoY+VEv1lQn7Ik69KnugDpQfvqrJxpaaYj3cEyu2xdykfmltDtQadJ89YEjRko/9n1PbrT5Lrj
qaAC8C/LWu3nxiVLwxdPwjDo8x+iDH5qTCuoaIlaAyImWvPUZ8OjbMtjFvTWGtDpoholrgea+Co3
iyt3/jMz+gfq39vAzdzPzja1bxAuaL1McCNd8eAOFaqHdqay48GzrfBZ2GTXa/MrAP6bXUyEXDLO
LzolpiCtx2xfoCr2PuwZoMk8kQ07m1cKuN1Q0Bcq0Uj6eEhZ6OOvqen/+USmjk/jqBAyIJBspPko
GmQEEcXC1DFbq6YXP29JsCCfClQMHavAp1UpqzOdXfr0kwX5oN2FmFM9RdiN/di1liIdPCHRhgoO
BsFbmFYNxqJk4fv0LzW09U1Gaexb2VMc53dlgpIkIirFAREnSULpEoUgHMjqKY2t6oSnmLAswjNW
kC/uIa5vwos3WPdtPWd7TQVahfNbYzR/5o4UGQAXn7JNvvK5ZLrnfmJoZigE7q0FIANf8Tyq4ia7
rFoXLm2UPvgM/06jCHbRAuTwi5uFEviUR/4hdYV/9/tSVrFak5h1HoAF4pKnhywMpLE1iKT9WGJL
SYChIXukXZFO9LS6nvV4lSUivPt9iWz7UDHl31tN8JAiF9l2mmW78TNnBWMbC7UHEGYzdyQRd7pD
8mN7SLloYgjdckRh5LaaQeaB/v6hn+Ffo85lpc4ZU0Jg7IvnfFIBSaIKHGPokHnt4AsfkiO6pO4k
mT10NlV0YUzMzyA11m0D1RrDEGI8/133xZuISxKBKxIkit7YxUH6F8afdZY15UGB+2FdCIkp3UNo
XNniUmXmpZrgzBm06laTSw5QkNMGnErqG6qSdDN1U7gjgI1LO5JEm7QGZ5gYd3HCtrgCX4/plZSL
weruCZqgkTHluCCt6m+ArO5QpvXBslRBJTkf5IyMekzbtT8xl7ZizpONDaoEfZFqIrBgFcOXVoGH
nUrjMQD0lMz/ZKinA0H1ZFcx1/UZXmRumJ9cTp+rKbUVJyia/TYBzArOASF6UX1So1SHJDKMcxHT
VmpHn7YQSqlato9YFmip0U+I4n99gFtqAolSlkt3fCjfJoM8rUa4+/zI9vmDcUzvVWstrXv6xDK1
9yArwOnCgbV0a9C8m74zixDipKA1KGN6Qjns5YSR285Lcd9V8b1hErlCHxienOb4Hrt6n7v+VyGj
r7DgfAgmo35GLp3fM4K9Uqt9NDXe2EhgsUqZ4J4j2/nKEvUoO/coZurbICxSSAjOxu/KFFf7Y0hB
H5bpH58ADGAVkb8NJSk7uSwonbkZrxZNCl0bW90lu86T6YNZA/2cXkBJL4xftI6Z7rHypOc6ezHK
2nquJYrBICt30xCLNzswkN8W1rgfgxR38YSYc2L742lemCeXgsPYqVSeubXDY106n05f/0vzxdtn
qwPl5sYT017pboDVRxUD6jr444bsJWkh+r2T+ykpLe/VwswNK61gFjk0YLIBqkrzFNYp4v6WX940
BoBSp08kDT2swj8QF/JdL/v66A5wb7EQPeZx9Kx85h4BMcLkl+fmqjVb9eAlTXIeuGsC3GWbHB0g
1P4RcSGngbi8+UnyYWRIDtxpJJlxaMODGyNZRKtzdMNs7+rmWyeeWmnCDZ5bumE8YuPBP3RWxD3s
nStAvesEcPuORpAlQtTx43zlDr911G67suxN6hVR0kmNsEFFswTGiuwLacHb0DbYQRoCr+oHJpPG
M4+yWMf9fE3oSN/53B0bKJRPIgsoBSPjDCIf8IUsCOYU8F1/37XwMxd17X1MFMaxMKyrYVLzj2JE
klkjb12ew3qIv1Shs8NcwTxOMTlufTsqH6a6mbbzyF5lm9o5xj04uhkVdzjN/TFN5nMZZPsmRC4b
UaMTBpnzBGHnMgfq0nKIgt1YFN1hUkZ4IkmduWdik9k40OWjeh5P/aSzs1F21cEJJvc6zfwODWj6
rTeDqbGU2ISWbTxJfCVrJtxk2ZlJetCKNKkJVUg5kbKjbXXzsx5xEg3tJPnG0H5CA85eZi63cSIQ
cHKqiir3JQhZ00jD3VoUnV+p29c4UfvsJdQnBfJlU1uqfKQTk2+5GuVDpAKAGkZ9yfKIc0FAjR8q
07rICWyBN1rwweuMyThW7GOhqRoYcn3qYCL0ktBHYiaNbO97g31noNXciT7oHpyuktt2MNVjXk0d
fvzsolrkgdHQ9usUCyf4607ujAWFFwoZE9q1nOvI1mVO7z4ozkQnjvN7ZSv948/uodTS++dBNIyA
UGCdcJ5mARTKtl8ToUbSaLCbagdFdBUV1gNwkAfYC/PfeYy/QY8FH3FG1TOGon7LYqCdJEsqBPBO
tKeOSDYM5M3H2Szj7dCp8YGYdVTolT4Fdoz21K3Lcygy3rQYR92J/i/6Gk14DmLrdts1GOcbd1yW
AnRKkVdQImIeHYZxPomx+qndJqQfWM/n3xdPHFRb6LXvFs+6Yq9Xfe2gSKjJAUXfNSy1CV1j0+FG
x4xzFhbRDWayx6J6B3YnP9PV+f9f/u9jCOP/mGRBYHrlM/Q0zkQC1NcQTQODchhOJ5vJAR0pLKs0
n4I4G841DulzubxUsdccC8CBWppMwG1B0lpiV+dfzodAt1GThElFWXq5taPRnXLfbu2J0YBHJuux
S7l3XbdAy+N+GQ1SEUv5h99fXklmUgzO9lAvv8p5dNFrC9dcD1nsOoBy3faQRgCh7Wo8Yy4cz2lc
iFNoPs12EXJQdcLT7zuKyfDUsh7uPNP8Iyy7OP9eod93v19bMtOe+KT/+7touYTwg2ngmY5c52aZ
nlMRJeduHtIz7B3gcap3OWB3DH9dhxZ38q/1GrWjmU8bwRKkgi3vmqoEYiUbhAr6GaFUfBkgu6fs
ekTpfgW9ZAxHch31mBmukT35l8Khyg46PD+W8F4iU5zzZES3ndkvph/ahBcSv0SPGEVeKS1gYhlH
obgO5OX3pVgaixJEm7ZYN900Y3qBypn2CtgVRumECl1N2yFCGZTMjnTr7GriZ4vaZr5U9q4VHEIx
ERHq3YQZkudYU99S/nq/GWMM0PbCS39SP/Yu3YI1/n2XNvCretTDBXj2NRTB96hEryXKYGlK+aN1
8pgBMTFMGOSl6cY2/fSu5EKuZi2znTfqG604JkoYs2FRMUXk4U+RKw0w5Qs/3uCPBUJkxF8BdEpX
93JPwAixUwQ0SGAhGGr0xc7Jzw2cCP8BokzGMIb36GuXOArFUKX14FsmjVpDPaK8d+e/Uyxymh5N
fnWGeAcsNj7RgOhQa/f9fmyjtzmAyM2ZcBunwU9cWfaxjfE2abHXs8f3lNQ50y6z2TtCuTvgNxWw
ZHXORBY/Qw0cryMk9lU3tOiKqqrkL4hFTEfQJNJJz5NXqPep+xsO0n0FslVdfQhUnBJKcB1D4J49
lSXbYqiZb89EkTFgHd513HO+M9Sz7D3vrqstpI+W079XISHpc1pkB3hx1fKZLTEzs9vj5owp2Eyv
iv7JLnkLPdF96Byxpx10aBiq8d5JQLnMcZ7v6E7u0YBYwBQZCvv0lBY57MW2RuMBBSYNyrkCgeLR
hJqaM31nC33a+JEyHMd6F7enBjXONkzJDyJj4s2JXt2it/6miqo8HYb0GAy0bc3IPQUYNal48arm
VNIXhOHZIZALs1fiSi6AxN23eavXplbdlzO/W433mgS+8yqBGaya4t328pZVy6VwwGUq2o4eGpZ7
9Fb4Pnv4Ss+1DnrkAfsyjv+2bZLR9MAApwYOOhUoiWP5kObmvE7gfhEfR9CBpfEtIES9NnD3H4mk
ymkvZv7ryPYpqMsns9pOs/kTdyneSIIEzxXGoE1DlhKRG+lnfi/8YPhLXhE9kiyPGdeC0tajxSCo
EeEN0VO9UoF/brxJPM0YmzHdoLkY+c3PePk82TBfCs5+rBlZQ/s06qa9MRhA8GYDmiU8moB0oYNd
ijf3KpPSRfxe6L95mG5cCaxqUG654wkQR8RJFdWf5ghMULEPtPCvN0J4jscZkmdDTHevuXoTbM1t
Z1n1JnKBycQRtOOBQF36nMN6plNygyN6ZAupXqQZp+ehrvTGV13x2XXiJYiaW+oRrh2TJOV4BTcc
2cVD8oZFCOgmzurfkTwb4vJn28/oW7m/r/RU9Ym9AmyFG7+DTv+MWjYgciqJsVleCpVe8zgs9gW5
BfTyA+TD/+/d78fw5L73yYwxS48vTFLCqzHSEuA2BilWRldIltH19+O/73qnNDn4gxhOUyw5uaPi
/e9fhFKUV2hp2WTLC4fPdTZP0YZtqV2HS+YZ4GnYxR33KSjXSlT0a/NkO0FSv8MCERJVTZAyCOdz
5CrnlDjMZS08YwwKEV3ZrrP4w8fiDi1ZcZcPesvFeux7qfe/H86Xv3OrjqGqxpOl9Mi5lXPb78dT
3+ffLJ+RLe/Kunmb++4hc+t269Rtevf7AsELBZYZQGWt8H+TgLtmardRFj9A1bxVZdjfuSBC70hQ
+993Qay9TY31FFrDe6aSGygWBnj0ww5tYN31Zksbh5J5h4kk2GjLwNEFcrzRebwn1c54Ki2XSoF5
JREEtEd+GJ84RyW6h8nJ9ogmxIZsujuaodMalxHIIqu/UWtFD9qc9l0R0ZYF0XROiTqhy2yhenBN
uXdx5mzGnppdZlLeFctELHIeNE1Bp2/CnQyZSFuTMzxrAo50YJs3E//jU03cTyU+I6bSYR2LY8cs
GVXxE7rbYDtIbCXQgQ/eMI93kTGc6WZ+xlZbYnblWEZdIJ7zoXFu8OY3tlFHaCxlfKySKLgvLUIk
G/lgNN5j4bXwmAe8zY2JiHVsmDiRyZBs88wed82Qy2c88MVZeCHzKbq9e4yq5ZIJK59hlPZ9i5EZ
q3SJ6+ccy+iH40JzjGcenzD59obaOeUDWXg56Xg12y9mOGaJnU8znFlit6AwjJGTk+G81ejlNx6u
/bs0Mr2j05gO53S5o6uMzlbh0E7KbLpLbTRFmTX9cbUQN9J87RVhM5fZ5fnVwvgTluMdX7u7daZN
X6SwbtQe8LrRkaErpIkvGHf12giAmajmFS4MGrBYbVykyju7x78wrkxX1j8qiND50X98Ie2KxGLf
H69l6faMMpgGOsMtNzL1JHX6mRppvg5JFkB2UAhCcNaYVft/vaKhlLljRtShM61gq2a4INSa2bp9
6ltV3voaM2dFXQ8dTsIHoeWz9qLQPVWTq95D1KlZ7ejXgpCBg4mvARvbXrj1uU7QgSCcaLaVoUaw
mEcsxgOhNqIj6di2bnmju2NqU0gJpkD7JGl/DNV9THBMeHJhVkDr3Tk9o0k7J02qamnet2N9saoi
uxM2M8wp7I6D9tv73NPtFug1g9gCp1GHG3UbG/6tdYf65A4NNvm5YwrpyqeRUMo95BxQGXgcaBhh
8gtU7TB1j5xFqU2OH2T0u/wNO/k2IEHxjOKBsBq83WbNMb9+auHeXAerMe8G0XuHyJo/f/8ks9pG
fmL+IUNsvuuWT4AWAZkejyJzPD6GesK6LA0sWY/6MEwlKrm17kS41iPamAnBcd+9OovIespYwxmK
YbL+9VdL2/fhixkf7oJo9APACBH+/nVQTMx++Iac1P6GUMIMegqxqRSHSsDTZgHt8bJYUPWHHN1x
2VzzYtR31ED6ziNOgAeTs7vnkjtUR8fUIgYAKAZnWJc+UW43xQKUFNzRXXwcR4+4e5Ywut94U2qQ
30h8KtIy7ny7VndFUFhLKP1Lhp0Vsido7Mp7btsePgXSgJHhZSXaEgId03qKI0Kf7KoBHlxrTk30
QrGdECYxnC1VczoPjY8UM3EwMzPuMu8tBEQLyJTJq3DlJXILmnkD+quZjmJXwcTswDlxWM58Hhvs
7q2U0bbP0R6O6DdXTtHkd260bIUucTWoeYC4etNwmdptNPfq7aMZveQu7yyFqLoMHyI9PJspzQJr
VM1uzFlwPYPwVrMb1I4MB/qDZhYeRTRQAGbmW1A/gyZWrxg9vCa7l6X5D4bb+DYGKj/A2BRoEo0d
HtP+zQsQgiIFdk4crhXK2Hk41tF0mkp/fjTIcXrkpsE2QyZQZ+JtSIauONUlg9o2ZdhTt6x+s/bI
2K1Y6R28wEsqj/0wd/6ry51uzCUxL44z3euu+sbLNb7yDPLFzb3XNz6upSx4q3HHrzBhJleaTRX7
ReucCVbRSuu3kI7I1RzRVIWdmUAvmXemneAEReAD+q6R74ak4x0gvhHjkjSBUvXJVOm+w3OybafA
pelMc1OniK7kIIlBMAt/PcAzX3egvU5Nl+TvtN7XUDmZ+Q5OcK4YHNz1A3p+VwT5ewaEDqc6s4Iw
4fTPJhyg/jQ/pGM3D2UDjo6sE3T700Z5sXpJFPtdB/k2cKxggxuIY31K/JMd1+c21UwBHCmvmKSS
yXReG7H/vTaF267Cnv8cRJWg2qvcc+yhScqiDr5QaBUrh1bYZiQr5K0Ym4s06Oszlxf7dmz6m1I1
nnw3fZ5cGk5B0B18Ajk2ICe6ddQUQE+y4SeIsMeUy9UCbVM82j4QsrDM1inbwaXtWwhFdfZaWHh9
Pczj7/FUwk5aZvZTgPJZpflbbz3PWIXeE2twESr250610AKa0H7zSDBhlj4eqRiQv7cTCHayJuBF
RC9tXFp7wme/8fotZ98yeWesIrYcd6L9PPv2ydGNv5ap+eRCbdrAu/a2gfBKjkWryHVe5sA2+NZl
gEaZVKqwyl49lRubUZjJ+3JiWMM0LS6/XzmxTlYRoFxsUNyBf86Xa4l214dpYBFrdAAUV++6sm32
gcXjFiOgKppXGAP5zW5N75AXKA/DzrsKzVMtmHIcLRYUvHDWrja6ZCv7rnrviHMj+KZdjwb6AjCS
Kb3+6APn+/BguV+xGN170Mvvguny1WQksnLa2n8jkSJd1QbrgDHU0R67unqvs/rBVE6A1lbv+plJ
tt0an0Nti/d6JkLedt0d5iS9j9M+f3cZnra+PiPomm6ciKCV+GTNFX7wGbeHEkfGbba6f8DsMVll
GJlcEX5l2ODSPPAOaZb+jMbw4DNoeOyq5ZvtrT9O08RX+iLANQhK3PldXi6BHR3Mlvglb3gGNWps
P437m6Ah2Ez++B66XJO5y5/hdaGoIujvfbLs+1Yq59F3+2tTOvqsLQmOkO+66f907NvbKeFWaAPz
GRhMd6um8UpY8HCclts+qFT9MM76y6vr6R01cm+m8AicJiT0qzTeUz3ugZECpEdsty+ccGLnW2zL
0m7fk7qfsRsOBt3BaOWr2eWXx/S9xUtM8Eu7clJKU8H+y9iOb1+67r8gK4hcpTV4NOH7r1IQ03cZ
N62ljFvv99Z9GYXOdXCyGbECC8DgZe2u4SC8cahhj+yiYgfmtCJt5o5O+/SWBkkI344qvJ0dVoEh
frEns15DqO8vCFdgXEeGSTWKnNcbjLcmhsowkDsCYIH73mDqzFSmvrQ+PMBp+e6w/Bj3VULcH5O2
B8yOj3KsxXuMen9PhYIeGY7iO/LYFxZ7lC2ckQ+znKrF6flqyHh8byo72MkmeaChniBSBfEawX6O
qjG6/W4hRcQmkPTVtygwKzKKwxeFkmrN5sBuBRwVytXM7Ae6w9Zt0oM5oPanUIj3k9ao5NhEORbl
eGi4ahCjvY0ZGM1xMjFCSsXTM47Oho6ZenF14V1Je+JIRGv7PeDphNPjs6Nbc3rMARttsyTf+Gk6
vYqYKLG+Ufmm1PbOo7fyNJJR3nAMEUny2bo+ko7lh1mVS+Bb2wWEjrVlA5CUAxIeiN9vJzNH9uNp
Z5aJe1FErL3Y7V9WMdoazntl+KCXWUo3JTJGSraPKTHXNICvpHnHt0I2D24WwuiTwcccPpFyogmK
4UBU07zYYrAlbtN0SZwviwdP6CftWO1l1g6ygyZ7pUEzvBg9fXPA3veji06VK+rdwnlB4Yb1s5HG
+Ss9hY1VVdMnmJRFTVhGl2mH6x8xgIt7Albc/A6cC1KPTA59MCfHOQoepi4eT2bRfKWkv65ybK1j
a/zTGaZPN1sCPVApVJ4Y9/oVMienqMIc0T34/TGI4kX8Vmwakav3yIie6Ik1PwgTGSWh6AxkET3N
uG9W2egXL3nINZm8AW5Ga03HBoqmN9f1RmUzZeSQoKxKTYwZjUHyhezXY57sNWjb58bvnwCD+j9B
9tn4Fg/QrMOnLs+fUjutdhnU0IMFR5vaMkdTIHLmZjnjXQbXTOrSABFRP6+zfqjXqZ+ofd7V9Y3z
67zWeCRvQRC+Jip/6ABt/LgzfRnll399w43XZgjUUqVterRrBjUeo1JCF4Lw4HOMxJbi7DM9+/dD
TGCjUtAP/Ek+W37zaDk2MhA3f6IGRijXVV8VD9BqKMQ1YDR5S8na2FSWnO47hBXMfyA/zaSr0dnP
rjDXMXNqEhQnYZF1JsmaK+M++8S5+IDXwqY/mrPyVKjnGtFS3N9YAcYPYRsIA70xfnIIWIJQEnTX
euBCdQYaX3rohLVnsXMNagcSgq37x9RxuJYhm4eKAkyGg0YK5bQlQwtEfJyijQC0Mqqvbzrt/T+3
Mf9ZgSreVKBJQBbWy6yK4TTpNNqjqyOaxCFSqFhcsD5WiSdmB/BZ5jY55WFpMt3COaAt5tz8a7jJ
y8/RKRA4RvJHCWZyhMyBQvQd82jmFfwho9VIzv1w745CnJRLWZlMlHWqqJwdWaMju1OK5MZmU/Dn
7I/tinw9WPC0CpYlMk9pKm0bC1fXf38uwf7v+xEoEais6GpWXXymD7xnuedPkw/9kic2XdtxZm0z
W6Z3mYAxuJHkZRzLfo7BbKffPOXh9feF+yi6DlhrtwEOd46rYExRRSKXSibwhn6JA4dkUboS6bwV
KW4JX/vX3CExDcun9Cnd5HEgI+jUsgjzaQ11vVEVd45wzAv2t5VSUM9YM/HtaqEXWzXf938flOI5
o297EWRN4zwIGL7m3jUJ2a7AqJWAR8jw2iZGQs79XNT//TxM+VPoWnl67bsXAAo4A4k42koCppDp
0GUSbebhEE0QYqEjgNZaSI40HkrQvoFlFGfsWmgkUQjFY3X3+y4f+MUAY/1xGNpuC/T2iLPIjPvv
yy/vohaXUxSaV1QoYjdV8KHMhAZKb1b/+0LsEjrThg1Ym9YH0rN4S3DLeFJ18dJy1XZdmqjTjJIs
X0FVIYkpZ4TVgVLK2hIBVe1SwjfyJCuN5ESL+2oWcLQ5FZ3KNi3/e8HzOeF/nAi7HAlFr7HZCUkJ
xTmQY2SKjpw2ls1sEOBlTFvm9PsiBvvVCUgnTZcPORO2Bu4b/LaBxgRqgwupAb1aMtrbbhPtHUDW
hzHvtxJ2i7kNeuMhzismg4k3nDy3XKvaL47jna1izCogBVZuIL+dMoGfqQ7FYnFPDYXPPUII9iuW
D4JdgwNndMDVRaLoNrnyGBnRs2NAaechJax6Y1Q8ndzeI/UslM8tsbElA3WGzNhf2kAPBK1AL/EG
96XQ47cbTN3aSXFJyoJjQszFHpSxnrh2p7Guv3OP5iJq9AZj7B650daqcVhjfbMOkuYxS5M6hW38
GsWw8mSjiMZSJqQrfI5ZkqijKMnCc2vyn4p5aE78pvxNzVWxynEXG0rvElp8Bb+MyIpw61hZzwJX
AD4gZWtliqI8/b6rJtw56B6XK8+Q2UmycN15484ogaTHg7yhvAT7CQ8ailJwa4cGhzqKd7zs3oHn
d8UiXxxRtusF/eAINFfEp65nIYK1gfBvzQAYo+hy+dvUIK18JLSpcZBLlSkdLYPhIiv6dBqTtMYS
NGZrOg7nXMVyZ/nzy+91Glp/B7gn2ms/eyjJR9kFTIX3PsW/bZugCa30z1hhBO5vk2/Ikx63tQ9u
3nQEokg7Psc6Gk5gDwzESZiJZVxEBxaPxajoo8HQHsAZ7bbp8xgLe+37Q3NoNSWVawjrwLTPOcQt
qzj3r8QF7XqchmfnGqJxm015Gixn3A4hwR1+zkCTrJmJCzLhZuBByoPHiS7GNgtA3Eg1ncCscHCL
UOjVZXdyl0777ztlCAa6fbSXvgYmp+N/dOnLjaMmzlTBSsU+Jwu+Mha+3ABsjA7y998B6IBPNxZi
M3o8G3lClS/gb40+QPY+jY6NPyJ4qHFkoL/tYwuruD0fS7/77/qSv5sCc9IvubDUyXLH98qxoCBn
el2TXLbVQfc8RPVTljG4durB3Lixpn9djNnWL7dQ7F7gY3MoM5tXbwSCBslxx12CGwyo+MqKomTN
YgiNzgcNCcoi33e2caM5W126zEafbzExYx7YrP20qW+I087ZWJm4wqBX5HkKEjeuOKKEJB94aKF4
uCleOPKpJUbDJKXEalsgBaUHyEMZz7bsn3Bzm+Tc2OQxHShisOhMlFk5Wy/3iQvUM/OvsQGQuoP7
HyRRvLYb4A2u5RfbHFPRmkNEthoGW0OFYjc0KVlZ8vyzaYK4zbr43s3ra4mH48TtvZUhD2u1KRv0
WaRO1wXtOxFjVMTLeYqxJnGOIVTVqRAk6X6d920OiWoN4hcah3IgUlXueG4aDme2gN/36Qzj3o6x
bAeF88jmRRIe+IJ115klkpSElGCiooqhcE+TJ4D5mg7IuDJ1zmNx7nqhD55wXpADk9s7ZFusNFhg
vG6LKqVfF34+PBoJSuG5sOkNm/7B9sMvAZUmy3r1b5iH5ynsu40Py/WULcHAbYooSoHLWLkNqqzB
RtMUmZY+LP+Fyzkfu7oHIZnUibWSaE24Th/N8GdEccB2hwbAj/PHDAEUHoarxaFu37ovzdxsoow0
H9v/kjH0Ek9XKDI6S+7p3QFeHriIev6Q3Sz3nTlzaiUJ6/R/L3PANjV7KRONBGtMahPWQ1IEILfh
EDFbdryGGJWi2qJqwMpdwZRZ2zQ917pnOcIUt+QQgp5jF5522i+eEBfxfLk3hsygoXunRubDnqjz
0F/5NiuadKNizfEU4KFdDQhzSBi1jRNFcXLQLKl1y5/AJxsnBVBZYk3dB8196PnYLAN+OF/aehPI
uudG6ihCW7lv2vBYdKmxj9KCizfhZSeGDp01etQJvRw+bX/PLCumqW19jdMwbHVMrhSibZNhScDP
1fk9DDqoymTQUIJ768CzmvXv10MbnHMfQ/IY5GK6g4y+5eyjif7N0xULa4QRn/umCBvUWYRKIQlN
SSlsne+w6sCe5daLmKYv3dHAonv8MVP27phd3jpli30g0Wn5I8tagRvv9ytZiBlRI6p0i7b8eZIJ
BsMkbS95CINtCjVEuIzWrgq9W+Qh3/SlfgnliMUZOwZHtdHbWeHwp23pAUhXD1tZz96hzYYj+cl4
fXq0xzP4NCS8QR6dPUxSgyQRJo6MryGq6Bk007MuUcplOD9WVZi80OZiKrO8xCUYS5n5zyYJZNvI
nRtKsuegSNtTUn2RdjmA4i1wXC5ObKJkp/Pvi2KSwMWgCCXB0JJeusNU/TkUkUVkivtR6f6FgVe5
72MiqP3OPJYSn18R6vEsTAJyBvQsaVCdBbL4s18h3pbAAHwzQb1NA+E4gUOs7Ww8k76IqHNqT1aL
FcnJwGjgWktWg21c2hK/aUQCVYsotM+xEyfxQ56dDGMEr62PnqmCAxls6pwHtbUbRgI3LUWp3Qjf
RRRIlFY8e3tqnuE0cu5IBF4NfvI3VMlog5iXgvMemTH05j0ECnWsJtCLbcIspxwKsO8aGWfH+bio
aG7Dq4xxLN1bQ0F6ekhpSX/sp7AymjOtQ/uh4nBbizYgrHDMz7M/JRsvNK7zPOTPofWc+ci5Mhm4
6EHs5r4u9zKKb1Iq8T73nIdk7SSvAYlIlKwsU73Zl6sQDR7WeBcpB9SLDeomixbwpW5n0hDQWyVe
May6DCOnp4NPr2syklk9flsZZlSGvHCp8SWnCr9AnX+B9Eb4OY5PEBrgDkXBzcuHb8tgG2kMd1X4
SXYpq/rPNFjhKR77jy+4HyTmxfUMCsoSmANK/ru0L1Z+eJ5zl+DTIvvmaMq2K2hxZjH+ElM80JP5
KKy2OcTxv0BBhc4NmeybIlu7LHjc8twGUvTpZgiSYGV4Dd1zMar7LHHL1eh9OB5Imjk13cPgk18Q
9zSa88h67go/BTwLM2WI1f2c/9jQQw7oQ79nbOsXoMnTqka3u53CH8OZqn0/Oc1KGO60ZhlgGUev
Fm41FdSaYFY2hppJRUYmQ5QF90gAqhPNLAPVNC2eOr2yAdNvQMKy/c2ezWoLgQ7b2bnpP8s4Z1Wd
eoTFHrR7IDD+/3B3JstxI1kW/SKUYQZ8G4GYGZxJUdzASJHEPDkccABf3weqtqquRS962xtZpmVK
IoMY/N1377kYqwhTl7IA3i+AebfdvXZfl8ag0KPGMTb57r7iJ6+9AEzxyM5cJriLYWV3+fzBUuzT
zch8900ZnkqYtH0VfsWK2l/SHxhk/LLTu5GS3fXpRrKAgFFFoGCXMK6i4KzpNsrLNtIkNmG0IDec
GJDY1DKqjdm5zEhazzNQB3+koLcaSCukIYU6s/fkOF7H6M7PVqUNgTBHxLcYUMwNFePPfjCqZ13h
TWgLpCkrVQdMO/gvenlSpY8BTlb3xWj+KVUzHOv1sZ1kPK0H9S0QUiL28PII+x+2wNYrAkFcrOK1
EjtfNSXn7JKtVwaE65AvxS2Dy9YMSZ4nQr4AAujXPH6zgclvPwU6iww5+pFHcmRHG9s5njhMECpM
9r0nvzrPbQ6oHZEx5Q7sUeVgAjUPCeVWnIZtfztW9R8awc2NTwhzu+SjFxUh6PEF/D5RguIKxAu5
hi8uVYuzo5yjIKcFC91Nwxk2Q/mduXF5MRLnjxtTNC6s/oboLhqMI3a9sVxo3ezdbyR5ikMHdHlW
RM2CQF8khMWBsDO38RGDcUNRrUoByJgUh9k/T7q1kdgoshjn8UApZLOF0OQRCYFl4S6kdjP3bky+
p2lq7/hs+atJAigrlwfKozbGYD1yMyEaudWeUK3khaaiubJp8kJ4jqY2fNCZ8aecG+7gnLC4G4t4
m+b9rSEzb6t662VW/chPym/xXJjY+jm8pkbzpMbxxx2HMxanTRen9dYfIVR0iRWNHHRlKjBwzE73
YFTx1U6pkvFbqGBwM7bIcvF+KZ3POQ87DjDupsh8lzl2PhRTNm7iznUoN4fPkYKDipI1TaLYme1N
nT44BtFgt76tbXUZ2Y5uRmcIdp6QD3NIsyallsUmTFL24UlSb0XcXN1c4dLmZt8GsQmSDWQDERLv
oSeDflS+9xO4cPgr0KpSUxbcU0isxt8t8M4Iiw1Q/5SeApYu4Icivk7AHDXhk5Dl2GGu9LcIx/jq
CO8l6RzjmNT1m2qK23amGK1ziFWNhAVzLstoCGI0fgrwWJQ7W8rP2fS7S8RoiIFF0oIdkJeTVrd1
mrohAquXfcbYJpX/U3juTT5muL79n5FQ4V1mwdVIneI4LO2tVr55DGFID8v8m0MJqDz5gN+IMDeF
KbvacOCmsVqMeC5tA0zK297VOL+YravKUDxLcFjOaU8ah9XaLmwREic00s0y+VZELKKxW96RRDCB
kkaDZ1RXlWQRz+BymwSTyd5y6bmHiUQUhJuJDv/Ksv6jbZXHxcexqVqgIsi6eobUAVkxwdiq9aky
6wUvHKayVJDbrxPOKJTmcbW9zTlEQJFTZUHA00wCmIcVkbOJVlrHz51tE8IkpL+iCS+F7F89mRwr
xKcoXvPXhSm7iB3aXcjYEAb6NCLV0qfD5mnUxrqtfqhE+F6ky3tgm5hEl8bGqgJEWCw5V0qkk5Yx
3B0Az3Q+4JnuyYDEsEcibrbxPES6U3dLN1GqM2MJ6Lh7YeuBmw5GjlmGyKytDevhzA5+fSAlePFJ
LDVe7B9ppKH41AhYIZCcikq7mbHweOWhUql3+Ld4RKjrLYXQQuKDY3LMGE/MQJtnWXvfKQoM2Xzi
GK45oBTYywNxPCOi4PWuXlpuPaJ1KDBgToJUYH9dKGqwZPdU0e3tL6K9ULYBaTM2wcTZA++XIfsO
hhALHNlf16VHaEWE04DwbTnt0WkIy5Qko6KA8HYxD/3OkT3OzjD8wdUU3+Ki4AGejdl769Af4p97
8A2vokzeBq/88FVwgoo7P8TFAw9TbrRPc+qsa+5umqr1jtheyMKtDwRqgcEmpRkNtX7BYUh07WOy
VwDldCt+U+KVvLY8Zsj8Uv42aPeR3MMfhrd4w39LL21vWqibvP8HQkl3dPl8WH7z7PQdHJxxDEm/
yzRqlmFvjh0xCGFYd3PjPrNy/GyleBMVDFDyikx1cSpKqo3i/FAMxuOiFcmblGF59mCek2ym/5IC
pHkGCv834ybY85rIv5GfJ8WRjxNDjt9yngZSE7j6zlpw5BLWvgatTA60ARiKrHELpdgq8vupgj0+
micEgf6ahzFmrNJJD53tVW9hgpmVY37hkKLJoBHrVNynjfHDrvsoCsoOW5/bmY6KezGs07OibrVu
+B8Ti0hXRpUIcOMTDX/gb0gfe5oPOiAWA40Biw+JqnUIEkQfJIXdma0OcB54McnD3C4Anbik1CSw
bmnnRXFGgPytN6EJBIWasV+YMKZHaIhILfQdTkkaH0vR27whJPpGb3SROa2cHTIfTVAinCYephst
rFMvwF+x7qqY4lY6NdJGX1LrgbkWCv1IgGTk7G0ydmw9CiKzxpFH0dJ7NnD8WQhWU6tyxpTeL/Gd
snXLdoQG1ragdoE26+XWKaffnJOB7ONFA11vPkwJu3uA64e+sGA9akJK65Vc9CR9spb3vIwC/O0M
siBRELX4Onl+loVwqcQZjjQFYCHqFi7eS2c8VqUuTok1PCQcyTdDHh5nzOFE44J3O/7T+QxgYwCE
yyHEn6qA3fr6cLQIJ03sl3YgH++sYvmiY2OKOiJyqblwm1fNTw9LzipXWAae9mTGsOdl6EKsrGKS
MjXzHUTCxln2dhrcWxIc/xKOZwdzeKPEj+OzyPUestl99NA/onAE77bUn6YiGR/cyPRbZVh+Kyws
Bzkk6UmFzeOQBHzbde/jRyjq41+uhABuYJkYq4z2BGohGtJx3Pp50J7wAtDrTAyOn+UtnjsPp1+S
P4elxJc8GmkE7z29dfBX94mwf5l4tfdzhrd6KIRHOXUdkEnk9jZ0X1/igTzA0jw6s+d+LmaItZz0
/V3ZzsUFz5oAF6Lbne1YHBJLQjpSx8c44/C2lHjBav5K4dTdXc3u0RpM89gkIsK45+5ZKkO5cR5N
GEWNap6wjbONlOUDUe+bCV3P4Sc8uoSHmhzFFKNys+Uy9wCUQWR78ogIxpwjTCGf7BjBq5pD7Ldr
fGu1Vec9egqNHb67isj6hZgqfk7D/jB3mbJfXDHxnFzbbkfyMKzNd0mKHd4tH2Gch0xjSCWJi1+n
WAYOyBPZcVLbSMHd6+KHKC69x23RgPJXIdp0TMWfWr/AkVj8Pqiu5ZLd594Y8M0siHQAUvfNJFkv
uMvvZOmnG2EaAjO0hc5XDv4p9IprwVJ22/rZzIEztW5a1W3Lyu2OydxTkR7fBC0zReBDfBlH4OZZ
RtmN16bzpmlzZK4ZuQEyIMpHFrrHkODzJjE0NgAXqSOB46SS61RYv/u2gxrF+jMMXvDLMtu1ZCez
z8SS5GoCHDD0THzO4ZO2qveg9H5QUTnmevM5szjulF7xToHHNnDtfWFbvM+d1XGzDrs6XsqI6/3g
ZpSoNP1n2g7nynjqOGKiWE/z0e+Dd7z5l0TQ/mRi0gR+wzMO1zy+bkCuaesOO9KuiuYp+7fdVneu
JEFPqm6HUKE3VccYU4b5S5imN5DbTmEwPVKIfn4fDMvE8go2vgKwuu0tPGyi6/UqJWisFo9OItgT
Lt2+wNq+SZz4Kjkd0h1I2Cx2y/qUSnHbK88nL4T1F8Uv3XlzRSCGd0ZiX3wuuq1oW5DRCcTDzj1x
R7fH2NWHEEoD4dTgodBfVMih2PokZnUjk8tUz9V+8M0v3oY56pqQOyBQ8mCWrb1dAV5RBff7ZrDM
z8X3e/RVaRzQe2Fd4SviceMkUVaQR9D0gJuBW0TmwAfCAlYc2jk8JBYTVyDwj5pU8iWzmC6Bk6MG
uPU+TeIiUgPEnnzW7NPpXujfQUxCPuNoSGwI2Giv+6eerYzELrhrUq/iWDTu5UiUpidSCvEN00qm
4GLUl8y7seOH2OvfFo8SmaCuxMVNfqOFss3l2NxUIrkEqv8TqnGHt7g9TTPVa9vY5F1eBab6RScN
QWI6JNW0zt4AfS1aqzZBga2OZ8dSgx01hWk/2vSvaVMxZCOCurZ8KXWvT7XOjl2j7+TgvoVV1xyt
xvK23RIfc4seolpU9ZZkWeDSRJDDxikTiHeFxBeKElhVNDRgAiDa4eXN0ZOju/XApeuZrZmq52uq
Jqrw6NFqgpNZAEeUxl5nSNiOcOdIORId21QwRmNCS3AVuGXtEwFFdG7GCFO13oMFOMP1DtCBAb4V
IzsPTZkW0eB9HgxXjl9vevojR166bVkuh0RrKC9qb4JC2WLB8PFhu5cFhwE2xvbokx33c5JHiUct
mZHVoAQ7dTul9GzUTaGYJcAqEr7KMDMsxfLsjhT90V+BHe+T68veiLz46VBkQdnG96Xhk5Mjocpn
GOdsQd/pPmnvIOJSKlH3u/97TcH/0w4CwP20+v4vXbZrB8G3zD7+s4aA3/LfNQTuP/zQNH0hbMc1
zTCA8v/POlv7Hz7NA7YIqYhzKLW1/91CYDn/CAWeLxFgVeAmt+1/tRC4/7DXzg4RBF7ohk4YBv+3
FgLP/88WApDofih8zC2esyYdXb6K/1lny33uyALmoVs5NzIuhpsRmvIl6I5ZBRTAZqUGyCWVx7px
+/sLDlx1P7MFuA9fZrOU4dYMKDAbpjQnkl5g3uh6ggbhlMoIElN8K92GynXKGCNzaWNa6ITjU8Do
8oTLm/pXlgDaCoou+7Ri+94rcVhsaK2vQO5xH+hMpTd/fyHQkd4Uao6PlKnzwM5gHdZCkEngVLRM
tj7klZL7oo0ZWKfMNXipSGY8HkiXv7+EEwUpiZ3RC7K8F0XQvzg0n90nCQc+JLArp3FfR6Mv3Ytd
+ClinWqu1miUZ1gBmuJvyneCxnqYO2E+tOF4nwwsbcfQme+cIk6uNgVVWWzAHJJeeczqNkHwmez4
RNYq30jNttrwneeJiIhkhUHPncQVj8QGJ45uig2Ee1ASTTpBhTGme88gBA2x4gYzeiPkct+WTfzP
Xzwne8DEGJ/96c5fPSj48sVVrR6Uv/9aSJydi7padrmcSE3cshTsr/W/fhGOm13Zu8YUuF6bwH9x
nJ7DyFg2b5mXo/JXdN4GzFS+c6bE56tvhoyVl4fnCzuOiFwjlh8Wwy+Fg9YxsaviYM/Gt1+4+jxk
CP9ZPRinTucjEZcsjUbheLukM9Bs+uEifH87BcN4cLLyt2ezwii8QAF+p749YXe+HXmoc5BJg+bK
zBTuDZLlt3//icIxCDV5igtqdr/rQXC+Xp3HyjUffYDjIDsIWmbuZtRFuJODp/ZLQO4JEN+H7Pvp
UAfOkzISCs5tbHSSpag5dzdQ3Tkguy6X5ZSbr56N0U9xu5DF7OTTGDtXHADVqXfch1FqDV1BZKfF
ZiSlg/PWgpJ4wLJ35NhHt9AEDWoq0cQXc9KcV/VBmf027WijShd6EnWDMd3HhGkvnrFZhMp3jcZu
78pySxuhuOQSI+esGxySmLeR2fKO8lJFyDB0PrKc+k/LwqfxSQa4ZjuTcLsoWJ6UMXumLmBALfy1
friAXMXSgiaQ7Dlmro095dOYm1jdifPNk39DNeathxc2nTgr/11mgPMsCudVCqAi5LA40CQP0wSl
TATFTYE2vXFz88kZrBvpN+/umN/FJv7g9lR3xGrc0ay2qBk3CreAkbCRNSuMcb1DrKX+GpvlfuQe
gerd0jfFDtZu4uvihDFm7C7e5O5P7GCP95eyOHXsy/1KbGVvQwjgCUSeQKU4Xoc38IJbKSsSjPI8
oATTWXGb+ORyNSA0hGOQyAirgANYEhrOCTfHL/Cgj3xN3k6a8Y8K4TmMpNa2Dty9bSYuyYQgQEMK
ckII/EIWZR+18/zgA8o/TEGfsfxwmEW9bDyy9Xk2U1Hci9ZL7ibjxUYVvh00Mbamt1mRjW/DErwG
cTftZGD8qWECzXAiPa9cAJc5rE0Nd0cL0rK9Szu+rzztmwvFuq/vhFJWQ3maH8zqF/HzjhgBvkXb
6nzsifS3BBytRyJfmEVs92jCBRXl8mAiZq6r4mJLU+/LGCQBoCjCJBbHKMNFLaA9vCTxVo/nzgzg
Epicd7A31EZC0TL1cJDC4ieJJxQaK9/mGPq4cawG14iOh83glqcmTv295SFQN8HvVAmTXQmaENSU
ZM4GCF/Fkc31mYvkrgMeJqx0eCl8OiUqsiXIRJQXp/58EyCQzWnGVVXG35abvWR+dWeEL1k8BpFP
u8RkehwGEzQIDH54nLPH8rOPMdS5QKrwNWLXWsz+gIV2O1TmjSbdgcYxzvRzgScB1vgIEs49G3CL
D7bNFd3IjseHH3cHDvCRyeKV9fvywaF4oNiT4WDwCnQXO/1uZPzRhWShRru5w+1uRYoTGNIS6WQt
7B0JcnFvOzHud/YL24CUOZlIbdMsAqVFoRfZ4zqD0MQ5OQ4WJc9yLoi4Praf/txx/jy3Xl5xJVnA
ttM54QdvuZDEWrZVRZxesxosm6CA78BpLknURP00qBVFmQhj3qd0cEBKPVrbIQziPQLX2bQeSIKT
iYSCTSjX2nSFTeNOA+CMn+MO4FP2nMQ+OUBEDOpUUXuSCv+FA0ksL8km9MfcAaFeTgHTRV+9BNJ7
LZJV4OjeZXljIZSkJOo3UtRkcQNiJSVDf8bkINJfjWIIcpbr3IYV3YPtb8/9YMNFap5JGTtZVjTN
EaqMIhSLGIuNfsiCg0oYne0lpnKLsOHOiPu7zsCe7kEdNVubCrZ2ocbU6h8AVO4JCrIWCxZiG5PT
3o+IgzSlMCM5ZXfoHPmWp+Zef+APeK0r04sSUAEiNgnBluI7jMnKhc6XSjyw9Bg7pKtObvWLyqN+
1wGKLvlzSUpI6hLIqIV9MV9NvApwwXc2/q+tJu1JLWjf31BDycqCFP/FsdgHjx3kS9f/CceGoTT7
cptAbzId3tsUm/kzzm/TypJdPrGkmMeLEAOR+XnjTzxV+9R9TorhQMk9TE8XLue87NQw57DIqNJT
1QuRh+2irdveCqNJqDdjzXerpXgmB4F7AuF8K+OMyrs/PI9MdsyseMYZEmS/YIVSTJ78NabWT5YG
SVg6M+Nw/mi2OJSGlGYHZr0pDeNLEsKFRDY6ziyhoobxCcVSTSgGYWxQ65axIda8eTd1OI5U/tVf
3qRN6N7+r4Eug79/qi2bzxUP19lsYfojzqU3y+3fxxK505rh1Mc9khQZg4mVkYGf3Jlunq91Yqck
DDSvSEoUIQawCm+F3WzR3tcbJ3vpjYGoXJ9uuwSGmdm3fHdW1USutO5pST9zJ5PHxswIRjP9XJGy
I1KF6e2NIjukbnscaojt9nSecMr6wXQ/e9x0poGiND2riY/RnuJTKWyC09ybYF6YtNm0TaSdWDiH
BgUDYu3KkrCVJa/vZUT/TUcI1DSz3luZ85ZMgGboeO73jiad17sE81yUTVHAv1BeuDz6k3zKlnei
dMsXMG2EIPLeWQzIzwv7/IQri735XKNEhPbT4vfmIetWdxfgvqhtYCJNhf2U8k5IzenDqJGR2Yhm
wAaL4iIzy90AnwkpHOAyHtEql9XutD5euXqqT6PmDyCSK3ifNl8t6AIOdRZAm0Wea8v7iHv7njAx
jtHgbDb+Hd9WRMb01IeduZ1DvY3/+DmmHN9wXnLjlVn8jOUWGWHRT056KqxxpmEkfNVTfe8KzV7M
Q/aL8/xFBaCWgmaHp6D43ZHR3hhNkjyxWULTXvnFg7VVwvIv2u072IdslwITa09peoclqX/5qrpr
0OuopsbkhuUFgWY35tR90BkIC2Cqf5rmj212OE96ktDEZeZj77IDyjQtlYVcrnaFbsMzlhgOcdKM
YAdIZg/ZnJqBPPFhjll3oxU6hEA48ciEacXwJP5rvVdF8W5Nl2ak9bQu+QDwcd4FDj1SvApE1Lqj
uMXcq1iOwW1IA/sQui70DpmFaDtc8VPfndhK3chwncHtOOrKsDyygLi2ZhMe+kE9ZGnZHQ09v8Ux
U1e3cGPoKTgGhfnj2XkY2RhYA16ysOOiXibkbIjykx1Dn6l9/77iNSphd1DvKPTdMqsPRq1TrNjI
usl4MSzWSXSY0dQBGS1vwisMfkiy7mtbJj9a69fMZrM+THWEa4ZuejQ2KwvWpSStAsPEMzj0nOOI
jwY7DMvlLPskOhGVzoDcRw8P2GFEFwvm4DYp0pexp3/FbPEOGcsTfkTMZoP68VgprE+H9eZjoxam
7H+E9zmUwVUvBDcWGAesa7xd+SItlmPrfQxns1u5uM+8wNuo4OPf0N32lAw2qoocsyciDC+2pYOb
tJ3v5hIRqo3RIBOp6k3NDFLAe0NhetGKiAECH0UcC4Wp47vp+i75OBS6dAxs4kfjLizKxw4AFd9S
uRfVDaThnjg8hpamsB+MHsu9gYb/ZJKxZuqIiuBc2eYNoYd4o25G/EZB679a+sRIjdIZ00y9hC2x
xWHB/FDjBawGYe+NFBPy7IDPsklgIn3d6i6EopNNbB9wvjBexjiOyF67OnjlpHjMJ/81N8gEBfV9
Ypj3YhnebNUZe6+29wFkrb2Mg2LX9yjVZC5sVNmZjcjgv3KGqzf4AbhodfJTyXzt+YBjX/KMb5on
3l3eEdPVcQhLvTfGa7AuLGghhSuHyZar8jKXxGunco45OuM8/2uYzywISQB9+i1ZBrjbY3HgI2vQ
j2J6TWf1JWr8VT7jh8ZjTqJU0ioyHYjFj0CJyWN2NGWSgr+rChZ9muXIRcfYCILNLKkLbsMl6vAv
8AZSUT3EMU+fleU7+IwC3cKyxK0YiSgR6XkU6gqBcH6fw87lvdTUZwG8y+9CaHTopDjHnoJBdWAG
RoaEHKPEkogvWkfeyerhFA6TjnoGztvJnNAlwO6/Oo8mabPBpQ9FOkVk1Xii+RAkpj1lVWM0SXOb
M54ZfvFkaHyEmXK30PfUWVneqVLIjZyLXpdcP6LQg5QgVdVNFUX2CQhuX5xykTwtCWF8iyvHt3if
Jab6AjP2RfHFcMDa7W8BGmloH9yNI1vbDafddl43XxM/UDxAxdZV2ENphgFiuDyX8TqIezgSssGH
4OOyA807zndWiZOPc3Vo0B2weJ+qQ/oeZpSdURKjpPCwdOBn2MgRgdONPG7bNxSZGlsxAFKzvY0r
r41k70BI8FKOUtQYu0NJVdv6KhBp89YZxTNvOvtSJjkLuJvUbH8zIb0XOa0lYwNnbs6Hx85rvqbF
zy+x4u/0cuDDeXxKfMqS29jtD+KXm7fzjkaHq8jrU8gVrnxEoTgzzm0c3xnjwiS0dEA/ADiQYkfL
wa/NbjB4HdZg0hpA7VMygSkdfLtWwjYSBXsmmkbOxdBe8jlEKBbvdptPW2q28E2Ug4czg4GRORAI
UHhuBMt0M8Ov4XSfdld8zAlFEVmT2Ad1Q4+bt2sGZ5947ULqR3FUKp7SgfktNK8l+7mTxBHTKk6C
I2enmYYf6Trvc0ooQhfNly5DrCotVcghHnOeILwcfYXTuQTITui63hed9dO18r13vHhTeWA/eoek
dUfhk/s5kgLBxrA+bMf6DcJ62tJ9xeMo7XIS2D48JLUw0oeueVjg85Asa7qLjC04ow3eNJmS4snK
z4UwJ+oHdhXEqnJ111JmB449V8G9AlZxYYjjyMEVdBrWWzLs5lcErX2dhj03d0qpL4LyoYBTiHoB
YKXvqCpNXCM4jBY5vQn3A7uoRezrFqBg4qA8Sb77Ao8P8RNc8FhUEOTGs/YI46mcw5EbrwNr+T7j
nHvuWm9FyP1oI3vqyT9ETGw8XWEQLyHtKVq1MQ5wYPkZR8oOThKSRJgyWaFpmwHGmxQTaZh734bl
pSdmxBOoy+ry95cG9w6Mc/YamPYib3Zv6M0+B5l+8RVwy3ygw4tkCiJdB6vJtsYIu/MunSdYJK5N
OYmHHiglbOAkFCcopx6LYzb24wwsXid3tHjGO+lQKsKpYYOsA7ebKjttEJKnYppIns6BPkp9N8xB
e+j92j4GTOMIa9O97/bAHeZBX80q54XWs04y3EMzEfSXLUVekDxmXiMXu9E/s+tf49aQ+yX1tn7B
9Nib3U+3TqKtI17pQviosXzlWGg5P+rffFc8eGLO1UsTWhvf5F1hp9YE95vCJK96xHpzZJPOkTvO
3kykkGAiPsorkJqf8hed7D8sNxgy+vo4GOx/h2Aeo2ol7npBefFifPxzygO1KUA1dxVPGxMhpaUL
y6Y0bwYEhhkzMA8dwZnRCfEzBdysIzxBs5v9czvY3wLDzB4/XH71O7M9KdO8dmzgbiUdWxTYoC4G
TX7stv7QUUpVsbHLYH+CyMDIaqWnvMVvVnH63bkL2+R6cPQerAgGasZ2gsLwnUNOe85aRn/b+Q53
gJ5FZJUgJsPmgRYAPQw0iQ7IB7OPQmXm32GC1SabAxohLLqgRyDQW1NSDG0/Ze5Aa2OARJhZ/RnF
HGrjZJORmBfMmeN1hgzDmVC+mXFz69lsaA2SEZuEZ+iOVzKPwg5OZwHycPC8nT/MdRRSGcVXuqbI
5CN7O1yZTvyWVStMUDvbvWMPh7zFHZqPPdpRepPBa+IprNZj3XSTJ3pnufoTAJK59Z6w4z8OHYNs
Tj4Ot2mX3ipeXalh8rqlTlSbiJ4jPJWsNcSWkOFRVj2SAASAjZssn0QWaZst5aEyV+qIbf2JWVjc
uxWYOdXbO6mBFlkuh3fm4MieLX/LewTbYQDZoWY9ZsXNO0/4fisxH9A4Wx5cJoiN6slStjb3AndO
PIIj1ClPeJuAr9kqwJM9uEldgaAUyo43sqtvdfKWBKmx6efV2j+PL2Si3wyZ7iQ2rS1I04GDZ7fN
ZzLik9HOvOrIGIu0vgahN0VeVcGMKMZVddyJGp6Dk0xHOL6g1sPmmg/Wh57cs0/ge6eJzqI8Ultf
tySKkeIWfjo1o6a9mO+jTOLd0la3JBNYsTXBJ6CLJLKU/9QqZsHMoR5zCeXjKMrh6KL+tnhO4FJh
BXdbqzjJwT4tgEWCBbupqXmRQ+NZbtfRsTGHX6BwWyYQ4tErt2WobisZf9u4vbIQxIy/WqpKfihE
tYKAppXc6rcueL4KZmYxMD7bPe92p7UwI+QvXRpzs3jxB5rbB6LkiWDI6g+HSG9b7bYbwn1LOzED
L+XzmqeQbS9X34Ulr6ryDuI74dADQN07SZ6e4XpW28oXxyyjDcJu8VpOTyywcLjo9icrfpJpyVgo
hr8r6J17SVxgU2KB3ErPXyKixrCM2xERqntRuKZYiT9DK/cOgrYZHCs2ZxtAVNBdv+A3dXRbhE+Z
1Zx0nAu8mIIqrxajB5GnO3diHwvAWe+HANB3lgZ8ldmPaBpIxmnFfN5SzMMNvh/6T4qlXO4Abk8M
XkiUWHKjcODsMqAsJiWXoeKtYsZiZ5jieUUvgQzzqVr22SGVvnXqApIi7KkYDXV+JoqDt1v3p5in
RJoALWqprN6LydwNCU56xyg/i5aJB3WXx5VsGSRHlg+aE8FCeibjBiDc8I0H7I3GPhgG3hmrMOt7
izx8Jb+SuTrbjf8o6jHZe07+3ueNh/hfRG1dujzc4ydPTROXVPu0uBPJlPhtARa2bZgYYU72RxDS
n5gqOD+zj8esYu9sHMd4xgEqUQtLWLE963Bn1cO9NVV00Jn63fX815rSDBNQh1EnpPBnmj0yE0xB
bkMntN4NjlWLUT+ivs6nsrzrcs7krYA7lDts7lv/ZDudg4VsLRyw5/Vn77YbZ47jTckriqU/LyKr
IeY84+WV62uph9JZ1XyeCnMrhnlg9f4VTfCRnjY0NRgqaxUvHjB8hAHdhbsML+scu5yFK4c2Q8/l
kdkb6Gh0LUKvrbxf+HUVfqPphWIl6Dv9fZA/s5lkhwddxiL2pLg3eAJQlbtv2NBugXu3yZW+a2o6
ipiWTkrSi4R15tyu8L62P6zZ0MiyvXoX5HoneSj7xkAg0PFee3pL4iQ/qEZdG9wJQp1EY5JXIM5r
Ns11btSjGADXy1Y+IK1MlgGxQ475fT3bnA/ASaHcqeQoao6EFnP1XrH67DrWKgIU4YMQmHISsChT
BgNmsk4hDY4bLDreAZ4QmL/u1prAk/jW72rIyxPhbPYB4TchLDYbsDIk5pfL1AyRWw2PaplpRskS
tHKgUZs0DzeTw/VuDhy/Gg16fS4Z2tgUXTIJqauxZwVtzYrsDECvLqw33XsfbLUxogR8jr4DCwcT
ph0OPJjKx6WHHsojDe8ckQsWHPN8NAhHY2RZjj14kjbp0Pz57VNemXQHs3bJ7AF76XRPiVNy4yoI
Slq0u6njFaDApFDhkSVRT+AMpDiXi0Gisuun+0nX7a4rDFxSTgg9JA7oRQm6dMc+m5yERWmrlYbb
DqFu8GJkGaJ/+7Cdf2mTiGltjJ+QCCJdx4RxhuBAD8AbGHC2DliL3T7G7SFvGmvwGY+U2k9F8yzQ
Tq80MWFIvm9s780Jk0+8Yd898Bi6ncvHuOsvEJS4OAc6v0vcAZ1Ln0cdkOo1WuO+w66DVMd3Yju5
WE8GCb8PwknlFVuNUHScVfBSs+SrbQRrNvPXtIbGXkpjx/L0F+0myBFTs2yCttUbr5rIpwV//CZh
S5IJ2itZlSnBPoD9QrJpp6G/adiDOR0B6Pyaeb+tvBw28Sv/eTr0dXjpur8AQaqucLYCziAUyp4I
oxuIwxAyT2Bg7eEaxc6nTkELmKGAol0Rp8avmFs3OF7QF+v70LAe5//i6LyWG0eyIPpFiABQBfdK
T4qUSMq2XhAtqQXvCii4r5+DeVjF7vSsWoZE1c2beXKaTzoy2pXnqQMdJl2YEx9ImOFJfhCH18gA
xR5N/uAtgjlPUJN/dcaO66d/ctQZu1yakYb62eyoNCcDzp2Of5HWxdfAwbpJNOit76M/8+Lrs4EA
ge984A5a7Hz8yz3HYoodyYx5KdPcx1LDu9qdIguGJ8inG4EUxofM9c+UFh8GTbuU6mCA5iRFYWcb
0BvjdpLO3zGMz3WEiDYPX3U3PNH0mq+dsb9Kj8E6ok5pNMSnsjhq+gmjV4IneFQs/xfjI8l+lrrD
JonlMZCyeqp1hBDE4xFzqgqJPw8LqVEEiA698Y2Y5N1jnBKJj/VcW40mcFyucyChWpPAbAKi4VFZ
cXciZtYXEOoS1Vyn5VWDMeyNzNlEbwOUYY8IABx/bFA9AItCebynmSGVP/2WbcmiEhWVTTn80aYW
W5N9vGuB7wSWswcH/zk6etpQg+aTWbO2GnDyuh7LcQ9xJuARwuAzw5aUBAg3+YCQOwb6HEw5UxSH
/JkgsbeTlnlEDqxZWHNFDpnLT7p8aEOCXUmGI9chomP4DaUZQxIQh5l2XjC7aGhzfejbD2kS7Aty
oDsRA1JmctyPxJyOOFkPJDKu9tT0JBTNeeckvIjNdvhtHbbmtKaXUHVmHsxYsXn9IENhjuywE0sq
DHkO+A6OECRYIJMpGb/KZLMIrDnYWV3oAUjGnYK8vxRkgYMbbfXeTeqeZc8QNpJD1kAKqQvvy8Fp
trJL60NFutl71qPImuoM8ziB9HrtHRYRXfcERxcZNHZGVlTtp5UuJdHYWtaCILcb/yaO+Vu5smI0
ooaReaO10l/HD96N8tgXY7oSFh2jlTu8pkoAnGgwLIQ9HbvS5X3rCvBUZoWJ3mAC4L9Asklp1phV
+VBZBjbSodkWKTHnwgP75aXVWfFzn7xly5c8zi6LEO7SlwqsA6Y1i3bF7kr6D6p7GXmEmsSRsE21
tdv6q0KCHB3/3Drg9jzt3QBO7ZpYrzXOJU5mG/7qCxmfzzlnEMlsGj1CShxbGfZri1Z0aTNqaZHg
xQC6HQ2/aR7/sSK618rNUPefvF4HRp/ptUGFRWugGzKIJxrTlxH5nPjtKeu6Q5KTKfGmn6akyGow
KClO8aZbPeUHfp1edB38AAUloBH8Wj1ZqEIagMgXuJCB9upXKII0jHx3JLFKTMpI2esyoKcunXmd
cZKuuwiyZue4JzcyXuPRvk2yeSqiCbBMXx+b+2S6xko3MMoH59ZB7Jj8+p3bTPrhNbfJfRCz+PAt
yiMlcjOoeUCXrMR7BTxTIr+xYse5XiCiNP1E00J36D0gNAZbeV5L+bnnrkEUl/iB9yE48AqZHiQn
0aj85xTABNpL9aqD4Z4FwzEm0LSajXoj7XrjmtMOw+En7ZEPAeaEgyMY2TG37Af9XVs0YtEruGJJ
vwI4TfuXq195pUNHFfbGyJf4Wj68Sovqq1q/15P5QAksT3eWsB1/79oqIyz4nf2hRHizQ57qozk8
9QLmTUSBi9feGSvvSVvGnM9cgVU5v2IAw92k4+mhH8m18dg5kuCsdPBhQClOdR9y6r+2II88YWyy
mtcqnas8p7mqtNTgzaX/aMT9U6wyNtoRCGnbsLecxeOqxc/qWIRy+e4QKxv/VBbODU48JW3BcMkM
5zeyiM1ncXKkI+9SjDCL4vh52diEtnoAmMAEBTsHpbf/KfqXzmdMnXJLre1Uc50PZzBm7YuCM7Vr
Au5r0WT9TIuysrzuY02FYtZZX4NIb3dDu+LiDsFbJNnS+mzWk5KnTJhSVrUfclC0NlPkEts3i/I9
LdpjPmd0h7aClbtLilEGxjHQ4UFX4atjUzofKNbXpfyiL464rEIxQTvdEAKZVk4w/VBt+utLXtCC
/yQ1gU9sLx0S/joeZoobRmyhGXFSnKPNJhwM+iioLC7sDuObNjARfUuHVjgbGJNbBV/oM2fR+x9m
kn13PUvCggQ7ufq0ZPnVdhewI+uurE523G+sBNxW5H2AagbuATx99NdqxqVH2BhFxFg8CNFOmBzj
gwRAyYT7ycM4P3h+cUuG7rW01wrePXxO9RobzV2EPAJmLH3tL1dJkxAyqJ4Z0aHoMYH0Nc/xiBR6
4kODSgzzYBOwo4vTqLnzFrdZzcGFLFIAktzwL0G9sSPSx6NsXrPA/87rDjbmQDVtCPKEqh3KcA9N
fneV9eR6YcbMSlmt6U8Cly/AbVc8eH5rHYze/kAbsDetyPdZxgFqWr7a+Ub6Ts/6EbMNUEooAzAH
OqZseZ2pRj1iqM8fa9fB2F33F993X/p2utbekhGxfbTR5UOUYgFwaIkqR+ojmQ0POAXRU2RFp/TI
kOqzaihosijrEqvREupn5eHOtMMBy/J1Ratx9k7PL/HnLhb0xccEvY1n5ZpfXp4rvvf6j8oye09x
T8i9o4LdyFdpmvJfYy6CaESYsiDYSWSEJVMzTuqpVcBYspPrGrRvkw4Jgp0kgrhpPAmtrJXb3PSH
U9Ik0YHqmMUohE5gMHe4idV9GaP5bXhF90w7WbPFWUVFXppQUJ7fvSB9ougouaQGmjetcOuZh3pl
2e94SQgVhQpAtn8GqjLtRIIPv/MgnXdJ/R6ZgLY8ltoJ1OZ6KFPq7hZSx4ivZqYuzmxqnAiZXTD+
cWCNQf1IA822gax38e3gw28TClxcOC7sDV09cJmdqqPIlXcO6XwECWUWFPrkXwkjgEv/w2DMVzuh
gcLSjthCbHkfVcZpndjRtnLbr3rw1XEqSNkK46E2CT0H7Yae4o2ovODNK5svKsFKTCP30JVk+y09
rgFpfsZd/pLRizbTj8ZYBW+2q//WNKdpGtS6pUrNo1MtPIPb40bqPVEYxpBrsqBLl4BaugRo+6WY
jeKMTxnIcw/aYVUhfERFSlgHSTwozwixDXaM7lUuFJBwKX4L2uZ96fI1l0q4IplY/ah7kg004PKq
ojtO0yEHVZ8dG61yxVIvFynQ4PD4+pj8fEU6xnXVVwNnEs2KV2w03WO5xGXS+gjHUVT7Zm7/9WPw
RVaK6G8Ls04GeBKW2rvZvDABHJTGHeJSjMfSvmJZAz8j24gmPZsmxB0cxNEholTPREBXvffiCgN0
A8jSLoHyZDXX/v8anP8rdtVtHgSCKwIKxX08tQAodS8ZhX5Bbi8lRyCcSgD6ZNPsNUcRqpq+Iy6c
emoBqYwDeaHtV6+2SWol1BDzbyrj1aVQ0IQa0QzOeXK7HuGHtmRfXs3UeUkldmAPdhRvNh5cHi88
eto2iWX1h8b7mToyeHY8cuyDfHJK55pSdigsE4EYKYShQyxliJQitjAr+w4bjE1dIg0YI+WJqdku
50P5GFCrmA7zCpsdkPd/EI2vvs3SPdr7XG9HrqIu1Yxdk/7TjXuuZA4ZnvLGlLCBxKm3mal1VL4J
pB6tn1cChKUI4w+inSnfFe1EAj+JXBoiy6nbh1Z3JOx/r2Swcaz61rckgsylXTJMCYshkwFcgx2q
tnVffLqTf5ZLL6XIw/M4Fi9iaay0QTZ1JoGT1hfnnPa5lQ/azEbXgrFmtKzhlvuiB2Szh4EdLj+M
wIFPB+R2E1akeqnOdAfvlGqxzSPCelXC/6BkM6VsM636d+CUKMHjbhDGpbFq8VxJcIRhc9MbK+LU
77NLuFR42vYfF6toKl1udGyx8gDTXDNdjfzFpwLU8VmJcdF0PMEVMSMF1Cx9oQG/opWAQ7Qpovav
NOZ7MlAoaoBqdDJ03VbLiwzUSBs86WO6mQ6q9l/Yo//pKSvVS2spOVU+TXCgyO9czsXRaOQV+Pgt
pu4U2tWF6p5HRQ2qpA4V5W+gvoOGVJq5Pi3p7EoIf00kPwNezAO6rrdUq9arYmlaTahcpV/4aNaG
twZi/wsIedcFJACXehzKWnsudZIOS9au24Ay12Zpda1EcmOU/OGmKZDSSYdZ44Ed4AMVwFi3xtn6
BIeCgtNtrRHXPuWxoMR8gpPG1aJWtl/6ZSvWBlD0X+Ng6RUDi0cRbWY6D/kfFjF3MymJxoMgbEPY
9tm7ofWTT/cDicwgWukWf9owPoe8ZGl0WpnLBlnxerWM6SFnI7MhGY+Fy7wiAOzJwdMS1Ntrl7A3
a9z6NDvj/57+nRUm1r4SUboiGEHgrz6m1PLqpZ83RIeswC/QUI/3rgpZGeReCC6AB7WL+LL0/JbQ
iltfvROVOaYWv7566QTWlN5ZxCSJAIGjHL7mYaI9uIeWVTnNxXOVcw5bdcJY8gDp4AGcxBrU5pte
uoiN0X7yneTW8RaVdBZllBZr8l4Fqj++K/Zy4lNHNj2w4rPHdAL5cd6VtKAJHPtbq0NSqWsu+PRp
Xnxi1Oth6U32kMxnzJ4OhcqjemXmeGEdde1C/N5L73JKdVgZtiwJOiKNXX6SZQb8IO+vTTHuEsqb
ESbZ/LPdsXGmJyHwJLDfxkAtWRA5ckNkAzeG8WxF1DlRDT3X+ko+q1vPlEZjgf3b5g62EwKiS6u0
qMQXDpKThZG7juUdedlZx2rc1wNXcRE7NnxoA5hPG7PRRqJjDuY5wA229xCMW7TvthcPps1vh4Tc
zN6e5td6ay0G8eE2Uo49z80X7pYXI8v+WpRng4WCi9QmauPE2B6UAxpOCOrfESSI6TP0hxR/s36D
g7IaqOfOAgOrHc9qjMy3nALvduFG026586Tzai648CJdc37mG4bwY6e/TBIUyyPZ6MPHzpanOQnK
1RY807tLfXiz9IgrmPwReEUecJx8RT19Wqz8sJxXVG85Ftu58rFwKSZnI95nDGwtHb6srp4CKsw5
Hs5Nk7vblJFyRYotp+zcNfPfgaHSogS9pAx91BYsF5iYnPY4XUPnIaE4PZWd4MjQT1QHjqBjD6Qh
HxRV60nxBXeQhGr321DEjuhLKK07ORS0qxZjQL10tg/Kem31jWUu2s6MG8ReXlb8OMuiYBRA92s6
88HI3TMZtYhaeEU9/HJ0hV6ANjw9U7Fy7SPUyzhIfk2AKPjcsYITOKuonBeheJNx7G1rOzgQp8jd
JlkblNTjSsh4e2VQHKivpMbeMcSlaPwvRTnnaimFZGp1zPxW6ZEBhD3C4HQUrevDyJJuxwOOX1hG
YeRoRn+5SCVjdNcjaR6N5phVKcXdBsbobYXDuoqRbnL96bfbKe93raIIwy8piPD4yQkaxSlueA9d
g7/rhcYuZhLj2YgRTIfQXg3YkJTp45Kq5NnG/MaeWsU7Ljn+EEKx5/YAQ/a5XwyXGssv9Mpy+L9e
kKGlJ9KbefrXD7CN4rA4ZYrvZhIUXrcJXyNk7/67hNPmIk9eIbP8mhIslw3Ai3CGx6Qm2QlH8yu/
quPU/g3H1lyXzT5Sgc/SatBM2XxYnHVGXjhrmJXcY9l6bY1FgA1AHGQ+x3j6Vi43uNaF/WJaxlV2
Sy9NLH7pBv1rDMH7JKhcy1w/PlByzd0EAsDe9stHyoRuKU+abvFSlqFFwYViEdq3MGcGPTLzgOss
4XGx+Apf5x5pIFvnuex3HUGzbTL5/cPCQVjhI/CRCP0nCEz1LmEHbelb0YenJEjtM37mH1bJH3Pg
2uvJfmcjyxaeiyb4nG0rxkOazDApTZxbMyvpi6JTZZVHcYYyX2lY37pYDXEmCDGU5lqjBa3N0JMb
7topLlhUlJTZMzEioAJctU//fyi9lpyDARS5/AU7EIwA8Bje9uXyf/IMc+kQKK8mQ/K+CMsz72gK
WnzAAaHpLW2MfFC6fnG5HhgjcrXvtL9h6QB3sMyrHOQrn5t9XLf7/2/T9qOZKdZtQTcih9TVg2HL
8TAOxp6yEgyD8QxXqp/2OMZ9Llzhpa2aGPe08WkM2btN/eTOnl0Ut5w6+3A2pkOT4vnm05Egi9nP
geZYE+P6FRN+HKuvX+IF7bW4h+LUsJgDByBa7Bd4yNbFNhQjU5Igkly0S92i+z575pXiKArTIkhK
U+ffKy6Th9iqLmNFVTSHSE6Z4/xV5HTxdv2uymCNe65DuW5jgkhQfHvcwa4CoBXwZ0hSTcRTvDFN
3MoQH7O+vZdxJfcePjYak3oc21XOniYquAJNWFtGmYMMKJ0NlFdOBm5YksnuODgjRrKmJV5d3Qb+
wB5J8if49X2Q5B5A2RX7GnPt9lZCLyL5mDpjF+vOrJZ72322EkwyIxiGbvkWTMnSTzUk2io3fPbi
6alM2CCa4F3XbQMcjoRWf3T6gtAd6B7QvseOBdk+jvHxxDMdBhb9m1yVikbRU2hmT52vAsJF9Umj
6WqR7oIAaKJDOSTIefPsUPkkYe3hsfJ+uT0umDepzYc88ZpH/hAPS4AOIeiTeIMr/F5ALUfhTXbB
NHh71TVPE4DGJKnMR0oa9r2n/zFsk6Kxy2dc8v9aA1m5bdF9MjijTcyrfFBuv+EK2nHGFscpZiue
hCztmpI9HYBD0+/vI/isiyrkepLIVU5unic1RBuU9GBjjzgC3dBTz4GMI1D5uKfIhh3KBnNPlWLy
HIF/sDeO95Hp/dD6Pr6UjmBSqiStJFa3RW0CEKQbop1dtBoCUtncmwYa+SL+xuDErRgbAj89NljD
2e/gmtXpjBfSd25QwbEUw18w8Yu2ff1pUoCUJw6Y3dZtL5bKOfQFw1SMqG0ofM19gzClBdzewEbg
N0w6SfriIEVzJf74G7Fb4MvWLZFCz8F5T1AB59awjjQgKOyA7IiMp9graJPmeF+lPG+orsfMldbv
TYDJFjuRg1/TXfNbJc1Q/frs/TZWOsCrZVomYO1BQMJZxObHHZ7wavAe9nDwu9XNi7Ijlnr8NVIc
oMNz88/mDxxwdzHLQ46teJMapMKSzmf8ybpNkvKM5RQxTkHSNjvh1K9V8tgBXVoP/JTX8Vge2gRL
OQn7t7mh6lqnw7LBxP/uDwkbaDWew4IHOQ5Dyj5oNXd1TXmr7myCqm5yYkrjYQBNfJUuPz6WThgd
x3LnFS16JjHRHZSiw6j7D1RYnNqcQ+Bu9EVRpcAIBJ2e39UKueevAi4qsPUxyuojG137sUhAVzSl
xCbbv4GnIiJv4FyZ4dgC/2QivBt9De+Cx5gyAMKi9FkgktwPxKEEe250FZlHY0DPqgmcO59ZPbD4
IJiaQsEJA8vawvwFfzSpdKetsNybZkZL5vwwFTC5UPP5BxMrYZ9jqagC+OcpwmIoSYxVVn6WrLTT
5XTtx7BYdZmjNvC3ox1cxBs0nWorrOEG3RULT17Y/LBVe+pU92ZDRzwq0XxGn7ymC6Rzs8HM3j2A
fRGr1PtrVfwCDQWTLZ0MJkRUoyksLzVmRVB7DKdUJmCRJXSlaQbJg10zE7Af0J3WFXz9jVW3HFKY
Q8LkGhem2klTqDWpUCLLUYdcIiNIZxoFjff5ijptCJlzc5pSwz80dTA9pdSq4pECYBIhEyg3BqRP
PGdivWEEAAcmyc0lSIxLPsDAZ9+/h/aC22GWQOt4XGNLJ9xVb7u0qE4E5a4BPhKGN4rNC0MSF575
1gq+CDkSZm3t/LTsWienGMAw4lMwjgj1z1U4vDYNZ741JXQGtgffMq2tYZDwcmo63nCvEhF2KVzi
BVX2vPLMDD6HNpW149H309X7NK3/FBTNbiuoOoE9kQng9y+CHPtc4A77oWxfG0dcpeKvsctzLJcY
H1k2WfFs9Tix0oHkZtYGr7MNgCwacEz5vHNmmFeMC2eQRC95kiNBx6diESiHOmKvxeKLmelAZztJ
KpPwRtXMR2rV6ULE1QfZgwqXrg+eJO7bNMUm1Ueg88EKOqI/TfUlLogDg1DPtu6373XsJTQVxglB
5Tze1SO39jKx0v1SFMrwteZSfKwNn7agwrhFLeGpRge3ZsQPQqCEvV6rnuByDI8UbBF/x7rdwQqC
UETWJGaEaebHIp6h7/RSAkfpaME135h46kX++Bf62TOTXuMBIpI5SyorO3lYKq9kS58rHWKvdw+T
6gEi2jpnxYUPNGlhLEVsGErtLFZ9nMRiitpdZ4TRmbYby4UAkzvuv3EAYz+HH0M4gW5Kpz+atol1
yu3UBqtY+qfeAEnELLAThHOJHuGkDgrjccymp4xziXWCn+6XR+zWdwr1kHbxx1DhZJxQaEcj+Wm4
+276Bk9TEE35ZbDJBCPbbSxG7QDIHlBl2reSWtZrG07yYLGQLTPWwVECXS3ojaPrXwYRk8KR6FEs
EtXJtSlcI2ZysjIOXT+Gs2RMiUVK2kBrb/qDZ7QNOj0ZE1pPiCWRA+Lqx6CqEvPsR9Ephg74K3S/
dWPL/dKYSeHOOulLa+9mvpn9OHj/e5HfVSNa1tryQdvqouAvYhq7qnSWN49lhbYn9qnCesmZpQPL
YZtFw8IGMYX3CIjBfW0YPyPE2VVt9smeAP9viyi38RpDHwcWB2rE4mWqW9FRO9pXPuSs5Fkmmp7d
SoilpAIr2sgLX/DVF1lsX8ERor0727Ax2ms3ue22ht16C7QXbb2Kr3rKUmzKPE/asCLMOFhcqQud
X4TE+GVAD38YtATgTFDoCKwEE0WDf6fwvPZA31Zwnlm27PHizjt/SBfsWGby3wwI9PSGHnP3c/Li
PxLbAbND9+IgZFw6q6lXKfmht1AU6Brkw6CtjCRbm9442HOMDW1+iaD4e1zRcLiw/6090kngdpHM
MTzZ+jNiHzPZvjzOeb24IAA9Vdy++nawtxZ6yaaayK1pRXT+byUjcZplv+r8hRXrY0v2PgNfEfbu
4nhTe15E0XU4niuNmzWYm9cA1NZQeNXTiNYM2rBxjp4mERt7p8mMcdOKngbqoYs2gXjCLoiPklkK
fzZtjqZU3e3/D7yloEQIQncmTGhyL9mNjmQA/wXNGUIcx+rUdGVxu5PBrG824/M1zW5t8haGXXgF
b5PdiW9d3WkhSE4mnbl4Qatg9q513QbXJEAokZ3/HCWu/wz5kTCyb3ZHkxbEDK/uJcqCC2mj9NA6
oPSozNkH7GGf3bYbrrMet34g4bsWtB0l6AsQDxsgy2ASDcXqbawpzsrLkBSA4PsR7rfeFR3FITUY
5lO64Ivc3t9V6fKPZBQCMcOJgNkpPSXp0F2rYt3DuNuQYQc2mJiP8KFpk6bh9h7yaBiEf3bTBJsO
PxsKofCF2K75J/QbiG5GgwM+E2cC6vRMkHpNaoQcuNSpHb31INRWvYWnOB2+m6Xq0WtGwAex24Kf
Q76ayjJi9Ct5s43QOaLRHjjjZsqhcKCfi49wwXVkJQXOtVg4/xMBdIOlLVjSbaIvLs3oG1vpJYNc
yAeusdzH1YP0ItbkJXChxVpq8AYWXvct1HwYOr3lYeRCx+NiXGqA0pRwbMCZIG8lefwI/iJ6ROY+
YMMCv9EUb8ofbbrZ5B2GCH2jWFW+Zz2B0KO/xNTi5Icua5sQSKbpuMXOQPmh27kBPI7UwPIJ1KsX
vZQhooBbxoCAKbzLJJ98JHFNeEZt2pq4Lp2oa3cKSsAX3seyyHnsatQBOmTMXQBVyLTSx3QMyi0p
Hupd+dR6sjQZl8U/4ep/0UibTkpAktwh/j5p6X4X1Yw08MFfci7HvylhqmacxVePp1F5RbTqmsJ+
ix1gEEM9nshvuFNqAwb5CoAEHfl7uN1yWIT+IJ5qoi+b1tLeY2P7/9oKKcls+x9VdoS3DIYSs+gv
7vy3CS70YMB2476Eh9bit9vEzGDM4ulSbGoeEm4mg1vZe8hWh8KBZFH1TIsE+8fTjKv1FOdqMZmz
yPWTtEPa9TnzTZyo3P55Vkxsc9kf34t2rHbxRMantpNwV8TqMkSGc3Arb7mfByyRpblhx0NS1qFA
rvSYpex+XReoCm5dKbBapMSrKH3nhY0P0Jp5OBWKUM4sMWyTRvXxzW+XT7rjm3iZ/US/lB61x4bH
rS2xE7UFHOzv51Zs/XGcttL56eaBflXg7Jh65x9gnTxvZvUVGZzCmUowgBmht80LWjJr41HynPoz
2bQWdSHNZ8R4txYMLAxNUXdAOHqBUKzuRIJ2OFX1zlokNz0qQICBuwbNnO1aW3ofk7K3wQDrYIwU
/orqjw/JceWiclEypq5tM0Jad74nnO9bO8NAKBPRPAVxuPVKy/5n09CFxoVhCK3mUmkKQ7qUeEvX
cBVKe/nM8ZPuirReDwyWNBrj1nGM5ESq6ajoLQudANhnWV/Nyk2v/DFLtJj1FpFX6NLjKoZeBCuP
NKCbR9sY+WBlmaaNHZg82FJNuy2XOppSV2+1RYCOmOfWpCOd3cOws7l4kDMJHmVhpoc6SSlEo2wF
BI51MpYPuf/uJM6wzV2WT104AiwU5uucMIpRL81q0h6PTZF+QIYjzOk37MUZZQU3WNZeAwhJDAWc
DeR9ktavN+ZoqCsXLKAyptnsgUGm7WuhHPPRDpLs0LuI5G5VR7epin8VWxIiQj6+GKgGWRV8U+5g
0xAROKzF9QBA7tSQQcV/nhA3Fx5njm/PDyR958OcpMco0YxAwYACjwk6uUWAR7ZF5iUnK8Wwxlpx
DtXjFFKD7LfzfdxnVPUNDtSy0i8d8snFvXPSf84Cwg+asX5USwrIrf6UrDCvkfCNdVu575XIpyPr
CWYyioDjApK71mSraTPp2T6oTtBNZXnWxg8shPfWvNMOyHMlSG4CSM6KmdY+sEEZiQ8FmrtUUanp
EW5+tU3GgTdqHbBnC0uyRpVNPwC3Rni4WvubwAy52YtlC4sLvrQIywYjvcNKznSLYXqB2sT+mCOI
46b95NgsVkmk1atv1wQ43HGpCKTrODVaeHFmu7UMDmjfZMerKpN3YtI/JwEycGob6XcHa99wrq1j
TD8+xqSO9eMzHAKqcAZnE7emdQnKOwGtageW8cpZdsbmILFdLnXo8bFIzXrr2CUGkhh6xFBlQEbq
uxUZEtkoTNfeqD68CEqEFwxchdLpwp783SwWgDQ0Hw8yFquxb3ylwYNdZ0cUqXntzh7NuUSph7iY
yIuzDkrmGS8PSVVLUwizIDnXjcNzrc2nE3bmAiDnaQQnPzkOG8gMmHfTE2AwE3VSg7xauf5XjE67
ETLmCjq3a8D8duh0BJ4H/xiU5TezL8BiVGLip4/JmPjbyDfQD3oMSSyLsAC4IjwIDtyULsStR9QU
0Cp/GPnJ3VYeY9I8IwllxZmp6qGbeBcMkACA6VcPKq3EidhVJDDR0n78Fc6dWgvbxUfj/YzFzDUk
3pBuM29Us3ZUtXHbyCceAjQqpaZ9Y9xkk3Ms3F+l44vMkDLhZsfYmLbMuZtYhGeUKpIRJJJWWVC6
N/gP1UaBq0TZ6F6gpcnVyFRvqP/zPxIRPKK5AAcMeXsMMGHHXSfiCYhfn+mssZ9QXq99kVwbWXS3
RvavUVXMR8lQhmETdy/NeJxxxtaGWZ/mD+Ws6SVg6Y1TYMcNt1nrwaTzXIx4WTGHEWq51PAu4RBL
mh2ZTkkJRHZm3wG02HeEga9ZEreOWntfuUvP+VJyFav5TFCZoQQt7ShMN0MFwdUSdf5jiQv6paC0
DhN7ssYAj9AbkkqGrbsPJGF45MrnKQNZnZbdLq/EY89FU/eRD5kDq70/N5vcLD6TYbAOYt4ONnJa
jkrDUP3J2A3O2jDejHC4NX5z8xbGE7emQ9JlD93AOd/iN9rJgDXCbNG76WWnxK5sEstyRYI4w2TM
k1qyWa/oOduzkv0CKhrth1g/W3p6Ex0maenQ1smwduOkAEouOTeizPkzFFZIaL9+ncTw5Ua0FFYj
yJyyZYrHFioLv987zJzWkL8Y1KlxfyHiZ0hn7VsYLh32l4VDNCrpKcbJaoxJGIT3vTH3u9JCNVfx
lGLjm6AhRM7ZLJ8yQ+VH4GUAYxB29rlbE/fAvkKv0rgaTH4WTjinCG8qP1T0E/HG8x9rBE+/jpJd
k6l/uSt5EjpDvW8KQPC2Dc41/TfT3wrGHvGqaHmLMFHxQep3y3WHbavMV11Z3i6wjWln5+paz9Ur
fJdpR6vfTdhgknSN3X5skCqWmhAkb/gB4cJGQhnbCXA5W5h2Z5TEvzQFejmnmaEjbhyEL8RU0NxK
SHaO3GMTWt+2XNqC/2rHJoMe2+M95k0IMDTZar7gJPyNYMM+hAQYE0WfZtl+9xa2SEzA2SET8VmE
8YwL2ir3ILeIO1QdRR3fuZr9W5LLbZLN2dPEqbIyUEw2iO6Pgagi1pZP2kvsXRIVb2bHaoDHqoft
BrpWgtMzakkoGYtT2MIPK+dyLxtcV7DwWBNnAnCVgiRU+gRQ+pJ1UQdad1bpT8xOI5fd3qUd4n0Q
KNSRBhrgzPrFU23LE4oYqRhrlFUHMd7V5Z265/Mwec6lq6z90gdsBdhVRMvvUSkBYTeHh2kTW6/r
77knMd6N1gZN/wdi2BMWaLjMQ0NdfGHsxgGCdUMaXUJLJ1GJ2O4js3J95c6UW93d7jqG5KR+yIse
+H95bTtMiJ4YycPTvBBF9OoMRrpLqdw8ST3yAe7IklyhmJZYIfTtVdmDdFeQgNiAla+jBlSOor/2
8KsZNoYxLN6HToFBC6xw6/DLabjGpR6HA/TQB8egqNYT2b2P8d3OZv20jFBciNauAfPBcaN7SWgJ
flpyb0tcyeP4F4OaQfYFcJhOMCa4PgOZqZx9GVvms06KXS+L05lenGcYZHAjfO+NeizAih13/47S
+YptxHLjLgWoPHeYj4NDxpul+2ZqVMgDt9iMcPdsf/x9dqrhplM5HUMA62Xpc4sPUb2xpdMYlH51
HWmd2SXlGYDwjkIihcqMP3sLDxfMwx0XGWSzCSUYMRFZLMvlLi7GJ+mIVVZFzTqT1KQEcfLRFZjc
U0RubePvBoLGrYr6nsgjkWZG/LjwdLMDNwOaakvScXp6FAQel7uCHdfwNi66UhXhteJ5aPCdgsjJ
V2tMm7jBTXYJWRF95fo/7s5st3Ul27K/ksh3nmIXbAqVBVyJ6iVbsmVtbb8Qbtl3wZ5fX4POTOQ9
F6iLytd6EextbTcSGbFirTnH5JqPE2xtOoImJmKbCTkeXbHpPJnYw7D2rTSnvAci0xZRn2Oe9C9N
XhL268fboVGPxZggyRlJAGPAtlILlehUgZqPmQDTafK2g7HE1kxhwxaAxRSCgDNHWzBrMjdtYd+F
6TvLngvSizXrW81cdzsR+of3HemVTYNMZGgRUukzvikJ1oLhtoM6k2+NjDU/bNkvNbvY2APtsjyO
3TUX2gI/J8LfMuwwfHFGijPMoEpTrbXZYjLF/ESfk0Ad57OPKXuNNZylnak9uXr+GwMmTvwZDhpV
3VlFvr1okKIulIQnWRMOP2ajdA4UIMKo0by6yiG1DQxRJT3j1qB8HdO9Ln+Xqr+EgaID0a/25ZRe
NfB1NWSwzsYVS5kE6DZP2sfAFsqseFx2T11KgxNcAg6ujHerqCRSKBM8ZEUyDaDRYckJaFFX07RQ
qtCiiI5JZoqFV8pZkYRKkME6/l1sxcdWo/tGpTxtNMHUgvHuqhrMq6ALvdTU1GeUkt6r0ryZeoi7
eAIblNIp6GdbSQWszC9tznrWJ+rufhPBhWLhwm5b5g5wEmOOgiECD/eCjjJ1kOqemRBrqAhP1YDk
km3CM1UQI0McqAcMBrJSq11Y5L2n5tVLVpIxFCOwtEPjBSQaV+fouQpZ2cgyl2lsIO2yQ8FNgi4W
lkxFqBWVeUuqX2J8A0jdF0UJHGNEiW6ZXAizxb5LerkcLDmhzYHiFLybEtxBOLkfnEz8tVrlt5S9
kVFBzZFMgUrfzHGXCKJb1APD0xT2MblU84Md3HvW2bVoP1Ld4VgRkEaZBtmjgYlyWQO8VtGkzOMQ
DSMt4yD390S2xOnnQevEuhSDspVdeigmHPqpD6Vs7C3aSzVOEL7MLOtx3k8XVGIEPXPfR/JE6PMJ
DpCxqSJu0jGo1m2gPYeKQkWWo31zLmx20SYfkpNoqq1QUFcQU1BzGuNIOtmflZPsoGTjk2S0T4RE
f53ojtObafcugmt6DdyfREahTKIxPmhtdqjTdCMmEHVigu7ukJFhD6a7m9Clq1WA3W3Ad+5P9KBk
Qugk4znoVj7H8zHsqC3yjyGnY5WzKsaV9Y2j7iOHKikFxyRtJPwqQVxFyi6kGveYWqHl5Y4Zr4sx
2IZV/N0yEuad4pp2OVKhFnt3DSJ0DQNgqnR8YHF5iEig+6iwp22KyKOUrfZgkr6ELdznOl23wDQH
3w84d6X1WrNaBkyFglBz9K88eZ5ChuFucu1fINVcImwH8Gtdcq6Mslk3HRllBbiCfESn1ulPXTLt
E6xKcHYxYxJUFG8xSI77CRezZfbRPtRfSXVNaXMU6apz0anl/XDRQx+DOak6tFSsbGkWBS9lPRGv
EI0ZCu8SjEXkA72eHyjmBMkNIxWggV297+At/XyhHM9WHfQHO3wl47Ug/Ide4x5zR2lsfz7UrU5u
g0mskRLwewr1tRWE3g5hqB1+HkQ//eMj/Cf/+EjGNLgXgZ2rG9WZB4E4IxjUaI1dH6b5wSwh7/98
qqb16C5/Pv/5ih8LZYEwLvIgXmn7Ikv1fTPQJcfRyoc//8g6pe91wxi3rqRJrQtn//MAyoTxsRVn
OqNapsmzpHsN9PxjzLDpY71CDdaffh6GAdklogA+N9pdFfTO0cizAWXiyNxLU4+tTNjNfh5Kk49G
dwMZXO7Je6IPOT8oWG29uob29q9vK7PpDqY524r5m/3r3/X2Vsg0vTAxkERssASMDFoCYLc6R2xT
GcOjMLL+xgnhVpbwxhIMMwNmmcduSKZsL5IkPOkVEHiXEDZLE86rOgzHxg44bOioOsBgBF/YNDB3
diHrqxITYJ3E9iN/IWHRowZmKq3CY9c+YlwjpsWIyh35whMRwbi8AC6L340sDvBcjS8rYeRUZ+Nv
5BEhzu2pfUw05PoBEFiMCWZ4yB213kVxGB0Cvf7HRz//Fsz/9vMRgqxzXQhswig7b/BO1oXgLzHr
rPIgeCn7zkKtTd/JePn51IBTy4RE119EjlPl56s/n7ZNY+369DLZRrgqzM48D7FproSP8g8N77Au
OzHuAw1ChV6bvJpZpK41XthzzCLfDgFeLyO/t8aYPGqGw5FahHhhCVPyHdX9Jd32O87T5LMR6upA
C4LXHMzJhdUIooyCgKVAX1Zqmtw5PQ6XplWuRUT8tSBCgrgFxzhw9lgSTgCRpLIqDrjaE/Qf7azI
Wjv//SNQh9KqpCd1v/bcOaHEj4aRlJ3x8+ezacJRS9li4Rpxbhp5bQ/S95WrVhXcNrHp7J2wUjei
EpBucBydJHtX4Mvm/PNgYPQG5G0B+k+x5MSIzBnXZdfUad5yo454Op9RGAQruP/qGuQaPPupvLrj
ABzNUOQDkTLV8yTESSZ68ltxNGoIV7sRA6MsI6wNv5uZW0R9+ktwit7TOXC8EdL2bzcuXhLUNU9R
M+kn6FApWtjenvzXvgu2FOw6JyXFXztTAq0h6N6Zk0D/NQaHo3KvboxRt7k7QbaBLWi8Gof4PVJ4
uxsU3cUIT3ecmG04pFytdaVJELONESMszp3puAkGWhFZZlWbWp/sU4jP0ykJYliqeJYj9vUElPO6
L3Iy/2BYI7lIzA277xTxvZ/4ezAfjF5t2tX236f0P7x1zVf1v/7Hx/A/P4pylFEQNj94+3999v8n
yF/oqv3fofwRDiMQ/BPI/+//5Z8of2fG8ttc58JEIiFA6f8d5Y++7A9HuKZlCeKXDdNw/voXJOBN
+Le/muIPIYQNe0Y1TM12Lfj/NUnk85fMP0ydkoyBoovzylLdfwflr2k6f0xZpGNQ5LvPv/2V7yMM
1H3CVskZcExd50f9Z5R/OZK+A2jCepFC+4REeBI4XSxV1svUzsw5h61e9hUJ16bDsm3F32GV+zuV
5gWasUWb7rWhIL41zI6Niq8TCe8+SPam2kzronMvtYVqD7LGqlWK6SSnB9vHp8kQz4uKrlwMjX6x
6CNTxznOTgG66WUjl7YoxFIVbbiBcbvJTBoBncwqUnemrV8TDtiNDAEcVd3pxGsN4bYO7YfcQMaB
AANKiDhCAL8SqnisOyKK6JHUXh23j7ZptgvHPweAMw6pkh963F2pakBmjEPiRs2LWj5loZas9SJ5
J+0ELly+MWCUOJF7HmH0LgcCVckpK5+zMdjVTDbwJ1201nxKWg0ShlXDUWboJjMQcuYYnls0wSIz
LkEav7dF+srSv5/B5iODq6VDP9lADQwoCN8CNTWOQP9D1OSGk0SEziQ89Um8BQEC0gxYmMLExgId
DwGYHfQFjlJsxHfCkgbKUocRpPIWavYOAt93XN8tjANAUp5j1XyIpnnJMeSOuCYETztDr3+NEtpL
rBrMzE1r7+vFicJLeFmVvEeac61HEyGx+hCH47Oq89sOtfXgm8peC8DX2o34beSlwXDmqNfaplLE
GwXvq2LiOwhp5rtD+M0E9RWz2SOj94ih1SbUEX9g9ly1IX8eevWBBoR6i0ay+7TpNc38a2theQUk
7WFp/fYD53cYGfcqT799nYyIyEmvsgM6E74C2rEIQ6jpa1vNR6axYHK0z0oO4C7T3t6MP4PIxC+e
vKTIQinHo/JR47Id3EdmIu++PScnCpo00zCHIEP5oe3yEJoEBBJf+xB3WKbNFr6KoaoLoqk3Bc6A
BfpqugIlIY2xNUp0guVT5RNH3vkoNAE5OzkNRbRQKGWcEVgtuTGVnzHxx20KZDn6yHuXjqye0v3G
aO0Y+oVhx6UYUnKVpui17pyHyrDVLZbKldtMcucGHJZwZXtQuqKmSVaaxXeIERXyWxeU2b3xq8g2
oo7HTWeuAJEyllPxQyk11E8kuvtM9tvIDqYlQEF4BU3JCSF8riZZe5YafSqpeSFRdI+jzzSwRNhh
lJFzHH7nCuOrKvpqt1EJNrQUTJStblmMg+MZGa92HehP9B93gW0i4/Xndy7snBmPt0zD/Cwj/EBj
M733AnUvd06EG0Hj5YmqoxOl37arX8TaTmBW1iqtrEB1wUoFO5DDWMXlTEG5oalhzOHHCcegYZtp
HP5GXCRkYJ8ajKJ0CXPI9XH9iDMppsER6OOtc8C5d4XicFeM95DowBIUWI5hOHC46XJ1hg7Q9LHD
J2Qm3tDz9HTUa1A66WvW2VcgPaGHX+HmK3P+r6dOAcrMKr9EcIN9+GpDfq27YlOI6BMBMEsheW3C
MXZh7Wzx8SzDMrTOtvNGk4mhpTLrYn8wnaVJCxriWQmvT7W1CyaHz87cNY3P+S9Qt31tPan2ZJN3
zcnHYZZd2TfsATqOMfUY03tsGoJ9LDuhJaNtjCm/otuAtcYkNEfcucK8BKIwKs5zV7etwbqM7pqL
5+zEwGZkqeW0MbnUKxk92A1J1qN2c4nuQ1LhX0mffk9osdpdjfCBe6YANLGwCyyioEb3PxeMSscs
luaNre6iaDlEWQd9GbPvQ58w3e27EzvOEvEnwYI0e5pB/PYbWIQIchb0iXZkJssFcg1mmQ1rAJJQ
ZCzxkzFqgCTavenP3kmN1bho2i+EwktbZuXKzZwdQfNnUfBbKUV+BiLQrypMQiNtzSEsjkxr7lNs
PehcuAs5lvet0aAvVTr0DUYhtnN43DAyHO8aZBTDVLxW9XRjfLlOBvVhVPUbPGTUJn0OgaABgt1J
oh6a/AimKF84SMUgIzK5Y6OKcBhSyWrcJIHlIZGB4lYn1gIPs4wAv4Rm9qJkqLBJniU3Qqje0IZE
L/6q4ajsG9CjjkJJZykDIWAYbRA1EpBMeLB60icU01JtT4GTHid6fnRWXYRp5VkjRhHxyAvzlE90
rw80sSAz9aSOioYMv1iFsVSNTPgKsMHGQGuuRVOoN90yIYWR8/ZZKdsTge8MBNHqI/NA5xCrGMwa
XIL0RYuHcITJU3QpqnddLTwjpbkLpi32ihr/mp5JRCCMa1GaP46IlOjMcodpC1MWN/z+dGijkux2
7NSdnF6imqNDhRszoWgVwfBQpbi1TZWli4rC7vGlZ85R6x9MIkjroXnNwvky6+xnqE6+1mVentE0
8td+SyNZjYhHsYQ8QzLB/aKodFYMjDaOvssUxOCatK8Mw8A7R3RP1XbsCZmpEeeo7m6InxtdDruy
DPdM11lR+N810ThrhB/rpMFYxyWTuRPOy0rec03etb75sHSkei2/a2S03LT5iP4xf7Yl3C9go9Ei
MLtHO+RicDtmCXn6K88AMMGCJKzNWmM41FcKpw2v7mgxqA1TVfPZIazeSawraj9joU5sf3Yu71XT
eng3HsLSfzPhwPgCdURhOpKe7iXsine77JpVSMdmRqUdBguW2nxZw1XYda199ZOJKYHIH5lQ5WQR
Ju8DAaRazLaVmbw4uvtWB6QQ6q69sYAPemHPhdz0Bi3+8eZH8fck6bEX4wugkXLwGWbk483t+tNQ
TWBxMPL2wezcSzIHJuYaK9aRS+1YZXxTKswHitlDoiyokwbGNLN039dvqBxyU95BWoPvbZxDUOJj
SZKbqky3sgabWUI/RspP0zWaHhJNnVG2/nZAosxA9NFqnSM7sL1TiH9epBZoS1/lWnRGJ/Yqde4Q
xQTh1FO9pk4euELwrmeq5WDajbZl3JNNGkD3csmaqfAH0CVJt2ZJfKs/+YcRORUiVOQ4Bm+CZqoP
LrqrEZppbg2kOYRiFam4PXu2T+wnzoNRUiSiK0FbsVeD8pnAoVeHdJ/WWcWVD6NsnvKZMyIAKhPX
TcO42PS/TL1nYMm+R3uQiPDUelB9TSBJaLZsogxzgJCxz9CyxC5DnjGTZSQ0IBxWqk5tleviuQrI
48DzGFrGNzrA774lyVPKTalhn6J5oy9dgZBTATjfW7oBDjl9xT/U09MLMCehrlW2BTJ7z0KtJOjA
eJqtMw9yXzSk/MsGNWsiPmFq4i7RfVplNNbSmjBRVizCRJe5wo/ojcYbfOvKbK6T7aPJvj6kJZcU
CQg17W6Kx23DKHvqcuSexXkg/7HUCDfIo+0YlI4Xi+g9GPl2yAI40DZeXI03wk4os7pTPFSjx0Ck
G6AkoMODSoNq1jB1ggztd2ndfaQO2TRn70B/RfepfJEo2y9ptGMgs3e5m76KXt47BrxF/W6b9tXN
3I+ZhsGh5zMwNLactK+9sU4/euLGi4gBVR+HrmcVNRGQETc1qqBzmoy3UR82rROvmxTajapS4HYt
oNMRdjwRpd1CgAEBIqF8iSKmjWI8+o/08D6h2DTrKmOQmGbZKzfvsidFpDK6eFlc+zD4VAIWXN7d
q6/YryRy4uvIdbSuQ31Hhx0zUGJm5b9qvPcT2CIAl5DFFHu8DUl6DvgRHjP1faFlHHz0+C7q4tOJ
1WGX109Kgpw/h5+kVGxhppAfHVcJU9IOiEUjMG/hsmLHFSL5TIfgexyCddMEn5PM+PMwIPjaRU9Z
E6om/s5CoM2qbLekiMAatNAP7H6Zg3+e7yufk4ZvOSwIEaYOaSPWrcFuL7aF7b93E/FVlcCQalRc
vMhUQHW8q8xEvO6LzMHQS5X4++fFVtJuVzvgbokcIYSE4V9rMxef4RDmb52jAcyaKN0x0EcmmynX
Fhcp+2J9i9QY4Or8NliUHW3MsgQXMVmie2VpYpPAG+UsVAu7RVAO137MX5hjMXSqmIN2wE7R6Kjx
Wh3n1vYtBU+6hWYRbfSebry67fIp2KOX4dCpxa/VsWd64xUKJVdc2c6ixpUeUm7/KOEnlq/ILhOc
IGG2TQAWLOPZIeSHUY+13X32CRupD13DgCfDfqWkZwoCJr2qRs9IYt2JKbYNZbglKAYW+JoPLeSw
khQStKr2NUjzgxO+NjTo0LZ2J50qhhflE7f2h4lNHVrCVNnGhpIpYyfPYE7XjheQ2QYyK7k05LWv
ShUg7hCYH3XVj+BIWODaeriJiOt75DBUOL70iqQ8ys5CQpnW9yyv7nZIYezEtyDmVhSSkrGqvkdy
gxyOdK1f0GONeaW1TRu8lTp7HOUysUWFe+1ba2njcWM5Xscx4uM46u5MqLmQMYLoaXqE0H8TLdy9
REBJL17jwb+OLlkB9DtQ7Rutp1Jrk9vxGSX1nfbpXHwxwjQUFPy44ysd7zI4KoelRWebFEJbilEm
jIYuUWDhFCgghouoxLYzWIvWonqLOgobxfihuPFQqQCGORuY7NuxmdrIBspso7jPqD9mb3mJ3F2o
FzW214Q03AdI8pvITl77YryLOaMj93F/ca7vejz3+NvQhcnn3nXeImIqCPCchR+4dsN5jzai98lO
74GCzT6ryXpqGAqEjCKniFXbAQoMHQatc2qHz5kjv7PI3mim8nuULASNSRDWVH/qc8VmGcFnUSav
ba2dxsb4oqepe6iDulVG5IfXpzYmNa4X2uHLIjMRBKB9mlIokS6Oq4EqKvSd60T26sIt4VNZEBgQ
ee5ykPlLAdv/naJRYh5Z9DoFiJhZzMA2G4SwWgrbAxWvPcITLkHdKX3DNQ68JfVNKqt5J8d3RJZG
Eb6gcthnofi2tGEfd1q3lK1eLcx62MTNeDNzQFewtixWPiqDtE080wkIbJ8UFCodTwzkb7g9zZKT
nEDPF/xyQ7ShQU6xOZYkHivqykZ3BY/wMgXymfMQmQ72VUu1R0KPtqZGIQdknCGg6UU62ouCnJ7Q
ZiGwA+As9eOAUkhD4eZSD0Woz9zZ6GI63r/fNf0VJVH59Rm9/beNU+/5P65/+S7kX07P6+t/feaf
Oq71//75cvBVeG/N258+WeVN1IyX9kuOT1+MIP7enf3HM/9fv/iXr5/vch3Lr7/99WOOj5i/G2ab
/D83OB16hP/3bNNN+Jb/Kdh0fvo/mqF/6IgsKMdswzAwA1raP5uhivGHLmiQ0tF0hXBol/6rG6pp
f2g2wifXxsGg8zX+1z+7oX/AT9f4EmmkuqnqhvnvdEN1x/pzsKmwLUTiwuFXoVNK6eeof+6GcpF3
Zqe85RCxr7RQ9hVI82PnBLSuKk0cKPGhgTsRyRTtsAnPBQ383RCQj6bpI1A5A0HEVDlem2TmDjEf
M1un3Ci0LhcD4ta1jSUAia+akKvdPPa1Uzy4DNPNjMlfMJ45MJdkDkU1eQYktzDuoxJxTxbRgg+x
jsva9vsSqIdRLmTdOB7wp3KD+W9TctabaKOc4WDjFHIqoJvbFISwpnQQEUMlW6UmFHpOiIuo/vj5
zXSyfy69CTrF0WkNWGUXIdvCrw+XyEZrDU4zz/f9RFJXV2V02SSAFpci0ENJp5zGCFfRSKu3yvN6
ZyjWOzOJfK1IoEl+4dSfxQBgO9bYZ7UqQkHnQv+ekAMvWmQba3v+c8g46HBCwa8OdI3VX6+F17ao
j4i2W0dW/Ru0wgSF27ZQkNYxnG2nVXjauAHM2qxk3IlLj4W10uBCTrHaPTcEiuwNt8MbPksTYj97
CKVXDrF8hjrONFZgxDNgNwBN0RGGB6h6DgOxDHjX0t8Q9FCEC//B8jnRMP/DHjpOQKBGCy80L9WR
3KAY5E/5QM5ics+D7mJUNa2mkFjCGUGUQYxjr6uDDWZecx0UK1uTWyXu6ksdYwo1FBMznc6pVETy
ppQILAb66XsEPPYjrxjdTvnQJARD9J2BbR/EFNo0IB3uaCz8HteGWtIh4IWPHmtFCx9TyPFLM4Hu
EugqGHXkmNjsnEMmUmttaPrm50Ip4668ybpLPWoql/cLFtPgBuhMbUIKwlHQJQBoc9WoJCyolNBK
8O//ZNyWZEAtx1rt1hYefZIS6W0Ysct2iTqqRpRx/HlIQ/QxfhzuGRhsEp/zMZ3n7llttHKv1Gzi
YaE8qhrQGKLSBdjc4NBTauwCiA+Lqc05/CFCBb9THZvKfZgSMOFOQQWjW5rhMYKx11HkU8Zrzi81
pXPbm0r9GdOY1+mzhBONxAn9LZvmKVGTl0wz6H/bJYcwHIX60J6yPiVqPAnrRRLMTaoEguU4vAG8
bfEIhcayTlVz6z5mQ/EJRABb43zr5zqdKKKBsqNitIjOsHfaWiXOSd0gYet1amcryk+wq3UCW9Zm
jIPh5/UwSss6tgI1eGca7fKg2npN6HpTAzmJDA9xt77omNsf/DILd6EzAGHmsz5RcEMZbEaalW3b
sGSyXcKaxiQFcBqF+ch9rAMbgruQAdSnLhqQy9Rq8QKYkXrdVAGc5WQBkE4I4LORhxLh4hxWnCro
JkpeUVNL/YvI5M1JSZ+SsOCuEnFRMs1FEKb97VBoRKR3LrgCJMVIHYwcZSfi9UU2ysYLJAikNu3v
DFYZq9iEyxn6FHvu2MYnzDEfxISM+Mn7ZJU4fnDzOzR7WSoBb2dKcsiGGsbPSOwC1iybAizQX2gO
hHdRFenJNZMjc6rpUc0ZRVQ2XirEOMnBHC1GLjBog7G64AMiS064XxLfcZf4kxdRL8bQdWwOTFtY
jsTvEhdG1nu/6Ak+WRQ21sS+blDDRBL9Ts2MuqqMHCB+w7xVa5GWcbpIq+iadsmHaxnJurJ4t0fO
Lk13NSa+t1HldKpMXsGc2XUvsaA0Of13DKmXqrbGg1IAHXFqddhHwuJEWWXBqjIo48lZV7dp3X+5
g30a4yx/h9LLO03nJz8T9bL3M8Rb5BQW+1QA1xsnTA0j6jVhBoPnROawqZKGQ69Y5tNIpV+RU9O2
NNQG2/GXDl1R2lDJOychMGhK+gZMk9FO2DIWyIEZgG48ZwPikAliCWG5TnxAT2YsVZyui3K0tIVI
VCKTKhdB/JBtwgTBIiLfCRWD5XM0RYUUqoi8u3ZF0A3YGKuB/FMSlZKx6o09eQHgf+HdoNxkqtOs
opduhqlUCYpDL8/Db9tETxfE3FcT4iTdb4s1l+cCZwgFeRFc6K04dsltSOeCvjMPTo7aCdBsLP3n
MIecHDJkny99xPWWQUVbvIAP+ZWmGW2TABiEkdDV4JJEDkzaGYb/SbZiWxvBeUr4reacOTtbWQ3H
VzFHRUZDe5ByvColaQFZVtRrUyZPWljfmw6PeZkQJ6e7ygr52UYr7rmreW3TPimU02M9PafZ9MSs
9skdhg0sfX/J815QTWz6ym43GiJ3Uabvztj524xNFTIHMsDDGNY6vVTc6j4bvlq+Knq5T6ce+Dg+
yqwCzqeGRrE2KxpKApfEEg0kTPfYfG1T60sZxiO3nAJMp9tkwLZxu1XGoiDog9DwhtZ9sM01UMCN
5Tab1qejbYfEZhrxBAwNuKicjzixfDVTXBNpkL8ZhnSJtqUHPCUGqMWwhWtkJRE8xhrjkgnT1clI
jUxD2Br9eyxHBHP98FQ3kGKHqHkeCi4MRONz/6jksjFDgPYmV6kNOLRQhqMs2EMJbd0TvMB725QZ
9P3KXRLROO0S+hKKy+SCN9VdgzVvIKrOEbLC6U6JK2dAjdhLpRT7zoxXLTyCRYsreu8QS+LFFlp9
04YGPCS1vu3L6S23mmLd+v23M6gx4CU3xjomeAXVvlkC4T9mnN49R5bBqjwwA5xObZd+GCnwco5k
NOzjJRgb3xNtp63qrvVauzjWpc7KH6gKv1c2Z1omT1XIVRNF5VsQ6zdWEWM5yOAQQP1TbNysvbPR
v1QVMzeiIwNpe/Jq94LPOmcfYdTFg892ZXGLATniwGZXzP3ohViK8zGU/Quw9GHJO+kAl2Gsxjl+
3/Uk/7QqIWZ+PclNBr58kVsQd9LwXUVvTkTdKiB+AfqLZi2acTpX5cj0up2zXAJENkRXjplu7eOx
VEmIycXGSbKSlMxsn+I9wrILeMlSOMVajQ7B0z+ZNjRtNZ/eRq25QgZ9sR0o1tmYwAqsedtragWq
GLYhDLio0DMGlQNMnC5ZOYbxQcoyp/aouwYaNV6hs6AZ1btFJ2OV2AEhzaQ3VgNy3d6KV3bmKttW
ae8pN72DmOzU9fKtMnDZKb22AlKAFCaKkKQaNJuHWnMeYEO4p1GeG2aPJ1YGryLZF/P2EGySzIJp
S/6iKHyICfWTcCtzh6T7ZbK6z0qrmUOYwbbTLG2T4Rnn3YXDx268SfvpW+RqtxUqNmZFGucWo/Ac
GU9zPdmYQ6hfVAEFWel+kWa2UKz+2hfpL8z22MFK098kIFGHOQoPCCr+3hyUeKdcVCPYFdB06NfC
ujeY7aTxcAiLhmpYouVVJoKqnCE6uLyynsyRB2uxBVu84VTcgXn1ZY7BR6bRKuSWtp87nMGLNhEZ
Xf2I6QthrKNJSzqb37NGMHriUlUnnPJGM517S+7LZLg7CnNkOsVs/SgX2QVHMr9EdDXwaunCv4Xo
xIayOxD3YB5ro7yPphIsNcGiXpmj6oE6DJiRVdjwjm2NobePqXbHmG6uJDwoaFaKSwsuJDXZmzR/
FzDIXtBI7glEAFPr2u1jFMRvI0uTUBLAj32HNBrYmB3WcAvS4qEGq79yn0j5hYIaTs9RL2av00CZ
VP62fffiP9Ylll3ZG8ciIGPUSm4FibEw6azHHhoLTOBPt2jcpZ2GbxCSkKA3I5DFFsFvPsCE0GT0
2nNc4e0igaNBqeiYijxK3HgjgeVTlr01bCJLyQuyspVmGxegEt1B6qQVZCsjz/VdksJyqBwHgnbb
A1R1VU84M+Agq+7gtu6VG793DWEHnhG1B7+oZ6Iqz3rU/XkDxFu1mCRvYFSQtRX7KL/QDOCSjkPL
pY8y9157GzQjx48JW4ZW0WbPa+1dUalhAX9A2kZjxvHkAJX17CoXCkEu0NG+VUbyK+LKH9lQWWl7
FMRzqd9n5GjWOAdjzPpQlnaWX0cbrLhPtom1JymZbg2Yi3VT26DlXk2ow2Pkv5j8sldN6s+anjxD
StKil4AT6OSmN0pZtONpvCaYjMwuoA6a7DammE5adiqm+phAJ1j1o/GZ9uG+tMrfWBkDEoTkW+gr
yC/AQS+Inm+8ouXPQw1HSllvLSa4f14uUHMWo7ExMH+v5RS9dVU0HVkX/I7Mb2zfWsT2mGoT6eU3
dbDgkvUcgXTKOiWNsFjjLEh7gQEpqVa9oh2s1GvN6Dm26myHLb+bU3VAaTy0pJQRoo5nJ0oGeSRS
d1Gb6royA3vrtIiuJwXUhhXY/IEK4hwo7tXAnV1UD2NJWEbSpOc8bPvnNlXfsLAxkCYH0NVIMhrI
hVz4tsobVX4XBnYGG6eFzWvYUsQsNCxulOAs9TY+c1XF+td0/WNpkzJfJTG9ZOTsVG60luHus4nc
SwjgCVHCGystjy6ZWMsGVtMcKLHVBxJExtL+TPCWg19HSKVbyYtqmXeMVs+FTE65LnnK6GxayXCc
P9/N4kNgKMxSCniF0sD+XANG2NkF7wxQDUaIPaPgmMR16P+tYHxcW+KXWW3TWRk2c2J1PFArCDfs
m3a+Vem0EcJIze13RHWXCvdu7ltbtdT8NaLHfRfh05/SZo+QbJ1VNPDzIgWnPrkvkdZfdZiQGcfo
ZQIuHAjyvDvIIn7JqUEQNxAoI/vPrsHjSdLOKU/bc1sY77GW0vUmog6o8HPoCJBqyZ7earRK2ipY
YflQ1yQFLaRuf7iZcReq9T7qCkeSJjgPDS3tdIL4QVhLh4GWeD3HpjS1njUUM8s0is+GyY3YCfOF
cDmUQXtD5+hOwvirn3SvqjDOZWD0Xq+0r2FUeIOunVVfYkPnRWkpBTK/u4Q+IxIdBFJKQpJnVuze
jCHOgQx+cQbbqmrw0qk+UH+neR2TcK+3E8Z1X900YAj/D3tn0iM3s2bnv2J4bV6QwSCDXPQmM5lj
zXNpQ6hKEueZDAb56/2krtF922gY9t4bQZ+ET0OJGYz3vOc8p69xPa1D+lBRPux0RbKHj3Ld3BC6
M3EP3sT+CstQ3Urrho5lzPUoVDvH6y4Wz2NGriDThhpy3mEpS8U6676TquI+JeJXMn2fWNQIG3yq
NfhInAWAb6J/43yHXxRuWRnj4OIVzNIKU1tl/5DZrzZ22R4sNJxaY9SO6ZuTkqTgtgXedAH3ksJv
rdkmOvRUJHr9yEX6Tt96u4uD5OwPTXcqrfI4zcsvp/Uf8lE8S5kQ7DT7WQO70+uNTbyj751s6wTc
yVI7j1wn5iMTvroEkfhdcCIroloYxq+tmyHVD/XjrJKHBjLOcW7W+jS1CTXNCXzxmZ04dy2girSj
tNslX7+6/npVAucfpwgLQcAFxs/31JrfNlxgePSQ5dqUyjifUotWFtcIzBCxQ7u61p0YZj/niYwb
a0MJbuQc0bsXfILNsfCL98m3nx0Dm5dcFDsUX+AICLDdIKwnKe2xlrwsxfJULt5ONj2L+PppZuzf
i24qo4yNEq/oHhvl8MsahmafrGpvu7R7+6S0wXokVTQ1xLqRRe/JQGWkndJ1VdtJujqqHwT26xOF
8O8lH62tJLIXJdRQWVcdBr8mq/Nm3k7+tFt85hY0hQocP7gdQaJOEwVBV4H474CZ4xW6iHOS9YDF
y/qxReUk3iw2U5h9Jx1ANgXrYlXta435wW9mJLABTxgQGhM29V5nk3scLL2PodtkkiGcO/a9O3Oj
sV2XZVTRmO14dYO6OWywRxoxUh5gFJotndObCYxQnvQUdvaPdiUfrh8N0OVtFHMaWNb4wQ3yCFx4
VwQeKzw4RXJu2QAsP2x6g/qVLeDQMlGlYfqO65wtS7XeSx4ythXUHfAU3CiVvo+urm40ddBOPwGB
0/KmVqCQA6oi5pn272Xa1R3tSy6pIX7tCWkDvYx9e02Yt1cMran7y8J8aY1lAHCJ4Nxg/YljjC0W
Kw7t3LcyvfPy/tCkLEulYxEQy8v7Og4+q7ndWE7wvObdF5C29Og4MGokHr3EvLSTk+6AAVrkxqrv
vsWSLiTtqzMSbVWf7JrKYfc2FyUf9TR8y2tF158HpqhfzaEv+GTGU2Eiv0RULW6l0NlJe+2XbIbX
jJNlT+5iCmafk4XzenUQl8tlDPA+tfdDDXE1NHn3lHNZIvAJI8ugya25F6XC5RIO52m+nso1lCQr
DGG49Tl70xSUhhe/ZNcSq6TiJtfwK+qcxZ6wzJddTtmuzsVva+EsWa36A3+JAmEBrr8p/VMNM/jU
mp6Qnbf2225sXkNemFDSS7q/tF84O2sMd2Ftnu3JYwBpUpqcvZmsxJwZ3pDEXl0Wrzzm58o4HwSj
gK4xbErX+0A5fq9t87tRPM11wOaJQhcLW9eemAFktdd1iAWuu0RsXM2XsUrap4ZSnH3hd/cp7/k4
1Ihy3RPkGujnwbfKIM3qmIAadXM1V+LtNeW4IOeBRnJmZildEq0trr0L19pgiyELt/hbEE/pflXx
c7Lwim4exjB8c21HbhqwEn4231B7sxy57WyDuZfn+PoNNriNowCrJU2Xb0OHk9yx9a6xFwDXYIOY
IwOPNV12HrkXIVWaaJxmtfdYZhPqXHazgYc9uOlbv5bzuRwxfWUcrOQFIDa0+VM28+YTviv3Xkns
thj+1CD/4iB/VBVhcce0FwqvyVBa/kfmBtjqZP8L7u5+zL3q7PTDc+D6YhPqjjX+JCc8jA5i95Kn
W8YLB2D5AWsgWBXWAdyoOHcLwy2pq5jflic0/BT91+FwLUuAUtfSWtDjh6I1l2U+II3dePQHN03w
E6382ZZcXzzGp3745Y0jGkLCX9FzGOCTtH+ofX2eVOgcaQuKehfbeY7WWSyuT4UaHkBF1LHqXVr6
WNxKymHFGC0zh7NR9l6W86mu2lcZ8LAN3kOo/Bu7Gg8EGH8OzUqVFu2oNXPyxpKSy+PMpWTOmfa4
fjLlOm9pP31aVy5l14sDCJ2btCvvnKFUlJCkxe0Yo6dOLV2LSHWRM2ED5Quly+HqJaKdPl7mSDQf
vhNYlHCcx8TZS95r+5TcOLvs9BubGnUOoSLYy0InHsAK6aKp9iUy3SpDMPKKWQKOJF5EHgzUks+p
s2Z2B3TqZbu+IRHt0sXj0ByZSw/FtDAPYzm6USXAd/h9fej6DqlsagDwquZHSk0eZR3JW6f+yLLE
Ku/SBO0lV68mxAf4A8FzvHbf7rRUF8HAiPE2oXAL6jIZ7jsKoY+yFKRrA6og2rNt8GXDU7nIgKOY
pN9pcpC385Sv/9CoCDz0KROkfJsUDc1Fw0W6ZYaLxNT/KMrgpSsEZoaFc2cwP0Q9n2ybI7ksnaiZ
KQdwH1YX/GEq9H3QcRS3735I2+qYJxEIW9gzJr1OBvjK0hQKbQsb0ZRwHfXCF9Bpe1JTNGP35lyK
o7Q8n52Q957MyDjN4B5AjErssUMG/5fFeG8KIgITIcQhP4tifuJiJs4Yhx6bPv3NRYuGIk66IA6h
M4a4SFcnZ5df3pvex/Br3G+cegDnBTjFYjZRl/s4Gq5cu1q3O90g5ZRz3kVZQGk701xydPxPzBI0
q+j1rFhyXCAF/J5mVH8qSJAJqJXdrcO8nOqey5c9Nn/Y9Z0D31anlgmEakkvi0r1AuvJO022dbLk
eCO8SkeYxPObqo5fWwk+hEDbdJ4Yb89NyOGDSelPyJ95Q6r/xm6qBcs5CjaoOSdI4cetjxnIG9+K
Mp38FvZMR0xRh5FudXdj4UXiOKp/DC56y0JL0lax1QPdMcUcMep7IP4bQdjDLa+8d4eHDkYVCS4Y
W9wWga6TkLivF+xZyfITRL5rUxmJM3/Zpvn0NTQUjnRlSIWHxpk9Dr8WWrY27tAQyqITxUiFp8Sj
W7FfvPGBzN0Dra3EV3Ra7Ms8pXWHKou0bN/BGuZ4mDAMatrLuqQdz32B7JIS0du2C2PxRCAW5aL6
wLmY7HPqW8+BF7TnLGHVSUdAsLP6Yj6D38/YYl3wiqzbIuWkY3khx3U44/oJ4NSRTXW7+YZ66Mcp
zfkdSp/I5jiDbsT8JkUF0SOh8ye5+fujpnXvtLsMR031y81YP3gk1zdOScaDjcPhSg+PkjDZ5FP4
ruMGe0Pc/wR7AKada51blC8Z/nnonAB7gUYy+Mz2Wc7xg6ybde/qhNuWIqVu9+xg/VZEgY3a2Eks
QD1bWEyDdhyZVL1NbfdZaLYFrK8d2LF845WHQcU6AgZAnrC5dLH1PrJk3ycgn71xuKvzdDykcYuM
4dsmyj2uDpgPyXGLV5KNJGKdJEgxQYLVAk5yYH66b8J6OxItQoZOdvUqcUDWBWDTDJBpg/4QBMiE
19a/LayF9yzN3UNLYOac2JdlnTj+q72bdj+rLnSZFdLfaWPfDLH9Piq6ydIxf568Id4txqVKJkfp
p63uVdOvCeW8+6z66lNCpN+0TmqfBQ77jMVvSHxr5zpFfyBCuWMIeGF9iNTr5E+ExHc03GmqNF1M
qvRFNNeoRNXwfgR3tWvmFSiOybFFzU+YXsao6dGOJlYzcBx6lhe5+OPk0941bnuveq+N7Ko8w9Ws
TqFT/JQksNyJOaV1Jl4CtnXDCPI+5gzbJjGvgXsVstLguwF1eo0Xf+bzwmImaT+CQtrc6CSzPjC3
2Ta3mcppTDK4k8oS8nZ5LIPibU1wQ6keWdTjbi6n4qOX4NHbInY4MIaUDASRTiMY0EgKsD4Zzkvv
R20vqBYGP7HULZRcv1oxRI0OK5p22JWBuw1BHWTwVmlnavdprFGP+xo/2EBZdU4UaNdamhRsA7VS
08+SzvZylG77BcgrO/jKfWHIbnehgGvTi18kabyjxH7vTSiwzcI8WI7jlfh4in3nNvbFl/AXgg7B
HKUxSrlbHGdXr1QZ0dZGHutuTldSQrpYzmX9HE/Wc63HoxcsNEkkvNta/7heuVBz4AYU77ROxJf4
dzJlXD+mWR+ydtjbfq0Ii+H6YtG5TYMO0oq5HbB6bU2Qsh1RwZPmqVotj25KzFr6OkTWQABJaxIg
UqekMSEk8WVvBVNx6J3uUA3zZ4bpSdP5fTsgEoyzmS9j6d4NMzKWRz4Wv+CVA9BaF5ItmC+LGGBU
yV1wSgHJgZh1Xhu6zL3ibSr8ElgEuuu89t4dHY97p46ffHgwt8kV5lau6+3InVZmfDEcX9+lvvuV
xeWbFzQ/Xa1ENNnpO2VZ7TqHR3DrwT7l4mc8c6hGZJnyKhH001fhyWG7ssynfw97d6aRgGcXT7CX
8nA9lba93On2kqkmxiDu95sRE0gdQKDssgmRukxhUbseIpOTvczgF2gkwSvjK56gBgbehFTRJzRz
9p2+4Nc5mtwhEuHWv+gqSA6iJqgx6/RVITQ/VNDkN01Y+iz9O26K4/Aex7OzawdW4U5YqdPYoxRN
ztnveemHprgEGnsMVOSQex/XkyxgzJUu+UJ6rb4cOfzqs8lAJ72ydIy8BD7osHXUt63tH/F40+Mw
k4BZp3VrUtxC7lT8hgLG3Gy9wTaJH23OyU3lrxfI7i4S3nhQHYz4VlOBi6GJ/U7DXyJg7VHBj4m/
K+gYgemRF0deuJKPHAEBkLVd1l0Lx5xXJ9T4KpGaA41xrmUPtZsGCX+HBg9uph8qIDmuhlNRZ/22
L1lTZ06HNNPugSE2WyL+8not4h/nrbNCdhc5cbmhc8xBY1uUq7Z3CVP6tg/Zo/gxJQKLO91V9Lae
Zcec01/B0CmK4NKaIwdofht0dJSeK8G2v3KAkPqdeLiq5s7SB2xE6Y7KmRn6GSCgl6FNjDgK6MTR
xzC1fvUiOEjVAyaqc5cFAEprDHMe0fZJDorpG9Msmh0WplKn51K3TLUcFwrQGeriL9z+YxQGChMC
87LVMQYwps/sHvDlOHuvs3/AdThzDf3UQn7nV5mkyyUJBmhye9sZPmCoXIme7UX46ofSY36xs7iF
X4i0gU/Y3pQuCUDj5yerid2zyUHdI8fyUsP+vIj4iK//IasUfSWJfiJUH5IEMa8URNIeRAcJAyzG
3Ma6JW1Y8X5qf9N0wLGMcZ2yLFRhjehtP88un3gfBRlvafOdYcg85Gnyre30foRvVVJkCMoj1ztr
UUzig1O3ezIcmL7LS5Za8cZNiBhiZzs0g5fyZ62iheaw/eIj9rga+9Qo+ySqr2JQkSESXr+p20Hd
NkP6VjPQJtxsaBK/5Bm8rd7VwY64wBHm6Uho9+wwoN4udnAt5KmpJp7M6S+qxRhipePcOJuJ/bFl
uwbYj0UbRNdFa5Pom6G0JigsQLn8luRwvJ6TmLKQK3qV97faehZrm2KdHn27cHciD57KMWku2To9
WCHtBuMwXGIPNYnX1Bbyw1OvaNFgkhLX6GbzVkC2v8EeTFkIf6fI8sZ7SSFV5A7OyeeL64DXsmnP
W3HuUbxOcVbSzt92TvRiCX6DJBk3Ylr8XZ7/QoTPNxpszMOVi0Wqr3koHHkQ8Eel4QUXFAjEQ3dP
JUMWjcS9FJRDyHU/jGVexVjiLC9Y5Vk5yYB4zB/yktvh2nZ7zEnWbv2zDNTVFsN8l8z1JZ8o3piu
+2AiIOvRk930tFwl5iEkvWmtcXeB+jkfeyjlSyn8SPT2DzY4NZlFwTziYM/zaZWYs8RmMFuZU23S
EQFm6KEMm5sG8G1U88GmPRZUmRvER40vZZf37W8vS1/qjAM8jNkIqGw9M5ZTo9iwda8kjYJFsVka
7ubJmN73bNHIoWFizHjw9DK9h0PhPXYTHcKwIvb827HMbM3jEivefBgf0eIUFkA6r5gd1pIvVYai
EGr3BQLTdHS78agoUtdBaV0GqJaXv9/zpL7SeGT1FSgZn7BytVi3WeU+F7IMD4riO7wWZ2GxLzBq
ZDk7sf63bQZoYRfBKchaIhGa6B+VzgfKMLub1fHam4Iu0CMNOHCYFavbkTmloJd0hue6sim6ayge
3CjqnU7JwKYmkea3iUXx85oihB/iPKEM9Btvhv2drb581kP5wBGTndfCjGfuerRF80WDKc5WnQs5
3NBwb4vB3If+DoXSHMqR1hJi/+dlxFHlxu0EdoI+RatxwDLjbjjaMKH2ePv2XvMnttX32lDBKXP3
AcNGelksP9t4beZ+cOm8Bpaq6ZgYW3ykajkEptEv0Jk9HGLqu0xZvrZVQaa8aU/xwjqk87FONc8V
AYrn4rodk9c/10Nq64kIMcE9ojfc8pujGdSbapJrGMu5ES4SlbUPfd89FJPWgApjdQmejUS4VSY7
GkViRY2dRb3FIjjgKsLF+NTIn3xZonmY6eEcGv8xZGsELZQo3ZwH94zSCRkHk1zySotNgQEXlnHV
HYJ+opovi6v7FETJPfiN6l4ESFmYnZ6L63/9/SEi5DEWHP/al0viSVN4bHmS5t3WPddMgIOG0bLo
4hfraNQ2KjOAaFEv/Bdvldrch1yYAZHsZb1lqDvjJ8IhIqhemV2yV8SsrhkfgbYrHmfQ2a/5yBin
aaTfx5C/2W4W/tvcJPdlm7VnxoMJ4R7r6Yw2cOuzRqasa6oiT+mtwdDLYIYlyWsy5zaJKYvrRpCq
/gA6FN/OQ2zzOnTkCPlo8ffXaGgEh5MWiljcKU7LRRrgrLz9b/Mr+qTQzYvLIZCNrdoXZJHP6fCn
6kV3SfPbuUF6xHdNSFk01yqpARNQlqLrGnRkYJnnyrOfLMEfpwncN5c69olztJOi245edugDxNpG
0N6Us0PfeOC/T7Loy1uTOOXtEPqbAUs3p99KrYOLuqNmTbVO8QwX1BtRdN2Uo4ky5qc5H9yt4qjT
YU7BQuF+ll5ytER6wlO9Keh+2xasg851ezu0wbsTZu/kRKKg4XkydTPQqQiRO96uKjJFYc6AMwgv
TK27JwNJz4rNNs58ogVv246Iw0DgYJPyKkCLCXZNyfTtFMRA/RnMVUhMqAvaKCmtn0VzCg3jiNX1
TdTbZjguoflZz9MXjkeysml604vkww67+oRNfT5b5XU290jiKj3dWobGZy6G5ZY3UpQMmAaT1ODN
UjQvZIn0IoTNpBYfxk2LAz28YcSG4U+PwYX2GFb4ASFhEpd3tZpxzmDhjXVxKxBtmHXp39I/oLj5
UddhxFUtf0+wqCyrVjpIFMNxCtnGSdaTwZmD2cesFQ/7kr2GNhEb1p6X2CEqZwDMQGi7HeDCEoyR
lLr1AMPHCtuy2vk6nneycC9+jPw3G/EQJzwPapAUAGfzc5JyOE87H8vhZsmGQ57Et1bWmF28iIfG
Ku6ThLicy+RdeAQeq2DZTVq9jVN56vVoRUUfJcnAWvpWptNj2BbvAX7NXc/DRRe8h75gWxmi3ETh
eq8vrRQ3f+dKnHPPhpWfa6dP+ezeynpKuYQin7kYVnxo90t9i70SNsYM2yMllh3QNYLRHABgJXZO
04it06VPXXMFwOPzRfSELgJjVgQ/FxQ58FQMzvX0ZhJyc+Z+UK9h5fe04I01AIfyS2lqADLMBh2X
NaIV1qbOUa4swFVezWfJZmvBxwMBuv09hjFiFcqA75li65blG0uJ5AAbMMonTWRnWm/CsHsuc2a9
KR6pzopp6AVxwlFr7bXAqetdF+PNe5OwTc9HD7tab9EyjfEjYrV/TdcQDcoW36floS2ocsuPazJ/
6E5PkKdQh2oP2E8up0s4W2SZHQzTVJp102EuvPAepyqHUufwDif0j/rlBZho55u8NrywKzPe/f1G
eXF6omjkzeOF+s8fqibKpNZxDXB5Nuo2h6l0CROx+/tfAymb27/fS7Pwf31PhnjsMCOj6SwI9l7b
jAcvtyQh6AKCqQjUTaFi966UCRVKmueTWDV9N77ZL9SIXnO9691/fJN1452kSu4cFp29WROouOmS
NncyAPMxtZSgz5Pn3v79RuN+VyWS9ugjfXm9px5jZ80fPM50P1ufLA7FR95u4rgKuLKjs0959XAk
5S6WXgS3KvegCYM3vs1HjQKYvzfz0j8OS8Kon4JZC+zuHKbf8QrKAtswsNs0op8ouF1D036mUwFm
dxnv2r8ZEct3T1rVd5mYh3tfyP/PYCKp9H+XN4IU+X8KHD38LLKBN+C/RpT+/i//DB0p9Q/H9QIZ
hCGBGfcvZ+mfBCbf/kegXFv6gfL+nb3kqn/YSolQQcbzoSx5/8FeEu4/lO2KMPD4P5AvA///JW0k
iRL9C3gJfx8bf9+zBb8R0oVz/fnvn0841Yd/++/O/3Axmym/aWRkYDBYOFiphPxnBA0GF7muh3/+
Yv+tnipyRvXI/+WHRKP+99/EuUaZHCGE7ZMr+c+/ieV6tbDzgTVxMC+3oDjT7roHQfNLF9V1RFdp
Ajr3tM7CsECr6o/GS9iLcGvW5lxbXZy8IKBjnmPh0dePyh6m8acJBfndVsKWjtJhxrI4T1NfP8sq
I7U/BIzYN+sS9/7F87wFZSZFbaFFJMzQvAtx9a2uAxdOwOjcFxJwx7YI6afUTrtEVeOM486XKRu+
cBjKIaLXZHSPtsHT/5Lys9yirIapYruWvaQ6DUIMcR7C9wMlmSL+mbVm/m3Qd9QRAb+qH+rCHrLP
wcpz8WyMWAkcBVYlwudBmtVjz8WWGPJOBhZqN8/jMG+hqK09uxrhg6TJWFWpSzLHmiMdIlvo3QNe
Cce3ilTH+osgf9I+1O2oQRTiq9rFIjPuM186PzipGIQsxN1+gX6nhpJ38FojkP5ep4HjYlNaTmdN
EUVxwn6qK2jW9xT0qrXckvQOFnyPFV+vk1uQd77RrZ3YNwl7V4chtUrzO8eAv7m0Lb1iZ0Ak9ZUV
rxrJ6kzXIkTnEYA6oN0ZBm33PXTV4Dt7zcmLChOkiU2XOEjE5Bv4/dLNkW0PC6JHMNVt9iqGriQr
WtKvHF5r9AqQyoz3/uS8YcsSNs0qU8jjRT5rWEOCOkDKHwYfd0jUcHVhQycabZPwZmmNByXWLOqN
CeetC/iC7YgfdveTn9M0M/RrO0RpJyakWfTOm4opGF8jSA65R5QqzHayFg/wRzgWXD1EicEQRyz3
pEy7eFgNwxjbzWWAXVOG+mW20qJ/pd2Bkm/05Yx/Nju/puyKjinVwfiPk2/2SdgWZnCzjWY4RkLw
NduOwVR4yWxGbMHKZunEbeVDaTzRBOBQVpXFy4eMU2fc4F9DKFZ+OqKIhN7S7LNAE06FYzyuP8hH
xfEROy8360LqHvmdcT9/ki3lLK/G4QvO8LJa6jD4q6EzEtRnf3LZri73JIbgtlBIHuAOCgYUl9bL
4+wmbqR5rBKtugjEUeHQ5spCMurbUv7GBQi4SjOJAPMOEA5HICD86woyTk3fs5NgcyKj0jCUHzCC
oO37bZzPW/J3hkawuNfBs55GLDpj6JGbSQfRUy2XLTNaZz55pDfsyulufcJu4BMtiHdb6bjZ73ad
ytdeOOAQ66B7WqF8zvscz3ZM/QNXoSNnKQmGRBuyOUvVl+k7YuOaO5u08itapU0f/PLpSX/uKZ19
H7MJawLUMMFSxrVRW/a6AxgC8QVI49Un3dqV/4o6h5pXDnY/35t1DdBFBWZVBzPWWoyXxMG2u0nb
kWsqqUZn+M4HswaXgoJWiX/Ls75tBCQ6HLphCW4QYXBPDWG+Ar5OnHj+6cCYj3/SIzYth6zIMRHF
4JLnHd24iUu5oEf3H9pRHMJHn5aheo01S4eNPYxOf/bCtqfCyR45f3c5ACFzsRxalo4ipscNl0Wc
xHZE4KEUm5ryF5zGIFfk+5QqmR4B4lsS27gpx5u1TlXz2A5ZikmDVQR9D4PDHqeYvTk7ZVbOmtfN
ORKOM03Ww57kwjIxeygFvsOrav8Q8LmwIqd3XPJ1UxYWByLmgxM5bm2x0SON6e9LFp5iBwbYWcCq
Om7zFAD8HiK3ZaF7n62p0kQu65Z+KiEq+w50krz2njc4FTwT9ih1lAMNBpb/mJp9SZAVqbf0NWqX
5w/cY+3QIbs41tyXaFnK6Sddc06p0cUqfYgzkB48cB6VfrTArpX1XPSKPZSnJly1Am5Avw0WWrT4
wM9ldwAlSvdk0dtxcVatmPF2O5qElp0V6KjAMth49SYO6BceFbDqRjk2/h7SJeR47QZiDvk9lvKV
3clzPXjltBvkSiSvakzyMiacFtt+XNZLI8uxOgVEJ8lJtUapQ7s0TDHx4mfFid4dPGUB2Ds+EKMn
yq2ftxRgcpuvwP37tDexo6c1iEmW8XmWmuFYw9VoHvCvDDmzrBV0fFaI+t6G7O7hAKneQJrrvRxS
Xc9TfEJEcO1t4RqnfWHXrcpnj0ttyCC15pfQpS4F7SaQn60bBzF59jRYI2ueVqajRYzvZPQawmGh
10PQoFRz6a7G4oeQ8rKN7atSsGek6ve9AGHn7xwWcSDoYYDAxyaeS+At1Zl6QLjp3VtWP4yYmhfC
im0l5LRuddCS/xcQa1AZxzb9WhTjwM6psCxAzRsLyn19iFs065qhm/RXbGMduElIuAG6MkmLDBXY
yacZMkvjppwWNl459x2C1FSS4Xjy1/4S+gFrHenOwMlyoalIwr6nDNWTjvYJGpVpwKCbkDmA7d9O
4ncbDn1/1C2n1zELZWMiEkRtxUojnVXUrW617qqwWqjDUgU5B9+v5vBxslItLhypHU0ugaIebQq5
We4GW9Zf6+JN7APwpuR7F3t0AefRbsHRxQvWDpEv1Xjj5ktApoRTi9RenI9E39y2zO7KMgvb3zaI
UFJzYSjHz0bUWD+Ltu22Uk5mva0KepKfGhzWmDwbUr6Ra9XU8lZp9W6lNS10gXH7/WQNVFL4QBL4
dMrC6faWrnqCLwFdcede2eKl4QRSL7G7muRpbfGAbRN+lfKFHj2K6xwSmphoC4mSzWaGGnXhW+1W
i7Hzn6cJTBue9rER7zziY/q+iDYRJNX9yrmIzie/pShZuVcLDNxT6LUcA+C5p2/BlbkGkXdlHfkC
T9wpWfEbvqZzIXBhsoJg8zkW8O1TWhP6SzXV4P3knOM6Hwh2LRT7TWZ8FF02VD/KAMbURvB58x7c
ztTrw9Qbkl52WtnhF/B3U7/EYbGylysgUY17C2bnBBt6TCmSr42LFUP3Tl1/ChlXzYPqRwlVPW86
/U12yg9/iVlmaXBvBIyTetdWcyXg9afETW4qkWDKwLuVLdO3N2tsBoCnFOEjj0/YNsXUxy7HhkUs
u+dOWwE8oLpWHoIi956+f3Ialhzu3dTzOoJwEytVENkSOh4R4OU8k6HR4CmPVjkx/UpfOXhwdcx6
hypqm1I3JwZsB90YW3riT1hKAA76vL92eE0fMtgoaPJjNWZvKgZegUlo9jlvSM0RuSEsW4FzSlEi
/6xxOsH/d2qJbbFAz7tZKCrQ1aaXU+U8eZTZLu8Na7H+hSXDWu4selKv67MEjug61IbeMoPLHy9P
tUauxhUEUaXSq32z0uwRQNvvhhoMQSG6U1avKnjIPfLsu9X26Yx318kN78O+CMc9YpxdMj3rRO3S
dli7D03VDdYAE9PuoAf8IX1WiZp/C0I31RZbPVzxTlTkFYakij+cxQfjwa54+G2DEWItGKzIS2vc
4CNZFotIHaMMNWCtg15My4u0oWJDOiCuy6lJalCphvKiTidtCVyIQukpkTgG+VqWKsdjLHPauZwa
5t/WNz1dlyUDYh51warLxyTuZsqVZ1zXKH3cwWr3eUVYxQiMBILvuOsaYg0eBUNsPVUT7LXlWPhL
GAOsL7jyluSdjdZGP6zb0x5dTHZ1duktS8/SLGW8E6Ilc+ZXHuXHvG+vmTFZqS8DbfMadqktmj28
zP+FkizFcXAGcNBRn4gieKY2uq2BcffSf0txLdLDPFdj/6piaaN7hvDy7J0fCBQaAewRHn07dMN+
TgpKqquMNoFbplTxw26VCfd+WzjXVWeBER9PYzOg46rrot+haFVhtjXVssO9E39mQtP8Q66opwg9
xSVJUwpxIe7tIABsMFIB9gHSLmbM8nMApMF7IunFW2KbJh3vnyxORrLb9E7xG1ldML+kXeWWXw3t
08VPlyPGqg49ze44Sl2e051fOi48Q2wv1S4Nm4XlclpSS1AuAd1KFmxu+TNpxYhPWnsZNVCAc5wN
eDcYuwFDS3grO4YyMcRo9eWYE0np6EnkHmnP/KmccfngA8zwJbNqiMmz2PGnbPufeUfExbb9wT1m
xPSpU6uSa1uwL11/p1Yq0uUSJ9gxsW1lpPnEijmwsUnYOgaEpIT/xNw9jMrZEKnBON0Kh5KofE1t
JHPHJT6dcZ6MHIKcKzgGer//k/QU8W5GHUD3C/DbMy1nvi9OqTGtvGGUSfEKi3L6Qmpw2Bw6gsWW
Q6CDwr0uwEbRAcxjHyiwme9LDHPk3hUPLk1gfhDvFTToZucPVkeVix22lLmFGFejf5Fi/gsJAiHl
vxAgQqp7HR6wUF5//l9UjmpxBjl3k+RvcO1WAgRUduUT3az/k7nzWK5bWbP0E+EGTCbMpAfbe0Mr
coKQKAneJ+zT1weqb5eu6vTpuFWTnjAOJR5tbgNk5vrX+tbTf+NxEFN0eIMmAJcZc/3b47RhmzeD
61vrsW3OHfvWi1+QQA8GOzj/dx7J4q31dJvX+49n1JMuqS2dBGsrIOzZdOMNz33iLv9njzKDan5/
PoFpxriLuGnoZ+G/0HdOOOmXpvh/lYf+QoEycFJaLsYAUwca+q+PoWxKr9Nc0T9A6V/ra6sSX/zf
P42/fwhDn/Wp356GtLQmVropSO8y5AE+THv14t9+CEsajvTm94P53R8Sl4svlpNBJda5kLscKk5O
OPnvH8KYsT9/aHWWYwsSr8h1tqX/8Z7TMYrxvbNwqCqspitDK8pD1vfhV5ySDjSJUZ2cAjtDHFdE
eGu6YVVe+8e//y3+4lL6l1/ij48Eg92B8EQp15n/SrupkB+lt/77hzDmF+uPJypMi/AA1yu65Cy8
/v5+talBC19eivXoiUeZ+TctiO6k1C+qHZacSlZN+h6Fz155yoIeCWfiiHYzDCqo0vbkQEFW+Xvr
TWTnDn//m/3VL+aYhCBtG0SUJf548pxko4xaT7kGuJd9nbCtvApSGV/qBG40SpK9jLA8XNwxsZ5I
CpGw/fvH/4sXn0MGHmmTg6rpWH9cK17XRiigtlhnaExhEd0GUhtNd/n7R/mLy+X3RxF/XC4doxK3
imb4aNCDWncex7D+tx8CGdgk3yjZ2CNz//FE8mnGcrbcWPI+X2tYFgtYAH//LMxP7fq3j5FAavYQ
SCzL9nSdnirrXz9GcRqyg6mwtIWq0CqYrnZBqarn2gckl6Q9aQyc0T6lS+2tGFPtRR9ZQl7ZQpDv
ifOq1+8tTWUXfyQ2ugoNvxivqB56dGu7aJTPIcC74Klxot5fN0Jj4MsTdTA34Znp1mUyuebSTvIJ
FwAmVa+9+fAtZjhwp1F82PTInAyMNXQsuy1BpnBYqk9xFNTJQ6F1BQdXSeznzUYJatekNbuOkj/i
BYwwvTBY2eEkqD3xGNstQdpS6klSBphzkAf4EtpSCob2mTDFew/m/CXvja44sj572TZHaelf86Gw
iNxVrQf7I7HrfoNNPC4OCOBT+bVC13D3o09BwYZmSm2294XjeGgSbF7LChmyOYgoht24KOuG1nqT
2jkdAkDmjB4fmynvn9KUm9Z39LrOOwWopuGuSYy8vsYMChqcdjnZFk6fbb5qsV36tJmiQj3pVTIT
cisbirEZmKRtRW1X1qMmK7O6DGRPE3zPiRFOr6pO5Ozm4aSGlQW31AMeTivC987Vs2MiD8tF+SM7
0q7owIclVsPQVAO+UV7rtrLmxlfyRgCrZmeyl5dkXso8wZ0MyPQLoBoHzniVg9xhAOnR+sZUIdoR
4xc/o9ShJZ1Bfm5fldm606bBdJdtsppmYh8yo+glfZ+x9B1SW35mnpjDaLcpQkVfiXEGTvBOU0AH
g4KIhUt2PTonVBYTIcksn9HmOMYk/SS//72vwyF6JNloULRWd8VWZSjg0KGKNLtYFnIUKbY4zPF5
sD9eewDbkgP9BXjSazzuhOUyTpdr6cliOpDvTn2a7zFBfUFkdJ+NKq3fJpeYMVYewxUX8UtNq+gS
saEztjPtGp3aviUJFPktO0akOJlVNBkvOkbH/b1l0z0ymnaY0/q6XQWHlGyXxMcFJX4rC5uSYp0J
CXifFJfuejQqWKcwA+jUxC3IOaDmeCJ2ykuSaNujboUndu0gzGK4WuPGS1OazfDSoEN6qeMXBxci
mbFRv7TKftLFa/apYTqfeiYSykDhI4V5/TpBMQKQY4smvSSY/bVjZPetSeP7p0Cqa4mTX1mINP9l
cLnBEoLCSfcS4qr3v/oSdOwq/NReU7MbQcGEfjF9t6fYolO3bDy6bidjnOK9ZZjqqgNoAjTsM+/b
m37ksz7pVon8rdcQd6Nf6jDvlcBF4HBQ5wBomO56FL5ZXrsm94JvlfAGIBVZbMbalSGX2b0HToaH
mJGR/ZD1LdHnmVy3iLWiBZWCqTLlBaVWeCtLV9VM5XOtjO5WPZTDr7V55jv+5zQPwCPff/yzYeeP
b//X/6CF5/9DjiQYot8Wlplo+b/nwZevGfzJa/b1j6Hu/PO/hrrS+4eLO4wEHxs+KO86K8yvoa40
/6FzEvO4av9ZkPPPWh3T/gdHIZMpKWPXz93i/wFJGvY/2Ah7psdaJlCVrH+rVodd4R/7KEQwWzj8
auyrZ+Tl/Pe/7XtrBmKDGdmSW7OloU7RraeQo4MwyA8khlGXBx2pw6jEroHEv1ZN9OxGeFPQYulh
1Sr9qmvie61V1tc27/F1pLtM0utKC+6wcZ3womIzO2Ko0VcmZ4NE5dG9T+v2HjdnXbzlmq1/KwS7
0dKu9iI2on1AyHJq4/ru6xPweVTRjckBANue3Bc84kqvhumom+1r6VWbqGja81TRjlpKRaVofKSu
rjsZifkjKML+HDCU4vVHah4DxdHEjb6GxEszZR60QHSXQmQKghjgXu6o+rltmJZwNc6svm4uRWgJ
reLsyvEdE5pLnxwkKcJkibbMBtqeKfEm8zwB19YK70p2cT3MokcQfwzMwObbN9a0LHkeURPhFKY3
q42/NWb4vUxRcir/g6LCaCUVFLTSJqVIXHUf5uVN6R5lnYrMOQ3m8QiJrnyo2QltqN68t5hiV+7M
0vHtqN4xpvUWAftevSThUSvQzR3mzRRflV31V42NBxFI7ILTnH0fqB5kCEJnQPI2hsRVVAnS3VXh
vlHfy9Ewtr5dtiurFD/bUlBHWsOL1gmBeUYXbJqYGH07ZeZi+OJLKExxPePCjrYdHvLY6DaTm8yS
F/7H3Cl1rHa+v/Ry6uf8qFoFLirLOJwiayAePFXRTXMYwGgezfQ4aY5N0FbgLM13hjcZhQoE0ZVn
b8VoBEBibAxHtrVKhPKO0sVu7lfOU92jgpE8XTntgXs/Sf7KOyfUvGYiWcRQNMGQlps8gfE32PdA
p+7WLWbHIdsMTDPkt4Ouh29WeMs+ab/XRopPiOFVy3bFC1qLVIbvwbECBjwN4UNts+8wvRz3kVG+
6VzDV66hnYo8POQZSCTdEnfdH66uDmSpjhPv0EOXZ4buH7yh8na+bh7NwRBX6TdPbhw3dA1l6czZ
XnFCvOdVbd0cgBfwt2j4LuBCWJbxEWmEnlpavllL6betLa+idMBG5MV+ANt4qHdjGu4gZdLQxm5I
ErEMbfztenEOi3Jj1YSKCEyXer8ljKiBMe+73VjQGkst7EcRxRhKlXtAnouXSWaRDdS0S54YLyIt
okPXij3aj0XcX8OZ5vvnVBRia2ubtmXIZKXFG9mEcmUV0tw0tukvJX6OZWskBFYUwazJJTuDSSHc
xH4QY/cbbhW6IHP2LV4mKli8gI2Wc9JK3AeN31nP4Em7xHVXvlfRWZrg7k8qQroheiehOKKSursf
TKKrVnpgxIIXHQWTELZV8hF06s3Ao6FJeHsHGuVxyoqN1PlVVZtop1yxQ/YJeF6K5qTCYsPv+aw6
60pB69oC9LlU7NAWHRO7lSWjDRlXMBspLL/kCd9EtFQEHpZtigXb8bGMxcY5lQbATNc7EaUEa5CG
CEm9/hQUOqyL9AUjmdhUfcfkIarnADufja7+qZXBT7MajnUNfgGFi9miRYzb6ifymtO2RxFdFK33
MphCP0z9JWG0u+1y3JUxA+NlT9Yud/wcwxxwuhBS+bJVzXZQDhgeekUNDqgHvAnMLHov3jqUOS1j
Y6IqwyqmuWB0ZY9Vsg2SZ+L/2T51ofmjDBZ7KjyubP4yXq7cekgI+3DkeMMzspLle0cGk0/aLIWO
CsOeIhpN9UW+pxubqtNkwGret3ut1UsYScYaOgDTa9GvGbb229bFiGb39ia0p3Ex9W527qDvM1Ya
shPYTcizkrFVFG6cCty+Z6QrZlUWzroSnznwA9zo26p23zUd6kU58Wi1HG00gOgRZbM7E/xkInZq
pPkILNDeZGYkDnpsU0swgLOIByjssJ5yYDlMREu5MwsqMpugZuZeOT8qDdmcyItzpAXqqx1ef9sZ
/IXMaM4nyt9OnBaSH+BmtorEhi0UwPlk/duCGws7FZwY5apvAvg9FcNEmYjpMATE3Ow8nhvoc3ly
maewc3TUcWh+VuNATQx3pSSJQdFoGAdTbvNA3uZva9TRgAwbU4OnvlqXGR6K2ImzyzSSRfr7X9/6
w6dFdIFTsq0jkfKrm5bzx4E5kGFGipWQcjlwDUWRSRBo9j9xwsV46t3dQv0YSfY4TvqF/UO5zKz5
45EM5aJKvzEJeyt73JDIILKKO6rn/XOWBYDWsbJyhibOiAEjN+EMmh02TSt8U2F0ZNlfqqBbuzHO
4PiOg0pt//6Jfeq7v70v8xPDgMYeyLAsFLo/1VJ2aq2VmjQP97qxM/z0m4VoFTZAQYkiBys/jd0l
PqMl7arTzmJuH6amifuU2nnDGh9ak2La1InAqHJgxZen7zjqnYNKlavGwuEBzI6t0BTu8shXu6IH
lwLxvSxCIqgKyEPqE/4zCyy9tkHnS2Ilp5QYwrnug1duB6lGrXM86D+jmuxaOwjMAiH/LBwDCM6D
v5Gm8ZRw6MSpygHfcv4fghvq4X95613XsZ3ZnYjmBuT8z62iyJJJki5cupKTfgmxugtzCaqv9uDa
5PQVCFbI3a/va/Fh15iXklSC2PUremarIS12IYQGJnPacBvqarzlLQUtda+XUBWoXp1oBysZwty4
7O2nKa65BvDsUnibr3SAmq8NEkNFBxD3XmOLQzbZzoaw9wJQ56R3B9rKIt6lurniQiiu4b4use37
dbafal0HHquHGIiLJN+XQf2MHUJdUiZ3qymLfUoePOtmFYKwazONy7l1Zx6X6qeKW+ipTQh264HG
5JsJM5qAe2tUTeW3N96dwp6op5r/jOCMp5ybzi3tQGPgE+9l2u7dpNyUlVfuuyK2jxl9P6uUY9wS
RyUOoLhsj9VUnuye2HhDyvOkMpIZkzuOy7wiiB/pI4c4Mpe09lkwX7B/W3QXd7daL8jY5EFL5hiR
AP9yEBreSqdcik6vMrhWqbMyxGTuUnrKt11ARUYd+iTC586GNp9mXNC4MZTTMDSP7V02gobotOSe
afazJs1oZw9pfJqHjKMsksPnd9hoFHSYea4+v00dxsOmUVuBK3FZWbr/0FnttCrqvNvkAXHLPDXj
nQNXlRGki+m8i3vWCuebqbpxWY+RfAEU0y3AoX6QQJ5OQzANO9Aw1UoLe3o0WOBSGtoqO6BHMbbV
1uc1KaUjdz4dzZCFC7aCETPadNKqvRN3MFEFpG6QriCvvNa7Q3jax97UXMlNN1cEL1xmIZORLJfk
lwy5LTTtKdMTuJdu1e6NNJBwpcnLUy7e5dojl2x2NEYyY3CCdKzeWruPyoJda9Iw2nMt+2RI8rK9
2b/AKssaQJRJX3Q7utmOeSBpJCmN4ZoQWsZ92X9vmkZ7HPySnQ3a4NnoJ37tyjs1MX2S5WAk947s
XajBnpGWjZbsAgJEY3lv2RI8VLGZUB7uAz73UzxiGM8PaVONS8pODmUrp31lptsJ2f9otiWfxQD2
tFs/ej1AxsC26qdkCt9LDaIfm/VwP3o0RY4uH2Y1VPxTkaLzzSC0iPxe7wwlCVBMKn/xosRkB9mB
gAz984Bt+GC3GCgh2mdqV1f+Wz0D93/9mUeDTYiJZW/nDSWRQeeJw0rvSuDTxjhCE9XftFLpG1cc
66R0HshKh0++ab2Sa2rO3liZa7+guy0xiJ6tqhoEiZ1bp09COHuA4fz5X6TS9a1IkzcA9CraZNz6
xGCmZ/YO4jIwatuMke6xpDbTOazzeziXWKtcXFLKBzZ1lzsbq1NfsI/aH4ahHouyIKtplcAKjOb6
6yddBWyzwsowJO+uiPWvCLb5moCifoipfX+M8v49x3n3HuraiujN1ouc+p4NWXPvpfLOukdlcpAG
ANJbjrmtTs/0/KUaDA/o2wROyjnx0/1FYSd9NLJE2wB/ovLSScudZqS8wClU5swr6c5r8RxDVmBX
NNFcn9i+sWlJCCW7woj6DVLysO6COLnEsbJ3JLPEPrNa7eTjcd34qgkeVJ8Zy9R0vFdf+d8dvS7f
ycetaIm+ueGoHgo3im5OqX6SNDO/GPQ8k89kn9EDjPiSJJSUESV6wp83XSJwyIvPH8t9QP3k0LM9
vHYyQ6Mp8Vl44pwO5Tqaxv5mWF5/Y+ntb3WHcaAWUb///IvEFGrfVPqXSo9IXnkwbxYm9xPMXSRM
leWOF3vulZCBxQAYq3JGqt/i7j//YTf/dT3WE01co75mIRVHqSl/Zc1b5yab9GNsR+MWy9ytzdiU
AzHlouPaPXx+GVtotIuK8pXDr//8/NPP72sDtgjL4Ad92Dqc01TuVCv6q9mxwSdvtLC5x2DT1Jfl
MHR7EVWEfy1hks7rji2MbF6xBTgELE8+mKrQBEdg0gbOYhYkC1k7ZzWq6dxk2ZGGcnkeCzPZMEln
ymHWythPha0gOOYH3cpb+mH0aVvhRbxmymguTQoXnW/aATKvbKODkVX5DWOityzZvLPnZl/tJDME
ZnDOxNjdcxC6P/EScebhXdiafZZtHSua3nLxdSj97moE6j2xcFh4c+M67VT5DvjhQzyXrYfzF1lN
au+62SHuEcvBZAFTsElpEearFLSfoYE2UWqkjiI/3wqbuCTAEXU0OrWMWhigMiaeOfqHsajElsqA
YIMCdvWJBr57WNGXreNnj6rEGSmilKMMvuf5UDPBzwimOSY9vtRWtayKvnj0AUQ+jqb+g1Okc/z8
DmNcv8c3aC+GKs5PUW479CQoPhRte6nnLxYncNL02Mw/v/38C1mHV7tq3W3cN87u84sHM2RhJp52
bqm7LLxnt3eMp8Z7xLpW3qMKh1jDWXyBzRKqGnLtBkl15/aEib2o+KaAWmYTHX+J187xbJbCKr21
bd4986FkCBGl9cUO6ZSo8S+yrNM6ACk9fjQcPDaFwgyfKQ0pbUYrVV6XradUfwA+ADS3U+Px80vX
Qmip8XPu0uocIFw/1w3dSkEADK8Z2RjS1twde7pgwJiBMYlqrP+27/Z7jxqUZUDv9tav2p7iqO7d
TETDGKIduX1h1dD9e5Iq+8x0Jdww5ouXVWjLo+z2BBOdF5fcvBnI+h2vjbb22I2K0j/2Ha4tlKUm
aTM4Kg393LLNz1SgtUhpZvs1oTkafauS2iWAzdJiHn5tmwDvCnXUICflKtfrM14RlpYOQBIOMzC3
k1Zu1FCa17Ex6ATSuy/9gL+oF/WJqU+1glZ7pFWAylGrDR8tWNBL2DVINGw+74Y5o5W8+D5FTriX
aYkiIe21l5yionB428mk0V4SfDU7an816qgGve9psk7aC07V9uIA5iYAl8FNHEyqRzWidbgxN1PN
NN0jDHIvWQb2OdcsoRD2h0OYvoyTNA8YtSjXHTn643MCdOCV8SoPjX7fm/WwJFfpHWCe7v2ipFfU
9G855QFzS091yr3hLFqDs4cffFCYTbyrUd8Y4szqZek8mwOvKECZesOSaiwpg603NtrYBYM5rbvg
mjbQlDqSMamGzTnsv47tQ0I7g8VUksyIYIzSs+b7Gy/smK9M5PFt1fkXPY2drefQbpULwdaGZMvM
WrN3vpMbO4oNSrCWvbUkqZi/U9R3SD0xEJIlZWJrxYsoadoQqsd4ZdTyNlk1TNug20eyzk9sOsFr
ljqtIknd7TE0jQfRDPmBglF7r9tZcMwyPdrntmUfaYRsdq7WAnpwoMmOKckLtsH5V+lwKEry4VlY
db8P9dpZs9bmX2P91pS2WuD16w4S29dDZ9s46AZCLHrGJpGKCk6TueT6cr3QPuhj3HBTcYedlYyP
sy6d+Sr/Sq54XKcjLPWw0tZlVagHrZ23omVDobNFp0UYGW/sQGuKydLH0GMCZdI0uGedT7c17uY7
FVB7qwjhvxTmJelAiLVV99hUWrqSXo9hmonL0uDD9VNNGkO74udUdvWXIjfA7lrvPrf+d40LYaaq
ilcxRNSPEmvMsXt2jWk9F763i+FGtEEZvRmEMxaE/rqXgZL6ZQJ9fiEnJXcytbx1EWf+LnLEh4Vr
e0mLB+HqLHhpCjm38TTR2jVr4AKsZlMqyy++jiCqFyXFveU33ddzmCMDCDoTe5xVkzXMfYzZ1kTR
QJNxp9XyZtyUMyoAvY+Gocl9sqnbYeCwLeM+fW0q4yZbxsMkJG6fX4Kpnw6CRgb6OtzT55exxNIG
RHodDJJeROEjzjm008vauwYAzkA7lFvXBR9aTQfcM9RSDOopk5F5t7GA7zRyp4TH0fixS+M+bGSz
SipXHnC1wKS0VHMEe7Rr3FEd4znwiLd6pdIJB6497TFxOzD/YqIPgNc+AetHN+jlrQ5jpgAIXTuP
3MbJDoIn3g9U7hzCapN24/tQMaIuerUlUp+vTWfoNvTUmcekNQDTSeeIxdVc6Ymdn/rSiA8BKNFd
mRHyztsWQ3vsVlfDiigbb337rTbddumMmUTSKwmm5npLm69fftOsaT3BaVCh/WDlo/bcgA4d3mo8
5YRAu+CQtTB2yt75IaqY/vTUT67mAKdQif1ApTVZhdx7pJuFKjrpxXQvGfGqMTrvmSbdZdpM0VOI
SESpVb+RESuG5unDqeyQZm3u6AuVZ8U2lJn7Ys/llcNkpausz8dtD5xnEU/s14GUQxcmUWL4erCM
UmPYJJ2b3AsqO5ligJnth2HdRCUdBF5BSNuN11gX6AMxDXVTeVlvHW6PR8bg8Vbjn4R3mR7DMYgp
nDGi2+Qu/DRrUVGLEthM6W0cEZDz7wbjMHU+SWq6KXa6OaAeUKinKnv6kvc8dRnlKc2QDlWtI6No
m89H6EcEEnKwy6tcS6i51+0nK20NADYPWt5BWi91Cr1d4R2y+QtuVmjGlFXrWtaSHSTirjkmHWsy
pAuAwhaUnj47Mm4XC90gt4XVwWs2FeXKpyybE+9lcwdkS0Q8jm9VReevE8UX0OXXGAvwCnvuyMjH
jC+B0cQX9Nz+MEQht/yUZjBDZ2zVY9hfxpMUe3NCmPaJrT1VY9ZA5zfOZT2nWxKGEHEX0mzDNbAP
4r44Mvs1sfqvLUOvHxtj9B5bC/qOHgJob1OOKjPaL01M58CAGJRSAc1gPm8MW5eyAYo+woOsOgcC
EiEsS4M9SfeMvkpxvb6EEyg/H6Fvm04PILytB1B6UFa92t56XVotpTcCiu6CPS6WZl8XcGeHjIlR
wqq1rvOErI2ACw3Bgck0vMULzVP0zkPh3pOhqM4u1N+cEdFjVsTjY1Y6r0OUBedGK1PKOvBPI1UM
N3vfN6Vxa+cvn/81DRbZl9SKfvuLjHohnLOwwT9/RI66cSuCoTkNvjw6KZ8jDD6Q10CC3EOcGxfc
e5tyTle3FuNEyHoBOMYKJdIx+weifShHmRVsWz5qL/gE7o0zVB91KYOF3rrjo9OzXigaE+BoMFpJ
YiLhWkzZNOzNx8LPi2UtA40e3enNSKP+hwkvaZpk/srGH2dssaR11PnIqwIcQw3BJacs60C0k4q0
zgufxyz/YOhZfx9IfPdlaX8JBbxqtO/hxH4098YbGJgQvnVovQ2aluG4T+mhZZV9qeN0XZWlfEBD
QLkVwWUIZPSaW646KgNmfhpZ+gXLNvy0BqSKVYVfm9JkMhyrYps44jr2VsTOUDIGKpX6kAapLD1q
3shJwG9WICE4LFAd15vZcxJX7gI8E7yT2EufxcBENRmNCcmmzJ6HEOSfkQBYFkpso7TMXyIoLATB
qnFf5XFBxz1hLF010zGQer3HDAaosITeMAnKP0dmmCFkxscEnMCKuF64CevUf/A0TzwwDp7pEQY4
YVt59RIn13LyrQ8rZJwUaDUDmbFa8ArtItXdh8b3SS02O6uA+MHAjgGuoA6W+vC8k7NfHv5bplnv
0EkbqpLaCW3QGwCzjKKFGTBtJ2LHC0a6+KSk+BZq3p7+KphueD9Y0sb+Q4isWfWCwuOyfkn0gD6U
bD/YNDe1QwskQgZvwKjTJWRV6NDGYwiHlDHx1Q4EzEZhf8AvCSbqlAPccIPF+WBIyGr1UdtSLpVv
2Z5RqlSgPzmM/lxvn7bBs6HGN40E0rKpW04z7ITHSn8xyMi0nfslb8gEU9scJRoed801P38ij5D6
WHkZx+McD7IILn+7GAdPLq2+hHIJBoqbXkZKFwdJnlnIRowCskj9EN4PQg1i6dk2DvasF8j93IxB
GAyZy3hgWiVy3Ek9OQj4axEdGpx27FXgpdemliGDoMZHpRLranQhmpXmDUs+g83+qclN4lCB8UOa
HnhBd0MtnIC0YmdUCEcnSeEtYV/WgTj7QmEZQuUQOatUPTq1wTn7lSkz81BXf5FOdbERqmBaT+s6
JTkzsXKZBqc01UbWph8yGu1TCqvyfiXjFWkhMpZO3JPnJKVqVmehrG9ldqfFRdQMTAkbQU3qDV6X
uTm6tzs67YcHNRPCaNp4J95xQVQE5VAV0PQb42hMzrlx3NlrBc+vbgDqlwGDnFLW0TLMAn/lRfm7
5AqOh/cZ7LOsvOoZ2yq6UaxBwcclvuga8E0Ra9ia2DXZhFi+WMWNGTn58NyZkyHqlPZ6usojAXgf
XF4U0bcMtWoi3r1wemtcx8HdyDO1ySznO80WP8jRQqDHc6FqDkhE3EjBwfoJHeCT6N4DSfeFSWMS
hLnpPEDxXplcv8xceevC4FVgnwY0Xf5Eoj6abkIDSKBYbrInX+kCNie9ZtyYzoU9rJMshHHSA8Wi
ZiIiEszu0qKfd6JSnLIyG174dtCTi4wGb8H8nK2dzoFVDu8GjTZF0RCdoytoganlSyRzkoXRRpcQ
sUufyWZG4MISkw1317r4uXMnfjJPu9NXnOnRIm/48JYDgEGX3q8oEkefKgXS6mvmcm+DLq+ydoET
kfxEZUcGIMiyiM3xpWhLkpoaaCGCCzi3aU03wwPtiAaiNjEgqOkz/sdq17UxvCAegI/MKOwMArqR
ybBDrmzQg4pqqtG+CJ84lbkCpsC0m93PsoUD6Qgt2IVlu49l2SyMDOCcTC4DIKAV7ou+t4gJCW6D
ngkmT7bAD6ogpyFJs9eQ9WhjDKonp5++V31NS1B9UgHDeAU/aSE4ny2WWdk8FaYKdkETmQDt6ILE
eQe6rneeLU97F1hWF8zPg01f+8B9SfxGKFVMemd49qppagYWQnQrgpELIWDJjHUUkME39rQoz7XP
KDWUOmfAqtm52zRCug22lp5pgVbvIl19CBrWEPdasRmc+lUbtZnz7dQMbzzOAf40o9hbtoP5pnHE
Hbo58hyvNEX1uHMorzVHdz0l4SWy6OhorZ+tc3BCqE6kgc6ADvat40IBNvFy6BmlDWODKSZyvK1O
eHidyJQ3zcHNMOiISBM3CfjHxM+THZ2Z5D3GfqVKrutUtawRhvUzafJlExnfIpciCceBUPNqibq9
kqQz1nY4fpmc6bEzIucyzF/A4sWnhGYEKk0jNuUMCrvZ9RJHcbgLSCyS3eX+7GI/QjV/HDC5LIKy
nAlRvHwyzNdVVxBFHZKTDn1iKQhgsx4z3Cg4dLkhbSCKf4TQESINLO+a+qilGGNCaIxuhlGO6zLm
TRJBER1NfWNMRbErIxCiUPPXBSH+hanUe5EW4TY2oQn0CRcW8F7ZsTJ2iEjLOhjuhj3s47HF5kNe
GQRycK/c8CVrHG/n5sPXoEaad+flaOjsB9jkxUqYnK7a7pHE68+qSu210O4wtjDmaFW0pvlHJjYH
JQZtvcxPSW+D9yXduNTrdIPRx2amu4xGArhmkMEbNqtTwzZsigZYoRX4WkLKpDcZl6xzCQ6AUewq
Zra+NOYjRoZ1y4+RrlL3p0ngaJOBwZK93q4TQegaqMiC/8FchDL/bu/05K1ucKw6U+ktVMqQIMke
Gj5XOHAocK+oXKH7YE8RUrqtAlNswoe+o2wWJF1/sttubuaZEzWhvjSDQG7HVN+mCNC7yQMJroUR
owe1A9NXHgYgd7FdjzurrrdTO0CsKyIu82xYs2nDW1Fw0wfJgUI3TSxmnM+VRhYw0M3vKUF3DM+p
sQrGAaYbwFjSx7TiuXFzIEIM6mvZBX6M08wctnNWfihZ5bzMXOao6GvwCG9aO3m0GZqUz3TkoKVL
965NMfOCCTfGUIL5XLuRdqVTxWuNkaUKQdXMLpLGdciKcH31febAFs8oWGmgcnEsD0+MFZmzzDMx
GZ8Lh42Djo8kyNNk3U3aj3S+3wRURPFaARiJepdAXHr3e1agrkFe0WPialSQ+lbknV2rf0oKI9np
MzlMJenrZOvuTsWd2Dg/NR21jCmXQtZZxxYQjiK+911GydsU0ZXisAWpxCI3uxh9vNhZvvrhQDiH
bVAkbG2KnxnK/LqSRryZxPQdXjCPnXrfAEr9CFwgIa1VvRBofXWG2EKaTH4aYOCTAlwHVceQZX5U
cEoqpNMllLgZgwFaV423uV8kI5u2JJB4tQh28s7q0SoT2jeHG8TSm4InWVHXAGo6A73reSAI+dDJ
KLrQdVZBNzfetAQ6PK7qSxnqfIxV1F9YGqoxWnPoqJY9Z5WlGbaSUtzhIXOT5DFU/0HZee1IjmxZ
9lca884LagFMDzCudUS4h34hsjKzqJXRKL9+Ful1K7KqB/d2v0QmXdAVaTQ7Z++1++AsMXjCRpXK
h81VGaRJ0T4gCBKPZpuni8ihFApQJXjg2oZ80aViBr60eA4684Rv0f8YayYkKUa/vWYq2jtuSZ9E
GlkGn12W6FuNs3MzbwaGhwjDjt4QGseHhEbfyqxH/RxMyNjeLa56pKW3KlCVU6ePE6+V92ToCVNW
b+weukFJj0apPqU++TjoC701sxdjx1VOXTKDEac8jh5SKgiXSGTnKHOdjwi4xdrrg2ivp0XyASpD
qsU3lerzU58KdytFoW+8ro4/GwQknglCrsmL392p39ao/raj1neetyy1vd80EuVEE4pe3HxT/c9H
zVvz7fTl70/8uonK4JZOqP3LvqZHqRSNzvOjsEhDO+9QU4adtk3U2DsPLIg5ODUarzrswBQJmqWI
jBlnIp5SL2EJpKhHz6vXxaCCEsuslhJW0lFBJllO++y9Ub2oGLae+kLlD6rQpEjdX26qw3TbQUBb
WcMYrr4+U2ORvh44uAGmDz3fPt3kYII946xsmeDzJrvpEb98NzwiT2kLzU+ab7dpXc43fe36zydO
PHR42Kq2bPb+9HUT/rdhLIku8/Od6ZUDliLMsWkAzx+5Q5OpOpLZL/tNqtY9g3WHwWr+c/P+3jS6
o/O983uY962qqAKn7/T+CGq9dL7YvD9/unfe/Pow0yP6qdV6f0IQt/fNr136tAR83/DOUUrQhmgy
sY1sRT6VgbtWlEZe5i2VXII9VpTjRHcKu4aMIM4PT0TqY1Y+ZyIUT4hPsg2Tx3g1bybTbVRioBzr
VnC/LbVq8US5kNm1FYI/1ElDI3+u7Dc1sBCqWzyl9LTqqcIoTn+lNlk48pT7DtXI2gyCwv68Od/R
QPramGrK7HZ67vyanBPBts7U7n7bfAcLo5SajCJ/uS3Sk3KbyBqB0fQa8+v6OLO3potp/+s1ii7r
t746ZL/cllQl9Wsafcv5afODCVS1tqxg6FtN72X+446hv616pEtiAG29ZJYX7fw2I6N5+pjzC8eK
ke1yfGuLr+d1SiF2aWNOpP1/7svwRLvzfVO/P3e+w5C5uoPCAtTiz+/J0glBZ9gb7s+d73BLh4aZ
03a/PLeK6fw49Ft+eQ0p1GzfTcvir9ftNL8idARq7NdrxASw7nMdltb8uPkODfL4XvNYkN1/1wS9
BURemshf+zJE4+/1rIYR9efnoroVH9Ct0vmevyPZI9qoAx8yKh993rWqkzVIt+Tn17M4wYZD3nnf
v24yacMfmFv+9vU+EZq7h2Y0Pr9uMvoyPEIA+fjafQkb4VjY/tvXvnIaLceGssDXTWIgFlexi5d5
X/PvR1lIP6qmf/vafQ0q4mhn5vVr9/h9kCr76v2QmJ+oJ2FOfmf9+LX7oKrJNRbFw9e+AMaSpWkX
F0zs4Gh1/Fu0clJO5edUS5VnrdMOijdd4MADPQO4SCZM1YgkiDuLBMebzNN6P9/rM9Va20LVNvO9
JSLwrYCztZrvNR1bI3VDIadmeu6IkegSKvrbfGdbufFVYwnQaJLUEYI4CBBs69v8UMLuHiPp5TC7
eQ/0Z0jfqXv1ON+Zgu5YtoXR7+Z7w4gqFd2/4P4eciPv6UKTjDbfC2trPFKzoDM8vYcoKvIHL1cf
5y3PrsSNSvHi/h4SVl1qoyRXfXpVKxvehN+nl3k/XdnZpI/7+mF+pgiLdlV6sbWd721TophSQNXr
+V4NlcfeDk0A7dOLUi8bToDMkvt7MFifPnaZfd+Tq5vjs6v+8RZov+9GN1Pu7y/349+lnhPQNr0h
WHdEnbuavZ/3WunEsHqs+Lbzph+YAoE4bd15Uy3TfGLk0nT443cbz52vfJu34rDqnuqo2swfdL7J
KU8S0QEzvdFYVLYSrRpatp+IoWBWFjR5M5avvcdqAH4cq1mhnzry7PaGLuwTjBBk/5wkQHMCjQJ5
HRxVx7afzSDGtmllRBIVjf08/0+RhbaaN+fHzc+YN2Vf1A+apDGqhfZzRXLTMxFJ88a8M8dLT4Vj
w2aZ9oUPhbR21WqO47zr0a9XUhus7fyEno4j1Ugdbd60M620h4PAmnPf3RhpzkXRguu8J0VRkRog
/J32Y7Xy3yiQ7172X6WuhmY6pqmrFr4kjEnm37zTngyEMqR0hAcDqc/gNtZrH5+04FvbCA573z4K
R2rhgnnItlvHYO1J60FqLu1i+KGH5ElpsfMdF5k8BXWhP2aAmRaBliHedRCul6bc4XlCZtP11ZtT
6z/iQqYPgDiclTs0CDtaGMpucvCBRXxajeuvFd019poswucsG17dRLjfZFwAosIm9aBwbV75Rhqx
fEmztdolzgMEbvp4/QAWqfvdC2NlpSpFuzF1QekpLxN48xVBgfT+NoUYkr1K9m4MrfDkOhHyhJgM
p15rHgZHDiffIMLG7rh6x6EFxS/1MEpOp7QaHJioRgQlW+JixKb6BNabtgUrtrzx9W1V02YHc+Se
UliZa7XtxJ7SjbtvMocUQsah6ZQCz1vk1FJCk3BVGF1A8rs1kTUDBUsUW5B3upWrCOtMs7deFJS2
H23LVfgYFJnID9B3FRpTMnUU5c1DsVXH2A9TcIYrNw4Ihg/NEm2DrysHJzjkVRb/wIf1c1ZH/48s
fdufxWR3q//3Xwx6f7UB/p/V7f8+/8fvhfiP823z/PdH/uWJOAb/ePnJT/eXDbI1KF8+NT/FcP1Z
gzGeXwTv4fTI/+6d/z1iK7SYX3Ti/8XZdyUtu45+5bXOT7hb+3TzHxqtF3TDmkVZ25mwFHdrn6b9
Q3UBpaImx5zD7Mz9k9pqe//Ac45pvy4aGf7n/7Ksf4BuNTXXYTcO/1j/I1Tr3+x8KoYjy3QnTaiL
6NTz/kYf0Fi14CrVw7UM1Pw066y9HuJBXhFBrD5CD8+/Z6VFAJJuyAu3wDX3KDQY4Q2FYn4dh+No
IT/X3ELfzqpDF2HKYtBYRZh+WmM/HXxiO9Jr7o/BGcHZuAnwqq/sQNF2gfTMXQQef8khT46YflQo
W+51py3Rg+EFGiimI0yMQtatDvTxkZxH7nwt2gX2WWvVBpmFRBzFxC+/2v/HdWFPn/uXIU+dxjpQ
AqrmYqdUsVX+1XVBZx6ip6xAeE24+UVRKCXSKpxFcN6Hixm6yutIFwdwhbmUJh1ejYr2tXRIrlCG
FZUrf5PEtf00iEygDJ6cSL0Zbgh5DCjhjf1nnAB77WsVzqyGp9+lqH72O4LjTOo9SLCp9MfkNQHN
J7QH4P9wMh2gnOSkGyc6jcbLGJKAMm9yVYKX6bypDZEIUnfOtIWcc6Kp1TpsknKpaQomCVqL18Kr
qmeuOTrXCnq1vtTHZ2S4tDIJRpq3/LZVn8EHrLEuVk+eH6nPLV0HBGZCOzrTZkg01Soc+4l5SgQj
qDLjDY0SP8hojOd5s8ZKSFHrX/8kMwjjrz8JvwjWWOwkluE4xt/sBGEfuw6iSkDuguv++KPVyQmj
pCi2WEaSDb1f5c2SJI1kcOgQ79rxW0O6jV6Fr2n4MouIaY6SPj+LiuukZRYgDbIJTz1u10vTVPpl
/l87bRo4K1bUy1GoB4q7K8qadPQC3XOg42YDvynfghHmnFPSoSOr2DeMTwIj7NcgBOAUGGe8qA8D
yp4bJqqPsK9/GzOO79JmpPcCKV8SxwrOTfVvbCnG3+xCCBAsHf6Cpk+DhOqZjCS/2oX6QI+dxMMc
KPDeL4AI6i9SH1BQ2aFO/TQ3XvCyE59BV443amYruIsr7ozqtQtkTYKIqLvSeGk8BzsqK3f8/+g3
HxILCS0sOZJLIIaQLEJXjPkKCLFF6LGqEk6KE2NsXy2krJgWzW6rmj8AQ2pntSbYYySLeT9msqem
0Curf31szL/9X44N2554P45t8ZkdW/3b6Yo3s29NTalXqrDRmkREaodAIU5jXRtnKbxqJbxJuh0q
xUrGobO3OmrilHmpXTok2WCXHDYRUmHUI76/h9FHrjCqlmBnAVwCH3BAJqW/6EIATEuIZBtYILcD
cz2LgiNNrry+dSZxuxgDK9ogen+AWazgiK7HVZv13vJff2D9v4xPtqMb04htWRZ0IPtvU7K4VJ3S
yGtqO+TBM0NNjZODMGWq92YLkLrVvgvKlygc3E8UB3sENu5LpRkqmdIRIdb4XTlT5SkPpTzVwIFP
IhK0Xebt+U+k2tGuy233rfIQUoaDdqUriAfarEp4Flnybz7R/I7/+hM6JhdGfFWGo0+mqr8euLlw
e0xKYORwXe4MR3qXQUb6Pi5KZzsYBA1SC8KGnRPrTX982DGCPbRtsVJG0z9+/YHb+RmXinKsXAyn
Jd14Ii3TpVtHrMGC0Dpq8RCeOR/bK0rVlU4/4lGMGiViSDion8zhjDFgPNNgvdAvod4wNlczHMYt
7SZeyM/zrd2W7wmXhXOOsgj8y+F+HhRTDAbEapYfsfuJMNLHoYu4riuKAzppjGtW0q48CiT7XBHF
K3lGSIvylpVKpZ2xtUQnt2tqfMeV8lZG+nlUjPoHGuQ3ze//zWiKr5jv86/ft+tg7zeQyyJK16Yp
x68DBclGE2xEy1aVQmAKlgJmyn1H2tjYdqR8Ryh/1bzor5hUj9RIDBLXC2VPLgXxTo3hPTdUj9bE
WCL1gGyBG0sYzRIHU78PsuZtoOxx0swgugEsNfdynMx/phreXEV/Nq3upZwck3akRwvRC+tGDBHp
NcF69lQ5XkjTQdgdSsokQBUVRodEQ+FvinLY6dMg5iU4vMJSI+zYdemWar1100J8QrXaB7Q0Fiqr
PHtbuSLGhkGu1eyxKFKqi7HtoTFNnT2S1AgDk8tiNsbAoqbySBfeuuUdCdN18SOm9L0PPFM/uEps
7Hsr/d4O6bhPTS84owvO0Au2O92IFdwvmPnnP+044vBmHCo3A4EfnwXWwBWWXA00QPCbYmXerepI
eWvUyZKflIyfqkNOiaq47iJLzXejzs5IqI2Xzi/0Fdhdb6uoVUOP3R43cmyrrdQcmH3Tt5AZOnEt
hPesJYqcZQmbhfjjHp9wXd/CrFPpuflV+RERiLGNhfXSxI7cd6hRLox9P2oZKntzKjoTKLPJ7PDd
x7y+1tGyLCGzDgdoo+yizNOWensrTqVfb9zsVhNY8aabXnGh/4bNvGmHByqBAQsoy/5IkHphceBK
ERfoP6iL1lvCCwhRkaX9yETDdhHy6E2aESxGfRtZ2fiEJMhbFBABVyTMiGthl+/Au7NPcsaIlAaj
eQwS23wWZXesptvR6pdrMs26TR84frPF5k0HR9WwSdtDc6BPVL6aZsAkR7VwhVQBnvLO7Yd323rr
7bJbmrVN89io6msCINoAtBxNeRxZhfTrj9NZg+HE8uzoU1r6RBFeILE0gqsojqqkhSWwnr1ZYfik
pby2XdoEpdFUg/JUBsaCwBf9wJzLFARgtY961ZovYxsS4OlnMYm1NVBWb9xYeIf2kecGl8qzEJdY
ALqZAy0m9OY6I0ztkCLtI1/TDNb6dDGfN/WRiJuEaeJ0EOR/PgDvdfNgqcPz6DgKWT6p3JbTmdvk
+l6kI/KPIf80LZsV6pgh2ERGR+NBhMkxycP0IGP3Bvez2tu60TKhVR9cC+1dx4wUOG4Qpe8p5v4V
gV3xgzSVbZEAqSoi8O2uWstNzYRiMJ3kCGwPrQsKRlQbiQnK2O3OWF5voilhNxvYCQ7eoGePkcKa
FEQuceO9Gn/HvhKcldEIzmC7ibQMHbwK06nWe7S3iCzRiUJgBOnpa2O67HEfuQu4Nu4DEivvYdQw
xSK4qDdFJkhMmh4Rorjrl27SiJ/K0PgDE+4U023mX5iIYMSf/tdELrDISOoragH7f32ZtjTrb4A9
lg6uYU32YHuycFt/r52gdGscJdS1pTN/22FiGye9EzSHcPmsqnhsn9PRrs4Efg0tIls8rq6q5j6m
5mjh9/iBOLffVaIyWXkkv3tGhpYfRePYtucRX9ljmZa3IOqLZKN2Eh3RdJXqQRsc0dIaR6wnY2SZ
FyVKzItm+S3nMMumSb6odUSZQe04DMztdgWJqWBKFIv8ovxFyBp3XID9X1pCPozd2/2tJBVEjwxz
NWB/55ZWpbLsWigCQoOsgrW+2yOIkhs9b+33sUvX3ai3v4VR+1h58kfuS/M0WEl51aXy6Zacuw7G
M9DA+bPpU8UMkiY5tZa5UcaJ/TUhHnQDKmGl6RfiF8x1ILrhvSYCAMSGvW09Ar1ZxCBc6ni8PRk6
shg7aB+AHvc8uS/UnDyQeRyUsQqRZFCKvYxQ1iH9rbjyed5dtZ9Vmb0RcRWvzLRbwuuNrok76Htc
Uc2ajKQHO2obUA18377q0Eceyaps6/THwLXqfB8mnSFflhmt/1hNxk+rBcnhiTJcjyAqNqqoinVB
KvdT0EYkbVLQW5IRSHKyFZDs6CCspY77qgd99uBiiTKcoHwrQMXt+tx9KofSNbFSFU8VUJ2pZYGM
OsvfkgEjM7JO8xAzcBP+o+sXYZj2LrcFBVwHIbCnRrtKN+MbWKzvISurR1IZfhiV5u6zpq4ZFCfl
cKp4xup+FGmB8T6fZ23KkserLTxz4W3w+245HzZyOnakTmTk/WPn8NWXqt4N1mJQk7dQl9Uum+ZF
6Ne8pRIXKpApm7zw+7nc4eqpwLqsNdnywkIMn6mIzX0O24w7QCODBPceyoi4p9guiRnXtEuet9QT
7HSM10mC0io1wm/ERaHZNmPiCIaoi3YJA8U0CxBjMO4i0SLZmDydaHHNi6i0EpnmNI4NZRVtUp0J
xXSizH9sFs+b+71gtIt9DvuBY0An0XogE83XCXTIowZJjtq+KTHK5byQ+XueTR3+VnWXcSuqXTUy
YjPNZEKYySm2fHjQ4FCsA/S1H3hoNyF5iuTgtivRubBYUnm9/9HpocFt2TRRM41LGNZo/YUXHYQH
gB4YkJBTfg8sAxoAF7UR+LzhTDoku6Bli+XI7tzjbD3pmfKe5F4hl6+AAqJfQ0t3XpLQ0tZUnVah
DOVehRCBD70XS8v8qWp4WKrqRz069rnUHCwJkjaRW38GITwNP5PpGrkyYYOMWKRUKHjuYrutfzOI
i1DwBu6ws2br2UcOs5iZQ4D1Ke5IHQ4TnVgqzhIDUt655He9uH7qrSifcaD0kYEwPas+XE9Mo//8
y3RBvQeQjSAuG/pdUo9owgtt2DDTe/Vi6DPWUD6nudGdM+KFIDw2JJfsktnk6mnUirHrGCsli6JV
X0kScqZlLG7xl3gQP1rwU/7C9Ce7dEpiXd03+LpD2e26CLOI1xsrlBDGlWlZvx5qlC+56xU7q0IN
Axuw+khb52l08iuQ8B3AuOG1hdTTItD4jXbwdy5nFHYayPm22/2mtK1YFU79m1AZZcr8EzmBvk8q
L0NQH4kHUInKPpPSbJa55vIFmLWi8/+uHJ4KDe3KUMonmHnlx/0Us+J6eCSabhvSbv+WVxge4/p9
vnaMk8pKkPazvF9KOr722AkCWoluAPBFbW7zOEpoWbvKHCPcdCi356FSa19Hte/3fey7NFNYNwKZ
MC4VGhemzLV96DjL12OI9nSaSDYq/Tql0MOtYgf8SNi+1D6qPlB0npVSUW8jwsodxfznuG21NSOa
SZpOzkzd2aYlI/ismW/a52IovkGTdn4MvYp62Uw32eCNoJz8ZNFwyDyQUtBdKeQ/OmbhvXuFtDYh
i0LIhLb7PgT62YZnIjIbjSve473RV85GQ0jwQE+Nd8FVw0cDfhxChzLQZOKnZ5Yx/TVjOlkqrp0o
1U+V1Siv0MN3eRuitsJVsAoEVPrRFh+eV+CM9givhJ9D6V33tohjJpcRdbesar3tMEbk9Arrytfa
nKT+E2Ni8DiYxtb2+++JDGB2S9N4K0IqeinDxTIskcjaTW5f718nzPUIoyImgUyWDyAXnpl03XC4
lW/KJCNMPJYjTjjiKdUaZlYSZ8LWHZmE4pMp9mVNEjWGXMow3920ljCYdIMDGqdSDgk0wPbAG2+V
T7U42W6gPzFnZ/LlxPbrnPqG48I6VEH07NXuQrqmjRp0AGyZCJhi9Idr5roKLC8DVBc+jezVwMQ5
Npb60Y/g4CMsEv4x04LHealiBNS6iubd6vIiXEX1WK+9UAL3nxxUpocFjTCCn0I4n7VWRUsXx+Uj
vH5r/fW/Lp+Mlrbzk6l/f9ZN+pGgtdpjGEa/d1WYPys2pydkhIVqxsqzLo3mDNCEUX46SHRXIn8h
DxpnUqS9Jy9OUFu3ok4eR6pZ68Cq/QMAH8o1w0CyURtWRwvJ2+peBlNibHGaYptANYtpmgw1pFQs
lJ2Mb/l6DLLvXPndoxZk9jJTWd7gyWLlOc0hiz8nkhrRvPg+m5CU3OlqGLwW5iLomQsXRBq9zf8b
x2bTi8LauW3J3AU/O0ibJDgmPa9zv6JNg2ZVDkn0VEJq3XeVNnJUmrm3wYPoQYpy0XEnISFQVvij
Lww6y9NIUfrOk5SALVf0fP11icp3ZVo1qDQLDWJpinUNQGuZuK15iWlXLeOMLBDb70ok5K9G5Eha
5SPeLQKxpwRR86L6yk/XVOROKu7JdA3SoRCsW5X9VujIkP3QTg9qNByb0VKWTaStYOW5RyQ7BxX4
/UWGVn2b0mbwEa5K1TqlhoZrh7Rc7Tj/KeAvW611RACrnSwnNNb30a7O847ILEy3OLCSUzKU+sLo
+6ubZBvkx8EiQ+/LMAURgfK2fch85YovSjknBtWMqPSabwVS6E4m/hVKe4dGDodAq0fKqxsj97eR
Jj2SzpVsRcJkLzNi59JWSbfqy0EQBi/EVbP9R/gE9aCmL0VthxefcraZZLQ0LTfYh5WRPUsFZTSC
AXJfXDR/ZhweurFy3pNqqdexdhoA24EFM8URhWKNmsbOX2GJzKshxN+sY22keoWVPY0pPcN50tjq
KqJPYo120mw/XBgRZ0kxDwehw1KO7BAUdYqzQ/1P0kVmKoekTbBDVMUZ5AzG32449k1QnOc/pXuZ
5Cml7OQqaDObk6eaSF5gUS2r2s1zPGwQ8mKbypFvOWP0azJ+CSTXtGPKvYDfsZLz+mywgnJtTwCF
2LJ/E33HO5xICsXogY1Sa6oQFMzORQEhBrgc1DlMIxt8Lt/HyXk9ElCyTglzWtxnfZmTsObqqhav
fTf9sbAsTmvZqvRPQutgdbgvts88sCoL67UqXzoOY2LPyvRKcM2+CYeNEElwCeygRitqQhIKThXQ
VWRFVJNYaBPH3CqCD6KYN4h11fl+qpMA0Vz91M6fAfmVTqM9m7WjPXcR2BOpHNxCKI9RQvw5ExX9
aAKbXBRByNzYFd2OhVl0KjR8FT69+AdAIXLFzIrVVeoGy7oiwHwLEsmmIi7NM6KsxXzNc23rRSYj
7vpp6gwHt0f0XRwiIMVUXMFQbIUA5xiz93Npa+9zQSwoeePW9KkIkXgIIlr/Bh4Nghim4lPhgc+y
2Mm9IOVVr6aTxrcEkgLtD7u+1p0dLmRNtpCNNXkzH11hvWvc8jQQEnFRjXC84djxF2hB8eZ6crx1
MmVaPKEaQ5/NtPCNRTPKcKNRC8gBKWe7QCFQ6CMo8Xt1oRIeY2Z2xWL+bzr/t7fxBHRhVuwaVOFK
5RlvUZjm+wk91fcgZ+afmUjLYusBtNQQjE4VHMS8ZRqi7lemYC86p2gQLSyKyyFBJuCVzjfpONne
J7y0KwYYvQ7ZRtPJwLRJNGCqWT4GB92m0274NSuBqerV1uarbaGxXxrSeus09Ddel6IHNRLsMGRV
qBUrlKQY+xMA9npXxyB8gD5u3dD3rm6BZstXkuLia0jCwbP0KzxjwzUcaUyOHKE7s7X6q0rq91MS
JUAkptlvUmI9NcGNTXm34ALjaD14eQOr0MAVgSHuRxNiMas78t7CvDlVlZlh9Gw/XS9JjzIimbcj
xfDGBGlZd0Wwun8PZcq+Uygfec50iIgu863o/Re17tJ92Xk3VTHIeEnkipQh9KsMnFvynwSmKr24
SCv5abbx8HifBBiV2T8mGfrI2v42m5P1omBkqKlSaPg0QHk27s1Ty3PU5dqH9DNv3SQ6vnbFRgKU
ZcYZDyTQTgCJ5yKpWF+Fym+BFz7UgVI+U9/G4Rr0D+TaUL3AiusgDrL5MYFdDEvK0TcmmuUqSpzs
2W4pn1eeyoy2E8EGjh65NIA/rmZBBJJwq4p72aw8uFSYPZco3pkDWJHrMPDnePpSSgIO8uKVGI0C
g02FBUP3k5UZtODWDI4vyZTGMTrz94EWLXtUH0jKJdIgzJhb+ZRjAnNcl70/rNzR7y4kI66dykR5
6nO1WTVDb7JkK2A/TYvQ+SHTZpJKc6EDZ1v7UwfCdlP/aDBD3UPC3ctaAWTg+JM1RikI21u0rhy/
KUP2THPxW0CFzy1Tf2pr43dWm/zVSfJkn6GcXo8OkcD9lAas97F5bkRrgA53tK2WQ1DXOsAavmUd
5/9B8knXwahWy9mDOn/BMlWgnreSqGOiHpd+7qmn+U+B2hF7yXjwqvCgdWmKe7QrwBua2xy8CPUv
RmBBfuhuMEsog7lKsxA14x8LityEPydJ3BTJcDZcUuEXRBEuDFDh6xk1oA8cZHjEe0YM+QiFpn7s
ffznOvmmkHrpQZd+01/IewGpXtcvvVPFH/PkZRid/r0ifyAC4PeaUOU9ZQSgL2sCft5Zg61tu1qF
uuMvwMbBryWAD7xvHp1GvcrOvVI4G5eIxLMjwz/+JJp19FMC7aOk/VQApv/kkruoicd5vHcGfFTj
y67r1pji1e99mua0NA3xSmOI3qk1nWTeAEEjGIsjFS4Oofm/eiev/S42Bm1hhH78m+PIXcNkk15+
364m0vhqVP0UCGPcbHJClHflSHDSvaIcBAHwzP6pcAcETfwHGjeFvT59woIdHlS8xEt+G5AkDhW8
I8Tu6jjcp4FJtdCdPFgqY5A+kqCSHmtLdGsZN+5h5IfDt4Ho3q/x2s7DhyW2VKWTdcc6ZwSRaTjn
4DV/80erf2xGWBXuBLiykuFR7cIf9yVJoBmvZBlwtGB1OFl6A2Ktoz4vB0pwbccKRecCUWjaq5ND
GJxHDkf/5hUYlO1kzHfzzQnpuIvBbzt/YwyWdzSosUZ93Pw0tewYak5Hxj1WTGEX/d5Me2dZKRYB
ZGNwMczGPNYDK32XYuQ+C0ALJ+iyrqng6mepVfBDU66R6260Jqx+KeD0oauus0pLEK4jWo/GhqOl
VuOJ8eCctaE4xU0uFx5pMHhG03Bc2cpQ4+Tk/ItScexAjyXTdbUo7du9qtiNVKehLqS7orJgMbGO
GThg+o5aNoQLnPitKzYOhdozabpYvRJ6qYi8k0y0y2iavOKieB5KbVwpsaJiVi/klZZPeo4beaP7
3OBnBSQrp9L13DjK2jhZ3rtoRhgaCztFGZ8llgkSkfoDBBB1KVjsdvVTINpwjQu4vf9PIrHGbyuJ
LsGZzjLmJYP2f3WjcKvjBXmVIsen7dvfe58iMDVAbTc3Luc/Nj4k2ldWBmjWM6ATFcliLg9AAWpR
mmjvnj4o12CdqrguWp3FJZTQ8q3Mqpd4+lljfo+os+VuvuaWUkNJMl01h+pUSpHc7Nb9YAbFFLUX
zTWstGVQgp4sTBKcfvlf37uLWhUJ5GTVOGvqxDmDKxwcW76l+TbFO0T9tKgERfwID5oCpxAPRV2k
ILYuBG80TzALmv29jGkNzpGWfXGJdGNRkHpAlIWf19Ba0DuMoDJ2Dhbpxbz4IF9RO+WK+t3xauyZ
03WpyhuinEWnH0M1djam0yjkqAEeEwE9LZGbSNlVUjvvbSy3UzbWkJmYqvtwXwUmFAOQz09dYA7L
ILTLrTF2/hONdeIz5upMqcMUmhZ9KD6JCZ4IlPMf1Rn8XTrYzFzFVNvz8sdZw2FmHQgozX/IurF+
icGZJK6vPsy1nWmLjAuAL3NB3DVvtt0coURRawjLXcet63kwR9GUAaCInuabHEPzDvAQm8Vc1/ZS
gj8GkR4cScSHlQlGNDtnZEeC1Q9+tM8s5ahaxhYlevg4l1oTD8BkYCbeJoC1fvMGmhNChsfI9KHV
CcIj7+PePPcY0K1TTxDaSa97HNsNLL/AYEGZkO7YC/unmTz3gLSCBb/Eg5uSSUTCKNWmqXNRzyTo
HmdB1sQ/NSVoL7bdKfu8h2FVtoH2AYjvo3Rz0GN2/F4HuQ8XqbGXneaJb9LUTu2EAQpSo9qntJM3
Bdih0M62I4biPXrJ5I1J30rX0QejiFR3TlZi1APVsxE6cZtTtVZNwuIMGeFBZz25bjuZ70GqW2vf
iGsoT7UNX2lqSES1GFajS+2YlDgv/ePqeR8Rc08ZsAD6yYmkreQUSLdfsvaktDK1FpBm5msYJuQ+
j6pLUKJyul+sYjL2UnoAIMWF+5DZSn1zO+qjnPMZllGKCqRWxss4wW8HE8pa+E5nvVow1ndWo4Vr
PTOSm4Yum+KMd0mnCr8bKURV9uD71JbptOxbsTYKq2ZuVPhP5dQ9s/vgWyR7d2tNnRXK1CEhK9Sd
lX5pDHk6uelXraUQOB0zDR90swdqD1B27l3UbolVsxhvY2DRWpxXkfdDn6z2fDcfuMzc04XSyUNu
YnFVmWY/ZUNqbKwwIPY8VPf0P4d3NaihO7n5sA7BVx5RXJWw2+toT+0NRZ3n9Y+KGRHEWGDvYr2n
bpXYtk5jBkzWqrQFEQHh2fK1du9Ew7hM3cTmM0im2MrQb/UyZh4zyJ+Klds/lN6bvG7PWKfk0aan
D9vbpB+a0RkGnA5Auai2s0qSqJGfJLI6e9EIG75X6O0RH+OgozZ8stS+RF3PRZIh54MuqvP/6Dqz
5kaZaMv+IiJIZl4lhGZZnu16IVwT8zwk8Ot7gb/bdaMj+oUQSHKVJCAzz9l77W1qdaCPF5nAqhDI
x8YvKvDfSaV9BVLjHlZwSjailmdycYJHJHVIi/MLUanhn+XB2HbiHfPsc9Bm5XXd2NXw36PxU9Sn
GO3xqSnb9nFy0qfIaovUpzPLeVEG2hF/5TFvLBO/0nBYz768Tv5Iu5n9dc+t3P/KYbT/R19TdMHk
/rSe+qSTSNZCUhypppm+2ZKuY2P6PgdD9QvZ04c5hQhVOvkcIOSgeV3S9SuUHZKAy/ePPkWR9i2c
CPQ22yqhVfkocvAjKqPt53VAZuDyO2Ep732KEQGAYBFcDUk+7L9HRkLMcJrq8lRXb+vqfd3EOUom
Gu4PuTBguGN8BoaWaAsKNXvWJVdmFwyvcJitXVY3xlMyd38LpoJwoQgNpN0O4lMFMLy0j9xuP7mE
Dhg4XU8EtFbvmayvFJPEg6IY1xCw0tYYxZxvDcV5NytaLrCbw6MiOfTdclAd7ZWUxXgfWoDIzEZ9
K8mYoYRM8xqnQfIgY+NQgOGijghW7LvqNQ85d0Ch+mUNn5ibmd1Y0WeokV4IJeRvojk9gx4kTjuH
zNonoV8ugtqB3vNWEyaC2lI5Sa1sTome1yS5TUO+D5GLUNglPqyZTR2UvlSwq7TIU2o6kVWEOCEG
ZXq1p9Zm5tDnp4jcx3Mfh73X9Np+nZ2s52uUTjW+WoQnLipQT6AEvVbuIwJ/8VSr0tqWrf1cwGA7
OMtJqSznqJPNxt7AjuOPmshOVlrruxZW23M11K9AN81n6tv1QwmXSaouYLlJXgGB5vdctMVdCyA9
4FcJDpPZlPuRG97GKPLxWimi2dVOixtZzuJsjillxdpt/7gF0dlt6ZKQlA/jU9FGmh8gYznHSch6
cC0WQOD6U8Zadg7HuDquj2ZRL4+6+DBG+oeRR9iySYaGBtBsojLDf9kH4hhKtfESV1NPXSMvIWyE
c1cOdU6gAYJeo/4sJ6LqB64NzfptgTLJFMU5DZrOEL92Or/LYq2k5BPk0HfqRtuNSa0/ou/HiF1X
D9oejSI9zaGaonOQT6oH+8WGPDbiI3IdsIhOnezdEURNLpLmmusNOLHeJKe+a65tXbZUjueIheJS
EM4Co9ysCqzCqcjolIW+Xxu41JlGCsLc4GW0yJKWsc2YK8JcsOBu0978WEueUJ/ai2GNIC2YMay1
aDXVpquSqDRZpXuzTJw237KXtaLQWfj1axb9W7Nodd8J6Gm7YMuOk8CEpNiwHqMsnT4wQ0fMIYeG
CBLn3KhGfDNg6663fxGZwQl3HKiVpY9Tyt/S6XOg2N87sEnyF23pwvCMQXP+IGGiwnilCggwSfjl
jDaEUwAPHF2KdZCR+jye192qoBjcD7OEl8pKN+Vjq8k+LKT52+mCS8r69mI6eXmugU3Nsptf5xm1
dTwSm5pNevip6RrCIcJ/gcfCfyE/SzvbLfCJGPL4ETgA8S7REF4JG0Osvmqn6qF1ToYaV8GW5rw8
lgMZpqtAiNZKe/oWhazzo6yZP5Lgb7VUO6w5S4HeGeOxKyIooX1FOyEGqaIGlXLt8sElZzb3AWin
r6bklMK+Y++SqMsQN4fmAeIruS22rt9JUzPuBpkn0PHa8KJVC+uYuuB1faQuu9+P3Eb1SJwdfLxP
I40ccPMLurjv1dkL7NHetWaY7Y20GbyEYjIuKvGZ2yLElMNiMbfiXWFP9el7/TiRo2yjVOJXHKtP
STIBxFoDDBQOlB2m7PBbhFMO1VXWZbHBIvM3SlmklyN2wGlEekf8rjJP4hkZB3y4EZWKToTHMkUQ
iD3Qy88NGc528rBWSzUT/nq5lN9qezxFCAJgA+rTD6JTD4EVkW1jzcZ2GIJDFKfTSdQYZFzghyGB
CEzQde257B/CyUyAhHJqmGrx9795+uBEjxTDf7JwrpjO0h7c6GqDLzbX97xvl+Zz/tgWs/GMMmOz
nqgDfG+6dLSUU/2NsLvio9dVUnKq0fLSuM4vFYTKzQTn62nsmfsJlD2EdbFbOVa2wULSXFmZQ+8p
gv5oGOO4TwWx6SVNkg2N7paKx+zs1qvcPa+LTaurmVJmRUH0Nfni0VxYJyYi47VQllzAlOivWLEq
T+mhgZtJAlVT6e4xvVXEr0CvtQToxvcuVWvExclrb8Y0MrrmlXAzuS2WadYYT8peLGeUXM6tKJ4E
qdxTvps6qk127KLuMnUThdZ4rLRJnpQ8vXaZxnBkK2JLOi8iSNv5QFjNVKcYp3sc96jspxTnXzYV
9yImnA1qGxHG32Vuful1hGN2nG/VHjfXRB9nk05qvOuCBmcksRm7kK9skysEKtpRBAkn60puOpwq
TgSoGkI74AW1xnIGKOtHKCUxGtNUfT9aj30/K5lnlpXRekmvBY99R/sgTIU4OnGsPLZmHTxaYE/I
D8GdVWO2e5cmyFGlhNlW9BOlvrkWDzTpQr/ohXhAnW2DyFOqz+8OrlbByFjG4rwqGhaj9ugpYa88
jpq+5XMPLzHtsBeF6IAJ6sR698i0373pZp6+jiASCMIGcYp1M83uOVKn+oWbN8ZQFI+wTG0CJUrL
cA+p8bqq376rvU0VcM2VAEH4MbOD1Yj5LKzkbzrG9xic2APihOLUDqzJwtyNxMaKneoaps/rvMFq
tWk3lxtnNON9ZtKOJoyWOPXMOkBzEL6L+mcHDLB5MeJB34dK4u4KhF5PYMuHzaQMNrptiiC1/Cl0
a/TiHnCPWurHig+6qbWh84Xlvndy0ratZc3bWOMHNVCVqpw43KgHlCCBwJcg0JOCLsEDgs8QBk5m
VY8VrStP6SzE2eUBrg0KlMCgn52Xz8bsUg+Pi5qacv3szsCn0JqGW6sowo0uIq/QW3KnczHDg4x/
RiC4OtlCa+xCkGWJcjXpYlHSx2sYQ01xI8oatXhSWlcjBNGDxgycqWEpweAf+WHDby3CVqHQHAGg
cnMcp3GHu68GCEkKnyVG6+DoIO/cblO1Lg3+FpQfgvhfWpYvBF7TI6En2GoVaSwucYqIpghv5DXV
IkwPQwA3ZVMPfP9XPen5bG3/V2RwBFn5mm+OucpvJj9SWH1my5k0ThRiQ1Yu3RBKFPXxFguF2AU9
DDTFaM8CkZZPq54i8Dw8WH38yZjpNVUhz3pUg+9CO7OTsfnlkNxpRBSiQlvZR2n2Oxjm21zE6m5E
NMmN64zdbQPUItwbgHs2jWofJ+iRwGy6/qqGf1qz9KNhZJWKvWsbFu+scXPfzku562s0cD3J7Qix
qYPEaOZRmONB0fQ9UYqjnxuoDQ1d/aPPzdsQIFWbCFsdTe0PXab8TvUfw/CyUTraR/qoZAfgUEfY
jtEFKhi5Huq8C8L5J/3CmBRd86GZ/HZg4QaRiEwzDS5R0Q8XitLy1BsKk8dQtr6hA7GKmy/Rjbe6
ZI5BBtCfIaD2g2XoryxsnTnAILejQSVPFS4Q/VQ+jTOx1qQj7E0onNsuYaY2m9wP4sH8MZb1xk5T
C6AN7SSlfR9D8kIQ1HzpDYNKqBL15Vr5zgSi7rXKez+Kw1BA3Y2gAPp4fe5Rp04HFYYeN/D2ZbKQ
XaolIngQd2Y3ivOYLtj5OKdUIAcoMZ+yQJw2BiJ7Kkf4/yhQ6MgNTGZU562ppbKtux7OGwE9LIid
3yEQcsBUO/Qk7V62oXH200p5iUZ+0ix0PaEOv1wA4FOO/Nwu9q5NtSzIhNhNMn1xUTTsjzYl9WPT
tc8IGGygH9VOJl5fFZo/mmg0uV8Bparo/IEjN7dl1/m8V/UplHU7DRRN3aT3rpvfOEOmQ4y4aavp
iLiL0Akeelfhlb2GURiE6x5YcgcPW9EB9iT9rlbt55CFP2vkWD90o/IVUEflRg1NUy3m1mtITKBJ
2+qbpoNJUdkRmohkol2paeVRWtx3JNz8Yag4F225L3SL9a7mzxEAtyS1y90QpPspV78oBP6SRrmn
xphRN2xeQpUm7ljjACOJQ45d4s0kWWy1Wg29coYE0xbR01Soqgd0kYQ4AG6xWbdHyKI/NLty/LrJ
/uYSungnx9OQQyOSuSwZa2zYHBqYoThkwLOxobuAGZ2OzyQq5hs0IvId9mVaixO4VZvqM5d8/Nvp
ORcyEzJyJtDCwi7aRrMg+nYYgDNHTN0UshnbsMY0qBpeGRFjpgwRiXGRdojDLCXpzr5mASOdNOgq
mlw9XqPye8e5Xl3t4Rd2Ru1Ma5yPagqxRXCsHbXigtryRPUjuGk2fCanSW8hKWvZgFbRsZxTkRcn
pUFpnGSs1fRG2+SWNt/KiF5G74KnHBD2rMLYXSSra2u0yM8I+ts0VqDDGippAubgmUv1hj5QkGbH
JWbpGvVvC2on+g5to8CbpF15VnTdutsbJ1tskdoLYwExL6Y57GCX6tsqVrczvSpGz4MYbIRDATzB
rhcHpqqaP2jILqTR/5mUmOs2CmPP0bgNJNN7lvTJrooThDx9gtes8B2YmFLUxTmQnyXNdUovo9dH
or6B9Y1z4NitctRJivQGq039eNLgyc3hnU7REjAxaJum1C4j/1P+kfIXgKu70yLA6GrcS3je40OV
djUznBoMfjBWpyA8QId76rXB8fAaR5gsPsq+GW+tkexnW5R3CKnvCsmEBWbvV6iaf8o6+B2ynPFG
x7k5teueuJK8smryhzJSiXqfXEiXyvipmnCGLeYDIKZObglkDoFad8xl6mcGntW2msyD2gIJ1OZ+
r5lVikEwQzDVTkczCeGZLRsjbl9nNf7RmdPwmVEK7dVw35it+pSq2QWdWH7ss8w9E/oD66ZNyq2D
EhnUn249LXoagJ7Z1WxTFv6x9hHZ4ZcTxfmVwcncpkX3npEMdI2ZSENJf7GD6mhVCDALocrH+rXq
ZnKJa/dzKttfgL0ftZjFNFasLbcMLLw5moKQhMHdSNUnkRj/q7YRu66w5aWz3Gsm+uZcCsmX1eaF
J5LoHiLXP4gZOhdOuGfYycG91cDczg795rQpFBDgLfhk5sSbAImQI7MAqtus+B1WOXKjppvd8S1R
KKzIz8MJagQM3T25bmHmkrFYm/NlViTfOkrGk5MO317UlBBDz7ascBfrLq0tuvCYhPJzRmLgTjH2
pdGq26Flkt9mstx2U/qzsLBp24V9nbs7fiF9P2qsfVTuqF7X1K+lmaJ3jZjMakVxjVvwi6odOcj6
g/KqgoLN6lPT4VoZVKC+QU8pTGYXS4eKPtgDxqWelQgzPOKjYk4bw+ZWROtnGRFuCiFWzJ2xIsSI
Oa3QOepTj94sA3UnqDv4TaUxWOnICFQ0yPfBAOCK0QMnrlWaNwcGMG5lJ9oNtgBAOCWxp6it/UCu
BJJ9JcZU3SGlCmbBmlq746RnMuSwiAcnDMY0M3ainkovZ/BCzSkr6uDpdKBT/tpkuurbiUuUpBw+
+j4D0h7Pw6HXg/OchfkpJe0qVkHDStRnoTlO+0LqV7A48yYabcuTtutD9KdenWCR6ubQn/nvoehU
la0+a0TYKI7ppWGP60d/siWhmyV1/k2vM6k1tfSXayjzVplS4EUVQmjs9iWlufonC45jqPXma1Q6
QFSRZu1l/lQ2JSJqiY5kxr2DrtyEMDZyYghny6o/pXGjqbfBVB2SYYTiGXIgMzEktIC2zrDLrc45
M23ZpnphnAp8W0A0RgiNFG+2iePyRTHDRNX2rtNj8TJlbDGYNX9tlnoBHCIr2cGpNd9y7B0FwqcB
VLmW5KhrE5XQNIfUu7algts6e1cljXRIWn/sM9ozmNOOtkZXFPzmOaqeYZM0J3KBj9WEbNyZDmVo
b0xOQuKxOu2SaXRIUgvCq1vnHmun4YV+yG8ZjRHSqkA8OYs6G02SN2vQ08nE5g6kTV/24GaHmKJZ
JAl6ksM7WKzqoqaF6RHwEG8b1gkeyTDBLksHwzPjBwbw9BDW3R8ZZA9oj4xtCZfbiOZyB7Dks4Nc
d3IDJDP0tgGpdlqzbyl4bVi+hmfFkPlWy+H7Zg0r5coau12vCFjXGjAmWAGnJlGYLYnsUKvFI6t3
bOhh5pzoZx2sNkuv7sidZ6hZMo2tsQ+K1OG3jB7mbqp820w4VS2EL4V1JvsEgIC6kmNJDqG1/SMa
u5/9Mr4tCbn7Sfkjkzv0G/uqZwkebZnCVQlsFrqIG7Cug9sHNU4uK3rGYo8Mhit8XpJbqoLiInIs
QMIWZF41Z3GM+WbXNCCvOD038aBlh5CffFelwJZpcU+eneHJE1rH2q7DIuqal7wnNt1JIEqiQ9JQ
LJTJ1TDN167Muweq+X1pbsPaVo+EoBBdwsCHBKSpTutG6J0/z1V9TLOc5iHpPSwQWarZAtmNoeju
BgV1uTA5n80UvrHIh3eaPdk20Bg/HWiNp1ipuKbWh3qmVqdkuWX9210f5Sjsss368H/tl+tRVt7V
zgnkn+9dyhvpqYsd9YUiu/KSIvysUwaNaNkjJemDazG5rc8lGcsbInKNk1NX4WvaUyyw2tDdr89W
nGq0gQdwifo0PGVwF4Wh9b7V0lqr6nbDWRNwCZILOYel35Nm5yVOdBNIXa6dWLI+0vnolGl3mrEr
xqZzK/QXDALq+xi1wCbK0njrLeaVYfti4Ye8lUuexxDlIPTj7tHAxHsdEhvlNw6HiKCqBz2nYaIO
cUPQQGkS58HiuOrAAzfx0aHCvgvyOfHQwuCNorj60Vhn1Oq5D4NK7k2ns7hKRcbgUT640yDuSaaG
BxFFP6q++9Vk7dUEd30t4qpfRBpvNdMFqJFq/0R4tmeinGjrHja5U9xmJYge100/qdpDFvxBojPt
aFRSuYNHvx/UIkE3IvjkuhjjE2WIW90Pw01WSUCbwsSCYMSEdHWu8q4p1k83uIdGqL3SNxMvlFWA
kL314cSKM1GH52KuWOz37oaCWLlnCaw+BsCpTvgGog1padlmonB6nIsK4a+kbWSMeXIoNMrXMwpl
Lsv89t5VmjxVuXKLqLHsZRUaV9Fnrt8aLks/JV8cS4WG7HW6TlQhjkKfzWlju464rk+0Qa+edbkw
JHjZv40dj9p1fZky0u9CfQkzfDn27yXro/VYMOC1yiYSfv49uz6hTooBjgHRR0ed8/T//IF1VzSC
+7UhQNPyH1j/xf/11i439N2YoSr/995///n1WKHoeHjE3PjrX2DqNB60qX7sQ5XMO7IQrFNUxTwM
jco6rfuwATrAwMtTkJKskxER7jgHE0Ls5dj6wvUJsgCiXdWRMkLvuowMyrd0Bajl2ESxhCqmDZoT
zl+Yl/l5lVrigYgotc3nYsSn6LqEf01hw//P8rjdOBdVW2qwlTnU1++HuWGQdzOm9s5yuzrbJ8q0
G0z5I2BaRwv1fzbDmics3eBgGu3V6WfDk65dbEVUTYgC6rDZjZ0JQx5pNElxpukcywB7QdOLm9ad
qgJhPQqy+udUwfAakDAwfIAcMfs/lSOyW5k0v4iZMMHbAqRtJldD9tHWD1KzdF8dB3EFfOfsm75I
LuaQpse6tNWTdCyk9AQyHtMuds8hAreDgY31mgjd8XuZgIuldHDslspk1XELHJF+ukux0iqEjnuu
32pUFE5To/ztSKR+aJbNPAy4ukqW5esxi87/Q8ypTMolFG4jLd+5szdehCSAS4pNwGrztu5Go/Jk
OSNENErwGw2Fw41cg/Zm/N9HMvolO1kciX69DlkNeDtrib5tWzW6WU3/AUB0OkQ6NnW0cSPC73KP
3zt4WUpgCWTn+4iJWqlC248k0gpwCPady/aWzWDOw0pg7RqxIbVO8Ayu98SagAThZWO6LLonTUj/
37G2Nf7KaNBOida5KGQS0hjz4ly7D4qZuk+pKd0nJaqOsICCXYzNDt9FPCE5ZzMrEPfowBIbWDbM
/ADFIgEmInbdQAKqHsx+SUDpyPqs2k8DpvDWJLXxqnR1/sL897QeR9s8+9T+pn3uZN0nsLCdpabB
axYP1hmzoU70ITbZqXR/KTa4CJMy+ZDkfpl0fj/F+StX8D60kc7VIEf2Oc6UyEGxF7st9GlCuV5T
LaNqR/UMAjxRpLC+c18JUlqp1Utll+FF2ka14ES/SFRMnh109HOkVgc9YbKYyYHQ4sAm6woueOFn
1kLmRjNfbSIl/oT5NvnTkjm7bpSCBi4r41e3yrKtnczlYx7p3cGSvX4o3M66q4SwksGGrb1m+T8V
4a9Ojw4KInHCnafCV5DunPogcx7jxsJ8OmrhLxsl8khT9w3NT7gfLSU6RiAznhHXRd9/w8nnVzWJ
s9eRaj+9EJkeyJrRXjq7+lj/Ed11fqtG7ZyTiDieWNrzGawaSXDrw1TXIp8UtmNWjf22tXMogXEs
fCMbisdWycrHuO3yjQNl0jCy2Ycy0z7VUd8+iUD1VbyQD+shSoXVWe3l73VP6duZvsmgsqiHBKXQ
2T5Z1BRfUqyfO4B3GYbieWD8zgi/NbNwy2hGqLxumz8q7ROcAsj3oTAfnFJ9CqJQPAfN+DUrdOxJ
SjTvlqsrlyEsWbrFRvmVE0cYAul8bdTe8rAOozjVCpXqoEi/XEniRZ3lnxWO/qXrP+8VgsU+YjGS
WZF80skbIAc0iEM1N37SWqs+pCySDzEww0MjbOaKsCw2QWDGv8pWPZNH9LufUuVCYxTehEKSTyTM
Q2x25960+2eW9ZjpWfKRleM8UZKpn2OihU+lM/abdbeqtfo5sDIfXBHz/Uy/5WkWPBtBYHmujsiH
2r37HASgQum70vUS4qcxm7B2kUIdEmf6onWq3xRT/93hO4HOqIKA4au9NdVMe63D4EFm5+vyK+u9
AQvcrj/6cfidxSFVyXB4xRJDGzk35THDWzSVDe4CRIx3mCDbjKI6gajDs6zn8l4v65MxEXA0l931
mF2W5T2Ca1pzBZ5Qi5T39ZCV2+GBn51hfnnFvzeMQHSsMSfYcPkb63G0+JzQIaNb39Ed26zPhBVJ
9Q0tlvX9NEkh3JYDMPROqqd1o+amepqWzb/d9VGFKJK5/P/vabcKMBdqo7++uFlfvP6Z9R3rwXVj
5PbXPHTFOUdhqmZxdIEHrwX8BGPiDeAbd0rTivu6cSdQqS2z9A0BeUq7s2qyuLrsPgvattSnDPio
43QybAbeApnao80lJrVRfwBrRqcmDcRn01j21lQVjcszLOB+J44/ARHdhorVv+puzSRt7LJtbdY2
i9wcjVmoLcEvsbM0nLPruhlD8d+jdRec6nCGm0MxvI3P6Ob/2zQkhZEys+yPmRWd7UrUR/AIxPEk
wDjHvHzJdXQ+NIzXHTuYOGLgxuhjs7/Ij3okTHpuS/0JH5b+ENgNYgVHe1o3Tt/wBTA73s2Wi+fW
JvxbT7j3dgFpnpbTNndbn7JrNuFwnsgf+pqrDGNa2L/2NVnTY2djD1yOC4hSJBSmM9CoBqn2MZW9
8WqXJgi82X1LjOJguTnNmSZVH4KwDNBl6giVGqG9h+10oRBi/XJT/mkn1xWwOrq9V0FrHTBquE+u
gWB9fcnyh/pYuh+NQ8e84SZN85NK8JQOzVUBwrP4JtqPKStuzEbCP3Y4PSiNjD9CG7FQZOrJFZym
crZVQ+wG0vzeGkd/X1/a8Kc76YY/XBrPHrqg8dbbDLcMH5NfqwxLfdI5rE+ZBxRdgGSBi3UHtz3a
JoTw4O6267uFvOo+QiA8l9RNJpeyHbZensg1yhEdEoj1Fetrw14ewE/ZzCF/1OSIXXDfW1cEucT5
rg/B21S7aaQFRO0ASosL7qIgcDcOkWaXCRm71J04GJXWQED88pDvv7sM+/WxiVfKK5xU2VII9Ugp
rLxkGppb62a/GxaZPyNaKSzmtd9mXh0daCh4eHDoV1FMTkdCYkitUl8v5FcftUS2DAPu4cHK3gbS
wKk1KuBfi/8287K7HmPZtpeCkk6YJC6ZTb39v1/3/TbNfA1xYh3klA+s80GS9+kQIs3pEOWum9CK
wwu37/AyT7p5KHWT7gKtvjKdP8I5TvYjSSsXRaVy+bg+IaUjPCMfFAxuvK4wq9eCO/0evw7FrIY4
TDSK9nQrcN1PoVNy8w+qaF8RtzHoD5b9KrmX39NWKPcqrpV7Xo/7xFTG67/jebkwMPiS1Gnu9s2U
nHBjtI+aGuWPzjMaldk3TJWWmdbo17lG/6jbpfiJroYFSdORFwv5VHGkeUJ4VT86Erjf+go7q7jO
Yuc1n6RBxt94LybD9CTO2tfBEoikSUBNBgWVhSzlPYxK/UzR0V4qg91PSG8KPWciAxCZltjPB+Hs
VZ1kraKOyS930NxJpJpvjFB0jHKxmKHIUHVxlT8aDbbZWrF8t4rFC26J3A/qSN2Vi5dwNKr0RCSH
gmWNZ/UY16jW/mBt/1x0VflRDPB9ZYbgEL1O8YF7DbdX5Pa3zmq0B1H12qasx/gxYh3jU9Kje1Cp
EjYGpxvLb+bULeGtHa3BPUuTiA6j6L0R7elzj8ZnGyVj85Zb2CwxIJosOoHV5pN507VC+et0pFAT
Gv87jHISL+quvYDNRURfxuku7hN5t5mk+KxxUAgruUJBOO+u8Wgw3Ck0rOhQ68xjGDs5806pg02j
5Xe7kayRUt5wuhcFBh+5qGH6Fc3TNY50N9ygDUfuE4eQPJsXWREfnbHuwnlJqYQ81haLBuiepMpf
SMjOzkHQy0W6qP7QUnFt20GA844tvlPaZuvxPhnPGB/JFgtUCS4o2zutpd8hYnQvyAPJfqwBR4Pn
7V7suat8vB3dzmDlQJFwGD0GKvi6TJT3/UCesEPFbgOAdFg4fhnQta3iZuq71lbmtQyHFgVDMO9x
kfT7wjX3gRbaP7Aaz1RT1fbuanQaM0DPB6GnCsnc1FNQ9GwLNSl/qkp1zmUwvxG/bOznrmPmauT9
G/OHy/qCMUFh0yNsfjCzNr7S2Ir476nFz5TGFhq5/EKhUzJwkgwh5qw7ZjEBpugOmP1o/WdQUqwW
YUp2Ix9BD+fHLhfTY5rY1q1WXe/fIdw/nAdW+bC+YD2ehKY8IaJhXch71o3djoKsoQiP87jkVPCz
IrNS0vSCpO9BTln02C8b2BvmQyFIG/ufI0lphY+FGng2Upvbetyy4+jcanniERLY+yGZte8CRSvx
b9ZwQYA+vDftUh3qjBca0fY9a7lElsMdLuyj7jQV+Ta8KXFziSygKo7rm2iavuX93N5lY1Wvemts
Yqt0PDQ4E86DEovluKxWAMXgC9UDYxsmFVaIZVWDXPGPaTMZbTCy+gyr44+pv9ejZX4hu+cUTinX
YpyZnnIz/Lsel5HZoOFXo8c4zeNLjczJa5c31I2yRQ2tf2D9ivdBIpqD4g71GyfRyXQa80uxLXx1
ra6f0ohJDUtB8xVEUo4TKw6vXeQarwTEkO8+lPXVhP/7SmXhr2hy8f1kNSx4yXLXTBjj7N7QfJru
8b5bdtFxvVgibq9M6wgNM00AaW407ty2OxDkhBJY7fGPTwdFIZmYtfwPaUP7qkSHsLWMWLiL7Bep
m3yQBcCU70YoO1Ge/Myl/iMqe1pcHSVjDQvpctv1OjH9NIKOwG99JvmTZKjEVHV0wO11zqPiTMU3
ZHF27kMW/thJqOk1iLXSiEwso7tObacdNPph8ICN2VNxEQeco4fZJh98gKsNtM7FRKWcR3OOTuve
oNehp+oJgUDo17+zTlUGgq3uTsluIaidhrlwnhYMD3kVu1yLey8zhLIdKgFeJi8+GWlZT6MpvwXu
S1VELpdmUl6cfPzIJ5CLFQr9LjDoKKXjMzzWnd1PP5kKm9pEh0kLbtg+q00dJJqX6XLnmjpkHCX3
zbL+4VjJ7A8Ue7bk3l0abpHvIg0fw0hJ/GiiSr6wLX6Y1oB5BNOYcILiVKT5abBCy7O1RHmFXHGO
ZaZ9aT2WWEsaOkTu8EpIW0YzKH8i9DXbtka0Xyjm+6zVXmxCfSA2bo0uerWS8Woo+RnZwSWe2hcl
UrZZFvwkC+kvrk58/Op8Dmb1J8aMq92m1dVF/pUBQz84Im0PSzfbRMhzbjTCqKq4PCoqLJopMA6y
r5DmDQg0cpWfvCuRaznkOns9sYWSjwt+Iz/UJW1OmdBaUuGjblqHqDV0mN6E+BQ7aZBtSwUFZanc
gIiQ44O7g8ZfAbkhD6GwL57tFFlIi+1bcyeoGdhot9DUzw55jRtVoRQDetIBc+5GW30EfZ4zE4Q9
pO/VBq8JkpCZwTrsNhNSqVNpmR6WQIv2a9Vs+tz0IlHG27bvkq0DZsBLJ/mnIX7nymL5Vx7AGerM
YS/h6FQMf9s4MtRdbMqXBNrgazonL8VTQB/gFCgMGTahNMyeygI9ijPsKe+908Uj18imaJDwYWAR
Zns0D/O+0ah2Zt4UYryx/w91Z7YbO5J211dp9LVZDpLB6Qf6B5zJnFOp8Wi6ITRynsfg03tRp+0u
lwHDfeELowBBdQYdKZMMRuxv77UTEyRaaj6UeB5XCTfkOohma2W4gjGfOSeHGgTHKnrr6dg46opN
jyECfWPVH2PRa6vQjEf6ouh4s/JfXeDaON64K0A7bxpJvM4uKjyUhrs2h/HMocldizJSfOXp4GXA
KNBPgTLcRYWJiSq0Ega0nM31cS6PxpjcUbNB5WGgDlMRdn4VMkcCy+XzrOmHiHmCEGcRjcMZxyuM
DMx/uGGOk9c9uEYWQeQ05h0C+H0KrGsXmj1PrAWo7Hj2N5utYlXYw1e+/Mg41X0zShufnUM0MSq0
I++5rZNvaWl7ESWPpE5T9ptM2qpY2zLttLHd1e4my+4dPWCMJgrqJepoH9XEzgyZbSqnwm9R5VTh
JE+UcL2j62A1HhLksU0ahxfmf5xWP2A9n1psYIWeGhsppmiV0clGy1imgI2a4G5JxxQELUEWxF7+
yLOuo13RLug+Hw+iCg7QhOkm1HaUbX2JmfbheRh/iXHWVqiMagOaVWw9x2iOQzCdck7/6zl11syc
461btcG6SDtqHJU/adG9p4eET2vzytMoSRw78cKDnRXMuFFqdKF8YceobJyCecWoMempUJiDi0Q2
p4ajKI0j/gVyDoEg2Sf8LpbvHUeVdZZ3v+KYou4pnXAeZNG6RWRjoT/NfVWtjFCn11mFH1pa3S4/
pMriNzu4AnbJKUit9Hmk4TM2in3Zq1fdkGpHDvFc9UnFok25rVUUBAQNwKnSiik11M5JSyEd7v15
XPr/qLsEV5SvmIt060CzucCTIFhFPavVUbjjU0PDJAWq7GlpUu+J5Nmj9+3qIliVOtQMcNr9qpXc
pA5XdzrrbyysOAENGR20pSFqqPWTkWUNDa0wB2IC/leOvIy0m6z2Zsn3oSLvoSsp2yMQjvewuO8u
mQQkWDJlN9ysWZSLj5quyVVqQ4UbWIM59C3bhQMgqL2J25aA1CaDuRW2+ZvrYCaeOglvio46X0b5
W4WB6iE2u4vlGk9BqW5bp7qas54ZUK1Fq6lweInxluLo56aS6Z7yYcb/Q/QoR1YWtP1kpcXOnS3q
z0nzzmMkMEBlT7Zn7IeOmqKiJtGBlzoKyCZURQrwRQsIAwerynwxgQoCHAQelivqMWeJ0cW0h/Vc
21/aXEdrLWZ8RFKYzsHgVHfZ5BM4e9EwSRhdeohSBXKrP9vEoKeBL1WNNOvVSx1Zfs7m/HpmXNwx
35Vdf6NQBalObdaoK35sp7RxhhohNpigEcHtLDxPTnkVpdOtLbvhjnuOOlBPAMzOPyFdJjsuoBB3
yTqP1X2CUQNzrYg5nNv8UlSEvrTNozPPrNvwXmstmLZzAeetirNtWwNh1YEStF5AZLEVONiaT1wY
6KEevkvVVrt47C9jbj06PedsHMHcpBQEmIvtoQve2G6fXHuHGZI35g6C1jpq1DEwZh1WBanfaYCy
jN+zjylP7ju1Norkoe8ldqOSs4rU6vfRaMmd2tFD1AynIIH+4qWHSXDcArYTpjf1Mhaqxi8n164a
rX7TaTSv5bVFEMKKx30eGzvNCm+a5m022iuQY1/UV1/TqfaW4eKlYSei1AvocfiFCd4jrVFzf8vg
UUMiw8x84FsbsfY2kHXLU6Oz9gKHCHdY8+PSFwqAjmZiR24VZ23eBzwiA0EXpUUO0DucHF6I0dkM
MuovTfzr2djE2zkPePkok0D+wYJkTQVBcZSOWEwzaZl+Mzcpz5teGKuWp+CqIbYlBPW16fwFtgI0
iy3UKvMSCaoAoK7WvAwpW3tPq74rmfnOME9r4Qp6DMWurGuMF+hKmypHAUFTO4Bn9Sv2ZPvWYZqU
scpLV3tv5wE3m0e9J/2MgOQ8WjcHv0ALPkF8YyM/5GotIS1d26JofK/ovadA5o9R27Tf6VjTaFv2
r7+Dpb2jbhjVRGSKs7WaGrpYeALzWmhbvrf8MLuYbbQcqpm5JMhknle+TcSXxCvHzAGaUei6zI+W
tEoxciiPJY40TbrOr3D5rDA0cfzJsizF3rFu7Gxbmt9zQQMpBqg39lirqC0ZNooAf63STnS42y+j
gV8IBVbxbmZfxpJbMmuinEXOtaeN7jul9Q08PyRzl3GEpY1XqjLEoW3hVhhpcfPzYQyHtaHf/Y5S
h5XVX3d2oI6VmjW/mZx2r+NYeQxdgE3wk9/KYYBI+ctrw8yPlOW8T99JmOQfgeYxRgbL91rJ4Fnp
rkknqk2UbKFpDWF+9xuQZMQ0JFDsWO/SnHJZnl6ouEtY7Hd8GHZDcfa04jGZR/WaWNbVb4BvM6jm
bOnFsJMTYrG05+kKvGS5bZvS5bLR8hsNVPBVvrA+czFtcLioZ5c1epWRSABDOiaeX4D429kNHcNT
i3qs6739WUkOed7w6NYOmxmQUP/60Ay3swk6xs6c8kSb9HQ1qJeIadMy2ydIV02Ct1KlI3MtRUTC
xcqpacWp1wxmhz80iKoD66OQrLvA2sZ9q14KNp9ups9vYQe8dWAy6Vf9HN52jLEJ0fTaFaC3N285
zE5JZT4Re+LhAaCMWGh8nVdNeuYgZWzbyvv4CdbK/HMiu6hRDYSZKFZnRsL2w9TTOT3XEPnLsbUe
MCS1W4cCeZ6KGOsTJ5Z8u05zaxk4ryyR+8otYqhIbHNvTAskDXDxdsu+DiZNWzpXTTc90FqS/2qs
+XkMC3Uz1TMpkbY/xKZqH0lCrDzdRZgd4/kogqY6mdao0ZumX3ehDdRygSBkwruyCrSBzgW/2mVM
PnClHfqkuEv5Yc4/f6jBT7oiF+WXo4JnlbvGsRLDVjjVpckG9cp2QmCMt9udUgkWVK7T2nKcmzZK
xG0vgVSvBxPb4U9XyFTjIxqkxzQC0MCMM2Y7QX/YiyZVpEXIDJplw6NbYNgDZP/aFgR7f8fmQA+t
3IHO45/vY4gnigbjiAD+2IxXYIsfW1GKY2G19Ju4BK9/OLPBaLwSse1vdK9qoMOCnbCvQHGKM/hN
pk9Jzz9LO/gmVvIOTrNFgKER6zHoove51XcOg00ruPvhirVRbN4T7GMzz42PsMQkAD3ONFqfSsmY
xC/fIYeZgkUlWi6973JG32n4lmWpzZ+huFOJfCz6bnxnnP+oDfKZbF5zB27BXkMtyBi3SvigRVpN
kI5cse/qarylXW6XtAOFxWWO1ernGkhDib1Sw3JTZFN3HTD8/wmjecFXYVbZw+885fCFfoEPgLN7
vYDS+prVLSyiQ9bZ2lVoL+7EvHcht1IbI5aCu+UDY+Do0OvOVwYTXozaeK9a2wCsXHXIYnF5KbHM
sTvpjoNyqpc58uj6TLKaIKoGdPUneJunnnYlQ+sNs1ywAhqi+3b3bZTKxUJhVZgoRLrpR+3s1I51
7p2gIB2V17wr+5GagIffL0Q45pKkU2Hd51Ro+cw8452Wz/Rckxv94aPjxH9xsm66kRRwbH7Dsxrs
1fAKc4YjygG4mIy8psRQw2MFz4jBhrqfdYajJqfjU0IfMCuQ+URvQb7vZo8CsUndWw3ki6Bm9GHY
b3klmcMtjT91MyO3lTME0QGWWpBUt6qjgVqT/XNh29MddohoxdZFPZoUsLTVAue0C7UlUJA/AAky
j0T3LtCn3Iepot4LJER6sHFBbYI49BBWBbyjhYrxQ74dSiIxfQ/LtYsJ9fT2oO0jVern308HRSAx
KAs64lOz29TdBG+7Rd1cOUYhz+Ln08l2RlT0mkqU5WaFYInK9arX2rAzPGddhFO4LygfP2naHsCL
d1NRg7Ema5Nvi+xjTmuXQ2ZiT7uw5xqYl/rztrLfqrYP1p7VGJfWxa8zQtzc1ONoP2q9dTeUsFoj
rrCeIq87l2WTtOzFG7wlXIcP4OelhJzXk73nESz0OGNIXDb342Jtc/GZa5GksrJs9b1iV7ruCZlf
6pr+H7lAncM8T+/I2CY4UmFYqiyVPj+4WDtLrVI3x/be0AtIW+NcAVEdISWJkrpVcy9IIpXrwVXp
poSp+zt258IDM6c6utVaZYOJcJHcaXjXyxxyhIDoiBzGLA2umSGk8zzrOPfa6H1Ej1y77kDEKlMH
hurh40A999xk62oOtCeQa5I0KiFrVCWosVBYHiqdzWCUDziso5SHPo+XEOEFFrBEX/+5+W1mX7sl
v3/BXYHF/5kkxa/E1XcufMyjNdnTtmKusQdkyARf9f0D3EV9oyVJtQ2ZfKbk/sFLhzEGpEYvuS6y
uKVDxSw3fTiR73aphV1pgfU4GDxMoD8QB/h5yLqhfDAPLtfR/ofo/a8P4GysnUjstyjB2V6YZrTm
2BJvwQdA66RIKF/9n0n6hv7XxhudskfO0qZ0l//0v/bDeFx5qTIcbW0FXnWkLHonFFmLn/i6IPZ5
YuD9ySMCT/6kNDIZ9UwUgRq/ITJa0EJJs/cESkzuURyDgUWHGo+/BtYOXIExaN7ctNkJ+dAv3WY/
H0wLfaoxbO2QNEl8r+DynlulXv71J0QZTKtBb8LjSE0Hj9/hnA6ecXYcbpI2kNXrFIhwZRvVncJf
cPFksJnzVFy0gt6PLpuh7VtfP3ynIDXkvgmqeQOor37Rnfyx0RUxVNMsro2WVqFp+XU3cAp/Bld8
rLX2aCaLBfkuj7MM0UPUF5aLrTvow9YWk8EYh+iWE6A+VQb89eVDKieNLGC/jdNuWGZifmjFp6oc
QPBza29x5FTHMV2so0y/1nWbh2+eNmxKvAKf7jR/QvhtflleBd3F6uOTnYjiohP08QWklJfUCA8g
94LPfOyfrCkaH8MY6kM6OyORrGwbZJZxUzH66okjHAnvxJdQhER8pvrSuzHYd4qUZVh+EV5/7YES
dtL29sBp8TovDLOIspY+ZCM2tJSXK2XnX+Q/LGmVRFLEvHccPOjmgo8ZqJxrl8d6KZ3xJKYn/Fad
GPK3gIV644bAxj2bqDcsK36IIH+jVjKG+nFfxHkGdEqkJ0ny6PeHn1+zvYigPaHMCzPlu99WdbNJ
cCHp/MvUaxh2Fj/mI2bbUNrx1eAF+clBhOfWo/1iiDJ2Dn3YfU7mQ2ehcOKR/RwnTg+e5T72k7D9
qjUy9Oo24jCZ6DsKCfrbGabHmtM/un1BCLUHPD0MivP0MIFB8WbraXJyXNaBek+9hAqCrM9vNRnC
zJlde+/pcXmKy+mU0gfJtCCz9pMUw8NsOI9Javfvk8PpudZy+1bFtThOvYYvj/q/ZQPb+AT7uZxT
Sz/HARoyDcGXdIZ8NJWmvremISbixLMKYoR1Z5Z0ftpzKeE41xoKR0iVQ++gn7VZD4QVJQpkhc/x
fLgmN2Tsq/ZrhJt7IoobnarlgwY5g1dm+VRIk09/fh+WfHQyvfH7Z035Z0vkP1v+qI38mP7jo8Tr
Dsar+8v//ufu/6ak8vI2dF/1X9sp//xl/7/rsQSE86cF+H/rsTx/tWUXlX8usvz5G/8ssvT+kLbl
WB5ZbFNiWPsfPZaG84fgMALNADVYUJ1IqRTrwdJbqRnuHxYZStejH8OxXD75n52Wmin+sG2Xy9y2
TU/yzv47nZa67vyvpStkYORStKkLC/eA55l/rQqMG3zB1gwu0oLMwe6gMvyJ+BBKoI10K2K4qMBb
fEyd6ADsFdlCvyScgg4VPeUkKYwIEA8w57eZncjiZ9O2WQQCqzawTEpok2kU7pu4x6nbisvs1Zjp
jZJM/3IrLJj/aUS/hQB/bkHJHAY7uQZKYm/NKuZelkJn/TpEUY6jRoxPIgUr4IWM8FjQrowS/j7+
RKh6Df66cIjYy4hspPmXUNPQtzfKgANQegZ6b4cJKcKIcjRS8FZDsTOaCUfQyyhIUjGVYzEsPEzE
hF5ploUzYOINKvT7rgiIz9DSwpm3M6BmMJFCjOWpODCqoNZHrBmmC7JA0HtGG0+ZkWA+6bBFcjCN
3IOZMn7oSircU8Okdq8CgBsUHNWDeEgYVg62n4tXVeEJjRffYZNiOnBMzdhqhrEkJvNjTsjtHEfp
2hsoooVH8T5rJWdG/TZjzrLpk9SP7PmO7U9+SJKdHPv0tjG0l7FJcVIL98atjF9W1+fnptRuDdSm
mMyK1tAqYMwRlVb6k8P7RtoKWInbsk3V+72aq6fR8auM177mu1zVDpm7MCWVh/hPgGVjiTE/NMAm
gfIM/Mtx80tjLLceo6UjOslWsqnKvdk1jBNyL1yj6+Vbo/qoWp4rNgZjv/Nt956hmU3clql4qUFl
LDmPtaPhsqFf6QQUtm2Ead4b7I02ldjXO6DSNmlhcGQUKtMCtXMwd59yy1oHJSQq4l2XqR/JzWE9
4M/CmQFQFMg3IzQ0f0qZn9VD8o55YTNZKn1EFNHL6KpCe12mabFJkLslC3+snGaf5NMpUS4Uo3m8
qRILXlmZnYcGtw6mB3yRQXdFP4Fa2T3exdSp5E3ElId3FqQWKc1cLnnPZaZu0o7TWgh6NVQFoiLs
Xuz2K0KrpTiV6URv2ftyGsjQxe2TOV9Cb+62XsY5o52Adqca8N/B/k4zLyD4orY8xL+p1PGHhpaK
lEJuTrM2XRKAbZgQcwjKiGyNbuEjuH5o5kj2dDF0pIXm+fjdL5pQ/Q64J3f5EBq7kpKpnm2SYgog
sdjupBJrDgIdKcM42YQ8RvkZqWkMPI/MPQ5YQpqhT27sBY/vQ05oKqF8Ya0YkAB6qLaVNnXEqqD7
m1HvXrXo0kKn0jbtgFM76bZMkxeSWeqEX2Bvu5JRQ9zBqBwOJjUEUzN+YodtgQhXvzymyJvZIM/a
E7BciWU+Kt3ppeHrrOaMUpggnd0VB5hX9L27GXxOQjA+WUDQPbLHWlsi1nmrFytrdg/JJF8Bk0ZH
EgJHq6fb4WnWs3DTAL9aGeaIrmbK+9JUD9C7Tw0mHzshUjNCmt261nMeS32faemKxgrbB5PQMMiQ
vwhNDCe8ouG6I/NthCiCDS5GiTGRZuKKgScDlYiNQRcxdqDXliRijjuyldWTjnpods6+abxjI939
zN9AjStfOluOu6Y27m2BhM1Iyro3GJhvuXHNjpj3lM8tn3FsdiObWUa1GoqSEge2pgBU4nMH7Nlo
yADDYoX8XNHth0+jwWKAbG2coaPWGIg5nMkwOjQGx8UmSp71MRdHUFavEkgUjcQDhwUHLyYVCUl3
6kLtw6moHBhod5vlqYBl5GgC26vrfREFF8Pea+SlUnJdp8wD9JjMtztbrEQVoWAxh699JWHHtZzn
Ksc5C66jaWKzxk+EpOUCNmrHp7GDEWVTW1Maer9OID8eQFms3dB9Jx+arcxSn85e0t+KGLdVIOEm
QNmaaHYCOVIGTCaBPSjD/JRQl30a46gYML0b0FPjTUAveAKwxG+jWvpYHvcNhsuVW8Gm4llz07cp
HB/4VJuEpxXJXWMLN65jTXN2zsQ4jbX0MUVG3ZJs3mZxvGvLKfaLUn0ZvXuLj+M6oIvKJJ7wLHHJ
cgt7dCJVJPedNFzBjKsOAJiRbuNLifq3tssy5ASuwQG8EqP5yQQ+8XUtaremYd5pbt7SX2yX21Gl
V83c9TsgKjkklwMVy9yDTf0iyHcPtQLS3PuDWQzXnZW+Uzzhp06RvyPnE9XaxU3xDrqMKV7EEMfO
u/EYph9VRONgq+JqeYNe8HubUFbzdMVR6o1ODLLiTKMxkXH2KWjQMej06rRnBrh5VF1yh3sIW+ma
QUVB+/sObBcMZLsFeMPgB9Nyy8REq+tmV9nUEFDNGK3GKiJwkH1Y2HmJLUIU0N1rbdLqDbEOts7z
1O+Zk22w6vLWz6TOCVPddwmD0MQYt7OGk9RqwZIih23a6V6q8tnJgfWRNgvuuRNxTpf2hvz1s6mP
93Du8r0XP4iKqhc3LG7A7bEsMTtYjaULakg/dhB2ZfKk26gRy9C51ZngjqZED38PGvqQrMAhuD0a
O5LaGibcs2X1GydHhabcw1mDoHuMRAbxXurMBKC9UJsElsC1vqhWAYGeoJ1UMw9QmaDn0m0N4qs5
QAtDPzGThmqy7OBJji5VZpd+4bBJCLtwp4doPmT+T2UbnesWZuDIQA6SChVmbvklWZRwhKfF1pgB
5ky4Goa4O+liY7tqOdBm+XoqkU3dk+SVp0It7f26Tl67Tj0stxLTYHgH3mdJWnnlUfm2CN1NRqmT
w9dfSadPCGO0b9VCJOwN5y0SL5VXHrxokBtTJS/OhKInodli5joAdSdTbNBlV5DySj612Y53ZUH8
aqSRs0Y7p2Vt7XR6eqjoExGAdDFajmCl0W/NlsgM2xBpePqmEPq3awHJ6hyajxr9U593uNmsteaw
mbNdgkYmbmRCQiXwwXimyoXVRNIzGjNiNKKW18Ec1pSpvjGfo70yRApvnEvjdncYtBKsbUhHeV/f
W633YiX1bRuZmKFbOmjmkWeV5QZnSzbpdQ92iBEqVoWRVdrJz97kQnSgLZWXd1prmLLXdu7hdXTH
o0vTEhkVM3cA0FXVWuTFJWq0eK86haLNSNAakCDjUf8VkDIn9lL6aVVdl0EnT06PDq93UHWxSoJz
XNUjs1XMo3aRvCUDEVDXslnh3Ra+oRA3spN3XjZemTIjKmArEFqNREUg9wQHZmB65O3qmg56vHJI
j823SQ4g0mANp7g4szr9pZKK9lhauVa9Vro4UJwt+CHHZU7QxrdJJSFvY4VrRWWvSB5j8miOdI7m
bMksBtO9dvBi86Gqg3PoAboDYuwl5yDsHioFMLyzq+NA9N3QKjAYvCzMbOjcqGgwjZ5j98i7qK/K
rL6aYu+Gp91z0HA9ODE7mBIBGFMvNbaz8Qb07EPWHeXUvb6qsKdPkWg3uucKX43iqgNQ3Yl424tL
MrZXnhfKrZqML4wYa7Nn+8XDgHbr4JxIeYKoC65Jr5+0orytzPzVsgLm0Dkte6pqbvoIflRTftvT
UxMEkw8Zq9tSK7JLm4TXoWko1SOjPQr+z9EL5sclK/OKWAGRtjjSKbByH0U6fbhCb4/QU76HzgSy
xeGfcr/Y5zjItVM3n16Yu6fRs0+5O5XLdAw3+xasx1sEVWPNkf9jHtRnVr4zgzLWkH7Tix2KHQWc
YoXiL/b9gOnbIUwwD+7JHIgJljy1drLOv4L2SLiAknrnvRvUMR6xb7YMt820fZncU1AxG8mZLrQW
/HXqc1knTcGBL7kIii7ZssYWRWbgB5V3F8IL3pRDQElbZG0ybbwtW4WmVKpP2CWsTKbfGFPgx4uf
OK+0lyYRF6e6cQUFJhyq/DSK5A4tSl8X9IC3JJeJp5NqWY40jLDZRi3Obk8SQcaU+gI8hBdc4vpx
C+AHDvg3MtJXhphvmhqeU1y29QrI4L3V0frB/hcGgletyRTGW9mpm2HKLGz3xQl3PDSBYxWOO20G
8YjPC5a9TFZRyMZYUWy+yud7sxX3IZBiTDhIR56pAxdI2GCAetSBNQkjvKbN8SE2gheKd46d21Gw
FLhPyogwqLrs27pcvAdzw4MNDkRPGpfed3anKi9WQ8fSiF1iWGePLvm+oKQog0DCixgy71A6yatD
IdxsDt9C0LAUaM3mpfV4nDIz4MoVV9zO9E4kBBoC7NUQMFBkB6aHhXHpvYpHRdl9eHn8mhCL97Pr
3piwnbNtoUhqvIxlRYRMq1aJc3LFnT6EuDnL8GD1fbI1qBVQHOl6Dssac7YkyeSNxmh9Z2UBpH2H
t4vBgBdidgOzyeqheTSb84jBHFFsZAREGRpEnofXJSqxH4B66+ghuYrhbrP53JDyIPCRZvOVO+Xj
xk0E60BPJQ4r/E45E4FoWoJBGkU5vnaeBTWa8QOB5bPTFP0p1GpqLUgJ47HHiZjjy+kaDGeWuYGd
5mGfFguUjLH/bG+rsT3ZI7fRaA5qRwzP8U1PfywiTSPQ/1Vx0XHBzme2Kt05LujxUzJShyGIltAK
FbktDzLOnXsESXzEbYC4uq5FP9xYDWCCFF1iN1xRjX5dhYpZD/2idhfXvudF9gq9G7Zb4lwplpAu
797GrM1XqDokDqZfWqodZ+rRjgyWlKoPZV08tJOxbzUKrhP6r4rGO9A4tYdu7GBR71EGk8/Rm4nQ
DwUY+wlZwnAwTmKySvn+fccKp3XapWchbdiPPCvpUGd5tyPn2fsynOQGGFfMm2vt8rrZJKbzBFxD
rPzIO7Pfe8PT/hlNbFIsYLYrkCfANu1b+pj6jW0vqi5xZVNvodlH9lOGpWhdoV1tBz2Lr0gw05Xc
z/GqD3kQqThr0EGimIsV+oi5n0X7CfzH3I2iI6TsNJcuHfZBiJxMjBavcQpGMI2OWVTf96JL0f3Z
0hk9yKM4+0pTN9so09FOzKT18uRGxW1our8YFVz6pJYnmstWXdGT1lLWR6fjOa487aP2JGmNLOeM
Grnn3CJGFcXeYZo7qgLJKbJx2wxEQ7ukehhBFmA4EEcQv3BhY8DiQdtzI0uPfqYmgKPxXvR+mLfJ
OdFm/MylegI+98oO66Nz6czjxMq4rMSHW5b+UHB5jDqQd6Mr7xs7jDbBSJ1kA4Z0MrBoOQKqFYnl
8mAiPOWubWw51n80xszXV/gjsQrTr1tsWg+aH+NzFkwTJyoxwB59QSOZgFGvnlDljao959B6kbV2
VWEfCGzAXDIvg8OkHXWG7WLCDZ318IiUaA9L6V8zN+3OHGEi6ABbfa0vfcZ0zSGodoFAGRpM3Mp2
Xxt+GOAGBsX4VkHJH3UiWrVZfRp5eHI9gLpDpEM+M0O5/n8kK/v3/+3hb99l87er++3DX9XlRcX+
s2r9T1V7UWr/8+fPhl/l8j+bgpGpuu2/GnX31WKy/NG7/83f/NvXz1d5UNXXP/7+Qa1wt3y1kF7M
PyvABortf/3zl//nX7u85fy1x7cs/Bq+iq+//pXfmrFp/OHglPYcx/Ckx9EHaXj8art//N0w/9Cp
1uGXkYcXPflforFl81sM/gQzeGRlTyBat2W/6MmW/odhoRY7GKxMXUrr39KMHd3U//63qswUUaHD
5z/+7jCoRbuySEV7Or+py0VT/ni7i4uw/cff9f/CJGVE2yRFVqLF4HAts/uoyp2roFfXrsP8zRyJ
QrkCGHSoFbdOZnzM5CpRUOZyncAz6oxK302D1616vTHIoNTrII5eAxP5MyfgukWMG9zpnqYS58SJ
hE4D7b4LuhtGkJbveneG6Q7rAD/qKif5HszxiRk2LKaWhW22tPce3vcmLN6NHif2zEaj1Lqdx9PE
t7lxibM69y2VJ5u65ORC1go90+A28SrqUsmFQ64Swdo2GGJbIKXwny3bvfbJ8JJou6CqAt15xO3D
ETHv6k1XU5nTKM7VqZDXZvhaYNELunDYZM7wWd/Okh6zti0PtREb+9JKdqY7Ehb3rTHZ6E67bTmI
+MruPsEz/lINmZ3ifbTZ7QIdMXWLddoyWjB/5QYhH8ewqYOp9Y7mGCOVDhOh6ZHVt28HQtzYAYzp
aMqZYqv8sWNR37qteS5rZ9MJuQt/VuLUzIA6z8dW0PYsE3UMS71eD/NHaperxHO/4qDW0BOY0kei
WQ2+3uFejoPwMFbl0/KOEKL4lhi6MIcwN+gkdQphj73AGV8lG1LDEKSfHwt9/n4WqPuwATp3XQyr
FgpjX47fFAhwNO1ppanam8YFslQZUNa7cWvXwGk9rTmXYoNVtd7VET67Ap9mW1fT6THHB7wp9EXU
pZ9GOdrDPDX9ul716Ky+08OFIMoYMX+kit2u7qYyOEUOwpQU87B22+mhyOd9EtvU7PEHGS6aD1NT
rF2zPUe52oiemFOQ9nvyi8dYWfqKXrGT547DmiQM9JlEo16A98LDr7upGCLgyoSIYh1DQBEo3e5V
ELSUtkZEOmJvN12XSHaU1Cxty3FDI+wYujtahD/AkfKG0lQYxPO75obXqAiK+IjlnAFEvVcWiGsr
uoHIDiEVWrcf1nSQFhZVayQZCQ9J5zxF/OuGDt1ehseajNW65zGxDrzIZf5CMsYcC454qYtr9ZF0
DR7rmPsui6wXNrLPOlfbjmEmp140NVcHfbHQ1prko9cPeNI+pwZPZSrDX41L/U1SxA86vacY7kwS
RLNLHp4AlGsH5SZkh7xBFph41LI7Vn2MaMZcMvHmntN1t9cypq/EmxBC1KNujR2W+Im8HxZC+G27
SHLXEyeaNzArF1aTNfujiD9qi15FBujtakgFQxFlf6ghdYHazMbJflVOLM9DDwyUHqIN3SXGpW7N
mMGG5m1LYIZirM1rUR7LBCKYaegKe7XJyMWpb8ERd3Zc3jQNATI5oLmVhb42IcSeZ724RUdrN1bF
pBgLOsTAEXml7axbLPh4+lkGItJ021qZD8JWnDMKjkghAw08cAQtr3vE/DitvZOtwYWmeTGvvlO6
m68LpZ8nhh4XI6UtcZZPlueIzdD2bC5VeCqRIhUND5gU3V+qA/YmS+s9nmcLJybpO6lBzzPG52ph
oIk5sE4s+a3vQKGHwzNqJ5797p4LFpcrpIV69KajSnSmybmCsy7pmO0zxiNea/hWGB/ZpN5WXkUj
4KDn115TbyPjv3N0HluOKlsQ/SLWAhKXU0kgr/Kma8Kqqr6Ndwkk5uvf1hvcWXffKglz8kTEjgR/
esUwnSdqB4CNlK4/m6xT/lETsx5ba0bupuwcF9eITfKqmpjVRtNxBhqKfGukAGzT1qZrbyw+uvul
W2dk/hbjO0nABNZrfSYNzR5nGi+xzhF6fI9ZeB0RXKbQ9EogSi6TeZEP+8xSr6kT9aan90ZTXZrx
yYXsGfGFCLMhCxX/B4KIdoZSeBCNQP+7UgE9S+PI4k/sBsyWqOI+OL3gTKU6OuZ8F5SsGcZkKz4D
qZBMUHL2bPe95IwD+NUUsGAtdfIlT+7SdTt26x5L7PRXwVvY4Ab/mHLFA7BqINFwv03JsZndlL1Q
5oSpWo8C7XPjWorhaWJjgEC/RLb6ynLOUE0ilr0TjB9rM38sndOHo2u2XDRY7RXYdMRTbmka7kyc
ydGwqA9zavkMZBd1OcF8HEczLywzbC3xnnRedmalRVtP6l55+d2gpGKiKX9q3GWsgsrpFmCKJpF2
qvhqTR7Ca1ABL6/g8/+0PiSZfoWZOOUdPwN5Hoh09nj0R4wijvPQjbH3KC3vb1YCNZj9Y8BX7VOA
cq1i+Y01nU1NE0tkxnpTpDmPBgeId5UxBmRd8d71hDYS6aTnTghotNO4lUs17twfbZP/jbk3MPgs
Zzb5IBH3ss3Fk6Xrz5LVKIqSPPdSwXKQJS8IHkDOSuaQBLYJjq24oo/6e9eFIeK3w4ES1l0PDiWS
BmWl8bKEUJ7mH5qr8nLA8aFYTs6lQ0lO9UJvSrOH/0ZT+prw6vWwL4GT27AqWHfCTi7ESqk6+SJV
d99O6m0iyuqB7h2y4rZ5mBsg7KPUT6BJkQtkv/dlCX3IBdTnLJCdtE62lhH85xHT21rleBJta+91
PR5sIp2IQekffMUaEXPm8NVCcxZDEmJv5cI0ibT1uhjCKTDhoab9LvbMiDdyf1ot3sKW8C89Nno4
/WrnF4hM1vQfYmi5GRd/eF078TzdfyHXjOm1gfq1VU3/gExiXWufYJTppZ/52LPR8aKSV8oGRlNG
nCT9t2KAQhv60jYtYBnvZL8G8de6zUneq2oqL4aJmwcnB6PBBuUf9eqeblCiTHedTb26US1RyfLp
HNcEde6lrFGdoiMm9l+edwh2IAz6ilWLintrYyP7+oO3i+PuQILoHXqgc+y6rj2D1jiRHSHBQlMH
OxSHdepArTzQXmc3Jj0SFc9o4vjztqJiY2fUFEIEmgPR2h1T+LmYEZzHYEbMhIgZ8ymwqJLatrcc
pvjjfUs2ribWlsJd2MoRUx7Wsi0/Gcp+dpu0sIlAdc7WpWAtti1QeuCoQwNw3Wg4MFNm/NTOWIUF
SD5vfCzWAitoD/ibMsc9+3+mEcf+NxfleJQL2zqgn4ZTz0c8mMjitjtHQ4qvNBYdCxN0npNlSDvK
F4+5YaU4tMPi1JWnUmi0LXd51RoWe+Ivd/obGuvIfoB/v7Lo85Frt0SO+VTPcgntAAkh8GgiKXTx
PQr4ChCNKmLHoCoyr9Whz8l0EyRE2fppPehqolENTDPPI3Gc24dyzKoHhjMPJzWxPDM/rIQCL7Mo
o5bj5EUmJjHLNeMGya+myCCzgsV5nECsA7YpdpmDv7BpgiggOHNasWPsZ0XjCqdMoGEpqwy6KXQU
+AvxTTaJmR5++wSRqTQgZptIPblTEgTu2NG3eByxhqQ+f5QWA3jtG0EN/HG9N+fy3Kn9g61p7kLu
ogZWzdGydnhQ7m+Ycnb+dcb0OBU1Kqf3ILHVwou79XH7M40kI0nJeeP3BHeYDJY6GgKu6uy7x1hW
Pl/XZ5Bf1yyOD5l5py6mEHyapKH/nQdrL0A8ZSmvBHCwPPQGFR8NN2BOBEoVz9XBzYwDpjER1pJf
wImnsOzWr9LK9Hl+deB/79q8o5ZydJ+81grbIO2w2rL0HLLlaQIsC1R21ydZfmpYBiRoB/eFu3Nq
yQSGVTb9qIZYp7DLKRL0qG7gQVIggC5k1rMKs0FvGp+Gi/juNez08Kl6ipqQS+xoyv2tbNyM6QWb
B0fGw9y3h3RG08rITtrLKKMphesMckajj+JXnsM86R7ruskewZCQScS8jumgO1VGUJ/mBsfokJAv
SymStzOkA7sJ2APSC0SzVR4NM0aOoFV7WJ0E8cAvX7CCHA3s5qC4MZKocuSNbCPPrFiZx7RGcVlh
/eks9FeFlZiein2bUDqv7DsjiitOue1d50JeEYsk/M7ueNXZPUGb3tZgpoYIS4/A6rhRehivCct6
Wa+AlJAN4sDn6vC7LxXnlFaXBKCyQN5sbdhbRaPEtuJSq32fishgSSCoVb8u3uG5YtuW3/eDI0Fz
NnxrEFe7voa2NVCmopfiznU0XjK3+QDrgddDUgWyjsVPDuB8cbmATG+g267yQwHkgmUN7XiJeoNQ
hXMpILoXzKR7afYFEw/UZ8dxrCBgHutDbtsPtVMk+7gnSIvh94zuGHZrNz2v610sGEBhd7a1zRXh
3lIOHyqgkHvyCEwrwUzC5VjVnXEYkCg2c5ECkoZBUjUm+ef60VN9c2D+QgxHhaPCZthVry6Hjh2Q
MWZPT97mOaVAROJN6VWw0Ya+kUzTmZzCijM9G6zuNS+57+uK5XXyYSuS4lBxYUkKzsDYtYgmlxUd
XeUDCP2O8Ql6O1b1IWC4FdLlFBtUB+ueaCoE28Aqg5uX8o337Ots/6/hdlg3sKFpC06DKIs/vh52
VFW8pHr5HOIGR017XeoWy1RxcQOTB+f6ihb8Trek2o7p8ByYktOdwcWjxWnxRMurFw08rm+SbHvi
xc6mdruPPgHiyS2496Z8348AXZeFxKsipdIWkasZs4vxJQtcH+DmhAA1pnIrEEsQbzh/ZdW5ELjQ
eCzFSIMyDHgX5qU40XpPxM/06VFKjBVOgr+D8PwZIyPu7B7NVZYut3wAkmmHYdAJ3cV5r+Tw7vmo
jcYk1hMD47EZwblAjd00hkUKnG77XZU330NOH0RZz3de3BE6Kyj8nJiirnilWPNbC+cIpQpTltLV
h0fjIY+dTxLrEGVMcu76w+eEwW+XyYOpfdB01S+3EAcuIJ2sCiB5M9Af/v+noSDH7Da4VOkkHOmg
KVg4ZE17DTSvv9LPNDCBkb/B84zDee1RtdmGRz1KChp7tNIZ1fdgaMnBMJMba045mGQzz44JEIlc
A8lq9dUxOZCnAfELarGv+CapptTVLQbCxz3rfJpjpo5V0/+1go4cTs4SqJ/awwT4M+qH2j44hX7h
wbJ3tePus4Wdcby6T307FPtesZeSRkUXD/8n3gX69h+8wluRTMvjgB5b5lTaBEVYT8l8se7xjvyV
OriB/gEcRLmgTk9ofk3faPZD7jyYHsfBtIRp3iY0Yhel82RKUBRKkD0Zq7++g4EFm+KpUXhcoMSi
eAxMveR2hqp7ajpKhaAQPfUxNGmzKp7EVD3KANeAPfAJAJ/a5KlFwcxowVtueYgZYZPV4Ke7BWc+
7Ak/FrSkm+JPW8jqYDC5RXQToOra8r/WG8SWzE6znee7pqe0dZL6b0YrAKRhnMlFgc3FIZzIG3AV
2VcMyZq/k1zKsb4WGMhnO6OEtsnpgGyAMCUcnpb0aln5LXbtN6P2gZ8V8m3t7T35VZMnzMggxBw9
tlHBygajM88UuoHlprZp9UVXLSs72ZoJhenOtOy5R8Az8XBcYGW2Rv2a1NY/rbsoRgrGybFnkDwr
zvTrqP9wd1A553RY7xuCl1Q9l8pFdV8t9mjfJAzZRhVdlFiD91AU55ZuokJbHqBn/z2goFbhDkkt
/Gvz8sDRcOeaFu1oM3Bu7CAURdLfpWGX25rzhBM2rn4ScexETm40PNOOTmpjkqLxeYOzj80YIHqI
O9QsqV2GI7IhNa4ssP9BsZsgYtn9M2Y7TqoDF+eqdjqtL4uBdrXER4d93az0LpnQUYyOLlsbdlgj
OIhnzntctaeAxePBL/qPfpB3pywsyqRu820F+WxLAxVzAiswID3udgGJtrdNnAAcoxP2cPeXDQo1
y5TgiQNsenMomiC+gT7gNckjTV3NzbT9Mx748mEyYLO3Q7h4lkdxb9mjkcOpAQR0RHmgBUtx7Cma
KMFtkFHY1I3FwUPWshYGSf45BcnUBX7Bz3QeZ8mlXOn9MErCjTG9LO468uVl6mcsAJnNAS8l4rXf
flzNL0Qftn1O7hn4nUNniXPTQyHCVjlzOPUxDvu8NtjtCX2qluUhz7Fe2hni71rSwsDCFsq9hfIu
V2IOszl9+138qAEsRj3LXVbC1QBdLmMoZzbxe3I4HW3ddNYGIDp29juKB1WY3vwwjYjUwGsqLgcN
YN+zOaYsQXwq/XfW2/pqu+lnBV+BjgLjyeFwtbWc6tHitcjPSVic3TRkXj780SHxjYN0W4wcb5fV
OxQzNQtOxRWhi+QamNdxXsnhLvKdjbLaDJrlW9lSj5BV6TGzrWvjmTQr4QuCyX3PoLXZobLo7Ct7
2nWp38nW+MTH5D1Y/JTrmNiRr5KOCDd0H97d3zyR5Uku6yHT5oiTq6zDlbcE5B9eV3ZPTCt1pjMe
EB7DiQ15LBcxmWIA0XRZEq4hv1HCydvU8+pHxAUgNrp8pR55+53H5XRrjeRMoJ6jCncHlaMWaerq
AkIDK9OgXvjL8U46CSeMaQm2pePeo/ezG2aEAzGerV9GX91MVb10wDKvRoJVNlH0m8gRO3nuPOsU
jzCgdXozqj02ZhmZUBzYJ3Ujtl3SIn7b31yH+vHhzTSRkk2Ew0ZjtckqVDRD2IcawuiCcLOzMk8h
UctN0TZU9iVVQon09wLhc1NkGN5xoRbwn0u8XG4bkQVZz6tFa6yuIEeZDNg2m959ztgSLj7UtVmB
nBKyvcbO4GJMPQnDWh5jaM+LYA8Jlf/k6jXd2qvNW4xTGyCPYCMzgD00B70HFgylpJmPSMXjY9w4
nOgGF7JP8yiZJLaZhkLsDZR1eQHTdAaAzcZGG5TJ3VTMsqynT2u7upS1zOZT96SccToa7ArzmiS3
TYPTbp2oCyIudGoN66/sJ7Awyb6cxD+DYaeKV0K/jv1l+9gAWpq9Yi3PUL4wDXV8+13jXkkHaWjY
848xd885EYddlRoMpVJ6e+UYzwv1fJtBWeBj2Plgg/ys65waRgypm9qb07DKWYWoDPkSYE0f2vUr
CF55NMVjYs+MGMI+1tg4Ad2wYYPzvS2zYaVOxjkQ3St2aPsBna+vdkDI/5HGNn3gmPWQquy5RJXU
xFZJyOibxaF327b+Z9Xqfz3b240LXXzHMp2XGNsBZ8n6o0gKsa2Nku6UNc93gR5YnWVpdrDaNNmt
DsVuM+iyk6pRzic3CEJO0VujIIVOqe3b7FtEijnfqkpc1TQ+Z3FmR3bh3mxFwS+hKW+rnAWTdjyZ
UVtQXGHbH2rGg6/hQ4rWOwVl8xWIiXGsZdnIe48maRmc2jLO8MevG3oh8EYkLhukqeP5vA7bO+yD
UQ4ERzs4B9eL2agyXZBtf1aINNSmCTxQyEJt3+F0qf4rB/usnVPmUXuVyhjHdMrkRkpQ76aCIlbK
HT5ZQnEAhHtRdYEPIsQckLvowEytvez4dalTHxYvdAsltqP4LYLKOPL/IYhe7D28yXAnNo7Jc4GD
Yn1wnUQdaPf+gjerz9pvTx4DDe9E+YudoTww81x1NbR7iHoZ5xFC43PJlV5m062104KlcBBDh/Rg
mOQsNw2r4P0PrjRqa16EiFrXOh3ORUL/cDJJfHaDGcGlst7l8Hc0K8mBF2eSID+SQXKAHE2RnqaJ
HZzHTIifROfmvlHznXIz2KAW+A1NZhnOKJss+0dEL7d+++bHD76gGTAvFRUuq4+OdqNtHrCFq3vs
pY3iZ5dGsS/KD7/IvlUM/EkQZGdu5RCL+cO9mOb6UScoBpmwIuWqv32N4dCtpLFr3GTdcKe9NZL7
28Sjv2hjYFtrtfzq3NKN4HnVC0pyK/siNVaggPNDMpwTfwZY4X37vf5t3fqLWrhx64/2p7eKPPpv
mOyHcVnUNSf/y1dUwwYxUo+tGLVsSrV/rGydnmTx2dZ3QoeVsBNqSzoJwKQtieGf/CYL89YiweLZ
P6tI3Q1PPbGvVLlnrP+yZpPO68nn4DH/DXBSbitPTBecicRTLKU5HbSwqXNeu9WUVrj42nBc7A+u
ON5YCgekVGSFvlnzbFTvPiW29cvqjs/BASeYfySj3sh8nsn0pkcL9vNOxxZc8IS+QT6RpCFoweNk
23AoeBm7NMIU+wK2Ib/g2k5Oo4K9JRPjxgId7SVJ3uyyOC+msyKgpP+61Kv3bj9umxnHWDVpa5ca
qwmUYPivUf2zKJxb7TZvuQbzW/ZUy3ikIyphBSfRVc8lqBGeK8k/9uOvjMY0StZIM4HDk23V8tCP
FNdqAS5O5U8GA/JutEVU4VlriwRUm2kUUY9V8jx4CF9sfJPCqX8T5MamaC8zLVAnysPYIvjUOHUP
unVZ4NN4SFDe2jJyHSbdMEQ48dYZ6G2rWC2M5vQ2yMW/2o5XA7oYGPXMRl11RsKeuhBgPGvH+dP9
KctVI+a0y7kskHFrkokQaObnO06umWxn65U1911fASDOCe4GSTjB3H+t2bG+zr33PNjyUN9XGnY6
wflklXLmQwGhAgfBYHNx9i25h3CwwMQxd87sSGKNvMbmzHWxN37jFfWfIIBOiGoczRRRxZtfmtfS
f619J7n2VaFOw1o/FEZwJyI1Vz0ybOcub8nQGvUuBu0ex+xEKkLh9RfLlguRcrhLGEb5V+EQXabs
3eMTHDlaeDUm/BRTS1r9pNhu0GSP9Oqu2PPNGapfz/onDv38syzf6XVgVf2cjuKCZoCp5dlhKYzJ
ujJsmObY9pi4NgMudJkyskywxRYwf9l7kfz0sPsMBt77m7BFibVQ6asJvw9uf6qbv4gvbZK6uOHh
wLhdvMx8qVrAb8TmvuVFelhT+wRy7K0SmJ9J5HRGbkejiW6HfRmIyxIjeSGXb/hDkONuvrYinXeP
Josu7rSV1xmunS7/UwfeP1kTMSl8gjog/dDWJ9aKffMEIBBiwLAbze6azv3Np85jyyZnvwh4VeK/
weQNiM82iMvNpP9K3IpQ7FA/WNMj4QgP4FZgPvUw4Izevs8hr4149Gp33xY8Pp3kd1n+dcLjk/jX
118lC61c4thIGqz/n7m+mNSKmSmb3YSog+T1XbKUtY2vuok/Xbvc9UtOVjVhVfZusZ7GThHOxQl3
xKSLbT7TStiKMA1wkdQ0J7C+KepgW0zpdo2Jq5FU5FLZGq7Y9z7aRBCmBQZtqmfCnrAd1+sjtIr3
Jcj2Mshg2ec3aGrsS1hFspFM7p7OTc4hR304yJVQMWtJJgfxpbPqowmVzG+XTVGj2HT/xg6aI+Ai
W7+DTgN7sFtItfWWd0JSitzFfkeOA9zKoc9C50lSFWnYdEtRRJ4/R01iboEUv6Z28WG5Sc9CjeyI
RYRpwV+JI06u8eNiPom6xUIMVkYM+/aOOLoL0bQRaTk9DSx7nP6PQslIU9AB4mEh9Fgl8VkAoGMA
4YlWsgMEipTc8Izz3iLx9eZhg0PRORU2yaOnpX5ib/8o2lth4FtAr4T3J/WrsLmIBz5VYLnij0sL
3FR/Bt1T5eckVeDIGd3e7Nb96MF3wUzJNOLz8xlJuncJs1C6K7zgsUDS4BCxkSwdDYcAkFWHzchC
9977WzdHQJIUFLPJ7AA3fbsT3ElYkbVvvtBBtAfS6EFDsWANW58muQNLsPiHZDvZt3tyEufhBYjo
Bu7NJsvfkD7CbJpIBt7TpuZmHf7dpQKQEJvEBY/R6zcGYJRIvg7qMZV78IimN2TE+ryjD+86Nc+Z
Tn9HDiT8pddpBOdoFGdqs894TlL7jwVjqUDJCMLGeuYQN5FrLXAopS3Om3R4agWHxwo+k5M4Lz3v
xNc6Nl4pslek3Ymnrn3Bj0VDUcs1MgpLHvuhLCGV1dBXO6noDdTLEwswzec+CDiw5SX3puzmFDKD
dKn3q/6pKNNxv+LkeyX6c18SrCMuZ3lccHyPLYaElgAXbnirPNuKSaKb4mbLxpsfFxrHPqVVnokJ
RcG13LC3nK9sxkpamcVnw6oJyjsztpuYPNwHwFtOGjwZMmHNvuI18po5bGPCH0QNyUQ21LCM//w1
f5hYoEdJx3F8TSGXdUF+6niajFhq0iY5928lpRJ4fo+z+hY1V7oMdpXofkcNLjnmWtkoOk1QjN9q
ZZ2zqm83Y24Hu3KKI5ABNi8ZXhBiJR5ngX2Zi28DQNYqXJaD6xKmucNutvssY72PK4CiRX2sQE5M
NqUWaQbKNKjOMKO3Wf5I5pA9DIVp9Vv5QfjsWS2eg9tMX2Q9IPgNBScU/w7f4omMWAGUKOClTnEz
TxJ/30sqF7JV7BBMsB2LJ9S84yTEdmYv5Akgd9qgKsH/oGIHv0FmoBnbVzizirF3MlNgL85PS+41
kLhAC6LO1nzWcRuN6XIapbvz2umnZ1E85/15CarHXs3/aRgF3TtUrHev6vds8nA0Y0OYsQUwGVTp
j5aMumPmUgeAw1c4NGorOiXT8Y2m0r3bELRuyLQlbjhYcwUM0yKX4dRMmHd9CFwVhyb8T0x4d9un
TXtUECWpveNr3VA1EA0t/XFA6hY66Q2DybZ8Yi6/WRwe3PbHoQaDeMx313K/zZXDpzgxwaXkXoEI
D1WOaawiz2vd+iR/wt4eVd1CcfE4ckiU9ZGE45uzptEK0MHhRneWPjJz8desviH2fdur92Pez6Ow
7bN1CMtgdra6cfsojc3P2cEC4nvdrkoa2J3GxeUdLGR89lPuiC4eL2NGORT2iXs4b6KmtHQ+aiN4
6TrrSkENoGuFH6MpHzNap/crZvLM73lSUtOtRzpmM+ujUqo/E173tp0bLgX7T8y8riaTaPa1zWOt
+HSTBYat/VCVJQbzlu1P+mpLwzvR4ESFFLQ0yoMR6UpJQ3DAQczQeUD9Sc9hQOO70LimSjYHkVRk
LBreZVP9DHesso/sILeuSbxsBUyLr00+zWwAjWJ9zc2ef8Prnx1DvIvYTk+EQoZLXbdXqrK6MO9A
qxgxt4nK3XznSFLMacHFIWh156laXu7O6d4pHjzop9a0HCfinCVu3gmqvFlhCeP/3U0frtPuAqfY
x1n+JOigtGsEdyOCpbwRPComugQ2fkUkjrr5efaOnfrsP7Ps2VTXcmrxem49sXVBkYzEoIgZoeks
7cnxnMgePvwVSI/cDXOH5y3fB9iMkvG66D/5qKKEAaz0TUApyMz5utfWn2AmwmIxQXyR3Q6V40Gv
tOdnYcKHA659t7X1BO/GYN5PrH45RMLPgtRYtd5lrHJUCWKdCwZ5BHoznLwYjSWufoHmsjAmKIEd
pDx17Sg3a85I2PffpITfy5gk/1psaGDiyxuS9jQjg4egOm817QxePZ+Snmb6Onkt1+JqNLTOCx8c
ekNIycKQGYrO5Frxslvd9X/aePG2U+3ePO43uj2NYGt37hxWs9xVo3WZyvwW+OJxUe6z7MvX5E5G
XuyrjwOoblaE7yE723Hn7ankopfwxPbzD7zXbQdDx+n3Dq3loBTdgO/XhMjrra/tam7Tvtyn5aM9
+gcMWNf74TO+Fc1P019mFzgTwXJeaPSEFcVnmTLr6/i0gFFwggGszfDcoJPxMl8t/8UZ3nIyaSCW
dwajXj/RvZ69qrsxrv5njvFDkayh5Rk7yPHbquDwai07AkMh6P8Q6Ol2cNb90tbU4byYhgKvjV5s
OW9gTAkQVNeCbdmWUrmj2fzOGVDiso9k8Njos6GDh6zGwJGzmx9/WoQEpoxojWm2XhE7hxbb6+fA
JVcmz57xWOt5b7oDLXEL0hdrjjXlvTocWo2Q9yZNI8w6BRquRqb20ATVPtN3xt/7ulLWSekG9DGF
/bOhqpnoDDFVBUW3wbtmUj3MHDol455a570PMAwFETdcelgYKohMbxjx+TfizYDXS2cc6kGcwb7Z
jjBKB6h+3soaQh2AcYYTFwni51bhM+Ds5UdzobBaAsmimB2kET5piulXRnQFU7OjJBIYFcMXvuW6
Fwfgb8ec3DtjKy0W6rHV5UPiXdn0oz/0lwAIGu7nMF09+kx78A1H7fgv2u8I/VYhHKwN9eN1lQIV
1OCauz/Zgi6IPRRGbkXV12IQ8qHJZLOaxBWJbJxQzkJqd64oRR4qNcMpnM6TVTr/QU069fMD8zFb
qvriJDJj8oIvkHF0WyGh9jFHS/6XbftcSnBsU0vDH8AtDTSw5sm4Wi/FCCzVS3S3C2A2pPVA8j1V
D/QfMV/+Zrw7W9ERSMbrIK/5+pjgudw47nXwlrCvC+7uMoSYt+3q+zJC7OnrC+9radoe0kBGhdY7
BXy0n4Zrpz4WF9WHnplN2t0XnenJWosQpNVB5qTIJzdbdnYynvMRI/kdmGsKZV2MBv8uL86/ZcHI
0Oa30g1eYzrHOGnsfCkffBn2tJatdnJiUp1pJCBl+V3G/ptESNu4DMcprdlV8V3ZmI5E0DwWkmEV
sGjZEWPprZ3EY5krOk8ToAr1I5vvAzdXYFlUjzBd1NO/TOGvbjjyxn4Oq6mvud0oRlvqHLkOlHDf
5xn/pPrPsdPftlifDcmVtlpI1a2P4nFw8+BfSowkR8iNUiN9jx3w44b6XDvjQccFdLbmiF3hzqzj
bs/d0zT3Clha95Rq80Jm+7pw6SfaQ/PR/XOP9yZMsjdPc2hLYKNu+iXodsCUjbF1I9vEaps5QEe1
Dcy8hb+iVyRPiuICWbwkCm+krD6k/pLlp5+iBeM1KaD+tndAtREtWBS7gPd6T1sgIk6hPmnsCDvk
STt97xcIvqt9xYN2t5L5xuOI7nCwU8JnpYnPdBktfNjDtWLTHPfwQZL+tQzYK5iqUbuh+xXjWJ36
ibFxSTc5YXCOZBJ8yvqjHYcnXgbnP3DzJ9ASf9PhnVpAoL6e8bwWFSnk79a8dA2uSQvlavmLqZ8r
3rmf3UDN+vAchf1uE8vzgvbLKoywcLoDAJ6Np3KUuN/ZF29lVezdtURxmPKokf9NGeUEdTMwYFo3
P/FZx0ZDXCDVJXzo2GUR+q4s1xM8M/JADVK4WPPemvyXwkp+FohlOcFQPGKnDmSxyjlV0n2+t3VE
x9YDOhCCMF7HYKL4KF78QyaXR7gNC6T0kd5miyt1KE5rYnG0N3mEzdMh0M7e7+M3JQ2HaoD85FCX
uTFT4yow1YyGVwEOKdjcpfYrz9vPZI6Ze2KLjelE2dHAqQxU7yPQ0C0jEZuS9Dw1w7mu13u6Gdho
Qt153rZXjhhHu2qeOyfF0dDPm76vDlVg/jEE/NbV+i3pytzEY4p9XX2a9/1JOUfCtYiJ9Q9ZIdZw
vmX1dEwS+2Ueac40l73ooAw0OAJWCJwz7DZ8Cd0odlRGIO/NfyBXfExdGSbDaO4Mf9m5c/s6rvVR
CK4xYf2qYdj7oIj5j8lnrCPi+CFi4w5N79Sj7GwsG3NLQ+H0ZvS7H/teLY4l9hnQdxi0jDdxegSi
9LXKwKXXx31lZr5469/Ay2IqG9QDmZ4Hq4iJPbvika9170Gsp239smIAvRdubM0Fvs6SU6CwCjQl
co7mA8r52SKj7+byotL2j6ZFCPsKnNqaGSItWY769wobgijeQ0tnSY3HuHHu69cWlQJlTnYFw/Jx
MjCAzFR+rhPRm8l5zoof/AC73J9ZWybF380K7hzO77VqRpAGacSUfcMWjFOrF+ck4OnqurrEHm6c
PS2eqqq52C4tz9nfoqVKGalAme8LNmkNPMm3+fo5MNI8adMjPDrtS2Oq57WdbjMSs8PBeZDxs9dZ
hMcZ8TgfJWN0B4E41LVRcLPtLDLWXfwsGMYonD8Z6geTlNav0gNI4U3UiAScLhgbC/c7oCZo4KAo
aHcXKx+g+yHYABEspVwmQdvvN62+ivGSAz4SXrKTaQJ5KTs3RnrqHW5I/soJD0XPaBm/6cS8SfLE
Pa+Pwr4EPiIe6dB402XusUfUbSmUYJ55FIu4DA7XqzIH6IGs9Ngo5SocK5CaRHlbP3tIbFaCjdrT
gRuqiRA9zc/gzZ9TnOTpbB6z9C3HEbflaTD4p4xJhNj2HXNfxfW/bnBvK9ug5T5Ges5zzb4qtFYo
/ct7mTnHhJTufqndg2P9rDRVnpaJXZwb9KccRseSRgnYvagW7tmw01dd9ndbKRJlrdPXEtP5Jomz
J+DQlG4/mUHxJ2cu0GnzYk/Dp0UDmgW6LgL1XD6tCzGIOX5ekFuoUjkEsXxNCmMX05CFTZY5BKp/
8hLPGJRypBdnUe8Lkm+YI+zHRD3HX3MAm68/MRxFEuWAvpd9A7rFm6ftWPN+8vpdlfX7UZFqwv27
rsO3X9EPhLPxxF3NkidrD5ylYRPqCCvasOuC5Fyz0fMT+0TZWXyOZ9DcXjt8ygGMFzbDvnL37BSG
/cAf0Yq5YxDRJMf5sxyBpw7x/WKssZPPzG1WII+t6cUsaavT/zg6r97GkTSK/qICmMOrcrQsS3J6
IdwOLGYWM/nr53CAxSxmdqe7LZFVX7j3XDE8MGwCJfv2Mbj4dEKOB/MgRfpXJscss1+UL8EegAJ5
lV109IO3cijoz3C4hJitBj2fW9+elro3vuElIDpR7h42LsGyvb9uASeU0HtyqmvcVZPdLnrC40z/
aPkIJkG0rMthPFNmKoTViNHY+7kbUlDEKnS9B89IEjxbGHiJ2uMjCOxm3QpfgLVlNAVMY1nYxr7R
9W0eEQw2t3VBN5FD4KqbK+dZWIIesvvpofcQTjMdR2zvddzxAMPfbSf33+iF31lJUonIUGhy4zWG
U6515CfoZ6kcUf5NHYsUUpZSefYLFkoegdCU7S/sHE98Juw3gttQ6PbSJJPNQsGTJPJdN1AoTk5K
TDyLS/JHtjp4dLrlpN3LlAB3d9aUOXifq2WuV7ssw2HOV1C2Il+asAhMw4LIoofD2i3VysCaAlmF
bo/l76qdmoPdwBj2SvUgrfuReMgjomlNhYAnP0MNH9SkMGrlpNZkL90DhJWuM6yMAQmgY9r/OD8e
XYz5ClCp4627gOYrqzdRLLeR7Jclc6ICeyBA+/QfMniCnClYPUFWkksjHMNkamo20Z78qVACsm37
yIviAkRm5QUh8mxy8UKgpZF/yVk1G33JoIw6pbSMk+n4L4EIdxB/hvAmDxB8D4DBzsBuNgXlZGA0
19Fmemba4AjiR+kYT2Nyr93+RiD1yiP2Wy8o9TtY/325GRvtqLMGHlX0KPtH5ZKlMuxDz37u7XDj
5/GrJ0ZCrTRvZ4n6VKX6pR30S0KtUZtgE8ZWbTzOIzf8Z1tnWZDD0/zGHtlAaYXt+TfJDiSnLEn4
hGzO6qR/CGQCFWunPu2WjkXHipCAzt5JiZsUEUMhxlP5FK3JVrWWsVahzTXvsVk9EiP7CDL/ZLCb
0QrjnBB8zpKGNYVUCVCB9kmNwGmD4DVMX5ze3btJsuLC3Ms6+ClipA4uCJmW/ZiZ3Oj+EeTE915g
+S4i6CCiwyXBzmWLUx6tk3bWaweX/a7orlJ4BxUPvwsPHGGBDmx03gTjIXITCZJA2pB09km4cKTc
sbjUmrkjzeBS2MVds0Du1tFuUPbN0ZOtH6PUlGaIQ0JNCLqdXdO4zC1UAZTbRmCbYqCzdBOaNrTv
XP/nmSaq5xQxkSQUoIEaYmfZarKtk+7FxzDTsU5lrySISdy3yRP7/TdmppAV7K+sbmYN/LppyEnW
snUvGaHScXPg7HQYussCJIYp4G1lTHy4U6EdyA2t7jkMKq5OFGWm+y112sshT25aEGxTY9jjLtrB
gNBr8UXY5IDUBs0F42AX0IjDiLdnVcGroRN14Pg8+OmdgCTKfrJJTNqJkM5ssLuNXruMej9SCX61
2hoTsI1cyW8GN/vaTM+U/39QfYd1JDN7QTZxRlTsvdaLa6eapSjrvy6ezqZtvoyIBxFlbEtD3Emp
JTtVbMEqcukURwPaVqZ/mCGGIeVF+1jPSQuF++GFoAgMWOplqP6hCAZpxAqH1DjG5ulaRDS7ojNf
mJwYVXkIo/SzTvtp0SbqNiRcZhmrwaTPf8M2eQ/K9Nfyij9vqD6sANtiXbtYMDjK6xAIDWuQ+kXK
ib0SCy5yKbdZyPQeu4eBJ2kenWf6ro0YzMriLbPFIYLi43V8T4x7sxwufWHYiz4WO4GfYBXn+lY4
EQKHmrfG8/WnJuz/xsD5Z7JKqrtZSF1oN4H+omoYvCTByXKN98ACrCCj8YP499PIAhDc7iHHHodh
mA8eHXvcrCbTXERcN5i8lz03TMzgTdrLwX/LiuGAxw+PLs1vOtHCJtoxMOD+MD3EOWaQbzgLeNFe
VnzGpon6BFlLGLq8VwylWScUWBjHe0rFJ4t90HH3hD8gpFq/OFScDn30NTECrUna26DJCxdalmpE
tjblwqhMosMZq9sQlFbOzddLbdWb1dI1OWIpYqsaUkIZnpgLvDIWXJIdywg+xDpmgChnPCiApWn1
F9SqqfF3WQiDLE13GkOTohRXl2Cf2Iu3Kh3XrI9eEjd7oN+4JYW2yUdsZn2Obj3fFOzaKquhlXbJ
tijUS5UkV12Mb8me3MVm2dbqHA/xPnK/cVceiAt5KYk1WxvzSqngtg7FDQXMbiqwkEnZyfVoK2Ty
1dYNjA8leaaYMOzsEfRVgMlcz+yjcnd2UX7jWnnCt4ZaJS2/6Ktuhd8W6yaci2q7XlZ+8F1V4S4u
g+vU/tTIC1ZALXQKayZXvuLNxNnl5/6jjsjykelyAC2/xPWMPjYKftASL/V2+nCT4KtmrGaXrH5Q
jV/xJld4vQN8PpaJhMs0z5iaCM/zfl3GFvg0Ec46gX9089ecalj5w1bZ0D0zT73WgBrRTy8N71Fq
H600500YLyePcugWu9o33g3HRqvO6lYk+bqxh6vs7QsG+UPiI4MZ82XVsmizmFiEjVzr3ggpa511
BmtkTC+TVTwGG1ldbRANEc40w05h35kCFlODdzeofPCpu++KxUWa8So60f+n6U8zfud+hkxfPfuq
JM+q+jJidyMTsv3a4smL8jVCib3KEEGW4Y7SDYwmYrX2gcPspXSZ15jpePBq7xGaj0DEF39yCZpC
59ywJbSLf17JDgz5Z2ZM9Bb6xmWWQyXdbwZ1gtN1swgdAqq2zYmYJKl5lVVkE7Pag0V5j+g1sBbD
QiUG0hVYVGpeAxMtViUIOoAO0pMw5ejaaTJDskPQOoqI4giztXmNDEozq2QiHCxiLLGhhTwff+0u
E8khd2ITW0nyqYnPiNG1srNtZH6x2zsOfb/ymHsgPjqkPi7U0OIDr65OhezJdC9zGWZpC4VS3Hen
NwbLVcWAmzy+VvIpjtkhoOYtNY/hr62tU062yM2fSsmezmvrfzP4UZouu5T6HvHN1ppcOqVzcz1+
BdJdMuNVTTf8EEuNNWJlI4MQ4h4a/NC29cP+ksiV0ttgpcV6CEeTMpTtRoog29jIylpq0IawmWCM
a5CWpxqb74jVNqeSAlvnufpNmO+ladwLTjZEMSuF/yVNGd0aY7yX0zweRaCXtZsx9T4an086b19w
h2+AD66CWISrPIxXUYrlh6S0PGUiE7OYZO8z+RaT6bG8am257vFzSybPQUslWtaQVj1CQ6N72sd7
cuLY/4ygjRpS6JxNj3A3Jv1m0hvCpQ/cuUzqs2eNaY9jdSgUyPuxPeQ/PlN0dHE6fApf7hWGxACp
AUnoPEsu2nnyuTdJlr3amEdY/THqCc4Cf0IdZXii8Whb9aEv/JdOv9bTs2Ubu741jwY6KqiM/k+a
iWU1+JRn1cadEQWQoizEFWaFwDfFsDx6LEarraMrDMXuV2WYXBjXqKwetqm9txMTYidot6r8kGmw
GGdxqlW2zD/7EwSBA/VJskpjl2CM9G4yxiaA46UlvbF4tjPjxW5MwF7uqpol4hJLvYGG0uB79qZN
m7VPAxTa2n4SprMHQPLNmnmTNYzYKcnBk71aWXqIVPesStqhCcJFCceh+m0apsYxi4ysHE+xWW6s
eYeahvfcQlff4+emKTcHg3BHxmvLUXO3LOm+Cs0hBRDts6udqBBuEabIBTPML48CWmfRWUfvU6YT
pcG8tx1CfxYSfyGA1OnUln3TPSHLlcs0dpiY4rMYSfGR+SamttI1lhBjt87TYjU7y2owjqPmaFvL
ljR6FuHxQ/gyte45HTLC58QH8J0lqfLkO+t3QQvqgxabsn2S48Ybv9vKeq9t+zSgkCNqjwV6Yr8q
g2M/rcBosBPB3bfl2tm1HsJ4JyDs6RCWj5Krog1gYRPmXsCQLg3z2HUEGNcCE6O1q0YElGPvP8wm
4rRVx5FSQxbmGrvHzhGbSEMOEozxJkSoYsCRTtSfssSbb7KFSShUwv7gWNOupfVKwhkwTbkzVtWZ
w3oJhRYTRtCsdH8kn1N+Wtn4XDK/ELw00sguKRdiUYs94XXsz7q9DGBZ8iQtyj5l5RA4V4NhZhAy
W40LBlWKcElUG6JZW14aMMRAIzNo3jY0jB1pUQt6XVzs+rDrETakkXPtu2uuY/ZIap8BaXqqOBjN
Gos8/LMBOaxFYOVAEJQU6RduyvdplIAD5h+NWdGYTzxRjvXpgK/O5TYjDHJI2bg1m5iN7FjqzMPD
/FwLcfKscKGbH1X47itqmTj78o2ZAtEeq7FcRZqxVYyoOaOmfznp62PtbwY4pywPwEIGfbfJGHem
BumNjvdTaXhicbTJRe7pV/JaENLXjFWqlmyUdGO4RFiS24GzQPlPPCIdB0HNjt78NIVmLoMSFUEs
d4HWsS5KbBbFdrROWKuHN7qGTZVS5xbBszYn49C6JqFOwah7t1RmWxED1+kAnePkR482MqWqmSW9
ZUN8bQIc86iNMDeUuNON+puZJzzIGZfD5nc+gDMrO3ti2zIAJo/mXA7NAfvJAX3pzkM+INOWR1g9
B94vujUG4OkK0w5FpQcm7S3xmkXUYmADOiUwR9Cran/6iKo/iE5VY/Ey+PT94U7T3zxrwGiDfire
MspFWYQ4KiU+lm18Mgsyw+eBMbtCOrCofPM1VmCS1dGuXiW/9FSc4pSU24cb71hv/EaUTHlS3DTq
3iia9mGWb+OBUMLpOR7rQ9LJHyHMJYLTZd8276FVHXB4GiOKmDy3wZJo1CSzwDDXXkGCPCewoxPi
ewerfHgAERWXoBBIy0PjMxyrNe/8qTXLtRN9hPVhwOcZcMXlOIex4cjYXmbj3aVUypgfMcXvtqxJ
KAFhyeHg6AqxfInwu6NzWzLgWPtdcnAGZxllFpBmVgp1fRhRTXtdvo90XibWXUHwm2bt1m8z5FI/
Gp6mLHxxq7+B0amdRosYM72tHxJvunp+96xVRHUUuzD481uyyRuX2TR3b70xu68+Jo4jWVe8Vsxc
QidEqoVVItb59W5W9wFafBlW9U5xwlTFpwlvvS1edKkeTjLXm/ZFJBj5kl0MGDJUc4Zdyhtq2T7N
nb83UZMsZK891ZGGlDkDCcvZZaVu/wzAGz+zJCWahBe2Wafas9Ykwq20CgsbMdYdgzOWQp7/yQLj
KRtAcp5DrmQxW4J5M5zkJhAI9VZPZ8IEC1JsbHdrEAW7uL/Pp2DkLpZSjEvAnlc3/eGCx0QxTLux
/8tICxaservsTxkD+oByRXLQ3Syf3RhH61/EvtMgSdh1jkX+0tB6x9o/4kVAHSyldWvsfKv75E1i
xdaiuxNcYwTm3E5LHRisIx+9xVxovFBzG2xiKxVuKm4hZLFGxXgALaNZZckmhdSZKonvpcvrf4gL
P8LW4f9ZeVsjcm7cN8vmWtvsz6MZOJyW41ucd3+GA74Z20q7An+SLj2mFjsz/abzChNiUnh3jAxd
K3u2pvk0OtiT/eA9QS3YdljaTm6PebBvtSdZFFfVFs7CD9V7BSuQcJzMe+3U+KMrCIUFgmKYXv6K
+HXrFbTN3rMvSWsHNxwZLT4MPlsSoT6mdPqNAc1I0fALAqINalxKTB7ltsoNZB1uTlgEL6/jRTqj
HTvd54bu7AcGZAxUum8Nk/nCGbV65xYv8ITK5yy9s20fN6woEcyqStsZZZ3BVnjYHK5j8K/nAIRa
UbjfzKaL6bPqdkL9Gsmd9IQe+XXmPwxEimNOOxxk8Ij1pc74IvABX5Mabry3Y75hWlZpNEz50vH3
lQM2LNlAHbHLr4mDv2OtMqKgpY7kgazXLiidaYOAipVwgzSzsBA28rGDRgztd9yJXrwzYkgc6uLA
lwgYQhbXnqdZmGI/2t5GN7YlCwIOobRcAkMBfY3Gqdhg5qVQulY908FLTWOv7F80xVbM6h5buNPB
DoWtsm5ATBjJtJzQSFiPHIOfE+yrHLBSCAmiX9dAyNPqN0YeEk0VFFC+I/+vEi3UZiyxaOayklVW
zXP7OxAnNzPMnJ0lecvJ0nOpcdHBVSiz54425DhG5jOAg+/Phnw0LaVOdCjlT1M9C+WtLO/f0K/j
7pYwDcZTcmBkFPuIAOE1Zl7An+0eVEcVpDAMrGUxvZStiUBBYwBzDPu9x/mbVQfcKyuAvzEmm3ZU
i+apnZ5l90sIsv/bjTS8+oE3ZSnifVG+kzaJBCs65Wzyijo+NtUTCXzLoH3LkaEZ5OPGHacoSCO1
yTveLUaR9Oqkn5AUpr0BxFu45UeFl1OMqyw9+ZTdVqQ2DXN7W3Yrhi3LWUugs6l2aHUL56VUzDeQ
jlcLjZm/ET6lwVNb+itf/wB5ABQGZGOBVuIHj6HXItKmaTFiNEHEhXz9/+QwzAgIvCZzYqtnVA3e
bCjfOQpYMHMb8slcom4xdPaMOhtIxGA4HfszrL1Vb2192GNTwnvAheRPFxoJMHmlSTbk1nKuyc3C
jagqBDoUIFN8AHCENwG0L5Gobbwng3PB8tDHfIz5ih05tBx2jOi6bHR+B23C7M1HQ74FDzotJFBQ
zc9WRmysXD6apHh3ZgNvcPcHhr8M0kLq0bh4K4wB+flnauJuoEys5FW6p1yrT25ND0cagSaWsvto
+JQtLimDQ6rkv3u8eq17DQn5GAtIX+6iBXLpISbKyzdkfsxcvOapQ0EO2RilAHzLhamoOntIYpDt
bQweCQyIXm0NJvqkB0bONqCKVNaOsOQiQANDkwh6DYudw8NwbfpHAJiggqOWlT950e5TbAa9/VlF
B3Qvu96OdyHpC5NCbIJwFD0MBJQQQkm0ydl+zg+MtfIcRsXFrmXFhK12GdlfLp9aacSrcvzSKn6o
6SWvrAU4gwq6e2s9Ou7kIeaZ6f6QaaI0QYLLkok9UM5xFbMidTq01mwqDdaoZpuAYwGBOIIoag4u
kbohe3wiZRNWrz6qWc+mveYkiXiHFXaGlAUzYWDMDQmpkCvi4Ohjwye/uBcyv1f6/FxjK7VzihA9
0QiEQf7Htob3mvRtKxH3XIIU6sOEBbsnGV4Z7b9GOABBxum5NxgYFquJ+WXJcqdsCRM2bjY8L9YR
G8o7Ir/8oMSHoohowOXgLLPWtEA6YdXJEzDTfjVPIhm4BhKJgSWHdhM3M2tjzMytihMsUfygbAlW
It33eSS2KgyfrYiY8l7zVwMjHxnm+Ro9dv8GyxLDZ/1dpCV1u1Dlqkjs6ClqtdfgFpRmy2oj1l7D
pEb1F6f3ljbraLvdzUSN3IMcnGEqscPk0mHDi2oWcYBd9RSsb4ktUQTr3HsxgyOGzui5u4kAL9aj
8SXvLET57tbki23ZwdHzMSoql6M3rKFW7ScWVhwmSCFBsqfXsntvMTIGxpNZ/OCMW4TnNnhFiX4g
Kw4OSr0PmOKYaMO46taexRRWxzao2dmbqUMGyVyZwDfmLyaL3mTo9KNFA0eqycI38R9rhfWXkJ67
yh0UwqFWSciG+r+QwOSNrVghhQEEJLv3XzTHprqPIJTT8i3avF4NutFd5/KM9cA2DjttaTaQM4SC
VmL4CF6TAra4ks+umVCVxx+Jg86itDA6Yr7Dwdyaax7j9pz5TJDcSlifMfSqKqLicVfJgB0kJGfk
VuUBSx5uDhffU+MyOnseSxZGWsUL2DDddEfcAhpYKXe2JqiRw6LOxmVf2IANO+yOU/4mp+C9b8ZT
kRk/PY/vq8C7CUUO5LeTRkdRls9xUltvruqztSWSE3QkqgGIxdUqRuCD5x8s4Yy0HIkOUOWhbbEF
aTi36lWNVIt32DfJrLF0Bm+cyMWcmalu0FOfFXW5bfHdtSddA9KGklST3jvwGx2bjr6cRNYuA9u+
/bHaetKmlypPznkWQopWNaTro6OGz2bsNioNrhJ8b27zXaqUZaPLttDzf1HuNIsQsV2RmCdlSmfG
nFxS23rFMHpVNHYWR0NfwKjUzx0VQ8MPZTM/r1ECDCiw8ZJokN+k1n8MXf3PsGOkss1yNMiwwuqB
MRq5ApsYHtYw649GZ99ySZhO/lUjqlSKf9xx8TMprMVvZbXXjh57wCve4HjPuTG4p5ka/5L6LIqX
UXuJmqcA8nyqOVxk4V4v77n7r0VhqLxin5KEPOZ7fA5meFOYGnD8rWwZgxck/jU76wm7CXTUZYgQ
q2BJhGyzXJVmvPD5gZSdXCMuaZxTEC8eKbNFnyylUmM/JZEkNgiMttR4BYf8LHr38ve+ZvpPcosp
fgfrbQr5QwFAcrT3BjlmnJMEM/3wlh8KCfUagsdrRm8zJqQL4iaxq+iRjcCV437TBT95otZZQ60y
JvFmrvvlJgjrTSztveK2y9PxyQSZQOCyubFS+yuOXkydHpT7MUQBaZQoGBLG420y7Qau1X7EVDsC
IoJQoogHTjVtXfHJToO7bYkHRI5pf0Tu8JIP5Q6wNYRmO/gumvyQtN09du2Fqs4sNIE6kwjjxa+F
cdQVU1D6BCvSVgM7R4WYT32MwUdFznJH3qorshs5B0vhseTD3MOUaJVfM9zyqRku/SRaTgxCS8t5
6WjH2ZnCoL1ONbS4pFEH8qEvlf4axdV7ZMPncsZFw+HtgsVQ/0hhXMHhv6jCOcCxWRYJHScFq2Ds
ZUa4iL2WiUJH0eCiYA7xCiNC6F2G7h0hkHspukucwMEbVxqhIqFhPVUMsyzW8hYOTy98cmqOLr1f
5wmuWlK+QvEasPkwVLkraIglACrfcVcueopWMFqg3SM0jDioRQpjB3DyObKudl5vJ52dU7tK+Y+Q
l96PYOtu2lzwqIC7rfH01Q0Flf7R4Zgr6h5vx9ZuGDaB1CTaZWfY3WdnkXawhU/Btd2tCO2C4Etf
YgQ4hZHv5o71mvAFEI65tqsZmMTKV/hLMY1Ie7ttosVnkyacNkmExMFl1bqr6ldKfF9IPpJjZtQ8
Vs1h3r/HHUtIg/Fz11EpgOvHtAZWBh/M9DOOv2wzD4kWoPwgVb7bRX9/Mjb5l7kJ6gcMAqIdWLAX
5ilDSlpaBIIY0HR52JCRpF25luGP3fbrMWcyBpVqjB+c/4vaC88oxT+a+NanlCDoGPF+PAf0LETe
PbdMB6zEucJ7XQuJ7c4JMKdTr48FS1cUGRW3YxsItCFsS43kY5Y9tZq+d9xgPYjyFMT582yfTIJr
CeGx4CzrK32PhHblTaCetK88Gfl9EelqYrpHHcfB1B9A873rlEKxQDNhss7U3I0yMqK2BZby+mWA
MMedogZ/wbiJMUnNgsuUzOy046yS1uS/AYqA09HbSHX1wGR0RNzr5rXAGIBHYb8FQLjyh/Zb5tVt
Lq10BCdLGbR7hf/GJ1+OdocoBiwJhuEcBsz/OSgAER8N5LoNaUEcLjw3ABNFwL+d8f53Rxg6ZyKG
QCWgO5THwkYcBBmlIFogU/bWRs9Mj1m11Z9AMBg39ZFgz1tNLzAG5zC/eJBcBy39Kqd8Y/0M8mLV
zd4b2qc8h3WIPQkjac8bB1eDnQ26MGPca7Z4sTrSTf3kVGOuSGsFUWzOs4gbKu9iT344l9bF1a1L
o9HQtgBIh5s5gUdIOu9X0sRG7ZtD3lkMdA821AMfxS5CKNHUm4HBqE0T6fg/wirhPbG5FC/M9HLf
3ORG+Yj7cdd/F6a7dTEAYcPdO4bPR52Mu9oBE+lWH63PLGZiW/M6aDufniSz1FESBTDp5iaqrvHg
vcVjcVamv7Dm7wcuMlnXRMIGlJWDPl3c2Skz73R4PTzmW2xNctFchNevUu9dFltr+iUvbtOxrXAk
EIY4+43b/E7M0EbgbuDFo1TfaxqUFLTREsRNMhK0qE1oqNuD3iDQaog/S/tngEqNkDdBwoFj9Qe9
RUMDBlPvol1nIart0qcmdXY6y+gQ2SoGkHPBnNIpUOWy9Y75fNTGlOIuewBEdrftLKI3yUOASIUs
XxK+95y1zAzrdIMFiT0XfISDziVg/ob9jJdYmLTmjggIl3rgIfRMd5eUEIrwqLiBvPu9v6079dSV
317FJEvy6tMeKHg7XbI3mH+FVLRm89KU6gK8mW6UDIgaJopOsIQ5XjI9fu+mS8WgvjB+q/aRSAde
TTLrEDhTt4YsCf1o4MaRo5EPCGS5r9Hzakm5y+lLkjL8CXMqa4ofP5vewunJzbRfu9oAvt6m0YQ6
7NXuiBkxUCz/Q6ABQCh4ntIW3HPwE0M/KaoP0ssitm/YkyV6xC7KLxI+6ZEJ/a4JsyUxbku+R+a2
eKCj8rXXr8ClAKyyrkF9ZIQf7jg3XOHa+SeSZtsC/dHQlYVpu7Ujfm/9k5LvU1GjY3zE4AM9HO9j
zqgzYx7KHJudH1fRUzEx9BXjAuVeZjUMtz8TC7Ze9mkU+Epj901zIWmO71XwW+f6qqFxDpqdX/9L
ymEryOsaNe2FKlVn0QSHe+86bwi1NlXBmt9HQ0zZWySnorpObvoinFvviS/hPKdDS3wFd2eLMMb9
S3L7BKlmgbuyVOFXjkzWaOO1VgpgwoC1Rb8YOaSC6Y/IGnCAe3tAuwO0h3J7q6y/UQpcp2LvYKPL
jIdZ3AFWQvETKGED8Iwsa0E7wiRCXljsO/pQuGuoz+PNvJ7vcIL4xE9jc3OIxzE5zCTa5TQjpnSE
R1fHX9KARp/1L1lIIpKLsIgFhCg3Qc9KYcRe59xqMn0679lM7evsW8oVklR27gNICCIGN3akdmBg
DsNvUAKqbAFvREO9CrEktHa10pDRLVhGwp2xNki59kmoMerrvyNAGfR6eJErn9AUpr/wXYJd3J01
a189WLQICtB01135kwaTdhyeBlzBBKZE6RUhOPJToWzGMa+BvMQdILwfjYlbuGFm2/t32V2madsn
xLDid1u5n34xw7g+CoR5bcXe01BrQZ6IcYBeuDc5aZw/Y/A3Fvt1C4I/kad7bzx1ert0QCx3Nc/W
RUbzst6/EfB1bIbkxPZyrOKjsgju8uqjVzNPsn+QA/DwoL/3KQ+EuegI4LJq58o7RX3c8V7JLekC
DGjqi9X95UJDtXG2uNNgYtF7mA+pS/IrqwuRCk1YH10udDVgle2Xhrg0ZPENjXjyjnHzcIB4JMYj
ZK45Zu4erb6bHQAurmJSYJPhWLFyzFiJek8Nv/tQDd+amYmtLY36UgyfWQjnTAzhEzKJfCVAlTlt
5S+aPj52Y2UcItkSvQaIl2shyKB3UbW7CBJGUps0FCzdODavIX8SvLWM5yFDjcQZMhqCE4SOI4kz
Y6f3+d310Q5rKlpNSZVfprDWrqjqVgQxwd7AcrO249Jfh4kOKdHyLFayzEdqHdpVgkt85SEpQL+y
FH6+9msU3Flq4/eHjTUC3npo5RbPawMAnBOh9lzjMOjhU+uAHxugtHFkk4q1kqH6alDesXnP3g09
mDa1vYetE20Caf6xE/pq2zw+51CpOfDDgwYe/RRAUmR559M1AlxH3XCIAHwdG/BpSMTL8iyFnZFD
UaesdWhzzaAL32yrgwUIl2j7/9/WLsixyC9Rhs7/K96AnR6P5gvZDdkdXbtDZV8jnvmOC7QAeheP
F9BPzjFpLDTRIuf9sZmD2XNkh9vk14Q+ZY8vRvMOUi+di5dA42qaKSYDnSA/yyn01dRM3rYYidoa
c88+MgL+iawRepzpfeqkNFBe9d5aMzVxrEsJBDGZwqUijQK+mB7DQlH2v75KtWPDaunoF+1fDihz
U7datmr1GPHo1OPyhNaE+8sfdlVJFzEaU73rR3Z5g9/ZO9/Nnv1hVPymNoxSLww2nQ2Sv1UoUgzU
jf4MBei6UqG6rZKjU8clTofSZfJiikPaEl8r9e5amUOxyepuFUkAj3KezWkeaNW0GY1DmObOrgJH
l2TCObp4F8YWcnLh2scMmSyPYf2scllg9sU/ST0KeibqL0CHvUNTMf0OtCGi9jCsbSZJYJXRk91P
+rFoX8lcLk8gGI02QjVjEggc6MzJ9BwotqtHzB2CCelbq9Q+D3fQ5HADYTbaWHn96UcdeFUuXCcG
G2mFUbX0CM1dauwin6eWQPraPmrVcoiiaj/xAEPohKhPUi5gswzHbm6fbe0PvgmHWFF+IDOfUMCI
5xr4JiVgyGavNbzd5HINYQ46T5h2JrFJ9OB70Eo4mA29pCz7g7QSjvKy+IyQWp0rEez0qcr2oVP8
9iMTefTaEIOC6FgP4uC4mPycQBXr2LDWOezVNa0qYzWRJlti8Q5cbbcGIo4IYGZIjdWZ7BJ5ZLEH
8wYMjm8Gr+1Y4OZM5qRTYmoWbTv6qKK2EyGYu0ZQsRfWUU02bHtcb2zibVRYGRmnakAIAa5vmJJZ
VgjVQFbpXuKRwfbVn/FJY3iiZ1D7KmUOZuXzuD3CbNi7GDtSX8MiwiZ+LIZpAdZJ08YA68slZFe5
cw3wO5n70cwUb2+2MFqTuttCzSidjmBeVT88EzNbnJUX6H6sDYpBg3OcWyc7f9TQsfedg3CTAeOW
DES4QOAXVQFGL7TOaauNu9JmgmR2kGLhwJObwC1KwgVnVWaxfxUAUqeJqshpgUQMAE6hmW7YvYFD
HeXA1E5HBhqhJVeoMgMrqN4cCpqdJu1VPxtho5Zmj+zlOdSD1W04FE9GOotgOJI12cqN2xvtpZN1
d0FW/G0RgLifQHOEuXHOKjguWTdGWKlQef1H3XksV46kWfpV5gEKZRAOOHwzi6slLzWD3MAYQQa0
dsin7w+R1mZZtaixWfSiF0lLS8EgcQHHL875Tswry8/uZ26GFTottc5nZLxtDFdQlf4v1+ZETyNr
6RwJAU9ywnRyCa0a+BArWW85HbLnpstfwbax2cQ2X0d63Pn2gP9eRoR3GMObHSUezPbU3KnuuYrN
+s6J4m+Rinhv4i1F1WrITdu5ANlSBhVmCQSgi+VhwrjykmI+VHKYN7ZR4jaNvUdlsERzlpGFVq9x
23hbW3RfZDizj+5NwnQOiF/ztZNa7sZEOlbk+PdBlcW7kdQPaifF45t3xtbMjC8SGxgX2HgJgVXE
KOsRpLSTCRA2gMg2Of4Pu9PYhYCMHwMPbyyjvlVyMoByXRikb5qOBY4qgBwKbb+IiCC2QA0ku5rj
lxU7EOPiwkPNXbzMNGEZg1qoRnxWRdjsjflq5bRrQ4VUD0oTLmxyf5xOYcOvoJP+YdoXXX2uovHT
b2WGaZz2pHGQr+aLOXQuh6+hC8sru+bymli/x3D0T4E1evtqlvfWmKYn6YGyNbrkYjTEL5JAQFAb
69B4huXbs4CjMsbF3U3DERrkeWLodakRIwSoQ4LWfIoYfR8VgW9NhcG9AtSzEj8xL/mks8FeCIav
1LB+GaV1ckLwwn7rVUdSjjcpWqEwdZ+QfrgpfPJIYgbyjOkRUZl4UPXHFNoH5ngC8yfMt3CkZ+si
i1Q+m6ROj6VOoJpgWy/m9XDk1dTle8vRHrA788RnZm6VWWQbnzm7rsu7oKpRrfNy2UrW57ZD7xLl
HTFX8JjjAVkw1DNBI9D0p8iDfZEjWpPJrHZhRgaiEgaOcsAxTpqW5CSQuRynA/HA5Wm5ye9mF2yX
wWALVVqL+++xJpX2YKBokxVw/zLl8M2MC2rQd19WjJYztZ7DKrsyiuzXjrrFhFifaytgITnVNYYF
0j0aE1aC8eaN4pQXpY/dSvIuCPUeTDOtgNFt1TQEIOfyiq628TGIEELpSps2fInSVNLUx0yhFdQf
upLiKkpyaloUa4Gs7mrfTnArU5jxfiKVWJg58/gw3GZGZZzyIH53rR6nb8bJGRuLXay04eOxymlG
/RFp/TtzJRV0IQACF+3BnKgsDBxIW5DrqQ2OrFXtKQ9RaVthG28V/b4oomhnOt53Fcq3pLG3/Oto
zZnvE1qH6i3LLVycrGdxkb5njT+cZ+0/IsBzsa/BGyWFHMS6y7PU9R4+RBSAquafa9aXk1/x8sTJ
KALXW5FODq4CGgc+Fdzyvt/S/0X1FwOlhzRbAEpj6B5IBx1XqUEWbq0kAerc1KsIAumvCfbW4qlp
ciSSUTrc912l91FqP7dV6l4LIhVA3CCEhZdtMhJix3iPLv8K2tp5CUI2r4MLALlrxU+YVNaRnGgW
bXOorvMiwx5oHtzePmRV4JxdVDoJf8alQnmyFvz3xLVM+jDx3kSWnL8CJcx3NcxfHGnhzawhP87p
zEdTwdO125+mMn6ESU9ZAwHQK+sGPQRzyKYed7WDfyPRiCKZWwCZ7nwg+TFUYXrmtnf1I1uHI1G2
HRYmdYoSAPxODO2Ldh/0LK3jps69Ab7yaOwa313gbc7FRBPCppUAX13QSUvryCVEfKZZk8s4BhJJ
9OfGGwMcryl3D7BfDIDiZjE/WcUZ6dcQZPOdld2auhIvjQ+TrQSwGttGsp0of36k5kfkjuM7o3uD
VIGNWSI/a7K+PukCtYSw7VdMAU81deVtTuOTS+9A/LN/x+an31GqvaCWJ8nNRodF2jFqiknuZg81
AGBuoHmebHm0PHYA7bV3ysvsYqeYwK+upelZ9KKZgyraYB4bzM4HTNXPcXrr9ehddSL1htq9qu2v
YszN64SIwXJZX7pmeIUe0Z5diFyWVyO3Lj2gHzQG8Rhfpc/y0c3U2TKN92BEtUeTySzRWgwJ6mXq
8mVEOEBXnNJHxjwMNs36Ir0ALiK8OGDr6lSF5rE36FvQIXdbO+NNNKTOeRx1emPTuq6N4L2CrI4e
Zzt7sPQG6FSrXhnonAn4u4fDpnrFtIJUvHs59yjc4/B9GAKCr6cHkglDdCRLMIpk0pTTkCepsjei
ITZUGlF/jP1sI0BiofO6YBaA42P17xjgj6SFOrs2mL4K03D3Mj73pFwVgkWO9p1V53qs1YvuN/Eq
eFpipkw9Ot/CQ7ITdyh/+fiAQ9jEwsJcxTsZDOvUaT4GX9BglAGgs/DD9qcX3p37lmb84E2cXUMH
Es0hOB4/YIz4XMMvtXsMrkNbGdeGrWExpiOMa++YNRMnFqJe05+fPKtUt3y0N+ASJS/wCRCvZpgP
sITIJ6qWsGgQMcG1QuCbHfPOX7QR8XvUhc5NInCqjAhgW2NNB7xrEEqc4bXSmDJjAVymWHSOvjUe
/QTwbuHnw4GdxJc2GegjEAFTnVjeJsXcY0XtIxtAoEmAIg8DHzQe/LyV+iKDbufE/LiED1xFZ3f7
uXMT1L4KCU1STQcjDyxsnQ4LE5eaj1uZ8DXT2RfE/1b2E2p3FCRoYFdpnf5EKM6G3lBEzOXq1rjp
U9QgU3U4ZDaRlxFd0JggA0cIgLZsur2v3C+bdFzA9AX89lpdSM2U5Nelm3q0583oEffANPMcOrp6
j9HkpWpJo6XCRASg7m3DwAt/HA1MDlqDg5nJZBobFIVMYjcxz/MqLxZyVRr9JuUIdkmCSGmWMHtH
3LjD0O4lurvaEXfV2L6aoUG6TxU9eAJtYhoKFs5odrUchzcf0r6GAzuE7FNogsi1sNoRu1U07NBK
Y+8tmkvboV+xvfZozd7vBoLbJpxxtTPY2YSq78mypFUZx241qtre0s8g40zOw0QctBuVd0AhAyAL
e4JpMbng2cTp/ovsLgXLsDxznzi7f5hkFpDx04fbyHq0DHmpsCdinds0GIw2ctboYuKTaLphN3BK
HkrkZS2U9k04IaSEN6M36JDHdTarwz/KLLGB6oh5A+cg3rSKoqKSQKxdMOUe+lscqVqilk7j98J4
rAKEKWXcEkBoP6vAGw7/Qzmud5+9/q7/PcD17/mt//d/W9Sr5cj/lPV6/mw/o1Z//ks87J//56+w
V1/+07E86UuQqdL2XM/577BX4f1TKJL/lGMq0+fRJIaVpIs/ia7uP4XD5sAXkv9XeUtCbPtX2Ksw
/+l6nkc2q29R6vx/hr3apMb+PeoVNJZFlqw0lS1Ny/KF4N//LerVD7uBEU8+7kaYAm9JBdWdhsY2
83fEVCPporu57dudhxkrS4Np348kTGYVQXtLVvafL5CBFvLg0hthJY6inA1DPYPZHRcZM2lJYPXw
LU63KeIhHKTj3MPMPv7tot//FU77f4ouvyf4QpNC63AZ/+0XcS3fE7ZyPek52Bn/9ReJWG3PJl0K
XWW0xE0GzpUS2QE823vH3NcPRlfj0xtne53BdOFoHo9jS7qhJGquUOAUC9LDDOHgrAiYe6TU/nU2
pEfDAfdeVxDkI0SdWeEM1zJ8zBhlXPp0voo8LKBYLN5rJ3Kfksqdr6H2UIQQLApmiCHeZCan//zb
usvH8tdF+JPQy8fmsl61TWU5vs8vzv3x949tbJ28NEYx7aLQEISUDGDObWosvmQbbPTBOWFACCOm
JLtagafxFhGfVt19nzKyU7Mw2W2DImonRAvDiCCEfNtyM+nYOQxpwpEXRD38mcQ6REtGVDrbd/ls
amL3CBFi8Go9B/ncbqx8ZhTebf1lBvbni5xMuE+ZqJgEaXklhRwVW0GSjJoJqZshFJhW9goCxtym
7mjcys671QM0GJmyfWlyVo6JQ3o3PM36YKl0oUKQEgaFYR1Nc8EQDrbX7N0tq8D/fFXlv+UeOy6F
nbRpiZRFYiJN0r9eVRrsNJIMw9EOLls8jxGMb7AOJUW3hmOLyK6frGNQkFAhiy9nsa5mdY7Oodav
7jJw86yRF4puzhIVNO4odrwZaeIg3KeIgj741qDkVi3Y8U0ckoQTBfFj05vNgyZtHLUzv3l/LPup
ukHgCOGc5ProJmQDoBCHwcIfcXVEdPHHl0hlvLXKvDzEKOBav3worS5nsOOyrkkVRrn8qoNhWeXW
1saKMQ1ViltjKohfMOPh7BbdT39i7OWlZHeYg+7ZYWjvZ9J/JIb0Lz1jzwcVU5W1OlJ01VF4qDL9
FkZe/8yNbx3A1dgr4VaveRWEFmt7xinm6LzoEZEl8Edj958/nj9n0d9uese1LXCznJUcjJyM//6I
h3JmWSTZiHNX1ttaxOmxLGkGuV+HreGJa4rg13BS/yKx0+0dq/0OZNZeqJ4wrkRhv889dubzHC3l
Q36uwgZZbSfqbeQbfCJisvZxQ3RPQ2ly9+0l+rk2iQ8MWrmkQoYYSAfs2h239KOqsnA/M75FwBP8
ELRXn1PGY+aGwXfajydt3hIhxL7wHcJmgqK+TGNrA7Xof82jCV7ED/4fJ6DFXmN57P9+hXzpuMoG
sSBM0EhSkFL+92OB/FXR4jMXmO9hL5RpFp+YjlVru9Xv8cjvPpCPeg1ogSZkQzmtFS0vZA0/PdKd
IWfX/bcv4l0XZ/Iez+HMDIEtMp8z0WHGWlfeV+O4BFSUkklhOv6MGGySZVd6I3o5zFSYMvtora2q
fYhy1qYpYyO3Nt57DRZlFWO+XUBqv0V1MZMUuwiSbxaN4TZth5Bs0PnRIfY6CifnrmCJJhLa0EBU
b03EIq/iquKoZtYJF3sKQe/0BMtpun0Kr/rg9OEZKSITRWEHSFDIuPfZtNKj3+j64mMZE3Y1cj4e
8drDu6vIcGNwubaL9LmHIoqwOJL8/KPkvQCyoYVOQXyd1wHzav01IRDdKaRTizCF7EuMuWz9sNF6
PjiGmH0vVgESReheDXM8mbz3cbFlb9pCY8OmId8GYFJ9VVDQzzRMCXrMtvgeCN9Z217/NpjBqrFk
AK3FASjUmM+86ZhNi+qh4ORh4ZdZ247w3ZWrIhcaQoF0GymR0v67j4pXhdEMIo+4t+FXEE74u5vh
nW+xYAjctV+gsm1ANzmTDA6Vn8prZ02/GPLScn06dYFnlShAFNj9h0PW/M4o+fkwYRbHZJiB8s7r
pgbnP4vB2BuZCaTDVh7AjE2Vxq8sUOSnWQ8feRpi0S2HX/2fNOSQuO50ZgoR0y9HgUuwzuRClwRb
kjUak0CLfKnQKa9eFO+BARkVjec9WXDh1hpzApRMA4ie8971rQms02NMH+f6BPN20xY9RMeRwaIk
8w8NnpTlxqVE2Q/D9AoSeqc8NJwNyLQtiO3x6BKLq2LEkS2O6FU4c92HtEJwuCRCe354NCUGOs8w
gWXmgvgIQK8J85V42Yb5OCq76cOfh4vvkkUz9EhFGVstOO4I+1fVoQb24yeyt4ytsDO24lawsSKq
e+XVSDYl0jJCLPfcBMtgjoFMGPt8s1a/Zlr8/hMXX6WotuuhZ0QZZTdGgGyFI4CbKUwb5lbwld0O
rmWAAAWM7KzyO/qVJLBKTEyKzXhinp2GhlGhwJ/Vt9ehmhXIpnrV7SzabiICnHgNI5idhX10Ky88
Yj1TZv1uR6rdoz3m4SXl2Qy/i4ZBYBqNH11sN6jAl41Qi36Q2KBDPZfvORuRTeGDZ6kMk0CqiBnf
gLWiK+2VrXiex4BBbUpIe28VZ1QFm9h5SBMVP3SIwTet90MWfvmD1wsU8RxzRmBqzDbmQxLX9UHp
4neCI0tGbnGarPbOT/U9hPtqo/s8PvOqMtn1Zo9kodud177YTffcq/ApCLsvcmCri72IEXVJLtFo
l5vQmQnEcF33jvYUAnq0hkn9AdMeDpUgzi6NWMubgqFWjMy7L8mVsEYwFJViO225GHYwhVhIoVdl
yWA9TqkI4gSYKEGmQPzHYLpMOfoi5favrNZO+GucfdiQu8Oap8AiZ3N4ReoqK+irZWIAVBG3gKU/
DalA0GoU97yunqu2f7GqkWDmCDyD4zTfncOWK05JT0kD5vgOu3Am+pg5AI8/tYajXrC0eH2MUxRY
E/ZqHxiQXT4ol9bfZJC4D4n5oRwwsIraD60Kd/wMKE2XK84UVoJpGNazbjeRY6fXcXafK6wxu6Dy
mTzlWK5rhpNbFRtHCrK7vvEPxtAzFVPafWhGnudgctDeTPj72Gwh8y7y/BJb6tZhglsDRlLr0vE+
hMH01ZFju50d+7Oebx5sa0TqU3hKs6dQV9+BXxsvY1LuTNHCavFzikcbS2LtrgOfiqVHyGSDGLs6
N3r8YaOC5rnjl9vkNrG4zo82puI2kSwRWzNtMNXiG4cI0FtPtmquDktTVqAIe0x5H1QIw2EA8kbT
3TPAdAQF4fB7LEd/12pc+gkn9roPPgskfRuBR2ldOOMe9h0CqEVETZRcxfu7X/fVODFdY3tcBR+Q
hAGwFSAOpsVtaGnMJnWRZ3dUse1Dl2TfQ8GypoFocYTb+dj2S4S1l700zltmqA9hRg7RK9OX73Qv
ZYY6tRu/vdEBeD7PD34sP6mLfno6trZemZw53TvewpZ7YmfcgisM7VWjUY0ZM8dcaTzA74546MQ5
P0UEzJ3gilLIUFq+xEPzgQqg3zilbWxD2S1ZFhp9UHu1yZZgo8ICK7NquTHbOlgpMQE1++F5LurA
mQ+ZbSwiaYI7VRQU93j7eWcGj740R0Ch5Nd43A0et8SGYHH4uDoWK9tOoYVO59yBDK7UA9uoFdRD
9hedEmu0fHtDIKOr+G/XTpccHArxB8hP2bpUE3ob2DU6lA+pVj8FK3VOaH0sNHh8HdoGU23Vnxwr
R8CfshOUrhghn0zhnlsYO1kxIy8uK+zSX8WMS3YQPerXFA2zBaVuwdr5eUBEgY1/zAc/Rgl9cmfs
+fbrPDX3BB6Qb14mi+qpupNwbM5dwGLDnPi2yA5jzYWZR7ziZVA92030MVm5z8ktrEMGBRKaoWJv
K8S2HzL7GqYStZ3opuOujMd7EpSmQ2pHvBkMC1CsA1bYphhC1j/+BLiJRCvtoOEE8D6JLmCf6K+J
u2XGnouTQWW+7sJ+AhNXrZOSSq6WmAfilLyAmYjoxqIddo1vx2eUPLfgPpKZBQlHMPvHY1h4F5To
9aNfUOdkKXdUF9roiVR3dWj/YGaXmL0Caa8HVMiDA/2CPFH0cwikmXrC1Dfs5OY57s6YM1xFdt2C
YKb2nycCNHrpnazlSxPnivjT8qPROFKS8stpmTW2y4Ikf7X7QbKYJI4rbjBWBe0LSidslqFcmN0x
utuE4ansUNix28/YqAvYaXeCS46x0Q55pVAKb5s4Mg8+rRAAt1fRt9MKfT3LSqwxllOiFK8EyT1c
qVwkgD1pmaQdEbXuwR/E8A5Ootx7Zcdb3URVaY+8cSMbI1EK0woPm7GEjXQwOS3aa/ILUsqGkCSz
sThE5OXw2VTEl0kcseGEb6sNgl1JktKsrGPdunwkLD2jPgckBtUFK0CHnJF2D0d+MCMKwLWNgYFY
qptFftyJ8/ltQPefzYwgHMfYeaJE/Yu7DxATDivDKtFvImGTI0l3FIz1pq+eOam6beWy9bEb+6Wy
s+BoI1oeGZhwc3F35zaePGal4TrEWbZq3RQy9Xhua7QAVR99plgyu8lnIZgrfNrOgiCH/tHDOrkt
HhBChaCnJaTI2QKSSdgRZSdHmGAMIkCqgbJtlgWNs/cl55pk0oJdIATxM5XPlHT23UK4YcjqbQGG
UcGzFwDgN+IpUuNPXlLy2eqvTWc6d8lcslutOHBBE2gjhB0/eCdOV5MZk99jsJqDQ6kzfE1oxwsb
UaSO+OPCgdO8EE2zD5oR1EGRv466O7Sp/cjI3CAxrx4ObtRuhd/kh7G7lUIiX0ft56Ph7Du+hfIL
9YAVwBqmi82UKgMTck/sdkHQpCuOwwKKrXLjNWrTOwLfsw38i62a3fGev5JrVfv71ocGmPek8WI2
Gw7KRQcurLLfV7XJVOHHWA4oKAyIFM7KrXng0bLW+D6n6Ngo/4dfotuIw3BYOy0BFTmRquh6qY6Q
pj2PEscUD0e6r6wI2+FiIQ7D/ieD5GAX2+7X7PUEAfbtSxyL6sCBXZwip/3Zl8OIIBy4O/RBVK1Q
M2YeekJPr5KO7iZ4fzp6nDZAdahpJoAEsJQfIO9JtGdci4p4PFtbsGwQR1a2fYf2mtxZXfdYDPPe
OhWm/dP2MbNZ+fSpB6vHIOX15DWL4mQKDZe+uA+Hxju60OnLQI5HMiPEHljUY8DaZzc1JAaXHbpu
hqYGqXXWgwSbtfF6Aj/40fpbbeWLZyTExgGorJjlvrQPdQkumjFeT38IXRlaSLSkcYO7X75It1lV
kcW3m8mqqUyWQxV+FJW2tB9lOYMpwz3uzlvREwkR8LlB1VNPPSMg5BnPliGYjySQC0m8YPiTsQ0k
wSDaMn5bFW1k7gMfUoFnVTHqEFz+Tjl9DuZLZsNHrw3tnPI5vDglOKM+dR4aRAtjSZXijvRUYK1w
rkx/ZluImW0nIoO+iZ9L0wcRUZ3IHS3fHEzZHrZiSSjbOYw6xC8O/pnlb6bGJIDZECjRPbo7t3fT
jaSpd3HeV6PytmJmYYCKrt0OxDRuocF4XJ/0jemkje7rNpYVkRtNtapDIyMWcfQ3XdPaOMQmOBXJ
/Jyr7HmebX+vMzZlVm5UJChSF+fx9AbXGkNuwVYXgfAhLJFQoqs4QZxpg9k4z0kwnOhW16Keq1Ng
5HSebnzuKpfk4j5i3znb2YtYjBOz2JhJLuPVxlDqdRq94clFjgd6hUT3Ou1JtgvI8Ji3lE1UIERR
1RoQZu8f0tI9kfYeHr1JqY1pdNY9+hucTMGtZli09X3eUWQLfg8We1lbhA9z0GOExgEDiMBTRKex
s3OgLFVswbKy2JEW2j1i+BW3hujKBgLA3pwpqC0RHcCMPi7qukQvbGCcl/eJWR2oLfHXjmzhJv8t
SGFDlRj41l4dZZehTk6dD5djgko3OAXhUiyBc14Yl44E2KomuLFAz66ZZCZmN9yxqP/sZaqPDu/7
sqgZKmLFkskgDiOYdTFBc7XDUm4rZwKGHANfg6W4G70CKFfI0jrGTY72QW0rE/tEOt9mflckBSQL
RPFvT05vsP2oCwUahNbMTnjdnubYvjPre0r3h6DQ+Xpgfncw8QKtapy+6NJVztlDhMoYLNbTappP
fgOMZRSA1aYoP//5O2chY9cZNawR3weYi68Jum+rTF67foDHMWYkuMH1zNKJkbAltyJgtKjosL2s
sy+TMM5j4O28wM7WRr9Mk4rPRhoc1dbMYMMYbzJ7F43/NMXym+FT74b00GqJsAPygf0l2QYxCUCZ
FUdXkS3wHJ42HlYMK9Z3FmafKuGpDlBKTNiQOl/fGpPoh7n0Dt7YxoSNlrjGyYQ3jJSoYhbd/VeX
hjfbQ0LoStad7FKPXTugkEl4aIqIizNHSwQIHUvRVITVNnd1L8n2oCrQ7YOV6IqpPFVTiG7XGWZv
VXAZlSymLaL7YRMa7l9q2PPYyLde4dMKwfzWyhUHuGsGvS7rn+jgKkIo2jTCO92SlQtj0vXB7gap
u9E2ANwyr7/9LHZPEr5P68BAs+dFNde9tjIimqKFO1pNwVMm1W83mpdsUQ/tGdqTGBP4LMA5DHNe
bUxBgVvNzdGxYdgkgllJQMRVki62O6gVZC4nG+1G8M+MxaWbP4qGaLuo4baa53M467vwJrFP+NTR
QptfpjUcghSZQ18R/xOhwJ2Y6pUwLBXDVd6jJBnhCMp75L28iUeMtmpqzv34bNcuznaW0pwW5aGR
HA9+rK11DNs8L7MXXEK7xEf7osliog/DDNq1HwFBDtjJVp6ez7Jx5UMbVkwR5YhrEp1eXiF9LMLO
4ZgAmTKbzXs4zSnIq/Jn7M4nwC6Lklx9244LvA4B8dwb1mW2fsPtAkXRj9y2OcFNozwTAFNdSAW/
eEIl7Gbtj26a11oT5OFl1mePjg6sGJxMU0cUYcRCwNNrJ3qlZzJmom3/3lGXXgJsNU1Pm4I2YFjZ
CDfxjsTA4aODiuqnqOeOFEmlOTnRyOLf1iT/hI81tptLhiLclRNMABWtAaqYG5PEXOalRbgajdxa
rEM5RbQ2NrolpgSxBxPciehhlIybpLX31KD4jgLJzKz6tCICAtOw/UCyxYcvv2q7hzKnkbaGbHJW
TVFjuBhxsHbCuqA6zDY2VHAKXI7zWJ57KuGHpsoPxTwjKuHwfWDwRyxbqKx1b/g/CPMYENct4IZc
NOdQxKzP3Yoq0VlwhgKvoAIOR87MIbTCT08Tr86hdkDVzmRSAeabwPw3FHtd6zr3uY1kNymfrABl
dWZWILVUQRecjWKTa9PaMGJ98Zz46Y93wbWRg0RYv+oYCExjh0dsAeElCKlEWw9EE5BS2rTeemeF
A7A1OfhkIZ9K03ge7KLcOBPF4cgjMY59zE6w1NgWcN9H4bxuO0LxoBl0m8HsXrzQ+Bno8LUqwd4Q
9ngGCzldamjZ8VsHg+Do1ANmLKhZpMrMOYV0+RpYFbYf8pFikZ/IWI7uzAXkKsbhox/j34HRvgM/
B3o9qntSZ4Yj+6n3KWyRabbhJSrBWtV1W23riDz1Tn8yeSNLp30do8g6v1JTZzwPzOciRQZQW/2K
8/SLTC5EZpDaUx+Ta4QvTA7DmznliH7pqgrHiw5mUj+b+fA0EUQMoSoAAUiUM2CK+FfY8PHhUKHP
FxFO16BAgzIDo8LEEk+juKUBw0RBqbJywe3x45iQW5Gpcm6CN1MlshvzFDAAOOHJ+q2JKtkF9rAz
WKUgsTZ2TjNdRSXAjnm2uddmuZtCfuKQUb8e8LpIkaNZdSvs/QIphSk8aN/plG+0YKLrpz5lXwvm
F6YDc26BUrvstk5bxuukpYgoJcuiyRv2Dantd83Ct+8sZspGPQ4rfMcIhwUpNgXkqX5onUMlJYpI
NRmw38WV7QPLZCY/ocuix3odLdoxK3WfkaTZx75PfgxCfKZW/MusGwx1+b2o5SOLrUUGmPkAO9j+
heYAhmkGKxzRn3HzSU7lvO6vqngp2cY+VsjkpnFEyG85oP3bod+RKfZiIku5YLo7dHWC28umDne5
/7djg+9tNEwCUkY6bC1fHHRfOz+brwHnB4LtVC1zwfewYQvp1HF4qOtl9eJufA1jV6NN5BVV0Q9R
AwFtRxql85vN0vzenafiEDII5R++43zd4Z0LkiQ8Fq6+Bl56qCVuBTzsj63yn4VNInHiiBlQLvHB
vspgVuZbnTLeT6nzA+7crsGvW3XNI/DTZJ1ZFydf+AmKKCnlRahrKm8n5ITPd0AJzTal10j9GU5d
HDiXGFycq0VYZ2Tkw62r5FHVDOFdxM6rwu4eBEThZVQFohcZ48YdootRmS8IdnPWx3pEVg8vZbR6
Y8MsFwaOT4msC1LxrCFi7hcwoOyGgwfT8dx7ub6DvDBvKtdl9CLrnRqxSHqNZUMADr6azqU/dL1H
i6CsIyOxV7ghvoG0j+2BsdfY/2MXx25TNAFowJdSWfUDfgFCxkXPsGn6PVSDtTc9n/G53cuNw3Zv
Z+GkwTtDqZcFim1J/Yn288pMyaESzAeW8IBVC/ZmRjDfz6Dp9lMbw+FBnrhr2jC664Ni2/m2PCMX
Q2CVlNQN6iOV+oDpeBP7SPoqvzWvWtOXMoFbVyYIQI1nTydEwznxS1X2895Oq0+EF2fdhfUG0dG9
bmjPE09i4IkRhsYZZ23TNJcoq1H1wY1Zxp9657o4KgOX7qmEW6UWEAKzOTRfbo3aDrH+qlXVqxio
PJI+NzdB+aZzD62+a2xIhbm5UYc9DzTMaq4qtGwNt0HvIVhLEDePNTlxuDEZSBZT1t+x7MWXraqT
8s0zyY72lsA8DsEiKLcz2rXDnHkv40S3BNG/PyD9fvGW4geJpmMz4YvqsDkKi5lU3Zrf3DO7OHfz
a+fVYLeidWwGM1nCHPYDo4CA1FOMRzh0gynY2trPLlmECrBu+odYD+/dYJLa5xjDrZKUI/0AzMrN
3a1jNqi30nCrGyLDosR586d574YJDryaVBIv8xCVEv5girW2F9iUJ+ODV21nFocw6ejSfEpGbwpf
iyy1qBSHH/itHqj7fiGUgEhttlhOggA3sNlz6piKfNnxTfRInCsQcpZVtrdZW+cknXgNV4XiWrmo
JRcnRga5trcRdiQCM6JAXkm4dZE9dZ73w9E3P9D2DsAnAr+3oQHd4AVWc9Cph00gFE+BmvpTwSLv
hMLE2ZCR5TEvH5O7tiQP1l6IGxFpkbYL28EyfsikrtdDYj0MlU0J5JuPKpPRReSzv7EM9pfKMkpW
Wc59ptg+Ys/qT1bjPqLoY5vZvXQjnusJPxeYiGPamr8CZuBM3DXZcLazj9kjrEtjsnakHcXL2Cdr
1daz688iZkKQWlj9BeYejJJGVbxawrjGTIlCr/oew+TNa9mm0ljMFKc4+4yRtjYhc3uo3nTpLWpd
kl0gSznQE2RrO3eeFHdtIIuD3TcPOP1fRgdgfAzqbhwNcReUpNpEdbczgxFSieGeECHAxikYoTU2
KBwM7MGmrspDXWBIpinkhZ1F11oyKSwTlb1wBDzGBlQ7JADm3h/zO2DDJKPSczsypqdyOlCewmz3
bdk/YtKFm5Nkd2jpzwhDeEglNt+E+SZKkngb2XCoIgwETVNl7xSQq3EZ5Ix5YW7SaPgvjs5jOXJj
C6JfhAig4LftfTc9ORsEZ8SBt4UqmK/XwWwY0nvSiGwCZfJmngQSQfxwI2zvjWlze+5obZyC7igq
GAaO56g9Hloc3As7xgyhNlIi8KscWeC03oZJUr92sfXb6q6qjvPXKSf5hnBAAhj/VzQxtTZtn45F
SujX2YyLNyVLWGs+o6Y2sEfUhH8NT5wWe/7RnUGwjOV06ABD155NlA7TAOmoFFJchV4HoJbHrqcr
jmJCbtqboWTgNecJ4hLDqqby40PQszbHSb/WiUutACsUxRk8KTM6VwRdisceiMEUftgdTmr6voO6
f63VHa55vLMBVF4qP3hNTUxg7RDIQ1ok+bFIMAGEkOyiocZ4Q83mlLQsjFQQzCxRa8+FNsfr/m2I
Xq0BCNebRe3e68xAOpmzbcclncMjCbYO51NuKAN3Pz98GMtpRxr1MLcxg+1iqeDlZKswWlHJVGFN
iiwDwc1jRRlH+5Y64tlFuNuYYKBWKWMNi0bveGgAUbd/EPN67vMtsXfwBGpB9baRC2AhReQu3Whk
EoY4KOTHIJ9Du+SW6XrXts5+hw7illIfxRT8cipo9+6L1sivIEyIVmVgBwknzKVNeD/vv1on+okk
wVUrYD0h08SeQQiVgiwpB28zAYJYeTSOX8v3OXWesZmw4eSQHhqLqkjSsh+Tw9FAD7CZxBjRkpdo
WguHBCwEuGZtkcsQWfJXhuVRRy0HHUCN5fiE1Ei1NG8dJJtW7HE7S3aXzgOhvVyEAigYWaOdTWt9
ItbARgPCUi1XsFawjeHfTw5BHPwmiQJJ2vBI6A/OmZo9Ukp98ybilhRdoeHReifdVOoW02bMhB5f
c4cgJEZNy8fc7jF77LF/Xt10mtY5yI3dXLQ7XFzFnsgDpH5yFAGmA3K2xTWV5DeIB6WP5cxoUaHc
42zY9A1ckMGFX8mYmG4vZuE28aGIYNirywG9CRz5SMf5Pw3Uik43b51RTBAL+tTFBNWRs5m/izDo
F7ywkZ1aTGGs8m63stq6gvqJMl5a9Uqy0qM5nukl8rZeYn2LlGn2LEp3lxfBhwP4iygvrPelY2nM
lybJ/tmOaWWe4/rSgz0CJEDqhdNsCUk9UbAFn5spODZ1lN2gQ5x8Z9GZzZ0KwNtRmoL4WAIvyPCY
4WxkhJExI5zT5sglGOKk0S6gBZ86QEDYSZaRKZsI51u8pkHwOQ0IyDI9ib7Njm1Eyb05FoeoHF+l
0A97jhhIzEG2BUu4g9bxbnuWegqqmJA77Hbue5zkWBEs2uy2jRVRuDyPTLPiI7Z/dRp68kExbRVi
4gG1G1w6vV1asKoCEkQt/oBRLvQWI+PUrvDIZTldYtOPTYTK6gOx7ryx2LsJDal9lqR7RmhfnOl/
t+S3rw6AEkb2SFVFyiGXi1B4H6RPvVSWo8kpUZ0it6SLKh4p/XQUZEoDuAPAG1OE/S1LXaIXIoWR
09p/nBZFxwrTDspZjj6jEv3uIjFwmMkvg+ExlBoT/ZuYhTM5O6bv5tbmBS6t8FpwRzsO7Xypq/FN
tWDAFOedXdv0u5K0PuqjXBkUi93ymeWBQw2iqBzfAsvlu8y//JlbdpBvE9JdnSmzPcP+t7KNNxya
p51hFO9doL1V4ngtvRcWtgMJKbSJdpn2DJAsE+0GVK6t/N8OF6YNHiSmFqRRThHFLnEaJhc1NUh+
0KKY4x6ByRE8wDTfenZ+QkBJtn4+eKxdcX6ewhFXwcgQY/aoKrRiTDB+lRd7AM3xLfbYjcxC9FSs
KCBMhFzW0SjsY+YWoGDBM8mZXBLdEtuumwpGJnxvPfgGELT5uTBHTG4BJYoZphvoNMtCEPwO49BE
hMOc42XldTDrR0IZyMNL9F8j3UFUBLGLRDb1M0Nmive2Pcs42dP+l8H1YVcVgjObHGATEL47QHRa
a84Mb41DXKtWMfw/Wf9VAltShzy3N62KohAW4GOGPwbael0/Z1QVc6EzPiVF8mtyifsxy4zdQL00
j5ZBm+2Ipy0ZsF5XML4CRjm7mZbtfTPS4DVZIGfBAGFNKxnJG+G3WFJREQUoyBrETDtYgmg8J2Ma
XXSlbwxB30Za60vsgfMaB0TS0ohIhZc4dJXD3GFEmk2tbt4Ws0HXRP7DZ05HEdmU0nrm7EofJAVr
JwqSbp6BBEpcLxGEuiuHEUHbLzU4WGJaFJ0REypDmhqB2UpOxC37dYCFREQU/XgOp8iBSq6MKk5W
7vA97Je0bIu6LRBTNnVcL2sZl1u/699hr5pUjZ09wvFcC55Vz5tOVheXZwSJI0rVrcmIV2KNqbYB
VS+rxuXuVy80BglSv60E46syOebKpCAEep4xVgoSor11zRSUE/YIuO0lO3T5iD3ObSGYuNXUyOrE
KbrKoJlp24AEOY7DzZT1Wc3OmTkQGGpHaY79XH+whXIlsPS3VvF8YqKNrZkfDjNaRlMC9bLFTKV8
QB+xCeZt0wYlvX3xYO3wXEFkyQGkdnQzNBnxUNWkF2+gy7KmSVEaXKti+hM0fomxJckcttWzGY8O
lsjqSHeC3pknC5PHin3T34YVTMbSNw5T+ZdgKqQSy8i+wqp7Y/XHKmAxdIyT4S/TXOfuDN5zkjL0
afEJXPqx/HGxwe7H0XzvUy6KE4h8B2RPyN1hZYvhzmd8ytOuOzZdDOc809cSnW/vlwh+MGvgyBj3
iS5W39FPhZMa11yYl8ESJ4N8Y0hqc906pLKiQMTUCrDIAfyfLeurDb9SzTW3n3OxqTIa7EpnF+K5
xm7etPwzoJU9HnUsd895KU7FVPxnSQbNpgOATLzCAw0OAAhXmG8+jSDfWC2E32m8DAK1JQu44zI0
ocp2UgH5o2BHmV280lx2Q9z864ZzCDSJ+mGBzirGLiTCyNy/N/NhwxlpJvod4ovS4q1vsClioXC3
pOvjMvoT+PhFuzYPcfR5Fw7l7U5UU7UV+7IAeFwkWOlSEgsWLOoBj+PapWd+AQJ0i+rbfU5jJ8kl
7JS73GkQsjadMiaGz9E75kvEIPd3n7ivVbnIg6wLDWHN/UyRPaNKHWP9duNNh7d8RVoFz08SX/sG
b5R0DjRGUiGHIHRxw+oVFCPz6qZb685Gg/Si9aTVTyuC+OHGCIuxtbgwGihTw8j/Ly2SuF3eX1Up
OLOI/JRy3PHaujl0dcLeav/yo4XfqAinGuUnRmA2tSx/N/3hKVBvQ0not+qxVhbBEbMBf642w3PJ
97MxlE+kH74qI6gg+QU+qNirugEy4C2ZKdF+hjH4XguJjNXTpF/ES9U97wLgMgyCeI165slW9Dyn
MMlshv51Ec2MmWuLXynHziDkHsyjytFywb6HJnRJqhMIMsoGRARrUZrNH1EE4jPNMjhpbfTNSYgj
tJnbN0yH5rpMze8wYpJZdvnX0BGxVShXWagRoPEH4hpC0yf0uXVI2iBZUG+eaSqtHXK2kRrNazt8
g9V5hD2vdwehN+WAZKRBukqCis+ENdG2uhOIu4/cFwisGVpskwcSVwkuzCRMh2PujMfUoIiijOin
7dSPQ/5M4BAHqBDteqTgtRVTaqeLkJSnbR79iFg3/wb7JPsrYTgYYEkUn32ZPbImrS595+JiA/7A
+IbbQ38JQ1pRu+R78JF8zKH47NJCb0TWH2zCt2lWmc8a3NFLN4p9NNK81SP/9lODt7vZOm0Zbs05
ASsc0Vw/Qp6JOUAy2Xxj8tdt3RSwt3aeGfzhnc7KG4ONiznZagNrKDkmiFnxAiTUZGpSz2+fhrE8
ixGjHaZA5Og6fvQi0OvOCu6tgT2zo8VOBorzbG/dPG+8KMXSK6vC3poZAgtXIbIy9avuACcJIBk7
jp+VT27G637HhArugP7bEutBOAAA8UuGlVWBNh9ptNmO49fokP+fUtwGzpDe8/QOjh2vvAySrQjc
JzPtJHsxvy9M+MzMkcu3hNQ1+yt8EsbXg6z2jZjadcsJ7JzielFKzg+belkj++VPyr/UATujmuBl
jUZePNqI63gU2IeExxKFlpotIEj9NQOS7asoxQREFxFkQPMyKWsXlUl3ieMvgrP6oPwWhkP45Vle
9Ns06a7ixjRbKT9n5HvnILQYsnpt9mUxPVpLppM4WOcv2SXum2bQORJulobVXs0qOoK0fYuopTvh
T8ON4nvqrbKTdk19YfQ2BAHwNcsA8xR7VFqn5gG1F06oDehL0SA5u9YEeG9cqdG3zqPi2iAS44FD
y3hYYjxVjgUkAF+fwKb13M10A5ZDZGIjIn5OjPhuynCGgOnzFpQuRVMm7Ymapq6KQAKMe54H0MgU
xyngDHiuk2u5zIQNV606J2a7WP5u0nRETsv5RUGgBDEWALxA9SrH4C6w6Zybmp6tYJkhus9u63dH
QuVL0ZOI3twh/Wy6khmeAS+APiEXVlH+jC0gW+uS239oPayAAFxRBd82yujBiJj1NJReUiRAdqiU
GWJvRO070BVMLxaUkgRYyo6St/YFvexTdX69dg1ToQl2+jjFE7B67Z7tuHNQ/C5tO60sN4/ejD4/
D5bDDUm5332DNSRz+3tOxOSo0QExLsLu9LGUtzx5AF1NLCutHI7jTNzcrdqTgSAC789x9oixzn6a
OGZxTn4fGryjCY71xpHf9QRkzs/0F5MTHKXNmjSWfWGKTI2xKg6kFdSpnX0uqCmJa+Wp8WrKLmUD
aYpdbU7vnE9m/FXiWIZj9GZ3Xr/z0hiMcmksevUK+Eb0mmEfwFCTgckZTLlWaScucrB+mZb/19Sy
vBPTW7SRAUSVG58VEY+zkA0tam71bGd+8jTmiGDgqJ7J9HBaR4m+qLEoj44OTmHIfNNrUvvTbZKf
ppnLR9fZP4Ky6T2XlXikCbF35XsLW8e1Fpt5ll5lY2L8V8k1r4G4eJoLot/gqOrTiYp4XkNk7Asl
sEBkGpgiWFmSIi1vTi/L27+/wpDqwMon0Y78UcBw0cYze0wKWZ71Ye7M56YFfpfGiXFEY84O3hx9
D/VE7CHMEfwte7mKhB+FxZU0SgEajelY7qOa6wyQWYCS0ETDCLXeku5l7ksk4tyB4u3BD5UYT4PC
+Yh6SugAX3zrEiogY0mXIAufcOxDcIfrdRzz/lec4ELxMxAZ/4w0IYWWE/d6ut/7HFWnKHxv7xvX
bHZ4FCjSW3NGHDc6A18E2/1cT7iiy3FiiNJF71WEHXN2dXClZAYulA1duMuj/Ei/+lfGnA204++y
asq99AcKxmOaU/xD70aSfAWIrDZO9mM4UWNvq4MDn2aelMbrU2igJIRkSqShdQySB3Zmz53vl0LB
shdBvuBu+SQ6iE6EpOwNaYcPO8To1RYcts3E2DnhkB2I8MxEsY3nseiO3Bg+MH7jRh7nr37qgocp
lMRkmLbXWiUnlCpK50SIoZB0ImJly+kwgJ/ZeSTzEtmCdgkZhsHBbhOrOqmUxvLJjriPq6S8dg0M
Vp636kDC11x1DLk/OsChU2p9z3bGSpXe0ygsrxM67LV2YKgBY0AxmRjrYRiCT5jWDxMVd1vBzVmb
Di8aNlYfdwLu2kHqF6cgPkl2l1KAfODKwMeC1oTTJm5IGXSN7vZFhjMBhh3PRvaAJfJXukxVuSVR
EH+ajBBJuPiviUxqIPKewLkitKBQxwNAfbuMJwWd2i3PGQe9FR2MEBHUeKOnEVJymu2Zv72GYYn6
JSbn2gIuu3I03qippw2tOmM/xrxCkH2dlySo7JEgbcdmvLNw+2PBj/Gy4Dr0803YgUNlVkSD7aQS
xExbtCcXZ+XKTOt65/PcrycO+kxEuPbEFszlFHBN3pHJmFy6E+baeWbIzs/v90xu4+EPY795GUEv
r86fIZ2GdYVUib4zD7uqDz9TEwQzDfXqJj3URPBNp3/KHO3zih4AohDELF9L/zWbfXlWLScltkdO
ZwvMDUmpiyPjgBNiNWtGMoUFXj8rNVD1zEeTalndOPOVOzebL2UuPwUK1jsX+73CuUNfVHI0CAbs
bfRnFTwGG0LRHGNVmYmdysWE1sr/POY0+W7OaKGxfZzofApvXgZ8pRvhP/LdAOnXYAO8bMi38TDR
qFIHWChJd/pF+FBjcFVQYKAtsIrkQkB9lk75pKZb4vPWOvgi52z+maYZIEx/EthdDjpy2kOp5XFI
GVpn/lsxjPmphqSEEkkBVpXvYWTolTcGL3MTgiDu+dWGtk1HS529sj2XKxpNje3MmTZMA6oeNAOk
qbCLdT5w8HRTjo2FsJ7p8XI2XRWz83TW3lIs2obk/cP3t+HKzu7aRFdpms3aHfK74I4IUL3+HJT9
EaVQ4YaEq9Ccc17tOAnB/LDOU/HSl/anWZTkfEL7SDXcHioRplZzqqmy8eioqokouO1UHMI4WlOy
5N+rsT2HxjgeMEL85y2l8XKgjGfEkMP8WG3zNByOTWUSFfXzDxIcd0H2BRk8+CFMRIAZFaVaWHl+
RbawSH/pIa1vxPgqIs9L2MCsfzGRrvf1pD/l2L4G6P+er/XNCTgpWYIqTgqWMLMTAMIcRVVtoU6d
UvM+oGG74CB2diPxkneKjRJb6sFjszcmyEB+PH0bFBRftJ+9xi3QSq8lQl0wasANXtyo335wpvpJ
k+iPooXnmFQNLFQmp8DMl/Cir18QUZEV/NpfSRNPdNSHR0tSk+GbkAC0x+kNinrv2dXZuWouPLju
8KbrNsDyma3DmdpzNk4HKFvXrBPXTPY6CX9CCIfnWY0vnkGFelaH0d52iRpYGT1BckxeRT1Md0Go
bk7j/KmMqkMLoGyVlU4FyZDrDJ0dhzI1XoueKlalUggcPayS2cuvRZf2+8m36Q028PABUGo++OBB
1MdIVya3CquAUSK4CjaGv/K7zL1Mie/f5mHwb4nXd/vKKLpVlAOSC9r2F1a7ifndQOXuBGY9kH+g
CJOPki1S2RTs6irkQZ/tAxfpEsqPcawKBP6B61ZbeOEDssg6aY3wlvG7fTSKBuHZry42iXiXsStZ
EoZEJmVjBgKWFxp3s8rSE0bTp2DWLU4+m7qX1jRXqWMxxwZWoNjmXOijCLLxuJeaOE3OUeuAb+u7
VgWecXv8Buv5QmMKmCXeA7wv+kfOQLVQ3ZO9N+bBprJ6OmmxOBhDkp18Q+e7CdDY2s0ReTn3mVk3
Qu/yvSsXjGPiL9fmoWs+w0K5W1NzRrIKt/kELf8UanzAEJ4+tMgeXe7pfQcGAHbcVhAz3xRYwdx+
eSZc+1sx4ljJrnjoyrqGTtU+Ezj5kxWjdQtBBWHgYAY57+wZb5ATQbGpa/UxhbyLJLIvhVMvVhxc
lqypEINIYszBhGNmDu8uEseq9PjMEu2/WMHoXAyM/S5v+8axG42zV+VvaP8JFUl4gv3zv9fHNjOP
3nL+oaqTxWXq+OOryCy2zfK3nmsVlxZLEcbRqVj5c1SfrMkaDhzTd54vgm0dU1/gzMEHdnVEmK5I
4SULPtolrBQJYWz8Yudg3RJ22SyjRGsrZf+lmB5QsxRwKE2WvFhdMmrntLTHFfDqOwgzSUvGfFDW
Mcn98jWr6+9GmWAgk5STNY5P0Shv44VBhgEWUnLbs4ywB2YvJsSqSziXlOZWlzw3nYNqhmHvVsYT
aUnSmthuSozefWxUR6Mov2auV649dptPrTUGEk/f84R699zLk+f4AA1gF+S5vZKYLreua1m7pGEQ
h5GlXzcDseCMJ5P6FXpM8HUz/uA4heWO6ff4hKIRZvJGHMZdg9yizpno16UgYCJVCoTSThg0qnE9
+TT7tnxLKxiqKzukZZWAq9yYYFTQvIY3j5pVzs7Efjy32EA6R5QTCfaf+D62eXpjaxz2iNlogZJV
M9WcBRJrO0TEUILqV53+B/5CPIkIOVuEH32DiddPQ4+4Bve60CTPGn9pB91VuEbIBIXN1G4K1Fnt
vIYUPJ9jIGH3ogD+GVS/C4f6RcaCU0A3QqzV77BlHDJX2KOz0b5oReGhWRs/c5YsQ07NqAtrg/a6
/p7VclMwMl8FRiKORLPec7dmbycXqdvGXFleaG/Jcm566TFYgmpJZW2303Kk/IXTzgi5Y4Ut+DQR
s0XwhX8k2FBEoadz1ebPiamhGw3B3kzmQ6ZlfTCb6dVhZUXl3My2a19Kx97j1pkfOmF3dghuHgrN
Mi9weoVyLB8l3+41CKKbY0dYPt3hHQLIfM8qSlkLiTu39mhvIQtCUSitzZuByf+9y9MPUzfTGUo7
inKcourZwz6sOwdvV+7s0gAuMcRPfof8nO40sQhDVjqq2hEvk7BKLOzVbtbg8TGqNg8ElK8m76AL
REO2nU35Uojgb9GT3cdkKzZGR5BZciNBqpXPU+OGxxhjPmOR1N6YoLDXVpf7J/xTHkaUEu2DMkOH
vmpjBDtg11CntZmfE5ncnG5hvTSc0xvf2iLkiKnOfxmzHDdNHGPS1UiMY2dv4wJDAFPAfWkL7GsB
NTFJkey66rP21blREC6LVGFsKgmM8exjz6ejW9Sl89REm5B+2DWU/BCRfmOid2xshfyN1cHExMR/
HcoZWr9Wb67r2k8KyN/OF2m/4bOyD9UI2yyY+cmp0VpgxtXMQNL+EwBcTD1rnQ3pm21iLSiw0iJr
ZA3xvoFqMzTaitPbenZteUYPmFAKm3uQnXPZ3ic2AHgrzV8VcC4OIiagXvlVeyWk4pLb8iZvY24D
Y+mvxkj/+C1CrwTJCZzxBxjkiZlKeK7lEqCjbNOpdwRcUyo4V06xzLyBuxnUQN794BR7VbRXZv9F
a+N/StUZKmG3R11Bacv6+MmwiPh37SsjWZejImk4q9tPhkkTYBbUWMAwi3BKP4wR/dO41Otn4tsj
0DGf+DsfCBYP9+II2V55/a6BhSbCbbcnLOQ/eVla/XFIyseVVp+K+vpVKv15TTcwKxBGyZMbps2p
oGYZNzDLlt2UzA4GD4QaHHkvQyx0fcgSirePRXXB79JmLdL0aNpkwzUYMVK5w/eYMGbNCvwUoq3t
FVM5wqUNqWvb9vyj2qQgOqHGhL9HgWM0tKcPKEbW3W7iD4uXirOooLYhwdo4qYiHM55/I8k8pX42
8UaHGMaBd25G1d4LljAbp8xJhNQUdyHdVrk5N3vMFdxCu/zbgnf5lHdOd9CkOjfjQvt/Zz+0ViWz
0E0V6eYm8kV/ciU/v6m+Z8NXB8FLTh5QnEO2RYzUdBDmJbMHQLPCx7xpKk5ypcnZtk+unmXInUKl
3c+Ly8ZavvhBZ28UyelCFTxqacg1LYAewg1EMXbOa/NVWn9s1RGiJKwzOJbxAJx5Txe5MsMkcgiU
Exzxqn65ZdRvkx4Hic2li5JRsXwAkAVm1j42cQDzNMn1VFFT9W2o9Apziy6HJeZJKeoMRsDaJCkH
11SL+p7U3r0MoLZ0hn0jF3WwDLqIQ6/5z0sFOYz+qOZvKkB20CrEw08gROjIyNeVgWuYB3FcldnW
bXnUYvKR676kEqTMGTwUZc0ilCf07MbZ1/xU6qiGSscS3SP4m/70Mjmz2ltI5Ws7YjtQrXNvmawB
7wDcyF3RzTtxxtKNPymrijPhqJ0VV9lWJejRZGy9vfCVRQUU8WqoAzsZNN65GSQZNhaseuCKjluQ
65isHoDWn3u3NQ+lG/6C56KBDNhLZzyYdj9y3bOzMiE3U/cBiTmKyhsBLriGxnQq8WvtGs3D3rqw
Ys2qJPrQfVDhNB0dPzjGSHI4rLh2Cp94wmz7PBrG4k30v7qW8TpdnTT4rLlQ2Sj1jnEaTSiAHmhV
e4ErWyY10wJ4RUgnbpHM/809MnQUun/NbvHHfJpwOH7J8TVdqjkqRx6JVgT4LH1sWZO2jxPGz03q
ktGbHOoDyYrtlG0dIAXQZu3ZMxR0L97ommBSWtMkboy025pVcvNUAH1MZ1gI+W/uRosxAePE5sOC
26kkS4UjSuOO+Fac6H8Vu5qM3FswjkfWUX+TxdOlD2AP8vviKe76gys9k5cDQTV/zYK5O8w4di4p
BnEnnW5x6hC/pIZuXSu6QTKrvWBo0qewbfDKUFzhz/nFNfx2BySYW6jfXnvMkdyB2fMZkCLgTwad
CTk9LrWImSsvgSP+VO9QGQrHC9MxW+pHnXGrbofxucTxCQ0r5RhLoDin/QkTJDyMiRM/h2gLqlTS
4FDM5HtcWM88sOkDhRZacBnTM99HJP8dUAH2smP++4Id62eenAj5FngrLB0oG9eEoC2GInz8k2Fv
Hb+ON/6Q3f2MTIljswlMFX0XlqRUd16+4CwKNz4cd9eS0MZ6/1hGY39HO4cdQuvVmpSiczQ5sy68
FnwQ+fwFBvNS0KSzsURtH4QdHE1g5ecMA2JkY/BR0uRkLOiusSnJAgDlvvUTnh/X72jN8T0PaFuQ
7rtpKDB6dXemDi5YG+aBERDvFdOR/EKNQL1PfdzXuvOu5Nc/PUe6jDjq7lBPyRmToDjN9BtSRiax
6cX6hE+Ezz2KnWM/SftZggBgkxIh5cDEJlR6KdKJEI8l34r21EmK1HuHaZAem5dJiWerDso3Pyb6
y4aOT0+GJ6Yq85McqHvJsfXULeOJQFsuG008fI1FzZwDn3vjYYCR05NhF8MBA+qssFdbo/FUBExF
fSv7NSqQxwWo5ANtqPFozS8FBHjfZJ8vGwVwYFBMtaPhE9u3ukeMydnyVwm/259MkJFo6OlNq4B5
aYpeYmdzdPTplb81M4jtimzEkUoLZqF+fKnyxj94eT1tucnh0cQIs+BU+nOh0ueg99VzE0QSMgnp
gVIQrajSgW6HPvzLbdig/JL3j7zdA/bWSorRRULAUOw4yX+m5xsc5UeCMKlkuuvU4VNTVsYJMjxG
VRFmv8t9UToUx42Qmmzoshs1ev621Ryodew9WU3wV8FL4fXnEhfbbXTyBmZ/TUu6aaw1nqGmPgqI
/cx7aU/JdQEpr0WlbUitYQLVv7u82Qdp0B3szlKPohfmTc/9Si+1HlFNNYUKjKMBAnU9M4rbNhmh
n77Mjg0PV9ZZza0JXNZVegrujUWl/Fyi9ARM91Tl/CdkNl1M4d5VFapzatiERmc4UpIfj63+oqEi
j1OVf/whsfRoGZUfhdtuKGGMjpwpvyav8/cYqJ1rn7522Fa40no0rjUIDl3ofjs+5MK0yOmN9Rpa
A7JmoCaJtTz1fzMUXuqO5NdEzy5r1joPSA30JEZBybKvtQPLy+BJan7wanCM7rdlQplhM3rJ8lES
61X+F1ZTBvlTRZguo0InDen+q0r3xZDWwbaM/ei78q3xYXCJF6xfnHNs0CEOrlYMnOekb713LziW
JYp+0fl/4cNXR3v++ndAn+qnJreyc1czY817xsQ19SjXqRvys0srYzP8yZOKdsmCT9AlOnbUsflH
z25xm76cbJI327H28KaGTZfjRR6C5G/G1JJg4Y/0vfmslrmSXvLMKLqbyKs+6mzZpc0fRIyQzFGL
a5kJkh9juzUGtMusM4cN71bFoCGh3Mb64rYb7wLYY4nd1y+4RHFuuuZrGBTNy7//iWtXMRO5Bcic
rWQsdmGZtjQ/+7jjl4SjYXzO3Fd3po8RCP/zzonm8OiE+Mn8mrZZp/avnkhahDbAxxb9BfS04n1P
MueSig8jMtSZVLo+c4BfoSUT7KhAYiU6QXwoCsysDGB1DYW/kf4tqnL/OuYvQOXbizczCa0zPthU
ghSXhajoT2HN9Q2h/t0Lr6ZLLMSDO8Pl8Cua1Nn2TajZfX1wJDFBwcnyUKrQOAa0FLJt2/MWgjTU
jp6PFpq62BZmjv65JPeRYrqtv5SvtwHZeiiaQooByK39PVbQIKbZPjYZfpxZNh+NM/0JiXgu5aTh
LRXVdXAn6Pwuz1IMUS6Z4AybPaOGyYK1kWQDKlb/oh1HQhi3hgsOv4vuMPEUEU2zrBIGaVIhvXPZ
HoPAipjWfpHNFdfEj50NXT/UHPfmpyUneydCrhvU2MKdrqby0nC26NuDAyS4bmd5Yhog6ezh8Ric
AdGmoG+l6/OTUQ0cw7LoCAxMEpACu1lOPDCmlX9LGnK2kxGsh8S018HUw1/R/WvQu/ONbWo9ara3
sQC3B80IYI1ZMFgZCN34WL00jw7MncPcNc0ucEaLwE36J4ki/VQ/wQtLt1k6mtCoyApAmCVq5+gN
Q30UAUCcofGXWArG+7g/tZE6BLSe7CGJqJMVUDnH6faCqQxfjweIoF8od0brb0vbau+K4SreiIMz
xy9x1zdH32mx5AUmmr2Ew2ATdD39+9IouNB68Ij8S+B2Ede2XmseEIGFiC50s2teY1uD+nDRIJc9
ANNsYux9JApCewcrqF7pYeBGWVAyUyp/h4WIddgsf9KlF5ArbgzgYIfmnTF8zYcnm1ADKGd370XL
RxSTWQjcL6ovC8hwsDILZKlMgdec0/Z3moRIp/gouP/JtUmHJjM9azqZY/gmU3e8BOG8T3uuEvN8
50/uybND0vfV338HJBotuAXxa8mnas0dyriZ3FypuiMUeKDGauOK4huw9bmQCEQxHz1hCI8KMC71
gTPzulKjNyr38u9L3jN/Rff/aOL5XcPu4xBVHOAlUl4iCOYEbl4e0P6YFxnJazApInQVNUWYdlAz
iwdjuRvLT3KSiraVMSkN4LndLtfcGkjqfZUZTrNhN/agP//n6bya42TaLfqLqCI1DbeTs0Y53FC2
bJNTExr49Weh761zM2XJVfZIA3T3fvZeu6bxaaP7sl9yo6Qn7PZaS6rcwAOwW58a8HpaP+Rg1EP4
iptkRG2oTQPmezZ4eCiWl6BMzf/+VBXmKuio+LHJM28Bx/wlpBKuGsYxKPi0X2hFzLex27M9iyPL
x7HHVcDvbcwfCmGfIWRiAOT0trOF9UvQoEOmomlP+CsBprtBvaOzjER0P1KGLuwnENfwCSv6aoiY
r2CQNScHYMkqnmMNWgDKo2kRro8cnHKxP1zDmGm0WAB5UPMfft44JmRCzUIQqxuCY2g1u7J03nRg
4ztoivZkRTyKWydKNiYiFMTFtjkQ+3/WKty3VrcOqkqd6rSCUpzGX0Tr9xMXG56FdwdI+ulnqeAk
BIncl8XRt41d05fJISgtcvUxphOse4w3YL9QamsxmKebyiE45UiU/n62vmej3JRajadoqcjgpj7P
OqkPad+j1gR0+OJbIoEc0cWWl/DERUlnAZRW8dUiemEL0fmWZGW1pX0k2Wrzo4Q3dSvqoj9SDdEe
kJHqS1GORzT1GOCce8FoTTB85IjjiInBILuWA4c7Cz7ItvIDdfYC07wjbdtU2CTW70YAMFQYwZK4
+ULS3PS5YEBo4j83aZW4kCRslohD/xYS7sLezR1ohydmcTXhj4xzcV2DJYGAt3dbd742+GQyzYTV
NNzmcxAPpnaeWU+8V0+5+b5gKEavem0/aX/RTx1oJ1WrpyuFYBv4oN6vHkjdSpFI6Dsx7oERMUs1
XoLZc8maG8UOVnD6VtvDe6CnlrLUAvZizBm1LUdKX72RP83aRLIATxzMT1mahu++D6pDU1Q7odzu
jTE82EWMczefJEXg4XxOMG9u88CxoYOKClYmkIKkGFHKkvk7FeM/PebGc9uQJCw8c1t0scJbYern
gm7fVSoWf/5ETdVge++hS42oQb3bYluQD9g5CUfQg5dn8lvWJ5dB8m8qQ/21qgp9Q1PyzxZ1DEwK
muSjys5Blh7yh8RoQWdFN3yqDCbEShe0r+LliY+hJszPKYzahG9FoQ7EgcSmHt0ixtV1V3AC+tjG
4+sosWvHMWtWFRIlNeeIalbLvCjZZRzm4m+znNQ7CKVqA8LbfwiaIadyHdegzPtHDTb80qfZI2ep
f8Rel/DXRyNySsjHYriNhr9TRh1ihOv6fQPQ85BGAd23Q/DtYfVYkSMjiz7ie+hBWK/U5NvvNZrw
qgGtDWfHbHZdO96gIQB9TZsrPKgXosD9sfPS9NCl9Cr2qZyOninfmxiZx7XN9rXgcGzN2v1nx9Wj
RSvFL8h2I41PTKhV7eQY6u3yUSyErcai3EtwfL7k8sShQB4kxo5TgOJyHruQYiOfdhK7Lv/QFFvt
hJE4987o8NTIVjxjye3W2oiz90Ri/XBpWviai+aNbYu7s/F3nVoKCmLCpDj/Ib6UVVX/rWL5yUEr
+gwhdUDoJzM3qYKNMThMa/AX8lVEFxpgN6r9iDbr0hQvU1Pxt4XH+Zu9lBzfezcHeUQdUYx1BRf4
roHR8oVR88YMsTx7pRfv26UH0+7hYuTJZziTwuH3GsA3X/wN3M1pMiUPbiq2g1dVfwW39eQ+J4kV
//ZdWspLap4ID0Tsq6TihA8er09j5yHjbACDbEszDDvx57ajrUFQTXw3W/+RoAZTG8dTr0Dh4hWT
fHreU0YysODQnxv5NxwwFoc8rYxC0ZlTLSmtIro3cQ2SD/shE6kOxMdMAwjleoyOS962f4l8xtOt
RRRITeNX/BAUEphSyH3o4vn5TkjU2uOLPQjnmwzIzUCa+E6aV6eJkPQb99OuX2sF6UN2jrji764f
QB+RcJsAWjFfyMkPZRB4LFWeDRTD93ShPQeO/8LR0t6l3Jhr1Zu/xdSKd4LwAI+g3HDm5MuW7OwK
T0pzsRPDfUfVQm0JjNfMhc3l5na97FdAgeJ3eNexB5KC5Fg4w0j3fuJjvjUeCpt+qtyK6tesJSng
9kR13DSxAdFhtbYSKzybtBjjhIvU69gN72HhLbVIJ94eI9pSG8+wcqfHOJpwuBJg78KehEjP73li
evLEmgGqvs9f//cSHSIGuC9yobANNb471dePom/wTAIStgeXTjPEUD8K9MNfh3rq19BELxywlZ7Q
kNLXCm/EJusmY98sX5IEyiAbMxXQcH32I9kRmAoiPbiG2WyCn/8Go9PJxnK0Dpiz3+OwQNiPTdaO
DF90K1NAHNNI8WRH1xxfqVZ5T2Sa1z9f1TLFxdIY2ckjBs4xo1/P7KZPcVtE16BFums8Xby3uhn3
MfsjTvZh8S7djMQ1fT6nn791KucJMEC1sttcndzKKhhlkzJN4bC6bZNDGZsYokQYJxkuAoiils3v
uhcvgU3fdeHdc2VwtlV1rTumW73BcKwbAA8WIU4Qm8T2mQyTsx0NQCsK0/3axXe5Je6C0oXUCVZ4
we7UdIGOu8lIzX1VuqzKGQERjsWPtafaPZ1HFw2JkGc+T0QjnWl3qw9hY8fHfMaFhHl326P1roYk
+TdaPpmHkfIcnzBskJTDzVpWFt7ByuOnxLVNm7Rn+s8yE+5zP22lSxPDZBFwoIgPhVwE/1yoF2tD
UAuvwCsR+WDrIaO9WTIfAj+hWYCnbtmO7x2V9xeVNcU6zKwtrDh/x17LPsk5X2pyXjmwzEytMqoi
msVBN/e3xKkMbBtD+1Qep5Rx7xjCT4bXAC2f5+ShFRS+VEmybypgh4lrHizP/EPDExVkMxEdPZev
VjWpPaMxjRxOmVwc4TnAVjcgAQF0icOV1jrbl7FnXqVqsFaRJKI5kmdz0gxHFC7Ayomizsol8KJG
M4YgwxvNhEVvdskJFSuDpvf9kCUYLpHa1q7yGHQKbJGwEnsMX/TeWtUD8uALP5m37915ByBIPP68
zPViJUVmPrWmR4DKIYlsjxU0wu+BvRipWjFvAhEJnFDTujM0QqOy4l1M6T1rLwW5Dmdchw8FX/JW
1VZ9n5r0ycC8ToaFaZRaEk2DaZZbbv/8jCyteTp6NsYcp95UOVzTqmPig8mG+10nEBHnVB7M9sS8
rD6pfBAgSYZn5Yd6x6/JZIUbjW3TOr9KW9ICrKfx3Ap1spxeH9X0G8jCdAnhLYfLsbntguZAuTkP
YCcdYftSt91qRUm4J68ObNZj4TFj1BeGRhx51fAG5KbdVjhgdVP8GyhGPUxu/I5dACLGZHNmJ3vS
EKLD88JqfWemA5cS2xp76OWbIgcLa80xU+I6ee/zxD/2mQPD4/9f0tnYW0nv7mKZ/EnSRGP8YBk/
8yinW5OIyLZ20wJDuKg2MiZz09AQsTcTOjmoX9cvpvaHU12BiwConhzUJLq7jIL0MFvTRHY66+9F
GUKYiQcEVwoTqd1ECFK6eejMUDLfSuSSSsZENaAQmv4v6ev+1Mv+UruO+QiYiyFn14KR8q52mHrn
n68apZn0yPlzGnOaLpNiZYQq3WC7amgAB+gm6uazpm13hWhKNoXj9qV3FcwAkjEyjWa+5Xmboi3f
aw8nTU0OJE0T49a64XOUgz2uS3vY1klj3EVdBPeWk0Um0c0be6d1GzyjzHrnqSCeUuj0q8fafK1d
7T7UwfhQkC/ZZ0uTAdkyOvWwRVOA4e9KV/xVVfWdahK/Wsz6OFCtRO64YSOEQWTVmc101rWssQSa
0aZIYudFm5O+GG2aEk+gtwrkHrkUKD9s1PGvzUtozn4oDJ+sAky5Vdf5Nxd98bVMAfCqzLGZMHjW
No1GqBdt9SKdSuymIcjObjV80mYRgM/gOEjxOBxpE1VXxxlZbn986CjntEZizMKpvvWs5JOd9F+M
7JJ1FMNwzkh2W+Pi7ZtTvHPAeaOS7VSb97fGIIyQNMCQbJMDUdoCro3cZicZlefZzGM0T29Ut78M
HNJXeT2UVyCOATQ4+SeYzJvDT3R0Bee4ikK3nxceg//9CfUbch3GZELofK80woA9XPQeWvX06MXG
p02YdhWFXbltrWl8pI9VXTgh/uWDfeM5SzeHL/sHKtK2bWru4Heca5a+DSqB/upEAa4ufhL5VN+6
XA/nPCsq6rDJmMKdeW5l91xj4r/Y7KBRkwp8hQWchcHX0UMlcSGUzoIp06F97ILo1URpeXDG5lK5
nF6qIcvWHtdlwWxjPSa9j0OJbB2ph7qbd+VnMLnZxdS/XYsjblt4Lygm3skkNQmBmsxAR6CRNM6t
96GBUzwh9AUYcnKF7RFfA+V3x2w2Dm7kvSiyyVufR+1jNoIrtpiJrCcDdLbXDeIAOylDOfM+xy7G
lWckJfai4b1XM54dik8wAuWasAUfU5ZiZuOkDRzCdrPrz0vVq3hLFWS+ThkX/Pc9lFiFzDfBnFqE
VI6GE10gkBsNbvc8nU+hp//kTlK/IUvg3KzKP62kpd7yjhzKsf4lqNFTF75KGfrAsTuMHu3IJdY4
D0HuOvfRVZuohTzgR5hxKdXhabu8yCbX+8yq9TYn3o5vHuRPllMxiC3/ZPWOs5H41c05SK4/Ly3M
fmQpcVNpOz+qkjGSACFJ0ro0c7xucwRsQ5qQDVmRPgaF0o9G4t6MVmavPfCxn+8vfygEOlLP5Ps6
D0zA+zrbIM+HdJdPw2oEAQCwRT8zb3eOP5ixihHwzmj8dtMEH1pIcluEYA9JrQFVxgtQ0gFB32X3
nrHRFit7u2oEYDrfUOI6F2F4aYbH1HAIfTWc9JBE/opYHIJ82QbiYlVBG+yALtM7abnpta0qsRJw
FdC/1dVfzN1BTqgeQstnVCfDKkm49pXv7QevQfeEW0A3w1ce9aQ5lxffplOW1kzc5DlsY6fr9qmb
gNeUtvNsxvVVU9B6HrJPfpPWCiQmDxlLvmeZPAhQ51wd3r3yIwS91MAkgOG3daZyX7T4MQImXuxE
GJr3BYOjkOPuQn9geOv/Y1BFKDPWpM675JWgZ8FSPiHS4b6PnRxCoEf1cUnYzinAOJtzKM4UMnjn
YWIJqbirsUFbu86Q334q3Uvd4VpsqxBiXugf0tHzzuZIkXkAMyKrMKLgR2ye3OWldsiJui+m3zMS
GbhLU4Svfc0e/mFqDOI9aYNvLCT+RtYzWLWzE26XKKU1hMk26SnhRYr015VqeyI/fc8OdmMb6Hq4
B7szupneEp6G6jG5ICRFAWqli8+AI1aiL9CRl0KFAc/WBag79BVjfM1pyAJjQph4MCoiL3aY3+gB
Qq1C41tHkf0M5e4NfZDNalFkPGHzD/b/6Qs44u/WMb+pUCeftJgnjZS3VhjyMYQUfm47msIplHmn
/xTlRypBvTBc9oozqk2ObscD2MF2t+oNpgRp6Bw6psEeEdAsottGIxF7Nr6sSCCVl/LVCpWzMNWH
/YQn/GwVzSFzo3DvawogcvY0P9suYGQZv8WJKvV0/kzwCpzjGMf8ULRXmTD7D4qRDlTNsVIPizGT
ptdTEYslyLjk7+CeIN+d0eH9reZDZOtQBRCDlT451lrkHjUkC7Qr7qga9UJBlR8MEPCf3WdugwZr
JSm7tKvqrVAmtqpWnfCaMqKlxtNwajqbCp/h+F1p/qY2FvNY39ByQlEPx3lFqUvuACoKrY8h8Bh1
RyxBng00pkv8zQxYjxaO+pFsWbuPxkFgW0C3IMRhnLLlpdT5fy9tV7YMclxq7GMicxU82q0DiZkq
GkB1ouBwkQTum+8kxaGtlzKulI5mW0VXQi36mtIqkrkIoAubzelsfbEn6yMLanPjkJdj8ii2ovKC
g4hccWrVk1XHzYmPZ8LnFZ7H3IQM3nXFUzKRqffkWUo7P2dlcbWTiYZg3EBbZHCFnYtK5jZFqO5T
YHVR2X9ZOGNPMynKawK2uWJwSFZHwy3s3yDM1xQ4h028BReGcYUxx9Jc/UpibZsXYXAfKgWBIuT4
19jiNWnG+RDZltwZEFrWnYwzVoKU57HtnEa3bG+68cDUw6iUjRvtolqRUi3acxZB9yhz/Ve65niJ
0mHELMB+X8ryyaIidpP6zGWkJwUOxmDf+ENKiqN5a/j4CV6396CcDyQ0/KOV5fHGT+0XkaOjFJ5F
rD7AOgd7iGuNLPL/XuLmoV2OAMwxGa592Fb6t7M4WeOMoAzaxhgjraeI/mHMswuIMK8J42PuZPBy
ZSKKhc9NYMMnPbZ+nv0rJBNJy+RF+IN/+flTxijdYyI+Ft22EgRVrYxCwMwIHpMBv20PKHzDMctH
7JuqLYn5hRTGYwCfIsuAhyel5hdkB5y5XX9X5NMZgW3cMekLj1DZfuGUf3ICBk6e6f2l19xYD7LD
qRLT9BVyOb6b9XgsoSiagdc/qbpIH1rONeHGibXxEgYh/Zf80jM7+GuaCfoi2wiC/BCdZmd6xblU
n35enMGtie4R34fXSclqswoTE8Mm5iEd4choC6Pbu6JMCHGgkSgvWBUOVF0efneKOfONWEb7YM/t
TerAFs80d12cZJyXtf+ayo9k8sLl+eJwhVJ75Mji1E6hohkI7lVSxUeeS3t0v2c3wSo1y86G7R18
cgNmjzj53wOjP8kuZds6wffpMEwcIMt1apTXNgQJRbbTItWDE24Gwjn3XDo142coonSHiqmxT9hk
f9d6Ik2Q1NMR8CnFLDnFJY7G34yqNBPpnvWjXb1W/nCXY9ecais/ePGil/dG/twWVDsRsN1agCF4
fNFi5xYtFT9x110UicxuVciUTRoXE+GnTmIKi8iVo+mdB0V0LbGGvkEiKw3QypGHBSSuHzi6JDjl
iJ52ZDpky/FEATAanUeO+jycQQR4YrGc0JK7Nkyee0oH6bYd1d1zxGYMgXnryb/EHaZHmDaPyOz7
bpWQYrqEDXdw3OTdOiL7dhq9/F/s1K+zZdIdBCMNK7YttqMYfoGA6Lde4RN6cK1za7gvYoSbgPmv
3KF91qtl1oaDhH/J1RBbsHKXQZc/eP0CTaXryqykt+pwO0GdKa6RGqgSi/H8poYBUySMX4QVQERL
gCyKJZFHvdR41RW85LYCW4jQVJ8bildspsCUsw3yVhm/EsSHM20dpH/ZYK50qapzOOnoTWqW4inB
iWW7TBhiH2yNNpkGRtnek7U6Z0mFe4FSmXBTA9tmB996VNmjOFjlZ8oxexdWGFJEarLJHXF51nRh
b1i4LpHCCdYjO3NdzXfwW3/LOqxWCV58BW0IxiF+WbeX4pxUbrpRtc9QYQSlEiUfvvpLIy9rn7aK
FQo3BzUFXcZmP8hQhzJ7J8Kh7mBRZ0ltMfMXGwbf7Ubx6N624JDEqNKz6ci166LT2AU8FrY4d7LP
E30D86OYsU56qnjiw652ZQztrViuvny2oRBk9UPJ4nhgbkfODnvgqpX5v7wnzzBoA05vrGh8GiUh
w1KdIxyAK9fJ21vJoPKBXwB17kNB4hRSS21iRtcKHI8acLR00GfifHiTkcSCEQZE/JpOA+0pJpSM
JKEMpK9uFPiMJ5EIxHWTcBlmip3FdK9xfXDKBehXlzltJBgPUlJJpn7S3iXwJrC3PLFdfM209mQ+
+HtJ043hnwcchhuinvlmWPBj3SJZqNNc8znbtn7SEJoGrr1V7wIrN+fsy8qpYvKNb6J86kT3UXUu
owQYsq6YZ3xC8CMyAzcKujUrpWt0xkcytn/4lx/Zy0bPJLL/ijka3pQc3ivP3BNEwPBrFYhOgxC7
YVQvZY0AlwTE6kelmDrTV7GRqthYBmPpkvMLj3T3pPnlnOOxTDc2ChmHvOBAPeOuaOpHe5bxreUz
S4OjHoibY1zqwTYWxhX/3X0KMSoIZhf9So9sQ3DHqANRHHddzgVdH6Xk35yyaxKO2I5mbGXa9UHE
mW2/V7T1HHCwgWOnirPDdj+WfnLKsu63r0esWWEabTpNSf2mmofhREruA7uhsYdFAtybsCdYDT09
RwwLtxY8gpWuhmk3jnV9AtsEuX+s7nogFllxHt8yLd9h2h73Y57cgx7cUUBUZrTh2dK94Z4DsyZx
OZXYnqBXX35eqDDbOFltX8CdEWd8LdvOeMKcTcC5HBbQan+sC5RDjpILaArI7ty9sv4Oh1DguRX+
LzZo9Qlqe3ovCOQQLMEgWV+NDkwF7nHKRweuL5lBJJvMpXTbCy/FDII27fKr59ZAL21l40r31NVm
TksewaAYU7TYA/5NoVVuCtwYnEOar1TX4wHGXnstZ+pUUnjNezjtPiDlo12Q6IM6L0NXP7vDiFgC
PiBzfbFnvSBhq/Cog5fZS2XS2UrxT5UxiK5bjjBCJVfkVfNYzR/wPpublTv/BvXs0WPwVbt88mEM
GRV0LFvpJLTOQwr3sgtMttwFUJvZyOyjG9mbJLlrtgtI4Nhvets45NoYieTNTHLG9IDqRet5H8zE
u/wtha0j7G+m6gAAEgJ2U38DgO/bOsZ01Vq7elzmZQzjnII5mVlG3qHVlPQErPGwOzDS5B66FEFP
ec0MUIw9O41tXYTm3Zzo5zBiOEdmhDkqjgJJBS1AzTzgx2zsAbNkOBzTGC8HiQhvbdV7ni3MTb2i
32SMxv9nth28EeThnJOx9gqGQT48VttY9AzqEOw8208mrpegNU91FG+wwg73H3dijUUkcfSZbT5E
wMFinqxKce6TkbNTweFznlPrwdOmfY4LcAc5qms1Y7zwjb645r5bXGsaWjcz9YorOzSejZJiIZgU
O0reikd87Zg/8DL4BQF4aOcRQEC2FSPtPmvlevGz4si6rwy4AJXHcQcvtr9nh9DEt3zEAMbUQu7M
1muvVq9PXeq5e4nmuO+G+Na0AkZf5BoXYL/rxu6O9uRHJyi5f8Iywq8UpVdXMnEvB24GFgI2rno6
MCNzqFPr3Y1jICHlyM5DQ/0M1ys2SKaDXhR7Z2Svmz+4b55TSTTzaU8n4fMYoWjFWblOu5petyS6
BwRBEeZIMwpKn2ao38+unO+j2YGemuLw0pIjVL6aN3MdYXv0iK7aVv/sCDomlLkU15DQ3Hhm6Gy9
I/Wp3lXgFe1LVZ7KIL8NQo14RZ/DIiC7HJXdoQiGretUILkn53foUxapY/+rqXAJxm2wl0kKRH3y
roHosJJZVFeo6ClNu8vsRd0DZV30SVNjk+aH3sRyUBOSa6YJr09LFiMm2sgQDfejNv1DqAp8m7Ng
L/liEJzeRcywVhSQchdYgi2/O6A4o+bSgoHwnvkEWigvSmgBReRQiMJ05WWbn0daTC6Xn1Ie6smT
p5zk/CqPseCOKfRZRU34qs3HPfwZtkFp/JFBOQGjZF4t5cQPKW95xNa7jnIbXwL2Weyq0YdtDI9L
is0xYEEXr8noIHTWzomeyX4T9+m4dk0HwJ5JS5LV8k5kgafTxSIc5pfgs+1FdQhDz0eaD49CLUPF
2vqDQ2lnzcDybIPNfKI8YkxM25LUOxFtvKHMm0fT8H1EtpZhUBCQezPs7zoU7UmODmMLPlqUSQc5
ju1R4+2phz7yjN6x67n6FGVmzTTfTOnZpLiD3/U4nMeorH8ZlY9obNwCP8GGEZUPpBvNNVWqcL4V
RUPsiEBG++XJMpt+w9E+Xc+Nt5Gl7sqVX3by9PPYt0vLXSfW+Gx5zVfFxvJaCocTiRqq7bfR183Z
fA50125H14eeCYHuYiXGJaij7lEuL1rGGMNQ6XAiHROCPjLIGeaQcluFJWEPmAOkxHjmcUqZuG7y
78DJ1DXxAR/OfnEMBSd3bb2XCVEKegrbbWtE0YVJ7Koc2be0inaWkJGJJFsIA2qYl0ayCP+RE6Dd
EDTdq7SfwQZaDwVNXife44Osp+mmsfXcmiLLtlOCGGI68INQVy629r8Y3/P0dobrBD0LbHl8bEwa
ago42htLEzTE0Vat9RCA1CmnC0vsMe4y4HhD3dOp7YxnoUmJpAVThtIJ6YO1aGJ3rVPXzdDP8HYT
0T8zmvzT6bg7ueSsCAYVn72i1LRM7S8Pd2QMMaueWEErlxMam1Oa3wSpYLh7B2peB1xq6Taxi8cq
auJDnosPAh3hXtDnYJcFNgkzRyugDOKjcgHQ9RxtKsQWB2NbQG3vaG06tqKYLuwV7s3ipgIKpGZp
X222OiEiZFBqssMUqpiwqnnrYt43VvhmKzynCHaHth2pOLEwPkVsGsqebj2sh/woA9fTGbBCgJoo
3ufKdi8yrDnEdeFnXvnJVhJtXmccoxh3SudECYe7jeXw3BoxZxKUYO4XEgSZJDUwlyYR9lZfgUi4
y7jl5CW6O3bQj65WZCY7WQb//aw/P7BMqvo6RlwGE2xmcKMEFJZ38PMSyQ56XuGql7ohfhrblFqQ
FmeI5bPkiL7a0VQyPhjV0qXVNzyp/XK6TRKUwDjBV//5sl+uHEOEPcv2YsJdvpxGostY7de0P4G+
Gqiyr4w53U2dxzzf8MCy25GstjYmKt1G4mI4BALrMT8YbAL3c5W/tRkkFSCOeHEK85okf7o4MyA7
Nuz+e/3WhHWx6S2Ie9WEHYCr/sXS/kFqMmFzAnxBUy+9LmlxH5cnIN1ij4XJnEQw66V0b770pF4T
N8W+MM7juszL+SYzma4ZnA17cyLIm5sQfNuyQhe2wGkXVb2uS30Nw6zZKSZoFEjV+dVxImKjguxd
MNsX5vVMZSbdkn2A2lFWKP1GCvjds65Fzo4rD3xC5GwUtOWrJwl4D2sdVDSSkjuTc1lmhOa1VkgD
wO/OAefGcxEevN6It1SPsaeOaf1NFFRfroT1WBOdMMypYQHDbFaFyNLam5/4cF49YGgHbdBc5+Zc
PFY2bEq+x2bA3tsdjdCp7PaO5byURv3RY5fHg1VuVMGzOoUFAOcaELPvscvzjeZsy44GBhLdgn4a
2Eiy3PmMBFbCT78TQRmfUZT+1RU4s6VpYhIrmZt01YlSsN/4Ze5jX5SbLsTx3QAI6ekkvqfs5ths
0XBSROreBZHD9K7KnrH+t4fJzP/o1njEW2ztipTFEw58gcdOnyR+7qexpj05kfJa19WNxprdoLoG
HdmadtjFDsLp/iaR371CkWIxncZ0M0i0NVjHwaFwW6RUX725hNfWReVTjpVQJd4tvRIxPqoN/nG2
nGLk0D1mwzmy6EDsGp7LjC/X0aLce32BRi0DIFOaDYxrP8Yuh5GIXpCTZt1k6gJEvUbviisoGC6h
6H3kPKOaiGdhVeZe6JI6S/5LAENOu/PltMypbOvgKvefrly9t+bwaRoLmHeZV74oLBMEhhocN7fM
LtLHMknjFQm1YP+zEg2clmgPrKlES/7W/vQ0HmNgNRcSUJtBYf52s6Kj+OzZ15Q74mUcBJPB6itP
9S53cDQwODoGFF/tBfGPdJDzxWDS6rf+Le1/eXNwChgCbJKi+hAZPKpCvZYuHoi0CKm56OML8L+b
z4Z/lQCmj0D+2cv9VixYQr9s98DS/4KkKnfxlJ/J4DebiWjOpkdlzL3neGR0kBS02oYbeAfvPo+g
jaITYDX7tyrRztptxl+TjH6PgBrJL+Ep7uzmH7uvR9rQOT1rL4E1Ni/0aheH95RjcDDPTdCnR7Nm
iFKzo+iIfZ2i+C2hjODKRbGyKjz6aeNy95osCkMrPobCGClPGdmxGJKKW6s9QWbZVVSSn+rGOhKn
hMCTRMm2zmrshxTZiYRhS+wiPZAwA6EQJ8Z2oMlzQBbmyUJX4ORDqKxmbgpy7kd7pGXaW1STTn6S
u1yxHLCkUdJK+V66YTvOBhz/qw6nexbTuMbR+81KWuiicYKbkqnZuqWmjDAF8GtjsPu122FsDXnC
RqX5aOrsFtIy4WeMQ8kjZDsPd+WyUJtL2ruDceCg56cF+UuR23gxAwN4OofHEhBmLOqdCgEFcSco
NIZhkTDvVkrPA3uQaT1RarcKgLdYixJgzOO5rIY/asSLXuQpNHpfqTty13Op65lFS8NAMvFcgYP6
Uj63fMsgFHsyVzOPel8HL0Nv+9cSFwNOYeb8FQUqlh2Ul4BnYlwDD7WrjJ2Dotl1ROxtHbxH0sEg
QynBwY58Z1s67C9sa2W0mMcmATmyMfuLmeJh4r45jp79OdS0UfsFCFHwHNU+HODNCwKTDrZqHHY3
Syx1igJI0kyKlNxs0O4ZviQHX/XMh11mgk2+aWZxaHKbjCkwlovV/sVIwa5RPKqI9J1yaclJCdwE
NX0ypjX+YQOWUYXUMbiv8v0I/wNPi82Nj7Eug5cOqF090XuuyfzamIL2sqdegUnFhk3zn8EkOcHu
0Fk5EOVGh61/CJsXheXLyZlytFg4oXX6FW5oj99pAeBSI/2VESAJoVjCusBCjcViVR9i2rmXC75e
YcQg+ta50LtzgxgUtWH7CLfsVCV76UqaUDp4LDRFbXVtBsd59IPzu2WYdBtPwd0hnwpzbH4zjMI5
wjt5qhyDygFgml6DvKcdXM1afAM6t7ZxyvZ+YqLVGMQ0HZJMHGMwKzqJD/KBlaSSqBs16SkzJTRh
SDLBSR798WeMhVOn3xNFFzGuvmgrJjqPyXDv8N7jl3Hf2KhW62rx4AeCirEh/+uORBrkORjJV7Xk
i3ehmr4sF8XHNwug6W5A0C57H3hyQJghwwJ6ZE1IUZA85jRv+2R+g/oJNTnaUENNj8AcvGBBwn9O
nEvPVLnbxeI/Nc5FR442SwfcI/LQD1TQ421gQGExrzJHWJgDWqB4wlO9FMFSHGpMTNTIo/4fR+fV
3LbSLdFfhCqkQXglCWZROfkFZckSBhmYQf71Z+G8+Nb152NLFImZ3bt7NXtO7ppeU3vES0qEHWIG
XBbLI8DRv3z13yyg6xt+B3quHQfm3dptjl634LwglYeLPaH5aia+tX6ImsgbO3xL7DuniauWpdk4
KUyF4P6bF4o5+p1l5W5kGSW+o2XEGZGsXLliKc/CfqXRFDiZoc1PC8dChjFhI5uWKNsZWjE4zW65
82rvycR8dr94bXIKG/cXbhGfa6dSUTEKZmSPbmI6xx4d/lmwVRxA0nyiwad9a/CWVfqbZSoxDPnU
UoCx0f3sRYEdv/QWkUY8Jca6DNji8pke0OVIx2Wg4fA0n/IVn1Wuv1SjPs12kR1tjEEsNOMd5oRf
2zvJkZ2/aFkXph2G5YboVUeW3B8Ji7BUqRrkmRiZgCGBbaLhgx2zk/7YO9mvMmd8AGTzS3bvu+44
0G1DebOH05FmAN0zqlZJ+acx8iPMjpSgwPgy4THYxg2jlJr7bxg0Pz6WQ7yZwwPL5pOGabVtl4Bi
o1Lt+zksr7oo32VBuKcqZ7KCFdrxXNk/1lyR9LT/tWLyCev1+3GldJV+K88p6Mkaqf4c9jw+wbOl
nBcuN9hCtQdOyfRawYotRvi8jR/fFbV8497IaeWF9rWq09/RIGnSSPdxvYBadLYcnBS4CzNaTu7f
3rhdLPYq5wHfTsMhWW1v2YDmyB/FV9HLGoO3ONCs9FLM+b4bggtd292J7hZeeiKnjlw/TzDrwkbn
d44nKXkqBZEaSEhk1zoMYB7b6U2tcQ/5ISSbsUj2k+g19zgbzJShH4JenUKVW3dUGLAphZdWjczi
Rmln/BbcQN2of+Uy/djtBJLEclA4mjI/eniaZ+U52zpsmp07460cl/hF9D8FctQG4BflFHI6eK1e
zqOG8d/zj3PTnVokPFGf8k7cCbmSx4gW7GT97UJlvXZyn8DSDhALH7CgR4E0bVZwfBr6MPcfHfbB
d2FJoNZ7hdTqHl2T8kIS4gt0BXSIWLNwM+j2RvzEpJkTGJ5DFPkMYWe3rMOdIewXrcS68/eO3Aqb
HWFirN19+RbLgXWmb7zryaiO7rcZ6uSoVevvBnJALJ7Ea1j/FqZzxQ0PM5NM/3ZkFWBVao+wiaEZ
0iXMmph9lDc+D8P0qQUfyxi5PQKxVJzmTu/GWtOi3DwxjTcRFQOsVHtaQYv51N3sJv5t9JP2cnYa
kk+B6bvdsQ6nQ4U3b59746ct4pfSWE501a1VrD2xWvqEoiqXbwEdeeSBVEVxud9eh3iOyhDuoo2d
TjqYPGrJ3j3ULZVx9SLPnfWSdnyMh3g0Tno1urlJd8dkD6+ptjBA2fy9YEdoCrA/aF4985ptS9VR
VUzEzwMVSQdYCTkErw6fQIqRTVDIPchOq01R+kT6r7Ickyr14vH/NdR6UVd8H0ZjvPF2y8+2+1ea
OKIZ7Z7dUSI7B171xENwm5tdwijKMWngXcGFaETdyD4/Le8p0HK3mdTOVimg7q7t7Aq3cPY4FCVA
sGDj6UAcM1smLM5gxM/E5jGhIqqj90S5wu1kVYSAS7QpwqgZFWqgQO4KNnaCLN00tr9BEIbHIiOg
yyvG5p+qahQ4619G7jyJp4+6mKZd1g//rACtkcX+wR7zB9qDXioWwFsTDsXGFxNXUct6WBqoB8jo
hCrXIGJbjkGkaRrd8FOeyBTiiDWt9Hc9lfY2+eOdFgyypiAYgzESGwnNrBGXZxs0fv/d0zSf5J3H
J0mDq+ht9wDq6dR74qKZxA5m3m5Fb7PtiAuFlMG7vOHI3eQFTp91VoJWur7OkuMIygRCvkd5RH+p
5MwVuyidc4dzpFDkLETPgykUsDt8oHwQZ+mJQrklyIcu8p56MJ7U8j9+ocFDK4dzp909t2R9DFt6
KpMYEosO/KtC+D6h9JxsDXO0FcgVRPjKW+U0B78zMr4Gx7pi2toVpMNXTYKQmKGPacmjzgGjA0ag
PXez9ZI7p9CsiQJZ4SGdbO+x42Z3tCWkEBbffuViZTcA6vCe4aUU6bVPP/sMqKH27zAxj7gjzGm7
olmF3rcqlDTC5jCOEWSuXWi/ORU46RCf+5Sq6lpO7yY08HtNTc4JO/2Hi/5xKrJwm16JBMb0EiXz
zpQcaFbLbd3F9bxwNTxyrqBsDPaDHVsbmyoLuN3mRruSlC03NOJM1bG2jOTSuq6IUoNJhWHVPGYG
WmW5yG27Qu7qqvtjF5gWr8NcHwYwg0hZIdK1jfxR+0Z1M2tV3bz9zHpTUpp9DyWw37RwDQDa0tIR
84jDFQSqUPfcqerEPAJymDYd9C6gUCLYmHZjXLqpvg0Suhdk3xu83D+yhrFV030wdalDhR5rcXOi
Edo3aA11qRcdJBd8dF59JFszcVRjlIsnBWnKp6n7f/RfTq1rCQrq1K3xhNXejc2M9veB7qS+xGvk
ldz2A68RhzJ4wQTC62MAXV9g1xe1dZ6RXaOESpFx8DD0yTwqa7ZDDcQWsxnzKwy9Dcsj95wI5YL5
k/Sbu/rirxlr2P+Rl7UddvDg3VDTfthxJFBB660tvOAJWt1z+LKaw9o7RHam+bRY5PKbKnkyRKtw
UKZXB4mn4ypyXy9PYRpMO3CqtNwyWlp1KTahWtSDOSXjkXIDloZUNvQDTUB1rfmwYsdSAWbRcQ0r
sz6pjpTM+HhHjXhvm353b+kSw3JKb5ucqR9t+6REtOuLbe/8ATxAl6guWZd1wTNqMjo+sH2+miCI
+EZ+iBG5mDrWKXftA8gE9+7ZBsrNHmgbawW/egp7PsjiEGC1myoThF7Rd6e4lgz1BMoC0cP7dVlj
+fWzXQTijPYugPdONBUhpSWui+Ci11sjNiTkXaUOlkE1tU54T7VDvy4wcrrVaq7bw7wYjzF1jBv/
TzybrEszAUOWZJjhwkvwXvwaP6n2EFS4MxtLmL9ghr6YPjXrTth8WZqFYg+o/t7dDRVea+7535mn
ThgYYHJb/bTrB1BJyqnvMAXVW6v/ERlzdA8NZZMUFAbl3jFeEZNtRhygJABOisPMvZcgT6d9b/1j
2DyTZgqO5ZztcHN2p7SGS5/Ee6+S9UfmeCc9YE3ukB3RSAOyERTkZQVzeWvGz8s6ChbJiNmdgvtD
ZhqINCGOpgC5Bi9vHn7aMTN9O+86mC2UW8ujI8zliQs5mWzb0ywNxjfTebYseDu1YbxTJ6zuwJVu
W59VwVwQPDAIS6WrG7BkYdwaCUvhRFafcNe7LXe6ILaXE746GHvMitzv808OlOBSTIV39nhWVy6+
jqUhf411Yad5uHx2SxzNuc/OVWIAaDO3OJMhvtSFSrAHcenvWRPWXbMK9y5eS3/wD4mmP8E0vfMC
fWuarebcZ4IuknWZ0bIWnFqNozGG6joYE0+0xcVhbRIXQ6aPNPFukEswL+jlQgbFprurVu2Io2PT
N+oFqNxyNxIPiBfMtnjgn52cxsyFbcUsx5/GzN5dx3VO3TC/y9S+5I0b3wrnJSx8euVzE5uOzjSR
5vDkgF9lMquLa6Nqsna8/VFf7DBa8uIuHK35AYL0n6AOfJqv/uYAyPnxLd0TtvSrnYRxNAaMkSok
LynEgPtm1RyLRp1LIEasJcDayQY20Eb+VsQ0r+kE6c10fjODM6PJmXdsrn/ncfGhqQcl4R/P6y4t
CcvI4X/e90PuH3CxMA+2UIUgKPEZMa+ZO957TjyQhA/Nq8BYucPPyUHRDlFBzgua0fsUNvl+zAXi
dKgAAPg5mUQzxE8Bxr1qOCJ6FvabWZVAHjFSQgvfda0Er1bUzs6r2T4rs6u26QoZUU1N+tmjY72t
2MMEsmNWSZ58wDxc+dY9OMcrTT50dSSNjlqYglFtVh8mu5xjapO19UPCONjJjN04LOklLjoktcC2
XrRsb52azwjr42utKROf63JvFriu8nmZnnjjXA3hHGSIiGT51nCd5oF55eC3byps6q86oWkhps5h
QfY9JOHg3WkHItPgTPcJNXJnQr+wA+RGB2b/VAYSstHkupuayT0J0Ekx8JGg9mlWTb23QMhtszZL
Yt29xxHNzzP2y6j2aAUZ9XRXmbxmvnepQit8bVtQyPiOgMsj/QBluUd3o9lLJMceT+quqry94X4s
Pdkfil62oCToVMpx05i1UVBt36UrKvavkbrXrm/VaQITeAp75wTADqIEJUZbVoe2yARuSZWcGhPZ
OhYqOPaV/5hRQcy30LcntoOemyafnXUwDKf8MGMrPDPf/oSe+9DCsnup3S7y4tbGaG7meysrD5j8
YI8KQW3naLf8fjECjQzNCwk1VJpABde2655rxx43U0MXRVH7bxUTUBSE499mXLCO4gqZaIs8Ne2X
PQ5IwWNZXBCHoqFy9Akxw7mMefADZB7/Zjg9NTXgk8J4dy0arLxAnePWj3e5ZkUL7Ztsu0eOkvX3
MZ9xr2nwC/SxBzwcJgxkXM4kAb14iZb0zQ06/1GufmVuSBkhDyL7JUjMXhUBQHp9g238b+p7Z2Ms
418nZBszai9l+V4dh6R6TcnZ09/KulcOkZNjiAvdXD3FUBOeTM2EKZzbXPQOn+Q+e8XFy8ElMK8D
JcHXGN5IVm0XEAB3ainufYOWBZSup/9/MZT+l2tGL8pdMDhxm6bVncV803/klNnvswABvyvIhcRW
Wt0wHpY7squQLl0NyQrPHDbJ+jzIag/VEqYjkIN7G0n1RsUSeHBJS10o2NmoxURXyyzsXE0HNTak
HKv7tTu2U7lPF01IlnFs9AdXaR05PBSwTvEWx5C3cBML1UEXHhiAGlM46urXVLF1YmnhbR3qq4I6
vbFlZ0vHbT4yyzzGqOHGdzZAzKUrjD1MikNorSYaiDnRHK9tpZNL4e2AXT0oEr1SZcpz3g5UNsdr
z14yJXvbrX+aNqkA03drF5Z2zqmeVzoTo1QbUUZhn+uYnxAFx9AYWEebKF6J7nAq1H2/xxlIBCUg
wybjvHmE6XUIK/uTGbODmuXNp/DBkMszdwyEsaQE7EuZCG98LjqNoGyIRrsmTY2943ifYX/XpABn
p4mvvagsZnivXud3v2c9RqtKLJpdUvJOnnh9z6H1XhfpdHDV8N4BbxpJWXGk82BuBeq55XYXY6RG
arEFEy2kYMQVroVyff/XI7wrrmpu6Ow5EPSjHATzYgZLGr1hR/zBe+bwgQJhNcd0tXNrxiHUXryU
2KO8qGxX0WCxhg3d9FmE3Vjsi0T905V/c2mSfoBDugVm2ikpnsxetfcjbqx6ib8L0s4HEfTupp0m
++BBO+XeNsLms20Sxw3ZMlDFmSfuhtAX786SmgfHSP1o7hAkfALGB5zaYHVtcBgMBducIhNMes0n
vlfrQQbxC9Zo98ggC7pxruZ3Tv0HdirnmGgkEyf4cKME2wFyZ/IoAgj+eO3y2Mb+QaoJNpbjM3lT
33KfypL6nlYkUZ841O+27HUSJ38cPV44vvazNASsb3Nm/ZCemrA1Iaur/BHrDpyMUaeHZgyxfDWQ
7L31P8RLiI5xbMf4MlvmBT5SiEHCvnhqcE+BMRBZ1j6bttF/bIzS3NaY06CRtcstFbD5uc+lkRaR
x/896UK/FwuBxkFTGlguxffKizxbTWvck48GumYVLrjODssBEbGt8Bx7DzeVrbZ14xaW3PuVVe9L
qqLYPLOgXsnaQ0AwWTk8h0Lf/Ru01MPZq/9VyYXx0wnHB3f9hX4EdAv7idaqgtYMFVBUnyXqDAzw
vrEXhIRCJgwsM9sG0ER7DfnyOCXBvluzCYvdmyfpmjiQMu1sWrehSIM8i4sbAedbwAclpP8ThEHL
TYTl7FyjCXvDCEE3PqpkbZY0bfoznCY7mgPiccu5pvrg2fI5uOru0DLSnXzD1+fKaDGNpThI8JfO
l/9/semD33AbEWRQ8JZJLCdrRptXaPK3/0vCuWJzamOOjVzfCWHXMcQmTlbt4gLsd/FecFuGaeVw
/7NYSvBznHah9PQmLoZh4wO6ZE2Zv9NaD26m+LeEigQQI9RDwqkKM2rt5GViIIK2t6WtH6mTxpnX
QWvseBsyVtovmWIEA5IJJo0OqbhEefBOpEEOiC3tY9eW/Y2jZUcJknk1gtK6LiHKUZFXBwgrzI73
pmwVtiSSOwRJD2E2Dfxg4/I5JGhJ3TUlNJZjkYBr6r3jw7tL9VLfasuitUyFxZUU6GVG2Lj55TN9
dOM7u3KmlHaAH5jlty4Z5WGm+ot6EgJnQWN2uJEStXUaUHxqvkiLy08GoW2cnqH9xP+o0j1iCV8h
PJBJLNCPxIe4b5oTj6pqSU+591Um2r2oLNnXjsU03Dp4aifEpOI3K+bqljEaXuD6HCoSrtdZF//A
rOBCtHgD8UVT31pmOFHccJsp9TwAms62ilSVCS6Wiz6pQ7GQJ6IHgoQUp+vWCHj2tHQAEQbqgCqs
vwQzbRouWD1Eulzkzr2aii8j/FM4OR3HS1M8yaC5LbN+DuIpfxEWkAnT56E0hXjLDBj6ChfgYXTa
x8UrrJuA6IHuDlVzKbNzQN8fb7MYsngIN97r8l2d6XtCcz/otWwVZ/L9a5rCsimmD9Qa50rya50t
zWkwn7oZz/4inR0oVtxYw/TFwOdcaSJlG7a2ZuROPR5msWBJ9NWFB5VzNvRtIixFU3X2WhvNclrW
/8+1xk+rrHnSZca/inzIkbWU42BoAnf5RwcjpcBB+ZUUgcd6ug+O4di/erjqHgsWt8xY33GqzwIW
zc5Akjs4M81plnuqU4erbA2sr491G7UYM3LQMFDsoY6WY89FHQ7PzHG8dQzDIg0D+sJLg2ihWIvt
vG1fcLh8+GwQ1Gzh5wf5sus7S4FdmV6sPtFYJdna6hA9tpfsdWimTfaVdbZiWgLkCJ1dOGDDvJaV
RBogPtJdYx8rXyA/0U4C2OeIQ9XfYjG+sLxIto0KrAhL3CWbw+LeLXkZe0SkpSBNBpEwZXtDJjsp
01NZlZEoEN9KaXoHbSb91iQLwN/HgygjNjYHa605WEEk2dfJhF5vdPhQsa5GKUAjh837SzK1CdDX
GgB1X/4CV8H9RVULdopmS0UHsH9DeteBPJytcIH/H6YJc8W1oIBwQBof5TOZyPiTGb/5NdstIBjn
sFphUVhDlswlHghTh53FX6MFHjXXvfeCPw5mHuxsy7AlbbZ7X3bsVBVh7XHCNd6GX+7AhEfA7g6C
GnNzwKoz/mAMvs8Ewjzj7lnKGODA8t44xmvNf0sDhPW7pPQ3jyG9kflA7U1XrkJ0Ou96238skT9v
+QimuXowIKQdcI2SkJKTx/G9Fg/N7IYaBLZJvmSD16CTUIgRpDVYAHKatQAymdvaOrjh8muacXrq
WcNi8/NwVRLaKOfP1uNJ0Tnwp6wU0505EP4itM6ScqW1dv3f0ExxoMuGdY0cWb/04uZn8xt5jODe
9csMZ1q9FoNkB890zm2l7vqMShOJPu+39CzbyTf8IcZyNMIt68Gr4hPj0vnEkWBAvNGCC3U47NNu
1altRTk4tuZ1b0ks1d73ZjhumzWbczczybL/ss0N8hk+J32ZWLzuxri/M3scukGpv2wAkzpbv6We
sdQl98DH4NS4+DAnLr9jB+u6o1S69rrg4nriPVN9fGKGBhvJzDk6U3LxSlYGgrfHwUBcWGqf6jaL
DEPjELe3FOlPl8/sfhTeO85a51pNtrXL8Rs0wrnGsi4esGeRxfEEqc+x2yyVxRBE7VJs4b3XknkR
hIGxTRPv1e2c6Uijmm5G4haY0WrX/p5bZFUHYncc9NaF+qCXoeFukl/7eshYDQtyf5oSL5tyPxcd
jkiQjJZG6X1UZx55zIqwIRjLGIa12RXIBrrlWg8HGwsOO17iGOs1gcgc/8waM8JcyKJ7qOG4u7SS
UwMOysNidTOuqwEIttPdRDy4yV1YCkU9s35ZimexlAY3jPaZDlk6Z0OG6ER9O3H/VASPc9OijeYs
8nGTcElyd3YxmwgBYbcPqP4+zm2uIpMKDR5mD7hNqoOu2+c+N9ybP5vWgaNi35DP2Flrk0fWci3m
Ro+syv7e1uCsy1FuA59sXzDQ49avWDHbBHNya3toN1DUuw1eUWyOs6cfHYES7OibLVV2X1GpEDzP
nP2XGRkMe8JQHnLfCqPWxIxfQbM6YGac4AeOYleVsAAtE0hUTB0Wy9K14JwCoAV8AtvVOV1dE7RB
rggWzR5qmccH9on4deKFLxyJMHE33Th7F2ETA0SiUm+kQLsauTukGCAq6c0Dy5qB2mjZYZum4e+M
ofvqB1UfPLShJvEI3naL3gqCvalcNibdsW2n/vIvCsgjwbdaOop/rOZiZvqXleq0K1TP2OLiWbZW
+0317pS1vPUyPQEHfeH1xliRtFHF93TK/HGP6/BgDIP5suLFNUJ/JCzOAVV32TEv0utsjq/Sppi+
jrkOyp4JnkKr+U+V9o9LYveRDzSIwhvW4S7p0UPxFZZ0m9su641O4gwF1HUbGosVOSKE/tdNVXg0
wtbdahrQw/wPkNP33rc/eiyzE4+n3TyjLIsY4y9NDWQoo9kSGNZ1soOTRnMytVSNpiChUeCG3SLc
yY7Ohd5bF3A8bXZxgBnKsD+ZspnpWFc4JrnXwLWhMtauuFYO64dMG6+USD2lTp9uEnZbpyGmHW6x
jTN6KhovotSWVwy4xzLd8pQKEoXxrEZFXVkLKmAzIlzQTxX9xMfEzLDX6YPbTcO9hw14R4dNtXcB
U11wB0W9gfsC2kzkJISFh1XIS8jttayEZ60OU8NqRvYN7hWgn8+FVVdbX+RYO4ah2DN5mHsxq2wL
lOnoTCMciWxq8WKAdOJwOvWzDQkF4xKbjN8s5lZad7TRlSJduR4cK05NgoF3yX3bQNeZYxJr1QDM
q8GYL3NnfjFDJHRWniEA+jsPofENmAxvPZfeOHCxh8Gmfjdh33QoPJ7yiJqvrLdoqgvc7tQCXXjC
bthyN6gpEqWIa5MCfrhhHcEZpJC2US7GZymMS0ww8FR5071NDJlAMKdy55TsiUOP3Echz4sSEAzk
10IXQF6iuAkwnqyHhqc+QTURCDL4V16nIcUq0CykkVTHN1cU401Ao3i0R3E3VhVq6TiAChnaSxP3
/2YDNgNXH2/j4i5KOgRptwlxV4/jdMIp2+x8Kp+SLZ9W967wxHeKXS/X6PrMYckpjfMzsbD2RO6a
SKJwCT7PP65E3Jx4aBN/oLyHoq2EHheTLiyTg3/qGhZvrB32fmN+e1yHHy3y65D16fs2ZGftDOGW
p9zs571KymZflFN4Yr4Va0CFS2UQzMc6SblndN2rkMBFeN+ZXjh8SGJuZyL1ZE1ifejaoHgkjkM2
wQ3+MiV8BhKrh0l0/WqUBP0cUz/75gp1cx3yfQUQT3gSujHzEw4zdRIJW+EGCNgG4909OzDSagHp
IFhkMHd5IxmOZKVRmsyVvjh5ltU80aaOc8VCIopzcvLWvJD2QWSP2jp4Wtz5y/PE57Dg81BixCdc
dedpLARMbGrey9SNPFyvNbGljTOo31iU7yOb5uNklfe+mbIuaG30fZW+w7E3oApE2ZOeqjGaayi2
gjdYBskGEcFOd7b80iPPhdbkgDNn5iKzDlifjfyBrgMnJt/n1MA903U/GMw2S5eYWC2os3fdcgYl
kD+EeXcUHtfj0En5zzuSCbzpJCb+bYcTjVm9maLYw0iP7ADycQOlpoBe0R3zUH2yXt4Ro8PrEeYf
VWtsHTXrzWTP5lsx8vXxpjnk8cEMcMxObMw+ZRXfuaa8erIPd3Biuei4mXcHE7M65LP+NZerKKzx
Dt/9TaaNc2iGlKOB8LxavPIbExJRGO1RBNii0sedyCGSpcFGTh2KoCAeS80c20Yg3VdCkFuvDbzH
cTAwtXrkWzog04fRMwh8qoIYasi1Egs25KC0NlmF8ByofDYgCgmQa4te0dscvkFgPHMxufN8cASj
afF4N1TBuiAhsDN5QH7ifNiaMeEWAEXvU9xy9DSQZYzle5GfrjPsncBUt4x/f+uE1gdlAHGRmk+B
Ib8NLE4LdZ0bRnS9h8Dx3hSNfOnq6q+AUlA5M5qCsvckjvAgAzjda9epHoOuwiQxmveCv2hL2RFA
j8B/617SCV8OAzTmJ6kei9JOf+KR2aMSrEjS/lutCiGyypMwnNfRVje3zdnwCSaHNC165vDkKms4
W///Qjl7uI17OiFbaD+lrPfxElPvNakECHwljib7DPzs5rHOaNRmv4ixjQeVLAyE1LbrmcfUzU+r
7rlsHL7Z2SUPmYh9o5/LspoPagLIGLMDPfR1icItUB926J48FzuEq4raDHATb1A1odTAxUE4XPEB
YGMxzn8GPXhvnTvvi2wiZfteNFNECkxpzNoX2DrI6dL9CmKWv83oPVdd9TdNbEwERvuSstYBa9Oz
APJb5+hPbwjxd30QHwkEsVJ/8oJDYo/msY31S8ruduPr/OOuJaTwqEPvDx+A/ZQGfzB+vs9V2SMy
Nue4998Tj4eYUa99S17+w19e7j3HWJsNpLOfGQGhu74nShC1USyWuGrsutXn1m5T6kk25CnPKeJq
FexNl5HJaZqA7RjGoSRe4Aasv5BqZGXtfMnam6PCb94Yab3dOFIew35gyyNouGERKjcU5d0al0iu
a1nbEd7XzpVPU2gBg1ssfGEkj9Ei4l0CPiSdBsw03U9sgcBasgD1DwBKVDDns76Ho7/0SPbI+X0T
nzw/iDonsA+5TJ89gD+BB8fDp3YWVVluHIJ0MwxDDu2CNbQkZptoGWm/bCLoMgPBxxndXMqb5XHb
cYcX2m/WoKZ2olTwtOi8b5sGBDmxVnBdvJmDga5fdTEsMM89d4nA3jokxMiS52WgPc+/Bm0VMJbV
8OeH9IC48qPoLt2jdVHjxMqb4ryjnoBYdAKfvQkTlw4in5sYeH9TfAho4vVItx4jFj6uvn4fB+uV
vg9pDmzOE7wFMdjRmt/kZD4HHURbvk38zz0Um9F4yEWc7XwksA3KQkrMA0RlwChEo1/+kcfYa8fe
P8/JcFbk88NSp/tygfKTlLy3Xafv9pjQfsux4GicsJRkwx2lubyV2NBsRpv21BaNLpLV7LObx3qT
IZy6SiCaKMK6vYW1rAFKnjRYSItc3Xt6wN9CbewuZziJ9Lysmj8SZuFNBHLo1F1sIBFTXT2Pllvu
MibTHWLUWXPu8Idqj6qh6s840yNgcsL0VQKOUvwO0MuOXYAVNSFvAP76va0YRlKzd7e4FIgNeXgZ
dm3uYrR9KqTFXj6g3kfL4XG0xv7gklrYZqb1QQuGfc3pPGuVmLYdXt0NrTaxM7DPZLcLyIUhvPW/
ad9mGFmxR5ChGCbtedlrk4aKOaSExBHFY9j7f/zBWLb0e780KYNKP/mHaXHKQ5mXKNZgb6h8ZWaI
Z2d1glmRi3S7a9eUur/IR9QNJmvaARUBr3Itfe6ZA0ZGP3iNArNp/CKL8qVSDm6BtmOWaJy/5UJW
MRV11If+PUy1A5uhk/UFoayCCeDmexRUuZvEAedSQsVEvfYPtNciMd+ZmkCsB+tpNfFxtGOoPg5C
QxclQlBc3/2t5XLzhHUbEt/f0aEJcChk/iKHsO3jj8yy7vJkqcHcfrikziJ2FU+QbZ+1sCG5u/MO
hDj1rQ1EPy6jbp93JwN0xhxMt2kQyGfzMTQQ7rlKjBuftSxD6nGY8kNgGm9VFUwHQEDvllLvYkg3
CAp7t6SwSvnNnW1zJecVTyLT5rVFdIDX7Y1UzA/+g3Lo8PJnCxcx7p8wqz66cjxX4sXIKydqMWHy
Z9tPSLMURa99pbe2wrBE78tuGsuzVyTZhkIYtI29zN1vvERSiMciXiFMSPt2k29COE0Csk5RXRWE
CuFRlm72ZnuSGiWFK/sdvlrYQJs8HnGQ4GlPqROIlMmtrSuJQHAPXcK19Gj8cDrrjws8/kTqE3TU
dEkSPj7pPP0rCgaxQOe3Qs7b/HVVlVZWwo62zc8ZOd2YUsBhMWhXFiBvjPlvfbwR81do9s7Bn7N7
m6XuRlgz1a6jY+A/2RUPVYZZt2w41saa60LwbeVmdSnGkB1hIKM1d78Rbj/trQo/oJXoW8xSuOGJ
swVqyAYix07ZJct9OR7dPgz3qvHtIyQ9c9/GuH9z6v9Y9M7pOcy0/QAtivhsOJqEBwK+/uSPwg55
wEy6OlnK8L6PxV0JJulY0AJ0JG5+bU2qLsoEf9ecNtdg4UWeNXRH9IYVnUwRKhrFnsVBSYKujcA/
8ZiQBh823mv7AfncpoyVCRIjAt0SC+Arshaq9e7ycCgxyZPc5bfZo7WPfY6LtpxA5agaDuLEAmPj
NaTViRCcCN669HHb+srE8upWVX0ltf/aKDYUaxYZt3M0mpeG1PKBPojfrClfbB+dgp/kefDq1zmW
2SrIKhSBqKs8F0i1jqmsmniYdXM0+fNroHme0PWb7ZHW8z2fFjJDoNB3ljM/DU7z+j/kzOOCxvOs
wiyxks5AN9X7VCGkjBkAytGyvxTG320JDuZmD0HM0zhRrIS57kvHNg4yp72kxYEdASa+YDGbI6iJ
m34uBYkalDF+QltmNv3trJd3aCJEiSzruTWwOWQh9m8D/B3Y7gdipz86sP0Dq2IyYcmPkUj6ucVQ
rzs0OhSa8me0EmDQLXhVHnbhMZX2s1lRK1IxdQ1tPB1npIWOezZvwIy8YEhGN8FceRqn/6g6j+XG
lWjZfhEi4As1pfdOXhNEqw28dwV8/V3gifdu3AlCJKVuiQRQu/bOXOm1h2HQ/+l0Oyh32LaTwfWe
jtI8ammL8E4ulRNNB2Lq/lSRybwS070GjEkpeBFeoNMEOiRjXS9bPac6A+UkMFHour1uCmyOtNnG
nW7ZZ30Yy7MEcNKZKcucEYmbx3jsFubadxl0PUFtQ3ZtYlTYcbiKED7R+ap/TzVtiKjKnANYnTkA
Fm1dI61809LQWbZT8Itzc08F0u/yNDkFZcGMEhjlmsErNtkJEU2lClYxs4rYms9iPvBZTCtHwNlm
2x+Fqj8GMIMbWbq0uNrydWD5WorQXozE2i8qLJX46ePwGMFXTR00VnWxNyBlrTUySMyBsGjGxVUf
BDvLD6BeowzrHBsymNL+haZv0hpyzZ0xweud2AcvLdJ9l9gZ0jNDwfQ8NCMLbkaDKALvOZmE0Zfo
92KN9iZSe2VqJwcVs2XgsYGJix4kYB5HTXSgn1aeUkuQesqJzBi0Xbdxfy0T908d4fpjF0Aq94SB
qQz8sxMQRmtin2ca1mNNSWYDTwoaRNOx70+DGjamq/7km4qA1pOpCPEw+obJbJ9gzaF6XSMQLLLw
SsbdAh1PeyuSUEfLTL8slkV704vmFOe53JgxaKI+rqm1lU7GSvYzxmGKSCdYpz7/NuzJs4DgjwCO
AK7epXrM3OSn04RJHqT6wIZi7/ACHQDarLSObHDXY6wdek58zrSCTKsBiKYHRREfC5OOinpoRGHS
EyOUt3Z8YtrxbyoQuEZmW+0r9tGj6mne0FflAjpDT7hIc/hT9cK45GF9M3zz1laufcFjV63ryj7n
bt6uYyLBwHRpHdmCZr/VyuxBGoi+t122gvaqtYeZ1oW6npPyGEZYA8G5w7fCO7pAJBisUms7wuE/
I4bw4uER9EW88WyqM6Bq9iJlexy0yKMB12Eb7S3sBVZ8iXppX1EQ7ghC6naZUGcL2/dhypyf0sYD
2Q3irY2IzjVtMLEMihW3HVx1NHRroyWTCyR0Trb2vhPFLmIUuywsKiut0G+Zjhockgkk946Pp6Ix
G/baliS39mA0bO2Hmu3BE5EAhHvcdI3/pVlso6c5JrBkxn6s82iDlbBYDGg81nNCCn23HJ4BQgjq
UO3DIYVE75wPMyYcIiE6gkvyRff5e/OUGqkjVzIx0l0AW26rigq5L7ESdAcDuuSYpZd5UlTbiN+Y
/KtcRzotd00s80s3vPTzRZmFjb7tYy+7TbH7PSV1uTU9ukVsivuNA6X/rOvtEcElwa7pRDafzjVW
0HyZIMsyW6kt78IYiTtx2Z6fj7pivjP5AxvQQb+M4MOXmY/+fqY3BWCiF3Gnj+fIKg2EFLaxptfQ
I9ekdeBH6FyHQpA3lyH2H6uzz6h4GVal+z55EGqxo4ayCE7Sntq3WicBZqSKMX0oOxUoTIyfXbnB
H6Ad6snZmL2KDsNMJ45FB6LY4GZKfPVhHO1yY5kF458COE4cK+fsdgs3tvKzE5ekorQ2nKlx7f9J
e/fK4NC5ww93z6MTbQ1W/rNMqDYcYpaXhcE1FWXRNm7Z2OVOMAuPk38OZsm9ibNypnN6GEsRCgIx
IJgMlqXmAO13mnVp+NnRLkMKD8c+95bBpVTr+jog6tUcP/JQUag3tEZFm560UFn0TIuTngRHwZr4
wowd9HP4Yfhj/KvWo78tzoagNKJLRsF9qrcZYJvlZKSI/UaDuOYcHQyegAX0Aea7pnluAjwuaRv/
ZQUKdvR3/liMotdwfMSCwDjjoJfIQPoB2NUQYtKMC4j/duGxPyEze4W451iWxL+PA8JqbIQuau/e
P7Wp45+eX+F0e4vplvExuVsMCyje00nDk0GgFFeqWqax/tKAJNviLGMsOLBJcRE6vEqR65uyM9Dw
Fw1WG3SAK0994P2olnmu6p2J8J4RJc49QYtx0XrMc3gTvcFpN5mf0W9XEoIdWudItvcIY8oxaiF0
+WygCWM0+ksPWiCmnbvHdPRWl9273aDeH8XwZpnwp9Mstu42ZV80h3S1ppoOXjVf/CweLC2gH7ra
eMuGHO5zSvu/5BeB5tHbK94zUr1kLDZeiasDlYyglYbDtZklnnTeiBJ+T9nSxTWNCyOrgS1U/jex
dgxpdFiDy2L68UtgO5VHYqGMxmRRo90q9IwQO9IcdwrMt1dV8dGJyfEjcOvQxtMv3NrFXWkRPCgz
2ySt8K7xuvBG7SrMmKZmR3ivJnNSP4lO542YiOgKi2/4yAIEFcY9FyfeSsGDJR0aT6PnVCeRFeu2
jaG5JKxamW0ne4c4s4MHX/k4RbnaVfqwk7YhbmMzbRgGcRGOoblVpnMfgHiwa0u3Yx7f/bDFiWPn
kq5uxaARmgTzGaVvOmwAolHZJo64COmJ+0cw+t6q7EAYioKWStK4zL2RKC+nPBi2ohjufpyPeDTb
dNXm9bRkJtSu/LjGXr82uO19lvAO1n7tuTsv04ev3tgCnrY+kSPae9HrGE61zCa/g01siCKsQumw
zjsNeaTVe7cmEN5NDqRl0iD9mhiLqzDLbs9DP39FlAdC5RiQekKdBMyYvOVS9JikSiJ0Jn1GHjGl
XpN8cA+7CH+Gh/fSNzF3G9FKjj965CA9p98+DQNrX3ceAgC3JjlXvHPDmRDYGReMh7yVG0wNzSqe
wCQUPjKqCMSDRg/TLb87j7sz6KFFStENECzKt4EuT5GmjJ1pd1tGqd4qL1zCb7R4nxW2uvTRNEeS
Z+SLBT8y0T/ChOjYSYGvYmjE/CDBee8mv4EujOs6doYje44TnYLhEelPKtC+jmLOLGV/gR6cNpF+
6Eh6WNE/e1UKyS5CVNyYhBzbGgW2F2rcLQjNvJG6hZo9cVcIoMSMi5kDPzMdz0gv9pacBT4dEhbm
1RhS8n4djWFBa4DY1FH3xo3HZU+Ano24Ju9PpmFfTeiaC9OiV4mVYsK8WG0JW5mNrxl8dMY0+dRC
WLNeWOHVOq79a5x1/Rq/gcOgCWtRz66TnsxoAIaqd63NBN7yIWGDQCeGrmUQEsC7WaraGc+tiwan
LnRaWpZ8NNG4AXhebdLWLfb+ODLZK1O0h90W4U7NNYvYOPSMu0dra2tagua0h5zeBEI3NN5POdrx
nf4s62coGaKIecwl5drR9UNGR8jlhrekXT3uUChi6RiKq2Yn462f8mopErpZvpAJuz0bGXjFpj7q
i1+ebMBUI/vd4mCJt7EFiNEC8VzK8epKyumRYp76m9UZf1uHSBVWkdNFaKkrAqO6IdrZVZRtS7db
R+74zL/odr3jkSNsRDZkrY742L79DWLBQnniATqoq7UoO3T6aXSHw9TvOvIKZQR0a6q6X4mKEVT0
RnR8fkWq+6svugYJjQe3tocRWhXWGvtYdYizaUA3cSqtcNdYHfTlrtsHuf9Sufk3XQ2MsoP/OlnN
OnOS9pMoXLVHuUKpPhgrSxUtBQ2b+wbd1b0zfURDZWjeDJq2a713NxTtw7ZLpnFPOpYOrMN5dQIY
tgFXoSsgFniu+kbht6oNXfsNPRODWz2kD+VAyTMNsWqdljBTu/PRi1rOEh8xpAAMPK2Yuy6JDL5t
zf/QyG59hHU/AWafiYAwtkjWdl6GqW0ukD+OdloVqzqqAV0ljX9pTNO/VPMh6MrgIBnlOoWxA6ub
3WcVpeKt6xFRpmDrt41GPV5Kc9rya/q0HdN5B4u9Y9qmxpyd6DaXyNXIjjDKbPN8mLd9e0GaGB8D
ZjCbzNYfSu8livZLZkTmKesbh38m7DZ6QvbtQIggQl2DOdbY9qdyjPhrtZ50Hck0KYZ42OXO3oy7
hWBLRSNN2RcjrL0NNyZQKENbYe3nkOnG2U/HZk/D9B+jVdLkUHgZZPDehBaRKKSDFRiIKLvYSfE6
lqZYKzObVnWfMFAPu/6lEB5uUZfTwBj/OgFCqDr5cfo+JPmsEavMoN1AOB1qm8j4rOkweWMsEMdm
5ALVFFvhbPbwa/MTXi2jotKsdmlPQ7DE1NM4cHfMhkBAYmH1jSsQloOBtjDDTebNyVPCJvMSP+tA
ICqdt09VlG9eoZq7WTZEtSDfpBFhbo2YvI8JdF8P+Q2LS5ggx2ZqBJMLA7Np7lxX868FAOFX7jYB
VIxBbBmXVMvWI7zZqdrhziyY7mgx7bqRERstwuCGkvYvEaPL1oztb80A4RyCvNuD53PeOQ82Y9fr
tzmYm5F9h7MyDYsVg5jgPUxGY5u2UbCGWha8x047O8EaJPYywLIQ+e8DxsxHmlJnmfT8TDw0Wo4N
q6/oH0eicr/Y6QoRE941Rnepa5A3gwhtG00Vr4s/WqZshJ/wP2MvjT+Ul7Co2CnvHl6TK2vfRyzE
q4/FBLFQH28lnfK3jM426hurfaAwDtaq8RYJ+suVhlWQNqqsLxhupbLE1Zfo6CKF4y/oI+/6PLCD
hjz9TM8bh7MdSkxlhQ+QtjPeYshWXYA/pOzT6zO7xbawj5qT460hrjDoaQy5qTpyBQIy0tZJbRLi
2ABvq9K/E5LODTyMgB6d2JaTe9YtghUY0n5J3TwRKvylqc5+72syrBAtQWpssuFo4fNYOUW+mkRQ
v3G9bHOH0UNra39RSy9LA2t+2nV3pBg314whXrrYbv2q+TRjj81vieVkarKzC7wHbubMGCWGqggm
5xhWJtJvLWhP7dAca1f7G/Ruv2ZzyDsmfOuCSwXdX3FRtW5dHBhVF3Bou1ZWjJPDiXV+WCYJMKY+
b46cYbt6UvkZc+mlE8AL5MgGukUkw7w263bs+pKNnVPFI/DQ1hlOsAUlfojRT39LZh5VH5fIPUHq
r7zcNW6GR5B5yV2QPEQ80crVG8b5Mj5E0qc3Y7CVdRvr1MgY65he2d/xPKqt2g8kr8l3gprPM2nb
ZLXId2QfGqzu2JjUvwb34zICBI4GQNvTDfxqNFJHqjIaryir8FrysSjXfFcqfhsrvdnRapz2SOT3
Pn6xreFM4gKl3yULIIGQEspb4ciX0iJtrMGksi4+8Irnr1EYRudIlb/jKNE3irJw5eMCudPh6XC+
WW9iYD5U8wc/IsavEy0RPCfgmTzPRTDpqV2pjK9EkXb1jfZtvA95/ytNWo2gq6ha1iRVbZ7BOHmF
HlCLup1NdjaGHpEse6O6lRsp3YPN55OPnxYLI82B5iXivr9s+q591eOlCVzzQtRGAnSkQatACwlh
GfVN4mrWFac+bnqfvqnIyLacFAMW2CB/1DMruZxjkyW7xXUsYVwOsFz9oYVuENL462s2DJNKiDTz
bVJdQjD3jlcenPlgTNOGkMiFHekQxLoxZSyIwh4pQHCwckLJ9aYbWEDjbyXM/ph5VXNAE0ORpumr
eEYEtrSr9sprrn7cZ8dQOpAsRsEiIix6enhXdTzmW6TiR71mWFx1yOREoJPYixfn0QYsrKTpBuOM
Do0YF7qh8yFEUW4lg5udWft3VXXjJZ3UK/5/gi3t7/BQ58ZssQnde+xwvw7ltkr8CWE9fJW4sN5L
sPVElXZRYNyyhN/XZ7O7MjXzGET03iLm98HoxVcsbSStD0X32lND6Vn2kcExeh8kFfXIKiModj7d
DozR4DJolP7WZzC9r0k+mayXfgLbgj/tHDN1vHqudimNLsJqwS5m6l6zyfic0AJvGEFDXGjH+sjc
dSMZFZBia5r4Y0a5tLOQSAFIpcweiuIYYNG62Dma1Rh07EagxEata7PDJsNxyyaV7SAtcqCvcZ2v
jWKZEiRDrTFYLy4Ct7VrtGjyoRouCqH6T2Au0bKXJm11EhCEnfRf8bdWWL+9ccyufhe7V0f4b8H4
HgR19WVWMloFRkPXj33GqiXLb2sp9jdaQ6Zdkesz6Pm3BsIUL6OXESk5cg2RJesMvjr9E1an/w1m
obNsmM9ESlhnKyzOrSAMuDC8mHiP5FbC0HBy1IGxz5wWD/FW88f+ys86VLC1v2+s/No6M44vT+eG
SEK6UxkgBkYvuqKwRYBBWcumm71Vm5gE4tADxhd0MJ3RemSG+6IAZ5h9WL21VheiqALfIGN58Bj5
LgJX61HQML5ly/Pa9dawnVh4Tmo+JDBJNuMU/tOg5gODxtbSdu7aTZof2oyoyjPSkblwGCYGBjNS
zYL68DXl7nDJ6MYts66EAo3JK8j5bFvDD8jNY6RDHNqiMTJ5rg04vhl0nnX8UwhanXXu77LQMrbg
if+a9EZJZsjeG1380uLZazNwSaSIgnO+6cx92FmL1OsWKRZBpKHQjhuzcTdMxXW7ZBDppyayR3WI
DXFBqvwjUoXvwkhgmqSEN1PeLeuGO0g0/VQB+cGs9ghGcMSbKQCvyepAjPHvxKoDoTqPprDxL90k
gU3fD5usoCbvdR1lfvSKWoV2vKXKpRi2VoeFBy3Hg9wlJKTBdBJiTmys5Bskmd+y/izLXtHNorbt
UVbgNtq6zpW+MhP6lBgPWvIABKc/acVHawTescfYuxgMHda8ER0q/VdbWaQD1upbV7/JLPcXEUvz
Et31316nosyMf5E+L/cuB9GnmBvU76BkbQkTuCAjYM6+uY56la+hsxI3NOWfNjcHTh+tX1PzD7Yo
V20L+qAjPzsoqAwtC7C4VvHGtCndpiD4U9YDNjBIo8D9bw1LCoCu+bSdWx8RbujSlyvfV+1MNrrj
b0Gdwal314PBhIyRrFDAxvcMe32wDOI9xlc6/89HoQEN2J3aczyvvwUt+oSJwFGTmXM2M2NHSq86
2CHdyudT/kQzDSRp6G+Dqv39fMGcX+0bUknot/Jj0CrwGVW6TueHh3ALvwl39zbkhNLUjcvuSLO9
Pf7vw7Yt5iAOrYGKyACBXN4W2IELAjP774ee35/klxEx8s3Ff39gVvmnBhtwJ/i0uf/fp/T5Kfv/
fdfz0fNbw6L+7wcxApg01FMchmBbXvwUGx3TwAodOw89VCzHwUn+/ffi8zt8+9dgm2R7spF9aVO1
GzAK0zKT47HTYrZZI2TNgvzXX37AbZUsr6U5NsHDN9t3ysDhQa7hMfaQXYPoRomFtwXQ4UR2kzNn
u4nkTv9Q3iriCt7IR0/rPSQ35x7YzGwZOiU4Xjk3IHH8KFOQllIY9b5mmVs79pScw4KNs00FsSGP
64i2MPjuGVAta2H8RkpsnHVvznyEc7IMazd9mCIdl5431KTjcctVvXkVo1KvXVTevIJBUlIZFiQA
z72Gpf4e1ezEaJ/vDBesLSbaao9PkyyKLHmvm5yhV6MdJPPijRSCCQki1UfldNjx7V/sJbiVkp9F
f4OBUjf1sIqUeM0MopkKp7x4TlvxRiYYlGxtX3WdoutsK5ot4UjuGA9tpVtLgVOMNIcrurPyK/eH
bIdWd1p49vQrLWT7IECD+z29AiIFiKm3seR0ITRPx//rDtHFSlPxOvNT9/iM+g7e00LwLqzmhtkG
6W2WofBTjPYkSx+gz1FQ86aqqnGqapTKcFueB8Ce/1jBjHMdaF8R4qcjEm807EEasQ3GswUaleaJ
G2b5Va8z+eLkdHrC4kTtB6fWKcTBiyT544Z2dMDTLowsI95YZ1M5S02iscleXKNfO5jac2Q6hw4X
oNlEjBu6Yj8maNpggZKpM0z7Bi6GW8MXCyO/+wBpL7YDO0dGX/xLQ2ElG4/u/qVkiHVpJCQL18z6
DaJXxJ4hU7Gl1TCIhBdHn6dFl9WXBb8GrJtdO6KwjEq3ecjiy03kdhgaNmANrnbXgScbhul6ECAU
FxWOSvDGiOaSEG0zNsX6XIR4GGzdO4GNA9hdmDlkl7Q4A2YXyNiZZGZzG8K890GanP97aX49laBi
s8k+S9bLFRqieOGYHQCqsP+Mg2J8hA0CpVJMS9cBbGi3OjxQJnHLHnLNRlnxh6al08/EJ68TZeVq
01lmxR4Fqrlx7EKcLa9aysi2mT8CAKNhoxDhNwOUJ7PfVZN+afN4OD1/+Pn886vnc3CgrF0KAIjk
BDPcENYSH2netFy+gH0mw6M7PsLyaIILWDfjjFb8G8+ugwBTjg/fjpa1Vruvz6e6aaId2Iz356PJ
IsN9YE4ZDD3aaY0h+qtmh7pxcrBPdhB+Pr3Efs8J4Qmo1LBaj+0/3FS/i7YvP4Amn3veHwZqY3Hl
9hLt7byddkkwSuCUHnr6BJm9lsrya/5IlgHVOsTq+t3FVHIODVAxcqo1plZoZLEpKzK+owIkkqqW
gxWRqyGQbpumMFGhxpSeRbUuEttatigiDkFnWx+CgDbS5qt1l/tkreCrPDtRbjNVqkoQn5TkvlbL
0/OAah5UgCa1s2Zq4S+9NvoXCnxvObB8LMK2SOBq0iEw6eA+BqO3FoDbvkas+LzTUM2l51Dvm2rv
NTp+GjGh7vWyv4p9yYk5+g9u8valdillyvgc+h0heIXvLTUtCl6UFenwV3v3DbVENRk/omPYmHQ4
+YeyLy5Bkr3FCjVRb/vjNbcnDdWOwH4jkSlJyEQjUEX6qc1RnyMUJ62sDkbzixs48xo0ZmzaGivZ
6p2hznExuDikCV4PWOrhfuTG3nbUdchycU2YPOV0Hpk1pnjuExCxEqSiSwv/uqqDLuMEi+tyxzuk
HTV8Bceq6JlP9Edfjb/rOKlxnHLSEK6FGN028APIs11/YM7N7mj0FE1TSCBCZjUz0GB40BxBjzdV
xa5wsi2aj4tn6v7FnQ/EMkUHyynVjgJnAcixIRq1tI9MNoMXqBo/ujYQrGfhs7MCezVUdA5o+TZH
UXwLeoEHwmzXzVRpL4NZPrzREI82JvLWE5m27aUH7ZXuRhNHHeEQ7tr2BR5dq+OKiLkA78+DBJK2
AD4mkjy62gEbfWJt3ofJ+XEoo1+8tHB3moawfBkXTOqfK/5zVU86scwhaVxHpgPLAJIhqyCdy15Z
BfczdgmAwnPB6Ux38XnRBoV9qcEUbJ+PJoNZPGlA4dxVTd+9om2W0p2qg6WN6XsaK1TKmpkSjcCr
eQkSG6DuwlW4cHPL1a6u3WtXkhiCbdVh3Czn5yppuKe0KfawuKd95WJOA18PryNmlITbfzpl3cvE
tnMf9+Grgw5Airo6wWrEBznCUnTwE2zimuAgl/L5g/MD7MDsHMqDielNxZlq50sTA9Nx8vBytL7h
n4s6bJENcWYrlGJYwYboO3Oal9oYwpeBRs6W0dx+0KRxHmHCEa8+FR9JwLpD76FduwXyvpQR9am0
LXZiTQSmMaUCN8ypWFNyOi8Rw9xcVuE9qIJrwMhzj6m2oLKgG5/k2s7XSLG3HIKrUY852zzKy2Mr
ur+QtI19mlvDWTnqAVDV3bVObVMYU6+HYWnt2sB7w7zorh00EnO+obwyp/dgTWX8dVFknGJVnItK
ZftCFweKS++UxfU/9GDYmmt67iCIu0s9ErqViMw9QdRHJhpirnM6c0TGDD4pI+zlkrvxsokYYVqO
K/kQYuJleqgUFVnX1VxMqipjJKfBpTCAPYAcujXPp9s0palSP+Zp0c7kNHkLjPde6+pTLuQfBrb2
ZhzsmnoFCmDBoKVbdIholnbqviNqybg5gf4DdX98vhPSnc094efYBi003Mh4ZatONJn01LKebbbA
8+zXfB5M45lOPzw//YovEjsr2wxmWlIcc91D5BMw4/FkFGxkYpDEVoEQ12z+hJSgDbBz9Xh5Hnzy
BGATIVqt9T1aLvWTaP07pL3mh/2gLH6qBk1dE5j5Rg/RrtFluUm7Mk8REoZNEkT62o3UTI5lPwf0
Awlx2C7Blhl3Jfvw5JHOt2yycHg3AHUAnIxkes6HMSRFt74jPMd95ybgIZWnbyYpf1yItNc8zRCt
xhN1Am4Vs+/9BdViDTtzqk9+Ru3VwLrdonN9PB+h4//pQEM+kDgsLdgazWWqzeKm5cQ1OIYfnTCL
Yt/Dm39oqzz/pBkNxku8hXk3vGUjXcgwp58Njod6EoSANzdmmmDE11VF0F8gm2RN+e0qAiHqtgn2
OLWKzx4v7PP5vHHBKmWNu+1a5qAGswAQ2T3750M1RMW2dXMwJ1KrvozyK3ZD+R33EUgpS/d2JLtn
H0YwrN2qKm69L5FODnhZdB0hLbc8gIpwMjeS1f297Oq3qNDaP1IkV4JjzQ+RkidtWb5xoDBYddQS
69bPzVc/1/vDlIK5K2fWUkoqy1W3wjOSHLNb5tUdcp12NKT56TBBZNPrWtfAaP/Qoiz3z6es+fnn
V5pxMpHToh3STm4ehQ8UBOHZBvPyfJQI0Z0Vqwu8alf8aGWrHZVhjvuRXUdaYJNj8XCwC8Ur6fX2
b9tT+1ghnGgg1e4KbFAggcITJYZ5NOqWHggORd3BQtl0tdzpHtrGZnQuXqtb30qHV0WY5N7r8vYu
8SQvmWpNC6QX2GxtzzjS0UXCpYGUCEbatoXzTlPBvYAv/m2lUJyVkfpnrScWT7cYnaqQPniugAo0
iiiGbj6Q5GUG9H8cvd6OoulfuUdtK2XLfRF09JojVCZM2ixna1jqXjpwecreXVX4yrXRTW5YTM03
pxQXNA0psP/WfJtfez5Cu/xehpyinm422yEYymXuNLCk50OgJe22tmr6Fy5yoHFM1UZLfO8AdvvH
I7lzXTlo9Gg2IZxZ6F46Hsz5EENG0l0K4udTiag2GoTQU5AReVtHoXsNTGXuQtwri+fD2FC5AA9g
nE3CLtHL1NiwVS3xFAKFuza69pVUvbWvue1cxQOJfPuoR/SFnsmKls4Pn88laUCih+tfE06wh9vl
zSGtgEMSZQzSjNYL9567FZvOeY5WO5vzYWBuSExBhYVqfsGadcTPr6Biben44XiZBI7kUS/VCVOK
OnUtrWUI/Kzv83Nx6AFcsSP84n2UY58zoj8i0NqNSAdjr4iU5SPGx2VrSOl9RbR39zX4sr6Hcbkt
8lg7d/Oj///UGAAJAVpNlPczj6kPI/7yFNM4K+2hl1O+HysKjAmW5NhBlYTqkw0jM2KSJf57plJp
tdF7xtlaBzfVNfKrVrFJF8oxrqWTkXBAwAqRm/66r8KcWa9Cfool92BLPXst0sHbTGXsrlrP5h9P
yLQIifW9+LMebKhn+4wX4ePv0a/3WY763YjC+/Mw/I66yrkprQ3vOSeaj8VoJ5v453kSNiH65SLI
flwP0i1GJJd88YFKSiW3UcQbu3AabA5mf4BKeVdMJk5mWyBq662c3CxdgqpjqzlZZUROq3+fz811
EKPC0txYrF2HfSYJHfvJYZalOdMvK8hnz0MzbrPOW4q8kCsvM8uv1ITH0UrsXsLBYOK3l6Yqu8vU
6wznNHNapYZPFjLAik63p1dJT5ZNxdvzgd/fNGKoXoBuryTGo2vI3vK/nUtX6fmqGGx/p5z8rlBu
rVxixBOMmdCK/cjCvEE4UGCzbjwPeSnrE92OcOEa3rR50gr9EYDhmKh/oVjnbHJuZW0nO73uOblK
TJNLSXftqKkiexCqK29tbevA1DP/Qq5mvybYG8KTiu0zYzdvm1blb76/3rm68eoB9T8+b0tF4lKH
kFdY595wLkYfYGAALE3hBT77UriHAlJLneX5uqj18Yh2fGbiY6bnchMf+cjf2VAliISIWichNwJp
EhG7YtnbULDj0D5pZSe3eakbe6b9WwOg4lddQW52MbMdYdvBFkpGf2M46Dzg2CNLls1D56onF1b3
jgsSG+b4j6n8qs1K+5AGopFODtdg8PWtO9fbXZs1V0+RLoNk7UEpQ9SMvFI3QUAFZLGkR7uYRhHd
QyLubpUB2EWO4uzNW2xyUx3or8jEPjy7ycvV4MQExsB5Js1K80CUikpgTayVPtfRKPH9wN1Ec/Ki
O/88FgpuYSxmlNlwnWCQpa8Q4calmBLjVUMoR1J6Dz/fG/FfSt2/2Qgb1lgrYfyhZZ8Gs9rkk0XD
07b4ReKRtzSW9HlRjTfHZj6AvGuOyKdxEmBTWNGEmCEYVnrrOkZ7IeltBzbR8EPR0VlRbN9CN4nX
sqiclVVN5qEKm8+o6uwbOx6i8nqgoo8a6ewabtEj0PONk4TWrsPWQUkX5ObZIt+SZBfS7MEYrhpG
sOR8aX98plS3AMzqLewwalgCGRn9VD5ulV/ps2COiet+gwGO9nPPrNE2U3kq9c66tY0XLPDD6jZD
7qVneGozjHQJYIufyvkQWFmIQyDPUKlhPJwq3m99nlFjZQfmW4n+VDd2uEkdpR1LZyxPgVGItUwa
/ewCWnCSyr/0ZoD2g0Tb9XO/+HzuedCJYt0TaPstaPWeejoEOSEErzD/5oz1pPtb6Y+0rQNwhBqh
ulFcPRCXGNuMlN89i95wJeX7JxjpkTsjMouoi8ZPQRa64fvGuxpwUlFN4272p+8JUPO5pZ7dR4xn
11bkVF8xBlwAdP6tort5Mxhd4SwOGLRFMUyyfNAP7YiLex5xQ792Ki6VMDxrhFafle8dKUR2vWGI
nd9Vwy3oOXRD3G0D2/TBiXSvKU6nQ8GohqWyyYPVGPJJesYCVGO0KvPSfmkhEgCsyxfgpSir/4ex
81puXMuy7a9k5HOjesNvdHRVxKX38kqlXhCy8N7j6+8AdKpO5umI6n4QgiREEgRBYO+15hwTi6h1
qGt69Auk9CYKBnwk9dD0x0IHI5rGxtW8kI71kCZmc/LJ/A1sPIe65Dj0BghgpHJ1sK4Nw6DePi3K
Tq+YwOuf1mBnRzktOFtlm3zAvmFmekHFEds8LKiASG3lHfitec1A1Nkw2kRTiAUrsfryFjLF1K6g
Ip2N2rkkPfck3QAHRklXsITqt/ULwiUY9aYnO1WUh7GjcNRZbneOi5dWKcuTQWjiXsuQnaGSeiM9
Tmxcvcj33QgGgVFPcKqMrl7KEbpCHQ721byQgaIuCq6VYQWQpxpbpKQVQwYFRHjb6ngqwQUGI6Ge
FF6fkQR3JzNN+rOFvg50FPmw9IFx3T71cTc85fGrzY/zOjeGitTV+Fkvy/gmcbKQstnYNltOR1CZ
PNSbxGMAv3Db0QYjY1G2EbDY96mZk9YhO7Z9KjcCJKT5YgGs4IQc7f6sQw49NHSjbZRz6tVb4CkQ
eM0K4rNl+3dQhshmDpSJ7Bc82cwqFnEOo12rNfs83+rr/sFvSCtLMcCtRsWKj8RV6rexZrzaTEle
gIwYVHuiAXmdbZ2VEvKZCXevILb6FhRUdqsYxttAW/Y4P6QZXMfxbS0RjFjgLZSG6kVT3sDavovT
MH4astgh7q411hYxGU/5gHVjTJtXzTEZSNno5gxb9LfICAp4LX53l2gI3AuEGPd54WBZta3mAVbT
1kWRtBR2XGECNJQ7McVCpshysLE6WEyZGK3DrsL+0OLX64AWUgEZFbR0QYtog6pg1DbNWUPYeDX2
Ga46Bs3wcagqJnWjXhI/va2zvNyHIMHONEu8y3zLYda3LHwgLz6SXwocwsv2cddYnB2lsvNaM18m
vfaQ0It+5B3znaG39oofnvEY2PU7/Uzy5UpH3aQGhEIVWCJYhBa8gXaO1Gw8p1n5gNFRPzHzq5dh
F9s/Pb8guSgALtrwC20zIqUrCjLrskzztWnX2Y4+t00hjo43HO3reLDuajRBB96+W2FvDn8WA1x7
OYIySMXFh5dObSGLNgz21QX8TBPhgTxQ//SYKftAXZX6MXVN3PHoCZvAzbYyg3cgQ/R3Ha6CmAP1
UcLDWw8dLZhK5QSma6jLQ6d7ZihHpRG3QpbE3s4B6P1IjB7CoOrkh0BLzVpWR+pMz4h2hk0dEenl
RRWKnzJBLY+qRbZgiZmFfdapcYs5pNoAGI1uY+RWGeXkbY4kHN0/YYWhYFIWKV1wyw+KukGcN3tN
9yhXQ5lAWNuthALhLrA5dYZKgpoAilgVXhBY4cGnGrM0lRHeZcnQvSyG66oiWrWxiEfLc4a8EDmN
NVOZH10aRvtuRuf1SFrz4dxQW8TJNQCTMAKuPrgNzYysraZuMR9mb66Xdac27l7xCmDPnjIqs/jT
d+P0GNlqTvGHBcqSFeaK8tAwEaFBOgm9p2YEboxiSxbrD5Dyp0gT+m6wyn2WOcNeMWr7xNzGO06Z
IrWcQjEsyhJ5gYxAKV6x5iokmOAK0ggExzxo6Qdbm/IPBJqAbk4s8bHdjzBb9Mo4R601TWZBy9gE
4CRTMi+M2gyfqK7S4XQH69S0BgfpJFL1TVpVNlDtNVVbwsfSB8+oorWjS66Ud2ZW6qcxjsS6J9St
I81jKVTiGuOwyrbQfKIro6kvgWsqWyMy8Y/n+NBLqw5IkVFSykJYWXXR48iPeqB9GhdVvWy9PYYI
HCSZDR1FjJRmscjvCx8JR5zJEUOvpm9TW4SnDDqIFRHiPVVx6YvC7VQnUJgYdwTDmQ/eVDydYkl3
Rld8qCBQ1wXZ5ph3VWJmvMGDHg/aLYc0B0Wy33eqTu0m8uVRDRTjhwu7b3BDd1PYzA7aQgnuqfbe
5Spu2LygAl96Qfigw7YtICTS8QvOUUdCYtsG6pFBVZgYN0XQvtEK1NdR5hL9GYhnS6bePmuiHpN/
gj8mzMobx55GQCEpN4Esk3M6DOeUqtIxzrR43VbEYuWmm25HHTeQnfSUogSDSOwDWzfv+6PRBO1m
cPuzUVvXZeLelvF7k43ZihUNVQ8I0WHtXZMOlG8jWHr4Bo1xkQP8KlINbE+mbx1hnnObPNKSISuo
lFMfEsNtCATE2iTKptdwj1aCWm6hEOI6FC1RMnj56cjBPBlRFGnoU4YAhmIjXLxCcXgoyFPeCJuM
TfwaZL4mGtMeHEdZK5QTKUPrLi+uVSX339XGeeoItYByHt9pCI4cob+XRgHlQ9c7ul/poU5I0+is
R1fJL3XjcmOghhatnBJUFzbZuOnh4QSDAS6jo05pPTgypWbqPEJ5rHYtqrMVwOPgOhNmTOBH9ThY
ZvWjGiXzNQi7ac3INW4pqnd0vzVi065GO6UF0HerNhi2YtpTuVm4963fP7pyrHYlVUhM+gT/VRHZ
JnUPH9Kk+O3H3QUDzI0+6i9NKUBoucMrecUEf5RKtlJc43YwHIJ3Wu9Nqzxof9aWsDubU9AQHRPo
DZ14K5GXHrskrFctDrcxnLIQs0XmZBmVi2zRK5xkmH2TUlFkdEy78p0CmJHdyg6hSB+CPtGCdy+I
khN6WqouXGvDIQZvU6EtLXdJICvA5nhNanR1BWSERaVhZs78AcFji7DZATESjblC9c4gCxtw2SqU
u0gLzRvJccK0siYTjSLCqOs2diZxDW6h2yUmWYUxVEsR+sikBYySQAnCY6+YaN6nx4K4flQFbH+r
UZWBUJ82PWhKRv5OPlK9XQDA6pOdJAv1UKctObqEWqSHjn7HiEIKve+imW/P/zE/e/6H+e586+tZ
+vSsr9eaH50XvzzY1YTh/fFSXy8wb85885enzc/45cGvp/2yYV+b9PWw63d+dfx65Ov2n1v1y1s3
81urvhz++Jx/bhtKlH8++Mt7oLKfRL+/bPH8ul8PzE/+5Z+/3n5+u683+rr55z6bn9AjZVnV0I2x
/faXUUXob7uT/FhlQGreVLI8GvrAL0Vz92JQEQaA7289bB0MY93kMSCqd4Pk9JIr1Uua2neY08Ea
5clxQB0Q5NKhC1QvFdP/9KWSguciUrkNzHt9VJeqC9JCG4KIJpxvEQ0Fo121/b3SkCKDScu3QotC
LEZ7T3cuUVnKU1kOy9Lzh53t15+qgnqxxJhC4Kxpk+laPrh1jyGDyFEsMQxAV2EgOtIjEyjuas3v
TUKN8EYSlFAVMIelIddFFuYbdavJ4rl2Byp6IvNRKyZlc+kViEhiYZg56mkHRwbBRvIyGEAXi/YC
xMm/AnNB/XOMvF1c7nQsZ+wJIzhbobuAXmVdRAEVuEsgDEdkAl08MV2fplvz2hCUGt1+olyGTFmW
kd7huJL5piUkeOmCalunuI+XQYtKPkkU8kdkjntXafp+p8fJx+gRz0ESyqpr4bF6CWWcsdAS4NfZ
jRqYxkUMIfXqii9Lisbfzo/ZpYVK0CN9zSgEYnSjrTELhvY5q26BUptf24dxGDjpdJek+Z4qIMnj
813q1AtTVOEZFLt1MWpJL5PcCwD0eOHLBt97DhvSbMiI7/1J2NvQzsxJQ+laBT4bEX0XrdC9Y9Yn
B4fO1aWnibazMG0jKUKuqZbxXlAHbPApXui2YrRBa2tOW4JnT9+4MG25SjY0GjtCCXoc9V5LYlej
1+7G6QV+56mPlpXaQ5pe9abUd/MIzq9sQa2PAVkOm2cjm9o/JRwiXdLmC7pJHR+BTlw7kHc576d5
0Rr6SNO0q9bz3RCm+ZJ8Dn9Dq5UOvDmgZFbwcOT8kLjWM6bNcMsxu/WYmJtcCDceinIGWadwOlyI
StyMPbi+wuWonXZgk5V3mjK6HKqgTlLqO1eUcn4avXfw6og8XtOrcSmRnDwMGH2rrGWEC0doG+tq
cSWirIbimD0zkqM15DrOQqGGTkuGL8iy4lU60dU1zBUL+gnAu1tn3y1dURTXYoDnmVkMA6FbUsQL
lGOK0RGVCDybeShOyaygR8jQGAoK0spUe1AYB7pm+TDfGbul4o7Z151gXInOjx+EL7QHAl4Spjd/
/BvCFayH9/OalpoBAb/38wskQAmkpX2tiZrroHOGe21+gfIuac32a43bPmaaWn09pzCfFe+dWDv7
dn6NrHsnvC2+57pQbJjGMZ6m5SLLrtmMXRrh4YoWkMrc6wb33xKuy7B1pyALtQCGCN74neKnskJj
bB4HQgNPKfXjpigCpJiPgjrmVYnHi6ZI0JztaDgkhr1ICz84hFy3FlY3Dg8afvZk2p5cS4YH7A+b
GmvP7de6IMIJAkJxXlfCAHJ8v72e1yWS4ZKvaogweJ6LItfNU+Xyta7qnzWyzS7zulE0n3GKQX9e
p3ZAb2GnyNO8Eq8jo90sSb/uJgVhaFreDsevtRq6tioM3cN813ChxUeNLL7uxtbQIv/NjP28NhaA
EpljQHqfNskbG4aXBDzv/nguiNsIkP5u3gyP8fZKquW4/Vob+tk6Aoqwnde2HvYis8fGOq9FPBdu
ROXGm3mt0if9Js9Ipv9aq2R0jByQL/Nancy2rZ8n7mpeq1c+Fj0PxPJ8N7W1btcnKGLnu0gbgv0Q
SHsJQ69/GEIUuEVEe21ea5lhetAjhdCO6RMNIrEOhYUV72utbBroIxUA+mmtGbXBSWGu8fW9mirz
mhYeydfaoIjrsxWZ3tdaWWXhxSusl/mpfZRbFz2vHrvOuDh1Nz7mJT6OSaZ6Zwwh5tXwLQ1xHPhx
qizCTlZbxSwHGs3Kqihy74f/EaYh3ItmNLeWGzaneeH3dXMCOfIeKimCrTS6VDYwdBWRmZciu0pC
8wdXTAPETgvD2/iBk7G5N6T8VHLGsJCqg/u8qZ11o/jihF8D383Eqk678shMNrqhqKYsh4pYKDWl
oKa2KI+1qH82nJ+5opif9O3v7dzSnqKxlUujMbtr3KXI+Rqw0Ljhn+3uNvbyaGcr2p5xq9gMXInI
p6itK2E6IbHU48a11Q9P8N37E9vG0h9cgitxtYzuc63HV9BFcU0aWX/lIaJWuThFCpkdvVk+k+B2
540p+nfLvqkbvgq4nBI1MSKDrq54NRQ/B7Ux4VeUqkEER0fejeo+SJl3Z2fS4vd+W+yo+Otrk2lX
K3OJbe7DSqf3KRztALjVfLFsECsMQo59pdbXZpNyHY2kcjW6AHcR6DHqjk1+UV7uHGLbBkgEq/ZK
63WXDpVo7hsnIY2Yw452uncrvTmLdThAbRP3vSt6xBLFQ0y/YuGOY4aFljC2hFmpnZPrAIvjhN0h
ICiWkzZNqvDs9QFBrNPdEgce0AA8Efduqyc76mw/gqr3d2pqx+cEb7QT9/LQ5xn25mBwTvQwTUoF
RWaiKlffcgNi2uhijXBd7OwJDHgYCoqirbpUP5HE+eKoIRc8JK4rDJ/OCVIF3yzPbpQcSaD0jiKi
T97M6IJ/LTS9xa7t6f5qSApnUTshWo4yWquWRAAgx9sRzttO8xiy/bnw7FAHpm5CZZw+JKagJ4PI
eQIItREmJjWXXtWA7ReQu05V4477Oun2oMSrc6qQ6Gm60qeSjG+a9EBxEpbfQWmqIT9L6hP+EDCF
mZ46Lwg1hNuHhB/h/PiSF/aVTF30607RLWOs+qeI8u4pmRaNBQ6h9PsdNbiWE4AHBhKbDc4OvV8b
dkqldRL61kR+ker9dTPax050iELa/oka/6jDfmkXXXQknCk+9xNaw2/pewtwQa0hrW0Qu1c57aJj
X4ttPrhyxw9BHCvDDA41jcEkq33QLpfC9PUjwXUs5lv/Wsi+m7qk3uesCoumyVStpD3sHextsTvC
m6eraVGMJ35nbiQGvZdQpffWNRbMY+cr/rGZFlFdE+JZU0AOLUwWEfi/TevCBM3J24YGUFAsrX25
jLpqL828XNJlTED5edu8YarbR+5DpJb9oWoQ6kVC21ThuCVaxzhgyIefON0ydWPYNxkyP0Tdo0jP
6B84a+AFAwZJ77hHmLAYzBbqa0i7zlZwluCOOCSgxkGd6IV76Oxip/W9zQCtvrQktx45cl4K33zx
FH8Kww7XqkYZfaTcVZkhCI9EK688igFoRyn9+oG6LZtMvwl65xWC27AmndVAMAovgu8xcwdlFwaS
cg/J43S9wnUVwkZoMrravUawyLK3wQCGeEfAABK/KCRkxESv+21mZNFNrHU6PHYyzYrpLtV3rAwN
g3fTgFGGp23T2+A2CvrZKyNWOH+tlMq8L9Toh2HQiG8LsJmGpB5TgHusMuUc1dRbndpa2QI+SkV+
7THzopWHDfiA+WHeuw1xF1QqYLbBxqKoGRbrYUqqAjnyYzSRkUxVDKMxfnYFDjCDKHGQzAui3Lw1
dkGlzBgR4VBfkS8h9tGdcPI3G//xjRVnDdpiAjPQTBsnMrSZ+9sAkXRI0EV8P0ExAsNzkCDhn5JV
DilfwTfhSYiBzRIxZ/fTMNFwuhCYFhnVNCZEjrqSBeMDZxTXnuLgGSBcBsc48p+mG2g6WgR9kZJq
vFoMFhCVrgzpj0eXuiUnOuNiCRHglGJmpuYqojqF8EAT7Hubi/w4lgwBwkDznuHUvtZ6kF0cyM0g
vo2zUbUMlclvePYC+n12ko7XWjkQAY1SfEHnfQHcozi6+Mq5rIwtcXHvPYqj66iPmg2ElGbVOljv
+sY59370YyDA6b4i022qliYHhDpeK4u91UukwqQMYFckF6/wDNqD7UBCHuDPu9A3YXmNBGE1o7Wp
erc+NlW0DYRu34HCiSmfKzC4FMZrY6UWoP5kxEy2mBwq0JVyazj22gR7tpvpyFJgXp/GhNDINLLP
whP6DZ0dcVOt59sxMwQLXdnF0CWNC5XijhFrN5bhhVe4IWk3kWsz3SjG5oUpvLhBaiRucLFNIk6H
dFGFIDqLUW87pdWGiywdqwNps/UBUwmNnRTOhjYRCWJcKAdjuuWRSE1o+3VcE5q3aCNcOF7tdgcT
hb0aAeiCnkN3UmYTSgaZiub5m1DrH6e2+bqP1c+IK+0BlWgMlxeYSC07YljsnAht4YJ+gwBfHhR6
qhSwIbAIt+oYzNX1ru/VtW2l+iZEcrDuGnlVIu9bJwZxbD7M+SVFcnyPVWzcEJtjLXyE3hua7Xht
I3EA/s2VrSSrIIWxVzcZciJ+Lgxco5MTMvGqOC3V1KD0NEFKTiKdqiHKgeMeI1cIIBAD6jMb/4YW
BbN2rZlGAg6BbbRhKQ8L+twcVi4SAM2EXMlxeNZVuPJtE7xh/vM3lvKqutLeSzHeZFY0btrtSDXi
UHfAdAx+P0hjCel2dSywxmuJCWvPoHfVVDpeo4kD04/pjYLdk4gUNPBd45AQPrz0fddubFItiZRz
9+hBHZoF/1w4bTTs6pjCaGq+4SqvNxNRsbaP84K2l70bLQkaMFGO86IdXcnvpLLQ3zrxdQIgjH6x
i7otEcbOBGH65TlpG4Ll26ksn4Y0/cyRAY0CzjspdXH6utmmk5cF5f6aX4xHkF2ngD5hNflr0T53
7QMO3+KUSCWm4xFcgw2PAWq5A+HRCY4nPHiLxOOyXJZgZABQ2+v5CTPkLeIktyB2tWQw3WRkT7FQ
LCcgXDe1/YM/zQEd21q20EEAg7M2LE/4r8sjJzGcbf4IQbCzgVrJ2ORE5oMSD4lQwUUFtqh5Gtg3
x68FlcmvWwVGSnI78nw5TI9VOCQOCbEnKlb947yAtBF93ZrvZnb8maJ234hp/9q5Q2+2nXJGsxSE
7nQxF64Ij/O1fV74rqxWpuZAupleicL7odW1fWv1+jqjWHN0iQmdCs0kyzSgkfVYpoe2qjNc1xXc
Az7/SvpAl2Af6SvCz9/txizAtKHtos2iLbGZG9vCdW5SJCpk0jDQ9YjfXCpxywgu+ediUHRQU1Xy
62OucYjDIDx4YKn1ZUgQ1IHzv8aUsvrRoS9fY4mqdsAbtlEHsy/QCix6K8Wy9FcnvNTMVV/c+CPU
zeIM7vC65bx6brI8B6AKuCSoYnmUBritvEg/i7p1KKm0t1qU8LM2+uMqaQZiacpsgRafdAFbFyu8
jqHDt5Hp5t0YJgctY2ySOulrVPifsC+TTVulb7kqm7VRd1yyDLqilhNu2354JVpEOfJ5cmh2gnA6
L7xOjP42zLB2lIy5aSrfcs6+VxwNTSgpQ0k7DSjozofRI/Oq24rh10nQZtrkQBcnianekSWNMVVM
RY3a/4Rqj9US4e4C3+q2REfqmO5TExYrYvVOMFtf63xiYYv4CpvKJFCRi65Vn5BdnqrWORoSobjM
SxqYxfVAFGZsJs9xBk7KxRmokcbe/WC30qBN0Wj22E7CCpPpipCf9KowQ4N2xPqCuhmhlcO4q5F7
HebP0i8nzLVe3Sc+lkUANE5gfmCzr5tevR2QaS/CsV3kEGjAmi2LAIaKAolz5xpJvEZQFaDr6car
URQKsm0a3EHXrITNmKgt1WahBajQlc7bt0kZnnLfWuso+xdm2eNJxkSykoJkBxLhzUfZ2augqF5M
P/60RASIaDTDJe3X64jWGHbYENMLxumdbWSnkqs32WzMQgWUumUNh/ViGalYMofVdiWzDLcc4nfX
j9RFG3vuTR11cgdORN9WofJmIYjbyjiNFw64X3yiyrPtpbABs27clHZ5A/+IcLqygb5iwfky6jC9
c5Ogu6YaQGv0NnNG/X5eFOhxpb6PqW+yEmo3lzk30RlsjRyT2A31bU/oClxMundGAvmBTlm2CB2P
yjU5S8uc3g5EU4NvhXSIPnOmQEhOTVxjGNUXj57t3TNnlbO8e1F044K4VPDNaArXouDSVjpcemLj
OgcxthzsAZWCQwF5bLzD92//+Y///s+3/r+8j+w6i8E8ptU//pv7b8j/y2Ayo/9+9x/bj+zyknxU
87P+9V9/+afLS1t/FP/2X1Z3/+/+22dWfjvfbe7/+p/TFv3rtdmCP7Zw9VK//HZnTTBQPdw0H+Vw
+1E1cT1vB59l+s//68pvH/OrwNL5+Pv3N4o50AhvP7wgS7//sWr//vfvmqrPO+trX02v/8fKaW/8
/ftd8FGWL99OH1n68T+e9vFS1X//zijub5o0NJ1LjXQwn+vG92/dx9cq/W+6oL8vhHAMSxiG8/0b
U83a//t3VXz/VkHG56b1N0fThOo4pjQcS9Bc//7PD/zbl/fnl/ktbZLrjACEiheyvn+DYjV9x9MH
Mm3D4f10U2V78OU6hmT928ttkHrTf/9HAUO51FS51yonwTIX4Xjq03vLHbhcuhbMuDqHFwivunKV
fdQku75+tWNiRdtKFbT1b0vsU4fdL7vtj638bavYrX/dKo3dwObZmqUahvn7VplkPkYlk367r5K9
jnJWC/BxSqW+iglSw4qATDGQpFPTqgmQ0dA1GThZriIXcR698uW/3x5N/cv2mGyKqdtC003T4G/a
i7/sJZgCrUv43r5BKj6YXonah7AVz0zvLCrNUKEUoquUvebb1GAr1d0o2gk9vrNm2N2fs9ZAm9qh
HzBJe1ULEkYHI/2MnPGKAXj/MLFz/5cN5vj4bQeawjJ0Q2iEqJmqxrf7+wa7KjI/ORq7SCj1ktS0
M8EbBf3eYlip8DkLioXQnPsX8GyI7WAWoFzpN1XQiE1djs4G3+TBIUM+SAC8YZ7KN0EevQUpNpXW
Vq7//dZyXP+PjXVMaksmB77KXv59Y+tMyUrb1ZBpUJUOJx5e5Mhl6y0OOKnjJXZSd9X3T//+TdXp
VX898qdd5FiaSn1FRWws/nKMqUgHVbZqJxv0T16cbQsy2ZcZISILf4YkFPVLLtyea3SY7qjVXtna
JiRsbfW/bIj+16PdFNOX5GgCTpi0mWf//vnHAYB3OaY7EtZtBHtjt4fi4aIcASap+DiwK/OanHTl
NC9agqPou5F4EJImVHmi3VY+5nTbXkdMiLYBKeLYtENtYTtyL3vFAk7uLSX+DduyrC3oJrSNSkWf
zePilBlpsJV0oLqB8MYEVRWX1b0yqN1a0c1+3XSlth0V5TYytVNVDfLRUfTHSlUfsxaoheEH46VU
rhOHlh8V0mrjJHKNReagxX5woljy3mpqeQryhFgkfFNJ2zmoL60Ip7Z8dk293IEyvyCibSYdVL2t
pHyWOu594EnKlIe6EXWxUXkvwJRvbdRm27JGFkRbcRmNCkNYcQT6Jk5eMGRr0VQEYiPuobyjYZYJ
U7x6jHPhoLlkQJryRFAOOmSr7W8yXfoHRavfI/utItudogl+RlWzrnnrzxDFp04cE6giGgOMPffY
MpyA3BpMMrduRHCiNDxSR2qqr4quPTFVHHY6LsYrGcBsSsi3Bi8qxLlRpnlL5F6B3mcxJYdmvZHt
YL6TaaECcZo12kPk6VjIuMgngyyvVRKPIze77YDEbpQRnVSPs4GpObHZrReNoO3Lda4TDZKrrUUy
p0JG+lR6SYpcPeUq1EHCPa7AXddLo3YEKOLR+RoM/DYW+O1Ezeb+9WekMjizdJuLh61bjvWXn5Hh
WiiAJ3n/gPFWcdOj2UXNkdlKvbQ1wPhJXF8XkddvPZLvgAG3q1p7V0pOpK6ZIzGBR4MRyDmiHyda
Psg3dMCA8ktYF+YI9jPammjz0CaF78zjx620lCOYoWXWvrgVuelaWLjbImE8CViriYPm0CNpz7Go
evGR0/rBHauO9Jb2DhjLp+2TYcOQtO0JvR21x6gp0p3WsM+54AB+z7sn4j/HuKwubZZy8IuThhx6
1ebVEy7JZulU/SUF6rDwe/+qJvTHzqNlDgE6RWmIW4m4FseRH+cQqNxaguhWO+zqUofaAH93ShN5
0wQ0cXKT6RsiqJn0g0HhjNCt4gc3U94SS9w1+nMdFM9Bed9zXV60SnCF9GiHsxiBRn0UVI4XXWxs
LeZFdOr6ZhvTn2G4nHfqQqbRg4nvedElEZEkwrpLFNSlJtX1HoQfaQjKh+44ywQ/aGZgF6XoD1zG
sI6UOxlNB9nJHCB1Co/heTe+eLG4k6LYGRKXrWKdqy51l65CN8QpMuBdaYiHLdtpUffki/aBqnW+
NK0o2IL1wggAXWgEfo/YKV7bWXebmIS+1XAAJdhmJG7O3oZ/B84YYoqgoFAe1PJclkpA+Ro6VCRw
Io57M4TjIyMuW33g78KRACYldNb+iAJYUjk0R3VVarRSav9ngNlmEREEhuYqWbk2UD4F/UeKqLFs
7RMMfWuvwZdWqvAesdNza3PucrLhKVLddK3bKTgVC0K6STAfJxZ7ERH3UDTZjlRIiMHmotaiOzuM
6XME3nvYdPd1qu1BbCCf6clFDAo3ngD9hHxYAxbM9sXvOAUMGBNXAw7KhSE4BEdSQQFMPyLzTSNq
pwEq7Q3Bkt2CwhfqKniHncb3nA2cHgYPlDW5DKO4g2W3AK7OOTvMtqYuHk2a/BT9cwhgMG3LScEF
LwuPYfHAEO6g+OXPqgFmYHm8AbQ2f13T8RG8ORhkGgDZIZaviCs4pGxiwDSb2niJ0oczaE81gLPu
vhTSWKi6OOAfo3Cr8rW1TwC1RlKysNgQoUDaiGn3KAc1uQiAeEIvaqv4qgJgeXBKnc9aUJ4IMGnu
3YZgjwItwbYkvgcE6XsFWgwjjn9tKpIGUmJwpsaxRQa8+cQUn5aaYT3KEu+59BBoBxEemYbCHVlf
A3FhBQdGTINqajPFztnXs0+dOspp9Ha+W12FmUNET4zJX4uGxwyzwKqBtb1IcFJwOdoAkvzh0zhH
p6Hka7/rX1TBoKcjit6IGeQ2FHFVu/jpEtly5+OVQQhyIv9Hg3RD/8aM03WpBs/j8D6NsHdWxQiG
IM5VoI0q5JNIoFZeJg5IL2e86y2L4PhwuNKNOEAWZ4arPOp+RnWnESIKfrcfSwAvY8aM31O6U2wH
n3A0ve2ItCmxqcKhd74iZTM49zrbH0n3MTbJLRTSWdd2v7ejjrMcrgp3QJJkE85iOjYEpNQEn2aT
pQ4O+2yVYo0OIyccDW15icNoZagt5q/ROiOpqRdmJ3F8VUR/lq5cq2PzQ3gKHFUdQTgw1YsB/Fvt
aOyISeOfFp297Jr0GKj1XWfziJKQooChqFmOhmdvItdG2S/cnyFd9cRMg2dLgL2nEEwaC3QiC3QZ
tfBXh7JqaBN1p2f9U+yhbgZgeoaxyZduyoUaKhTjsA1TfGZeXJTmFeLxuv+BSaICIRTShaMqA8GE
dKbB5vNh7rxxM+2uQfqAwgHUppGa9qLWzwgnHJxSyS25mj24YM6OEVHsWFTtk+JG5DCMzrVeZycn
gRfYYqJa2Jr2Lhui4El+X5URSkun8qme4UnNKU7rAIsBYPXgGkfaRhjZ43J4UqhHYPY5BrH8tLgM
oAk6mCmse4N6EMdS3E/nRQ05V4TkaylFfLE1c1UWnraOq/LgWPGrJjLqB81W75qToWJ/b4EzF/lV
4hUPTaFem96IZJ3+tYDDF/e6v7UNC0RQJwny1tpHiHevQ0knuEp2NGQfEtXoDp6B4KkZnwVFQ4ik
hRXf2ki4N7Rfm+BTMbVrj8By1H0SCSg1Izoa00ACsFrrj9duWHlQkHFlchlfoM1YlYPzEBsauFSo
0NukeOsFuv/RpD3m9BlNJ2iPsU0/osxfdbf4CIGfUPtcE7l3MpVyJymdnWKBD7pCwwSr4WdK4Tvw
2Ckkw4d7LLoY+hnkDDlZb+jJtAVQFzBR1Q+t1QTHHx024oDPLRk+K1MWfI3Yncipi3O62mpf9GvQ
UdT+C63ftanubUlRCJfEkYyAQVG18sMDnTkS+EZKGObhfTSMTyWmXojNMYzLXrsjcLZeI02nNag/
pXkXbC30WIvBDzVKESWQbSen7tmnS7OMG9AzXrBCU3IP6ZV2GCjFRVFnDw4t+i2JkLcQpxam79mL
HvjHuo0Tfav4YbzoERngu+fz3SVOfKvUIKfz8v+zd2Y7jitZlv2XfucFjaPxVaJmyechIl4I94hw
zqORNJLf1m/9Y70YWdl5q4CuRgH90kADCSHdr4dckpNmx87Ze+17v0k+55SlK2+qmSYewZsY2nDS
iCeCorIpE1tWavqHvr+tMysc5ggyDMUF7azm0SyIxus7efGs2bnNvkcgC/6bfVlSK8QRDx7UUYaR
5be8ksWlbPR6ORq4NEUMaDMni9Qfv1fI1fCEP8CN05Bo8h2V06YD5YLoMtghy/mGqLrdWhkBy6Mu
vq8zsT14DdrSq4tRAHuYHluNPoXT+t6uQAeasTxWExN5xOxFM9ZHAJuskqlDwMtiMRUdv9KMaWUp
EXd1EYoDxVqkGfUEtUvIkQcYn4XqZug96HbyubxMHubJF7CDrW9jp+OdUcJpHqf+7Iq5g7eFrI6Q
DV/Dzms7RqICfluFwJFr/4Y8/qsyU+COTredC5ZQ5qDkA9ZYNbX/EDhrWMC9IA1rA5X+qxUGqnA5
HDC7nTAU/XIGaoSuYShIT/PD02t8c/w7WBUxaZd9dSbxBy7uV5RFFRs3kPVmKX/1UPJ3MYuKZZvP
rLpw7/tfVZ8c5ZqsaiUSvSkvsrQIT574fTiaeucb6neuoBaYb2PuHbAdd/EEhyoQ2JiDJTnZon3D
qYv5ksLBgRqYLyDrhuVW+5Dzje6tBa65m2+ZaMV1Iqhpk0ZyZKD9c7W3dZN3GfwF4o9pQRgYNZqL
heq8hAKPSlOG8I5uCQOI2QFLH8T4VlgBqGDMQh1zle8hoPv7ylhexs6MNrOymydeeb+pW5YRo/k1
+eP47PiMfBVojVOwLLDGYufc0VQ+ewZzYUrGZJPGBvnaur97WWRx9BffeUoXo711Vf6zUDnMe0F3
qm/zsK6Ni2Pl5jYRNSeQDEmjRz63TyEW1hbmWs81yJGBI0qMNt5i4jGzSDkHKyItM6nEc7SfjUSd
x9btzrXuOESbwKV1Mp9x0AdHBvPbLKFrsnGajqC1zoGt5Lm6QX75u29sIJPzMBIOlv0k/moPNy8O
B5PxplofyD56l/UqtjNx22jUiEHCQLdvhpC3zSJMB/KcK7QP1FVB2HtCn7v1oS1UEAY5BmgCuzeq
GwA6mW6EnQOgZmD3m16l1dl03RJAAJQZa6DT/+fLoi2zE6ihS12l4HJmFyl2FC9QmFJzk4x2e7D8
5QC70d7iKN+NKeeNwlw+Ii62TSGhLTE4EOwFkXNRwXiPxgJgrJYtZa506D+07JXCnY6pRoxQtl+O
bNPQD5yHNXyrt2rngUVk2VuF/lXyaRuG1rs6k3OINQ+MQsVfQgWi2E3w1piFDxrJPLjmTJQvhkrI
c9AVuy6sOBsVQD4CiBsSPotVgv3nAX7YS+KCqG+hh/XIMiajLtFs87BY6fP4J2OPzWUTZ69e5vg3
xpgbG3eiXdqX0jDm48gEb2OgebBVJGiCPfkOSxY8mF+DwB9npNMZaVseGcYjR/dclLdkkt9H3Z0w
+z40Tf5kY71mTb+B+SKEw5h/VQu7qcOYIG1T6vvFA5Pgqj3g/DvIWCQTSLymxgSiGR7mEmPmy5I7
wy3vmXAEYZkUYbRAMy4YNdvCPiJ0Exs7nroDDKFwNHddXF0ZZt8XY45ei1VkUj+EjjHQ+TO05nEP
yB1ZoRcc2bFIrMTsEURmscUFY0EyRt5njjtVtvvY8+GwEQ4TiPc4pXaJRhX6HqG369PbFYuYR1mN
X+WBMpEAE/GYt9YDpoznRcp7rM+44+32s5mTH4mpbOigP02jHrcDoRxNiZ5OFPIuJgdyG0z+sSd2
D9B1j6KMgMeytvw9gCneqeWyi5bxzeeA2TfNtbSHfeXJ+6lqX4IWll5CW6TTn/DJVjgx4TpMcNG4
vvpEoFOx3jFSDjZ2PXB3DPUer/k3u1+4TlhacY8xK+tn7zWwvkm/Og2kT2/WxGg8reAG4q1YON7G
bLzMOTl2Ne1piBByp+30bDvBtyDR38xMvAlZc+Qm3YU8WA3yeheQOOCStCANftoXQQvdzj46MzsF
HZdnOpCam0kQzpEPHBC5ejIYbGESgzSwkxeQmcF2QPMF2kL8Qo79yfz1t+GY30RQWRuyxUjsDWjm
ND5lHaDQlru3m0mwF/gRFhQmkPRTUsowj6HGb82rkGQiwQ9JKJjlCc5hRoaTuI0jwLNcajC23Y/G
+1YbAYSA3n9CLh3sRjxSTe4fZtnMWzdoiUI3+ps09v1IqiHPcRpKw+N4HT2pyH+ssfCjhjpKGUUX
PXfchojI0pzSXihMmlY6XiN6QLjAGYURhoAmwzgGFsHoS2KVVxjt+jCU8gORHyKbmMRgQHFbpQVT
bjvZGRn4L68aL7FPa6EUsxNSVcWUnXraSFQet7J3N5yYcraR7pMmEFJQB7lbvTg/RvRQ5LuSNqaH
9FyWy49JpeKUjMDa415T1juPcWITQQLQijqgjsHVTxQvhvNjqXLWgaV2Xuv2VbSFefY1sXtRxx3k
1PbWcTrS/br4Z1D7zqsaAHDmmBw9TCuwqIjL6f3nFWLbQwnf2pyLh+o7kYn1TVjGKyJ+iFdEMQBu
kfk2indkRMBH7jwTLU71VGBxD9EgU/qza2uwJkHj7tpqZMxqd90RCfEbR805VI0RILJ0alaolS2J
L3Fdobc4JOtwCbhPzG4GKOC1T0QuZbCks9el4uIB+RKWdGV3dm/pa3kpgzY9uEzQQ1fjy11sRCQ4
V9RRDe7vzlTVSeVg933Cu/DUkOAVlxMkF3h4lkbh5EYzCYRNdU46O93TfgTgUy3jsa66RxWRumn3
wz1glGCHeu2XUncqe60RabrtiD6UlEWY4lPot14DCrZ9ioDh8PbtAymZwSHJRiK+a5Z0EsEHDtxm
uWNEtcbEePmJftL0sNRMC4ST+zuH8hRTLh09k2QwCL8//Ti2d6NhxWFstBXjcDozDhwg7PI/g3zZ
ZUIV5wBxargLrE5hFadxnpv5tLdRjFV6uM/6iSQIEnmmDuBEO3IYyOaQVFog+Yocr76HcwCMgWr1
jkgpOmsGypWw14MPI5GJea+J7CMFWO/k2CMY4nC5b8EeE8wIUF17/jGDELyDsuMcRwSKBFrHiH2z
+nceCOh0NWk4mqUD2ReGzzZ/CnrOClpDte28OiSygGQC+1EvuLCcYXiv/FFhjsVZDkYgjKfRDd2+
SBH9ji+xkEgNlPWtLEb3FiBgL1v1s+l5rzEJlPuKAzmtGfrpVV7hJB3AwfUOCXotNkqpo6PRoANQ
ZvHcR+UnQop8N81zGzbmauW0iufZkBg61PSejJBwaAUXx86KSQCZT0jpLqT5WJulFPVl8OQPq+je
LC0NNiNnInUCzU3qII/zlDnv/XF673UNCk9m0DxX0OhgyofErDOGfcX3OAdf5pMHthnZnPeGanj5
KC/hDEt8TbZ91lb9GFvk8CpubFSRGrDIgCUdUDWfMaxCG4bqCdH6SuQqd7P0hzvXqchmz6vHJDLo
GnZXDI3u0dXnICnGO5zie9M9uz3PznZDTiG1s2UjqfLcmDO0TAICRvH6zVVAKPryfWxAAWdhkTbm
QXtufU+8IMJRXLsbvO31ybIYqIE94Ui4Ftd2ZidbJ2vP0us72K0JHO3BemudTlIkpZhQPQTWE7+9
cq34FnyN7R258Hzpt8s5y3eombhajMxbn77CztIieMCCMc3iWDZO+0DX2YAQupuYoMqYroDyRrkf
TQSytEPeDGrsQ5BFFBvVmsuCwTBEGTUe4H/uzXgKzs3U9U/tSNewKzDkJwTrdASkMkwkOraiwZ4l
Vrup5PI7RrEN9GfuN4jwrTDjwHGYiEyiLdAQu2yZxi4pGSNOvrnGLCftfpKO95gIDppwGR+7bOzC
pdwkZDbfix7hoGkveAvRWbaZbWHvSH7lDnLPJSuqjZqgzpi47BAKkkWgOInA6TzTUxzGtrr8Jllk
dVPE3iWHgbhdBrsDECYenNY+eU4U7IkcXxVSitYw+5O0SeyaxpFOJUlZgK++z4lhn4AdbQg+89mM
jZKhwJAeHLVFjGjwqWlvnxQkoOkBUPfYtUzJ6+cU0MLF7UDJtYsk5jNlA1+HP2l/V2U9NnNNFoNA
hciYk1zEKZvsE0rNw+R1zX5KGNqqlLlBNhUc7EhryhKCGxvsrzTPzqM2eEjtOzPAG+sTY8ON2r86
xsNc1A75V2PyZHY14e+Tv6VLZ+zIAFTQAhpIXI5xa/uZ89YHgBZE7+14sedE3yv1lOroqc2qHxL2
RNj11PZk1cNKfJjsYYT2wiavcuak0jvFZTuF1ijwiaH4tQf09XVi2gdzprLCzZxHIj96FeD7TCAZ
MisH01kcT89DZWGkSxDPtqZ8AsT+O2Z1OJkUDaQn2FjmIMaHgZF4xyEhtC43TQ4SA8Ku5ivDZfxE
OY8W1iD/y2sCxoAGhAo5zWcp/WOjplPCKebSmP5EEk8AjLwAH6ad4sMby/ghcWPnJVZTCExLbnuA
EVugKfSm2yW+lJVJavPCHwC5VUBs1Mm355/aY2Ri9AyC2tEI8cm0J2Ko6TT1OOUMS4OITmqD8JmZ
tqIKPjC8mc/jK286AceOls2mUgt8cRgkJXCpHpwmVd97fpVk2kCXFvKUpxuMeSAyj+AJ+ue8jC+u
ER0m6at7R01Xf+rpDrltsPPSRW56ulTcjK8cjurx8GG2NPxiZ9ZXc2xvrjBD19NJOIzer5V7uWkw
YYZ1pjWopImxKg5yk2kHXZSePBprZ9RWFkKMKe7ZqK8oRY/w/OGGjQwlqqWM78rxt7JKQKJuRzML
jt/SLi65hOmmrI1fcM3TG1DWs6lzbgPPTe+8A+jJ6Eqys0/537WPQ+D8mjrAJWCrWjJPfDo3qFS3
xARYmy4zsxfSvRkkPVH3GBv4nzttxSC2R/u5U2hY1TRvR7hjG9uM++NYvseBjYuhDb2syw4a1f5m
QshP5CuMl8oEEIACf0eDzDjRrGTxHEb/3JYeIYgc/rwarzccAHbwiNPrUNnWJTtW5OSUoyUPYD2w
RpU53Q2etS3PWbRmkpuAr02zviAIJJKW6VQ+D5AiZH/NZ7dAqiWLh7bz4/OcTZeiwNjpUIAciAnd
p+XSH6y4erc53m2aHgNXZ5gEmxMqQa/ZJwfI/KEw9rx29A4po9ovvPoMrSVgB4s23DL1bHjQnHBM
dBEVl/qZKmfcDxEUmWCBqBGZwQkK1IovgT5vTBXTDkcboe+sfVLYe1u6aCn5MUv50CeVRVTkYN2M
mFkrJWZ7dXv9mUXiV+qS7Tnn9gBNhZK769lFGkS06WxjyG7uc6uBC0bIZ2gnDH3a3GyvmuklByfj
lJbuoclK76mtzTfySPL7PMINcooSoB92R7bWYvVXi/i3bI7qq9fp9n7WiwwV8N4wIh1sE5iOPORu
7pL2bNh3liIct6EdIFRX7SUeuKcpa/XTrKNdE+juvulsvatGJv9uYsRn7fhrcykXT+36YOSEwhL2
yt6xfsmQzLrnktm5WBEgs8VABFTC8ppQ7dySpbvDJqCf1ZFkE3pwMhfPYp0FBSkQkT/fGyx/BoPp
5CHzf16tZ08veZ5WD6aeTyAqphfHzQykylazDcKC8Kp32/XGu9GfuOSWZnwXbuAdJtJodn/+a7lK
aiR+jMucesZ2jFAuQjh8jgyRfSnOcao13x1dogJZm6NtXT6WBN/MzfDczTTeZ7TtaCc4OTgZK1t9
tGsjfc5Uy0prLpc/UpX/+9q//9eEfRJBFyLI/42u7/BRfqYff1f0rT//T0Gf/ZdPVoQMXOQPXoDq
6l+CPu8vKVBhIbFDou1LFwnSPwV99l/S8kA3u64vZIDs6b/9U+An7L9MzyXU2REoBQVP/l8R+AV/
tHJ/1zmxpvA/zxaWbeGYkau27W/aNZYlydi74CRe9hs/y7+VVFeRxqgY9eM56C8B1uFt3zpvCGUx
7RnE/kE5ozRZzOLn1FhXJBY0DvGGZAW66IkZIiqpV2NmggeU6QMwAJQ2BFsGvXiRND/KxDc3tdOA
6ZdkwizdtynyLj3LMVHVwROZWPWhAB1f1Ut5pEJjyGWY3dlfH/71ZTLqKXQjGuKxCP7tR/7xcziO
jgzcUBFlycGe6xffTu6pd2hY7AVcaTdiUSQpA15FWwI2Wf/5nwfPGpMNiYfFrpU6w1ZGJJnZ03aE
j0NvZE0Bc8xhPv95CJQ9n5Op+95OwWc2I4B7jxIKhsn0HyoWm72mPDoPzhhtWy/92dJOHiq5M41v
FSecrWSeTROmSwuIaVF9zmOrPvdpqY8WlW7hRHSbgpbWXeqkcLwHcR4X08R8uP7fPw954ZxM8LAw
L+florwu3fpmXO3kEFDcNDe3Ln6NWqIjMgfxGAsOzb25T3L72fP5XUjKyKJgUzOSkeGaQuRmbgra
+LOFCwM9E4O0GFNoMWc0cLM7TwUkNNTdmz1E2WPhdkfTJXiRpKkjmZLDto7RX68vguG0woRifCS2
EkQ3PJKhgOGpTOujY8ThkpjRQUHP2NQKcZZPbdw7QJIKVz1Jsm+hY9gvw1gelo6hWr+mSUmv+Nai
tTpJb5b3NcLQw6T8eztoH1MHBUVOkubWLhciNWOTwoTODzRq6zlfom+0u7tjsgTuMTUbSn3vPU9c
5yAzcUqjeNhmHbwRiDyo6eFDbGkwoZmemlf8stbZn0tyW1e+jeP4OyAmX2ponVtjhaPHIdiqyx9t
ozXiUkB2wQDtqxzfDF5H5KtHO9fezV+KFbY4EiHWzzjVodwjzndO5OtGIWKOYJOQpuYl3UsgcKuN
VGUIDZ0XsrIV+HBgmrEVZJ9EdfxM0kaFPYENO4cF5ewHBqpMC+b+9KmBxt7brPda9fRtE/NzjuhR
4GjYBclPb4E6hM/U3RA/U+5S5XK2dplsPQLPSd7oJd6IluTwYucnP6IKkJWB8jND/dEiIVg8PmZb
0jcqE5CPI9M84T55GVymaog5N+iCjqVHn5AUhkM3YjGv/Oq1tFB5GJbvv6YjDWXTYWccmh5UAafq
TmBZyWpvdcZ4ZNgsFgzHEglbB3ElWXlr89pH6up4EyRLcxI8JycuNEFq2RaY4tyywcyNH2cjuA+2
fWadRJOZ24zKNKki45h7WFLLwPoC072vBxURRGhZkE4GkofTeTdmKkF6E2V7QmfvATqh7yh1faOk
og+gxHRcol+xPwCC8or3TDk7e7KqWzl5xT43nGKT2jMW7oyrT/g7ME/mXlKP0V6KD3bp9FevMD9b
81F2lXtJndI8lslyTCysarG601lS7WNhXRYZH7NiCDZEuyUhly6if/yU2ACxZwFssivRX5caoaab
q80qtNtwgJX0+CM+raFJrzV0GQPLGuYbkw+L9SS2ih+zWVVbDh6walXg7pUi79YMmM81InhzzQGL
URUkh2qiT6Q5+mxSFC6h33WkGC1EmTmGonj270gzCh7QpN91I0sL60g+vprJXNwGMb9UZdO+eaMF
9A/jjlPhVjKSZjdz3iEj/afpZcbZi4Da6DExTkuPk1YC4Bd299oN+VZO+FfyHFZLih1MUL/Iso13
cHOZkTdkQ1kjPXRzzbOrGlDuiT89oGibt0uNm3Yc7Afm0ZTizmlqYVbbiJVvQe/A5S+TU5a2DsIp
TDmItg+zGs9N5Ixg822SZ2bXDKUkWiEldp72D2hEMlU4jMMlOlt+8opkCjz7gPVqESI+d1l2LOVV
g9+7d1vkB6RFPvRe/JholR8XKzj6CuCK43lrDLe+LswuseyhtgoapuidgRSvKX/r6cLZwt7hoSlX
+2iKRtecQ2OA9LtU6MG8kT9HRNTmA7qdNBRQRvBXW7/Z5saD/bREQfpgiODAiLA72ANcAd/utj7a
1XONogPqdoU3zyaMzYpoKfhMSVbd1XIqhviYNxIOW8yVPMzCgKEQCcJWl5jerOouxYKyrIoQpsZx
dsbUFF9tZzmPPrWsN5f2zkxjj1wG8HfVMtMOYloU5VG8Z8rMfoFyY4uWBkmYu9WZcR9TDsFaJPus
yIeXYHHJFClhqBJuELD14JAinfA416j2rOiWLZir0ceOW4jUx8nT8krDTzbml2678eZXcPgMiY0b
FPFB2y1HSPCUqZSfcUGztm8uWSafBsslpMVxGZ+JMT0kHIFo654wkLm7MuOisi2AeznxlDsh2vbU
jMDdIJN8b1twL7HCEex72TMeZrk3pxp5goP9scYKnJF9tY0X/TpOyxyavvNG57+lbWFihTfiV1GS
QBwL7yYF6PdUqydB7NUurbPlprAjF2a9zQjWulZcbuB+PwQrwtEXLy53XscZ7A0Ru3FfgAFpJvlu
R53zmKy4NM+fv1yvtVAFkTBPjlV9dRhHn2K/2HMUeaFfiw4vY3/tUoxKFeF1JLO+qhV+Umo6tohL
oh33ZDnCzS+cie4rq3WBNNJsVHM2svktn0miySgd9mB2B7OnnWwSR25VKbJRyYpoqQ4IkRETogep
YyK9a6AeMGoGY8rGjzYZRYNuKKnO0LfzzTS5xPzM4pLilqX5TrprUEXpDjyvhzSyg05RyiNdh9PA
8ejQt5+ul9DvDNwP1yVVzLKjlVlAosao3INchoPT4SKe1nJqXB8m4TP3hMBMulBtvAZ1RAOdzkGH
qRH3scyw+P2Lft8YXRHGhEFsbCQE57j16nPWIyuVSM6oSg5zNf0e1w5eUbSnsZf47UWVboUR4HAz
Hp1ulTGuvxcKzoAatppusa1fDYwtTDD9VQu2Uun+PNB1hT6Xquvoe9E+X78qGiyDHVLFjVOD67Ic
9VTmJcgDv6fNMK5z+T/DeTEXW6eRvJPcopIb7FsnpA88XA2oCBk0O6t3kykdROLShS6DD7Sq75Kh
vy9pVDMI4yF3g++oLD5jwm7CJC1flnls6SE2OVfQxnIC+1Q3zKCbjsQaAeN+QCnQjkyxuInwMa5H
XJ1UWw/7dVzS7Kza9JOwU/dChk6YtYW1KRb7OejXFuhq+yhLijhPepsyk7+SeLqObKIhwXU2s5eK
VgxfQXZn3KvpkRTZl+Zq2XKhv7UZUxAja1PUSu+kKtHJFTJFjot3LmFYI1Iyryz3h3Bz8iDT9hMr
0JpXT858VBZQD7UMHWZLuKCZ06RWRwBCjAjPVhtjTkpictmY1GwR9YNRaeCG30jDu2tLPqbB5kVg
hqhDKhxA/0WPQsLMbuYaKVFq1n6qqt2Ql2wtcFUPK5TUbYt5R2/2tBBXDzAR/3cVY+Od8ez7ICNq
VvJ2NO1TvNy3QxS645owMlCkC9v4KvoKOyajNnPsKUWXpt9RTx90cCBqZXqwsvjmcvzYzci6hGqn
Bx+8be+EpHG/AMVoYOPRLJaiReC4DrbSJb6rBP7UsSyZbJrNDkEihAxgIzMmIjl21NYNqLCmsp7k
QG4oyx73TBRtkaxmfVBsER1jp2HuWXnz559/QLNmlb1MNxPl5QYCPSpK5A1fY238sILyw26QNrmM
pmiRv3EuQpTZIZT/44JJBRfCLmd/2GEGfaZn+JX1LL6IHnfQQbg/MRgzDbPYPpD/wVWDnoLEhI4T
TL+OmSXBWvRmHHkKHO2F7FgOpuGSiqqRMGuZtdYcfiBaYAJp9o5XvHS2cHYYMVmaIf4OXYtGsqHL
boP84VvGIRIKFUU/3bXpvJC7Ili4mFhl+SA3jqWuhYXfNlg/KteiBIuZ+dnZDPmCP95ynVXO2ptc
6ylAgTr39MS6aTq4yd5a75XIrE+lld9R3dZgZn+uHxSUNpr8vHXqxuO8pBLYHrPFvoNaXgbOdohR
qSnmcpupNMlLqSZkaly9MKoJa8Lsrj7qifMWETF8s/7zc1D6Hf3Z294BNZLaIO0vtkuuVBhZ7W0R
Vk60LiqJlsm6Jw/9wLXIgOwX8bxQRVzlMhkmMaVzN5mjO45z3DadkX90AXMB22ZC3JXG77Yz35yW
NbIpKa51V+x7x7ubB1YRHxVTCxoxjEettsg9P3oKFgzMJpSbZbp2VfZV8Zb//HC0eI+zdw8pFuFk
n2Et3tWlz4iazN94TuCH3+jmOrvUQEdZNsdeYWlRxifaQzIe1j8ey+JpDohdqzw+cXfgMhoJbIz7
l5ZMYQ4E866o3q0CEQDD0HRboZdV45tjKuTPTr37/x2t+Y9VFV/of9LSevkf/5353O8qVf3Hv7e4
rv/uH60tz/vLw6oauJ7Loyd9rD3692pVda2/HEfwTWET2GC7AT2vf2tsORbtMEySviNdbKX0nf5X
Y8t2/0LMb0LrDWzT8xzT+680tsS/dw36tst24aEjc3kqIR37P3gyWy21ZqQarDHCGNrmttug9yrR
/CUGyYvVXsBAtipOlvPqpSimJkYyNdKzWlbc4wzU024YOHelDM0RVX5pJUAdh+RXaxGL8rdP9+Ef
7ba/G6UsPsW/uQ3/8WoDi88T/JzEtfsfPI6NpN+eZ5oJDviqg1GR5sdA/uB1QkENtACPlvH3Ee8U
R34MHoC/EHiZ1cWLXDKGFZ5+ixRPxEY6P3Zz+trOpFgbaPuu5Kk3RLpVL6APvNfMyRFH40JlgtsC
jx3r4CELcmtjcgi8/edv6o85+F+tRd6UJ20hLAzEYvWY/jEX/621mEtzRsemXdAr6K6E7kGI1roA
Ae8Wh4wUsyuN6nmb2LbYNlbqnEdziujPxek7iK9sn9ojM+dGWfo0cY7qdKQuTpR/ZDYtliUurbuk
ICatqQCX4iqrjtLi+GvKOXjwUuPdS/EMZhbH0wnutdsvJIiwdYBWTDdxPQqaUtqxaGNNe7yN46VR
VPlDlZahWKbguEIAA6bnHK/cl45CKhwjppoTlq6LVGid5+HOsoLvfuHU/wfPp4s14D9cEJ5vcoO4
jgs0BtDAH1Po3z67pjRHQesCTSCVFw2JhLKmjI1DTO9UmcgURrRJd6VWiEHQfT9HHDXpppXym1XZ
3wskEr8z0tRixmKHBJ4uWL+L6lz/KkrUcRAdNxhYGoTHc4mWQtOMQD7pW8Yz2mmxJffJoewKbMyf
DDaOZLRAi3pTOPlCf8wyAlmQR9GBuuB1SvfuvAJOYQmYQqqzrcfXfJhQ7gcoADiUrU6hmius+Z4C
diq8Yy3ZigYwTwikdblDXI55Zf2eOzTo5Ht9ztTZY8A0DZV+AJwKqqByixBdtok2Grai7GPE9AOC
n1a/EU+5S2GsEtNMW6XGg5INxQKyhkJatp6P7+8LqRPFUF1YoetOCJbHWB2NYb2O+iHbZfAsEnTq
hNMS1Zv4XYj626U7F7fpJWqfzMbXG+LrW8By9e/G5onjwU/2KYOiHXUbEFXal0Oif7R2Q+dU8hmi
ZvbPNNWJfiJPukepwRm2LZBVVNuadmuVDF9Ooh4Z5YagugPkEeiMzfQ+qLiHscCe4sp/WnpyOh2W
4J2NyCWsRUt4U+40O8dFlIikrQ2ZmZt7tDJreaevOhFbW7TDOeoU+pRkv4zWGrMdPbimVW+rUao1
ByLA0eaTwY5cJoqGZ4Ki2pMRFyPT4xfgx/OmQGPQmBn+mWLtCYsjKAim9Xw8XYuIMq/sHR7E73GW
oLzLox1EF5oNJsRwJ0NlkMy0FBHvTI9+arinxg3OEmZSRNH3aOV0Ahox66PsQVGRt8wivZg4DxlG
0sNPd6PpPrtwfqjJjLeZcKZtLGJsg/7yruZKH1mVH8C3XzK9KqYcyGZVOj5RHQDNyYnKjlPCFxGo
9VrBYslBrLgjgUi+hrZrusZZJdmZtpA1dViPJUNAc7GelCK3SErSKPsypcwX6KED+wDLDbmqmoGX
B4Z3LpIk3zLm4y2u+JtmMuQuACEWuSbXJrCss/aT7Fj0Laf03r9VZvy9XBp00n2a3YFfiS5dkYWj
38WHaJpoy815e9encUOjmNkwfoMVKkekKHMXAtXXmFqkJ5ja8EGSB7V3cDj76CbZEmSxR5UQH4aU
BI2FFnXnctYBG3SqZcwoupw4DzQcUFNnuNKpFjj1umOfUd23XVEf46qJGYCmuXNXTz5Ev9ZnWBK9
MzWVd5oEgM0y+ivZnR6eU5Lu0ad2ugskl4dA7n6y4vrnkizTnWq88TRoiTNVDceot98D3H8Xq3pr
CUMKix5uUNF6HsWxROWjycmR7BqhPRpAW+102asmfbAQQeOwV1T3ZXIcKxyzRQLy1fJupVAIjO0f
5FW+Irgudh3J3RgfeYmZ6wwhWKUUGaD8VtDBuBL5dDPya6pgTQ2gXQ4x5kqmyDPoJPpqUWK7+96Y
jW1pmHujcWe0cvTzyyDYyb6jtysKf4OLNt4uAfjieAg61MYBKCuUowc/X5JNDAd5WJ0Qvvg+W3Co
vDo9NrFw0L5OrzXsMKw8mEJ8pBDB0v6UAQU/0G9+i5FtHd+fvxtV+uHPNr1HCapcQkIiWs7k32f9
A6k7ztnscN+yuusLKfdX6q1uLxpyPWxDfVlm0EO/VccZTOqxijoNiI9nF7WX3oFFajdMz9JV/G3e
0Y5n3EwcBIeD5mMaA3CD/ICVKvGGYhsnyECF1In51kz9V14oVqqkmtgqXH1oOOZvzfWYDFKtOPPH
IFFCl82BKTdntujVGyN9sh0Hdf9MqN4Udzta3QsMgbLaZnRWrohfqqtK7CvcBBuBo9ZXANzm2bOa
sJfxT0+Q+2ureOuNtgv7FOxstAzDMUPtDaDdev2fRJ3XkttIlES/CBEomCrglQS9bceW+gXRMgPv
TQH4+j3URuy+MGakGU0PSQC38maezKYWBFo+ibudx7/UIqOgL8AsR02stjRiQ3grjeRH4jYb23Mu
FGW6mJJs2KuCPFoHvwfU81K9jK02AXRky23ipn2N+gZjXZTNZ5NGpYBTXugbd6fDqOxaBCzBFpIG
eIZoogm3H39kBSr8/15mOinTssHf5fBJh4LTsj84/82+4byLhYMwfuB0G7eL876oFltqyzHcYCt0
6Ce+A/0cjSwC3BdJb8p7Ljry75ZLRXY0rWzNQ4LUiECdOiUFHujFwOKaC5+aH8eNNxTTQKz3iNRO
GZcJfY751fMadpOyPfzjwraddy5Bu0Y2lhbqSx6uVQLYFM6+IsDEAoHGrTb65ntWnjBYGVxJmQ8z
QZnydwdrPdBN9zVQx9FJ++LN7m+iXnKLoAHQz4Zf9O+v/r3QahlvuQ1+uK5XH1WBZXljxYKbuJnu
MyelnylO9lPq+fu6d7nDe3HCbNdkGxQ5+xMw9YtmW/xZCLZZVXVscSkjm9Ua41zy8J3wpwt9nR0l
N3ZIFMd/L7gjqSCMRxcpZFYbWNyULYKOxjYbV5802f31jD66wWjrPoSPLzOPkZ0G6NAjuQ4j2kwo
kOcxZCRlCCXTCBCv0mWzjmJRbpam8LYU4dBXszLLJqUqkTAKvm1n27i6WbcTDbDjSPvP4H40hXlR
E1RXHdpWgI0oDQwcemGNFcqXm2WcvdP0fCl8gn91M5lPyEpxgZZxYIgIT2CYcDM/r8uOX+5xY99t
w/hkagUnS8122lXftEzW21bXlHf18rTIzloVwuBMo129naLkZ5xENJEn8YwlOFVrcqw5sY8ZrvLA
pxq32JOV29wpPtZrITJ3g0IdGKN/tsI8A4lmP1VGgADGqJiM3HVBEyFIa1ou2R+3QYdPM024mSHS
YezK6X2uUhQgqjNr/IMeaV24wkgHXlBNgmTd4q5IqrG/Get3RwyHFmA4CEkPYzlcfzYGP4EQzEz3
+lfWsfug82aAiLDgRIrDP0s2/xdplbJfBok1j/Ofif3txq5itQozlGfHjI4DTKRLCTlgFTLVUCwJ
UWxQ1QnoT3dVYpp3c0JVcpWDilMAFU0HqgnZWvic+DLZWvFElaNDvZ3R7xTI7AJMMYQzo9qSmS6u
5UTTH9738jzlZPeMLumP3MKMnZAUVy6VuZ7LNNpHfSVW1jRsWqu88xa2K7PpmTkW842Tjj4WVAXY
nnZpt5fHIg+zW5f+bVMDV4WDf2nm3DO51iXNPLKFrBWICDfrNNUfVQwszhITbgFvqq84cNejp74n
yAsvS9L+dLptDtb54ytaqNJqjOqhIFBeLSXq1dw79Wkqo98Flg2qMZA/c9U05DccaNTJuAoZpA5z
DkmMoAaPJq/q/vTey2Lnq1ik7rPghxNY+GjJDCMXd/e4ifbCpLi6yLKtVi7XasPyST1v3YmkCBPr
uDJjNq/ggssJVuuIh4/glBvzVJp7DBEOiejEuwBk+I+Ve4c0O9z6jmx07PI0K8k7uKV8EazmXjrn
WtR8NhMZ0Z0l9Qd3RpZRNiXfmctFZqxYwXC8GL1k1+8dATbenQ7axiFN59oLdcg7mMyc8GMf6avt
LyArzCP8mpKL1hygpmH18p49wikBztC3/phLr/AeakaTbJyw5S/eJg6HfN3WTCM0tBD/cebiPIDn
z2uiagU8OT0pWBIWDzIWQ9ESAQH1PIf7g75UdYUlGUwe65eYONpKPC2HDm81japHShCiFS2o72Bm
8x39C3eM10+1X/qETGlHGR1ch+QFtqJFF02n1r5pSvwWWO4d9Sgfc2gDDcRVwpMS/Dd9t6bBkUFN
q44Zi9tcCYs05UTmF5heiSRDzv2CVvnD55Nwm19z5WERacLAokxpXXf3SGhYT7y9gZWx7ETnhfVD
OfdWY2q6zM+XhTgZhyawnFYluIP6iqDzkmxUgRRhFtVnZITRXmfGzPWtm/u/F4RReBG1gGyzksVE
xYUNlpeT+EtUkdHsluEE/CSU/Ts16tFldue/HFRfO0yNlGtGgrRN+kEQN7nl3miR+ujdU2Y6t94x
+vtUDNVjwY9MC/scO977oOnTgijBEY8IDCqw+DVx2HHgaP7sdext8tr8rCSXuOdV3tXmIBlogv9f
TTsQuRHqD6Lzf6pP4w8KhzgXzzY30/x5iAXFfDczwe5liNPfTuJurHEPoJkdFs+JdQbtBzAJaxlv
HHnSgbUvsX2tunFxnuEYuBoREEpnIofFlXNqVDEfRw9ODRVtL8onzhP3UJOXYnl4DXUFLgFybsNj
eBsxKIcBPVXGOuzb4ZwOd3K5LAWAVh+8UiUngcF+ZUi8kiMZgB1O4/ndNrthF1LEmTPNBONShvvc
aKeA+spy09uWDSXWke8ZCMU928m/rL5+REhGn4WZTptEc8cH+9ERltPR3igHwkCu96nH0d9qAq/b
mZR6zPLtzREZcG0iWbCxLcKQNZHcrgvn26SeJgVFXK4nU69sCj0Hn6OAE8ZpUMk5BBIS3vhUWIc1
bE7zSfF+YYvbw3D8MS/3uKr6d39K/Gtjc4AsoCuk1DeoOmLIsZK9V487OWGnmsmnBERH3/S4TKci
BkMZZx3mhP2zRnSH9TXfVqXGQS3xgi7ul0yF/MxHu2KpQmq8LCeiiLb2L0Xo/zW79tK3YnnFL2rc
azE8ZoikGSXDWIOTrTP78Z7ck+CK98yDjDho9139NjfZiJkBczXv3dl4tsrZrTFxwStj6/hNtJor
x/yMZdNusqI6jWNnBhISPXLGk1Ni7TKYFnie3OoQjRLuj23d8UwhDZjGdxbHNsbW+iYHDdKavTq9
BtU3fAKWuubTsJw8lKOPHg4xuo1C68sNDTTPrP5deFa59ut6QVvAeNG7s1pPRd1vU2S/d2dU6Bp5
k9HwnDmBrudsXdiCQE3alOuM+DopodZ6kFH6WLpe3aBlPHAIZnQbmb94oBhB5OTl2jNERJSsp+KM
J/shhle1mQ2XFE4y2OuyH71Dkcnlw5yOhO9piY2kvopwrl6LyDwM6a7sPP9DOp7xZvCMLoaRv9OG
+zrCSnJwN4H+Lj/6ph8uir0j6ewl/RxCm8bTBPAOkhSlBzm34kbNzeHf79qm+SdePOP67zdnhYnE
SB8lF/7g2P3ZMdwzi+3pQZy7v2hMMxy3Fv0A5pcdayWoE3v+7dTIZmfmZrfpPznizZ90+87r2bI8
ZtFxYXA196T88zcbW9urEPry75+ywzo5Njw8AhIhy2eWe6TzOloN//1LrIHe4b273FJY5LO1/99/
yh8ajzAKVNNROlQvL/ZDe9OvssE8NNb1w9HdQ0soTqbycVqMcCXmZV+XOmVb1rPMM0e2pvV8zBOL
dU7dfEyqD3e+Q4RgHplqa6wgBu2/68S6MWUi+sWGIjgNMW7AYBiYMrQ2qhS4oEJGBWWhmyGRhYfZ
i2n/Q6VNFaUdQTgl1n0xySz1z/Sxa/WUCuX40KnBdrYjMQTXrtZO2BhbiMl31kTFOuHURU+2te3d
p60ZfhnZ3GpZe4NzrMi8B50iuJHIaQzokRYQEECt1nynrYwVM1PLzqwAOnaJEifSu1hHs+xae80F
8s0jpfZgNz6x3mHdGptBnnsQSOtO+Ra2OTWj/CT2fQZnucIGy5zvJEFvA7SWDQON1WaXwWIU4PxT
05HafS1+Rognqj7ikvEw4yMFZASrnpktP1SLjbUj0vRvVWcz7X7GDoEEqzO/BsVXGwcdUWeIRLgh
QlIeXHnzzGYaJXbE00VaoYXUThbqkKeAvrKj0AbbWyK0Jxn/hefxx2xoTWyHJaQM3v5e2vAlGyDZ
e0sFBygKkZza/ZxG5smOs+JoxA4EcgnGfymaIB36dUycf+Xje3tpfUxSW99rky2iz4s1HYjSFru6
l/RQJpfYkzqIBqBE0ZBFJ8NKORAl7dpcKLvtrJbhQXwXterWzpCfegaawML7SqfAWK2Jtg2A1Xja
4n1d1zUOXzZ775AH7c3QRg90kBcIotWeDuS/qoOuMqHIEdJNeHYaxqqgaYSUSGFsBzMpIENl18zB
61AtrQxmqEqc1q9VFn31dfyzy8kh86kbTJiIpfJWsqFZMzEvQIu87rxkBd1f5a7qAZ406EElzSok
mKJ+Ay68f08s4+71P0WT2Kdsmjc922i0y9Q+LQtntrKAsQ0HatuH8oeFCQ3Qc4oCJEe6R6xnCZE7
9TStNfvacL8ROvXWiERQ1Va9qwj5sMXO8OH0Wb2JZPI3ymsjeA6eMfIP5pcdS4t57Sw8p6pSAKhn
ZJie/XbccfoL1K4tiGx8WJ2FTZRCa4LcBVQcq+sPecYgUNHnC+oQ8o+ktVSKMx306bY2Od2zBTvm
ywzfr6QK1TWsbdRbb6AavMBI8ZFkPR+Xm2kOi2YIc7DgZ+0yGkm9hR0Rhte8kNkTXEBLZC3eK0+N
T5371seaZgtDcWuBRYgkbp+cfvqLWnU1Sjxrwvd2NZJsItvXyjYhDc6dPI21d5qZ6lbUL//CGv8R
CVHvIn/5wkv+VLTcgppUIT5SS8T7qaRtO/NLA775zINEJznDoANBmicY+cdz5LFBN3s02iqknFWX
inB2xSbO2thhGCCe8kBLLSpfkvqsKxbNuc3xtbMRD2kMiBt+UGLGlzzhz/MsOrlIIlupjafUOqYO
6T6Dq55CVLqgwuiHjwVvM9klCw81MbhgBLUXykmwRezl0vOtNvIDMXxKhKyK4+5EzQP5F4dEHHfV
Eyy4SZ+9nJGax8cY5GLcg4kp9vUs2QbQUMqTrML416me+owO/4HmvUOPsNRYH3ULm1/o7EWLrD8O
bXZzfVJqidNHpzBd5iMKZWPTEkwTUXlwuWPmXSm35Jc+DLI2O1cajxwh8bxYHpcTNVecdmDIlbmx
Med4b9g3F8XhUAkODjGiy3uLtOt24c3Hk3j1dfHaF557VxixHX7aL7gKcqMVodSxfZtMeszqaLgb
hcTkTxnDtnCtrTVkJqFNfslNB/Q1HkU8zP1IhQRsmIEEEXQaAfTbwBvFt+PZo5GyrWC7cKwYM+hQ
zV+nXs54VPyTSScKRzeOQW4tvoV6Bq4F5bV8VEcBtAUQeU9FFPuwyGE7aEr7F87ped3SqA5+sAoP
zZKsZbtwYLZksSozzzrYWXufSiJFI0ubqR7qg8SUH4QE6VdJ35E0YzyG8+39LZhc9JjBE/GZCPWH
R3POegIzdBlmToAyRAeiLjvZ1I76MuwQ//zI/zmNrwkEqAfDU3uThY+/VDFN6MylZUPHn+PgnB3t
j4EtcniIYMqbiMbloZzbfesUfydDXKlj/NlnFEMkJboyef0joEDOTq397ZEEVKShQjtcz1NfB7Zu
fsdts9NO6qyaGrXZ4za8bnRyGTucNn7ZXha53ImfFGvZFyAB4F8KIFkfaqDoKxx+u24EHF8N3drs
WEMM/WAfZ9e+uKYs8DZpsG05sytRtY1qEE+M6ZWuyGe3xbKLsuWNHRIPw6qWlB3wTMW1+ZZQU3pC
ptabsV727uAcknaOgpYH78lxRoYAT188QtH0CjjLxnFYA7GTEnGjzpZPBCrJizfQpxiqix+jJcyb
LvNTXoqgmXB+FoNTbFg+7Lq6HAIhOkGZutkQAKm9XVrkTbCEEOCEzcM+ou190wxLtjEyGEKLg2qX
gNuY4v5cKxrrcKmma8K3VpGTsrNcgXLJk2TpWP+muuG4PKGdVeab78ljGxYpDk+HPDyOcDUtt64Y
GdOoQOmXScJbYHNFHdYRDQqBrtuUrNwpDCys0jt0CQJtPY37TEhQJz00ADGAHqDtOzC1ec8LCyQS
mMF1yiHRTQATeQRI2J6B3R8W52/RlH9G6b0bI6IvNOvftB3go9dMELJYA9hvA1/3ag2SlPt2P+8K
x8AdFT+iSNfY09C5DCdeJ0WNIJ9TkeIKaCpOZQRVNOidpEIHh2UAOgFx1kUpku9N25Hj9DOxrUf0
GUNj5reR4U4UoDI1xbs8KeafftNtNS6nfLaHt8hqr8RxaBpR5V9HLelRCo48TAwCzb87GAZiLVdw
u4Ni+e7qdt74R9t35FtDSfwsa/ZzLq13y1ThY+u+kt6X/GDjbmJXtjatCUPuYrzy8z9ML3kY1F/C
9ZE0NIwvHAjrnTuYw7EIkSNz1pW+m+2NOH4dZQnsflIRO0DwR3KiOa9tjL22fw8O3qZxmfeaCX49
E6XpR6c6tHO/n+e62bNYKmm7rO4pQGxchfUL2wqi3elawZjb9B4rFcfX3dZdxm8Cf2qrCWGSWre6
dc15HtILfSfJgg2KkEhjE10EvE6SMcWQjIGZ2FW5LT1itG6uNzz4yc+6XQLHNX1LVQ77MAcsRDCY
f3lIP+Zx8t8bBaNQVqAZ9UBjuxIwGNkN7vwwiwACcwt4ErLb3k3Ouf0hKmGvhrH6xisSvTDD/tCL
H73GdkQlAJeKp0v/YkyIWa63Fe4lNlBzHNX5G4suD4pzsR7AmObG3l2IkcUc33Gox55370fjeY8r
m8Dwza1rUd87RFj5KhwdWAFeoEsOwYBlc0PYAE2KzQiFpHG7pt+8ZKho81OYyI8O/PSY8xZYOT0K
Hi4i4r1hiukA3TRO1sjybO+M5atCeXnYHDS4QdKIXksoP1m5b6fBDoh0M1HXKtpklDCgLzts2RVP
HldPX5Cypgsgl3FT/W0SAjHPBbGsveyKFq2eRB/CKfDB1nLput2yxPMhBcR3Bx3Srctp6DaKU+Qh
VtYtadL2P9WAcMKEs2fMrE58T0HEFmju7DAHHTqABNWTqfPesZzcDVH57qnkFaPVC6PYKmFsJxs1
4N4bBrT933IKLcbAumIGKn4Z2H7aiYQt6wboNZbzINXBgy5x4mBiowIu+pzGXbcnyHwlIZ1QBYGw
yKTy3bDsPcza+1FlIt4AxzADG5s9WM9bPNX1oYiqe8sTez/69ygiwa7H3trP3MkchzWNa1Ozo7sB
oASHIUgWFz9U8oC8DFURwWHvWvotqhK2xfC/MSyGJojM/Zip9IJET3GyhBwFpAaih68O7tjHW8+B
MIpzbLjT2bnD67Lc0ognIKpxAWLpZaGMamOPLLfmMvwvEQjwVk8XmjQfTG0MhC1dIUY7/EkGfLJa
ksNqQ+vAM7WAKszzI8olyGBaQJMxxjqLR4uZpXxVBzYezcXpSMV5tjxqviaFA1tE4QJyCPmXFy9P
+p2fgXrrBFCfgln9FMX+dhrIKuaFeTScEPndCPImio/M9T6NN8o6ibqihM/L+QD0/GVhT+8n61Qt
uUKYJfpmxJtmruK9bdV36oD7TVrAXe9aDErFEl/0IB2uWTiEUJx52lUkVpYOg1SbkE+ZuYV79cQc
UoRgyDoe6gXIGeZFcBji6bHHHC5/o9P+siPb5dee3yi4Gn7cimsK3GRtD8S6pLmN4JOcG/UcyQuZ
MBak2IfEBE7GwscB0oIM5muV+PE2l2BGwi550558DDLSbFAQO4fCGbbUKO09LLBwXSeXHFzzwxch
n6GWQJxSstwZ036WQq/N2FsPs9qaAqRI9lSluxJgZKVoMqNCsL2adtVeC1n9Z00xra2SN6uxn7Bv
BqukWppz3oXmqxTW3sk06BmL71YafnuhoPLERCmJc/rSanb6NEeLhu38879EUeDFJ6GxmgCIdzkF
WEPp83XqvF+0haIzdtZA9olDqfbvxFM6xx/gv3WQ8gsUsDal42fmFLd8Esz/ivT01xlzCLR2vIUH
yjrNqvyAXtj5lBrz+7LAbCXtdoEAQPll//wvcTeDBSLPg20PpLZMtQ4X52NKafXKQppnhuTWN91h
idxxz2OM0r4EIp8z0XCbhv1hGKwXdwicObN2Tj+QFSKgomWLhZdNuC+zeywpgcWq/7q4SbyrPZji
iS//FG0NGySMfxhLbpxC8OEgmBigxVP+SYG5GxIo+qB4h/PuLfOjBEsV71ZjEK7P4Dok8WlGVw3y
OqR3lGctFCSgLGpK/obzbD0F63TTlv5+6lBnoeEwJGFEchJnDWsQLcnO2aYYmIDNCv42sX6WHdjH
m0yKoASfQ7nMk48Ndg/GbP2ehNjS6dfEUAS17jAKGx3DcnbYRyBBmixduBh2Y18O77Fzi3gsJH06
HTUa35HjxrZBADwpifcuJalSj4KLmqjcRlnNV8xbsyLW+So79CeKvq5KJXJHRk7vyMndmeRuZSv7
XWixhaci7O4244myLaJFtHXANompKSLKB5OJVUGYjw8Crdxzh7C5OjGc5xqbIcL9T4vNy2pAPznN
/34pPWe+jj5gJ3LpWvJNEC/bVaw/Igeqe1Xbd8UdMeKAs5L93G20+APesqQZcYBjwfDK070FlpQe
dG8dlEZXCW2hAoIYUZCNMPfcOntjIH4B0w+VXlSHzkpxWcRdfN+pmc5Tlx5umY42B1JvB+wsPBoz
jgmv0lu3+T3OPkW5nXeZ0L3XDmxsZtrufbb8hj8f0g9HmOoqcTix7sEQLrGRT2V6o9WTNbGFd4e0
pI2rIv0TPesZVIqpe+h2VdWM5waLFn7UddVfHPJj1OmRKFgW3E2cxVE3crveoHCLwceOPnfH3pIP
aIbOWbsEyFCyVQTxlv3DOUWFXcvOq6FygfODjMGNiwjQJLsPW3kkDxfz1fALc1ewuop4MGZ1GCLG
gMEjUoiFsM/dS8+Ra5+2ZrpSS4IVZPF+I78i9QGaiMv84TCKrkrrlCVF9p72zRspuU2kKxuv/oV8
G5HgZfxhkL46uexmxIQE2Sbpobf795ll4q5DOSknQJaeSROpM3VbqFH7yH3GAj1LHVnW/1LUu+S1
hyWm67m96PKzL+sTIaUVR21wlQtMuGhJjhZ5sF1SVCk3qGRnu5yJFjCMRUh34zzaM3u//CNLfHUB
7detGkZeVaIZiRL7qioyZ7NEXR5kGjhUoefp1ExNzh4/bIBfCpwHz5faN8DRmyLdGH7aBiEwyrVJ
3fTJzxVE9Nw/T1lCU2k5RyetayoTSTL3xM45GYX+Ommsc9ORkdJENDfOUH/xo3rPS98aSSWFEJW9
TDsnQ/F8jSrrs+fJtU2pVDnp3PhPwTvdSoGkgc/svxrnzAkeWX0ani9eVWznp0OkTip1GOvd/1/h
i4XLBrkEZteD5Fi4TetGnCzqIOB/Zgd4FrgbQeLOjckWsk0us/iTmvQzMiDfRwwgp/9/maf0xfMG
YM4sqQ9+X6zIppGKnapHlvUL85+bnFgyJKdRxlYwU22EYcDBpZCk/9X2bG4oGETUsG21yR1KATTt
rx7TTS6d5mhGuDrHNFcByD9wiwK8Yj7WQQyxMKha7iuK5WMP3HAz0CK6CSMM3JiLDqKLjg3frc3Y
xJSilUqfuYndSwoO95bCTQErxAk8wQQV2SV65Rz+7N3qj4Yjxn6eZHBomoIkdokcGm2ToX8zUzLM
2kFypiyMAzOt1imOnLXdYSKuVXbyzBL/J0NjJbv/ujH63ZCD2izKehUccgLwRscmnt21WeOFGZov
fv5iXTUx2k+6fLgzncs9a3vQ0eK1dSQBSouCGFD8hGzmOLmo3qqvmqUgekQMMwHGUUc08TaB30m3
pT3WvwC/QG41vlWh3L+ph5E9Sswg7HJ1qDA0HzwrkkE6um9tO0yvmcMT3H4TBHFJ48DwLmMIXrKW
xe+BRVVJq5M5TX+tvLqOyU+/Gm9orcjLtq33DruMbeuT7waq/slaoL00rXg1DIrBy7CSn04SX4h0
YQoeTeM8t+L5xgHYH1iWByQMm12blwTc8vQIz+iVvuf2atOTt7CSvjdr1aj6aM6I9HVjEOKMC40e
muV4mnqbVUMOqLFFT0giV+PrFMlFcxji/yfEsUTfW1tyhMjZkFghEBdXyIvon5szYsDrGcPUKfGZ
cgZNO3yHv7wS/rfbS0htsTxgGThblF2A2KzoTQEC5BWkp02b8+giMAJLAXKtjL18E00NcnREP3Dq
tVCgQTe0ELy3xlKAgOjYCQxE6tappmY8qrQfmFQq7fMOQuToGAlLBQ5UCMPfk6WtEyWr99q3wzeH
og12ig+kbfva9EZ88ID5rXn7hIPQtyC374tlKFEGkquXpOmrS7LtNXbxNGClvzWZ/6PxG3wNVhtx
u6Q1x9TgNmjRjWjNuKVJrq+mm315cSU/SKrF17E0f9u+sbKnwn6EeWUFvPFrq++zXVYO/jmUNvYJ
MYHAlsu8QbXHKuva/QaJ0qeHyKEi2uF3SayYPDhYWtYpkdnBYg0xSP4RAJtGMM6Ou+/9iE2LgBo4
dqmJDduLz60DCgEFsIDYlAaLbKF3VxhNVPbDk2/4WGmwqT5ac751ntB7iKrHVnfJyVPKODoBOkYU
2HUbr90uOjfhYrHxQHgX8J8NE5nAjqhWUhMGMt8Fmq+L8Oho+p09fybfxr3ziIq/rJm1uAANxGHO
8Sy6GvtS13QTxFFjBPS0kB0WDWFzKc9tTLW5M761DqJ8uc+eLU/dCNfDjiD2pnbXELLzprWU2XSG
a7DurKWjt17U5/T5Ms9qB5yCRQTJOXKVqKt8Q86+NX0sXDyHytZPUDGksHCk8Q0in9x5Lj93YThn
QHDDMeZdARTwoNi1PBRO+xlaqbUlvEBLWGFM96bldjzgGT9SkkpMOdQ8jpF2OWGR3R9UuX3mQ9dA
wvut2zczuRi6J3DlJ4BarnFPoVudJ69LbeqrhQ0jsZSNJqG7DdSNjSFi4+r7xnKMM+s1m4ghj/Z0
+/einn+lFag2v9x03J+5JhlU8Qf6W+hVWHkgj+9Urx5Fm+ibOzvtZR77pxN7bTVt/FVnuKHjsaHx
XDMXT9wrV5YxgB0U/gGXKXCP3Au3ySjtc0O8Fqo5F3+92L98sqE2rb8bfA5HdvvPW0yVbwEmpFsz
jG6q1+1jSg9jQlcDK56fNo51rHl63CyCU8vQ2pJKautOJiTZl45mMk286tixItskdCx4ZvxO1v9S
VSNfkFr+VDovkUwTNHQdE9dmpX1yKB9PBMZ8kaMgWRYnsM6oJapgtLLHJ2RimD9Lfs7VaOX2NSza
+V7n/nOLf5pdBH0ORUnA7jK7M+b4hAhhUHL/oNbXUx9h2cZXjfyLyWJ8Q8+h5aCtJFZEZ1dRSAtC
AkfAE56wcvFqX4nygHcrauqgE7oA4MAtn3mbDlci/sUHGmnLfrFLoP3X5UcEP58jVMFA5bgHK+9A
i4bhh2V0SAMkiVj+c7ON22Kb+3TcRrWETD4P9EbEcty4dutsnSaiX6q3lndwKW4q/ePEqjhQHLYC
x8RoGVoL8nQLHMXTjwGa8lurit+LxrNFE0N+i4X/o+DMplgGv3YtFnt0bveKXh5J2f/kxtoE9tL3
uGjg1jpD/CDvgxRb+yYpz8F+FQZlSWJ2DRjR3gsNtRaFYNa87UYjvQKh6Gn23TURW7RlYq1EDWlN
Rw2reDBf+iLzkB0K27BY8Gxts2GdVcixfYRPYphPtM7OgW2Sj+jMnmjVs3UdJirGH1WexNhZ57yv
ARdjMNqIrhkDjenz7PRhHSRJZO2pu+ic18pI3dcIv+O2nG2mEMtYxcViXhI8dhCxnfbAvQ0zzOjF
B5Ib+BSiaFcpQYpnJKVJFJZ3w3YXDpasS5wKi6CJrbhNXHc7dl5xSdzzwPI7zaLkmw0FFVeNFjcz
HgEzQ/Ohb2Hj1hWeEytj67QMv8sIs1S+TO9ulahdjV/U17EdVIus33meQvwLAQvEwquBuTfIxVyG
NYiPDYeT/v7vBbphAQ4IE4ExAREw0kECcG7sU2TXfDSTgZ6cMoGbvZP8qIYMGAB2ELI+B6/WH0Oa
d5cubXajCAeYUUzinfCxUIBKuiVh91UkvQHxtvcvfmMdmd7z1+L5ggMrMC0r+6oZQheelVxt4y+k
sfCoFRAKjiq4uWd5LXvxoH6U+VnMh2RkmT9HGZySDNW+shqujglGHRn+Mhj1vpuS+lohMK8rv3YO
i58QAZk9Jpcp/tAONoExmR55NhWHbvKKfYI/88XIaiJERHytfPJPvhOBks1ukd+Z+2XE9yKS8LpI
nd9CYnsvupg1JxjRY1DGMdg3JnDTMCV8JadPV3dv/GFYpZK32DQ/oQBWgYeT7m4QzKT42+X2VZYH
gTDAMQ0MZhiOL8OwjC919aPiYLKXNtkyHBHzEZ7Kf8yhySY3TLHLC3JPbazmgBTcEzsReucih6mZ
smk7x0VyKcOZk6/hRS8j+KOXyLNxMS29vmk/Idq3eBhvmkWNl95+cSubQRr3ssltHrMFdQ2IP90m
M9R7XcUuV8Uq5NxyHGxAqtqCcW6xgLv/e6HsEpQi59WVnPVxzt3qvRzS7MWohs1c92yQqYYkU9VU
m1lH3kuYc0mFYX12XDQtnyJCwuL/Q92ZLLeOpFn6XXqPNAcccABbzpNISiIlURuYRszzjKevjzfL
qjPDsjOtlm1hpri6odBAAXD385/zHVANohPmSwvxOSr6aGfTEDbTG5Fin+3WvhWPZwxm6IyEIPcZ
I6MwoIWJCa7aKNOg+uA+C7S97LGAUcUAj+0Ioq2xB1XmLHSLH6bCDrhq/IF1wyuAnCKTMVHVLQg5
tvGQAQSvnKO677xjniYNp4gPK0z2xZhO7C91lI+JESPWznlKsuslrbEI5c5V3fdF7FIzspHGsOTO
NbaJbyvMnO5NxL556kDvYHFlGqvFWrdhTgEHmFTGWih/2AMhfpFJqz1EY2XOHED3GB2OUy/H42g4
H/VIp4WBUE6dDiayfuLGTXMiqqGW9iem0d0pm0wHXUHT17RC0a7giXdJepHsX6x4usj+IapWdllY
exmPzplUwDoH3g1/peJqwpqB818Y25iT7L7TmdTVUAc2ijrTdWvrRx6r2Xsp7AdDTO2p7kt7GxHK
nLVjaa1KZaaL1PHdk69ICwawZqqCozQAsAHlcvj28sZbDrQAEpIhm4oE+BouYgPZxcciunCyUdsT
ml0Nk8cZV2YcrXLCrFObB2sz8V8Jr/ITavqDzGipEOk0neuAFhbPlOI9HL0N+lr3kSaWhQOrpO08
7rjRFXeD1xbzmDpqjWHgSKBBYvSOxpq/bK1XlUcbF4zGUPeXrnPHo6E39XlsnWs7ZmjiZQpxoMis
nYrNHvuwW27NCsaMR6fLA647vpLqMRTUlrliNBtswkQIAl0cDKxR1E9DzjeLFPyFCeFZsg2cDVOQ
c9TInWWOEmbKlp1b39QHIwZ6HNJuQGEf8K3cYO6VpeeiOEZt/Nv7mr0bEvVgGu2iDCN57ZMuXFbt
R+0jLxtZeSTjCiPZi3KSa169Nu/eXp20lc36w0Cxo7XIVP4SJU+fCYN9kuMSmU04Xrw7WYDyzpn5
JLVWnAAqtjNO168uOvGnT6B2ViqteJZOHW+DFjYxoYcXyXh4Rnn2cHIMsbQGC8NoMmGJMRp1ultP
st6Jn+kX+AUxEhwKatCjxZ8/No4WHIYwZ5zFvgR7QbLK7KbZ0U5MTdn9TS3bR8vC9tGaVb3wne4h
dyZxDEY5gq2/2xW6OYfHiSJ7ehswRJOuhCOCq8B5hKOPgaiFkjRYfKTKRvfg580VbtudPEx0KXYP
ZY40EeS3SDTqaHfAo1WauDuv0AgKl+I5rXSwKCp2H/+88TsSc9VcpWH+ZnVGvupTE9wW87BHHbjh
vbpP+2zAvugK0pbGMLovjC3HEecxpTGEIK75oDJl3PS0A+uQt+YmDbxLlwXFIQjgRTvTJTZM75mO
snQ+aMOAM0daS7tum8duwFXtsM5aXnXuyLD7pBC2JG3wYmDoqZnTQc88+H0aYryI4is6tr5UdBLM
So+Xr5iE+dBwoJw1jXeOM1ImSGXtInatYY1LbhWrqj6JCpqS2VyHgC6DWap57ypwuYv9MLq2NNJh
BtLThe2Y2aySIj5gRNQXkWW8JW57Hk0tekq6Kn7yteQ9iy1zjSR3kvS9R+qVmWRNokZlawcb64V7
E7gyvoVVCc2XA3RnXFsejhseJNZFcRy5P0ZXvqyYMZRGds3rxy6kq9oLvIccKttCSUTIkXbmNzZ0
W6zE7XOAdX5lJ0l9lK31QRGy9pBm3XBSA5Mi3aXalWIxJDA758kiKu9dc0+EP55VVmwsQTrXMuru
OEWl9oKjFMcfWjRyUMFOErS0VU88klktQs8i8h5M4UvEGSgJNKTIJC23Rl2kx3BA/QP2NtOEPPge
2naeGele1PlhIjl/hiuE4BM9Oc6qJgRzA7R0KKX+4062c+CHOKB6JEAGNWa5vJlJwxPQyW3rqEoL
f6hZ4kDnEKarKH8uUGiashcbo5qo4XLi4tBpSm6xQzQrHALu+c8b0aXg45MtkWWTTOKhFmgSrQiA
2qE3rEZUtgesoaCBcaBwtE2PRe1uulGmDxb53lVfxWojwvFlxJuzrq3EhymXamxUeZ4XocFwpizP
ZMw3bWGbtFghME8mw7LQ4Dymp6a71mu0nZjf1LJrm3A32hOs49BdW9yLu0TLmNzmzgps8rXlTLXV
OiO9FI69totuRLhlUFz0AK8qU2IFBb7Ym1l9pH+Cpsm2W7tkA9aVAbmm9GobFMHv1OkWRB0cKH0h
SFUow9AXtus7s7pX5TKXHBtFaTN3Yre89uh0nE8l3IJxUMNn6a6CkmmVrCdj59hSbVKzx73iqx3O
mwaUT0oACsiQazknv+pPRhzUgNyj/Mm04zXP0BAHrixOo0uJX4b4MvMM7I2FbwSXzk/3UOXsOaOj
gAJEwzjIxGzmOdcWJ1kCjZbZPI85JZNuSu0R806HKgS9fMqVerayNjhHYnxpBqFOGWg/tHIGKdld
uvQEE/LKoomxjtKvEScwa4gZbSpqtCj2q454RaqjVpZv5N5o9pVFfEQ1ODmBNaFakHYRqm8uTWMG
yyAUwSIwtHKfWnm1ryIUAAY5ay1OtJ0TttpO3d+UlPSN/T0ijiX8MKlEP3iIk01oqB01ZRysqQ9G
OtSOVtN5R/5bStHl3AkHauc8Rx4BmJcbF69pbQzN/s8bnXPhHmpuuxMFN3cMfp+cEjVhEptRwWTi
YWBm9NB31r2EFeWzdBqqjsqJWtkcB0aStc1TE9UEpPs0X9fTva4JS9o8UfF0tBhIEjFtLkYdcsVr
srhnpppLiica/9HIEF93l35negyprZH6WVIZq3xyJOK4JbeDMZ6TAeFkCFgx9Nwe95XC1W6V9vOd
N3WI9P7F9/RqnQRcWpluXQVj2YMdVv/9xri/W2ntZipbbQP0h8XjT+hRC9AXnSw71Yz/wSXMU0rC
31368PLi3Dk08Eb8LLO8KF6FpUMKwpNbMfRD9XHBhjdMNjXqT1zf/04semVa5qp22gFgStGGUEwQ
kV2y1vYlQ26PTTCOxWjqoL9wkeiQXcIKXrFpFD7iRfjaGMaGc818iL3fic88b+qMFjmyhX8+BJUK
c2aZ/sQvJfTYTAaUS/VFywLyFEunfdBKJoAEbfp5EFgAtu+B1qG4RH36Qps4aWLDgRYLdzOHfz+Q
NJ85GTbZ0VBUbTmrUvO+7n40M44PWerdnNw/qXtMRxsgs5rkL3Plvob6tCQ8SX5pHCuwCNOtbcvD
iCV8G6IYIdcmyyTgdhsY+s86LppjiFSQsVjhTZnXTfBGCPAkjfLGTpqNjs9Oslw2oMeMUL13pXtt
K7qtJrmr+2IRod+yF1yPFSqWsPXfwGmeCVbdMqYsKBp33IN28eziaRDGxutg8OuSvlFKTW7MQi2a
KbFXBdrV5hHBs5XAvHwxPf0hGPsLei0Sov3tlN6w9S2jgDHVc9YvaIIR2A+XZqb4U5fh1Dff2+7R
7tWH7NBCqtLvZgaTf9xthNhCKvoG86DHLXKO9ZTqybaJ74M3FBB3OGh+8NlN3FFTRsKwyvJNjwgw
s0oDl8pbXdWfcGO7ZW8Rv9Y9enDxpnmAmQ0QQeZQvI6FO6wt02RjFdhXPWDnNTj+ScJl7HtaFQwP
YHVqfER2fwNTXXIk4inAKrIbHfM17Bi848XgC9zVtgrNaJV741c2OHJrM8JZKJqYGDvV7PWH7twj
Uq94dJ9U0mI9jwux62KarCw7emsiUuoiCtkfVuDz2ogRksXMlbSf/hTHxY+rKPatM/es03bCQJtd
TcxRJRJh/jzR2zurlyMZ20cOjAyomLvedKAECzm0HvQ18cJM1N8wwY2X8eQvaEtL7socl1RIBQOf
qYWJQFXyQFy9q+qc0TVdrpn+XjQ722QH7ftUCA6o38x9dGR4CrasLmACHravmt8uBKvDrOA4qE8g
S1rbPKeZv3L15Buth1CxGn9lUH8QGmQ54G85XzPGyu60he4EGZfgMH8B6R9rp4k1yuPGSv4cozvc
LvAIftIwfbNgIpA62XMVzmPhYpQ12KpVOKDy8TrEyfOINFAyjGlLRbXYdDZC/9WgxIyOGiLDckas
YxuX+TNAjWfgCnMfc2ovMDzhinxlUWd+gSAx/opWHuBHXE1z2GLVWlvYS/98iqDgrA138ynCPj/y
71JjAkPo+jegHXIEO+VI/4LT+zLK7jcx7DXTUk7g9CJTH0uLNUhfl1pzCk+I+9fCXsahx7kup+jM
YhGcvr26fGLGcqfu1cEse9PL8R30n88rZN8MXdsnVGQHWQ8B17sVpQHoJAOG4KZng2zxDLrHDzCE
V4OahtTRCe6Pn4p9JltTY2vC2I4VA6ZUH2DbNXKBF+4zSowPre2/i9B8YjfMibW8OBzmEdM6nqCa
s5FW+544w15W8bG2vBpyt3bra3vrSt+ZG5ZFvsYPLySSOGYVkHQyWKW+/sHna90fzns/wG2eJHI7
ev3SLe+P6MgPZ03gXiEDnFmVl04vjvSd8Nh0VonDnQqOAeH+GfoT5A9zAXVzD+b9qnTt2yuy99bI
jyCjkP3AnGvxbsCapQrrM8uziwzeCRTsMZBevcL89oLu1QTPnqQNmc/66COxI4JuObBuK5lwjjUE
rBB7uMWe+g2AFXDgrTYTQHjkbbEIgjugT2/21uC+mM094cxBM6+AYSSc66bWAbzMlixM3BO39Xfo
M5IdzX7d9c7JOU6SgENGsm8WcAfDqOekjzw2c4YYWwg3l2knZ2uoNu1UHBx2jFD1+bQUCG+FLPFq
g8VjScm/p+KxSylQCePyF2jgVx5u3USHg+gSeIY//tACeIEp5s9H3+b4nO1M57mprFkgGmrh3P6X
qPGJrQ7ValSjFIa4NdUiivPVkGZHUEJvUDfwJLRLyjgRfALm+tW61e3VENJTzyOqo4UzybZR0ewp
eiFr36xpfd5PFl04ljxr1i4rswMHLjgdCGLBW1XdoFQucPIuBWeySKlTRXjNc5JtFTsHM+kWEXPD
wmDWP14N+rxmrszf6hetb49KMGeJFFkeO9kz4AqoxeiQ6RiTFLmxzR1WpdwCckmpwK3xwscpZTpQ
Tt8k6hAMrCgAjB59OZNxRaX8rHKvosmAs3XS6HdTIzpBTRoAkAjmJvcc4FWfxWlApaAKLpkezGQB
QiJq1hqzWWekhBnxtrRhrxQENJ2a3LwCC9m36U43048o5bHeJMvJEBerMh8QBnLdA2degpTAh/8U
YmPiVcqEtgFA9ELeaJxFrvNBRZ5eRXDwKVybVQzFZxjoPqIli1c8C3r5/B2LfmcPYE6i8eYLeYQ1
04DOBgPRMyU06bbNBhJz1Gk1mBQLnUf5H4jDPLcI2Sdik1jNu8yqK23Dn2rEsiBxatVG+KxFXP5u
/evZ7oeYcN5X9kIkzZW5wdlNi1MV5a92eITctoDGzr+TN4kn+QXj16myif/m9rERzXNBcqSpPB6D
0XtQdNAegn0SgnLT46eYS6ZtOb2YTf3skJlZWMXVCvqzws1JpvAySJsseXcyTIKtfiOf2PZ8GsBV
0gYKsDE+F9GikgGmt+GdACXo8nJdJtn7lKZAafHgzSlZ3kYgA8qEFidncp/ZM13RyVhfpMvyY3Pm
9cRzY47kyfRLjdHG06YvK4jPcUodmTDf3Ui/GjpEMBQgVXOkcmElzaToHkeI2ak13CrD4tpIvLf+
MXLNS+la3xIz1yzsJM/XeD2U8ktZJ2pwttLPvoSPPbOvq4rD2bjDvE9IJkcjHzP2yQIavhY2PmWf
DCYM48exBuBn6GszNxs+RDAvRHdDJsEg6Jjfefky+dUjz6mLleoPjcWNaGeXdrBfqPN7Qap510cq
hfVxU6Byz0yFZglMtKvDX0umbKqC5BFQNBuW+x1UyZtfA2JFZWRHQoPz8BEY1sbtAMvkBpBzH7SJ
4DuMtZPeNu+jBj5CaOW7px06iRvNM8D72WFxShkfqEZ7Iz/dAY3gFUvCeDbZ1FgM9yvZNsy9LpJ1
kYZfBATYE2pfjMIfaT9y6vchcEknuU8FV4vGAjMJn0hEhecYd05rJ686gmSvseJYNuZSv/NP7lCf
FU2x1VBsbeHcjNRGs3K7S0CDr2GMBwUDirGV8UI/BsUFsAUK5eLdRNCq8Vf0gHPQerglfUHXTxoy
tCDQD2IkIkZiMOyurwggH5rVfFQl4X0pPidMZFNZ/LYaW+0eFOuc0ccaQyVPqwp6KgrLLBzS18w1
v6LM+tY19SB4mAxjf6w4TnPRaOcysuaSao973cgDAch51RV7siE7sy2vfTl8+la5gkuP43PC1tBQ
cxI2bPgtZrOpidqCU+ApyboHBOOnkMbGXvnwvydIHkg75kQxXkqDArDj36p0iAhKTJUcLmpWcpi0
bwJvKeZwMpcibg9Jl6yrRmfr2w88mrVhjowKPFCflxm6f1pR7Cdk8WlZ2bqcBKjWnjYJO662vQsd
rsSMzSijmBM3+YphNvWAlWYjui8YEo40jd196fa6rSWbNM39TbDXQHLmxhA2fKH2xy1S7kuw8VGv
L4LM4RYGsTAT7XcgMIlA2P1g2gfJxS03NcGurCXipBs+zm1lk/wioa7p/OZV+63ffejoOBookfhp
zPgxCHKP5ODFZXS638Dg4+gy4GJMnPXQNwMQ/oDmjIlXpk/UPkg+/RIPzXR/TNy/8uC2xGq15z4g
LupN1nfj/Todz6YJgwd5cWJeVWsxAySi6Jv9DoPEZYhJW6YDmesild9anaBCDksNH9qMnqs36tVy
XGaMr6KJtiazNvnEwaPXlk8Y6gdecL5UjzcJtT1uBD1j0vj0JOUCnvPh2i/MFG4N7Hzmq1j1dNwz
UksCrJqCLHoE5zI8QkffSEOcEjJFC4Oq3Hm7ER3DKtPBNWhptIZavIPzA5o2TRGMox0Hww+eIceA
3d6ITz3zn7yxwjHHSaEM0i0WgmiWBaK786Rg/ZPoUP2TVtQv9MhxSQ42lo5XqbmYjZYq8p+9csA7
nLoHjZWJ5M/OyMcXEHWrnl19FoF5AEhpWu21nPjS+ti9NDg/hNUT89AbNYtEehswqTcdmIcueyu0
PJpzlpHUnDcbEtzcqUaxx7/xGVikONPWg4fGbopK1fcksB+U/VNEw6F1099ykE/ExN/atrvEcXn2
LXLnnruetE1H+SWyF+bUzjxXUNPHHi9OVhDtG7koRuuFek7La16iIjgCTW9oQiCUWvrqrPDVEvEx
EU1S8yebcLHG3QVbyY9QEAOd0Dk6rcedRv6QOEvhMmhkskmiVTNw+WbRTNeifTSFj4aNN7B4kwGX
Zm5FpDcbMEkuXe0Yt2Yky0O2K4M+h8CI7ZXjUT29xF7yQl559C8a331juE9gsSL860xHfWdR4BXF
V71oRx4Ho9MwW28Z1n2HwFvsqFsJgxsyHbEO5/mJziIID+3OHLewAHGCA88jo8ke2n6pHec2GPEz
mSPcg1a7tQ11diKGPvjIgD717mfIY6ezGjz38ATA9mUfttm8dxSaZEFyaOzhYerdY2uPG130ANDk
Iy/mPoY9g5LWvMVBeVFJc/bjbS0vyL0ntghfhktNEIlc1hHPPMTJr5o4jQT1u+V4+azgynBL4NYM
ahOIMWAfTlSdfuQJxkhsizNPVmvd5DaxsmjENUnWPJHWQ21ROWQrNHij3gI0jFGPBg+zIEncTgIU
9O1wU+W0wQevFeUK9wTT3jT4LdQN7KE00lajBRzHairK1mW4xlDzZGTqwS0IIJT9Oqnq+RiThMEi
04r2FQLli6dbp6jqZyTI9gwqDsNQkrjz4h+soyLUl27uIGXYWwXmNMRbNAbFmUjsO/bBg0WUse6i
g2jFc+mMa/MeR4o2YpBUw+Q7T8/XJINm8Z2bwpcMHQ71zXQQMJCgQJwNY+XE+XUgrskOZWMP2XYg
NQ7R9oC6f4tLFry65VnlPIUFf+zSvcNuxpYZlVVMikCLaHOGPZQky0mDHah2agiJCmG49Yji96n1
PFTDJ+aWvWUQQmhoMQQzNdLgER5dnlCjqiTqlsQiQslNjAW1uV/CfgPDrieLSasmh//7kwpmME89
+5LYYTMfJc/Cgb6GvHd+BSYsntksTVStz7JRwIypaSMptSoHFLFSEmhSJRH7UXMZmnUBiIcbk3Nt
/udv855VVnl7vyJXA1jhTY4umbWGaWJB6lS7R2sxCZJ4VfGbIeqtiydnVMlH5bKQ1mX6O436C/IQ
GIDPPnaOcZ/tLLt6hI2w7pNLkIwbo7wPkqGGUMgim+jKSxhwg5mX1uYhngRyGzrasRnfepG8ytR5
wth3oJ76BezTKvLzY5Q1H6nPYEfr2nf6P/eZV3pzR6EebINiPOiUEc1aGf0EFc0USf8eCm+Vd/eB
WCVLahJwCHdYTULkkFCyIwhC56ulAixr8EtQS0JuTLmru3V50lpc6c0rNe/lrNf0t7idNrnhLelh
uoncvDip9mkZ5k+UibPKy8emuFOrmJ/W+tqniGvJnG5FwdOKLe56cgYqFDjpBoGebpywJmpe78I/
0lAxD2LzS/Jbdab+09SdpyDTz56yjoMKzlX8ndf+CfTThI7HLTqZ5htWwt7HvoCJqYdq0M/KzvdX
AxC3eZGsx9RdIFWtCmdgOSgRwomnMEyvLomneFbAlgJXTPJHRKe2b68VmSMOdvU569plxtZ9bE40
ML1gjt2lNMhAa6MIG9GVnBCggKJ5VTinSY4DSRkwjsGWlMgQB32IAd5RLMB0KkALoQNI1N8YQuYj
Z4E6oz8gc1bK9p8jc7ws2eleKPs9hL5YpdL/gBc66xxn6zm3qq1f4oAZZ+GDL9Bs7yWC01Qk4re4
czBkymTUastnV98TXrllivU+zT7NyWVxyAN6LHtYECDSeoWTxuegPZzzM/QVWir1R5Ajr1Utjm5j
ntv45mnp3q+bPVUW6IZMm0N9eIxYkZRiyWwYdlNCyiYm964uAn6SDV8xY5SZx2fFdiJRY9InykAI
4Yr4d+iLjbLLTeyxtRXeq9tED13t7VPG6xqVnxMCmiHNLzegb5jIkpEkD9y6bKPlNSSNEFnaYYqo
SOh79NRPhhY/ooH0m95fDhRsHpHWOdN4hLRx+RIayzFhSQOdRUS9Gn7zDev6K9yZ1xBC6tjq667u
kIpp9LLQItQThpldYvzUQbC10mrv6tGjZMI6QHU0veGcDeTCODVZ6KpzswCElOc8+up8+L1PVKST
fpXwSkBesamiTHhlVfQFNR35XHiSBxl9tZp9jaL8ozXlQ9B399/BR0koNAd21eNw0BXFbA1oznu7
CRpoku/rrltQrQi7QFS/lq29ToRXkmJYDWCHAF1Q6Rs8gU2+AaoWZXpoYv2VuiUyx5p8c4Mj3OHX
vlIno2mvgJryWaIEnEhvZxutWrfqzmFzuPLdoUrOWfhd1OSGgUONh1CnukrTKFOkax5mRkmmXcjf
zCoJhY3D2q3s6ood7qf18K5rBLoORdes8jLP3yN7Ysb+w3rAlK80MZgrhQd/6vq9xnRoxWa9hlVQ
hAiHccy+3YouU0cAPOnhoOnBE9ODYqWln0HrU/3VdUy1bZtzEAihPE4vA/W6m0HSDJXjuxSVXh11
lHKqOx5qjv1dFVTrKgRzlKStsfTkJjK5bFwdWwAX7O7PmzRNjL//SafTZJnTmUYogiogVoNy1/vs
ORu+lblwabzpU+52doyDTVQJK/lQLkwt0PbG/Q3eBm9fsxbO5RirOZa0dl8Ncbf/8yf0TTB1xkSq
aUhYYvLG3pnvJrCafV3cFT7foAOSYMqHbvAYEq62coexJHNhl3u/K8q9R70QnVb/834JnYhmcehA
tT6c1WidgxAQeNIdnDY+9br3KkDtYOem2BfmnBXUkJ3zyaakfp3XZB+mqNdmxsSDSmHLEhEGK52u
YPhD373mH6JwuEkzbQH/2vF8bEf821NzsqCYk5PBJeTi1UKyaoKTB+nHknG8R2Ak3KwwLSaDnOdJ
7K2EWx7iQbz6fvBBVhYllqqQ1nBf7AZYlGs948FKsA4R1TVE9pqCdGToTFCS2kK83gGFH/WnB2Bi
4VZhzLlO/RTmDq+k2ODEjZEEQKbCM3Ni9WlplL7l2BJnUflLnkYs+1Q+0hr/TOf9PtThPLVwUDJ9
blItE+tRvRgpEwGx3s9tzVqNU1MS9+CmNSftG0vdJxdOzdYlX+EZaTdNUADv6HQko+6+bS9gt9nM
HjOpjhNLCTu7Tzzwz1Dm33oJdRG61btKIcqM7YXcNQbtXkCdylgIExeDFOZbc+CoFunY5xk9Ih+F
W0aAX3XZnp2GEZLsh3a+bJSzF1gRArCrkEIeSzNn/kKcNyLyC9n8VtTct3d2DQ3qDGMo8ssMpKRM
PGFrTkkSbQ3pf0LgThZKQwKd8P+QL/f23uAuFCHt1Z/fqy5aMrdOctCL7DmPJ2SFHcwMB0IIjJIm
+A5cisVHivhKfPqTrFaexkkUhiiOVwN5lbXAHMdD4SxqZjPVUL6ioh/N8kHzLJuEvH4oWTzJFbG3
Ie6Jv/I+ILSdpeX5l6EeKHi1vZ2whhfAi+UsqhEJQ/clq9WFnsybnnhXgC3J0tDyddDw8k0te0BJ
Z6JAzUWoYjwdoIhoXvte+T/OBNVQd6PXss7shRqw2vbsDGdhq2BTgT5i5LQlt4oyFxi3hMI6Xlb8
b2ZGb1EQLLSqeksEP1xBaLi9JfEIBjTaBzmFRGRFf3Otp+avE6uGssq5lU4FUTr/ociJjxgzG57d
snfdno2qRqm13Szs4ieCA8hJm8BJkfJaotqHnr40Ec45rLEslmW4aZFG5oJ0BUFEn/BRwz5aaA9e
MJ1Vdo0C8HPTsPI6DGdxUhBk51VYsMCnCwEfB/9et2qaHk9pAmOo8KovurKXfenvgSGpXVwuObi+
Rj2Vg2j3C0xA8RYb30XHyDTvw9UQMVuNiWzD/qFdkqCXSc4jVwxThJeuTIOCK3uS4wx8NpIqruBt
HgQHx4z2pJ6f6xRGOiQF+NCC85udMJkLbYaveIYcgJaZm9+wb96z+96CDdpX4TZfTtEiMJYZxKdh
z0hQg9mE9OPY5iYy8m1PLgtMJ3N4dPGGifZ9CsCDmywMVgYyVPKLqP3AqA/oVaDVWFwGd1p1NNYi
mFDjYLkkMOqsQgt40Eb6+mpMlTfsF3Ml9fAq2xuRbpq57zt4bFDraIDzGCTQttCAlsCF453hTl92
HolVNGTT3Ew5Kpm4MrpZPUp/5dRnwDlMpyP6RHO2GgsNtwyb5hQUDLYJl+qUOUanejVg5J3FGa18
uBP8I9oelizbpzbBzTF3+5ANZTutjXCKtrYWXOspNx+SiK4rpLM9BjWen6lap+RMlkNJ8YN5Z4AM
iGzLsf0jXjhAGUW80P3xUwvi7jbmm6qmU2nGWFbmijWA/oWNFo/DPbfyokM+m0eZOe6h3+v7PMve
R0a8e9VaX1FU4ojVONN1Nq5rfzPZeT1vDYMkqeP5a1e2JfwDFlVWPRq6hMlwJmwTdt16du/HoRw2
MmiEpgxt9eddmuf0hWrU4/+5Fwz9r8rDjx9d81P++X++cjyNoR80f2q3/+9765/8+JH+1P/2g/5/
6xe3Kd3+f/eLQ39oqp+PfywYv/8Pf29hMuXf6BDn1qWIyXEd897P9PcWJqn+xnu2LQyqwh389lQt
/XcLk+78jRyfopcPnVd3qV36nxYm3fibtNC6BB/g6LZ05P+mhcmgA+qfeo3Ae5i4EAwdVy5mK+fe
0vQPNTZR0EpBwbR15+xly46W68NocYfbLkMbW9qPMZCQpTVysWfdd0In7RKxKuHgHZarnn4FbUAM
TBx6HYEShjuLkjtOQex5VQ/Fxa232VhfEyYsEGsGuFhpfray+u81YH/vcz//i3omXqq//hhKv7OI
pMSWaBjin3+MSvhpXzJ0RAWMx1MYD/iGV8bEg41AZ7osC8rgmOf2e8MS67jOwXGUIHoSfNy0ixPd
CHG+9e7VtHraM0vGw8loMzEvv3scEUtaoTrihJGc8ynD9T9cLP/im9f/1TfPSykNw7Z4a/2lW8pt
nME1FEevYRT60S4ME4dA9B7eG/vIFvFcIw9NpwS6C9Nds68/eHHDdZeqDdaTbP/vvx3512YjLgl2
uYKSasU/4q/FXIHEPRUEAWShEiQEJtRNT8SaTnP9y44agqTlsMWqsmZhmKnSth+T6O63VLwpaxBN
Gnl+u34e7woQZyl6SroUwCccAs8x3Q2vLo1PEPHIvvADFkPobwaR9QvNT8UShx7O+2MIW3HnG9mh
w0+6B7j7Hy4Y/d4u9o/VV/cfkjtPuS4HEpfijX++YJrMryMZw2az06mkGKB7L0Blsoxqv5PoOXwm
5Ewqd9qHwX0wZzdP1jBBARs64wlQ36Kqh3yr9T4E0rj8/Pe/Af1+tf71m3Ndk6vBUo4u/pSR/cNN
aUOS9LuhxBVXwGoQ0BL/vFR/LoiYeNcsdoo1hpMte/hT2zHX/w/fwL+4BFxhuraUyK+mq9v//OqQ
Ag9gf0BaF5Y6BDlStWTbUzhBtlQFZhRCOv198whItWPL++eXS9GlvZTg2P/D90IX3V9fDFAI/K4s
y9Xvj6t//l7ytCgAOQVMYk1l7Y00zpb/RdmZLcmJbFn0izBjHl5jnjNylFIvmIYSgwMOOPPX9wK1
WVelykrW96HsSqXKQAS4Hz9n77ULejJt6RY0Xg+gmSGu5vQJKs6XFYZKbA+p3C2vPOKucNeP8Z/u
z+9vLNwu27dAHbLkGPqHp6dER2mSckwyAfnx+476uoiNW+xqaKYUKpfScs5+Ep5xwaf07pjqDA2Z
NCiDDjWHxd0fbtHyef98YDwi9FwXG5Fjcklzet3fHhhAJpGJ7NSh1G96kAbNtrarFg/DwEgTfAoN
A5sLLGO4sU1IL9cyUdhnlQVhzMAbNcyLXG0Bkuh83kmtowMMvotjudnvkxBmxFhlNppt2qfR1Rk4
YsRCakdrhCZnVfVJTQrLqQB+mxesoCYyMHRMDiO2U9ql/uMw1vLoof5DoOFsNLwCKwOUwXnAplTZ
RIzVNuZGUNHavhn1T3TGV56E4TNYDKQVYs1qaF6XR6+aUuOgMpFsJpMsMZvYtNBQT3Ymv1rJsG16
PLd5qp/LecnvdQFeg1RlKMC9two8rdmZiMA2gbDxVbOIjjHsI+fnJCvnjPcPbbh/8yx0gUbtnNui
2gpVlnuqUlh8AmVihgzdgMR6HAlEsbwy2VeEnTNbLp7qIXdXGl1BAiLQyInU/w6NEobIvI5z9AkP
qB3cIPY3juhAI1g+umnCRGgclz49MLDLvb2DgMl+1VRsQwrsIFXjWcQ5amWz/OJJPPMN1PB1VhTw
cN23PzxI//Zcw7pwKQYc3f8t5TCZlDRR/f3vTtTX6qKFJtKgDPRPm6kt1s18G/feCYvRPsJ0fFei
zCFeuo8MZh7+cDW/r9EehFrWZmSmiKKcD6uQV/ldi1WV/smAidrq/Se+gp9p7qDImObjnEXsr8f7
JhEG8E2CG1AFxOoXRFq2LI5lCz+EkbH/x/fttyXJw0Mwv/uIfB3Tn4uqv71u9CusbswIU1LC88Ek
BWBdepPuK1YRIooYDIxPReAS3JdgjB8LefzvOzMvLx9ed5P1mSEP5GAiPOev8W+f32h696tgSOe6
KozMs2PR6xdR+myUudg7HDR/RQwvT+h/f/i/lCvsC+xMpg3gE1Psh8UvzqNkVCaLzWBASJhqgqsd
N/wJdF8Q9cisW4vCa4s4dCO83NvBlHpjlqen3TeZmukfqhXD+31/oG41fJ5X3eP78D5WT1IN2ljB
VFzKlcQiaUMyQtqLOvzWQCXbkTCC5sTqjBWDm+RB5ihE6M7Mb2VnI4oIGWCpeTvXoVtrxqBtK4dN
ZimIo15dJNHKNKGD5qYi5yiEBs59/gBrQGjRh5qN+Z+f1YJ2OhsWE9vWLoMLJ1rnnBFnhlGVTTHR
YhpSmjVupgI0ZTvGI4oEwnSokMp3PxZMKZlCJix6RRrm9wDj6amdAxpjGP81Ze/Wj2s0fXFM8BEN
sTWHg34+j0aXxIlwQI4veVCb77Ac9p6uT+dlIXbJ5w1CqE8y9TNO08wuXIWhN2rleGrB03XSik7C
c/ZNF+F+i4IrkuZk28DnWqfa2c/L+HG5YqEcCiIiZrSQvXgIq/I9QpahF/onk1LqMezg3rB977rK
2g/t0NIMBdO2lM9T6DKN901STKPpbVDM9eII9QPbhcDVQENY1wHHjetlMwf7XAdpdYgghdSdcUt0
uBvASywXeWVnIFhv421o48iOHEw9XY490isEPRcL5dK87Cd1oN+I5URwascxzrJknkA2/IimRncz
/1Dfp4LBMu6cm1B7hr4pUbvS75NNg+sLUmseovAfgBET49EzvNunR/MpSvG8kXp0ka0ybsTav8mE
Q4072OhGWa1Rp12lDYZTK2hfR2w6NH9aEB7E9JGnmSLcHiDjphXR6aWZfgFMcDb1qD05bN+ruMRi
pdqi3tqimtioo2pbp4rIhrS9yv7H8oDTJXK2k/ZXidUT7FNWbLMu1E/CTy9lQpBWyfgDKSSVGsOI
N92r5a0tKDsq07j9YSH4vUr0bN2wPcOxbMt1vXn9/tsylEE60Co1g6oZWqGAzyHZgPpkrAMzFN+e
NODppW5MWm8EcGipEkVKkHQRMg/+w8VwIv64JtqW41uG6XGQtb0Pm0XQmi3tu9hlRDVtXFRRD60/
6oeoaZKNIQnC+vXezXsqSGRvY7bt19o0nT+tR/92U2iyeZydOFf8dpjT295v04YD9fJt1WbD/k6j
DKQAOjZGiIBcNlMJI5nj2+NySyYy12kaW///I868dVKfsqHPR/sPRWE1NUNdDcR8tfPZq2SWTCLS
NKyXwzhNgSPurZTB2xRAe/GnQxQ6R0A+42kiYTFsnPrme5zyitHZ1cUfAnSN32+TT9PD4RYFOlup
8+HZsXOYF6CTWUnm0hNcKjm288IYiThdkwYTUzaXVFI1b6BZnpZaSI/FcZTczP9+dOYn45+7KV0Z
3bEdl/aM71sfnhym4004FlyKHAd/Qw872MOcgzfUZXgTwGSsl6/pvz/U+H3bohvk0eBxHXvu43zY
wz2YdVYQ436AmwMIOcB/SYlfvqd2PnOR/CfdIeooV8neDfTvtAOtTYG0fG2BY4Fntu5lb9//cE3z
Tf/nnQi4EXSWdE42jhV8+FIqZ0jLgRbqyuy/DFbunIglZbzLLiVAgdZJYB1lYib7KHWntVLRvux/
hO0IfzGcyk1U0S7vLeDY87L635f2L02JwKaWN21v7vH81uAhkwlqOcJK8FJKXWgQPyn9aBhGTnPA
cza9V2XbZGQMqQ/BlSZUtO7mV92G6NfoE7CXpFMMLtNvXpsUjCFH+OSYlYBVA3m3dcgNBeegKYHH
nVYm1sbs2W+C5LMXMexKG/iVswCAIW1+GLUwp+nukK4hi/V//z3/pbji7xnwP4PFzHWDD49FzKPG
cdEnTKEsP5Fy+sPL0WXTpHDOelkgfgmZe6s2xz/n9BYOFeetrrp4r0J01Znt/eHd+Nf7TlVFJ3Ju
E9Ko/Ocaz6SjtTur5753/qWLx+ywrCayQ5g8JaG2r3PjbeIQNkUx+1I5HfXAadcyYe814smE7ADy
U5AYh/hUXaJhggtqxPt+QiGaOeVRhr5+xrl/Hmts2yGdOa9aDx6qexmJz1nWfmtIM10tb0IbOrTh
nEL+Yan8vZ6mc+jS51iaLdbHg4YLeSEPNNxiimnt2fW8F7sgRjaR5VY00W45C+ZT2h1H3Xn57y/8
Y668yYtm+JzeXfq9dII/fN8y8GroS9hJvfk0GswP53KMWD7TE4m90V0cFA2V6/6/P9n4+NEWDVMe
sMDyPLJ8aYX986sN24JTV4zlXJoNnYMhXPchKUd+DmE2ZBtfjtu64GADpmDW1WTymFXGY5k6+J/m
3uAYY3mIvCnYKr366nfI8Pty8v5woebHvYImlGm4ts3tcVk03Q/PILNSYnIIsGWpBG6TWJ7a1x6+
y76HFT+Ng7o2ymBKPFKyLZc1y0NVkmFBUA+lWe1V75E/kQ0PId2Hh9oRGCDGZl+RWLpl2rxnjG8Z
fyqPMGx+7ONZhhNwitdd1nm2uo9tIjVqhe/XAiuRaebbQl0FdMNzHWI8L+xOY3IWbxrRRbvxTbRa
gXjFQfFM+KrubqqardoERbQuSQveGTppyOwP4wbXwQukIeTNQQ1iWDnEu9Vnu0Wi4ekSPjk1uhBo
k1VubevZmR5O+47QLuJTJiSMmjgjHiROJVw3cfxXVbOXBFaJbHJ8bTub5CrHe8G+W2TUxKM/HIH8
OHs1DK+GRq8vruOfgJhxLaknxyQTIO3fae5cRw0wolc4cuVkwOjzSM1g56PqKgfblrxkpvo0NpZ9
GVrPvbj+CPiipoeCqnCOYid6ALzHe8SKYRsn0Hggb5i37zpHDM+Eqn3VxwS3wGT3z11XInALU3SD
0n5S9EgPDuY4dIMPfhrBxcti/D7AIbfSVXtgY8m2YskQEQyo1I6H72VBGAzv1tp0sT62lMdrjDRP
kUdO3dJfRF6STJa8GUAiiZDimBWTv1wF9Rmo13dpjuVaogvbeHOvphTkFxRWFRx1gZdDNGWzBVuF
c6h67QgZOC91jXQkPwbl2a9ukIj9xz18onxtNO1fhF+9LW+9mRbFVqOzu44TBLlzQeQBd6H9pb+a
Ev1/5wUWbF+ek8l0H2JPx2ti+aecp4wQzfxnk3aviVuNK9zxxZb+gTg0VYiEmzkxSRwJ9vCk2yhC
fpDJXQj0ESDKOLzmoj8VVtHusHqzArZEb9HTAvHgX8ijkVvHKrPP82X2nizIRsAOqJOyuFp+aSc1
h0UiWZYyjmBBNCq50+0biLPrgATlU4QLz62wB8J8eY0cspoklINN5Mw2kSHimUu69tT0zZX3WGV2
9ykrA9gjpdjhNYc/ZxNb2E3fyzAmNz7CtxAZhF6Esf4cSFUfCaDbLSdJcmDNtROYB0sNxeOygi03
3DV1rPyoMwE2QW7QCuyRc/OubKzZmx9si5Q9F0Nds17OzUJnRuWiSl6Xnq+OpA9BukF+SDgJ5shu
ExsWpqtHVmn9MNCPBanDQ9RjHwjHPAcvglYRg/VwNqAHVEhTLnL+R2W0KemlurbP5hKlVq2/kwZe
QzuGWMu01biMSRVt/BLWgwJcuM0185ayTG8bevKXIaJnSDDzHFCDGTWYwm1lFEgtCM3F0AG8BlLA
NyRBuJQCwyFfhG23hHuLLvyvuAvOEcnw9mCpR79I8guRgt/tvCFhYAxueV28ux4CpWwMH4OABkei
31F/WZvBPRuJZRyStEv2RT26W2OyHpZqFNd6jWrN55DRoAJd/kRq+e8JWg/WLPpho85TFETWq6nT
jWPik7HfuDC3nc7dRUKrbyAtZEUTX5lYTlsn+xEhUlvDROW5d1EGjWZBHGm+JwG8nI/dVtEhF9EU
gV8BQv3Etx8C0FG7LKzTS5LKLXEWlsctA5cV7DBgfC4ke2szVV8z0jZRnwyH5TWfPCTgBneaH/Pd
8XUCnSZS9TSkFJ4dtRc9K74XddhsJ0Aqv/42rkaAThzQnp4aoimRUEx7nVbwfnlqIGys66I39uaM
ijI0oRDsOlcZdTEoOIy4umfv2X7e89Bq9qOPM0WUAXLfNtsDbbmHkPqSRE+fSDl5UxFhOqWsfpqx
wKM1rwWDDb6b4KGtYVYX4irA2lCULv8qiBhspgGy156XAXR4+ubBzTtaNfxeAg0q+kUgsJQmoXfm
k9hBV5c7uijIaKBNQai5IVyPhrKAg0QQgoG0xoQfcrK57tSYwuOAZP0QP7hebT9IDZOsJaddzZzw
5mXknHljfnaHI4cFgnFU7F188IZmkHR3zXloMx9ujz7AR8UWsZVjlt/mYI3lV+iXCS+2EawDoF73
TpE8p+VBRzyxsae23w8mzPjQ9TEM1zxPzHkZCTz3JnHaWKRbDiEZMbCu6IlpIfo2I1N7a0TE9UWz
HNj9K6kCcamDedEgu+cIsnOFzTbfmckstuzr6WhXNv4qmWb7pCXtMGk5HZA5KO8281a0xcQW4u2j
FxPl61wf1MX22y/0baDslAQzABAk2CInVRh1tq+DHB6dRl7Q4uOJHLMAO+ob6QAcopwM1ikV15Ti
SitTl1ZVdAJPtTUH297R9DJuUxWf0tHwoXkiQFnHJPDBXAWZDrd3hEH2uZvqZI8qzKSgZkwzVfld
KpToyzo3Tx6OMuKgIOP2OKbIaIdpbLcKgVRidegMgfwAh4B6U8pDV0lgunN3oDLEJbLTHqUoqcq1
1edr4nSmixXqdwhe7BtOeLcDgAVdprDPIRZdGSX2nsxmwV2K1SqRV71LyDfN+Zq0oUFj2hEhjUpx
mxbToz4lYmObFu24RjyT02QcIzPsVz3v1mjH6tlC7MXbzMi3UN8m67Wbhq2Vlu3LFNi0V6MAX6pX
YmKzJrFJonKG9rJ/aiPnI4e2M7Fbxo4DFOReEHrL2k/mAjKaejKeIx9PQvrOhK5sCLOc5n1CJpVY
dYb4ubxBCs5zONIl41vgqlI8zEw6bbahXp++ZQ5sCixG/jOH+TMsxu86PNYXDdrhJYYCfm/73VIO
1JUB80fT4xN5Smx/mnMm5ZBr9eNtPY91EipXsA7qwWADHjTe6rkDsoz+l+voPQ5TQ04TNLr6ErpD
5QI/k7rxKVQkKy+t564j2RS0ANE8GLujgdjQebUkoZjTAgQaOaBKBSYAzhrEBi1FZxeTZDuPSo1O
41uuchzl7rijjRUckpKAUW9uiGbSJeAKhPgkf7i17j2iaUFDN9bfJsMUAIAD3OYD7fTcVQWJuMmF
kaI4GCkm/OUhiDicMf5ED7tcp+AeHZySfNM6be/NzD3HhkUvmESjm2nVuOCeao7Tv6bKpk23o8gw
A7ZqIC/W64JN08NqnmuZpZgYxYDamDwbJPnjG3sFgz1/Oi5/YMKB7wK25TWTpLcNDqjb+RuMyvRt
aG3v1/cZt118pgy91XE3HCyO/3OJuqfFP+CXb4zbUofRkmF8ZE87ovzGFTmRpdtstPn2L3taCZKP
KKrpOMlul5MWsuPrKY7NNAeEo/KqPSs9+HRDlq9Wpeqou6m7sXnwN5BOtZOjhk3lG9lWuU2/J9bO
JfDF/jpk7V44o7oJJV4CwgdJh04iBg1YkzkA5KdU026yZZqLP/HIXo5i1RlxuyK2Xfro860MxXBM
kRCeAyaqCnkRQRm+9uYhmPNkNTN6jE0zDGJbWkaG2GJ6IxAHDfTIboy2BQQTT//8SHYU/2utdD7b
JNyTd1x0K7AqvIm1Td/et7+kyiMFHHUmgbBfl/9EYEsexdSswUBypCTVhG4jnt0OdfTBQuR2Wqou
Towg4UoySKiAv/nkaq0b4lv3iSmKeycmjpIcOJefaKDSPRdedOT6m2sI02mlx1JAT4JXWMapWuU5
LjJEAhRz89fip3p2TI9TT9mjF+NwNGLGHGOkikfohJtBewvMJCY1xDr3cddeEyu9DwEN/NrAi6nE
NS0VB5kuvPhz02WZJww9sXqAUDDbEwu/Xh7FasqitUkaR4B0GSWUBu+gEFfVi8MQiOIWWx7JqTUo
2tLsTzq2YiqGEORA8sUegvzkAX7wOwZj6dCQxl6Z/XZGtVFmzuEtTgV6Yow+9VX6TPvFOdrJAPRi
KfOgWPcHEYc8St5lEeDErbGeyfoP+mvIAS6UWX2anKrbU93gB8I4IBB7H6owtCk46nmvq7Jjobqn
ruxg89vqs1uF+nxEesqrIX5uyrS85YGzD2HeQRX0b8vRewoHhNygwdY1pul1b5M/UABOi3y0ok4Y
4mbgLMGhQt9ARtz3FVGopcGIVIshbS5T2tKY6rMWk41bdJ/LBiAduTM13FQdfk4vGAHJksp7fnG7
ZphRtk1FAYqEW4bVTo3z3LtzHeITupgpfrNjQNLscvNFDnSJJIaOjeap7u41FLvO8J2XBK3u3DfQ
CDU5ModaHhUx2CfO0A3eY9c8LB/HCJXO5og1kFEX9KixOJedIdepMu9dw2hzrj1Lid2I3GUgHCjT
6Repb4PjdC9RGVyjIUDQmhb3KXYEgPJgO6jIu2LOZX/XzK3hm+5uqRMN3yrxKSTu2XHFqXLw83ZJ
gKlj1BGKGFjRWYwJKurb7XLpftxqxxhWJ26gItw0qYY52Oq1t7znr2BCO22rXOxEq98pz7NTj9j+
NI7BNdSEvAlh3bqANARqgM6oylPt1A8yq/hzSXRs8657Mfu8WHf691H/EijE6suCumzthNbE62ZS
v7RpPkrpZApmc/7jMmTtZPtY8nxFI9i8ZWGIoKGtHFMT6+WsregVX5MsOC4H8tRVn/uAaHlhEOQw
ryPLnhTV1F95n9UkxpIvgDOkIw5keFrannRW/ndBUlP+0Gvjdw5XBcUgjwhoKZ9XZ19yYnYVdYyW
EZ9emRha56+csnXftRgPlo/i7VIc2ZXYGR0WUcCWWDvs9GRmLgnRbnDuZRgfcj/+DqR22PQq9pkN
l2pnKsvdLidd2XGhMVpmpTtPNOeM23IXrMT8Cx+pcfQZkpEwG6LzyDlc6LwJjDHNd9lUn2ktJkcM
FJe8VN41mZDf+wFTGG8C8xjk7imRMVmBY+RfC1gkJubuiGMr4UxzQg515uS6Fm48lmqwAEf6YSRb
2RwR5/XwqqqMqmE6FK5yED7YZFrPd2Cc5YqJSfNQvNq1eh09lEkOwWnZyswjbLoyOIQUxEAhiYeW
FemJAYEUQhraDjFox+jTVGePvPMtsSDgddPxntLUAKDQJodSYDc27H7Ejs56r3cpk9HeWaMXSV+g
CT9Mdpyci874OtWjeMga4Hy6P0IPawxOURE47boiHBgQIBQakte6JN3kQH9ewvIr3DxE3WhgL8hS
GCoYuXWaQDXbyZzzRim1yxzwhF5bHfwy63ZVr3pYZdreDTlicJzw3sUI57i26q07ICyqzLg85EaH
XZNg2yZEIyGc6bOZcGr2tcg/aDrfhG5R2ppR2p84v71Xpdc+RkO2tx0ThhhKpnjyEhbXeq04bh6S
fMA0PqsBKCUbFNgcXatfNYTUrP6SKp9WpEFR9KvUc9Ho65X9lQJMHvkyphP+xxtsOayvNBpeKMl0
MnA22AGjR0Cm+W4qPPAUuioPgZ1HZ48+xUkP6MPX1qnMW2fTjMYe9+WVZ1zckFoamOqRJqFfhC4Y
Q76DdWdl1fBEQJd1142KUNEovZibUC/I2Op0OmDJ+CqQatSwBWsl4ielvG+dx0AkLhO699VLLFRz
66W/BhCbXRRvcZlaWyp9cwtF9tjXfnIFBMcxLH1xdcnLHyfGOjIh8PfY7gwMp2sS4X6mZIdoVUbS
tYkEqjU/EYGBQ72+Sss65W6NYiwqwqPTwJIri4iuLQHQltGNe/iC61bLv/NegYZA2MX0H/OHFvPe
kHDqEbrG7Fz4W7tOOaVMlOMjIHKy+FyLq9QaUktzfcz2MBn/wjNIf9QIbvqUfzeTwp1D3HFgEG3L
cXqGXxQyPhelFp3TSjn7Up/epqSbX4fwNTcxptfxMcu815JD5EomHef+YM7p5rVfZTULqV0eWiBu
6TStCI+x7wSS+JQDlv7SFPEj+S+4II4xtT8rNRvTCpLC1rZpgGRlbO9i2NFb0wzvac0kmTxee1+2
GaoJNxi2aXI0687apimGaip2MmPJg9zZMUw216b3SSMEV1nnzDKP+lgpWDz6EaoE3c2KALyozuUF
ZdJnABc4c0Xl73yNU2Yqq884/nRaEQleiWbamUOHm8rMrr29ruyoPnrARkCTmoxvwudaU2JrBysF
2X07QO5Kde1lnHHRKTbbUzz/Y/llb5KXJDVPWwPzfMGnap6tKdef0MVsMf9YD8uvUkw5RBMekkSF
19rqzqN/dXxuql7jmLY4gHKk6T7jcOZk7xVy4+bKXROSyqLZoLCAHew0boM3V+Z4RxuQHZYJsilh
v8Oq0wr1Qq45HkuiraxeEB3KlttU/Of40Mzo3arVY80uGc1HxbiR7R4P4r62XSAyPZiHzLLwqehN
S6tzOuXEbm26ujwarvlGbfZD078MeYazraFn4NS4Y8G9r4OGYjJx+3ynT+nOVni4QKO99gmESz/L
/G3YDGffmaIt3D+1NmCHKyd98npI7AyOmT/j2ec0+NTpEQWuZ2vA4stbZuWEuBaFeND7tZ4QvWy3
sHhcghEGYjOeDCORK6UrvD1y5LjQ2yTV20N8aXkKBeGfG3BHZBU15TYXaEvGpjpmLkO4drhZAoi/
XhcviYdlPHWzbJeOP/qOjAgL6XElQkIOav1Hl0afStv6ZLHQiAzuQE/ubmpNcm0ZpPHaQLfXoj8W
1gh5HX4q59iR5lun4/7FUgjDe4eKuD6SpBqxOur+efLT10AnZSSh7hsCa+ORKk39hS0XkPSWsxo6
Kg4MWYryafraG/iGhY1M2itZ6D3d8cFGxRj27eTqY1DXexcs1EDSe1ZR+E7PQxjdp1DBK5mqfV6d
2tAdr+i/37C5QJCSvrdxWAKrqDC2CicUQJjPCX/HdSN9So/SYzAGbmFIxpem0mCg5OZzHxjfAy8D
mWJl/Axf/gW+Vm4Q9e+SkWTz3ArOdZW+papUhMHLN9OOfhAwDKXRYMiBznB8QP6v7eMC8oDuEw4x
8SIbFW1/rug8DA1+PlvyRx3roXd9xqZhWEPtOEBH1a4yNr778TckpeIyTmc3FvGdcap3KA1YAGFA
jyACaouVK63PYFHPkzXVD35Uvbc2qRmOBI0iCKcqod+ROK1oMJbdwZlIjjM6e4PK9xvR8+G1qrtP
2otd+9G6F0a/DlrmpcLHNwq+HHwZisuHQFfXaFL63h+rnQnxqrOCr8OILFzKvxyn1w5tQsdbpxEG
Q/ZW06Td9BAekFuRasb+hkENoMtIsoE2HfHtN5AB0RjWwEcgratDlZI0A3eVPl3Js1AW07EvEHvn
wwhTB0cBDO/jGDg3WYbemfq+enTtgZ5rTJ7pFBTttgu0cZMWhnVvE8c968RRADuw7klUWXebCuUM
HONkctbt6/febE8enoy1jc2Mszrbu+l4G/apFnmvh7kur4ydH+zjwChfO12LNn0jmOulXQPfln8H
Mahnz+0Y6VXhT6WxwdUgKYO4faVFfWw0lMTCUeRwdab9Vusi2IbuAL8kq7THsoLnF6XWic0W6qrK
Dn0ekyibVQCdlVIbdEjXxa/Loa9MO/duTJl3900gCeRc7JffEjoib3AwNa0s1yLzEVyrr9VbcwTa
ZU9n9Pt3LR+MO6mSclVPpbkz8mSjxdChSxdts9WyBluI6S5BGbnPZbTTsgy7uCKJyEalCI0zU6ya
efucd24GwsMPDqKvgY8iMNpipGgxe1pq70VEnJsbjRPj1ZZQUOkCfUnHTJAU80kBWdwSt4IeRht5
WPU3dzK/WgjFyI7grhR1os5Z3sMetT15tEqV3Fq90Q+ytF/Zp7uTZ/SbrHGny0T+J97Yia+L3iew
KDdlrw43ea7MwyCtT8I3p3O18+0G0Pb8j0wb4iOaww3yPoACWMlXRlKpq+f17p7Yus+62zOpEmCf
4O8u/z9F/rvNx7qE4AE6MGgrMG7T1GxdyuSzW0mSZ8ZA2zTQ3IPMHM494s0o6wPqRhFtmorniCBZ
HhP3GNQt67+beispInW15o/uumIDGo2g0rBx6doCeo9y7Whf7A6ZM0jokjFX5h4JcQW86fvP+UMy
0UxMLEDXgS2ueiNJ2ITXd0iyp0LTN2Jy9xizOi1/1fC1kPnzaOUtcWYEBRJp9WQ8xCZ0LXCpW0oC
nTNc8UiqwacOk/0mjOLPFVmZG2Ksk1WGpXwj+AsTISEC6kzZTas0Fi9eANerC7+MwP1pTflrQunS
bXsmFwAwZwYNc8I77wuHLkFE0K3ZxGvsz/2uo6EMZYasOmhTa9vNOfJNAvx5jlG1H1iNxjyO57Fi
si2poQt3rtJz88nNy3cizxt6UIxuApUS9WE9uCn8wtCqLn6QAiltUQUKE4EQkBcmU2Spxva7HWfG
rtEQewJNRVbScHVO6FOI44laBf2ABmeAXlpN7zAqNi4Koi2M71mHCkJHxeMu8OFJ0k8ESJ3T+ets
60trxRE+1uQ50Lt7alntIQRO6+WEYeFfC/d6135NBzIvnIl9zE3VA+dXmr+AViMXjWTl+N9otL3a
eknnSEgKJERXDCdhxjBcf9aH7B7jvF9Xatc7qfeWVDwH3RPNyBDpQPjSD4m27WTFsQq8kwdYHjBc
88MWzcVNm+86YIpVy9jQ01pCopT5afCDL3oTPmEr6yB567u6SbeI8jde6+CsXdzkcD59aDoAB0pU
rYZgTlivS8U2oYEQZHDGLL+ByOek2GSLBr8g/ydIqA19nUKXiv7u9z1ZtmZynHBR2Bo8utogWbed
8QiV1R0bl5Qrmn5KfbLr/quikbKWJBLKtOaMR2JDFjjr1OPcFgP/iKL3BocYUAL/VSbJCxK+p0zG
j7IQn0Fi4QO3CNGxMhhJO5Q/j5YGK8uaAu2V5PgzGfKM1zyXdoq+aQcyXwXG9UQvaNj5PtxHwPJc
ThzRgZiCz3aRvZPFQY/FFg8Jmuepb8hcJOyah1Jumibu1hIWj26k5iZxvUvaiy/QHEjM5hGKuW9B
kbxrufgUO9lTQBGHkGNsV26Cc73AhrVXhQQQGsDkA9dz0kK6goDXoIv6gLibcvzhjxtyaVdxJu4y
DJ5zr/tRpe6PKs/I4m1Yx6McnSThK6sRkSMlDctfND1W5tgTjhHaB92ZXT4TTpJ1QVLgquvH5oiQ
oX/i3GPcY7K1EuxdsNxtPdoPDWXD4OXwtuY/Atv2O1rODrcOvxWSunWrguS8/PTltxDNEyxJxsx2
Wj4C6NEltzT7uvzbQOZstIbx5dcnOEWfbWQb2Ltfv27jZu3lqrz/+umBsI5VRg/6/358McyVtCb6
w/J7BietJ+Vv0oSozWEckCCBISKqkeZB295N2kjDoH5UVg8Z2BoOfsdCNFCwsxB/b3nv8rCGx1X+
iDZBUdNb8QVBGOXKiDAB+tl00I3gbJOKNaJcaXpI7fo3RJB7eAo108X+HRLhYwFreCPAaEuXbz0M
6a3VGhyERrtUFh3czDDRwyc0s8QEKb3ooeHKn0KrPuUxcU1agyO8m7IHDyx3b1r+ofQASDPz/uI7
rrZlgfT6QGxMzyVc7ubThxz9Kbl5gXf3Bme4FSbYtIqq1TCNqzE0pIM2gIKJdBu7cYcXb+JevKlb
pbN7D5P3w87vriaBaHsh1HArfEtDidYRpgq6GsOlVxF6gkqsQzvgxDxJ9BOYDVuMEluDrjsQbnpR
0cHVhi8TsI598myNKFIgkQNrkShOag/U9RRXm9xgmKzOlU/EQFueyGz+VHmE8Qnl3oEL+puxwydK
nO0K5PYulqg23Rhulp9m9YrMmJ+ZS3RmWqO8XGkKdUQcgwINJARftJyXLGk8UtO/yTgDfSY4KTVx
wEA+tPean/Lq+N2RkUe+b50iWjmzEFFHeQ2zaVyZhfk/3J3JctxI1qVf5bfao8wdMxa1iTmCjGBw
EkVtYJREYXTM83v1E/SL9QcorVvJTEtZbbusTJaUKAqBwXH93nO+8y4UaoAK+du6ahV4FDCPU2zj
ZMFehXwjIDQHxpkJo48a/9Cb3rWPcnXIq3yfcCEYODSvwF5AR9rtecqDa2325qpSqG5cqZ8IXtlk
GXlY8Ce2ZO+y1hpg9yw1WnQp0pPheuM9NJejVTKKDShrkqZ989kQFDVeCPqCTBhke7WmiDdtnFPV
9/qSm3DwxIRrRMNjkSsoWy0AIi7LV8Rw8cYanHhbOAitRlfbF8C5oRxArPUD7UvXBV9jrdS2YROj
H3HYjgsYZkXeVICm2fEkgXrgJbTVtNZFRwSuuDIssNBEOSSxdy8wSrOIcbVRnJ+CnGiqvoI56WV3
vNjdx7QBeNo5FH+4Y9bMzDpqeP1B6xLewjGJAgODPasV+0xMaBnT4cm24WqXvkF8ZRkSeZ3BKulr
gM/YIjrrftDyz36Bz6K5pewlfCIFI5q4zbPwPPLKu3VXqm9C6yBzRJKoXmR+jUfUhgYGhCgSQgVj
0Hc0HLBB9uvAd+/7OCH3hDBCTCuoFacnjZZhXNiUKa3XALensFR09MN2LLbQpIlsjnQ0PCkCQUuH
vK/tvWw8GWIScDSb14mTXCa8VZI2ZOg0cOfyzsC3jekxHnRB0ULLKx3MrR6CMwKDxBMVB3dTP5T3
XTi8+l2VQb5vzkQnyB1zQHQrPUGBJhGdpBS6NJ4Y302zeiN06LIZo0luKalxQmPlKBJrnZVO87Vo
nVXyeQKOB6TE++F5t3VJmkim8+2mxh9WZJOEE/Tsagi+k7FbFdaRLjXiP8up2cDM0/PI/6Rh7eda
aEcvBKOiV/0l1gjSkKVJ4y5FE5Ei+BWGxStSiGaFbp3xiYYBDmVJHCfXaEzfXI+lBXcRFFbul9HR
2I7n0FPXMXX9wTSgUiuh8IVE6eeyZEaMeRAZQXaP3puts+KdC7P5uavaA7aaH7ox0fJR7Bqqnu4E
sgrpblSlACJGn6ShvePU0i2guUqU7w0iguTeDGL/QSh6g7kS9+AJ3mQMPS9wqn7jOw2lT28BRdSr
Q4Efn70nmQhayiMhGnWbQfuVZOoAG3cscKFzmlygfR3qm9FiVGuppn+1yUFOh81EFepq2ok577ZP
pviLk9bvWNOwQ8ceS2Ja3QSmLS9W4F2gVWen5auOf/OIQZc6lprRj0AftRPQEILrWWIRdNIz2UZa
8h63HVTSpjn2LYIef7LHLXmqT3mew/wVebbvKRVHSx31vPdIWHWjTdUKSrY03zoVkxi6ncGhnddH
+JI3cUT6o6tfmhSOzAT+v4x0g+GW9WAb3RuOVMJs9OG+mdoNIexXJ0C8pnuZt6uSTwrpLVsyKbF8
0Y6q8dOy0eJtJP30ELNxXPGE0UWKSJeFwXCzBA9WOYLiQa8fMlB/65jXwAikPDLQ2iu/v+IXm7ZV
sM8UW0MaGlBUE36uxV4fytz06rsoZcviradQyYaCIZ2UPNOa/wrkV5fz8Fkbdyr/QTg12wQcB8IO
XowQOFRQ0j/sHytGCEPs0RDA/LZLjPGJInnbRgJrVUEwmd3p8qBJ3jBo2Itt3miMrGFq3Zj4uVcG
6Mw69B/dwPYfG2N+bUzDiEer8R8DQqTgiebpxpm/RHaXkIzk7gXdy1VdMpga5lsoE2l3Y7SAnVWh
27ej9F4kCdKPyy9APb6XPggwfRLVY9wOxiGMOKfLH+pOXT9WIMwYAdvX5TvCWuu2BLAwQpx/RqBV
3dV0STCev5rmX2yfASVeMO2w/F4a1cYN3w8MbP5py+81Vs+uokvOP//W4Nl720J1u3y5/KLL50CI
9OGPb8C7FbbuPGC11aY2s/wmEPZbQ6PkyUMegSqjcvd+NTlPWlB+1sdKfZu/Ie/r8knWQCYDBAS/
/wZY/L/8BE95b938T+iaq/72n0DBY4qp+LtvaCaC5//vQf7NT/jzN/y/g2yzsd82Q1yuWV6Ku9Ae
XvLBBW5YhrC30SUhHdWrT27dufCDUFQsf8q1QbJgm8m2m4rqU1fMslY3hvc5/113zijnQSa5p7co
Vt0+ZdQHJdSsYI627cXsIlJubchCdCHrH7nMdjq7Z81p9Pc85EdNKMFXCNbsymZCR6tpFU8JTRea
oodgVKC0+/iZcOTyLTEs5nm53Xy2yTICch3K59aCvQoCOHwskOdslKmJK4zAeId0rLkMFrem3WE6
M4RTYE3suucmlMFN19KGgNrfPUtUp7eALWFjzX8KiDA580rE3jp/SVe2uJSG+eoRFfZc+VN3Z1Xi
fvlKkPN1HaLoJlcN84NKNMc0N4cLcILhkjgMftBO4Aw0bXILl99cfilwzSrVvko2B59YUsMsfAUk
7x2VjQ67hFb+ag/zUKPPqys9ZvPKbP/78vt8WG2D72465vO36S8CJeSroC48NmUFcCD1ip9/WY4T
pOecIrRVTrwZQgJAlffAp+63rZD9pWgG+KjE4LIEzsK5TH9OuvFGR2lSFzNzCnapVmcd/1z0WaVT
+jiRdQjfH7XWvA2BXgg4NyKsp2NxHK1e3cTvtQ4d2oVy+pTlyU63AEIUhIqfEMhsofgjgkbT64nk
kOXj+DA4KGVja6PbZcGZQ/KEAi7jacxfAt2gavCJl7LnOD6HyZXvEuQaVMXrFPg/HZ7/FfLp/0ue
E/COX8wym7fm7X/eUd4Qa/um3v/zr9v//b/a7I3Y1w9Up+Wv/cQ6SUP82yPAwZZSwAFxTX7gT6yT
1M1/29gJXVMIDH6ewEX3B9bJcP+NzQfHvs4WUpi6h9WwRq8V/udfhvFvnb4S8CLMtNLBmPPfYJ1m
qNSvTj4XcjzGSsc2MX5iCBYfeEhWIu1g0rTgijgdCk8VI6fznWk75Kg3A8M7BHkNPIzwDEK9IrA2
jKXZdMGCbVayazA5xwP7RquBojxEO90t6Jw1d2PvukQijHd8KuZqjYaRK+XPKTd+aEXTnkPqAKMa
HhRhXIfci9AMOkWzp7HRFQay9i450RjzPSfcw1Ad8D1O5AUbv3Mm/83Hd4Vumsx8BMHti/v0F2dy
VYR42fB6X4EmohqVbHGMQDAlZOKzG895V7lo2GEG4LuXp1qSXEDy12Ycm+qVt/bJiPUbivi7ACXN
ShS22utkN69+uaeuP32V/5O1yG+jrKn/8y/5wW7JRZodwlwh/s/t8hFahRg0bEgTSq/o7mJ6IBbN
Ki+hZGdhhxgcPVt5oa/SYNQ2PiWZ8FS8Yy36QYQYW7l+onRT1SGs8Dh2NLlP/3x45kyx+MUNyuFx
4+gem2PYO/PZ/LM/DAdKDaqpzq+DJJ44tQhsdob+qxS23KAjD25djS4vmIVb5ODknTYdkkNpnsg+
h2VZsVMFTnDGDK6TI40MJY1o8+b17VQUwVMxNGBFs3ezHjtEzsMPO1XgSnl1IL0d1J6eNgngXnmj
+VtLNF/NpnbPFIjWDSto8VBZw5yIgnXIBQuxlpYz3NNFx2k/OuVeYK5aSy9A+job+hYhoTcFxSEw
3B//fJbkB+/gfJY8gXTLERgILdObzWu/3Goo+euxLTLwoBVYAccP35Cf5TsdAuChm/k4CUqedVRh
HLXQTGyi3Mk/eXbe7AySdnaDB8IS78QK64V/6SOa+3Gr07SytYdggA38z4f70Uu3HK7rMO8xWbfY
rX/wG9aiihk81dk1VwbEC6lves2+bdqw202Lj8Gn+SRSKvqRGhLCUev5T4osRplK4qrc577Q3Jeh
QW3ksLrE0LkXjs6idLU778U0ZPwbe6Y5O7D/dCdShJgYpR1s9ToDjPlO/eUcT7GD5KjJ2ZoY2Yum
4MsuUpzaMN8ruwyeSBPZMoF2bxK27g+iRYTSFNWTgQfswgjy1dJUs13+yqJCs4K8QAwpiw15JUi8
s+pTOCkGyg3avpltP4tJ+9HEHwW/IbDCmwUZYbS82OH5n2MVbP2pdkhN4I6rJmS4FtJScs79Fdnj
6qnGxam19a1g5H1fOkzxBpeIq4q8l3oyjlDRQfzaSfWb8/TRVO/iUsQd7RlwzVzXsd0PT6ylxRa6
rMa9+wm/koO8NF28rYlF2/akjO0WKf8iQVSx3l2Cwn7JBRgmfbZN/vOdJuc76c8XjePQATJYyJfh
k3x4BSnA/vVI/NxdUHTm7FXYBAVei1Zg3I76bYRe9LSoa8dYl4AHgk+RTWgLU+d252jOt//+cOaz
wguRObnJe/nP91DjIIUlka6/w07EQ+hBe0WGykJGe6mSBHfbs6BwEbB2M1Ujwzuw1lRHvgX/tW9m
l8Q/H5I+X44PZ4jVA1u7JeEJ8S748yH5JfmVtE+HO70fH4pW5JegnE4OkZoYujUzLPcuNifin4Hu
Vp1zC8EBPsAsQps1XWBuec9O3kqOFrqwPslA4MKqt3ZNF23SZczQxAOb90kciMu0fvf6+mDL5W6j
UrEtzBcULlzr+SX8y1OpuKMK3mHibrEuYzCd24eojXv8mDN0MU7Jf5X+QLB0Mhg7w93qoqm3ftQ9
/eZE/uVNxZHYlgEDSHdpsX6876XVBi45quZdwlbp1jLJxUQ6iRgcoeclKRLnENHyo7UYgMUxEcuE
ndohEaBPauOWUGZ/RxsPXW1/QVPfHYhZY0YzuGTOkyMeFeFw1OLpAqa92OiRZRzIYzOvxEX87pT+
daHj1sR0IMGpCF3+hbsnai/sS928cxo73kOiIJ+uSb5PuGm2kTcoJPrdYRzz6tEwnlBXVxcgXEfH
IudkGjP1TBxutuoDZmpW4cuj7ob95jfn+i9Fi2HMp9lwJMwXgxr3z1dd2Ax/RxmZdxzFpvKB6bLJ
a7ASWZcMBO0J6pIjMTYtwtiJaZnKZ0/ZmN5VxfRaVeZ4j/J5O+Y97uQa8ht2H4/Qqpw8+oDiUpXu
dnnYzEjD9JRmAJQSPdxCD/jNR/mbx+9Pn+SDrbx1S9UlfWjeKWV/DsLoBMj6N9XBwsr88Ihb7A+4
qkLy1v14Z7KYxShmXP1O9/r0moeBvTV7JhIpmI9NIv1qR+QzFr6w/NpnwWcoPu/L73paCcw5i7Fv
hkQNdfg394PW1wcRVJfIT8gQxueHUqPYx8GwCRTKLHpdtC17Kz8WTvE2P7gHwuuZqMek48RVtaNo
OgyB9xm14FWKnEmV42f8DDaRSjN+81B+BJzMywOzFRdAEMAEMCcflgeYUKTF2rFxt3i+AJXSLMPd
21UR8XtTRD2LfGOHVUas66D6GqDYuTSwi7eMfeELODR/pwyv4T/fv8bfrBVQgjydjZhN2faxltCs
ZtAztzPvMse9pXVpPDeoLlZM8TB7uPdjYaNOVD7UcNdOrnQXYgJtHLXqM2NvIjZcIa7WTkFrigca
l0vtYyT4wyBtXf26AsxduBXaKWQULsixRRvcY3tF/goQrKtK9MBzUUrDodqYMBcPC4oKmyqUQyeg
8+FSnDTq+pvP/Td3O3tVE+aDhHz6l9pggsHTW3ot7/R0qJCm4a3PRf9TJ2+AEF3BFNnb9cQEiuHZ
DrGOWJmzM1rm1iVicrhpaTkQcGkh59LrO9xFE9JDFJZ9F25bXSLKBvy71lEjHlq/WeH0ZWwwG0Li
2QYS9MmtzIpvyxmLkYAqR8sudhnf25ZWoF7FRP3PH/kj23i+A9n7uibbXzivfPY/L1WTO0nElnxk
VXyKUZatGR61h5H8q4tPaPqKtJNs1wHz22n58AVl2rdJEzT8BjbE+IPOUex8izTn6JBydYN25zmt
TJdmHyj6WdK175hSE78st2Is3yIZ7FpAjr8D38zr6YcVxDZRekJJgiIhl03kL29ZfPCTqZVSJ56d
uwZNv7kaSwJjhrgPtrhbaJnPxE1ZkSDnMzQ9VuJhwXdYD2R3jtemSl0ktL48gHRzMP0otdG6vN5J
Qz50bYviukU1Q8JOfMuS+IYhbV3SS2eJ0pvDGMTM8tD1k+pCYzBjV//PF+mv+ycu0tIuMUzd4WN+
WCYsIHqkMqXyzqOxHsQIFO00AAas0Byga0Ks72yiYiRzZfYzWAoPFtlx44Rbcei6+pS7GB/9DrYE
HsShtcJzSqV1r+UYHX5zqH9T8ADS4mAFsyq2ffOf/3IpOruYwtjrOdQCwJFszPSqJ1hiB7NOb8hn
8Ta5j1wpVd4jSc0g6NHsXtLwUJY4fX5zLPNp+XhbOK4pLfZFNsig+XH/5Vi8VrZppWU6xZe2q+SA
8V9YKQJi6+gr70z8bLAL54cvMJPpkOhVvAnpVW9HTDQrMdXeoUowiYLj8fcxyicHF+NetiL93YH+
3brjGhagGWAaSAzn9fjXA6V/FGhDLO8C+3NYtAgh9aggn02smqnCTjEf41xo3kBOe5my5BNOUe++
rYE35aq9D8vfF65/fQXQYZM08+YuHRiEucT55ZCctkK7OujTHUxtcqdSAlvgBqP1ZjyyosFV7iRC
+5+++sXkg8pRXn7aETVyNfGNV+tgivS9DlZy989X1v1rgcXRmTo7dMpA06QR+Oej62XROJkpCGvF
BADWXEOmIopXhvh05ts5Kjg2yBPxWnq/Zf6toZu2bnr2pMpVzgnV0c2AsXrXtE2xy43M2yon2fVG
Zm07RG0bchjrXYxPcO0mZEHK4nXxHkf1bZRXw1kYw11paNrarLAlGHXfHxZUQz6i18hrt3hd/isY
ZhqJgaDLiMsKbFvlUJx+C2m94F6Yh0UsFY6S9s5MqrO04S783OyF+lXrcxQw/I8kPxKuCE5iipi0
59JxZ7ztaZz8pwgPUCu7g5hasdPYAQXSGjbLUoc9m3lzGN97XS93ToEC0J3S8LbLjKdcAsXqCnKd
K7QGa2miR5DoU5nJ9uQsoQEiHHfCzMq8YMzlm4zIyi51Yz8KZBXLJXZDdMixpptb6ROUGTEeqa0q
+M1lhl79Nxeai8xzIXmGeVN9qKRRSZRJ0PZ/rOxTMYSodQ7mjCWxyi+1hQilxe9+pMnP+7MZgdZo
isZBUnx2ByzTcVo8DKW99clDvASG9RmEsrtb8FyLiTl1c7Fi5gq8Gz3UVirH2I5ZQdRvb9rrcsTq
PUJ4E+Gji8eMsxbeTZH3rhsoEqk/25WBwgDVBSEWfcvUtS7KN81scuKYuBP0c0Etc8Vdd7e464gp
BYqMY+QmaNJDkJSXJp66ew0JlNOXBe04N6W9SdZ0GndyT+ZZv9M8pDOIT7xN6IO4TEbmHWZMmtjS
v0hx0SOh8rWNGmBeEGnVcDsk8e1Q4VAjDW1DGMtI0VZ+RQmervsaFGflpN/D1EHUEKB2nrIUr0qC
nj52EFwRef2+vEb1ORXFDIOA77fwL0fluMm8r5aXXVOMrRGC3c2wqI4VHjV6AJUlojNLkmznyN7y
Yug8SAQY7TX0DruszYgrzWvGf0a4/XnwCk+QO5B4aI0/ih5mrGtG35qs68/M3t41F423n2XPKM5P
jc1PruMxZytKU444tXVWWHgXINut9SEOIVn0uLoAxQ56SrxtaV3NMnhxROeuoHvJ69K70D2APK3w
uqtutqQZhOJJdRfCBcbPut9+6luwjknXvrsz22WmZPZ4KcGaBUe7N7+3DhSLnGbyllzgnLGZk69s
MiL3QaQV27jWYjAo1bBzxXQshpo55lTdqmRaLaBbN4nlRdY0VHhtzkYUrNN8+k3bkbHUTlVxRUxK
XF3zjHPrD9TjYrd3Pcx2oyL3JUDV1G0GM+u4YtjPl2ddpNG0r1Ej6laR7HsyC5DfcmFIKL4su0QN
uzA/GM2fBpPIZgN1KfGXHAdiuW23I6AxwAgescotdmI79RE1D8O+I5AUoQdespw4iHUAFXtbdru0
6p2D0zqcV3xAezO5DSaK+aK+b+k6AoRZu40UZzWXGEPZeUjfbAyFfWRuw5jstUFaN8Yd/UWkcIK7
ECPXSccGyvNLA6cV6KQrqT6VFvKn0PQRsk8dHioPJWzaV9uJRtTFEegH7QENIQqdlfRRZdIEMDd6
rIl94yFomstQxDH+2mLIWK0aObwYV9dTIQ3dBh9iEn41VGw9DA0ZAVqepltVWzvVmng/C3Gm74C7
WlAhwOZIdmFi1hvOULBdBbjW14tB2hP0KB2rOVS8Rxh4NtZNhHyEu1SuvTImWNJsk620xEsWm9XN
0LjddrkLC3PsCcgKv+loEvAoJYQ7eX5MTiGOr6mJH4wQjxENoj053d7Gn8vKwO/8Q+U25QEh73gB
6HLLREHiWr7jn8KeLM3vQ43EurenpxIr89ZD+A6PXPO4x+ePFQI4IYMQ2v5AQJy0LhaoipeEBgi4
JHqbXhSDOW4OBoZGUBn2Z6eC7dRPhQFeNL1DJHdeKkaTf25lE720aSfvJkuAFwWTxKdB9y+Wpr/P
a3ET+VOzjy3T3EQxci9Dlljg1Ze8/ewN0C/cID0suxxdVGKXNOExn298Qsxx3S59csIFho2bdj/c
stw20o5uyzw+geowNgt/a6kvFw+2UpW/rws5UFrqn0KWJldrP4U895opaAl5zXGw9HwDv2xuFbQ+
is5kL1BpbGeE6bLYLYWzQtY7R1eetFqRcp6dkWs+J2VZnIceU7w/OKSrBlHH4OI+EdhEUp17Zfx5
TZdHcSLXm+BiZG+O4dyXwjTvAYu8LH/WuxbeyLpTt/E4g0ZACJZ6Mp1j4uCGQuCRL+5FkUeP2G9I
QU+S6jEjCXnd9cSeG3EjULqxu8lazdhmLhu1qVMbv6un87KYCqjLJEYrYgb4Lj/Jbskt7c+OT0R0
MrYW4b/Fi4Ced58k3vey9+nnxTnJ0mpHj3JaZVkEKU+voges+T95K6kgrg3WACHFqrh4A9KjJSlm
6WWyaa+2bhDyBGBFdMXIrSMPOnfSTiXk45VWdhbk4K0ts9gKp/qjOCRa9RzkSXLFJrDLXPBNy/F6
4VTsmwrRfgUrc7ld+7y+Fkqu5GwMtyanPke1Q29xIrBGjeOzyOxiO6j2rFschBuZ9mOLcvbUAerE
wCde0lB8AtiHlr2bqdqm1uz9QWePrmuwIhj+riJxzZ3aW4dot27cMgRGUqaS6HKkgSds46tpEuMh
boZv+cI0iNW0CyP1ld4nHMp5g2OW6PqL1PR/4gCm5E2WbnWbhebN2DUPTjCNp4rUyQiZ58kJUG+O
k8v4eNKyfd0aGP48B2MAPOvdkAnGgYn2WHkq2AQm3iVd9efJrN17Db8MZUV14BTx8hwYEVtgCta5
DF/sxakeciqvVpyfM8f6UStLnpYiye87Z6ONaiDCNM/uIHuY2CuXpZmHm/xyq67uHX4Ey4ajbzBU
I/W1b8bcNM++T02l+jg96cDrTl03bgPTKnd2PjH21rT8QM6fti2spN22tZcDLgKwl1vhroLKtiu6
Mdk24/CS+UbwkFTqKGti4eiXkn9RPqRBYByiktuydNeKtwdd8eqrX1Xe2cwceO0WtIXZ9Kmidte5
8wtR1PDFf3BPOQhccD3mUXHqqgQchD/s68S1AP4qdJGoN0Fo5BvDyoqf18WJ83YX5I+Gp+pto9MI
zJNjKcfgUnnFbJ8Eh22QeFqUUX+N4qr/1ozOHidygka/v59yhcDSjsdTmvM4tdLfaMI9mO1ZekN0
E6oejU4SVQgis2uVd+syxQ7yc3HS2/usqJJb9DT7ZceG4oHU1slr1b2poreFZyTK4jLOgBW3+cZa
QAoQI9D75blm93MMbOFvlpb98ujZjMqu2gTxDxU7yhfTT+k1/VyGeOnNX7X8doFP+WxZuU0POadS
F1F/p2UhKtd+eF82GsujNzl4IMO6IKGjTqODLpD29f0XO2S34y6/WMBhZLHFA6hQdYrosKyWQBId
TNbomUo2WUZpX2SRHBPRpWc3wALWg4ZYEPo9JTfvaqQRZinRUrnOAQiQvOD9+556udxovUm2Kxcz
alFxtjUUntyofOQ7jbWjZNl0xduo8XZ1Q7x21P7PfsZkvfWy3fLiKjsTP4ZiK1AYyVo1QbwpyTNm
Ldqhrlgh159Oy+RZNM0pkm6+HsQgEXsAsBpNY99G8wRpfpyhzyPZmMjO4LiOWheAqaQH5hbmYTlX
cBx4hXQkoaaeWR4aUz03DP5XgiV0bwMW25Iyo25U3RmbTqEVTSugYRm9o0D2wzkKXi1DY8o5evjw
2AeSHdS+Uk9+Mwfedv48RPMj/zD6amaO3WHDfYKX2eG+Jl41KdKrjBSR8EWhnYMUtAEqYD0J3idr
KI61qeBkWba+SWweCpwqzTpRdbDxvXFkittmp+WGmkJWoXSCcxbEZYOe49D0vbwETXHDhLbc0KU9
gAftHvpAcKXAxBZl3jx47gEnhQmN/yWKJdKuEuzJyoR8a5oQcTpbnTMT23OG7zbwp+RrSUKwVN3K
ZxZ96TUeikgDXJa5B0gtQP28IIR5ad4Lw0YpXHecxYACeimQ6P9r6L2d3TTPZ6lF9G0eaezq5/kj
WQC4/DU284Yrv1uZZhwCfEerQocjqU8nWxjZfdc8lphNN73q35GRwmwqyTHOoYKc0E9+zxmnIhm3
j6LHKr9s3ZgS2gkTMFigRGGiKNl0lv5IRYXqLPfsA5V5u1/69L3kNqzl5O1q6OcdA5Qt+F1/T8kh
DoVQ+Voj7H3VN9ZwY3nJPiWbCRIBTeEIb/zD5LT5ejInMDttMcxSjnCfVHW6Kkgcuotd73mZC0kj
bTZurPrT0nuw0VPXdWVeRdpjIUfpqEad2MeyBXgt9Mcpnb6oBqCEAF2yzmv7tj8vO44peojauN8n
YRBzdPo+CJLg2MXjuzaG7yk55MdkUOwlJAEkZHNuIs3PsUBOm5HAqZ8zKjeGZ9axKZ2bGMAxVIfv
gRRICMic5dcg1h/jwHwpOaILgUrvjuk8RcwOTw1lzK7OvAtcvGIVG0Lc+Mp+KQflAnJmyNMZZsGJ
zo1taYzXwo3GbdyG0SXKk2bl++/CLNqdIQpoSVb+SVqfK283JZZ90KpAW0eG/uD4QbdLgKs/a9Fz
2O0z4MwvoYFfuPchlJOXCwUYCspSNdaMzlbYVW7lXA4ECUifSdfmcFr2exZDO0hA7qYs8+Tnjj2E
fGU1mXkRIaiRLr7R6G1uCxMpNnOAcTdGM10kDb8SLRDvswRFT9V7THMDSZpCWBa7sujDLc7g/rjc
Ow7clzVpJ9baqsiwC2dCTefDlCmF8Y0Qkm4XEOGKXzi5n9LcOEY5T0KT6Z+pW1vKCAbbg+t8t8Zw
S2Tu9DAx63JMmV8j7o/K7Cb25GwMbSt5i4YeRxWp1sel+eD0LYrKKOGRz7kTSCIjLhML160RuumF
k7YOhXvRiiG5ZwQFDk1cWdADpGrajnrLYEMHThQFClVDmKSbhcSPOot0q5Jz1kRFd9JV8VW3Ku8O
FOT3JRVx2fn2SjzmcVTTszGDC1tzYxW7LY1LeEvD4OzSTNYH5SPKh/P9iFP5DWHueGnZV60SAlM5
ATSulwuIOeGLpHC9Dx760fV3GiT4Y0TP4CdlKKitdTNm463TXZn2+5s5QW4nCZDvXKsmgypuQHKZ
jCpaUtl1Z27EQYlNzVnSPnX5oZnyW7PNmAaWQ0VI4qXU3O9p7CaPepu9WsLz1+bY1HuGk+dyjGDh
Rd4bar5Vi+3pC+bFw2QHb8wckie3x3GFY9uyo4a9gFgJTuBFa+ybn+/PKSarWIbQokf5iJMLuULq
nZoMllZgyU+5WX8l/ji412llIBzzLzjWxq1p9axFKTCnIJHRW2L6p1rp45qU7+K+JmLX7oT9tTd7
aiSdN4ffdM+05LleXT/du6QUj42oCL0O8W7ZqYOREDtfEpTjkY/9GOhNudV6v3n0FNOSXR8O/l2Z
YvuFbwQbof4euVun1u3vlpO+2bwvTDNJvwjxGcrdvsgN+zsK8rfK99z7HJOe65CPTq53tFM8VMDv
w47GV/qZ1qd3zFHHsaKkn1FcJgfW+nbXdtxkkb5DC53c9CpVuyZu2o3SlLFNpJnuPHzPN7PRZ3mc
amT/OxBiNxZK0l04RhPUjEqdkgzGSz7A3bLC77nEpxz6u1oSjtEgNrkj6JgpuuiNI6ZPdjXsb56E
yL5PsXWYWBFvG1i6meKMmiH+lxEX/mpyo4pOR/M+RgGfyx8F3anmrZzbUY1bH5nklrd+hByKjAeU
HaHnnBIgCH03pJdJN37441Ac0gY1gJt6QMLT4M4hhnYL5yS9hc0Tr9IRv23djsN3gYnYHgBl6V3l
Hfpe3/sU8ilqByY6cC+b7Ad4zusYW89RaW3MMMPboBp/PSHRKo1kpRFjtC117SsnhrcELY1VkVEt
j18dwmU0qgQtyA/kqxlbO/Lx0/od++Ys3tAhXtW9+dCgb7hrSOMJ0/5zm6fGnmFxj4iyec2aOFvN
IcdnXk/TWh93FlkGK1tJiE9JQ6cS7wov4WDb+jUEL+T3hNzF51FWD2YdDNsO28aqRNtdWfqnWHkw
unx746v+bgKHxGIcPZe6eq6USf+hTUYS5K9lQzOqNditpDT7RHTpBLHV6CzQeldOtDMq91S7ZHEg
CEU10W96+skECjOlmwABYPShdZhgCDUc82W0UoUFMyWjkrm2hQQLKpqbb8aUfZMJpjCG14wz7Us9
8Wj3TdFxYqOzFho/vJxZob0RQwnawfd2Xefrq4KHb5+N01M2eFcn196rugzXupzJpEtEk8RRxQts
o03MwnAfuUclmPpzp8EgehzoFkON0oG8axH3LkhInJLwW0d56nTvJdW9vasCWCKSPXg0b13HGjhD
LECYhnAI5Cgu3sj21bDfzb7rtqMvN4MR+rjMmGq53rADegJwFGfQNqIoi115mqfpKZsudAQVGxuM
rUUYviAiPYiKuYnG0uO1FQwFPc9w1vdHX7O8IxLUH2U4QULr/G6jkf1ejKNzM5XmY1L0NPGcLFun
DhNJTHhnP59xn1Wk9p01HMNB3QX/h7Xz6q0ba7P0X2n0PXsYNrlJoLuBOTnqSJZs2b4hXA7M3Mzp
189DqmamLBvWfMDcGOUql3UCufmGtZ7lAssPUSniVm2SagM2BkknoAPcwmILD8ezfHfjqv4pc70f
TAkZWYFeJPNgnSZ4u2jzjvVgsoDtLUBFWXxWpY8AzQAJ7rv+M1+PgjCGmylKvkxy8FaZx3fcat0t
oLCnW93lXDp4pf2E7nvAWKljdrKTx7oWPxJZfQkD4zHo6nXYOOUm1KOP8chAIfbuTf7kSuHdgyBh
PHUoWle1k9v47cKd19sfncautqNuWsihK/dAYBl2dC3ihZO0t4GdH0oeOfl96eNaJegISIye7htT
8zfjRyqJbgcIMt1DZQcQAv53InKFDLSPraASLHKqMmuS+Pka2Et3EYXp1nb9fhPZ4r0a9JwxD1Sv
vqq/w+g8NsNsRiQf3gGTcRhkd9U830Kzrk6Do97rmTNtoIrdmxJaU2+6yQ5I2oObJTdpRcVxAAVW
Y/j0Eur5wUQc7ork6EfkQmpTOW7DKYaBxQs0GBCflOZ8hSHaAVSUX0RbXokfTPHU7CWLoj1MjD3e
Mn2tOnXSG3OXMAWHu1VvuP/NDbLxdo+nEyJm7A1HkwZ2G5jAZBtHtevJgSPnuYE8x7yrorhrElMc
fZ6OBzbeK2ZsO0eDf1PoBWOWQUAQs8NPA7fWBlz4WcuxgkIKyw+x90gOM61PnbprEh02SH+pFeoj
xIVbp8/8Br9fN7KPyHCxb06A9gSy7dnJ2vPoHScZ/1WG5lcvNVjM+fq+rp2vgRF+xz+dOhpT+Szw
nspUuSvTTr215wS4XOMofUhLGF9G9ymxzAQ+nJ0jPIuNk1I9K+UCS5tovXNrq1PMhMJrzQrDVOPf
m1HT3wPiyRWTvZpMoUNTt8PdpPnXWEvCfZoqDqyCq5jPAjpIRta9X4IkV8IK1kUAuaMPrW/h0PnH
0gupEAriz2rkALWpPdp9oz9BLsiZhJjmdeqCk2OV8P1EhI5sTN2Ln/d/4THO7gz9U+k7XxutBKE4
7gw2P4BkunTnZ0W58ZhnHXDVZZgl02si/cdJQZcdWxHua9sOD72ocDkQ3eZCWtnLTimEM320iTNb
3oduiP5n0Bl0V58MAhohWpR+OjsmdETHrvuw/FIMKti0odB3nsy9l39n5OK7M+n2aflXBIY0m6ib
xk1gFvZl+UXSs1+agtx71yWetffK8pQKDyavCi+MYwkuYCiycQY2e7kQPQOjBsbU7O6PJHTvbhxj
Rt4Bc6HKZDE3pC9ZDsvkL5p8Btz0yWw2ur9C0XZPbNu8PnkXpEo7L/rYxMAzN2jeu6AZH1FXHmev
AIQ2xyXbhORVLfsRODUDJDITa2/Ezt6Y7101fKkqNGlFQBT4QEM2Wn1/1cxHwwjzPWaJFI4TbfEi
uK71xjtYtCwz1jhpJ+J9rei5oqi28rVJ7sUhj+xiXSbIkty6+Qtmz9aoVLF3qyJHzSmHq+BpzozZ
YHxK1hkbz8zLuw/gNIxAwKHvx+qhjdXLTwCK+egVSDxdsCbwWqBS2jWXcZ2MOxXDa1fg2thgrGKz
r29mVf/V2lV36rJ6lRLMVU22RdRef8wKRivCVk+L9qvwvQM+N7bM87sYeu27nPFLegdSLvE5PULf
fVpkUujDLEiPEQJgZhRnz8QjUzlfMo2kmFiMJ18374U/jOemJ4pi2ZHlbaiuLprPFx0aq5QmtItH
sEScj3oUvcz7ggihEujszzkbq43H6OeUp03IUo/ohcAjx8BP3e7iePy1CWPddU2HuknGaTjYmkk4
h1Y/wrwDna/V6b40LG1Hw8VangVZO8mzTdojfWjbwo9qiPhFuIluXljlqfd6NvmKUCh2dta82XaK
gjSW6tkrM+YBRnLfynZaO4A9VgsK9mX11xAMFbSGc7Fd7673UAxGeVXRmyrqdKdNNoh98pXV6fa6
5JpAnatbG02JB6rqdLdsawo3+Vgj/1tZtmU/akrjGV6fsc1SdzZCP+VYGxnIuPa+HdmT9yGem2zc
9b6jbgyNTk4TuOe0i3AIz5XM7I6fMeTBQOY99vZ0FcD8uavKFndw5JAy3RZry2jJiKot9jFO/5i5
HRVX3cHOGOdB5byywPTsAlT146I7S+vqTmqHk7E8GcrsMfj5oOn6TF1DWT653CIO8K1HY8h3Wi/F
RVrjjU/U4w72AN/P6VqDlXwXYVPtFib18uEF0mxWU5sRJRSK4OHl0wsT95Zn9b0+0YpBR7De20Ny
WEJi8FvcEVjJ7oEHjV1eolwWn9i9h2etFMfebovzkDDNaETf7zMBUxDYSQEfY9rJHBJE5Dv0z+nL
RLcA6bfS/fcgPj/0Wuuxy6Mfnq+dvFI3qxi+j50+XMwSXXrsf15Om2nKXSAkJbIkPwAKsYR3S8x5
rYHhxO+Y1JLu4Q31hd18dtWrguoqaB7sIkAO24Q36AvbJTshGTb56K28MJs+u2p8Hyd8bbkWDKdi
RI+1jApM6vGHxvC31L5zlk0wYUJVjLLuRkFDy63HEDxSPRigVAxbNDioNHX54M+eq85hsFJrm1S/
jIxzdssqbJTKOhtx+jzMLieOAftMBA6bf5IS1q6esY+cRbmRHaGe1LvNcq8aMYHTYGR3ISmi27Im
+9mNXKIi/bUvkSoO6PQewwZ1et4nV9SwZHZDZlhNtoOCIPN5MKPi29aNdLmZJ2u/XJ2MErIDE6/V
spQqS/2ZlUW9W7R7gDTc1aRyY7NcJgx73A1gv3aPpdVk/zbEBL4MX2NNfXAy66NjVOQmNQ79E1BM
LPvbwSAMarm3pAIdw2SnUas2MrZBypunycY4H26pIaYvVgqeL0F24zmlszflWO2Xdx3PeYbLjyfA
uj/IwP+saQjQ5gukNQgGSCavuNA4ZltWBsUnmaL+CKCWtZQsj6ONMnNs31l0m4ckBqw0hJXcYlv6
q+FTPBfmxNc26LXDgBqqtUFvtogBZWSAyNahXud+uF12IFynzjaJLPr/mB0NKSdIhNRc6jr3squ+
LR24mLIReogCYQWAcWUWur8mhrh9Ce1dQrp1K7Potu4lcyxYK1O4M5tgPC3vcYyteYz6lMMkAanh
ReHKLWHPTGW1W+IWgHpkOzsjgYaPkqU2l8dsW6tRDg/DWTkJ8ZydSUIxg7WNMFj2GsyimRYO6kBG
O5tUPzzbtXHAF9ezSciYFtkgrSQUF9c3iGUzNrwf30WP5QW9+aRlxYUMvePy0oOI8bAi02+PC0pt
O4IGt8tz17QjIizK9zy/jEfgs9EutIOjzaCUEmokGEDrt8WcsxtMc9IMKIXY9PwVQMxlkYAc4atT
DRyjDFaXpQ5hgJ81xgskWALy4bZLj9FMky6Jxt6MkfvyuPfc+HmC3Y3UH9sK2Wkd4EPtYqJUWGO9
6FZ4M/wdQ+0R3lrlH3MGjbh0Vm1ePCaBm7KptQzmHURM+XVyq5kaEdThxgepqfs21If7VIh7V83J
7Oq5LaYfhlUz38ic/muXD1+b1k4urIhgZ3ELT1WGZodgoMFJxN5jDXEfI9S92AUrWiOlU/VhM2MR
8ZzoSwjN5KwVOYbDXrDnAAy6ftlwwWC8uMEVrRehvKAfJxH761K246nsXecWEVP3d9qCKfQH8Bt7
PJ3lU9Xeo7wz7tL8vGSFoGaLdtXWpz+CriKVfkl5bPqeX84BMO2+sltn1yZNtMJt4R4crYYtYnZ8
/TwV96BY+698R3RmLjH0aaDfaUn52Ulq+D91vcfBeFCDFZ3dGmwjjdid6ctmTYRMt49GsZO+k+5V
2rs7FJPTDpk5hOSezWdpGl9lZtbgDabgmLL3W0dJLQ9QPB6Qtf+IAy+71yvmr7bpsMaKxvu+MP/q
3TS6mDXCEkI39YuTtFQai5QFrtE7hGoKWQ5UcB571nSYvF6/M+ZfrKZxVuG7QGcU7ybhuQczSFDU
gvZARrqEUo8T6wOzmtynic7WAArwzBLD2rYD4hADvxLMuap8DKuhWrsebV/N3RuHH80+BX8CU/jl
fB7KKl2PfgTnQ+MDakCS5kM57nFAFwdV2nurgCoIxqA+YjLYomxWR2Qjh6HhZ2XodhZdRFx/zfpW
HUAnqi0ZSPFRpqcSzdjBDjD4D25tbKWFTiZQjVinqoD8zYNlk/levnJDYe/JyMbSpehTC+mt/YFa
FCXg2TW7RyPEuWeZsbXWC5fRJ1gyVCHVndbVH5ZHkel35EUFUCKNeDzk0+Bek2IrvYF9if4hEoRP
13597IuGnfxc0xqNfVWxEazmeM91qLqC/Fvzy0vu7KCrU1uNd8PUnYVKxcsZhzCMJacVfQO/6j44
eTut0lCr76CAfrH7/NYFwNfYnT2PoTXco0I9j5Y4E+YAvIFMqJYTtWgJVmC4SAYmJR+bdiKCaHa3
MW04QCv50PD+11NiUCrZzjHX0DkkWQO2b9YO11yDd15Z2OeqrJO1GzAQIezjvlUGw1ZbYezLkyPr
PmRTmgTeXSd7FpIByefFXMlRQuJTY0uc1cNGD+EwzEF1jaXpR7O1NuDd7mBQanunYUDSJUa5R3Dz
FeYDcn91KjNZsMcoPyw72NAS4bqQIt55GWbROK81YrN4FJaINk8O5e6aqSl95SKvAAVwhhq/BG6I
0IZlNu3zWnn0sNPJhRhj6Z1+Xh5gXa5TW6vq6Izuy49aimlPxRdEQ+W+yKC8VbNKef5m2dmjrNGa
gzFBmdbMY+474pzqiEGQCN3Jz0sDpwqwGJnYs7aL5+aFAyzX4rnsBwM5+afOqWibOeVFZ36AKKmt
cYnQjPkR6YRyzA4ALAZic9XcnDyUqvPPDqwxwwOdYRkwLG2TYL+yFf6h7A26jUJ31m3GzQJ4Fxzb
3A1kKh4uNEAv2mAfMP9+kGa5TlFvHTQlrX1vC4kHTq1LpaU7B8L2Bmd1wx1JR5raNQAhQ3k3vr3N
iEfwvCzNY1eLjg5mglklpe0CvXuu5+7rJbhFTvrBsq8WRhXEWo2JkAMOGUDCGMsiEzmKLvK9oy3x
AkSfBUTUWqVFedK9q0ozP8YkPQ15x74RGKzqPzRG4BxqNxy3kuOvJ0D+0rd0cmkJxaMI/WzXl2lw
5RISDfNYwTPEH/wjG7L+MhGhfutcDicO6DoAJ2Y2trepZQjLzItPBMLjV6WqFBAWyf5FKN3rOflh
kYgfIt1acwA2e77ePciDk0104DmM429JDHWzFs1wQ6ISJKyEyHX6GgA33Cja5lNIjAKwP/0UgxHt
ANeQXWJetI5YO+zen3zDYDIyQGJ2uvyLEw7foPVnPFn7UzpCzAp8ZvR2fedLaMy1Xs4hm8EnR07J
ZeZkBsQWHIiYYwXsqIPgVnuxT8Mu2dOfMa8ukQ6WGtgodrIoPRCS6sU+w1x1x2ATVYS4zzPlvltq
Ta/GXeSwwxX2LLEJiw9BGkqw2CQgOW7Pks1452PUXltdb6N8Cw2qDLyoJgXEITLZr6BOuSwKCH8A
kLtUZgZisoPXw20JSnvkVZHOxErNINMOJmxuMctJIg9cRPvIMweJMkZ5BhOpOKTxMY6odAf/c261
pGSatCtmESik8tN6qrZ9oLhvpqHZOSa5eJVZ3OhdPaYdRrKrVLgf0Kthgv7sl0T4/Nk78BvHEw4a
6bq2a1g24I9XkvKyobIB72PcFsVhEgf+DSopNspTlyI2bToaN5fEL6c06IDBqL5E3xhVIvduyuCZ
BGADTfSKCDb7zBe6EjIonp3RfIZkpL1r9MjAO5YziGFjFlOkJ9YbhpHfvQcs0TqEVghplnxtGGmH
iklPkUw33Zwk4naZ75xIFdegpPuZmhXzZpIgQtSyPuFF1zqOoXpXZJSWzSAOlh+YO3Jmh081dPjj
wR1ZPUnN/9HK+ObD4fiiaU6xsiE+P48z0tKM4zek/cbsK/vZmwN7BSKMCY2TdKPXjIWo8vqu9TX3
xbKVE2q98Suf3tSAERbnnkeHrFNhpuGERgAEg1+RVpAIIuneuB5+9eBLzyWBwNMJdNdN+cph3tV1
FxMlqt2W7lDLRfUhZzE0EqG5KfO8RMIx0/lJzltpJF3TyAxMVGhXz64c2FoMCE6N+REakIxWVZ/T
iOlY4gyzMqhZLwnrMAfcVSnFwdbt+vHPr9/67eu3hT4b3wzTWhz0/3Dq0Ksz52km7VZYxXbk/Lz5
BTxQ1xzsw1JwMNvZhMiHmUJweHqhpm2XLt/AALpiEH7SbPtbUOjbIa/Fs15RwpgbkimK57xt410u
n72qq3Zj75PBFfrR1qsJF/QLTilw6DlqQiPf9ih3j4EisKtjq76p4oauJXffgNb8iuawXJ1hC0YI
mHcQvF/Zy/zUzh1y7MWNDRA9Hyrjuz6eTtPcCC+13vIl+lB1GBwYx6R0660XFcMOtdCitMvZH2/b
fjpaKozPuYfpIkE52ufhd8f+tvQjeuOq4xtf0q+2OJdXrUvDchnQeuLVocMk00wbF+p2BSVgS9wy
OXPY5tGZPlrsblZ+g5ratrx9YJbtLgZ3te01NmZphHRsdD4swo+RP3rMTfaUtkjAmhpaelzCiJr3
lY3Cp561Jbavr188I0tbCWSOby0y2f4Y/oWCBwVxBYTFlpW2ped80/v+23cKrkH3cJWSyvfKmqUE
q/cQfu+t5pBf2xFiKkIyv5kxYGC3myw6I2yhcU8KqFeddE2QS2oM6aa2VbaC5hXu9aFnzMKhhy6W
nPulCFrErEx5xcaDja2n7ClbdiBvfEu/Hkp8SzZ4BAwtDu/g1dUFi6hwcg0/NZ7ti64I6wwrQlzT
EQxKm86jmrbPLomFwKaJgJEGsYQjX9OoU2QHgWo3ZC9EJMXoNqlG6drNqGt99m4oE1N6l9R6N2Xi
U1GUP5BW2ezqcBXmeLB3mPyt1XL1lQK/mMJ5U/feaSlC//wmf2MmdXXbxBFp65Ztwxn42Ts3Ez76
QItM5N8N05aphCaXkiiGgwr6+ATsWMAYDU5hbbr3wWy4B7+sWN/t1VQgr2yT6lQ1tr3p9eh9EI/J
Js9QOOcteWBvvNTffR9El3GocfNYUn9112h6Z7AJwf0VpdzCSctHhhmuQ1vhQj2Ni+IEJJ1wt3Js
Oe9Yhnt2npJGrqs3HhLGr3ZIF3e+bXsQCkBRua9s0r1ZmhPJ7vjQDMRz4RD9aLzaulq7orb0jZ0a
Lj60qT5aEUNsVkvnhAdymR2X49+pXY1snUq94Qs2fz36XR1zJlerCdRXOK8+HxxZODxyTpVOMvDN
ZpkxQmVjiKYD0ntntdxqRk4aB803lWdfgvQQ3F02O98xrL6pFosj/r5ko7QW9EIp95AahqtZoZhU
uvsDyzp2EeqQNyqY332gBnZtvtUZS+Lor7y5FHnK1vvauc16f2S7p05Hfk96hrdZ7ia3ozMocVyz
d/a+g23cGEUkXkarad0+qtkrnyr9X69LXI5piQNrLkys1w8YvNyayIbEvi03oykL7CzS+DFMwltb
Db4NMWNNCq1kNT7LdZcZn5Gz2/rztf+7Jx3Pc8AY81Fq8dj7+TbVKkP35tXLLZ3icW9pPHFj6xhT
lLFyB4dBhzbuCtbXEOup8mdhrKKa89icg9XWJcFjAIMlduJrGGjdPvZBNOtjcV0mFXbZ8xBRhIzU
Mnjrpf/mZuGV05o7BrgDw3n13VrgAKlFHOfmiNI8y7J/TnMFc9PXK0xA1BgAmlhFhdnXfNDDs+9i
zql7kxkCJn0NTQPk+NB4CZmfRiEg4KX9HtGkOCTtx8xUAlOW32/r0njMPZpXLW710+xt+9e/Az54
W3B9mpyVr0srUo0yLQAFfgt1TwPpp3VPbe28W6qnPMyeeze8hT0oGjES4jYBj0p09l/qqnoMJUsn
/cJJUt0hX+MGw2bqJMNdf5aYW/oh8d/9+RX/isujKALpBy0JXtKsefv5qiHATTBCb+3bIpbsbLSR
ImFeVI/RDk0Ji+3J+YpDwce4lN2Wi1cPxJXIkID9fGsB2BzjOxElR3acyfbPr876Fd0DVs3gFBUm
mdAo/X9+dW1bKGeKRXS/yG2Vz0IS9YC11VJ+vDfSbw0SaY5DBu+mAlFcEuC0nAa+HD+wQeyvLdiF
x8Ixnk20PqfKeVA+U31PtNqlLmzSbJmA6wRmaw20PX4UEhse1jUENqjM44Mm4dQqe78YYBKv+Uop
m6+mZM5A95NtH8l9ZLTuUc6iuj+/+d+Ax2bSpcDO7NLu/EIjSO1eaICaY4bWPB90N3jKcVoyMTDF
JkTzsg/19r1bBeHZnUz/uCw/0gSyfhC/wXfhoOWD/rn74jU4DiQoyeuhwPj5i0AF24upNsP7pa4K
mI4fiwyWh1LrNsnhUDFsrixmWMkkby+JulkRUslF16FwMSZhhekcAz6fPvsiY/w0zSefexHt7EPR
lhHSj4EwEP1DWjj91kFYuFt+mSyEckaThVvKC9ZlTfQuFwxzZddNF0MjNXeMZLJeqng1ui2zVWTD
SWE9kShj3NUqXZWgvoGiYdlpo47ZvA+CXJcNrjomDjpLmYEjT0uAU2KZM+3pQxZan5ejJXeSL2mU
M5CojCsxY8ZdCH/YKlsNcD8ZdEGbEmzbnqWhvrQd3VzLBmC1TFF0wo3DuPzoOSMe3AgV7QRQYkVW
iPMw9PID4xTkk/EtaIbsWy7Sm4YSl2apZsaaX7BIWg9B7u4WJX/c4LSNRbmxMX2yQ2kNRmRTcMmk
+y7oOkp4vjnWGEiSM0zKxwI/KSbhgkjNUvyw9QpGo08j6oXfIrjJl3/9OgUhOfumQdLp4vWTGScH
cRED1+kygTUy7y4TDsVraH5z9QF1UzIypDHG8bjsk5czxG3r6tghFnjjtfzmwPCoUUnwgPXACfyq
Vg08tras1KP7IQgzKPijs128+0Wvn/ARdYflJSwol+8m/sQ9DWu5rhLj6GXT08A4d1MRfUzcN6Nh
ouTeaBiMXwkj6A5NlO7ODCL7ZYrR2bWV95UNA4npKxOgdUB+1qcqw7bYkkz2gXDdbTggp88gQh6s
CXV4yPO2EBFcINaU68K1/gobLByhKgxCdcKj7OI3i5qF4vPz/e7NfB8TGhm0Kct9dfCOne91qg/I
RXK0C7ISddHmX6Qx3te6g96Np1ZpK16sqLRziHwDK0e5NknOILRzlFeMfvhfjXGrp0TteS3wxqVA
Wi7opdHUwAWt7A70h46ik4B2sBNpaz7LqRdXC4vegw1MMSGaQpmFQ5LTaK2ckWRQL48+ZF7mnmVd
ffNy67vBc32vWxXp6/dO92ghRdkW/hRcSV98Giza376g1xBajWi7SyiFai6OkWFmuqoiDVtnJdyj
haJ6bSC3PnLDp1FbHJ22+bAo7wuBY1UrCWlzgburMn5vKJaRCQ5r5M9Vca1stZeW1x8p8QCZx2nH
DLDBklUU/pkB/HeoD+G+ige1Y+fNViV0qmtY9nc47fkQhkYRCoSw1CQuLbcK/MelnSHWHKxrXzPf
0gC13rdsffapNhY7UtgQPeN/G9LmkBf3le4MJxed+yYu80uv5oT4GMPi5JVEZvbjdCey5Fw1TQv9
vSMykx+xigdpPC9D5KJLxLWw77so13aRrOujYY+f0xqV5TBTH8hWJrskSxgnR5gsjSG0Tm7lPYx6
fhpjxs4E6z0sy46htz7pJtm7SRo8jdPzpPuQfBLv3Pgd5lNK4oHd+5Gp1n4xGyvEOZuSVWNP6MI2
sKcRmzmxmg46HbYu/smNAuebGaGHm94iBZu/NosMFA0gsy7Ywnks+vMzDeK5YHedqvsg1JiEW4k4
6+ZInyguA3sOQrFKe+WO4swywrypoNRRqxEg2QqHIBPlsBauCOAhy4fSTnv0Jn/NRmzaR1QQG1Bl
K9mzXXzjgPu1VAY1ptNYmtDf4Ce8mjg4TVpOqRaX90x0GwbtxaUEZXQejRE1owFz2UZ6ty7zCD0C
6mVR6DhXeEqhSYVkV70Hk269H6Pw/Z9flzXXiT8dGKxYgE651JCeSaXw6sAI0YSmGXvhBzCHyNTc
emX6XrVzavI8MmSsldfek5u+Wu6nLqnYeJoYJec5yEIrkmlxcETxnHKO7HQdbR1tqsH6LajPy59C
y5UdoKiFCAQ8lIu+9Ldtwvo5zTADBmKHsIJo7skEoBFV75xOwEhwkCH5ablroPUgShkX6bpx50w2
9aLPeNIA8PRGE2DI+SHzz89CsD6TsKeZRFAu/VIsSfb8hd2O7W0ZnC3FfzHaB/r59WD33dYtR2+n
Nepj26AZIValci9BwZ5rMcvnGcqLWkYPbbUqjYeGU9eLnA9hmL4M4iZGqOQAB7elFNPFRyWa5rAc
riEpiBiIOAf8uBabPifLKJD2cGqogjd4cLKr+tL72nkpZzs7ZDknK7TWrkbZkocDRlxE4DbiK6K8
sysIwX3LyuyRUg4vZAyBcmxSZBpNLm8pTZjImwNqVueu6wn9yafga2+Ow+Noyg8LdWXUP/ddc0EL
6K0zu2XHnapPpiW+EoSknUAXqo2eTFtTBe1uMX7FsmEQYg0YNjpqNaK4cwafJL9Kdqah5T5VAZJF
C/kg0V0jWgXX2tfkgHnFydDMNf2g/n65PjKvzHe03u9j1vxJ5xnHKBIl+jcukmVR4AjtaLKQuS6V
3jhUKHDa6iKZ0iXFyLoxlA8sCYkHhdy+K9uIZU151SXK8boara1Ko++afAqI2K4RksBZsuTDsi1W
dcZuUWzzBlSrk8tkY5fkJEkccU5j1lA9PWT91tCvzLBY90Fv3eo6ANPmIJIjcXbnznyX5W8pzaJh
jVyVt+VNjT5VY5D3Go4Eko1yrv6uMcvHCFrZ3KIZ6NKoR4ldS9zhC96mYhs0qGnMKvNImUJPj8vn
uMgqhBvMyqnU1e9UXfKsoXhDo4uYZRjTiwBnfdCj8HGQoXGEbg3oxrw3jVbsZdW8a9vqsPSpoe08
mZDFn7roO4oNfedmjjhiEcVNk3M/B+1FEwpm3pDfcjDPAE7SCwnkyTk33xoQvW5RmMMKaUALtxw4
ZL9MzG2vz8fYqPSb3/bhoZZgT6cENWNtk4U12HiKrbC+qwwYhTyi+oOb1uKlvPv/H+1w96Vrvpf/
Of/FX1UxVhFZyP/9nz/9bvP4P5/+7Yeq/u36uHt6/Sd/+h/r/17+c/BdzZkLP/2Ga4z8hYf2ezW+
+14TZr78kL//5P/rf/w7xeFpLEhx+KraHMz8u+9BpPJ///s/Hb/91797DG3+xz//+p/CHx6/JPWX
7MuX1//H37kP9n+wS3MZoOF6ZT7JgfoS+2D/h8usj+eJtHQmujAC/0/sg83/4wAbndnEcMBcmycS
AQlz7IOQ/2FKW7pMGaGl8v/b/0rsg/nqONeNmfxtgNkz5hYHzvXPdcIksS1YzRStW9HsPD81w13n
SIG0se2QeM5GIysmhrplVoZge0Lk76ImIEn8PjD0I1rGXRmbdbQjWvZqIfU4CCMOaV6NkviBwtwu
vyUvLNm3Vf9tkabRuBWbpnfACUzW8R+f/P3Lg+ifEQnLSPIfz6f5DUl2FQyqaJAcEJE/vyHZ10ms
weYFiCW/LAN8cJjzgMfD+NV+ZLpG8N8ok/NoajWh26iF/UCRZTgloGYlpm6kZoeo8dhZBN2TrtR4
88v60oQUPWNKZGBh2NGmmTqJczl0L1bAE85hI3kpv2aAWENH7fCk9dcMlc/aNzM8FPl0/+e3Kee3
8fPbhCfJdgwaOCNFV74aiEJgaURXMaFY+tKyKHEIDCr7VrG/3UdR02GzStYV0uNzlFkCr/E4E9UC
633ry+rWdOnFQot9bYbwYBSkNUQCrFvQwuOxp5uLNe7QZhoKRplVgAbm2Uw45Nkx9Sc+TN/3kNFX
R8TW2kaP9PCvwgYQdnRMP7h1ma0dlgeeN+JShPf9vegC41MTO+3GKvBfAXhEZZrnd/VdLIGudb2H
l43K79CCWdx2ZtOda4SMRV8lBz3EVCaoS8+Djx7RBpXyse4cZ5fWsbFbfjvkZNIVrEPvCCN2z26f
iVWKksm0Cu2YWM4zOV7kYpiNbyG+lHcaT4+11qTa2h8BdmHm/fsXirE3muKFaf76i0LlaQEQlg5b
9VdfVCPqoi4cytbBarJdNUNUkDrz46MuPbjaQW9ngAtw/WvlyHSL9mI6swdsVuBVSfkahy/ZqEsW
OkrdsdkJeICO+jvdL61rVztXLf7ftI5I08jqTFXEUrSNtqNbqpUb1cYZ3Q7C+xQpz5+vwdc9Brea
xXXNWJVikAfTMrT/x6696It+Ag0Zr1P6U9L6goJCy8kwMErwD7PAVQ6V3A9CEmaMRdiFOp0xsA8t
B6hUU6Dh8ieAGVHpgXBWm8HkZnFc82M2hv6d3tvWZTDr9EIA+1tjnVft0fzSiQCmN2LDSWG/pOH8
46V3ukrLctRiSGPZRisHYrHBCH7olbJWee+egSfiCrANFi5jgZ96YEyR8ah94xN81fC8vAxz7iqE
jv5Gvjp966EfmlaPkzXhmN6+SaF0CYLvzkYv3sdNkF98z8wu4fxP9KMl1WDxHEYFYlFXPnr2Q6h1
HjxbIjaXfxqIYX35p8CR7Qbpt7taCj+U+eWmc/h+SDqf9hlPwbfeyu8+UQGXl/AX0MmQvH8+d+vc
kaNZoFdsNSBgzSylbqx3MHQMBFf8pp1v6uWfCMSoDpWqR4BHXCP/95dp8u3zGM8xtVHk7pZnRVoF
GPCrcy7A5uR18sY5+lp5M38D83DPmgmqvG77VWtXtI3ljomVrSWQGowfyHBtI9l08ZBsg87QN2kQ
f8sqg0wxXxN7R/yAzffGM8uYz4BXZwTVwbwbcrkGxOvDfJgIIEmtMsOU6Nu7qQy+2iCBNmbO1p9z
Xr+wx0IoHpkhnkYyTUKSLf98Jb6e3fE5AOZHQUKNwiklfrkhxihrhwQFc5KmwPGMhpVUnSqm4ER6
pjqDHlX/BUY22ZNRH5wjnOwdLChRYpBHsPq4NFgOznGzDLqz3qtkxGrcJtc3XuevH5VA6CV1WzL2
tSmGf77Mcos9vFkMKciblitcs+S1MlC/mvV8jbQlhHoca+J/UXYeO5IbbRZ9IgL0ZkuTvrq86w1R
rmmDJoL+6eekZjPSPxhhFhIagrorO0kGP3PvucNoX3LxKEGC/UvI0T+DsvimuE/40Q6zGkq0fx7o
nmZUTW+aQGvkwbCz4nGh0cGM+VLVVf/ulrg6VD/3YTuqZ4ipJBWvCGodZwwJKDQumAObXYWNK0yv
GwJYCTzzFnEFerq0CQo9E8eOo8JycB90hVnFRkBzNB0Gt46zc7ugffMmooTTtVuSv17oYlqhmlXt
q1nZMPLdzf5lkqyM/VcRpnV9xBZ3UP/SkfwlDPz7PYsogzKLUS8jVPMvmP//OEErX0eBngJN88sT
m/INptxVcJ8rD9W9N9wEaz4dnbE+jWjKktXVnwzZWM+GsSJjk/XJmwhGNgW0mr+mmfpgnapi8Y4D
maNRUeTBv7yI/zHD4bJ5OnhkEtgodj37n593W3U7X3g9/nfB9Nekxp3N7CLZePB3CN7mwcUGX7W/
ajn9+b/vWu8/nm9+Nj9Sv7aJNjrLv9+0rkjtsrThHM3FGOytctZo3ywti5Q1iic+Mg+TXs3/9kz/
L39l4zq3CmDAG9fN7d9/7JAaC0Fj2fXHalakPpqx9HeYc7x4uRokW1fqF9kIoCUrfNQRhGVmu+WV
2hn6MkdrJBTsEAeKyKJIMLm6ItUZDKr8l7fx/1JIoHrk89FN8Da2nX+8O4C8sCnq+H5yz9Q/Z6yo
Wc58yBzd59LKUWk4+QMeNUWKzdWeb+kKZf60Z2bBmguJHnQz4Qw7yK+fnYsvexmluB0rIsMVOeuP
WBi3cAEe+f++qh6zVaQRLivm/ziKeoO0V4TUgu9Jr3eQMLELF/WNGtiWSlPkhw3/y7/VXP9RMSAO
oZek5uK4Nvnl368pmtStZELuhFVvcFgb70ijh1NFGC8Z93HBxjnCDAN+BIm8X2cVCg1xSn1I3Gjx
sEH59d2gl4+ryj6Disk3PSfgg/TNqjIymnttP2IQlyUcjColzwEx5L88h8xz/6N3YT+EioOi0bE5
Pbx/PA4llwejVw5FwqZuXH37Xi7M330mPSNw4UTzczyNOaZ+C6nehNhjtbXyYdqhDFeY+3rQjLCX
rL8k3lsd410CTpmSizZ1OX6DNb3kDG+YvUKoLAha6warZI/okxgO4HdnZPJ+22hjHQJR0G8HN9TV
x4mp9k7Z2o8DgqsxikRzNTva2urMavyhITbiQcFT4Cz0YZY4U9wc21I7gR3Crp5CDRxWc0jMOh2i
bXoBvJ30zTaAMjDJTdUV+UxGFVoa5pCUBHdjfJvclE/c2gA0psBnjbNZUW+RZmcj9qkBdalgfibP
xAytLv9RgGdbNRthQ80d6xnIbdTuf9yZqsQrm9sauT2u+SQItPPVBNf0z36q1OM9rRx5xXPXJDz1
8J4UzkA/M2C2bOJomQ0sCzpzaDofmY5bknIDMySCwJOeVofcnnG0NMA/1ey+mQWESzVw95UehLSy
gTwtQqAxy9nejLtFs7tHcCc3s2WV9x5C7IgJooo1U71a+oQGG6JPUkHQAn2CFwblQwlXmEFpC7SY
fYRma+zKDTiWBMaTanev3HkES2CDZpH4TtMGL9ts6mPSlJiks64beQUKusZhguy7vJZi/VxgPISz
GKFSNuXMpeWU9T6uU0251CYsV6auKMVO6ISLsF6IUFQoZqv+bJrar6VG/JBNS+haiOowG5oA0LUv
Igku6dAut5lRrzd+a0SyXz9JeoX/YcxRXoOEgmMZjm4ODLnewkFURTyWgGyG5mNIKdxWHDJxJ8Zk
MdMcZktxOyKyC0F59jE1IcMWyhqmr8o/deNxk5A8qr7hvs7zM5I00h4l2kNr2Skt+B7dXtwin8AU
I6Bcc/8jtvQbjBLmSWbGiWgJP8wD6yeo/Qexwumuq+Y8nv2BLcVcrfetnCDPBvwBQ7PcYyGBQjz1
n3lHDhQOk9OmIwBeod8RVwFpJq924BzHUNRg7bLGCSW7LYgUhLdw72H5doArxgsbu1jH57FzNiDT
wnKuzao6OAUwfnvCiEekAET+7isr+e4DnmSSy+opanzYquT9VDuDb/tEXlY0jBnJ2yN/TFGPQbQu
2gzTvPkSa38IMiQWnSHMvTOOp87kKUfuCF1gAy4ONG7bp8NmsycCFdLLyk6GQcyHYryfZQGmj/ME
dQ2658RRuXno1UCYlLHhHKseR0HwHYpdK66PGI8wPFUdpNJFHAm/gBVn+tOhgBgT692MZz+3Cryn
OO+mkd2wsttwM+ZvYoLZeIdZicXAoPkPV2wJU8Wdtpj5Sz2mfghkVsbUeeLEYb/iDncWZgCdHZYz
BiU5aYl0cdWtgf5oNRjO/FIzos1gKwEE2diDwn/K7a8Utnco3W9mhTC2ff0JKLQW1Q54uArsMGZU
PLbYTqOJlNY4beVjxQGDedrTj/72rhuLu7PK5tPlr2Z2dsag3CYyAfleKdM18lnZJBSbT3mz5mcE
srFbsL1XaAeSdL1qxtNLqYEVZZQDbMmChaCj8zXtskvYR4C50tmApsbwHTCB6HAtx6rxQU+AhQ2q
01jUT9CLizx7FxYqpWbyWm4zLfQbXSe5QGtRQJJBYtdxScubEKTSI1ZZVTTY9UsKEbHMO+tNwq/l
QSOVJpgueuAXh7Ydvq6u17m94nmyAaKjLEJwN1VMFeIkRBl9rNhsw6Kbx4s9uL8dNYod+ai/8/xP
XlZEcFbk+/WYO/kip+JuVdqdQMka9nrfRH1QaqG3aO9+0B/8trOh6Y89lCxeIBgr1ovMzWNnbmxZ
Rx1sgYPfxKyLB2XocGR82LTSeRvK1bvl+nIObkQHYJ0MPad60+fG2JXzez0o9/6a+BxbecFCrbVD
uRQWYD30QfOkv27mCvbDwKEP5jBKHW0K6/pBc3PM8Tnzlk2rHvVBAmTR69+iaNYd66+nHoneE9Xo
D/Iadb8oiDCpZIuAScebehiACLvZ/G7cTvA+IFa0Ap6AhOXLDIiOIoAi0IJGdkGTQR22BXR7c4uV
Xb9Ozr2FUVQ4uojZPR/ZMamjbInuGjuFsCtf4qLyqdyASy0t2nyvL0BvpZWZiDH7yi2JUG3Cmdx6
v8GpRDAcJqaEFzFuWpibpjwpOIqozG91p7m13cpkKlh/20Fn3TPfY6ioufBbiw8gQAMuQmiaRoP+
YNSd9zxDT36NHgmM8TKWpdxZTvaLV+VRpqBSBzuLnDl7yw3wYHAm56Sx81vHbm5wejuXwPM/aFec
eES2HPcLpjYJUVQ5+i+OKfGgSPHsTT4XEJnIYEfbCe0VUfYTzfaxYybO/waBJrDioSJijRSdA3jk
LZI2hKVq1mLLWsjrKKh528lG89DhRQRebdSO2LkQxOKKxNVqBHllSGaoW+vtCSf+aqQAG0a9Btts
CEXhwfVry9eBtKdI+vx3zooPg7hFUoUXUBRqjys/3GTz0ZDTdRxQOeNkRfJnoL3vhrhsSMlQak5S
Y5Q7ZDt+Ym9FGZNmtjO8Rd1mOTDVskbeafcIz9EBfa2jhCyzEC0uVs87mIyKeZDNZwecwsHmUboU
dct+7nqP6qt5aMf2w9T+1APiNqHAvNbrZOHuqP14AX/B7BcXn17ebAb4qRx1jb1s8Myun7IeHXGv
AYywrEtXmNY7b7w6wVdJGdFP8eyVPAsuTQylICA1gcq84fcy6Us6az5ltSZ2dB/e+WkuRfMpp/ax
oZsJdR8laj16TJn7noSsU9vVb41lPFYVm/q2BRG7oxzJNusgJ/fomOVPYZvYz7WPTD2zYyc3yTqs
3crxtvpGLCC3iTrzI/gHGviru6JI4yGXpOlUglh6xsRJnnHM69UZqS2ceXhCUlsiJ/PSB+SLa8ju
c10JL+kX7uC1CfI7s6+empL7v8comzTOvEc1EyAIXG6DvEKoaJjrwZS2pOrNvgaLxGWrFIcs62+b
WpchdNALddrvEmtF4qruxsrm9wm1HbMlfDOyH+OppTaVThYtE9dUDfNOL1zqziEW/fY62uth7lzo
esvwZ7S3z6DMPUpU7ezMVh7OH6mo8ElXc5Us9pDwGkOdZs13OKHti9blCXb026DXBU9a/ihH/eBj
B3FLWN7Cge+o9YH1Spf4hHIpxN5vnTuLtfuqu/t5Y5Nfv4sgp7pqiLPX5hIRlbkXujfeeCp9d66P
RI2tm8O02VeFho/WyUz6ouFuGnE7Kek+NEHmP1R++2wXZn9sqDtMU7/DMOVjNvJjKf3mrBNFfR7x
gVFozx387xXEHDDA9cEwGVWshT4DjL0TvgqOpYnuYLOd9OTZVJ8YNUsDssdqDaDVGpBImjpktWOy
WiuDxCq196pa9NvWOLij0Kkyt/riSjcNKw4TwRQyKnXxZ6RfX1Cb8PBCDfiFcWaKcwceNC10+2io
Zk+m607eMfSFsIPAK1lRns78s+hSxJ62Pc22/bkYGjEJXega8twP4xEkuR/hq6G+45g3IOFlfeTq
5Y/itNYVSZyY8iT1oMkavJaCuB79Uhnzga7kzvZBAPVPTpnlJLzMIeqpfaMDvCpRKQjjNzOxa4X2
QaIeiNoXa/Lu14raZ2qOKGf0iFwpKnhLe0Cbc8OGG0eprOOVdLSoNbZfnQPREcrWRKYTeIXGvafS
Ke576qpRb0hbT4dXmpJqarH60koBUcArv8w4zq1gO0/CODVBSb8WVNeCvt3PufotsblzH62o0C2o
clQxs3OqndpKrBoiiqVK7QlxxTllhQ4SzzfDNd2s8PpJW5D+x4BnejLzGOKmHvlOyudN29dCpjt3
NR9y07g05V5vChAhJtA2tmvtoH/nrXXfKgPIie9XkW1s2aExrnpVd+Qd/c6y1UbD0KLDcvLnGWeR
WwBGyro0HonPQRT/o1fOp64vEhlvCmi+tBaEDUsI3uGGzgfGQx/01+X3PSr1S6kXU7JdBUmqea2r
9JknA8aLq78Xnv9pQ2NGuvRm880KKjGEXCgo0vLZzQgORxSe6MUdTrOQ+Xd7yBt73rvQa4gJ6pNV
9r/HbX0vuu4ehkYNComMysHuT5WfgWVpeZlWghzSYnuB/v4qKpPkDc9E2USipd07GaKzkyd742YF
TwTFxDga5FMBwcA1pdMTQzlWvC1vC8xthEZoOcPNQu63vkIZ1XQo88wxpFDAy2ACFdUMg2mF9qLY
xDi7YpPZcZz0p7SxT0R44bzO0JXoZv6nKdIVstf2spoQh31R7n0zeOgssV+NK2027y6C7u7EO3dn
m8r8ZTawuVwtc+PmGurcXsWoAcjCrv7olfaOarVMxGD/lESNCIt7h3MO4uJrFeRf+ITzmPf1L0Lk
KXxHdNFLRuuR0gpoVQA0FWTnqGlMQAPgBdaj6SGSoQV/tEB7jAI6upujuhnBpEReVqDZJ0s8alDK
Ip7Vj3lRPKxq+CimG17d7jS3oDHS7NgRP2mWBmOgEolvDgKikdqlkk28aTmEJEEwjumWyWSlxKVV
A9JxNMmt7T70wqSNo9TvDtCg/YSuky+vuqKVzinBB7AS8127QjLdUKJEdVM8+BUDpcz0Hld2ygec
XFO0omYNe1VUkcMhI1a8FMiK8SHaMt8L6AW76ygmcdMG0V693fijDXZvrbSYU5P4VpvgiM0D/1T4
+7UUIgajwYOXTvcV0VZg/CsvmpuiofDbeBf5+MpXh56WcF+OovQ6M9emO3s65A4uJDAx2zk9Fp6t
ThaUqVBNCba1gBbYx4VvTkc12ScwgR774uJ3bw4/qaRaslP9dpxtbtP8FboLVZzC6c2GBF6YnTY4
2byftoIA/bAx1d13KfavnqnGiEspDKxiRss5hUOA4NSHURQu9XhftdMpb91xjwj6OK9jjNOipVQy
6rPeCxlVHbeR1mRuqJVWehi39k9tyOWUu26cISmHZQsYdcntd7tkC7zBoSc/46VnBB8RM2WDI2jL
MK9vbIMbxc3sJqaGOwy6a4fjVI87vxm8U7qqnSfm4GiN8001qi/Eq1HZlS5dhEFm/Qhcpy/UlQ4Y
Zppn7FIuTlho5mtRzfpe60orHkn7StxvXxIV0F9DKVRlQaabyuEoBWFkmpdfWCm+aQuwAt2+Gr2d
7MHvbf+ph6aYgnRFPPC5OpytTdGWEThzAm5A0QeTx8ttgUM9SrMI8UqTa7ecm2G+yYVgnuGPVegw
ZZklACF4SBh/iT3WHlSjxz0n+6mebeYS17YzQCadMewbvfS3ZeXEdJmKftf9bhSaBWRTBGGU2X1f
Zi/14heRbl8Ps4UXFbJJPVHL+FtLRw4i47i6634jgowT5CXfhhs4z3t/gitXMVXCSh4VXfUCsuk8
iJqrA81Hs/JX32AzmYPBm3+zUKb9dZp2n2ttggExD3PXUBTZGPUXDikvAH2LeutIZO8nM4NjNjTM
UTxBxkdLTtaKL5niQ6sS2ftpZDl8Iek87gqHDUENowu4zoi4G0BD2jImR/NAo3dVV2Ybcpq6eias
M7EqOmGna44rjv24koxITRI0DaF5UTFvEG8dFW0zetoK28uup+fAA7FvDA6sfOmg1tkdhW+6QUOS
scBtR7CYJg76aoEMpiKdUlC3W8a9XzkEIGwo9nVLS7zGeKwDIzsVpgsmbxplhNiVrea0vcxe/mdw
bUIwqFwd83dgziNNoTvAZOTxmQziI5FBXdmJ33U27X2XwZ03Q+mYe8CNamYcauYIuOwfztSeUSIX
DbWOeavTsdarHoSWY15J0S+Qk+6bhn3tFdhLKllI9IhN4eg8mOSf1DkS8Cad9n1uPxRNSu7DjB2i
bkBYmNlOaqMf5eZwalafQgf7VKgzt6gtgZxeLOhKpJcl+cC063o9entkT+q5ybKMD7OBDh708pOl
Fc2JVi87Tyu5kp1znaaDI1/t8YwOvYwZYVfI8YHIFIV265KFAgmZK0xmSQlSYAZQxgJQ2xIHhPBu
Xr2AW40bc5jVsdUYT85KoFpnzANOdWnAvK8IEX0PUnHxLrGcX7JGJe7Q703IfxwQM9ZmYz2JSnsN
qle3fxqJAZ7qzb73jJkhiw7nD+KgmJdXBD7kApNzRwiZFsuF1AWLFDviWN7oKUnqm/Kr0lk+99IK
ixmieJUPN1uqfVrwaIjTIfZv0OdIn0sZliptwyLz5K6BQFd7kENVfmAm3tOPD8893VjnzOrktcR3
BdO085qKA8/UmZ/0hLBNr4Ed6CcJqQFHedx5TP6wNx7FABPDC9J9rbsdL170DH5a3rCOqYCQ8UzV
nvlr6IZXS+bfCM2niEQjh7vDco9F7cTOAtjYwii9GfkvTajHNoXxHaBvKrdny2lvIBRw+VNr+7Uh
IUXGvOQ78Go7n9AC5RlLYol0Y1pH6qvjoVho3e6rWdf84IcV9DMHZYmL+wMRNpmdsaODIql7u7mM
C6Wezly3IeidUR3LgmYqdrW+qb0xjRfXhNaMGH81NlhnXCDiILbboblOJAPta6BW6OEhsLNpYTsT
AQh5/Fow9XAr4ejzLu6nN/0mrVNevBlrFFExFdADbpVugR+dEtohq9thq7MonzmIaMpZ8AfkfpZ4
E2hLH7SKUY/T19hMalpvWFYskdiNViCCdCqFELX2Etb29Mwsaw5TCQ9H1w2PjHbxpeX8qL4Z7jWb
9RvmFjoJASsAJB4khlseReokyK0W968/Dz6Ux1IktjLA3n+uYvtuuQJRj6Eq7EnriAu7CELbAYS9
zXuMYU/w5BkHTcPRTjHA1xN3hZmlWbyZJS0cfcEwpCVu7Q8zBU4r4DzwOJVnxpjUSA0vYEDcZIBd
iTAW89almx6ybt3pxNgcpmrxk7UFg8F4XLKCmnlkAdhWNdNEb97qfekOeaSxcUeAo24YW2CN0edP
EBPZvsi3k2VyT62e3Ud4T7WEYPVvGitOa9u6kXWp7WF6f7OmFo9r5sRZzrtKdRD8EUFVLFIIALjS
7Cczmod6INMiXTDK5P4R5sLDiAGcg4qcgMB9dAbvi5cIkwRwjGfPzL6DWT5P+KePhamdUAaGzNIE
W6UffA2MJdtXG4ixlqcvSpbfStN+W+usIqIOWowM53Xxxn3GX4MvEtWTPcDSy33kMLzneo5mWu+u
YfDXOmTYpwaDrgzs19btyokl45g1FeHwNRs1W5yNLY8Wc3FBJ48fTU+XYGY3CyHd0UwsL2Fe9pO1
pjy/q/g1GsiA/C7ihf7g0otA3UfRPjxtJWEkeRWcONX2WpH/yeb8oe6vO/SGNtBPTYONh/qRmnGj
0qzfzZpF+MNw6jf90jVcoNok99JHBpXm23dNSKYE82fUECw3YVyNsQLbVffKg0Q9UP9k14ZtMQmx
FRkvvhzZYWz4V03OrnYQqk8eKwvcX25sSPt5WEaqTFiUHa9q0khumqD52RR5Kunofq9MI9KuvA5D
rZttrO46S3Y7K9f2zeajpyFLOcRQSg5n61y6ZdnpMgsu9tQEsdHz0ZvldRrQrfdDnkXmiD5M8KhE
1qh2+uQlch2+a617EWl3qIIye3KX7GRBPzouwbfXg6VYUniQ2MGxy+zSGdzVaL+NBHwlHd8B08bT
yn3rcL3KK+W2bMhYW2frl7789kDTAkjT7HAO8H9N0FkdPvny0bAoRoAeWYGmM10dsAavX4S/0A8z
u+98+2UwHSiQm3tikQEbnxjCskXoWJXw9svsUkhBlvK1VJUbX7I7cGAIdVvl8x/f4pBqNUPF6Tw8
OFZSX3HaopxeB8nz7SKMmfP8KfdHHg7+HTUGXLltNRjS+LRMHqztYuNUhFVQxZwt5Kor4PatkBhD
FSwfl1En9nTgsk7EVS3ZSsw7AlSQyzuYSfrSf+xcyaAlmJPckyPRnXUdF2l/hTh7ejxn1oO+DuZl
5n1GMARfwdzoiSPUa7o3Vf5bGdq8t4uB+q+a5l1ZgJgnwPSxX6wNHPCoR1CacZdVaeQ63YtVeQIo
vuAV0ELY6jUPZNiniZEIVxOHDWFUMO3GZU+ruIZFL/pjX7LMR/nE/emOhHmT2ZYyu6KgkXeNqYCw
WKARpStembjae9PD5t04HpGrNOBR2n7XzIwPiqFxeMXLhWaH125gyaKN8KgZiZctt95AMoTnah5x
VwwvBaJn2gad278xPzxKutgWhGCQ2sfUmIU6w5DpzZk58ydPcwi5KL/dje2B05GUpjpxZhZEqShJ
ffBojreMbSlruSNekXMn2FPVBI+G5jxFUzYSf4iMhnUj/JUl8PPE6PUpsnz7xEX/WlV9RMndhk1J
KzSSTp+V0PGsIXFq0mLbjWHxMCO9qJs7ttE9vBmH7RMxFrNtmkld9/wu92C2wXFcYIFJci6jMl4V
7exITxuaJzFDCF6nmd821ywxUuB7mheC7WOBA+y/r7RTlhKKzD6MdJQS5iLDLM+qbjkO4ipwvEhv
N8F3x12pkAZ4xPIyCjiUNnPgjLx4R3u11fDlMG1mSBBsrDi1t4y2RPj+y6ilt36Tjmig9J1oFeEk
hNCE0gyI51syN6o7GOpjgNqh9YZLzuuWpOX2QF95LkjlYpi4hgEVfsR3urldGRfr+LWwTSaWNprX
b2PgFJEmjcOCV4tU1T6BwHTdZd+YdTaHs16LqN/6t3YbXwBsnH1Z/CkDbKvryizOhPMc9POR6CIj
gvkRzwsZiP3mPMLFayMM3nRthQd4kVjhSSNy6HoLjd4R4fbNYuOuNF39xENXRMNU8ri0tdplpXpl
BH1vSfN2YTYe6vNLamdLTDppH+kSHSFZuP4ewGnCGJToF+IdsqX9cp3yhCCAR93zLiXqHgZP6370
h8eJwrOpeYsT6xdcExTfP3Rfi1a6vr1fERmoE84Qrnr5VLSEO7v9RyEb6sq0IckXHwfqI9KwNduE
I0rHjMifvqlZFn5FqHKeb2/OKmiVWh8KMM24k03HZQq++2mIHUO9SgXmqS7sN4It6sQk9S1Oe3Kj
UjMuaaMz476upR9PNOKl0dIeTgfq4qyoX1MlupPf/pH0/tHWP+liQzpYNs/61F+TF52LbrhPRqC9
IZM7dZMZkBbOwdwoBuzT4lJ+iuV+bRXMGt2FD8KobqqXG8EtM/VPU011wo4X7TyYYsHXCSWF2CD7
niGXe0ozAS07U8AvJhmn5pozsgHw748/wwpgbCiDB7NkambVxJeOE+nKYtgD+iBnRROPpSl//CzT
YzYEifTsfd4wdFDgHnei4nZrGfeidzsEypX7bHFcBpIlr2hzC4Ntu/fWibu2qdzEnD+cyhSJrrVn
ozYATWGUDtu1fCcG735KscwprtVOS+3D3Pp1pNa/WhvS2Vpsj4oZq2dJ+7qKQzSwykdDf+iJ5XIa
eRhU86wEgZBsLTiO0/OKcjoKgGEmfkHtIVumOtedVDgaXgAHYnrx2AkwKhILL0oCL0vagQUDNmTk
6YgPpnhqdX2vixUZZHOfKlZOhtF/uB2DxLZBoOYQ2eIUlkya1ljD2dy+zPx7YtVxqFhzZsKO8rF7
LN0p6UpkHoJGgKzSSDMeZOodSma9VBouZd/CutDXLxNtnrPy1hi14rtqCLRiqsBroSoYDq713abu
OzyGtevdOI24QweHqsekVZWE85LaSIbXPsj1PhkH97Dp7EoI531qUqJ9OkXHyNwqsGvmb57XJLV1
bHrv92jQn0k47Y63E6n88gMmVZ0xlDFZFxfkMbAKc4oVo2SejY37OZMkglUsDvspuIwpuMD5qnm1
NfGrWryzlbWPpWKfHzB0CIe0unEYlxxstzgJu6Bd6Kx617K1LS3SmGu5Ly0+GpDhIVIVyh5+Xtdk
sLmyfUVWAkqO/mUqXJnA8yO4Mao2XhCOh4Uwm7yT6r4Lm9RPKix2F84LVWGeNB4JwwCRj8tYM2Do
dFihiEiqyshDJ20ALHDSEKIyoeRQcl8h49+1qbx37UXH/2vuNGT4fMm3qpWMZkemdqr9WIfSYOvD
OUYw1/PoTtqJd3AVS8wxBoO0icm3VMK6WTWeM4fJSFf76Pr9J7P4UpXxYMwteZ7twC1nMv4Esr1n
e/yT52kZae78NjRc6+mKcKGf3LlN+fEghE+p5lkP3apBbrFI9WnU2wRABbo9MogX9KUtwZbE7uC3
0XY6sVtJS55RMna0w2N6MVNmZhbbI+kDLA3IuO8s8iR7wkxyH8xEAahgE+NvYZHytLKdCfth+Mxm
5EjIwrhdv72JkZAcPPvXRrtTqPLi5vOJQlzn/TU4SV4XL1Wpf2QBiAJHM35Ie2I5P5tLtPnZH/Ih
NrwvCOLsoOEQ43Varmu685b2bTXKH31EFePBvMz6Bo1iLf8w63Gn+qHXy1O1UP/ZPu/xQHd3rY9I
YQuIgDPYfob62LyPXnNvG9POncoiGXvWB1XN4+jYaTIZz1C/Y7e3xrPb1XuYDUy9soB1DQZWNsgV
IuW5vhjS/NHTdXiryB5ZE5UCNM80+7FYOX8K8ngmZ3wZy/qtrygf2Bs8ASTV0CChkF6wwTGPYWJL
eZG7XrZ3ynfLW+ud71a/vQVJScFEjxnDi+53LH04vGPT49gUUotU2VyTqQ3Jn8FYoWUTT7FVV1Fn
1gdpFV9Oc/fTot4E9tHHg4MUbrTK18mq17sxQcy8nNMBOkuQe+TZBf0rMIOa8ww2nEZIXdggJDDh
7VG1W3FHG3V9RP50RfdmVJimtnK8yyam9B7AkKqfHhfYzPFiTVOMjkgRlqG4jupeX7rdKq4HGHwE
EsvGnzTw2D8i6Dkq39rrheKEREoWm+v6Hmz6Wa+9i8+HuVkKYcbQA99Hy+z2Y7dCM3H2xvLtt7Zz
RmX02W/2uG8CQEj6Zv3KhOUn8+QRaa+o6ycpHsxVUv2tXwF2H2bqXLiJoeTiW9TW07DzqOGjJe8h
IHUgfFuylKNlhJDBwP3TyAlRadf1Y9ZdaGHIKyPGajvem2tUmtRX2F0SrVTT3Trdt7ocCJX2rjCx
/ssY+he9/izcRUWWO+Hz1lckDPPA/Ia9FLksWVAiGSDW2S0AnRfXDR6DuOJsEH26x5GDDLu39qvD
RS2dtrku0N0ksAizCcxPzRiqk9L97a5xG/1usvL71jBewODll7Wem8fF2Z7IbalZgek2qs35JJTU
jkaAN4F4mlscxYpJMAqdrGTNI4Q69ZKJ7ZJat2M+PwLo2lvNpr2Dm7tv63y/ORsxS1vFpgu3U+rk
/a+tkpfC5P09OcE7YTg5hr8OWR5NDeAbKj1JuF+BOlX0zng0mT8x10VZ7HjMSH1nZDM19ftMJwhv
mYV7u+C/ho1wb2jMRu1szVi09+ql5cJiO1QXAG+/0CtX96rNdiyszzpr5XMeKBkVOskbcnvVekZm
er5mXHIkWkCubXgs249HWb6U2mPeVpdpyKnXfaa6fmGd/our81puXdei7BexigkMr8rRkrO9X1j2
DswkSAJMX9+DPlV9u/rhqizbZ19ZIoGFteYc04QIyorvX6t5MNZ1igQjF+KpGLOQHETkEZpufj/F
LclmHWjbdC7XNG48Nu+eRpU73kYfaoi2rqONYVFn83tHgtYlYJSPyz07qtT+bv15I9vIPniBQQ4f
HVYnK5w1FqYvYWKT8xG2rZshftI0hVsiMbjwkQNWl2au0zULaHJ2898E1DFv8YsbyGCXNTiDh2oD
wGhp+Np3lJ/RlgYh0QE5Key3kZL4ZAWpOgnZ92vGzjesBkvPNXU2maDHKfgLM1bSIbpZRoYOvAkU
fZBkU8+FvlajuqL0Ru/ilqvKD/d1MtUI7gmmgI3c5f3VDCrif+fmIAbA+lpS9eUQCs223VlqvrVG
a5LFU+qVT0eeujI6lXL0N1HKXF02W4e2Fw0Fj0VClOEzET7jlKsTvO+2PZpp/NKo8MlhSwKaFdJf
ZewBzvnQzDFqgUncK4csNVsdLfRXUzbdArffRVE37fHkNcfQoG+mcvFe0vwn/7JGc2cU+aEh7mjs
2fvAdmxLmTqvlt2gUvGr5F8ud66nP2hblqsCS8J5GCnV+qH8N4RpvDEzjJM2upOVWxrJCtDBvR0b
+2CR2grvABj9QLjiRGm1KV1OfAk9WmkIEtkGhMmhiH6P83zSU5mAkBxzbovEO+hp7/PO/g1a6ylo
3RWo3u7JYuj7pB2VcYHZzunnqcMevx5LpOIiIjjNjkntNuuYjzrHHSrLyIRS5nVXaSb7oZPWXS8P
/33f8e/S19O5hQqEeLMXDJ2lvmR1dgBPAJq4GZNnQfrdc6gAA5Wene4b3xcHKiiC53y7rB9kzdEH
dnC4E8tTfzQBA/V0/1iADHgjnDBHQjCurNvOw8+D8mkWBW5M25tB0EXq12qIKHvjpLuNaTqiFXTk
Exp06ZIi54xBfDaiYH7DivZV21X08POMoKZNH5Xx46DMtVpsMUSd3djA3YeUXgnxwRIsp6e9/c8P
UzeGqy+uduWGFLWteFbeXD9rl4EFT2LJ1lw2+UOepZsKX+mT40TWkymLsxuL+sG0koIcj3pcJyWg
hAp9BmJVAlva57JlGjoAbE+UT2U9JdUnbfCXfmj8jSaabacN5pZMW5dEU9Uc2fdpb/+43JGrZbtZ
TCkhJXI8d8tM8+chHyammyROHDOQMD+OTHNw28u0PPw8/XkotQuDY2bkZWp6gxnBl6UIT6HCy7z6
MY81jcEY2o9+yyWHzv70SOp81LBoHok9C+EIY/uyPyfbvC0BCBI9/8coXYP1qtGnIcnTj9SkcgxU
j06jS+4TleOWv7vbeWIozsJhXugk8nuoXLKecXa8dlb7rZdn/jSHm9EL+7U7D5ya/eStZK5w7msI
lUBevEf02stPfh6ariM/otDvqHP/mKjYXiZNk8YCsvbWQJ3bKEZ/90IO3d7rzFdikIo1efEcvdoW
jBRNgaVp8Ua8KBozTHTrceyJiwKWP8/hraKhcKN7AGryBp6OWDjF9JNDUEUvw3TOuLucs5e0Ds43
/SdIHFrIgsaFbzcv6ZTUD5bf1g+dztZVqMNz2R5VF6POnADwQFrunn4eurw+VaOkRw3m62nsIlw9
QbotI0WWC2DUz6La4wScfmESBFqC0e6/b+fUdwSvPQnDfGytwr6TVEZwzDhX6x5F9GYOuafQZ6m1
0xD8MWPEWBs0Hck6JGPayIV6k3mCeIHAVLbiNerx+NJUZf4RwozCSXY066Z4y2QFZQ7jzJMxp2dM
ggONbQL2PJB/R9Lkdk0osifDJ+sx0c7IiFBSPTIkZU9ASoMmdCAcoXu3RBX+o0/bDhiYBrNkC7D8
/ryUBSvMQzNtIm+45Y33l2YFxGm361aDVZFWttxp1FvimeYJme762c9KeauBE1M/W6Qb8X6TFsiX
Pw8wqDCjTwWmhywP92P0biSB/cwpP3m1xwCbtxnd6tqqdqUCJFQAPV8NQ+sc3eqWJMMf8KnxmZwr
vfVJ1znJWv02TWY9eUd1CGbAsS+TfilDTy8eFUp5XzU7u62nkzuI7GKPal/67r1jR73no+fs+fe6
g6sH/YwycGUk9o48TMBqy0M+Vcl/X1X18Kc2sR14nZURgtGk33iz0JWytj6VDtmlvRo7inMnvhd0
EJmOfw3oZ/6YYcVSSlvn2UOWuPcss9/jiCVsflmHIXeVpxjX2Ko1C3dXYf7eGmn8ELe9eMLtGd9R
8P8dEa88DIkKt3FI5B4CvrPfsUKbYe9xnvD3VKrl3pg4v6Vjj+K1NqP9z+IwLKvCPPAhMnrfWShy
BInrG9wZ7aMvWqiSY9gRdEzHp8raN7sSiJhCCvq6TtOPyEzgAiXNsDe8Pv3w0+BTFDXRY53N8Q3Q
7jkGnHZ2lq+SJt1FeALuAMKWWTUhbH6i9sjtXQJK0R52ExSRPGCOqNVgold0yqefB4fwaQN1LIQv
voWPiNs5TjYZS99/v4CLYd4Hxu8ucpiksms/GHI/KL+7uVHR3bwUjmCUu39lU52Msv5dykQztk7T
VwWVGgYCCSyE+a1s/pOzgQV/E7TZSHVAY2iQpvNtukwU/ML6I6ACo1LJEbE37nh3czk/9BOTGTOs
f4lkIiO+GPttk7n/yJ8mr7xnoLgWI+oOguSodP3WW+MFS66thEcMCzfYdezv9HKdB2n25rVaHuyc
XtXq57kLZX+HRc/57+mS/7Njrkmm8xx3t36WCSPtqjj1YjFd+fIJU1qGBqeJ9obD6bZqCZP+oXaM
ODGebYTQQGtDxm+LKbmf7BSkFr/Sa7+4pB4qFS6H2nund/peB3b3XQf1S22dM4YAV2+JjXTcxjo4
vlGQZkPopYPQaDsLujo/qxyaCfQU7S6U6Jhl8mSrqjiAzPQOaRsuuAZy1v3uPiTFREiRMSjaJkN3
+e/LYex3OcHzeCIT9Gc6t95Kf7IAQJKhZNXU5FZkGduqRFMsC2G9FUbASsu6mTuUWJWZ78POf2Iw
QdByxeywInvuvQNOTmOf0XEqwKf2tgedS7iAB+drGLVyz3rtrmM713cxZqfBZEfo1XAoegEIqzaS
rWN+mlmrH+5qiafx2HM2gWy/M2Ube2PuxnUTBPqSDHjmhDBnBkT6SBzWmwOB60BcIdMVu3hFEGIM
xj0zSKSqCD6nFatR+3Hg3DoVNu2Q2++utfVmdIL+rmKCPfkaiUyXNKeSkf5gURLXg/0XUC4jXUik
Z9TwRDkx7ugst3zojbFcZTOVSZ61R3tEb+cZnrWHLZZefh5sozr3STruYRYSCoRGbjf12YdF4vm6
QgtH95a+P/Wjda4kjXWTWaWRuNsC69Oapelvi7NmPw/pLRM5G4iAmuw0TJ9tgyxjM1h1RRFtWxN1
ug2R5HEKqr1jDlfq1XHvgLXN0CaTeOzy0bHOOahzB21lr22uDgOy+M8iFsPaMAnYIGNr7Y9oEYdU
RVss4PKKR8A81qMUh2CW3UPTE/Ujiil/SYallVZY4qHS6GwNY3yvaI18V6793xfLd4yaJmgaY9XA
2GftZjSAB9Rd4UuRjE8a+xlidbSSah4K4Cg48/w+gHRW2vZr6PE3NHn0jEh+N320QsoPmVbWueM0
vfaknD5G1zz22EUTVEgzpk5CWdvMf9cxrQFOAeOV+nbcz2mrV1mTA4qwlptYFeJ5JBzl2SXSVXTG
E9i7NxfbGCdI/9nx0pKGDbOI0mrkHZveZ5fR+0z7+EV5trpJhQ+Oq/D55wG3yuOQG+4ZXlOAvjBG
kP3/FY8/FeTP95BM+ggO/ja9JR9xc+JGTPPyd96T8peTlqTaAVTxyLnVE+lbsiiLQ4t3mU0kuqTK
8p1dYgOd8JYDQM9y8UDg17dt1XysC7Lg5yGamLOTuEmIkjPcxqn1CPXiEBROjbgbEHi2YW2fwcQm
53YCTRt7Wbuu6OsxXyrVgfAOYmqNSl9Z/2CY1afEBEtHZJC1Yo4GijixriEaHcDW069s7g5Jy8ey
ZebSHYqumjYpAvRfjWUdvSIPX8sum4+VTr8rUV/tjF3Y7HvrZgcGw+uEBkampgc8sOF+GmfGX5Vt
bgtPT+soSNkB/SY+/lSW0kjGWwb0gJtt4P9Y0wP00MffgTyoh2DoolVsUQmWyI6OyqTVautJcRDC
5EOGMiXYAkPKuf56K3EPpYFytqvN+qrapr6KptmZbjOdfp5ZuT6FZpFfp+aZFo1/z7QdLVBuwHTB
t52GPjOAmUGiyKx7S17bNsy1t2mWpz/fC3u2jKFfTMnTwtsqZGOdNUBlxIJD8yXtqdq7DLQuPw+1
59WngVeQJEFz6dTNSBqKO9QY50krC9WTsNCyBuM5lAxgG9hZmyDSzhHNENe+jAg8lXqq3nl7mIfX
0680SwR3aVEdo54s5MBjmDx4izvMqwUiWOW/ZN5wqenokTJOtr0V9PRWCqRCgL/ia2oSyboKVJJc
fQhkZTekn4T+3kvTqhBrmuVeWUNwaG2ve5YmYcPYXO0NcfHUy3VQXlLpnkY8d8wkg4uavdwnENhJ
dmk3YqaphvI2L8HJhvXmNFi7i3761TmYu2LpTcdEjO6jJ0OCA0eoEMkcYmbW3sN7GYaIJizB4PEn
Opee8cNENgjiS28oDrA5/6JIrHbaie0zhrYPhEhINgrQs4jYOK72Kc2vbjZXkxs1x05jFW+DAier
5djerhQPoY7nv24hmH6PcfrAu6IYjzfmAQvsvfLd+Go1UbWbI5KEanQZu8Qr/HODw4RWTUgC1PLm
O4ppfTg5muSSrrkBSn5yB62/ahk9WFMufwlC6TGFBu7T6BYgR4ppulQRrYkoEPY+nhCwJEqa+xhu
ya4eQn37+Qo6T39LwvkFG9pwqhvanb6XwQRY1r1utodL2X5Eae4+NLQAD8Lr/8UZz356AT/f7wcI
uEkCnpOpccNMDjmTSQYRKpGFW4zKpyJ67//+yBj6cGuCTMHZ7tsnFyHeDxnFWFaYn6+c1On3kBje
OhlP5/89zL38f5/CtOcQqaH3/PcrKeooGTbd6n8v7eeVesuYJEkQ2/z8QKcUg5Y1Zeehic5NPfe/
LId1KsdgxbAnT/exN5PL0Krpor2WET9uHhRQ0+NcRONjOTdE5OnkFqlepuv5q25U8xjb/Hx0BG+l
Ua5/flEkg+AKtuG4+HZ+CoDQEdB8B+AuL/XyQIw2orj/PS9RAIYe8HTM8F/AWPEuNG33qEK6m2Pf
SZS5KLDmZN6C4/tjWu5LkmK/7dlGd6k9HMkb+0Qng1nfRZsSmKa/zlys8U6243JmlQ5FvmrsNN3R
PDganvOcjY8ijh+1nfQvnTH+ShlRqDZCJdjsYja0qy/CD8btxj4Zt0r67jX0sngP1ChYA23WjKvX
0s2NQ1mM1stkQ5BWDJCb0kUZNxbebpD1hfPNUorBzCccaT5aA+984Na/hmqEG8W54xArhaDca63V
GKvvOiqGpyojuhdvy9G0i2C7JvmPa0p0KT4eQ5/NmmoxDBBDm+kcXRy4YpeQtNYeMTnkP54hpDpg
uH2LfKQm8EPI60kpXIdBnvI2vktidNfSSoyNTd8vafR8lhjrSiJ0dYOo0hyhMLR+0m1dGdwab4Z2
A2oz9Of3QDAOFA7zwaw90Wb755gMtN1CjSuh4jdZFhZr/riZlEZDCQF248Rjw+C/HTlSeDvljiEG
HN/ZgFBaK/pxa4yv9rpAi9PuqG6Qoid4ywliwnp5KpK0pgWGmSupyCi2ynPS0aUs7bLbSrs5VHH+
7evuTvqsMrLwFjvNe4pD+NHsyqsK+2sgGn/de/Ss2MLwQxj1saH5AEgArZKOVu2EYx9Zeo9qyxxe
9TJCcTtkQGQ8p5uuGOQlm8WJ6elMFmbcLYf1tUk49gsHRyJa03npntFRN4dnt2aO0lrkma6M0FSH
keojHi8iQ8WEBZUM95kdSxi00tpCbefWRd6nC+eap+9tXb41c0BfwkSd1phi26XmpfJiMoQbBrsV
0xvaSWf60DcyyZHEWGQ7BiXbOS4Z6I6Tu2XpXq5OZxUliuRWT5UHTjEkjtXW30bsPYGUbOyUc6nL
6jg3wK4Jui+2vinvXYkk2ojVNera33WXfhnYG9c6HqqDSITLATwOECyP6bprve8xSzEr9NB7+2lo
8Z9l9iYnY4RAUA425W8Cyc9apij60UWihoywNSTIAsqcq3G2g0MQ/PP66S8bPC0DW/yVX00ZfIx0
yfBC0XtvJ+9amEO6ySNkVJhf2Y3cGbNWk3Ek9niV5mdMjtUep8BdMzBBO1/+Av05ofAcCGKfKfLj
diSWoYqOCFa2RqP/NNqUjwxP+Qen6YzyY02ZFGAGaJgTNXN3Wq4gIl5PRkNWjS5Qb1akOLbc/qht
YwFuYZjKflUHCd5tzbjEaiBp5taEZhxRyOJUfg0G+3HMzWoP3v6zB2O7JusVi6uK9AaNLkmHeleR
zfEAO5HZo/bwdNnhzpbm71DR0mA0zPlqKKBq5kvEAS7emTgJ3RJYwQe5NcokWwdARXBbwFPQovvK
G3CEyNjRvMzvrV3vu3LxPr71lSgO6AyJUxykuw119SwG0R3LLH7I+waiSi/HTecyIvdzRoH0UzdE
lbEukp1sR87aGLxNHY0frtLnsC/3Q1sTakWmXKVKKP0lVOcxw5gaoSHIQtRfZjBM8AgM4zE+uiop
96mRsej243z1RPIvwi5FCKtfbXSHYTgYiEpPTOeYm8g7OLRtadA5u3hQ8CQUtt7CeUnG2WA+6u3s
ukVBk9h664095leTQ34qdtINr31P+vBYMqlTQ0pjKLo30ooW149A9sbEhNPqwxS8GATtPTxD2sCx
HnY4/8K3adDlKq7wegWDt/ZC/Ss0OZ514dn1XHWIOwzANTNw7mw28dRQ6ES9tSzi+WTFybEYkBZY
FtyJ0af8GNvKBBiQoFCaUHiLUJyDaPhCNJOj3nUfpSPX8RCHzJoULgSbmR2ukogAwOBWtAaJumXH
yRVbgEZ+NY02MimnyQ6F7RQ4z1gQUXkhAMS3nCEbYBljxaC69FKQtSUXhM+ZhJuESM9witVZKXGd
gLhebd3vCBLZxrZ+60OHfqDBX+tKMBFN/RDlg7uxYIvv7Mqu4DulOB6Xln5fMxsqOgen98Ak1ysU
J2QGd2uWCzwe1BNoK/HKaRRKXpyfkl42F4Z3H2rqz1MVEc6k5FfALKapWOuWPXGT0+I2cJsyx25j
JH4Dh+fPMs8e8wQfmp5JS2vmb+V6DHAkcQ++1N/RgPK6nKozU/P9NHTPTpCeXIP8ll64DWmmJ5ym
KEonOs8wQsJz2OqXvPQ/6gkutt2/yK5JkLoIlESFz5hIycdgnu3tbDCN6kv5r4iKbZYZ0Ta3epuF
btMYE27DFqMFLaFDWUEcYFhMTTctwxGOOXXq39Tg97gnG1jZ+aKjyDygDrZl3QXy2JWLUWVOB4am
2bjzBSHwZNvvw9rCB8uyzOHeYFfC6RnHHAaqZms3UXG20j+TgxLHwNHRV0bwZPk2E3hsH/Vs8sy7
l6y8m3SwnHMIxRiJCKZ+fJm7idyNq03BXIWcccjyBm3CSBXWNvr0unW20ovfiVQN2MheU4OqdKR3
xm0SESwZ86FQjnUj09I6MX61BeVkFuIMdnPnbyroOz3IZIyu2ZlS11ubSYL4mwAmtr+nriE3FAYx
YhexBR6GCAxWq0lDhkEAevM0aBoEwYkmdLI55oSRcC9aNMaXrGNjeK9F0753dvVSaPc5IXjnwi2N
YsUgVbqMb0lpzexk01lXKJhFxgw9mNS1ckt5pR4V+BjDjuywxTUk9mh1l2HptzNklBwQdgB36IiS
v/6W5iwfGwuDnsp6mB9xygigopFZVOW2X87HTkT2Te0FW2Whjxf2+B2m1lOu1EMvOusYO+OvFtax
zkPnAE79l/dsg0W7+2OI6sGDZcSZlJ3HepyRm2/8RjwSRrQay1kwlgVRkV5sOeenJuaa6tp069A6
I8xbLI567JWJNu+wWQ7yS3mtcWMzxn0pYAEQhMtEj2OBbL09qnOUb3eQrvYG2TIrRfQm1XCeSJk9
wYlu1qXV/eZW+tPnH3mg2m1hADiOBwAKMK8fCkScWOXIxu41NwOxzKZNs7esW6bW+XYO/WJjoW3e
uIFe0mtGgWutYjgR/rMr473s8P63pIqtR3LrwT4xDuoFLVq8juFG2xo7TdddUp3qTevpHrNc/69n
NTgXaJmk0wMQMJm+DzF6dqNDYaWdU63s/VyZz4NgmfKiKFhgQP42xRSPn596zQlavDcEUOfIylBm
O3sDYV7ojSiSIYyhSKt2dV65Z+lmX5bB9gm2Z544orjmhyLSss7cW5Qlbziis51Y4DxLfFXS5aQe
eAjJPIZCLmY1Q2D0mnZuGYKTrIMTTUwLY+Cwdou4JduZrJDYSE5TyL6qMEasOfz+lnOA9KJlwpwG
9hdyQWvVV/pmTomPAQvWoQcBvBi2QcYs0jDRBo/901BwZ3rlZK2ojgLYBWn4GgrCEF4kxTGiwOSr
LwRS5qx/G6LiQOY3obB1/yvoSBKA5hsz0llzvGp4IWjOo9I9Iv0pV7RiIU4X0afUnyAtF+Mkf7M/
R3REevtM3NW85G4jTEPcCTZtZh2unX3Zz9GxT+dn9C+I7tLwg5z4f6qC9Z+lAfgZqNdRhuBDZsHn
5OUcuconL0oWFW2K+Ssvjq1T3Pqw+0dz9zVh9cSMGEW75tzK2iDdBPREIT+BZR96MR/CPoTfITRp
f5LKwxyfejmrXVfWpyItJ0yP6R6WtEV+L7KXHt7QKkcP5CfeV4rKcFNECY2P/lXP4Ell7LRoEuht
6DgRlxkRayxbLDBtAeN4qr8KBwPngN1/gIEiEwjarzOy/GpCmDgZp6A6Gk1g7V2/tvGJ1O+Tbz02
eEZ6tJVnNecfYi4sTh4MMsNpbld2I/gorRqPHN45uvTzxv41Q+5jL0SUHOR8Rklw7frq1hgeVhZP
vlLD7CJDMXnzA25bPrltNZKjivMKXt8XOgH7yU3779jAwWv6yChThwWcFfJY9F4LMCHqNuZSE9tC
Oo9+FXwGXYkysbulpaJ9XyoiKw1SpqCg/PLGPyZ95czy3jML+6sTBt9tLTdgd3/YVi8DURhoZeOX
wBrUEbchw4MBS9hMeoWLo7LrOaIapXMMzOkZgMIK2O09Yq9dZ4vqcFDOOvXiZ4GDGDkXIEErR0TN
SUUqJIpTVGabwRnErqZoLnyoJ26MzrXtSSIpuAHnCb8D0lM8hRlOEoVxqY8TRjjK/2fNwWnSxbOW
NlaWTjxo1AUWXUUs0DGYOCDfgHe8i3fm/dpppk0rEpkoSjSnQ0NQ44cofe1aY50nMrK3OMTovG4I
JpJbvOTPRoDDDnsZ03cUfS29WSo3smM9CwmT7UAtqVMkWPQOvawnTqNE8o/htwyhjhgRVtZhPGNd
2fDpf6Yh/JlRZ1+GbvZRDF2QnBPekfyVoeCWzJw1Ci4U1HL+5oSrVlE089+3xcmj0as3MR/IOkCn
b+C+FenXoPCd5CkhvO0v1XBe8Y0OUWqR/4bwE6wkxDnZJA+hunBz731NDIvGucUU9Z4GxVdYEPBi
KdSyet7NLSJ3ZhXf5dic4lxfOler1dj1VygY1MgkjsyGu3WNGu241b/HuFFWUxb9S+fxkCesTYHN
xYLPGLr4yvfl+xC618imYE8sl4VyvOjejXfu0C1r828/Sbe9vMzGs9nSKrLtiqIeUfmYP8khvBRO
dJp7YJ1C1y+d8N/KDrHPPFK6Lq+6KdSrBxChpJ2U/qY97iFNsqE+GfWbHDnWNO6roRWew5p2iW0O
eyvsOyYd/R50CCOjmORxzrVqZP4R2NVTMk3Dhv3hBDl827jHkDop5tPdkHRrHCY1v1llW+1M9km8
e075ODGv487fyqYnVmxZQCDDZJQK7sppzQp2HxoGibMeph0MNrPAWleJVyPB+UkLbRUqG543K/ZF
g7V0KriGvkmVNjV0JsvFE1Zg7by6hlIrStt2rWJJ49mX9zFEi9o0+ksmxjtdgWYXEQ7OzNX54/kv
KPYBDmg+JYwX1nZZLSrYY6DD43at8c4tNqoKlW7idgfaqTf0RH8WvU0MUWJXkdFDvYnE0e/jLfWG
jXgCI2M7em+z1i/oOwCm+dWLb5WXIoluccN+5JvfTvLPj7tso1ua5yR7P+SMgYGQfDC9HtZl9jDY
+gLH4tUxjdU8jN7a9rmdMBwt/Znwt9Fi4sxa/G4t7mK4tTYDygD6HDM50qm57K300cEDRG9h2AeT
+e166mXE7TBzNsnoGS+ZM0kMOyVPElS7FYQNsy2/A6MLD0MlbFZC69tIGc3kTJw3YuIvDQf3D20Y
uYocXERR1q50ycHRZ07DpRTyNtQD+w0VaGU8JRWbIBqdmigizneWNYPyTjEj9utSGSka4ejDNnEo
xC2GGemLbYTc+kbdeCqq/to37sEoSb0owmPg0zuXw2fZmjcbmeQGueQDOIu7o6cNnaUXN8QZl8IR
4bhcbaXosTp6BrWhBQfQDkrWPtAh685jSOlVSLWUY+/+2LAYt4EDFaYpUC7rSTR7ykx7Rn7iW+1D
6oEU82N9mAqqd2rICS+zJABv+rUgZhyP3rQ3omSkeHyZ4+oPRhWao1m/pJJbFDjM9xWALhfWF8VY
8VfM4ssq1AuHOlgMQ7aBW3qJ2g6DsYGTx+Pwh1e3hRDCVW/Qpl2VpAT5JrilqYvEQ8GhqGZ+AWBN
Wg7vvm/QM/P3uPNCvB33wjT+zdVTDsFyP7iIi4MhpZ+qOOVJI3vMkBBMgaJJ4PWrRkzupqucuy+r
3wwL5Eb0yXOMfDEGTM4ilG7VnJAgG8TOsYOzknX+e6vzXxL93sRAc1P69tWaGDZrVDbDNcWyS6pk
D4sWu1Rbg74JkCmZI3rgFDs2iDmIkJOMqHiSl46QorVJVPG67n2qGe/JtkWybTWUhiRI39Koys+q
FnIXpvBBzcGnm9jc0jDqV05cTtt85oIsiPMYIhwdEwCSqjF+MwGV/PMHIxGHKlTJtRElH0nEfpxG
wwaaHhObqVi7Q7QdZ+45CgYiAGPmSUbAzDDX72ZZxxfUVCCsqF4gDVoL70eMtrtqGJW3vnH3UB6c
kFkvaMqOVVyTiuiEbykdqS04k2pVL7yeJvxMWmS3HBxoZY/iLyr+eeWzu26423cojNbmbMqdIWW3
9maanXOIsbxnmgRwwuJX2/DLNVFHpPUd9nqDWRzFNHBbiJbY97as8fByEJ0WUZnCQWOvx4d1sK3+
0OBCWud+hMnavMyB/VQBTSDnPdwnaCp42f6ApsjplziCVQWdAYIERTNiH5Y+L3CvohveS4dCXpdo
3jGDYMrO6QVMKa2tJgj/IHoCC9O0Z06j1amspxcaf5KeqH0Bvfspq4nxdnuU1tSTTGycBuvacO8U
XSDWajZh2y23a6fD8WRqZysszX6jk7fYPEWueh1Grv62aJar9yGxyzeRgElTnd8iRzZhV+ZpcMXj
068snElbiq+3Wg0mHNppJ7z5I3ZtOgtetOu1ePKtGG0f6Rd9CQo0MPvTbJhnI2gfKqMXq9BkfpxN
HLlMutTpgCVjosSesDYT0JPcS8/8jnrO1CxXJ24BtKCuvlq6frJNu76UfXzgbF6uaAHcrCb7Ek7D
ZMxQCxbnEXuCXF4tQYTilCNV2KowNrlY/U3NQO4B/nGCudn4bitqmzDYIkYK2XDJhGwtwFiwTMX0
OviBOuJHiFCprTNoMJvOpsjTRcxC7WXuRmhx9XAXANes6SN7L+2rkVWLnycYgVeXF1OjBDJ0z6UW
j9s2FEx3R5DnsQ/4pMyLQ1ao3fK/tssfsiawrzkm/Q0xzmiPkalgbrcfEYcFCN3HX8QkCOaPOxBg
2ypxR0pJ7m1bMKgcaVrSMmE9zUWxHVRLy8WA3NV0HE6ifMfZbY+e9i5m41+V1dvaBunJZpPhv/OX
IUJyLoNPVRnpse1AfoHyWdlGDB3UR2HvJOEVNXzCYJlPmpbozvbwSZheheWzNHnnArN6nN2edLwg
mKlg8XPLhGaEHzccujV6dgwVzq4nXyma1cOET0pUpgQt1r3XsOW3UbpIi4yTUv7ZHsdt3PJHmiYW
hMwy5lPTOehL7X3gq/gxCDguNiklVsZe/+UK5zaS0+eW/SM46naJ4zsbS9ULGH3e9VjMySkd7uGY
Ftu5cw94kfRDyqWVNXTWewXJOzaTo+Va/6YZeY0l+vVomIpdVV5iU9Ek8qAJh3QabLXO6/iP13kR
DDyQKS73+6ZW7TdyEJpzGQOs+ey6gTjp/0PZmfbGjWRd+q8U6jv7DTK4Dt5qYJT7riW1WF8IyZa5
r8H9189DVc902TVozwCN7HJJcqWYZMSNe895DlZqN8hvdU8+z0BpAp5MnV1Hms6waM4hEVMLi5fN
1OjbTiVPyg3ECxVggAfDv61toz1zjO+PuUdlntbJE0NdcSJAz917M0DI7B+kVb5lPfbPof4GqcZC
GqAuMISZdgiwl6S7BUezfTFSXTuaYXUCGG1vYhUyVShLFm8jWYmEJdgbcWE4E5axJEI6E8NdH1+K
juFNqIhnilH2LvWSKXsui1N+L5om2eVJt2yY6XCyBTuEanbaDKNRrARBXawrizAgeEcNQBmgeB6K
tP6QeZdjK+nDmaWEYxKi38oV3jWCdaKqjD3I1OqtcHFOoCpZeT2VXWeaD2VkbiLT8dbVEG082o7l
WFiXFFLHA88W4Fj1UmsomVMapvrKQCnpFR8Dy74haF1Yus4ksOd8QOAywsh8YH31GSNXgcUkFNQA
yN33pK2eys47ye7dKcVZYXYOxip7sUG3cRzrOb+aRcecu5reZEBnwYzWIJXGhdF0A+2Qbm/AED4k
1lPY2PHeCgp7UYFdWTT4y4aYjgh41xSHKCCPEUbUiDWmodXklvoqUvVqGFlGxBg4Sz0M76w4fgBD
bm9qG6HngCEibWhoOgHe6qqun+1ehUsuJ3VnUh40wnTn/1dxaD70AVyE2VljinhFyNl3jVrO5lC3
MqajYjq0KQznUtTeuQ9oCOvdKA9RZ047gCb0h0HbQF0IQJU19XVoTOrPJok3/cWbZL7riuJLn4qV
rvfGGQuzsRSfqEuL2q4Dz4JRaclyBQoWT9OmVDhLgqy6Tby2eIJS+RosdQk4k2MQAliazEE5sTO0
j6HjYTPkjuKc/W4HcKea+XAdslSGOmk6thGedADni8bpF8aePCwOFyTiooJy+FZkUr0eXSKLwsGq
9WDB5v2R2M6rX8W3iV7k65FhBBzV6qrTeUPkkC7gHuwCwYyNGoBjjzTAu3grjYqdvsywZ0Bi11fH
n6ECIzYFCADQZRSS/HFpNaOJax2whWYk68Gsr3b64Va9eaGv1iKzjKaUfRAB4KkX7i3C2aMlo2qt
8m+l8Ky1amcpDUtJRpmHkY/VzCoKpilpSR/Yv4375nUI9MfcsmlBcvRNE+eo4UcLAJpWinnpENCq
ph4CEcmMgrVxaalXJCs4xFHjL/u++9YC81kZWfqE0HYA+8PjZXTJ40QKFJS8hZ/i8hzKdFsVfYeX
lYo5GNNt06aX2HbFqi5nqRWyEhDPbcKCIhVXKEK3QnVcrkUe73rwUpmlfNwx9rXs2yXz/VcOIl+D
lhJ2UnazFsa4qVUF+maANyGZWziNdR5UBE5ieDZnfaOqvK++XXyYs9jCMaHX1vRARC06WjuwKah/
vhdT/dBNOcZ02itlCn8aHk4EIfA7On2sgq073ejsjo7Q1gUTR9s0b4lMK0QVbSyTEt0tXzO0VQtI
TiUPzZiVb+jkvyJZXdcjKFLBLytqnUj4vEcjqbnXwdS/ZJ32Ta/MfeRZzakbNnkZ3DvOsOW7Lxqn
jmXuxzDQjGhYodM9lfDfuWssDW4Eg4tA164gZ7zFpA1rt8ak0ndkuZVijUXniAYFozMDLjTuGa0w
iMwdSgTZ5N+zfm77NEgFXPnd7+S3TjzW8OY6hh9ruwbtHSrPXOY9Zu9a0795CQJa4aLNr+Q0LNNJ
9LsYMYD3EWf3+BJeE5kq2juHomdI66ZjTCjvUtJFAgU2cDgwqfEGYZ8A33aIXat62kOyEIx5yOHI
kxc/tWk1sWTfAMj5PmhIeGXWJwsk7VcnEi8moxcED+bFTmM2b6bkcQjKFFtKSH7EOJANTnUeLNDP
XEKZLKrye+Fs4WJHa71OvpLXyEi5apFSTE698hqrYgDIAduFok9zPFyMSgJFTzgDt4BCNNtEX5GP
jyIRhw4N80RjfhN6WNIMoCwB8m5EddE3hl4H7KFY5DWhLXrN/VqRTwVAE59Z0PBvKDXBvjzocDrK
AfpQ3c4tXdNZx1lPfRo+17Z7TzzEehrdcGc05SVHYdLxfQvHZ0oaACywi4onMA5f2fcHbsIJeQhn
dGiAPYtBDBjN9Z6ACKujH7KC67Xur33PvNUrigyj7g4kq+c7NyJIF6vIOuoRwnlY622tXIouZPkl
kUamzpuw7lC17jNneB4j5HwF1oubiNEKc/OqBpGN9mMTOtUyCGKggzZUCuTUwCgTSH/zIKx1Zm8c
aYmGGx+wHDd5/J3ltGMcvLIa7oG47eUmJAo9yyPgWirlYC9xP7fhtLR6yNU+ByFo/LMOrntXgGtz
HDJs4/5rkuOxcNAIG0Qh7btgyfHfWzUNb9HusML48nsqArIAqvFJa7mIFdJxAEOPnj7gby3qnBlQ
wV/ojtumT26dlLKxQ3Ey9COSxIChLYruZYAt5TgO6dZpt6XuJcwG5I0qE/BKSStWnPQC5BD6FzSk
WAijplkmKYlJIVE8h8I3b22UQlGPK6iR8ptf0uHCz3uSuq9t+wn/mXQysXTGvL+jjdXUxcG1+5Md
G98S5rhtEGzp2gw3Dh3I3SghFzLf2XuBbi2kE1qcCwp+J/3Bj9NzW6KYLXnvuT4iJmrlqzSru7Ht
jVWOp/R2IvYPZsYuzOW0TydLrMwR6hzu60YX19IPWsr1sF+PQ/VWBSrbRsgL7Yr7nLL6XfrkFIhZ
q6/yCyPbaj9FxZsHyBh3er5xQ+8D2/zLBO40juXXUchx64ywlHTug75LXEYA01K3x7va6ECH0SIo
Kis5KCvb+WclUvfO6KdDX1vBycLatcLomi7rMm0PZWndw4dW9+YM+Rmdmu1w6miT9/Z8ZEZcQNF5
LCwP1o9ummtXz42V0EV+qAuy1jSMg3nOSoL3INsUlmltBsqUMtMWU4CGZQIHty7D2StP8bQZKhzf
nttPy1511rI0NI/ztDpYRu5sOlzMK43b/UZqc8Vk7mekHbkOxgGQL7AJzI6LJkKT34hyA1Tfu0F4
nJ97hQ9Q7blu3kLTDL5OL2xBUYfEXnbbLLMeWPWZwDPjsMxa7HLUyzeurUPPA+eV+MypijzaV5Ij
mEDwdWPCAG1D47XmTa46QRNXI0L8oGvorIwpsc4lWmY/KrvlRN3IZ3IOE+Uf7Ch5itWwj7OEhlMG
EhawA9Ea0TV1GRwOcfYOyWw9dN0mGbP7CMm6G2pbL6UX0VpDcXEr6EpeuOhtHm0YUzipvX5cA1kD
CzzQw85N+C728F2l5imu4Wx3yAZrP482vp/e9QUIO8FzsNQj90MPymNvhhImdbqzZPFWgAdfuHSq
cecx/HZQPxiN/tXxjR5kVkI7pFlHeukgDe+M1dA64BvL4Lub5A/pxJSsnofqklLHGrwnL4zefYso
HKmjrvMGnopcxOT7tBFKF9Yb4hsAlsV8mhDXmYmzNCaajoGSs4qGvgYj4ZbAAmBTXWyxUIiTkixt
FNsgXWpBU9om1AkH5rEPxofejHAJhW9egGZ3SjKYmuEqJDBp41DAk5JmL31Ut42tI8YfXXvfJ7jG
lT6cRFEdICWizkGf2jIy/s/BY+bfgt2IaHQc15ZzECEhYHOo81+y9+jKdNrnoDynmrp63Mej6U1v
I0rrG2zxBMEP6VnEtndgVlWv9Ml+o0zotiMP/x3HkIem1IuXRkOplBguQ+lZZkXyzcGEL8NughlF
a2jfa6XgKY8erFoT92BpbdbkujhJYQKkIkoEs3+OjDSjbTwm5m0e0K/NC4hB0FuerFgWTHKQZpcI
GG/CfLhoZpsvCqFXWyZa6lI6qz+zYaMGU1Rg5IyrzDG5630UcZU3Oicfb+TqP188+bcwPkdQ8zog
vqVh2vLngGjJjY0aR0M7Z1b2HKzjrPyi9fbKZVgP6gfcv4CYM9XLsVRIHkrprXOktBSY475OQJRI
Bnpo4YJ1ooWcxAj1WxhVtK3rhMCMAKKRiMxdXBLOEQ80TaVCqLZoi7JcVgCT7qy2wjCtDxsvM82D
LFJCgHuHuWoWeFd31JZoet27qh2qtQsg+xf5a7r3t8hvhwaKENIw5iBL2/zp7kGzCKJFItUlzQtH
TWHrt4UfHuJGC58txt70CwPmehkz+RLLzEudhh+9GhAHRRzXRRpVtK5yjkkaYOQVauqRtSkfzwno
FlxAAa6q1kKbSu/wM0J6gi+GUnUfEjmzxSiv7kKbF0OBfzMLECMJ6TZHKos3Wefvqu5fgDLPYEBl
LIe6r/DuMslpjfix93Q0fQ05blljLz2h2s00Fvq10XR7PcsTVwEa9htTsrnK0ige0jh44NTO4Y8m
z1GGAqAUS99N5JTBHrZVyhkGGL8GUfFs9zdORUiHPv9g28MyK+NU7BD9Y6ErMfGUiYJ5B54ma4Ac
jX4jLvSTp93QWRQjRd4vKs7JczRzx/QBcuDUBvSoS4q/zDXe4f56FwuZq0cmwskPx31G+MO20nvr
YMnBQwkcvBZm+N3oOnc9uNCyVIrILpgJ77lBfvlnIGuamAnE5Q7Ui6bp2O50/VwLarEaQhN8ldmv
tP3MmawkgNTRIYLAb9sI4L97O/jAfEAeFOfQYoADzPV9JBJsXNszgz6EgYPfQD9+vgy5rR8zT9yP
qRN+4c2BKG9ZVWX/6KvSXvYpLKDPgPWq6PxD0bwRyXM2UEBtCf2KNoxxvDdgq5TkI3LVskaOMKm1
UfJwrgLHEO8t6JKFWTknSUzrmSkQenhDXZiQu8s+tPbI6ayDXk4osm2V34adgcanNd+donco7JnF
jPNAj7b6NzkO+qbpxLDsoJPdTfVXiKlH7s+M0IJ8OhlGUK68CrEAOEFQb0UV3mWdeI6KKIHtAt4o
nEUL9Vw6M9+Dbgkp8+Ta6N7EwABTyfqaTNUMnSwVfUjo42BDqi+CJSSJh3M1e6GnESl0ohGiSMvl
xgiF8WgrmPMjmuvlFMJctOSkdhDN8lvVAY0ucRQvaycWHHI7C+U+hkHf7BmtBH2CH6BK1p+L3399
Hf5H8FHc/pnPqv753/z5a1GONXVS89Mf/7n5KM5v2Yf67/mn/s93/fgz/zy/dc1H9R+/ZfnwP6+/
fS/q304P6+vP3/nD3807+Nc7XL41bz/8YU6qaMa79qMe7z9Umzaf74PfZf7O/9cv/vbx+bdcx/Lj
j9+/Fm3ezH9bEBX57//60u7bH78bkm30v/769//ri/PV+OP361uu3t7y6O1vP/Pxppo/fjfFP0wC
XG1XOo7tWpbJvtJ/zF8xvH9Ig9msZ2L0lybSht9/Y6tqwj9+18Q/IIyj3qJJaDA+NTybEFZVtJ9f
1PV/oD9lEXZdwxIO29Hv//vt/fBR/vuj/S1vs1syWxv1x++6ZNf/dyKvi5fOwZtn6NK2BEAV+dO6
zmET5kfPxFIQmaB7TvXYNdi8y644a71P413BexM2eqsmE29N4cFsKzAapH5y8cePv1y8f727H97N
j7vMn+/GNVxpcr0kTMGfcu9hQGqVWdhkopZAVRJLkKDkYW1nnmndww+9am5kHaknqcMyusx1QTsh
z+6HrknpkoGIIJlhptU09cF32/YX26D8MYSU9zdnrnuCrZA3aBGW82MNVdplosXdrHpyOfYBBAFg
M+LyKKXxUhkFfBmOhjG2DOLgXYZ1yIX4IFugdM4NWj95sdGzczRGXOjgrTq5ifcCw5SUhZnh37sS
5HhRO0d68SHux/ZSjeFdAhBoGXf+R9F03qZTYccgjXGQQddiUcsAsY2T/eI3NbiNfrox+FWlh4lH
CGDpGKV+/FV7EcQmUWD04F29ANOLY5XS4yJ05LZeOlvbcWrDIqf5IMj1oq+gqq0buMNqUNPTGPXG
pbP1d4ghbwwk+tvPl2x0EVngr74hi3QXYfvXGVm6FQADvCUJqS7rcrIGKGWGs4wCbNGkCGMEocYv
b6NZ5ChVA5iS8B+Irr5+DmLYr6a6Nr4wYDHq1nVqtWPQV+VdgeRzJWdfvqHsD8SeQ9u2Z7MIiuNk
gQBQRWYz75Rym2u9e0iN5FBIFf75EtbQnmNiupZm7QN8Ke3VSOoG8CXw8UY4lhzbBE6zsMLUgsZn
ZA9dGAyZxhBobpdp7xE/86IrsoIcd+tMub1tjJpZY+edbWkhdk1Lcq+lP7tTUA9EHzQAm2XopO7a
HcyeKapOeIbb0z2jRc88zlUXOrDTxrGreGUlBYOdpNp7Fj3YtG6YCVaBvxekwToGyWS2MW203gEG
ko6LrO3GOwVd+ZyNM1OpQvJNYpMVZUw885IgDectnXJ377f+LQnqzsae9OaYdIwjW0dwF9rP1mAh
uKtjcydMeNBF4Ol3Iw2/ZrCHg2aD+AlskjSqBqYs3KN+FjlzGIEnQ8gn5Lv4wioTX8qCg6EozWgP
fPa5S7ToWNqdOpc+6TpNBRTRh5G79oGIbHTeGpY/zhsJRrGGccpdGcE6jym34uaqW4bcFTZdHi0y
84cw6944iYLtCuf8mABHmXRJjuKkr0F3OqX2QD8IeKyqpm6v4RlZPMUdsViYjNWhAfZGizaitjc2
kJ31Lchd4npVzRWFjXTOFD/Q+DKhfUGoKk2zcxPU8YpkJSjdtk/onukwF8i7oxNxmKzNpjk4xdGr
teyOxoi/oHWK6q2mifalRUQM+mNcdXXlbSamYfji9OMoIgLC6vjqJQh30BdU68GxTiWO9GsYR9XZ
jGl25iV99aZt1D7UQfO2et6sOHUGx9TgVmCoYWPMVbURPDqduRSl25GfElGd1NGVqVq2rmDBL/Wx
njiGuu++7pwUKrQD3eVy6YUUxBiYJb9T7rLEOhOVOYxAW0whXRtx+cWS7/60zpADaJq2i85X6q4n
XfbBvx5L8RaPfdpROHvU2HR902lfByXWwAVroH4/yH4it5A3XIWDs9UI1cJON5WvkXJW6ToNc4IM
OREJtLMHm/EgYSO9lL84/+k/b0wGC6RtWgLAimBVtH7aJks7L2Q6A1N50oKLz56+NzpkFODaVIbz
IJmN3xlneg3+TFAN2yFO/K0/Qq5mHKSjBza+0Dz1j9MQP/7iCs6lwg97uMFI2TQc22RA7Dj0dX+8
hHHEaRp2KZM33BwXzShpRsJ3wreBYsyCQP6EkQKLBSvK1RDFKs50uW/tiG5S5lsr2/AZEjA6To5a
XW+1frrPQlM/QyOpH8dkQx5rdpwQwQ8xuVlxb45ItPDKR316qoNmOMQ8FExT7ANoAlJZRhk9Oh44
GJ9+VE41vQdghvxy6KsV9AtIRITi8airC04Xb1Ey+QVYi8Ujx7l9hLoORTZrdaYernxATICMz9Tf
xARtIGwVs+ua/JSY0cx9b4TpjiMokq5Qq+8j6RUX3yF4JZbe4fOlbQP/EPhZwXRQq5fBfIa0LbDt
WUnIYL0UThPfjaXOnJOV94lcBHwG3pwLa0WPfzq57XY4FSaLmEEFRN6qSfLrpG9LvCrYgqz8FI/M
fwvj++AL534IknhZinFch6KF6FjZANXyCkVbHr3XhW88APoIZXHoG9KjP1/aLAyRnofJjjZmfW+o
aVq5syILYiN2qLjUrpNb0HFr4uxSi3ZR6e1wgQVHboeHJclMPIwdWklrnk7MlhjjWxpew8m0Ucjk
yJAODZTbU9eDcoqTTVwLhVHQPrQkqgU4IN89r3I+7Lx/ywiQBYxn2/izBvMMeoWYULvrdiCsW+JP
EhB2mQc7sUrP1uRaT7bSyWWxxjvc2SwpqfpSG1jteHAz7HvBVRAhU2eULDeGStfo6a2z1gzoDIzB
wpPEOJrx4BbRefk0IZWj4QnWmWCGWyzPN1PzapnduJ50O1rVvZddLRa0m3TSMNlLZe1lVjfovuru
9Isn6ueiGPHZ3CSzBQU62Ab3pzKUyMzQkD4Uh46Z7k1tK1osTXkL3yjcuewe61zpOSYoEMOeZxeL
tNbrUyPD+Jr0t87kvfzi/RgcE356wm161sLl/XyuRPMi+pfeXdxUCtvvUHL3ERKRDfVWjh5QBqy8
ryVRgQ04RaPOyzctolQUDVhdK11nToD0M6v1TarG6iqk+SA1wkq8LqKznlbhdfL6Bn4vMbRBq9+M
dVKfg8R+DAY4LzFt1Mch0dSCRpe9LqOJOIYREK8Xp9N15FHhU8hOgFiqQzURRlmj4v3Eo7Bvvfqm
tiFO8GFQVvElw14CFf0+CvPqGswvFpjUaUi8u88/+T49pSTvXxyvL1Z+6DN6y9Ly3SeCYm9W0Xga
Wm0VGzoNp/mF0M7w4GV4Dd0WQ+WQYYBtdOIxc5DTV4/wyyYZKE+wu2ApNHk6MuSoJeag16iJHqOw
NnYybcpVjfR1YTUwZfXMHe6MlDjAqEgOJWY0OcOiKquhkKTEGAzUjYP27KjKWMcUPRcGKMhRR1Rj
BsK/S2Z29xQm8PXXUkJLrVqkRhgEiwWNkXgf6IwZIW5CchW5sZ+yKr4PUyQuU9FXlCXY46CNmpc6
E9luzKGaAyZZDLELCqXrMcG3Xn6v6y+pagYg2LyACi4XpiRxLrGG6JC964nrnxOMywNNwXuMvTxC
iT+daAtEj1W29l+c0cgfxklzl6WuifUv7lLr/3KTwooyTcbBjtR/3iNbgqpkpUtQ3j4OOBm/W8EI
EKr1IxLf6NI6kX1HWsSbY7UficEdW9FbWxkOyADLdw+GFF/r5Bddb/1ve6OUtIbELHyaN++fjzGY
vuvagkmG0JyqdTAk4lgdDIvlN9pSrzLri2olIQKiRYhtoGYHvRYvBohx/98lhJSecCVGIlPnf/OZ
/q/PsM2cJWB2T4aVzSlA9TtzMkn288fiFNXFsMbwiu/b68W5cBFcdzWzn6Kz2Z7Gp3JMnEtgklBo
d96DT7zJLz67H4cDrm5IGtze3Nw2TYky4acqjKLdJ+6JmLger/caFd2Vy7Jyx3Hl9175LnBk2H3v
PAOFDRAsc+3wBaDUy9qlnQX6trKccuUglFwQlaCOSOyTR6OaNmQO17+4kKbu/Xw2lbxbx7IkHRTe
q3R+OoYrDCzoVtoKI3mApjUaLqL07uoxxo9l2udId9dlrVI4QMOsc0dpbNm7SjcQ0Y6SGT92FaUH
60qo89TqDhMmedELF+NUUx4tIELgB3BJ5Wx1xGHlO4dICxSsWbRnwY3geJxcr3zWWsIyxp6e7dBO
5HwTD1EavUmOcgZmvJxaxlfEvVogAaznEuoJxrExCDLCzJFSEFRzQZf8bgwQPvwxOlutuq9mRRWr
mVyKwHxqUwp9RBK7lEMJUXY+MGipzJmv1e65i/3tpCpk+h6iEaqesGxfbFs8dOzfpiB0hFbIriX6
ctCYrTs4B3gy8bQUJlpsR6HyNysgFb1FUm0dHPJAs/YebXfEBARiVdORftW0j73+MVQAUaDAcI7F
Mxf1wzJpSCKIuvB51Amlg8wYHmulIR9ov3QOKn6rXeIImF2H342zmRM/TyGfQs6/bfi8SSJJWCEV
gru+McYl5pv4Fjc2fWvSHcjszT0SiBCj5AUnqbaSzj5hin8m1e8e/LosHLJt4wRzELw0jGZlZHP6
t7v2ULFpezvwI8NxRFpFbzYtLmk6GXvf1s5OIxD88lJE1h3dBgA1EeQovdyDMDDWGQtzZ2o+p5CI
dmoi3hCGJzQ6mLPovd0/Rc2xTOr+2bWZqELxr/H2YuCKcWeoWX7TcprBxfelbRuEIlIlm9aLwKp0
+aIp1aPhN1ePhKvU7f3N0OBttksC1cw4vYekN2LH4Tfu6nehgeWUOrF9VJagHo/8ozoOVDsPbtrG
23ymhqlgWsHMMHajOVvx8L51kDV2Br0Y/EJ2uGAkzOwIuXGpKSwKU+mgQwtemj6AyKGZwJbTiqQN
x8LcKXHVoFI9WbH24DuF2gXq61il32n9fPXq8CNOC8Sl6Whi4XGsG8Yq0AoJZ5dX/sP7XgfuVPvm
l75+Y4sBDoF8jMjtVRlucmiZsoivpus2cC6cC5od4wbZL/JQaCWlW28dnFqLYkCF1U2ie1B2ekjq
8DaQLor7NPBgmUYXqSPorjinhHiL9pE1XDJ8/dgK+mse+ouXsvOMbTeBNGRKsE6a4YjqmLbQ9760
nSXxpk9DHd/rVV7d035ZGw0quMoqmbhinBjDZiDgUtu2ufXQTuQpdb4yVkjahjUJx98RK1RrxtzE
YJFNQz2AGqaH19IZwQ7j38mwscqJCr95K7Rvg6bIYpKoFeuCLdpukmihh7iemDNlx7Z/lQLUFHOk
YpN1OJE4EWpWWz5i7tSWCfNtA6X/WaB9t8YgXvRdRa5jOi6BlsASbMtXD5vvyqLY7tneMaTaV1l0
JMPnEwbXZCVrr1hxTn5vbMIso5S7MxRTv63TdpknNFDi8tBbpN/R9ulJC8KQh9wtrjoUYzVZaXRN
fMxQTJIgAy5oAocLk3VpMVRL1rNXnZTABRFgCjXs8xhPPEK0WxejqEam50zINe42K2lepq7dQv72
4DAEDyJJy0PVR/GOQItNqMJ46egGMV2wdqd5SKylrpydmsPJVSWZHxWiqyZBKi318SE2BXAESz7H
BVHxNIyeEIJO275z6faYz4gcn0V77yRNu+pRDlIyDWuvpexqhMVxBT8spyG/xq/gk3M2IbaJoM8B
YACBCkgS7Bxn5jqrQPNmaj/a/ZnNOtqqWYZdFOau05fQAqMtNXgLW6Ux5wz2U5bRvhSdG5KOkgWw
McQaXkBwmaIn32pa8LoBgjBSoCz9BQiMvcp9Z8kArN9FJdLP1PU3wHX8TcC1hp9qLZU3X63UO4Od
JW7SVGLTK4deUg9LimDFYMGNUrxWQXlX4w7ZhqPrbIfcQr03vpBtkK6DjPCefD6nujXUDeEVxbpm
X184k7ORLfBKTw+LtWeSRVqS7TNVzjvXVSOpsyzWlhxLOutjf2xU9Mh89vswmNOt0EjvquWHy8is
6cIzAWeEiYapuU0ChYDF6LVlNFkvOlI7utMaz31qLKMGdb2VwRpw0J1B7p3uacxsUHTQmXTpGNj0
MPF+AXRR910/aifOwKssC/rHrkVEkY6WvnNQOt7oRI+A8cdQ7vSFAwgl8OFwZE+hBQsgtov0RNfm
GkfGLpVsiHFjS+hJaLiIztl7JHuRhoB8hjyhhYpYj8a6gHum7uVAPG84iXphFsWCOvFGCYVCVeTc
4FxMbie2pRzWqPuRYmtYOiToUNMToVpWVf5QQf5QMWN/aXj5F7SBTkufo6u6adkRx3uoQGP5I+kD
riyGfYqjX5Aus6j9wLwL8RRPbmWs6Ph+GapK3xgTH5ieGP4cCwoDAYgJZUr7wXpzVXAmKaaXvm9V
X6tseoZv07zlLo5PHX1ozXnkvq5moFYyPimI46sGkyTLPIYGCQaVixThNonJHbT5GBy64Tm3AWP1
S+mmaydw2UlHRtVs3ESC9jkRbB3Qx7T2Vk5fopHqh4+mjkhFB2YdkV7MdV20MXbgVNnEp2Bq2OvD
IZOqXlaUhzsKsYUR5vBNCR3c4DCpFt1oRVtbj1FzKgPChDaRNYaM/uD02CJTTk0bt+UOGTNjYJpf
LvSWw01s87HFSdtfFf4ODqMxKWpMHd5iaB4309TcV6L6GqSZsRHDaA8QHlq1jVSjrZoye/PzlmgL
M/Voy4lgWLRNth4rLbr2c9KvX1f+Lg3loVbhuNF7I3vUffwf6MQkfDYOiZpxmHwz246gkU5Fg8oS
pI++wVN3n6W9Nx/RJuIs0uBr4DOhFiTb5F0zgIEYsGUC5iyCwN7LtNqJx9JDciib4gKp2zqgIUjZ
AHZt7VS3TVVFd+jporvJsfbNIL0jPubwbnQqGr6ckPqmP1netG9MQg8kDaSXItOStWbpPUFAnnZL
j5iEb/Xg0Ssn2K4Fw5hQPHVgYy0IjMSDEHAYpY5zyHL/C6DgdD81pkQI2+HwMyxMcfDKoBUVfMx9
YTknKp1y0TO2WugjZ1kzLdUFlom6WO14xy2a3Y6BkHeNDX/AaCKoz8gxDnlUkrkw0U2v8dhsJCep
i1kPBUmn4yxzrsO7iFCnVSGS2xF3wDqSWbVusRCt6pl2XnaBcYLCzhCo0V760ovOrGf+HpIevx8Q
Y7BVCsk9oylqWlpQBg8e34Z+l1p8OYARWomOBKqswHus/FTuCQlzF14esH03hJQkKoYI1Hhv8E3w
tk/dnVZ6/r3TCX2d27jG//yj0IC5FeEiHtAbOl0dLnT1nLaJdtfMDNheDzYVYUB3iW9eUDgxPZUm
0JnQesLIguPOu4IdkwseNVlYKFOEmd40zpOdlC6ttxgi6ahiUur79FoYdkslnDZPJU9zShzu3syA
YMYwb46f//Tvl89/l4biCzRLcrdE/nUC/HSEBqNfIld9q+OYFZU7eV3KeDwY4N0Q43tnlesvXobZ
bMKz+BhbJNZBztX3kV5Ej6JF6dem8dZVmoGfnpeyJXg094LXqEapMgIF36K5hIoxc+x0f4queMWJ
Qg8ja5FrmTgRZAZMInDdrXASbQMt2XsIkRMvmOVTGMXhvhwDg3VjNPZVGGP864fslsCE4NrrJBua
Y59ticUOrtNePbXifxF1XsuRKlvXfSIiIPG35Z3KyJWkG0Jb3Q0kLiHxT/+N0on4/xuitI+OuqSC
zFxrzTlm5z5jVnUQdQT61tZWu45GN71yhsxWIsZqvxCO6jaF/YKnt1m1jPafaJJVqwx63s7zySkB
JwLgpm9e88KZDvNjK5q76QluPjWXZ6cr14qQLnq+/9mOOS4icgeqgZ5lxkh+4ZnRvPcePFuXIflC
KAHQMHupoc8reDq/l6gB9WTWomE/tNvrqId+Tx8vXiSgH69FUsSAizi7UBxGL3UYvcV21x3KUJWv
EYfXDX2RkMlG25xkRy98QDC+nsd52GhhvTWDyJ+TwhZnw4ZkZbpZ/2nWvbWwR2atVdu3Z0UQ8Gaw
iZOyDde75ERKbro63MVxy3zctdLvApQA+izvj3QQKdPiI97JJWCmpRVw0ZN0L/rL0AVVc5olF1C/
XJx6PLiZTYi3FTJt2fQ6t292ltXPJSq9fel+g62BXmucGl/VO1qzL13uRifP1sZpaL/TgqP7BO9s
odsswhvGxZ+LOyCE+kiI9NlChQofbA6fpdmr/UBSX9mg5deeij7tmVoogINIrqVmrIhQ6QDlNV6m
aOC2FDLyRgRjemujoFk5+O3Wrfc3cAc0uXmLIWUwa4Q2s/oHxAqxZ0VdDlHpTz3X7WsqZPlaPFu5
g9Nw4JiUh6/og603tF53QqDDH3oLL7SKmndOef2mGOoCI6DDGNfFrgEZBQuSHZ/7Slh76Cj1ju69
XM6TlxyalGPKrDwX9idjhqkf1W52JbyHXqtrMNrqilocwSm/6taNRAZAPVhNVlccZxZ8TNiI98Kc
rcHNyjfL68xbYLz0hMMc2Gn9ky7YLtuJVKPAPlrtbRLGhITdnzcOYZ+vTMb9nUPHetkDzxk4CL70
k3xGXpB+JyYCDid0//LwTQc7ydszlMB+NTnTa4+HchPKqjrlBtTZoks6Zp9K37LsppWlj7KR6YsX
Mc/i+Dgid77mfeCu9cT4uUqj4iKQcqHXHbqlMRkbHSbq1LZOdTJxX50Uu8KG9A5J2wV8tGtk5XOI
93/tV3JjEJWybmzTu7aPi4P0cedX+EdrAmfB/iWcsyvv3BInd24eF8oFPHFDWG5zFF/H1I7ejGwI
9mHJGHx0cSjRUxRvvWCKOITxzQRzadmjsTRSiTK8M6MCYpt0N3ld+KfHnHcRQYE4yQgkwFha53zO
g0sqSOj7vZDiCa2CAV/UpMMBG2F+CUOob02mzW8XfECltfgTzESIYw384jTYPhuej0axLaqLAHXc
xXTi3aTK36ea3iwnbOeYhqdWAHJOQyt4k4a9ZtrQ3CgEL+QEynM+lvIMHJJehRxOv181CicwZ+Pk
0Bfd1Y5r67VW9nbo2WFAIPvPCI2KdWZEE9pszRjeu6rceuSyTPUR209N9ALNLj2a0McRLzx2JPdx
+VVNcv4iEtyaD2YjEJ/IODi5Zb4mDqHfQa+CDVD785cHesaemuKHlC8GXoTJXBjOesd5+JcEoHbC
dtsHPmn05QCFClztotfCfpMRqcVNLhhXT9o7uDnTLlfHwNJziPUttvED3lpa9/MtBaBxnGbHvbpN
y4WSFK3Jl28kzaG3++YjiY8xqp/PqbPy/eTSwXfUiDQpGYddhrKN5Bzap23sfmVBX5G2wSwMn370
FJKFuXSTyfnSifg3lR4FZ9KQKp9B7uvHnG7647kbSZmdurLaRXhAnktnaI+oJtgz4UVdEhF41Dnm
h2lOxyw19Evc2O2LavZTQBa8E7kXw1Te5fdVG7YfRu6+tTDbd6Ic07do7JMNDEwC3h2Nq8do6xW8
iXwlUj8/Ar0iq09mDM+GKN41ldNscAs6eyEeIsWshcpNX4AAyyCiQLUUzKCWIiYMr4hnj25qPels
dnYz4kUPacVTP9XZ0W+8dqsKzI52Dfc2TP3mVuonZ4m7ayQJo50ucLbDFdHs/WIcZX0Bg+5suocA
06HXSe+SIFqUYLCxSmL/pAWrQzSsMdMoYQF6zQBAkgs4hVUbCvNkMdOlysqGLTiwL2NQESHrwXgo
h2FYWT1PL3CrCedJsBThO+dM4xvSEj5Bj+RBNxvKUyLgEAwFBj63FskuCt/7ul0GZEyvCciId6q0
bGZQkqUd/iqnuo3hTdGXZyyyzu1Jm0R01bUwSDiEznsU0ZSNE7FhyTT+K4GFfEeSHqc7xDmcn6B8
qkMhgCcw/rQkuVfEer0kjr0QGCf32DzDdYGu5RuhcdtYHZtT1G6rnHeXcLb8VBxKraFHTdH7b1Hr
HP208kD+g34S5M+uPf44ay+oNEGU7hVExskOU+9rDHx6X7maL7ZhOhAPsKR6wdw8kU2ItWPSfxJC
WBgmKwotp2ZaF5XNN169EF31f0n2Ormxt6LsC/dOX3lvytH70dH21yRbf8XqAD8UcqGgv/Ee4id3
Snv8DAiIpvn3Z+qZp4XldJpsZd1C16IvV15SZ1Y/ylC3ljPle0nuO7IaCL41mPitCSbjYnTetw//
yKr68cyIsGYZicDO1N8UVWSxdmN2wU+W0fFKq/+ihDbe7Ir3VGf+MkyIeJgLsce4RQhyrV88ol0x
8c6n+DGkJAXLfI58LAWcY61LIJ32ZKqpWyk77f7Lu7PNZPDbSUngbFmCNkQ3/6ejf7HKXuk1dYcq
o/ErA1F8j4aPBZZi+kpttPYe90Aakahck0QCuZNyYF/4QfdVW/XjqI0ZKNLcNpFcoz18JWMkvSaI
yF8eq0OM8ej2+1Wn8nIFLpWmFxaFUx/LD/qrCWY9pMDxsOuY2xDbYZxC3NVQpav4legLBt2+uDvM
SpdGTZ6rYQ0vSQ7irMX957RxfQmNUwZiB5Rlm21K2LekzECerP9KPNO0VRdSPMIvQVgBCKjWCMCi
na1M7mj7r9lWbw1M3bVj/8BNi5+YbAR0w9vaO2SkK7mPsauTBUz9gwKBZ0woKhnMHAiw3Bnl3pLf
eWD9l0vszbFjpidM9cWisgEGyxTlUkybqQ3hBUtSea5zGzBG7Zq/CVLAiCPWyrOBHExMhrsgfmrd
ZniC/BYfR3ZbPHhY5jLMLyCASmFsHKP8r4FHNS2yvDOfLKkVTTDr8vuVSmrrMLbJHadHv8LL/TG5
pLcRt/G/BSI1OkgBkXUFJ+7vn3306MeM2iN8OGtLaxSfufLoXXhFc4kDiC3Aj/8WtiE+I4IWUZwp
Et1jJEyN9w7Yj5wLzpSo2/QfOunJeS4kASiYJNc5nrjCK93nXtvps57cp0Eq+27FBu7LIsVdHsgX
lnFOjeH00QfcPGKQ/+yBaiHpouReF4QzZ6NbHKNsTO6jSq+g19IbQ0HM0Z2ntxlxtOnIiRHfPIBT
dQ50tJQFb6PS7nPodN29s2KWfQfjG3agr3wwrMvsMHHDkqZ3UVkHW7QCKTOM+LUJSYEPJC5gmTwZ
dCfvQEAczjD0xvgoi3C4SNadOPHaXcvOB4nAfQuTB9JaeZgBKjpVw1zdrQxFaqh1fuw9p7xrpz9N
BrkSQsNGMkuWFHYSquzgB16+eA8B8Bwae8ZF9fiy7kcCdiTuVyXAGLpFO3xmbf2iE5AzeB9IAMoo
PLPcvEYCWGaPtmSSZ434dCMHTJ7IaKorIV9vgY2hbW5ZrbPYHna+zVTRtaPio50eY56J5A6box2A
kPE9TqJNNszNfhAVPavekbfBVR+K+LkpUq9dEP4tO/pmAZGbWCHCiVAX8zIZ5C7x8cZ78GP1e0nw
L1Hxc3ssIZm68fhGj32S/a4NnPvsMsyWoq73vtkTBPf4EOd5lnewRLwvEMTbtC7kvfDIIQgSnvI0
q+N1NVcBGYjx9xx/orCBbznU7dFgKH/ln/zOcuaotRd66CPo4/9+GReIm4gJuKdzmOxkVMNumrs3
Zh7rMXbTu5c4CgcVD/XvbVaVDdZPXX6hY7E3XoNBiuQKfXgO+4FVi2UUKaWK76kxPKtsmq9Fq9Ij
zhsCQ71Db/DusU3ii49GMK2VjQ1P3GZzKtZgpR0qHz7xnICanf/4Eg0gN47S6GZR0y6MrDOe7GCT
iIqwrBhFTqOoTmUp7Vti+6fKbtI7coX5iM2ACVtGDAUweXAdbtRvKmfsV5j4nls9coNO5s2YmTsY
xA/RaBjPfvfXVjUdWW3Eh4zAyYDf7JLF8WtQOcYT5kymR2ZrY0O2AIoO4J7h6YLt7egHVGm7GYu8
eyeSSXG7eBebU+k+RXp2V5n1EpSmf63pNB4KaMsktpcX9oxDZjf1U4pCtwEHfBK+gv2eB92998Dw
V1YHeabndE2LKua+9N5AeYHbMg+YHE9GTKMZeZa5Da4KKMF9qmP73IWEn8Reo+9zDZUwSlzOJU65
Qcv+QliJfGLSvCwxHTLx4A24j3gvUhBBo5zyLLKOAQl6j3TeNw3U76KGkjHl47bRasjpMvMh2xLK
Avyav7SUEb3lBJHnYYnhCIA/jM1wWedl/SY9RSxOSdvG5FYYugnxsb8Ohik9jCa4JVPY9esw+xt+
CzzUTeIfYEpW99ZjYSqzmcOAmF91KpaCMmTvFgNe2Jpt3E+ZK4uG7zTm9h60lbVUSpiHIGuovTUe
1I41RHSeBATQjC/kMTN0YHFT8/BApzI0znTS3WOifDdA8MptVemfarb76+Oz1n4fXWzByU3zLiXc
kh3UrLDzkw837aiJHCLqmE7rlcibZCOabBep2NtO0qGbLdvgoy/Ne6/s56YP541R+E/8OjtzDK1d
2b9xhg4vCeHuhRM5W+MRP48MHJElMGdjlUTlF/5iiA4zTnK3wuCpGJZ54qdIUdt3BrlxQF7KQzZP
6Fbl+OwYxbj30Fgd+AvWhzZM9S6solXem0wBjMlcqgCUJ8gIf9UXJD1UAva9VxBu18ipweNb299x
PiLmnR+JPtJCJBJyLrO8k2qDFgLD8BFkZrRxWzin1bSfjU4fsLjBgmmmr94RzpbWwHcWNrS5xhoR
YALUIiNYM4McjVMyoPV1MzOedaB+hZUeIqsoD0bVlzB9uPy+SlzsHbmVMf4XMKWtoTkwj9Tmsq/d
5jAZiT5ggqZpYtp6lVq2pnvIZa7j9n+vfr+U/WzsGTyUTdsyG8YX+nsRSDbXyg3/lLElyJYVG4zt
A5EBLgk8vuzBZtHjjybSjjwXaQ4/U8eqPfy+Ui0xGoWZ/KMtPx3EkEyHKgkfMYU+5rLQ/hk6SdPN
Msf1pFt0Fo/L8P9elYH0t4EEhEuPZ6+rGzrZVsFQ5hbpD+bU9Qc0GcwuWd5XqnEvWeGIbVMSmB7E
sGCqwSoOCU2CQ/D4s/1+GVMZrmb31pRpuIhS8R1xmB1HQDmeNaC79f109b97wlGIN/22hkzxuEd+
LxPNZNvp1GZmkoOkHBCr1pMxk3TFQc4p0x3ew8mlXUS8MKxUk0/WgylAF/A26CFbFQ+uGLUih75Y
VAerLBXxMEhM5jNoWX105PDfkM8nFEnWarKnGyU8g/EARAwk8ceVmfBz0jHHMQJ0aIl4MOhVSWb0
4x5uHm/6952Srpevar+z8e1VybH0NX+PupL0HbyW6HAuZSq7/72yHWVsScflH7LLQ0Po0OH3Ffmf
Bjr9igdVEBUtcR0c2u4BA5F/yzh01rRLltgfaXwbxKXpptoa1rhvoPbwgCmT5AndHMjl4Y4UdAz+
/+X3v9VsCWCVrKfUZ8v4vbUnme1iMnR3zcOjbGDXONpOogkFCfZOI+5B7G51YOulntt0LRxJ2TZJ
cxU7yjv8XiKbV6qOnhsfkA6djSejops/IEhauM700yRZ8hCOvPJiVRoM1NN+eDULZpfaEVcsS8BH
gwB9tQvCPsrUAZBFsEfng4unGNNVYijkO03UL2OJvDGCoVITO4yO6uzFdYq3spphl4RfLrNNRk7t
EwICbss4/MxG9eWqvNrlmcmQRuPOQUSL9oTRj39Cs1NfeoGT37Kn89j/bcNHUYRsmDuGbp9B6QrM
HtO1tZ5VkzLJc4gaFiZuAZImpv485fMz8duvZYAlwp7yvdc1O05jNBIiBvNjU5Xc3Jz047AETVSi
PU4ulRnm24plgwb1jRaTv+mz9IVAo9tAnsmjS0OsklH+TYBkOCx+a9M/TCiV0RiUdIKqEmhB0dwL
R8ONI/yExvyO9YdVukk3ueD5Kc3uXk6ImJJOHRlNM0by+n1kd0ATZrffDkF+JSflsy3cZ+2Su9E2
vrVNKv+zDMS5rMyOe384pLIk7chuNBpeDUsxwPJmewirBPNqIDqKbKf0XHsoheIOflM4CDC+mXsv
wqA9QnaltRW5+xnV82XAKlsRtbewVcHElCIN0lK/qWeb4Q6L1cm2fD5F3c67CALIfowaZ5OmIXWh
4+8U+s0jRiqi0yIksQBH6qfR9McrBc2fvnhvOqCGmVE+d8H0sMpvi7bdiyEK1uPAj036+UVUDQYU
WD60t35cIyJfKR5umsS0TVxlL4npHCsBtDYrasTLA5mvXQCurG/XYpgg8aLaGIRHSiOMRfhnfUKW
SQimktgRpaptQ6xLars/jFz/03207oJH+wW76lBFhywUCzdABXE2yarf5yquEGw8UTS+5XoA4iZl
tlLfQ9IT1FuIhUbeBRsQ0a0hke9ADpq7+Q7SEVAAgxvT3g+5frIVuvQslMTlKhLNqkesydR+Gdl7
LHOKr8yn5vDTguRDtta0ycatExDbOwv0h32qYek6330yt5ehudNHHenfrc0q4BkO5TLLvGqXZNTW
adTfC5OmNJiJExMlwPZw44Wy9rRqoSMP3n0MihJ/jnskIohpog+CXk7dAhWlvx7YJ1OsXrj1/hiI
vVZZ3REN1IbbsnC29pC9pU1eLejIfaDau2r9gCqH6XpGmAe6otpaQQ0xTMPunLqYOPC4Ktbazd+B
l1mJ99T0TAwjl+l78Zg92xJtfPuJb+LFTBkaxQAiiURY0pPbocr4Ek3xpihEi9RUcLmJ4JthC+b6
Ia12sw/Qm7Ba7VNTmZBTxvqfgqOyigpan2X0Tc2VI4PSiAecj6B4SN+FAWJH2v+a/i88uhe/5+a1
/VavmN6+2hGxzERmHJTv/h19RESABAlBtEN21wjvBaMJG5/DinPIlzuS8wJYb9EIeDq+mmipJ4pg
CqY7RUwpk+UCRpdRHLwySpahHAHadvQoERB2SX+OsJ9nff7B08dkPnP54NLyhNFb0BYULylxVIwl
A3D4XhucfJXfEXizj5X0S6vC34yh7946o0X8EGTXijRAJE2kBw37KorGjUFq0ap2DWtnRmH34o82
/rKBf7qBNBR5E1FtkfwamgsT9pR3BZqjQKi/nEghgkTJ4cikAuD0qdCyOLM4ptIfdqNjsFlXVw6D
0VuVH5oxLnfTiLeFO3TJ1OAN5F40U9bGbnlwXIDQVhfzHe5r6Ko7xSBwB+35+8i35ZKfkZo13skJ
/dMjYMmHy2K2wbb3hYugFFl++zjnVfSneKBpyEXAM/4RNyR2HoB5o6inVe4E/Sogog2udhCg+TIL
oFhg7ogLt6N/deQj32NfTkOMBrV6Bwf9IYsDkuDvKOfB0wTWtQWxJRAMjHM5Qy2dmAMJNp0pLmmW
Wjdhfw0JqpTCNYgudI076whj+2xmqOEfAAYvQO8sI9hvC6mRC3Ei/xcDkm356HZGU72Sjc0YscYn
lW+72TYXITlm4mi3PH525521kME2LQA3Fs53PMyfg2lBMZUBUBnSo6zZCrbNyR0xZ7Vwx1+Srv1n
5f0mxIL7aovq0uwNn4DjMURtFhh74i4/ksZJnrzSW8+D6nBWSBNfgfocgip5RlQPr3l03aUiU2sx
AyJbkK93dht9ZZ5xap3sq4jye1iiNnBl9Tdocpp38ZaO2pV3dIypw+nfrQpyGpeuR1JPPdnnrMwO
yh3LC6DOdQqV13SCf/PIPHtET2hjV+zopu+whmImwjE50XJYRRbwRlKaqC4PJiMn+u+PxJlu7Tgk
dZEni5DDehC64NcsKtn1y5qTfROlA/T48q12GTE4nQTMQ7LHKkVkTd/UJYhphG4PcHBt53ykngfm
Lg2na9+jE/SefJSIb7aujj7hOuT1xGuHhCdAzQQYodXE+/whBdNZH4Zx1TU4emxUccMZk2704ovm
SDMXNyF03EWCrkq6zWXwxNbOeXQYIkDKnV90Y6drzGjvRU5CiuEiqZL/UqNBq6fTJyec9rLyVjm9
oiW6BNyybfdmW4dsND97EHM0oNItks5t2Pfi0qQzSuccQD8mJkRQP20S3vyu+Go6dneQ/5YmZoRv
EHiJsrukSN3Yfgh6dXS8NXOiZlaoAiK0cL0d3BkKNeuJ5ttSDWS522DF9h444GUOVq30BgzPI9OG
ivkniAiUQ06jv8pCZ4ssQJCi0/FV1Zxg+zz/lxbc0UHYPxt6firYjP/gsobZ5OhzMHs/AzMXOsUz
vpZY3gIdPAHuMDGCuwgtVgxHewgiU7sts+Q68s+JKP4vKEiXk43NjI3+TYjkfCWc4T3KxLSc5A95
A+tQMG1ApvNk+zm+EO8zDsIzyTMwMv2o2veKpgBi45bJUBOM02YK5dHR8UsvrXEz+SlcyGyTpLW3
RzdX44ba5Fb/gSGR6EJG6FGKeIRW56OqJTRHUpGZnvcAlw909pLPIijegp+KwhpENyS/csuNx7pw
EaJ5AxC+CBycQ1mcyO2IA4EMlnZrOAi0wXTYyIunuMrPyaD0oenyL4LOy1WEhAOsoVg7ulALSFxn
Ggbf0svfHsA7VLHdotzVc3gwh+gvfPIKvQ1cRLU13e6D9Fw2d4kyXeZyrQLz2kfOH99Qr7mRb22i
YpSHoATfG6zt2BtA0RL+AHqVcfYIkWw4w6FWvoFbW/Mf2rrdZQy79jGK7hh2LVJR+5BCYN5HhbEb
22zaGCWH5pxwSasO/Q0e3EcECuQ7azS9HQnkzzkozhJL2tZiqtz9sVwAlcofki3dL471MrY3k4iO
bHxvfvOApCqfJpH3SfiV2ta+8y/EC+0ayka3Qei3V1i0bJhzPBcUapjl+EjG8lmSzd2Bub1kzBc3
dibAMvmGuZrhPyexYd5xXS/NdmJAkw9U3/3JrDA1O55ARNawbpsIz62a5rMPBHBlNZDrwC0of4SJ
mbc70zXfvbb+05YRNty0ZW8ZdojVzGUW1sfOtF5UPN6I/Du6amauhmDaKMerkUNUR0wkEQHKLZaq
164RG9+e3mdZUIpa7Va4g70c/S7fmAPbTY4PHlnIRrkdD51sj6EdO6yP3TaorGrlbADoZEdTclYY
4+liDsMriTwI0uXokJWDnHVE17ZBCHM0YtYBMUmB4l7RyuguFbreBdjbixGId9TV00K6zPxMwsYs
hk3c5kRMkBpAQGB2Q2lcAHIil7vLGSzl/+VDijmGIv6RjpBGjKn8xzEmj7FJ4ICAJHoafVsvZO+6
yF9Xme88Jw5nIzACb2WknpsZYG4Q7nolXwwn/ihRBW/zRt3IDHrSHiBSk1yuuYXOJRVMnPHe9DAX
a+W942kDU6RnbzV7Y7UsDFiOpKAtobRx66sEMNXMetNxellJBGbEL6UPChyv/CQm/pHNajlCRcTn
Qu8n9Rn07zrLKBZ1jW8hSkoyfLgHj2Vy7610ekIUSQs/TilwikKQxedza87DnoorfMmyxNiO3PFL
iwPri5/myWH2w2Kh5pn9sut3QxQSUhRToSk/L9i8nfEQCfdu15C+nTZSj7CjX2CkWIvCjQ/dDDE9
K8ozyPEIzVA7lMCDkpUfoC/pITUvJ8+z0RX2fJ8Tknw5gV/Deu6txrm3rwwJql0zSiBbhRUQQaE/
UoSuTAB0dq2H+iqrYjgpH/CwaBybWh/HSSsQzOfp9IPqDOy4pxuWTDcGOIB1C3zXatJ6Q8lDS7eD
EqrpnzyliQVtlmRHvJLOUdvJPbZkcxqZIx5i0mtwT1DzMcB9HzwTr0ZoDTd6XOPNyc3XpjU1lLiH
fy8SJmMJiB/ujAwBmqiCrvw0uy/mPJY8nZDW6V2ZZssYy7eTc+66tD1K8Vciab4wBCDbrAOwRv/r
UvTZfLQqfzr+vkojJ0byln8M6O2hXD6YznZcHoOGoDDAduxr1lydLO3xaCQQ2VPLYHIyNSeThIyz
eFzacUL0E2aAnbAYQOC3phUso/KgYiTeD2IvrMzM7DqOVumfQqT4x/n5G2k4HwO9jlNQdFRaFTEV
k2/bx1Ewv6KtjmYqSvcIpZKbmXYPzIdcVwTS7yi3Xksn/c+rvJYJex5tTCWqF6t1jAW6yYJzAr93
wd8Guqm9TtCaVHMIvDtOf2IzrG9DnW0zqtx34v2GvVk35hrjh/gaZiaPs9Mz+8I2RLcKbK521C6v
p4AZN2kNCtVAZQGu983R3QlTfLlxu+1S2f/FPHcufPJuXMUPddnJ0EdY1o3QFGM7T7LZj34ND8Uh
gTev9Lok2PoTtTcN8exHw7Gi7zI98mqNEM0w8KeAQm6lCaltGLj/zCG+SO0H/1o5EK2Ql8YhGa2Y
SPLK+vYEhZvnfXS2ZeynhLsqMDNGjIP45xn5zYYJ8NSUZAXREb+1ZjL/e/hRlNIp1XR0nY0C6ano
ZkY6XnXNBMcKj82RQwQKt5GnZpkQagb+C9S3YWpKIz+8FDlCHrMnay6K7hxX5Bwgk8voSMAist61
7sBOwrZARe18h55fcTojFE5XQX/ijzBREWgTOq0T7gT6kZXd6uCK9ALQGhZ+AngZhxQOnoNqAlKe
7Zn32Tec12LbDkj1qzmwb31+nuAOPxc8zyQ3SuvYRlYEX9ICsuEhg4CRDVRL0kXJh9kmbuzQZbLb
VbHRvPKnBojRZwair3IHPt99wxw17MIyIW7p8SW2DrXrsvw/ozG/QNOFL0HIX0TgceK4DSHpOfUG
+eyRD/wi8VPQTQmsNaHZ9THqaEL2Zh3eTIf/B0FNT14lwlsaj+EldOLl7//2ezEMBFwYrcnO6cyv
UufqpmeOKrgWztOIMTUz5zc0rYT35d+E5dzyMLkkcdktleHJHUBHMGxYpdeJYuEo4f+mhGFvg8zG
i2xEwXmwSk4l1oAScXoyUe+TEVg4a+RALvOUYTqL2v/AsH2HChattfFJBmfyojRStTxAbubbUAM8
zw82iM82lhnI599LhL6mLL7DdKpvcWl7W4QxXNygeu+n7GlIm+a/FN3xIlEJiepzRT0ep5e8DlgL
GC1u4YEHR3MggAon1Lska/RKMR8uCYKJKV+vtk8ehoIyZz3QAkSszYe48KxFXnSU/XGHX8eHmWSo
KPsx0UiMZQ18MSBOutMzZoZoEc/2+FiksTDWlG/RBMklyV78ACEIhrpi2wmLqjshxwqTh3dMOZ0a
FRrHgjHqslHTKeqm6oYnhFZgwKgB5Zfq3FWboukskVFTaB1KeherPAOQMubeGd0U+jqZrjMPkjNP
3MbUAv1aMS76rnoENa7CMETNlPbvvZFggSQy0yEpFnepeh6DIH2roBUOLB1MUJdxR5seSPWS5IuH
dpd0Mw8klgHd30YGgLqZ6DjT3ZiYUXDnPfvGfJlz8JBS7TLJExsjmqNAg2gzpjskcPAbzOIa+vp9
9nMG2ln4OMBpAnJkCGySmLG8fx1rYhPTB094IMBQUBQvvD6CT+tnO7xPxM1GyLj4boIGTF1vnb5l
ICD+RlqasP1jZoXNd2jCI2FrpXienauSc7YbYOzJWv/xJJrKaDTyZTEBpp3prco8R/7ilCDqB+Jz
25T0ImxjJealef5xfVDppklTkvnUEuF/s+EMsJ748atxsJ5n2adrx2UIPZBotn34ilp+3iRiPAVu
xQ2rUKanDWUevfO15rCxFjAS6BWCjiVgDcErND/SB+18xaN3LWnFLfyw46xIZi2RjCiV2jHZ6d45
axwOMbZcW5ymRJ1ZSBZZMq6Rtk0r5ZHlXUf1xokjkgEYay6KpgfTgcaJKsUw13PWGgvaF4CXzOml
YbMhpOKb+owIM5PDjcFGvRycmXDzkJ6/QjjI71qHqzwhLGggAHLfoVJ/TkV9LYpiGXXKe+irH+d7
FR0KZPmao+vTo2JrNKUcBqtFnPozo1H01DyPYTTq5VB57CE48jsBO3BflA3jd+EFm6hm9k4aXWRJ
sJPuK808m3gADm2hjUdQBd+MC4J91NpnEYxi71ThxcBapgjh3NFNgl9WmP/NdvPJ3xegfQOK1HF9
2ITtfEqcqy3A8RuPJaGz+zsnRRQjmKhVOO0EutxtHmO3Mobxp7el3mu4tKDUGD8xUeYJD08hpTne
6HIdhRbZXQ3H/7bEe+z7xqEWkhia+cG89O1bNvnj1gyzatcnDwxkBaknhEse+HSl+5pKEGILVZmE
tDb347StxnLXRcDI/4+6M9mtY9mS7L/UPB7cw6Odnr4jD3tRnAREiYy+b9wjvr7WUV5UJh6QQOaw
Bk+4fOK9Eslotts2W7aJuml8XOr5VzjRn2z5JV/wNmteCSyNj2EjKfpqR3jnfh0c5iT5DgBWxSBT
r1NlimPMtngv67k+LJReg2u0XyDm+AB01mVMaTfz0T7P6FVKKMtYu82HqQQbNbv5I3rkW8FLaufA
iEAfFe097kVX+A+K3T7IYrjSZgo52cDi3fS+jWmE1hd71OYYBBn96e4fsFWcqD2860MyHzznl6Gk
+DSO02VxKGesbumNmwo/ZyfvZghxgdnTeAKgsoo4fo5LslL8PR5gwK/SGGQ/Fn+WBw1nBRUc7BGM
bWyZJ6tru51TQr7pUMV3GGTX9qcWiJBjHYiVp1ukxnB+4cz2jv9gtwx1eQ5qJl8SwW82O7d9EaEe
VRKsliqyHw3v+G2eK5awOWk4TDsf2DU+56zewBS7MgnjrLJdZmyRPgUoQNwczgNT9IODJGeJ1D0a
chqrPscUZsXzuYnZ9mSJxFDcvw9ifE9cNzyyIdsK4T/xv0vA4nbs2q8+gRzAMxTE50gghgIR8HMH
y8KNGObpH3s0H1MvCBYyhBruxbBCxywQ77nFy6NdsrdzE5+lOcjnZOEs58RTcRi98cmBtIamQcNp
GJqd46fnyAw/TYHuQRgE5STZF6P58mYyVZSkpvPwipryR6Ijynz5aktAAPDTGdNZf7D7JCkyrNIn
HJwruxJ/kvxD875eU669Dc3NJbrAxUruM2Y+ysnfqS6FJHbfNIQ+hpFBEZD+da5zdNfGxbXhobpw
52ce3lpvQdUYsxvPNucbURQfUvSvhmjw2r/1HiSCYs4sMNtWDZsoQ4wIF2oWphix0E44QITj2WTW
tEuG9BIrhrB4zk+Zt8xbn6cAWx8CNkpEl3ocd7oOtm6UHFub1DwVxxSqwUWsLPuTx8efsVh+CBWT
T+ufFIYGaT/DJac+2bIflFg8mgGCZZsL0nNzcKDV6Lg4XbChD4VLVofPVADHrNrjM1VZGJPcadh5
Y3uZxug03Fqb8WJ8M3e9zxWK8SQNBP2aV0WZvrAxuY5xtewHw+TkgIEaLX+XWOhaBmzl1vgVXdou
NaLEQXBU9kc94IpfkKnW0KyPuPqiPfclLay6RxJgR+U6rENBaHGiQRhzOjq2qzrjYWQ74OQiduwV
W9QWmwvUv4I8mPfF42fznWp8IR1BACz2DuVh9nsTlUxx8Z0n+w+UlnumAIL4w0bH4hOX0g6rDvdT
5zM+8jNgEncem049t3O9FmH5kYW0tMOOc1a6M++av6QluKjT6ujxZbN8X6YnGZ/KIAo+k4hwFIVe
w52OOYBn6dxcUDvHaaLBNvECymodujgGjIpJyofRFOkDHmGUo9uHxg0cfF2Ea28ficT3n2KikjCO
1o1bj68219pLUN41rCbM2p/3Y24r2piC4TWhnKqo3Oz570dEQPZa1QkvHIoXUzuvHv7+AvYb/2Ye
nbFvVA8Omc2H/tl08XzxK6Tdxa3vQyuv72/DrOQwy28sdL7+/f+idmDPPhbMUanxz0pllHbd/inO
Fk6+7eDR2XD7xe8XNJuq43iiCuaov5/093f+fs7fD32CTl40ExK90dBEAvs8iciUlGVx9/f/+vtP
rgxYiv/9ONCStVp9K0yL3H8+5z9++z//HREAmmsc6e7+fk4LR/Sff1ve/hTKLbK7Yvufn//3szy6
M04q4ll++8KzmAhAQpzo9sF4o7ki67g7a0FPGKzU56TKjtLSmIIFV4NvCvOQ4JF8hjFyaLM0eVcM
lke6bCl0u32W49VibS1BSqqZ3/UhleaOz88rTu65IujPyzx1ShqjTtXYUY2TVryGpNo7OFsMAOZ1
D5xv3YZngd+hitlpSTvmtsod5vyBGoBKIDGVTauPI0iQaKYrHaZDtkvipttMYRlgMUis05Q5Ec/o
ZDrhNCFMSP48pBiTxFm/cUOUOTuat1bimEtJP4HGNoQsULFONhw8xgVFBujPqS8mUNEWFLIwt8A9
oAgccdbUgVmHluhONq8vcp8/4wIlmHL6fcuC7/T3F2V0DZmHbdAhdTU0U37DHSiA4Ii3N6BBWLCn
H5PV4kkgBbJ3iuhYDl9uhBe3uPWSLOn7kL0FbLlAzBQHzENYAECWb1XkfzoLOC/YtcV9jQa8b73l
p+W51Gl6LOC0dSkmi8SBgrNArghiZe5EYDNG5nq+aYNvqMtOb2Y6/e2G+jPP0cW6bmuF7anPixed
8VwucEnw2PPP44xr2m25yvHovTR5fDJqIGg+tadJu99mAVdpPCKWZbTxb9DPnhxfTH8VPpbxk96C
l4Xo33rMw1PRMpuVI+Va5cUupz+W5W4iE21Zdh4WWg6qZIQb1IhvoCy37gqbSpLvhd7UlY3xYWtE
/Dm1EM2EMk92/2x1sl1DHMPb6/TbaP7lkhvYWMZ/HD3/mw3jyoHPwHKW7ycB1jsU93mrMyqG7dy+
aoSFTZ9l2bog6rFeav1aYl5Jk0vcXfAEv8o6wnIPsZZcZnxkVvOIDhYVTuq7aeT74s/p0TPXtnU+
xynd8OzRR5kgLJduCHSCoxTS+Zt06qviu7bKFhVucxO9s3oFyVVHR4p/NO2NYjgB131oGSQMheXn
mm1X36buKY16PPD+VrFv5McrN20FAhdGVxmMeACxe2LiC6BRIBSPS/4ch7yzWX9DJWtsgvclJjzV
l2bXlcZssiSfdujHD/xohoP2GDrzvNpILJHbNKPLnEraE2YVynGp2/vh+Ui91qAOrPCcg+JPbXNr
B3J6U00at08oa+7Th6LGLjRARSBGQkFVaHh9qBZ8rLldfX0bngJBnw/utDXhmX5l6AXeRCN93nP3
3un6lsexuTjl0aOG5WiFCF41L4Kab1vM4iUeDPkrQZsIL3C3pw6TYraC7KQ8kofZw1fE0Ddcg/Bm
n/HDcENlqmfgreeVu4C6778pYpzWTUtPhB0nryGaXzhUm5Bn0IZVGbreZ8uhH50Cs+io5XcHQ/dc
lN2ZJxesAneVcbIDhHk7qYESGHCJ+DQdrooOtNUi3aM7RS/zMoXn2Lk2XPayhv+iZrio2majPcO/
z8PCX6tqHs+hd7RQpw6hLoiA7f2FXtrCu4iF7Sf3POHGpaaHSPKi74oNoT3oKLR/xSSgFhIyGrjA
gbmoXv9Fe/3DRv8Hqv1vuPZ/+/B/Amb/HwHe/3+jt0sfUOJ/T2+//2p+Ff+V3P738/+D3B4E/0Jr
pOzA9aRrK0fxX9JfN3J7IP5FFwibDEc6Au/e/+O2K/EvRykVhKwYsO/bNw7rP9R22/uXcj1fBK7t
eVJyyv3fQNsVjOL/81+BkL5jC9dRUmLuvuG5XeffeG29w1OzDNLuAJpYr4kW7yvAETe0Db3B4P1o
nr1Yi6SNgnrg2CuvdSSf3I42HXfhtSB7VteaWhEDirWXbM5xZSar9jYQV954iSE4rVqwS/j/mEJi
8+3kcXnCn1V0TrQzAG5sPPiZmi6FcOr1klUaHFhEf+ttWaGW4PeYuAD2cprknTkN9g3E7canda6d
3pe+dYCg+r870sir3pPM3KCxS8FiUesO+80gXuFF8hSs3EtlU0BPXcJOp+M1y5IvtG88gjyXKKK7
U+5RyT/4/Ye961V3EFrWS9Grsw1+dU25b73TnITDKwp4Dy+LAj+2OauxJWbndNUHA+0lpT/e1uH8
JutmW/fFe521P6RlviNol7Bs1IOyUDgSQ7tY2POOs9w/ic0hKcaGFVozddz83sokPMKGpMCjt6Ar
yJiOtw6vVZhFP6N2PvBz5AhfODF1YdB3etLJmeSV12FwEcmIX2Ws2vMg00+/Ga8VvSkbQdP1OnCi
O4fcLWrg+GBhPWYzdpIpNUUpaARmmuYq5uYOzm59TnJyU4B1gDWlHajpWZ6ymCrNoe/fQhTfuEPs
hPiO126JN94wAw4r2207+SiQmFtJZNz+2NF7YoloTt6IxGTCHO0vJfCF2/A45w0no7tm6aEH48nK
Uh7xhl1PPrgfju2iinvN3llGd12qdCf8pLvjPzXuIAfFu57iTps31ToWrdiUS/GSAvSVk3Nr9px+
1kzEfa4qet1ZasQAXwZ2zOuicbbUz3Vrz3T9OlisD/o2eXjD+XRpyLrg4Xx1qPtck70QG9mB3+/Q
g3yq7XTM4KOL+yLz07uumx4bP1kvIZZOY9R6srt2W/RjdyUm+kgAidfUnNachVGSGicAx5b775Nk
vYoB6cELg2shsu4MpeaSZrjL+t4A8u6oO0cNDsE9ENLybM7/33VaYo4rbkjUXIldVBwhxVqQ5cp8
HTb2sp6Hq5XqryQw/Wm0wkvQ1Sx0HKo/OzwrdmgueKxfdWWSk4kYhTF1A8bDik85BEbv/hLKjDDC
kly7Nuf7Mxqx0rz/uMSK5SCr9zhJf9tpNNyH0tnrWVb7KAkevHEWnOzMZ+qF8R4LBTQJ7xfBvhT6
ObMMCEuSZqVjdqab0hV/vUsw6V1X+Riam2LXTMl3m1knGYEPWBJAs1C3IiwCKapVDL0wQ2gLcXee
kxJHsI/tjBUCXuZJcxRvh3BHneER1UJegMvt6Xk1HFKgkw0txWY+RgWTyP7AvsFCyVh7KV5bcdvu
ZXpOVoGmPLgn07kLHKfdzCFum1RoKCflbSmgXjHQcN3rBws81pGCQFwVxv/CnNXvhkw1tw4vIh5J
iZhOd4Pqb9S/AusL7rxNk998WEVKxZSELR5F1QEuxkrKCFHE+8wqVBeyU0hMunmzhoOB00jDHvL8
MtrVhkfY3Tjb4ouK73Onh3fJxXnMiB/FUAGjqHRBUPZsBbg/Mn6GOZjhjRlUtbEUAL8cYou2UZbZ
H2N6k8ndDEiAEz4B6po64DRJdq3Jnl2/CqF0DtNay/o8o/Heyn4jZeUXmRF9HOx37p63XATLozZ6
SzL5ZYo8tLcxeptL/7Uq6AauskNqbAwIwbKcR0OlQbuclMa0l9MNexWme/NcsyHnR1m6l59tvv0X
LK/A5DchRQNbNOYwZygl7Ojs7LDzNs4EKyQGfWKNzK8WX/3RyjoYCAi8MNLRHuq3FjgoX1xnb+Qw
IAPFDOOOzD64+nylu/uu8sRjHxNd7PFb2Z2OX4iart0Wg0WUQiKCHsbec9a8NnhSbkK/eWsoWiST
kG+lC+anmh0CRdPBTTReHu10LKB47UBUnFZLQqw9y7OryQHLufrXSApjFefjvV/mOLBBQ7lBdJd6
0rtzEvSR1IUWMUnOkZgqWC4kFxyM8xqm0h79/wWu72uBH8MfAvcG7hu4GMf1UGIQDQs8bLIhnZnM
6dm/GYtlo8Y9ZUj4GVpHbcrSOkZLV58LnwhG0iG7Z4NzqAZXgu0t3lgLA0R0cZ1NIxH/wdojNZB0
IfEN58tTAneaTB57t9pneCmI2D0ZUV41eacXU53DNhnvidxcxoCFSJzfReHJTkYX/Zq2yN5rsw31
GjgP+KedHZfPeKDlqitC6OU1bL4F05fzkS0Ee8L8I0rYjQW4mbyWiuR5wNmfWcElPUIZCLbcS/ku
ihoMBMYiCtE5e1H49l038zxQ6dKTwUCsn3t/U/eOgP5gX8lbGBYnY7af7UWs4yDh8TVzyVGtl+OP
JBXLHTMfLac+dzJzsGTzAqLgaTXIUW4F7IK1DAkK6TzgBMcdNNTQXmyJwMHZvrnplTCPVL8dcqDO
OOyalWYBBiJrT5Eg6SZc/FzKhYMfW41YEw1maDAeLgbpvRs2ryiXA72rrE9FGPl3Nq74FfTBJ5W1
r8To220i2lsjOFRI8MbTSo6IvTZEG3dGKajhQk9R/EFrwpXT3lecTNGBLvV8MwjXPYgWOweLgJln
8orXrLubU84xXRjy8gPsdSjceOdmhc+eFBPh4MJJ4fqEVGv9aXp9R56GjGTevaVCJZx7HlSRPFVI
Gg49KkR/hTBsytIyWCfany5Zx4Uphb4T8dNUp83OFCDXOhci0BI0v6Vjw2lHIQNWNAW37lJrPeW3
UAV3gRrarzmtwv3cfGC0VCeypFsTNRHrARXeybjDiUcjsKnwVpHwPogAR42cM1KFRILNJMdtIxEZ
HLxTEvv6pnvDXtQfDXi8guTrtgCQuiPEiffILCt4DMEmBgOb+FTDpfRO0pNH6Urjsp0UdoX5Poi3
oMO2bfszim2K0hZCK47d/K7JlrJjD85NYVtr3jHMwil/aEb6nU2+TQHJdh6OGO+sG3rblvNA8bDD
cksyCk1doFe9RUVltYiDxXPZ5SlbAH3fVcPwxoPs0Bha0NxWMXZBxkHS4mUw40wuW/YndESwTrJe
/dmXG91KLg5KBVY6WGNo6I590mlEv9s71h63gqrqnZsKtJcIiT2ttXesKha8dM8PK88e6nUuxdax
+yc0uGtqvPaXJKfYJjRTwu7NsXptMtCnSKA2AaKYkXJYWR0tuJwbznrq9I7Kua8hdfn5eAzlA2gC
wrs58nknrwnemfMkg+YYZPMhNseCUWsHmAekYep9DZmA8OqdLWyB+65kl2s19iOyP0EEz+M69/ro
E4WvzDcutJs5BAlChvQlhtsjF1z+MtAkhNH0C4GJpgx+FoOiKyDy4r3rh58Vd8KxJbmxkXbmsU/D
6F459pvQQ8n5e063ro/pBuKJRAzjb1jRQTF3DeaHNtpNYE92Ti3FZWHtsSIem2xcQEhrP4Ubr5J1
F3Mqz1GIV6MMuG3nmtdSXQOPQJNYRZN7HzQY6bGDeXtCnY+ZLZyjxRpC01dx4M1USBdOPloz5skw
u9BtfuGNijfJ53qycXmw9BAHYdcIFkn1G8LOeir776luPhJnndFRsyoV9BY5lD8Lss+zHY5MphEQ
s5hVpxO7z63GMZ6XUL7zLCyvgq/wOdPTtil++hPjK1/eo+Vnxb6Sy88ozzGuV/JX6hTE54bqI86t
5Zwn2SlPDrMgLF8sdLOXtCfs2S6MSZGcBSSPFVyZXe4MuJ6M/aWd4FgnwEnU2E88aoPfxGPy1eCM
DT3jlLK2jn3xnV+MT+4uq6FpdR59remELWtmn8tSddUZaK+WdZ0sNyA5M5/BM8CLnWLqx/lx7ctb
NRgklpKGG/NN/gNPW1Ns3dL6SHNzWOICi2NBtXpF+ExDPQ1nRrWkeSSC8mDmZmPSCPz5zJDQLP66
XBi7xsl/cBv1GevuJZDtHURRc4xj3sVQmF9sNS1X3cC6KpL3YFHFD6e03nxqUV5wJxSUNTVe5HEq
5blKq8GpEoymYeCesK2TKl7I6U0eBTfEzUKIuEvpPPty7g86s70NjEHUuzalMB6KxmH0D3aA7qNL
z9tD0qZ61lqaTdAU3X1BBCoRmuHSdF+hAr2ctfnJokSjt4CeuhDqWD/vmzFtIbL0A1dZeIxaMKdg
6LDHVuI00egVq/LSVQ819Wh0TtreXaEp3oCAW541/Kew76mTad8WrFKrwK+/G6LjUIRrzpXuvGeL
m7J687N9OhfjCnrTES0DJrZ3glc2rOOeoZllMWebupvv3YGRPA3FsXewKQfJxSCH3Cm6GDdEDqKN
TTDrwZhqrwSW93EuPMwatBj0fS53if/HiS0wEZyaWePN1cm2a7GNppDf00zBo6H4we5BbjbzvmDp
snFTAKdQg38ECa8YHP4ex+Z11nMt2TLIf9QpNuCYSj1menIYYECpkBpY4wU9OeHCZmmfF2pnjdAB
FJPZmAW8q0J3QInL03MWsesrnfRAcSbRtLjHxhR2HBGXiMEpDawD6RReFtXE+mfCsVhV7VpEFp68
pvrIfQUr+Va/OmetIEAC3WQOXpWBFoF79rbaju97jy4d7I4OBhRnl7y1ydL+4SELDXT+KAxnRV//
sQRdTHnPq8Gzq+pOdiO2MBwATJNsUPSMLWYuov0yMKXyvgPxu4h7MatlGxc1sHaXrkyEyYUlwNnN
hIv/MzrPjVaPHrP/OUj4JBFscwhVW5nnHKhxOoY2QJLbWx7PONvtusovammozKj1Ws8COvBSuXeY
WM+xSosD785feUaOsc0+Bt3g2NPVeuw0l1rzsXhexcnSOea+X78Rm4uHAadvRBtUMbOyGLB/i+IH
CNzXSYHAF4v1czlD0Lh4y8np69cJs8jaL7ufkctY7VEu47bDhSYTHLJekO2KHu2IYZ1RUy3wWT6S
so93nsfDKaL+cefmyStDzXFSusE4WALNWXlhvbCaYHHSyxBQL7WaUO1g0VUV/hA5LSdD7nHtxNS1
Feo1l2Wy0Y7/o0vBMlZp+5BEehvI9NhhJl7xkE5XIIB7Jt5u3YIevNoDhlqfxGMQ3KV9lx6DMsVc
4OTV0eiIUw2P9AX+NzGW7L5egMvNORzQEgfIfRLO8HfH7EY6pL4EQ7/wQ2yVTfzVq+zNnrwA/mqj
NiQdODQnA6n3KX9uI8HFHVN8VqWW2peR/kgdf93OSCUNJ7ljNBYrOg6urJbspzasP3ueN/hz4HpB
gYxl8R6YgtOvwZfSpIzFNvXkm4js87lrmw/ucvCT6fJDudD9EttQO+th6rFyNuoO1J2VnTfw72a5
w3xBSRihKHqhqRsY6cBYyuW1AgG3jtkxeeTRHvER+DAZOZwgVmMUZku8EpKfiBfM26YNsMbNv+fe
FI9JKB/xMV56h4xHFUmF9XJf6fyTWkH7UsEeCd3w7OXeXneRvU3biNvx4MoJQuEovxYNI7ujg47x
spwQJrxjVJfxJvAWa5cu/rlqAHPnwDgGDo2DW1CjPWKAzJzpEFF9c7DjpljrbApei5Fu2MhaDmYO
WlY9GT/lDJwfhjPW+QYvgrCxj3PnikScHW880eP2MIZRwCE/H+C7b+2qE3ufojp/Kq+AePnmOgvU
l4Z8RK/C6RT2IaOTmYstFxo0aXzy0JxvhtLwMk3lx9DCMUZShfyM0qodyzt8zZOe9k5U4b+rKMKS
PRlh1vRrx4K/yZSywbnRrCJVvzg+6ykAWsU9FkYaFvW58aCUp5raEt3hWWW+IcFKuD64Wi0wn8g1
Z93o9tEbro1rbmTw35U12LgjzTH3EAZ14vDYKh+r3MW5r71fZZAM54acCOE4w+nS5whbphCdlvKR
RnEcUmh2HhodpxubA3t2mxxIkrKQqcN96DAHptjuVOYiwCWxDZ4XCMUNvGBRLTDAlPFs+aSbRW1d
M75ZU+1cauM/ZxOUnxkNfj2QGdvSY0gpcvea49WH5Yq5uZAXzPDRqulVezCfgwIA1hKAW3Xt2AC1
6LdOlPy0tPIPkk1V50mSDV7Jv1rW6fUGAR2L+gH7x0HmZXwkxhCe9rEuyitOkC1m/+TZTZlnymLd
9B6BqIIkTG+yfeZcgwbgDBcabsd678QEjDNePQP3C6Y0aCCN/avVIKeKxT/MtJ2T4hTZiZSPwUnA
tqhvDP6PqYtWE5lSfInsnXmSPMSND0o6vkV9O4yUQSSa8wQSx06gxo3o9KPqYAKA3llTps5ZTQTz
wST+3mrkzbQJeweVbtMVJaJWK5+LvAHoN3MjavLpq8WUd51miFtAxD+VC+fTMflSi4zOrvLe1ey4
h9ALH6iJ44333CRp8Bus6F2bTfaxDwpmVP24TEF5oGxqwIfL4lzr+CNqKQAhbcwMTQ92GrEvTEbD
wTXKegzXIAg6KGJ7P1NPud/v4bRQxDBtM6rr9kniCtoK0ifRMW9kWHCBh7ffMFFforFjhhoANZH4
QcrmkVh2DjgKCq7riLTVTN+p6uVmak4iaedj88lXrvdBA6vHjxx2fMHMlDcV29Q1P5DaV1yByNYV
dxNdLnpXOM4hCpISkESsV+WwvEfQp2wcVxuOhtXanxDpyjEGqm//YlG4HMqRxQZ64hsxT3NqEo/G
uFsNodX6O4FcFM/1Q1hmJLFZNbOCiUAmyttSutJwTqB6sPyOAfurmMhQstTHYAxwqIoS3s1QX6bC
upCAJQim3Ozgd45kOVg+5vAFEbF6akOUpa+DkNO5Tu3rOI8vjfK6feWAz/RYUBKfOniTxqifHqux
uvh0JxKRNXjkI/ccLw7Esaj8HGJGjyW+bWuAx7MTCPcYnMxuUry9amnF5xD4WNn1ilNu8Wpsnd87
wJGcLn5wK6ouWDu822V64a1igZvgNOSY8Cv1GrMHsBJe2vC7A2gMCsvjjgzbjJTLBJiRIvC/v2AJ
rw9tJV9LAwurnhZ3hxcCanHdNtvesZKjrUDkV7TSqOBnbRJsJ+V857Y1Yx4O5VU4Q4tNBrg6ZfrQ
+OIjU+gqwEDDxTvokNiSaqpt19B8UFv2YYhonWd23i0lOdnUnSYk8dHCteiPm5hJukPFuWaY5tds
p5p9bJ/9nJVXEdEx2lO+S2XFtxTVaalmQN4q+GXylgxe0v9xm56AbtiFx5HRj+DOcK9gf+AegSvh
qQ8yA86uCBV01EpBLgbzvRvKGPiAEMGGghD6WgVRhEiE5xpuRBHf2Iypj3UpeWzC7BSOwUSOuhbP
nR+91+k8bYOuvecxVR8qK7n3k/G3PYknAkXldWRLJkL5yc/1K8gN7fVu6nB9Dz9dlVG3RfEs0+Cv
v9JtkqByBE3bHnwpuV2rgHaNbFiOIq2qnfSwi/TqjUWkODSoWk4a1SyuSKs78WdGWt6jB+lrRABl
HdjNqj2VoFSa0PE2AZLpJnJ6woX8rLgIIa7ZoQ0QBY6w7uMHCh3CTT4GtG+kmEuHLvVAdvlPUY+E
WfqK3ZulbjRWVvel1Z5UftHU/hxAZw7MSjtTJs+iSO4QOc2h8ZK9zOvpRODjmZ4cMmBsSVdImRiL
AsT8Iep31jT+Diy6qyzZMEIUbkm6UdO4Ytf7sez8NZQBYgeM9djdWS9NcXOf7rtkfkhG/66zhuiA
D1IGZuBUMFCRePThZawFBbaHuQnynbS2qbCuXOIESX3X2+UEksnfqoPdtNO+lITOFuIbOxAMz/1t
O8YmAF435/I4vpOFl26aFulnEQ7rl8X91a1YzSIOj8NDpuo3j5fAve1bFBQkeMt5aocbd+AGdeU3
FdkHAwkIQ6WwDq0y91WkoD5k1oJwxXGWWK/uYuuaL8SMFwzFxKxCp2HJiJdmDe6jg/FIjXzlTk9h
XX6MTgfUIys3dUYFOFT5BYi1/5L32mENIw9Tt5DDzoMfyXAzXwxBeJH5+Om0aFuBm6K2u5qMslup
dQALueB1thId0wpHaA7XMfEiKGagPygdbGfxZELQNkRbOYWRyGwbd0Ey3weuWLaIYJw4w+5pygDi
ROPfChxWQvW4MGX0aXodvP6tdDE0jfoZLkK3abDaozhDmh+GQ2HGJ9xlfCFEPeb5O4Egu/HCzF3l
mHdGRI+VEWN0r4toDTnzKePbt2p1u0vh2q7Qj8/l3D7ITu5vtUtGfvebRA6PJAc+ht5+qhuumCGB
2iJYJmTxyAFz9HHfaqSPpf/G+MRE5KfHSPYdIGoiG4IZqi67+3bmKk2wIxLpqy91WBEvS7qnvDoI
Ha4tuzrCha2R1Zbz1CaPJBq+Hcv6Q9brRfQSuZ1gkJW1L/VtK+65bQUyz70ri9euwV/ndv53q5OL
KA2U/hlNV+S7Hnt+L4K7wBvO9GdgI0OyRX790U32eoY7nJVHsbBUy+3iZ0Didx2W04fUWCLrjA8o
AFNVf+ya2w6slnQqzjcdlaomu/3d4F/G5ehF58qb4R6xk5qdy1jA3vVS3hX2JuwbFvDDTKsrBzcr
oB4H3SZlUa7y/lRGzqHPYxhrgdz1fn6MC/m7nRAITBTZqykeLsPUrYOwfFNj+IyVfbr5hH+QP+Em
5T+YaP4+YXAio5eu4IHhkzLheVrK30HR0q/XuoR9WbWwFt1BQtirqviIqvKPxdVK+cOR96yNLqvQ
7Ylqr0LccauGItSVb/WfEqAlMeGW6LPKi22BO2/rYc9xc8QJJEwECq87iIRUdF78GMriEDfqq1bO
tHG6/Owzp9KjYVPIG+sAGMePspqxRiTWE2dnPA6zJKZLaqbsYmagBdSc6f/M8r6vuXltRz0U9ujf
7FB0weTZQ2otT8CdL7Fxn5RNJ0rtJ9C7/ReEn50TZiOht43KgwdYoo+dLOLdEttvReDfT0q98MNh
HqnnP3Bjp63w40uih2uZFViyAOmyutuSCQzmZNNE7Z45f6MC9WN0qFkQDoHJgfBhItdeRPrUwXiL
94krvFrcF6X/CKA0Mq3QDd+GIaYSDyEIgYogXLzghqARYmmWOw+nbt0LhqcciL5GrMEAdldFXCkp
w8Ie0y71VZ1dsOr2fopEHfwQazydEwBw3YLRfV7hgm1e67761ejkDt5BvPXtYDqoiJVqE7nqVxkW
v0cV1Y9B9LgkdklMtf/nl9Kl1zazC712jHOM8vYz0M5PmFQUMBQ5Yj3ttDzecUT0+WlymT5JYVjH
GsPiPhpj58Sbrr0Im2GcJRiA9MG7DG7T4KIThBdysYv7mSetBZOCFvcVJM1yW/1f7s4kSW4k27Jb
KclxIQSAKqCAyM8/sN7NzPuG7j6B0OkkekDRN7v5i6l91QHzVwrDg0JWDKsGKZkRkQwzQ6Oq7717
z8X4v66L9FMMeAko1Z03JMHWb8G1KoDxPG1jv/MsN99COMLG0taMohL/mT4rxrecPB3ielTWOJvI
BK3hTO0npuwNYpNpT5vDpnFvVEgGjF1eLdpQ3cJk9UAiYARpB8wJ6PReExDO3PyUYVSER61S1qFu
uyWU/kX39cmuSAiPnB7NY3FJwjmHRDWsCsR1h7krT7y6NbspOVKlcja10/tkIlH+k+fw1V5CrXze
n5I6iPkab2DIxrY1dKjWRu2Chk0JFTTnO6TyaDfVayNj4E82mrjKMLA1Vb5eR7p+CriN1jzNV2YA
QSimu1GSWcS6XMJ6Tq9lXKR7kdg7K07KXV+g14lWnVpYprH7bYqbyyAavmZ1eyP4ImrwPkld3JI7
A6HMSnFvdF/d2gcvduZtJz/OqT/RPTtDH2YsbX9BCH4vWIQJNcYqh0Jwa0YB5sKK6rarUwbp5pXQ
tI2Arh5IUrma0uk6jDt4HJcRqQpNaKqtHZhHexSg14PsPWI5B9cZbVHeMFgsGYKRZ0UgBvIzdrH2
hjXrVGftnpSJB92at27PnNkWhO902j25YKfKsn321KOPc6o1kf4k+ptlkW4CsQTCVtbjBUty7za0
5nprttbOGveh1921ykDytTq1LOmrLpeXsrXwi+BLbTJlcJighKh2Baenng2qRWkpE5RO7lvtIs+d
nMBf165J4Hf7TAwilXTwnHVA0ur6ZOTeV5dwO7KnX6TPtMwm82pj8ZiyvYzzuGjezYdIFk/L01QM
Xs9jFKPGNtj/J/kwxpoi3ru0pqhmlG+wRlcZOkqCVAbVPVqd0oxaZmw4IMVYCCi/UTlwXYql/9Pu
ozTct4bD9K9J0B/HKZqTapwoChU5QJa8JliC9TQ9B0jKXOZ2tR0iIvVJuUyLl845OGUk1iXT0HWJ
UXVyGAHjU8REpYg8KxlpRQCRaZZdNkG+JSwBoXicPjA2/txi0ES4098wKdiYPmEZOckmHAGAA5ws
h/FAgiA5itOv7qj3qoNTV/VMMpq7DrB/GGXgZEParcjvUMfAKidUkdjXk/yOoVKjJiPIfKuxzhgG
hiTj2kJOugbMeBjCcyKys+kYd1z3O2cmy8ErrwuNJ0WSeNl0OCfUs5Ppy6HUCaNAD3ID3M8aaFyN
jHeqNNLxPmautsw7Z1wmRCRrhhryNBTZOVIxp06oUX1DId1XiNcGV+9QlgAoQwVh0KIEleE+gNfy
11RLYHeJ6A7tGiiGwd4WmI269sY02pGGTeuUjdKkBlIZhLYihhboY0+drZZhLVKhEFLclJIjOMu8
XZtVJy5aBxnWsBwLIjD0Eadt7NyPZkqjtlomudHgb2tDFl+7Tr5MZPOuuibH7TQXj0JjAZf0p49x
NO/yJlpmcTNm9/Y+5P9zyBI0DA9BnaJSxgu+zjuWSTEzcOMDzzDLKLuS7rL1ituU874RcWqMdONt
VRJfGQDbD8v+U01MyiQ0fsZ0Xn9bNf54yLz+phLVXWbW7XOsKuaKOcj9mjzG9ahR+DKLSNaGAD5H
IEeRljehbxoXumuoEy1NFphJdh5ernOqzM9hjcEnqmeSG5WVbJwqma/8oQkwTxnlbu5MBOv29NlL
dXPnFum75tS2DZclcirSL0yb770loEaPFjlBNDEqESwaHXAkwzcjz7t9TkI8LWQ3XamJFKuJG5D3
DLQco3pM3ZUX8EYVatFqU00KdEKrKgsuK23tvNASF3acmPjWem7QaNwW9jBvPJX1R/CoDiqx8k4O
WNRAWz4ZRatonx5tSxZXzmLI9jmd92FVk5LBa1Gr7htGh/tcUZd4/NhTBmqfrR0uU5plhwYd1hrq
w4WyomJvNOAScnpiOjUvKqjm29nEyBt5k3VARTdl6LmEHxUry2aRoPQPj1q5L1U7WM9TC/nblPOD
V5N2PeSzcYY88iUc84fECso7zRxL8zje2tOdm4/mOifW8ropDeoqeuinZAmF4PWloy9gQptpdTOi
EWBEE1+6RnPpISXdDqO56SJYUX2FGoOGzm1PnsBa1RnoXq2RQ1UMFkQUI9xiHc6LAgujN8OfVxZo
h7jcSaYkx8S8KVLkToAL7O3I4KM8S1UZZHWiLYrKBw4m4WUM4mpp8Qa7IpLsuX1HG8Z7GA20W2HB
Da23hYtZFH1UeFGwbQMEuDQ7H/yHnjGzx3LDOZWRlrPTIr+sph7E3AxXjZy2qUo3loWov+MsaKSQ
eB3CW4YUfkPM/HDNFb/PlHhBMkD9brhoFqaWYYMytr7/LbDCJ4CBC+OYSxGN9bMt5mIVTiZJnnQd
WkMduemf6tlaREJ4SfsGJ3LcY76YDzBgYVaxfDIz3cN9ixwhrkv3GwOdi7Qlmi5jXU8q+Zwxr7iI
bXnoagshXfpm1jMWPIHOtBodRFtAdoAJnoI5IHM1h8aa5DBE58Tpjqpr1rkNrnEMm2JHtCG7Vd32
G+RyODSPjj1+imO8MEO5fN8EH4+16DRGu0Vdxwq8U07/hexFRrsN20brhGtp5jDSXUqMXPbVFnIO
J930kBKxckjKFI5BVo7rFnvzpfa/Qptr927EftN5IA0QAPogAZxgKrcqmlHDBWl+xe+YVwxtKWBR
bqBQbGeksfoWl9HIqwmJYwQsOtXurWEZyFXCoN53XlYzAhuubLu95aWHFOhFD65Pj61yzijpGARl
V5rB3YpxDD/J9UkfiwlGrlzUB3N/rzvm00k3fOnqLx4TUTDjjP/7R7ObvwaFPJg1DYHeCL8Svcpc
mdKrh4KImMUGQdyoFWej8UTmSfqV8AaY9ppTQUJBby9Zo2F6XaUzTkEHFxZHZVsRXxFm+Cqb6HJU
3rEnADOMPkMXYeBgYImMhoEuSjIzguVUho4JmBmqpJfRBW2cAFE4zeR/HibXAeazkRwnQH7q5rEG
S3RlADuzYNne2AkR2qA/3N13t2KesLfn2UgfoKION42mf6wqczzrwsR2YvDCGUlx39dEHaXTlzYH
Yl71iHHqcdw1GK22JhCzbWFMFz4UgWTw9Dm1m3cwaA9KAYBnGu5vmJFsLRVFm3Ie4UrQIhajy4gZ
Pdi2dqFN8dhl1lL6ETVRNTLd1KnLwKekqtBSsr8ExNeagOiYFSY70DpEXTUIF1qaD8Rv02iM1G2P
AnMa2H9rZ0lmGwkdUGXFOHXYEqO090wOv5wFVhANphOo+BcO6oeWj1Y0G/e0MsvlQTTWvqcQZ5lZ
f9mg+2Ff9mA/dVXP6bsOETva7TVtGzrroClXjcOYwpmOZAmgemLEPU3SvRhQ9kN5owM+pBfE2gEm
eGbcoTZ1PnEIiwp0kCK+mBA0pb2NWDv1YXcOlPKeqh7y3I2PLWz1dWM2vHU49SEdPtIHBP5blwyc
9U1JzZhF9pVZusO2xeyErhRRQ6sYyiy6jpymEJEC4c4saQqIEGYMCcdQ4932XAUBcXZJtuk9WBs4
DmAYNvCKq4M1RMkZrb8ifWxF2Gu1b0V2DJwpuXDSZu82Sp/L/J1uQLAWKQ6ydDL26BK6owXKJcim
4ApqDjMDZ90C1cu7K2nTfEY8dSOj7sZASQPNAM+craB6GylJpKV0zt3Alk02YbF1+uycyJgYBVXb
K+pKxtUYGjOUJRgQ8uFKlHfTAk8Jwz667AanOY0TB+RJ58Mn+NLWtmQ8tB19g//hJ6tR6W89oIlN
XDiPc0JWc+bbFd2p9i7qJQBtlxFOxAFyCWpL3PskZX63hBGT34t2dhmxKu+MsCBgeDs9auTWTUKF
asYHYEfNwcitG5G0Z79pGYsEMG0RLBm+efsdSzaa9/Gij21959ma111MJ7BMu1dY0lghUaSHdYmc
flCP3WjtZmnQmPWwc4jhmZZIcrLswLhzyHGsgSzSGG3RHOq2uuvIu/XZGnxHMPaqJ55OZPctIl9G
RstMG1Jx7SOWsjZzFrwkujw3ol1sIV2y7etnH00FQlnrpvEj4E4jYgET6fZeac5EmeBMOhkNKytE
KoxmXng3iuKxp1+PsCO5tuGAZESkn/CLtXExbSc9XvWkYqz7Go2poSjrHI7IM1P7daBtxXEKZ4xG
cYPP1XARlOdModd0iO4s237MhvGRPYhEVBcOb5oeU8ozvHC7ub8cIacg+0RDhxy7P/Tja5v78zqe
W7jbLaoIp3sPShsBaVTfNnGwzUYyFDsoyXaJI4JW7ksSv46a0icJGoMy1rnKSGKz68BhcBHtg9SN
6TbjTqRHSXHFMj4sCQK6jN0Lz+G0Xz8y9Tv0PYkCJeNGo3yziEqtEbFtJQ7s9efOO3hFAcs/Z/cY
AoV6gRiZpq26rUdO3V0M8sCMPKKJmsHb1nV0zoXAGauyYON0Nn2ukeOC3ecXMCPPfSuzY7YYWwc1
0FUkJQb3EVrlLqoczi70e0NNnV+nxcnMtXNahjZ8LH3vKBuuOQbzrrbFhTQUYo3c3Rttrw6L5QjZ
NJ28gYo4tmfoKm5zZdgOG/P0XkEJ3BbVeGAOiOoH+87al/ZXYT1VDTjsqOuSK7+/R9MCcDouWVkF
PEpLjyf4ChEZwnwcDcCYQxegRzB1TQDbx31vQettvUKITV+VO8dHz66kXnzTMw3/+gE8Ea1y3CyY
5hl8VqFkBYNmnwUCwOUTHaI27B+aTt1NpBBc5r5z4yErKGB+oHxj5u0ON5XJQL0YCrAKvMCimBQ1
m3iq+ybYzXa+Les63Tui4N6I0TtB5rju1ehwZA9eR2p6dPHAlmnHoIIXxXoy8HFPNyFAEiRUrbFD
uhdjGzYsVAakDOCAuV6mWYcGSMa6xG4Nb2E41qJBhp6fGGnsU8lpQQflfe3FZAjwh2J5QQjSsPGS
8EVBpoQCUj+WNTwcnXQMmcxtEallsmiTQmFwafO+fLEtHWzmGCG+zQgNJNrZrQZeTy5An5p3nNY/
YX/3tzEVmGWGYhX1RHV1yJ0mYr1AFo4HKWkGj4sQNFVXRVVF22EYX9AiURlAhtJFeFlqE508RWDU
DbRZYvdzlOF/UXFF7lGLCj+kHceeOcXYrMoW9lCZ3NDvp4PrEDcbpxd6ZO5bo6F5bLrxWw1ZF0+4
u3Ew0Lja8Q4VegI6FRp+tYRxk1Qji33VZodM0sgWpHDgor2iOS5uNN413Qq1AikMtkEjSdUKCVjK
HEW2hUkTJqn2IY2n2DM/V7XuCO36IpC6HcMKkUJtRf6ak8xXtCvfGvJA1nkv0l3V2+FeDkDrCvoU
b8wSwzvoHj0BJNuoYFzvs9ruVWoZ6wTNyagAXuiqIEnD4V6E1b2H3WXv9u3ReNBuXuIdhtlmGORT
IoYVVcijN8QvXZZfqaVXxX+jdNIoeArjNDmczCs2YT02xAUXgKgoZHccjuq7Dok8HpfwKtpzdOPw
ClJVZzNc/v7F8+nHM+g0OflZR1W3VCEcfpEGEpAyFOZ2YFxjZg9WZsktRqdmizsXsZ2LJi4XQbQB
dMntYnq/8QToHy1Ety7aIN5MDMCn3m1vPDM+zRB68xinOWUiGsgMHhOHVGosPQA69byX0CJgoxiR
ybjPlQYtEJpWuYuayFxhBo/B2q11OItNVJw1VoAzmrcNBBjwbljb0Q0FPJgznCgbBwTkMfBj5RTd
RXZ9rkzch9JpiWQCvGSZHPlnIucbf966QdKdo9CyDtnQPhiDGsHnFktIaPPiYancWqELdHQhVDii
fQjoJR1En16yjLo0BiLn4M0Opzif8B696PRIJWBOnx7zFgsOgyRn7dbxSZAMdEiamLl6+hY78dbL
VHiSVoyDQn3qoPAofCVYzMIXJmPQGXLnbBlpvkcnSzsffujolIdx9icwkaSVNDW5KC7Yz8sBszui
JqomKd1pbQRfo9TWm7/vYP6/sidffe7br9V/LNboLyUuc5B17X/+x5/+6v89B7N0xa88zDTmP/+v
/4rrP9uYv/+hfxmZLen+4eDaw5VsulI6Aqvwv4zM8Gv+EL5vYnKGAK0gQf7byizlH44FcFPhqzeV
jWn531ZmKf5w+ZdALBHCkZI+yN+xMjs+PmpdZjCbi4v3f/5D+TaPlmv6KAs8pWzL/OBkrkpkjQZs
1EenT+5EfUF6xnNrF94+ChUBX0n2hVPCm+GPzcZHXBhJjn1Turg4Obmz0ctyb0a3mUftSMlD5hwF
E0fMfSy64lgEWGWnvjzYzghWDWpQhppxNQ/TfVsV8y5M+s9O5r/yMUxIsEeQkbIujIJpM+P1jd+b
9G+rMwrmCymJonGr+UkK9CVBjR3VsKqLzjfRzLZgHPAdrAZr+kJK77SfmvbRqmmlMAwrMbspCjRy
dz27Tje4jUQ4hWeM1uQQ5UxyaRplRUqanHilEQSDrpG3EyUxy0X6efmPdgv6tWSkJQLygyapJ2+A
7uaujzImvMppI/EXGgpi5+h1YkYbL/tETmqzzxWjYJNBGG/3hDAAQQS9zJl/ESVdUt0xU3ko/PfI
KjggEu+DN5tYMP0JbxUqJ/9zMX/xw+K1ahYFmcccIHJLUpMWAPacoQ/I3qwJNOf8Ejbgu0m49aPv
GLq3WNVi5RX52Q/MJxkxUCdlfOeV80s1z28xG22TVvd0uc+G6eFZqpEHdBho3XE2aQWUr2q2FzxX
dtmjnODoJ99raPUru0O64mqEgY0nb0XeELNSyXnlUlQHXvrNJh+3GwHFm+0C3ZdMaIrynfwDiPdO
+iaJYVs70CubqLwPFWdv3TD0jRH+enZ8nUvjREBbs+6a5C1AbQpx5zMfBssS9nunWal1iFpL3ane
7UGfqEPR3MJ5I8NZanxvLdvz4CTbSiHKt4a4v2BUySkCQXzc07ecZyIrHYFVJUu+ZZH5pDnNePWN
OzGVx0pPV6N/IkHwLbQTuenm6ZNtcejLfZ6+qkc56iBv30VevO85sLCz8qy5442uXs2Wv9FkxSuk
qteUvlNOM90x8y9Gna+t+jmhK/j9nxNcyuggvCDA+b6YQjpm5CjbBX86au33sL+bnjoDyKbojS9W
jHDCGVFkZBYPVHtptgtHqfEOs47eO8s4pQsee3jKQ8JKvMh9wPz5brjAzNglXg1bAxpoaAc6Q2JA
ZGyuBgMMYmNComwdpljt8O64GUdjg6BBSTSqPwkSCaqLskN+09fGtA4L74qR+oH2I6fxmOOFW6fv
iOVvad6hoyChqAopl0J904GzXRM6dXaN6cke73TdM9JKk2+BNGhe8EQ6hnNvuIR4czBkxVzN9fSc
E9ORQj1Z5SSJ2hzJ3IyQC9SrB/Azb+MUOMheh+bQh3vE1G+hdaxmYZ2DDD2QfrLGviQHjEmoOarr
wbBv4w7lziiaS99nODQriuxK983aBnO4ZKBA0BNlvIIE2+ydhi9hF0Jt1YT73JEZv3PdhksElwOl
hIL1lVRoxEEFWVZmJU4g2Uh8WFzCJZrLeO6e9eDsbVJ9NrMvEOIgNQI5ry2YpVHo70pFqh0oV7Rv
sBP1WLzirb3Hq+ZwbHkU9L0aLhBgzmd8MTexnK6AjKGoR3rm5sMmCLJzB3FqjffrTcz5XUr1o/Pg
E4eQdymzaBNLdK7sImTNUP5VNgdxoJllUc27FOYLRSELZwbWoAhPOQSnqNb3IMdfDOJhfFqeuPAe
w7i/RS3wbpfOg6Ws26AM32fztiwzKui8TMkTq27SGly/ZogKuX7FcL+jGTpcyNy+L828AbvvgMYR
3aEpQUYaxTztMgowTrHnIpuMlapJvUL+RaKYHZdHTPmpgctuzjmSIruonUM7GuEGBvZ9PbGgGvnW
S4g6pMXkTNbtJNOXEIOG6LtrNOoGdYxJ6Vt8w6vBXWZL4lci56bCXpUNfTnHSN6gaJ2lQN2jeE+C
nHjxJhnxnebDpTGiP0a8MLva3BghoeMKrfZCYYsrEjiy0trbo4RH1QXPXc43DZYxPgzKfaQTFsR6
E8b8XR/mDCfRImHuAKYzmeS9Ozu4YGBjLRjamxFF5uyzqI7O8vx7tbcyEhS8YR4WK7TClzFT4jP6
r04VKUfjmuWHC1n1Q75/YUUoQcQVt37KxdPktkNiYMmlr0aS0IQ8BanywOxgHdBz2+RnK0wJZg7f
Ex9pK/4z1gHRXBu8VJCVn4OxuElZ9ADuPM2OeyHkbch6rM2AAVKTvBKPVDF88i6qluaaqjVNLBOA
mbgLzK/Mp+N1xgO6Doz4W+DJvY95RUX6bKHsLDQWhzG52GoRJtcz5YPi3CDSukd8wfG0YvRWF3cZ
i9E+ZXi9iu5onhMgGfLllx3IxsKyNo35KWOamylS0anWL83FuW6Pas9tg1/kcQtwLjzJOt5HDkmO
ZhO99/Fw2ffDTaQJErdQZbcuG2TPHQBAtbRiw2kbMNtiYh14KzvHDI1fOTK2NKawUeDm2xMsADBL
vxRu+8TOwJzSrp9TL3wjsvE1ffDMPtsQOXrLlYJCkrbQnfP4gDYLLZ6Lf3JxXGI4I+6Z80EqaSnn
LvzArDVpxqqX0lw05jGOjyD1n0p8UKvEK82NnpzqKHXwqSWHYdOPOUI8s4aYJ9uTiFtnW3WPTjZV
jK18vFtAVDgYFSvXtppNKspxkTvxI+seqhgKEcsyBIrSB10iBcajhvkKroM6o1tuNpON4pa1GMiy
zftGdrQbrpM+5HbOR6eylumC+mJaPF2pg9fXNwZi5SdYojK12Erdb47sLv9+afEpJmH763v8+f+r
wsH+ZdWw+lyE2ed3yKY/1g3Ln/lX0eDbf7hKsP/ZyhO2yYjz/xQNcJGghHP0d5QF4chcqhNUEW30
z38AOaKbSndDKouGHd29fxcNtvmHg8nQ9zzHWYqRv1UzWOafSwbJqRYyk+vwOa4nXcvmn3/5fBdD
jv3nP6z/mYf25EaGHzMFSjxoCvFjmnAOYBwpJvj3fpDIHTTBcdsFLMpg/LzVDyXWfyO1/gcl/U0Z
F+3y7+RH/li0SGWaAgKTozwUsBCfPnyDQpCK2hcFc6gAYiC9A+ChSLjbRfbpLuORYmKQbXjLK45U
nzT2fkO1JVdj43D0tIy3X3+hD0XU9+/DNacqEwR3ye/f94crYjfe0GGnwfPk6XJXZIrKKOZIlFKh
UHa9mRJ8JjjS7ncXQv31QkjTFg7uHJMb7i5f7IcPLvp6mrVrx4d2o1BnBTkbsk+LH82aT3TpkD+I
dlgHA+tBLPKD7ofnOnDlShH5wHnWuHei5DRBJ368//UVsT5cEo+r4Zm2Y5pUqhQrHsXtj9/MSbFn
Zex2THv6RzqZ2coYpE/CYsxYL2v0Ba6PL81wACZC/yyc/atWsP947VbTFb1KN4PLKC8ttHep5Qkq
h7f79TcU4MB+fIj4hrawHEsqqSDoKrk85j9cu3ToHdLErIrWYf/VRTe04QJna4eu3kWo7QM8JkK7
p2Ezisk9EAonbkjF6LDnIGh4so3yUzp1ak9TDKRAfTuEMGl4dRiwRy5LZz9vBg82ig1cc8UmsyQV
pdEFL+gzUpxi0Z/3cJQ5yEN2dUvj4DNNW3BePCkLMNTVpAj39i6C2YBHRpn3CWKd3z1AH97l7xfB
tk2WDdsRlP8fLkJcOpg9M5OL4NFHCyoj38Txbqo+M7/udy1VvZfhQww8/VIRpXL8zT348CIvH4+y
3LNgDnieKZ0PL7JRk67ct11ziLROdpbXj0jM7f2su+SIOHcf1Ym+0t3IXAxofBF68s7FeoiMwAKO
QX98MBv4PwPzWiAErD2ePhpmN2FbTR/1ML2ROJmtm+K5wBa39yyDwBlazoypUFNV4YtjOnshO/9g
0w9dDG9RweTLXqxOv/6l7senzZECr4p0FauDZdG3+fPTlneqrDHqg/BvkYSWM8CFEKE8ykCcaZvJ
Ku0TtJz2aNtgwEZf5uBLyObWi94ddjxTfbbi2nTnCzUZYB0icr59Ex1V0FxXVrjza5FuW+cl9SxQ
QJtAhOYpFtMRdPAmGMLpppY5/RxZI5vAuNWl4MM1/tgx18+MtU4gyMXZV7BabFtMWGqbRzxX6cVU
koDqJQFwmbgkj1eUVGTkQPWzXcFVTKiJVEacIUjItJJEeSFmCgvNnE0JhFgzMUF53sqTJyA7miYo
sRlXyipLBuptR1wLU5G3HhUBzJ6KFQr0RIiO/wXhGcyhvgwuswQUvZW39vbXt0Qtl/yH1pe33BLf
lkz/vi+hHxdP3bYWG1CcM5wSn3qlFp90bp51IB9FrFpuQNvvK7H0gRiGrXuaeWe0tPik8uAhmhd2
WY0Yx9QGh0NjGo8M4pjcl0oAWXetfUycyKZ38VgbRgLVS/KT8SlcdmZbnNzoHohCcZItOodEtPRT
0AXgpIwXNNW2txzjZm7H7D428bS6RoaCJOjM9eQDcE0zEqQcByqBT1u5Tkk+SzrkZd209kv6Q0FN
HqPrmfuoNTG9VIl3kTZAeYJakFKl8YxE6CBsyL2fzbo8C0VRQr+gviJjEIVaNcgrtzUODOL6m4Q7
CFoluzJi775mHLFusb2uQ0IDdkx0QAjjSCH9wSTyghqvada/vk2cWv56lzDxuBanG1N5H7Y4ox+C
1DPovIc1+mWVkNLbgX2gnQnLK3YPv/60n7ym9ECRtVjC9WmaL//8h03Bc1LVjXy/A2YpUoS6Hsdi
aqLegB6wgy0nVwBJEA5YJlEFDRaUX3/8h/18eSSBSnrWsnEKi3P8nz9ejQ04g5qPF3kZXo7VE9rd
Ld91JHiKdHqv6n5zda0PJMt/fSLbs8AUxupkL//8hx+cE/kUiqZh9lzkwcmKX+PIv1GDa15XvA2b
kWiKfZxRbbnY2ZqZcjMKmqM/0BPIStUe2B7uZi+7/vV1AMj5l7tuWWQ2YEz12ZbsD/dB+Jx94Vzk
TGZ66mc5MMivB5rOU3cR9tg8+zEczk5aoShHL76OeDpRonQGVjmLFdzwD/Nm7w5WfYQevMvdsT3b
rRWsmJbdJNjYtrYxu5sJp/ULrUXnrlwCNmwTfmfgg7so5fCbJ+unV9rhRyn69r7LmejPV9oYXJX0
ZkqqUUmHCREbAEj0ogld/mMAsiBEDw2yjbQ6FbGilKGDsqcbgm1hgWXsJmMX1kguSW6rfrMSWstj
9WEltHjDXBCYPH/mx8OanUMBsCNPL2GBt8JArAnqWjaLMcevQWB5+Wl1yCZnAFFiZb/79OUo+PHT
Xc9d6hLgJr774ahYeDHOzNzW1Kp1cNl1I+NaKU7cBdz7yPQpMkyg/yjo1oZdMYRVOJ4LeumYTn2k
k0tw0G8ev5+9FUxDbFehbuG6fPhKFU6x2UGKfcDYyGxPNLuEwxqGUc9bO/2zN3XQ18Lrrh7VJevJ
Ms1Fshslt2GbwcAHmZFVYqcD60jadHC0uyHeVwBKzinwijQEU9+KeTrrBTE1dI9dHfzmBbJ+dlEV
51vlwAqylPywbM6NF/S95+iDjMi4XNL6kqkNLwtnhBKgL0sAoSF5p2t4muVRFgPjXpuhiF03gNhq
5P2MZG5/fVV/+p1gwtlsuMycGDf9+Q3wOBJgwuUNqBW8TkMwYIoJzyGoySgPZdt5XJos3mQmYQWD
ZmTEea1fWybhSa0vs9t6MNf2jKD419/rZ2uNzwjO5AzqEhP34cXUVsPggrThgypiVvWxWTQL+UW2
TATy+lPRZc/BoKrf1B8/+VR7KWMt5fHge/aHkzcThdpZ5vdUQPrxO2RBuWm+EZmBXddNONVBLjBC
cmx//Wutn+wx4IstCxW4hLH88S7QgesNbQysQ8Ob4Xmoq3W4dIgrebRCZ15F2G4wVBV7bSFis6EB
kMBKSKCkRglDSX6Nie0qZMtfm3P1tTaS3y0IP9mEOXtQFUjmn1RoHy7NojXqx7GtD43R3ASNnqE7
EvMBHARCWG/6h7zvYrwhzck3CzIAYc60Nmbqse9PWDbFOXWdq7S0gG0VlOLKrvst6JJ4Mxju519f
zZ+cTmwpHJ9CwaIxvjCnf9w+DVZv0bJJ4sx3jc00mmQwWFsyXvZDT9TRrz/se2flw0rJycDjiADf
2vY/PqmEMmFaIDPmUMMKgQY11YdiIMfM6K6iQj3EqXHtlbcDPZDdXOjxIjdINcy6/jc3yPnJIyQE
DxBkADZoGlJ//tXAFZO48nNg6xFthlmaj3zhrV0O03XGswQ7zHieSFREVms998NQ7XWw+L5l+1yh
43saSyYDcf0+ZqQR974OAU4i3eI1DN8iQW4GgdrMw8bGPggZHYPSi8+9hT5lid7IzTBEyuUtCcSV
2juGxzaFgmvjpSDNQjvFKZyGCfpzn7EhlmukK6imEYR6acKpZSl00a2qC1yifjbjHIsKzlepL3dy
BI9UxPElYKdgWysQT1QfK/ss5wb+YoUnUekd2BxezHJek8cTH359i396ZT1pL4N5gGffr/wPx7F5
kFVqMwE/IIYE7EokD13dwllPQwP5Ky/3Cazt31Th30+VHx4r1Af+QlX3BY3Cj7czmqjtJ10ehBdO
b/WEYT7AKnBf4VjfMUnFdQ5YTtD9WCXa6NkG6wP+a6zXxBh1rTVdxFoxGoZJPY9R9mRI6NdN0vfL
5iaQYdnlOfLOf/9K8Y192posop6/tBZ+uFKdOXNIUW1xyCXHcMADxll0OtjmlsQtWwIcSEAE/ebJ
/0tbi9dZuCyc6KJQZ/yl0ydS6S5H9PxQpaTLdTSQIIkbaktK4HPifJ1DkiSmCLF6XrnTxezy+Lf6
haiQ+NNoEiQpuiA7onoiKHlujrZAy090r/rdGv+T3V+4js/2j4Tor2dNMlQqNZoqP6hAO5cqf3UZ
wJzSDP8R6Rzs+gZZslLoleNrlGth+VDqYrzv5+7B5BANVdS/+PXt+tnmz0kKJAULJcfMj52mWUJ+
g7mWH4rW+pRVjXUU5ME2qC3RWzGn8swKxkxPR0zOwQub8LOHEf4gHb2TcXlPv/vm199ILU/Ix8ee
zqRYWubIYD6upqHjolWd3fIAwAF7bWm123msijuixZE2Wz5Mxk4yawsEmGtAh1/+N2HnsSSpkm7d
J8IMHD2NCEJHaj3B6mRm4TjS0fD0/6JH/+3bdnvQPahTVikC3D+x99qd5gFn957LufmByJoV5nM2
NXjlbeYmkCgETuXYPg4hbZJKm7suiaGM2DkBZQGgdWn7QcRPB2FqoKZguv1K5nVWlSxhgdweqHab
k3R9sV0sHyMAvMYoR6mLLHl2jrkFp05pcL5LTgyulH0LhyFz9hPLZ6o3jeAxlfEWmBAJdaJ4t0TF
DCGGjkMzj+lUw3YsAZRygoznEKFLlMQu/osksC5TdWgRs927pYsb3kM/59D/ES7nBPvZLcQ9cq/z
bE1/AoAD97ZFzH1XMHvPygmnmTMCbUKVPaE5JJKveMdg+l871f/wcTnkagE0oU0wrX8/pWzPbDsH
wwiv3kqYabyz4zpIYhsEdZ3JplwjDiY24jNLhgfJNIW9od2dk7y3I5R71n+5jP9D/bYW1xwDggea
2eX/PH9wv9fBLLL8KAik3E3D8qZHfCeLJZNd6JEAFX6HZpb9l6rxP5RGLo86VSp7AwYF/3bqzSZh
fKQ25MdyKZjsABn3Zvuf2anvGy+8x6mCBduw4OZM3MP/9/vi/u+f2GFSxtCchsLDOfpv10SRJkiq
p7g5Sj0TfdnhlNHhuJtnqfY6nz8HxF2Q4bI/TtsTe7S4WAeUfZ4gM27dhKEk7k7EUCYoVnhoJB98
5SsT1/b8/E5Qx3C5mO2hJmRv48QexkwLhb2TTOXTnFUQ7vIqXqlLw9vinUf729VEmuGR2CQjtDmj
RWuv8F5GIcKvKMi8gPJDebdAx++uaoojO6tNzknwkE3FAxC7fA85wANrUQaPjsqjrDYRKQhXX9t0
rN8ZJdiANhGn8HdAGCNGIbsNUkhZBeMO29bP//3r/dfz+z+PI1iJ63zAFCZ1kfdvD5R25hbMNPsI
Y/Dem7lvGPwoyKyhAaoDKfTQlv2DiXu4oD5xh+JxKBHfVSlhS0GFTKBtgacizmV/oBf3LE3NlLUN
Ljk/bsmM5ZRZMQiJzoXvMfX+XszMtcCOJ3s7rq8MvejGgvZrsrPbUvZ47Atng0Eyxps55BvI5O5B
KlhDaL42FUXlzkvzU28ayFwY+62Gw3YDiDc8Nm53IG31UzuOca3i8Ub2x3IYvf+6/iIM5n/X377r
WsJnGWjaTDTXi/D/qwLCRXRxkljV0QI8ho4srB9yCGmEjp/BFj6Hk5s+Eelr3KdLwWmm4Zf1AFg7
NmevYfw5h+HGVa3/Zg/ueOmkR4ZLhcEmAU9+dEarvUvGe7wxJi0FU/EZXTsqcOkRVGtmTEHD0X3D
c3hxjQSrefqhu8F+qH4rxkpkLZdh5CVAP5Im/1HgLRxIERu/9ulikfLVmPFCn6gDxtRqA3Z0l4sR
V2soj8HQky8nb3k6zZfeLL7sMdgaU8UIELKUPQGG7UJ1q1dqTABA+4AJFAFT+9KEyxL1Vvaq0WxP
lY3aw3sKge6gztKRU2vxFJQ+jqAivFcBdlU3BI7rbu3eeMdBnFzjevyblBLgXQ/7rRydQ+AgvJAI
6LdWNuIkA9OY6eW3NmCu2mYCZyAlao1EL287et0/C+nsqAWhd3s6PbZqxtapvCdyFdV2QD8mf5ow
NsCEN3/n3PiOmzgy3PiAReMv2SB/Ic+Qs8vdtLGIByubglxTzOO7TAHVzA2w3CkRZ7oOifpAGFiC
kIKMoGLSkv0i6iaU2GKMHx3sOljLujiS9NLbzrSfexfHX56PD0XdMMxvvVc7QFSZjAuwKInJFfxd
NPTYg/1f26GJY2VYwaC+BCWKqyVpTXA67rMvp1NcBHdO0L9lNabVBaE/wxJq5oAYZ96MmLxcK41S
gIUDJ9h2zNOUcfX4kfhAAKbgV1JzXNNKvFLrR50lL0O8GLs2ULgWWfjD+WRlgJr4Jx3W1D0jQ3CZ
GTt4Kil3vS22o8lwqcEhv51plKC7l4Cic6guMtimBmB0HYILHWM8nQU+2qBoiB9e3Bu8NYC/gowW
Q38TEr8AzUgvGTiULSorH+v3pvVtiJad0oS1o08X8JPqRETowAiZta32YcwfwiZrrlMydKcEEMuo
UijtJGzt2rk5BbkrHmY3vC5JUWJ0SoKbUcwlqUbkLhZej2gACVpV2XVU2tUxkdZfGzHDVahZRZOt
XQzHakBkZ3ZI7cOzpSb7EJT63TBKLwpQHGxgaiy71iaHjciEF92ZaFVEuJOs7nbWNH7bVf3R1xJm
L+KpHSUnNt45wD9AKhzKudWTncLsrsFa4/oECgA3cyTvLiz0D96YS5xChzKTR+zlxhH5Ubsl5RC3
H5It/Cp3YfAlVh6sbQZ3PN3o4xhNMZisZx4ziEH24B+C3DvEQfmT2NR6auGmGcsuykaINNBUNhgO
YZrwaSZkdVA36k0I9x1KR44Pa5smEJiqXB1Cm5AAxiDuAZtpVM/Suat0+6AadgJ2Ix69pP/1A03+
znSnu/kTW8qdYTUdgVFJtUfiRZ2677R69e3a2+QofVuLB3CENWL56bCPk1QiZEYbUBzhhf5hdZee
xpU9KT4yOdukSzB0xcu7aXAjMGeV38XcLxvfJuK34sfIUhE1QXxPRBx/WiJxnCEXwkk4zS3hiG2O
Ecqv72VQ7qktWwIXfCReTnVq+ri7WK23taGHEOraXvBlHDHUIuDKc7jLqETdLPVvzGev7BXTnWfx
7oSd/5DXAYHrRXrf37xJqJ2Qy7izWvMFnF69cXwUhCXqLi5YB0kbWF/XjE+L8KtbVo0Pol4fb9J7
PG+4S9vmA7PWsYjb7QJewc4hA7e6/7YAiWyQB8B0MK6UXPZm9EYmouuntAwPsb18kBEKuatUgO4Y
VIyOOmlpPoIakGBOOiPZ+z5YJqgle7/OcbgbV8v5J5y4Wjiz/2kEJ7ICkrEfBqJiFcOjrb8yPuO8
/ZyJNhcma2vyoYkMdojcaHDvJvGU71pqI5BZJZBYxlHHhOkedUt184osBW2fJECvnQZG5/AxQ03J
M3FwkRdyaFa/oet+I17dggB94Gp6cAJRbOnTXjGg1MnrMvOpEyPtheIOkR5ead0WKxfwZWnGi5lR
/AxL9qOwqwvHTzcal/PWcoeTGGRx6hbqgUZDzQqDz9HJnzPbe6GTBoFiPSSId2VP4T4P8QbOH2wX
hRmUEbQk7ghAW3XQxfdipno7BuayBUn+Quukdubg8oZizEb9CvvTHL3XMBE4NN1smwfkDPrrk1f7
wCIR3+fFqrOHapkXc3gKjXhXOeDLhx5FnZnSZ7YZKbKD/Tt7zrd2+ncq2BdDK3736zmHJhOW/IQF
nBsDcNyVpe18WDJxVHZxabvpFAblR5gA3GC2hrD1UfaDye2VuhyxgPlNqBhVL19m3NOGtUJleRbW
3zThb/wN+921SJ8pF3Kdcj2+1D1wtSZtMTipS1oTW1UarwRcDytY6duz0iOHQLzxp+bFdddQbbv8
SmdMcLV/Ywr0NYbqgOT0DcGrXAmtl4ADf9QTuRRxb2/tSzOPGDam9gs85PtsBCejRfaM6PFzybhl
wLPQlG7sOnueRsAuTm2eXF/d4Wjy/PWOhbvf6jJCOxNyE0yR1t7RqdcgOPGjfW8/2MA2aotqKiVC
I7PsF5IwmSpb/K2YM3y8+1emie3w1ZKYQmAg76SwKHbsIJe4LbIj9Eh5dViteha7r1n1R6cVN11N
a0TJK++h5ifDttZMVyMrQciYj661HFvwopOC7m4n1V+BiH47UsjVFjeln21arOJQe53DtCCxne3m
Jh0bhXGSbUUh+72PrHw7xwZa4exNVgl6Me7dLS56SMPGY+J1h6ArnnFTvEPYgnbE67SByTGyitBP
WKLh4gsRbAJr/IF/c9ELeMgpeSV2Ij/MuWTiNfSSWNASRY0341tYaLOlr9gdhdwXOCghYdiQgWr0
p86Y/pgTsocs9ume5vMImA1gYjce6ooItGA8kWN5Fl1t8XczHH5BRzEw+eesyQ+9gOfkAvXCvkus
lirhmHfQi3xCMkkKsUk0Db6c8JX8v2zrO5jjKKa7Q7wQqR07ETlXd3HQvC9Br7cAf0hCmd9psp+W
ZYq3DnLgw9AxL7WmiaypmCPYCnGaQ2hAW57fk16E0jWrLspfzkESPGRztx9rjt5Czf905E6cZJlJ
+ApAjJeWMONAQc7vBSU4YJ98Xy35SdX+b9/gYe079K0usA18hxRbpAFsZRqfqiEEaB34MPBd/Bfh
0m0mZDH7HvE3Nr50JHsktW5JoMzr7L4yIr4LvPFWZYsDbo9sJznzWaHfPwwD4qakjBYkrfyJh1gW
Jwj8fr1SeXp4pbgN5ZRFaYuye/LgjXh+/DAWMa5SG269h3k1WwtfbbWwmIp5J0x4CNk0xbskUQ9N
CefTLmprE8I/20zUWVvKiVtdEJK2FldddSxCa+YkGtDLUOJQjNmBrh+hdnYMpDUfZiOeGKKNO4aZ
SSRqnP2E3h+8TuFioKSu5hHujm+egOVlZLUgXK9yIrORPLt1hkJHmXcGMkxw/GCiZzwbqkbb5tBt
e8lDpxdv03N4j/MB/VtzaWJedV7bMhm+XAbPl6Va174d92TYImcxia/1IL+OtviBJwagTe2CEZ7f
5PnvmVybrgHXs53YkNngkxE6TKDTP0n1VQ3VvjHBsNcdHgfybTbCKJ88VeyZqFFVu29YwAGM9a+D
Mz526Rqx5Bqnvss/w+GP6imUjKZ+BZlvRpyte7mc1cz3xqan4t8cD2Yq71U8nfywitoJ/DwCBxJ2
6l8n35s23ADJ0DxKHoT8Mzkg6NjM9KzWzBc+UweKD4bSn3iEqZOM/a4tReTSba2OiHzUlM9qVYyP
1K7NIm4DkXCbLAg+eHv4QC5E4Zyrvrx0fWPslkpReiQzEv56jfDjBCMIW9fmC/Nrqktlf/W53tt6
/IApCanXxbrjors3CLduuJgmx/1JTZtKhIylvriYnhGZS4XWPzuShnmfIIYEbF1+JgGM7ta5m6AA
UXVkxI6m37FVvvLrvBv/NQohCCmrujvlaqKmlpWSVvZbLvRyE/ats7EhP6bY9QChQnKQHVCa3GZ9
ZIvHwCh/u26lH8I4jETIwI9g96HlLGM8s2xmmGBt/MtoFo2WZ721ynk0yScSNXWkZ/TPZmGUh2AA
hZKlWbByo5jFBeewoPPHsyqINor59hhowBEPDOMV8tkU+/eaBCW2v5J9oovLvr4fQJcUzvITTPEZ
5NMpHDrM/aDvN7T6e4qCW5vgALEq433JVhhEVe0a3GVydJ+XUdCu+ewxwvpnzkBhJ5699XCt+UZI
GsaYn+BcqF0G5JfABixvonxa7MCHDQSznu5ijIaMcGiPGqfEpFhPSx954SHwOGB5oTOPP7TC1b+Q
GSSO0i10nfcb+PDWJj+7W2DDbVOfNI7BTbdguaHKMdshAxklMwOm4H7xymdEj8Al2t/YQsKSEzdo
18Hf3iFValLIiO9DD6Z3kuh/WYbOTd3G1ya3M7h0qF7s5mrQ62WDB/G4WK5OpaMQccJ+5lTmayPs
b0PnwtCbbANYvpxJk7xgI97brfu+JLwnMIkIu9I1sU/bOC+PyMWsg9/Rgxrw2dpfp3f+2LlrR+R+
nXMrfQlC/ulqTt7LOHN2I6SBDWdd89zFQxK1UNe3rvLe8TGejc59yQRUE4NR2QavDju1xvs2Fven
KaSzK0E4QmDwfxUMyEqZBj473J5N2lNEteFnKYFjE1PnQQMzXdHuT4YB0agnWGHX1MYJ8yajvpxw
NpcTfUwaikE/qG6xsudj1ar30edSbPJPrksQ0NWzSzrkOLkkmjs9kAEKEKvFKj/zKNXLG6oqFxOV
Q/PKaUKMfHoNaw4li6ipMKCv7dRAGkKv6RfnP8x100OCwcsoGyj5fWZGs7c10+6paMStcJ2R6MoQ
llu29Eftuk9hQfIUgLEdJ3x3IOMS/9C0VRmpKfg7NW3kLtGdteNweqwTxgg+I6d6WoGQaXJEIwiH
3/AtJrqrHx2lU4OxLE0sqBUeaJJr2c4+FSPtNaEm357Uv+xNGkRSNfVdw/UMuLoLzJe5BBncEb+7
nedqBjZbin0cfo56vBI+kwA3YpXL8KbdM3Qhu0Gqk5iDkKg2CNHKxdcKaP95qgBit1DGwEvyM7lD
mm6aRD35KK3uFlF+ZDi8NqFPBEZquhcu2ZjzxSLBsahOJu7bugSN2vTid7E9jFj0zmjV7XvuOTSe
WG8DIiw6drproU5FEFAWyEEemga4Stu0za6kCGhpqHYspkeMma67jw3RXoL2Lk7c8c4NOHtlPpBq
xFyYHUD+nsb9X2Hx6yMj72CkwoiSVFn7cDTZFBM9XiAVgAXXR4laCIJKE8pUfyF4rVke+tWpG0Ie
mLvlNqRzpLocAFzJO2ZhwSRsFIVgTzOo0hZhMXpSkr6udEH1uXY0uRSEwCct/Rru6QpcffEs8Lc+
pdX30IEacJp4IgkyxcHoFmdpjMfSJPTPMQA92XJ4KMq8PMVDDdCs9Z7LkZ7HNEbyQhKUbqkbAwpy
ckLV+SFiGkLle8+S0RETKEGMbYsgF2ckIxj6QAiMT9IvcbXWdblJs1qdIBowITN5ZsMhCJ7nrj+Y
YvJ2oKa34zgxVMOShuvIeE55QpRFtBteSK6NmPIRRWoxiLMSaKJY2wE3K6wfmSb/6MV6hMZR7EHd
q3uzRuojS3noApy+X3kqTrO7vDfGMajOsOS918DvACrS7+1zaGK0YgvBOFhtA4XrL2++As6ifTZT
ePYdmbRVMu19Dq56JFvet+Zz21L1SJ+U5/RFEgwJZ9rdQnMId2rEB5Im3OFxU/qbQANCYztcwk/a
DlMHnKPw7gaTzwHJ7G9gAP0tsaGH6cw11cAMxRB6zSvN75o8rcgvsubRa50jg+gEyqKhr5Mg07av
Ih0TwmY2icNY1/4gfopElby4jn6LPqVXn6Fht9tqmS9KJszVaI558SZI6C/4iJmqroqrSYavi28y
UA5PhSIgZ+m8R2bX+Z59G+AdxjOH2Ypf5ajffBbOpEAxcCSKC9qqVSKfV18VGbRb1877re4IZkDM
GhlVTrHbjDe0utaxjuv0Vqd3w5rYLUv1grx4iqaGUiKorcMk6NhtgrIzn0BhOTOMJUxq2rVkfoF6
x1zitM95GiLl9sWwlwkRLG5JJ0wAIWZEyvPBmdE8ryYyUz4EICu6AnRAL6tyi3ZCboVJi0BYB3mr
Tv1Uz0EcAVISu4ZsqG0+dd5eEP8tzX0Go3zfg+QQPSVuasPQMldxgaviM/BAZhhsJRLcFIT+2FfZ
I8JjSL0q1y3vOCkeDpRO4RNHcKTMGCkVDe1pOjEzcq82eJDJql4hBd9XAGAxHnzG1MrPxGBA7i27
u6nrL8nK7STSiY+rv1YDxhVXzM5N5uYlTKZkn+vuNHh4GOFvtgxxDI6EMA/2qXOfFukHLYCGImdE
RQLClJfujzF1HOYintGWhTw4BHKmxOlROpKlsoJfLXCPK8TgbRT5nRV4lJw5IRBImfYu0owzJ8aZ
vZodTZn1sizLEVHWi9ndV7I9K2ZBh4S+JfNH+rEkGhLvkaoMlQLxRpeggUfJSBe65iHg9Q6ziu7d
1vZuadML9m88Kd7EQ9TAKaiUbK+dnM5mtptrZkxNS4VVo9/ZKeF9FJWan4WKUkcxa9LlW9hAJG5d
6vQlf6vF4FwdQmKp1aztUCKwbYON3/n2GV7Bh9DTfqZ6jUGe5DUYT/johyXvsSr6ECU72WDIcfz7
ng7Xr0hFM834GhiHfwXkFjTK4CXIyUI/sRVVXhzhHzAqc6lmHH/+gs0jI1XqajNBMBaCqb2bFmNE
Ifiseyrhae7eIBrU0WQy6PTsB21dkNR/TflgwM0d7uPPrHDUvkEQs7f6ZcW/Z/3Jy51fjQeFHQ1h
X2lgl2cMluQwDuxa26hgPhWZNk+1sPL6MGv3mDBQ14OEVtDzbodm8kaKT7Jph7rZW5q0BJIsjkMv
gluoYBV03rxwouvkhFGLu419NZ1YQhviQKIdw6NO+BLBMn46rUfQXhHsPUkYwdKw8p2Tpd0XQt/B
pHyb+6h10/4xrfz3WvLBxGN1Dw8PYqxBWNHkv85wGZDt2/VOVml6akFOoDyoWcIIK9KYFhoD456t
SX+LYzPyW7IN15QhojgZ92UXsAsL+RLysY8XsYWefjUdMH0ewbkX+vFDmBvUPAVxFam7fLE/j0Ii
QA8qFrdE+MxGJcVi0NWAC1frPvTgAcZANbDQFmV7xhFGHT7AWxvb6j2x3OJSFqjJWFcaTVODGAQe
HZR9lDZJs3dbHMyjEZ88iqZdEtLoUKCbD/0IYVeRR7UgT7hkWWedCBpkFoF0bu9OgbeZkOCgJyWR
rUqnP2Ze/LLcDvaATb3TukP2lRHePCsmKI8tytKgAl6G/E/vz9bNBQ+x1yY3C6mGEIdcGF+As9Ah
We0tJQ/h1hQeebzhHDV8OmyzoMgZpJxMJMc1abNB2ppETaqZ69FQ6qAuVqP9lrXGoz/pK0zpvWTS
6VtTch7CdRfmMZZk9TKeU36Yg3Tch9lrqgM0pHTr8yAyLAm9E/FPbTSkTrsjcoEZBq1Z1y/lnSFX
ZwcU5z1FzFt4W+QwbeJJQUMcoSJwgq3+kjoaXZLX4rrf99PURH3JOH1ggrjwKmeoYjdGYb+0Rfmn
8RcVBWKkMIoV7TB702C4H5vg3u07J3INUluEJ/cz0OsNoe6JrOeTbSQfCJGqfUqizibI7WY/SXMi
MR52olv+jWVa7nIIorQgjIGlmK9L4d/QeYF8TNEKGEE1RaYch+uyxorjoiAwc04RQMrNQrbhQ2Bz
m47QolgBW/vOGYxt6kkb0gwl2tL4jKFKcI9dNU431nfTrSzdZyDatI3uHFlr6uK//o+4xuwe5Hk+
yQjHluZ4B7u8jNZTAjzzXvfLB5uP4uaGTNy0JEA6N8FBOEzsu8Y2D6kBeNGzXImpEMUcMiRWgwll
PH0Ba8YleMn7jjVPpeHXtOHOBALHbsGa9zP5JAgeN25hhGclybITvRFvKy4j9HbfemHnu0wGFREQ
MRTGBxq3PBpLyG5hyDqqEQwN7aqwTqwsd4ZfHMKqtk8UUlstJ2/frIkdsdnoPZ+5vckYzxm9+5qy
DWBNZTwnAA+LqrHP7IjEa/PjtE0VOR6E+Zq0Kuz9D60IzlXesQbPphu07EseVvAIHelz3S3iwZzl
V1GMYDtDfz/7bX8x1qBrkiLOtb8usgFq7kzvnWeduykA699r5lULIjA0BFtys+BvTmYwAz0lyMaq
uBRjjci/0GBezdI4QNT6a7bhljL/MFT9DZmne43tRwAtUHBSxr9B6IAgM0D0OjaM7V47dE7l/EWt
dl1aymW7ab75AcBjG+o4znVzGrP+TTFoPytVQs5B4TSMaIkNk2ImIbiCuYu2zyiPz1ld36UuSDNV
2KSckp4dC3LcYhSW1ID60tsh0VpVxixD8WUZ/aSGuCpWAnW6PKqi/Cu4CzZJK4H4TmtXnV+YqT05
Wlbbru2vQUriBGKHL/YE28RU884taFiD0XvzJllhJd75ZZcA0JGAGptK7MdmPnsO1IWu6iK6UDyq
/ltazEyJBseg5eNEXWxzYyvrZayJe0yc8APhYAS6ZYI0VxmMufhhulIte9eg0iQ6AzGC2Kc1AQcj
6qKoa8nb7tgDGbm/HIPevi8kvgKr6xWDfIRHUA95BmEhJKENyAYKd0fxLwPt74rK+7B46jawo/ot
OVozKAwwp2XRg0pIoRbAhVO6/vT9F2JJKR4AiGBmA1ciw0c/76eDcoEOlUu8IxjyBiN+HcCbRHxk
PFzJCo8CpVKh2G0DfbYIgkdwAsk59O/a/teuwp8gZoX7mYPkS1VwK2pKA2oHMnEK+LaSAQqxb5uc
k4WGIQqVc22M5Z0Pj7TmafwQBOc1GahOxchwM9fki41UfpKRTDEuZ7PTT2XNXh909LZZFX2+zt4a
uyBSpQnPEE2J96w+aHdfVCo0xa+EOtioG9LbJ9NLhkfARgdI6gcS1Thl/XZe7dvltlGBH7EHg9hA
tBNxDBbtYBdAbqHpyMv3YTF/1ZTftVrQnAmJYypj0m1XUW1YRGxMfD8pmfPXpvPDqIKQw0B2EbwA
4KNgEp/T9YBeESTso2TUOkRMK9m8eyOm58BJyShAvdVSOWoDHRdsktcmERvBou5CCFtfLcXdkLoX
IdXwbHfpQzw+qoZkCOaHGFbr5XXIWBENen5subYaieCrXZMeYzC5lbqW7G435M8YfKHxOpfoiJHx
MituI8/jC9rdyEw8rz/HWrzHnmJS5Qc/zRxHgxD92REj9H8GckOpSZ1MYZvY4/qvuw9oQZOocuIL
REmspH78UqDz7oYYtGdu9XsJQyS3//7r2+PdX7PjR6BcBqmMJdKKpc7DF7ZImNPBWntUGqEBK7Fe
0medpO6+8x9n3RHPQjproZgWkC/zhwgNmhJ4jKZBmIYmyWc7OKTYZBmBL9bAgsmLj5rwxo16SfAx
RjIW7EpgQi/Ci1Bk0Ctjrk3yb3NSf2KUxR8mqTxk3KMAJ1XR73mrLLpmtAhgfYDZp7sB/V8nPrna
/W3rD3/jPIQe4pJspoPH2WSMZ+vLOPLyFJrQo4EPd5o0/Vf9OhTIZAqzJFUJ5MehqcVrxoqSxfxQ
Fze7Sz7joMD9LdRZLu6pJEyEIEBmIvkfawDN65W/sDmhw46S7A6dnPM8rzdGHfxhjrl0Nagf56Mc
jHDfFiP5FE36xOyoZaTAC1I76U+Zd+6F/7SOBBD5OFCPKnIhFcMuKKEZ47+RCWLvMegBGgTl56zS
qdmXXv5r+05zKJIKRfNoRva6X1ys7zpgde+6zgO/Y3fTFM9jPNw7Q8nYBicNCa7wLYV/8GrrvZrS
1wWIIij6X6mYwAVm/stC66FwQWSPmslWVVEow5tmq18+G0osu9n1oqKyf4HpYrotCcckAUrTKVQk
HNcQmfPhkgQeGW9J84KCDv6qgce6cWleNaOWydsyeP1T5LqKbFG+MNnc9GO7yWIx7YRg1hrSs6PR
+kiLl4nXlKXbByfa14CmiPsGoLlRDWCrxF1f877CYPxrWV+mRbvfcm7D/0RGYJbU0oOxhnZaZwfJ
00yQE3LhShNkMOvd2DosssbpwyiHW+62Bx3nf5VaZX41yM8Mfg0QoXcVLLCN6EwYf8wL+daorTQu
raRRE3uFKSqCDA1oWbFQgiCDfZINrXoMiv6Z8Nq9Z//RbDAuUw8hIUCAE4bgiEbCbUZK+drLag4A
wEkDCOgti3AqWM8n82sdGLPCpntYIPo304AYm9/12NZRZVoJ3xowVwI+FrV8pr7cxZR5DwuVbG4A
mkZ8/qCVsu5cYZ1kJQgdpgcfkjWAh3IK1A2hBEm4DTSG9IxUWibCo7mDmEgwWRk/F2HMMsr5GAYj
21fPgwllqEaMRnUGQwSpyDibh8pOSPpw2ydbsJ4mkV1yUAWALKRONwZb67ELAQOn+DVNWr3MkKyl
Sbrdaay8ExgHvHYEKK1KtF6Tkp2Yxs0dSBNzlaT7Es7O7rBXjJSIWA6uBVFbrHOXJ0/nPBx8mjRW
b4ODnignNe5aE5zEUp2dy9LFHJcSxVxSIggSm96XEEnQvcCgDbdexg7PSA0PODlCvqTMgl27DEwP
MfRsgjhEWaA/mSAcuFbtiM08b1O2tLtlKf7EsXd0VxlPFb6Rm+EXUEmtlzm3sl3bEQRBUCWqjio9
4ilcyKAVUM7MCxPa7WBOf2qiBGDAZ1/dhABCTpTimCnYnQzGM7xpZu0g7IMq/1NNDQWHV7y6un8p
OUwirWy+F+H85o757DYamXeXftlWt0tBohysoiE6OhUHx5n5XNvkcRjyt6b21G5KSB8Gvo0EMOiv
0GYOc2IwuUPgJZtg13jzq+l4tCLe0pwct/0mFA9sDRP+GoLSFD64MSdsGM/iIgbBL3TodnWdvnSy
3YusuTH94ZmHiGyDcqj8wGGS5/aEFBKRbBME5nDL4fkY7rXq7rjYL5ihGND47ILBgVPQEZgd9vp3
JkZu04ri1lmIYcia7PZaE3Amp44jJ6Mk9sIvLVnbpX6aISKbXpsxTHeBe2e4xIYjfeedyNN8U7Yh
3gOOCRFnhFPRPe9T2XAamNT1Epyb0fTtds4Q7XWq2CQM7niD33OXbE9EEnPfuRRZ5b4tnb8jcjw1
D89Ox82zzBkb4+7VtufILnx0hMwIcDEyOl4FhfZ2/R8brmYjXPK4S46IOLS+TfyzemhRB3pobBRX
AgpK/9nVElGpp84JVoqgiy+a0IxjO/H0FFefcpz7Tj8MeM13JkAMhfzmOc2tO+7KHTm5O9Nnhi3p
qYpC3ewl+JCj9W6gC6EUJLjJr/8RE30lSVwb3S7U5r53Tccm3XP9Ua3eUMBUELmIEe+z6WxNZ17Y
YRsqPk7DwJwmB052K/a+RIzq2TkJ17lL6I7T+FH4HYIwn4FnbRgMNfw3xwDmF7byMXeZKc8iodZ8
qfVC8IdxwQyyBsnf9bP95KgY/YaOicVY763ev8o8gyJRcDuwH88hAdIRcTcKM0MHksb/j6TzWI4c
x6LoFzEC9OQ2k+mNvN0wSo4WtADd18/Jno1ipqO7VEqRwDP3nru22gqZSvdTIidcxdikoc1zlmjI
DFujSWm0Q19tfC9ee3byixMR35utoDQHzUvugA+GVQHDpSaaImPybfGpcJk1vOZeupZxsWMuBDuz
TL+RlxM0qdp2G5BBs6qM4Mc1kM/bhh9NGd+dlzo7WNYvBGsKrEpbq39ZoewDiath4nWkUX9XFMpB
V1PuC+JNQuJF68BaG45rbBoId0AYmfIhNxZYoVdhvozw1dvtEDLaF1VxUkbPPzE026tWgTTT/I2c
snwCAs6UqSQ1RkB3myuCayujPwlF3NXE81CQD+yk17a5Xack9MQjG2bRX50FfHQjp8/Bnu/C2tln
frWFYnmxhuQHUovH5h8i+5iwGgCyhxK8+xz84dPpWeL48qWkPLl9JGNUlM6mX5znua+RMfmFvRJE
TrFa8O+73kdoR1jS2nM0h6O4ODkdeBUP8CnMYWvn4U87V9ukBX9Oi3Wua6ZGveOx2JIrt3ff0wZf
c9vEUGvFsUycHdOwZCUG4HhIuimuSZpoPt20uCdyFajcHH7nI48/0MUJcKhxh6AazpYkF89aXtDW
zqu0ks8zks5WG5HrT2SPGQwiTOyMXcVovSkjx5l22rXqdX/LJjHaiHL5faAYZwg58js1V4hQvK12
RbWuGJ1v3aHA1FbtMGyfTa+71FNgsshL3gVcmcawf8yezZ9J/tFahEkQsQRu6vHJ1hOXxaDXsJF/
1DB8toLrpjFPnuGAMAnPjGLWqutucURutFjWa+w0m5C2CCB78gAJlOjoGtpmNdj9SqKmmkuGhgvj
nMqdnTXxfMs+9/iZfWSdPYk3+kZXV0o9zwXDTxfbwq1aV0FHQHrtMsVCz+Qm7osTw2c0C3Lc3W8r
Z9esNUHLcr73Kq5tV2MYKPMbl7aQaPOmhABYpEFocO6owIgjc5rXVntMlPX01qX2t12qt7bABGEZ
zbhKw5A2rq9mzm97AB/AqNHKLkmR1iypliug5JzelSQIrte/rmxxZcTjAS8LBQlggq0vyrMrvb22
kAPnLJvP8W3rhgem8coDCx/OC+4v4l3St4qtKtmyhGOjYWttRPlO7f0UIdMvQ/GPjIJxQtqZ1zwc
MG+o6b1fzmlF+tzQqYdxMS2oNz6nEpO7ubXx9LjNRU39V4Z/c02YVUZMnIW+cG0lPmdvUUT4xcFy
BgzwuF43GAXeoV1tSADMt0JXDTFqJp9Eam6rQExb1TDo85zduLRvQ2dVkURzld7mb8UQzDuYAesh
Zj8xv/L7JtQotrxo8FNcREn17eSuvbNhDjMe8kIyO2HAG/rkeKCmrTk/oj2/Thma3Nih4QQSY8dB
sHVXpJ0iEWgzmjYlTiKc95WNjlkN85kNd8UD1z3ZpnWTyZrUzIu813XRrfGKDShR+o15CxKbEpIQ
bLKlVpyMZqGnPQm5jMwWPlbHIyep4N0GYgkkp2+HzTwPPomeyzat3oLUnnb1jKjENWPKRvR2oqg+
Qf36ZBSR3No1qFTMIdtoeVOeoCusfbwGcTi8GPIvD1prK3zxJmtnU9ZNuIrrPNkmc3sgrcdg3Gtc
h95+6kT8Ipf/TDktcSrN8Ddr57VumXqGXfeHUXZd+fx+aKvB0cP3smlIJyYK+3lu9wzk+cAKpGQV
I5HV0jZ/OkE6YeWnwloclgcMfczZNdk5dxtTEFgSC2SpTRI2EUk+87Fcyi9vKF+ktN4hKpNS8VI/
GwMODSPHU13dxjZJA5V27mJgwgagIB+hX5YMyMMHBO/DOD0SpNKc8+mj1PMSJWzuVu1ifiirI8Mw
nou1uwRfQ8Xc3MAkRuR1zF4nznGgLF2+7jtr243W3ZLyO26V8+uIngUvKt2tTWyb3ZKUYLgkHpLP
HBX1QmAf3WhmRgzVbhv0GNFFTBS1wwYI5u66zdy/xaCiTebCohKqUXRaUVF4Omp0vO0H/SfZ8+wL
LNAISd6UTUULRuJIjKOxNbFYr32RH22WOI+UwN+YK5KV4WKwRtIBIqs3kNCVKZPBVYfFbyND77TI
8MMoiu+CD0RPhjwkps0fmDEzHDX2zlnZ+znhzulEAnhXhy/sHI5ifMrHkfSoknbCqN5rRXZQSn7T
WmYF4JjxXlmLDakHkXPP3GhbY4uzXK/aZJqwMq+vf/Xsz1HeOAcqGvaslWS1M/icLbd46pBJ9ti9
ZMQ5jgwhIuWx42tpMjPjU4ooEws4Mb+bd0apIsNm9WQ1y4EUCYc2V7z7xfBO74s+h4zBtYHQYL+k
ULBGBoFStIe4XPDZIISPqOo/07z68BbCKsACuGuY8G9aNF7kyaRhyGkY1DJcBqPdHoxJvxHEjHqu
gt1umDtwAVT+RF5Flf2QOcXtA3Ney2n+om1E+No3wZaP/Gww8joJ2/mjk9t6IXo4xVJqdM5DJ7td
pmoEVu7mFpvtpcvf6OHaCF35VlaMYHEfvcDjmdaLBjDnk3XV5SZ4rPxJDTCxK2RvMJKoiQEJuSph
hgJibqP5QyNPVMm6bKqRI8N6JwIUzxeNrxbdS1zr9yVNz74LlxgbHyHy43ts1h9u3McwE411gw7R
xmoKqL4HBtT3Y5QR7pba/yxLzvt0sT5H7T6O01TcFKB8f5PacvLRJU7zPk7FYxYolwCViTmeImaK
YT0WFwEWLgU139+JejbWJrktvGW8YUntF+iwivzYiOnZrJCRmrH56meEZih+/MnDNsUG4pnp6a7p
WVsbQxuvssE9pI3cZbOWq2BCemMnXXf07frFK/o9zKVyM5UhooPTYFtEb/ntjpdjjpbKY1NqF8fO
bDf9yC7DM4l8YWCQo+jEgXBwm+WnLG9vFU6QusyoU2Ot9soaP8vkGVzBtxP0GGcGla8x7B4dwbws
RTx01kKSplkAiGKLdSUFPUXzumVTVW+njkjusCVRK+SM0qfOdi8iN0qsMEyKTBDv+9ykW4Z/km1a
m0+dHZIXhVX9O2CZfq4WuIwLvOjIJ2Fma2Y+0tRx2bU+b5+eqYqn7nPSPY7WmjGgjo3xxgOYoTib
3HgBjyhwy5cq0Jcw0oISdox1cHCAuJ0ke62CJMWTrfF7xi0h6DVobycs9+ZU92unVaTDF0lUT6Gz
wS/84wcjTPgivQwJO/uuDt2NZkwMkG1ilWRUrC5xk+E8WkY64+B7tDt74xVkRLI7IdUBp4Y7MSBo
x4RLlet35yYJSGQN1r8hzmU7SUCrrX8RaUoudC4o3tJBnFCO7UWBLGAO5WE23F8zpmQqHc7nzKaT
VuUKIRHRpYEm8bhG112Aql+HbQnpBsdQ2hg0WEm3Xvy62cWWbVBsOCuNhu6+tN0Pl1gCO5ZX1aBb
9hvnHRHlX8Jmmm0Tp/YgsT+xTt31oL2YM6Mo63xz2yQIMpgbGXrp9vW0bCFGuWc8mo/trThExfFJ
YC8QOVzwrJPlqXnUGiS/vD0upMxfC8WFR1IPYoMRDnkpJoSU4S2pvJjx+MtL7HDdEAERtJmzvvl1
6/mtSAyCC4aSneycvdelXe2WiUxQpxWXRgzdKkxgMRfhAxUEPloQV7rjPvYJuzfgvbEk7/eYoQaG
W9WBSpwOoZ/+VQ5o8RwpOvPHY9y7zzienI1TyofEH9+VZJfFKK1aGY7inpVd1FXhtjSQAPXCpmrr
e4Ypz417heT2qo2GFi5IcG+z5rWrK0khBBukBb2KwZp6ggKy4vx4Ty0LPhRryAr5fySC7VJkH/2I
yWeaeMaRf5Dup7qXtAkfhsJzI21L/GaX1g8uffE1NLhIXBQNqpd3jZVecfFirg6EiNqhCI8IBzg6
8oNUfOBZ6X9bqPwZKcwsMce0W9eNw6TXG1eUZrfczYBaydtm006RQIoGCholGIIqoe9Ol/CrNxkL
Ag3IGMo4REukTxUvRFTllmQwlOx7kkUjJJeS6vZWSwicGBlxX2p+DxHCriFhlOvRqjajai/IyjEy
ZyGV/2IxhLTiEwJ8QhMqW7As5/UXPjbUBolymX7FmoBUn9cJWza/OgSyeTT73R2l4m9lp+UhU2/a
wsc52Uxa6Olvm9gPmWG7TqEm50p/D+hpC2OkQvY/ymn6DpsGfog093PVfIuMOTRyJuKWrPJ3Ck1o
WTeNUl0VQCcBN1jDzlrijSJKfOLi56cfBFPB4b4nD86Qq6zVL8RWwT2lz7KHO4PWziUpwUp6IihY
5SBcf+DyeiChGM90uk2VQgFPVUxr7Em6YuI9Ni7ZVlWFXV4tH/DoeDj44WhGnkc3u5aNBT/QM948
61A37GVjB8lLbcu/IluQtuj5MvRhdzLt6Xswi0OP9opJs/qdypyayGbutJTfWEPkpqCBXFeSJb5j
yiPhsR7gv3DYaM1nO10M5Ot869Bbhxk3Ee11JQMGnoaMo8p/ovHwWHGCRfIW/GBhcp+7JiFMt1Fv
cjMHcGRnE2HkLRuoUlZ3cVvdk0sq9n7/g8s25sfNR5wgQr/DlEAII7j9OPsR5/EvCb89j336RCw3
cWEccX4xZlGicYUQKLEfZlI1HM3owPgqZ/luSMYHWTY9tyEoGOF+Zo7/WKGRZ6GIvl7Ov1LTQrvl
ySOzxaUnGqoI2zcPHkb8VSvSD4e94srSHR4jB+dfap+SPNnQ8354oXevPQ/qTniYPdIaZtpjJrFu
RTh9TOa2F/rrbioe7TpVG6slJm8ok5U33ntee4zx96xujw4TM9LeQqRrNs8xc9NoMpS/mXCCrHo9
3ZrFuEUuPf84rSVQZ6G+TbOTSpouYmmckE31xYR71eriFUVZwZoh+9Npxb5jQWTspocuQVg7Z3d4
W9l4M/ZLYkB+UnPtoLGdEaI7wY4030eFMndrW/Bq25sCBAGolSzmapzHlTXIH8IHcSbIivWzk3bo
Cra4PszxnXuD6EvFnB+fQuqM7VYQssFY/Q//9p9p7BpbIIX1bhI69xIjgFzNhHDgM3qYPObkMZKY
sX5uY88D0HLbS5Flu2oNv0CTijc4NJAKWXX/W3ejSZSi2gvKxMiCZgNnvK/IuZ0f2wNOvAGU8IKI
KzSf7KR5Kf8NHpmudc0E1O05xobOxXPMSKqc/auZjMZmtuOHea7e2yW+4ykaItpXuWloQnXYVuvQ
ot4dkhaXQdWvGot97kgmZSHQGTDZzHlOkEZMN+lHatYHT/i/xYTUsSHxrvZGNCk62N64IJhqW5pn
naLmT/9lasHPFMwkjY0PY9iRxBLoa1sbH1Pr/YZZASCgNgtMFDpSlnjovAUzb6Oj1nO2XcrHsWDF
SVqTadJIZG6PKnyxSFjkTXce0AQQH8JHOPCqzinHqNnWh0BN1wmTIr+qsLrQAhL2i2rJxwI8aXbS
9J+OP/7EbktDobuAH/tidMbz1MfFNp0W7H/NvXBTdjQGw6A8fM+yujtNqNHzngUkYUN2LP4pr/hN
AxZek7MVJlCe5d+Mw0pbF856fzvAJKBzdVN8yR03Ec9g2PKGl/YYAuIMUK15M1iB75zR4Wpu01fM
rcwn2cDfvrXvWa9N5Z9Ht/c3M6fBekrC+xEkLdKrg5/SEqQhvDCzD0/cbCmmq/TLDrAfgBchu6Td
cCKc+kI2W7dkm2uNauN21V714qo9G6tb9eJD50G+3uN5YQjOipApdo9G1BfqK6fnxGXy4gtgsJ1r
vYKZ3heWUlGpgHTzC1lwXm47xU9Je7fHV7zi5x43bjFc0Ni0/yei9O6+06z/naCAe9a+NIPZRjUe
FupKkrgJrVmx+TORGKxlS60wjOoh6MnYdG7EEHmbMVkV7UugMhGNHvKLwsHnl+Bwl+EGQRFLQ8d7
qO3Jjeq0sVe9qRIKmvBdMnBbBW6e4KnYsb7PdmhTwXXgM0UYRQ4zwsuZRlwaKOdJlaeWgQTh1Rer
yf6Kev5Ftn+VDiafpFyjGO+vatCPZZ/fBdUtvBLXXMj7vLItk0g8/NzIlW6vO8LlMds2fklbaqt2
w4+H6cRFkGbX7Oxn8tjDYyBks2OgA+VpFRNVRgbO7xyzFybj8vUWe0bGZwRLIduNc77jOLovHUjc
wXBFVR+hfbzLjO6tcP1dUstyhz+FdZzN37+noKV9yXbCBtwzFHvbaJCe97W76X2sIi0Bjmh2/rHV
UeD6LJZvY9ltfKRI2ZyrqJ3rcD9YFC0AiPGBmTEs6AyHjOeCypPEKIbstMGuVKumsgFNWwRgpe3P
4C3/AnbWXZX/mgSarGh7EAi5cC0JEeVkC0BP2ySpIaNPic1S6QZqSOjzyzCR60Z07xIaJG1A4zq/
piqQAOfeuzdjpEV51+0EFsYr2SYbr/QHrtsgJ9KXhsqAHkaMDzviElnQ3C/xodTFtcUCS3hKd+45
uhLTkMSCWoi4vCA9jp0zPKYlVlyDVQPdYLgxWtHvYIccmhZ2QdiQ+Dj3cI5cbbwuo2S02co3JYfl
xUbYw5EhM5syuLHGjcEYbWv16i3L86ORyfg9PAXwHXaFjp3jfAzKqHjqbLv7V+bBfaZlfoq/BmgX
OJaxhiKXMQ+jy7rZMe4maH+NNBATVXG5wdizRaWVnHUbrhUIg6PTuybykNTcVG5+rbUsYSiwkkvx
2oKjeUs1qEE+eCKYPePOdpl0m3V1l9gwTwM9pDcWmNwxUlqKjq1Xxg1ULmgk0kmgZPVs8O8J6nDT
bA6407/Q7If8ndwXenWIMqyai1ZIPjHtHHL3wTTd5pxgDos0CQRQOoP85Hrls3Jp0Sd0+4Q53YFb
4/9M02NXVeMzRDvijhZ0P3C1kepnXn/yU+8i6HzOCK/WtZsYlzKk5mF0ap+6VkVTo79sYIpTjAUt
kEz0u0GKa2dRgCJ44lJMMObjYSjWyIyXiyVoKYxlftHjww1hU+TO2wKD/okRARblMTzLVvK0O8YO
h2kWdaAXI0MV0y5lAz1Z1rKelVTn2nS+k1E6e8MmlEbVsXOuUQCtZODc2x3UlLfUS/oHlinpprVK
UnNLivJEi/IpRTJfFS6mhCysHifa4rYEbeGaXniyCD6K/HbiI+j79ESGMSfp+JzRxdyVi+9cMTEc
DR0+L7yGp4VRW2mSBs0mG6Q9mmgdozPGXanvCcWssIaxuMKY9C/PpzvHHSZI7qOMRonE50ZXhj5E
OnnPwAT5N8sWx756pd1ShjDbQgN0RVIRM4GKvwP96bacDkaojjV95Krum/AgAhBaqCeTTVGX7N29
frxWnvtMwFJ8lkS0rf0k/ehy1kNA3ejZFrBYsx/wZ/YOQ7UeyWbfubveZTCRknnBFnJ+B09yH2a6
PIVKre2YQY5xHXEH14U57kyCiyKnzL8HuTxo2S7nvOacV5n01vFsEw/cU22CeUoDHknL8OdD4oFk
ZHELfO0PgFZ79Cpmu5pKcWfWk0SJP713dZzfufjVtpNb9XAR6jLY2EGl9rhn0TxbfvtI38rc1QH7
24vqCz7JyPEcBtftYogvyDnVqYLklDvEnkMUInIx1Lc0gxBzn/UON+o1tlCBDMI5j/wu7mMZM64g
cDGa65v7IeCEjbPE2STtmddejDR3xTwZ92GFIUv03Wko0itVWHwt43MGTuAMI6w4ZRTb/H69PRbY
yBTpZzyWT4nGUETGAoQLF8SiHOw/QURbmQn9aotuOKXmu5pNCVNr1G+FDV6hEDHWXibyPglfpbDU
RdntpsJvvEbhpg5emNOf1c2xql19GZQzPbhVSj0D2iudKMe7kC4T5yy7+maE0OCwoqyEQ8h34++5
Dq2LOQb9Ixb0A9qpo8WM017M+lOk89r/8INvvEfOnTCgEkCOM/fDmBd3DBjzMag3btaFbL0n3tTK
/SGhoN2HZJJjapSPsVtV5xHRDQyJdi0Zbb6GRgMCrjeWyCcEb+eOi39H/i+nWVCZAGcWUq66/ndw
zDcW7sHBLTviOQOm7Jl7E8bnCL0WFNkNEpdgbpI75GY/Kq7IYvOKS6OW5M6ffzrLEA9GbUaVTm26
X+YMaa3NU2eQ8yMpgVeLvHm66vqB4eDPTIr6I9FydGnhPGAsGhE3W1ujSPBLqfy5CaG0tGGPINwA
G8DdyY1zrIpfuRT5nsIvxw5oVNdiORETh+zUVQhhqH9XlZ2M1zBvToUxvLLOGvYZsWgil+HRunkY
QyTidGz52i4XJAfQgRVFXcsjt/sr1LSqOpsJYP7T9ON48kRGSawCf1fHjPZS2xjvZJv+Ca9Tl9G1
xTOEB/wni800PLH2N8rmwYV0tGJ0Sb1IyNfasuV8MA34XbNYzGtCtzS4JQZB9qWRFyOXdRDArAuG
+tGQO/ad10R6HtLH2a8e8ccgHEXNTEl+yxdfKK//P9Rk2HcTpJp9gk23i1emxc6b4dQV8yGhogHA
aOACIwEtxkt2W6UuQduhg+MuU8oRZxXc9T4oF0hTkHOzB+UP4d1/z4oJJfzwn5PT1S5KLOPF6vkf
IDX+cSNtIaYE68oz7C3r7y/L5qwylakPVuaPR2Gjo0wJPC+NGmXpnCKPtbmFwqQ8IPouqUKX2+5q
mo/kAG0TtE7ofOzXGvvTIm4CFLDOTxpR9TDYj6SfWd+URo3VDEengZUpYImBiOPZXpxw+Qfi+AYO
TjS7ffnbh1jyuwHAkNeZ3UM5568t0Wz1IuCUsZlfe43+yO3pLdcxTsjafxqD1D0uC9IEb/xGifgF
DkrsTHYsKxTuxSYvzf6wjPl+MaV7xK9s7tRof0x5h6XPr49UDAsZdeJp1Jj8zNatz37A6NUcLbUJ
nOTNmmC5kgr3HVqStZXEKuWDDsHqNfZrqs1+pQrGKIv08l2eGgGcleY5HRoUqXWsGEfJDv3YHJ7+
+4IpdTPWIP+tMLFfOs1AryiH7Czj+tiUFp5BAx2GXOJuM0zE1QjRN3yXxjsUBvu4OHfQmioLaSPB
qMfBPFioU/axl7G+u/FQRIiXtYbMgoaYCS2hM3LFpPjFK3M0mVN2r3tlwtI1GIeY1ftUjsHOCX6U
x9WCegVsnhXeh2PnYiog76plDjpXygOHhFmm5b/bF1X2pEqjARFdfMydNu7bhsMznuKzHqonL15u
wtzJAWeaKbZm9xnotIQY8ZOlqu8gmMShMhMQKsxdh37Y92SUssiHiWcnTOSrjoUeEVi7kOnyde6t
FlVeMJ08xQrLGZJTn6K9bpVZHger/ePM1uVQvDikeW6rif5EOeFxSsxfJ0Rpz4qJEMewURtHTYxb
6+sUB8N9gT4UZ/auDXM20zOeXRiFiFqQ+yeE4+zT1v2MVSIZVgtxSZFfk0e1NUt8r4GL4ATBdlqS
NINFK5wh+3X6ph2qToijAn7hd4UIo2lKP5Xpvxk+Sxio3ngUE4p6lQTtnRyGN4B9dAjulhy24csP
0eGgaSmfJVZPGl8zOXqiPueaZiLppffgqCPbZQx2XX6Wevj2xvFfVQIKZZI83qP2ngY1PI/Us3Pb
TSOmSvNZN5VHcJlrn/U4nPIe3TzA2RHIjLafy+HYMqZGq9AjszLH5S4OuHOx7Zsb18lAFJqdRTwj
QQYYJNHlT8K7q/BWrSfcJvlAOPDcWga6VC840ZB+maBGxlqHh2pq6cm1cQuTMtJ/fYBSBp0a73vq
X3pkWSB2PlMZv1ZKdTtHB8OhdFkFmr6H9j8graK0OXm8EPwtGZUTOlC0VK3Ew1eslP0g5oU8EZdB
d9B53q6fq42alRsNDCyvY2HfyzFznkhcYR07LueapFq/Xw6y9f0oXMzpXrlBvbUAIyJwQMLlF582
tcJ1AVZOVefqVxd4Py4KuEQ9l/AKwdPdSEblWz3fznFSMY8BfjBqqeQYmukWOMz9OKYISvL5ykKY
qVCHs8WIve7Mcu3YeYYXUfa2x6CFJmq5Uq4LQXubzRSqeEbas86zemebfFunMZm69m15BuuRrAA7
yR30BEQ0k93cA0tr76cCd62fWE+mRtbh5DgfdBZnJ+h33J7zbKNGKMQJTaMGrmneD0Mtj3b1UFRz
fUrEzcbVEtfdSrUTjpwICK8UwuVnPyXjThXosPzS+3TrHM9X3h/BdpNzKYODhwdikbk80QrzuIjy
TfgwAtyi2JMjQ5j3yFLgVjx4S3WklSf6Vxf21tHynzTd8nyLYD8Yo7kbRjacIJdYQHoTeWQN/jOc
nSSUVihk7PCsNXw5V8XXLOTFQ+RB3B7+uAsNVRB1YaJZN5hL1NiEEdJI4RRsaS6U/0/b2ROjIb1d
UrXuWD9dsLQ+uI6onykrcdOaZ6QxiCiaCtFVpZv9pJqXShMw580hJ54Zp6e0bn4yTPHQeCBoDBOG
isL2HxgYJEfpiQ+2CExSRXrO57J99ixsA8ji61mM+9KQRzmAu56S5jrH5jXolfc9F+cSJatVLCyU
k4sjVX8aFnWPMRs6xGi9MQvcVwy6CjyezP8B+naee5j88Y7ksVPd5odlDttdQsW7xntIDLc82WxD
eVC0dRTmsM8tUz9IilTlm099ObhHcy4OtqaJMUcbw3uanGXhgu8bqDLkJPsHD+kBPnaNTCPGvNeE
MBGMcKM5I8BKhfPlvy+2VRgRTZ/aO8XekwDbJg/aEyDj9OjKhHdVMnbJ0/HZizswF/2hzkF2E7g6
X7xE5LiXs5ZekNVB2yKLiu35jHV8ZxXI1QIvma+lLYaDyQfsoFvEt0Ro7GDV2eW/L3HX7eLSGw8U
IvKcVwtKqBxLPB5LAn5y/yAlfns5y3kd6GRi9F7eY2+ITzrXL8Lr7XOcDZcZDvveYVS7JzLhTzi9
vysnMlkWA0unEnn7yuCWi9A/6aQJP7Vu51XCf5H58hSrm7CYDez2RqeHwAy1uCGKYmqpLMfbsBlA
wQYNKJN5JzDPvUv24lw2R6uRHaNh+KgO9nA8WQARDYpNPNLjOmNvmHbzOUZqMYxJHaFztuHk1OEu
rGDoxEn47MBafSoMc4Mb/B3ZAAhSnFfHLgBz4q9IWRJX02C6MwaBtZoXwqNiBKEcPvTt3s0UPzjH
oYyLR3Mirp0dKGnfFuADB4jh7PKvU5EnTJpt0iZaI9/ibUijqXCevdp7nvFlr9PZSY7ZrfkXY30K
OzMDTCDMrXTwTluySaJg6k6hN9bJCuJalh5zSVrpqoLs45fQ7TK/FwfK1ja6KUHdatksrvO8hOP8
FMz0yeySvXu/x3wfd/oQo1Te6WCa33tRPBPJYT541glLT3+MW9ijTP/afeFxQKXNNKydDvUYd9OE
BM3EzuyF6ZHhcILVClh3iO/hXZhoWybuTfQwxG0xnLhXEhdS1ATZVbZT+tSPegQBB+q3t2eUxyEy
XaalP3T85j4UWHp6V1eR1eYvDP9R3MlSvzaojS78EXvLrf9wuBVbgG43wUE9XcvqjgFzG0Hk5kXK
h6WLtCeQ4Ho3F4hb9it7hDGAHOk4txmmSOfmCcA8vhUz65lhid/G8pb42qakyUicpFbPF+H70xuN
Ln9gvUkHR+2sfJLPDiulMeXRqgUfbqHZ9pSNj4IzyWHxaILu/wu5qHFiJYGqL9QAiNl3Xa3QZABc
QeA+LJ/D7GBZG54Xk0TNlPneWc03RM6MliVH3Byzx96Q20Zm6KyKqErdZK1hTh7jMiG1YYKNgJX2
uMQYD5GcE2ESd3hpw4c5tc2Pptn2g9d9hsvY4WAQBJfYdf/ZAdoKcNz7JnSaHGjbOs3BFiX2NOFr
Nd1PTOxgEIfgQSxQmKwFjNKkM8ZUbm2R5OWliMEa7x3/WVt07QcgXH1wfbgpE1l/Ni0HV62/0Ay0
SMsD1hLa5PVTxkRV1sS/FjkbPlx2JgKTdyhTIuVFWd7PlWzuyIkRD0nibBmjbEM3bp6TUdF133Rn
LbrbvPXzRwPLRGXFOUwutrXqGcGf9QHB/sTK3X82pfHqaEGkvNHfI2GCnoLnp+ot/6DIkUdtE+an
pgfembgEzLpTe1lK23i5ieDWygl+u9kXlzAcdJRXLmEgpgmccNRPEo8J9Si33pwb1yxLOST6/DyN
OU5TxODXQHAtmkGHmm/BTubgll++XcsicBpm0sfY4bfOuIeyooazRBDrpgM3sMZogdIij+dXC8II
qqjeMNO7/76Ec/gam2iC2cCKyBIE+HG57g0UrVQyQQRakM0W0oVjwQLhLgbtTSJufBhHYnJwN+Uo
HlBDGKyBN81QjAfiRQ4BG6hH3gomJDRPrItYuNchAkJW+Dtlwzs0NO/HQCd48GboM9bwi0Kpf2pS
OH3sm46Jk1mRMzbtBykG7OwCHyydsqgQ8Tm1ow6OfbYYgKh/te+WX1makRlxQx352h73HhlD26bO
cW/2RrvJjOZ/pJ1Xk9zMlab/iuK7hwZIuMTESBFbtr1vuhtEk2zCAwlvfv0+oLSzLBSjajkrXUgM
NjuRiUSac97zvN8Jc9RXfSLVFu1e9xCAKdraFG3t0YFQ8p+I4pXpD4/XfhnNTNsODh/j0LYD33mY
XBppYT0aVBCtYmF5ewRH4lYAW+qswrvW5ZVpjeYteVZ1M4nxwotsZFmSPTTQzNvQbN5szIdeyJ9R
3VKON+OUextzNLxLrpWU1Q7O1zF2zZ0e9E9uz7AJpyRYmFFY63btV2cO6FQ5AAgZYwtgj2DjXFgg
66bMhofavTVFVl53qKRRs3JyCImyIfd55SD9LaOSZl9lnBIhLhhkYu+j0gLkBjpoIyr93ioJS3No
IEuLi07z1rxHdo+gnMveo9sOlw7J6dsOMNFKrx+KUMBS0hy0Fwa8q7qOHiFJjBdC5WiBqAbmonpn
jAFUsLrkNmJjX2oAmipC7922cuepYxFGMEb2EUnPSq980E0cO3eT3nR3kaj7a6MLH/Ii/p4GcNdH
S3JC4cZMieCIcKDStzFy0I1tRpdZoYjcxzWbMKoAs7TIoA5yj16yR02aYhM7ZcGuiNoLrGpR4Jlx
Ou5+cvip5ypvGthE5OEo5USzcKUk9sKjzwWQesmnvI1fbX3wXjzkoYTmK4vjct2SzRc6AgoD8Rrk
S/QhA5G1DQVjsz6NMm63CsUDSpgLVtdwU/MnAuHqB9iX+LpBjrJyWhG+EEsyqK0Hn6gbyZ10bZ97
V5jtqHfftuThfp5xpAAggKcraTd9Mq+1qkT9NP8/4L0f276OL3aTy4reG8CtNY39Sk9BYrSURF7p
HNs5NPhkiahd7CL0LMImLZH4oG492HVGVdxSUVJfeabgdeqXUBOyJ2EW2HJYzb0AEUqBHXWtkxld
tHp5p350Kv7aDPCSXStEYGRU11o3UlrOo1zlTrcjensRKK3+ZHdI6bTJhPpvs5qqoM2v2izfiqLt
HsI+0qjxjykeR40TmTAwtelqEjBovLBw14aa/KvCJ55bW+Bo8J+croLWpch1IurbyJiYZUU0OKac
TnBGeMsrpCbNULyRQshvUKiUO43A6E3EZ3Md67q9E12lnihBv5RZ+bUBz/KtzG4TlvwXXXceQa5G
94Phf/FRgl5idPFRK1RD5VJTX8ag+zddBxchqiqXmARcBLvS67vW8MpHV5jfUbAbL7pfX2IuUuzM
vHS2UdHIl+59nGznwg3TaGVo+WuRt9MrsgMqx4rmdtKSYufUU3DGYMU49jpxbS5aDh5PJt583sLr
hMHTdF3K/MIWlAeW1syCUwTvk0qUm7IZP8opgB5tBU9U6nNqnOpPMefhdTsfUj0KAW64NJMFV6kL
NIxiwBbVTWfAVWFt/2ne8R/fhv8M3ouHf9l01P/8L/78rVBcK4KwWfzxn/v34u6NwN9/zf/qv3/q
8N/88+6ta97Lkz+yef5fL3/7UVR/u33evSx/8uB38wT/fsLNW/N28Idt3kTN+Niy9T69123a/HwO
+jL/5P/rX/7t/edveRnV+z/++gbOtJl/Gw7t+V///qvL7//4yzB4Mf/x6+//91/Oo/GPvy7z7xGm
ev/6Vf/98+9vdfOPvzz373gMG7OtD/azQFCwlOnf579x5N8N16Nc0GMCkJyWWJbmRdWE//jLtP/u
CId/wM8LB9M95k1dtPNfOX9nxnDJd22T+WpQUvTX/3mug3f4f9/p3/I2e8DluanpyOwz+IsjizUb
Qlq6Y2Nk71qup8/mI7+Yiwzc790qk8UeBmnw1U9KjRMaaR03reHcS259pPRLbetbVoc9k0N2FflV
fsZ3Zx7Oo8fwiFDjCqNDpHIXdogkgSjt4Qi4ba3uyqkE4Ff0BtgyMjjU4Khv+di+9V39VKb2ZYy+
qdAsMkwxEe5fXty/B+hgQJZPQgwRaI/jMCgOZjU/HYJ+GZCapytbJf0NjjDoLOGjUKCIPKmq0nZX
xagNiw7lIPoIfVNQr0wYFGNbCPrxRqthRjmc9/enn2l2xfn1HS0eyRGH72iMQom+q7O3oxGgePTS
+AMVEtZni8N5vj7d1tGE+GkNbVK/6jk65wtv4YDkcvEFJEOywdPHG71tPkivuIVy9j0WF/ORQVDn
T+IbQ+8oPtPPxWJoHTaN5+JhP9vWaHDCtnGac23ifOTv8aSw5ou2Tym6X9kfusy7LCKKbE93euGw
87NhA4aj7kiXKbhsODC8AGZhMe39sr9Lk/BHD6R8ndXZWw6E/H/SmGlTJyENmjMXAwzCTm/8NG33
E9HV56zUavJ5FBNyqVMPlWMY/1q3D5btgxm9/MTnYXX5qgyL04l7NKPH0sulwC5j34HvzlKqLWZK
DCBsqlmocnX0naUF97FHzS1p0jPGswuXvp9D+0vjy7lblTnVmwYOQK0yex+PDB+D08ENmw+nX+E8
aoffCM7eOEsJ3TRYFJfTNkTAT5GjTUXbrBynoh0tsaZvaqwDUTaqL0MM/LbzsFk43e7y27SlAfMO
gRvzx3KkvVi46gKeo113cwJmUnuVd5j5UoqzJb3eXfx5UxYuugZfhqmTDD38PILM0zXPggnnOWX7
LrSE2COEEBIXLdzw020tP8W5W5ZnWp5lsxRwGz1si8NKraP4QGilAxEvAADkYCfRpKa5Rp1yT6jI
3bq2fsbSefkW52bxvpPCk5bt6t6ii1Zmc0RMETyapFrf+rHr9zY/f+WSLSCSQmm109oete/RtDvd
4eU8/VfLnssX4pkmm+5hhyfOnTIdG7UHaEORHFEz6qg+nm5juczQhqFL16MJPIkNuWgjF+Y0RInA
DSovrF0ADIIkPca6coNOKHCofbeDP58zBquM7Rhi3uqXuxm+dYZpmXazZ88dLnRim/AFoxB5H6iU
071b2Lpac+9m10LL4xOEDruYMgXxTVWQVdxPurEZMFbTh0+DQ6UHCREnOeOz/ZvPjiMVK7Vrz67W
1qKxSA0gtxC37KU1xuWtlPWU3sZ1mVff0VD+D748g5VsPqlZOlVb87T95Uwgo660as7d+7YuP02a
gBqREhvs4jMT5He9snW2IIaPQhG56BXpdtKcVs/tMCd7LLuvlvUwhFq3Ov2mfjPXTanbrmuakD84
9x12p0uCXDhtUe9xd7i0Av+u6QEP/WkbDicIx6WAnnVZmIs2gFeRxZ5dPOouStJLAklcl8fES88t
wMcflWvzWVkGa69OJeliybCZ2KGLnGpvm0/KadZ4NGFQ+WXC5+h0j45fDma4lk4jaKANZ9mjjrOQ
2xPAh9STQ1j8FNjfk/H9dBvH35C0OBJ4XAlBMzjL9S/C/BPtrmvu3X60V8AFjResgYobX1OoVfRU
XE+1m53p2G8aRSImeF8uBsmswIfTIYmMlNOkA6gL/jumehsh7vTyNhgeYs69pzt4PIiStUhHCGNb
aPWXhx8KxQXZWKqsSYzOInKKFAJcryiC/Xa6od91infEkW6+XHNPOuxUXlbIQnKzo1PTzi+nliqV
+kNURFc5YnEyM2p7usGjrcuTJv8R0rE4DXDcOmzQNUpTT+u03Gft8IibOgBL3MAx56mJUA0lUJDU
PDOYR98xC7rjCOYj746iT+6Pvy5LLvGEpkKTsLdGit5ugnJEJQLAW7P/dBfxPN1m1yKrASwAuehh
Q4Diw0kfnQr6lAcEDnz51rTRcRISrc/0Scyz7deDHBcP3bYMDMYhOGIJLA7bioj0lq1PrL9rsv5r
bNdwVyNjIKKtGgLAAVJ3b7rtfSv6WOklflorqm54pSN5hq2plfWjhxwJWVhkP3eWVN/SGsuftAhS
H2aW5hRXSe7Cu1cTFU4mroMBtg6np8LxeznsgnnYhYqzaI7LIjWSmQlkXUu/NRYiqtONHF3Ufg6U
y63F5J1wXV0MFFWCWRAOfrMlqXM3CDjcc2V3FqyzCu8FKp1NBDiyt/eZ3Z85Hf7+JbnEIFg22O2X
n7HVAv/GSM3aTAmfcZJOzecwNsy93pKYI3s5bPS28AmvRcWa7IoOKglHJnxHnmxHpRdIhaG4hcPn
kvxb7GF44PmkLGOqXgyPysFU98888dG643nsERwUXC4jnIjmv/9lB+8xdJ1KanD3Xmg+iHSWtKn4
sW+tM47tv22HhY1YBqupY8/L0i/tRFot8QGZzd5S40Hz+n3QqWbluPHz6bf/m3a4A7CJc7fThbAW
nz7Fh5Nlp4PatwhSwlh80of0qsyT/elmfjOTSa0Jiw/CNecP87A7XhgXqhJ4cNltgKhJIgJiKTsz
k49XTtzt59O+YONzGLTDRkKcG0KvVsO2rUz3KqMc6Jpq7FkgHyrQtlX/kcLz+EqkQ3qme8tRdHSE
DNSqWcKRyAmc+Rb0y9vyzSqvpyi1dz2Uf/17bRp+cD24blLf6bphBbd/NpqONS9qePk6JjJO017s
SZS9i24q/R5FXnnVl+KyUvbudBNHXybjx8bquAwo4jdORYdd6uNZX9eFNRPDhEKOgeEmCaL8srED
yscFalAsUj3iVyJvoJzCau2nNt53hgTwKtFpqoEQem8BYBSkvNZyhPbfVagdu662LjsJPYHJMmxO
P/dyos2Pzbma28P8hRIYOXxstP9aDqG33mvxq+HcJtrX07//6E1zN/csDgS6a3FNWS6WUabUVBRh
utc6RZLLbNMbyhtMYONh9IdXEzpCuHiORBB4IZC2OE5FqrF614rbfURxVKhyBO8F0sfhzCZz3CMu
quz67MgswgRwD0dM9gb1Bq5XQ/Ig64MpRAMT1rKrM80sj9f0hjlhQCcyAVM6y7jK1PDkMA+avcr6
lxGZqNFr3/PWf2uVOvM1mvOO9evW78yrmSNMAmOeyeF3saN1OgsaaBDchdBnuiW1YAR6ETKCInao
uJoxruYXRVEMmi4KNcTWaIvbKIZ8pz3jy2vnnwR2hF79FmGPNfpMcpyDs7pdG/Vr2pW3kOWfBKUQ
VH4TQ3Z2QZjjakBVC5gIO9iennFHA/ezMwQnLOzO5zd0+H6MQmSVVfr1NowD2C3YYiWZcYPJ07Zr
kubMEjpvK4uRs6XtEbrmKChJHRw2RtwiNKwocCB+bP04fUqm8N6cshtKULdlqX8/3TVj3l2OmnM9
XtUc9pLLq1DQIPAdqT/ZW3WFM3sVAmJvaNqa5lB470LFSir/uaWIfBdgvAk+PqF+Eui0+tN1wyYu
w72cAz5xDOJwhx13Bk0rAxAJOwpEpg890g2w2fiBnO7w8fAanOy5kzEz3VlsctgK/nd94xhVTtmD
8u6l0fnrOqqw9/QrZ6fo9ab3hH5mAh194DbnKssSxB3mz3v5gVOrYpWaYJqWiuCX09k6wRs7wGn7
JkGZInan+3jcHONINx2MYMk7LSN+/VzpStF2ts8Vm4eMX2tHvM3BqtPNGMdjSTvzYsKFgoD0cqqi
rbZKN2u8HSQA82J00Jj5sTZecTRHeBW66HUp3ekvFTTba3jlxQfk9ySlyJJ+aDRq3dZNhXRLI+0C
XdiCE+Hr0Uc2lfLMgMzfzOEk50FNllgSs/NBYfHSzZjLMuA5IB74vq9S159sqFF6/ux5UfzkQFdL
zqy1xtE7cPiCOTmaXIyJ1y0XQG0CAt92tbtroWwqCJlmS616BVDUjFTGeUEjGIa1Z2l+KqkhnFBF
pxi4a3ac61cqwcEatIgVYx+CWukbpRJ2uckqA8OB0y/xN8/JFU0wXUi/cXZbfHWByj1tilWJntl+
zGNLraI6eZJ9Y56bLUcrjfPzMsjJgKSnx1Z0+OWZUe34AeZUGx3i5HosXAxXyl6vd0VZOPuxwzWi
AYv8NBcmXXXjUH9EPgpIRLgprhOne300cxfPslhk/TZMGq0kyl906q2kWhDgcwlgkmKBvjOex8E9
c5k4atDDiJrTIlVOrOocXw47rw1eT+1Wlux7iTbGS4w3rM3uPbvf14n/ggAwObOaHk35ucFZjoAf
/W8Oj2FFAb9yAkV4+ALSzD50qr2sEez76ZmuHe/1NGVyyTfnGX+cckPi1qEVrix4WUFTNtvBwJSn
3whnTChzzd3SeBiivgdAAmoxDFDJp9agXTDsAD9WAwEmHs9NgTn6bi2ru9KNXMgNmdc7Ty1hmGbX
6Lk1PUCNBiQApq7tn6kcr3E40SiF+Rpp4A4+UOSBbknvS7xiodK7BfHqEc2n+4iSpNQu9AzAPjU7
najV9zr1RmtXJ6MdqQ1vXExqV+hJhz/Q6Yl2/BpcsEWMDlcinm55dMhxq9Gge9vbsNDurVT7oDXB
dtDB45CSPd3U0bmbOzxfmOdSTco9b3m8yyvfLbyCMC3ZT2+NkrC7VFgtn/mMf9MhW3fmCC3rE4v/
/BS/3LNGytzGQFrFPlHTGgLmStkAs8G9mZjhne7Q0dI0d4jJKzk/UqKim4dNtSUVVXbeoVpA8rat
OlN9l6Watlo7Rt///5pa9Cpsc6nGKQQdXMoLfZKPmBI0a0o74zN9Oh4+ySTggkquxpXGch2QfS00
KUDMlJW5qoxhh8n4lTe8tt25oNLxiiMlLTgeshJyYMuFPdV0ipi8vN13DiGcYAjXwQS4LENhsuHl
zmUV1uXpUfwZiT3YZ+e4AllNbn50kezR4o05jeJiJpF59PGAehmjDyyxBVJsXPlu7WqSF0il/Qu/
qKkKpQqCEt6mvsU90hlXwvT9a1spax1NPQ5Wp5/teDgQxHCs5DTE5ZS88uGjpZR7JENDbsExMgN8
aS49hyrzWIXU/RoQ23dWpCfZTqVF5J35Mo8nskecinQDsVBiBcvzmB0IUzlZSdbeKWEmYYwY3KWY
nn2RXYAs8XRHj2cYe7lNc5zmuXwdNUZpnB65BjkGzYYCSLXwqN1Q8mjiu5vV451SLV0+3eZvBpdM
By+fr9UgtLwYXA2Oahdautp32i0MLTzKqZProo0DLwI9xpkeHoVLCZEbFtsChwjiAPTn8F0Gdowx
aQlKsDCFts8N0FGNkvE95zzso/BCup8MKlYkVdXgNEztSrMCLA9O93nu02Kuz1u5JCfxu/x2TI0e
4nA0VVYG1X9dVQ31thT+8U2fbmiZv597S9oNWdecuLSXsoumitjmEr3fIvSDGwJFNY92eaLtCkrz
hpnvpnaUJp5J3/9uGrl8KeRc+GrsZYDLiw1wehlwwKyrhm+FmDDCUS3KVrxok/uaSN+ZiNpv5hC7
CSEKVK8EdpdzCG8HHf49lXOodDcJdRy2XlxlLdBPhHWUwA7fTg/rsoMuYT/WRmLJrAjkTue//3Uj
Cybl1jXQw8jXXkMMdkCcfg5SQYF+enG6qeX3T1Oc7wnxeraLbHDZVKHJDIByTNWsP+OHilHhUYwx
GtZoqjXHc0e/5UgifNANaZl8IXMgdHnb6ZKGpItuQsIMkvY5ngQMgL7MAFTWDvbwLQ7U14XlUol/
upvm8ZCS5JmPHhZDa8tlJn+IMgLMYygBeYWgJy7r5FnpmGJT+zalHjR0HMe7B5E9OzNHt3/vuwjW
/3gp1AOMCvDjjyLGU3sEQpOs65RqOhZqrwCkj7cOLKXbqFAXEZHMuBLXI3X3ehDu0gBAIOwZgptr
X/Z7PvqdOZ4JBB73TMwqnfnMw3zhiHU4WerKNxyw/tk+9d8aPwP4CbwFGGfr/Wl8guPinP7j5ujM
17Lly4NW1FQp+WmM6RNQUtiw++8l6ngrZwCj6sxpbn7uXxexuTXS1CSM+fYEX/thvyJqUqu2jtq9
DGJcYNDoYMhzHQT5g8BuKFPjg2uWm9PTZLlw0ibLNzchyRzhoxCHbRLGl8xLu9r3dvIKdeUDINHk
zFQ8Oom4ROq4/3AKnvW4hF4OGwmo5PPD2h/37qC/TKpM9laEJXJkwpojV/jIwQh6jilvvCb4AeOT
IIWmupVq3HZFhQXWB6Fx/Yf9XjzSYqxnuoPVlkOzY1Am6HITmdeKrPbpVo7WGjYbk2Q5Dp46J41l
TAYTrLYHsmqj6H/y4s+WfO3SMyvnUcyQyOSvbSznqEdVV1Wza2yscQDMlXHtuMsjx/oox1rhKTMi
7rIB8n4ZKc201oWiPBHPGgq5NzgGO59P9/houSNOOh86Z00keXJj8apH3NZqp/WCben1pE31fHQA
GlSas09kb75BJ6GCpq1KcWZVP5rHi3bNwylGfolyWWFU+0pHOuy6mCQ0+ZlN8WjdWbQxP8MvmxS5
ms5rXb/d4wMNEwqxNdESxNxNUBZfR01rz5zgfz+WXCDJb1HMsLyeVA7+7bZG1DAGwe13YM0dtQZ9
jnUYESrz4U/fnDtrOuatwrW5rMxP80vvFFGmzhV1vPcaoJMdMvDVTJw3PAQQev5Ql9qZmXv8cRw2
uFjG00QvgDpXNQ4G6d1om892Fn/DHfjMN3g8iq6Bpp/VBwWwNJerKkbSeAcP+MoYubztTdCvBlWj
K7jHHwEzwUPHlPj0SB7PEzSIEETIExJmIjN5OJK5b42pxVVwS/CtwD52NI1hbQlc3FGUKq6zcoZH
nm7zN72cSx5QK6CDROO2WM8GgQdQ7KRgsIt0rQ3go9LLIHynLG+Hwc76dGO/6SARQ26WZK5YzZe3
WVEMonBHUe0Nd7ovsgcD3Qp8LcA450KDv5kjHNSY/y5xbZtqj8OhFIFR8ctttY8neem57RMhnNfE
sM/M/aOdF8kcmer5SEFKzlluUEMaWmUUkxXnyP8CLXPYJJSsruOmoSrVUMNVK8xq36ru9fRAHnWP
+CsZTZQTc27AWM4UN8hgYaZgf9NIe6ZO7Hash3e3s7/8YTMoh6iPmTXxyIeOmmGuFnUw9dYedRZW
vhmIwe7OGxsKF1dDJMPuzAdw1C1pIl+xTbqE8P8oedT6uI32U17s+5JKylsvHZNg1zplM5tCowF8
/9PuoQ6zMURGUs01e3mGiRS1dpmR2tu0/hRoP/wKF4czS/FRjwgYCptjIFdMF5XBYlsL3LikjLZl
HsIdc7/I5lMs/zAuwThxz5onIvOPoVssh4aqTXccuOPhQQJBJlQf9OFc3GV5e/3ZBmvhv3KaeFUc
fk5ZZ0fWiBKc4HN3UQZwqh41daeblw7WPmlvrYhHnVkr/hVV/fVYS6wFtSopPkm3BCK+w0alXQRW
J1W6ZXDrelybZWK4CpE7vvLw54MYnruMnCm+8zqiwpc401rB91p6PjYOnmZ2rruO4h59BCYdUIa3
rZ0YkEzsUNez+8hwfPeuonI2FZdlbAwg5UIJrxqr3rDJvGsj6wJAFGZoa2JDUQEwFArYDcokWxFP
XzwMouQXbN6d4ONAaZK3NrSuHZ5j3YmBTojO6jHPtPiKMTD3qAuynRUQ9W7EewaHJnR6bpW7ieJ/
0NF+bwIjdWDcmprdfskVblzdSlbpiNuknbmxttVBOmMjXI7Us36rNGlpA7ZlQ8rzkl8dkncnKRxY
2FOiaVDHybyIksJg2wRsvkYqLepHIEzQg7Jm8tonCuGxjADA11c4tmuEvnEjamDbhZDQ0wa/ByMY
JdcVC8y1Hex7oTr809oCCMbTUMZefoUjLWYz68Iw417bUSsk8vlCGGkpzhHI6oGxmJofG9VuihMR
qLXpjLm48kbc/LAGLjQeZ222yAcxEM/h9HlY+lHWRoYcI9WouIx8asebm1qP4g5AezpqsIN7W07q
2k/b+zjI2w3+MZW2QX1uN587pXuqwzs1KOAUmOTgL3yr7IzNVKBw+Y7IBww0PjsAg4uxHq181URe
UVVcmdIc3wqRiLyfVjAL0Lev6jIDbhwr0Yd3OX4PobEp8VnQPoGYtLdOTg09h1Qd2MqkhCHxL++K
mGo8jgzhD0eNVrMLIPkmT93Qa+U+zSTwJy1OMB4pXB1wI8R0v3xzAihAV1lFfmGPB3md7VWqR8aj
kcjKe7Y7pD7vcWAGeH27GU4lX0evotx+5Y1u4V/CUGqnK0P1+fixdGC+87GQrR1X6NHiWbyDw8vX
DJUm6NFRJZH/5Ea579+KMcuB/NbZxFx1jcxHk6uNfvKakdsbN41nyPirGw9xc9FOEiMe9EB7LYLZ
/tVpAn38TCjYDOWKQGmavOFP4li3kYgicTOY1C3NHOvC93+QBO7TC7BYAxASDzvMix7zRAPnxxo/
EPCZVO2tNLNx/Bs8XwSwyKYuMNua7rDpFBaAP72F1VD7ctj4Iki6Z+XDEbzzx9jxrzsj76Mbo0Bz
/CWrSDjyCvupaoG4gs6VQMqJmt73nt7VX4e+L4dPjqCW/N5IWTb6jZWLRm6lX/jefZW3VfxYaYzE
luqhsL1NkpFo69qt2hgnSuZ9La5rStanV6UrBYhaaw0AsWEtA7gj9aOHTS5YNs9SLiFa67WWiJxX
4WjEegG8r9fm+dI0TX5JRC7QtlitGNFV6wy+vrNd1WpXrEFJuhPk2NpbrBqhYTRhqLXx2nNzMjRe
kYqvOaBRG8wX5nPkln0+1fiitjolX8q4lZJIjN2aLBPc7obUgFOL/gr4WvnKgKtvthdg2gWokxvf
6wi/1qY6q9XiBw8ANH41WeZ3Wb9LR0f5n4osKHlmJfE5v/FQFntg9GMtnOFwXoe5xUqAB2uBFMWF
tjMdrU4uBisMMMCJp5xFlzs9MOBexuaNmvLscgj9NPnQ4lA05Cve2si5Iqtlj2um6fpXWm8K2O95
jldja2imA9hK+QEWFx4GtHjvShcifOTHEgZA30TRt2wyvOguNgF4XSo804cH1UpqXlYFNu/JjeYr
Q7xSKyXNlyFkut7l1D8k10rXRHqndRVkQfwi64bwTwDAM4S+1vXOpyhXbXkTTLDLL8yhc5trNt9h
zEjrg4rFl6Wrm+9pUwmo9zAlK9izRT9pFQkRNkJ00djCMvdGi1vXFMp4elNlHH7G+STuvnaC0sBu
jdAPuwFQ+RDeMUjFXNSmgh6Yfdl1j42WQk9YmUypG9dkRHF/dpL0RzvGuBMaldTEBekzuDcgIkgm
vox5pBsXNVoInCFklpjfY0fUwWsBGMaCecWeYv4Iw3DQfvArFBamVa25AzgMZxrftGrC4zpRrZM+
ocGDyuXEmalf2mIKurfGjFodGI3ZEXY0osqXzaoCW9+A+1RNG+KEpnm6d9thzhmzk4jCwTWqCYb6
KdAtFXzJQkzMIpzeSP/WW3eMLME+B+Ek3pbKTLPLuVpl+qblRhf80HMFrsRtgZjtsSSeM0hqjKvi
Y4QbioS11lKOBj4E6na1RjyTDRcxlLMAO6HIT8NPeEWYfHZt6ymSUaCU6+ahTDAk/6oPQHaf0y63
5cZsWKwpaY6n1r0ikCvcXVUGPcTKyrRarKRY7lgbOGMIUNREp4Iay5ApQn619uPCaG/5afIVjg1F
fpsQabG/hir2TTg9lRi+9yrNkKjkAYEz/HQbK7Ifs4Da+TvXx9WU0lIplfYhxh21M9e2knKlwWdu
r6vKHQHZEzyvr4Mo+OKh8n0l0ptgdR4IDe8nUbE2eZUFJHMVYFSJC1QMV8/ZNXGVpV9gUJRDcqUl
hJVQchOkqzlHFC4Yu4TK9qm4ljheKPDWxLEYXKN3wp4ZMvlTsEsp/RD7qZPV+DknRIN+DFBegBiP
gw12x0XnjDhFYuQy8qe6bUFYrEXs1ViZmjWU0LVmDw2QvVbXRwsgjD8OzsfC591d+Yg94XGZdUXo
rMfzENMdNlLrOcmbgrdT43SBVdQwqPy7FHUX40QRBmjWV4VXe+R9QmQFxhfcz0bclWMxoLZe9Y1i
mq8UxmrlJYnRTHyN40Lgd2vBLHHSVSHDogKShJE7UgYlJrHpCdt3j0qLXVzeOzsDo9LOe8ATfGdN
YtdMiGujSleMV/DZ9Pw9zmGG39uFMyJLLBGu4x5rwtJ0ntskSoicEZf00o+J0/Vw0eN2mp6ivmzH
Oxy/R+9FqxLX++zYAzkua4qsz0EknP7D1KEn22aVjLUXQTa1XwfpBOkeRD+i5HVflan7oUziyvkw
yjCcPpWE03Eii32CspgVeLGpXYu+GcW3euyoVTQKVj0A7uGEv7Vu+xqwLJ/hgu9DoD+8l1iYlTde
pnf+hd2ZE8H7ENJavtdI3VsvCJbaXqyqSXAouEjGAoybaIYpvoXEOtjywsiFl1+YURx096AvHWyo
crdS4LpiVakXnwi/yPfeYPQN08rygD9aJa2t6kzHCG8KPLfkpqWVsr5WbRMXn8Iha4I7NThj9Bgl
CRb0rQZpcxUgNveuUQsE1a0C7qnWlV9NwM4RN4ni1XZDvf0QSfa2DHRsH0IGmMqy2zVjnG8cL7dz
hQUUEP/bCV6FfkE+B/7hzhvqzEY4H+C+aa2A3JcT65WK0SavKtZm2K0lO8oFO2Cc3jtapnsvjTtm
0VMxuvMEDCwAfpEhhNz00mk6wjR+95ZVTRrfByEF3VupeWnQbT2LchnSpzWWnDGuVJhoeqVM74YA
o6ZXYIamcWPxS6eHPuectu7CTLuLS0tk+0D36vLOGjiP4jKlBx7vOuyCrvpROpo+3KiicZt1MZbS
v+W2pjCtG5okeuRipINxy3N6uXGKmsnAtYDjtMmJoBoo93YBGldAuqvIhuNuyl5/zoy2IcLk2zFq
gpprBkQs/JshOhdQmB4K3URMaleO1eHs0UzFE1itzIXtWGLKRW1fZ5olT1c1zHKD6bmphdFmN6pr
ausHo5KHJQaWhp69DFNlVddpCHVpS/7KsB6tEn3F5WR3Q3ulOAyyd0eRi7lqHjeihCKj+8kD5atJ
Gm0NrF3MB/BvGedr0EED5vIydqKrLPdEfan3es6D1GmCpDhKy8LdGQQqnZsiQzGBHLH1bFitXqjb
9YaIjasAuCQOwLsoLPRgU1rupK7sFN7uOupdTEa0DGgOfoVaRmUa2DxJVLouOnBIgUlueCWqtsP4
YtLSiMUzIBqOkxJfXK5ZKxlYObc6cqshkS2tKKbMuKwKXli6cR0DU91VbKQUC63ZghL70carx/hY
VyPSm0dpjuGYrS0f+NaV6cV2dZ1kqeLXErsKdG6okRO5zgZ5uAej2OFohiGDCqmZgKjH+QNr0dbM
pHzPgWD05jYdRD5dMUqF9kI59SAe/ToezPtR2lH9TU5WGX4qKGyy792K/2arVCnDuRkJ03ick4sm
BIwnJqnvzalLfPzVHMiHX3oQbdyra4+SvicbMnPoMhF6s34JTC2wXhADiu4x15RuPo5ZWU7vmGQJ
LKCKBOs6o7JLjUViYMF9qXOfc0dYQEbcVkMwoBD3MirIboq5FAB2eIIiD4uNrnNNbIBHFL7X9diI
/sbOolbe9Emp8mdLD6R91YE9TDeRYVQVKv8JQN7dMJn4ehYaxIoXpXBSweZ70I18nfg68uyu1YR5
VbshNDzmuzl9zDX80m4qsLz/m7Tz2m0ba9v2ERFgL7uSKMqWSxzbcewdInYS9t559P/FvMA/FkWI
SL7ZGkwGWVqLqzzlLph6l17GhaPnVRZs8Mbo4af5cmW4L01d+0+FhKJ2u1VqYlPsIFA5kn8MftpG
D0KQNaiGD5aIlaAvyS3WwhiRjsgMNsBatGwrB7TknWD0+4jWaTX42jcvRKsTsW251Z78oXJLJ4yi
xngqSPGwZok0Qe12IpDT8hZDzjb5MkgyZANJQlA9zZ7ijjrJezOYpj3iqIjXsj5iW1t2hDT3epG0
1pWkDtHvLiGSAzjtqtk9IX5nPcaeJYrXHf7U9XVkFGN5S1/K85xw6M3gCaS4YF0LRA/GLaqCKuLe
Zp3KEglULxQ1huFQq5pgx/9nGsJGNiF57rs+MPrXHilRLAjzNCqjKz3BwfLBN7NJU7XjmU7FTeRZ
KcK4MfJkdJjxfoHL5Pm51NpyoQTiI5Ygev5kMhv/Rq6rMnP0ytTA/OWR7v1WJh1fRDQSGX3NuA5M
vGs0sjUPM1d3LCq7HPRK+hKUY6biTNiEecb17gGVTTeknlolb0apEUNKJzDVfg8dMghQckoaux8p
4Rwmi2XvN8dY9VPhxWrLdvxpDoS+to7n/XBTKZ3JF0U/pCqfI0T6wmcXeZrgMQH/GzwXaWFAN21l
7vHXMVci5cNH2ha51IDqbXiIqjTxj9QUSg8MTDMVFIyAgnGGhUsHsHUDDp0Ad5MnyPR8ZLGlaNeZ
roXCvUl4TuKMT/YAcY6eaGPeZ97kb4F0M7w+l6dT/IX3bG2gWSsZw9e2DKpr6Fz6L+R92/yaagTS
HOnouqgLZZPTGTdmddUEbQBRVgzxX8gNmBlpGInXhV4q8kev6oP7c3CTLnmVBw3PQ9VIaxXvkLYf
gw0Rg8CWR8lk3IlCbOkfInZdCr9S7zXpZy6mVfSmxqI5kM00FTwRo8P2a4NrrQSOvsMNA5XTKOX2
0Knf4I/FIzd8rz3NcPGODccWSjzdYBWHKKtJXbnZqGTi8vdwIMee7h39l2F1yZZ2YXvERLXGlc9q
2/xKz8Ku/alJljDc+KDG4tcEhecCL/tSco1tJKm19Y6Sq6w9FkjRIlSniLWYYwkclnlJsq2hMqBR
FeT1IqRUrcz8meCqpO17KxwTaxsHlQG1syEzCBBAELlr8EkSk7AqKYw2VM5RK9BxO63jJo4QFCt0
CyRfkaJv/97jhBBGW7dra6Qym9Lsgn5jxpoOADYrXD8sN63UNENk54JfomCs9Tp8X9wKWKrcMcle
C2WTUtXRu21epyVJN7IQLnmEHmE28JY1DdJ0K22jqeB7VpudNLJUWdTJYmZNvzAim0LsMnPy6IZm
1ZYvsVL/PcOH0QXjkaYXDPIe1O2cgVZg/x35Rt3YJKFi7TtR8q5EL0reoXD3E6n7LbWyydBmZWbz
htg0LLkNMsqAYDi6s4p97Pk4BJqB6RCVjN98K8OZzOgUyS6lMmk3PWIDd+Jg6rvLvYh5a2wa1oLq
gebXxGuZ48NGKey8NjUqx6OaeovOoYUNCiZzAYZjx0pQ/JXGxMI0weNODBqo7yJQjtPiuqdV3oDx
imqX2CG27WRVda/ichNL+UazipWPebZd6FIRZdPzE0Fr0Zk+HU01PAzE6ag6taEHX5Edc2EFDcJK
+2hhDelCU5rUQKWYtNFPRykEmHcgtUET4at40LUWs0NMbNBxLKPM9kS3X4HXzbs7fLSTAWeLyC2U
tWiIN3Yv18e8G/eCOXwbxP4v23DTMEBAJ7CkJovIoJ3OiwknqJ1o+n4SyyGB0Ci1YXMsFsJ1TdSY
rzSUgHvxF3463SaSMZPij66qIDNhlEwkkE8tfcuo1cptev+KOFUPvKuAyhPlniHH/mHT5FSqxo3l
Rn3og+3D9vdH9KcEEWTaYEh2K2ZdY23Io6LmRsZfKwLMPlQC8vWJfJRH/g4U5U3lWPypdpSx0TVH
dSqCoLVBUoEfjaJXT0JXeRJ2IFS+3Sv6gqL7gptUHyLoPcih7BMEq7n+JoySb+09LJlSfxMMWNlR
P1FQeAWZ1ePV0JakhjqJZdxuG0/BOOVQ4LKQOeQnZVTgL92jn21KQ6vf9GokVbfIJ+MmnMJfhTYf
ENQShAtlW+MXDdnLe4Nf2BGUZKFX3whxmAjPEfeXG8E5CyPyLZIB+YWWk2nYplH3Pl6EPfvVGRJh
cpVvPFfMUSjlzRAOQcFqoSCH0Dtq367udbaUa7H+BPsWCvTGldU6drw+04VjnqAB6B6CWE1G3DYQ
lyVdi333S9MrShrfGJFYGTJ2BYksv9YRj+9XUawktdm1Wa0khxKkZIwZZmoR1SlRjQpMPaiAauAo
ZXn/asZGRWmwCQZCxE3shj3Wn6LSe3YtDLH+Afsb/z2tCUTlCArQVXcybQxt0w+girNNHvdeetsE
lTzmWwuW0/ietdTEbBM5Q83msZODX53Zmy7exUkVKPxgxY2PPm0Z6TBa0fCs15qZeps28PXgWQ8V
kUpIaSldjqlhpzTBwTNyLEkSiOj1Q4s2DDRSl8N+uHwX/wEbfd7/sMuAXtN7RAtSnZRsTve/q1HU
V3GVsr0wF37KbiQdrQHOAjFt8DgCmkIHvSi+SvWIZGxo9ohXNH11pNCiHyIJtfHLv2ca7uzngFlE
Y5JL7YxMqmaNYnhFFRPX4UmE7wn2SltZoS4hHOQB+H0Y7P96RLx8jUmHElrQWeM/FiPam12WOZaL
9XluiBkVrHS4L8PAfMoNgkncqXwKpYpRa8+Xx569TCaLD3IYAAzISTQb5ihN2GtFgm02RC4j2Xra
AyENZuE/KGfHzevloRYWlvVkPNg2KDfMmQ60ZuIpa2psQSifEmRHfHgqmTUcKiF5TssSDZNmBTEy
e6P+Nztjkm9AKOsc1qukCJ6Si+WOl/7CCXFT8d5iX0wrYE0ja/bmTiPBlDRUyGMgBPiYp5u4CQ1u
qAANEKsL6FREclSo1FRHDJ8ur+LsFfzfQJQuEH4DI30GDsgiI5x4U+a+VmhLHyqQITIWisSsB4FS
UHR3ebjFeTEzGQII8aExC9AKH6Re6/uGUw+p21CxL3mNNHEyl7480MJGBPb130DK6QKmdWjEiGv0
YDfi4JtmeOG1Wgsq7Zk6JN9JTMUOR3ENIwWu9fy4n4w7+3Dw+hXPhNfoxJA/ymNHPUx5lLWBpvuW
fk2CN/HY+vWLiFS7dQQjYXS7rtb0/qsk5J6CukkojVhNYUtNsW7wkU//EdQ5hbS+RHnuTs6FEqNd
0UrjXZMPnndFr5MoEchsIKjPmM1SIdT/Vy6MmhHqBmYL0IRHTDnVKsdLww34y1zLC+JNJCgaruOV
m5GTaHIepxycsSxvcqVrEfH2pYBOSMRBShwaLeHRbL3S/6EH+MxcJQ2f8HvV6d3oBI3QNHei0I/Z
q0rv2Nr5LgzfNzLQqNqKZuFad5oX9g1EIzV1n8tUGPEPU8cm2Au6VZkvFLKbFngB/qYYXclFVziC
D/aGKq+sjtJ9adSFTNeHmSlHVCmG7nck5CY+Y2qYyIeqyirZ2FSGZ/kvuVz043tggGp+xfU9066B
qZQopmVhldd4KFC2646DRDfnzhUwysFSVcIiHg+O1ovkjdiYev9Kd0uOb5hMhSEgZbbyGQSKP76U
Xqf6kVN6MB8/Ir1R8bBNDR+9zzAKA+sBnY+k22ljTLa9ETJVDmL41SO+qRgKZvKdpfhdFIJH1HBy
wxDH992rRKHH8Y06X49MWDvZP2yn/Dalj6Knnf6RmiJyfGgeqLL6pkLJDb6qitAKr4VGpv2FbncS
2fxPWvzFwDmhiRCip6X6DVwuMqFBJvhtuI2tVBqPleKqgrgZtLAytt0wtC0XJVLy31xQ9dKTlxQp
vUcKmf2XiLOqAxQKgxxLzsg7dKKX4WPmy7ERUAiICRGFWtXH64reXnffRoXY7TsjMdqNXGBl6ESS
0qmU3ZRIa763LR6qj2akY7fkBxjRXReFxM/dNJbq919HHlD1IfpTZr58FyyFBBxK8gr0STVFE2ch
AYxU08R5vHRiXT/6Yw0yoEjxkNdUFOwz5R4YE6akZfJcYqyw6aXwF32qHodUd42gsXw9/PdLpuD9
U3DehoVc9mkWOyWu5ltr0LGRG6UVeaaVQf4k558G8amP0NBRkDICOnIt63BCqGh43CeX13Xx7YDU
/0fOCF3M2V2XWhlGVR3MWgpt9thlhy409oYarDxRCw89KM2JBKWjxXPG/IjpyJgGd6Qdaka989sm
24q1/NRoeob9K327qql8UAeeYf/9/IBYAGkn59CUORQ7i8a40s0J0Vh+S91j5B1ldSUJXfpUE6VM
oihL0jvP5CfFCqNHfshuU9GLNzTEJqNvRQq1lW+19B6qMAQZyZTlMzFMeYD8n2Y0FSz1V9VjvOnS
pzTxWuy/iVH9LwuHloEJfFcXIQWc7nJsCsPJ1C53yiL8ovkVBnHiUerX5JkWF2+aC4ROKk3zSF+N
LaHsQ5zTe4/UZ0x1u4igs//9JgAiAvBZQ38TAZHTuWRyZpqFVah2VwaHVMe6CzBJTl59eZjp4M/S
BPPzMPLpMEMXxYVPime7DZ2q8qUKvqXqg1D/Mot7pYZfpXQrE1vaEZ9HnEVIcebGVjK4GoZX13H2
VaNsbOhPcfa7wd/i8uSWPtTnoWYXRenlWJxYETRyPL7F4U7VVqoeSzeRDtV2KlPBS50D4WkkR6Ni
9vTDSX4FYP84ZDr93yp1/AmWUaUmJOcYnUOqB6rtSmMNzKOSWwh1ze9QH7Hqo+yz8nEWJwTrFOFS
RJxQpTzdDvilGNjXgQvGBK1F/JdWz0cYglzY1rWV5f/H0Wavkp8WGFuD3nFIReR4K2YCJiWpIpRg
1TBcXhltceP9N7c5d0nM66ofCUVtcoCtgho2/dNdFb4Re3GAu5W7aCFnI7OZKPiIDk36KqcrGZN8
N4Ku1Y5WVm38hwlV7wawo+UOBWz1XvIj8evl7b708UjdCLd4PNiQsysDxSbDi8TE3zdFF1DBTERf
fHL7RGyOhIam9vgPw/3hEDI7+O2z0wVnF0RImsZOoClNsWk6UfhRar3okFut7ZSl1Zz0xGBnWCj2
zA0uIqzQ8XMXE0T3xB8p1kh0R4x9H4HXavUsW7k3lhYS4YRJTxBRQToJp98usoxRDYu4dESpxf4X
39Lgnd7kX+9HRKgJLKiXwoE6k/706UPxMTPVHpEXw4O4b6Wt6fOpVCd5vfypzpePuwNAGYVghQr+
PKKIwWoMcW/hdqnEmJej1YiIYPTq6waYeL1yLo92HjhNo9H/p5oAV2IeXKApZmh4mjZONBh3aC5s
YgHzquDF871tXH1USARcHvD8ezGgMTWT0XiClzE7a5mYBLgJT7dWQCd/oBMCdED+l0HAn05iB2xF
c3ZZpVqvYauVadBJKU9kmJMN2xwYXrJzjS5Zqd4vfrD/BpsXmVJa5mWtdpqdS/436i/+Lwnw3ntT
KdHvMkLX6/ICnj+ULOCn4WY3R9MomYpJjLUz2rjq92Im+04o5oa0+7+NMztYegU410rQzmyM0rTB
HbWPQqxEazIRi/thYiDB0IF+r01//ikRaYcoy9PJT1SOEkCkE+ZLkUbaxpHw7V8m9N9I03f8NNLg
J0YtVyIoNArK0eCRIYQra7a4Fag0UsqdimVzNlBeDGWXZ4jeVpj8ltEWyOxWrx8rae0+WhqItGOS
dOMInalNYF6XI9IEEEqRu8EWOrI31Z+eYdA73mMv1FBNLq/e4oiTRNVEJsSnYrZ6aufFiWvwggil
dqN1v7x62OJlZk+AnMsjnb/9CiYYODdNEoCkPNMB+PSdgqr1KiA1uYMITxBjOeT5v3Frk75nHuKY
gATV9LsLNX0lzVobdrYRB78Z4rYf8PyJswK0GOgVqoMwACT5CUdESuWZuCYasrT5P091tqjQ+Wk3
czRIgmSzfFHNQhrex6iUFJxtM3WywPr/Hllf/pcqfDammVbuNIFgZZHuQAAMgwoW+HRlXT+C1KCZ
jVOpoK42CpB05Aq0DmG//9tAs7sD7HrciDKCBc0YPelxuwcg/3x5iMWlwz2EwI2GM/Kvp3MJzDbH
ArwunMovtoVn4AILR0RYiS4WN8WnUWYTUelXQWnEyYf0LsDyuFQeAi1rftG2C1877oFriCXBsHLW
lr6TNgkDKJT4iaJmkT0VqKLjnSqckeKT6Uc2bKyVQ/Ynpv20F9h13FMEvJY2iQGpc6ouxTvP980h
deKrdqc69a68QoDKdq+VvWyLtrpVdo2TON2ut4ddcSU4Iv9WXal7ya633hYQ39ovms0aGerPYrRn
GIKwBf5l9m3hlPtmO+7HXXul2vGucuJdvEv3BP7bwI7s7MF99RzlWt6Dk91lu9TO9qXj2/FDvU12
vp3fFofLW00+3wVT5eq/YH22CwCUN0ZMg85pv4vf5F/VW/Fc3WbPynvw1h/8+/QY3uV3/iG9Nq7y
nXLlP8TX+Vv9lt1Hj9nL5d+yUKfkkyGjgCKIjlTFPLoW1YzWpJ6lThjSEIFlcwcirdxoY7Q1o+IH
AiLNRi+CKxpsV4JrXY2Csu06/x9OH4AWPhgs7HPhjrCta5hyjeY0rSBHFPXMvH/QwBCmP3CrL9ao
+kuPzyR8CfSdW4vm7eywl3mPKTPUOQ/O4i4pvN3gac+NNjqpWK5FqOdlFlKXT4PNvnYBmFqjvl46
wATw0haGchfUClBfV2p3hYJLHt0VkHfPSJmvXNBLl9qUzZMPTtHD/FBCdEIwsYRmVodQDnZRVkm/
4qyvRUSZ8/rv+1+TnLUI9IR6N9nG9Gs+PbSEjHEyTlUKMXpx0QgENnDosI6OzZd4TdNhoel1Otjs
qatjv9Z9lztNH8px2/XxVR+JNpCr2xbD7n2t1VdDLSR2HBrAOwfrNwGn8lqYpbRNIYNtJdw4X1J9
+EnkY25jrxqA74k/TXf44hbV7yZs6YC2NHeDh9HIfxuIQW8V6OZOpQ20sVQZV4AcGmIjpfja9++9
6H2Vm+Do4Vd9+YgufcQp7SWWtSREq2YzDZLU8yvR6JyypC3rDtp150d3Xp2tbdTZhUmpCdwFJW/0
1SBXYzR3+v3iWgoCuNLCrjak7hVUSYfLLGz3y9M5zxBBCRFnAgZEP/isbsZnMHv0mK1dEDZPMdYU
m8qU7uUhP1RpwPPnyZvWjVfaE3NwIHObRgXIQwhIIW0eSRcRCl1EgrTRdbylnV67it4KeUOHuwt2
CRJua4LeyyOiRjRpjdF4nheBIDYEwM0ndbwE/M2m65X2naqMeVCFtrojpW2cWo78r55ZBXsqsemd
oVbKyt6Zuwn8mfckZA9vE7uCs3p1L4E17WvKGarWFhvR726FqvpOmxHssCVLW/50L8fVAbhYu9UU
933MugcXMmSXNjdiNr6CGNY2BmUktaKyI7XZrekNO+rW3cp7/efS/RRBzH/q/BNl7gjqScwpqArt
rq20jZ7v/fqq9bVNUV33ubexJBrHHMO/Rz5Qh9Gw/MDxg1KCPr3Xny4uKJdZAho2R49W+Ijw27Yj
iCIrW/D8GJ8OMjtdauADyvcR2Rlq9eD3lrkxtOG1tfyfl8/XwjjTe84/tB25+JXTyWhZFLWegUKh
UFo8LbQ6IcH7erFyjM+fUII9Fk1hXwF9mjfi1DINpMYlq1L0Yp8pMPJxpk4RGE3NNemwhRkhPYtY
GW5C3INzcasYmu9ouiXGTMhKVUAbMFQmL14Jzc9vPxjiVM2B8CLZeWabqtQZXTEQ3E7jpdvC+AjL
lcf4POqbBuA1xnaHnvkclenLqtCUwNGcsFP8TSMifC663i0d+XIzFsB6gIiv5KBLKydPXl3kaeiL
/XlEP21saNdZ5IWtYtNtp5CJrXi07fK/39hIqYjIcnJhoGszi2+CRhp5irGYaXLJcbElb5XhkEGF
v7yvF5ePRwmRU7SjzrRe0sbEhqOzSkcWBrtSmycYBd+CptgnvfE+SM3z5eEWl45+C/2dqe48b2in
ejKOViIUjlpLB9UbrhU33UXwVS4Ps3CMJhMGGHxT6/IMvCbKrjXGgRY5rK7+gJBIuC9ztfimFXoC
lUyxVnKP82CUTUjFBRwUmPWzajAa3FEtmig98LJ7W6gE1UMIceYKPYbqIHRicgMh+iFT4ScJel2u
jL64qJR86KyTh55Vhws1rYC4ebUdl+WL1KX3Ze7aCD80K6u6uFem7guym5Mi7nTWP+17XMYsHwX9
0nHFp9y7EyKkETro19KHEqygy5an9N9Q059/GqpT4j60kGVxJgGV8coIgXjC5S6CPVTwes0KeG1i
81iQaqTgGpOFYfTSKN9bOTmSkG/yiEy1WsNaLO1NldSFW54NimTQ6dQEuep9a4DZEERtvlf7HiKw
0lo/syGjYyGqxcoFubSUoC3wAKZUdx6jNUM5mOIoFrRsb9E5hFUD3BGm0OUTN3cqn+IMlI9Qo6S9
wxM5R/3neFH2fdBrticjv5BqN4Km2gDJHyjxH9D224Kw3ghFRxxiPobwSUS4pn62EpktTZaqO1JM
f2S55sF2wMq2birWTgUF7H6oCmPTl7l0FH0rWImslKVdQ/+YupNKA4gU7fRDGoUVhnC/MgfhuzJ5
7Oqw6o6CP47CxhOMKHZU7BSlg1aUnXG0aOkZjqaHfnf02niQIG8OjX4DK4Q82eUeE64QFvLkbZ4H
VAla1A6gGYZGZBwkGKpUdbwsib8yqKftWew0++bKWSN/UcPRxXchaUTrDjcYV31Q0Gu4wsm2vUZX
OXN/tRh0lq8KvCXlpqiRc3olo/SC20ESM4lUToQ2GnqjLn3hRk7614z2ePrl8v5Y+DC4hrAtKGoC
I5lHG9ogwwcNiJgxJgUG0T8OFfrHsVh9XB5nId7gHkT/UAcmxrafna5ApUvRun3mGMn44CvltRoq
a4W/hbmwzSdXawDE5xZGSJrmUhpr1q4IOxSKfJwS4agqeOd5MiKzlye0OBihJ0NxsogITneZK/u+
ZKa9gfbVGD6KTUNIMwS+gXi0G1UrEpny0mgUn6CbUNmjBy2fjgZ50owLqYmdVNE74z6atEIPVtUV
1sFA5man6u1gHPyyg32fVKWGG0uv6G36KCV1Uf00+8LQn6MwQWk6wXhpwOWzRJPZk/L0Szv64XWC
khMm5J6U6uWxji0rue4CtfX3uRkU4lU8IF506D1AiLcxx0TY4sWeRr/+fk3pkQAfRFvnHNuOQoWP
CCJV6VH/GaU/NA/JIe8fvhsuzOgS0okGdDZLTCCMSEFlUictGqQtypEKfrDpu7UK8dIHU+h644YC
hPkMDSaYLBKSsbFjtF31NUrjaN93loQ0hmQ9Xl61pdybI0x0Qyg/AcJm73+bZXzHwvOJcnCNPOoE
UsaxEMyuu7H0bMweEH3OjBf2RlrtEkLa8t33Qk/cIzwuxCtbdWniGonltE3xfphnSkptWq0kgkRq
/JQzGHiPXSEjLmasBPtLF8okAopePH7KdMRPT4SoNArWf3DmBDVPr0kH+luzqKzvl9d24S3htoLi
AelrqqTMltaL0QvDGxxsWqi/ibEGcTVU4aoHz7QHvoXIZq5sz6VpUabVINZM/dx5WaBJphpL3iBy
inNt7HUHce0DLdTjCXNUtooEl55pTXP+FMPhV98EKKkZ+7RKHZQi9njq7QvT38X6aKOacT34xUvR
W7e6PyDFiyhcnJXbNhjuZfAOG+gnSMtoOmrd97TSIXCLW8X7qGXLFhvJ33mU7fQMmnauJQepnrSp
st3lr7K4SJ9mMDvD8fSWWzVeE3WvS5sqM76AqFt5sM7DQfLIScxeRKBSRmfxdJU4PkXRZ4bh8J2M
+NqlVCcIm74eAmhfft/3P3u4odLD5Zn9QVSeloUYVsYid7oGgXhIp8MK7ihQqg3h2djplekoe7yA
d54d3Fb7cdvbyAtty61vCztzJeE8X9PTgWfnKcdvB/0SzbeTWh8PniLVV0Qgwfvl+U2rNp8ebRd8
Ybjk4VnPoCWj0AdE9BQmzbGCJlaIB7lK36uiQq1RV351mXRbacLPy4MufcpPg/6pGn7a8FiYhpYc
03zvDa3fpkgxbai96RsMiX8ZrvnXcT2S0tBDKL5yMYGqOv2CQzeiJW1BS4yN+6Kb/L5+CNrwD18L
PBUVbDjmk0XI6SDIBEU1juS1XdGQRslKsNq32hfXqhBz9zuyB5AYFCBE+c9bNt+OfgqJlFuAvoPq
flX6wD8mNKxamjyowCCkZ6pIEQhpfIi05JiZ3rGiu5OB4NkNvf9N0utD3GJejezGs4JO+eXvev7U
TDARHjNOjAr9YHaR6XKGrJ1gho4noW+5y+tWbbeBURbDFv9DEv7Lw52/BafDzW6EFO+eZDKHBFWZ
ZzemEtQCKirwXoXe0+22NYR+m3nBuIK8XTgyJBt4avCGTWCz2bAd2Uqf5+0E8fGVnZ4Eym1llP6t
60nVdaLLwhVqb6YDeSdemfDCuQFIgl0JqtQgcuYKs23QZFYUs5MB6lnXKu7kDsIO40EpoZ+kamvt
Ly/w0vcEPm+RgauMO3/S0YotpY7+rFO23/sGgTTjLh6/Xx5j6SNC3VbgT7J1cL09PTh+Nsgp1SIw
2ZnuIzwJ2zYUpA8fL8NNMcTpxjDzlSHPi1CQG+j0omAA4ugsdlciqQ1LyGBOG3cYYmnkDahfh6Dp
ZC+88VzdxVNcoYIShPWm6Xta0JfnfL6DDNwIUeHWqIlKyAWezplOkB+VCGc5JeaEx1CWK/Zp95Si
HBE0yvOI2hhdIs1d+Zzn2+d02NkdNSZeEtRubtgwlLKvPtW326ISJ9yzlh/lfkhWIsLl8SZi7kR9
ROXgdJqZgvRNmteoHmP4seENUo9GX+WPmiDQvUTKZuVZOd+u0/z+/3j6LAOsh66UUG/UbDNHKLO5
q+FmS2umbdMinT6YDKIhfEEggnr1fL8iOJyj3AdI0VWs/iovhHqPROjaPb+4Q7CBJ5AmZVHm3Tu3
yFB/EXj8s07t34RAvEcVct9kavRrCP1H1x0okIqDvLu8MRcnh5g5nRtUAc704WEdDlaudZHjlvUr
DdnfWbBmarM0hEHhiZIzeh5wfU43RdcUY1dEgmrXXm0dWrUhS6KZ7VyeyNJW+DzKtL6fIgxX6fSp
zObty2xAuNgyqC774s82RSP18kiL8+HJA5mL5sWZiIfnZVJJdalEgKhARLbLvleKv/JZzu9IdhuA
cLpDZCBnoa9oVlKXCPBDJRwrRvNrrVylkb4xol9G8A8LBw6GGONPy3oemg3WgNhs29B3ICjz/ACV
oK9GveY3tLRon0eZBdUqpT7PiMvabvz4wZC9H8gmflz+LueXPDWFTxOZvSuer/sChhSFg7AtQRml
w6HbS8LRz34Kou6IOVrc6Zp55NKNNwHRyEwnH5N5LcPoAtS9UqLpuHgw23dhyA5mIiKuq1xdnt3C
/ibalLmAUFMhOZ3+/NP+VjtAMC2qbSTbH+SDKo6uxhpxc+EOOhljmuynMVr0++JQiPR9mWLdlQ0v
UCsfU138jhToIc2tA1S0lY82h/ER3uIdZhAMUFcDUj8Hm5gpbxT2UJUD9uPKOCa2CnRPd8bv2D1f
F0571HfGNrlp9gj4bg1Hsot9tPf23JO73gnu1a9rC724CJP1EEEQpKR59STtQqDCWIw5xtCQSg/u
XdELNla6kJ6j61ioro2gFFfig4VtZIAKQ9aGxilkhun4fFr50O1MDZkaUBO9dY/YnjNIRYDop/tD
1vvff72TyKgB5RpI+4O9nt2Uais2mYxOrp3VnbSva0V0BgV4cKTI48o1tjgtDRTpRBEyaTieTqvW
0aRUFJgFmZeb1+jnj1eNLAmP6mC1+ziVtJXxFm4ZyuikfVOgd25/XLRDXgmd2dphFX5BiuwtV4yX
f1g9dDGYDj37s3IUsbGI9qarOzVqZ81N0HtoLaKylh6Ro4nXGK0Ldxru3jiNAEKA2D0vgZBV+EPe
d6iYVd9lczKyDraW9RQKN4YKorV51LXyH9bw05DzFIA3r2yCEJyFLIzdJojqZlub7cPlVVyaF7uP
3jp9CKQLZzfN2A8uOny1Yft9artegoFf9o37VdjWcvNDj3H5GSuU+cosW7lH/xCCZuEcOEw63+Sr
kgg++XRPegItgrGgf6pR+7hLk7xFta0HAurH2RF/jfhNL+LkLpWKwc7UQdgnqYTuAICUbUcSsRvD
DGOs2iieLi/J0lmhXEEbg0InqfRsSTqxrrzItCaXlDbYIxn6Xo7xU5X1L4Ler0WbC68J/kYcSgqd
1Pnn9006uKPijZLhDL5opgg5DMJbrYsD/mlyjmrO5aktjkb7faqSYJ82j23JiyojloXcKZCl2zZ9
7GRjfayaeo11ubSGdILgnqFDdI4JD41Q96OWsMnt3wKUnUMgpzFCEfiYrCTmC68E9wzZwCRApJ7x
V0ZDVos0U7W9m2io70NopyE07pKB7Rymysby44MRuStMraWFpAE1oQy4485cG0XBy1Ij4eouIHQ2
G69wx0cXZTAMpVGc+GugAaqJ0+ZAQg4k6LxtXdYj+9RsVTtPou/94F8LyYjiY93+9Y2KfuIEUJqK
HLBJp0v909vXYVCaUcQB2CUBQxd05I51uxSrw+VNeL43CJvQNQLQyqVDWfB0GN2vUmRZUIwSAs2w
87apN1gcHKw6ekKDZO2ALY1Gt5/6NRp1QEBnp9nN46gjWsycscyNo4cpyItUxtp7woX37MlRvtJE
no/HfgN3PfUmEViAvT3LhAWQZFEquLUT+d212bl3QzRcW039UOTS498t5DQUiQ8RBJEKr9JsIamT
eH2oBu4uDOHsC7Jc2K6P7GeetOMGw4L3fxgODBGiJoQrZ+iJJKepjNoLfEv1Z6sVe+DEjl5F20Je
Q9BOP/zzy8DETBo+9PCmMwZB4XSHmLlflZFrQZDtUlvNi++tlb1ensz8AP8ZwphgQpN3JsCy0yF6
LS89zU2tnZgFu7Sr9pA8P4xetC8PM08fp2Fw52QbKNBiz4IUN9cE5N8oSQp6Ft8o4LtuRbS/d13b
hCDM29BJLfDdlwddWj7eE4DcCqA82Manc6MZ6Najn2jOWLljt1VSQ/uQBjn+9rfDaCpJMfVJMJri
WUwZm5RiKRxqtmYlOx7yTRj/vDzC+UciMoCOTQsIpsQ58C/NMQAuVCRRcC3Cm6JA6DQyEWQW9pcH
Oju0kPWRkAUXRDl0Mv49XbHCiipFCcvaiZVeugsjIbkZRc1/o1SY2aJcrFUVziZGW0tGHWiKyHmz
5sBJpPz7VCCQccR2oIjsxr3RHkxr7MNrKUiE4C9fK4PeCBj4qUbCLM/aMMzCx1NjxI+6MLA8wlzn
UPlyubXKQVqp0J/tvWkolFVRLwF4fka9omqs+16RRkhJBA/M0DarfOVMnX0soEz0knjtic8I02a3
Q1W7NGw9rbFd8NT1LgKFqv1SLSSy7g0tTfD8sXwjNf/y1SLJAFXAB+PCgLswf7Va/rPnZmnluIHx
LIx4XrbaI3Lad71VrWz7szVkKMQByNUIjXkrZxMUQ2S64HP6dqMK6nUn9NjfNIP3/Jd7Hl4Ab/0E
TACCenadE+EGaQlw3ZHMPoi/NGhSF2geRCzvTseCbvJYSaQsWtkgZ1t/oiNMkELsFBc0iJJIFhG1
Lgz7/5H2JUuS40iWvzKSd9aAOznSVQeStpv57h4ecYF4LElwX8D96+cBtHCaW0RldnVfKFCFQmEr
CShU34uzzEaKemRUP9Q26dwVQ3WE+Terw9/MJipnkIEh8kF+wQayEjCNpUbX4pzqJqqOPYqZgZr9
H66q5f4TP3lQ6CIo9Mu6aZgaMDcZSbcyuP0nCAm2PMxPutr9zW39N797F7FvxIeR2IIQjfjZXC7P
QK3S4by2Bdg+uAw60LmPanmrl6Hppajx+h+8KTx6cVqDwlSE27WPs/F4zPqCu8iFrNN96Fa9p8bV
Q6pkf/Nj/+UJic07/k9AncRCGgAL4l1fvCtm9jUBTjAAdIoRWLDYiTCsLeLQ+pKP4I7725RI8ef5
sLYQEDdASEYmKGb75VYfmQPA+y3sOtPRXfMkCoz0q66iQi9d2XobpD/++l/2m+lE2j/+Yqq4gVx/
aUPu2KBbD+NNa5e1l5T5FhsHe0W5joKnaUXq6iuqhNjf/Oyvd/U4BUbCBCJ6gMPCP+36Fqm3RDFw
jmCvaZcMoC2xc8p88FJOr04dvzbtEP4YgW//0BCFfEpbTuO5MuD/fhv+X/ijuJs/UP6v/4L8rSjH
OgpZcyX+6+ata35U/yXGvNt8HPGvzY/i5i37wa+NPoyB3/O8wVvz9kFY5Q2osO7bH/X48IO3aSP9
4xUKy/9u5//5Ib08jeWPf/7xrQCqqvAWRkX+x7lr9/2ffyAD6eKbF/7PneIN/POPlx/5j+wNh/az
s/cRP954888/FCQ2/wOpA8h/B2kzCGtxn+p/iB7V/YcI+GP1jgeZUOdF3bB//uGo/3DwrAajLqKD
wKIR2SG8aEWXof5DBYQkIl94FgG4FYd7P9/2hy9m+aIuK/lVWau//COQR4kVCM7udKSF4PWBKeLj
PxCxQX3gykhiD9mMFbhupiF8bOqqOPGCFCfZWi44tDWi/EJrIv1z8KRBp1KU1GUFC343fPFmovDP
yGYfNEvDA3BSg6k36qPDIn5Um65rPLUm7k4rdGD9oWPWyW4pV4kz7vu69avawQYSjGVgzEy1lSUc
aHiUZYFs4pi5zAKzSOkOzIUrUGvUWKwKj/PAaQQZX6Rp27xRQMVa5/ozNUvtuIhV6mpHoEiee6du
OveqnaU9y97F+HdjZe9i7AhXRExU5moUoCiY+RbSnP1wMrDABZOejrLr0rhRtDw+UU31HCGlNtVv
pF6KKio25hFXHc4wxKcyUr3eYZ8HZ7Ju+rE2bmtKUYEMgIHXLgzpigM0YzOm/fhqjdoRKJzRI86C
jNs+ckJP6qWZWlN3I0c5v5rFrnvpTZoJb4Xw5vaMr5O+oX5UqeahTlUcZiTlZylNEzUPqrgsomwt
F2myiHI86GY+X+mlRZaS9ABusGYoHzK9PXZtWJwGcbEKtV9TI608A+xGp26wFcAb1104zAquODec
WGw390gjOVC2wIcbb3rqsNlY6ubBqcrz09gVvUVWWp6Gp8Q2wlMN+q1TlU5I7C9QzyqkRW+1U4S5
hZ018B2fMn0nTRY7EGadnUgzMNoeTBrx35s10/Q3K1wVqa4fHo54UiBkIQIJGoowsHi/zq9JO0Qc
BhAd/QlGm2fHHbNg1Br3E8okX8vYMP504l3FiPHDbsDw2fM2fxlTG1RLitbeWL3V7gyrabcVshpu
5egSfEFydC1GK/XFaI44wz1H6phbI+sEbCmZ3ryh5DT7Zo3GK+FgSZ+y3t0Qpqdbs6BA3b40UMzc
fKqy4sbOWnysiZ09oXag2oNWAQxYQgTcRvbAdH2W3D7Pn5Ah+UrAnAHGVhiwZLCCRufOWopaE/0y
HGWH83AVp8B+CMZRrPFSH8VgqOMTLQVJAqD1UxMfvLsmkmjQYqXQ/c5O6OZeYTcYdvYM1INnDXyW
oJGyA16Upu5lCac3pabRmyyyvvTWyHZShcUferUxmlY9SEp9qVyMFVLPXqRqLJhyM/sbJueLaVZs
J31ahVaCdpXlNs7vxjyYLBDvcJQHr4y2jw+auMiWvChtHh+m1jzrpCg7pG4R/7vDuGWBmPp9tn87
x++mXOagA2pNs+YmEffECDyW20HF3mUCjbazQQHWKwPL9g4cRKYdlKg82Y4W8lFSrQDBQiX4/8xc
iQLE+ZMbcHeWKPlx9U+VjgWhbUztWooxQx6mzWlzkiIFvdiYl5+uBsV2fR6kWZXxqV1FbRv1Lp6R
8Q34qtND38aVVyM5r/brzvHNTCvvlZiYj3QsWaClVNuAvMJ6jNoyPTRaVnnEzs1HaZIR28dnVd33
Kv2emqB0TA03PMXiIlvyYqh2ewAJLpCzc3ahl51Sh/rq8PRuVvYJoNiW8cswBfU4BxBaz53LNPnQ
veCOhk8ZaFEntVCHE2iBmd9Egs9E6EBwPpziAaFOHLhDzkEj6VtAS8XGVSu+6FmEt6+w4h4Uc8pm
ouGwM6c8vi0NcA9NoPF77bL2DvlD9IdbTes0dds3bFABx8Ob8yBwOPY75GfEt1mlf8VhHzgWuqn1
slFyok4sv0MW4ENdZcqeEUjywjVWbGtH+2knlQ7sqqJT9nTUstkur8qznbRQuskGx0iiz/7mOaSv
RviyuwgMIKa6QbTIuJUX1D7YniA23tRxF9ueVFJSrDOg+h5RSR/ZXge+4kPY2HsCqqrbWQdS1WbN
o7EEhti7kiN+LigDk82F8t3ZMinORb4hFjKsIso/KUYCAIvJHOZLS8qtXZvhadG31MyCEFiKK2kG
BufxDojdZC+GAwUpp540FkNDMIWemAmXHTYbwWQW0QoMxOCmJaDrUtovdh2z55RM4FkDO+eu6YmL
dJJm9HIrsb5lClv1ap58yYDYCBTAYjx2g26eTK5mgVYy9431uFsKUyvpmc/Ttr8rGM33XO+adT24
04uYTlo0/TBPl4vp4tQ8T4fziovpAMfxYTqWkwMtlQhnpyZtjrmT/JBve36jETVBOBkrp+UTswdQ
ceZmAoCgBCVpnqFM1g5UxPOw5WN0QWeSUoOe5AeIh11yjNs0r8KVyRFGMRPkw+r5GhTdMWiB++SI
qtsRUXnRlJf8vYWFyMBBdkMvzWeldFQ4+Z2VG9lo3erUAYyLBSBdD4SpgPnkvNqBrQxfmhtOBNS+
JhgOEgf9YdeBFZ1GfoFTOI69ZozYbJ5Uu2weLsxR1P1ARjMgIfvKzK7HXo6+JYAZeRvQUAxoRFeY
s7lBQGB03/VdjPqgOAf4fM1fYtJUwUDK4o6YfYvf6pAeyrSfDhpHInLXheZdOlgRQLTj8BPOniOE
EIr8O9CZAmVoAM5SYydsgkz2GyEZONYYrV8ykBcE0UTz2WfdWukB0PZnn4len30SGwUbANWwtyhA
6cjXCUX8Qd9OmmdPaYKNrXY7GJQeK9eMHwAUX95iPbySfVI1OM2wbWLH9aQoOxTswnxlxIJg0f2t
I9fBDwbFlR4qZp272gBjtcuy6cuUhIlfugo9LR2RoY9fRsA0+K0OXqulIxQdRHTIEQD10E/gLMO/
1cynuyIk3eqqhQBJt8KTfbwLQzABXfUuI2TvJOxYino8EF/1ymNl6ZukdQK5KUl5pD2orR3IzY+U
AFJ1IYm+xfJ9XJ0m+sZJcTcZx9cSm4x7EMfz+4EoyR32FT1163uppqRKf6PBqFbYSMNOjPrghw6l
pxmhuwKLZ7MFo63xnDrlDVgy2dexCiOUdGfZbaiAghKZDZbfmVH01dBEgtAYv2qaEm+gabdRbuvP
o1bfSAM50g6d9BbUq+ZqsDNsuZAECTZCvVg5SL+bvMYd7ZNlFPYJy1N6AO8zmIWgWvRR5J4terxM
P1XjciUHyA5kFIDxHFDD9KBjLAiIIg88GtMWD5Xwrh0zdoeka9Q6j3gmcCFKnezF9vy7YafdblG5
XWIfkCV0AKEBQ4EifMiLaeNYwixVVN0KH4tzcMZ6TomA5+J7me/KSc6V79hnt7vFhyLmm3L3gK1g
tuqYTgL5PcmvEV+R5nAA8UqpDj/Lb1h+hT+/ZmYCJHXut5NX+ZtYfgY/v+IPHn/1cfXj+a0f6eKD
51YF28v7zFc+fv1J4rUYvVquUiC8IiQQ0Tt5cTu60hE+Oy0q/H+QApNV0254N8NJg+KP8ZCspV1o
NRQUFkRb53jY+RdjmVPts459W1SgYLVvapy/VGFjKFi2Yur3WYtcd+cXsswqnUuzZdZ4ik0F/Co0
90et/AKGtV9mZUlyMWuLwNRNBOLi+YU0mq54ZFJATd1SkNTLV/L+PmfvYJA/v8dZvnp/8mVFzVTt
xUzLC39/f8tb/vgepWS42fcJuFcHt10T1tkPSth2j2NsZYFesnJDbdY91ljYn/LReVLKyC19ezK/
5mNbHbPM6h6rXAm3+Mg1f+6FozS07Qc5cnHEGPz2Uz07khLlmrPvouGLfMr2UVJtwD/8Ip/OqWoX
SXD94M5ApnNkGaBojFJ9kcOkidSb4TQdxubWxLP6uYpsX0ZQGpBGCd4a1MiJQMuIHAUv5EoHytyz
mQyZcKUmOx0pggG4B7dgB9Wqr6FZ7I3B0KrAIaN9RD6QfUxCG6w5SI0S6QdVkLqFfURgr+k8Uc3u
D/gOApIq1tFIR8C/pPt8GqabssvITQk8IMZwAF0LqaMuShX7YQq3GddR8CtlULb2IO4Yx9FzIuyE
MuZMN7MyRQHbKe0fpS+jL6ZjnGTfXCej4EavsXpDGgXbSjkZMn7vou7oPs0424IiGMsTIcqL1XKw
IRF3Am11RL2M6GvQBPqN8sCRszC+cEXFuqGyUr8yGVJQtUH/ZCbEV8F0+RxHoXur9/wN+Zn6JzvO
kq3iIkdgVLnx6WqQA7RVOYhg83aLbDEP306GYnQP+/jy1omd8TGLu738AkKcMm9DoKeu5NcGaj0c
EmXD2Qwrlb2MdIlvh4D65jBMrYidNW917vQnI8+wJ+oLbH2krDEZWTv3llXv7uaHLlAfgKMIgnJg
KITaRgVL+0MVgzC9w4zfi/RTkdDimzoohV9jG3q3mGpVFj5KU2ci/aFxawRGzo/ykUcUyXKsPOBU
yPRAIKw9g/67PNiUQDQb/Vn2cpwPe6ob6s8VrcpDK8RJiH89tgLnrEfjsFMee5Oax5TYDkj18u6u
UDVlU+o64qpKb52ajuWr0G7a50nyndeK+V3X/5RRo7EzHpnS6q9ydJo77fXotkRkBZt0/shw5PjE
TaBjUCeMVqhi054XEdhP+ixOIJVbVag1v+jlH8WlVxrLsVb9xAeeB6Od5Cew70ZHkEEOqwpFZJ8y
w3qMh876TqLumBcdea2MCpsXo81PJei5j07RDDhIpKE0VVj6SaX4TxN7ih7BQe96oVg7d6inT7PQ
+DOO3W3Eo+ZtrB3mu71JHpyiJmsOQOBD0RbKIe9Vvh4c5XJ4AWKEIumNP+vS2o6t0ryBtuGxTvXa
pwmwKG4cphhrK86ajTWUFnbPSn7UygSBTFr32JPjr9lbWGobVfH2OwuUHtkKmTwAJmTfHBoimJSO
n2uz7lfIRk4OCBakd6qdh/5Hi8FmjmcAK03v9ok2fkJ2pI1KmMmgB2ym6UFTmHKQYp43BOEV/FiD
uAJNdshcqwYpsrjObWmmqSUwWDNsEAra3zXGaN+aOUFYXGnvhrFwbuWiU/RJSS5PedhcSKKPA9rt
Vvb9Oq5qk2qFrAinQkVkz7DUAx70Sv4LHI23G0cTVELiX7CIS68lehdRGscM/NnnqGUTjpNfRrH+
HDu8WemAl95I0cEx5gpk8+GmFr2LuPRKY+C/nHv/o7FqG5oBIFbwn1Q6Gm5DY6qPaenWRxCMOupa
yvJiGmyd2ba1A4IWTlRQOFAfZUdtts4WFKIvlFkg2UbocBuJs4GxNXZ9NxmPqIBNbk23yDyptwG9
sspICjMR9BdmXZ4bj0U+JLdOyC/NphLgUYN84n0wm72J4YBbOE8aV+2Ks7y40dLa8eLenTZMASqU
l8R5vrVUPIwGlLDezUq3CtTQjO+kqs2U4a4pc8dLxbACSwY8ajoFdfa5hrwC0W1FxeSpqEfZxLVm
IX0y1vZMSYw7ZxpwcxTB5pY6awV/tdffWZCvtMVig+gKfzCo0ZwALHVTDnXzIFWIgY2r0gbftpab
JPWdVH/AwlH/twPiynoiTEW+o5WPa0eEpOMy1fe9HSFhTwattdh4iPrvTAhSk/b8K+U1xTMXqno0
o5XateNainK00gBkkutt9lSSTo5Oo3w4NSy542Lfgu0EdjV2X742udFuL3Sm2OREeRFuSzX7xsSu
Rqo0uYOR8vuwWddn2B2XQKLyJmQ1rVuKpbNSKMZjhZrPW0QLdtVQI3wpVGFGvg1K3x2RD2I+XtmX
rJrtZScIJ1FT55j7ODOz2ivdHMxp4txIXpDUj+Svju+lNJuAVPbcS0QrMWtAFy9DZKswJm+YMoxT
gO9ycbp7Pka9PDbFIe2HsxJxVoo6CkT1ABIH6nEkjn08No1qN0pJbhSA3ypiZMz0KNWKEs0Wp5Kq
4ROyx42b7RuSk/kyZOa5teg44mb7VlyudIsoe6UdpSaSckqCE7opr/1CLyN/BBpK7pVAsdzz3BpM
f26S4ZblGcj4qmbaD0My7fM8Qjq5bEqlvISiO9H6JkMKM5qz0soewdRprKuORlidixMAFteFJ2Vd
yXjh2XaXeNjq24FrIhY1FC8TVlpbY6gA429sUPZPdk7qhkERq7dAHHpLOSk2tBn3AzhpHqepvuUa
CmvKkVNwANAVjlUF5eg4rcw2C1watUFkWS/IDnbWvdYhvVVUxaXUUdZhXe4j1BhuddZ5TE3GDevK
fg0AxiCt+snHg2hc29ha6zxAHhjddPqQBIDo4T7YUIIITO0GETe328mtdiBOwZso6+9GqCmB5o6f
ANOeBJldfEvj8pVPBfMnA4eZTdzecZatcBO5RQTvZQDDsl+D3X0AFaSDgyJgRfhxjuV4C57dsb6t
BKj2gKOAovcTUA72pns/DVYfTK22Q7basFbK5KBYjKxSxKtrpU0DpYpvwAGSgN8G2bxgkcw9mpuh
n2FJHqitHvRm+xYqqLZH2R5yV7juFXpjrJD2VgeTs+u5viN88ipgFkdvFs5BfNiseDlgs9fqOw1p
cquk51gIu5x7NC2PPbGerCRMA5Sc6wGyMNUgdGuEL6M3OkXMo8UQrc0y3EYNO+HYfq0VXeUDJ6vd
h6swdRHhsPRV1oNzAwSrrUcRAQXeFGOeC5bzhOPvDFZnr26avVEpf9KqV/fgdMT6HOikTVwCKx6h
rB65YGaBjDoTvNfELZMtVfS7KVG+WR1JTgaKbsPGejF15StrTA/rt08xQtc4zNW/JXq0193cxF0M
UCt2zALSRz8ILV/DPgXoRGora0udWq9LrXs7i5mvdhR0ScOJjWqCuCMAibJesXHyFt9p1mT6hvLF
oFjDJKP5ULV4HumK+4hHrnIE9Im5Lob7KQ+jB9o6XkdEIBt3gpNacfulQLr8GLIblwNT3kSYnA9g
0mxTzAnH204vXrRy6nec1S9aHCM6pJT3TqvkXoGSSUCx27EfqgTACnr5UrDe3FY9C1GmAWwJbjLA
qjF6H5IKzPUO6T3dTZW93n5vyBsqO5vKy5TdWNB4UzVk2zX2ESlJzqYziXEganuk1dYlsbUlVV1i
bRp/weHZtnYnAxeQAnFO+boeuxx3d91Z1VOeeDhfABtS3oG+Qu+0IDHqPRGwbbkOII/aybKVXRjx
hiHLya8AkOVVSY0bVNemqxyFni7pd+AXY2t3mkKPaGBeZ7cVTqE3Mg96qsCzlLNyl5scAUTkQxt1
6mx64JT3ia6cOixoToz7hkZugQczHFsNnHsDCD03DUHUrYlyd1VZ3ZFqcXs/GIiEAtJ+30zA2QGa
feUjt8W9ocy5V9XqaLJm2Ld2fgKcjbov9Wlf07Dx8HbGUw7ucbEj6k75NPmMh1s7pDpiiAjzkBR7
Oj2xv5B4rDZaoT4jVTENQD4EPLUJWII60CjMru13WoSznk4F7acWDN2za6X6ujLVMkjBa+83VuQb
lTnsGtRd+YjqJjscKb+qNRBfSIxq3+w0RSPBotKMd0U90RU1x7fOUOtjDiyEVT4FalSDlR4/N7Cp
puRkYztpGs0DkqTVnS0qpZq6Q8qDZicrh+KOCgCqtUPYeHCbPvaMsVIJ5ow5imPdIx6LeL0Rfh/2
cKCpzY5Z2EZH2QJzMUoJpKx0Vr93zXRr5flnUx/GP1vn6GSA1gzbeFhPLgOBbGq5n2MTmA50qPqb
OAu7+yyyv2pC7wIFPwDHRnJwlUZ7doD0DJ5G93PqAl1ycrV8K8361jfLsflcUG5ugVhmraRX1+R7
dzDNJ9sqzEMbp64vR1fYuHuWmqh3ulMXtzGrOgBKwK2mj5VvExaeaFTlj1qi3xPuWFs710yvq8x6
Xw5xD+JD0ZSXUWF8bv22+3c214ZXLtRsGxZA9Wt6mkWrqdTUQM3VIZi6pMPGBheum+2tEWWuT4aR
r0wldpAXJZSsGkBVV9bVelZqnYlHc2Ie8SDDTXbqyQnwd8mLbpZPYxgDiwq0wC9AMtjFbjndEyFx
4DNW+NQezbaOX3yp07hpPPZR5kudo1bVVnWwtwzd7DYFeQu2aFH0hRlj4iMMNJxslCCvcZN9A/F1
s2ny5MRDT4unjUYJMgXEpXP1FolR73JjD973ZirrA2tt5SgvIxmUI5AP8lUDUibPxeb2ELamcZCt
VI9wKPopHMLpQkEBTVvPptIARTWQ5ShNb+4QsY+3RYFjsyZFvnfGmubYUeA0eVXcfo4Hs9gMTa5r
a2T1W5458gDLBN1HMME+FHaMWDpYF+YWzTpwVisp7lJlg3N0hc8XTYhXOjcfm0OVeTXHhwC0oINB
M9Rn42jwoDqh4iOtBokgSZcd5IXGaGlR7heRWSL0M9h7eSlG69yq3ltR3yl4fTGOHUk77uWFltii
e6qTjnsNtcJ7coNABpIIsJ4vDs0UIshTUd8BJd9u7igGvTjQCjdGTzaRihCVnqOGiBXgU6PKFP1N
oql6vQpGDiLg0/HbQk4+isauMSUIaSPF1bpwVYbKNk7AjoZHR4OTOF3xHSvHEkXBrXys+LbQAUFp
R3traoagqpG5nwEuEHFMD8vII47k/3qBrkmMkyWvEaWsKHsQVWaOiuR2AxnTHxfohd6p/VA6bJ/w
8WkakZHAx946Lhe9tKxjbGeXOs41PwbTxX4xky1pe6FzIkQO/p3PCzs54//Sp613uLVJp/LVApkV
RVfu//g1IpLnR70W3imZmSIUBj6iyCDssdBpcVcB2UQ1wuhRqrD2SQPybkFZ/8XKrHakT2EYKT64
ur2iQsqLF/bFucV+oxN2Idb6x6QtYt8cEr1CHv6kHuRFNYdph6h1cKECocEBCCja2e5iyEUz6cuL
gcC/VQ9NaFsIaAAHv1orKMY7RLZWr3syYnM2cuOo2pFxHJBMcsxLjv2DVIaiR7NCjlRLK1ovNssQ
2YqwtUAt659T1w5/4eliSjngyoucTep+N6WcXPYmFZakfT5ZQQ0SzAMI6M8XVhb13qqxZdbDS700
q0kkVpzCWMpGpEKWlosbUwu/5IwQ4CyJ3sV1PuTjpd9lyOyXm5UTdHahXoy58HE9fHkZslUhHL9v
zPLi5S1TX71E2XHhenGFIonPU8fU9fL253mliVRGwHv13DhXPV2rreNysQQte2/R3aKSrRBnhxdm
IwDUV32uIHr0cfyVnRz7H/u8crKIyjCWnfe/8Ncr7Pw2Fqfvr1Evhqe/vseiiuEqCGKhjldEQFTU
EqEa8Brgr06qSSdgWtwDuwbPZ03cBOwCySddeSNbSM0tb4wUOYf9MPhX+lh0DtzUD9glrRZ7qZcj
h5Rkh1hvN1Ja9NJ2CF11z/t4L/VgZI9VTzbbGjUrupWdrlw2OrgJhixRA3kzHdKa+jmhFIstPAmk
rigdfAWLnIrHQ3BxB75oXjm56LlsDo6OHeGPSuvYI4in1E04jeUOGCPjHcr1SrwAEYefXm1kxH7P
BtxgFlNgtZxN2xEpYhrJXZyWaT2Caknf5usY6687Hpl7veLqUUpA0zbucMfmfp5FzmyhY4d3xxur
ASouHoMVaRDAU7ShPekZ6L+Ek1knXFFFPbuSHYurbLBAv9GYxbQa2iL13e1ga92hGZLugCc5ydet
1pxl2cNdUlB/MQLOLj+0e4sMbunZQCssvcs2mZppd47WVwPJ1ryq+S0dty0wa256pCQhgQfFVUJy
c3vAalkYQMWyxLiRgryYTJPjFrXU/HQn1bMDXViG0+xzMfqpXhwQkGOC4KS+mAqc2eUxNDPnqBXP
SwpDTZviTrGfrjRt97SkQlhOJG1kioLMY5Can36wHTV3SBtJvZ+Gc07FT9cXEsPJuCHyLZrztHMO
xM9x8kU4kxIir6isV3Ez1gejxOpctpgQZWvp6Hu7PoylecocC+GI9wFSfyUunmTH4m7pkMOk2FlW
uUoqq/Sm0jLS9TIE2UaA6I5BKFl6y8hCbSCf+0zbZ5QikvD+2htefndVxV1XIyvWQPfmHphsRYa9
yI7VBpoi+IeqV2wQEuTeiQzY5ZIqdnbuzmw89eWYpXt2Ib2ZwkU8uCjdEn6lzcU8UpY2hfBjMeTy
bhbLFv+TebQ0lB2TidBtWmgk6I2YHYihp4UHrjZ2kHIpWlLk2N/uzkdNQKJCilIy+VnaOthrZAb2
Y26MAy1nKPxJi0Z2EN2DlfzsHs3y3K0Xbgvv9Dw6NXqkJzG7sU+xuCx+iIK/mDSUfmSvRvDyWqfC
/uSYmJOCCGA5AiMxMqzKL7lJPbVMnaCWVTgdaG6OsZLa6noUJTayXxf9iSzDkf1g+9srthbvjG50
ikAHzJNXKF29mmWau+ToiItsyctig3S8vWLUEUL9RbVhDnce4ta07zTEXBGJdh+kynT7aFW2lbOS
ouygYRD3Q/NALcN5AIw1X4dFQkT4+jxIb5JVrVbKrRxTDo6z0bH18hUg1uZ+p0e3rVLpp3lO6o47
JVNUT4q1gZBZiiMUo66sU6/a1R6Py52U3I5YJxXUzqdFbCasgkdWDivZwZRC94GYilybJC0PWTgV
B6uosYuTch05xYHUx7FFhF4KUn1hIUfInhTfZunJ5qJcvAyJiZV4ruYFUpfpnbRbPC4jFt1iYshX
tMiyVYrXtuhGJwSVb3ev80K9AVtr/4wat+/ZlGgnKTmthd1zOupHKSKONyAK01mH2TYpHESOR7oP
W/3vNqrm9U4VdS2oOEaFG/hnbGxUr2r8+8FhbscqZd8BS2Y9P+ebpvpch+G0uXxgL7stxmN9k6v0
04QzHnctVwVXA7sq7Kp5OSG7bRrzNQo7Es9IDPUAFI40YJqV+RMq7g9hZWNHI3ukPLeQpHFWzv2y
KxUjDYdmvjRaxsw2rpNqm6rryMHIyhZnnsRFmFmjSLSJlPvRyUgwGpOzasyK3ssOELCnMnl3L0XZ
UQDy1SGNcytHdQkjJyRzH2SfVEnnHMUCeO7/dCSd26HlrBZHXTalHqvHbB9lXQnEr2+Wk9JDLRID
5IWKPIFF53QtCfIat4+rDinKEYvxlU4ViQWRWz07RXHLUDV+k481Bd98UXU3gJB1/LLHLQcB1dYM
pJIS8kRqWu0iHLuoyEAi3Y1TN/2JJY8XKqmnIWBNlBg4QtK1HC87ejHKjbWze6mTvbOH9zlkB06e
i01YaIjcU66cqi6OD02EkwMhNSKyLVvLJe+Lp5RQZbuoFjPst52ADagR/N34d+fLgCsnwnlBtLNz
pQC7zl9vBGxRe34ZaxHHoUAccYkG2DxgF1xBFqCYNgOZWYWwX9L3JbtXTLvH0YjZHXF82B+5uLg9
or/eLBO7O/TDqxSuzH6nYyzhqJfiTWBpfYiDHOF59tdZvD9KOe/G7lArr1JY1Iu/K50S/nS6mMjW
3NH1BndPyFLEKYvYBM6bM8UsjgXIdHazKHv6MEN8Zm52Wb3unKm42HhedM+DiiQ/Klb704fctF3t
10CkXa9HDUGVq44r0WDt36AMzOg6H79LoPwLqg6g3wJ9/7oIsOtbqwBi53iIxIosDVttrxanPo/Y
vshSbZ+gvH4v1cslFlZSHMeq0sGqCvnKuuWTmaFSF6NVUMxns+sSvBKZJ03n5uKUywFSvuiaxy4v
gownVJaE8+wXQ+S4xex6hmvLxfzixcnhdjIWCPlm6arA0rXwJjJlh3aqsDF1mG2jsMk+hb09bNTU
ANg9jsXRn3IzVraiKwfZ+2a2dEkLTBT+lItCz1RcmFaBhyTSUQwxRi7yhwAwz/eyf1FK0QAUIN8j
MxCnaMKyj/CfQmwXJT3GEDU+cZPqEMZOiUW0/v8pu7LtuHEY+0U6R/vyqtpXb4md5IUnTqcpUbtE
rV8/l5BjOTXp7pkXhgRAslKuUpHAxYVVwN9GfRKbOgj+8ggBuDooYUBCydvqdDvulJDUuDDActbP
/VLm3gaVGvEC1F72ZG6byB5WZpU1q0wY7bCb4G7fj2P3XKaNxBvSac3FEUfWp2V+KhqAUoAfOszK
dizdED8+ydZN7fiKL50DCGw1lhtbLWgrIeCprrG29drdy0I+kyE1o2xrHS5Eg9YnEU3AgwKrqJ00
t7n/94ccKED/11MOgA9k3iOJHwTi+KD+7lEem6wrjATJKEiPdXeUvEjNkplIQ0qLpAxGVFvXNqBO
+kFyEpGSM18ibPJPuZZk84/Ls0BNXmySvNU23eD+WETLq6r19NWpI7azAdq6ajEuynIw2SF12geQ
ASFB0lQKVEEucRJTQCoSjnHLkC7UP/C+Ev4uAbFu6NktQj/KusvwK4kPLGzUOlPs/FqaFMtitB81
fZoAZpGNACAgS0k8tqiKCj+gOuqmrCxOPh4vB3CBbCqe44hKMmrIZLZextS7XYKOryWCnWUoc5cf
CkTVlim3SwBmxJwVIbNBQbUd7GD81E++vHpGjpCwwq8hyp5tUB/J3xNO+HezPqrxVW/zY+lN2gFQ
tdy54LfpioysTiHXMOxsLdrVWqeHGhuarT7E1Vf4X65dlLRPnTCDS48s5pDk0Vjpq97ogaMEzuAZ
yII1bmPV1wGoqB1Nj3oMIx8xcTWdFRwJRPjOhCQv3cEM9U77Kip7Z3q4Od5A1AmsTjJCrNNwkfXc
mmdptvkrVY3s7AlO+h45DoloKxTBhDMMhS+GEBgDd9PmLAU5sBJSk3WedZCsAez7l4h6tQqC3MjM
MQFpRIQY76LIyfeW9B6KeAxIzGl0NroAtmvRae62sRmdaGzyIp57NKQmTwAR8wTSqjCBmsAUvy9A
0k7ps5KDPZTGH7ZJFimy5lZmoCP+Zoh0o43Txwsp3U9RYACYEtLU4BINkyBINh5uf8Va8zMD0fVf
c2hY47I626AgipqobOh6+4+GpLWBjLS7bp0wN1/pzPNQLq4dnoFJ/zkaRXM1ND48axwVkjQAE0du
x89GvwIcYniecg8F5niKiCZsQCJoXKykShHDhdLx2uLoGfDKkrYe3WY3TF67oWHeWtEmiBwfRF6Y
C8x9vkKhP/9IwyzxbjYPwAw4b45nN9nQ5gl+Cmk36U1vmxtmV+9k6nSbROfZJcB9KQOdwv1bzu3o
1asRWROzkLJxU9tMyY5GZEy9XNl6PaCUSB/z8eb+Wo+0CSUGkw2tt0x+X6/Kkk+lBv5eYPG9E0p5
+qe8kyCYnmocv+qK/y2agXWHRV2iMADSVer0LgO90M7r3Xx4pYnvU7okC6J1MSHo/BaHYnWJAlFI
E6AEAWpiHZHkYhLrRQ6ck0AOQdEPF9JGVoyspPe8Avd9AdJmmEsrLfIEZaZXYDXsL1/9nNtJ+PYP
IsA0BIPeR/HXBtDTn9ZkJMdiL5oiOvv2EJ2pN7WdFGumxkkB/t91niLLxixid2U1aYo4mVJV8aDL
CyA97GQcqsyGfJ5Ia1hDYfVI5f41cRYm7nUKFPi4SYuLV6KoOPWo0TNU/hikjrz73xU3xhkTh66v
tQMoXz/OX8xAMRZvyw5ghGX1P62pVkKaL1ZSL2eZvwz/P6/JfV9p2avt/WLlC+B1yAVoI+X11Jh/
RUYJX+XiFaTe3Jhw4dkAtb37GxddvrgxP1rNDsmbxRrhU+3Kqz1o8VGr2v7BT6chNFE+8wd+nQ5w
1/ovKEteoL7rbxZ4sc2Tb0z9rmgs7Zi2LTLl+wkQtVLvUbtceEhEdljgrEjV2qhmGsqKc5zwftnT
8FYN3wgmIedIO86TyH7SIyw9SBsA8GhIcXiDfhZ+6NJas7RJxX9UZL2hQALPnoNCtyhgglwxoBlM
/QbLW/pwNsTJyM+iFggrpB2QyFWGsAq333qeUQKLSUJSU1Mpw2W4TAkckGrUyA3dWLh35OGyDlnf
DP9xrdtNl3nVkPwiT9ESBlSg7yPwuUIeC8qvADtrOO1fuUSyGDWJAoxQbzQVvrJ28XcPMyVdVKSf
NbMVCez0e4Pc6iMN+im/8C4CFmcF3iTUeUK5gFDjPpJ0cRE4160Ki7MpBQhUjV03eRO2yH3a9g7P
kDD2S0bWpZpCPWpIS3N1I+z8rviwxs2Sy9Bv4fynVwF0nlixvIVz99+P/jMp8W+XYhcYF8MDysQF
5huku78f/Ye40ac4gUuLBb3FTYCP4ESZn+fqiU29ImmylVeUSGUa/F/5YPMjvFIqR6mW5/WHh/tU
gV6GZi6/B7OazAXKmq646PIN7TOvDpJLc+vXiQeoubcVwMy9TMDT7ZCwUezLnkXPJmrMU750y2IQ
z/RBcHVRifeCoinWnC+tZqYW/14haWvbqEAeQJ4bv/TSw9CAVqRVIpJTb5G5FL1bxjc2UgUC1VJg
qv6vpW6m/uOWg9NvwMcjkMSfjTsbx/IzNXrm8hr4LgTibKv7aaFs1s581zoTYpBAdFT9pnNAkkJT
UEbEP9OMt8lFbSF/8yeJSFnY7aoF9EIlS9YPuPi+VGCCOEnKMFbDCLUgT2wOvf0aLloyLignPuH/
kXnwv31tKIeBvFggrwxFkXzryE5BeJkmHeByRQGQbYci8rs8zeOVARqve2oYPPz3btkchBH15x5k
1cApK7s2r+MVuIcwrvqRnfoG5B3lIxKt4DsIpubOSsvmzs8mBDVzZ93p7E3UJ32Md9WJwKXufe4B
Zv0Gaga2inxHnPU2ip98z/6cV+b4zeTej6FJz5rlT0CvDzxC/qvQQpYw/+irhnqiMPwjNbMhdf8v
Nl6UB/PEZR1aFomNasP3bWjFqUuj9aj2p+HN/staN9vTcF6QbAInbjf//kwBT/etOwGPEqQkgj4e
EQdA1G5+dSLPGbiec+uUN95fhZ2eRBKza6937VPhiHpb4MS+tjrRPsk47h9AahmSkppO9DhV6qm1
r3GSfyrMDIApweMPJnaASfbgXGgCOADxJ3Sjek0Tmt6wHz25W1YE+6Cz8hID8Gv1EkoAAc5mNH4V
uXTLVSPk10TzzTNIpY19YXu4PXVBcuJ9luJXRE9Oy5B61LRG2SHDDij7G7soEqi1vhhSr1MLLjKa
sgyptyyT8QFuVmQ4vG1wY0hrCWlvzcFEBhLyYEewWK/TCAkhpkr5M2JUL6Wh/vuQtIvxf8wFZP4e
RdX3mcmqiyGkvzGSwgwTNSTZ5PuiW+NA1J6D4ZFE1OR6Uc8WgN0DAR74I8DzFrD7fism/ejXCN+4
bWKGiyVNlHBs4O78tuC8fKx13Q6Mbn97JjjRHNW0RiJ3RlnmYSX9/LooqNcobZviTENa8DBFRkga
wwUPdhmB5KXlQ3G9mXyzKmkXO5q7rLoobvZcFMsCtHKjXhEZL4q59/v/hhawYyS/I6+zDoURRzP9
niitCtSOp8p04R4lRj1q5nFjy+o86CcSCWBi2h5Ju07xFZ4GeEx/7xUKqYb00vwr9UjbyC8V6kdf
wdpkf+rMvEIGBvdPNMydulwjFTbY5bpjf4olyhxqHmjdSKuVRXAEhbCBPye0Y5APd1rvoLAwVqLG
Rhal5B2y+KC3PQOMLT6/IxWIbJH873fdkYZplyfwjnj/Vcc9uOGNVRWgUPkINZdUxXHHvq0ogEKM
kQCWujy/5fmywbgLknwXEbVXPGbpG8GXM5kTWIHT3SzLeoa7K1F/kQbZ1bsPdGBED7Zo1YokcsAa
xuzSPeiJBXiNlY3WOsoURXlrIftJdC8ggCmzLbDR6s+TNepbced3bAhWwE41J9+SgGurnpejEmlI
Y11huM2mC7nH+uMSfVyiihGlItdOaLPW+BCVrJNhitdkN2Rl3W1/mcS2AGucn5XmoR/dTZQCbBE6
7pSuRelnaxD5T82O4zp6GSq2Lq2xOUWNrTe7CdiBXZHHaWgbPe41qLyXhEwVvWlx/Z5wEvftixXh
GY1TTHUKmmwjaHEWYLG5O/XdUx7zezzwJFK0K2TnKP97LazqRL2lIZlF7v9GefIrcuKTXotVaGAx
NZgpN+CawNULaJ//+GmjC9Nvx2UPYXbH9XxUH3B00H3/flzuwMMhtYQDtDDGxieQQoq9BGx044m0
edFRrHzVe608Jv0I5jEwFXodGx8mLys+yR7EXEosKqc9N0mGYntqUgom+C1ySHqwikJr+AxnGByM
AYTD0OLIxBWMPYlE9x6CAT4UshKlfgTJrr6arbRCbmTUy3XhFMAnjDkyzHIQx7GCbQKWuCsaooDH
myLzkDPYVekHW8OIP9pm3vC5LBt+KEXg7pHHHUTfoxQFwQ0nRClb/WIDiXQnzL65o967nEQ89non
rGvkKLzbFkAGQgZW7yL2O5TtVIQgIzImZwjSZHRHkMn1B45cnuY4Y4ogQwVi1MR8dxDYwzUGoVtf
fmVMmOdEPSBzA3k8/ahvKKA0i1QQioaLzA+G/ihAhwF8NC4QILcOXTjTNgTpyV0tCnnCu62uED63
iB8SMh+UqY6VddtygQU1W+SQDZ9xpgHNB6rZmshwpNHQig8j2dve1ZnkrAP9wZsuB4XY75Y0QqjV
+Cyv+MVcixr5uDuRIwULsdW19FxuhEZSIbm8QTJ0FGzBio2DL+hpo6OdD99QZC+/V0yu99QrJlMg
kU+LD4I8h2QHF++3ZoIL8I10Q2PWAB48cAw3vW4fWkduNS+drBeZNPPQIPLiimkRGAJXlvrrlw5I
2iTq2m47Q+uizYex9HDAVjaLYe8Le4vP+ZsMZ23vKsSmC5i3n4zhxG2ADtdiMuXZ8yfH3HY1eIOz
Br8shgygomyYD10rqrwwGGS8oUkuHHEbkEsDZ6qyT5xW+MggREO9f5TJNmVrPWZVqGcc1TjIEPhL
/ziPHSQI//tTxKCKl789RVClFgnWhmMAYQzi6hvIzsSRD2OYmX1OM0QWKK5aUQiWoq8I1WWnJRhL
vQ8RWhrTHOp9UI9D/KPpudiSDBFwsHflVRFmymFSgddpPzUgKFAjoXwk1Fuairwnc7tIKSmHzAfy
scx6F4lCObjorwk83k9gZTdXAWvzPYf77EkWw3Cc2DiEkTSQsJshe9Uqs+kgAWfbTV5dXA3V9KiG
fByt9tL4YG1HykL0USH6/kJmi5ymTqmLZJtivCRmiW9CBfrTK5nQcilmLTukKBV8BrtROxYHFHXJ
dpMttQb8fH5+nrtw4h91gP/3JBuzLk/XLhJEz29dUOdtOIBsCD5zpFSSippq9Jy9JVttj7TD/twq
5Ab14vhTY+AWu4gdwnYs45agHaKskSlky9WNYlkpimp3zRvbXE9e/gDiSvuOeHAyL30bqeO/54p5
RJQeEgCpf/+4onTG7X0OZO3AwXiq9pOD//ANCIYZxVTUoMs862WqrzJkmTdhpOfp2cz6LgH80IzO
7dHpUK/sh5GDkVwv2RoFKrrqpY+H9FzlQ7TvuLjvmYO7MTL42rzUP8WBPd3ZBTtHzjS0Kyv/CkRC
+eSC5PuTN3rfeWvXF7JkQekiM3sY9wMQ+4AZxNq2KXW2Jm1dBMWpADNHSNouCKz7JArgFMAmtBrv
vNXE/PiRRKCnQME2AFHOZK8PYJ3KdenME0RrmLvCNZo1aVPdyhAl0MVWAnuAZ29wmTHThLp+lxGy
egFav8sLh8s7Mn23NyWSSWObaed2KK2dh/z70FbuCWp65ZpwsvhNEWtRsHGTzj1KLzLWQQNavBkm
TWNNjWegNNKOjbVfd8NmBl7XVXtfO0eKwdmIeoSmK8dtnxujuDIFQx0QAZ+FS8SuKxEqcmwcS3ug
Kb82uV0/2CJ2w87Tiz3lMk+GaD7IUJoWKG2y0Tv/zYYMfeAGP8yjtZDW7SL1Rxb7qPJRO3cq2aaD
L2gNRMxwBqPxcOVxoK8EF9mPtP8sAbL//icD3g9bsC74ByeaJgD0lT9v8drNXjzkKDlb4WjP81Dj
UgHz/9HBN+tnZ+EYRCtTgmm0r8XFzcEDHloKIFBPwOinKLEWmlKD24lgASSEo3EAQ4a4kN08ZbF2
G4myWByk26yvcb/A6dzqSsHBSICuVir0JHWpibTaPpru50XywZiEVgIM5qJ2x+Sctd2LsFgUpk4Z
X53eGJ8nf9ibflQ92hG8pnqxJimPp/qhgXu6MuLpWRt8sEAVURXOysLGDxLCoCvSlkXnbjveaBvS
jmPU4+lYmXvSWtYgw8iJtrpX6huAwp1zo5raMGNgR1U3H0Ebi4gW6s8mFTi5keyrO5Oo1p60vLXF
3QR5lRBaIMTz4anFlDH3HpvCy/YKTmZOWXzwUg2ZOKQMBhADgX3i07wKzaWNq8gV//XgM2+vjUgF
8FHGVkfZXD9A0bGbB59pW1rK8KDf92n7YqBGzSZuJQhxbJs/WF7FL1kL5PWQFemF5aCq1FP5SI30
/GbzYYJls/se7AfzBOkBI2A0mQeicuCKANq/EsZ2RuNS9g01SZ6mQJAN44zQ1QmrQJazWk0u8Ou3
iGYQL43nLpyjaWjZVRsm0nfVH3oPouesWMW1Zq2iMbV2bWVFT44hyzulZaSVVfeAGjkbfDgSkOwW
3We8D/7DxIxqI4bK3FASpYuk90dFv6bSKgeriJ5iz6s2uAq+Gdgau+LJKPaDw1EyPXPYFxMuNeQN
NwozPOYvcNKHJggfrjqqJx5xPu1O2mB9SDsJ2rQ/BRAttJckUlYLU+a7iBJDKCHlfa35cflP6+C2
92G390m0NG25iMhHrquXqF7Ph2X/sMYfROoVL6kyv79i2o6WVhPHAOUlBlGZ64gn2TlK02rFurxa
F4ObnqnRKsbBQqKJ7Mw7y2pC4IMfyqrzdl06geaFjOIsiaetr03mqUm2tNYsh/N9vFAXDthkl3Px
lZYa9MY9dcaua1EjzsxcXGGL6lF2Ns5Uhp+sSK5NTR8WeQSMcpnI+8CqwTigJjQCZBqFq3XnkpXg
IYy6e/D5xN+Y5mnrwRGo7xnZ0cvQxGuyN/rA2JaFhtespvf4mE9AEhUFWG0yA+VaDKc8N2mPbKRM
VHhEOJkMCyuIDoluHkhGWrKjxlAzlmmLTLJ8bbKmQFDz13LgXeCj5gPirjlXmWfZrkDNkzOI8XHK
QEQMqfQJqtbhd+kAIJR1qnQ93oPLAFi/qbe2jRd0d1Ha4+c3bseHTB1QBms4iCgJEIuQdt0ewZAu
j0WME2aTaFYaakH9XLhmjF9hrtX7rh5e/+OohkTwm7MaTmjwTbh4aOH274DN5HcHhakXIgJhW3lE
uMK4EwVIO1Nj1F/GVgcmwvf/6pJyFXctyqHUstl5Qay9ZkVQhW00sM/M1QHIgY/3DihafQcePnbE
g8I9eaPQtibDcw/3X77GHTF7EUkTAUXUyb+GCkgKE8SGoe8mWxNYuh91iZgFogBiN8ZmuTGm8TCa
I/sy8DECdd0A3nTLLS48HQHodwP2VQb9FvlB5V/41KahESTuE3OSaYfgVnxAyd117Nf2oVKEUEgK
sPMwqJApPndJSuNC6W1f42GWcXc/WT1/bF2w4afuBKIdnz8WcYqGt/w4jbgbkcWgzFIdbiggycBq
oYbUoMYqnpxQHyoTgfSVg6CP54zjHa1SuawDg6I4o8gWlB2qKuyaLEBOxPsCyIDh6zHLze0iE0J/
AUTGOdG2vm4MD6ARmeo2SsCHZEUnl4FB9n2Juk3Sbev7cj2/hiCVfmjJYNjT/4cMGVP0cFV1pddl
AqECt0GCjJhUm8DH0trf/WwEXwBrnlVR5D3Ad9HONxrnCxjJZgMrtToAdrPghLBL+dBryF2jmVzV
/+BxlD32KBxz6uM+WMPna3/vI5AHB4X/1Uv5sB1MiyFkw+Vn0zKvZGCIoFjl7Qg/htf1qGph5vNe
TVveSdMtP3eGxQ9BDI8kkp+0r7L7myaWjcXWQGaIE+da8ch9kC6V8FrqFX+ZMuatk7IYLl0b1yfP
aIptHzv+J9zc4Oews/rnANxG27qgcgXX0UrCG/uQWVO+H8qC7avB7u5TlnbqkYpLhtGiWoVV/Uwd
DYSWDVi0ysLcmH2bnlHaSkfjNhtTcPM5mvIvtD7KQSGpq0m/12UJjl7TY3e+PlUHlLlEjMlp4ker
N/ww7lLxJfHKxwK3vO8g0wbofhARfu9WMfhTeThk00PjjvW31hnBe5q28afBAN0oipiYoKjVmj3P
uuwIwo7u3IF2FNEmuLfhi4fv8bWKjlzYxveijpA+KgFrZ/VU3+c68kfJIGp7xTSQHwxWo8JGP01h
IUV319YyvsMX2wrT2rC+2TW+/KljVfdOVOXXAXePFSkkA9tmP/r5QwomDtRMsJtVCxq/b3lsvrKh
Tx+jLtfPugenJ00w2vo59arkKTODO9YYBdCmXVOFo++NJ+45jbbKRTqdUtVQj5qyd7stqgBsmhTZ
Bm7Lm9dM53ADSoDHBQIZmC9/cjd4rZ08+mKasbWq/M54UPyASIPUq3MD4tgjCiXyPctkexeUAz7/
Grt3TcYOLeJh5xIYVVw3AFqSobTMECFc/8lVTSQQDcnjGlBdNXQUzanG83qdB5P/NIK2qovNbJOg
lukDvrn6apoy58tkZ88C3KIcPJLwkoZNXD6TgkwKBlRS5bdsW+j1eDLAc3yyOw+hK6e62s6pK13j
HgRp/cOgcfceZP80mCXcrO5a2QJ+LvsHEuGbEFxcTRXbxRSSZ6k/nUvDuMYWPHKgHUYGMtMtVHKH
xTzJ89MjiobG4SLz0jo+6MAvhNI0QDXfuHG0R3UZDfdAXNFr6VubiqnPp8X4M/cmPZRpE31zUv+L
M+JB3/nlLuvqJA6b53g0QADfVnxr8LpYF2ZkAL1giqupmmJgExgUkYiu6Y24UqNCe3roJGLcMQ31
ckhI1j7IpfbMaHHOQYUUvTCbHzkHm42wtb+RlLIChVAAANCIun8VHjW5V+5Bi9MhpTDIQrhzvSdp
x95TUPorG27lBxo5OTh9LV1jOxoOXqF85kEf0pBmRd5rAzavR5IAl9CuxiIzUUQWK1YB+ENAuLZy
Yz85ZmmdIPWyHL/hqrAvpOl8NuEkU/ihZBMben8fGMYrglBT6HJ3ODLw+X9K9K7YSZl0axpGGcLg
KDMF+iYoo5bHn+xUnjNZZ3ckQhJWtcafq92REhfG6ohCzGY4r+ZnzVMAAmE1mxptwNdLmFMFViIs
lvMSoYRGsHk7bfT4VRQliu6A2xAXunyPrITknqbiOBesEtHHqBKH5dypnQ5JgOI3szbWqkfc6uaN
STQA/QlcO7sYWVTd41MhVy1+kV+sARWSfbfWX0FRcpoGDfXYqvQoAzuKEfnSNlpq2CHzg2TnJ3Wh
qkwpMkk7b117FTnmwyUwpHx1elwPgzb56uF+sY2qbDwkuPE9IQ/4BxkYLhehVRsDStyw9Gg2KFKf
1276DdmYocFY6I85kAUOuwcZm/15rF70aRKoiV6bVyCHkNyhhqUJP3iUjO2ahqnnszXuH/UefI0H
8IsjwGEGcD9pDe69OdzTeToYn4LSCo6x9HTQbOOeBBScu3KBUALvWIJXEYA2GBEvaVxG1H2+UC9H
lMppkJCwiHq4Hi/Sea5HEJAZSDwOwoK79T1HznAx2cYZ9TJRkaZAiZmglTjYq8M/9RBSys62sBsi
0/ugJUVaBdD4gfk2ZZnXw38oopIfHV1b4TEYfakae1z5Fe+vntczhEPh+wKNYfBagSTe1V9RY7tf
dzaqedS5DUKFILmY9ZCCUrpHvZkAv7GXrsjACJ26cjMLtQR4imm6GnFbHBqkfB70oGgvZuZrG5ZX
7SPYE/uVIezyi9XyH8DG859RNyJzP86isAUdpB9I8Zfd4KeRV07/omv4ZASaZT/kSYrwSt95qC/D
3YOIA2cf2E58HUCQA2pGlj15TZOvGNwEX0d/FQEJUmq7uM+Mo4hQPI+ahtfpCUmyH4eWIcCN6Ilk
BVJduerqLL64MuoecU/5ggBk+W0ovWTNURvjBEdZjbi2eSE5i2ptbWQWHBK1WT0zJrck55ViFrS8
YI+jBg5ohpYc4kST946Hy0rljuc4KOQ9NaYvm03tTPW6NDIDrJquJ6+Vka5oQu1OzUY3Sn9rjSXK
e43e9DiVfDhKu+82Rc6M77biEKviV7hDgJRyHHYExWP0aBpwGPDWi15pZt0P7AGU6lLfMi6q/TTG
yAApy+lcdUP8HIj6r8Qvs2sAHN2zVWoPcJgGd6TDI2OvRdx+8JEtGGqonbxNJvAzb4i1ywNDsAMO
8wH8ps0QhRWy+69sjJtraiIpLGinLNQEilCEJKQGVXPqzTTgERuxprn6UvxSJ5WPFP6+SVH4Gkss
DRmWtVaGjsOrHZ5O0l6TurWHu77y/EM2wUs8yyw8C2MvZedlAc+Qm7QGf2vhc/foKNArNTQ0Gw+Y
DBqPLsvfui24pnd1DyDk71OWedW7Io5WHTg/7vFVqR+4LO1Qt5ElkpJLdBnnNBaptJHAbjX7D+Oi
6TBGdPUBz1qc/Ycny0LQFLFQ6yAKgUu0jqBeH0fmrK39angCgcMGpSEvDWp7rYoA/DS+1WgozvSr
sYFZvizDSnbxfrSGzzfyfDA1HIzQkK3XDckx0OEO+F1OykWGGoDdubG3N+Jlu8W0BT9YG7jRiURk
sWy3yOzGupYBQjDLkn+ydWxQhWopXP+0yDJ/MSYZq+IAn7uuwnOSsy78k2ERjdFaUzQ5NJmam3eH
ZKM2tIpGHAl97+/un4y91BM7Wed//2mRRVbAgYrzF6g4//AW65GOV4uSN4jVgYWGtvmT3SLr4rPT
Im93+R/+6e11PL7vUTLqsKxIvRtb8I++ZG4V7P793eWuI0MfVbe2//LuVppcWYjqrGkjapY3YZHh
GmPi8uXUH/4KfzSOvXzLFVnJzSrLW0HTArcEjlMEn2/kpFxkIC+ZNmaZPuLCfKn6Qh/DzBbGpS3A
YBRyX0bbYcpxPTId/UKaLu79YQ3+P7nyi4Zv5jGpEjUT5S2/sBYRErtP2mpHCp79THx8VQy7wY0i
sRi4pAbrcLtoGRU9jjsacr9pE1qPFtDAoo87Ko7R+Hk0t4ELR6w+JCBvBOHcyWk1HzkeqtuAtzjb
TqNdoOIa/M6ohAfIkM0mseO624eT78Sf2op9j4qEvZpW8YpM0OiTVXJ9j+LAzc7iU/Icl+n9mE3s
Fb8AKNK0nlKv2042Lx41wLsfE1xB9AwBORrFfRtfkQ587EYgb1YIXmvbqGuDVSx8+Am1MlJHpaA4
mNzIH23VpOIM9leEjtSgRnHTo5X1SUjLkWyawF/lZwWfd/X55Id+p49rDtgD+FnMCYCG2AAIKCwK
RE4S1GVogSUJLsgTjR4dk6HmD66a68aeokeSyczQ8XvYiQMNSdE3/drSPHmXqln2ZJUXvawvyHXK
E7ANxcMOlVc74EXVmI2oPtRqdbNLkjp+pAXSeLiKpBAotgpRYEz6XT0GK+4wfWsnkR86uLCfysaT
J+oBUyxPLZcmfsaUhsY3Nq7PxDqrS+yoqDgXkw+TF+HN2rTWvMFsbheomBDgm/z+Gj5oydqzxDnv
RAnm204Hv3xq+SfW8eCEMN9n1LYtdovogwkJ8S0LTouaem5Vo/ZIJwt8YLHKovV/H87Gy54eoOh7
d0oOpFim/fOeVWvLbQZ+tTBonbsJ9U5PgBz6d7pqotrQTm0CJmc18tzRv8P+3l0Cuu5N74xivdiS
iZaIr9xDPe7FNhtZcWlxxiODxT5L2mzreHWHjHQsDrbWwQtl7IlwsvGfWAwLA7WIGveVdl7WLZCM
tGuQHIssc8xf7LvKHMKhEe4OPnW+BZ+HXeB+DRfxPSpitt8HYRrDfoxqD4Tk+B95iRCHxARbfo5P
J6pvqv/hBNLklWw8bTO/MNqD9WLrRBk7z7IRZViPcak/V+2gpZveZEjoTO108+E/hDoiZ9sBciOf
iiDDddv/RlAowkhRb4FHLbLerJNTnguU/AFREnIkUJSj0qbPiFh120R5wQFQhQM8U91cOcQB29kP
2iQvRZb0j1l9QE0p6yFTg8jNjP00RMj6YZ2Wroo2GFFitBkOE/iIHoU39vco5w3+do1nK5RlCLaK
DRUXOlyeWeM24KXprJNQTYPax9s88XX909A8oixidu87qbGqCz3Zdmo4oI5SitPyfplEM0eZWaAC
tq1TggwA3IMHe00Kam6MCw0kLCjFhCmknsdw4MXHyMpWy1qkTVsHLrfZhgQ3ehraSYDUApScW98u
S1Os/DnpUUdiIIoOVuYaONWyZGObYPSgBsEIZDZH4E07DwGzkFkAQoVFS/N44e9aYU+nNuXZ3Wj5
qPcgEazRCseywaljpHfcxTuY4u+7oiE10q2yOyQRxAdNFq+zcaNWKPCogzvD3nDGudhHzpfBcCLc
1rAQGdA+Gc/vG5FnoR3EcDA18XXB8OQlit3i9Cb5USkW/M8MEXJikx8D1LCb7WiePnhik9o4ow0A
38LDw7s0bA3E2ecuSX1F3A5sOYix5+6/2NLcD6aoXwCsJkItpntwccMINav9Cd8/4v//Q9h5LDeO
bOv6Xc74IgLeDM6EoLfyUmmCUDl47/H050Oyulit3fv2oBFIS7aKSGSu9Zv5U8Rl0pzT6IcZEM8w
X3ehpL+XRHGmdPqoDX9YYUqQ7OGlmo/kzIkkU98VWIWhzYplY4n+mOoUjTvlk8ajZ7drw8itvVxl
mG+I238sq45k7iNbwwWiw6ZX9FEUC5eO25g/yto8563l85QT6gLI1TXROp169a6WMArIysHijJeo
d6KulExvaxSIJog6cckwaLvzx3WpR8geiSokfX4Ok2rsrnUgcrIVx8dpKSbhH7dd4dBQuOJ1Ne+Z
rm+8an5f/VPdtaFK3SE0jd2tm7gTbzlxFxUSL9lP892ab+N6ozCWequzOZhfzrcGMfY6zae5RUfH
ILUnpTJ7rhpHCIR5i5eylzzX83WdgK/lr70xN05FmcswgYNqDxRCPxQFfJTW19uLWeH91Za68mha
UGeVsW3fzGn4gU6K/q0plU2Qo6iC8d1SCseYm5JHvCtQVcLci91v/7Wb1HajK1FwHGs/WznsK90W
bUx8uJSRED75Oy3GHUoUIe3jMdRP5h4+1EuQ42MK43/cqF2XovnXYGIXOsiEGtKME547Xy8VYiZT
nn+/jsgw6FbaMTtfR6hV3yEbZ5BZzjHWXaiJFe40204XclWOd2hDTddpbPtD7/zycu1mq03gDoRM
NtdyZrBfbj1/hC08fxExLiRJGLe/vsX8fXpPlflNeoQpxYdNCPZtoO0gzzeZfDgPyHhJlPvrnHGi
BUfULQ5tqzWLLqqsndLb9YOEPtudRlAixWfv4Vo1derGK6Me+wcyI1KdOWvVT9WDuGh5px76AjVz
gjRbUdWATYEVMWsx37r8MWJuEMNudV51QTbK2Yvq1pDR/e91HLsNJEWtafAWZSq36qJIsumczqaG
fa98jbVu2oqqjmOUShapRPE4stfXomiJhQOiOXHAUhCrNlsDRkgQI/1cYcUs18bSHhV+HKX6nCga
ZkHgs45F2JT19RacSnhsMTnYRfF2lNlGR4WKiPVQBi+6Nf5EHNg5Vb0WvFRN8qSgvHxp5pJqOfsk
AosoSoYi43CG8g9USC0cpLuJf+11GPQjwb9k2gKpGznzhMWh6kxp45HzPmtNZK5Ge7DvC8P4VkzG
2swwDrfni0ZE9XrJpAo9RrvciCrRKLrdiuIumgPJt1G3fp+mS/2wnUUC+AwxzbceDbB1McbFsZL7
jH+2Ulrrnencp4NVuhX8mPdyipBEzKyfcW27pWMN3zw1hXqByeOT5KWg8IqkOgGyyfeFX5x7y5g2
Oc7ed5Kmdne6XmSchSRvXc51okEFLLCLfYNkka0re14w+sZolRS/Qj13lghgZssUuLC/Ci2yYWbY
tq5jKqq/QpDG35Rpi4G9pRcXUyrQQ9BDE/neXD2Ki/H7rmjJWhmmvy1D4rJtM6pHBWMgzN1FlxEo
JKm8r0QbptMIK2uRG2r+QqgmPeT4MbqWVuQvHknMnQ74Z6mZEX4tiZJspq7rWbZ5YgxyzvusjTp3
SiLnDKEf8tEU6MtmKMYPfXhVPS36FjSO4uLd0pyTOtaPyhxZVvnxfPVsjBbokKY4XvQIvp/KDNfC
2ijzZTsfUbW94eXRt64CyFKpxJKntlFPY2z6gDgYOAIWVbvxq96hdsrSKx0bQ0nO6GwaruhQT+cB
jAHiVqZyUUrFX6OmDLNAzZ60viiPdoHActDYr4rUKnfi4qN7cTdiXOMDF0B7hHpRVVg2wR8L76dw
7iEaUkMJkNawWcB/j/f4wBOM/1Uy+Bqr09zQa94dSnpEkOcXqKgae2B4FZm1lZj9Oj4ou11QRNF1
1K3B9pdGBpdDfLKo9jrWIMxEra0YKRo4y0ZrBSOQP75N6vNPYjbVUfTALVD1OOSlu2kaneNtaOVp
oztOSr++fejo5NV2qvjr3T5Wxe3ngsOPGDnw2px8RzkIooVpcAxyUqATgmghxL9uvAtxB/sqWpJG
wYsGmiZ+cGb7lbjtt6Qye4KZQ7PDHaiF/hI0u3GcyOl3eF9kvRkfvUadnobUBpkwDQM+WxRNQ/O3
sRwmS1FsjMSAzqn9FCXgKPpDk/NrJ2n1NNuGPGV1NfPi7IsoOTrx1WZmnGGMc28XerYjg6wdZyTn
MS1lDZwRm0+1Vdaivjf5US/FbcFJpIWt5vBziifs7edxXaG+KimAYj/Jtcdw7NNtUacqciKy9qgq
dfdQqi+YEKmPogMmeXBi2BDsrv0VK9oVLZF/UfRi5pBOGI8Oj4lzhgUULrVxBFwftcG09uwe/R8I
tHXhj4epK8YDx7T7gJDcJq/anNeT5hd4JYl70el2Ed1FsbJaGT3qZlXGw4cCimbnD55l47kMPR6K
Ucibk5PROLOFxJ0ztNd+tyoFY/ld2MvhAm3TGHBhV52qSd7JeOqeBosYoY6kGKdPGGDiIhrEXepo
0wHQ7vJWj57UHkM9dYP1mPoYoC+Fo5mlXYt1orQHUw3QWJhK7VF08WGtKbFW3ElFTconZaGAp1DM
DDV1V1kdvBWjOzlJlzygniU/xE2G4ZtzMYZq2LWNLh8Bvingv1uZJZKiuFT41RySIl7cqkQP0VfU
ieLYR9uy7pJlHfsRqN4kezXLN2QNvKVuoIiae3mJSOTYefvI0HaVFHnbvsTQKAmtAH4QGS8pDtun
CqD7wsqM8CuyvduqLFofgS/HTWUv/J6ZWOKR9UleooYYWO9p4BrwdN2qqKjueRnHp1bL3zGAkI6s
3fUzYBG9yZ7L+V7usVvpq/TRYMf6DDV6S+iRHwpsvufeDO7tMuswiqNNHYpv6tDqJzHO6yUSS22T
HEUj7EAJ5m6m7EWr0qP10OXI6CXNspLT6MnoWnJnvqW9tCaH9MHzhi9Z7X3Xkfv7moQjtsaK+qPp
tJUV56SDwxpdtYGFDqs7kok1mn8j5mFtV/Xfo0x7Ugqr/jDNPFlMrIlvtUEibahy7dkrVB3QTJg8
jrWMb4QyaXeDYgVrO6j6M6+edjNUfXtMJcvfpbYWLJskeSoiWz2KS2wk2rGf34WiCNBBXUBfb1fZ
3IUURb8CZxoCiMUyPoqdL1eymmC29Qa29bls/lk3m23vplj/0s9Ep3KKSxYCbY26UngRF2uUgIIN
xoF/VbBMCACpRGQrfwPzy/CWGGUPKyPFkEv0DsDJbFXLsrJtb0/Jasz6F2S1sqPYqoajzwGAQ1Kb
8tS5+pjY9KispWgVl85pXtRKzdjUQTU1jaxh95XMIGNAgHmRmOfCVkxclLv4SzI+DV7FX6eIlHNv
m5dylOIncRlVfdP5coVZClW9pA4uvbSt6J/kRrclday6otVjxbybQn8nGkWVbIXnNCuksyjBYsf3
r0/1Ta5FyYaVOV3CnhzOgw5lC+6j7nosrmei28OZrD+E8DqVv8pyPW5FnbiILjWa0Cd5/HqrTnKI
gKLIDhWVO7XA3ttBlGkhKsXnTB4MPyPxurWY5PoR4rZBsayCn/IGTQuPmDxqQMEMwQt+XsfR7JyP
Ro2AoiRZe/b1oDjLKoqqQRI4H2VkHspJzl6mtC+2jakl2B4o+RuUuxV2f85Hbtvh0rBG/ZhnusUB
xwqBOFeWWSyCSfK2ah3UX8zIbare/KLFRsvBpgrXolh5xm5E2OtJ9zrnoGhA80R9nI+gXIhN30XT
4N8ZYT7j2zzzizmm7HgiHJeDyNSfKnARLVpWX4iQ+Ou+7PqtGA+438qi7gvhM7wNnEZdidFAj46J
Pf6wQ1nZeOp8irCD1NwHuXlu+r669JlVXdr5MmGLeMANHju6uZuoa0dtfh2N+7L18hnTCXWkKPmx
QOMI8NjTs2NghRsxU5T0HfvcUJuOCJfgQPLXxKK1nRL/BPZ46evKXdZDqSpmhubUjHGNNh9MTllC
tYn33QdSjehLVXOzntUBsvhzc5yW0mZUtBdISf7p2io63spGhEUsZ6mHz2Ov08hoR26lpjqL5kF8
srgVFwOU4C507L34tMyS+GAx9fXrFB0MhwAAVaOTvkBjgG8nxsUzMTXsJwwvqcKukXF/3MIXIlJl
OrDxy6xxEc0ALQBi4k7t7eqOgyJ5dQfvVUAEkiNVrmw26lr0iue6FrmEPczJV1F17QyW/96sk/oQ
wYlE3Np2wnVVy6hTibniYmgvfnwv5uxDPURqRr7T0iF6bGQFejpAAHUco3vFMg+ilCHAccl19UWf
/dZSpFlOfQHX27dVnIZtz1ixtE17Zb4UwopVeK32SAimC9EkyqL9Vrw2i5broNby/hovuoqmf+yf
J+pzqBeAtOzev0xF6kNAzqzzDKhLQ513JjXiIutKsDClsd5qnQ33pp0H1F2HeJVZGqCXKF5b5EzS
9oRrT2JcqQyBziGNZqRc1yNRxU0Otk4NoA4qvqNthe9INNuLDGxTViP64EtRFCYlQzuC4S2bZ7zW
QS0UOlyq2aG6k2ajNFACMfiYdClVfX0Mirr5dRvq/bjLUP8HIkLzaKY12fmEVVOMroOw2Sb6iE/z
XCearz3FRCV7zH/hqar6Z/6LozuKqdoc68FA6SDLP4HJmzxvQECDZpsD7ACc9IeiL/QHo0E/L+DI
JUqaB8xJC7HTFD30uVvXATWRapmg5zygGxXnJDXlSTSKbmVFQDoj58naFxgPkx9NDx4YnL8+Q451
dR3IxPRvdZFpHipkks5imn5k61p28P6mkfUXwhZQlZA0DXtJMCOAouqFPls0Z6ZxB68rPfsF9s1j
ok+rQnX0lWgcWLFPY6Q8RJEek4nGdOHWN4kw7k3tyFhVA/bPom9PX1ESF9nUwJa36VmU/lt/c+qT
+fnVrnOLDyb0y/cISwM5ytA/d5l3rzcpcRd/ehAdxLf9/d0/jRGNv7+7LuZX//ZdxPzZPL/4an00
2icr1R7ESDHbP/QX/6+i8e/9tTw310rdqMsMAY84Mn79MW//w/8w6Pcf6NZf8ZJp1eb9n1/K4Etd
v2JRjATsZAgKUm+9OEN9juo4m5G0xQt6yfFc6xFMvsOZ80mUQl9JD2GE96OkRdYL/yWbumyMlWhV
Uux/rUqv5zAg59VYvcQBb+rRr0FtDTnO4nXvoT3CO2XWRMV1kpUQCKFoExckl3+0vTQeRcnBGGql
Qjy+jm7kITokakb8bJ6sa9TyUWbXPxcqrSAp3AUDQW921TKDzoXaKM+eVrlklLO3EkPWfRtOQGTn
4mCO5Pu10j+IosYDlFRB/pJNinnSdKmHguylb76FOXsZNOnWmUf1UXnHqhM8pPwG7o0Ii2tM2N/U
LLE2BQeOlZgsnr8CAdPibA+m8jz16FDPk9V//wrd/BVUxFwAnXmeBlTdrOec0oQqcmx52pnc47MP
uHknSg3YYxUEMD7rDjrIAKvnsmxOECV1vV/nLYJBCna6oXi0+jCpZsWF8CBs1GGJG0BCe2nO4fFs
BXVzP3e+2q7PVWLAkBQh7F6KrV0Ymyog4nkb0KQD5iIFJPPOQC+nmztr8zMfhFrzbwry+idhK0U2
ddPUdE0Fx6sbIP//vh4aeazkoTc55wmxgbXchXizNzlbwm6+mJ5hHLRQoVLc3i6x17wGI7t/USU6
i2Gi+Mc0txHXaXApekXv49c40Xob90/FwrMnAMd9u+1VfEnrNgvcUDZa9Tzk1nsWDeqmU6apWWoF
0rOgEJNTWPrNYbQyV5Ra1QeZoVdpfh18LYumeQaWWHXTW7aKd8A8w/VWTKFEmQsBplbPEbm162gx
7o/ut08VX0eX1M31AwCj4u1dg8sZf6tviFzyLfl8yzujxpysyJvpi0+dr4lnMaS4CnT87nmbzJpF
Lm5FcYe9d7BpplDZDuZsQK32R6FbEc5qFUKygiP52sub/iiqROM/1N/ULeb+t3lEvRj5e/5MqKGI
iea+RpTre7J5C1+fqiOangWHpfnW8SBvL1rM2o0q1vbJvJEQDeLS2gmtYn+QmGPbLCrIAKLjH31Y
lX5NJkaH8fDz/087Q5GGH/4fghYKWSzF4vFQ2Sg4Dg7Gf38wKp/fWJg60yWdc4O5nQ/nCuNzoToj
LkKTJmhGyR3sEJLBBH1tAUfs2q+d402f+pVBoa1EnWiVVWfgcPnnnKKxLzBkJfj5ipGMvhY6EOIi
MsdCCGIMz1Vdt6dP1aJDpZ9E2y0Bfetl1We/Cdt/1KD4L3OKwX+1XT8ch2i3KdtmJVynRgLgJ3BM
XQdCUxSurlWqpFnAkABAtXVuIELKHmUp2q/DbH6F4DTzIGmnhagKZosrRy1+jbj1FQ3XWWfA1DxM
VN0+X9xp2AjIVnvx/OAVG2ZvMwjfhWjW08GSQATWg9c8t7xN7JTkH4S0mLjMQ0SDOMpowr/h9zRi
AtFNtP4hV/a7i2gV/QZ05XyifNGrXsKdEw2FVAb/tnB/Flwhx61Zmo6amAFdQvuP3+eMlO0AQsvH
PP8mfP1a1gr0irlY5ezXdyvHIdqvZljkK9HRBOD7q1mUxRjR+9M8kHZfO0dq1/bMSxSXbCYjOnUI
WVGUja76MREWWImSJRoQJfGuvUWlLKiN4lZc9IQo4q0oeotpRZ1V41yPJlXf1utcC7aGygbNTiTt
0EmOf98jSISphgwcHPdwfUqUR8TbjF1kVf7aJ//3LlfvnRGGX//rQNWWvhi1IX8eKBnvYmI9z9Ul
Vtn6IUkr+Bgo0F9V4IXERGwjeV1jFn1Tguf1ikb8VWJeqM3PfcwqTQ9ihOjoBLXcLrCNNBc5LzRQ
xGWjfP20Zv9a4QmLrHNab8s6mklrCzPfnRjw6RUh3iIqPg9r4mGfpxR94Sk/pDBPl1oTwEKr03uE
+0uENJrB3/VVeF+NTW3sTZKK/6I3YHyy4VAgRiryLFBnazI/UmteZb99PISZX//v/yj/z9H4mZpK
AWCmKZrROCDIkj1oSp4viwF+XxVkEWzSQda/qLGJFO5Y3YuLms8spTJEwURw1D1ov5jnsVu6lou0
Dl391i7Koj3Xy+7UdMq7E/LCkZPA/2bsw2hKv9VSEC4HOwHcOmr16T/a0Z0CcuV1/60dcGW47EE5
/DF+inv/G2ZV8/yOk/5He0VA/elfXk3yJ0K0wnbVRP3P1BwUvWTF+KS1ZEdezKshIS5rtd6mm4zk
pBgONiworgixFXH3uz5valTK7NDpzl344eva+N6mxQGcYfosQRziJQ06Q9SHPj9aoprPARLbf9Qn
U3bt75v1iOVbj0FIkE7vv/uL+sIuieCicfXWePIgpatOskuehFB7tWSvXUnZGGxFkUzr13ocjAvE
kuw5nvAnnDMceS87/CbqGCrSX4N0rQy2ovX3IN020+epqq69Osv5NQjPP6K+KhYhIdHOFcfo8a3R
eDbJVRbnukG9UU/rNarL45vUSdIW1/FohcrOiIaD1hLS5DTxu5sYDlNH2vY5UWPZLPY9hiWkgZw0
/17nfm2sC2f8YcmDvnMCT3lMG/0LZOvwq2+E6GqXmX8/aYN+MM1QXdZzg2e898nYvA8W0Uw7L34N
RE/rC8yWPwfCddcPUu0oy2le7Tz1Qww0ktFfG/Mnxmna/IvMre6o2qfflmbw68IXjEfVUGUNKbu/
P7BDO9SErG2EWgN05KQxdtHXicChDZ1bYCy2L+xdG2QZMi9h5zpjeu8HcCq9XJeWUaoF6wly1kKz
fXlRenK+CtNVruWnJu3VpWkmjWvpBggQx4LmKT/GwLO3nuQs1BBfvchp3osy+yiltF2p0MfIsXRr
gjnVMpAlgLhGuQpGFTmlHr/FTu3cEiziulCtr5YJ5hcnY1RmGwehlrx9siy8zgupK1ynBauddgOg
BzS5WHxIwtrIX/VxuijGZDWYoU9OPd/ja/oj80zElltLd6U40Bae5gxA3ZWtPHTBYjL8aBnY2gUY
PNTBvm3xkox3ZWa1JwR3rQ2Gd89KGg1LhXQI9PkYk0RM6jK5u+/bnvhMVML4AIi1dMw+cYn/ot9T
SMpC0gPUwUuSySBbm20klc9aWnV7GwdzTVuUrWmymBnepvfand5HX+1eTpZKBPkmRtY2t+Jwnzn9
Afku3AVtM1qHcFkPYxlrnOcgUQ55XXE0qac7wyYbBfk67MBwGZOdrjFg9RLvmzOk8MAa5Uke5I8J
k8ul2XknuZlcM7Fh1kkGRCdb3YXg+DnIx4cSIwwXDIa31siNPje9PK3HSA8XOJkH6Elr1kOXGc+m
ATUFTQGdNByiVVG4aKrhu2pHRCz489eS7iGh1mjrph22DbqSnpXuxkB7ispGfg59zXDLWMl2ZWLK
zx4oebetggfmSNZTbekPo5bEJ6MMH8KOVLk/X0YJ+wJIcu0GBjvpc6VS7wvrXrSJXiMC4mtUW58r
LQE4V4b5bmiT6ik3vOfI8aKvXj+MCzPLJxKyAQYaCnQJPeEPz6ZvESZT8d4FBkThrjKAwCTjo1zw
cMNG/VqTOV7UCNzfK7rTHEj94gg4T4n0pBbr6UdUVPIKIFq5RwDLeFDr4qeYOWyQiRiKIHwoAEBz
ZJ3ylWgQo4F65DDsWnsfkI14mNoMG0fxTY3op+PU5kMnsUYlnYZqJHpqH2O/q9WhfgsNaYVcarSc
MIy/aG3X7RLkWDZyMWL/ORqIO8h8O/KJy8qzjB+8y5/LXO9e47w2gWNlzknB3HvfRpm0jmo5fNQt
RyG6FCXfS+PVGmz9R2xJP3Oj9mbuOaA+RF/hnylf9LY+Iuzs/RjUjoBV1b1npim7SO12d0AN+q1h
IbFQhpF1GRLVcSvHkJFMa4/amOXvCQfDKFKQ1yyaKL9EupGtEO/x3NxXcn/VOMjF24ATF8Cv84vo
Iy4ZYL+tlgzfRUk2vQmeh7osJ7vZd+zPt56tlOSDzHE15r7zwALUuHpdTg+9UdUIEkzpIxmw5r7r
IYjOJXGJQjRBxkzKN6knpY/d1EpnOAk79D/N3EVhOHJbJM231xGsEke/nV6vrUQAccpCRnwvWsHP
qntDm8oFpuwroljNI8r4CYrtiKYSK8/f9WzCQcjpXosWmI9sjO1K1Bupscu6rHj2dMJ88Nb7pah3
nOERkd/00ZtspPvMUnHNNHuMsxx3C73wt5Ys64+lVsI5NxLzm6EgWFBX0qta6vqKLEOw6rRoXJuR
Jx3YYUgHTBakw6eiaIiclmBh5LDMz11unSNEYI6iTlyQK3FtJEvs2SgsAwBFLKlUeuNg1+AmgUW1
bALDS4AmWTGqwb2aVcF9KIccftlOrUXRQ8DzXkoDb1XZGvCEoEx8F23zYZUaGr68bbwJ4snDfa4w
V3Vpxfd+4shLS8n6R9QeZLfLKv8FGJa5MImIv41sLhbqmPcfgKmeGinqv1tVsENd8wDF1le2Nnik
Z6sJdoB59edCDtN9ayXRSrK98T0HFmrXPB62xwMAZk7bSOFQHMfeSVeqqaoLUdTHrDiKuybNEfgR
t+LizL1DyEv73DKXt375ZM6SQErC7mIeLMq3ubA8OaGuNGy9xsQnVZUggpjYmTSm71bI1iOYSJFT
BQQDogfPY17F+y7KDBJwlvxFqoMEVIIf32mJXdxZ5MYWrdM4q+v/8lTUyqqROSMWQdbd+YPZkTWq
Oyyq9ehj7Pon38y1R9NurT2IK3sZ1mX0kZkWb/afJX9z/03m7R3mUvho1W336EBbLx0/fpWC0jri
5zICbYWpnk+luomnrFv1lR49hcg1FLPJahd1TyV8960otbPlqrjjNcNz6fGyibwZDozW0mMa+9Ky
U2z9goREDEFxfpsTHd1Nvpft+jAtkWcBFovet4RmczBKJ0vG2tvvwUeIInLq90EfBffWUKYuapez
uZEck+mEUS6hJ3TOaly3PQPRYz0Y8Ajt03bd1+r0UmdmuMSEqtqJYscBGQ1/yT6K4pgnZ2PsQw6p
9E3jbdBb5jPLWvOQVem2GiL5BaTMlxKhK3B8uozJo0VgcdGnKGPPGrtSnL2i4WuejUzWnqs2fB2F
4m6Vac+yEZOuS99VGIY7/jAVMobmdNJb2OFKcz8pMskfVT4Xoy09RgpyOZiD2mvTzv0nMBzZQZ1j
1fZcFF1k76AHUfwoCjaqTKj1BTAq5w6ssc4G0JzEg8lsyI2Qn4i1jZhM9LAn7dmvAvkkOpAeL1ZO
o2drUazGLD46WRNcP06MslD4aWrJufeitiZY5gWbAXuMu1Yal1oWx+dYGsjCzJepMFANgsm8cfT0
V13mYXqIjHB06Gw5mZa8QJZOaA+/ilgzmKc0t00sBIiZt70R+IfOab8WaYo8nFQZJy1ScVdAmI5o
E7AbvJLSg6gTrRIh4sq2/fU7a8N48fFfulhKP10Sq9WhkLX7W5WoRxHjYvk+kmJvqVNabA3rdlXa
jvzdVtR3w8mzL1XY+1BMhuopChV9aeaOfze/ZRboIJ1TTEyP6Jo1x3y+q8sBeLcoR7LnrQarAfT2
u49oEJd/qnNUdtA55KflP/UT84sGKZCbneN0OZqj+Nl7QGoPUmlNCL7403Ka6+q8anZocOFWL0eu
NkXFindMc2qJ953EXVfov+6KMlRY9QBLijrHy5Vh0fuyjv+xM7p11vqXrOovaat0T+JS2Ig64N3j
egjD74WQaFK2w3KaDHkpqz3HVKEpqsrTsFRTRDSF/qgt24NLQtHfAS551rXIfK/5eS0aCEUvCOv0
bgQW5NFvZHtJpDgHWlBMa1lWS1yjIValu1wLv+ez4Db22GArxiy43omiuKAJPovk+N9vVdHc91b8
b93SNstcrQmB79ndcIFD3Kzhg4CknYtjlAwXcReEHrT+yO+Xtzpt7qIbfusmeheu4y6NzYXUoerW
p/wyBiCrnsrxFtaM9nwrqnMRW5lhUYQZNpRzEfwnUadmdqWci2R69iqvwZfAIWOmD6bGzjrQvhSb
UZLML4MKmh21A5Syui7edm1LTg9khzPLqHqzG6K4IyRCpqa2OU2wSXHjRkV3oSLIReKu9I+NXR1T
tSnvrnU5O0AYJGq7rfoxdxaBJuk7O/W+iT6R2ZPvbBy7Xppqv62Nelhiytu8Rbnvu3oTaccK39pX
x7yzqqbBG7oMD4ak6y6MgPqtRbrKbXGCPIjWsCRelfavhqP3R5PQ67UXpzj+T7rA2aHhyiFxBNY+
ORfxJ2kbVHil7CIWV1HQx0vcIYfkaXqwziZZXaWBOrwF6OWouPl9k+W4WVixnD+YRpDtWGXizWBa
yjPqK8+ihxr67xCW7Sc7y8dNpAAWwhjCf5QtK120QTp8qzz1YAMEfSVJGq2HuOqxVI76O4kd2pxB
XcZtG2yzMp2hPgPGarZkHNJ+0tDh6B+K1KnuRKm3jkOZWytwV+PJatM73Sj6eyss5bseZwCtAy4g
BXkCpTB12AWag+sXFvjZ1HRZTHQXJf/NAEsIroIHkyRNEEUM4m8KORg3t7N6lRleuBij/MObetN1
kiBelabWuqWm3REa8deNihkVCjLkhqelOpHeGeJyWLSSlx/hamkyQJ2uClZEPgK3ipDoz2x1z+U8
RE+BFw2u+HwtXTRNgkVpsY4lPV0FyNSSV2FhHHRfd31T6l0HHCFmzLVrpLDFlSFbhHYyuH3PStei
Bz0VCrh2n39stDA8t+iG5dAhgN0wi+/7PUjEWFogev3mK368GOvmFaxXx6FFtZAkkZexgjFv8pWN
CPx4U4IzIJPu7Y3p5zAGUHfAP7mcou/jDg6uFiIYCk8GMkO9qbTmrp/AqyBGfl8q+iUjPLCzwx/T
pJCUSpHNGzrEeQorfbCMiz+RHNfM+D7nS7LfeQ3MQx1WqjsiP7WKdCjNkrMqJfkh7a1Da2v3eJYV
bgQZcdEUr+0o6ecsxy1BGdYNDkHrLHVa0s89Gibdd6ftWPQTtsNOdiwS443ojrXsGuUH+ZiPjO2n
O6RK4JYlcgNqbC9SG22CKa97N8ymfRDkKZptEeqEegHoxD80KjJB0lAApc7a187j6UtssOdNVO+H
qC62elgNLlzWY68E/aHqbcnF3WhAHtM1G9QE6tIAKmdB8gMMT8Je7y9RJ8NqzdlTAA+tt3AkeQdW
pr6OZeVRSmGaGz2K+xF/BDfTi63FPvFSD91rjQnxBg1BBVWhCQIx2xtEesxNkkCJH/12q+F0mcjF
PnDadVC31S6Z5USz+ZJAelgGvC7dIa43Hljnx6EHROtEpDIGrHba7IcF1/m18KVHyTtZZWreywY4
96GRDwVBqrIKWXEI8a37NPw+S3xXRnPkfKFsauSzV+1EaM8oiZLhM7Eb0R8jimOmXywt3XD633te
nP4klyml2Fw7cv1QefybSpN3sRCkeTDiOkcx6MnW0LHUUzvkGcjHo6GDwzeHvFnWjZ1etGFYWf6U
rqo8k1n6ypegjH0Xv2dnizqgtGzKSF3+H03n1RynskbRX0QVNPkVmKwZaZSlF8qWjwlNjg2//i5c
dV9cPklH1kD3F/ZeO9PL9CIRAr84c8a3+K6wDrwTTtHDpCWEIrZ/+H+aX8NWhuXdSAVe2lmYCyt+
HcWy87HTHmYBdk83Z/NlsE/EwjjMbLpqVwiJX4Pw8qdhgNfgZVD+Jh/6o+cOV2nYxZ6hgR6kSmS3
Hj33BWXVgzW32a7eggbKZBTnf7+kxX85fLqz1TQdxIcVUH45Bso3X4lXyY76FgvXudT6Cwz+ci4e
PSs76zZnWC+jMSuwUqB3Diu/yoJ8drYho8SKaobmQkIcScooMZwtaAH2Hdj2zqgIPRfmZ15Mz67K
nnxtbXfjLOyoklobwP4vTyTAlsGSJLz+WfNh0d/VblUHbrumT9KOlFF7R6fkaM/OlmP5TyWQQKQQ
81eRTuKBOWgIGW68FqJowrUZe4CWMmP8bD97eOtnB42s2RhbUrRuXDJMVkHMSKQaaz00CJU6OHWL
ot2Jqj5P2JHWCGdylkuy1ddASBshVQO5QDo8RonLcYXz9jBsOz6/4f8NmB4UZ6yhdvj3Cyl+BhT7
U2NKdamE216M76H9TUJefzK392S2WNy1YCY42fGilaK6ibQ2dnCi0BV2oLalv725jk5ii1SEvTAS
JI/K1W6LGq2QwSCdUem8kpMQY6xonwtHMx9zRTeRAYVaHOIPnGl8MRynenSqBqCukreEl3lfzuNL
u3H2BO+IBQgT18u52o1G++R5mgTmhUc/zsaj29XJRWzK62poQFpBwA05un6JBWSZUcTqftZjQn3G
TpA2MYSlpQ8h9jzQir2fh5Um/tpJkj4ka14dp8V8s6r8TY4ivrujXxypd/qwVo2MnA5J+0Ir8Wpn
6xvRIHxyks8XpklcV+LNmPoAnXd6mL2xPRa+Y16nxTo5i+6FRbGuT4vK34rCfhcltofNnU4QprkA
vpPvedp9sYc9OfPYBqTAE2fICGpB98WYIkDqXh2duV5hdY0wF7yYMR1PIWPfD7MYjZ/Bya6D1k4f
25wG+G0a6pjHnxkOltE41OZr1UAK0PTfbDMXWJfiiX1ofncskAQYp5eTvf1lgd3ORcg8570V1bkO
mTwhM25ZoSwxDsmerDOR5EkU6yhfDYx6pGyn+QOhy4FYWbtKt7isqYJdrzMa9FBET3mY1Uxbi006
9e8XzzGuKCjG8+j59S6dnGkn+uLvOCPYBfv3trHsqtkazm2yQRotC2IhTkIiIWJO/C4PeHLnUGv7
z2IWRfTvebKXqPSGmG4J1xScVYZzdv46tzNjo6TGHBMbV7vgqrdczeLnQYVbpOnw5lJK0GBwnnrp
H8vAWaDcBvpyJyKZd8yeu8nGqAC7pu6cIw8cuYna6uPbWOJwgitOZVpVV1vW1SnrvMfOKKfHadN1
gLs1D7Xm7wejCGw1ew8rnhhg+tMrd6i/dyYiXdMpo1jYfvEq09q1HSLlf3/pL+srP3PrlHSrfaMx
GQ7UjAEfMOuxUbfeRLvNH5I/jsPqN67XN6Jx6keXoAQQzXt9HT8WL4kfFw7fazPjghCshD+sTgGa
Trb8LUSOH4wVMJA1CR1St+z0wtPfKvs/M5nfvNaZnuEKD7Cg2fxjowxoRpwvuM4AaVZhHg0r+/CJ
wnjUnI6vZgJd7THOOvpyay3tOyMm/F1oK4vGBBG0nXLYLrqjPwkd8L1o4+UiJjW+iGnkPgGoahv1
wnCjClNU869OCbKXUfrRrkssgY4130d026BL0nm/FG7FZ+ipQwIe9TXP4+bc8KcK8Fm+sbG2XqYe
0vGcbUuYsk2x2M8N6/DRBTw5sPVJJ8bL1vTJ1PmeCEO794AH9v2k2h38qqupz+VD1uXWzlm3erHs
6WEK7kzLnvcWh8SVi6OPs1vLJi8Y4k58msVksVtpsR7latcMs/FpoS+sieR8bxuKdHI5c8x0WhHM
3mC9M+94KrmXLhM7g1IpiKBaspw2Sw1TyKGP/DZdo1p57i7p2tccoc7NascNZA4wIaGYeGKjSxdA
ad334i9Qkf7UlKSKraK9/Pslyc0Ks0vn7XH6WDdEFSBEm1ELinIdQt+mxJO++TlUm9Ml2/egjx/c
3EoDxDfpo0cpwqlOFiF2eptvPxMPgp2XsnzGm+I5FZ6311jGX+phGgDcF8Ot3H4X67kd2V5PiV3I
74JoikOTxMBLtla+t42/1eJTrTP131WxGxPtorYB+ibZq/03luPFxuUNMEqxcDFvPF3arRMivuk1
UWIzdSjAGUUxkb0pQ9kvpqbKZ9vOg94C1siJomAFl90Fj2kZzdJPvlGG/u74wZdlO0XjorvHoq7R
cuqkTjnF+kFa9xnqR/KnROZcxvWPGBk4pEuWPbp+UkfuZhwdnFgP3NV+nQtqPH1wl9Pa+4CVjY7k
6Imqs+gs76jPMwzd2ZpPHqidM3Etxdmc3GvV6c/twqogxT89JYV4VH4/v9hlfY5zrrnGSq1QjOPJ
UNI9oOXfxb66yHKdocCL9my1tbmbckn1sD6qJR+4hXMv6OceXegUZ5d/v2s8oPerPkaTi/dtGqej
LJJ70TC9RcBOKIG59pxaDMYWZ/nBmrQ+26sbESa+RAtf7zrMA586u1xiaeBNSrzJo2XUO5KIQYEN
s8T77xtHx3ebKwTkvZW7sOZTnmPbXZ+SgToLuYZ1SUoN0Mpo15c045NZ6yWcVq9/LOL41ZFrEXS1
lNj/bfWUQEE512LgKltXM2qd1aPkroyjxSA6XOg0onzewcOfvv7MoABcfRki5ep5pCU+G2LXxR2S
eTcXEOue4KtDZloFyK3yPiSZwJhRtfvYKLxg7hHoEG9dRWnO0FwlEx726UkN3N8u9d3VLNkKUPhw
3ndHd5nSE6FxO9FZROxoigTDQucHM8dya34dRPavZtn3x7SGKGDmtaQRBxk1LXMwp8lvw2R07VmW
jCoGiMbEeNGAFQ1MxMfm4y37sRq0CARffeM4TUMe/IlFS9xFpu1+aDZQ/WbxMZUkLsoAOcqdIdCs
pg0bLPyOT2UDkYfVEHc56XB7jAiPha9xpTCNFcugop6Mlb5Tlw4N9YBJ5abZZFPE+UvmxO5HbDVX
12u9A0jZdecZvxvpekDW2GIT5Q2ElJt0T7pllf9WKZMJR1Kv+lIvr8vgBsz5m3AAjLTPSAJp7IrI
Q8bMUZMvyC+3Sca6/UeUr0VIWPo6WXRb3yTcY2/TcWpb3dwF4Nv3azcAjERNHcwMykF1pvspSWXk
4UMRqLmDqv2mkYtZVWiPy2DDShMgDUlygBFuMHx37+jY1ckr/h/3J5d4j06TQDyO16d/f19M4Oos
RNwUwx1Zt+gsOUIQW67kmLd+d+qNfqcWi26E6ckTCF/viTOkAjeJa7UaD1lcdWwgWCivLbCAHqH3
E3LB+YnQPSbypT5/lTrO/ljp07k3PPGUzd2Lu0B6z+aZGQaZEJUaCkYPRrdP0mFmcV3Nh7ag/YUc
S0W6Zn0wS2qAtJgA0FRpfJmqsYs0VSNBauJT7/XGoazTPCw9cTPtMQn1hiWKjrxcQwl/KurqLtG+
XcBE35VfFQdyMRqK9G2sNeZd/7rUExM8uG6OrpyXYu6XSHfq8m6vFbr6tZXhos/oKDy7hZ0m/jPI
GGf3v36t9MBBV2RWOE5jjMhkLfa54ENzWXJRutCY09RAqVqY5zb16hGXWWmPplPxRlrJzTRQHSGI
jTmkzeru5MtPmcTzQ2/Y/HQQHgcWuzWJh49yfiGXylPjfuqY+My+/cDCs7l2dhvf6yQtuQ/jb6a3
xQFYidkjQCsNkBRYhv3WqN/pXE6sZK1TPWaMbbPiqlf00Amut4fUmfWdnwCpT+2qDkvs5GfM+WlQ
sjuBCsWCeBIMSVYYUuzB13PR5sNpXP0QLov1ngNfZhK04iVmALZUisbTehuVr04wLf3AjNv2qE11
esCORjRydY+X2WR0M3zVyi+fvXIC9y1YDTlK+5674Wti3/JLuQvT/94KOycbbkyvSFb5oNXk5Lfz
5FS3HlbpAtuhbPPpAZT1FtAAVcKQyfAwcK/1fqoFIw/DucBFuSvssoFrxjzcxN6eFxpLZmQgDyrO
SNvafrd0XANzXq8HcwQzHQ8XMIckAOAj2FH5Ttw9y78kDzeIeV2juizE2Zj0V19r2qMl13DQm+yh
8/ieM6e95g0G/jI1bWaE9X5MoSO5zoQPvet2k6JTNtopZGiTPlRSTQxr/K8hz6pQHzUKxZ3l5x9J
gXqZXc6+zN6VJvRoAOO27yb1PY9ArcoEHzRgdF/LPzulJdcNrB0xDmNPSP19AQ+8UdAIOBsaO+Qt
y0LR85EKRqAzL4vZhKnhhCCGkyNDGLSUsCxDocMBqYEgR2vXR0bfOkGryvQERmC5tNSNo6zt+0r8
2F3AuAd0u6xEurniICw9mHo7vrARvPn1lN5SM89uNRheGtDxVK2Nuyc68tPUpLxOwpJXlJPLPmnH
dDsftXNmMcRqhs6LZmN66SahrkXP2l4R/jLYvbkHvp8imd/7mBjeTa/7SLr+OqcZ6QYxfGXylgLE
AfquYT784bgg18fOS6+5XWdHhuRVpNuOt+1nA0Sexd5bgeO7fn00R0M3g8ZqtWPhlL+azvRuw9j7
t74kZHyES+LZvXeDnnKcdeyQY0cTxkg1ubq97jL8z+1Q2jVAzo0h909+3tjw5hILPFqhy8ekBexg
kjcRJJOtBVU8jQf2CtyDCpug43brE+BMrGlqK8WHytvlMJxw5HdBXdjV3ohXKyB/4sUVxTFT3uMM
uoMAi9gP0OnseNP4yss6X7Kk2q8rubMCix6swGxfCq3eW3VVHGtzzjixf3MGG6fSjIHvTcOzsS7j
3pw966SWJx0oncG5CNqSJ4vqeGb8rT/x1DLwyHvemqQt8TR57V7X8j8lo/pjYZSIMpgr0wOl5cOE
kedGGfndMunl4fo9pAxGU1qOXbyu15Vp89Fq3SPBCvZjzhYl2qROQFI2WyB/3rw02kgttF6eXUd+
bGunGYEQKg8m1TGAY/OQT3TbUIh8qrRkCYFjCN584BxGr4czve+l7rYB2Us95P7DIo6T06K3zpvp
QpV8KbyUuWxrXV1zLoNUUvJmpXZKnB/HMJaXeDi4TUlxNlifDiJixGHNyYaqWGwkpdjlGZ2yVefi
x93o9cVTtUp2MKIq9z55S5npPxrVdC+dyd0XZi6vC3htqD2mFy7APMn4OvtlYx1dh7l30T72G87P
sCPB2ukwlmC7SHjadzlp6lDSH6Yy3WWyLS5jxf686wkTsfWT7XHIZ/j9syEHC+CklGIcmE9rDZd9
ZY60esh+hOYh2tUrIidnLZDr9NpNEofy1Jd7vKwtc3a/f2jn4m1N/gyjmE8UhdV5Jp2J9cqm2xNu
jd3gsXDM/szFXFONaVfinbxdM7pRm7FN0nrzT88hFoJo4aIo6ubQq+UAJhbCR6eyg8BEE5gkzgSC
wIvQjdUndYV/FEwigC/1iOqK9VQNd70af6ylk8TRJUgWNry8UbkF3k+c8rpYJUI1+SgLq7qZPnRa
pf0dbGs4GG7mRWqINJDgJxdQE88mk1DNvscDoIrUWOuTWbvW1Tv627aWWTVFcNNqgdmbwZQanMRd
GzTE45wpkNGXwRYbt+TAyrcKcpyRWDP52NuizcJF9QzDxZpCtUjF2VzWMdBqiAYr43JrFpzlDhhO
2aGCHt3NVW6eNGkN0MxUs2uLyT4vk8dVBXM9XArtT00BE6GqfnWnYptUowhpi8zcdNk8Gi0RdEef
DTcaS209egz7AT0gkfYk2km0p7tkaPEyNkQakmLlcOHEefmpbXndXsIiKCtcyWpaxkE1Vn981VE+
u/MjSbBRO2T5rWXaTTbRDuUKjFH1h682nBA756eYVA2f+YBtUK9VOsU2m1T2DnkdKEU2rp+qIpxr
VKbpRthEjSv2XcUdNGS4RBiIjsfU5fq3x/K/qYm/iDR3o3IpY8o7m7SJDfboIyfRyoNpsMKQOk+I
YqM6g3l8mTeR1bDqYPGy1I6ahk4gixeajS0kUK5/ieJCbWEM8W0c6cthSXSQd6zu0uUJqH9c+Ye4
q9Y3vfXvdAmHNmu7EwNx7exL+cyb7u2LcdTO/H1+jstzn5nNsQOkzDMsunMZDzJ0e4z4/5g+a1rv
KrN+LXIqtnyF5ASn4azV1V9+FIxU8DKK/my6A08I27uw1USUbLa6ZVU82z4G4rT+gUMBqzk/woau
ntVemyhXEtkNUTnGD9pCkM5CqHog9KznakgXptdpsTNewGy6Z9kFbV3PIP+ABeemikbHHiFt+dwW
ZfLTYXI2IXrhNPTzLT8SnpDW7UpZYQqHUXkoDYiNCpSnndFRrb5C8oLzCk02cQM6v2EX+yBB6B2L
uB+OQ8zkhEecziYJsXSXjUGxnXbJxcvyfYci90v3p2QnBayJYlHOMS3rOxedOJat2R26nL29KEKc
5CghV4qymmz4EP8ke6iuv6VgBk4jR8BMjBPWsAy9Zbue/GVKDhTBPzFr56DMmyJoCCtBpss7Cg6J
7MPA71MvMDikIyP9meKgAYsih9hkbYY3zBnKCutJFLfWe+sbD9LfTEvPkK9+Kxovyl4Bv1nN4To7
IljS9aLKNuhijMyq6Jh1D6cBFIajz59YOtetqzrWbbKrvO5XIbJxl9D96rbuBqNk3uDHyRVn6yu6
ibvHi3BiqC+xETBEF+KICpZcljOmChlQ2jxqRU7n67h30pbeTYl+ehz6PaOfp55vnZUaVRDDijI1
xuBu8hM7Vdb0VaeGS7L8m20S9pD6Lf2OE9mM4JAidsyT/Sc5GkZouiMR5NovhZmZ1rgjomjtrgQ3
5buYfbjedR/14h7JuoFKQNiOq2vvnHOHQtMfS2s5m375hNzYpgpdjtUAxAmLE5GVpKt5/UkTyNr0
9jXJdOeoN16UNHA9HRm/dHJ5boyO5Y3ZEOOpEwaWL9chRm5Ahxx7iWK2YNDnOhzkmWHeqnS9dfPw
y6mM/+Yu56LamfHBIi6MWBJWJ3JdqGLBYoSg4OSuXu2X7bmZbU6KPItIEzMIc9b+6r9lAatwlVjE
0CcgntmVo36zC/eXtQp4Iv30UXT1q2iTt5SYyVBtU5chPxYNKxjTVHBCeFljlaPOXuEfedRkTZpU
QQUV5pSYwE0q2Rx0flPM+ldhxOWhdLZd+CquvsvkhtF3OI/89226zzSJmj+Dbz9gDwi7cfbD3ls/
kowmncyBn9Tiee8KqikZswgavfF7lBnNFoKOCEnaGbnOdGXrw6vLNEHTO/3S5gbUWu6xRY5T0ODn
Bn60VDZ3cTUxVMhZgrcrzJzWHCJr+C+r4U11QPMCMqvz3ahIk81G57EUZhNk1V117bd0kHIW7FHQ
2kLG8GPEPw6QWh8XDJjQb7eE3WVn+lvtk9tJpuBrWULlzFc2aG2zkmLiz8y8U3pko6FVt5RV4rGG
LqV8xo7G2qnd3Dr7Ga8johzbPwmdN7pjypWJKmEmMl0ltChiyFGhLQVKzIp/J8uexrn3A/KMoJOk
yScnP2ANMGuxKKMhLwFDxFpkLqZkdprXO4bEr/A/572w72od8bKAOUOo4d0RgJ4R3xckI0/zpawY
dnkW/2KbMSV1eVVYUWtsO3ZMnJgyYMUpYG2NCdkumYEYawF6yxdKl73nL48l1f2x4OiU0nyc/Ine
wfP+q2hre23Uo3RqIgAo+mGZ9n5uQA3NQUZh5AlKfjLnIWvy0NWWlxk+ciRsToZ5cH70mL07wMRJ
sbFvZGZFzN9fSV2LJqnVz1hIQkSTP9IR3j6txp3SeS4sDlmuHbVEQkKWjiuM9G39VCiUDAwG73mK
fJQhNifrwLomy4+jVb8PKeoCbeAPMBKc4zmTHbIgtWmftX01Dv/FdjdFXmc/umAl2EkQRM0HBuZ1
NIJ5eLbKfIUoOz3Q6fMzZrKomzpkE7RTF9HLs/RZ7lgikUcjg9OLIhyV8u+xZhur+Wt5/feLmMuD
aDg2oIHpbHTsq0weOPoPGYTCDGZtgALnpNXO+2J1WsCSe8XmdNEB4AjNzc+lNTyxqPJPBrQxpFH0
4H1pHBwK2pFSVlXleIBB9FEp+1ta9PCu8d2SB3mtjPIhhFfwiQz5l+V0B2Sxr/Vs6YASjpY7PMfK
YYbwIAe2kuq9dJEftXblHIZuupVa++o0dscrWv3yW+QPVINDTY7FYvGjqv3qNZsOnB//tYm/kPCg
f7A3orKcj7o/H3DNHwbDRI+zVmJHWVna6FVF7f42MjcLXTeaJ2dX1vimmMyuoTdL4yQmJqQoLegF
ihsZrn9ilAcizvovQnk+xp6HVoriguqN58avwNnVT0lXNw9j89JL1cABtBkfoRI49U0KbM+c37OY
cpFvhBd2SFr8KfqG8TZuK9Htu6qpNSosdTL4ij2L/tZBekP82E86Zke/p0BeljR7JfisY/DmkBGA
IyhI8vpv/2oLt+HPaa+Uday+SlVG3TbRarV43INa8SLT7cSeSTZ6qXT9gdEDzs7xktcp2ctBe1FI
gfdLs25LqDrQdfkz6Z9Wrnd3YZDS46ARMrobIBoosea0B57Z4pTS/Y8yK+9OcW+6wvooc/03Tocf
hcjvMMnq0Par99iXNlN4G1xWnTahMZgpx071JT3/l5mufHxT3O2xKVFY6dwW68RUo30vOmb8k93L
ZyJI2PPMroFXpSFwoq+1a6dld1Vb2bG00b9UScKpqoZ11y+w54G4yZNswSmT5KxiRxx9MU0vc0cE
6oBLau/2s3lImvUW2/hSaNKIPWsBzeE+bK3cuapmnUM3Hf0oafMHEjoUs/LFuPWLYSLcGhwWojNq
pzzyksF4t7qF954lXXAHOYK/1dRxQ/wuhv6ob0BI22EmUBXPvtNGJamkJ8ZctK4ju/4yXa9xY97q
uU4DUmBXCibB+CXHhkRltY4MgFFg4koDGxEMX70w7cMay88pL1+G2UrDfmR7XhRUV9jho2EmG32c
fyNlJcfX0AFM2Ey017L6Cxe9DyveI52kJ8161+R+dpHuI1H2+IQ5Y4RIkGu4QSHqv1UFk4nGwwvt
jF1bUvshrad97KzxPLiow1wL9QyX1xePMlIp/e62Q75jACl2NjxHD1gI/i+Z7g2/r55GyltLKXhq
JuK+aTK6k6eXT5xdkSy/+xrFaDlt49ZEZ89jJSYXEilSHWNiUOV9NDXdp2GZvzMSz/nOWNb2L6aM
3atWatNh8xNFfvlLFs6vqiEGVVVGcam8zA30VH0i3/ZZ56jkmXjivU4jI7xZe+nc/M7tUe70hXPG
bvs36UGhbInk2WSG02VkPhNZoGtOxIWFjIaKj0lJddZnuDHcrpzPeacfaRaYk5gG3/y8XpjaexYj
DTu1cjIRwQS7WVKf7LEKa5nS9+j70elBWBjrU9ZCJpLmz9i2+S1VuDPNv/WwvrezSh6T0mbl0qQN
clb6X8P5YnbiHkvi2rjmmjv+t+mCiu6Hhc5WAJYffWZbR+xFYIBMwlxZVtH+xNVLas4kbdSIm6el
DdvcPnvknR5MTePD0QUrV+OjFIXYJViAmqEFes3Wjquo1R7zYj8VKaNrRAw0r6wGcZW+EzWjTszk
k9sWB0Fca4OMSfb7JfWdZ+rWcWdrkvQgmA8+aQR9FhcRwgoN174iCE4MjLtdEkA5lD6ltTgHDttt
L758GRhmXpdKL05VssVs9qCtSkgp+7QFVu4nY+TQToRwOYOuBWqlGyQNQrRfEF/I+lZMFNK5ak9u
Jai+DaJGRYiazCAsg4LBlHgu3UTf+66GEmxsUCtvp0jqiizsoOOQyxM12vzL19u7XcGVa+YwBoqd
k+5+Nwac3Bss8tCpUl1HvQ65I4e8My+DkVxnmxTFep2ORjzGRNA2kdtVlzGzxLnIHDMkmfQQMysn
61DQ8Vb8mXymSF5BW0VlYPrGC4ZaOHW1ZT/Y+kigks7oMhk0I8i34LviW/NoBxhvp5HnYrDLBt8M
sU/7Ucu749XLH5TG1a7LOQScPomMFdkO8aiCPpP7bv2zjKv+ghvineXiaXLFp2HmH8qX3/xDNyxf
elX5RyJ5/hTZCxsqxQte+JgV6PEskwX9lNVRXjm3NbHJ5rbafOcgK4sMDweyLpud4yEPYICah8gN
QGsAtw+SVEc/PRxQ2skLoOCTrNdsN9FtBZYscBbi3vGeZ8e2LtJcGKJwM6FrelWePEHsS28DC1pk
tjUbKVdxXrTNXxde+z42649+HfZNtbZP3dD9kk78TUQacjNnfWF2+lXMPnUJ8MWgj80+slK2bHEp
6Rn1Ej3aqAhusxp9t2bIc4eBftZ057d/2ZOTpwE+znK2Ez54zvTLEFyubar/Z1J2P+V59zte7d1s
NecV1DJG2M2BozcHglle4Aarc2r0EZPrFPat3p9IRmJnDJNxqJbrOBgNBoCu437hqDPcpTnI9zSD
CWikXf5Y4CU8Da77WaXlcIeH/ofhBSQZmyxYx41vMccWd4OPzUkf7GDoDKaZKIpiBxqyI5ALo9Tr
orrpfnWx/CZh+mtpiv1AautDm1ryRKRKE1rVln6NdAr8IbblbTVvZJn9aKdGGxhEf3Mk+2YE60RH
chaZrc9Ye76zLydivJ+yL4Rbkd0wL9KaUyMa4wmufPGiWuOtGpROzgaayHxCEl6KqY28ldDPRKnA
X4sy6iv9t+bJmGoUUpGmJVOgMDvuzaI61Aa8Y1SRhnSplevRDfsYg5XHDrnymNCwAI0z9P/r9tJu
AznbnSWP47jDxE9ZOlUh9I7laMWC8sb+Z80lS2FFjYAcnqRU3MZJYvDmMqR2Vb5PmNAakzpOFbLa
rs/fvJxJCeMSI6qKvjwldrfwBHJ7D4mD5oBtdx4XT8Vs02jb3YkfyYhUAM1I6X8kfqftE7NWl9a0
Fl4QtwmmeYE1YDi0T1Z9QFXPS2WqhFDoZFcbjNhZ6CT7LSsEOWxSn/14e4HdIeiVy4dZghQ1F5jC
w8Wox/HckTIT1LDfieDyQ+yzrMXN+SrFwji4cE+2Sh99iS5k8WgikoFcySz/oXa41a4p9pgmXzIB
A1jrD+nADkOyBSe1yT2U5fpM8FcWyoXGx0JFzrqV7RKBTtnkv4wDOlTTjndD3pwXNuGeav/WIj8P
Iwsvs2uXa1l13glcBYq+4isnmjIiAhG1eRuj90/Ur9UiDAch+8M6uRWmX2zuCvz3nl6YP5L8Eh3L
X8VmNTLG+2jW5QNs5h0cB4GTvZB83rjgB+Djsi6uFaueQBX9JoYvXluc/IZ3acVyLEfHpHlpOZoc
+wMom3ugJn1yxF54iima5d+rbIm8pl/3im6ZKaFhH7X2rkv3b+V0AzkilUmc3C11yaDoq3Nm6xIb
uP/YJJwFWFMqkzQIGu5xjVviUxCA2J0ewnP4rzGbPhizvZWq8XlqaEThdelG6rx2o2NdE3e+6ok4
aI3NrMIyd4lhlaGouvaQJvNP3br1benB0zUNIcCjB2xlrQnRGaS3XmDdzlwtPBlMlhxUuynw0JwM
dEPTotGD1aCP5V9q3uauO95rrfLxNwvAndH3O0tjPzDrwJ2tJXuzF3Of5AixpGD+URPNR+SALCbv
Sm3lHPyqQRJYMveMjZQ+dn4vBj87ms1EmTAlaAw7522ZWuuUkVA0VXQJPsVnRIrOQVTkgg/oAEvG
5/sl/+yNYbxIexrJRU23nFFx9IYiuZST9pZD+BMtJIZSUzCPUH/JdEyZNhlmhAaShqEtDp3nFlFL
9R0gE2BmMn9OTAcv5tykCHMyb2d48E41zQhzk/S53C7O/0jDpDWzaAYDPOtzzm5xE4zVGGF6yWFS
CnwdSWpS/5jmwWrXDB9efybwqw3SuLpB/pIvWJL1+MFLHRLgKqcKc0Uf6dW4pDPXUkeFXHXJ3HIX
Gxg8FZC0iG9/QlRRebeadTrvPxJRoir+x9N5LUnKpEn0iTBDBnCbSWpVWvQN1n+LQGsigKffQ+/a
XkyZtc3UVFUmGcI/9+P+OXDKUwo07lLTNHT2e54AUZ9dtHCK3/0jL6pzrUD+q3zgzqBFvRFujrnf
fJnjtjlBFCE4ypE2WdW3sl9Y0gLnEHSM+WmrsLcM2yc2fOrB+2nbz7M5b4y2aC+i7CKU5R5N+uoz
Mb9LV1h3yNO2DQKZC7uXOP8tPjfokd6KPdvVdJnn/tWaxbK13RE7PkftTRz+aKfiPyxs89lN03d7
WH1zgXvIOOqdA3ewz40bYg6YWLrxQhzn4QnBrBIUPhltuM8l4YuwD/5YXhs8O67tPtuHflkLPHBW
R12htoTg8rtDcpzhLl7dWqrqktr1RpmmuodzY5+KTrMmVkeHwfIV12uIerKQo9IMJjPa5lLXuBhT
le0BeyebasCjaRYIYnMfApH2+yj1WtLobP+v0/RKZsndBP3kbjPDnC+MHOR2qEwukNV4NaWBb2Du
2iMNjMy06yy/l6NXbTm5UVGfCJ+t6DWlKvq1b4p50zd8xjrA4PTccumY8iLK1UJ1iDas4zgx1DVs
jja1XVkXAkSsdqs9YulnirN7ut+Ur3EITvmVJDi7bYo5Kw5KeqfXMBsXtp3p5u0zTbHx3TthN9y7
BbMEy7KtCJdzcUqYM3uT/daz1JIDam0MYOPJobb6Z7pwu85zLIJ4rjFYEg6LY/80LK6/X7Kxedd6
+tHLRT+4zpKVTHmYBk4XS5bIY0Fdc1H5AvW4qxnx9letx/DSugUAV1FPO+Be4cWmMwIJ1mtX1H99
GQs2UM47cqedMt/XVvEpNDqiLHsrojxlvvz7MifTj6z0Y9wdw3CO/d7fe7F4xjDvXrPmeZxTBs/V
2TbXHyiH5YqHPz/NlkAkpE3MMMenFA19nzpYETumYiD618Y5J+lxBbQbrTKGi46gkGEqEupeKBpG
6RAnqX/86wyOY9fnb8rKSEmcuXOGd7dwtlkh7Ds5MSZjAjPGFlnyxZkQg/8d/kYIek+eJq7h1q2B
+1YwXvN/Qkdx92GaJE9OPDZo1uM95Il6jInNJ1hSjbb+a9KVcaJ94MUjr4pfE1O0kdKYvhYUF4C4
dyYz0UcHamtv+WEDhJfU3OIxyx0EzlQXP4lpkOF30h3LnIpEbyx3sYTO2VqMZypb08Cd8aNwow4z
6Z2Cxr5IK4kfxKovS1xM7M7YEF4mhldym8UqfYqN15Ls3PPcp8WzMRvevs1BfdYhaJT44E2Tfc5o
O8XSWTwP7lA8l9iyo078yRLyQIzYl8fAQ7C3SjvGVYeJUUKmcA2T59H3L3FZCka5a2p9aXFahA4N
8IWs81MblKTvCDoRffL6c2B1WdTwqp9sDwUlD3tJIUNJ/HXRK29c7wzaxcNOZy9MrPWLGRSMyryb
LfHS5LZ9rXx064EXDfJitQ7eGX/Y/qUJUHX97ldO2+LJG2AYj9L5cg1CIEMowHW8Sm8E9m8ODdHd
yj9wdKITlOV4nOPkRLn3fVyUeTBCOq247lm4QJz63KW5eOU3Go5q6fn27M0zg+4p6PnklHbNXtQj
CgRiGrbeUPsk+9iDZq4RK54bGsfCRUTaM4MH2VJm7imS/fIl53/LdUmLKK7DFyNOyGn2Ph0bMWAO
vG1HWXQLx4kObbDikD9PHNMsmexkKjJ4EONfL87THYb9vTdzYPLjtubmkF28QYaRADJJgYgfYVJ8
1bNhn2yah6KFBCcq9ncyNPV7GDj2Bpexc045bBJGG8YIah3cJw7hDU7fKm+rIxIfTExNd2HsmxeF
Dy2yQvtFowCd2XGNbSk5nhd9qIjnCQvTNZ2nftmea22VTOxrb5Xv77ZWxaUb8O4EKz2Dc3V5xoeL
GNbwZxbs0HyjdQERGRPQ95pTlcXPWD+6e6+6O5KdgeFNYGjP7mkxynNHrS+qWjxdVT3xgbZT8SEy
MRwF6cNoKr64NJAPzfGo2qVza3C94EjcU/yiPzzDGyFZWM7RcCy5pc1wuDmKisox8D6wiVCYuzDf
hPcPQyfBTUecasP46mGumDyCYRXtP2mF78qWB8KtfyWWnZPkv2tVNlwzsuiGBPYGUhGDkkqpxy3k
y78vFu8qduTigX0yZEOe6s1i6/CUqeDDzI3mqCf7k4BN9u5TvIRwQuq+38UwsV/+felLIzvMOGC3
Rezs08J4LG7+3pTFkdeCzMDyZyy7Fy51FBhW4+9pkf6hdovXRA7Y/CvYYUwtkbtF8kqI4t6Jjp5E
iQXbKVp1YGCtN8E4tARuw+q8ujM8MWID6LXLXzNi/TRgWTCS6c/u0PxJcMM5E5fVmLCphJjkYpzc
SpvOT38W5V4l/m9nfeO5UCzH1AzWj3h8ZkLhcXoZWgZDTCOGpdv1GFwJUlZtNAyTG3kyGhjGv8aF
d0ngyuFcrn5Kpja7XAcJYwr/3egD/xW/+bUvW+LCyKk70TLHrTM2fLf54Ns+6myZn0cDuy2RaYah
3C5Y98qPAnfEjlqA8CApeS29IDg42H+iwmlKpKtw9apMt2otq0zSwto56aEVYXkTIOJ2eiILyi1q
G5blfF7oKLk6C7PSRgWAEhcV+eV3ju+EIY8rsg4luMyJNJB9M+YnAEw68qw+jIwaPja6h3rNeLpM
ihY4tV7xYvLjTP0G6Y5oU+qmD49ovSjDCycolHhex1ABYS6LS0kIV5b1ryAlrz2gvN9q2ZwAEiCk
Tg/PsfqbSPNo6t3yOWA+EBn06WJHYdnnfPNSFp8ccilfBGRAu4//UoZ5d1gydOepDGm6MKYX3XZb
fOoAy/phi0Zun2OSB9GQtHSW2NZbuThHxApiNz33Ej8On3q7ERfRO+O+NZJ90lQgyiQKfYtOEyXd
zLrgepeYHXA72nth0QNFNRCm2mkSu6ZsfhH5IgFaGj393s24QWkyD2ZQ//VmEs3lQPCqnbO/SjDW
ZXZEmeE4ghzzzTXnlL6x+D2ajslTGieR1ep8b1S5u3FatRtpQtvkELw2//CWSzoM+L2QbiEHGPP4
a55YndE7ty5/VVSR4j+1GkTJmHGpaaACbaVjG1tH++qcGYxsoHiuN3j/VAPov9YUVB97RFCrHy1u
HknyBb7GPWsD82Mzkt6ZMA1Uc/CSaeDnnQqSU+n5b8kyqGtVWmnEEO5BNW8AHjEwCTxn5sNL36Fp
tTuadt19wYXgvZ+S+sBowsM6GKJ0gRStBZYvb4C5tKg1wiSr4DDYzmXK9Ge3GOpUupu2Y/XnJEKq
gS4owhwsYYsKN7pqbhB0lhvC+xv3X7HpUwEhJJk2CxxChmjFZ0cYAt81gyBTJu/+wlgLwmPL5qtN
eNUEAIyW3YJOL+bHVc3xgDjU4nafYmb0bkv57HSeiswy7nGE1200jziuVCPZxtzRvc/GV1vr6Vab
nQbpUXHOxWCr+tn/ZfZccnEj4xX2d3rWh174AZ1bMyUnqF+c3xFSsC3tbQx9O3M56WIoDi70vG+j
TQ+eWPaiYf8IVH9vBsy9c0d63bN38HKCxzg8mVaQHgKCein6C8cGehwrxr1+UCZPTeJGSFvOOcBs
2uWIXL5BKZHO7Z5nt4HhNVQ+sRVhcCWbnJ2Jep0K+TZ6tItRBePtBgG3EliDmigaShRmuSnz5sdU
9r8WKNP13PsnIhk7JkPGnhE7iCULItxSRHOOva/kd8q4y0tU26jAyjl7XCmW4T9mZAmyFbcuXVjH
Qncg+Kr+1tupPvhVyKaaoTWPCrOVyrnQzhpJHITLpnA0hWGOLQ4WqdsXHcqPGqd7oWEbOUCA255U
epBNP+Cu3Wbf1Oh6EMypicN45W+DHx562I6+b+OZ32PFDdTuwUF8N8FivYB2+xwXi6rVsbvSuTkQ
Ch/4rR0nh1JRUJKLPXUTmE23M8zXsMWATd70yveCm09ifHm44Qh4Y94PX+BhSq7AcbxPatLwlpZ/
49kunypAAbPZZvuhyM8lUDJgjMSmtAiOyg9Xibe4UmWDbwztluBH+FpbxmsbzKALBwJp5dh3R6s1
fg5NhcvFbML47FvNvW3D6WoBAedgg9xpzgmamcV8OGAcPXYek3jw33NT6yO3zIUQY1gevbjayBjP
b+HIv2ImKZwObnGumE8Rxb8OhH8uBnwjUqJupyQ+veyPVCZrmM30BTJVNHp+gmtgiQI9/Ym7ad8t
zmflN+Q1WofDka5POTslBIlYRCWHHqLO5vROrA9jW7l81XHDEVzFzTFc47VoN8hIoFDZ3oyYCZ37
HcPIuLU+JC4B8JXx+mGSxlWmhbpzTu0oHjww3rsifepLCIfiIg2Hg6ZtHGWSob6Lgh2KnzY41pcF
iuC64FBHNuOkYJQqmmpEIIUcCEEmdY6x2nXOT2wxAC9Gs9t6CdOAcarvlt0YF9P1sISXA1072CpI
RFlH8o7NrlfOVfuuIvGZ9Bszdq2bQzLUboX37O+5InMBJgIOctWo7hz4MD9pHDSZ287bL2n2O7wO
ZuSUM47qRoRIEvQINTxAAYHqe2Zx5nB992jEQQNJ4SXJWnPTuRigw5pIk2xBbI7uEyiPd5JNNE32
Yr4yMaCEzNv7luPimqUYy1ZrtXLLGcUmCIr8d7GY9iWpUdwzygLPNU8xKA8YX43QiGo1mZ2VZSd7
+UwBzbgD3bey7HpUH8/a1n2tt4MPS6xItyALsxtUEoZcLnEwxyj2NvtW0mA4GnMsZJMtnoOZtRdE
qdgVDksdNYiKuYTMk/Z/v5TowfbSHQPLXChV4wmbeJX7ebCui2yeFIMu5tdBebJnK6PDbixxAcAO
4Axu7Ah1+dfBA8zCdW3e1QFBy7j+waFgOomyx9VLGqpee6GKLr1j7WBvBq7g4BSCbEfeOZd7MSr0
IyzodYkMbCc2WDBMLH497PK0+raZbmxjyw1QWepjU66DQjB7onLi7QzUjjELDmXDnlZdwvwtmjFk
ho9BrUIXpxluVwON3NOr95r4NVwKNf7ySZXAsLDlEVvMWa1nImGvlZ1+y1yu0eY+GIu/rVny0bR4
MbzVk4kzcdx2AMRwYbarYF9rqi1X+xNbZzlgGinNPkT5K9+40DUEJjjgOmxkLRRAl6hExMXja6pW
wFf4COMAdSkjaVZmnF0MfOzHoh3+Zh4jKgK6r85kU6yKW3EzyLk4El785iWsoiCdumvtKepKdfPK
S+KdCy9/+H3A/L1qyfONMn3rU7h2qgqcqMhSn+sbVNKkcVmPygdoiDelzE8GBRzX3XazGMl4BB9z
7YygvxcU40ZDVb+OatKRiYMuZRQHX8P4MICObTuveZ5E7Rxljq46x0KykZYIpSCBI5OtILPTIWqb
xtpVo73596/RQRgtAOKFFdDXeZTfQTWfqcX9ytCLI6MK8h0s7TGqu/lbBXb7KNDbuaoyVKLmezvk
5bGKU/ccy/grEX23tymsIiJc/QXyqg59j21xGIvuWs1Lt/GDwMRuvnq9IF0MvJkQ0ZDo/QA7aXJD
ev8azQrGS8htulTWmbAG54oCEJfjZ19CfI0EJCxiDTT4ztzcsonIUdy8zG6JsqKHv0ZKVMj2Qffi
/nc2Xrx8c0l8LZo427dtfWncmE7pHh1ODZ+u69f4yZZpV9n6TdvB61SI+lV16WEa2N+JOJZHwUIE
ggiftBjDz8klzpABut2irmYbX0seagj5u8VzGeyYb6NBGsrHOMAncr5oKOy7GhTK0OBD14Xf7/sl
OTi2Mx4JB2MLnNzj3AXv6ei3YG8U860w95/5IICJ7DQmW+riN6MKOGob2bWp8xchhgKVcHiduszD
UA36jnBlJ6V/dDvYq1PCbUY5r3gjlnOeTIeJgRIfFQalPcSRDrG6jgE9NmHTRMwAyh1PloXJniuP
spwgyrVK70F2Ykn7Dnv02yyV+Y2Z2oEHtzzlWMdyPZlnROaYy11G3QBOSqgzIexubqYC1PxVqR0p
ZFIKPoM9rD3XOJgeWjvckrqvBjP3TeVMXghE7Mq+oh0nM45eabn7JgcMOMGiSDgWNYF3MMHSbKxJ
xEzZvI5dUHJiAwDVh8G3rAuxl7H5I3fqd5f5wGVO/CayOhdVfXKuws8fJSPQrT+29tUhAcmAHBE5
+5AV/Vrc+CoZ7hzSypj1VqVdrv4d2x93sXKJAxcS8TlIkqNlVGjhiNYsv+mZATt0KNVjbPR/23P1
XUvvT82UkHAboa4887+rhCsUNtOXuuzgsQAKagwbIknOmmlM0FCWp1DukKXcPRB12EVjjnaEtpyj
sdFz8p54yMumjQjnGXuzzgX5NV5PUzNCEGJdVKX7nLWCrGvvW2QZMMJ5AHHWGxdWF9wlzTgf2suy
biijeJtbKMdmLP6OGGYLB9RAaGJuAzpKWHN6oO7uC1rhaYSSXySCCP3VHLD+6cL5wHGvdve1C4RI
ecWyd9oqPic2gOukcjKMRMzBMBIN40whu6J7t9X9iSp4F0xS8ws+8s9ySNsP0MIZu5L5MKv5OciJ
5XirS1aJGRkxiYlEADHsc+5KuERQwYbllniI9+ZRxVb9btJLFuBSteci+WzHIsM9S0FLNvgh9K0g
JMrM6KX3AMolgrfI783ySOrZfAS6O1RJ9V/f2QMahU17I3KZ7y3NDqeH2iCBk5cdM6RTLhZLwl7q
teKzifOrajFABFP6wcT2Zz225dGu4jBCB/wNZAN1dGTq2eGNcRqD3NjI9c0Uidx6lvkSeM2VLNbH
BA3etTOCo8VI2Y9hvFUmDOySdYJDHitKVU1H8DMjfmrdbEhYIeMTMk69ZrfMdHRTaPiyDhe2MN/V
hHuy4xJExItnxs3Ng2yRBgZkRZNTcjVNBYE+MLXMXvclU7i99C/0Ow2buk24JVr44WZBA20H0FBj
9rKt5sPoSQMsHVJK4H4xmzaj2AnElg/8zZsqhlUlfDa2BMERN8qyXZaGNIkXVKsnFUczzNz2Lo0l
kgOFNFp7v8ZBfDGdfCqJ/cBYAE8i1I8O5B+s3JMgSXhR4ymY8FT0ur5RVwzsV3TLHooWQs36hiR+
1x2CtDxAvOUOrJaDWSAbVCwpG8sqUNxCFK6FSMWE9MeroSCsmIUVpW18UxPjgVgbBwC+PR2bwOKH
wZoODQlJ/DccBDrMBex5GT73KaujIq1+527Fe9HC/jVifShD401kSIaBSpD5HfUQkv+QdonqIcHi
p9i6vAwToqUrcFnSx7UUc81yJQtNgaeRZ0+diXk+jZ6gDmbKjqpp4ls8558py/Wy0HhcrReC/giX
XR5tsztYQbBLgvC8LMZj9Boc7K6B658a1tma/8O3u0s6U+8okcX10Dbzzct4OQb202X2v8wDfneu
MUODO9wUT3GDl0ADLj3aJP+gbquryx55gFv0dxHh2YGCTDWLQyUgc2unUu2Z7Pl/PV28dFY253G0
g9sY3Hl/9KGqU+o6w1+ZMp5nt/3Ruyhow+C/lpqBudOaJNQNu3sayyZbs6/IUYE9R03IaDThsExg
EKQngafYsoENej3TseDV7bNv0AI0jfVKrQyyz3qUO1PAy0gR76TgT68pvY/kODyEa0KNwqiAgifR
fqhNDvPgefFxQI418IC5lDvZjK9ZSqU958bVIcZBoQrCkksmVvCGJcqaoMblPhQiNzSf6IfFwhyS
tQ8IpxoCpLNJtaDhMSUi+yESEiN17sqdEAaTQP2lvbbBG7p8jLbtbIcRe1cRi5bUAkLXkjgHlLoV
V9AWxzXAUTA9hCZKJY7S6ZrLz+I9NvU/ZvYFwSWLTKIoOBPb+UnWT3BxfJJ4Fk9WXYFTFu5Pz22T
09TUL5UOrBOiLGe3uL2FbP+7Fhci8UoMZ2ZAaonp4m5U5cNt2VIheT0PRowEKX6xEoWbUleb5jrE
yU9f2T9Nh7wgHQUnTMAXP8vIDtvhpxe4V2FN70WNU7LDcxKX7q/Zcn8re02qBT2Kt/TW5K7xx/aI
lgV5/uFBhNhk84RWoXxzk7rP7azv0mg7Yuqrs7vCf2ORh856fGntPegdM2pL46wG81tNQ3purPY5
tR2B7ZoRWJ+j9ocS+Us3uzLTe1UNPwo84ibuyok+OYhWhMAbDisDCLJrccxZlraS5TRbrGZv5vVv
2WN1mQzcJIHPH9onc0aCXpmnhPGgUTcbhNH6LShxnZENd7kUHEyCVdEosR8sGQ9W3TJgCex+iKzY
f+5noehtqPv7aEEHFBKztiE52zeJuC2J4nQLFn6jqlK+AEc+mcm4vHvFePJFylZEn+VGJM0BX/TP
FqipdtLgOK4ktbrkOZSVG+D4b0wwXdhr4xwzat3p9BaHwVODkaNyew5TE3DymvgH8dLFPjZWWG9r
rx7fW7bO8DfznoSSgsqMSuMPg6M95Tf3zKfUKlnVQRSgSNnV8ML99kzpXvmoaHmMvDy2zgtIzqx2
X4wq7W8qRa3nAGMedaWrLTkfCyhhJ/ZlQGqcRB1jqyK5G2ZRb7iOPxVxicmhd7Nj5lUHEoMbsALD
Neym4JZP3cRbHUPS5OC0qrHMUUNIeiIhMT9i2RmBx/mUMZOG3poLU5O+xCXpWETBggEKBtagrR94
bzltEUkfDFu22C+RLZ9B2KjIY+y0zRgfu30Q7oD+SNYAnH6gRXgkvlOJ1zfwzGHj2Zona0nFacT5
Mc+wM4si3TGdeurSOr2swQkUsEdQYh0el+CvrNHLFZMAjragOTNsK1edDsUmSzDWu/gAItD/o811
M9YhB8IgvHkG2XVb0DVjF0UIDCHk3LdWz1JEluwcBNytrbp2HxoopM4CSLtZPg2G4si75At8ke+Z
CGICD6W543Kw3D2v/CkNhNgYUlOFd7NXQkEdmN4Ng3sCGWVytVBWUoZPVQFT0Uhzxa5EVm10mlNM
93M0WJ7YGcJgs8nHjxj+Nw4RnBsc1m8glwq9vvx6jk/muPd5r9aFsNn5/CacM+yeeyFb8gKwC89+
Uu79ctDgVDJ94wg6QXibOH6SyZPwZrYpnBGS99VyJ7YMWlwa+jA4wXxX6xerMzil4uE+/Ptnm4I5
Cdcpyr8px8AJY1vV7F/Z6PyQqLIYxrAVYWJErzdasiqIlS4RCr4Y7XRLtTg1alC4y+fmFqT1/32R
bXnFFKBOyHzNTakqWWceNbqbds82wodh2ndrIkdG8tvfik5esVmVx8lv60hnNkoAcchn3tSg6npI
SoVzhJ9ZcBr43x9uVc3G4LJ9JqVNKhefd7nlNplEcNO4/+AZIneV7HsZftvEYqsCR4/m4d0bgf6Z
lfw5aUcXTRiOz2JKWRz9d2tq48fgiQu2CWaP2o4MbiObRre/jJF3aRkZB0+LUTEnoM61TAU5CYuS
pasghgIf7cLmzbtv5dfgR65yBHTYG/4kuqPjgJzk+HtMlx/uyl8Ny+U0tBhX4FSuvv7v0Cy/Q8wM
UanzYu+15MH88dYm1rxXLoXZVe8BI4pTHLsVpD2lbnM5wNLHjnCROb9vgH+Io8xn35Xy+dmJ4wrU
7Dit823KmXPL2cWOYxG3J7/UcmMYqDyEX8HKx9vRdn1wNmb9ITgqHP89Gbgc+7v6NSeGuicnJuXj
owc6E0HrqHbkIkIerq0HAVNNy9EvIILFiA+dcK/zslS7waIMw6/mnusiehmmPmDQBI9AiZ6acWVv
ZUt4iAVpcg1fi6PyxGB3Wn76YuEQB3uL9grV7BK8AF2WcMCKl/JYFLBARSOH5xQcM2yHz8Y3+2dP
hS/TuPT8scvNd7EiVGJ81n7B/CX34d6uO5FDiDOzGGaOEpg1tNBz/v9fasxfpxoeDn7AduMF0FPm
rjxPA1PxrAMzmHJL3+RJBZ42rB90b2WPoDVYGwpKiRapnhdBPwFA0LFqzDcj74sTBYR4jUguFYt7
VVbbbLylVXtiATgoJ+cI2aw/D5+U4Bg3Rnr2psqXZi+VNZzQNZp2utcLmEm09W+CMQCC8ZfWzR+P
a+DkVWfefWpleQH30Fyx1OBPBjwn341xuvlVf7B74qCB31PF4/fOWaxf1NgS4LK4rwwpc8sS7wD0
i4MRO2hmW94LIH1OOL+tcVgOXc4m8VA+MSjC+dHq5pcw+aTfP006+2JYb/EZeMvmKqO9UbI3dfgm
IHI3BJiz4FzNRrArRfgb07kLzwy9Dg2YtXCqTnEwdPeB51fDhDu6LsFNBXrU9IjcEkhCXOy81yLB
N4Gfn5qACkscltWcHbjXZnBMMBXu5spd42hq3I9pS8d1vIc7arCWUKOSA7E0QBZR6uXetfqp8wWi
YeI+PNnb2w7lN3Kc4pfuq5a11ub/bHb+kwG9Y41WDi8kyQsDwATgtOmjg2O/z4UzbeYOSNEw5z+S
gpAD7Q6vvZlhIB9r85C0XrgrjcSK6M0aXwkYbSC2ELXwcHBAbOvJo7wajRRHwvL1tgKy8UrigNgr
rd1GbnUbSx/yoQn2oepxiwgGTyWxvCBZiKe47h0Kt3cpOnw044AZU7cm0/A5Zrjq/fATvBNZTTeR
12c3ioUODnrspixMelMkUjjpH7y87W86IJLzLBdMN/UX9b2C8XRXRSmVCY2jzvMIpkS1C1OPXvS3
GihxVEpkT48Zyinp8hdS/QujT5PLsdu+pV01X9vV/zDgX08UycYq9tjU61AQ6CkvylMCqn5WHyGO
uVzsmfuRNoYik5Ko08Z+SCZfr+1iPwXNLEcn+Gm4lQ2OzbQwc6yVxC6BzIue6g9Kg5tDt3QYroX7
aXfW+BTjAr+5Dh8C5eTHxadLo3VEQ58AfxQsEOPsO2DupeH/owgitJQhQVg+/OGsXiaHWs5isn8R
QGinpdtPDM/AWofFvpWrd5MSiB3U/i4Kx9knc9R/xLxmJPuHIQLhZD4VhoEn3Uwwy9NodrMLYlrD
wkrk84kt3SC8+/DPdiu4ChcPVzQuYbW1WPtusiDy5v6yHacFlwSWX7ZlaX9owz2CHN/5dVO8pA2G
PmrDLsJ8b2IYROHE/YXzEWN1iLEbz/QOTL23Fhm4Cz8cUoPRAVtKcQn1fvXCbprCZgSIrFZWVmGr
/HWR00et/mZOMD7IBFybqdN7Hw/Ppu4d4+wN44CgWn7SPeqBKKTuTq1WWA/dC/YDCI9M1cYpERgK
3dB/TD4rLTfXoBpmtgn71XSzLOptOFOGwk9YZUO3s2ZcfwUR922Q9l1Uzfo/chzOwfNrknLDPB8H
aIoRNiFicGBaTp5vXSdgBjlHuWtil91G6uanVWfhYQG2qqcSMgnI/bC78Rl+aN9xeBaMhpuLiw0f
WWwwe81VPHuRYRWc447hLbQ7kCOMkHhCf2eqTx6NGfiXyX9f1mV/HDWWA7/+888lqxl6XruK0imY
cMd/axguiC9irYxHbbBzeLxA/U4HkKWHygDsmdYI0K1un0zlrtNTLAJ1zP7dVGRCWtH8spdU/2mZ
cdKRQiX54hS3HCgfEIazjPwBjC9yCiMzj+Ovbv/TJPHOqnafJwIX9mpSV+MCEsEgmS991kPRsGKY
DZRJ6ac3Q4XmCXgCVFJS3CUjxKO0WDCBKfGtdqF3E3aM/diJp2QsfpiuzV8ruAA0XOkJJQMwzsbi
CbNLcu8a3Io+gn0whEx3y43EHBwlJJQeHqmZJFvXiw7CcpPp52ThN9cdDpIED09U4jdD3Bvg9Xj0
IzoGkkJXI4ih9ztluws9d63T6kDjEXI758bw7BWBjhxjML5U2IOkaQn2Z9ynyDh0Z1404q1dZrEq
O/VFWBMWMpJFZlEBuWLmOrg+ucIRK0vesJ7wqoHtZbArKjIqY7EGQJuZoBKinWWhENtYmC4h7XBA
KwNcTF7Ul7iJWymXA1Nb8tSaIOlAnmdjj7giM8c8caYnQF8h0Ot2tvc6z3+gDaYPmfivyiIDnI31
fZKJ5gjSYXcvZ7SnamUOhZqFjk4gWj1E/zH2lXWo+/kZGh4tZmZbn3S+GvFT+MN3yJv5k0XKF5ZM
heEd9zBmnqtvtfm5qfngFIa3yx3co1UJVVBUWOp6XoAUUZWE0+oqbcW0xZcGxMVUFUInEO+YhsZW
5HRckBWh5SmLlPOGWIGK63HrQhgXi/C2xshZzVv6KOe2FKfJjDTp3hUHqNO/sFE5srOnDsJ+7LPK
cQB2HfOcDL8bmX7ZS+mQonWgkCTuPtMCw1IFH6u1mbGlMOPKJoYXMjHZrOg+mgfTeh4GpmS26191
03AksH+yuiznsC4r+rTjcO9Z1XfSWgEM3x9pnnobfJgy8NcJ8byBm9UdQC1AJqFCdkPc6B+C4EZE
eTxwHyt2pE7kB5cLxXvjy33vr8CPTliXDncqIR1T4lILGDiHxn8gChoEWt5xI2z1LmvEdOPOxz7G
47Z1rZBJVmHtDVxBQCBQHruxiCGzo3mJwmASxzsll7yPvDGg08DNH8EwbQwHsEHda64Zw/8QdR7L
cSNbEP0iRBRMwWzbW3bTk9ogSGoEU/Ae9fXvgJu3mA5KI3E43QDqmsyT1R+MJSe0+CQVM+zcNggl
VmMw28cyN9ZBgwOiMNlCmH3GtD3qYBt4dcZmpcHcZqS7oSIrtci8Rzx+xdHD8XEA9b0fPa6iksee
ZcNrbcwtycLMlGg30IvcbZJymLeRnhDgzVGlMd/syP4jXRwhvZaPdJBAxxjgj/Ryd6KkKVaBfjOV
/XAK4uo6M5b7XwNNj67rjEhUn39/GXlCcCeE/qZYtHoCrCKM4u6Sx0wdfl8yu/w3BjiHEJe8ED/M
8qRRV99zs9fCwmuCtP2Ag5KlmjfdsyT9EgkmuShpP6wRvddM/g9enalZM4nX+LyJBY6Nv5aXRXeP
jm8llDuuJITabd/bW49NBARic62EnncO5GvAApce6CMTXVj0pR8h1+5PCrVnkirgZUhrWcVHuxGU
9C1i1urx0aZlfLR9cia6OSSyozeR+BpfBLHGRJQ00ZU2+j9cvT59GRkf3H3VbtLmsZKc7iS0YSkM
zI8acTJltCH3Q8+JSGzBng0KZbguh1WC5vGM6Y/JacLyzcs+TB3Vi/XnzVrEB6Y3VCdn+arHvqrM
PD4NjPDRZOGUKHWLR1NcYrNMXsmkyx5qEV0sDrysTOdnqRp0QqZ6AeKC5gEz2YOHBm2nfQAcnAnG
Wgr3PwthGeATOBQ09hSl5LAGFTMM4A7AxbCUlY53M3V6NBxl0pRb0Q5+c7QroM3mSH6YVRtEyxEM
tZpL3zqV/pjcFFG/ogwhm8NFiR2GOZkihcK1ZgQMKFoOUht3lj2PTpQVZ5sEEaQPzTIG2KHFCx/m
kMSrOeA9ReO5cusCoiHT5TZkqlnnJjUVP89cfWlWj3tV5/KUFngLZ4+PCWZ1u25CzHzImr2VE+be
KhiDrV87L0Jl8WZuO9AJ7AyQwFW3eqrfJrulwXE9+RQBVd53bsWqf+xfBie3PvqRiBU7ew+mk4fG
9lza2AMnrs2IkDblY/fEtORirkFGwEpvt4gsHgxspTu09HJhzMYsxMBWurXT3cpkuYGpxb/qrnhG
VfoJCqB4oU0EV/tgVKzj7Ql7sO+EUAYLImNWQda+OVUAb6wqTMb989Pct/paNdRpjj3+GVIcEFgJ
rW3aBggSRggfyA9Ync0tsIVBXYWAuyjj+MtkDovysMufcN9syPMJgeMPYhsZgzpPY7Av2YQcEOrI
EwcO5MQa3SQzUBDN88rprPEiPNI22yzBq4ZeYEjLJ1J1KePUqFet4P4cyIw9FCZLwTLDwJ61HRE4
cjg4bEyQqeXdbpDdH6NZuve+N06/FLPKDzjkeHd3pbLdgxWxPYJ35yA96cZzqfgIDWO2MS132Kjc
ZN0SSoX/Kzp5AT/ZaCS7LhiKIzmxOATm2Yj3jmMSZZpzlFKqrFJkQWsUlyubY/O0fIG4ALKkSR4J
7EPATuCi47aML63B+NoRznsRdCXK0cG+T7HNn4SySlJTn7Ha7S37GnR9fPQSpOFlWdx8aWYXwSV0
oi4Gxi3tays6rI/YuOjUFcNe+txdEpn9yaFrcUe/uXbdgITPQf7rKkYNcG1OvfdcVsV0yhDgbjvK
J6izjn3undreRETSbWNivfOosC6tdK9uRMyQEHfGHX0OOLIPI2RUZFgZmudZ09ZkG2igPH7nvCVm
zhRkeu9mTcqsregIY46rGJ3fyml5SwO5YNBt8cPs48c0fHlvzHAr6hiqyCShmnneGzoEuJlCfyV9
2B5GowS8UOr8AXYYfKTR2npu7K1TP9shPRmfVUuCndkNuAJblFvpmU6X+rq0Hqe6P9VV9rDYY/BF
j/3BorM4Sz7qQxiTPSYo2Rmkm1cxevEKrBCzAw2JSA0QC7HFoVFggs4cBB9e8znhikMoZPq3pI4w
4A3Qk3nQ9vzRwCCUkvcSJd+TlGaNPpiLlP/+HvTysM+IBjqTHeeeZ2LH4V2dg9RzLqMqJ7h3xLsm
HXDmOnS55PhDvy+/f8clcSjFT0ZURMQ+Is4QAP6MjEi/5jCAo5N/o8jbztqlaDbHFSTPf0rO5pu0
xD71WjAGzJ847OY9ToSGQorI5YLx3qUQ+9G1C25HzLC0/+26tSV3lPcOpyoBodXS8KtPxkbFWVTF
FaeC86Sih4yn4zN7H7kHE05yVkiaZ4lYD/eCdSowi6+zCSVMz1rMDIW7d83xXHtAnhUiZ1oxZDFZ
DZC1uxLFiEcf9RXVSf6h0HRtwYKygC+kQ/hZLc9d7x7CJvPXIhFXbStnX0t5slJLXr0lWtFCU8Ym
C1sSIELK307d0TTBxw0XgrJwr1kzBJuBbSD7qY82mPh/r4Z053u0l1kWNesSHcY2SBmXqQJwhGOX
yTaSJcoW81z09OoOcruTP3Lq52CvniLDPEsGQx8TJSF7GEE0SWDnH6GZ+tQF5AEEdDJbYxzdK/kS
OERRviB1VCQdZS5ceNTjWgfJtRsmMobSBvT/7B/qKK9OzVCikjMNl42/Dw3SGNmc0xo3KgK/vryo
yr3ZBIofI6c7yHLqnvM6Zl5oImNB4H+ANgATLYlQpvoI6iJYL+zJ/GNa1zWmSb8n5kAL5MtteQ0n
/ZdyagCilB2ylIuo6RCCDr3XHARj52KKnINrmnciLtQ1WRDYgzW+TbJKD7+/9fviTe0TgR3JNvDJ
Ce9DwBm/ATo53Tqi/u69GtzPsYvxy8ArY0MTpsds5HGp+ynfkwxyqBvrhE+2eSwKUJWNMFgjElGT
Rglqdiu+jt44H/M8OaZFYT/QnBOuOvt/qbJxPUG9xycHCjPfV/pLMv2+eG8wWXb9lFnHIJzAC40B
oOnCT9euwzgMsZK50pzyN/KfCfRsHqoSOaNvkJGOFD66janBFN60xa7qyqe6dZyLdNGExVl8ix0L
LWFUAMVtRhg2g189wE8hSaMWzyDf2mfCUuJ9S+r5zDrj0o1WwaBkfKsYqIRVv00n79vRQ7jD5jo9
gswutk5HmRcYErgc2bcHL0je54iBbWXp9JLASoCByGBHlLCNfn/v9yun9Xi8hiCJFPnm0ftchH+B
yYJAykL/talIhqo/h3ZIH9hAxC/J5NSbipBzQI/u3kr0jrATwUmCP70XS/9hNy+RisSpHpItD2V4
+xPSFZ8RF5YOciVdv1wRUD+fXLv8iXo4L2RefcWBKc994O5JT4P6qUXJrssggczorbUIsNdMC0dE
ZQuXmKHLKommhPhX3ZNMh/QPsMszvey+JWjqy6z47jB2AlgaB1RljyoGL5fY89aKzW6DEPiZ/Mbq
Qc3oX5POf2pyl46yU19J6ozXnr+3U6EhtpKAHLzruQWKLEyRtVrFAQ42lpX/EFrpYx2Bxl88o6DV
/isjz2c9+a/vdPeqmmo+BAUcJaMn769j01a6TvBcZ+lAezSBZzb0U+WkBm6pjlu+cBkNyVsppXfP
cv+jTOaMpUnxboUZfDwLcqXdIwtH77K2bGN84cYE35m+kXSlv60gvmU1R6B0rdsYk8idlOmbX1uf
iTnS3JdOe49p5/Ygi/1VkMrmMof6EpqReOTeQBg8tOyby8/Zd4vNPJJ5YdXdQwPI9ARTqb5hI9P7
dBH4UuFcNdjic2Cq/g4M7Vgyn7vUs+zuMR8FR0sEJMa1pl1VsVMQgQut05rDYdOQmLRhk8gkPIHb
WgeYZyjC2/Ah1ndhjXgJ0AivYl84O3TT0BTA3N5+XzoFzAiZn9o1gd1ihV3C7EAW7WapkCWObpbA
XtAJfqfl1345iEtqevumL56GHOmzk6p3mhoArD61WpXM60kwMKDXe8uckdnyxeXwuFimRTMOI/Ta
tvhkXdgHOUPhcIUG0Nt4I4EWcNoO4bjgvBrzLXJGZjTTIqEY5wnOiIeJnoZ4QKt8KHQgTj76nk0L
GXv1yx/OojTZp5V4o42rt2w9oi0jdXptJ9OnxKKl8QEP7X6VmaYVNIiCGpySdaXWhtM4hAQQ0SCI
Btz4cDIGsoaH5L3ERUtv3b1HabMPBB+u5cW7hjEUgk5WzGyBXYKLcGRNch1Mw9MvgiCxJEcW+20w
o3G005Ua2ENL+cg4Jr4BptgUnih2eWbka1VE1S1BeE0xB+CmwdxqN+7DVPvDOmWkixi2OCjRoe3A
kqrJLJxdWR8wQJIim4n4JAf6IeBMzQYZp7l1wqRmRMUQx8/B8moPb6EDTBGiUnIzc9bfuu2ZmMCh
zOfkp2PGfp78Hi9QyiTIiMnbMFKcKOn8tyrpV2OqFLdMkn0j0y9l1fJgjkjCM+WIg0f2egKfcVVU
afsU26Q61EnYP4x1ekgsNXGtLcoIS3yWllNskwEwGqq19AJjEcVO82I4UXybNKxJOqSFJ8A+KdC4
d3ohSejJ19IvDnnbRodp6r4pOOjja0Y2MwbXh0DisB78p7pX3hWj3bCOdcroxM9/ugwi6QAnaWsr
RaSINR8ZYYwbkysSw9c9g4i2DUsr2WKQMjJS9YaCN5gylil3eIuz6YHe6yM15nYfJQ/SX7CUFksG
ss8GuCCy/ZcPGnMzWR2rmlVZbrZr23QwVDtOyIZsmigAMHKxYaueATe1g8fwqcainQ54Z1k2XKXj
BeeWJDOTIobTxj07WUzYKamZ9xz7J6H0xYeL1OLJNRhxdgOCgMx1XkzD7rYWJJdVky+ITXfM330m
PtQwdrf/5ZbZiPtWKqkJ9ln+7UJ5DoyZZ2SJ1JpcL1JTS/MUjbnas5zHMdXJ8q5T85wnpXpFHKaf
tfE3a7309fcFwhsgdq+++4BNfyc1GPyvA/XH/fdXRMj+lwqjJuwNTfjAo/ZCPB+yo3E0TwwB01fM
StCLyyw/CCIbXjswimwPp2SXyg7uuSjeJoXZmBLFoomGF5cKdisFE/0VZrX8zLc0mWMyI2JnYV29
sf2usj57LVlX3kVAkzoX+evgs1Vrw56t/sgDafCYkgep8ezwS7a77bNjH4PctbZta7hrQtbrVxJi
N6hJqqfS0icaXPPeNA0qG53cFYzW19YYvmp7RD7SdtXrVBh8Qki2DUIxz4nw8BCndzsjqtfrh+jo
D86MC4lkOhMSzXtLKNue9EZEJYkr3xen56odsu76+29ByhYGTx8uZpRsUWhepxi9a4rm431M2PgG
k6f2hUnMGMD6nBSqbqcacybqXbLcMXkYckN8USWMj7Qbd1cDEGwCHTwP4wjHNIvtp8GNf8rM+JFR
ZjxLg+1iF/Lt63n643HkDEP3H4eavhvTrz7Kid6c2QJ6X51ilttPOhuLbV3rHbVQdJ90Yq9EX8v9
XCbdvhXFzbBr+2/K08VkAnpuGoGnbCeSwPqvnnjm1e5jypv6NTrZqx/4xXPTFt9jCG2HKWFhzukX
yOotUAP4LFZpXUe2/5gr0PMMP6aq2Camj7pr5Rdb9sdihkKTM66cYA1v+bFvVRFW3wHzBKT2yvto
l7xEFErLzRIW51YxdsXzH92X7bmNHsv24S4FyjiAYbTeJyodJg2z+RwuyxirmXgMYEW+gnIttx4+
qrcxG34oIzk5WJSQ7MLGxWeE10acJho8kghM72/VJN+mmZofpTAqNky2xj8WSR77XFuBSvK7l9Hx
EG7fX3lE9wdwO8YJ05w+9UMl0U/n8zmHCVlHlbtrQ+mzPKjIhCjb9DnLOmQZ6uzSSr+m1aXJ+pLe
PKq+lVIXg0kwNQZxlWlFYx7lzWFi6f9jROCX7Q6KaoWBh0XPrHb1yDuQEqgN/Guq7y2uS/g63UvG
UO5ZT8ODrZAblWQgsFrbNiO8A4WS9SGsvXzv+KrlgKonZKEhGAGt6eljmD+uhbJ2dLp+7ySa/RcF
tufR/mQNgVnERfU3hw7XRq4Q9Oqu3GA+uFn/aHtwenULQbiLBu9PMDlnCxlDtEKkuo7tPEYpYIjL
VDnJhm72jEMuPI5ejpYkZOiWFj1soQypS2wGVN9WeMGTvhZF2f1F2rLps+EWa3NxmoAysHPjTRL8
soofNbQgVdPqUoj7V3Z//cXL5nDjUeN/ppncxq32fqZlINv5RvlUzug8MoaGK4HDcu/X2nsx+vQL
6o3901nqKUVA8paOtuZudYNj1jEk4R/64VxKFEKJ/mHAAyfBLeBTg780rO4L4ETJFdnWL0FSXmeX
9F6rhpirzXRD3XpQY+qzOWQ/rjQHmexnAm/1k1PN87FdVixhAFWG4WD5njWAp7xq3VDtXTFZ8TDn
zT5HYSqvEK2w/xsvVh6gzjCH8TAC0WfLzPXSIxhxRvHDw8fZj0lCyktWGDuF+Pqo2Lg+WSMNIeTv
9qdRd/LgDmYr/Zegbd2NMPx/Jksfpki4E1SBVBl+3toZFcpNRNZXR3YQGpObJiLiLvzCOFksdpG5
8SYbR6h86wb5/k8lcYh55ZN04uEV9l18iNkQ7sdm9F6bpiQ2cRVVaXeoIZ4eIcZswBoth7N7STwO
sqkQjxitwz1wYHE38kSue/BsN6Mo/rbRQEFtcx+nDiIb8T61zEfhxkZ741N5uXVEPM3AD7LEmZD1
Cu9GUh3cIlkT0BAcYyfYIFKZGJiVG0izdwXRFiyTuWXc+B2Wncu1Fr+1kW0fqSXycx3HoKhMvXe4
wrZ9DBl9lLGx7aME2kGVBCenkazqxHuSFN0O2h+1I/QmLpyzNgODA0I8Wa1NLITeDmjdDpWGSjMO
5iIOGkPC5PL2VI89cSu+9xa6zU4ta34jXAj8JoNbv0gpiZ2TOy7fGvwKCEwb87oTzJAmVL5tc+Kl
wA/kQGQYEyP3q0+uU945rjeA7uQhj7wnyrBuI4d42galqukzWmS7QdyevGwpWAv9ZVfEQQIpbTEz
L0/4ynsOeWTnEGAQkMtjPZfduV1efr/qjWTxVudrMAuPxEdoFIuAbMvR6qH1u/r0+3P/fvX/l9/f
60z6ktrEYVj0f7Ja0IbNA50fmbFBYaU7k8dpldbpeXa9F5E6zmbu8vJgWMFbk6OTYhAI4JXps5Gx
pSaEZx2MDrGfLioGu6Ww8G36ch+Tg5gica2CiLE58G34vCg9q268xK7zp/DITHdbDhYJivOQgNLH
2aJYmzHs0a6Sl6jQ4tjb6hPh6MGupsd0CKAVe6M4YCoumDYB6GPblnMaMKAaL9USnvz/F7fNXiF7
yHrAGeHX/b2RBehTV4GhJGBFTeZt4uIouTB8p1InEpnkZvTpU6JUTudR2BRx/j1mZ742CqARVexP
DKnMnZjKcoOEKkPE+EmwLvodryVFsAAxhlzk2tadTV1DK2Oq8bEGClza1Q1y5LiVfZnsgAXgKaqh
jMkpcFfcyC8oTWGF4cdFT7r30A+vPc5k5QvIhc1LW3klta241t0wgI+YsViK6TSbvGlwhRhrSafI
V12cXIIhHo5FKIIrmkNMx7n57qftNeqj5hZ2vFTMvdcoafQuYZS5Fx4+D+kOzj5wCNaY0b5QwM7p
1jCXLI1uTPdFk3KpG5vUihD3WCN5KhjcO/y/cJvWOU8gDlccyOVzFIbDYzQa31OWYpgL+nGTdjbv
l3cbFca+jCjYBP08FQvsA7waW9I87EU4ss7MzHiJHfFP5sJaWgx7zUSa3FkQsr+JSPDvD0XpOPs+
CV9GNFfQaX2E5qRV1x0hSUh34mi6pEzlOpETpydqGC+G156gM9t4zGMilI1kqi6D0uBUF2xfaamS
apZ5bZKVf8cWbc8oiewOsokNYhTuIxI2fg0kYaCpUCVCGC+W1gqxMMyUEuWS47RbWy8K3xA4Rk9j
qWQBV2qe1YYDnsmRF3ob4bO8wfvGT9a9kuto7cFtk7UGATMq/SV02Md1juiU5HGUT8iPSCQllBBo
YuchfWFYRTpbCCl3Gj1kCkXdr31nMWIU1ntgTpwtdnAXWG7Jx24FsNQehzk4YZ5TXntt+GxXzbDV
QeU8yMrfl3agb5jjUfT6AZD0Qn0OrEDZYOG/IMCVqXKONKdYUNXMBA7+okKSmf2RLZTJqWZd1bXM
99AnQHH3duMQvYVMvpC1OxZVYHN0nTq4IpW++WWV7vVz4YQCGT1cWWY8aynxsduo2HaWGl60R6Lc
qqVWwP72mbukSBUzVl8vQsMM6d/Nwo/RIVxTGNEfFGIV7oVSPYfXQMry2cR8/dDlzUng5VunKAU5
1g9oT8RWxVZ5dFmRWNJeGBcduaoZm4C8CU5C/UcMnDyFEh6UDYRsamGwdrRZVSfOoZv+F9psDhiR
rTGXQ+AkSLa3SThBwWSwBgsefteQKSvUKnEctt+WvEHTFwx5xaFJ+RCAVFFI8WLP8BxxkuXb3hmn
/ahbpLJxfWjnHBNg2++UEjNAJ2MVdCeqMfmuRfqHBg/ferLcnjWKGsd9htXKQlakTzk/GtREy63n
HxCP10IVj7ME6o0ZfgTP7n3G9lJTNojfGHgla4AS6xp84lkxOSGIbyZIIR3PnuPoa+rTfvhJ9l8H
zs9x208U8woaZvORgW1HJ0vWZgP/ozT8PaPF8eAh/69IVj5FerjabTpuysh/ZWrqXK0Jcc8gfUAO
2MJ2tgc1rADmtIVITeaG+LT70ni0LXZDfabZ9CYgzr0Aor51CfLJ2gLJgXvTpvOlK5y/woRSIvt8
EbHB3kNxSgBuH96Icp+OZNE9Rzygdu6Ikpn6NV2HHVoxOwqHXe8v0NkgKU6pYxwqA4g/a15g0LWq
4NPEKXMZZa2RglZnmkUUqkVlXGIy2lVVHoeRnV1npB1ONDFt0UYA/5zk3Q0LbCwWLWRoP0YG2y2j
Rk5eJinRTQmTQJU7zFSc/h/FWPodLUbvSbrpkxsV7mmIrMVikG+bMq0+vE+zLfLv0UYfbqPBAl9g
3AW5KTEG13ORiHJn4WSGcU8Uo6Z5jPWU7pEcaHSH6I8DM693eV85R47ubYv5a2sz8bg4ofGRRZXJ
vRSAU0eVnsSD99rHRr0VnYuEcYI3kRnN9Mx1pSguquSV5LwjVcZ1dqBoisBHHj6Lvxm6cTz2RKrX
eX8vB7oW/oISiTpk0F5Wjhl++g6Wyo5FCroFYx+BdwB0cFAIroouIaFDxqx+JVOuaPy0EK3vXcy8
uixdBHD9VkWzfrTa4GSQKQimak6wPTveiX6u3fZT9Yy4MN54SyXeme0rV+fRqy3zpZs6BmBmdXWq
0fzmFu67LP4mvNDfNBoaaASVf+V1C2/Yz+edm6EtKKD0DOFZtCTeJD0X1TS9+w3T7bZlXZUSN7SD
T2ltp85c1ZUrNyIGlOMQTwdWMQnhbM53B9birqdyA+aj5VMHYafVY7ppvJ41pMHKOajGrScRtU79
ozdqdml+i2V9zEh5znuiS8jlNsaiPflGD5WA8Lm9mfTrEV3Ee4vMeIvxuMUa3b/Sm2FY9lM278CY
iIFykBH45pNLr3mQFCAdVOxOwilE6E3eKGrsjkFX5y6RtsPWNP1uM7GxWRdRgh0w19a1MrlvyAAz
sQ4M/tEJ3OTkRcYMB2ds37TPTjsh0nrufRwGPeyUqoyOORkWq7BwAV6M0xNUDnT5Q3NPle0jLWxo
8rrW2Xex9y8Ph09Q5o8g7IjUHSAeleIFDBRC9w6NrVdzIuiJtYBZ71xPq0tRfTsuumXThGdt1O1F
JGxqImN67Fg1n4bBRAoXZPfYixhuBgNI3ih9mxLzKSV3qHZoYkpJ+y1tF2WHN1E64TPnil1xXdRn
8s/x35TQv7M+Lb8KBKl0s11NQUELefR1V+8mFBYH12CChLCI6Bzc9ZzUwXBop1HvRxTexP2JQ15q
Z2eRk7YmpRz3SyruwUy9WbPCYYAP2D5Ai4/fCpTci4509adncDMmZMZM83HuOLBhpwDsRGW80SY+
Fpk5Jz8R375NkEWNaS43yCvh5kQ20/rbWhhfNtNKVP9/shwEpFzm3j7PYBkRSIugYF7znq9tzvZ9
bJr9ojomgUsD6SBFY1U0w7BjAwZvdlHWh/lDS4FEUN2ixK6wYs2tey5yKpfANaJt3tfcZ+gqse2h
x4tam/S0tLYfZujX3UgCCJMevZtt749AhLQbW9JJYn/ch3Ox82dW/GhnThX+6r3L6KTW0n7ApWs/
DH4j9go2bqbNFw8CI0PNW5VrZnfK+ahS9NCd8OZnLGOrlJ/PUNWunjHCoroP7RH/jzvpC/9xMK0d
YtZajx+WC+Qx6tRPiyGYo1ixfiX4osyBs0NAQcSX2HQk+gt9Ae0jpJ/+LIwx3BVdYa4AShNd6Xk/
AFtdpwvfaiTEpFfbOG3gSMtOqa2R4IriNPcOE51vIskln7vx2qEU3deCAXTqTe9uyKOBdpcmbLKL
vWem/wLD/YzSwXvson5cA79xVq7twGIwreTcekgNuoBVQ5v/kCv3gvwRh0lg0zWW4Z2QE1zdANB8
djqL4+AtQqBL2TLmB7btsFIpZXZVcy2EGcH7EUA1PPLtYnspJcPmBRJBAiyfIJciLtksWvVHxLJ0
C6mNK9bAETaZ2Nmb0q0eBqxgK6c0gGB4zXuh7Ri17PDKnDm90g5Mj4H3ykAHsLBlW9eOSFh4yxZ3
bEaXBMVuwyDq1rV5TtKSe0w98uFoYIu1Nf2pkHzec+ncaXEgOEGpwrSNRdAJqmumFsN021bb1OSz
SxVpx1sgmT7oesJ1VDv+Qexpr1ibBitpU0n3yN02T+Qz/COCkD37ILd2yk4CMUbIAA+1eBRHPH0k
QBbWYPvMhV0QIcIaQqYJJn6w32LTnJrqZGUU93MBD2GGuQWig036wNDuaqHa2yRz5X/b/9JWPsYt
kGxEwDPVE2FdlCSjsOprr7vySP18crwJI78rwQ8hJnrC+wIxM/H9zZDpvzEp9iwCgC3AJMIXIv0Z
sUf9Ar4ZhoIt4z8Vm+aQTdNatzaj9Kb/i/Lp05BFiA37RFS9vM1AlAACzbvZMv+rQhHuIZSj0mMZ
g6XeRHlz8R2kETsHa9A5HYa3wJopWeWMqAmqoFu6BGgJr7t5/tjdQu8TIQpzURBI1Vj9I0geK66R
kSEF8CdXyaZGKO8Nxh3A/3NPEcanBFXXpIqa4zw5u82jblKD5QIyDho3kXvEySLiFmjO16PllIdk
6E65r+YrkVFclVGM91VKLIV/IYLPtDbKQ3/ZCeTg1cKQmGDPASdBJkaEvIuZNIRU4uo/NZpygsVQ
LRC0qJJeH8o+QJXYWI+ZSt/sdKlKE5Y1gj9T2am/nZoYK73RgmTkfF6z7iIFzNSIuixU48xVEgbm
sFH+2o1F89EvLsIpTc7lAZhPuaVb8lY2n/BujKBQ/MZn0sR5J6QBXyVQgz2eG0QpkNIlBnGnzJ5E
JDt0EUIfkKnGW8+T/1A7NxvXkT8lq/RV1k2fYZhXGJmp1ScLo69yGTaG5lMJ6PaIMYQCRicCNTVr
cVdHmGxrpQ+NzGGZaWOLEA8xRqC3CCQQ8SwlKJjknRbvIWb/lS5gLPYz3TtouB8fZS2VdEYjWGBN
pNwnIZRbuibSoO2tp0Hh/mESHJ00akzRSxx/zvxURYiwjGoIdnk8fkVmvNdxFu0CP0QzTXpfkeJ9
JVn2jNeVQ8oMAFX2kLmKCVK7at27i4NvQEG9Il5DHhkK++AgfHMXFZHLUBwYvrBHa9+3ydnsvPZs
TSiHnf7S4gmbE50dx9QFCF1eKyP7b2SlgxnFRF7I/ROjqVJpdTVTZkd1b81boxBv1K4QPZEkbvGF
YKuIi42yoR1nYL5Pfe5imTN/oLzUO9iaSMpa4N9TOGAHKcm+C15xtDPEwSy1qbWT7E1Bu4rlCoMJ
FCuZ7RLTc7Z/LAOAB3kOJMBHxtYpQnWyeN5u+hTizDx5f9JgGY+X03Us6T1I7fp0rPJbBn25S7sG
0OKozlirVw7PD/b2/DgY9Bj6gJVjFI8JMFXVwZjGl3KYgLjNKBoSKMd7VU2a7cE+hdd2DACUbCQC
NqzOBcYOkny3+PgIJS0vrt3H6G6Io0RMuBhx1TacSU/0NNLHMCPTDkehTR7Kmq4Dy4wGKT9pHP6W
oae1K+AJuCYpmgh40U2Fmqku+WhS1s01TK3X2Wu3BLmRv2z67qH21T/oYiWkWdAWXZMei6k+Bxg2
j2ososvvi9ma34JwvJ0xvsPTANoCWKULNcV0QwCe7Qtz2/lvyCo406ZcbYQp7knrJXvuudTMMFCF
5MypXL8lgGmfmjk7ZrF+lgn/f6h2WTOYRAJTmSdrKLOrMqmNexmUZ1mQAWugQikXIdijzj6JdP03
cnbx9H/lop6xTwarpsY+Gxrdt0Lac26t0rlrz/1uC3LbG8JgK/U5m9EuXiDBiwA547jZD8PwJ1+q
vjRtkZm6xpOZznCB3Qn8AnJTiDkTCgcWq6XrexsgGWswa/F5LPiWGbaQLZFl7LZXsZXOTLynjRUq
f+1YnrfuCciKls90FmQ8spX6Iy3UXTMqgZakNfiWbyT3WOtMWR+q9tiYby3LPInwIfWdgOjyY8IY
qspaJgSpfooZfa5Nkf/Lkvjf3Czoywz5UlObV6cNL9ak5dfQJvvKOCXaHykkePpjagKMGHiE55EQ
HpD51GJoQa0eB2jXBc6gCsQsQ8GRHXV+rfIZ7uArfmPvxU2im8BukY5oDO2y5DL+H1HnsRw30i7R
J0JEFVBAAdv2vmklUhuEKGnggYI3T/+f5l3cxTA4EzEU1d2o+kzmSYlYoxPdVpMNs28T3Pug35Zz
TsKRaKNj3Tjp3kZAaybbYrEURaQt4oWfHXy/03VKXCh5NPl7q532ZE9XVz/pspVfQfgZaa4Btkv2
vGO1L+eJGidKtrWSD1WzuLAfIYLHhY6omUlkZbiCpkTOhCD5hAwBphADl0JpChLkq4ZVgnmJGDWD
5yirY4R9SwuZ7zKlmAEPGkV8mhfH0pBZXUzzIwUojjnv5WkKhYPVJHOYCoGP6iMkOZpbZhKo82bH
c3fsC6Ydn+d76ZsPl8nzUz+OYFk74mNrxxKbqOnfpnxCt5AGqEUllK/ethgULMyaGpjbR4Rf3t1K
SA9yUQmljQNmMyeYNSvSc9KB462VuTgC1vOSU3kw/GLv+cjwBpJ4MNTDZyImis2Dt8HCfxpJjQ4/
8tyVR3gVEswMUYb5Wz5SJ4RTdYXt3JOogkYW/G6yH02PnbCV+3osnRftN4dxKI7wtZdtSigGc74V
tJp8NUC6wY9dHqdyvlVt+SnVb9ThQEInhsRLm9yimHQl4oheutLjwSI4K1la1ltVT5GsgpUqHACS
1vQ7xpFRYQg+IyX6zHuxpSaCTzxZzYUSfmMvLobaIfnhtMF/WIZtiubsA5mXv2byGGyrjsBEkUSn
qafXHvCMG09i/5zpfhxiO51kGDfw7fmRRUYsTGZYsLa2uwMJ9HvIHOuatjkSKzRFrmM/UVBjElfN
1e/qg4CesxHRiOh6Gn54LClXTQbMhFfWxzlyJixNnBgPRBtCBShroAMUDwtT1nukXcM+2BZGW9Co
ZYAXHyyqHGy9l1F4Dl3ugQpW5Yaoq0NbpCR/VCGvConZeLYgxHg0xKC07JgSuzVo9Ng17iKhsVss
QXf10wArfJPd+uIvWRoZlK9WUiHn1bWeWV1TCtk+FXGLYjHg90b94p1lFrIQ9SOkRq68htbwL0sG
Z49wxbv2wqD1hvkOo5n042YbNA1BCcRh7iLf/Qja8Gw1z27Yz5fETg4l0p+Ld3KU1DucnISstJ3P
PEkOrzDxj6LjOapKX77hSknWYeUA6nrcIplf87yQlDJCd4ONIOLd0J4sLsELW9OH7QAPpQ1C3ecY
xXQOWQlyxLAravcf7FX4r50Z9xNH16qeQrnH+nHNe+yFpbbhyjtMmofu8yEzuU0Vq9+h0kTPj5c2
4+e60YGq3UEw2UYFDJlpMzSgXEJOVh0D74jrj5iR5FoCVR6Yiq7KmhI9m18RcOt9jBN4PcRyuHGY
bUHj9M/tAycXYx3YW3OG0l/PbxohGD2Sty389K+LNW/rgUtB2+VtvScLU//zbLH4jJFILMH0K/FH
b42JE0NH+xHkpGK0yp14Rp1HAsktRR+/ajG/hNwE635of8iGaxpGw64gsfFE1N42KFKaRDjY/FDs
1gXDOR7CNwW1kdOka+9MC2+13cDWVJqEWOw5YjjrTGMKtOcPxzavcvF+EuKYHMi4tECt05hrrKIE
OxPyEiAmkkN+7EzQrqQFkYYTi5jRhcI5E+iHu0HuJn1MwnIBBoKCEyQes3I16qPhUpw1smSGzOGd
pSZjFTna8BltckdEfiakY9iUjceLwEF1p7aPt/g1WMejHzxNg4kPQ1yd0Go4MLdyVqSGRc6O6Qgj
8Dqbnqs5OLLsLTdtNhJ7j81HCx5dL8Vn0BQKxnlkjv7j33SVyMM4pvdEstatqH3sEBP+EDAnWixQ
e1NLJlr2EXB7MKvjqS9dNhBBoRsYOGW7VYQvjVa4MxVaPnv8lxnHP/kcLw2+JhbUEbODyWNCVgJs
xU+MD1h6l9DFH5hM0n6grGH1On8VlrKd8mZ3m+DLgGGfVafEamZ0JmCi4sjeFaZDtvG9VnrQx+tH
weIjprl60jvmgpg94SKXUb12ViGasRXaCSSlI9pCWNHMSCAzFHySCX6ogq1J518W7z2DMa0xi4cv
XRB9pjbZz0IqLLd0jYdu7CA2DaQTlVF+d2jmMMfklBdMhTmn7d/LgI8uLP+0TIRYVITLqdByPE0f
39BuVH3BTgZXjqnrYvrXYYKmqxrv7rY8gMjjwj26KcSbVuO9Aeka6C94PE3uvdlsin0C3UlayX8S
EtRtQQHDZlbkE6Zl/Up2q3tn8oadj5xidol0mFxRhhlvl2y/AZCI/AFXZkDAWMf0Rw8jW0Cc9BlN
CPpnZbZQP52e2nxOWX4r6RBQydzi6Oh6ODVh98CyPpOD6q0HzbaD6d5VdW56QmK38y1WSyWelk0i
fSaxSfecjo+4inx+q4oAQYeU5YX9E+OU0SalY3oM7uVPhpQLjIEjgY8fhpAYvyfdsef+QWTSvtUd
emZEEU7UIeXxmReFQUJcN1FalbWwF4ZskQLKt1MaJgFUxkrr6ei3DI1A3TqbNMne4Rkr5DM5QYhs
fpnhxBjSkhYHgt94UNhbj66M8lQI/w2jMMXmhFQa5SJNQBqc+7BY9pHLY/b9hcnsbQk1ainaxcgl
f7wr1Hi02zM5FG2FJige6gifJuvulKpjx2P8Zwn0maieALqY2LeYaYceEfbyyJWwdnWUWOfJGFji
A+d771vxJQlHPlcgILFY4IpIWQeE0bnHX7waCVKs2uDp8U9ZxP8eorJ2iOYrdvRPozN1Y2+xzypG
LbnOnQ0pU4iu4cjt5ZhiXfUfacKq6U9eL/pTnRTWgaR6Mg+y/ly3Gv/T4zthxRzZ09LvWWfzGHH5
I1y9+Yu2zm6vkF5Tv/jZb6PLjeuI6izimC6JRCfH6X7UAiXcNJBrkwf2ZRbJfhmnZ065r5lZNPVV
n7xWLGjKqtmTNsUkKgbrOrE5WwNRaGH4AyRY3JihfSmewE+W14YsQbu1OXJABfLSIZOyaIxCiMfI
KVzmsXiW941qnpXzcBRHz0zhYwgRgLUlERwr6UaYnhrCMgfQWhskRxiitIOTOmLw7mfVUc8R+xfI
FXER22CwaMbbpVrMg6PY/l9zvtj9U4wFYK+XXhw6zRa6CPd5jP15wKR1XOruyNIhvU9SvGm892ck
pO06K5hSsjZAN5H9TeoYlFvKmmiyW3Er3fzV1ssfIsTk1krj+vT9hfQR7Gp+N+KzSOKtVPQwamwx
apAhsbYzTOv1xCjLECHc6/5MuIENgVNDJAgGpjGeOTSeYNfiwjitoHc5HjywmekeN5q5gLJedqIM
vpoFhRDBZfVWxrDtA0tQZwOy3tk0AvvCeKuw6P1jkJrhXMjpqS6YXYTVUJ64L0vo4XyXxlVzGMji
+c718msm+a6NRXOMrfhcd3LndCo+LBZiHmVFT2A+h01Qyx9Wp60L9PB5m3s9wW1F9hQRhbFppP9A
v3TLOmzbYafpnlhdMNBpMou697/adeoD+cQharTxNSrp6krPC9ZI5Ip9I1uqBEY3mzFJr6LW5dHr
o7vdDURPZKn8isJkPgJYP7WPH1OSkkoTXG6aNAypYk1zX4jZuQ9X2AMhkUrTryhxq5PpmU/Bz4LQ
UaPxBUkQi4poa9d6bQt/uCOdoc3KhzcuOYTuaT2+ZOwaYbguDCTN7ziRzbWvM6gDhPuuTA3igIue
98S0r4X63ci82GGmgZwQO1+N8Cmp4xYTrWYeVyGJgwlT/eyy6A1aK9vqnjTaTLHasp32l7JdDs2G
Rs5yyn9hSxbBCFx/ZXW40nPbw3M2jAgYH1PlJB5vs/IOXtAMh6bkgSkwK5A3GyHWIUfx6g5IVcls
mMGe7nDkpFdfVbCWiTrZyTn+bTXEHacPv7NnZoQP4DW+2UruA7CEu3A4ZqQbpgvBAgNSCwZT9cnN
vqpcM9cuB1jXo9WuGRJAzuq757lyqLt74nQShpnAE17TmVeXkQ0Mg3KOniNBUAJb1gELw00YVFeD
U9508PexCFn3qnUhayOW+B5if8+vU9Io1rmRCvpeVJ2/Cc15B+jHYPhVeLIIu+rmXVsMP9k6dVeQ
43T8FvHx0RTvQhl6+E6K+P5t+aoVEvQuARZQFCjfQ2Xe+5A/2BBZFI35vE4V2gOUJNFqLDCr+EUF
cb3DTOPX+i0y2Tu5BM6xtWR8Z6EXrEvRC/xOdG+sYUnyZXgMSUjl50pEy3pswpEzezhgLGa0G7DU
Rv5JVldEyEfPyEEvZHOrnIjUYj/63nGRtffawjVZ2RFkXzOrqwgM6/Fa371c9MzTO9bjDvuZyRvv
uVHTse+n/zLwy6mm1nCVMx7siU2+i38HbyJWRecYonTbQixF+sjUph7UegETe026/0gHLE78Ggcs
j+OJNdbHPDxmwPFvUrmNpuUum/FrjOh2tN+hcEhqnhyas3Xg2wm4kBlLKZazrTcqvL0EpZJk6jG/
WZoz2iyYIEn8s+/eGxtJTuIz50ndsWLZyjpzAbbCDM8jz+rMRubJKex5JVK2hvDcbMSRwK6dhrOb
hSpALQo+Lt00rF87Qj/h3rcs/eiqMY4QIf1o4/Ky12z2ho2Doo40APpl/FNgk0cEhdhIx60o1dtS
x/7Z1yi4Mje8RrzaK9te8EEV/XuCsXRlEpcNJgNmpWbxKWO9gxfWd337y14WBHheXO2FLA9+wgzV
4wds6vJJPYLWipH8ZzfuUXTMw9Ft7d+YiuWThYqtoG46QA6HCzL1d/T2aeFOt8m/ANUpV02jt6FW
pOxo58a+aNPb0v8QafHp9wjJwtEJDkGEGHEJgD2o+ckTrrM3wNopkhyG6phrD7kV/16i1iOzl745
I6cbLEgLv2KyN7kH0WQKym0cAYniAzidwyDa1G77mNsmB5OIB7M1rG/QIDDQOUwtK47HaxsQN+CH
+VNLEXSIh/4VHT9Xpo6AzdoswqvehaPgZ9G2gd54C6mGjsNU/fZzH+gZGX27ZP4zjYN1GCMyGhg7
YT/ORniO4r8W2nHcP1L8lpP0OYGRDdOK6sUi8rTfNwPHtGXKT81Se9+6+bOxtIPYAXyzchsiCpG5
rkKUP0TQpkCTUXPxocLo6bV7N4ndIw+Is6oHUFFSvSyOt7yMYLMBSucWnyAnZyVod3dngRTBXkY+
ooHdq5icYzYHX9Dei4PFnsFy5U/WrAp8IBryClOi5UT2e6OL52XAz6cqhDSKpdQ5rT69znXfpl5i
eQsz2K4PYgOhJAFL7DFFNGfZ5a+B9Y+bp/km1kJffbz1cERtpuwjIbqVu/d84DcxFGLJtiB9/D3E
lK3H2kbl1qAhithnMURjpeLBado2mf17pvc6ODi5Ryza+x433drUuPfgpSPllArfAfi4Z6KhWCOm
fbjhifR2PjFP1HVIHVfsJweO7uQpm734BCu2wpmw7RxcqSg3ePgSIv9w6rO7MWfbHfWDf3qLBIm7
GXCMrT+3YlW39kuOz3vWlThkhWEbOJjXxHtkxxRwgfzlOYl4sfDDNlfbK06mWANQiK5AM+QGXT66
FIx/UyY3Vsy7qWD5r2ovJJwGhPasrBSlPIovf8IlwpYyyfO13ekc/mg+H+sfYMqqXwmzvGYGbrfE
yyMFLYdEUYvxYKY2XLvz4r8hKzWUdljdAHGSL1kvPwYmOB3j4iEZK7rHlloWDR5Q7Plnqmdn77DK
wuCUpNvA02jLyce2OMuhMdW/lwo3XtYqLORLeg6hT+GYxZhCcOu2DyRXHyaAVQh+5CFKuJWivDix
Xx0RgH1aNrFLDJj/4lRGwqOVt3ZmFd5GotYF0abrlky2gyct+3ksZkUvAs+sNvGefRRR6Cpxrg9H
t/BaAEEaqwKhCDRHdvS76nHBzEI+haWzXDoP549dh5d8/nIFT4ufo13OLNSWBIUzSug9jiHHiK0X
Z9hipEsIpqwoQjJvIWMlu4GflcQyC30h9sZ9DjvMWkXh/poGFAHZCCZ+yJkJxIS7bBQljNUn1dvc
RYRemYhvEE90IzmgBugTQqwXhrfc86of1jbGHx+RZYyOFg1OLbcCB9hzb6FCK4Of82BXhwgMrd0U
4Kgy/zNBi7qSbWTdB/jI54h3UjNA3xSDYv89rOncMCJWxtkNPrb2vgxpUxQrGJRKzzgkboI8uE1b
F2QYBsgw4cyJi6S0yaPcZRMyA+YKHLZWltnYScxkvMfHnBDekvavc21OnUnkpqG93tZ5iKvJ8r+g
pbTRK6E4BGiF85nItn/cVXqTVXSQzcyvb9rikEYF+WA+ofKTmQ4+QS2Vyf6lk+K2cTcMC0PW8QvI
6i0f1nmrRcTHILGdLVqNZmUnBd4aPieJgWIjZrvaseHdW4nyL5TT/OohIV1oA64czuzP/rI4v8Tt
ZnEjUI+13SLq1oSG0jQa993OExaAsf+zq+Sr3at+LQwOojGp9rAldy7oFrYKMI+CumPYGZMbl3lP
9OqUUB1+gjp6NXn5lk9gtV0GFKxo37O2g/9AftqqiCe2F91L0VrBvV9gQTfs7URd77Sk28aennAB
4+kHFPEB151VmJvIPROfhOgqxjt2/DGidHyJVfqReS0dLAoDLUnog7Z88hqbaM+JABqoWBTxcDY3
+EVJ/HrY5+dH0ofb9eGBRfFRtQkEgCk9WQPxoQAWkUHwQ7WGQ4H3ETRTmAOJGAEVB0mzddlANtzb
ByH0bYJjM8zFU2IFqO8N2vO5mQiZr0kuIURn3yn3ZlfBPm/i7JcPSy2G3bvmxPJpasI/FeyglayA
EFq5gwqfbjJA3ndUIW8L2nfm5z7EOWkdKgV+pTC35gGm0jEZN9iXl21Gj25soZ5gJL3G4GquSN+2
YbYgcwScKx0vPPTO9K5GhwcT+9GF04iqQmvIwIX9ChAiW6GMlhdCGYEeP8Il43knK0sTdI1ltjBN
dvn+Uru0ZfXS0p0Y5Du6Sq+z0NtHDvRB6ORPZkuLyGIDuzkFPrk4it0bIXRDUg3rgHd27ZZV9TzL
4E4/atv9/B5o5wznF9e3+ZfN4HnHuSMAsUCrkaevdlxi78j1AS9/8QqW0VvBkRmPWeH8KKTTbkdD
joVxWYFnaM3Pcae/mMW+YrZ/Q/nbsK2GahbMKrugWBSkdsTP7DCmDZJGjamRT1hoC4ArmcaylH6W
OimvLmc2C8zzFOtV45XWpu5goc3Qa9RwkZ4sn+vMZhqAukGlbfgcj7XZOiVJd8Z3fpMCwT3lTl/1
TAxOwKguqnv1hD1XPmnesS64qP6HD2QQVKV8mbM+uINVMnen3FlNurDGspeLxfIRbOGapjvbVrFn
nqKMp36utoPNVdza7S/kat4hoLmow0ExLX73gkycpPXIRCQ42AA0mw11O8admfE/vWltOUd71t6R
cG2YVm10IQM5Qmsy8Vp4EwakIIo3eDmOQeD0tFn4ngeUPZtIkmCUGFj9AZBLa+a4UtBXOWNh/iVE
gquB9MiOhNiV+/BhQGr2oendPbuEa4MPad1Ia97CnfQOpZq+UlSiQZiIt7QRwLsfsvwyxfjSDf2a
ZHd9Y3t6Bhe1RuDLQwYL70Ah9xQ2pPQVI28GrAiKWVEAqC4mykY3+Zk5/KVHPNUR+Gqiwyr9qup4
7Ruv5vGFwE5+WZIErNGHg+UyRaURvXzjoCoPxYFbkOA6oLlgVeHsGgiUV2rqcE+a2Uue8J9ctTzn
UZ9cgOwlF7WgzKg9zKXSmOZc1EwGHQMxO6hEeHGDZNo2U3QzQ3QTblKtkxD98RgmD/AnYIy5IBXa
dc9Gju7ZocCCzJaAh2Ut2/QN0eG2fuoQrx4ghP9WOE/IqHDjrao50sLU+sc2Dx53imC8N8u0QbNH
i207T204/FNEGOL4v9qxsN8dSsK9kfbNszKGLPMIN05YcCLuOJVrvLddslNR9telGD9qAnwWZ/TZ
4PyIieheBVNH05WELh29/4yd5yMAqr+KYqp6RNpNQtC2nkte0L7/8DpbbHm8B1bI3t+ZKvSlICmq
y5ixOmXgA3FqUC7VxQtYAM74SU8rL7PFbR7/1KLPnktNjGfPmolYPlpvu3WXj8DPoFJHQl5bLWA+
MUGcRnGPq7qkLQlT9L5+uLZGVslxtSOKVJ9kx9TfEnZ/xGeLpnLEIx2x0fA8uc8RTSJpHK7so+yJ
xF1Sjh0C6G2NKpbXfXLgoBkH1S8LIPSJJRVSNKTI8iv/SqyM2i+mFUdGQOU9cejIkWyvFtmanXbJ
uQuKPuajN754o/Xi1PydJdthRgZIjUDAYQ5rHoPQYp8W/cYIOR27+ppxse4KhQ9UheHTMPoQGFOa
MnhlrObtGP6+sOxTQkakdhRlXYy7R0UEDi106CkRrIJ5AppnPNes16J1vgCmD8c8uJi6+wnY4DaG
XbtliVfAG6r+mzyWy9+5AqnaKvjMwKNpJ6IYKbBDF7NKEv9mC4GHZFYMqKPtCNXitcsqnsBzSIF3
yXo5bWXKCeggMsa0hF5jiusaWtqItCNSD5JQzDKr3Yec+wdq/IPXa2/rIgZYRb376uNrvStO4ddM
kGQxpmYL8Y8nLD/hkRHG6k5t3e++3Yjx7L7LqkeQSOSTm9obBivdhTOQZl+1cicRcR5Z+xg4NJ27
62rnUGjzI6nK+FSL4HUmtv6cAOlGEsXkEswp0LuJWpYvAUDFdU+XzHRXXHtWQG02wvutNH1uwopS
MG3A8w2QO47/NDWOvThRd8fAOufWLfYsQkpU6Hi+TeqssIQ6By+LX3UN/MWUhI74Blr+FDRws4O/
7dDT6sUie8mqD8lU6JYBLNgjtV/FBeksYQWjNJjG7FURy50zJ/9q3ACrYIfIpqY+ZLbfXe2osk6O
RA9XCHFNlhSLI6K0jU51d/RHl3qGgUfHpautOCdB6O8EcICmqGnPSVr9Z4k4PfsBoHJ7dE49gTI5
QsC9NzCkHz2ijFp5SsKA8Mig4Uj3sSGqmXVLg55kV7uieZ3BJ4FWoEobGs470oI3lpEdDUtLXUb8
nJ2yYleIWSLvo+3BJ1ZAYtZlW6k16Wxn+JvNy9I/rNJ1aZ8Mk7UdqQmi9fOXds6I4ZRiX2Uo7uqi
JsPaIgAyL6M3PNkvU2UVz8YhOLP+alum69xA5DNZqn5BwIX6w/cCUo4GbCozEjXV1N7VsEfZ8iLo
VY2L8/Q9vKxyn+ZrIhI5dVD4CHCStj8ldz+ILmipjkPv2XsWpXqrqiZFGHZtTOtc4rHlvHtsr3Mc
I4b9ZqqhRmFjzZ4T/pIbZkJ/IxRwm9wt38swD84a5t8zr8I/2vb3aZkhgGUzmazTgz2VCfCDpMv/
KRDM7/HxoqgXAzpJK/vloSeFYkY0pADPIbMKPCMD5qy2u92iCevK0UoDyrDQpmfOi2377S1gRd83
KOcjQZDVolle+WAn/DoITt+rge/vgjZRrHFB/oHjW45EO1nnUtU+2cPo8OSkT0BQo5Ma/0B1g+zM
zjsRrIVGPx62HKErmesHajpeU0dMBywAw1nMzktnD/XBn/0RxpdE24b8oPE7vKSzJkeUB7KY0R2O
uP8ngUF6cv0duSRFgB46mkjRkMlAeODE/mpw8NCwy/1jzXTCxEesRciLDdMfbZlulysK+O0YcLay
3WAI4hbJa9gGD6k+AMTvf+14Y1+qr0Cg1peMHvfpwyvVzmwsrBIlDsPBf1bUA4Gy3e3YjgcHpvFh
4WLij2MKBRRv1UUkmQbqqTR2jR6yFBdMHyj0TPBbKZYnEmBfGg7vo50Sk6ziH0xSq/3ZzREVERr4
VPewF8PfBX6tve1Ztwg5CkpCwsF6Ur+eC2vMbqr2dqIhndxp9dHyU1CLjBtjnZNEE47qGYOJFOPw
zCvuYIrbhBCjVgYx6ZFnYq21hSaC9EEozR5i3RHjqwkASQerASHzDWUkJ3ROLJtscFmMDf9bpe/G
1NGRkxTfHMAoGy7bVmWLT9dGkCmrU3xRXevtqxJDX/5AZ0I2YprdRk+4w9HAxDsnG+DGyu5JsAk6
MaB56wphrwuBiF6R0bciVehHDYNg3TZlyKcasWRp/INkiZdk3Wds2DY3FosGZYyFz7AKLt1SwqHj
O3+HpjZe9e7yOkcy2AnLOsV1wbEt8WT4fTE8WGybMRhjGHWEEYNVsawQ4n/yt5OwsPDe3qgC4ucp
jDSvhCFGwgNcVbdReZfUXIkmAw3m6CVKw+LUCcs7YkAfFlyEs7NLM/USFvxNykpXDEWNfplZP74Y
fnnlN2YvUCysWH06N0SJzl4U1RdYhPlUB65aWzPMu4RBxblPCdfTsU3hUZPVFTQ2i74MEBC8RtLl
Upb3ct5E5HBdwCQtj2IfQYXqvuaJ6DCRWLe+cvJPK3P3GjnzykcidvLrSr8PKb1CHbzlxlLntstI
2JvUbvaJq6zwkK/90X/Ng2rce6mrjzT3GCPq8BTl8l+SOeZQi+QhW4fu0ixl+2TXAzl+sT2u/5+D
9f0dR/w+1nzsWLl/VAS4UPKNz4Gk+EtAMC5JDJQmFTXHEhGR31+mzvssR7KWNJirU93+x2wsPKIg
iM+t32+YIOfYrCKS2Gx0V2hEQEPU8hgR/Xj1xssQL9amQInH5RmvQY8MN5JjnKPrxZ/RQzcWzBGw
Eg9/duqx7uoYBZwrqQOYchKxqBRgift/Xs0CrF/wQ098UlIOYMT5hEP2FoNqvCx0etOfoPLSQ2jj
gm2D/Af0qFNY+NOOGedKKyIBvdp2dm2EiKLGuAqx6stDXM/c0aVt7zAa21X5kdFkv0xDSyLa1N00
ccnhwwC+cK+RU4s5nrx2sxsUCgBtJmaPlnnCH/VrFtV8SDz9mU+yO1iixU84Dqj2R8RBfRv8aVG9
3ZxcgYZ6fOkbuDMhcE1barhWqBkBwQ3kxpG6RoErENAgN3LI39k281yfzcYEIETdHlwRKA8+fpbB
EytdPtX+3p8DfWxA4V26x5d+6t1L0o+nPCv8oy3AHsruIeLUglPBcMeNqvnPg6Ny8AB50ZvqCSNM
+c8vo+7ds3V6Jw71NR2W9p0oNvfJsRpuEceQ0+zlNw8ox7Hpp4mIOee9LB+5CJOLLyLv3iabyFWA
cAXiNyvaNdXamggk7rvko4yiEM8NBUbdE83S2sHPHg5NnTCnATGclt3Bq9Jf8TifMX692qn8kcaN
vbHLHFhajHlcnR38rNjv2ne/h9vAe1Y0cGOHzt3MRQNf76YCAnYnhdzdi36l2dKDaoqPMDPe2gFz
jG1T5kfRfM3d8b/M4ANxuvKr1OaD2BUwMnZzUw1+2gHz4oeVopGyw/doYdVFGWgh5ES8kgAcXlHx
ObQC1TNGTHNMAvnsFGxbUl5Frr9IraPHyzWBb+Fqzq27kHTFVFl2F1VbGUoGbPn4t8apJBGrUhWg
3Z9n/zy380te5HDHgHU15U8+uH9rq3yVsiGoGRmFCf9ZkBh2YVQ/AzVyLgGNmZZYoH8lnklO7kN2
1BJ5ywb+g6eBAo3IhT5CCMH1T3sC/9haru3MNLxbCJno0+KJjuDselWGeqZ9iDq6/2aCnxkp0wcP
dUNYLnkj+5lPEgjF+upCcduXoUSoVIIK9gdnxyOebOaoXQ79YEOpImuh9Qb3FM1bUZvhWEHlUdDt
rbEKmYGXv5jRIdG1UYmU3HCyGN+6x0kgO8Bn/jkba+bwDdPtgI5dMWVcEST2yaBJbaYW8BQZPC/h
3A3veeoEe05C3CuGdtF4FSPlMkSijmzREcyZCEyAM9kP4ZbnMUAEs64Uo1+IC3RY9FQBzA5/gSse
YeWLdF7jYJlvRVZEx7FMNn7EeYydnboxsN+cFr3CxIzl6GK+rVB4YOVHtFQ0NYad9lbgg05ckf8p
i+YDFtkTt2dySPOjPQ78TlmAo5yH3Wd2Cyn9TjQfXqitIVtpP3ABHuOhQskpTg5BzAcVdsAol6LH
q5XuabayI43IbhGF2Oe581lCGEN9M+hrmoTbdPb9o0GfawZoCnIhds93kBYMsIxSyZZ0LD1r3WcK
wk1Gr9nYwHzzlKVd2GTruvIXPBazWftp/WyGgdluoHZBbW7shqHU1PoJyAKEtj4Re0fb20z2+YFJ
T0S0NFdP30PLEw7RQW0dNFfytj7bujIHiRCPTwZ4+zIFrrO0wRazeHRGXF8Cn/15HoTRu6aU7xNy
nXuCcPme2GN7n8fh2DKV69IHpGMZstMyR08KFFQ0F2QOKI4piRefyDrin3uee98zpFGV+oCQVAW5
fNE4L22Llq5wi+qM8c7jQ4yIZYD/xB6jBUHF+DLpevPcDztUgWTqTY795LPQ2DN4og60LDR5KbQ4
0ECr9Jog6XgBY7tOcHJuVOt764ghx1kXqbMPxual1t/1FAlMhaFiE321F0tn6AAJqPCWx0pnwVRU
FphPk/S1FEvM228LPqYyu/chH7+l9F75RuOuAa8ZVahfOF35p96l7T30pu40T+KGz5OM5qb89301
W0t0xXGqgGf3l7hwg10Vdt1a8ecHVjyfGpbSuFDfZ2w9m5ouKLOH/MRTuNJTCTI78ZFYOKjbgxbX
l2s8miUXXFDz0La57qCBkjRqE5pw4dbHDilgd15TIFKrTAE+Ad6N7bwvxycAIbvSmYajCQ/+UGoq
k3lEgpN8laMLyHBm2/pcL565JCXhg0zMIpRjFrdw6Ezjncy9/NwzQLdt85n1RMDVKObyHLM98oGQ
PXb/gva7fAECQKFEvs7eD1i4dz2VGQ7OauSyG61n/jDc0xNUN423Vj5+dZI+/0fSmS23jWRB9IsQ
gX15JQHupETtrReEFhuFfUcV8PVz4HlxTHtm2pIFFm7dzDxJMdPNK/H+DhnRGsEDv2Of+AWVCmrd
asf2Ur6XsePiGqgi8hbYQZ3Pbao3jbPu5CyTY4NMFaoXxc66df6HnujGF5+UyVzp8QnDUhMluDph
p8q3CWWKTegIlJX+W4z2waWzajcK+NmVMJEONhVC7HuBQyrjKPyC1KziI+xaxWnyIbsHzQDPTCEC
6y7JlTn3PscEDyYYZdjYdsPT4XjzacAd3MvYP1FdbLMvOUpTv1jZ3N+0Vuc235Uv7BRSzMEyOKUW
qZLeRxRwG7ZTPKu6mpadi4sQHi2GsQYNAAcU2VqvVvt/6sNiTURVhdyNgX7XDaOh/SwyJkQykxJj
vyZMusimO8weA4+dFc0JS3MT+gI4S4M9PcwaA7SAaMjeZkvUtCzYyjY49xRTnsse+Ao+ru5SSDWH
gRtsBviHbyxivkfbro423lR0vHYP1OUmB+AsKTXOlF+3f8p4WK4m9IKt66D05tmh6NnGu3p1yi1+
t+5Z9XgWNqradL5jk7qrOOabnwYe8QmOJh7t4ch20T6PKYv+LsbvZ68ey39uS4kWzqMFncwmQRT4
AeHYZ2TsqCPb5RP9MVP6GwuB7AO/xQ/RFyv2E2S61EiXCsVjrNarESI9IGtmB3PZV4u2HHj+XSz7
uYLXx2unptrYJo11BvyPsdiwD7RnWlG/wCi3RmSQmahLGfoje2OjbfG1dUck3PkDQ8+ux3lI3pvR
WFhBfUzplpAq+BlYwz4ZNDPDSoClqrfxGlHkIi80f82o13ymvRQSdj7hmO3HB9d4WWhRvfa88SDd
T3Ah8Mhoa3E31j/KvRLkab/3L02Nz3VO000xlCa6P5d2VIbBKUONhH1aEeKsVw7Pv18AkGesYFhH
ugYVO0E68yoy+2ybAIKNtACXE0M3HQYc45HlaDvaxa1r0m5jryBx0gUsgY1JBy2BUmnO2JZpDL27
fps85WlC13YvvxOOuZ7iyQe6uzxGYoqTtQwTjZ5z2tvZsvvnFWHPZp5o9DtKW0IWANo/V65xwYhh
Yoms1C2tlXkcjHw4wSbCIWyRhVy4SB7SOL1AM/gPeZrMEDALuF+UTre6ru9mtuihT8Ue12xm7rl0
sBSr/ATDgoBje676BF7DBLXPmfK9aeuf+Oe0fSuqfAMGCbxkt/aUcpPPtp3D8xCbH4DGut3YWNp2
kPEqWU39C7UvqB4n/hvtnBncqNkUKghUnMoGpc+gq6UfwqhTZCy65KHJPl3fhqKtRr4Uz3/890vf
kYXJnbuRlsPJJtLHWAL3UEJmSGdmbNGT6HCxaq2EBJQszfz/LzED1qLMW5vj/aoyNKjUgjTayvcu
xgxHhpEhiXKPtURCVXlyka7Gss56June4kcZaF0sseryoSCng92MRtxmhODxD4ddT8EPXtSTw/i1
sXweplnj3QOg0T6KBsOU5gAvH6f6V5/1+VqLkc3TosUhXLpj2YunCucCS7isOA3u0mGsGepD7LP1
xT6ATaF791kIPZarHMy5D3mDZM6mS6pHwyWU0FWEbjvJcqFd82IZN6SrcnT2qA5b0MGZSeluMJpR
uDyRXBGOi+I8dad8sZlEg0w72YyedKAS+ccKyrWNIFnelx2Ws4Y/RyCHU6Em8B16G4F49AQ8FVIh
OL5vRYtLPREuIqpmnigRAbDlE4+by+WrMOpPvcOihYx+Gdsl2ZseOwFUQjey3O9My1D06nrAU2gr
dKjIqRnfRZPMr4QudoHRMyd2ThZxYevvntL/6yseOghr1WUczfbZrW6pC4tMy6079TNJNPc7s5ib
G5ynSlfmzjfGP4a5eLuqBBTdOjPYgD57grxLl9NUJeTkuQMVc/3pgH1tuLmvlXM0kLGtahraW2iV
NiIg78uj1UnUziV+DHpsG8Myk6GBtIglp1SvrMvqiHNrIyr+g2En9RPFid/Ua7uHXD3Yy+yeGp1Z
Hnj6CSM3Rd4iPrpi/A9u8i/Gv+GRoaqvg5FL+FjtDCuAVrzuHExiUhiwkyPMmbUxRf/wXJYwoEIP
usR3yZW4/2xEEbZ10L5XGI20jUhxQgE5MHHFXBf2w9Sql1zNSuM0MvJFsxQ3R/eQ2GgNR+HcZ3Pc
7mNrGTYeScu85CpWj3vQJXKXoY2HTaylewHSgSqE9bstTKAgy7A3GvnS19Ctl669KoY2Iu/d2r87
raWpqfj4J3EFNmOg5tFjNDramy+Dg+bG3uoB3OrdEO/9la0TdwrjVdEOAGmbPMwmhStJ93/hOvW3
OfvojWE8q5LfjdPloaDfcRXLAdYFyEKdXuknfmYHuBa8bKdZHEdp3dyGJ5EqxmAvcSrjHi8AKVok
CISmyJcVqj0sVHb9E1N1bYIVNLOeWHf4IMqna+VXE2di4e+6sTVvizQM7kfFfRaU4NZG8rew2K8I
zYQl5gyPfUoDVD4F6aM9Y5DvE4GEPc3po2PE0z4pQZMspn9szRiQNEbzjDpxnun2hnEGdbh8L/Ic
9De6NSZNNyJbg7xopslezSz7067LIi/rqcTr/EfPgJYy55n33ZRwjOh+gzWHcRkeEHsZdm1bLRHm
vS/FK/HDT1F6Gx5BxUPJX6BPmdsRfMTAZJ1vs0CjxmJdUiyNNT06+A8d7TCRtmKP5jffSTnQwoJ5
KWQ96+8WTl9s5u7FGHoqF6b27PXOFZi+vFWSbegwHWP6T1ZwK4MOddm4s6kBz4kqTxWG44RL8UjD
1rJoxw4WSMpldGcpCuAoKXCvjEaorIjbtT02e1sWX5TtwOcc4RXY3VYjNnRt3aC8ml7KDJL2R2MG
hAjE63NilRqlnHYgVLFHi06Zm3aAAgX+ZgNMlxYUhbMxcNhq+RUVxxCLWVI3VtQsNiO/XllnEqc6
WeG2PXOLQOE2K/U0pa9gW9eaarh1tEkcGwv0QmwJtU1RpMCb21Hrpz/E9QmUk7cQgoq6lcc52Kn3
3EvQMmw+nIPj4FE2W4qhlCj1axsgpLXOxxC0waHvlvzYjuxJYfldmg/wKwB4BaVHZuW9EdHI6JX2
KHfTyGP4nIK7OjsNoDn5kEzDMUeBqWjayVEYrmM6gyMq8OGS4Vru0DYxZlXsWf/9YzBg4tUFjKk6
139qJ41ZmBvj42x8uVprPsKo/lNIzP86pQLw6CA3Kh1oVlovCrNSOu7KwcJ/t7T6Vc4k6Arrptl+
dY71bo/l76Hs0vHQjzyD44oddsrWBfja/6YjXTYu6/K7JLgDHIFKKGC2VzVCbYLqsr73m58KCAVG
yGgWcmAV+z4apnvnB7r2v1Be6wf5plWd84xzw3vw1XImyWoZrfkwOEjvqtGagy9pkx9a40RpEh+E
hjJcZHJ3l08W+x/rPZgH4zXrDXHj3nrLFvZ31extoYURy2rRQ5CgWu6RmXMGArqt2I8QNXSvyvWP
Kk+9O2U38YOGZqtSr31QFb41W92IfrQYezv2VzXg+DJf+gNrs7XTZ/HxCNQXLpWdwy52sULuHEh5
PdxEuoVMQEK7xJi+bMF0Ily1b6n02TaKyxuLjyGk/sDfdMgrp39XOHopktW2AU6wpKbHnJ8qU0F4
Uz7pTIkNwUxbdYd6s7AOt/Am8zVlSW2ufgf7mEpWYw2JASGs5TqY6XhXep09LnRR4rkju1BtPDwI
t9Zp8RTlLD3ymh9Y3Qq0f0wsQrxMLQ/RP3pg4WNznqCcPnZuGxIPaW6xy1Zw4m+knrT8EZTIoRzZ
exnerFhMdk+w89BgylbjxjDcjJyEnA8eIOVtuS0ZUC4xaZU81wjr2DpXQ7EWVGOrJhOu/pT18F/c
SP1oz5E9p+0BT58CxTFESWexEJoNPmNjO9F1cTUMAFHGsiqDzmlM4h/LMT8MPcNcUN+bIf5j2uZL
WbbQdAqsXDVTI6M9DkPWj/qkPSHa3obO3PXU4SlhfNd8qsOgkz+1PhbbIs25s+19tkF4j8qbqsoo
0bWfJS3jDb0MN1TXl4FsaOQXwBjsGPuxbmavg/6j5/olHni7dxobo7YfQ/T+irhWddJQeZC3jXg3
NOZzAVV1cfw/WRKP+6vWvOQ0iGxnBmWlMF7Gtr7T+/KYVfmzVjnvPVwAPtsYfrmRviXdMhCn8l5V
Q1WQKnlwK2BR2UxB6hTk7pY59HvU65ydOq1rDv00cQaGZGqpQ1Uuje0z0tmkMlBnWUoQb9ajsZxf
aRt4a0U+7wJK2UlNIIMYrp+Hqi29/eys8u30Ftc+aZaeSK3IqLxRZPI8pX0XKd7dudK2fq39WtD2
8PqUKwnhN/GnMrLlBGhCBmDoR3NFrtTYOts9K8rHpsKsPVrVf2Pfn4nBHSZXu+DkO2V4EgmWFk8E
g/d+6in2ToKwrGBgGwLk+HjaoLBnOzoqCb167qtz9DnoQcIt0OhM7Kxz7nCT6F5qTAF0+l49wO6b
yq6JpmD3gtt3YUvOvoFbiAHGoI7XFix3fa0M+HKGmoLDYa4IxnEFwui3FTI7WKYdHM0b67wEyFHP
9ZiLFe5zCFq9tDF8q/pQezrHrOp2bS8/5yZlT4svyJT+I5UNiriNc7L9yb8A7nTt8aSl3N4AMJ9y
X1Q705Dg7E1Wb26rGXut8oKDpbHUzuMFGoBZ/rqUCoRe4T4r4eAdIfdYeulOusXZqjFWWpgNKolX
NxiZ8anNwTKybavFOxA0vXtrKadLFzYX2zXW5NDrJO3Z39h5vo+d7q8mdNiOACmCjL9XMff2pcbF
Ts8BBmTu8SyeOtPY1T28R2UU2KEElxEdbofGhYA/1PrkMwC9Kc5aVK6SFZz+n7bwVqQSM7KUBd8g
Mc50itAzV9R08QpiIn7dgZvjFghp3yKrqqGHjIH5mC9UNCfLg5tk07ucP1mav9lGX0RuRi7CE7KO
2nTNdcqn1tY+85SMnARhLlAPGZSdXyFQ2zHEPFFawF2wafOoyLwvZyZakCE4jxabIN5X/j7FDJ4V
D7WtexSczQW7VJINGOqvTdLdWQLMGqq46E1tQwyMhTlhAMSRNWvvPFctJRTd8JxowTds+ny7TOQl
XIerHpbLAOYSumP6Z66Ns4YxjnXO9CK9Gec55lba7a9lIijbpBYH11/g7zNoV4X1t+saEWmF9+Xb
7YcPdzq1tTO57odq7lh86G+O3R5H4e5jP94HaPrjgMtEmpKYfsXmrX9D291Xvn/hB/RyncqSktNj
k3A2J9ZZQDYDzeS9w+M65rHzFk8xJcyQ+9vD2DF7QIHE4ZEHd2tsiLBPTyWr+k5PjpM+flXCBtGw
vKiUUPhUHyrk/oZ5vO7UwRgg4/vNxebD3Jbzla9kS1KJqp55mi5BP50XrziX9ABV1bveFlExor8I
rqvU3PyY9WvKVwV2450VzEOeun/J8lHVcMb9mKD51j9a1dMSsLhnU/9j09m9tSmVhE4H6t+pAkbC
+rnxBh776ThOXdjF2Cer7O7iI9Cm+IDWuU2pNGnQsDClfCNtPhTSOMq2fCOx6wfFr5P6/7Vd/dAi
MmJsfwW/e1/tARC3N3oLGF2SfyO9E39ls/EeZEO1MXbe0O8rz74KE8dXuibe3Wyut+A/oV7yGux8
/99FJJ6aX6M1XpssHXaaFuwEnoXzgB6l2acaSLGjwcj2+gkMgedFjrS6yO4Dc99jBYS2YbeWFdpU
z+7U2uASslnXz2kK4mrCpolLH8c/PtvdiEWRNQyE1InNZpjNE4HR2f7Ia6PdjmLEi7Dgaw8EJ6tD
EhjzAw1PnqQ0C8oCqg7rLZf0HC0sHRMI1zK5tZs/6ERQqRerDRf3UHf0njUFQYOpOwam/Xd262/b
EMhDbfJrSapKNbZQ84K6ato9ScJlvILVDwfWC43GjbhOuM1mWv8ca1RSFeX7pM/3spd/CSexeKkr
bjTO2qkzs7mdGyJc/RMfL4ToIgbUMc6wuX1UNOxjt7ZefkdwDFds9WNoduZT3KakmF2JtpRaby7S
9dyD+kW8t9hcsdNe2kujEzfqgvaUzuqpNno7mog5oubPRZjzJaIdY2+YYRiZjnqCN/1fqlEeLTE8
u0FwbJBXWLZahzHQ/iT1mucAa87ClChC3Gcr2DNWG8RbMD8W2QkHN4qW6U99QYuerzccJtr4lUA4
pnALwcm6O5OaoqKe2Ek1BPR9C9hJB4JdSmFs49XtUiOsk+NQD1oJGNzhtEQlDH71GktaEcuzrTcv
SYJD2V3xixP6QY4NB03JYSNc0Vg+UBuhdwZsLZL3m0HricmQsBhWpK2yWUcGlU+BfDB/QlZ5tRKV
h2VRAEQLnIBl3K1I2H4OWU6tPfBaBxUOrBmTBYADxFzLiiOFTNmR6YpN9UJe3mJ8ZM5PZlzNfUcr
htSmndsMGmaqOMqH0Qt5JTmbbyODW89H431sxy9tTTul4NI6d7zWpXgXSXUtg/TZnOSHO9n21l5X
tzZlXxue/afYoV4qHT9iB7spfJ2v0sj8Daakq5NNSMoEUoe++B7i+K9XTFyt/U8bTvYm09fKYqs8
CFAu3tBqh86gngo7PiBF88vM7feptB7HJfb3rii4KfL8JNL5ysXwuFCVM5pMfkEFdB6NnbevG2+M
VfDKy78lmtiGjdyd0DNNpyNwSQYxvlwimqMi0GaDR/AVF1eHKDDI3GILogzRIoZ0isrCz6NeMTGM
8KzvAEX4NEO7o0VDHzN3WyR9VLfLtixImgaevjNZX27HEivKInKQi3zPIPFGiqj5P9cqb7eLtyyX
ooP3ReotaLv0SLOpipRlncpk3NWuIZ5RJx8CCrWQ061yJUgn4HWav4Z+0TzR7OlF2qfw91bW+4UH
+ZY6uIiM+tGyWz6PwgrNRmMO0CkinNnSTuWVRrfp2BLXdgr8UYBEXrJSC/bK4fAgAMJaLLsG5sIq
C/V9Mwewz6q1LqUqk61Raf2FXTwvVFZnPGTZnRZAGbHzDzUXYqutsZ2ypyGJElE9x4v1PqDA7QcU
Ed4DwR7XsdjhiUFl5sJSBCA6LP2eKsTqlZ2P8pJitUjk69JqDe79GoDwVJ6qjrh1qxiLTWwRqcuc
5+WPnvMUNyBKuFABPmTNxQoydoMIAeG3SFnSd776M2rYc/PgFkzqukoa51HEX0k/mHuuzLxLorHD
6boiazpXY7na/IUGizpRXEkF/o59/t4K42hVHu+V+cO0oXcP/rsTMD8ILOt8xXOU8com1vCRF2xx
lOX8VQTOwspN7wQdTvmQork7dC7L3L2asf7hKHJgS6H99UH/HDBuP1i5xgO/pO9pIEiCEk7N9Pxh
Nu6ccu3KdvBoZinLfN5k5H6srPzj2vNPqzt/GDZ+DamfSfcaU3XvzPJGWZ9PTJL21Fm9NkUmt07u
/cTwn7epeQfmzuGNnIkPK8O0FjvhMjov7WgcUpu3Ka5SUFhzcoaR8Dxnw72B1UXUvOQYAg8+BUO+
NcAFR6k4qdHTtrrH+SWAwluDHrGKJG9YyO5IbDiaJra/HnRO8Mtd+6G77LK9hPZQtiGR1+J6yObs
P7fnGcPkS7okHrXQ9eZwytgKL7xdkpQE9oJ+FE0Yw9l9gyWdjPjkdcvCItJFXMUaQYRo2XwHPTQZ
36+hJalg50zyJ6uX4NE1IVyhFF51ttJEj2pC0a57HvRu24NH4vKAVWqsau7Evf1WjLcEEnjY0za0
76CbnvyesvROm590k90ESFDdq+7uivRZyhKMHEeuWf02PLpbfTFflp7Uk40DXrL9hTVPZRXxVJF4
37G7aouyf2o9QAAyRyGY7KA7ljdP05KrLwKKqrq7JKd7UAtBKpuo0nacPXrrbSwORuJtqWNZbQLy
AOQ0ynCWdJp+6gz9v86YaLls0YctQEy6GVygT9x7t6h3XDR+RCWeF41rqOl4Ub92RkinT5+1iQm8
Jb0fc930vA7qtWVdlyngnLK7L8ghr5nBRXMZGbtjCJWhrWR9hTp7HkT7mE7xq28O5tE2h3ib6OjO
XSH/KC2gStSPkUkVM6tFJ7O3lPvc76ojcCzytiUBatVsSjsDhGzKLop54bXa6D0FMwmkNnWiyi2+
6jp3zrmu1DZYhpDmRth/bsH/EoR5NpjiVaeC1IftspVq0JBjOn396einavzV1maOeJWsSZTRYAGa
6mOshozDSnwVLT86Y+BxX7rdlJbmXdKyNXem9jD/JP8uptTG1nQxlVn2l/rwamfZvnFuDe0ZRle/
z60RYmscg2ppSENrisDBLNRRqyUTb5kyhkDKV512Ae15kwwp4VzPZKcL7O7jnLchh+NudJ3y0LtD
G1JkvOQceb3D2clJVOPmymA1QWjD5tFcutTlBCybCxBEXEyubp6ofnideH1uTC37080IDtw3cXpS
/bioo13dND3JT0paD+aY93cRzAV9a8145CpXaJxfiSllZDwmaeUfRNo8c53/Y01O/aRvi7b3EUEq
bV/k4CfxCoG3WZJjyWr74tjjXedbuGESe6WC+W12my9WfPOOsoDjlJg3dHI0wVqdhD09JRSB7G2x
CscBA5JZNlivCyQBYfU8LxPZctfUPili6KLUr//My9VYWA3g3WG14gAOby6y4L0Mog0eF9J3gEQE
CADaiIHHL8EwsmfsRgywryQFUyWsq4wDwvULdVWKN9umLbgNa81489NpidrcAcXdH8vUMEK921ja
Cj8PmC6lYnIIMhgtQ0NoxRWrdUrbJgXBVbk6gCcGpp0uQ1rQQGbZvPuwD7lh42Lh4vPdhomJq8Up
AbzM7rXOBirrgZtshA0CvCFQIPMufyh8wcwae5FQXAbGGTJ/KpYi5AIwinRXoJYX7WSstQoQLHQO
0DqLRqWXXAnY8Pv2CJM6SejYHnGxNSSP97Xe/hXOkAEFlz+er11Ki56kRMconuFpGYfh0lRWEfqt
9aMzAgDO726FnkUMFmtuKPuYNYrh6e7CpYXxlPjIuG96/4rl8HlUD9lMkg9kdKSx04Q6bBlwNCm0
YKc/T89WqkcBVXCXtdYARfEsPI5DOXfMHukNirNzdizmoj45GTJhZMZ92VvQCTyCjmmWDVHb2P3O
H7/6ARyr1aofMZEmWHAfDsoEwT+w9Oal04uSwKR5dgF8bCW2A6iy4xe0SsYRqs53onpgCd8Cjqtm
Wk3w2+QzuofM0w85ZoRhnOVr5gzPnQVakFc8dhJsDIi4D+HD1AZ7x7LNn5mLoeBxYUnRit2L7XEh
zXFX77BSHKTdaHtceXnHBydNl/+yBL8zYFbJ+9WligUvDJJB7+zBZf0sjnFD89pAn6lPpR9c7bWk
xe3YHxlyoVNk1NfkWObcvAL10y3osMQqS5FIk5zGvjQ3Vs9oCK1GUbPNrs+SXJ9EIM+yyL7ZXPx6
1QxpWOIy8nP92UmgEwDsYzMXDC9jTgt5gYxUlJAGAfkDVYXCBQB9JfFV9jMWwRfhBgoOcYAzXPQP
JCV3rZsZD+byX5zP3X6Kcclp5C1BSkL78OxdBVbhn7+9jpIEiiWHPCLj0bSTF+VLIqcAbcrJU3s+
DRtIFGhKBSUlJBeHbSbJZXYOxk4yGheMN1vPn+jCgZcF8ujusJ680Hj5OuG027SiuAM1Na4inR6n
HlWZq8wieDcGBRcmRB0vG8B91DhmUJg3hma4oaoqGAq5IIk7wi+YyoEfG51X9pDW3LCDV63kKKzt
/J3jlxptsu6HpmSDFjg/CloRFQ6ZSehJG6Br0HnIDX0OJCidflM3z5yJNTx5QHcbFgWbhPAUtuhN
0xMo7OTy4ffu1+LOTPQadJUUHG+SwewcXHe82xhJzJzXlqxzcswsQBraX1hNWkXE5TSmYw3ry/py
9oddsCicaYJ/0lJnnwNJo80E/qZ0upS6qkSGpZsSWsCzEMdewFoPMr+Xxdq5tJdn0cd1mOj9PZVE
IB3QTVzEeS07fpUfiB/vSsI2SWxyuS38Pz31UxvXA+che4htQWmw5mpK+IWSCYnxvzyrxxT3VOgH
LPndbPmvWiSIEosnGysINLjG+c/NXHnILjmHLOv40om6FDZoQ2rj2BDLCnOuATuTaI8HJcJJgrNw
JkCxuoFpseLnxC0j7iBgtoCEt2rwmoPXvNh5+WGWCTsAkw2p59hvOqnanWG+62UeX3Oa17Oj5jp8
Hlt779nAGmorQQSjJTUlZLXTRbD3cjjp3pjeEot3PnsIAg71f7rq/WO2ErJ7FTwsc0XDJ5zYskUn
odk2NCoE+qHIQiub+Hk24FN4SeHdHthn+iUSK0eNdWvITeEswNzRtE4ogv5dJ6CyoayFQA1WtcmC
QOAqtJrAsg/y/g8GVzVru03TEVg50veHjvnsUjoeLdXEbdIpXqm89DdvHAceWzyYdplkps1rmoju
Zg6juhXNqVTw8FpP8jxA+Gz7jogqrbeUIiDrZN0jMf4bM/VFMUAfe+tTh9ESlty9wpWrBJgUwWDU
KQEvnb+Txe1V1zHNpCmTb0dM3zLEp+zBiiCcgBHof7MUqd8xWwg5I2mr7FOWxl64y0xUIhnC0WDS
9dclnENRXiMXoky9ZA8aBJFeiA+juU9esLPA0LbVQNhsbvLHvsZq6nePpY7SYA2hRn5aB5gQKlef
AR/QatZhbUrgFC3JyLVhBXR6GTco1jC4JkIK7qnpm8qfwCNxPPi/Q1wGW26iH0vjk/snPho6EKKY
p4LtFJQNc0geFgPcrnrC3pyuADcrHvgzzK8clzSidXfjmIO0UU8v+YJpgeyEzVBEm6o1cRsox+pU
8EWzFMRZOk09EFFjJjhFHrGojZNPchz1gf1x7vh/BUQkHFD8iy2TGM2EVJoMdFpkmnhonHrCmMDD
000cBxiDkw36+0VfSzs43B/mqrCJ5RMvcRhQ9lMw0e5YLuDG0uqH2tBXtxquHrnnLaYxEgi1gP89
1kPUlP1+Rqg23JUdbIkv+I72wzS2R90bhsOgLSzTaXYoCMmFgwkSWHp5ttOmYTzFcrgtDe/fBGH0
Y+i9dzn96Qs7ILOWnaukt3eph/FYSxnGk0W5wLWy19m/0+pwJuggj6POJ1qK7DP96CWejoEpWJM9
L8dMQR2yJZfUkQiIeMXxdrTMTpB59ufLNIaSqqxZQUwYVhUIFkHVMG/w7U5kgKDidzZgbrIS58rt
Hml/YSs1ry6Y1GXv7LWvec07M5285SINQOLMCOZ6qhknW8XN1mgwO+MtQAFKVJjhfN1y3X7Uh2le
UcjGFn4JsO7O/K8e3hlBwykBBKigr8M0rI2FlMN0C0zzAgdiPHutgrHt60FYediqdDujHZSd3Wny
voyKgTKLSTY0xkrVmZePegRXhNUvxSjmtFGl1S8TSKjQUERwpGN82DOerlwSZxTaMcuqPjRaFnwd
eM5lbJP90OdHfRWB2UAFu8BRF2WK06gQ2VRRPeoTqGSijfc8MU8zASCnYQlpmdeOgEgYAMxbU5nx
3Z5xBPQE4np4pkcB89qeWibiGHhbHh/bnlqk3obwQscbFkG894PPPEcsFOCL4OM+aCU1E+hv23IQ
49aWC21XUGbGDDiVAP4DuhBjI94HrEp0WS5xScNrtvUgvr7oVR68pGjUacAbxsEnRGWe/anoS418
2X6RPV4TyEC9uBE5ke2px3Y1EbLTHEI602nKxncSAS7Mwoq9+KPd0b9Qum8W77rjmAMTt/w0LJ2V
VeBlf1sGIkjR9R7hhua32IaoVQ7RoBbmXSajwKn2Q9AhUa3G26aC+UKVQuJiU0pZgmqt+komx13h
QrwABhIFc1l9JI3ydg41xty/zijlt8UEXbboHeaPvjsWyREMCTGiz4QHzl/nAEvyM19M6k54CTPM
6hyPXr0yKljq5QTdDWQSHr3u3Jk8D5bg6VVaCqVOXDhn0Fm8P3RD7M2lsth0jhgwCoP+KJ0hxhlY
ZMiuwlnmP48JvRcZFkoAL0NoFWwO109drSlAHF77TMbvnsZ1G1n01WzjJqpHOsWoZyd1agzfhc52
RspxZCIoaLhJYHNTfW3cRYGHUJlvKBgU2Tl4DmK6Vbra7A9ezxumA+I7ASbZx8L6q5cL1sCJKylF
W2oYuHG4xEotdOcAQxVdUgD2QB3jYC/Z21WueZi88YofHn80PXshI1lDcmeixH6gqz1J/WKF/uNf
cJm/5FwBX+QMBI3zZFI4cK+IbAEQldveZS4D7H/oM8teU65UqCfDoyNscmiERyznYdLK6cqJyxTI
lNc0Ljp87QMfop2ipMP4vmiI/Xp6CMxYCw0WrF4wtoeyQFHX4qjBDhK2MEi28AtQuozVaQJ1wawZ
pGHgBYXDrdXkb9C3s0eBEBebLUV7Aylv4htAzU158E3f3CnfO3ev5P6qg0zkm9uY6LVQrgXSUNDZ
287lYXR8dkHC2TmIzJDA1znX55xwCM5gMWLhxItokkE05zr6Cl+iIHOf9BJtRS0Dvw22X8l4YzZl
G/bk87e+4/IhVgQntK47Dj6WE4dhJExL7osW22f2NM3eKmcHzCP3zExjpe4PDNNpRvhdDwjl6uOb
jHHR98uSRtZIyRdlDyHqHrUvYzPtlWc0kasxMzau+rbz1AgXG+8LXyFdfaZkHUs8zrFLfBaI9fOc
veRwyflLnsFOe/HOCQgN85IIKSYhap4QuuKPIgO5HVJibou5xkqMzCVoUYREKtEMYygqjeiOlSHY
dP+PqfNYblzJtugXIQKJTLgpvREpypakCUKu4L1NfH0v1BvcN+iKLqerIsHMY/ZeO8kY6IKgXddN
4u1bRUJVK8BpT1b/NNlxfRp7bHOtgidBKURkGHmzky6zzVBkH1iW/zCZAUQ4+JfSguKN+48Bdvkh
3fbO7GAj9zC1CZ9jCcU8E5CbxBo0dvm5Vaw6GdQC2u2wriCTZPv92tiV5o1nom0gsCFTG/Fpmlcb
ZCIW1SrLW26VYbC+deTQTaPCXg3u8LdFq7+eVb7OENrfa8zLzCAREkSLFsXMrKNd/E6MJrecmvOW
w97f5qEA0J0DhyJVa+25i8YlJ2mDTpuIrfboZDMCADetAe2EuJlSFFGyjb4jLOAw9HyyHiBD1jb6
jQyp5Goe2dE06NBSnT2owRiPg63GHWmuPcdYXxP8U9Ie5sPJVeYhccuOXfgAwht0Bp3zTSJxP6cS
LU7pUc1wU64txkALqfO+Vlz5ZHc9mmaaHSZJCHTaDDdEMRwRickkIcEO3tif2QSfh7pyC7Tz2xfq
xwoKCpScceiojA1CmY/MROKBGgTJ6Ga28LDRZpOe1socYjxbeuDi3WkOIZeD6Qw3MOGfTO4GWTvt
ifEPpAVQSVuienP8OhdV2um2J8popfHJ+44lUXXPOOdcZGwBIVhlZ2R7pjWV+TfrKeN0PGX7qM/C
VfFLB+B8TuSpzrlkIVsMV+5+ZvLdxHih4MM/qiPZH+XGYGlwLFnfJx5+tarEbVcDX/S7o+k7SxjA
nrCAHG+2yWxJJPcg9okM5e9MHfCRMEEmy930aoRUg8x9Sx5vMdbXqin+2pqSxIAiA6d5vqGUwJ7I
1JZl6rwByXklvoOqcrD12rAVdMgMDRJ6kzU4EdbejbtDHjWhdo5u4CGORtVl6xTT1AFBS7iqU7aE
yUI9NUyiniv3x0cNtInjkH2l0VxnEiCZuXoTWcn4Omm4MqDTG4/46CnWJ6hySOYijqToBOyNe4PV
6t6rstcaDsiRbgJNEAC5HeXoW0QGBj7fHvCxJjY9k4wyEE/eC8Mp8SKB/cGeCa+y3/bsKYlOOuam
N38RKZRaxbmI3pb++MFsnhkuEYfTsot2MsEy1s9QTPT1ljYG/AWzrdY9UfEM695t2zUpzBY2xPSN
J40JZsvMIhPFryxVsevM7pM4GGCCPn6cqW8OcWv/0bqnUfMHe+VpnHI5OQQjngNG7aB+kqRC5ZOe
QwOYHCyO7Dy2WGCVqHalwlY+tKwJ2tRYt53WgP+aHXM4DivQy1vGNRuaRIVhbkk9pUKVDo9LDYed
hFzwYUMjx23G2yURolH9lq9gdL1V5TKXXE72Q6to8OdEokNEs8NeYeoy2L6mXhBvxOY2Q36tJrvc
jr9u4d5shCy3ko5WTBf7ybZiC474xHne5Vi42NCOSbEeXeCToRuxC4oBIJINv+mEheHS494IHFYu
SUzGrI0xyZdDc3bH5mlS0jyME2Y8anUGCT1zqjh4tXzxLVI7ubIyZ+w9uoxMSYNhW6rKuxZoo5ai
vWlnX5VIK5TiEsqs/Zg1j1VMdmlc8xB6pfhS9Rjv+zhCzFF8DeDDdlQnx2pp36aWTOGaLDLu0iF+
z11OGAV/DBdNQLYV+sMmZL5UmA/ajSAQsiVO4Zddtc5eNRCEZakybr1ifgfcmt93PvDYobgPp6q7
NcjPT7Uge6YilrgpWzST41xc5nw6mkUDPL0N0xspDm8z0pRnMpRhSPGk72O3whmMEX5lmcEqD1vv
bJcZiTop2RZ9bFLrdkGGasw4zOkIyRJh0hqrSbG3zNY+O5hG+GynvXss/UVImrLT7R3xZ05yUhva
+7LhGrBmQH2ZU+4bK03XeuJ99PPxrosdfU4ttY9z59bWobiVC5YA76zNcbbCC16gbYWIKiz3aQ7d
YpVFrn/fFzYbVf2TeEgHEotYYY9EwyiEFQwRMCF/+kva7FOLIBTHQaF1JyhkLkVxNEdMJHhAUKMS
OeSMT5CHlleMt4tEpXdlGjur68M7GVZAK/An+4MLoHiRVDkQu1One+BSVVDjGgx3lfHF6vQwmjXZ
l4wFkXcozsL8HlUJ1TOAJzV1x8ZW4cPUDvl65MZpwMgw5gPLn0GKtvKETmqWj0Okuv3AdNelxUXI
hzp/8vasvZ+AFUmyqEbnKSoIDhwMgiq7bWuZehc6Zscu+qS4jO5bb9GNItUV7nBj1IcBMnWu/oLe
KwzI21RxvJznUNo3XZBk7JCKQ00WHhiu4mhUDBXonRagslh5vbJQkQbpSocLMNCkfu8m8xOVXIWK
iv2mM2bq6iXyN0pMzGe+QjiVQ8eibjDT+UbAebvDafSJVAyYiG19AuhecyP3dzP/ArDOepWXI8M8
xo/U/xU6x8SQBzCFZG3ntFqekRurebbEdvbvKFSB8OBOOGlXoukJeCpq94JiwVsTlIHgxhGnwARH
WCb3wSiMyzJP8sh5ZIGASX0VB1P7oNWMqtZx8Lx2T67byXPBsHxtq2ugAK/ZRNViHIabE2vSCGbG
xTiFv2yNDmryTwpAyGlMMDiQm3ptU+zFjFImU+gDE+NNmNp/hrbu9oCbThVrdgUpiz6y3smhY1nV
5ps5i39YI7V4Jov04pbGaxGLe0V+yjEEo0eRSSpEGOx8J58urjmTtQamcsN3TLZHHr41pc8oAygo
Wck/KUTETTEOLGxUQh05/RoBYPF2JkKcy2YHk4QdZYllB4xFZ6WL66W6t3DVOdKFEZQU2TphsZPP
QP0mMpfxTZBN4mPhahvp7fpOPdVmviVnlK9U92wSCZSto/aip+rZgxoOGXqmnwEWPgYSsqYARNGi
EFij/umyhlhs0+Gq1j30tqh4sUzDO/Upecil/94vczY9IlLSTJPMQDNJT6ViLW9eMF4HZND2H5Ne
9nhgGHNRXycnebCKrl3T1e39gp4I/tx9Lb3sEJA0YrrRcMrTCnuNQJLKnH0rouoOsll1YgVL/UZE
tK8o68LmpALJBzd1kQBBR8VMsBFOpIi3QiJLbjme/WovynaPPMF6Ku5MMTR3BsKg3AsfmsF89UoC
E4PKJZ+OptYDMr8B+BxssmH8IWvQ3XID3qOW+UwsUsQ9pqInv5KftgLG1bjtLzx6eSoWFRSEGnmo
qJB1JU/s7D4DdtkIeyZ/BYP4JZwyeYE/gkxzjHbZ1KCbyvt3GfJOR/Z8g57AnEPwyDIGcB/Mx5BY
uzsiN+5ScBoEJiOqkt5xLtsDndaiQmE9P5A5jMl4izGOmX+Sh/uKITATi+CaO9I+2H3lQVNf/CHj
D15FirMKzpr1Jyemg/Fezx9pjavBapGdGfOhIauv2uhvd30YHSgW5o+KK37VtOMTLQR9OiENBFCU
jCAFH6q8iI5k14QbP3fsVVNG+Z6GNFn1A6PyDFW9wiVr0W6whg1t8eAzVMTSUu1j7BKreujHHbGr
KLx1W7K156lzfTkeXWwMdNfC3lSz8U48ACuhlL7Ga5Q8ZDo+As+sD62MCnJMGQYV6TfhNsE5w0bb
hXra+Fyw0mj72yK37J1vWj5jLdX85gjnU3DI5En0ojB2t4BFTn40XKUh34THA1P36OzR9xAmCNeb
ARX+oNaUdw06IlAfxj7q6ALK5ht7G9oTMx22fkWFMBHogP7xN9ToasoGHEEgMzTZy6YMxJCDqrG6
DMThbFOH3mVqGBt3LAnzbvgi8euRivi5a2N3Gxp48McA63nVUnR6KTHiHPL9VijxM3ZzeNJW/hH2
yVPVhyCVTfvOUjSTUDn+VJIoiJFkt67kXw7ZHk88LpyTynDQ8Vzv4EW9hwWM17jCmpMD65gxUO2T
wWDtIdh0YYGAETjgbeNUjckjkPc+eRim7b+bmvx2fCpblr3M5TrIQjasCSxD3ansmkNtN+MlnoDE
YTOaNpAQEsHvk5v+DaCeKB73WfT6E82BSTOA86nyMshBw2pKEueqPfOBz5G3Qyt39kTYr7qeB185
AEK8dDznuvpuJOh9xP5+HtabyGHWO8fLgN+vH4OhTe5cZZNFZMIloiEJ3F/WRpgnJmkuhdgmAkQG
5GB44+oHTWXw7sjEpWGLvmPknFQL1U805AmPAFCFhdVVhXBmiabBN4+TB9NMfol6bKL+q+ETOmIg
flok+BusGd/Z2mcKdld2XDhTD+oAih1Y7KmN9nkEmyoxDQLxMhccXQJWOg+vvPzYZ8d+a+ueU883
7yYPxFzb8VmwMC5WeXwMXYaXNROqQupfEfLFILvsaD/DgymB+JqVXSNrn3HcRSmLea/+JB2UfWrT
5jcrGLHFDPJCPua5EQx6fbt89iM0H4XgsRxUQuc37VkSvYAXnk5+RvKJGYu3ubvHSdXs8on9Q2pw
90SRZtmjaPCHGD0Kb66Ili0Gi99pcucVNhO5hjl9HDtAnMOIdUV55g4XSb4z3LZHCGgygAHUv3fm
iFRFq7wknhz3ykofgPehjXZjNi7EvrDJ4Z7rrflqV6wd85rRkCpiNDwjo1eJPdMV8TFzWf01JjV5
1gEKZ5bNtLrGnZANy1ONC2A9eBG+GmPgEM4qNjtdyZZp6o+8eu9Zapv3zSy4uRhSIfjoSfP4iGiw
z4YTxlihrWFtR69pASehib0Rwi794VQCvoNlETQ0prlL9GKJqyiixo7iuLofaGhqnQGrD5A9GjPq
GK4llUYH4FUlIhaVQcqGiGQwHmwbg6PcAipYe+YLPE3cDFN+qBHTn2L7L9mT/avPbo75l016b4Xq
gQipfSOflct2IufMXJHdupUp5slO+TOZOvapK5/GErbLRMk/AhlCjYxEXZf0diiS5M4lg+HU5C2Y
vWX80KCRC1iSB4pKmVZom1SSXXThYxlh1Bp68V/ZVcldYh05D7NNaU7bgexc6ufsoPL0aJBcvO01
1pQFnjqA3WaKE7xrdSZRFxwNNu0NkWXPSOkeeswBoDn6P16iiyv2mmYVoXfdGmOF9Uxblz56n/pF
gBpi5kev+ejNI2AILLl/2NiQ+uHvYA340ELaiR/UrR+MhX+SARahCIrJfNtOFYmovEAdAxaGk9ac
X/UMI9VmBIf9gTQwjtR1znG58mFMUuBlb3k37+t5+lhERMyZq8ckLi+yMetdRrQuE6xkNXlvVmai
fqKjdBonfhq08ZuyZxyqJN3bpNbsgsQl7mLsjtqHCa/HOD80XkPseopdzS0zXpkieCQ5bTxwJ76m
QYPklHCGkKnHoVb4j0T2RPas/YXbeF5Xr1kdjwC4jHhtJ2aMA2uVU7gC5mm3xK0Qp6HiR6WI4i05
6sEHsbCl1XLC/DXIJ4atHyREpTvDkTgna/hraSjNfSXaR3zob0PYdAe/gquJWr8g8mKFRuTodUnx
GFUsInugKTWprwcnQ3+RWd4N3dO+zoevRsFemxISqKzCYMLmd/1xSBl82BfdetF9GQDWRXq3G8ZL
Fqn+MjVZzA25GsN/kbTV/CQr14fVreUBhvEL0i8QfvmUbOka8vE6ttMfzySCLutJqzQs9D0+Kyr2
y6K7ZGl7S0UwbxEyDweXiGu47bcYLuuBqc9rBY2jIzdn1BPaNY1imp0l703GJ478ArkBp23i8c9/
TPbwu5Qvhy+VxKqUHcAlNMMHz+Zestm5x1kT720xMoVXQ7nJcjfkokPsqp2cmXI0HKeYz3pRgPry
k/ZuSgx7n4O43CQSmOOchYyNi8XAVuSPuZH8hHmNNa7oXhlFEmRQfQ/zvIDtMb6XNhFambTrS6ym
l0lVyaHNZEwKPEPlnsXfmSyoV5XgfSu69NUkjKuHd8RXw3svyTSubQMzd4dKLmIvMDVtvTUNKU6Z
91fU2CgwVtNNe81w1d1XWAaXMjZyQBFmRggiIk+ymRhYBVtkShXs3sFaqbB+SRBebuIolk+6U/ah
NcBupDERGVP4gNxTA5FmSMW9tQUfZh4dMljOIcfewnLO2u7DE2xJvQCSeND3062straXd9d2jhh+
p+6ewd8mt0bjqDGFrEU9ZFgwimID1GXTpxqOn5e924WHOzwiYaqvo51MsTcJ6Has8ViwhrCOg4qR
YwdmcO1GDtaOPN7DSKiP7BHsbY4PravEd7DEvTU+ioskdIc9ki9r3Qo+lOmcPHHnpoeE/GtglGJX
d0jBiDTcNiPBC2hPgj1IwxXGdd41aNxM1zzzGnwwPX0kttY+utjmeXDVaa6Y0hYh4kPEuiRz9fAe
6sEDaescBsbnQ17Uu6o3/uY+U0a4un8C/FOHsoCVrOkw9yLq7huR1eeOMDsyilFihJi317h2FumO
CQrS8k9GCD0nMT68wXAfaKUTtbZkkDylSUI+taTCzwMyBYz5RM/mHNwRsiqd3QHsSUdckvvaIbj7
ZaV6KLQM3mEllyi56ulK8SmR3EckxjiAzqLYdJ9nZCGJHU3bKJvsnWlUKECYxrpgxGw0yBgPxH2I
/W7rTknMRWRYa+T3IAAdshl1b3/3oAF3SQligL3kpcvIH/G9r7hqkcR70I3MtmwJdXNZXiB15LKg
n2RksPeEzbCqhwVQyzC+QxJ+mab4QVh+hMYGaYLFUhu6ikUjoghEq+kHS9qBWapLgJp2MwV2t4va
CPTtVDzGWQIddqqmncvwwPVL90x8HJDh3GfxQir1Oo2TkMQejcR9ZjhgjebrPOKZBMQYrEaJEqBL
rSfceg0fDg2eM2nRIQXA31h5Ql1BDwdXrT4Ztr+Ja//dLXC5W1DHyAehjisg6wysh8XoFPvJzAxK
pG6XWRy92pfWbvFCRBUpzQCIPuH4HRtR+FjMKGpETsGhinRtGQRVFT4+rnnOh+1MMcljUfy4efdc
pTVq+hmbX2iFOzOrm6Md5F+VUZnrNiq//YziB7DLJ+qXTPfjBi5HubMmxVzYnIxdl9rAyfrsBkeY
B6DD8db2+V0px0XyTi/k+Tuk0Y9Jo0Ct2JihB8KlfXKJyUSriVymPdoGbbxNAu7oSZASEkFOpT3z
r5FmDWwtTthodjAJSVojK3yn+iNMWuANcecof7CBBK/hVbekjOXhpvPc8ECL5a8JnGs7QI6qDSUJ
0uT/wbVi1VwZa9tJ34QVLHqOYj9b+cVWGX+QdMw+qwME2t27K3kJ3Zg5ccOck0VZxeEUWGspm0M4
y6tbsi2iqRm3qve/6+CWhxYdgpDmOsz3ciGRmEs4eOYHRyBTziEZqnqd1xGTSjsisdmqNzA3ahYQ
fwW58Hw4CGG1aH5ypG2ZTiiDbr47MefIQQrEkC2cdsCG47JWstCrADmu8GUy2gHcRTBnnmPZxW5L
OIYmc8GONl0OMAlZPn6IGliA1d5bQWRvEHPoTWlBWhkngsC59aOtDrY6yW5DGhV3wsyYivUEgY9o
MrKFEGV1ySmdSJCedT+cshxxeYPmCJTaBYc4KmA2tlvu/Tte1CerNHjbun6X2NNhCvqTwF51SCn4
FZk0vERlfoRkd2r88hTWHrkI9gzJKsfprzRvUsSx2o/pH2A+0AB7DhffavAWTsG+NiZsxl32jvTF
JgFC0p5AhRyjMTtURXEQObXvJCxzPWRNsos9kKi2XCJIw9Sgp6qIkx3aj4FJBbJc4BB1wkgJDF6K
SC+i8W26EYU8PQNsYfA/sXkXa2O8+mzHeyPEqwNGnOHqsGub5S0jv34lApuihY246WMz9TxrYw4u
h0Py6wWusZ8T/UwlmbaLsraTHPu4svy6nnYkrLH/jeuzZEDeNO65MwgfBUm5ovEDN+sTD8UMJDGI
Fs+d+poaOQh1Kb77sqxQTyf3yPqSwxxOxNbW5u+0dQpGqlmPlpNLhESzPP2qY/kxk/TAU0Gz49jW
/ZIyBHegcNZJ67w0CMtWWFg+9UCZkODt0E78BzHFo2l7V1e3h6oMx23QT8GO8BmMw5RY+dmG68gO
vwUMAqZ4rkFWOv44HkX7AmyY6YLhHlzH9Y8+cjINDgyH2daReXmyW/mEGOyAJjViLjIpZB/BtWc+
sAalKvdTVPz0hkfAlhr35TLFT8LxMhtw+/O0M/Zjmv+kvg6g4Lt0ib6zynKbLGZZII5y5J3nMqvF
FnnuGrB1Q+WdEtNNX4Af4LkjYXSrO9vFerUZxgGRCeS8daJjuEqhoO0PilsQQP7qiSv5SNPw4tYC
Ev5YI4hbvqERUTyTFbFP/Djhlp8EMwUL1zka/dl0Yt7jxjyXHp85rbFqWXFTMrRGYF3N41Jd5bi6
J4t/Kid5HpM2kaSIN6eWwZzIHDZLCHJ2pOMh5QrjE2a2T0xwGRIgVPdZY61tg+keesMdSIICEEEb
GwfyYunehdBQ98zgkV6eNhZ5ZdV11oVagZmfTdhdSPN3gbEDImr+a3T4Mz1flvswcM6+hd515rkw
CEU9ijj4gQdXPbLmbeB6Y6WuC6++DCNGVeGnn1KOSHRV44Evw3plOO7zor3fEA87rucYq2sztj92
Ioi2n9+iXjJlddIzARjItXrVbdyWVACvjs8EubxgquRxECUZPmCj5zLUiy7d3zTxMsaR5jPqO+sB
FUlQscRPCgRKYYT7AneAJFYkQ78yFNaDDoNX5K8nmSRPGo7W2su65VYbvmWr7COcUtApUcvJ6yLh
ozTzIOs9hz0PbcdjJuuBso0sMdKK5canexOlr3e1j5y1p9xbDenAC1zmCFy88Dgt8lTfrO+rtsJc
DXh8A64OwRLuUZz8+jwHEov4bH0W3hScopEqRxjNRmR9ikOC47SqCOvN6+IYKnIMIr+31xr9BqO4
Kj7ko0cVUGdPaUDuAWCgF7czxK7pJKCpgtQK4clq4ep/pi10XpWf/BmUskuQ69kjJ+SEqI2IwI7B
WyHdP0hnqZhIkbTj6NHrqKrGaNilUHANP7s5aTph3Z3hS2LVjC1z3uW1J7eDM/uYTsz5haHLz+TL
a4Lp6ySoaexobNa6sD1Y0hCnq4C51UxI/Nrt8VpRkKDZNjStcDkT+vlSZrCEUdLY1yEXak9PCVbA
cDiZiuaYWOnfvoINOQEqwzh3jJdjqm3emhEMzjh7MGrS+6TlhUNp/ZSmfgSLSSEhLrHWZ0i8Vl0N
hCU0zPchmbi9DWCe+EbJOea6KHxNfnofXMlW2Ey+Sg+W30LRzIwLJyeV9/L7mfC/hEcyhO9C1KTc
6634oXMpzkI3eQtM9Wwn5G/ljIJbqY9VB6quCKdmHbsEWaJIJw+7/zLBPYKaHHGiIRoQnn5Mu7Jc
D/NfUrZ+ikjDxpIBgLj+IUsXIoBJFF7URx9xOWLTj7Y8bMmRPoYqc0a9ipPiyX5QE9sCSzpHXZJ3
27toS4KoOXWzD3rdxqAPMGIDso5ho0t2c1/EwyZsgZLG4wB+rzK9DRMCs94jMCHrTqI/RluOnbq6
F1i/0BsyRrabrgL9Fb702kRaKvUh6YKLUTPv5rGdgCImP6BfjK1W0a9dPnVNW60R4B2RVe9KyNnc
Q+rONNggihq3qYIQQ/Au56odIx/27OckIL3FyGvkB4qACGXs09bGTl8CAuwEUvKC+bnnJlyDi2ZP
kKPIaFpuquoPa23nTOY2UUQOHUXgAupEKRVH7s+k/B8HcQBaz2wrhupu+Z9M4bx2pFFs8Nb3Kw6f
ZlU1/n3cFWtVDa9Jz/DNAW+q6uY3QYfRQayI7PJl7Bh7+GE8cc72rEBdpDQl08UG/ckWu3KGplyt
kISD1zSoEZEori0BL3seA8qbGYtVHKk3nAkoEDuXWgaVeu7pN9TsF11jWDIrwoNVTJM/oxCVVvFF
6tlyh0Xh1uXCYscDTDKgf0k1ERWTMH7Bpcpj0xCS2JviNyscKLoY+nv31Wro5kOfcLwOAIzsBg5+
F6VvwCI3HaMX6NxsjJaXO08saAx08+UYyy0tPYNFgzhao4SgNHfdTvmAMALFwEfkLBVFZL300I0A
37+qNmIUjYQGSvQtsgyHiajHtFE/OEZEnFlMz8c7tIloK5Tvfrm5nYKtwWbIWvVjDHYso/BNlYia
JpzTbRiDO2gnQs1MFO5a0bNWVvrVQwbqWhBVECJU4qF9MHCiqQSVKTpZGtk2OdLUMxlM8+8cE8u6
EgnaeQukFMSCu8AN+XTUpeQaj09VjH4mEiY4leTguxYjCLe/4BX8jSQENcAKKH6EuuEfO2QJG0Qd
sXSDNwmoICgPjOB+x8X06y//mDBhxl2DnvGin16j0OShv7fi8Zlh2xqz+6OOvJZQ5MZdDLg+j0wB
pzazVxDVxXJRzF4SbVsTaUQWw3nwnIFliOju6qp4EfTlK9GY1mbAbO43PA0B7lyyVX65JnMAHVTx
7LIZLz86LvPb1LHuPY91g25Cxp5FenbAk+YkzTM+pFkcsLco76HVs80ca3iyKutJgfiz2CqAssrb
+je26q+pt8mra2wCDUoy0qRwN1m1ZD3M6TNBezCWiXfdzJ3gbPvUcPNN1gtst5iKQSfMZmSQKt5n
lkM0qYL8nZPH2IANtIw3UuXfB5bCK0GcAKOP3DFPLFDUuoiNt9w3f9AtdBmST6MQBoLHFlPWlHz+
LX1M3iSWIIlsxJWscRr5dOsNPDlyQuiUPBoWN5Q7JnBn0OYaqFFNd35HvfDXLSaUSJU4Bzq4L6pP
ZriXAEYi3AlI8abX7yarfbC99n3IMwd7M2OA0B7/ML8SXIeYd+N2DEk+IK2a4clq9ouDwbKTXp2F
AlZiX/MeIp3f5eELTT87dCsT6GDjpzlBuTf0ADuFxfa4F/ftBANSqgHTnD4UznwVTIDniMN0+bbG
IfoiQHrfje4rIroXH+EXkGGM6v13n6EErocnWvYjmm4JVbR/pkl6CLFWsm23fsb4LS2g5i/ayf5v
gUuSj6B3rZlSHAu/+mISxPgH/YoTO3cY3qbt3hzp71EJoi/zC/eau3NywkZ3+/ezfz/QmvTLmky8
FrZLjRQnrDAMw3OvLGnGnZVCyPp/v/jv77juOxo96+ItBnE/UfyNcrFVDF7CYjkYGbHYnVedq7k9
/vsz//3nguWvTAIo3aBFffjvN/79OXdyeu5TZNj/99/596X//d+Y2HhPje0d2ys+UBaKDTsYn4TC
HuQgWF0tueNrc6lBRp2P2O/YXlAHavQ05bMhBKKUdMashRQzhLdxttIzs110hJNE30ZyzWYMWEZW
ARSPSqlqY3vU+RTe1VEukLrQSvFXYRTSEDHCpsYF1XvERWHYpdELV8IN2GJafFnySXgj2yNTKH1J
MmSjQ1Ti75r3eH2hwkzdx2xhFvfnF8ak0zG2pupuyWcmaAfmXt+fy8Z7JG5lyTWkVghdbL+W/1yB
KXjoWfWeDaw6a+1xpBZi8UrBHF3FYX2McYOgPoo8QrdP1Klin3bTX8fImbeGHzzvfyFqbqoiaDca
L+Qa4yMbsAAFs6HK94oR7coC4YIHzMXWFPJsy7D2740JNYhtL9LExMb3S2mFEeRBImZauSY2XFw5
cLO752FifbZUL7GxY5riYgTqNqh3TwaA74eufM1mZTPOHV6xlTLVIMxiU3vU6nE7o7Q1kfNi/2dy
awhyy7kikAh+VEt5a8ogZlzrY3GpRuKVY0OvxiJiR+KwYzMdhMOAf539gOy3kDIFhx68ehruvTQo
1ayGYAvSFiEdTYiLxvqxHUJ6myB4IiFp10SFtSJE7i87WQ61vBLHFvauZ39niLCOgyAyaZ6MX2U1
j33HzHh0NJuCkShJr56ey6YhSXFOhrXi06otzZYHqHlSOECbsawOFgYLajVaMEAPwTuuCXZpUNsR
k7d/E7UD1njisvgpBmSpjhd9oSm5NoPBQOY7yHlVOr4gr0H0iXeOkyrEUY4d6cVH37dmKhnspPWs
c2datWndrRIFv7DFGDrFiygZPaNSf9PEGYBOHHTWj5c8m6xbJ6djpKo7SnRkMkxb1+5QPS9Y0ToG
uIJehRGceYqW79YAN4oz6o395niRxTWI3P5mMZVIE0yks8r8Q4GxmibI2YWJ18DbY4LL/nZTxbZ/
snLpXhwaUzUreYzg4uzY/PO5MwfjoJ3ukDRG+Zk+eYu9Ak1ovdZWhlFTA4rTnMipgQjWJNc1ns5S
2QDeExtESfuWUAKdeOCDW7/8oHvuc/CJ5f7fT//9xugEZLZN3bD592soRkjBtFNxECMowX8/NYKO
KI1gfss9WV+6Su+zwWWIa7apvAV6PAucqXfzPMjbv1/KZLoENNMk/vdrOor9Pa8VWs3lb5mozW6J
05DcQ9ZuVebVhQ/HDjm7fenI4BmTihOnYWHgDUwX4M7msIjQAvlEFa684KuXtn/wSvORmAqMBR57
56AR7IkY/tHe2DuOJ275NlhMzGhf/GHptQfEd53IMIwm4c0amu9UTgh9/XzJtLS2yspfdIb7M7Wt
GYZH/xgPJgNsAtNlH1oUcgH2et9tD71mWdhH4aPsvxKWXXtzEE+JE9bPyCHJIPUpY/jOyKoYcHX2
3cZM4SbEtvOn9UO5mzvDINXNKDgziCVM2Wz0Jk2Ckexqr8IGG/dPgCCeAR4DAsvGNyFrniO+Ywri
EH5UlP0KxV6xSHD5knrtIJjgc8AaYS14t9aFV76GYcQZ3oP48T9lT1/HRaYbNop1APWqwVwjWL/Z
aYzxcTQwiqItWzkVKvGxNrZhtjymKj4GuXTuoypG44+HYzOifxIjrHiZONHGG93HuU6qh8x/ZI0E
RCHC2SGC+GtIqj9KjuktGE6EWdSriqyRY1U7L8VYZIexH77VIB/6urh4oPvuMg5aTq+SHXvLGhdR
bkFIC2O3TmEPjIETZMj1e7Q56CGfmI7PByS5l6F0cGkrnoGh8b1N3Tx7qKyl27u7SlntXZq162KZ
yf+PtDNbapxX1/AVucrzcApkgCQESBiaE1ePnufZV78fKTRp+Ptfa1XtE5clfZIDcWzp0zsAtb7R
NdKRKmtlIP3NAj/keF16XNaqtU0YxcZ6LMYHsM0/s9ld5GT2yHyrK8XvNjAkkPvTHvNs2lglyx0v
GJCjKrNXL2EvqvJXWuzUN0ZiHDuIOJDlhowszHRUTIM1W+dNPGAB0xaV92i2aXuFlYHhsBTMcNG9
yPuhBVVzNQwk3hz1SdOiCC+zKFuWEOANJ3udrBB6Oc9fUIqowOkxTnqhIYjuRXZF8r4El+8kaOrG
a56rF3odo+LpQcjHoZ2VbciMIdAga2PjDKAdp03BF0Pa9KXz2Agvuon5aLPrHRYlCN2xWsG3rvMR
GlExXCnqhOWoA4CsFxnXUX3gkW8Dy0TcsVXguAzWeG31pAGSLtzX5vTUWwhIdDF3cq7YybpQXtUY
bYHRsH8mRqOtzAE5Mmt0snUWeLtEC63V4H/tk1HdYQ2F+gwbzptG7EOobBNA3TPI7wvLk8zXMRSv
sP/VOnXNt8pMzuW7zKNYWURzsfdH0s9z7X+DH3jQEzxY+9Yel02c2BfhWAF7MHH5BHi0DFx0VWKk
tdRBX7V2Z9y0FtuMpQdYzA7RMpnSBkzO7DhLtAh5Nlesx3O2MEAMdBiBwuuZ0JFeGAGac8XQ6mhV
e18SMIyk3UmGsmXQXQzgAL02txaRgTqJV0tlmYxsF9kPgGwNZLjE3OLfDKAOk5EYdHKQIhfh+EAr
E1W8K1tEoRB0G/aeUtwWRQXLDiwruVokb0oktxDQWM9tv0K83sSMNnpF9gX4P/kyVQ2RxnDLpe7j
ZTTWxcC/04LbwPRtCmZUIeObEh34RZgkzmXgHTXvaZ7a9tFG1Jq7dRLiQRdax1LEGo5Jif8Qd8AP
dRhf5gQhdZf/JXjY+ck14VHNjQBDQm5CNQVDSL9Cto/UYmAybVPnxoa6nDOnKlA37Mv0GsAK9GCm
R0gONBCKQB9dI52HGlCpoLVezw46KkAtjXhhWbclVqx7b2BmZlj1uCrG7C7o2SxSnRG5ofz7bLIV
rHQATqrY+yW8c+EFgCfL+l/RCBNOq5rvBeRx0kyGCoVIu7IqT73SovhGRSFmoXbjxcyr5tJvQvti
0PiJGIhJXuZaevQCrDxLF2eupKsXM4uhSwAjN2pXw8rJp7vKuQlU81sxp+Z1myD8TI4nBRxnB1zI
bF5MrX3MtML6NRhHpOTyn4HCLjrb8+Zj69fRYozt6LZ6791Yefap91i105fBKV9MfA/2ao30kl6n
MXd9OL0iZobfSJV9T4uOBIGIIIFhbZQI7Xxgf+4mwsgGfRt/AZhafzSxUFl6U5IsZVEBDoasjREv
das1HskB5OA7fPaI4jpa2lpC8i1y6vsR2mAdmHfJmDX3sqYpVpCizbvsvaZ/i5HNU8gqxlZ4EMRW
oG+VskiXsW+5D7JO9fLu1es7gPj4noDx/K6P1vCzTYyfmltlz6BOAIa3U3bXM/tezUMw4jHLOJWL
uiD0IO/Bi5FcANfafhwHbEp536L/c6lG7b2TaxqqOu19EWefTthMONX8M0Y2OWF9/99iAj/a+zHk
AySJfHbGlbn9nvK0tK3A/1lm7hecPNwndUpxk8aNBdkhB88G0w5WVWFbD0NJKkJ2Csj4yU6Tbn0x
p8x7SvNauWKG+mWGfWivZvYhRqieUQZtb/RauHsOzxwmbTwD3uumsDR3iEouYw+7mlNDhDJJ587+
TobJg6qxSEnV2llrXeLeybpwJmcVuMbbJWSDGmT62ptR15AhgbhO7fuGvMRpuM7lOhCNhesRADHk
Kq0IVa4r/IkStDoiPA3DivfAgBvkw6lyMhM8rou3FltPk62ZAD1sqmt9qEAs+/66iyJt2/I1buWZ
3URsYLryqBXRHzGnlj72q+vTF+HoB9VQmgczGeGNoy51XY51++B0eXYfVM+yTR6cNvVXbQW28Vwn
O4HCma5PIW+dtDxO7vPga44mzF4PAY5OZYaQSYAUEWuqcYX5SXQQijH71lZAP4lWE1EkyOsZPz34
U6whQDqodW489rHqHkSJdZfxCKrTBQ/enEqyTQ/e2mRJtGkQ6T71k2080v7oJ8aUkXptzwfMc/Fw
uejVtH2QhxmC/UpR/Q7hnJY5jO4jRTQ6jXmddSAR2N7w7/6thxyAP6u/Y7sX2RP06hoyWPiitfkR
+YhxAQ4jWg4YJB1Du2s3QAJBHXpqdiwG2AKFAwyJgow3fTJ7fcuWuoyX3VvmJksgSfkRi8q37hHi
tCsj58eDuUO2n231aOWqgXupfirJP/a9JP+576XTP1f0m0LjKEvvbbJf5+JELMY8R76X0t9X+O/9
zIi8ZseNUOHdvTSUKXvAmX64ZPNMfTH4/UZIMv7y7Zdgatn+dvp8UziO/hUgssqEzbaOrIkVBIFa
H5dZq17P1hDf6IphbrPMK5dYDGUPKqpX/xzRIasMuNpNN+yvVM8py1Hg1l/CeM6+4x72CkKxPzYV
e+Ep7KIV34N+/BAwoq14CugiQ1lB69CPtVKdRjBH+/VTgDGWpxH6tvb3ZtwYl80QQdJE9fpCnGm1
83Z2riP7+4+6/xz3n1vPI0NMKe5RwMHWRtN+pUwmdvL+eC/Jb0+USItrO3l/vJfe2z72k5Hy/hCR
GIRBOzbCchGakw6AiIQ5u/NY5DD/BP4xNNmmb3yYN2Oq79G1YI9THYJH3x20C9hF6VcjnW41NPbC
i3mJ1w1WUUam7Vqtab4GLsh0JpjZY17b6hWZHgfQczWs9JEdLHIFWCpC/V35zaDv82o0rtKPY5uB
+jZ2fxXqRrCfKnW6imGfqU4zHF3Mv1dFBP+9QNTmHu81iwSSG8PFaZDfLryvnY5agl6N5a2dd7D1
IxwlAGbWLyF3aaK18Q8xmAdd48jkCh9qv8UOzI2G02BO40c/PKthy8Ryv7KmjC+h0l02UVkkBdmZ
6BkZVxOERZHftB5PMLZ1roGuz681sAW4OdRbKTsqpFFP9a2oN0T9FHan+gKrj1O8iXPCKd6ZKtQM
i+m10d1o4VoKBuJifDHOOV6OD0KaOQ/1aMT9GW+EbbJpMvUr721oSrPt32iQG46GOe48QFGvcM/f
6qegVo8IEZ/q5wnVirJvlJuxR999oD4wjekU3wFbPdXXlXaql+M3ol6O8zFeXvfj+Od4BBR62NRt
ci0ujgQTAv/iw/7lIvLDfqwvu/LtQ50v8v6h/vLHyfH/Ui//GX+5rl4jQ07uN7owG5A72AFUt47Z
mdtOKUn1Om34rUEdTjyL/hYQpUrwrVf+e4DNJtT3XgeVCTmYlVoF8hMTI/KjQ6cBCCOtN+kdnJcB
rVA9dr+QStS+RBqyMIWlhjcuLOLn1vxhinAn0uN150blUvYGK3Cjxcl8RPGl3cpRZe9Cx8/rL6OC
HH8bNYyb4IVRLQdpT/gNyaEufRYGcIhvA9Mxbk2Uei61oW2+NkX90iRmhR2AZ5PrQ8hA1o/DBECo
H1+0bJ5WfTFg1pxmw0vm44/BvtlXBZIfLLIQf1B7Lg/eML2YkCW+NlVEEv7jleZ/XskUV5Id3q+U
wVhG/Uo95CV/NHR8YB5O+A0kBjqzMesOZYKJ6hlwDVzHjL4lIEJcbB+/YNOBK9rUpNcTt+Gxc6E6
ioB4QEnJwsfi1BMEKmb0vBwuZjUz93mrbnwX380LrwWwADz2h4+ADPsDxfgUOmjpsxWt7cHYpuso
M6IbF4eHHaxuhHCrEJbciDK+hfrE17+MFI4s0nCeG/4YSclJlAMixrvIc41rUGDQ1oMsWlSGYz4i
oJoibBvmP7X4MUsL8xfUiUe4siAqImF2WrNuiwHBrz/1VubCAuqRkikC+/ozMI6u3YXb1gxy/kVG
sYPVjFZXbd3EPCBFabA7qKqJ+yMkdwDWiwVUo5IPNLMxB1jIEkquo2TdqCC2elpjgeI7xcm6U0ix
mqpW2Y+unm2SGghPFk13pbTkbhJUcCe/3co6rW5ZjA4VPz5aF7JOHmwPcHoRKw94pk53MkzWj0Z+
6k5KKALMOxXbQDHydcWCBnCnqz9qk/JWrIaSqapotYD5XdWZpWx7o/laBEm7bwJ/hHgRAgTWQsSt
rMJq9mw7Tpdj7FgLQxQ92XKuVBODSF6q2TWJkB/8XrM7AC/53dgk7ip1sZipEA8SPhG06FO7V628
28iQT3Eywqj0tR+b0IbA/stPqyiKf8Dm4Y+SquenUlE1ykFEyj9TRr73k23vkbJNlDAiu1FU7evE
DgYqVB2T6jZiXfHsulH2ICuScnTXbHQgxiOa5CFFpYfNa39an+uqVy010lOfMezWptM61TdTL58H
YzbuioLXsIqs/ucz2WqUCO8j9fzf4hLEDGFTKtE8kCHeQ2GtDkha2BdKZxXfMClaKjobH6plX2eW
FX9tUeJkl8pp8Ahw0W4uatKeqptusYovwJ9/6I5I01LmNNLKQuamSL7amgovx0JGOrXrdVkV7UM2
jN3WbYJHWZIHVw8UjP5ikC+J2j7Iuq5St3Ubmrt/65QlQlYz/YXKXbArfDyzEd9NWFO2AjatG9Ol
bJGcE3kG6Rd9NtPCnKCeD6qTWwdlZLc7QEL7amgC+2APhbVPFX19aoxV68CD6sdE8nf7KV4RjUoz
W3t70vh2sb7xitQDPelZuy5thX2kYjwbsFdwzfC1pSWKDbLYFzZ6Qjv2YcznTB+N52yYrV09Di1S
rRQd7qRlPBv0sNp+S+J8Wro5zMXZK+CFYWqHQBFFG64tRhni1OwnlJJMN/qzHUyotq0T8PB2VqLG
ZU3KprXi8aLNdP1RFqsyoOj3xmPB0/HUSgaw3sN8DdFpUbsl2+j+rTuDTk5r8+3sXAdK/c+68mOP
cxx2rP62UqJBOZStr4GVNX+GkWvsUHpj4Ts5P5WQUiNKoi1DwPTUplOSbfJjijYybkKyyEeZHZw5
sBr1IOfsTig8Qn6XIukY8ruU/C7JGfx7v1Eg30K1sJMdLhX9LT8/Jb2f59m9Qdozu55T9xYNthh7
Qit+KEon2QN6WGig+chj8/Wsm9FQLmSrM6fJA3tYziV4G2Up6+ThfxwE9O1DgGXxOjTnepuVHgd7
6tqL0c6arayMEbBAogm3Txg7wIVk5fkgA3uyppgaDyki05gmYp78GjYAAFWrczamm1VY86jVKTP4
MQJEggPWTG0vm46/vWWFY4jEYJto84MsiUSgLFVCSYUNq3Ob+qEk++H5qT6ISONDvzTOMJ/0Q+2x
swAV9I7+vYQFwB6PGRyA9njLzvCtG6eYxh0vz2iRAi95QuH7a5hY/k/Uz/BKbt46WUwiTp3UtBjW
6H+gF44xkrwkUrLlyhZF+VkrQy/JTVOUH/ZclK2xCD735cd+rw/AjdMq+bM/YiGMLv4tn/rL4t8u
FoRYIGUKRsUVaiV2tNaidNiEfrSsUr24hYdbgLREeeVCNoxZCgWTOs2pi9sGVSLoUJ7Tb7IoOTWU
ERApNsRrbP0ikG5B4QbrAq/mrTxTQSCdzgIBUcrDxK7Q1YnjSwAi00M6ooWOm8H0EDgWlAtXHU9n
nqiLRSuW8zav6ba9qtJ+ek3gWSJvEL/ozmis9dRMl2mPv42oR86lXhaq6V1Zc/vEwqoMLr74MnXL
RPQRj0f7xVHcme12d7yvqxQt2WTApzJTh41fx+TE4qa/LyGCM3MNjZd/DFP45qOKj8XnYWb2ctvG
G7ZjVXmXlj5kX7mLrmKu+KPzxxC4tKsdE5wSlkYUdjdzjZSajDV+x7pR8BarBAhypK31vVBSMfvw
ER0EKB5d8yr5PrJX9rlORoQs8/exOMhYwBjf5po0CXBTx/ZWMP3DO/gRWNOIFbP24rSN/X1M0JPr
nETbA3jRbkIdE8IagMtT2poPchVuhuVjEwcpuzXQcWO/r25KsUGXOzm7mWKdnn3lqW99nyYbb+2s
V/czTLQbQF0ZyNLiPnAbd9uPbJlaTL4Og95WVyBSwsMo6opQDw9qAz9ensk4eSZba8TF9jU5u0uY
8Q8zKnFY5uAXvbN7NZ7Y7WPzD63vB022IKc+7Cr8tMwMhNA3JSwgPQwjOj4m/tMe0nsvsxrfBl3n
/MCc5d5SnPZZ+LwvYt2utzK07XyQnCIUM8rbtivUW9zeoQ0CnN2YOKBfZRgVvCKofxsgt3lEAzEi
rwW+zc5mFCgNlhau5kSQpLl3k8wunp2xZInezz7eyk3xjFb3j7LR071sRBYii9JntPnqfd2Y35Ay
K58Lbo+/DiBb8zD+gZdYuncz2GMDLjLYoCiAo+sC/TRvbvaBOBhp2ezPDb3qQyBySAcPg7pux1Ff
5Fkaf+nYU2kjMJldBklPVZXhLjUz58bUjD8iCqSlb1TPwG4E1j6Q7rJTC6TIKx4Zps//Asq07vvz
9lO9HsHiLypYfqxKwGdXRvnTJ32KP1oesR0/Rfdai4aQYrG4xDsWg5Wkrtn3aifskESMPLgGM5Zx
VlVcEagbcze8n3QtudYjEPVymNOAqhVuFVNBVMvNFrFr3sdDDgjAUJWNPAxOBeYsbZVLfzb9TTGz
Q42cg4fkVu9vSnGQZ+eDrLNBBNTsH/yO+dTv3CDPUsWBcYo51MJCaZwN0MHaRL1WIPnJj4KFxIzi
BXXykOdoJQBaINB5jz73g1VGMgopckySwSKGivAS2Jo8nDckS8GcW5OzDYA6YMbIY0L+/uXZX+rl
E0J0bwsV0Acm1EGpmAc3bPC/HbSfpmVYh5pv4eBowGBqbPtkCSE4ZLAdzLY/xstGti1O8SV6rZ7l
OEwbrHGVotkEjhGDgFbXfsLD4wbz/WPf2e3jOYCfh3vrDz3uQ0O8xZEj3foxYt961TjHxES/2SsC
5SeCdOro/qwtDJbgHJvHNisVTA7oo+TM/WUfGIjOESwcaye0SukDfRZ8Xu/eyX0DbYyn1ZSEiFrK
bYUwBm4wWngkyE2DWm3VO1cZThsRn3rICFlnl9/ZQf5q1OG0GbXROhhJ2q7gWKGVD4v/EBahfRd0
CSZPqXWQEZ7HPSY7yDrZYarT4kq2BkNj3/W4ymSum2JkLYKn1Bz/GF0Gy74yWIwuu55Hn5VuFE7j
/TYeEI5galX41fwcFkaCojKSpsjXTfhW66h2xr59gwLR9JJPIKLM+VnJiXIaCx4edId9aGhA+VK2
ZZDdg18f98092lH1vaybekiBsigbznGyToWpdg/OjmSL6CuL577/Op4eZ0N4eR5Li5DsC9XxGXq5
4ln+j7CuQf0xaTlCy6mXtd6PG6GFTy4Mv7My7tTHxAN1J794OoFB9H8EJvK5lRYHx2bw6+UA/net
D8i0iZ2mAK71otfDenH6WpH/f+id6W6Y+mgnIxwoZDtDqe5kSR5YRULytpzq1OnUQKeuJIFnO/2N
VZbTSwE/knWbd0CsLthXGYtyWW+omL1EQ9utPTNBypswy2+8QyfCZkQYEbiivlExFk9zrVtXQN0/
hcnRZH2sgpMA+9Kt5eApKet65JKB9c0N8eSJXfv7+0kZGqca5jSnE/VXPQxHR8vLx9ISDA436dd1
2XqHPtZ/MPfKvoe994ibQfE4RepbgK4E3sG0zU8BXu2oqyj1uvXHAKRvHuUlTmsaudhRAH9tsVPC
dUhsK9qIuGydHg6Q3BLB2PYfraDUYGKJYFcE/+e+St2y6SG2IeXI/5++56HkddOJN0BUwULnBT2h
0LtqofEsUPQpnn3DYp2VNumNbEW8+RA5ink3mFn/SGIYkRc6KdiN7UBbldynFB2AIqcxZKsco/kw
xjDbSMIpuM5U8dyjX6aBmR9yAzeOrD/2KQiuPlB0wCS0KhpM785kd1u2Nr1e7+Gw7WSjNyn9UccB
OSmT8kEGnEeTEefRZOt5NBMWygIJMW8RmWp4iMA4BZbNz1zsJbuZMOQYNKwYZOPvCEjP7f2Ik/Eh
5x7HIGvQ4RTR4eMYsiQjzmOMg9rcTFPyFRjcVk5VM739HqqKfXSqLMVPau6vg7jL7hM7di9kRFH8
NBDl+aZBJ7pkXjrdjuQsNwoMwEXnkFgPm+k0lhLUfx0r12G+y7EscvD4O8Eq1eLTkw7wEyIoaQRE
L+/h6OAJVyBLzEzo/HCUMV2HS7p86NG3uZd1Mk4+A891ACxdwLhFXLd4a5Z3gQ53MQkVb4MQQfA0
TUhBxlP1JXATewU0sBGSJdWXWo9vEX9qD0Ai/J2qsU8m6wFWvnXvRfdwdj53r+vYeujH9qAE0y30
rHQvv+TBhQVo22l5Le8PJAYdMHvs8spWNTdd3Mt4fMlWczL7hwm7TNkoq3BhguURpPvTHYTi7F9H
k61FO3Y3BnYtpKIOOLqgVpc0b4daFKVCmWbwYH+vl2dJgN6sF05S4v6tg+yfFqPDKqk9yDC2Ny0D
ijFjQvRcY9v7NpKMnSL25DrMgKc8WJbhoB/aJCMr2qs3BkCcZ5A67UZJyHDL32I8sHZxi85fnn64
Q82/enbbrSyKMVoym4dy7Bq4Q/rpV4+69tsYckiwYOlCmQ7Qr9Kn0v4hk2lWrc5bzQHfKdNvGKW4
C77IUYgJGc9TCsNE6CHs+0ZN0HL/ee5UkPNEC0ck6YAYkhOBhExG+gERJDT5TQchqdDGnQAB1xQj
Dmte8nsrHmSMZ3dbp2TbWZYirdF3MeCWU/+hKR50XUW3K4BwJzvNoqeSloiLoZh2LeNkwws2N9mD
PD1f9zzM365tJu3WrdnW/nhteYkAXfZN7kIOrqsCzzbEwAbbai8atAB3rLyKnWywfB0hIXnqjcil
RqF+LUsyTp6dDwi8V0svQwHfT2K6yZjTqeL26aZBFZtfbmwhWhB2UM7gXCfbGnAqqjRlnWwjBHvw
CfVQ/Pyj/RxkzlAINau0UL4uAAL6wibQEzaBn8skiXYm1h0rv5j6zTnOVKMS0qno4kh7QXE4N/+j
rt7hQ9oyAQ+PqvAQdIb57fCpaEI4Elrqv5vlmYwhi/olsW30Rt4bP/U9F3l7ldd1yT0ZIjlhiAPU
yZBUL/hvWddU9VsDxNC3Bln3rw2nUT4OJYMLK2BjRownhwJWDuy9wbKvwtmBFNVQNEivi+kqkGYv
HKbnQExqhWIR9z/VPaT/S0jUbFmKYlyib+S9RVWlBhqSFdfMXNIpeuPaEGukSWZQ1KL/oy4SeRP8
DJu94zb/Wl/ms7tkDc44vbUcUqyg1FnFNOFcHtA7U1d2Ur61h7YHNuJcHhJIdU766ATKuDf9oMpQ
mUN2Z8jVcR9VU74PM8CpaPOtDS98jNq5X51uUXEL2qOejDtZFq2JbJX3rqwrRQwEK/IrvrHJZBpv
jG6NWu92p1IocnmlyPRV5s5y6jsD0zjxJstjY6UrobJRxLoYy0FYFVNZLWTx3BCEHtMgWSkPlVgS
n5tlv6xHd0Q2tGYPblvRMblMENj6FCwHALbn/3FN2Vc2fL7S53LRYJo7RUbCxtGADzOal9ahEIe+
LJ6rPCt2smo2kmzZGPi9yGIZzc4taiLbc3zgp88lnjmn+B6nqAt3DmL8035/tEj+1bJ8Oj1/dFTQ
0ffyVOP0n/r8KeW/Rv7dDReAGhkwieBdQgppMhCvmepiWgWtnb9S3ZcRGBKrRC4oDs/Vn6LxZZLR
8eg2yzHM4gs7jJotj6X6j0MLN4yEWwrXRDS47yFa25OrP0fLzjyQ+iu7wD2grBC7sLzYu5FT7qxI
bwdWkHdyTl1G+e0YVjhlCnybKKG1grXSVD+cf/9FhXBaoMz+1bnu9CjJqj8bVH0gudnErIRltIwp
kBa8CZNhKMP7Jp3KYx75ry1CDbeaSOmbg/PqY/57LgUFJQkRJuPwKkvvked+ou1cGuIjP+KQG8dM
oSrJX7V8MsiDfBT4FiYp54bz4yGwaZjqxl2eHiPymXGulIFymHPDeRjZ0AjZKw8uLsr4ngTlOmMG
oVcHQKyRHb1MCnz7GvFKzOqeHbGxC9itF2V20v2NoIPJKkQueMGdYmSzpbctilEop50qpwbl5yuU
WT3ZyYpqd2tjkiwetwlUy30tznBHRPhtnNOVWQ3QRT5VykB5MMXzu+kBYchoWSfHkj3ODZ/GD1wT
Xp4TXlc1q++yc6eDoSm/GgEGxz/oiIbB/MgN1YEgqLX1vwTYYYtgSDr/DwGJSD3Vsds5Hck8HcLK
1FaPZe9cyaVyOPb1tYsh/alY6cDb0A91dlpln8IKsfCWYfPMbBuB5EYokSN6LgdgttpfkItKb93C
d5FeQH1eLPxtfY6uDY1XpVyhy7AIJeNboP3sb8ze2tK2ehUPO1vPSJlmHpspfMHFLfVaZfU7iEgN
Lqeiik02VYSe3h+/OwLTXrzduiJncmV2YK6jLppegrTdhY3iPuip5e7xS/0lq5vGDPDA+TMqqmvv
wZkQ0ETpF1ttkdsJHJb5VTVtzikbUaWKKrlukVFpXD/WkPU3siQXPyJKVp07xr+jzlUfx1LQsbx+
e3LDbIMZloX+KlNy3ELFHV3FbOpfySndYEFSLn0Hdhi3//lwmhLqsOtW/ZB+kQ1/zPTOE0MxAE8T
IJ96H2x9JSlu+7IvbuUZuNTnDpvd9bl+FI1oOh4Kd35FrTA74miPkZGmk8wXRXWIlV3Xj0dZao0O
5DDzInZ3xnsZHwDJvkgq1b6WjVlXlCuf7fQrb8jzo1FZ/rm7kaKaSaa6RXe/bjXzAm0wywJgUZuo
N7Xl/Auj7eI5GDJz3WSReSUbtRDYALOZ8hp96fK5jc1XtgFV5KRM+wn+qqx9H0F2kSOkhmtcyUYk
IPG7A8s/uzlUSS8MgXCG5hJHs/LQWlAEIqWPfiQsQJhe/bTt9ns5+vVTjvz2QvYxEY899QnNumLP
E0GeRPQxzJ897yW70Dp0hrTvEBaVp1mzxisHWPqe+QCCR4nrkmxq0r0yJLh549L9jNr0Nwl2Qtmi
NvVfH/tmavPWF4qUty6sSFsZEy+33lXTi8rpjWf4ajkzbSddyiI6Kfx5nh8gguIZz12wy8FVPAXl
PN3+rZOMqkN8WzUDBTrTa+7k/TvYyriLKrQr5Np/+l08/yreq05pTMviuS46nG//9zHOVa1TTjJK
/pTkoQMZiMeS2i7Q9r5L+zp5mEwlfsiMwMTJxYenI4qywUlYQtYKzApZJw+jxw6s3gw4NBGGU40U
Cf+fB8pN0KOWbq0kDqphabvvY3gRk5Y7l+c6x666Gz1tv0xGf3BmCMR4UlpPymFEH+lpRJ7xLrXN
x0CPgmcnKtUbpwVlLhs15HyWQ2LPS1kMQx/Gk615N7L4Pl41qCbjRWIEVzcjOZ7m92/jZT4eI8gf
5ht8eUHtgla/1Y10I/O4MiULNc9bQNywr851oe49ZUh2bmWE7GRVOZwjwTCwld5btAas8Sie8UnR
xmrZev2MpFeLSaKAxUmQGxTxt7pRQOBkw7lOhkjQnKxzQ/XPvp/GK7DLZefNumzRqneufER/bsbB
3HmdCq6s9Gzyo4OdgiP90KxPnXnb++quiRX1wfU0CIcgRu+iuMeM24ftLHHL2IWAJxMNSmv92eAZ
E4ZHLt/auYefWd1T45c8wSA1Mw0IesB8IoF1ul2HCaUlqs4P/fp3lQw4/RJEVWqQJ5uvewySXOcy
jDCIFp83yssAN3ec2m5no7pvAsW/Pv1dxZDPKzxySWtGCa0i5BRdmc09vt3+9QAm7eqNGhZgQwbi
DAewWiABWoV5VKenz4NiFde6qE8EEuBjfZ0oxine993P8XKc9/rcGYvrj+OjCuts1T7+2QrZ3m4O
8b2MoHbZBZTWRY0jVpx22k6K+tpg1YEqiXSaG/6SpXP9GGdvXS1zYAopx3vvX3mutlShT6MUB62C
fb3oSrcr85l/dYUMEVoGpwdU4e7m3IsetHQyHlqe27L63OlURJfyiseGdm1kkNRKdspLLB9v0tkq
bj3xDsRer7gdxMG1teuwsKCsv9fnrvVQwwW+SSpjvga73i8GgWK3qnLZubH61Af95/rZ0OcnB5uw
T/GyPhLjAOLvF8xkT+Oc40cdiqocHxHwwGwvLRPIa96mOxe5/9cpw3HLZHPuvg8z1kt979zMRm1t
sXSzF0wk4+Pchzh9OmxZZEN1hb+P8avT4l3MDstrPaPgJLvrmBLAf6d7qiXlldj7XoUIYgPSiOur
SUwPTkVgKej8o0C6JqHX7IcUrRw4i9NrzCbNhayzjajZd6KhEg3yTNbJVhkne8i+sk5Jux9ZD8nV
rY2L82sgBn26F+pGn6rwh0UZTSSbZYQont4uumHgRfC7g/zpmaLqL2OIK7k2SbQT4UzpUVuWORKl
HfTL1rXKTV1644v7YsP7eqlNTd0EIfaXMq/ivQeZuTXfeclwmEdr08xDvUswIr2HeK7da8glq2l8
aSBOjUM8fNaKVQkaVFZ9rdps2uXIKN3LQzR6aKQFmK9GXoCsT5I5O6Y689rm1baoDV1/VosR87ik
TDeozBvP4BIRYLzgN6UhXVd481GHT3+jaThIRpi1vwJgXyFF0TylGUZNGc+aheNkrBDR6gbXAoQD
oc51h6DyUmvDZF+zIIJsxuoxhpklU9jphA1BY+rVtcxSI51oLc0ItIgsRmXAVio8kVPSeyrL7qE2
7AvZKA+uAzTq42iWB8nvPJprNGBPxP5L2oVI/Q/qS+j1e03jNy9cuvK7klQnrmpIS8qinU75nT0a
7UbEdbGb3Z3ro6hBlBo0LsKkp2x0xhpu0aIXt5Jp56nBv8dW4VfKnakKVl40BM0jKWG4mF7/IFPY
TgZ3BY4Hkr8i/W2w77RAtxXVArGdZaj8n8ZRMXay1YfnhzmyvRqAZV516GseoOsgFzX7yWYEqXao
YeNcB70LClG0zqIuwe+37VlbyBI76+4VwPyWJ2cwHEh9qLf4t/KT6xChSHNMckIxnAyWw+UVQF9Z
lJdIUcXUUVy/d0ds4Qu8PtE8whc4ih4D8susS+MY/L4XvVgwW5Gezp2lG9Txi2mixqX5LF3RYDaO
KB4s0AKPXhw0nG/SGvEa2StQGiS7DZSuZKsYPMJY7FGd9XhfYh6DTx29bK/6c3CY4agE5U2zz/DE
XfdhDmk+euwcNzhIImHTkiNETMBDkEPwCpusW/LREAUSxcmKza1fFz+60nGaS3pCFHjrWbQshQrP
xnVJ0A1lTyZK2QKn7FdEDZS1VvDGJo/xdnDmAuk5PSgXQVEzBRWHc6usMzvU6awxKxfnVtmQDT4v
icTCQVCOEI7C0mYYunBlmJV7CYKTfHdVRbfmpNTsd6TFSpub9qFmxw3jNJQM2hjCJsr+rBaq56pK
ajZJ6TTFwVsnB2uG1Sw68SD0LgKsB1axxtuuDZufcz2NxyA2/o+062qOW2eWv4hVBDNfN2etVnLS
C0u2ZOYAkmD69bcxXC9XOj7fTS8sYjAzlGwtF8D0dPN1XKZyY+M3jzaTZRcJVkOdfgYQqPcKwTnw
IhfQp1R4b+47DxwHtq0X3/FxGjvBACwdk4EIia/1RhRbiPiJu2RJw0HsFCmv2IGA4zmeqw2UwGJU
BdYEaIn6YNibfpbMaEigGA3c84wJ40wAGIbGUlD6IoAmPwXYhW/hn9JgM82AhAYEz98AbcSHnYEt
9Mwi87dflWLb6hbaBtAhzba5X7zRJL6u4SEvLsp9zPoWJJHYksHLGKzS2yzS0ZtMH5P2iZKeJ1eZ
GCtALDy4bUGDFrB6NRqyb3TXmnX+rQoEiAQ+3tEsOJbzbyaovKCkUueXHIzPs9w7JxCvOKl2Ykrt
TONBB/nNrtbLb5OJ7CF0zEFdXYKnSjEjkCtL51jXAQO2GygRlQ6I4f4lHTT1vpHU/JRzSke2XMqm
mV2wnw7G6eTbAgFBNSsXud6H4MCUdZ2Pl0+2u+HCt/J3MC1uigSMa7Ht6SfVGowT3cVBbhyyHkTC
N3utewp2aw2MHP0Uyztn6RMLe4zIchdCKxH0lXURPA1qAlR3yPa6HJEpdFk152FebGjo+W2DdTDb
04guvvSopAc3rLscNEmJPuUALfGDJXG2eD92gOtYHhjVFSZOYahGFw/tMUdV7n3kqJN7RQgN1GtI
LnZzstElUXEY7DAczAA1JOK5TAJYojhRxH9Mkhfsm2E21aUMXASmmfGg4NcCy09WLAXWXS9A2M+x
1Up/ffKoGrErxwJdA4pPsKGIn3aG/1N8yTePho9+BigLV0tX0WJ0uT+SA9pvSgh16P1hMGvxkKOh
DEDgvPmZc2cbKUb6jYVGiuJG321SADWea6d/JgetZ6AjzwO8asCcvTOC9F9TgzFfPBhtu4UUMRjG
lWZpNx1kA9UAjNPNYEva/HecmLun6yhJQGMiqqsL+dEFaCa0xP/OsXKdEQBUw9IEnJiBvSV0qJar
X9w2KM/gxfG+6M0Xsvq5mp5KqIuNMU0PsvRA8aIlzeoD3oqVTEEZsZP+mEIDzAfkJr5/aYP+qcaq
9Je8iVsNImp/bppUHS3dnxuasgb1Aow1ls41yB27BN19od2HCz8fhh0Njei5AJHANxHnqEJkMSgg
Xbf/Xjj11SvF9hyE7kqMJS2Ix8D41h2TCLycAQcDpWg4vnpGo5yGJEt3RLkonjH0IKxpYvQJ5Dca
pZimE/riohiamaYN3oXrTxPTUygD5C6uD8Av6O0bDmyrBIIpoZ0tQD07gLEVWDGyVTpIuUosNGgE
SrsU2qnaO43+FsQDYAMYtB6gIOIfQ5XN6YOD9Vt/8NvsMn6qNAhCr0oX2lfTJ6/zAexIrMjeXCPw
MYWm3zyWxKHkFmjsH0lARBctKMD0JW4j0J7A/wlhwjlID0EzilfoLx684kvMemt0IOMgKRQ9Qad1
WNuKXm7zqm/OEIvAAWRYRL+U/mVyLVUscHDgoMdH4CiWvgjLJ7qA6BSaHj6XDBrlkwuQISDOOMOc
PMIG7FsaN4GJhAfYGIflwHi/1DtRPjUC2Ed05WF5YYDFRlhROcfipN+UXONPRpmWhxxgSwqlAPk8
EIoVBzLlqGpvDGyQ5zRJQSA2Gp9HJsty+mWqt/0yD8GlZOgOxKuq5NSZXv0mb8B3Jt6COjk10iJv
yPJPH1b/NAywSYCL39443Eu9mWVnUNHDUf4cPVCZN8v9Mntg6bsAcvE8mrhiFGMIGelCYerQp3Mf
Imsedkh1PKsLYOtbYxj/f+m/ETLGkPGMAWia/jQKP/Qg1BV2m8k2QHwDwIViDA1ZpBz+N4k8pd23
YC9/Qr3qp+oW9au8scHy/pqE4mfuZ4Ist6kM0iZN0v7M1PQBrMb9V8cy0UZhJPkW/NTapUvB7xj5
Ufrr/+TBgD+9CA5g+7/lmDw0CVOEhtyD0TT3P0eIo+FNBTahmQFcDRr5XPWUDbGzQWMFSFZ5HJ0C
G2QJPEYnfc5Q17HytP3JwDgYiQJ9wKBpX5qBU/yqE3z5WFbAv0yZcubgTyBRiq3VCTTuKjZ0iW6Z
8AfCnrG3OKVt+l6FJbsA7mPu1M5LlkC1ma+6f2x4xV4Y9lsrpwubrZNi7ZtGyRPNBx5YtxMs+R+a
zGRHK8Y5JE10BrrAW9BuqpGbQ86Sx2veo+yUdeDJkplB11EuSk2JD1DacvEnCJ2dIBvM1xw/Cpc/
CtZ01x+F7B9+lI5bWJRmZf8c2j7EihEXKlIDR8GfdZ409z9KVZQ7H2/0RVDjLCwAmOY5VTtI6gXO
JW8r85mn+JoQgXukEVpFQKwNSvqtEsJVbwBrdJOyGiOrtlE3ABJaWG4k1nMVmh0QQ9hwUSwb8uLR
CZsVhY7p8v4/P6r2Bn1LyaZHCVY1D+gJPlRo8DhqZf5w93ZtSxcQO9sZP2o0AZwzPpuN3WzGN7Xa
ZJC9YaB0k8um/5gkirQmhmYDEgCGIKWyqMDjQDroCGZanFnHrP3JSYoEZ1VRqkHfLbNfMogmQ9PB
Ti6lBQnfAZ2r+8b3+KG38fJqVa974mlqzFQl6j6G29A1GcMTC2z4NmCnu6FlyfndQ+fyOZCrlJRV
2RlgCBBwl2A6VWjRknd+en6Hzia2IiAtjFdjKbotteERkg+rNjIiSMHe7mItutrkXRfnMXjebjbp
B6Wp7GvegCutkn2dah22i6ZP000hmynRht6MQzAb3w9NA4zL41cMVlk1aFIB8Ncj31nTGVXmQ/vK
EAoqImgGA1mcD71AwH0mNzq0km6W4WUnS29+gLIrWTYq4y9DI+b0NgGwHMyiTQR2pNBT9x89emVI
flkFMICdZnR3HrETlS89CvOU428eUEXroZcMzWFAFl5Z4qCkO9Tal04Trw4OlU+aRCTLuWmUx9Wd
J8fo49w0knFZDf7cIoQUBd6vztrER23HccIHiV28fgAALb6gn0PKyTH1LakgtBuhazpkzkVFW8R3
kDPa86Hx+zPqC+4YXoOs8S48zUCJ7MaF/SVGM4kWQBfX1/R6Y6e+cdEM6Ez4SrrAT21cgLI0LgLn
e8uERS36Dw3jQm5p38/bOhNnGoEwIN+0KTDT46SM8oP4ZUB71YGCQB9o76E59EoZyavBN86/Ppg8
oEMH9WP5YBpSIvlgFyvOMyVC1382spv2Pl8HDqv2Ji+VI2AiUJ1qIuHM7dJXcaABo1KjV3tGt4nJ
azD+6WcaxbphX30AQoE+gqru6gqqY2utwHLsrxm0Pqy3Q2meoaCOV7HjLlTFxPdJI7y9Z+nXC4M6
7P4/2yqgmFdBLI+uPjrTkFJpwOPt7f6Zmr0aSGCuLZzBzKjtiy5/m5g6w3Kn1dcQehZQIPjTLUbN
Y/UtldIEaDWkxjFsqu7zo94L4neUDJZh74GrNa3aHU/iB90bgvFCdho6UkMBpcTjZCJ7q3sgbAt9
saYJVNTku00dhqUo/H5+ZzRUF+lr/+FTBhoClDJnRR0ePz2bReA206rvqptUmwocAg90KXuQDico
FaBX8OSqWOrjgMMuAA5Ov0xeA9juHypHLyF9MYQoq34I1z1oVVPeMcGHnJPvx7ytsNCZY+V86YoW
KGx5wTnpzAzTAGU/jFrH6k90Vw483gS646O7L72foFlg5SFUZJr+aoogv3E2a+9yTokpZ2Xjr5Fs
ZqSfQsAo9xCA68+61UM72gz5MpTDQHW6s4UVxr6ohycaTRe8gXeV37aHyTSFUzbKYaZBvM8QbqWl
MW/wgBU+CtWjrgflMdSCHY0CCyacovFjkaLuJR0snBuNXr0W72g0mTJ4dXh6ACG3ax6eV/dBf0kt
84SodkF1Qz6JhtDN20Pp4sHAGcVeNgHnoL+T1yxMUX+Q1ukyzk9jnBGBjlQB1ybZ/NhDWbVNQvxZ
kOHulsaWTDemH6fG+yZQoaoUqT9y31iiYcF+NiQvMZ2i/sZyzwGnFYSoozIwngVITpZabIaHUvHT
A6SSUeO+hXQs994BRg0s+z3H1/IsLAt/A4m0bIXyOyBChVrNQH3bgs47L65jeklM/aLTxOioaR22
8n6KYgwHZZAsdHUazumrPOjPdjbkpy4Fw7gvCZ/cCu1LcR8aMzvSazS9Dzq6Mn19V9iCPQ/cyJaa
DYy5UdnsuQeV2aZpDfRYy1kWgsu8yqyX2ss0LJ2hTuOJV5qiS2Bb+5L19gONjA4qW0HRaHepQ44K
zxiQVxa0l102pyfdUgO0zWadB5AXCJWSVc1cfeNA1Ok7OtHnRMUFreYEuITa2CRQuyY7ldLJjvPu
Ozv54x2QoDvgH3bKT3lQ1sq+Mhu6K9236bdpQDnm1fjDIxMzVbzztA7qtPKfQglwQla7yTD+Nh6Y
HzbRMKjjPxQv8gHEHPkL+UL1snpCavpFyWJBuFHpbOMuNda/19QB6up3qYfhnGKXM9dLkKIUHSg1
BZqiOxWVOVEH5rPRt2yV+WDF9qC69dBlFXbpFk7dpG+jeNa/+4YRENm3vOTbt+DvcC3VGPPmetru
Ao4+B0BZr75d8qLbvwis1KsxO1gKUImEfir9Jlq7bRiuaBaSNxwoVdAM0WyFww4fQugXYcX+Mxbo
SzJPOUY0lMyhyBw0zIFDgG4JiJ9ztPnNjVRUazQHvIQgST7QJc19MHnSbYJD5NFIfomfv0wm8rCh
SLvwoiRCD3huHZsmPxBJDJHHsEaYy1jx3AXZtNbBAVPcflF6UY1ufwlymGqCpRCaormu6ivBBARZ
nZ6xbVZyYCRCr5jRKVvdO+Wyskp1M8L9NCh0x036TG56EYCaWKIDtSaslkZarUDmHaLrCAJF5ap3
UMuyYqn0KKt+XANFb+h3+p6qfnWsbLQhsS5K1RdPhVmsx+YXZkaHuoJKDgV5qJ2uoHdUrygISj/X
HOSsdv7WkDmwzjhitVrvCefBfMjpYm16qFMPyBCy8ZADHtBBR280EnJkRIX88aYR2bPS1TZDoRYz
TZJ5BArUMqF2Cp5YCRKmYaQ09mb4OJxmyXmKJWcCEf8PYmPVYhsnRh0Ye5NIQMMhbp4YFguPqY9i
qxxxYB2euB8W805YxoZscQNeqKaEYlnStc1TJC8hH9A5XxcnCmBQuF51lamBNgKTldWOKWmSciRF
WkDGvL+mZEMr9p1MqeE4aeSzgbghOM9R3J+NVFaE3EIjWbCpmFagERG4rpHU6pNxpMiS09NEmGoP
ugmIAsSfzafafQWpRH2hvuM0MiA50CRiQ8MOf5E7Q4OMCA3J3xLYtrhXf70bwN2vqdsAQk8bzWTx
U+oPv0ZiN3BYz7Q86R6xbyyhZogCvyN527p6Z3d1+FpHkLMzwHezS4zir4E4ASr3pQbRuLJzUPYB
3Wsbqcoui6HP3soCKr6Do6eEP9IcVV+1IXq3/IiN9K4tGvSXni87haU7aIaVHRA5QPrKZH+iaQ6v
SbGEQAMQeYl3LTL5ImDrNCmfqOQ02amn6F9tgw4tSrtAD5tsPSI3vUhtHKelbyleTcemS6EcH3iP
+HRG7YxsHhTLqsVthmx0EVWz0DTdQeFHB+B/9T2I8aLGvg6IdbOzHg3u1Zs8cSChDp60R6+HUH1R
+ubbnaNbudYjCGXqTdwBSRC3RgT8kW/uEyyJcfJZmHv0S1zvopuNZj/50SyTsZ/8pixVYIA8qY32
YDEFo3PnYPepQFBMCdLy3WofscAwfidd8jUBou27l8ThIreG8Myx3tg4oJbZalabgDwvCO6iRaPx
d6N9RFOH8bvPoq8aWv9wpGXt04xB501L7TfT2Lauav3SohAwAzTiPMZgGoCKgeOtjdjuLoVUMSly
3froGpa+t9GJXwQa9D74hKtW/Zk6+D1i4DxnTq7ta6FiSX+DDTIVkqIqD44To97NZFkl1rKtP+zV
3LsGkRu4Lu7yOEGZziQyZg4obfvYef1vIhb1DHScAg5UHdUEHx81bn/T6oTVrISynV8fb/6THdi6
6qhD4/6TvyLz3Pxp9dOH0Ehk/NFAT5Vk8OhBEqcWL1OfBA6L8T5BnWMr4uylYdgyoqERw5vb1Axx
sxua66I0AxAAvYJVBbqGkGIojvSCjoEgmnUF2mVotvQCiDDIWXpB06yK76txlmKtpHlLzOZLUpoR
yEZAoKr2/lbltvEFTR/JDtXKq71MFAgNgyZxstO/40f/TOah3z833I0fM/MLQDbXPDf/TOapXG8O
ud8Ija/yP1JBCyc0UhpjZKMvOA6SLQWK4K6Hz2aiVAwywJq95cxha0XYKGFWGSAZSRD9BPvuUgDs
/m4VKXja/fj7FFSBfRs9j+w+KOASeEV/ibG3E32eMqjNtQFkSYHsmVu1X801CE2/Vsxe9XKDwFoP
p56W+R1MPVJBykkehsET24FnwcYEF/tjHUJOhYISBx0uMkgV/pmCvBply9A+tK53aaFQ/qRXtr5n
boOOPclEa5rOZYC65lMY9zr6GdGHOpK1ws4+2mnPIPNAU8te1RoU44ADQldGim6AiWOR6012RrvS
L1GHxnayN+jt3+qlQOeApGKki9Jq0Tk4t9jp/K7icn27GRTjzmJCbhUiSlA5jCB9m8zsOj8QuaLo
UbaA3px7qCSHJAjGwaUodOdAJI00S8Om0vQvk/MUa3rc/ewMapzm7MQ+jnztOFgBT8mfHbf0dnaC
lj9o8vJnM+bFpauAGJGTZAL08sm0RXrKjKh8troyWriR565H/9RWN/iDVqEXg9k+SlN08KhHmgQB
VfLoAg06t1RgixvstIAUpkor5Eqkyoo567QapIOZby3GMZHF5C6UuwPdMhcjgVQfimMxsvZAkLnF
VzLkPYLSU444EgqPHojOF+CLan/2wZLIg3iXuFBFVgEVhuT90XYryANlzMJ+BR15nY2PtB1A7mFE
07AgW7sefg6C07id0Z41VVnSJJnA+HQNoPgEhxIriLFDcgHvyNbxAUHspRKXcogqnmzJNF0mN7Kp
jnsIpBtnWTcrzKYBDjG9GNAk2DZdmarr25DVcfDWOICr2g5HH4jn/GhBlDF3WVY/JtDOWfciw9YT
EPtD5XN9WRdx9dxxHdJtVd39MlJjPopohCCrDmv3h1pl7Rxl3vpRzcJqbaqgxqJwTYBzGkXXYpb3
RrXtAAj4GhogPZLvryZJ0SZq+DiObHL0T0BAnd5HPrjpQIv0x1/ayd/LYVdwPLyW2MdUxshc9K76
FPOXZ9CzZS4in/7kf3v29DPd/Ck/8LLXn+n23E+/w+13K2rHw7ZG9baekgVAp1bNkYgUdaiJoyKN
ITEwTrNOxYaHYICeKoq3LhRicY4OWfZ6ZfsRlEIkK4ibm9A/lbPTEB8qPOjmTLPUz6hI57/FZl3+
He0ffG1KGlhaNasoM6wMMBvOxwXzuHa+GacF8zQx9AMAzMQrW3k9dFUz/aCK4QhaIvXNBVxP9TX1
zcYNhLyho4mpPNMHuqGp3G3+4mMkwMniuNRfdehbX0S6iRe+UajPVokE8g+G7JYaKrsGguPPDA33
9J/zyV/aJ/+Peeg//5O/zC9y9tJhi41tIzZ1UEZjQGFSM0APzGII+tKHa+cLGDJoOHUKgLt5NI3d
MxD8mUOiLH8gj1uOZtBf3FosmeKmLwak72R7bKZCBRAlzX6dm036AomfIizKR9GzV6dP7X2bMUhq
yRpTBc3LvR8LDGVRiWZ11gH0LktOkdugxiCHoNy7zlIseCeT9fVrACpLBphHse+IoanwWMq7erDZ
IzQyPMj1ttc76P2wx/+336csWJa7f31uzuo11OPFhv6wNRvARdTvugMNg3jgs9YIe0gm40MBevB/
zE7Odgr4a2xuO23ge9rDmEUQr3pU50Ykqsvr4gCEFI5/5O6HXNQSynisf6IB9NVKAAWd+/ChBqSf
tlKxDVAGhRtWVBzw9v9WBIkYZgK8+Vslj07XYRw6x9CubTArQUyQWT2fBTGqr0JOjD40TXF+lJxo
NE40AeT1AE6BADmDghddlF2QJu6JaaaAgrsavZmNZm7q3LzOj55K0y/8NEVToZwwvEBWGjJX2Zh+
/LNzfMvfXBONc+R2yzba8lRxD9c/F82B4EyaYC8Eed1uhfNf69K5roLesV59ZXWK9lOU3wrhrQNI
t7yCa16ZRS4WQhyohFXBdGvvgiDoLnyQ4Q4PGIWD4r/9oQr9AEjFE75GXGy6sTgH+Dueo98KPCax
APwwUbtTo7PhsSi7Vz4M9o/cVsUiDhVjp2Pn/FUVIRRvYK+s3lp50Atc0zBI0R+Ezfm3ginmVmmh
70RpCwvMRfJxXMXegR4XtYn9wwPFz/g49GOMj6M8WIxcH2d43vi4hHXdDm05IIohfuOm7yMsiRWg
qyUxcgQKk2pn9TUWNUZnzk1x7WxQGzvY+37/Y3xV6PiL2Ottcz9Ug/rHRLlzCxjfI/KtZP4Jmt5A
5CXzkIneXbfU05uMTCa8ULwM54MU2R5k2zwvUb26668f2+gDU11GSiV16/703LOpq35qtafW+tbr
/+FNE/oUco2Wef0ObFdTQz8lE+AkWIKTpoGOFIr4bcW2TaLXBxSGZd0+4Djb1FDdGMcEM6zdAQhj
Xxwm5GESdFe/EaJIMzLXJz/K17MS+eTTpgQyJ6o0XxRdcZap38YHQPmhnmRoAMkkfXodk7EWZnzI
QkCkXTP8Sia6TGGTrfRcfQFBtGhOpxgQ9TM2fokyvzwAieWlCzMcfkQsxB5ajqVSA+DvzujSa5q9
j0Hj3pqiuyRpUc1bdwh+eLrzFWSrw2+7OVaMQYOmZtohMSFSCnSzAdi6XT/jTDtZoqyighUjGTZ9
JuztoOjBsQc+blV74X1GO8S6Ku363455HETyj4wCpH8g9M7UvaGA3FF27zg4kCKqgfF4DnVr8wI9
bfVJtbD8k1uNesjVp0A23ksu+9scbTRoVCfGSAefRLF3Ap3qPBMongDqZY2KTpYGDqa86zcTCVcL
TPC8DkqUeiQnlyE9+B8PLCzDJ8rRSA/i6apLsEIVSbfJBpxrzCmenpDF2pPCfX52Suzoyoa5Wy77
beMWsko1ExeAcctL66sHRTbaFglgqMyBTCQNwVj716BeqR3IFKKDl0DYamwYQMKB45nOwOg0bDpD
I9sdWFuCusklc+37sCnWS8NgMygQvSixMV8rBVbdhoJDaNG4YDXVnepZ1cD/IMyq+4UTsDm9rweL
n/Qaa35f6hiZGdb8jhdUY3iWYs2Pnb4+hkdZi79I1x7Dq3z46RRKuUGzCU7NynjAdbxXWI+2+qZA
1zxZU5DyLkTSgQikFDmf0fzoSl6fx1FjsG0MAqEcWu+qFcfvqursczOJPt7Q1N99Pk79Nz5GqKez
1FVqCMDhLycxwGzeWVW2pb8a5nr5EXD4yygeFslZ7qnZlpxbn42z5PspnoYU35bWhUa94M6yblpn
lWzBNFW/WFHarCs952tapWZbV1qdm5U2QdZaCMjyoblbrAMsita0cs22fQ7gbIVmsQ1U0rHTzcq4
X7axB/UnHN+MLENEMvJpYuI0miYmG1EX4XT2H6mIusiRGtFJYlyuHLd5lH3nkobYlCzFZWi826nR
rcl0d8nb7khD6ZEqbQf9MPiTSSUuYxqntvU+6JKK6Tbb0yxoql+IWsJCH++uwasL36YgjzSkomkQ
p90B79Tgm+2/8gBcFuQlOE8WNJRdk2AJAJf5SG2BboV4A+Y09aKjWfYIRtIjjejSApC7UHJermgI
zmZ2MfsSkqkeJJjlKKqxRK2zLgEPE3LQRcEXxczPW29HQzVg17yWoqZztYXMemu15cqAnkwK8VxA
/JUIiqYJevgoIkRdCijXGshx+YwpaXhLCi5y/egmzt0P29nR9YedoiCQCuI0iMZNeb2KJfPx0ZCf
jGYswYbq4w+qhhZ4G2IOKfbCgnxr395fgDwSewcEaXnh4PuaZhvuN2C2lt5xCRrG3OGgW7jFcXmn
xpHg4HYpxN7WQNkmbWMK1pbKvmu/kWYi1ovJQuWdvSR9Q7L5FnimwhbK55PIYa9Cf7VlwaiZSG4U
oOtQcW60+mEUP5R6iHbpvJsq2G4nU+3FyQJqN/Zysin45hyfQologp6iuAqo0ZCohDzLg84gpCY/
VKgZokISF2xNw4nny4X28d3ESPYzGSfer09pKMP0eZ3y00RvNva8srwYOtFgtwbNaj0re0VfBxLD
RLZI3onbBD5ohRK80oujAGp3VhpxeQJxdnMO+yaf0XsGoqX4Z3VAdEndbpr7A2e42ZuAoNVMq7z6
CagktqpNJdoHHUuPCvOgXGNa6dfeLd4IfOGWL9VfYlpTi/Z+ofvrK+FJDu7phQLs1azAF9ySPvHT
Z5+G9GE3kho62HZ5daGJ8XJ7d5ALZZkS3L08aBpEM87iynnHlL7e05rOlahQ3/AsnEEGzZqWeDTB
WsPdoyX2QB7T+g8LYiiy5G2zniZuvtMKEeiv7Jy5FlrK0Dw55qVZzw68Ka8hOg2tiWhpQH/GkbYF
0yVQoBUL4i1e6LW//mBvWvdrO/T5oxIm1UrBof0hc9NhH3UFW1lY1V6cnodzlMvKV0dEW+ITqaJ0
zT3f/5mn6NKxfR5DsAlVvikcTLr34T0+Aie/jd5iwcU6cqtsEcQQV3GDzDnzwVuQ1AoUGXCuGYp0
NkDVcE82CsDRJdY+kVRjkQGQT1+QbwJ9YDMo+VYz02bLtLRdF05VPHHdrWatl1pvvR+iT6N1fsZO
h3OSquPnybdFK8FTVFloWNKMdq9B+mvu4SzzATDvC51RD2HcPlSGdaF1JM3JEc35YBeiORrd5hp8
ry/QUAuFKlnHobNfzUx2IefD/k58oODZrozQFkke5EvHxtJOvmQaz5Nv8aNQAUXc4qfH3OIpb1vb
qDuHQMrPpC9YCocrvblMR0MKsF3/i8KsivvLXEu9Jdoo2BpSTMmR7nJQ8Rw7aRukLXfqf8zieFld
/w/8pix0RxH5F0v47obhdByIwq4/u4U24HVUgSrICrdUvGkH94BVTfujj0IFqquB8WClfgBaCS42
zHb6c49SOICACPIRpBqxuNQcTOd+FBsnT/JglIOpn7JamzOdscNkIjtoMYelYaPbliYiItegGa9n
UEZSoLIj4xnIS2am0Sh9C76yXDsazdIRKAc1oh+WbaJy8CiArb1W+XvVduFPoDnRdOF0xqPPomSP
5TtKeaEa/DTZUleAT6bAoCv5jmuZQ4HDkOrHCu+Qud0JbaE7fbCaRKcC4O5wapWdSFMqEY5EvXbf
aUSX0FfBC/wvQZYm2LrpBzan34cuXQcAL/gs3BX9a00TTewZO7TU7icT/fOQWwI4+wz0au6KZnVJ
SjI43qkN7XxHkZXQ98DChw5eFSAGpScAU2Xai1tiELjoklg3Nrbg6gZySPhlLTkR+sccn1XUkuKX
IInB2N2GOXTmA29BQ+alOJiMEwVyQm3yJUzzZet0/fcCNb1tjurKQshhmkFGU0uDXQCyUKjBt+68
B4vXPkpNuYupvAz4eLonc8DZnzkKyHPmosUPATRDl9gsEaQ15bC4nlt51W9XCjSZpNWU1F24gyDL
yusH9eA5Kf7W5N2dC936nhnufDdcgWa23JtWO3cq48ngZXkRdu2cUlWIWdC2/Idel+GihULRPilB
PGKjJ4TsoGxoNyUgq0ulgVvRW096p/AxHFT6YqZ2If8Bta9wge15tC8tHF5laO7GPxkO6gAyHPKL
16igyUMna+NrG8HtWSZSHUUng+2jLIl9VKQCbU9jdrsjm89tDfsx6VlCnWyOytk1kGx0uXOkW2gI
hAsAiP1lZsdiUVh6vCZsS2ALZz/oIhyhLkTMb/XlSrdFfSYRgKG06kVtJ8ldAAr14azHh/GcixRd
sEp3ZoWtrly02c0VT3aCQXZDPdUsmA8l78/4nAGtL/3CKIjBk5jyLQ1pwvMBeaRYh5rPqrQbY8nF
c4YDKB3cXTwY5glSKeWp8XGilTvOmqU4OygdUHvqZYbFQQE6lIPuoulZ+o62OvD0mccTfQVWBevk
hsI8MbMJ0wi9/6CK4EbtPGAZ5lwS2waJuR93c7DnOwDhwVZb/UNYK+qRTIk7qFu0B4LqTno0ULS/
KF7zDoGlfk/+zNPbfV9Fv2mOvLSSqyA/8NA+LzPioKA/lll4dr0Eyq1d5IMCiun+huJFr5kPps6W
NKIkgVN2C88s2xXZzCbKLqJbW46L8EF1jaUCprDl9BNZUNL0GTpWo8FQZB8ljpNrY637qTgZOMl5
CAobJ8fyzke1fGa4OZBPKTZ3MzIClYGeGkNNFzQcZ7rALnGYBJ1aGezjBPrqjcxq1YrTnalI+TUr
JaBLkSvzulOsfSBPzCN56ZkY1i0H6wSkl+1jBtrzYUG3vVk+A5ZvQ4tM+mmRfczpCL702DVkHKMG
hJqBks86W9fPWGWoB957u7QOFW+0lWoAxju1OZKHEUbGWRmiYN53g1hrckgTURWBLzyxqjkNaQKY
9THdZKI7mRK4peboQblUQZ9JNu8DRPI8Bb1TVPen8WLohTYrWLGvHVvbkW1o9etsIep4B+Xy0def
ouRdERTZgtLFlGRgYX+i2I/pKKeiVPYWGy8UorBX9yJ7mYgWzeVyZMi9NokMTUPTt5YccEw04EkJ
InKhWboASQH0Uebu+s6RAkWkTVTKdfot8yhddCdTJGco45RmjKbxLe7ONjnK51Es6n3oEvbMRzSs
5kfsRPMj3dHFHDptngaZWHyamJyzxO8OeXaYgsgV/0fXROPQq7R5UVRiMflVJZqEkghKWqC22aWo
b+xaDZ1XMxprneaY49SdtWbYELtBAr7eybW2UkRBwUfZGRTFbVvBf/LNOt5SWqXsXHNOD7vzAmWs
vvD6oAUPIELjxFI2V/qDxnLsRRXpfO+ttBycB6ob8/FCVkPX8wKdHDDGinCd+d1t7QuO9jtcyJgB
NxRke7KC68px5ve3s4xV9oMWK86mYTyCCmcCji+cWrsP6NLi8zJ1xYqGQyzcB7rzGI6ozDYG4xnc
yJ6l+jVBRgnISAmgQCrQYdYVB7uK1gWVJRpFlAc/M3UAPRx3joYXkEmTEZLn4BOjqR7v8vloTFxt
PmSaZq1NCKYvFLRCoc/0BGEqXOSd5bNUneFN9t303W5DNldARXF0dCG4sGAirBef4kSlIkPnxxtD
KX9N+cheyclBq40jHuj+F23ftSS3rmz5RYygB/nK8qZ9y74wtrYBvQXt19+FZKlQqtPaZ+5MzAsC
SMeSursIJDLXmjieQKLFST5WPfD6SRY7F+SgNw/MdM3cXKpS9OE44P8N7JryPoAGv6qPDRumgxLR
LJXXBjRrAfD1IM3qqZwOSq4clOxqRsrs+hRuhskusZ2/iBKxlLyIPTrDD6CVXagSb7gQQbyIH8NV
vWhQsYQuET+fAFbXleiQyS5D4wJpFGyhP9c0w9XwL8KqZSLQMpdv8NLjVfBfYuTyEfeBySfXymad
dFmBo9Ssx2DNrfsnFGYW75YbFsDNLTu8C3EPXwmB8t8yfovcR2FFztsKVFFgKppKdCGJUG8ONiBm
3kzh1YdojFAJJ5dZUdlvb5z76cUS4FLNYahj9F8uZK+gwwLWUqUv9UOeg4ryyrOb57IBZznYtPUN
rjCqb3M+31gUIdKdkWj1FePtn048OPtcjOFjY4Y22kLGxNkkNQ7PwMdAn4KRZc5ZMzwc0XAiwh9l
Dv4Iae7D2ZLOJAI1xUWuApCChqGxkJJOhI/L3VQElj51j1OVT++oU99yXZu+JunI9mk3A1iK9v9t
JABZ71/MBqFthyIEq6DT6UB5xm164Gi68eS4ES7vnBhlzn7yMnUs+9TnkbPvjNLdmnZhfbUHFBNK
A/A+Y1/NUv9Mnp6ZATpMHs2kpy49eVI5ePNH7lYP6z86oNkNQDG3LB9o+rqFtwIGMczjOnYtd0VL
YGWjRCWmsXM68BylJdARYLjIyNEwh+4Yt86+6mZtQkY3NnCVzuxLoBAVjkvwRU9rXMPdBCtBxRDV
ACinLQltTiwnL/ZTb32/36rQGvCW38mCVjdbH7mlQVa42EsLJUfBfHQ2DQvYY37zwrQerXOZQGXz
MDUvg5Q5H8js0Ur3Y4v/SKet2hcyvvO9ixf1ApcVZl3seqPHaz5lKz/Ns4d2Eq1zjBmQ67DyxZfL
y2f2MvQ2UJs19V63bOPbofFE3djUl20Avmzjm9iqkkwp0nIbh7PxJOo34No0OGFL3s2Egz4FRZ81
eiOjC1WnIu280yqFwcDcyTkga+LJrVZKUfk2D8D0qW0NP0n2IE/n+9oyjXff6L51s5v/iYql7yh4
G96VgZ/Vxnucjd+8Fh1fadyuizJDB3IIFK0V09NwPQmt2CiAVCVbSmTRzoquFl8DroJpob1Injgt
Igymw6br6ihzFymg/ORJlWT3B1LRAFYH4B9HZUynV09kcxcsh1tGR1wyAMAG6nGv0eiJNgibLkXN
VTeOW+EZ+AsrW/9kVWnzZnjFOxWpTmg8WndS7ki5F9c38t6P/dMghuZtMLN3KoLNio6vWg9car7r
vLQi99Y0A32st9YB+Ao+Q8zutCCXBLzInBzpB0s/sFn+1AD5kq6qsLHwo/v5E19+F/wSwGWDk100
6odKzqR15OtSKSgCLSlqJ33JWClopiIvT1JPBqAPSpVlVPpwd853UbOFQ1b+K9SnaVkXH/LKe22F
rZ+5aKtzaK40myEDwNoYHVcoqgO2GvNi0iwycN7yfVaGgHN0dRbU8mTp4Aaltn3viYbZmsuTXSPB
KiFY9TiDmWbqxtrrAIZPQrJjUv1v/qihyXZD2E3rou5j/P8bbOn6L/mOAXnqh46s+jqOcBX8Xw3C
OIsfhY9fNMINQIQu7Nof48gvEcDD059twYDlDU4Nr5/010ReoAm831EMkKQHkvV6rT05Gl7HUkmi
NBHOxjHB/qi8vLk4cA5YRRLpLereC8e/xCXZ5FSArpxYcqBIFNcEaDQpacDZyNnMufa3W9j55D5x
Z+o34En8bjazts1liUclSz5AdHWZkUyjChDS0Noeu+9V12pbsrsxad083aA6HvjiMn+FSznnhAp0
55RSZkse9NCcGwIlEDIyUUPto39DLT8ysYUpcUL9HZl52YSqEnc+eJLzxhlTcOPcT2/W4/haFJZ7
FI2V8DUpaDAk5Q7NynhCFsmaq5cLogfr/0q9iOGHEGpr3tn66zL45qF07BFEsxBpYVYeRR+i0C3z
cNc5tchcdYUWHUgdOlP8HOPKoKpTY/EXSck2oYypZAytLlHb3casbaAi3jyV1etwBN6mKZEltRgN
q12aPidjCQx71x5WzaA7e1KCzTzfa3nirWxpmw9ADxpK4KeZFY7kV1eynWrAd+dAi933vVGhcB38
b5mEuHPryn60wFkM3m992pIMByP08+WhV5zMsjyQjIbcBKcCGKVhDSQmYGVIZ+w27cfCsJugj9Jq
38tcl9VMSIiyiq0VYtLEGDt5c/04UUpMwiuREum/JxAaWyd0FgN/CVfX/ppVKVsv62IEu1TTtY/D
iCtO7s6AscR3T9AUbb4z5DEsBQ4+C/piXxgZ8JPkMYwGT2vivYm76KCOnYuMFHf+ygMxUs0tUWOJ
sEWXWujBSEpkDgvtoY4AjY3usBSs6fmKRDQAoRz4Em3E/5yBcQm2R5gpLS2dDNUFeQQg1MWY1L+G
Um6AnkByPDHjJZ7VAsDv8os6NBy/DuEcnlLTLNdmggof3PKFJ5LR4FY+3dCFJ6vNWROQUNkoP6VY
DOtwz6y0lbd7/+mrAZ1kbbG4XJFbEXJ80y1+y5weSzoa+mkswT6Hv9QL13AUufFRpR3uMhn+LKpV
0jS4k5MJkBi3ymOgbFyUU54MzQ5Iq+R38VJ/rIA0yy9Ritz83rpMe/JDnwUzGpGfyoR5Z41X8Zou
RPiMnEoy2l/DXHe2poaDRGx32Sffz17IAIhRHmoOavMpku2I5NnLjbz0zBt3OuBQnD1q1j92Etsx
/oIuk7S8TKDCvgTX+LzkyHPL2f+pUSr8F1TTmn/cBrs+5y7W9TkffhbdA6RvhEv3wC696U0Xzmsr
kdd7zczwB+qap6gvZyUPufehPA+BlZhPrXUCrtiww/8m/icRjIjbRxnMqhLr9MFDyGmMh5uHf/CQ
psFFfR7i7nquwvmprGJgJrX9e9I4GEZ7lYAS/SVpef8+owMoGMBRdFosBDrGE9yEbBctkqMHfK9m
K9KilllX0VC9fhONDHhfobhERhs855C1wlpyiJSrS9wcVBVgJ78kBGVykbKCpCXu8ioOUUoPOWUU
dTd3hjW5XRVtUY2A45dE51K2LClK4psehV8CAKkjQG2utwl1xzs7Xu+dddxj4UcXT8V+LNs3M829
s5G7vFnfqFnubcwsbY516GngaJeONFhyljSsWXXVqK8XR4phUlzzZ1yy7p1+7AN6NtmoOGXtbzTw
bh+7uV0b2FksL2T1Xr171y6vWfXuBeUZvjNCT2yU4fKSViEWH1ovU1PD1VfOLbG5eZ/fe6l45GlL
n1T6kMKSL371iLy30gClUdFYvZqlNezMnrlHq0nZ0S0EW2a0JAXJpj7EKcmQNrgm/2Zg+7Ptm86w
gY8A2c2U1k4B8CRc2CEuwKh0Hzc0sLqRLlOS0nD/pMhpvyFVnWzvPhF9guXD5IL/yMsJFTOR1j9m
+NV9BPuYc3J6Z0Mrkk+6flHmHdAoPFAxBIOUkYIGWmZDnKwitwwXX1KgQxbk0TnX8CWnsSNSNsJZ
X5+hJ0nnrOlJFDpJUVleTLikCJaw6DbrWqBbh53Iz7U7J9sUnB2B5ps5yu9NFEDcTMmI1ot5oVVB
I1K2UTJ04YMck9Q37ov5n2kWaqdY8OJMAhpuHJapIQQqgUeAr/r0fF9+FDK9+STqgbX8ECDqcjdk
eONDNr7Fvnk2cmZsl5fpXuWDY73a44upO9MmguSJUeOWPvY+0U5DybvKSNapM7ebO8U1hpJHMobb
hJ+4MVaHLnZ0IHyY5ls4pMv3rzekoMhKBv2kZfUipy95MeNCheRXeyVvvPxiX8z55aUg7Sspv9rT
9zvF5+7K8V0Uv0hEBg07vRU4+MyDhU7zT6GVABpAdLdLxzbNG2PS/ruv0n7ka0mciNx0f/Pcq5Z8
W2/cJwDGeIicdHquXPES8lmcwtkZn2koiyLdmK2ngxPKxM1t1Vb5GQiiZ9JqNrxohnvgFwtlgqfF
bLBYsgnRg74uhhQI6JXLNi7zRmBL+9hsZuU8nmkdcyfeDPYg84ND3gWJ1JCaBrXssac7mmjjb8nu
Js4iIPN8rL73blftyG+JeKOe9Go8J1YYbxJD95ZPsQS6/2z0NCvyg9Lu9FNYfKJbMiOLhnLnWtpb
5TkGKJPla04Oy50X2Uwtu9Fm1TjhnfZT9uGdmozn5LUB+EXWOMds8pcAE70jKT5FRi3ITWSS+yx1
h7X06KLJ2N9coS0vYhmaNFHvaviqBL0SFaIBB47fVKOxFAS+QmTog5CNK2pQVWvkQXZ1G0VLOVvn
4W8mUDbkd2ejnpRn/2g81A5TiLZeLSmQT7rOilS/yNQsxhFkq1fN2sf15pOlu0u1LNWuZoM9ImsG
PEBV/BrO0y7vTDAKyypaHQVhh0G0QyAiIEqvhhGwSJoW9UC9Q26hSsRIMYE6BW2M3fgGxQfVzTNk
vNho4idy8O0/cx9/u32dBchT5n86bf6MIoHmc9650a6y7ORgjtx//cCi9XDF33rDk8q/5qLf1YPr
P2h2gmzidakyuX3a7ZiRhg+U1yX5ByLp2Oqg8dQEcqujNaLm1jYb9xx1hnumWctNWYY7H6PZLvyt
0uocQJ9pC2eSAR+zxhZKOocADLpMr96kwJ28v6+z5iGUOUZNJjSXmayowd+Mc5T1EUrEwP9Trj1p
TELP8ZA/hgm5alSH82skl5KZyk6a+JTsJJcxY/PezPxzpsXJyQub5JSHsygDmirhhAPvMcEf09WM
DFzp8HsvI9RRz3N1oRnJyMUJIzxI2eCfNhzn4qgk6kP4oTYeLqkly3eR+ZOnNjXQCS31GF83aZ7c
3DbfHd0SkCo+oBv8ek19F4KWrZVFa5bhpKHsujBJt53dtwElpVQai3JXZpxne+75j3fyO1vdS9Dv
RB6oEcKdJyAPw3Z2D9kwb+gCkYFy5nIzqS4Ucf+8qwoUMNCFopLf3S+ivm5nGml6bAjwhbRqILeR
Vzv0plwi3YWb8OYfAKZT70LbSEGQK5fq+lKFQlGVPxxcX8sPve705w6GYEfDDFWhl5k/oA8kmDoU
KmdILQEKEmrXHAAaqcxv1lnBDrHV5wfStjLiEkKtaQYYDqDXFQYiymctNr8JDtwL17r9jJXRDMVa
RRQy2P/tx6MwHHcepcgyXEcI3/vmADDnaPqaewyNEbOmwK6chJbULGoSqjUJaciKbNihge+sRBRm
cZNRafZbWT+j62553G9tVGg0tf/8cCS8+0QAV+93mZWcFzvWaiYQDOYZBXQemEDONyn+2s3CdRJZ
1oqy+wXl75e7AanhFrNWt0LJIR3PLpDjlEbdNlC0spmsm/smdWEg6hlFb76Rg1eV+6iELsAMdJ5S
hlScnGkD4H1oNvwqi7HtvtGSHf9VNg32t9Lqjac6Ba9UjmZWAFUODSrF52Zj6WX3BVWDLwRu347J
I3B5yq9gzryYonqkQVtj12ya2Cy3lyxUJzMCROfptu2+TkXxTFyfNav6lTv33p6ULB/SfQZGw5U/
gOuzwsUsrtTThyrBsWUlXefMBqKJJA1lVdevDKO4uFr5OAaNGZXHySqjNwOQyag1jaIdLYVWo/8O
HJq0okEXIgdTbH+xSH0NrMwM2QPcTZerj/ylFqna6G0sS77tRDeuK0BqoVlKIu0ZMXuOqFEkKdFP
0tcHwOR2QCKXCl2bV6HB9McJDDTPgxzAtpWhKBEIFUXbCy2wunBYuwPYK8mG3FR4ikyywmbRAxJi
B4pCtjRY2eURZAr04mJjZTXITJMBnw6p3D9THMCo1UJn6Y/B7cbPDsM23AIPyoOVWB5eoSkDZuGQ
vlUAqAtA/rQ4EZ5mU8Y/jJCNn+fCm4MMcOUH6vGitpIQreqHrte/DnYPiExaAmLushReNh/kktpS
UN36tY1Qe0g3inSZGOPCPswG/3BXQ0sWd9eYfeTc2LYFCrABrrA2dRs3W7IBVIDf/kTL3u7NT2nZ
3S6VloyjMrtoG9lKemeslpqD7v1mYVa5VCv7OkPuOwG7mB5a7Qq9CgOqPbGkYfbAOZ3KDtirSNkm
0naS1GVdPObPY75r7B5tGzzbVNzovsZAitlOWarvI5A7fzJHD3dyqFaoYh2Y6m6BQhNzSh7syEZp
kkyLAtF8g7LK7ivzx3BraIAzDCexeAoe44c8Wg7Olrw81Z6OghiaCjvG1G6i9diazeFGdj8F707j
re6lpj7ICpqwKk9+z9GqFTaHG1mYatHmcpePC+nuQBlqJnLrwHA8oxUlve9y2CSz0YgfA5YfOfEp
Rhlr6SaLh3Lr8OVyavBjkdX6Y6snOzQyo66cytBBNfww9854JO1S5G+3Itnlpv/TpkjAkWgN43FR
U727K20q4Pqi8LpO0GL702apZqcQjVQD6OZrH49VYODWYEuHZ9cPrU2bpvqWjuVJAkJNWiotGdNZ
WhnbdWe+4w1N74p2rJAV585+4Bz9anI51rYNFPEqW5Z5h/buZQmGhU/o1xR4CwyDrYEUFB1lim98
Lt1Xx04qVDHzW3nZeq+odC1v5OQp7ZVcBbvKlaihJ6Ft8y6+LSnOU8hVnCGt3tDc0J/qiIV7pwf3
d+G0zQsNGkjrFlktabRbOZhxc5GBC6K9seNoVg3IhIyVr4p39wwyDrXG3XdeHQ/9eRrterm1p5c0
/ZfTa5U7qDKMo0IWiMgXsywXUO9b0tZ8liUgvygoStIX9Yq0wJjQkOxDJlmlpQDPPq84bmvu6xed
aly3s9k9UK6JHLoQfya6B36ya5XjEgikv0sMlcMiLxnDH0qUXfPcXbuSFUtrUx1FnEAupSUNuBj+
G5QgKO6/WvS+X91YgDP078b2jZOKQRaNpMz6NUbod/HZRpF0/cNxhba7x3gAe217HFOAuUaoWlIQ
D7gh9Y3tsu5x68XxUkfxnJgmdB+1YvoUu/m6ku22/dwMB1NjoHKf2PiVx2CVrq1cf8gLdzEj+RTr
LhCwUvRJDugzHSTGpgfiuLcGb1IGGOQMcAJvjYl7POCt8QMt3aQ2D2RPpuT00x4n6uIMlkIDNenW
uqlM7as/1fW2sMHXmrZJ+VYM4V9EmqXp7J+sz/nbjFrcQynifDvzsvpWAmyMDIyqRV1plXoPee2i
jkHk+ooU19B2Appkuys+Cp0is/Jqe+EldFm3+mmWpTRm9c0AuuL3BhTtWxMI03s/nfg3y/pGhKm6
EelbXYonzqNfxU5SX8QIEknUaQryi5iCCBmbxK2OvzhRRWDPddEGrrtdhxp59zLD3/N/yP6/2AEy
DaAiTaMBmJO7no4SC7ST0reqZwkTRHjO7RItSMbyFYytykVL38i0/Hdf+r6+vLQie5iOSZcCgbpp
2GeaATuMfY6kDFmay4xkSssHDjKjX+3KFlnOuyhkJ0sYDa4j1aON1hf0vJ11gbtmQEgzY8vQ9HbI
/egtxP8+tjixcRKiT1+wQ0YbI734uf6d68341nDgbuh8DsFlJC8Yh8+0MfhXR+ZY4xtwWFrg5nBr
BXIXoBg2OVAMnRRlDHnZ/JEm2Ij8An1YG8h2lx5Q80At1R0S7LlvnK54ib7bVn/l4qkI8TXTZkaG
Jl7Nfpsix9xVMbYchFU3AqrgpQHXNaHU0eDJby4jbbMTLZUD+c9gCF25wI7Y+77sFPFeDEtrX1FF
GR98d7IDWtIQx2OySuq53VuFA5Lyf3MwR0sLZi1GJ32ie0dwqbwRL6Sig+SZLgJgoNT7hTBSckyS
rfvTluSitjUAK+0K0GhRsxMNyKdhy8Xy4kRL2xmMHZhO4zX1PgHGpniRDqJJURfc6KDzVsZJLZA0
W+BDWTy9jQ0qgr2xYi+xUSQ7GzWIJycrdHAWARuuNiL/bRD4BkOFR/ijRamcD+6Ff1w9Pxum2X33
OG9WoXQ39O7inqMp8KyDLHyjhcJ/S+Ic1JsSXQ9o1O6W+kQ5j50nNZu1NtyQbLzOlFbN/t2OR2W/
MWYP0Nyut0Z7W7wXc/Y2uZlxpmHOPPy7kMrrApqSkOx0q3hTIgulNWc385LzCKgQ2Vg88H5j5bMJ
rB/uvpmzU61Dbtc76it2UMGGBJ+EdZR9ySS7OpB7Y4fV2km1eudNrFzFLVgulnyhykKahebunTBc
cpBLIlJmHb0l13jNTpJdafKH/5KdrJD8oXhk50ct/tU07eXVAu8Kd1WMnottOv6iqgIEd6scee2N
1vpsDTSr8IUGeyzwV9CXzt6PcWdPMn2ODxV246DVhFmjMfE08QoApjJIC1T/g627COrOLFmFkT0v
QVUAVjWXoMKpwxcmy4NHwy736JZ96ccJ9cNe24EegtvLUmWcUYe7iFSaWjrpaRWdfxVRHCSYkbm+
OkWOTGTLsOSgstbXGIvD9XNQzTGZXWOAqQbYG/jODGaJItOCHOXU2FmqrZZpj3YqwfmxSKwRTdMw
KQlYhqZ6VicamH9+OpILDSRrfjqTKDWBwojfT3sz9CCsyFARftLAHOjv1dpuMiHOtK4cUFzOtQfG
BBjS4AxazVbK+l5Da1KXXjns9Ll9VUVihiRcBQxMLy/uM5x0ZM0YqUGk0x212Xq4KSajqa57oKWV
1lRR1hErK9qXUFfsgrBMFpiRnSdntFTx7xQfPcMzv1xOyyN4XLeOREzgjubsRtk6Rw1v6Dsettls
zEsTHDXLhVxkZ7uelv45sqXBADczgPa0GzmFxJ8OUJhkSBpUSHoChRynZAkJcooWpZ9VzbqTWyba
npjGdRt1SGbuP5fJ3INRw0ETXQ/qB1JmMxpvnTAON6Stxdgdh6J3AtKORWo8g+x9tyilf6W5IExn
3jPRllO0VHJU3EUzXJ0HyH6hszLtTyOKe080a+WSaVmyAzfTG8mFKW4t7mR3rv+v4ZT/bx9bcy2m
T/dbW/pHKO3dJ1YKY7b0Fc+Zs7IYii/mCe0Bsi+LBjORfVi6RIlb1m29mNw0cJFCAJW0xJvzZHrI
pVG9MPDdN+3gdd9mH9dwvLBibEHK4llZmEMGEhoxHRyO5lMrdsp0bRrIbeJacOekPaDZwAk+bWnq
osYH7d12eqYlkO0XOybtGIhjNuZQChTIAlwX+Zs5GC10KDIJuFu6Lq4zSENrmlkz0B1b1LFv7AjA
E0GOAqIhM1E3DTRSsF1vuF7YnzNkig6FjyrGgZfTd1x1bhjS+Z+nPh0PIdpIlNyX8kHKyd5LB7FO
7LTc0U16W3s7YNgnD8tNukAp+tqoCnPjg+sLPHtuPh2tvPjK4jFqN4KznaGz/7QOw8zZ5m1lBTdt
WtTEhbcGcsQdzrqswHmUljQsTVzU7UXrxIve68a3D04y2E+6JLbWGmBexm2HBjA7YgHJsMGyt00x
xSuyE0UKGmw0uccr29PtbW2xMN20YbnPRFWfP4i1iPoOr+67WFNYFNtLF5Xj13bg9iXeqWFS9Ser
Qb/8lgEVa9Xip7MioSc1fmZ6FyPP4iAGWrxufJWXHeO/83KKGAROKGCcFM8T18Vz1/AIDFaWsQbk
m3gmhTtz98FGqyWJaiPHu0rLOK7AUgs1LVe7IeLuHnVNZUChlALAdrvcb7MHkELLPrAojzYobDXW
QCFHLGbV7kPlu+sldJJq4hk7hD7wsM/ZR4kPwESiux6RVsS1VmecLNnrn9kO4JvaeViTTKskCsCi
7isUed9Lac0BTg8sjm5YUwySDW4Jz6hv3J9fvY2G7cI0cRQadEhFS+jSNOjsKd1pTjo+yPT0A81I
a6NtLYgYfwJuNDi3yyjfGx0wuFDvNaSr1LfNVaeZ+Y7UWd+kr06onXF1IR5IlEYAjwlra0s6EtWs
zPd2jQ2PcroLVGX5DAyc2dm2LO83la+jp75nofFaeWw8teYXD9c9/HhT5jE3/J+469ytnxQOP6qS
E5yHehzNRhQPUaUJFY044E0oUMuF4hSK6CdfFxFpSW7EYXP8efT16wE7M1z5Ziixjf3I2QETPBqX
8tyleDcB5R12fsVXdaWLqvk03Rkl+96Mro3uDK+bjnqX5eva5PrKrmrUFDdlH56iyMfUmCznIgjx
AU+ul6HQGX/TJkeOcbEh2X/4kDlJ0zZazG9s/sXnGp1sKAwv889ZaDS7DtfHZxpysR5m1z15OiBj
sP9k+bmXA4/zdt72RVhsE2EmQRM2AtTT0m9RaTYgzMoJDTvktAhJP2Wln64ReK5G93QTjbRkTTO0
xBfbufVArCCfeONbOU4bFPbkbBiwp4t1CDxuvKwATDg2Ot/6JPSkcJn62JMcEqMHW7qLa9iI6f0Z
N0uooSGnWTotawZkohOzAY0ErMDAqab2xIHNiQYrzIACgGafLgKDuVIDFwUJaR1YQCinlVNyujG4
mVKABKXlG4qnwk9WCHKp8nMjsdVst0TNBpLp7pnWqEFLgg5tRNuZkNhIUxCGmxGmFmB72eONjKZL
DOVu6ZGxJQ0NpND1Cdg5dZFvUzRT4DfTdtEgnrg2oO7w8k+0DOkQ3Ew254Zat0up76V+NMF+Yvco
O2hWeg36Rk//C7U17mewos/ruZzDx7Dk8cEr0WA8mV75VDUCcCS4yfxiTO4fscmdf5Inlk3DP2Y2
3fjaSNHf+5YJ2noB0DKsLzebaQsEZnqhO+lctuh7wftfoNwuEDWKVWlJgyY6FBLQtDRfUcgaB77F
o7U6UNJh76Nl0vbOSpPGquZlsZOlMrJw5lIT0hfxd25Z1QPTpld99IEOaswolHNGOz80NjK5JV5l
eEmgkom0E2gJgHFUFocGQK9vsyMWX2MycAmqS21u8OJACeBRapXvR5Hlc8mWBrIg/6QrntwJvWtq
W9CjEzRfG2I4+q2pLa3fy1ZB2RjRzHbOUL865h6tVdNj5seAt5hln1Odm/PWxqVdQBqSEWQFLVkJ
vgaGt8iOFAuiBXpbwgfe77O5rc3FbTH2vF9CXYEvDBzCf/6g8d1bridNM7d1ByY/LXzLZj3/5td9
si8Kx9xS6rRt3kkMnj80hEprEkfam2fk+bfaM5N91A1oWcv5n3Ur9A1znfaVhq4fH7hWTQ+0asDT
drYT8y3qBLJXY5/FG+XQ6Zl4ZWZ/4wAGgDRguOsIJvPTWOjmHy5o/dYgAhrPkeimR3sc9VU71Pmf
Y/LZnTPzj8hGKaWWwcCrgS/jpHq4teW3Cw36mIplRkscaNrTLAe17AHTus/i+UBysiDl3fIunNGY
+EK7C0U2iZW+lWnyowTg3JoK/1Sl311FIJjFNWw1k2ixI2NUw8linWu1YRhZGnDgHL6uhhR7bKVR
wSgO2QDpWpxt3Jb3Bn8lYHwv5zp69y8rd/wb/4/FtjLj+Um3bXCO5L67bYZyOC/Lwu3Nx7p4urFI
nAjwHg6/OJBmbgA8DA7rLrgx5E0vu4D7eJ0VscB17mCjCdYpq+2yBnz83yxJksNl+euT68o1Hy0P
FKjW9CTaTqBRkdkApcGTL/Hs+vJQHAzmp7gv/jFGTWNsBRBdba8OZDSj05vGBXa8dAZ0i6k7BcrI
rTWo6FC3TEm1ONyd/JRTkANfGjUbTrxGbi4cHms+/tG7IVoBSh8npFT+4EwQvbdrZ5oXjUOG5U9D
dKcgkaYlnwuw3wLcrEEvhsUb7xyD1GKVAjRs5dq6dybZokYWRLZhGBXYcYoTaUlEJsPooOuCpiT0
DPc0u3N+UHY3Jr99kohyhDHkByGbOhfVIXPLE27h8zOAp3JD46fYFvw0myY/jXKgGQ2kKL0iKQO1
vnMhm49kWZqbga+V/fp/7/tRPJKpUIANTAKtmeY97cm7cXodixAXqnKHvmzgaZ8Ovq1XbMHcfYPT
4ZkZYoVj4XQ03dr+Erb13uu1FmhvevfieeULIWDPvpcftC7VF6hrUH84ixOg8wCEbTd3TkXe81Ma
pRZuV1E7YSDnuBnLulzTkoZRKuLkCzDfkqd6Rv9VYAODbDFb1v3wNjl1ewQE8OwCYDyJgUmKIcnK
DP0pdbshGQ1Gzkrwx0r1jBqai/mNZz20cK8tQJKQ1aIiqYq36EloUBTL6jXQ8Yx/JL1vPXv4Wn+0
TG1Fq9os7WeagcbrOUeW9ZSPLiCf0MjmrpgflVsjTrEW2NXv8xStImStQnUTXxv9YIqNjFC5oX0i
ZeNW4sHQ61MFLtgJyYZ3m9nVaUBGbU0orlIO5o7s3ZRyXyYQiAMlHvynfLLSd1CJwdtEBzfBwZq6
s8QpnP7evpJxVPxxmFD3jO9awI79hPO+gffWkhggF2FXorkZmdYbtO8F43tB/lY6FYRkXQ+oxjt3
J/I/ecbsHvMOlIt9P9WAFEAfPHphsJRDU70jVV+90ILnuHLu835CjSZ05FRnXb3KRHtxIhn330zN
/BaCYvUJFdtAWor6efnv030TsGHD/G4PIE4cjOoid0z7gWXp/G5K+a/2Rd6k77oTEOoc3sTDqp7G
aUsAdiSLPQtUXWBtDhacOtIwXq1MvxwfFxmA3YZVUdrTlqDtFhOjv/hRmMjLfiQjGCGcBOwSQoJL
07GXBjG2xaZ0WL1JE7NPsdVsoqDD1upIagu7xNd+q47J/x5DxbVSE6eyNsb9XjE/GzhMh07RPSgG
iquIiCQmWe0hRY0zduiAQCkIyXFhey+6Ov4aixwpDHlfY5lG2K9FXGRrk3pzR1lWlMp23qSLW3xv
FwATkktSLDa/X9/54L2dB34bAcjWAnR/6+Fbz5AzdGZNRy+t2SGTs4+0/ys7ikxRKF7f8yYQyG8t
25r7HU6IHBVu8Xwgs8nX6m/3UWSn5ejwVnsi8qClcmvqdAZ0xMA2909SfhSLbFSEj/ZcFuDKghjf
UDhiiFf6faXfXPDrgVMev9zL7zXJ7LwCk5n8baZfZBryMJyQG8RvvZLR34P0Ja8lAK73Ao5Xkmmm
4Iib4xBQjhJNR0JtRmWFCvlkjk7YMpdfQIsbEIZmzd1xrxm6vVmWrHoXoV0u7qDJvJgp9zk2qi9t
izJvL1mZZpKC+45Z51GfncDJNOsLMMm0TcuYwI0M7vgzzuLAy3ps1nyr/mzyrxMoXb6kfLLOcWfd
OjFDF7tuGvKNhxuJ9CFPmPUImG22ssI6/4rm3G//Q9l1LTeOQ9kvYhVzeBUVLcnZbfe8sKYnMAcw
gCS+fg8u1YZa497afWERN1GWRYkAzj3Hmmzj3waQS7/u4pUfZy9JUHffE8xxQ2A84uck8/VtPJka
ugJrsNJmTQ0JGzt+UnVK1n+veW2qOp4PGRvf7L5bWRO6rIwSYLZyEBfVtnPAE8780VddOPRaDFSE
3pwhNeXKp6j5o8zZvDb02D3gFyN5u2B8hGWHI5Pq6VrODi540I+QoIfEgG80U5iV4z8Cc81D7Pb5
jk0ieHHmqVpInbssDX2wEf+IdGCgete0H+y8CQAhLK9jBdj6/oT2Czib0j7UqKUdkxMH9LRVHwZy
vDQvzb4VQa8ZkDldB4GllczQ6gFsVBP5pvaN6ZmAoJ+j0h6CF7RDhTN4CRp8uRtSMg2D3PXFqyN6
803Uj+TRpYwUBq0JTZ8Egt+r1tDckDlj/2cJbn4QZnp/a7mWrnKjHF/xprrbvnMh+wsB6weKFUxb
Yr3OdJfYRM9jfHpGOz9DyJNBAhitND06GLqh1Q7x/NlTo3pzKMSddWPDB7DF0XAJXFpwlvPPGuSn
w1Wzjqphm5BpwWR0S6+JWfZDUkXeux8ZxUZzPeOk+Ql4hsDAjS0LzX7Huuoj0XF/hqJj8xKqe8EK
m6TlQ8U8aGlb2C1QHX+VsKp7tNiAT6XBlgR1ATaNiFcOCJcPFFdGHJ2Blt5BYzjTl1xyUO6I3ER2
HBbB2Kw4x/40kV6jhyPdcRPoEIHNomRD42gwQSaKuQbkrHBIJH+3kcXpjhwLlXbnZujLKvp8DFbM
ZmuJjV4IXBYWl15gsbG3SgJNXzl+3/CSyPVJOxrLLVWgglFl7S8XmSv3Bbo3zlEdZq268+d43isT
nTmRcx2mbAZP0YZNbm0o7zQQqVzlkr1yi48U7/EIvJoDHtY+mL0zCNG3up4nRxq10mT5LqCMeo+m
+MFDMyVYbcGWmqaBd3YB0D1PmVhSlpGj2wILmtambuxq4VwtbEw2F6pVwSIoZoJ26MpGlGbjBEJu
L2rSkIYLGauZ/SRslWeQhgD7LnK53VXn0hoPeIRu1hlPcYcHTYFZvhzXU4r+/0Sk61Ljsce2cXDu
sHGrH2wjS05dm0A1y/XnZj3HZh3+x0VRefld9zBbW6J52icn7C7m+qHU65+JVAjYhBC/E9vUacY1
B6PvmQubH/GsAWHFwi2+eaW1CENbVnVo9HH6TqFDYPnnbuCX0Kasym+xo6vQ3ujm7xPPL1VVaFrp
5bfIvgp19Wi6CvXq7s8uqPS9sAus5zTN/FEPtrNOrWY40DAPxnXul/yNTRD/iHMghcheyrBsTIYD
6aDIMCN1hyWMgzBuRXYrmG+rlZ/VogzVgtQF8y90QMO8bcB452u5c+rT12lwrDOXBzqjgzll9nmI
AY2N8cC2unW0/BLMRtxoVteyHWVouQHiPYo2zIGqD5+xFEG+xdZCN5aqLxcDm8Rl2aNKCuzhQMz7
rhjx5AxVRbwyHHAZ9NTlGfZVaKwPOr4omGlubmLUkMkqFapQbtlysKioWnSmzekDYCzDnuOnH48g
crd0We7MSpBemJAzWjB/tFGKexuL4GNsLp6gFqV/oJwl/TNn8VBOiQXWfkU52CALQb5eOGfamiX3
Z0pcxGn/TMU+bcsr8USQbGvf6TccukR3dOh571Voc/g5dguOVSVwHCxuctAQK2MHNxaYK33Gkp0S
lO22nioV6557fSVVOlWe/rM4uTu/PmRTG+9VmcnR3IPeYdOX5n1yMidAKu8LQzvS1I7VVX3vz9kd
jeiga26ybZPRXPcJoIrhhATQB14nDAy6zhk49+TXrgXoXbuc0pgOYFpxj2pIZ32ducfZMvjGds1L
xlVybFb1xaqhAQm7sEBAO23CNzkwgRs2tf2zIfGNc2I/CX2EmLI0laBVOXdT8QCZdCwN1y1Q66lM
oNgvEiYLK/cyQQV8lQSq8uUqFEZXsfrqYYFPevJl0VWmDlAey4lrPACChY6o6DSgv3bCTP8m04T2
dtzzqXH6akixLI6X2L6I5nWh13imdcD+HQRZvKFf5Ez+ItPPcoRnvTU4MrQ12dTvNTlUBgVTyE2p
3zpGLGc/ZEOyGpuyPFY13mssauZZmOLBaT2jiepUiKQ+YZpQn9IkLp2Dx0f7LjXBtiG95EgaYGKf
Kc9w20teVyexcRa5JKAQ1fqWqTOFQuWhsWrwteH3bSEWV3ydxZyylWmAIFWRfirCzqDkSy4lmI7n
7Ftbe1WXoLPYLbDl7mjBlobLJajcr9em39vlN5m8lHdzbXJQ4K/XdnOI7y5/283lKGO55uflrqKD
GotOWgQ526UJyc/Lfe/6/X4ZUqfRVSuRD+0tqN3ITqPFetuKRK7PIuSlw3+6nVpjAsVrOv3Zyq4h
OnRAwQgWp4vsB5lI4QIK7Bp6RbriSj+DHBRSg2CXspTsCP4oUDtYpbe1ZtC6VHPubok2kQgUiTux
GP7EFqqx8CySL54E3wtMv1a9ZZblBnR2gCR0LeYGNHb9JYOCwQfyA0uo5Z019m+ECIpcbIPMNktP
QgTZC+Yab4QgurGPdfulXcZTnd7CVomqI+O/qp87/Eu7rFNALvc+Z32LHh1P21tN0YfEj2c5Wf/o
QVQmhmAI+jgd7YzpUfzApVLu1CTxGpTD8Z5i2yqLD3UQ9yF5KVWHpBY56TAJEG1X05+J4RWhLr8d
6VDWfQha5/KxkV+R0yTY3RwE1aqn70jf8+2wrpJm92vG4BjFkmHZaF4XVQdqfW26z3y0qtRzgy1H
eeZJW6xjPUu3IBlLZxRHZ195fxvXadpZH9MmAk5nKv6poIx3osNYR/q+iLsjjebBnSAK+uklY+kl
+YlJ9UYaFoOp713RH2/seZXdYy711gRO9tzUnbcbU60Jl6G0uXEzhumoo89aFPkzOfrSuEODo3em
UeRH7N7DSohKokKaDQZclXRTCJR9Ep/E47BFIx40b9rnTvbqTja2aRnUs+4ybPm/amCT3oJS2ken
DIZxgF8nvxHfaUQJOZtW4Clhz77sA3ZYep2eGq6zBbGRv3b72QAsKHJctp3RInOnJl6t3utgNBsq
dFRi0kaOhWaTTpf5268snC0WjVZYH7mkUIiBPqZVZHF7N1hut2YDHn/xvNsnG9BLdvi16py10XFM
KslP43HmPAEXDLhDOTNBPTQEoQcdsXsIQ4LA354Ka+0lIghZ71f3QzzV93gYH8ILBsvVoAMoARcL
rGIu43B2gCYmG4e8NlR4JDQjdTRvndbxJZrc5PCjomdrOg0AT87csliSyURx6mBDjBWSLh2mSkB9
TZ4GKc8GZJeYTv0EeJFHYbloeAUFo3HfNi5ephgX9NhtDJTHMfleGniaBGib3+GpFby67YCO6TnL
vgRfA3YFgVAVrQoqFDd5QfVSrbG4hzIotoHqCNZ7/XheQQAU608koyfwOdmRkRqUyUZnyqFancnh
g8hpyQBdDMqQW0X/tgw5dHOcnZWKXnqmf19y1PoHf0g+6sYS//TpioE14x/HR/t4VDTZWzuU7gab
X+2pB4vn0XaSbBsAZPaauODRoqT536COtSWnGP30za6gxxHFY/Xzn2L5wxVcr2ix7NGOA0SLfkIB
6ez236qM9PFYUH6fyTcfGTVs5tC08dRDn/+0GqMdWPni1TKke8QzsLtrQ6Zmtdwzy+0jI8loCF1q
Ocox78p4tYxV0uXGwjcstv3bTRTZmHJ5kcbB3NUKwPAgOrBMeWgatMyc3B7YgU76yUiHZ57iC5kA
UgS9IpRULoxg46N1H8qWwEoo5NTNkDIIjEVny5CgD3Sa5BLWVReAlVdo1rsFeFFZS2flEap2y7tg
6MBiNZnnben9cOR3iqGJ2FiRx4wSfxu7AfqEHRuqkth/9tELLv0USklXNUTRQjZafgepdJ152E9c
VA0qLBCtF1p6TbLaQ8qjPkftZjEF6FGXi/gRHFC134Itdl5dGSmFDrPWYne0bLTtwotPRiLHT1qd
KqrYaopNyR2dtdtRGyAUA3SeDyyI1wPcamLr8UxnoojLq2HkDKuKtdZRlxEUdhOL1zDscub8RXZK
/6rkaILAK4jcASjrnxfkno8fMzWWF7Nn3ToqE52p14RNgAgqINh8cOw5AON3IVmLoQ9x4gL/z3lK
evePXp7SWAVh7bz1/8W9XobagKUqtainFv9qL+/XWB5IQ7Lhx++yDHizIChoGVDl0Rkll+AhX5Ln
UvPuhP1ByxZqOQPbxlj8KHL/zk9r46AcN3GQLWXb0sS9pRzL4ocaj2ZwBzUo/aBMTZuGaakHWJDC
7UM3zXIvXN0hPu7YQ87r9WKTqCM6U8MrgOPN/UkxV2UNzQLJxlyBMRVl0qpZXXYlZtEkC/DFSTBH
297CWdpAr6OQ8CuiBcLYqYzDFdpFpDPkMdC4nK0Bu4EoRAsx2V7oa5ofNKR+Z3u8CcsS/SNkVKJ7
aQAso69j8nSlPyi1C93PDLcCVfyKWAk+Sy9VqVZS6A1+cjtnsxgpRlbUWmc4XBa5OnOeluXXqxme
ZjqhCLBasdjUxNLO+3bjAgAf3k4ZaSzzwCfpHhfvPID63MqmNbqCgWsvmR4y7Ods+xaP+3QoB708
tl3xHE2eHqzI5mTDex2BdEGFNSi89SO8U83s9I9LsOZB6MTQHshEsXQF/JUNmqZxQboqOvOWK1CE
ssur5Fwbl6tAWueu4LZxbn08TzTpkO1tMUZPmZZHTzam6VaMHnQyDXXaPWJesjJlAJlAGy7ugLxK
VhEQhRkQqXoBTs2xW5ObDs2vhRcHCkOgHV9IshRv++7R4OWKfGXnxfeBDZ1NCTZc4Ik2HrhEh+aw
NPuEOs5VBhIQq/lBtiWOEI2uhVZRwOIxCZUVlhTCNWYQPaMyN5BIKjVm1Q/LD4rt2BdY1fR4cXTa
ARIJgFXRgTBYY84AxCJMFvft25CeUHYUTYFfhKhSqjKFuXOPLng+rbjUTolyQ9fvhMazzTSCMM8b
MqHfAbVR4VVB9r6L2mmFZff2PKVaytceGz7cIk/3S2BpGdkmZWOJj2tp6vgfNfnaNeKXFij4lcZS
iEXYpv0UuQXUxyD8BpzRT5s7+XM42FAr4HOMBR+OeSKoPIb+jlLoUFbVDu9Oe08jVlriMfLeaECF
0BrATmmlLVchk1cZ1r6Rl0/an5cCivRyeVUa1EQiFFb38/KMWfh4YRdouTzVarViZ4+2d77cy1Yq
9kTMTwfi7zctcL11KQR7yNaRyqWKUYF0togEUGJlAE0M8plLohIDCDp0l7Cia/ZupmF/r6vfC+GD
mHNsHZCyYqc8Fk6w5YkBqLYcRnlXhUVQgKNTDrHJehdYaffs1L75UqFfqZ2q5j1PRH/ysJK41AB2
IQLS2yux6qobb6MdPUVFCvVWeQB/lw31VRx4qx8GPhRHZaKIknf6lhcgJndajh5HlfaZ4aUpR1d5
lQiopTEHLBXYcLl3XIffj8nWhczrmQZ0IN9kDtoeAksfKnKyGOBVno61wKCAlBZ58AQHAt4oLv8d
uFfuQXUMet6fhZPKAmH956X+98Lc9g9d1T1AGToXwbe2bdmjW2Wvc29o34Imde9Gp+nDxEzjd00H
ZZCJprEteafOHcIuTaw78hqj9zo6oBIip7sSoF3+ZgJh/ej1xVKvGxznrimH/9QrdD6dUtP9gbZ6
9BQIjnafIa+a0EIPOPo9ZIPC4irQ3RqMVnP0ZTsDNTpogQDBHY2XU0rnmA6GtlbM4nmuOrZqhhyS
DWVZgTYwgVTU56EAUv+e+y9erQVnMlfSQuZoinwQpabTFoQmEKciYw1wJzpCflYi2+J269cOc+4z
mahUqqFHQMRodHOUdsUNZfXNsBn5sOXM+WFJ7uqF7nrhw74tUQ0gDZn4lISG3UstnlZUsgW/OrXy
IMgYWXgFhpuAJcNxI3AefvopHPCMuF8yaVx/zCOkmADtqE9kuI1aEpwAilxUlfx0Paos0PiENTC3
3OhYZdJXOVqRVwyEklt6yrfnGiJINAuI0a+yeG5nEnwyHajVGfXWU/MDMrZF2iyFFo+qkcZiPHQC
NKyAXrAxl+v03DpKSTEIXuMMINjLGaauEVuRsWot4ApykG2rQHLQIZF5akghxYBuvSU5KbDTNKXi
TCFU/6r0l9ertRaXtjl6br0IrRnLmPIZuegaO6yKlZgI1sADHusS0rWrmtvPvLcmsFKw+r70tOp+
HPAFuGqd725lAZYjTWzQ63uz65NDNDpOGCdzv2kl139SORI7N3yT5IEHjodRZW+M+WLvP+06WoEo
voSE2WGs3W7zhHaY5IVNtX1KkQDCtuSFDhMX4GmbwblPw1pG5IigeMCKDjN2jFcQqs8WbrQWNPnn
zravh+QlqjTyZpDGvgoufh2St5N4GYaniDPlVg66rUDpiY7IdvrI6ql5FEmkv2J2t+7RdPdepRE/
RpbDIHeHIdQ6yk3S+90+6m3r3R27j5L5l6S5E1IJxnrHwt8I+cgpBopm0natqLelFBHENlR8zqQk
IQ3VoXLLDmxfl7AJ9EjjiuIog+IoxASEX+UzYglVVdIC/XY6QtDaEB0qdItEsuFOHcBYeBkaZT+G
dtsZa/IqhxoKG4o/bP7xVbqyobN0xFtTGutAFs973TqhRYpJDmgmVVDpbMSP+9bh3rQCHHTCGrIU
UiUPjZWbbI6MIcdSRtaiED/WLhUcklmtLOaEqTt526KYDkT1l6AbV0ty8zs3IB2d+Lb30EOiZ996
5bSPwFj1WCa5EQKyNfwRAFxBpIIaFKfcbDa/A94WhLmT+Q/WlABbH0lZ0MHTthVUqr5BbO4BwK/y
L/QSgv8Q/BvPblCXUD7Ute0c4TZJfP0BT4DDg9aMWBSiN8Es9KM18dAnZmr1RzfcF8cYqNnl3aC/
d/mzpgAM2zJFvQdL8mcKVWlJHYLJ+qqMMLL+ZEXTCl8FzUOQ5sUqHdL5g9XcgO5xWu/TIJg/IIJ4
h28E8SJcr34YkgT0ioASfFh5A8F3oFr2NPwijNJZkl3CqHgBYUYvkyIh8qJLtWj6Wyd6FNudn4Cj
MJs3ZrnFyiwxAwHK+Dh6s/OAf4N27wlhoR8QnUl2hQUKSMg5D82QafemAJdBtAKZnPMC/anyyQGL
VCc8+4VMeV82K8ucqiPZMiMzdjbQcWuV4OrJWkhSFToEooFEgIFekjJ/b0cvD+sIb9/O1XprQ+NA
y+t7dM3W92ORQlAVP9cbJdtRuAzsMp2VgAlMfoIX8nLiHYf4o7GqoIG5XYxLgHJB/xjb9PKGIBsd
HBbz44UJFdz/OmTkk2wA17xcsWKits+ZXKKig1Zir7cOTsqckHijG8T1bszAB6Nib/IT8NqvXODB
toksx0jMkaJpnFQPczkHJ5VPZhoKz6l2+EPRTg4cp9POx6YfjQfbKsswyUT5F5vNcPTz6o8+darb
CExOkn2W52I9l2O6x2YW4JUSaDjUWrqv22Zeg5rWuhqCbtd6w3bexetU+mXYm5Blu8kl78jdYAdZ
yoqxbAPtJQ1Twe76EBWJtR8T99uNXcWW6EwGc2p/1GsLIkoqzvBNHhaysLLRGeXGJQo7pnVVWNXE
LKQMzcGfN5f1XLlRQsuVVmHuTT3+rpY1ya6cRZZ9pxE93tAZ7bNgnd7YS+fyFDRm5vaCFNPQLLSo
oxVOC3CH2U3QKIJS+TKzWiZN5LmZVKnhMr1SiUpwLZoyLwQ3bYdPT+E8FqJ4c7HW856ClnMfd2W0
LoQJoDCUkMKu99IjeWegcUTSZa+/S4Ikpf2cG1D+qsdiN7mdES4UPgMrbPTG58kul4Q/xOMjBHsP
oGN2JAafxb6pO8cD2xcofea+BdNmH70tFfSq+aVig6eSsOpncNITaVDW8nc3nuwjFQLWQd9V6BZb
WXkaA9/YZHsDigz31q+HumtCTAqmk7LrDWTcMw8z/kIEuxs7DaGilu5KMFOtaEgJXlvaxoqxOl6j
19Zak5Hc/uT19zQsmfZvMk7Z/sZOw0yvQ78ILq9EvVbX969eibJTUgtllm0d/207NuiPPulmWKC7
Z+5bG3R2X5TdyekU9im2p+bEPRvK8KD0m8LC5Gg1lXFLMJ6sd1RuiSkc5p47zd5QgcXmoUxkoYzZ
zuwwdcOfy+bvr1vDYGfW1xmDiILaH+7nCnvIajzSnjJlYyn8Eg5VxvF4keUZ6uYF807jdbTq4Q5P
k2C9kkNrTKeHquqg/YxR7Q3GqwtteGPWl/C87T8afwLcTLoyj02h23rJARw7xit+YYbtFKT9hrx9
Ev+ndIHSUWrrWIgKMPNH2Szj4lnrbXOn+daTelRSj1bKVvSApxfWmO3IRs9QN3EeZsr72TOWSvSk
lpDWmYoLZjtZoXk62+VY7hgksRchCSzhR+s8gALqgiRwUnHiRW6fCUhQa/Fw8uzo1SSOua+CE20P
becT8ys0LcuDKFK0H4PqApLjoI5YKw8WxC8xXs326F8Hse4QTPfK3nUmiJZb/3kpgo3p2lz5cof5
phQVhdIX39QGK6Ca91Plm84WbvwyCPTdlFR/ECv+Fel+azhgHphKk/0wGlus5qqxQnxLFDsm4QN0
sJscPDded8ZsMH+2ndqFvCC4JzuGDiId0459VRhYLKVxMUPRjwoYTgLGjt8kj1bVbTNb5CBKBywi
SuPh2Bmn5XNMJvow344J/kDBTnsFjyCz01qQanTGJ/Ue2n3e7GYsTKxu3lx6z2rBoa4JKPOWMihE
/YfwZ/RJUy7/SDIvUSzAE4QsSbbln0OnelsDh9ClznbqgRKoi8YHwgIrKtZo/5vXxtoGZd9f3IWW
B5Y80SYeiWAzNr5xsvARBI3qkO/aIrKfAt9qQYTmtn9USPdlulOat+mZ2QcbtzWs1RyAfHoEH/1u
xgrxmc6qQUuhDQIKRjqbpZfOvvQa3YsWcTykSyg4I4g44cGxnteuAY1J12QkNzgEPDS5cXAa9SN2
We35fGWiEEqzWA9uIAkg70do+RSdx8OSmPIBrkSzfuWVAH5IquMggFTJ1RjtdMMuyuxyNXvQxNXl
IZFkvHQg71W0yvazfjzFZR7GEk+YyoMAv9M5g8i4JZH/ALh2D3T2aacoilf2EvyPNFJ1OoFva2kn
0zyiUxg9YJfaUFSfw9aetbWaXNKZmpOKCAvf4HfBbtzNLFTNT3PshW4mAKfC3058KVjFqctV5nR0
+sraDuyhaNLxHoB0Qz8W82CvgULG/4pw+4T3H/TxDZIv9l6h+8m+RIyDtZvK6V8Vf9UfkATzkrrY
Kg3kMYVdHDqgJCFPCpVpuV5B9BO2A77/1IRyONkoAvPeu4VvoqlB6V/kYw44I9Y7Pr3ETUEJFKHy
od+MHe6li33C0sZa0eV12F+A0CrQdTV4ID5J9VhmdilYgH7y7dFZOj863Gnvogm/WiGZBkrPPuOw
H+kE+wQybgfHTEND7jNbnwdfbhZDJQJ7GcBV0IicutympqGXNdhEBumiDSw+VslUDAWqeuQQBnvV
267dqwI3YSA4EepiN2EqtgDAfrlgWtppmAncY0SramIWs26rHBRbU+u88CwZTrpI/sZPHhiT5QFi
k/smQbdVLHlbkzi3b+PTM6jlkzXUe/Q7sDfNH3b8YrZB817UZnvS2IT5jTTzCbqfEHO/RHndC6BV
smVOnEaQYkDe+lCyCStaTZG82LqWbzB59zdkC5KcPQf2nlvokQpz4aPbkU9o4Vo1jpm9YWO99XN8
xTHbuzNAZHbkUOXd2mIonyAFF4RaP/H3gY3/1sPo/B1rXVgnA/qZLL/BN0yq/UgmdFFWWR691TED
z9Ws+w/mFEDl44uSmKNDmkKWBP5SlZwT1pwrN6k38VS0m4Gl/XESg/cQ+WgRIV0nvKB1pY/R90bX
2G1Ezgx0WxtghXT1f+ymiPaYfHQPdLBqByjodF7srcWabdMZ5Rq38r+pp2PxAbIS+9ZtoPzEqvlN
iPK1lxwfvwbEesp3Qa7Pb2Of3wSkY2bsfxOgNVa18wFDCRvbjF6j6NnLhVw6YNFrwSu0xPn9Q5Rh
5Il0WCVDaxzJCQWqeO1ixQTs7kHw6rdTDpEww92Qt3aDVdLHIpzroNde7MEGGg4btDsG0aHoPBs/
bK2t/gjYWG24cMDXWcTGg+vWmBBKmaxg1ENeutUf5siqTdqPM5gWOoh9NTkLE/xuWqOB/dGqLv6o
rdk/oc3Pecm7fNiCMCLeVLXrvPRlXT/MY3wkJ/QE8Zm3qyV+dNDynmk6Fnc105wfS7TRuUbX/4j1
YAyNqcW+NNetg5ZBuS1pcxMSrh1wBXnk/i1jNS/ormKhG4rZwYSdEFGILCQechF45kuxAkEbXmic
RlBJK+zuQKTkU2o2hzzlWUj05KnJzRd3RWlO3QH9GRUfZTfExwSKOwQGoMNQRlCPnnLIkUAQG7e2
hDgrxPLMfe3uM4PsC8Sgn3xk2M/4wk03isNLcXG1khyMDl/ZKmb8qwNnt21kmKvoxGhMaQCzfJhd
bkOL01g2BGdd4wBLABZI24azEWH5L/NyfB9hu7BxwdluBoItm4p1khz9ZmyeiyZyXmQNSjLdeTxB
Iwb6xHKfsgECZ0c1YqFnzyZIXfJzL9DzLrs057TGOmTQ5gfq09RqqHd7aPM8mHI1hbyz9KohBatc
FRzIXPKq4P9/LjWS0sug3ERkELt1wdfYO9AoSMzOW0e2ZL9V4z4K2icuDzF46TeagRgakuPGVo9z
i7k9aoG8BYRDcqhsVF/Vozhsz4IOmGl/JW5QnXnqmE+QtP07E+P8B76V+rALxMVuN9oPB6QDWty+
zaCKxSJOAhW4upo+oPq8FlKtZIzRj4nV0+SsD/X0oOEmXw2StLwt0TErMycnNfe+6/rbQNOnj1Lz
1xQQV64W+iN/B9OO/QTqFrBNTvOHCfn3O9aUbB3L35UKMjzhOOTuaapL45tZgZtQ2nvul3eu5jVr
7GCCnKtkJlZITGMwwyqfMTkZ+HjwRWO+oNeEay9o9htWMdPqc+tx6z2INnpepO8T2iPvmVbU2KFL
sYkBgcJdxwO2jSQ7CQOr6K9JmLIn7+hjuSSlZdWiGbI075jIynUZpObRsl3xUqTzM0H0v7Cj/2z+
4ws7QfG7Krj3eYCl3hzzbweKAM4QtSsatmUWPwFKv6MRHZpEC6fET57rYsKkPIdMtl0m44mcOVpA
13nkx/tl2PbtDk2WxpqGVLzIQJpHw863tEeO4sIxgFOWhd12TJ4TCJlgVypa+XzwngAEMO5FoGO6
ODj69wwal+HQJeCWiob+tTCju3kyjO/zHBVby8+qPYXZxUcSm8WH5jgBdh9YsCZzwMWHqmqiJ3yl
8cr436vWuavtuOOnT2DbjDdx7Y5PdTSjfbrO/nOW2cPFVnye/R/i/GE8BEULXpXOTJ5b/mCzIHkp
5PNLnPox2PhEvKVhYvfps5k/0CB17O8ibyM8PWDr3DK8D9YE3Y5GUQwCKUjzjCc6u7GlVT/tfHwn
kt1tXHxYv4ojmyw8aEO3S/QJsnC0TS8L09mNjQpDhvadjQy0K6kAihSKfwG1HhYNILIdiRBwEYGg
V7LPZbhBwcabmPiatdK/ncgETLCX7ZKuhOpBAN4Lc9ueZ6CuYBR4AEjBiAQ1CTRUGlWR76Igr9cV
FKRCloFke50GmX0YK3Gu89E6dUWHn36QgBDtB5mynp1N8AMk4eeQnMTvQSYLHJ80okPvOtZJJlEd
dECO6z5oS/RvG5UT3GkkQRlLFUvIJ+yaro/vLNlQP5JMJZ3SgUKCHFITUFjRsUGCmKvAr+rcluB9
jV6XvOebTAvqDTiN8jUerEFHa4LU5yGOGEBmOuf7wIFrozfv6Ns27slJh6mzizu/Kr4VSYeHYlVl
xFptvvmiACiHgKr05pdMLvvSoU+/4U13Hn1JBl+aqXuquYttEPgTecDSkbvzeFWHKseN0Ig3z3W/
VTZh+n9zH28hZf0sbRSj89jJ9WMzN92TMdlLafIXn6VjB1uXo2H1a1o0M8EJg5VQNMPSClsSie7Z
ckI9x0ukAC/T4kNf986le6dgmP9G0Tjsl2W22AihXZEADyN/4gsfLHZYV3jsjJHFqwxrbRFkelZW
n+8Bn2v+wuQGTRwt4+92in1Lqx/Ys1lgioEHN/esoe92r/lDfNfGXQuKZ83b1tyfH7Uk6tblVI1v
AnRlK6s00j8rHj9mNp4hV8N8qj8v4+YZWy4DnfnhnZv15TIiqC6XGRLPBwE61+ZxBQrLw2AUcUjP
D3baunc0pIcNCJ7+Z9gaSRzSAwMFN3JIuVWt58Bymm99wMpX4COqcAbs/5BCLuc1LXRrF7EcOnfS
i7Un/d7m1SNmTtXrYoJsjY32mUeVLrSKHWh4k45nW33t5d4Fcs7zuYeiER44F/S9jbarrTmIEjh+
zLBM9AFBYJOBA60vTfOtihMXGG05jLi1DEusMB9Zml2GzNLA6NdU80nnr51VjU8Nyw2wHALwl/RQ
JAEuQH8GD43xbEX8nxlsc0cyuX0NUgDHe0xAdVsCFWmACsCGBgx5qQhQVUUlxifKriGpsrdt3J7k
oyhZ0fAswIzlRbIUdIiYeX2L3bh7CiC1KzZNb7Z7H7rhnt9hSTEy+ZqEvGJWXIYkSKO8upTqVkPy
quDf5nKobAHahScx+SXa2tvSL6yTAmEv6GwaR5XP8MQ0OaFy0xmlDjKfhj+LKAy2iicbCya21kbg
e1W6ClG2n4WU76YkvSKQeTnLq1dxvfwRUMOfhSh99uKjPrP0ACmK4WSMwwDVKBzorK0t/9jrO7MW
A2gTVIRRW5uxswc0TugOtFlkRgeVDKDRVZA05nmcAY7vADpXBQwEL5eKtxlBNdfWVsi6s6wb4xHh
1BS2vapBwfBQ5UAEZInbngtJ4xPjuwEt1e9pzap729dq7Mrn1rsZZdrWap1uS1GdkcxfJAEUMew7
j4EAyZq2DqaWx6zF/bYzMYytrkNLHzBFhv8/nH1Zc6w4E+UvIgKxCHil9s0uL9d3eSH6Lo1Yxb79
+jlKqk21x/1FzLwQKJUpynYZUObJc7R6p0EUZmPo2TNXnDCtY15ExMtvSKxpa25nYJuXbnE2y7DZ
xPpQfVWuuaKaUa6xcoXcrLa2isz0QUHr7eoGUNq6LdJvuqc9B7Ed/NGibOOFTPwU7pSu2jIxn2ot
Nnb6oFSFXGE8UFCrgkYEhcktKOf19E3WvVn+1JHvX1s56IVc1zQun525kPv579nEAKwPm/1fnXRv
0OsKhTbZAwVOpg5Jc9zt2Ykg1ATeFujP2bfMC2ZYNU2UPercwLAEmy6V4Pe2QeDiVwUrjjN+u8Gi
ZhuGV/IGa/7domSSNagHJ8MOfHPgzSb3IpDvGAHExiJWbs3Msuf7Jegs5Yrnmpzvl2BctnZoo0zX
obr7BsBAPWi6uNJoviEjPAjqW3gnpls4eUgnuoVrff4iA+7t87lHLQVNrCJyX81jFsTZIYtbE4zH
DestFFaaEYrM782hc++oSIpujTJKelcRJJ+lkEJniw0ZlXRneNlf5vCDc4Zvgswzd5dFFl5kaDy6
XY9mIrSfEwFt3jvRUxL+9dGZCGzjwOiPlsV+m6Zd7FIP/6Ni6XWg9EPTmgCDesWcw1gaqSnCBT/Y
rO24TFBGgxf2A0htHrXQsEA/Va1z5kIb0wWuJRzw9I8cx3hEOdQBgVQjfo5J9eQBEf4FNIb2Ph9L
e4vnvPVNk6ATVw6Jw6CfZ9vOOXmPBDviiEYn7qxJ6XDMQZ03TcBmvSspktJhIx2x2EkecfEfIUG5
KCYaGYgqU1MGa1pMTbrUO0hL/vsCtAaFvl/gzjeJsZ+sxmbckM4NKd7IvP4iq2k4zcrv78NZPyf7
Z3YeCq2YnWftnCQqN2Xi1ajbD82a2mMXAe8U8NFkTb2wOul2C91Sj1h43hnplCIbHT3X6GGxVpWs
66fILKetcGK+oiepUzEIP0ZWt+ZezC4aQBAPGsCC2MaXuEWhMPHQUBIrQYPVxRFfyATAtfUQ0Xcn
67JgNSpnMtICYJgJd1Xb1atBAzgqTys0LygQTBQFqa9XIrwQ6oWGyyw50yw5IwV3c/4sliXg95th
OMHAnpFn3DnIZ32rTcdBqy9y224t+dXxuOVTwreN4l2YjTePoXShuuVEvwZbNptwstCxGevdi40C
0aON9woaDcqETNbgC2+ojm2Qdy9tyaxDnXW2L7rWA+1jxjZWKqorl2H/0jooq3+yHIu1AH3aaqlE
FhAQUCu3rVX7Jsv+aGXTPLZaVa8Bd26QytB+aCQSNvqAspV/B63+By9SxpsZOrildx1/yPAUOuRd
a+7rKboFx67z7+AwrG/BeGW2LTwmXD14DMtoT7JnJHbmVcMf3QbAMAw8+8U0dGdbGAmbxdL+w98U
5lMirO5J6nHuI12j/XF8bYrcP0j8SL/QHfPVjA1tk0Nw92wzNz2LxPQ2TW87r42lwOJyCP54flCO
7p8sBs2urbcWeHlzfE0BMT0H+rFRXCYtcZaoQ/1+RjYaQpGFXMlC/oNZsTNQZ+G6HXK2Z4H7g1X4
rUQ2frlJht/UkOJ35qHR41CADuJB4Fa51mP8biHt8afH68/fxoieTki0Zb02Bw9jBgJkr74FS4Zf
PY/wR9CA0AStvFZdbJWtFrodQdojc069ifS2BU2+ne3E6A5UszogFNe8T7c0uguIdX6SKgHeVaG7
7QOLlz8TZgLFCfnMuI9/ZI2GjLkatciKb+MaGRSaDOpKPmL2SH+7d39PZ+6ZRrXy14XSAjeH1C8N
/AJKDTneFMxaz/1g5ntIXbM9coLdU5plUMd2u+Z3Z/jJ0PHfi2uaasgPjSbbW3bTbptAyoOpds0J
aLBBx6EVWxpWcQdVGCNkJyDD2QnSiTZQp/AzO+A3pG1sZg+y9diM7WoTbKt3xmXBO+MnC7rJAL3N
vD2UUqCE6cT6T8g5+sTpl1oAlmft1L/k+Hg7XdYgCzO0+Lr4GiADIP488rXcCCyIIL3xqbgWW2wD
0XH9OpfmPL3EdlYWAAaZ+CuVvXHSIT40+5LLe8Bcm4v5LSAX1d5u62LeVAGOsa6QHX+mLVZcsjW3
BuuZtmNqtMwpT5ojz85IfIjWppdCQdotoTjCwqTPL0b9FlkBUO4KB0+TdEZzUf6VBstcpaJpzrbf
yGzXLPKrWa/YsM0RNTanPuJ2u097B0RuMRvn4cCwu0Rr9I67iQMeslB+dXv+3I8N3mo5MkvCbb81
dhysQTgRXZyQ5ecsGNsNRN1nV6EqMeTKISNmkVit51bIQDlpfc4w6+ejiDYMN+az1YuAbenUQX2k
8T/MF01Xn8MmcA/lkDwInVtr0Rfxg1N55THPIrzdWEX9jBwYUqG8d3+OILXEnyH4Ezjx16rl9dfP
gjgS+XMQapnlReZl5Atd5FcrOmV91j7SIGM1duxyzDZgyG/WZAtGI7vSBFwLOdxc8SSFKGXbbgEB
jldcAwHk/MA3QPq7RhMum98YSJyPbLHbso1dF/XTYivzDNShlfuFiCuLsFzPxJU57jaurvWvAfZb
W0+vymPfDfkj/udRNJdR81cOX/qS1xnqtMBXFS9VKQy+08swfZzcIjo7Ij12YKp5bNSBM+k9Sr1O
NxGLkNXXM8NBnQ1GPcxfDB6xYzYEN7/3eHJY7GjCAruknYOeEdKI505oVwfIsX1s9cnVRKPLCjdj
8QOSSCd6dAD6doyyKf4Rpg7kQ5wxu2pWYOwpCB2xyTXrkY0K8B7yw1J/CvXsUEG1uFRVYv3hk4aG
5zH8HblgfRVSt17TIBzAF+sVF6FnzbGQYtp5AxdPgSnYCruj7ntWplfAVey/38NR0LqFB0E2bFJ9
Ki7NKK1NGWenopTNs8bbCgARiUOiN89kY1V3rbs0vswj3YkudjFdafQ/g+xS1AdplXv9XV/TytHt
NwtvVlM6C2rOtkWDc9AYFMg6N1oDZVDijRnVJ/qy8G5EpeQTW1emJXg4VemqyqATaiif+VWTYrQQ
pZl53Kh58r/pR6o1aWxWwJq6iWujYSm3ztDcs85SHegMQj183XUZdijvtsXPiR3rzDSG7oOozd9E
D7Q62Sh28VtipQs4xdi268X0wU2vC1AqQDztdl1ab/H58PlowjOLN8N1+a7tJbQu9Wmwmp8CQgW7
hTej8cIduFDCg6n0thb7MrwjYpn5NWiqQ1yj4u5sFD0KNJIik2rs2VDLTZozD+IXKP3RH85UNigO
euvln55six9tJz7YKHZZT0I7/hG9qooWdXCnABlNh49oDtT5L+jk4j4h7d+1PaLihJPZ8j7lFb/x
0J59Ujpxik98crez3ziKu76GHO2g5caTkHH7qkEgAxAPEDazOkQrkxz9RA3bDBUspB/5hmajAq0f
kSlc0PxjVq3BG5c9JWbXAk8N5V1lTt3otkbTFsVXLsdqXYeQ8GiqalsV3vBN0+RP3c3aq617xXMr
uyuZ62pod5qTVFtDkR73dfZTJl57le5QPE9FcyXz4pWjKkJeVTi211J5DfAi8+LVhX1zNEEbt5aV
fUCt1nnTIC2zA+WHuWMgXnzLo+5Au12WFu0qN7TswUKi5QG9q82KJt4j+dTau6apzR1+8LvI8pC2
4+sddFEBTGmITQoIlptCouYBHKpeNtDagSrF+DDa7gYMmPxEfkusIar4kBjVVzJ9QFMuy81wSJpG
r4KNNlo38WsGfFZkCPtNHxt5SG03A0iotd9q0AVvsswQu0ENs5IhHYrSNEj34Dwa5ffeMepHmuwn
vFbFgftadpHxLBN7R06GjNAjAsK1+QLoIJaHXF2AZtM0cCCN4InZuWF2tSogtX6kJdUFXLcfNzVU
q1H/VCQp6LfJUTZGJ8LSTzB3U9IM66NpA+aYWN+lrZWvaDxnxQtULefxHZHNshxA7OAdCn+kKZ44
vMracwXUybM1SSTtUAomu2kDkJy7BvvMbmjlp3brHzuVmo0Gj8FlfSGqb45hI8vjQneTqfXf/T9c
l9b/t7+Ro5f7/fOgoq6vh8hM0Gid9C40Bu202ieofO88QwRfgZrZUlGfQa8O6B3WXWJ3EBCgATqY
cAKG1C9WGHt44fgfkTbkNS/skXZcTtRNrV+GSX5IrPFImzO3jiCYzFIT4ns0Yxb6scZL0tlI4vR3
gxdz3GjTH8ZkSlCBs/JhspL41IdatkW7mf4lyKOf9KaTdOXs2pmuXDdpVT6AzPsJWkPjQ+U8xTnK
VFxBGvOgjLb52GjrGb+IHWrkNrfJIZ9Sf379aTSj7zvAyXV0jiKvhN5c+Qp+X/1au9kbpY1FIPW9
Xk7AJqnkMguddhXWEr0Iavi/gpzsJcpdCJcryBi6aetH3JtwAFRjk/YRGiRouMy+T1gKWkYRdDBM
dB9FTQ7xkDrOt61ZVHsH+AWonrdANYkNqr/x7wI9BquqHyUeKK69R+083pcc0Jx/ubK8TmbXZvAe
bRnHj0Ws1UdIMeXI1Lv1Mx2aRvCVjbTvbrFBlWWFV7f4SqYPUej4aJ6x3cQ7nYrK23Bbz+VdlO4H
vx+V6pftJA8ucJ9fWQ/EIPpqUEhsLq4EpxwNQd3RbtOi87Y0/BCEqpCNtNRdkOa6hymKvePUh2hj
txprE41ZCgZi9Kpd5lODudyPgZ3akNGJjezYldWXqNKso+RgO6jNRntuiwjVBCtlv6Km8YmUaxDR
X83UmG9TEUabCsoGUHeU9tH2QLNQmLb2jDePu6BYOBJQzUrOgGZImbp7R8Z/EzY5R8893pgKzSHb
DEkmdDL5gZnv79mWci/ZakjBrOxQQ80wAuiWSq9UkY2ds8xQLaPKLA+r6gA+ft2nOfLSoYO3MtG/
dxcUAGxloGg3ZiDmvyFrco/hH2g8jmgOehapYby0drgFaUXxNZNtcx4a1HhpmAvP28oszefZgqf5
KutKVPjytvgamng9U2sgWWy8MKZtKCjmZnN2M8Cu+x5/b4C4Qh8loN63iiI/uJrdvUbSeq36IfoZ
ay3zO8+WV6AS63M8auUMU4pqgaarpv/eiBLfi0zcIouOv9Y24EpLpI2s7RG4UM/3wl95YYArXVEI
IhOXnBNKlNJpij7L2UjT8C2lJoC7hnkJIFc3cqb90GvYPTRN8qwHDkTZTDSNgxRqpU/IZmuGSJ7Z
EPxFzZ2NC96QT+wGoPirUfmDk4itEmvSURvg5gPq5BCmGqLyewumtDUYVzKInnjh1xC/ebKnhVaD
gBTPxHrSi++5ETy7adM9U3gvnc4n+xIemqWgcNzBrRNjabkqa6NGOtvDK6BC05lNXV9i8Ez7VKRm
akizVMKmWa6cafZ/x5ZQfT0mEGhZawB/v+qBDkRXPXZ/MssfmQz+YPOP1Egjsy8xH6xNbOJrZeeW
c2rqKtkG3GnugjRnDuLCSnyeVg1o+PBtJb5jr+fIn2U1Xy0syXmBfoO2d5ojES9Pdh6BHMhQ+vS4
hRH36ChyvHfm91Em5A/8NOtPtQwr1Mhj75EObAgHgAaC3ZS0NxPZLdm1G6+HwuqHCYCJ3oLIy4+L
ndYQOqp4hsMc4DyxeOzhTZuX4bUe9WBHhWWG9OW6VEMqO3Ngp9Y0S0Vpmk2Fe5udlPP/jiVnU+jG
l2UpWplil6VoFu3Twc4DSeYla+TrR+YMK31ONekcF+oNOrt3iyalAtFPSOsNiVn6fftUO8MtBNQm
DAnMUB6Cwt3N2T6V8it0HmLvGNfrxUYJQc/Fr6fUNb6nCZeVkJ1WmcJA2xVVn9wyhpReLEf70AOl
tixBZ8vaIyF4PluXHJla5f9n3eWC/7k2TYCJ9P/5M2Nb02/dlKOKN0zOVS+r8qKre3c6tBoqo9K5
mma1hixw/UAeZLIqiJpFUQjlUB442PfADfhItp56tYlUK1nq0LR6tRcREHrkslyim9I90zn02GmB
FllKFsvbJcgNqb/bJeaPAqqV2/IUQT7cQh8ELT/SxzX++fTLJ6Az9ROYavnZrcgStH+kYBZYPtW8
fGbJzfyx6JODzBXINyMHUyr9YjQvApweP3Ais2ELVAJKDdYgzlBjruN1ygL0NqICsUrQ9Hr21ExX
pKl+oDEd0LEN7phxjR5VICjJpYoGvbnQbJTF4wqN/sG8guwKo7l4A3hnIo2FPik/o2k6XFtBYq3Q
Hzic8xFttD7JQdckHk2nWdrjSWW40ONJ8nYOJHeapXXojGx9ZZxH9LDsyUSHu6XImfxqbYCGCpr+
VmS7W/ruVEDeg648i1XTapNWR0qWDxoIDXLVXmdVwADZfR2vNDl2YO/LwaXXj4HcdlnxSwPTw8mK
gyJY/Y9TEl+nmHrIftGIk1S7NAb7UCUccBX7phFB0hJgUpgu5gNZZ/mJxUGfwnHbTF7rk+syMTta
Bav8oRisLc3cCU3cFl2EJWb9CRrngT1sI4FMUzA60EdSTZ1AsgLXH0f9Di+p8mHZMjoOg8BB1tVo
c0ChMiyLfkezFjo5tvZYj35exy+d1MbTEOZHei13gSCx/aiT0ynqU6hMNN1DHIy/R6cH8y+JJUPU
BknsuAY4M+zjaZ0b4CyfxzrEOI9oGLwMZtisk2ZEFr13UJtSZ52yCVT95zOy/acfaBeOveP1myaq
+ueB8dbXwiz+Lbp+nYWm/kNy0a8jJ20u2DjraFlG5kkbzeG71qY7WbD4dwsZYh9p8eZlBBXwTrJm
BKBP656TOICYtXJBHejT1arK8dZ6kHS+lXfDw9RaR4LD9H36NrT99GZKzdxYCeSyE57iFVrHnYSB
heQ7uGpm15Tns2teu+O6sFu9/AlgT3ScciP3bV4M10pW0c6TVe3rNuQYaIvc1vZtFhsS+WDatgaR
DezNaSIygv46qYklAv1JoB0fpl5tYW4RtAtfLuRm4y2ilI9QCY5nJnoCOpQoNW+LsRAron4EvYxe
8gKU5zrYIIvC3A7g4jiVdWc5a/JNGVioCBlh2/gKBIUWYS9uW06/t/92pexWajt2wStSvjM7b9jp
xZT/0COfJc7wA99Wtup0SCq/uSNqiRPvq5VXRxtg45IrdDqfpTUWF26n6U4LzHg9mhJY53yEgqAO
8sV3V2Hp4sWwzGSXdO4z19mr0+ZItFQygew1nuVNZaIn6O6xTqcfxxRU4t3Nx+3aUNraCJ2f+TRu
bS07lFrUay+gY/GyXWIN8twPuWKb7/L4DC6xadMqoiEX9J1+herGWShGIZQI/JbHzpcy9+Qjk/Xf
5CXKxNiJerTmIGYkgc+98S6oacL+2Z0ieQw7iG33duWdUsi0M+ShTi5eZ0/m+xnZHDAlgNpXoLER
WLT9PCRHXdNuITQUmhFtA1f8sSlidpzPeyBFCz+ejCOTXbKnK2S1BqhqHJ9B5CB8LS0mnKEjvxBR
sq7NLN7TEBiVYmcIxwCfEGah/QihmwEKmzTUsvQCarXynEAdmyyzGe0RkHpNn+3aYa90AWvQxvkC
uboAk9jrk6/uoYO6mNjtAoHohlOpLpDwXLwyMHcq5Dkxx4FapT83zLDW+GMAxPvvCXIh28wwR+MS
wCu9BDPtQjN3R0K3rADVnduqi+PdMuSY9Fa8cZrxe9BVBgorYYUHVxZ9rccYNM/YaJFd88xysdNG
K9eHj/6Lvem9J0AJ4+NHCExquRDbiqOzQVgZml5Ewzj0PsYt+UDV7jzjachnnlnca7TD7JkVz5pi
HyA55Ea2wNVt5N6AZI6SDVXebAN8AHFQIh8ziWSfRMNzAmWDjYe3nictxlZ3zoYFc6GO3HvDKFAj
5vE+rnnth2CEpyfKFNg/9LgBIcLHp0zQufMM3ucg4m4EWebfbjtyLPtTjgIk9EUbC2R46KixjLcq
kdNDKJyffdI6D+XEI4Ax0EbjCrPegb4x3JInBeoqsLgFOrKvkCIz+elWcCir9BdDAnBmz5+zsPQQ
xVcdL3ZqZjbOx0pZJ2W9ew6LkW81mfYz5Thg6rfAstPEJm8NeYDGpbaCWlj51RmhqxhGcvptD+Dp
4R4HKZUBVK5pJL+a3Ch8zbTEG+Qt2nUQGNqj5wDHOUJ29whSf3zsOkbdqIW8tSaz6KmxeLAyrP5+
4d5EjfB94c5M01+VWthFpgoabGO/1fo0uIhOjqtOZSRaq9ijE7T8WpvlsMP9Wdv1rRjetDY+6ar1
ClRzxYp5SFgaRhdcApx9FpmaKL95JtCSHa/Qp1QDXYPen2cC90EJGDR2rZQ7stHByrqVIdP0SiMo
ZVZHx+w+j6qjZnjU4wEEOgnLL6bNQOsA2sQ1bh7uyVGHQrNFCykHzTl1CUDZa48XBjoM8GhyWF/5
NEOHpnCN/EKny0LoF4nYUxg3f3WZ/b0Hy4K2H7u83MkUZWXsX6D1OelTdvowNQ+tABpnZmUZhwxM
pCdwVf2ujQhdxrXjQljVk92RWpDfZ2nkonC2RlNhix8DracGmDvPumMZZ9dBTwZu5cHXEmQp9M/o
pOUV+Hzw/KAKsBkqB8h25dqgv2wDlUj5wgtxjW00QBOHk20iGy/UkCBophoaOpMHYmlKQtQIRs3r
VnEEXH/a6xBagUjvFyTA2nNgm2i7V8R8hc3bM812tWF+sb2+PMYisi9ah3eJFpDhdeoEAF4aEtSp
dIo3NQAwige3LCwoUU8A9aMqdHOex+QnWetBC4X3PucBNnwQFHYvbVGD0iIcvW0e43mt9apZi2Zm
J64F+87Nh2PTGu6FJuhgd+g6dZPa3BYe3osnPYz2EGjOH5eDY5U1/lkcfEn/PSE74a3DTuT4K/wT
IXmZP2p5YW/bsAdxzb8nUOcXB9fmP8nOHORM/NhEzbUETw3ZShVPi/RFajw09xclM3kVdbJx+1Q/
LyayO7b2WuLXcfhgbzrk3yyNd7v5mnQVra7MVRb3IGdRF0Vji4s+2E5UGx1tIitacDkYMQoSoLMF
vf77z0RnMrTZofestw/2yZDNufA8JEnVj7l8IgCWPJFeUzeuduDxNo+DOtAZHVA1NY8ZmHj+2/bB
hYYUS2HL8LPlP7P95ydwOrTD4hG/W9ZcPpnVeWwzuKjIy6k3rprtGNdO4M7KLLyXkU1w2DQ9A4Rs
ApB4dFl9Yc7gbSwj3jRaU+yGKInXJkpJG1BMZa9l6kVnfJmhz6mGMbCFryAtd3qDv9BgarrCB+Nm
f6KhxxxtE6Vsgl48XO0xi89VCbHioFMqRwhNZHkLNXS8yy2hBsRe51C6FG5Xn12ZwumjfbgytKpC
fMmLCekuKChR+N2VbVQAPvnQ5EtXZupnXq5MoTT7z8/84YM3YPg48uHBK/EE20mzgI5KJTQfXF/J
xQJdz4XOBlsAUl1PA1oyep5ui04MPZSOGY7k0HgFOIPAUG/H3D3O7rNTHAnj0HTxMcWtsjuS93Kd
2ZOM82rLNfoc8r5ob8LC5pBIsBVHLzIHrsZLY3bsFILW5KDDd8rR80NC0AZet4ZWhXltbad9kSBT
2JSGLrY0hHwixGknSBGTb6mW0muuz0sl+C88oL3Jg/ib3r2Eom4e8z48iBBLokMxYVe6ZJ/hBqTr
kHFAh/VfmWmXF1PXwdFGp6UOdUYh9FNhdyXETDE7aE3craPaC1dJDA7+O28rHs3d+zLkjb6eevCX
6PcFRxT8OuSo4urChXuZ+zIKaXTnKYheaNcKyTLwIZtI3LtNOry823nhJJ/ZP/gPUnFWeih/+ZX6
sEpafKF4h6pvfx6Tbf5OJ7/MLa7/eH3kkV88sL8YzmkAykDQ0i9mGjZlX22nJE3BVF2MJxL5QSup
LH0okPzSIbOxXWSBQNsbY+MxZqvFRmf/rR9E04bT/RKuA5TpojOUAqSL3ocCpGYn7gVoPuJg9srr
5ony4nYuDsIOMbIb80vRBPMcJcnf5yj7/n/H0SrkqeImVLXWZlk1eG9pWr9v4uC3aR1aBShkRin8
Rkr9C/KGwybqJ5DD4YXjFA5OtQWGXXsBEgbJQijUPueDMJAHuIsMmUxfoG7Z+Y0BQFfNqmO36JHO
p0PYJiBwRp5zHtdcrJkAK+6smCNt8d1yuXtOuu+xYkUdR9EfB9NCkBoWYKxa8T7pzyAsjb7m3vde
kaLKLl2L1lScivKvwJiwnRwtKCgwR2wIHBq6HEBoabEtAUe7mWFZYUjBQQKhmVBT/XxtAebgytkT
8D/NtUe8aCfHpUuA7E4t2h1IpWp/biYgI/m8RwSQdTR9rhjWhA7WhUukAFXczE96DCV5vzDT/ERj
brX5iQ6f2Wii5SDkLkHXvFqcR1pmXmxZZwoTLG5mMrhdggLm8TwHgkaHJeBMUpedF1kWpTPr/QMt
E2SbL/ZxcVAouyuDQa2T3OmHoLP7qy6fsEa++jiMzNkA0AEugn7D28z77qA/e1cD0bjT3GD8gb10
it6s77Yy572Idv94g7zP+x5yaSILJGE2wQIAgthpG5moJJR1wTfQzhp/DPWwznNsYWKQuhymNL7Z
LcjH645TzPZP/NGzBjZbYQU+43zYdtogvwu3XdG+pwW2H3cxfTh7QxBdwYZm+mj0jn7mGXvpndZ4
daAPf6BI1FXnSHKwwQazzpJqOPd2UJ1lO7wGMrwuEqwGSn4bs3WKDdX9aCK0Uf4YbfSXqFJgjQaH
C1SRboKpFNCh+XDTA1xMDhKseNxokSzOPf2MNtyXdqoiNB9n7Ewm1xDoQIzwP+6JGnAWbZyQSf3H
uUimaI86qg76N1AczbMUvPiFTjovysllXvVDiPLJJAoeXYbfD3F65RPX963Zv828YL3U5JHb8rhw
gH3gBfOyZvRbzWm2iwudEQnYqOInSJ/S4l4CAVSLQz17FruDqE+Z3uXFZ6tidgUGWE2RYVaumrlb
t2Sm82Ubz6ywAOwqaFfVZpm/ywjcVru3qIu02wkUxQ8JKY1Rir7adBl2Mjm24aDVWEkXoCJLgRRG
HS0HvC+f7HB0XqssX5EZ0LLy0hr4EwiFTtByb9xBC0Tf0Cytkb2voWMNZwQNABsaY9026bwQRbaN
kIduLCbf6jNw0U7JNyqHzFUOKnjQmEoovGco5Zeu2NxNmxXkesAFjWgg0b9RiH6QeBqc6DxyYxcp
ClWCoZVGXgZA0kmQemrJyUuFdxUm91BI0cSBj9kpcJl7Zap1WTnQyFBPtHd3Q1WBLXiGHjzf55Y4
NZfq5d0cXYbiQKfy2RXoeipuWeXf13uPC4G4MuMJeZRK2zgulDl0YpR0TQc8fM6kH+YxZ39FrWNf
Sb/SbHR2El72fVGu/O94iqg8r3qIMw4FR1O8BEUl0JgFoR7b9C5kwhfJ2Kdak0KlCJN00Ib+QUK/
4jIVWvjSm52xD0BqNnvgD/9SWOj6e1+HYkbl5SovWtZxki+396sh0/t1bePuXVt5cORKzN1y0UhZ
Wl8DKMaBYU0CuCjM8Rt5CSfwjs3oDHgE7zEAMUJn2dveRr5K5QVME03wCfLGxPVPI7MQfqVSCE7Y
RTS3eKo4mgOg5AsDyu/g9m54oYNTZgLphKlY6aMLLZTJbsNdbI7hhWakbRarTtM3te5xNKkC0Rof
5YjiDzHFh2CDLfkfT7SQhYs747UBinwbe65AujDLz+A/cDdulHqvGgMdJMWAUug9xtUd4zX94xaW
9EUoGEqzIe6VdJpUpn6ez1gJ5tDM7jcZSGlus8q2uHhhmG6Hkjvg32pDCwrseVpubH08zVRbrRf5
msbtE7FwVWGRgeUcKqA0248DgPggJJ8GI30a4mQ22+9B5GWI/hZUIr/lT3XaH3O7rp6QB2qgfYyG
WzShVU+1Orho6lyB+vBzm4E+i2thA98ByjUjwFOQcoGGoz8GZth9YZU77Tm3gq092c03N8w25NCX
LWrNTYYdkoq0VCQ98gSo+EE20X5xB33aO6YWbGPsPtaJ2+kbyi/PWWxoJjarENBIvLtpebKe89bz
nFZ0KfBtQlEhtNBWOxe8a1ZgHErX1EMqmSLA1LrQKbcTfwIJoXYhhm86IyJwhT7Fi2p4zN9Jxxc3
C5zk61bm6Zp8aWLxs/q+OLa5dbxjHV8WnozxUTfkeCATcKHtzkUR/wgOXc+vHN7s5KRbs8aR6YkB
5MMAAROzmAASwgvG8cmuguEVNb8VmYHPjvG9B+sNsZRBqOq2xkxH1oAbjtagWShizGsEQVytICtb
HSBEuaI5bNHiS9Wr9kwSTVILsaa1Zm605cMQr5lRtw9tm49PiVuO9GHITB8mCdESSGssP5AwK+eV
ldi4ignUFHZg2uvahRh475XXicRq0xiSZmoYa8J76EO87IX1I3Uc05RT8l0x5L5WOEjpBZF+iuI2
31OHwWybj3P3AZlN1cBQtz2+H0OVzzKwnzuRO3oDffTP2Hs0wWcgJ8DNrfJAehF3KGr1Qxi8efI3
3c2a0auPrt5ka1k01gFYi3FdctSSUOpeXGkF1ENurhRJXrRgZzcBRFHuFpQDmqjp5rl4/XNZutW6
72vR8P/2SnkHXYMGt7lFz6iEttnGtcwJNKbQMZqViRxpFBBYau78KlnYpl8J+T0B/fthWYDC8gp3
a8XJRyt9mOwkmmcds90MLfiEbWEZ+7JsQTILvogq58aK65ninP1HkmYmklAde/XIbrPoWL0J2Sx+
FNuFAmBm5bxMxBYHzZpjemeeZf0uQk/SrNucoyz0kLDymbktEl6OF29ylmdPpOA8VWhB68pixGMD
Es4CXPWfhdIknibFQ2G1L5P8i6r64f+h7LqWI8eB5Bcxgg40r3TtpZYdaV4Y0hiADjSgxddfEq1V
a2d34+4ehkEABZDTIgmgKitzmIaVYD1/sDop4XECArWDCvO5At8jMORT/gOmiuTiapoBOXwx1bN8
OpdCtCG+PvmP+R+j/mGqRlWmhfP9AitYhkSDu91vxRQYy9Rtx0qbz/16APXlsHEMA7l+LZLEwLvg
e7fAKA3g1zpfD7UDqgTVVdWp/t0E2WDV9WrnG9ktsErGzlpGpCxzxwoo1u5TNK3o4pKDnQJAkY8W
VSyzYTz0pogVVySI+vuwmntrqyYca5i0nXBzEqiiOgjzWFl+CzhK44eq5t86aRyI5gxQCE3Awd8Y
jg36D3A0kzKXISATEDwqzAZistda6YKEmSv65rY0sVMnEOSzVvsvlaBiqm9m3zIjiRRPzzBCJVYo
gTj4ED6khXiWYHbelVKAGV01Z3NnHVgukksphyKiXIUOVbfWxuRWT87HUNfxlEk+DJfhrvXqbHTN
3/BVjBsbuL91rlETkTrT9C6VAejw6kB6Y3lpRj6fq8MpB05yTg3Anz/7mErkAuhVcaLz5jrMl7Es
BLFyK31Xw11GAtntD62z3C38izW4x7GZm3pXYEYGC7U6qAZPc8B3tPJUe/Vo7TxPfLs2+lOWbyXC
syzO8uwXsW5tqDDsLizrU/bsIOp9VozsQDvMh7IW36+U7Z4tvZhXtgnPz8rSDsCOCIhe/x/6l9CS
quucHFjjsts605tgcieygbTrkEZaWrWxkVcktI2J3c6VC3Sui9TcfSOqe1Wn+qkzdSgwreiTM58u
tuA+6ZEmWTvxdeg/elyvcemihqmXzNjmwEMfumF50qV711KdHoGq7u5SvLuq+lL6ZxXRRxBkLhwi
oQgEGtUQg6RRw+oJbKHgu/soKoxyCo2dS6sqqlZGvTRRxf/sq+DOWND18cK7Jcl6o3rSJlBQ0tyt
ntUZz4Z/nGVrK3Wx54KmklsN4ofZYfsB9h/Xhy8dMjze/VSn1qatSLVrhGWegXziYQFKwR+GdiEK
UqbCkd69JUsbC1e4Wf5peiEKGgZwkhHtY1RlmsnMuoz61w10yNro5zJ/FqIB8yfEpW/MMq+P5jA7
kJXJ6rcBmCAxgXv4apGbhB9/W5BHHdxNJQzrqLZ6pGQ1kjFGclS7QlXsPKjpXouq9WqsA+zxv/T1
kQkMcXQl+agxfMkVYgrrWy6odboApop8AmuSb0HWampzb+Owp2ZtvdiOM6Ang4k8PD9wIiUTzmwJ
TjglIK5O1cGprDLhsquCq029MiZePKZXQ+HQNl46aHaRbFgOxOle8AW0ElAhwGGNNLjlMH0eWNpA
0/5aVl0ulqpy7U0ND71VFzXExeZziEGDdI0vBmtfTs3r0OqA7OKXu4Mu073yzo5EVBvDzmSCWAEU
rRh/ZVL7sLIFuc9XZStlpWfeAgJAuHQzrXud1rHI38YCBXm1UVbKw7teUct5FS9O10Qffm8Nom1g
GVQ+ccI/SqqNjnSj2pRP/LP0H/2Qsqld/Oyflv/SL8U2VI2pRumEk0A9tN0rNIvLMiT+213hQYMP
eMkFyd8ZGJz2F3TLMkGPGZEJO4EPrgtUymyGBzYZ4PYPVVKsyoJVdZaQqDMcZDhfy5eMZ1UWa58v
Ze54WPhLG3yGooZTRfBlzwfsKpa8sb51yG6J3AwZK0oFSHe1c8rn8c4BEhGRx2kLEJj17dpJWdX6
LKNWo3znull9HEf52wCfCXoaoAtw/SffKZb9tQoU4nJb5H4TqLql1KqLrb64TwyaphdbsChsmEHn
h04Lu6JrX5H51u+Wbs7hYvOb16K33r3C186LbhbnWcosaFYzOdkGltNdtmcNJS8tKIM+e5d699Eb
rqVLb+x098gG6uDBMfgr3o6paV91fTB3XK5ghMVtXj13+aWPvjwPXj+d3Wn+7a5WNOvdaGKS7D76
YpJsX5e1b6ohsVn1HXXjl9BqEeFdAPkvZwQiPIhXkXWf4XZNEzGzrfft6jzRpyowMiRgKbPFITT0
7UK+2LxoorKwXsa6GrYUrAPbZupBBLGeeWn+cQZA7j/q/v9211FAiy52EohQ6FLLyFrTi7O6JgCo
Wlht+L63ziBhtSYUa66wdtDx/jBjY/FhlmsLiEpGWR2XvoRnEo+PLpi7H53cCFWR6podLSOgGarY
a/kDEvaLO7fPrIfOqP67U9sbT8D055FyafNF+nfaEg0QJoOjS7T9liOtEtLGcIgri6VIsRYoLbZT
RbPS/Du9/+gwj9SEHJIZlWsnZfBHJ+Vnb9arXDvlS4/EQ3S4XNXtQLrkVPBfKmPCjCXpyIjV+/hT
5WmqQ04rB8RsS50oOYm5r/Q7GGB2hmtvzeZsR/phoIoIgCmDP0bonK5O7NX+rxH+MFCXUHV/Gfzb
JUpPN84TMomsvizvPEmhmzryB3XQxOKGWmUBRWbw+kEDK9sN0t5vrhZGD5Rf2ufOTtVB4B5apQ70
iwwL/CzhYlhvNbJHj6rVgbN7ZyN77sslgEXa9f1M4Zh2+YPdGtkmI1kdQeTl4ybM8dFIzexeDdGA
myQ2epPEyuBf7tmTIAHRSGlsVAcTcK7rPauLqHtumEv+vGfVqnr9y33PS05Dr57FUbcXParr8sJt
UyAf8/xZytZSZ+SXtrIbLm2K6Ua1fVrWmngvNEgCKRZh17f03VSCVOpKO0w5ewGNl39ygNk7yw7M
f6vD21tLwABfSo3EJ2ktqQWKsuzgHL2WPvspy7+3/bOfcqLPLTa4/+x3bVv7yXGwHjT6Y1BRW7ou
Tvi68GD9CMiWTPdfGi50zYrJ+bO5BGIxshRtbkOgVHMhJE7XVTqxjf0HP7GbshsqTISeV6Lhuq/Y
diiG/qPMqOWGLeSe40v7Z29zRvLT5fDXCJcBKwvzn8akhdjcGrjSKw9RwL7YX4qmmyNp21+jVHnr
x0QWxT5dI18cmI7ww4ls6AVuaBVda/WuOpssUYXrwS8hbS8Rdyr7DC7OhiPlbfB9YF+bkYJpipX4
JsqsuAxiKK02Sa8jqZrLcEtxGUmVKK8cYCOnh8kh9oH2Y+QtFBoPndDZTb8ehrJlN6U1HzgW/HvJ
XGfaQBi4DLvSnWNlQqiBLurUK0ojYQMW8qqIXdVgIHMJeytI8kDz/q9RLw2fw6qLDBJ/GXWm+kK6
qAyrwpjjtJXyUEABZ6BDe5DAJl4OYi3+Z13tNxDzVNYz1qiePac7VVLd1Jnq+8XuOtYfNteiAeLR
kFcIpPVE04FGnuvY7334cKFGA31sDqrSQJ0WktVHnzEChjsvZoxWZKfqKixsykh1r4hVx9lqCK01
VH45/eyp+hgC1POsxxYXMKRqwSrfM05zLp5KfDm2qtRQbp7UGVdnKUTRRm1HagsIg0vV2kmZDaap
gyqV/r60Qh/RXpAXgGakMbgA9kxTdKm8GPzX5S42lg3B4szaXW6NaUW6WTL3OZ/z7NBOIgOkDGfq
ABUi9medMmnrpkbEZDVkn9a5Q7e2x6AW9y9D/Wm7mhiV+9co1y7qmqp4rbsW1ZkxYGYBPez9xIG9
KVfgT73Cc9QZ4NLFdKnE18hKtDL7sFHN6lAsnH3pYhblh92XzlfDSz+RmpexVOfBm6Dp/G8213v6
4yrKuJFgiIJoEEB5VvZDgxT71jSM/JY0tLhVZ5Bmw5/UrJr42uCurT6p0sRfTCu4NqizsZzKQze2
B2V2HUk1ZnWOVAhoz6p6ZaHq3QxfbgKUsipdD3hxPy5/tVWt6vKihU/waqxMRNb5mwkJgkWPPSPe
ruylmd0qEZ3sNh7t8herFG/QBCzPwBu4D0iIhtgArNKUO7uhYCKi7pi92JqcQ0Mfm4NqJR7eAzLR
Z88fupv/HDu1hrfMmcqzUebuQ535l0vyRSM7kKsA4l137/pSmXelPv3UrIHcteYCcESKYH2N0++Q
/bnUi7XeG50hzPVCwlnV/0xbh9xJp/5qv45zrVf2apy/13PGIUGZdVHTQsXDSuvxkWl2vyetS4Jq
MMZH0wbrhg8KJtWoqtLFSmyh+SDvZNNjZg5gvDB7MI+t9ktZk1inVhqr1gor+y+jzemonzOwSynb
wWXL/UXQyEOQ0dn4lfkyrcIlUud7ECRFYJmid6KbrDvgDx+UOFYNp8nG9h1sNFdLIKFfrlY+cbcf
qU7l3N9aBQPVnO5C2MiRYCTPka5zMpcUJGn2DGwNkmnVRnVpwIoP5rFD3SHubbrTq0KoaZX3ZHOP
3qoSuB8+Smt0H1JHl5LaOX+2qT32Wmr7Ig3zCgvTq7cShCh833Ti4eKPpIZTqaKyqBUTBX6bag/m
24d89WeqBuXZVPVr1+tof683+t9TD8E/zaYleGnhIFWu0g5sG+oak4EwHFjjvg4/KwG+z6EvJp89
vtzV3+uuPlizQgq9Y0/JesfX6gJL4VnTXDdckEFKe98564Ye69ygj+PC2COSPl/ksPCTqmqRyxuX
tMsSVawzrT6WFMwU1w5gOAomDUwxqgqyz1XoDDOyANYhOzqNW8c1oHC1Dv7360GBlz3qf7teNxlD
DCYEBiqUnj12i/H1embe87MkaSQpeGqKCeyXKn9IHfRrltKfZbi9tchq4LL4YnRNRJqhGgE2jByE
nMV5mpzxRt2ZxogV2Yv0Lv93PzfzgxykgIYkbu3yAwDBR4zhQRX0NoNqeZ+1e1UU7ZrO4mAjov7r
AAOMt5me7js25QIh2OLM/GK6UbZ/XMrJtY9LXa6y/k7jx6XUrbWEHSosr4NuKZsLKYOx0jAoaoWZ
9yH0AdzThVUBcqc5vEQ2vfArfFAt4NsUTpn46HypNAcReh3kLBURgzrwnheXzlDWBQl1mxGQPfwf
Oxedlu8qFwp11wHVmVOAlfF69Yw5xbHEarOy8/lmLp0QbgznbNWAvKgD9dOD7uaA47KJI2N1ySAC
m+P7MakyXZPbLZ/riEdXtRbMNh3BOT/dX8zVYJ3xJMzGvFXjGevIiEsBmWaU5u56obr39Eh0Sx1f
60hpk21qmMij/byrIR2mmxkvkUehGXKtz3CjBoJlx2vV9WYvNwcPJd7JCQtKdQk1ALiQv96waujG
59TwHQTLd1cv6sV1unpfr3V/eE0hIGDsZKWB+OdvZqrDH05aVfeHnSqCHAhxIt/6oQTP1EFJqTle
+aGdxpjvdMG13Hraspmt+V7ZGYtFuuBPG2cazcidQHRIgBYoN1bOQ0m9+eANuQS/la0BS04QfUFO
uq7vCwMxmYzVby3yLL2bT+tWpN0cVGbanoQ6vXbExwugE3BRRpd8W5Vqq5Juv5Qvp9bKvOGSBZH7
OU0Rqlnzc7+k5v6ZqjsudhfpvmUDAzQYQ8WiIS9OBjK/CDQGKD0gHqFhnh20vSp+aQFGKeWBauer
0ZcycPUaGJ3XXqrdEuO8k43zpepPk0tZWX9pKglmtpB6A99UBn9SU9TskH2deeNBqslETRqfdddJ
7LNe8nI6qJI6gGLN27nQNzF5carLwtsTzcFCcz2k0Em+RUSc4IvQugnVUdRGJKhCM9jhsYZclxA0
FKMdKMvOqO0tJpVff4yAWEkLBjUtuA56tRiXcrusYbrLwKrBl0DG6cKeNxYeXi3qOPxtJmRngdvC
LVwuWYGFbmu3OiSJ1C2onojtd0encGN1r9erqH59M4MrsbMQ/8lD7G7MvQvM1hHJ8+VRnTnDqItA
lX2zs+JBDl0AuKshgoJlYwGSw7+b4mdpo1Q4Taj6q8PF/jIUt3Nj5xnFphcGsSP4beDBtELQGOvB
QkQB7qYzlIfhv/a7jYF1mwcgBETJolJqENAw4grg42nlLWi+z3kAfvqjQepvAoLFdCaATPhnox0T
o2OxXv0CS0AALF0OwCHjkCXUur0ttvi2w0nm7Iql2toa2RdDl4hMRl790xy8qNF28ClFrrVslxKI
OepCOZXd6BT8ysKLZ6IlcGzEYutwCFMRAjSf3DRmseEaNGQq68c0AhOf0m0+2ocJP6cg7YGP9U7k
beK2xra1wLXEwHJUJLpT75lvR6Syt7pA3F2Kbd7UOzrYG2vB/jfrtg7Lt6wSsdMiLWTw4zKUAApY
1DxIN9Kgf0DkI4fIQT5BY6z3d1i1neZyiQrNiBd93EkOEoI6uuOuBnZeGbtdlQzF8jCI6VS4GZjs
WGJD18vSJzwkaO+b2KVuUowykKB6c3JAIAcZgxxji/TFaKl4vN4PgjE3WvFg5+SYIhWqJXKHD5kE
l35j2ltRe/hBnCNxigTrvG2Lvxsz3KQTbgw6WqCFoBWJhcZA8qR09XiCxoDXyA2nt6PNA0R6Abl2
d5QXIRC1gC85oZUvie4irUKMm9FptrWHULaZ7SpnShpCd9IjG2Be43GMcm8Mp0buenMCFA6ACYbE
g3ICP28KNUP4C6Wxm3sPgaFsJx2EvNMTlFNiWdvRmFtxzdm2duWG6tA6FZhkyXKoqZ9o+bgtU4jH
IQVtdofIbeGjoo9ghU18398WKU38fI5ohwditpJqaHcpk3eYVpICclwpZtS8xocOTMEOZB9t6oFi
akMFj40UDIYuQWI5HooWV0z1BDnN4SDMTV1hPoATrc3MZJQjJPjSs/DnGKppSSE0TNwdsvMf53lJ
qhnJ/kiVglBY7PTtTkKwqRTvoArYeI6TWI2x8SAGM5Tx6FqxQyBaILuk4Nmmn4HCLc04hQhcil9M
mFW06r375QaUQonelXFqNRsP6q+ig3KDO8aWuUQeqJpAzRYOc4JPMSYKBiBUnvQdctlHGgFUHReT
FpeaGcElmCBDMsM77tK4TnEPSBjoM5H0M9tA7jOuKBz76YKfNgHXYjjmZdIiWURHfMEq+tjGQNDF
ip0cvCvDK9MhI2BGKcMyfEgcBg2Hku0BsAYjpQEpNi1yHf0NnJYbA3LNSZMCri6xE9ErqI7hSayZ
eEI+868lJUVocXuX9uaNKco0cpCxKP3c3TQ+jcQ8G3iaIehuZZtcR9zG59mNB5o/KMwEAwcjHSX0
AGGGJ5b5cyAY3CbAYJ21vvjdZvqzN2snfZGR75VvvQ2nP6CZNpjQIMAIbOyO+A4P76lfvJik+S76
OQNrrdzgC1mM71YNJXndtyEsX/fA1fHbhk8HbKVi4kAPri5uoJO3nzxzZ4M3HJusCvg+LDxtNnuB
w4/SNl4yU9w3lhEDfjMioX96JdC+qfsmFBL8fFY5L6HRZy/muv9soETDhXvvTh0CbSn5WUuEIewo
dc0d9KUCarNbABo2XeGWMdYnISaxG1KJ77qpiTilWWgLzD8QIezjwpm3UBy9G0j32rIiaPoCEfmx
u7F7PShH8t5Zt6Da8hNqd3fSfZwEAKJa98LAbhC4tLoB7GCDoFMdeL54zDp7CCz+XEClMWAZchRN
9yXPylM/A9PY9Lva9PdNzs7zSOqo0UUM7rsy0cfpDSCPg130WQjylCGAUEwge+PoED3p+Qih6ltg
HSFGayUQX42dtDvJfEQCebXqwHcQj3PwOCP3YUy8dr4hBlDSMxxlpuUnFaW/3Fkc8Ap+WyCcWAn7
Bgrr0IKNTJrfUMm+zZP3A0jIyAZn0TzOj1CBX33nweDSRLZ825nWsdDZfp6KE0mh711O8sYmsTDm
/eBISA3RA4hxNxyxE1Ai5skCKvlcuDd04Zu2XqDS0L/UEHQOkLUSNXyOeuwXtH5XYN43Z08PnX4J
mXlXD8PNpONj+0ZbfgDVzj6r531ltK9IwQuQiwffcZDW1Ts4Zx5Hz68CXo87Szyz3gOAu8UcaeJv
VRunkjmJSxpAhnlSOiXWSvxd0yyKj7T1giB/A/kWY+OM4yv1QHu09JDuWroUskoQepfLY5HTU8q1
HXegL4Fc3dfU7Q8WJAGMGX4wfc7vuRYj4jgARZb9bjL5zt4GSSDj6DdYCHT9s8Fzb+tP3xv+E9nA
5iHTvoNm0gkMeFfDBoArazk1Zn40DW07tvZuscZjOojdqAc7j9fnMavO09wEgvovy+Ddeo4fIZwd
M53elROcvH5QEePEBzyxhWA/xFDeNgy01GUlI6eBQGKPiUJfNYuhf43f6qaqzVj36DswhBmIVQOx
DGVAXLTq2XdNnlpopgSp0z06+IgPpnaSmD7qbLyb2lOKJV1QF/N2xONW1/Zhyciu90jSzP1mKaBR
li9HaHwg8lG9epYX98Q86aRMzMUJy9naFcP4rPvVu4t9CPtN0Vu8lIO3Z6T4ZpMF3wV32Y3mghkD
+hTuFNuY29LeD0rABYsG+YNS3ACVCeZdM5gpQsDbMcMji01CqiNTBXALaCW8IeENrJw07pvCjGXZ
ZiGbCeZ9f790INTIgcUB15x4g2sZaSU/mQ3REArdyyCtKN5ZE2SlBdfjkS7PcHjethqw/xqxz2Ai
v0FuYhHRcgxaTT8Vg/VdpEivAwX/ThTzPh19hHxwRbCTGQ8NGFDyCkk25sGYn3OgkIzcRz7CcOu6
fuxzb++uhK2l/WujdWlsd3MCWsgnPiOBoVyOTQ/G/6nfTLTbV4t2boskxyPjeIMVtKQ9MzE+1Iv3
5s/NHZYH4Ka9rZEbEeCrgE+R5u4AVrh18LQITQSeidUiFp2guoEWJwcZatD6964QeAewRO7OkMe4
7UQV5/A5LBAJSvFastIPwbEC6er8uUnH/UTMM6f5q92A0mhOk2H9vTIL3xRPPnFIlOsNpBGdHzkH
P4RtiKS2AVK39ZDh35Lam2xZZkTPqy3EKBrPfK3S6k37bkPShRnT91Z2e6Pvz5LpNw6EewusJ0yA
YwI+NRUYzJaHpseKy3TeuNdgqcmACwSdM2Z3YF2PeSWdAAFzM+DpeE7BSWMe+55HBT91C7wr4B+D
fNgUdUaLl8XvQWhB58RJsf5s4AyTEZW4p3kHMZ+93vpYO5+b1Nh3zpLwclsLx8C0JSOAaUHYUfQB
KA7fAYsCKbT9O5X1bdrvdZrflaK9hR4LuNeGDN6aAszp2Mha+p2TVud2tJ9Sa7mzfJDp0+WMSSNp
pb0ZMMcHDbNLhMViex5uaO+FxIa+6rTShYn0O7T9vtnLvOc1BUFLA+27YVuS+iYt201vsdvKhhDf
STd5FiBuUZ0y3H46avybZePrmZmgaJ2dFuHYCtyrbFy2FbAn+HVXoodKhk1Fpyc3NfvbMnW2NkSy
qqInr22TVRvupyGoB1Dlj7cjuJngMQJgfoJ3RjhvZjVAsSFhVbMxGjD6VO7I9lXTJ3NvQ7elcpFT
A/5g1prfZ6TQVc3YbZrxucybccMmfLd0hFKzTmxrrQNlGIAG57wbm4QY1RR2mpWdwULSe0EljaPv
ZQiKall+VnaiBqTfYkUF7TWCHVSaosVsewDzRg+aHKAg8qCHWBMIuy9HNZbqrA4100D5UIkwn3Gh
K1MIS01saYZR2yL/6iTtqK3Gd+LGC9Ggb2+a3r4canDNehPbjiao6v2swca7C61MbMC3V8SNY4ci
NyB2Xc4bOXfNHgvnAp7l1ZIzhwD2O+xBY+SC9G26r7cdkClbStNuCKAdJ4/aeujYwnGDqRmWSzbe
+2Pzq/I77NUmAh06pC8PpTx7iH0d5iGzTn4DdW4+W8hRNJs3s9Pv227Sg1pznI2BR1JrATACZ8D8
XFrwkmtjRNJieikAoNmMI0BG0pfiwN0ZciP40HoNt99yPupQRrexFs/Mn9A1aW45daB+aOViTwmy
DwYgPhFzbO86bYr9LD0ZrG0T2uQp9r7G+2BpEL91t3lXZ68OIq6BGOXGckX/qnPxG7tTeS5ujSGz
twAZN0GJpPNh/lVB51pzv80t0Fps/E170e4NPSO3WWVhhsZ6cWxekWKtBxwSsWHqTASzrZO/EmPC
G+QBrKoTEDOzmRaHrrF+1EP2iEw97YXYSFyHcJe+mVOZvpAOUXpjqsBplrYhz/h7g8TKkz5T/cQm
U56mZV35pN6L6RJ8h1SDP3X1puc/eslzpLdZ9mk2i5eJZ/12XksZaP7ASbOeasgvwS6o3F7M1qpF
Qg0oB+9OrI2ARNR66pw4r+fQojOwzWvdtUGdeY6O/E+WKNOrgTrzPbPcjIMJJmo4fbJiSX82IARq
swxpdLkbSAO6ne5kQ+uFYWuIbIosWXq9RfjF+t3WtbFn0xaw4jbpaAmqn356p57ZhPZsemfdbs2t
CVXOrYnM0btiGqGA4jrpu2VNwcit5pfeAZInjdl/NIDjTYjImgNeOv1Eeizrh0pL9Kxm9+qACRop
UKaO3AvJ7tNyBflAwy0sVrC3A/DPCLT5PdhMVsUSLPppb3TAYziphOTw0m48P8pawKgkZJHul1Qc
ANywTwI++vsqm28GmWu71ra3vTOcLDpBPVU3QO4x9PRcVezdQ/KVo3Xdo8nn4pxS+X0m0vuWzj7m
mGGyYn2p5yffHXZaAVGzTEyPeKGhP5R7qNF/QeVk3Plgs+v0AnoaC/D7T2CT9F5NJHQkkBIClYJL
Ef/HijcfXExeIA3fDjNxkq5KO+z7eb4nNXivhzmYkfPA5vvRoEguqqJ1PbKMLHLWtzoL8MUONDcN
XUjzzh34iJF4ntsh9IQ2BTbjIP+KXb3aQ3kuwp4oGMvfXfML8P1waT2EcTpwnsZTaSYN8q1xs2HV
v3TDez8ibR3eJz0HsQSuYFsiyCCKlgItU8KhmYNM1NcfWwAeXShYd9WvyaoiZCwH0KaIPPJj0guw
pyPXsn8fsMpBwlvUeHqAZJCghzPASXekeYNsboBMdpGCDb9usJoGE9lym02/AXQF/TXFFmnr6Dem
5QRt8WT4YdHFNv3h2t9Fhq9Wixznc+5UIdavWK7+BKkIHDBTMGEccyCQRP3V5AY8PQiEQNddgj82
NX5bVuLo92M7gGUbVAfgFmTVPudYmni7deZHDsLSxxoUOrQaevYgkavt7wC3BJYmQ81twwXwIw3P
nN4AjCvqwDH1QEdUrkPeFxiVHOdR0+492oBth29TFzPyzoZrr7e/WVicG/29PcDdjLnMnDOwebJg
xQtmDeCSWIjhXof+lTZYubR3NoH8nMQOGbEhLCb49Kjj9xdpHRkdjQfQ1fT4nwPkHlotGLq5lbj4
P/bVpofvrxDg9YGebAlOeNwJ/CxVmMI101pLCN69QMPDoyP/0qEQzYQvonduwXYWmKDFbaYjQ9hp
BNHoUL+N3rfaNuFw+d33IO0Y8EnHWnjsHiCxFdRwFBQzlkgtVMApGDK0Zwa5A6u90YwTe4ZSA3be
Q4g5AYpv4KJpM21XQal6Fu82PwkNuyGK32bS4Ce9bWBEyzLp4LflmPmQLoZ1CPZ5v5xp/QvPYSrh
igASQLrIhbfCwQFPVU3DxnyVZIo4NAT8W5phCV8VICTDF6gy46GB17C1Y+S/hhqWsGP7k9pY6UfQ
j0v8EhR2wouq6ez7QyRbK0ZiZURTA46EMdT9o9474Gk5GjWNvWaKl7QMFzxkhof3ptXDwXzWpyzo
rSpswC5mu6dKP05chDXAr5lmg3unwp/Ijyoz4nod9x0yd/EPZMEIGz55y3O6fFuAe9H1hxXxANkz
/HpYLVG2kqMGXSxsvFlGkfSlA80bE3kMWJ4ueeQB+tESxPMYIPxI2WjC1i9ifLVuRh2UPy5WK6Zp
DN99qTMoUTaA0HpgiFpz8wo63sncuBtMqMcgJQbLYgKGvQXcjmcoO3vHgQiUoClhIbHulUOWPpzJ
ZB0hGjw8ImNif6mHRz5hrHA2qjhBCN31bO/ZtetTS+7pZNjJkoIKDcnw02sFBt6gHzUfu4HGRuSX
/FL1DdBREahhmr1MZb6jIvWDLMXDMAdIYA5tHV5rQsU7grXwoKSshCwcfaqa5cHT/cREcnew7CD5
kSWAm4PWmxmnggt+l6aPoBQQ96KatZDT3gWtVo54b9f3OwMcciFPm9VH3aVJUUBfE/5fAKdG/J1A
pB4syxFUxnh8hPHe5PilQeSR43Vq6G++ZDutTV+A5uAaswOP8htAFn+3K2eFlacWfLn+47A8F0Zg
OrfYc8e+TyKoBaTtxs7vodZoPRNy1vIYc3tcYt1EsS10sdtpTZCiFSX8rdVW2MWa0bzSazPtu5Xj
W7tgRFKaw25wPP9J870dWNLYWwfMSoTV8wL0FasgOjjft+Pw6jFavCHrugiRtp3PPmgakSlhluse
zt7JsYUPmh7hTA09ZPrz+g35H0HGbhogCAb8/e1nR08DUYEjyyrCXnt2KEEK5tm2upg7PrZBPKy1
GYCzYV9rWdxq8/w/XJ3XbuNatq6fiAAnM29Jioq2JOeqG6JcgTlPxqc/H9U46L030G24nJYtiZxj
/HEfNwW2+xctn89CSRMe7sUf8CzmyXCfFCtwAdXdFD1IDtc96T8XIMo4/tEB488mp7a6NXhzjXIA
pL8XZwhAAYqWEL7upqQ9rlZSsJHQFc336nKktS9KfdNJHgTEAO5UyM1sOORisH/D0xYD8Gr9kdvj
XyiOJr+NSkYY3lbBUUFNhk03Z749odgvVMP1yK2MP4vasr1siMRxRAHkN9baBwlRYs/z6lqAZcoF
kV29zxJpnkSVZl46OQmi6PHkFE7xXijq1RaRdWMqyIL0akbJWSdfK5lXcZDlt9L/5GWWbP5NjtF7
r2bxM0WE5XktlI++hmh1uyj9axjHSTOTEy7oUJCFQJcKpbkk65JMsNI7sFLzXiC6bwIrfwNt0EQd
5JSxzLnYRTNwTftl9Ekgu9/uonqK+qWSY11p6i6vGDRWsYNr25fg6DyoKGZj46NZmMCgOdo58qZx
i0OCNSnw5N21Qv83paZHF8QPKIjomte1fTC02q/XZA2WtQo1VlDinUexc/rqa8hqyzPNMT2SO4j1
qOGY6XTtuYbfeytcG6SqKJ/HLfrbDlFNnrSsbHyzLsWHylabSjdF4NEBvrgtujfgO38hmxwioye/
vVE+ak7rKcS9S42bnV0ItCZh0uTvbHh4tLQy/Sqv73aee4YE8q3jzN+OQIJVSQsAhtMzLJCNdQS8
7o9KY+5WVYZgdZyK0/zbmskbawhOr8mJIsSWJaTsvKUqSQ+ru3vdd2jeCFXohPq+RBk6jd+d2zDK
0LMa2p371Jj2KRrmZ31D2ktDnwJMmpFXLzwHaU6kah6tnW9WkeAmux0apiAhhLZdWTznEUD0UsCB
pbUvCg4GMqgC8JXDlMV/ey05keTa+2M0LuFgXVvo6X3FXC8UFyA1eu0A52bQ/rSI/xI9w2Q1z8/I
FMDgcgaVSNtpSRLmWkTyqyc6BZrZpmlR9JSgEydT4L6KzQNE/rsY288mMmH2hi3RQScxW3WKHebK
PDRduEf6OTcvMpCqRrd19tbaoOUmvk4tib9SyiJhd7JyK5RO8g/7J9XmF2MOVdHYQZ8lXFotENnj
zSDJ/E6m+GQJhaqe9Dfr84Gop+tUuFwI8VyTBMAbXFD1c4fp2Z9rrIuPjz1+ACBNx5hBcE7EFjEf
ijwO0wmsFbEB4RlbSmWUFj9qxbyxWJ7SJmdVFRonpb28ain9D3nPRTo1Cul1OtLlfEJQNsl+JeuY
xAg9VhHGVS8CS9YHBscMECHVnoZal88aXFjdOf6SE/siOdB55qwjEbW1VxagWRGElxFOSAjteHk3
BvVU11fHHkn2lRjuqmlCaKuGsxqvx6gugrjimFF7i+rjLvNWgJ09voGtMsIt30TzosIIp8zUxMH5
ppPlZ4ii5iOr/pFd7H4WbaacB8MsfN3Vinva00iPoPzc28mHS3MlZJZwzzppwrJV6hdu0V1oTfHk
Y9/7iyhzpN6pOrea0+zrHiG9Okdch4XeXpR1oHIZCgO1BtiMOY6Rh0VHXhbXds61sWcit54sUXEo
R/pbwrlj5V8L69ndKpKj2sbTcWcaOUI1YgB/itTyyFiNv6RYk2PsuBqi9Gy4LzoidHpBQmXUgxbG
rUekPdVdAHdKKUPgqpa3Jh9jdqvdQ5n/pILKl7HlGXPFMHaRGkws52ye1yHQ89z7yM6cd9LA3AMt
9MeVoBO/nPIiWCyGKNll8taomCtbmncDvVCbk7ahMI/3powU93pwXjRtHQ8GkVGIZH49EKENZK7q
Xj4/wCUqsaC+4QdiOFiS+Htk5tWi7Rp1+VhtvXtr1AP1r9bHnOnzoZqZ9IVN/xkXjyWm9apOjm9Q
jHYYFHlQhPoPUF35VBaD16Qx6D5JxsKjdQM6VcW/Iu3526K6axubOMDwot2ZybQIk3NG1oI2EhnZ
4Xw9JJHdXk0nPeVo+UNZI3eJs6g8/feNLcrqP/9cR/68Ca+tD4N2NlrUFWkl/oGk431u0pDu1EMn
qwGvVsVdeplZ45bcs1MafEl+gFKnB/K0SPnHpGfjtBD1GiYa/B1gyC9Ftc/zZD6ZS9cG7qh9OB1d
zrUrcrh0d/UWejOe4iwmO7dZ8+dRyr/z+ANjx0JSsZ46+aeDh9BX3IzjHo3BSU+zxevtFmHpAK7Y
CMebh/rYJXChE1VPfuuwvqglC8PSqsNhaUBZXTW/1+IjV7lXJHU3P4229S4st8LLnK3Xgq7xKe30
J2k0b/B/GG2eG239Ik2TpNzG8lN62aqbtdTywENJrnnu+I4k2psgbWm0Vws6zJwZ+MmfJpxEutop
bhon0K2L0Lt+b5gsBbzAt2CUUd/HNnGK45z9ygY3va5ERnvxOnHE5VaKbwKNiKvX5YtUDpEhh2PP
lfG54sFki5H3bLZydnSRHGaCyHeGhVa4ot2JwKHqoucFbzI9Zd7aQt3WZN9sYr9ue1NmwF1NXv/i
PsrZbZKFx1yKFOzJHJk/S5vQrzpz57O+2qFUs4YQ1es8M2XkZm7epL3DYeA1jY5uC4KNQEju/2xN
NdgN7Q43qSq3fl3Fftzcv7Vmz+fHe6VT/LMjxyKeSyfl3XU2DJxu1kZPqhAfO31yqkNXsnZ2YUX2
gxaJJ9fo6/0gR+CxWPuRJNZRiQ9TjVzYUdUvbWXj1Oxhx3WQhj0pKTvw3t6fRrGcO+MtHy3g3qQt
3imOCcq2kbtsdMubrQ8NnczPZbkAA+QqSJtoz2bNJE6IWUpxdJd4eZfdWswxxDAO1rtGmVVRKx9y
TeSVV8BPe8ytQ8Pawn8ckMVxVudYNH+W3KCVDFtmy5bzglbsnyG1/HOsp31uYYWKHNndGp1vq532
JiKzVeElyuiM5w1pQpY+L6UwTiwAR+2R1lIt8+4RzdxTAM1UkLD5I9q9Pj5mj4KQ5hYWkVrk79me
7kNCKemIGzrQx3L1bDvrj43RfFVucWrMFXne3AM9aM2wY1hibIqij4iGhKuMDzRfa15CkgrEcMkK
iqGfWvKvpGDP9DEqRQwixi6BG7VLLIz3SSWSvEYyMUcnha0ialEpTPeGosYozo8qvac93j7798BD
SlY9MiqkcIAAKCQa/XVO6l0u5wupHs8lSYSa5oSl6tID0OyWmuaAhBTzNAvX5HcE6pC79FPYYq/p
5X50k9BV/lixPMOIPEe5PJM9eW0/cSXaDLXYq94ww4o3uQxfU2ssz6LvzuakJPeu7d8NzW6uiM8A
kTnpTtXs4sfthopbZv6m2ONlWmXEcmefZJ9eOLb3ZZecBgK8XFL6qpyo+bTb1e1+VeZ9gl5BYmSY
q2rcVTU+02YuZ8+NBk6VTBQ05tiL3ybLzVxg1icbosCczT0lVHFY5KkdYJvqnpSWJBkTr3AqmirI
SMQK1vEHuwj3xxQn6iT92QDGAGXINicE6pnR6Z9zhnkBRljKZ9EQD1IP/fnxr8ZmIuyzAoHZnBsc
ndgVo8l2nqTQfhdExUCatMjL+Mhcdk9zsuaw7uRwr4p5MVLF4c607Ey0EeGcafYxQcM7XbvyG2WR
V2uFP5MMl/IKqPrS1+RbRmZ9rXU+xAXLxUuc/JDy2vB6cSx9ly0qm0Hh9eyVOr1VFVoPA08Yymag
OtYaLO9qm/N0v7EMymiT4qBcQHyAzZqIHyegccgfJteHx9uPXRIs0VbeHhbuH+psd1TfBNRlBU4/
HdLaPhpsOagwfLNriC0GnkLWLgbVp1JvQ0Z2KR02GTiSo+j+aubncYpO+cgnZbT4dBKIHSfN+kR/
9KEj+PnD4amN59+q+FU78Q5SNeAg5NHrpgwXWUXVDCmHPbfQyv4s0qqDYuXNxIUKAXStM0oXJwhN
xk5j+rArNcjsfr8Kdd8hYzezFXLsp3aoBdeQ1QSUZu5Ekl6wd4eREHt3GM6RLg+4zJkb0HWhNFLH
yZf8Rc5GZyfnqn+O6BRw49cRpmMjKAmx84ml8trotVV/AvHwv6QTnjIC8GXtrmmoFe5oJNBkQN7+
EUiLTA82qN1UQX2uHjAdt4Ah6Os1UGwuCUJ4Ms0vFUrJMsm203HWZT5G1Z3oiCmxqn0fkRilI0BD
mMN6vpvZqNTtNaG9UGnRVe9UCntJhhxkb9UgT3O0S8v4nICj2StBtayzUqtDx8wuqzN7BlLMKteC
EevlPKh7ySATZ0mQVfhBeY1sesKK0sJRe01shAajSbB0ddKSOtAIt5PMQaqID5EDWaxUR3Qju6xt
d9YsT6W+nlsXOzsR4RsW6/KImNzlKGkIMx6D0kCHORWOYFfIYMmHQj0YYPyhFWe7VgX1sER7UTF9
DbgpqVwnHQPE5L03eaEB6tDKwcrRHlD8kUETe9ZGtTv9XqwnR3jtLa2P1KflhCFV88EabixETGVt
px5Yw8FPuz67d0SjwfMW5yoj/45ijT7rDqgoPIHiQ9YD2sUqdEsAovHJ0o9Oh7atIbw4I1Ja7lbY
b834qA3dG5XXSAAu1eybqRmoNLo5LopCA/XWmTx0Jrevxeap5V6+Pc7lEO16AGBToZ2wiM+k9ofa
II4RbUt5orRcJawQBrp9F3YvlBNHPz1xqp8xYB0ddXD3iMbspxZpoD8Ow2vFJr7M/RJoc2Jcp/Eh
L9X1E3r79CLNziAYWz5B9iIE0r5ZNjynUnwCpuMtNgBfJjYBx7251eSrhkoYc7q9cNA/WsveNuV0
bbTeCJqVOlwa3I9lzX7f5C4jGEl2f9UiVEz0O+hBuqArXWdvaNMfwzXEx6rqhA3kKDw6rrM16++S
jvM1qnBaUVFvS5CAodzPK7iB1SH1jC2CIdhtRTw9RYllf8Wm9Ae9QdqzmEuoWWvGwTOEk3EgaEBu
Ii/2Y/J5VZIIE8O9WtrssewaQDTmi7RIMDnFBoJEOrAJ0vBbPXALNrp30yfoDnmipCvB8iYe+896
ASQ62vmOe380hGLySvPXYv+zhq+yu5Lkp7cxyS1/VlQAmTYTdPdtq5q/CobSsfDqnklx4Vbrs+4u
3a4xQmQvqfseJ0HnvJI3I6Jdpp2MYR91h5rbW2YuQb3eRvezqZ5nagn4bysy5OmyqX+mT8AgUGnf
Ld6GwTviryFeB93lFvUaoR8pESjd2v6kuU8pcps0HMa/FsRDzkxWZWdzPGbLaeSgRJ5GAv4SGu5p
QlxjaJ9z4ehXJxFvImm0f3b3u7cj68/iMsJT19O9z3bSAAU2yB9t5xRZiq/aK3o2LQ8Sa/QaLfaV
W1OkfsqjnTqFREuSBLaY9XPL/or2X/BLo4JDT60FQjshrFt1VNWcL3ATS2BKKmC70g4XasF4TcfF
Qi9Kr5zjdT3wys8I5OT2uEhtONCBde7rjuiPnhTcglesUN4UdSG/uI9+wHVzCufnmJbDtLvlstI+
3ZW7oerMw1HNxNMik/yk5nHH0k8DWjYCienitYzV+blLyr1tJE+jk46fy6zLU+rUpq8L5Z3U1uFm
5nO6y0q8PGn5NWoUW3+Y1VvlvPfJ5M3LiJDqLtTjdtInoPkO19MmxdA7jkLwxxR5Zv9sMJYJu0Up
7jl1nPuCIcLT4Xodve73dpd/T/P8p9ZVeoeS8a3S+943qskJcxsKYp2NhqoSJUw7zJRanM9BhigS
IPxTVM8qK0tnNV6bDcoeropxBEJK8+xE3LNe4VzsEXeqAEXIDrKRoQMBxqg+ISBjPGiHbA41RPQ1
OjxdMX4ZudH7uCV2yUaeldBUnTcSHojYxsg+lnzYOVGXnVNpVV7uDPWus+s2LFuINBMdxkg33BlF
lwcCEW6/lj2U9OFlp0gwXS3eBGdSKt9N+aEmDjKPzn9d4aa7J5UVNQe9M+BepCm8lZssgj+/Tr+T
deS5vA+wlr8HNf3UmedqlRQsihAMwVJrmTJUpVIHlNsRz1lFf9aOxM3cUecPhxlkQT8zttGlw290
xzrgRxW/7lywDZr95KIZXPWf28fJl8nPZqoKP1HG/tCZQCk9hb6In4u7HcfvKdW/rdETa/vMpYtx
Qw6+XJHHlOaKqlOPr63JQO/GYxiXVXZAUIkePVmBV7uk9ZGQQfhkDfWCULR6RMYvnEPfn7LM9Z1m
gXFT/I1xzMg7aDrJgqsHkpL6dcSACHVKUyGvG7BtLUzxnQ3ct6o3plTgByQmhn6xTQe9VaMG0joP
wSKU+GwvzaXZ/vK4I4V2nl0RmmP2vTr5vUI9d1VcXp3t2gKXThPqIkg5t2+EVwzC8mbdsEn7T4Yj
92Pf1HLba9xXE0p7Ht/dSNphOQI09mo5vzfLclAq2d3nlbPAJBAWorDajZzvJzvKuFSawT0aOdFM
ypOj/aPb0grS7lU4DF3UubDvofmLOC3XSHGRi+pvCN8sme0WJ/67juay79g63a7pTnIGDkEf56Ws
AHhQmXv9vBIpbVa/SGVn8+ooumyl+p5yyWtxbNBZr6R7WLjQnfJfKQ5HBFY8x+UCwGL8UZi8I5ns
ouSS5px8czkWL1J76+P8p2l/9d2b1LqQAnj0YyNiMoS9a+wp+AMc93fbtnRTOp5h/euQMbdxHpIc
cYjgB0CczBbQmluIn1ucSat+zbLsD22NCOk3LGm0P2xOjTIuy1MiarC2dr6T3aqPOZM7qmMVoJ/v
tU7Wig432mAdBeLvKBb32GRFtXdbB/rGbFgSCMwdczWY1FgerUaUb50DwpCUlyobrlWfZCGx/e4u
VaeeXeKjmbZRmAQU6UfI+QBlw2QMkMYG3Gp2Fa/AdcghpmFkUR8o7yXEvypbz86szW7sj9V6rhpm
xGGrq612kW18sGhKqgKbl9zQ7q7SDeEgpu7UtxY9hfZ8KTu4LrPoaVPPDJtbMi06CuMFDFXztla5
vJFkA5Rfqc9Rjx5OLY3xhyEM4Q+0/JzNwpre63EOzY0IjacvyYNXwN+XsbIjLzVAvbWDC2JmV30N
AcLadIHRIYJ97qKL8qaN3BOYvMYGv0Lxx4Rg8cU8nmfBgzjX3c9CdWeiqJh2CtvYpa31GUXISUa7
fnLr1Y/qxD5qKG+HseQ25zC7Tr3xIyfdc2mAH3B+vSgJt5ZVZczAsUSyZ9OcQY9R7MCIQoPX+gU/
zLrcFyODXvlDhutBt6ioljXwLYO+qz0VUoGYnqMfi+3iH9dPdvW9ImSN4XSta19fc1VnddPhBFGK
rOm6q+L4M7aT6d4BT96TKunZfQCg2oW8XDsqFYSJk3UnZxMpbmJJhBLmV6zRvartqrXy+mI+oG2t
z7m01KdolMdeBYTO9Tdd1doPo1O5wocXRR8R2k7fmmZ9KyvCaiRmwu+qP3OlrVAgLloc8uIQ9A8q
0pcNSJivaLNIRUBR66HztGY6WQaEa27BuQIDL/N5V8o+4By6Ihq/NlMTuqZz1udfzWTem3V405t/
4+qcx7RCgVEd5ja5FWaIrr04uKhizZ4QgXaInVOKfCJIc6X2Uy5h+q/y6pN4pHc9dt5obX6tIASs
iGkZSaRl04Y74P9DVas7QZaouMHWtLzK7ZYEsllS9u6ub/ZS8ghNlxUJtJ0Vz5qdtCe904gEmcbQ
Mtx/dTn9QSE5hss4UjQ7MgyY851+9FvV86hIc3lvte6uZd22RBBFAUsuln+z2hytzf66GP/SdX5y
LSo7RbbudKDAuLJDsx6k73adr6is7pJEVBNfHTzIdRwlojnjXHDZhdFcNgQyjjiHhbnC2bbzgadD
2eN68zOTehyu1yQeMLCLDzHk7zO/1UcsjWkflTOjcz5BJRBQPRPBTo/nfkkAmLZHKGFfjOMLaaEf
ZPZ4xgozEpnQwtqetAl938h1/kxg5ZtE3uJuWK+OCDKzlxgPiMqeqqH2JVjAE3pNsipmx0LVPe+r
DmbbSuiLNRb6b6fkyzWtIayWsjmONTOg+axuoulOOS3EPe2G3lH8etIJski15qh05N7yks72yjRM
uxQxDFvsckudycGhNNK5Ue4A7wVrbExBTjJa+nPbspZkCvPLelCb+Zdjxz/WMvo1uy4ylu110sXq
JW2cGg1wWwdVa5pvuYMYJ+Fc11X3dyYTrIfZz7SeOJoRvfOKrdQnOXAXG5H+ZwTeSCwOX9bVcP5i
6uRqTSiHfiYDLXA48J2gWvZruo+/gTrs8Q2VGQ/cn9gSlMHx0jcIDQZWXKmBi17n+Em3fOT7VDX7
pUUuHMM73gPCvB38sQnyVPowQxfsTFsYPeO0hhsAeXRc15MLuEwF39fla32amVjSerloGiKALmUd
skXD8ORCsymOyeNhs+t0caWfulbvd9NASp5czS9cvhIxAb13UkqbM04zniKFu/a0LJpXzu2yV7UJ
s8Y6TJ9F1iE5f/wzJkryPMsMnR26crQhtBnigkFwY85ryRNLPe5/PrWWpnp6vInb6AWEqD0ppIHc
xz5eD8WMP8UYlfyubW/QZM4nuYrv0YiWGFjJ1C+1AaSyfcPjy3SVU1Jrh+Wvay3yXLdI1+l2ATyM
r1NaJtdhe/N4b9Gbb2lG0eHxSbFl1z7es9JeDYqR/MD/fuLxDXqxtEf6zr/+zw96fFkrbwUx+8//
/Tn/+R6gMG/oTTo6t//w40sf7yk9Sjt4AANf////jR6fVaTRnyj6+B9f+9/fw6KuQIylc/nvhx7v
JcOseqQzYcfb/tLHL/H4udygslCTU+lnqw1u/vjg2A3T2Z1TmJj/9YjQPV2fXSzeBx1uzroSLSc4
embdOfdmrJ262ix0//HR/7xbOpz4STUiiunHZ7e2Yb/Neca11U+YTWeqdPTYfitbBZRGLj9ypO1o
S0Zt//gyjcj8aizsj7hOf6WR/TtDBHxWCmGF/Tz8TEnJ7Dx0g9G5mGw8c6h/o/OyvXl88D9vtm+x
zCo/zFr09PjQ4yseX/s/vvfxo5tlJkFESZ6sesXs0enVK/7uL1OJul9LOaCvoy/u2XYcAZ9vJaAz
fEK3nE+BLuJ1Mmvz5NagpdAv4hr1yvhUFZrtFYse/0hX1J50ktRnyWP1aTpvjw+j6piPvZm7weOf
/QCRQwD7cq3SvHqJ7OT18XHE/10oVx31Yp69GiUqwtktEMZa0jjLvEa2o4voVy13TdyK70jj4JJU
qzJMpflVnd3Kf3widfvQ6IzxaywYdDMKNpFxgGelZu2rcZ5+O7TaBa1Rjxcx9sVt0HVOYBp/XgZr
+h7LuvlRYK4wk/ynXvA8kahlh3DGL4bVzDtoWeWegR162jRjYGjVPhw42cmuklcCKEn2ImvIt/iP
TW3yrikwhQtlJYKtiUHE3dw4hUXO9oip20MaAvaSgbEBKei3Ck/2DhXzF2ZE2isQMNG4tDX1IFdJ
qqNC54uvURMDjgHE4Uzd6JX5vbUzyqA6Ofmt2v41EtoO6vUjW6AHesBMX2i6bynpYaTcg+EGOiJX
9iIzI6RsRVg23XsrzENBV3gWM87Xxl8c9Ig//xgK7X7da4MyCFbVHy0tmBTjQsde2EwUZGn0NViQ
rGg79d566pLihcPcHNIgG8EDkd7RXFiFuAJaT+5amjqDWU4hDQbdXs3nPpjGNphp0Xa6ZEUW0X1X
SXMbqgpv0tXI3cuoSh3Fw/yb6RJPJuw6W9ZHMpTZqXRQuFRg3n6c1148GTS0l5BWJeMn81XdKtcU
xyoLHazZ0IaDza20SG5m5wSmMBPfKDHaR6DQrFGYUWKu2OU5S1s42ClhsbHVULFEH4x99GUPzEK5
RFuHh6bDIp5Nfl2td3cBpm/WziM7fvCRQPp27efqwBaC+4KEzcuAxCKUMmwfGgJ5UqgnWfMk9gA8
aMFqp73tPqeYaNpyrVHNOi8dZpdI7XZw2GFsuW+pApc1sz7lzhyoYr32buG5LcPJ1kUo7XEK4eMP
McsrkhLpURd6WFgAdHIWNpP06IxgzSBNatf6vTM9/l9X819XUNqkI/uGRd4WcPdfFrHVNVVIsHfL
S6d4rRZxqt3fShZ/Vhx5XlzrX4Wlp57PtIQKcdRfSwd9opC4xPTTCPtvtUnh00m2OYB6n13ujtbD
TjH2E1ekt/64qY7d1h/G+WC3lDybglk1XTW2u/JF61/plz7q5fJRL2h+Sbhf2um7s+wf4+LP02Hy
E6TKU5JhwbVL4TWQonrrfA5aFirVzqoQyDIq0ge1JYj3YkN1EeNy4H6gwhIn3WHoeny2THr7INK5
goHis0XHEjniHNplk1l8EO1E2KdKTzZteApM+9ZRnIA68VvKw+NLBnSpfotdF3hx+/HTWRWMmQ0S
oku8jPrOaWPNX5y54AHILX7VNX8bCl3ChdeUXS5/0VLiNqj17YKm0hApI/WFSzWvTP4uk9v2z1YW
1TPu6vt/vpgj5GQWLOqPT2qF0wSmVQ77uu3iN7pseCE57H2Pz9KR1B5ye0hxxrPOuY1ITo7J1WUQ
eHboHLe9pMtoY8QcIspQiujkbu8pPR3tHfZvEnLdNNGfU6NCJwO8gLQfIaL4pi60YCVP6dR2c2qS
VFGF+GXwcw93S4/YMDMTkaCrrz+SWPrtqKovWx5FpiorkWmSO3jikMq4rGBPvDzWOj03yDsb6XwP
k/kdb1riglqctiuJJYn2iZrhoelvC+kGuPD2tTI8iUsyAKeYqOkia6fgehA0Y7m3pieNIqtCzrEb
3TI3UeYHm3Q73BhnZbiKPL+7DodxiUO/dawtzeKHxrRMe+qvToycIYyTJB5Q3jfo/3LrA60O+SSA
27lv4x0Udo6kWjADtD5SzHPW/Yn1dzRWvpye1jJ5GVT7sPT5pWu4tlz8wRN+Zg+N+B993RBLEd8o
j3ullR38INOeFzkHpvKilVQGvc16cqs3rE5Nu6O9pK+mBhBLac9EdD7te586jnSlrAJdTdjs0vKP
8J1ZMHSjWQaLdT8Kwh992WMarxMK2o1bqdsZZ/YUzMbZHJijuTNQ2x20SG85bQ9mbl1WXfvtqsWV
fLczIG2BLD3S0AQuPwrloMMoUcEFmkWusVPvY6UnbuJq6/xtUZslKB8l4xKyx04wmH8ZCe2643rq
TExb3DVaFWpKWZfXmZSZISI2lfMsatbQyKZgil80ISNv7rH7bilhhF6ShdG+GWa0s9rGGxrr07V6
P9b4qS1B/vO/hBSKLIO6UfIdBLbIP7N52cfJL5V0ujy/6iW1Dh0LSfSeZJgbmuoM2nnEsfJ7TlmW
S0DdBa1lScLOJupFqI3WUf7RoUZcdOE4Vnd1cnajf2saB+N4jDhtU3JAhPmp58uLpRzTsTKQVda2
N3RbBG2PVnYJ0lIl7qCA+XGOObGfoSMQrDWcR2b+WjcxASkJxfSdqe+Wee92+alPc4+7iWcosCXg
tVOjXbqVoZx7mAA7oBREcZqbEKufow8YLpbgNVT2+sFdn/oV5oM8JKjmvLJ2nMH7WQz+yp8vEeVE
82Za381SHFLBChMj/Knq0LV/RGnHRIzimGlVaZ2gMM8pSa11/M9VeH41pAmcHDEeoNgsThv0bjXE
tULeWQQTgIy+LMpwGGvO5XuRN/gq7YNLKIa7zTXR2bUcD6VSTG1Iz2VuvvTxNzsP+VsdgAu8DNOB
m5002VxVDAhlDG8nk2Bzvw8CMXdGr9l0UtxzYwEfTVz+rr8guMiWFEsrSYZN84qIP4hktRtcoDt+
ORoLUvghxsSLk2W+shT3DgC5ZVvVmymsJOp9OZ9i/Vl0806NrprzrSwv1frcO36kvZp4SPKLWhBy
UM6BQESv7baYOnqEAhUfThkjxtJCgrqCpsNcO+Oze0/fW9yyhaqgbTqUya9TGQfkoN6d96YwgpLD
NhlQk9PuTijPm5H8bdJPU0t3FTIU56UHAItT+hHcy9y453jpXhyi8MiKI2O+S39G+X3VDmAKhOTD
oI1b9kJ8LECqF8MNTWTWcRQF00oEJ7pFdGgLgelRRRie5dyWOvkkYPEuInE1OpzbbVg7Yk9MCAIZ
99lQb5i+d86Ij8+qgayrq0hpyEGmh34Rw+6Knh/tZDkXP9q1uUZxx6CsPJn4fDbFDvxX2vw/js5i
SXYkC6JfFGZi2KaUDMW4kRW8EkMIQvD1fdSbsZnptgdZKcUNv+7H43M+JtfRyD807JGmXT+WCReI
6A2jQxARsio8FJyF/ZP7YBUTyIj4sj4Uhnyk3TbEmQxwIDlYOYkAnQa0TYMXpIzGU1JU9qaz3Pdx
KA9LPYedZeJtJx/ED4/6B+phu3TPvfwGeXijCYMvOBt1bCBF1yCxx7QSTZhMaq0/V72+RynGzmk4
B+Qe9mXibRHGa57NGLjvc6I2fc92Oukenbj4WNLiHEmMHr796ho9tUbTHXoVyaXo2jv8fHUFBMYM
fK7B2MHHpzk2QKZoPNa5QH1Rm0lmvLqnwLB/Et4kmWd9ORLHraF/d2y3WpzafmOf2ykKEtWdCbGh
LXnXaIIFaBTlVuu1hkjHfHO1+FgSd6FENVwKJ9na2Et9DdWyHnazA13O1G+d715AJoOO8vjFY5qS
2Jq2+1JVL5BXHnFjG0p9NyRmFW9XnV+yXiMy+qgjypcs752gSqBTtxdvbA6W2/3NMCvKNZnl1MeB
2rFmYQ2IhaDdZbTjCQHLadZvdVtl7Gve9ehCuIRYH2ijINXngN+xydTVlb9ST1A8Qq29olVt5KHx
UPLRL7ZddOctBmpRpN+iH3mmXO/KnXoPrWab0O859j17nvItx3TUliyX0/LJ1kA3YtraTC/IqaF7
1FXx1hVY+wfzvSe2qAEsZh1SfDpaC4OENiXxA8vpNGdMx8Ma/GM9F6axt9fM7OBq+p1esg+bMcVP
HDsodVS+sOPN24dJ4BbiS5T3Gp9acrSAQyeZJcKq41g3kXQHY1/U3NCQoS3/ucr/BoZBf2LjapDD
CMyJxRNzjmsNfwaR/iSufjMAhuvnaKPUEgzo8uuUznfUBe+SrABH0EKzeuxI4uAm3Q/jq+RaLUVx
0BIGM+LBjLmnCH6ZSdF0xMLZV/s1WNVQRZ5i8zYSYxvX7NfQU0rB4Km9TTmBVjAEOVdds5kC344f
RhaXQpQU+J0mN8ZVyX5d4iSojjkcCo3sInv3np2QGEJBYy2a4MaQ2OpyqgOCIoreCPm8RFXToAkS
c9fdaZfhGKrj8gFKzpbo3Q+smHc/PyPgEo6J/2oD6UVDs8WCsUZMvv0CgxaJlxPu/KR7NjTjDhnI
3knc4D53I2XEGN3LX+p+d3o0HLSI2DMbwBiuduSk+8RUoe7POVL9VepcR1CoH2xbv2hyIVaSiOT8
/3/UJPscMa5u1iUcy4XvDsiJvIZ/kdyPmP3WZFnbMoeZ9ZPK3bfWNQ8UiIRRwQs/FyvlcTPK6eQv
wGzNfr9QNElGqN5K7JKZ6tkBYXm1uRQm3SmZj66MdxH+l7KhtUNgsY2awEtL/IuO/2b43FUsI8Nt
1ox7ozfNzdTgBRZjSixKWdtc5W/t5NN3mlvsRYBbqiSlBm7+4tUMVKvdYYG5byy2I4Wbvo5p9Z6Q
GdOyvr6l/Aa9iJuj0XnupVIdoQRRXWXBFQmEZawzScVLx0YAQTcFPDToJiFxnJK5txoTcMP7ZuaQ
lxLsuo1F7NrK6jdGg5YYjeSoYhf0gcGlFcPz3dQYVx2aVlekrxrtAbIj9lYyyTheUOqYwoeIp3xe
jBb4SXr0Gu2XdtOnPh6Ouc1doVh2GRurNvtnlCoYPP2hada1zqfg9QnYw5k+pxQ2gCv4XjnbgawW
OFOcjCEhj3Cp94kYX9qWk85/1BJu63rKwBxdnCXaKcPeTNHEaX20Sp3XtfwHyDylYTvIF3vved/F
om1S58HyP93IDZXp3hrl7RJJ261lBtMqP6s8DnGlPWkTjs/xWFdwmRJF0FrbDorMLY+x1GIyc3Kb
u19VZrHERqW1XmbnhSmsUAJcykfulbfK/tSnn7keeUDr51GzD4b/0ixx2CLum/lrmj1ESRNQQL6j
szbIcfOUs9xgzAwGVPsFXzd7XK7LLiwLliK0WDG1QnpvIJ5pA8ukMd432U97NVPOGlovI6N+wkHE
jSAFGV0/RwWAntk/t/IbpH6KumYEcVuex9K8Jy+3yYf0RY85h2H87uWCsdc2VJBVEhVDY33kdh5k
VDYq4xU7/VPnUu7I59Rz8ha8hzLx5IzyNvo/JgLU+Fqq7MqfbeNSSdtsKL7p3yx+RNAvz+P81AOA
llD1JubT2dOuvsdbv79W9hQAbbjY/sXIvYNuHCbYBpT1vv7vRpibc934V71v3nrK9czICmvUs7GY
zlpaEF8rt6KjzoiNpJ0eupjXjNXsIio/5qwIleBp2+rWx9JxDYzP+lIEBtOBtDryGOO/ZWq+OOte
feG+GCs+ZhxwVXg5SIJl+eoazhzmnXsky2Dtrx6QkONHEY14nWoMq0U4MglQ/Bl4CwY354LNAcaH
3t0yU98ns4bWaHH8KII8hFw6bvf8Sji5iY7zmznjv6nd6SkBd1n/cMgAYbS2o1YcEmtdoOb7RWZv
VTUFrGa2Okm9YXy3OYh88acjBUXyTRYXNYUkXAPJN8gSz/1Yh7RUYNjVf023PnWUDgKonGQc2q3z
aacx8WCDBSNEqZn3VJSWO0m+FEVzVYAm7v1E69bHvksfPX9txQH9wsr7/yX0NvJWJpezl/aBpdK+
aX/nikys9eQYGcQj40mV94tSm2RNbbVaaPQnvbWOPmt0qg/+zDXL76NjlGxONEpXGjo21M0ej13B
9QTBDuPuqR+P87BXqIPjTL6M2a9izez37ibBID/M/WeDWok/PSALej+LGaMAq5yEY7syZ1BG485h
kGkzUFbk87PmX+yhjnblxY75l6EsHXob+xjSvthHTrRVvU/7WNU5T93UbM3215YvTyRtgEBui+wv
2RA16xBp8v7UFjwhjZc7IRJWzEg0/tXJtjDkEliSUNSgQaKX3PrbxDr4XKhPUn+MKxByyVfFC14f
t+TiJ8O+Uw/8TbaDg1kP3R2yYffVKOdqyYyjGUPniImTCOQQc001AtYJYT+SQeDS45km+mN+SPt0
PxW/TfNPjR8C1NBEl27XP9dpEeo6YFzDOdbj+BxbqLUaB6rFK9aBssXDwjndwtOz6VTFIPc+FckN
62hnZMNmkcWWZS4NoozRXQn0jJx6U4ZOjd5IAEVZMrQgQRlO9M8kL8F3NW+bN3O2CWBOm9pjaMch
W/o13nknnAmBmV82yZGK3il0K06HH3oLGRUvMX9onbvx2JqbaPoQUOwheEg6e7wNb6CTbw9BGQEW
5hErISbYDRF6E7KuHcAtln9tj994qh44Nmn8sfbrwiyu/YeWffg8xkdr9Pci6TerjkFUFMMKeXLf
2czOJV/uxoyfWmYthznL9zaQJQUkIvX7e7TSB31ZMD/VKLW87EV10gTuBHylPozQTnvJo9k75LpA
UasfErwXoKoZ2etXr+l/8Jfsxja5B7BlhNIF88S5/1DYpNwhAG6auWNL4PAykepNT8R+MrIwKb2n
Xoho69ucvkrY4Rj1hBbNmrVtum4AvyvuJsKokNWd/i4xqDbqBgIncoUhdRdZUdhaJ2aY9d3ecXkR
RsTuee9Yxes8rOGs4egx6OGS2dmTcVuDzLj78Ae7m95Jn3gTbLzE/7BEcdO4i6aufhOtwzN479h/
XcE5qPsHt3r03OXihrbP59J1l663nh00Wb0eA+HlBxuMW49rkywRllMRyOLLRQCAqbT3cYJrtk9V
EyOTRhp+OGf1o8fzzeEfONRqaPARU3YMsEiOGXUOWcFQhndvsXdV+Ss5Hfvq2zavDp+gbJ7rPA6M
+ppDPiyqgyzmbUqwlXbRjSGcb+kBtOEPYvUIRGLLx7PtMASYkb8z8b6moARlsbCXucN9jacIYA8D
aMqWGltsZ70mBtQYHKGNmwVJpu/UyIJgJrq5PAnbJN/JTo7tc5E8uziq4ZAn8AOGFJt2icehj176
DM0PNtwQJ9uye89a6I5sjyLtQl32RqnX1rjX03w/uGiSOuEx+16Tz3CMol1ShG+z5u5r/Tx0313F
mq3+8WaKLl0M7sOXVz2mFebaIbvlRb6LrH/auIRdnp5sYbwMuToYKIkNtz9uhpn7lq3Fqs2rAv5V
LKfF97H4kZmOOdcG82wjYuXYlgacOF1ahaMZesq7yspjfVyGOsBBsuL0L4j9jP0YXXIGH2f/tOZf
N+Qcgn4wSG9LTgF1fqPbf5YyL8k8PXrYaDzWYGrpv0pugTZPQfXW9emZGPIBPj/IT3/jwvm6zmm/
8gPoPFFBvKBJ6HGg8ePJmJpNlzNuUhBPoxfLZp6yCd1ZZ4/TocowaxEYiWIy2ZyUCWHOTBu4r6Ng
Tfkx6z/wSQfxWG6o235kiY3Va0bSK4+OoGaWJs/opIh2F+qSWTPkKqA41B83s7XNJlbRjx6449LY
AIwLG2SxXH2BYCa9ZfAJSCfICzwayXGW2U4j9NG5mMZMVje/FievZTF2dw+6VbIeAlVGnmLCqKbn
Pxbo8RmzUIX/AZJAW8QEeV91WCBrrNAyknXnttMxEwu4rUPNZZPv6Kfh5vhOSaUTOVvYi/iRTeSb
SEdDq0ahi3vXTUqIJNYHlp530HPWCTwnoSuHt1+P5r/Dg5k/UBforBG8OIDiBtgFDGbJd0AoTBsF
InElFswIVpga+b8SjwpXzeau1Bv7aPTOkZLPfWz2D4vVvvWjRux19ZSKoEQv9+MfRVZmTYQhwTCr
WYEinRQtvHT0gj987Twklr1zqvRUecXzMAqeQHMbK2ojBcZDj5UaWxHHe87rQ+E+Zct0Xj+7HIsJ
eCqSIusFHdZzajxl9tfCO9JBD/Hy7JnB4zgQjkxIRtfJdCjHaTfL4hhN2cERzyNXu5ZkmFV8Cms+
9WRv2JBtkqLej/4vk1tQPhfw2X380E6tB5OGbR8tlWs6ueVDrKvXcqJy3HvkexD2A4suD6ks/0XX
wD5kXiNOH4pMN4KL1MjarYmqg+Zwr2AIdpgfouVVlC1YM52dbsJKnC122R0TeVN5uq2L9lD5lEL5
f5rhfrSpo2Hn3PiUpZObAMXnJlzsmjsdTbO3igsKAMGWei+NeyL92AO+49W6RWCEZ3OhnKFOOHKL
dSEfzAPcY8VixmO727HPidCo+PL2ymQJ8Esq8s3hW+JVBcq8GbbZD5VHezupgWCuBOrmNuMYsDYm
ABM5vFcNpmX62LCl4+yeWoA1cJZjXNij+O3bGY2OZSORJmF4v3T0/jXauVkoysACqWh48scdJWBB
v0J24ISbAt97Pj4OdXMoq/oumV5Mz954AwvrHCdMIOL5t/cqamOn+GnG8lrrgqgu2J0RlEDHSJtg
OyIXm4KtRIR213w7B/9CNrt/pFgc952a6LK1TwVKD4tRbT6MpJl8GTaxxVLGfMl9VGuzG34XJDu8
p/gJT46gniQjIM26mRxZkqqtoYb7kRcYKjb6deeBDToUpQZmhHBXUccUei4gQS33keQbABSHyxuB
yGtlTTBqm521MMrOWvzdt8Nz17pf/mw9sahLg+2c4WFeoT5VEhrzEwTtQ1f6fykNmI2uLgK3fcwT
2zhZyDb2Igb/sZq6g1uzW4VbGrZu94GSpuOnbxI+E8Pvr6yvji5h5dotzqvzeJqaQ59xi/YqSCrN
wYzbkI+ec4nhSB93k7xZgCxM5Hr68oieqfex7QON9FmV2jsXp4DNOC37IFnZQeKXazIema1Gwd0A
8tOo6x32vj0JHSH+ChBbShBxagsGP5Zxi7EwrzFzkMqVE50PbXU3DIi3VVJfM+GRJFANPXqMzaVL
Q1nuPjuFdpVOUdyIqBMZNeIR20TuPpjyC2sHr6rOYg1lgDCtcC7l1TyTnPL3GK7lmd/CfjIgbEUI
UmcdQSIoZ1StKROHYmThXjrmc7zU5bMGbEnLZ5RHZZzmlBMY/yGGQKk4+rXHthBpaOOxCoU+z+d0
ycdTZn8v2lKeq7JAp0jZE5Va3V51u68CROdq29EYee21kRY28YSppOONwkmk+ixcjOYAZQNQR+5s
W19jXQ7APTU93oXoTvAFTlSwXgToVJFZ1U8EVbtz+gMW/vasayLfMfrg+2UuKEdjt1jIonabPBAU
uraDZ9J0qpjVrGQLJSA+tyoxd7VrPrOI+ssrOfDwl4+FqVPSQPQt7+Zmx93P4dLSvmSxc4uH4dGT
/b8eU9Pe8DU9HG1cnT5n8wzCElU9/5vdRDsbVnFmh/viTGLc2xQslewBQYLM8ak0yowAW/U0sIbG
0+MjAmnBaEzFRUR5mCaNe6QP6qSqDNppmRy9bJoAn6GiD9x6feuTOtgX7Dw/oncf/GjemD+TU3wY
LUcsHmm2UrPxxuZoC3u4vNYZAWGMe/hbdcwxeRbhdnHM8eL2XPpNb/pNRvekTVoLNCD/ZOkPNL82
9zRhWFzyjW9zdqNt1WTsW2Dh0pG7zxo8wZEe4+utMu7t+buWEj+WbfNRpao5jFRtX8wKrSElR7/t
57m9dqNxh6ua1JozGO9dBHHVbOSn06kfrXK+BEs0XZEqdpmwuOCbSrvkE8sl08/YLvkpSil5Colh
LGgGYW+xA92DGXqJYcJjIDVF6E0E/My0+XUlmWYXY6BWT28+SOBLQenQJrOGDLXadcNqEZ+e+RrT
6btva5hgZcftFsIQL6DUDez4LSvJ927a+cPxPtv6O9V/xuU3Sf8sZHHsu4Q1qDXHcO8wfECvBRMI
wYH3cMIJl6r4y7WLaBuRwAhY4SzkKcJeK8lysFDVc/3V7pnnFJYPqiSaY5mwkhlG81ojGdQyT4B9
sDmOtAwgYRyT6sVgteuNkpCVP918b7KDMefOFJn82ZdGa/a8+64mF5XDMse/jg73uu3aU4yf6kwx
5Scs1PYg04JffuGjrBY0LMhHdR2tqZRt19J4aJS/vUN3htQAx4CTabCx616t7xFlk1GjDEl6LsB+
vFrj5NIw472rnOLOKI5UyNcAB46W59vMASHYJmfyhmcnb/6BXzgQde62PpyTreq4SIrmse844i0S
pUahW7RmNFzAFbcz3eyDWJqS8cTZC8cQFwMRsS4YioV0T0Krl52Q3Erw2pD7NeSnscwOTAq1Mafy
QTfegHjpa4RG2xE+52B2R8yyMsvCMnZvmIQN7njq0WlL80od8Eg0LUBaeXEz/roap0hMb+xWlbzW
/MxPTmZO7mkqWWL6c50ePCpIt8VSZ6G7SIMfLo4Jc067I3mwIPLiOQTRJ8O2hhpSNOqvbtz3JLbn
oDAVJZ39hE8iPsdt+ti10Z01R+rwigWfBonsuVCVt8Wxz0jHZ5KnPZjv2Q/iKWnpdoapV5nGUeiT
e1rM+9Lw/GOpPQ+N7FgwrDxhk+eR90aynSb4A8SMaA413u0EmHXXogZPPYewtMRjKgt3b7m2DFPL
gRk2ycephWuyMmia2r4OMusOMgek4UDKPpNC1l34l5ZlfBbRQvwS7ZnP/49d3L4ph2e2fr8DhP/T
PKJarBHotJq4eZCGU7GJhAV3DoqPHT207AIDkqu46HOeoGgVpoehGfZjGXHboQzE8lgPlAS8Wrjq
U8/QWXOMqaIb7kU1HTWz6re9TdhOJOQdCenHMVO0TvIywF+BNzPC7qPs6WSMRkiBAyFK6oTEgtNG
r+S1YHVIV8AY2lO7sBTW0v2iYT+sFNCRWY937uIt59huduiIKOxy5pKdNogVsRzBLX2y00FSbmqL
GYm5O3Va1mdZFbaTd15aXAUl76s6MtODBlpi0VxIl/2LZZXPjtt0t9HmqeM2ueVC7wRY5PydFLsp
7SCfWTWv2dh49Mtag9Nf0uLEuNU4OXT3tnyKupJqhH75TPDXTwJUup0YBitcGNQTc/sh6WgjYXZ5
ihWamGXnl9HTGaNMa+8vBLSYb/lolLylDNvhvIiBjpZ1tzZBG8ljh8hxhCRkFPz0S8lXJQMWksZQ
+nOJn7BLrPFssEvZ5Rbegz4TTMwF7D6Fqs1zcUjQo0/EE4Hrp0PotDFP8QDfUiOH3uWmc5fQRVxY
7lqs0d0KnQmyTdOD1ZCYZK4KGwffqNApU82G5AgHIuiUgIABSxD9338lPlGfPXnN+ggDcYsAqsG7
mBbnAGgZ/76J95R3CnczEljW7Ng7fIoeJMllo1nlvalFsDM0/6GcsONh033rG2+4lu5rN3tACBz+
mNwDmYlss4TqgkzTIYFQJkJtyjO9AH0I7IKyA3VxAGpT5MTGsk72MiGTr5IJ3kmVCcx+0f2ojV8e
NVCrbKQFXNiZ9mqtvkZ0XbNf55vPNHanGlOdhoyIdd1a07ZYF2jMkYD/HeuWjNLiurHw7NUpl6hy
eppq7UuHAwnJg2URPLpvX+f9D8uIodMF3Y7MPewN5T6UhCzOMtNZPoAhCuwGFXdu0lMz5AcjLb0A
izINQ0ykcGiMZjnblO3oOlt+IJvdKpE715wkuxLtQz6Uxd1iuGcXt8/Nhhprjn27I4rbbSybkuO2
9h54tggoO/R9ly0fPgZA1hlxlu3BzbHbzcg5FIQMi3igEbxsCPG6syRtsQaS7ebNi7QcC1LDgGm9
VmZ9wgV6cCeng7RctMHYqtAEBDSXc3ScxHFIqgsJszbszP6Qomi2GMCgMlhWEVam2vYlm7M1+aRh
Aqmr4+ChlBTcnzlYqs2YYeHW8tPYIc4ZUWTtKlsReYSvAr9s4UsV1HyYHvvdeP4fg6lvO5fcg38H
q5lzKimDDop0NfivmaK/pgZYQM5YaIBcu1zuBB2IGzSGBbJ+3iIYrocGhoV6P1vylCUjNmbRfZhY
rgjJn03+wZob8xD6437+qwU54trPgyHT+XOXZ6ua9t441Ds291z5xEhMPrl6BYHvlNk3zCR7bCLZ
Gi6/Lkr9UC1s86oMfIXjvGSLjnFj0l5sN7k55uV/sylIejYXafJc8B7deDbBfqO42r0ZX0CVAUpK
PxmNGWWsKyzMeDsL/ZDkvnfz1O/UKv00Thn/70qMrx38yL3h/1tsjEL0Kk2M4D4QzUJnGEQpKIG5
wQecQ8DdqJbbZi1TUYOOSJfoKfZU/AyDNoIWwKwKPeK+K1F1Lb3aAph+kD49qXZRP5SwAcJ47Led
MCeUSIO0eHwScgIoZWW/lKuqcPErlFHroY4VtzckC9p2yCknpXGnoTjtF2Pgdsy10Vm9e74w+22U
PWtDdi4h2l0sj/GlyMS1q8MsRt5F7L/9IimoWwUN6dljp8ZqHE8fMes90QH7IZmbje8Ke5+V9d7M
1VO3flSqapNdi3WEGnm8OJ60UCm732XAwOgX1rufstJMSWzQ84EiEnXX2HPJmHncMD3tOVFIlCWu
paDPVrFvSnTswCtM2GfK1Hw+xW7ELjz45eWQwuyZ3IohZ7FQEUYkydJNaTuiUIY7POCI1GyKMNEG
3Ni9yVGXjRHmcB9jCMTBg8Zjv3EGrHbSo2XCK38IFZ/gzvoHc1bsU0f19v+/HZeX1JvfbS+HcVq+
GTVdWLo0sDz7y4sYuAi7mVinME4D85hXkwNscNV/s/qrrgFLxg1KilORKa9ynrGhP9LBs5zkgFJX
Lu0r49prprP0l0R0fWfrwTPVu1GQCGjhxa0rPtPBhU6SLSOCgqs4IthWmCDWhvOSenCZ04idnGGG
9CGcxw5fw2wIwBqJH7jr0o0YHe/fuHuipgagU5PvcCuvSAuPHsX1v+3rKdr3MXytpa/fBAU66GdY
bPxrhM+JTou5CZWvn3TBue5q/qVPenT6HgKEH73m5vJctKjISXZxUkDr4gIyevXRjO9+vDw5cHK4
7X84I9gFB79zZPM+iofoV8H/9jgHw5IQHsEr3sG1t29RWN2WeuTO46ruGsuwb7RpCcmgZhhTC63A
iDTmVHUg/WYMQ+BgOCyoX3hzB95vS3dO7O6ZlAy72NQnEAczwplufa08TIcJ/KspeTAd/2Yudhn2
LSjT4RV8IINjohfMKE7oiKU+MEVRKjMdk2x89qkc2E46OkVE28khZpk01E7CQiz/QhriKtSMb1Wv
gRySBpZgGPObefEDkP3jo1MiFK2NkYYk2mnl8T41jDtfHYa8cYMmED2yS97zZXEnvqrCxVE/1CQZ
Qdq9IDbLvdFbPGsuRmEOmzVKwTtwCuchh0pLWsCPIREgc74JUzy1HBT4EsiithUvNS8q+fjJhgOl
GFPQhuXaFeIup0znS7/2bLiq0C4Y8APbxTCvKyxDieffhgTvHhu4kjto/+mz5iH/zkvMqziGMatK
1Q9wnC3mxYm0D/b2i18m8AnhZoOOi5l+ej9sZU1hZzWTT0Pdt4qYtQ83J6Y5i5sOZd8ogFtwribR
hIxZyc+ZoXi6mqUJi4QmkzblEktZyKESenphvQYMy2vafQddJ+qKDEdVSemvZ1z1lNkkjvmNY3Ab
2II6NnVedRpauW6YWTZ1nROgKKb3aSzvAZbz01AEI0F/VTnddYoarUwj8d8TaqZVAIOGe1CLjZxc
I4gpVg9G1VMf15GYdTz1Xmq0h1ekD8IEnWKppnZraj3Vgku5XTqHxLoB79skc8HOdv6mPAp5J7Gt
k5h6ilvww7ZcvE52Fip35Xak84PL+2zjEzDaS1p+ut58MMwo3poEvcL+MddTdWZt8ml5ausWC9rl
RHJ+3cSZrSwPk/YZO+gBWd9GvIxAvSchFZPozUbJ+8F8IMVdhZzFFBCMmB5h7DNKXFT2LvwSs7pr
H2OLEzBKWhR1ougy/krKcNTBkfRR8+2o/Abta0O55F2siksjxvvE1P+4m/LtYFOMJkS835WwwFNw
5+1ycOKWyKP/lHVSsRBlq4iXO4ipmd+CvMKZ0AJ2EeCncIYBDiiFDl6TKIFjyx9LEgxw3XnLRk6R
Q+UgG0hwIrbO7tac+mLvGURxxgRwima1ZyW7PLSAoC+lGd9zKLGkNCmi6mR6majE85O0uxQ06Cm7
zS+5t3frCuulCdqhsc3izo9uY89tM6uyfTvAB6uWejl0A5FhlB7WxBlYLgKVCM49qCyzRzr3ky9v
UNhtkzzetArDQd08NBEti4SrJUh848+RBGxYBo34HVAQwGiUy/icxOTRHO/Y2wNbVROhj5bY+4br
7k5JDPOGW7JwTLBz4vwn4O9i74ttboNdBEma83bOi+Go+PXpDEGDSZpov4CW1zJf7G23u+fS2Yma
b+L6j+lw3sTuwluLqKUwyAk4kKMLR6JqKmJvMr1VNeziosiDaDCBapA0Dgp3NUX2DTCaaXRCbq5G
YEGhDVUh/D0uR9DEaWFRh5XsCdnKo/Q8hRz9yM3S4TxCHiAcpzN+de9cUqxQ701aK2tW2hNEaxzx
43BDPzi1Ujbnpq2tY1sVryKSBxQ3J+TJUg30Dc1dcUPWYG3VYn5MzfLbVkjtRUrfUFWhqw+uOvui
nMEzRj+8fUBR56B1zESftrauc8+0O+800FAGNXqlxdeniqDiFuL7tMEUeHHH4pPyOQp/kj8uDqwQ
aN7ZgGDdmWMbej1O4RmTXMdL4sqjdmepEgV/gQ2oo8Vsmkp/7GcXs0UGvnDUx39OLo95wUahYy6m
89q9CMEIVqfdKdJIPDCZ43PXAqgGHScLKpzbcC5y3WBEnEB2GrV6KLNchUCYP8xV8tWnHmtWYuzH
rD0xRnLsl84/pUAOm3PyI6y1Vw2MwL73O8qK4vK+X6mJ9UykSmJr0JF+BL7iO0W6xXUseXa+a9Vi
FTTiy9wxSEvKEGGjgrhvIpxpqWvtCx0iZlaVT8lUcAj5WACwUvXfkGI7e/r253nrCboyWvh2AKvN
sHeb/tBb8t7IsKr5ZX7ts1GjlJUlfTFBffb5y6leuKyr/XPuTi79gtW712TmAw90NqxdpQqyCbfb
weB/Wd9Jm3A41+MQOJl9SCOWRrNVE3WR+SslVNTdpV1zl+eCuRsTYq1bfqjh2+de5n6ZWVHS9Qxe
SiIxg/OnffMXRLhzv1jWnTPgeW9A3CuuGJRl8m5qF9vbI4/TQPUtNUmkD9dQUebAluROAdByDTw8
bjHe8PWzoiy+LUM2j5Oe3OVeYl9LjHNzQxC01s3XlYEeVxmY54ziCTZLctfJCtpr85YLO98ZAged
z6weRCCdYp2//Ei1gtPNHdrs8BZP3VsVm/M+yVg+6O2nUdSQuDGmBSA6iJqz/CAhNR1HE6ERASph
h350U3bwY47tJpb1n1ZMbyTQaPoEbWnlLKltVDDHR2HTWmQ1nVYkP3sGRxKfA1OjZDD3EDZNV3tP
PEIRc08+xsOLTuOFd9b1xD1wNbwRydRCN4lwAbVLUNt9T+2T6WyU7+pBkUX/OnPFNVILOzW7anjg
KnPJQXLs/Wi3Pip4yLHMYnnsGiEpPlJbrtHDwY5RHhq2h9QbDRcvWsOozLU9J4w1i68yla+NxAGg
YwvvF1xfyDegTHtaTaxaQsurI7J347WMCCEWDtuzWp/+Y+zMlhtVtm79REQACSTcqu9lWeWubghX
lU3fk3RPfz609v/X2TvOidgXS6skIVtWQ+acc4xvrKzKIAVv+nYl/RKkrnzdYnZdBsozwwRJi6Et
OGEnWhQDIjSqZUozqJlLPfeRdRXEZbrlYG6D3FCIZO17cwwGNYKxlQJmcGHiGkLWkQ44Fti799k8
bI2zn8i1ntokyq/1ZNxQLR7zdIovec44OPRp/PTY5laOG99TCyePslua4wPLSla3L07AWj21PXJo
Z7DP1NTnPu2T7ehNv2kUazSCrc8OOCVOMrZxDvrCIR8OBXOSVdPI79BmE+aRh7ajFfKS2cVrExT6
1p2QHNUlsrXGgorQqEMUGE8wO6NdQJWFBYL3vht0kpXyhtZWCGGCRpji03R2Snli6YPsObxgXQQc
KMWw1tIP2CFsM4ssWgHMiDZOoIuN5bv3AZR8+dQMyQVPAeIIp9km8RCv5egvVAVsjCw+R/Pf+dpP
GzMoAe5ALrQ0j5kGFG90zszWdWRLfNpJsivQy1d40BfIr6PdODKEUqLwt31fu2jZPD4Z0x4AcL3E
4uiu9cacf06f7JpxLHYZeke9QlElUQPXv30zJc2hR++XQXQarLXKAxKxYOhXsm/OGh610LLi3YDJ
m8RdFP19nv8M/RxWi0mWnhZAJsT+Q3cQMozCHNqNDMf1Mds64FqbSQYoODG7V+w9I8/WQOPBi03H
GIBwHyakpBq7ph7Cje11RDo0Qf3Sj5PFZKl5D0O8nHHcPznMKVeqYZGj2CehAP9Kk9A7nmiNd2P1
m14Iwuk+/bRsJFc+aYQrodUZtjLUayK1PzDh0WETBUxW5yj0p0SQyJPVFgEP7vQ2djXGBiBiKWE4
TU/fKslp3hBihNGlWtiiR9c1gnlA/LsQTdqufPwADIL7eTan76xGF3fcsfVBK1zIGd65dlrjXEm7
RWBSY+IOz75Xsp4ACJmQxG/jKPijtEIjuFDSJQtIqEpDJoFuK37Q/DFWSRFiRm8/p1TSZo6sew5C
OVbxe2iP2rIJXUmBHH0WiKBxU5w1Hb+nGzA0ddlZLmqz99A7iKvZWTk/Nd5HfSP3qQUTV3r2paty
0k3DwKORowir6njpvdzTT2HCAtBEnH2Yyq1ggCRHpZnV0kjqP8LW/SUOXxrTE8r3FIZ2Y4qJei0j
otEK8W4rRPDZPhSRWNsIwJa2M1Jt5zH7Bu4iU4MRd4hjlRC7Zp3aQ7RSwCmCspsDTcyGto+CNupr
z0aMx7UPAm9vJOCHBuJREtlgCeZzRXJ5u2hyorxN04QwnRJx289EkS0JCnj9+thc2nb4kakMZKfu
2avOma4jdowXvicofXl2WsMGXxsHg6gIxg6aZ95Q4TyrBjRKICxcmny89lhsaEHPiyWWjgTwC4QZ
XgMt75BpIr2cRIDTEa/wWq+jEPo6/scc+SYZ9IAnNY2aDZjeIlLICUmC2Hqo4WCNRhT7Is+w/e7M
yRJrFbDfr1tAbgTJRVtPu7kZ1UnPx2KjZ8W9lW1BNUO/aIopKsBxzNyDmn29FxBO3BCFVI/yQHd3
fAoHNEtKm6J1SejQjndV09hizcno7Vv+gmhBHHW67qHgjxOW4WF6A0flJ+XM59C8ncMOqG/SZpfU
+TIYEcZogcrWxUiHB6s1HR6rOE6isc+c454CxISRVyGPS7R07TDTYGNjXruw2vl1+D36AjtELn52
ImrnyPRf2EXow7BgLnxZ71p65EVT//FMNc8RL3xDn4kOt64WZg5KOKtDiab1FDSBr7ZapjRis2Z8
QRDcAWG4G5IXMD1OfLe0tsJpQinlNt25qypsVy0dOGfsz6NndZT85s9Yori0PW3ftnF5KzFB4yvQ
9TA69lH4rfwahWfWvRlpkMHFnzBPSL5Q4NKxU7DyMkCjCdfE81Dk6likAEC7gYA0DlT2/c3qKXAa
QFaNYUeEbfkFxgLEuUaOOdaqzG7VuvWTQTewFoN3CauMMFzN/u40KD0xcjq7yNWqJ4/MQyFXoSaG
RteuRVodvBZnjYupFUjah1vm9m9h35NYXO08PEu9MzHoursMYmjrlgf+rOgSyOoFfx1uFgaklo7o
MCBI/qASclB7j9SZUlyE4l0pdfPV0JTxVNS2dbEFDrkkTC4o68Y9wPr6ULPx3TA5+/K9jBXYca1/
LqoKeh78voGaqgX0wNB1ExnV0iKvYy9TFa0TjeR6b6xvqVXre8PGxNCVlne0g4o4mGBFN2eOy7YC
DDv0MmbLcML0SSsDbxeJl3IoADtP5FwoBg6WKNgA+WsGfuXKM5MLQHx5y+PkDTHPq1c5tFQd9jV8
WSswFe2ctPINgAn8I8ayTqbFajADC6vNpc7djVMg9rQcL96SnsKmPCUore8J4pvaV4SY/dVisLhC
vcSJLuu2tp7RJovj16Zv7pAe6iX5OfHKk/pw0CL9CcyBC11WMSq3YCh4AK0oZWjUMtkR/ZufwpuW
FsRzYnPgskLJ7I3hU6+Feisnu5zFRmQb9GQZ+xTsNufHHWAZcCuJ7ewj+p5iltbLHvJ04ajn2iW9
GMUBMwXhwoF6y9PgyVUJmPrGPaXgU9+yAMc4tdtad/MPwP9nS1A8F0U3c+Cb56SpS4w2bv8qCdhZ
Fal8tqlumLbMNt9udgFQ+2cK7y5MJRsDtEn2NfDXYM7RwJWI2zKBQQHAbvBZ+n0a1zWD0liGyYk3
DfgRLWRM8s+ZIrAosul5JqhaWmnqy6hLkRPnCyE8Roz9QHyS0HZZAAIzKQy1zm36b0mDxiahX75B
NlfApAHsGfENbKKpvvSN32FUH7+1zg8+TN/j5DiJoxR5vw5S4R6dvPwMKnQ5cV6cCsxCpzqm5koB
hjklTLUa0Hs/kSR7HPVBO3XI1o6ugaEzrumh4JtlU3fUgugANmMRJM2ZdBD31FXAoKlAMYWuexR9
sOlHl4EcArqBkVexs4ws2tnCT3F/Qdt2ipKYhhSy9/RCnl5yNS35FTR6jZycTQ4D0D3b5G9tLPgc
YqUJoCMiYSoB+ZnWIRv6zwSPOkUzgTognBfCnHnzHgIzZDfIxqDZh1WCvTlXlzZGzagLBgVGiPrS
9SmK3AloryypkgmrvfmIDXPMFLsoUuOiQmOc1DRrUU1eBjgxBMVvy1Na+cQqYc8j3sDHtR0kO1Uc
CI5A3RIfpqApDxZ0+THxyBMmQhObMv0YVyFQRe0Duhye7cIs2T9FFY70nnKztEkV+o1m6lwTWLs3
mpJTY+JaKydF2NtFOH76NPtNvDLZ3PiG9ybbr1XppRJKdoM9IT0GUb6PM5K/rE6vYXhzvo2ujWz2
VQaBqg+Dag/3hwi5IsUB5bevsey1ndLcjYusN8lK8c7p4qsgT3iXi6SCIht+xplfLek3AB0078J8
Q/WWXFCoRuQzodD2NVAEZF3dlWlnm8EcX0VEAPtojNkOcgEGEW3YWxl/LkoLiBz0EFgcN4kaSH10
M7VBbFD1+CI7FMEHqUE4syI2ILNRq3adU9N06WqSBJO1jFw0XK0L1FU1I0B3WnSGvm1tC9ytDVC+
pIzr5BGOAUbSlkFPX+E3FnW+I2jPgvw6938CHRFENwYbhXQjC4JxqRuh82PAML9NjJz0ADvaqx5q
DSpVfUTmSxv/4o/JqtT7+ErTIdrYbcjABQI9jU91SoOeKXxDW1zGKCGi9k2RrrPNEnk1J/CUrdY8
U4kAn7XFb+mw9ajRsdBUX7R1FW6EFr1g12p452iudNLfmhIF92SYhGoRQTbExYk0E+cZ9ZCgAwXn
lXNYtTZVHb8OephtCIddOzQV+Pw1GzHi93DTpa70OaNz3PgBon3ZAf5BTaNwQsH8btWuF+iC8I//
9qUsN1OPKWfJBjSFvO60Szpw96YT2a7IHbmyRuy4yeC7J01AvfdzULpJ4HIKLmpt3eeOcWLQiDQi
mF7ga7b09TL9Bgs4RM/AnEI5AuKTDYuX9DO+6RO8Brq/RcbuQMszIBmKIICywn89ARDn5NtniKtp
BN/p6zoX38zg7JuY7y1yMB7Z5cu6Zm2C0hUyOSl/ghAm6av1bNDPGZGWEeZMyeSH1np2Ukn/kyV9
eI6pyyO6T6/BYL6QmjXtom/bMcw7/K3q6LYJNhGvDX9YvthQ85JaKAmxaoPvY8Ie2XI2Ht72U+HT
XsLmB1ASi6M7YPEOdG0ng/ZJerCrCiJUhDF8mEXf7Z0Z5OFMcKDLAdA7apUTQl5j0RpYUU32H2sL
nPjCEZyb4Ws2N/b8RDY570qWP6y++k5t3XoqCmHvh3Jsl+KqZxQeFMCCFykInlpSJLeiRoPJ/DBf
jw3ut0i5ioRUK073usEWPMps+WQ4Qb5GHMopaipPDUqlfeRwYrFqdQBdpGFX8eAyjeoni2JOEjpj
7MeF1/AWTkCG1wEPlG7l7gwPdblmoAPhlZTH5BtN/HAAULuvTK09TFb46Rua1lLsLgbN8XcwQnqm
5YW6pW6yjTpc4H3X0FmA3UqG0OhsJw8JVhfVLd0A9cuGC7eRDZ5VJLXTMqsQQvU41lUv1TnlzM/3
e1PHDN68yjfWcEfxhUf6MdGnj87CSpOjqJs6O2NSwQkaUc0fM7fgW6bFOVCdiVaAxM0hogPDBLxD
i0v934UOZp35QpiUfkI6zW6Y04ViHxdhSsMA+PaL5WbR3uutl6FJ/zCU7DBeVJ/AXQ6pIWmTzCps
fjulm4z7DTIr/AmyWUeW+Um3GJubMWL9HZkl9qHugnjQPZA/wbsJe4BJibYfSz6lIUUEjDgAl3C0
6X+K9CTt0T0zfydPcUjSU56z2cqDmnbgmP6hxhjhsvTZqskcfTlG42xQIdgEh7B+MKd2NdCfvXlk
o/xAvdcu8iR4KkwMIHqe4ePyyc6rbNrfHTHOK8fXQDw43YaBQPBDIozl84tBE/UdW72Efem4cckG
f1ImhbehjxsMcgQw92fNNSk8BvM7Db19rc+BIrF26DF9YSsANT4ilimSN+VIrL6Ds3Qy/PQ6nC7w
B2i1muGal+xEPeAxx6bqd1DrgA67XrDNrH4rTce8umWJOdl5cYz0mHZUrq1CBKMS7Y+vGLTanPS2
dTZ9K6NDsqhcvPycF+M2xZeMgPOgo7FahnUxn1Kc/PJrpB+5Zi85rMs5fbBU8mi4nO8BA0wMYXzi
QGxoeW1jXsqY0yjs1myRWtmnBjU0FbG3zeToXgUvDL1jZkn9JsNDD41Dorein02MIcNozb1AFFrY
Y/dz8OWhgm8TWBXG3l3LMgHWqT2WWh1cyIJNbiPEDoT+bH5CmyWogNOA8Ah59HhJJFDzfGRfGjTN
TzDH6L4xrZzsDAcLKuV+E6QTGhc4nvD+MTiDjLELx1gJk1KkDgQVmZPnF8vGCSzDzqernWc32avv
furDDc0DneoeqTlp3Xrp/+pifVOq6kLLf0+QKYNWX6QbZ3SiS0pTf6O5ylz3bYf9Ih/patEID5ys
OGcV203P3vd2YjzXkT+cYkFLxCteMlcrN+Q6QvMjjanTaBBU7H3XqiBd14oAtiocWnxH9q1h9qRE
YeYG4/7SG/W0YQAI6VzHuZw2hbOs3X7h00c+GPZKuT+nJIU4NBX+jokVsQIhEXClfa8rNW2RC6Yr
rVUII33Kc71HjTa/x26TInZtrgOpIumM4khPQ8VWfNBMCgwK3aXux9Ypk+ZrUWZ7qYPr9UMbtb5J
zeUH1vhDqMxZj99oEJlTa/o9ai9DD0wxxf1vVWzWLJRmFzWnwoVZ+tPXzKutk9GmxeoVHSwbnCdf
ds2GWpRAj1rOOBtGNEQz6YK4OT/AWVsGEXm4ZK/rzMj6YQhRmrnwnHsGwlU+5AguCgyHiGe2M12O
KVGfHgG33xIisybllJe0byfSpWLnCNJjq7uM7MZaZwpkUy1ZXv+e56XLClnm66miJmS44h4FtQH/
wmBeaGZHfkrEwN8B2DcyzerZK4Aoy4/o69joGjGNoQEKAwCxOxAI3BQtEco2k+G8jimaAQGyb3UY
+5f5raLBu+DDyqe80d6BIBlIrECSabLMDsDkzwYV1inrrC0E2/B1stEjATQmvDAiCj2U6pIs6kKY
pzIs+brO8EDLcvp9jkug8Nv6wg6W+TiuOOFOZzJZi7sHoqlFv4E6O90nDWw2XZJsovkSnpauMHeB
MnRoi+t6D5kxVc7B7MTZk4Cbm/hA8rG4wEZXYkjPPV6oWIgn7NDvoZz0m8PQYaR4zkJ4TkL4NNjl
3FfDUD21H5YN/UEQ3ndnHTT2MbPaBU1hmt1QuLdtq/QrUm1rHThNSzFj/aGQNrbQ8ulcB4PGfMz7
JM8u3DAee41GJcgk1aNl3bnTJ37xuwoJkCcGANzc1Lu3tpzo5xgvIULqvZfQSRcMWimJJbnPnbym
tqdWtpSsdfj++GsXGfI/Wp0oT8qMhgkqzC7xc/YAOG/NAFixpxnkM7QE/pZuUECcpXbqVfc6FQX9
iNqByNRYeOVTckWHRJwrhWndNhGHxDkTeDhMTHRkt3NCHXN4Fvfn3r3qIDqXAafOH0gdUpyndYPR
0p6O8Qi1jBNvvEvzaiSKiHihNI++6s6HuaVj9gG+HrHULGJapLnCVkl6GbPCCqtsXqMjlrZ5DFQK
D0mHPIMxFfQlm+LOmiFaAS8OtvwkhDQwWcehHr3V5PjxurC9iZx6pvBpp4MIYqoJmbtENhh1z3FN
yJRSlXmh5xfYSlEVWOm6Y265T6GtEXn/KakuVnZgI8XAt+wa4brM36z+W4Ql2WJxJU+hjsWBXwV5
KrwN6FMQSzshppb72CAnLgXBDiFu/zzN5L7LqBo4r3+QnH1oxhxOjf9iDzFe1NS/gfD7lYzz6SEH
O56gUUnN5heAlhL/aH3NIOvyYyBYUGsU5zAy94U+judh6EF8Ow3Iocnf+Yiyr2QyNm+TKbJDW1I2
6U5mvzVJtkVV+iEzaTw50fTm9aJfoxuAtA3g6tCw7dSc5hQTkojculeHaUBEXeNA9APDu4JRa7Y6
puWjxXhy1c79esFUoKEEED3khSwgfJmQPAyTFsuM1bOskY4S06b5nwszbK+KmL1dHaS7WoG+RwvF
F1sFkik0QWzkc5nK/hFLPgGGAXhXozXwomPaNE8RTkt83bW9KwhdIycRapXqb01skkIjLX9rhBV0
bQ/LM24S6ubUO9hmtVOlpmMWDT+9WK9XIrY+C6TcBWiCjYoQcXVtUi9kNdDgAEeEzUXyOnVigX2E
tHDbWSc6vj0nadlVGuVpMOKtC0wKQRL6qtphiyXpLIFFHJZGRPnYO5qxydAE8oFlEXJZrTqT9cPB
uNoSZ045Ij91i/Sy1MMm1mnSJ9kdQSnWF85j6mbj9Vy7o3lkpEU6yKBNa0gd7Hy1HLsG2a8ntton
2BIYCjLWg1Z035U0b25rfaMd/hpRLfoIx0fzUzSwLvjTkq3jIMTQ7X6jA+nelT5TtgHAoSTfoqix
V7ZhdhiC6O6UprOUSYs3Je2/Wm/86rPIRLDgXRqz+6GL+rvt+Csxwm2AKy3MKTuwg/Tp5CV8Cak7
XfjWEVubueGfAc9oxoFE00JuY1PTGURULcHqYXdlmREQ0MTFanjnAxYQoEPKnLPesmVu9R+SoTTb
Td+Zuf0ItlA01QgwjyGf3EXo0n4cSeET3ZvuGPZTI13zZAXdb59ODKI9fTeGPXBmNVobVnhOeTUB
OgGEhzh7NSbOM66LnUp6pEFhof/hI+/DYO7GiwHjwCoYQNT5HUlrrkWdrPjwQ3WdN7kUMgEfsINq
z1ZAueqgW001OqGSGBCCDad8a/dny+rdPfFfDJZAPfBywamayjh8jlyc6lBaV71WlT9LxprRUFFT
pt10txJ1JrDUsyRnwnibI7IHc6eLRdvBb4mmjhOrvrB1NIY5sqe12YTmcYxMf1/DZDGRVV/JZCVx
imyW0ETV7Wb+U8NauMsyZqD+wEhMNPOeVoNmBV2bpFBjq9MdA4Ghb6JuwmkQC7UsLYVzvmsWBvDW
dTMQq2BqfnuTIKt4THIish1GDx5bQxcZUNTpjxQHvHsewEIAVM1TomVffSi+0hxEgte+1E4yy06h
GJpedS4KMKbkm6wK5nQID/OdE4c7pCN4dGGhlDw37CmAtEx1bspmV+PCXSQ5XQIpo00eAa0p0pBB
eaW/i9T6aLw2WodhiwKNL+TaCgm4FYKpRK8Zd613TSo4HemIUzIJRT1QI3JexGO+aGOEJEEtx1WG
W1YMMC4DwzJPdBF+VOwyLmlsfHYl2l5E4mwj1aYYrZ+Ghskqr5pzrqw7hhts7rOlSgGcruzwOzbF
Fot9DS/Ng60Wep+hd2NJNFa6C5wIA8sMekhveMLfshA8AGlvH8imaKyHxrLLaqwe32xr2AM5Bt75
PPjW53kiO4bfZC6QwDeKT7T7Nekxq8AiJNqgDEQBCXuiSln+O0P+GJwYhwr22cH67gIW7sD9JKAu
X2hNjXh+oBaix+WjT0OCMQ73FlPmIu7QIFoD5zteJRSQOdViOv4aWrZbjsJ7jM+AgAbmRgh1eHtI
2WQvdEWUdsxSIHtBaK6ERVaCTCGPmzrYAuJA63XERJJxqHhhGjRgWdOJz3JtiLqFay2buviR963F
x9nDnRShW7NhgpqGlxFBH6x9k7lhBQULSdGF9QhCUxt8ycn/YxnfWam/emP7Bx7DJ89wyzjhXlZm
woeqPSWAkNpWO3ZBfKha68RKGSFlyO9xHN60xLkyN/tp1s0z0rw98ghaCfdEWZzA9HxfGF+CRhYt
aPsdFN6A1HHs0Ujs6nFEH805YJdWYl9YPvpZJSMKAGsfgpFZtdFE3Ay5dpo3fcLKRzKHcry6dwaM
iTJo7npFrAYjF5XmL0liYOiTYB1CkOtgA/15j+UWqwp9DOtXB4ecVkPq6/R2sNOXeZ5y0vP2Y6a/
Drb75OcO27wYu8UUoE6zUGrXwSau4BKQP/MRZNZzOTMoQ+btbSxZTYtT3ePMkICo4fDB0WCgiyTV
28dewjtWmwO2lNIpDo9/kchSb9IGbAPa1KIE/ZkaNgyMyosISyKGI2hmooyJfqxhW7SwghHDgkVk
OwqolVAmf2bqHdvmQleOzf4cz6oTKz/6ocm+LL6Xqf6OvjReex3hTUHUy0WjTQgVPmUhSCtn7ARJ
5SPqHSYAYxOsFPNHlD8zZIF6C3WI4XKSaeshw7BKhnCA0cAp0/08NDNFSIxjqh+0kUz3yHRDPBQ4
3Srrs6oCCZpGUrJZrtxHmEf8FAmSraA9EOfwpXw22HCT+jE+46j9YZ5cCjgWfxZzA8dw2ZOeatJh
hbIWIZkOvOk645fyhMHTEMpxAd+Orvd0i1OYnNGIbsRJ7Be+1csoZxHDtmQujRY0gZ2+4tAj/826
GoWUx6bRXgCzA7RxGBVbGSfPaWjsrW4RwFCab5XRGSAZZtnwOJ2V32yKIaNPmEU+wzg5LJGgAIdk
5roIOB0jg5TxubWLS+HMGy60NErd4tH7jTyVPEemWlMTWzBaOFGQLvbW/0asDKIvwmfYJcJcheMc
vVlDqkgcEM8Vu8YC1OHU1e4ymgziVobm6PemtpgClFcJA4apFK89nPyl6eVvLuYZ3gNSUR8Xj6uJ
H6I1Z20RmFj2oxE3N07MNfZJtwI9lP3rtjbF3mugN+CzHcyAjWSvlfE5GZkFFygWz4/bHxeP2x7/
ElGd7M0wPeMaSOBhuD0xqvH8Ax53U6omINHjf679fdg/xz2u60Gc7Af0V39/x38e9/gl8yFBRLOA
Qhnu+FB5P4huwOPnhuxJ56t+YSHvtceSoAd0DkL1MFcqL7xjLKMK61sd92oEJ7JGgFYPIr/FnQKl
bIgYGXCGTGC+qKBfXNAKPJl+BiNhvslw2k3GLuZsVCK4jc4vRYV7fVx5XCRp/FR2AKrml+/2z006
S3tYACJkuQhujzvMnGghcAzp5u9DjRkWpmVuuPp7WycMc5f5qCkeD3v8AFE7W3r/55FBJHPBsjoS
x00D3qo/PYdpROcE0FAet4Xd/9yr+0azDdl28o609rM7VHshRP1mDlWDNIHAJAff5FtSuv66Nphp
Pu6V9LSYKbf5+XEVMwHwwjB7aZvSeoqm9m7MP4MtitzrdR2t/vWgHP6hEVJ1zj+ytuwvvWjCK5SS
/A2xwfwQe4zlpRBfwjDWpEEuCcqKL641xBe4ZP/61+O2HGA8m1tgSfR0UVY+Ls02/CMGpoaPR/xz
2+NxpdZB0S0bUjzmHxNr/aVkmrEgNGSVWqH66VgaSZV2D0SsneJ3HfvN43YtQvhuZDO+PymSjylA
KMjhxTj6G2LprW0JDOdn/WUFvfrp5XG3FZqfbx8HEffgJpP5kbZRQEp1akH/57Fu/+12rfmOr2AA
/DuBrZ5vrnDcqNwz38AAJXuMGDDodCROxsj2oAtbo9jUSTAc8yFhoBL34wCpP6rAFAWQjOd7Mhx5
R4K9ulU6OQNjK4TuLtO1g3LJecMhyvnWMb3fmXjNgq751YZoWhDfVDQce/+omxJ2bdR775M+7twg
gwfccSoVbVffmwn2Vxvr5c6VZXIPMJ4tSs3znty0xNBjR29Uu+5TUzdIc634jMY2f9cYfe+c3M7X
hq/n7yMRBizaVXlGMu2/2tm9ZLj5riu7O6Lv6paFi4sj15wESNJQXBwz/SNUmrzGqDpAV0QYduer
tol/y7NRlz2uDvVMeosxQDtqTF5zJE8ItE9SDRNsyHJpRY7z5Jd1ePdp0xIynipE6Fzt6G3dJz7h
ZGPRKPz3Ix53Pm773yOKojC3g85mrC7ReVKlMJyZ//X34nGbE1dpBuz13+55HBNOknv+Hv6f1x8P
10tQEQFN+r/H/cev+nvVGWB0P477v37z2HflcmiT7kTRqjHSd2tUlUPwYnrJSI8uMLeCTE9DfnB2
PwVmcfUY2r1IF/EDfg9dl/lnPb8nRkZXGubOrrnaZVST70wW8ICJLKucFYrlcwqA6YKx9oeuEVGt
4PhcHNoUB2vQj72S9da3SEpu1SmGRfESGo63njKIoVo3PNuj0b/IIdnVcIYzDNBDLarjOE2us6HZ
6e+BTuAbQ8qY479Nq5QNCzTi+KIjj4N4UUr0qlx9DM6HYeIJuDmkRQdh0eqf60gw2IHjxek3UUWH
6XH83wc9/uUS2MtsyEJFkG5g3Km7OzjudUqLr14r6nfKBIrhjvEaOsf63e31N91M/Ke66qrnZqiv
j6Pg0oW7hP3d+nF1QoCzaISaLiiQpoNupzclx+ngY9RFyuWEd1uo8B5p3VdV9Obxce1xhDsf8bj6
70c8HtTPP+PvEV5XWIfUr1/NucVqJh74gflicmFtN2VFGPt/XsdraE8Rs5GcuEJQir9iZ2gwMgcV
gTtNealHB8h5YWufvjQJpzLG1z4rg93QaB2t0rF/Q3WD6JpHEgtpYgmJJ+BceXjtQ7C+j0eSdnQp
pGO8DLRadgzngu1gRt07eQ6rxwFurGEPcUJqDqy/FFaFfQlMmRLbh0gtowmEyoPbtGqyL958IWzi
FXOmVBhC/u2OxyEmGe7QKvxji4+XAer8CJ0Bz7oui4EvN1f/uefx4Epc29Txzn9/Uo82ci19zOPd
5L/4Krd/NYyoFwx5p2eZ9WIfhoq01dJv3sdS2zyOiKI5uRcN7DWRdXxyqwR7pMqzX5jJHgdoOW7P
NtHlyYkD65JlVPbeYFm/fK1caUrrPgJ6JmtisNoDGnfzlpoeY4/5t09h/1Tifn1JA03fVtLJEWRZ
7o//fXpAspgdD6H+Xzy9oY3iU+2U/8XTe/xyH7FahGrkv3h6FBr/enp4mL0fReX+/1+9Vqvb9y7y
/3n1StLE/3n1/j49QqzSX/hMHi/S/+vV+/enZwDlIZmyokcT5h5MKoFtyaeDgjwnid3uBuViOOkA
tis7aUiWdKB7qJIQ9SAJn329iDYIs9uVrEZYzsjJ5eSAshr34GOeM7oKixx9wGJUGkkDqjmj+s1W
iCdzTFkEpU6TBjDFhh0S4zLDqXCxteBDSzHnBRM560Vo/4prd+8M09l2INGCD/0z1vW4HRPLYGSa
rdA2Ihs122sthL4exCpRZG50Os9RI7CextZWmNVNx75GjU9NB3YLERzOEygYFiTGgtl4+qEaUa0M
3X/ySXJZRn35y2/K34U2vuh2R29kZPXrMGhEMNNaD4RjlOHo0YN7lZFeU9rNGzZQ6hXNUds0BW0X
a94Xkl+aBoO+d0S5nALWZQgLHoMWWiRTCABFs/EUqfYBD2u2siX2NU1RfofbmMHYqibHnoQSJrqT
d3B1NkGj+buHnLrMWvp6CgYu/SV6wyZjdYf8rwJ9zNqo5vGjMzHsG24MhPG8x6NY1kSg176eLfRE
iVXl2L8N3r4losB2xWJLYIT+O9fELZPWvw5018wxIrrIU45yknOHhiG/CDwo+bhOFoY/EzZAoZRd
PB7CHH/2BNaESTsUNQVPOoMmCMHkSdMY0IzAFZfwO88VhP9l3edfoZki6aPyLivrZrbuJVMj8wjD
RS3jP5so/OetCVvIODkDm1SsR3jEuon/MBzaA9GNnmN8DEgZFkHmjGTnUAeuZNP8YTQrDn5fnlOq
zU2Zj1jigsZnCMPMGyge9jDQg0yqY6TSPB3b1natwHhGtuncu8AzV/pvYRbxPss/YevQZJlhUG7U
LoE5fkzS+6omniCSAtBAbrjIUZuCLSDMxbQZnJs6fnwIu7NGD+gVqC3+Fv5fk3xef6UNopvIdt5N
B/eS1Q3pRrfLWzQkK5hbvLza/+HsPJYbV7Y1/SonzrgRDW86+vaAXhQpL1VJE0QZCd57PH1/mVSJ
tbXr7tPRNUAgLVgUCGSu9RstXrkVNhaeNyNCULDlmmB4KHeKWdsLx+dF7yaIyqeOfiRfvLBaA+4S
0g0L/uOEy1Rj5fhCaamBSKb38zc3HN/iduRNpSLanwaYGRB2swuvXddCqY4083Egu+61fQDwVTuq
zbB0uj6+IMSZLqPW0dYRUXqC1iDww5qIiMdzAvnZVZS6V+irknSt7KdOQ0bdDfWvlQ3nNkJRVh1x
R3K6eEM6LF9ZcWmv0jQnu0bkzm1yDMjrjtxx5KN8oiGSajxOjXehx6h2+xM6bGV7X6o5N/tM0qQZ
1O9EHHnmPHvmOFwWNho+LGn5BbSswhNQY37/qs9gYhICC6WRdJdl9dVWx8fRC78TKQtJw6CwVEEI
6dTueW6bJ1d1XgCtxLzpkl3lhN2StxhOE060hyXCQgtH19nme/f4wWFKfhVadcrPjceMNSvT2h5+
YEC5CSwYW6brfTE7fptTNz/YCoJAUQhW0IrQtRs6nkA6jlKRPayHMEeGG5zXIvGiXRnoy46kFThQ
klBFcNf503XROBCGWDFaun6BVxmGeMl4aRLzJKJP8kZBjy2O1Dt/bm91Uh3b9Nj4MEWxYcaMGwge
XMFh7QcEl2IEipakfhc598627JH+6gsk/GYcbnRSVEXybUwba9e1uAHMFgIAKLKHKKOgHxuaj0VL
nK8t/C+z2b7ZE2vU4oelVT/YXxFShIhcureT9xyqOXw9vJfhW2BPWDawRQYBj0gTb1Eb1psS2Y8G
+sGqHW5DxMNWmgt8S217nj7aQxWzeIxwZ1yaeY/8zZir/GiUZxXzZdh7kH2VgDAq3HUC6qQrsbA1
+H+Cz81VZE5L7phhxvBuJIPsRFlD1meCZd1qB6OhVA8oK32NRq/Bc5c/UIXkKhS8lQWUBwjCRVIJ
/qdAA6Nq8RpeWFn9vZinh0rtide7/Z3Tm7A4rGFeWg+5A0cFODKpJdvaRipwk9HSt1CoH/Q+xioY
sbDUeYmb6ZVFP4wmXBGBqu8mpSDtVCAALhzngvCub/Cm0PMbt2ifrFH7guLbZZmr14gQvBaYRJQQ
W/zBB/TOPQu4ZtbQi4Y2Qkq89DHeAX3jNlO4Ii2aoXoW4dWFKoyi872SG8/xQ0dHOpztbjEo7S3A
/BctSFnO91qHshJgbKcEOjVcRd4OCYynt0DNHiyv+TIJ7o0QvIAEs0lyNgvE6CPIVC913QdHq3g0
2nQF5xij4R64Ifr/0Xo04cNPmndP+jtFL91jAY2YWIc19CLoeYsklSqk6lGM8R0v3nhI6aXB+GQW
WHxBFg23JmSeS3eYH3pE+FamO19N3XQ3aP5LV3P7dqTr9v2Qfe/c+T43C0AtOOsM2NmZKjDg3AzB
zqITL2guGK6A8Me2QxtAsmn4q7U1D+Qajtu6jHBN8KwleJtDUPq3ZqfgzjIvB9M5JOzHNYtoqEPm
wwUxHXT1RIC3/OLl9dHUg03k6eEFoNWnGoX+7dhMb6Xd/Iy1jkRalt2S8t6pSfpaCzh3CBG+HFFM
15xm4gmVPZJmWTgDFmAteH4C7Qbq3UoGW5Q9NyZU7LtCG72XBGWZEB1iGHn9DpoWTzg3gHgRf4ts
x1n6bTstCrZKroZBQILIZhpWiEbEZrhqIBykJaBpArQYImFl3Sf4tzYK6nad6W31SBW8RcBJxhi/
9RrsFqNKoADBntoV6OOseYyMuBKy5OUh+WCS4O5QVXiEFpXsI+XSZp+xTkhyqiLvFkIyXhoIpXfg
Y+zefbNzxcMnA7qMham66rlAA9rwUp9rTMJ1/SaIH3oHkR3Fwz/b6n1kRzLBSSZYY5pHsl7Vusck
SymIH6sZsKSijV8xciGSzQO4FXF/FwArYXPEuQzXsdaZhoFBMvC91PrMPqJ1dn70MJEUW2Uqjn55
or45/KxWxYz3VNof22KE4T8KCWtMaADmljd9glqN5a0mi+eOlqE9G3Xc2DH47+NgBG9a+WhUuDFU
YzUT9eY53tfj05yNF51FVAe8CUs64JUjThh9riH1O44HqEXIydQPsMm/GV70bdCC2z7BhGoIUAFy
bbLuWo9uQYUbVQ++BMwT1r54wXn1yG56GPZOX0LVhDEAmw7qrOqUhw5ePoJoEIsQBSTItgqsmleP
FoMYioannlflgYQniqzsp55r43aoEGbzcAXRwMFkhYX3RAEXYaqJzrKMhQJ02zjGtaPx9Lc0+65W
24Pqt4RjEwCt3wZThXmnkzNU4rJHRxFbDPIGg5J91T3tLq+iL6iTIy2i4dbnuD02eu5b595mtQo2
kDTVEDVvdopbUjSt25F4LTJkuD0m2q2J/h7g/jXCpvAYWizyLCTRNbPYW+6IaaVbLH2weihnYbWF
Wt20Q1+d2xVk8ZIE6BqbyKeuh+ekMj6CU7zwZ2gFPvgW1gJaF27KCB+Kpv0e6SHW5WhsjNPgbjoF
3XvSBS6ISXAiFs5ePJCDHOFl3tL40HnLOEvubCNGgR1K6gISMX8rv7ZJ6vTPI4h2bv7yR8zfZVT1
ZmEgkbPoIapmLQrjqHETNwV06sVgt5r4e920xACVuF85WTsc61XYbWvIZ8vGjF9N/D0XlUZuDywq
HnUmwGueG7uw0jcVmbuta7NYmj0SyU7Pr24YogG5gumLUoR8Y521q7KoP8ypcjukoBF45X0nv47k
DzMBqEb4Lvg2lHCtWWdg3zyI/SHwS4vk3iLv6gPAHtRkB+s59nJg/A1Gv31Jcsoh5mfXobNNW6gI
Yxleosy6NzyrXU1iFQ957aefN9WGSHF4UMJGu+C7Wo8VcjBmXoNRQzycfYe/EhileESNP3IB8VlG
uk4z1sCEeq+QAEdTTMtfo6j/roEOXIURKmsDkLzZV1Y9K4ilnpYRaSD1bTTm+trnEb1w9Ia8pij2
rvMFnOGMYNtATIv0d1KDWtecg2fCBGl6Arhes1PY6BsRBOLB7tplMXP3QLfFVjmcH7TGIzBfFuna
4a3JoqvAlRwpr0Xhq2DgOh8rQc98LBs05BJsGM2czWkZYpecFYIJkycbdJG/ep7urAnaREQgKoKn
3iuPWm2bOuR6K4TmoRi5w9YtB9b0bV7fVDO/CZwfrb1wI0dcHCvg0tT2jYKNEKCvp7Qm5UKij/Rs
3YYkIMkKmiyTgaSxx4P9wHo9X0eWi45e3l34EEldVYRCnKLcDuGzX6cmuoS6fcTOfQcYNN5VmCZd
9IMNUbCxgGCEE46gz1oCOrstjftCG8HFKdqD4aDyZjTqjdMoD0kaRVsIf7cpzy4W6VWOH5sneCTY
LedYaWl+s4U2yOefxTMVbr3b2MUSABfSw/2MSX3aXhqkC63CWM6p+hhV4EeCcub/ghRnkgrQEb8g
sPqPxLDg6arohqRADsyCBTmGIYckgJIP7pBfV5zhN1GhJlHjJoqkFRxoRElsfHhCpPNJSuFbw+4P
hkXKAtiGPzS5AIUqNDHNJre3Q6LhCewoF5lHvAyumHbjt2+haqp3STC8lgIkl/lk8tMcJszQR0c2
MAOc8QFpliL+YpGjC03dRuqsBR/AHBbKJ6VlTgjvjyFcV4WnfPoYW1m1nJNcR+Q4Wrt1cSgL13ru
cqyofbPmrr3Wswl2hIvQAkhACP9IS6wcMBrI9lqXhqJjRKGyugOl0AONK6DpwFfAzakLv+Au++z0
wYunspxVgXAseeV7drKaVEzlUwWwcelepT27ozZKnzxzfmVZuDXdhhhaVf5059LF9I5YX8+DbEK2
KAxibnmesGhk7Q0DVSGlm8d7FQ64HfTx0YWvKZT/lXanGfn3ZIgIOifKhmjRvR7ZQgHwMrXCaF/E
sCXRfNVI8vJXhd3GH3to7lE+gGuVxC1kbzde5xmB0trMn4wmuLHZ4uJy4KprGN/7jETRRYE47tJU
SZTG+MgrmA24rrtQdcAEyQzPdI7XsXhRa1b3UrtIKhUWvO56KtjZgjm2kuRolNpT76DRbcIrWzQ9
yMdyBBkZ8JxQZvvZNEF6Q1wAUZfwszSr7M2fcmVntO7WquPHZsCbSNeTy6ZsOQl5PrInxJ9+OLZu
wYaqI9aj4a+h59VlFGP7YsTsovPvE7GCFUFRViHkInmkLaEF23BzdskkFNANlqiW5b218ByWfa1i
rQoaaK7CCnCk94PN4LVwbCsweQrzaTf17JtSy712DIBkZbgGhnrQwEQsCMOSnshIJSlYpeftV3tE
ok7xISPaIX8GG1JWpJKXRanjK+mrLTIoaq6aSx2tui20WFRdnOyHHRQ/Est5UFokUXNYVeyqNsR/
3EULwsVVodLq3UsSYJul+e5Pbjp0nXS40HGynniP1BFCfxUmqss5ju/8ZIqW3ZTvYuFbAb4ERZ2p
QxDZK25mhLoqpB5mzSHBUwCEzsmxCVvLciqIRfHJj2Agg8XYGS2EM361afHYtjruP1rzHWQhq+Zu
TVT3SVdgBYUIWyCn8RpGzvest75lvgoR2CQEwJXA8+nHCRJQVnwjug1BbEgfoxpphNRbFvFAJlZf
MJWNRiZeVfAo1EA7cCckGT9HA3PbFKFPBJWSeRMhdxlO3tfEMMM9AlL1dkjTleXjE5HV920TfI1n
58uEUvSmQ0FtgRzSsICtznPUvsCE0Nm483yluGMK7p63AQqH0CGT3EFMcO91PD1AuG77BFYUCFx2
CZGfoVzCCztFGdBr8ZANWoyTcY7G0dBb2mPMaw5VrcCK8NGZtjGhdMgPFmFQgj8Bz8CVjWY6Fsne
cNNGh971yvWYCr+4wHxwBrYlccOi3Y2/pjBRl0OkvxmsQECzPPkuTlQ272/Vxn5hRuSDgELj1WhA
xztN7aEWFx07CNu5tFG4wOjoTTFZJhil2M3XHo5tc1ZsCgUCTwGJHrf4EDoQqoKZ/oy97d5gr7Sd
YxVaHIiJxOG7cLUxOZRR8BChPLPitYKEHeKYzUDsxXaQuLKWc82zWZkUHJdrnag+MmiQglhDut7P
AeFP6BMJTFg2KRr2xnOmIc7RJS4sExAsZfLmDBBli7m6qYPgBWL4JmIrcWD5UC3VgRgU8O9bXeNx
ZaStw322Q0icx6aFTEQP76r2kUQ0WXKXk/2EvjLXg5Yy2+kd0QsEbGuhXxAGxItTqD0ANGzjPjEN
8xrmckn84ConUwEUfUSYxb8HOvnWWhqZjAiQPcHDYQTBhNBeAwbJ/4Hv0yFwuOtte98l7U1YEHWd
cl6nilc/ZALfxhJvXs6ANRdgAxWdNFTc9IR4VcS2mupbHiLOrpXezzFVX0Czo2gCCjdEXqkrQNxr
QnHcccqXkI2SWwtfOhZxC8edjaWEReHAYEzGz95gzd1ZJkix8IchoLYqCbbJF1tQZDCFLuu3VGu/
2H1+YGP1kPr6j8jjv5/Bl4Rkl6+rNObdr8FX55fWG5jTsicheF0T6e+qHn8YPV80gwhrBPU31Avi
PP5mZAUyceiIEJEV5KWlNqDIgQPIDsDeVTZgM6Ha9s+mqKZDYislQhbZG5LO+L6GJb4ASAcPbie8
QDQktbyKXVhtrs0IJfcore2jBTBlwDJqo47eUjWDdmGVQMi1Ft+PRjXNnWO4eNTUBC5I/sOOy0Am
1a6O4ABLcQ1uI0BTkrtuCA01XnbKQU1mAJOTt8uc8mkmx9BV5iHLRjRs4Mrx5grQIM32Vo9ZXALJ
2PExxVM9ljnDTIgFxXWQtS7sFuBELIqz5ie61PVitPDJDdLIWhUFf0p414aDUE/CmyOKu2sY9JjW
QqBZBflP0jSCdoczXWFhCunW904WOcDwoAsPWCTBz54uaq3GdxPvASUjGGqxZ1t0zq1vhIgTDDwr
PYWNrb6yDfctTh1B30QbysyzhxrniMW///U//8///jH+r+C1uCnQNS7yf+VddlNEedv8178Brfz7
XyylRf3Fz//6t2NCIDAN4qUA4MEKm5pJ+49vwutLdP8fXq2wmVGQlhoDJazbFdjD4KKdZ++6TtyG
cBDix1rhXcsqeZYPJMC5g/iIf23giX6l8PO+PNd3AVqqYg6klb3rc72cI3d7wvaTfWFV5gVud971
nHTeNa5OATYzIY98qs71LnJ7ayuGgCjrUgda5WLQyhfexARdPjrL8Tbjc9lDzinHTs6EDjc7cUfF
S8O3LsC198QrOMizkHUvqc48QI5ZVHYOYo1xK/a1f+0IEhO226eBagh51MkwsxLTnLp4QTEcZPl8
gcnu32eVDWZHwiYygoS8GCtbJOKDozyTBxga9WUIGXVIqt/rUZ4g8XLuIiyMPg2VI36rEzOBf//c
LRN7UbJTY2zmhzrHU5ONEqfyEDTdRjVjSEllokAznEO2AoXBqWyWZXYxxcHw+hqeB/ezrDu1yo7n
PrIyk5XAMk7znoqyRc4je6M7YGz/+T7nfv7bfe5xl+sOTDLTRK3+032ekZoNY6edb7s6S8fyGdXP
dF3ObX00wtjbz3251pD07BGMjGsE+DjI1qbUHys3qHe4mFXHPnOxcz13UcoQgVq4BQCtP1rkONnn
Y+rfWmVDVQFdxrbRfAxzq9qdJ1Qb7Y3PEe7hIuc7H8U0NvJNkS0H9sUL14FE3bTKeOeUjQKyAIZ3
UU93siod4LDFUYQ0mhyhEFwgqu0dZWtophiF2fWrHAA/fyJ30ZP5iNR+K3vIhqHeuJBnbmWN/AwW
RqpLWZQHz4bmxi6x3cv+H5/j3KNRh/fPca6DyXPomhrXKpW0FGtkayO55xHhJTYj1lUkmekqGnwI
ltbDBa4BMNNZPNxYyPqtvAy1Wll3Gub00a6Gr4uaWQqjffThfg08SeSIU52YOm46phYkdzk2R/sO
OHg0XJwuNw0gfoNc79eyDzZnbAJVS0NOz2J5XEO6BCbvue+nqEtwqiJeuj+dyg5I9lKLkb2CzOf+
zyMnMUb2lqPl2W9T/HaN03jUAo3/Zqr/OExOPik4K5eNC6xf/Cfk9U8fVJ6eriI/y/mjyZ5/+yif
h/p5idfNb7N8HvbbtySbzh+A7yiJi3p/vu6fv60/z/i59v/xmzKMKtz7Htmwucy9e1Qz203lVf0l
+oj2wXVqaGt6aAD7IMcM+d5/jfTLstftn7PCYrbivXWfEdbBJ5dByhzbh9wlTCNnE3ZAgz4P6IAG
BNqRkVgrAAlY/iHfEUxs7Cr2cPDc+ptEK13MpfmJOobRXSNF3QfgXwfvKGilt5E4eA44847fCjxp
ig4rhdsWSu2pThZlw7kfjGBtE+h2UwU8vkY0+DRhbagE6FlWGboYBMWG7Icnyq0GL7XrsDeZQ4+0
80TgSvcCg6QI7nPjXNZHWcwKIlmDplQ8GVX9URbPrbKzbP3/HIvib4WSi7qSHwWQUIK27ziCWhAf
TZYrqHErYljlUhZlw6nPuZxN2XtvWYdYyG7EcCcK3eg6R4nySene0lk3vhQxBPPJCHFRjUvjCz5V
zrosAlAsomha3BlykJ7UYhA3gaiXozTBoXdLVdnMApcRTBMrelOv7YNV2/AaR/Ds4Wzm3kZWykPY
afYhIqSACo+3Pw2RdSAKISSgtROeBsreY5BV71PqyLjsnTnet4ndPaB8C47b9oqtzU32EDmuiVAi
4BLZirN3j3Rsfycb5aHtH1nG5vdlDLErA1mFMWbDckaMDo1SXamGXmxl62wk1g6jLWAronWqtffJ
cpf9ZG4SFbtu0JzD8qRzbpr8OY71Pln2rHAucjtFJyRS4zt50IIKlSkbJwAUEhDajXrrmVTJfDma
Snz3a/yprUIk9zT+VEbX6buW60hdOi2ZwyB7lcBueUiC+RfQGygGLtey9m+nHyMlVnw8o8N/62nF
Kvq8cXoMS4SU4gk7bd0z4ImJohsn+rUvDggjoZmbGLz/RFG2yoZ88O9IrPX7c70rlCiikzLTuZZg
VrknfPlg9z4Sm3IGM3DQPhrnBl9VuCuyTh5Ury8Rfxav24+PIBv+erk8ZxUw98Vgq3B1Xhu1wS8l
ttsFS5zsAQx2dT/nl7NODnTZ2NNbk/M376swf6hY2qwtFfdE2fU8UrYGVSVH+n2ESJ8YqQq/LlNr
wUY24bzFPKc4DnivGFdzXSskNmp0OPDB9Nh1FP6NPEPVgT1Wcyo4oo3Fwh1SdrNwzHzvWUHdX8Rp
bUDxpk4eJjMusDFIjZU6je91qCF1uwKLQ8h4vy6gF9NwUOL2cJ5ODvh14XPPoYrviP6qf7ywHGOi
fXiJXimuamJ9q3SEFJsMn0K58DytWMVSVp6R0Q6gMDpBt4u64YiyJEXZ4rUe6fVTJyRRTlNY4IDQ
4RHznpbQHyM9F4UYzbX2iT/72CJ7PkbFnIEo8S91VCHqxbksmx0FjagB9Mq5/nO/z+UEh/TzkMwP
bDA557kjccFWA0Zzupbsjsrd6QryMoANnG0z1faO+w8G+ZCH4zH1IcObYnELKAk1rjQ3huPpIFqU
zKJFdj9Vnk5FE4ta+Iqiu5woYE0+kP7FAUxOd2rJSLptz9fQcUgDh1NFA9k0LdOOQAeau7IrUENg
HXwhiwQMWJuaS8Oa1HSJ8yYxohKa1qlcaJAePnW2ZsgoFfuxfOmXSuR8+w8bC/XTBtoi4k0W3dTx
jeOf67h/3UBXSQ3Kr0jcuz5vIqIeOrA89EXY+CH2NxxiDw23KhmQ26J0rvfktvMPdaizqTi3GN36
3EWeheqIYt7HMHk2VZYDf2kEzSF2sWK6P/WVlw17gjO1aiHKjm79gtRIfiMPozhzDMwSAs28ONeb
kVFfjDoJsHOdPLPoW7qRKSLKMSpaaCtWniBnj11zLQ9GYTXXuGe/NyTOICyGgUbZAq8wzVZ2pTXT
fFPEGAI3aT+9yIYZg5yrhkzyTeCEKMv13vQCqpWwNlnaKz7m30YMYipDTBUquFWcp/p0DRymzWVR
1MSiurG901SEqyNvDHc9FPY7eejIiFuwxmTBN6zuwpoIwcqiHFTU5CN7cBV/HaTDJcepMUM+Rxst
nsfIFGMwZsPT8Kz7tp6rA9yT14QY473sgTL5rs5991pWqVr13l82Jq5bHdB9fq2Db9ZUu0/hGFbk
jVTcK0Jj+trl2oudZvoNPnsRcq/WrayWvZzBee81pcNL34z6jQo3/S5NjFtwl/PX81xWWZ7mcsVc
MKSjuzJ3bmV1htoxEFrEMiNFQHGqSt1o9mxepY5vnA7aXKeXg4v52Ue9hXucQTSfEXY4gi06dxZ9
tMlKLk1bv1BqYEioJJSX0GDTWyfI4At501clhFsPjzXYxl00fcUO6gFX4OlW9iqagtj+8Mdeo21O
t8NoJ7fcw1/k4M4xoSoF6O9/zIWsPXMNKNsnITF4rwC/xtp4WtW5ywO+V3nq4Q8wIrJIeZrR2xmJ
1p2aib6Nx0yg+hLb9NZVL5i0CKX5l1jALwHxFnsnRTYYVWvqfjvt5FMXFXac6HyEasVTX477bQpL
jhR90lov9rZ4R2ABx2zyFGQ9D25I1zy84/pFADf96CcWFAAz0Am7ZlWPugbyuxtE8qun1CsfZI86
Ue/bQmmfjMhDFD0px30c59a12QpjTiKEP/88FbzzBhReXz5NcfPgFZN6BREQLP9iUnCvVcxkuhmw
gFj5PelCvLzGG3nI/EbdW6GK+5MCaEbWlTOWW5aOfrfoFuJbgjAYQ4OBoXKmU7c0OQ3NbfS022rA
dFRr8ptQDfObKIleDTuc8aQqSUA6M2wXPzVfZeOp7qOLrJNDpxr/TMO3X30kCk8TyfqPrqeRH93k
SHlw8NFbNDNpZPDGUaRDqczTo0ow8SjPrBqJn6lIym0OVNEQJVkVFoo2kNz71Y89JPqXfTGvVWUi
VyE7fZorIaDbwiS7PNefu50vlHIhWTo3nq8j6+TF+rGbYTgmKtAyAnce4sJXcxqhB5GPBDENhIU2
FZHQ90rZ3qWYZCH6JeutEhmx9x59sa0ndmWFGKBWbQlQSpxOCfZX56kM8ipoL4uBTKXVLm+CfLiR
Gws1JWWS2fN0aYp9Bv5FSH2X84y4FkULO96LInOy05ZmSqGwm5p22rHIfUoKEi/w3ei0y9E6gvHW
XE2XsrH0mr/NZls+N0hzkB3khDG+LLhJ+5jwMlmJDtad3ED9abI0sOeNbNWzdLpILMSozzN9fDTZ
o8iRKBSznf+jrCWnbTUZ1u609Dotw+Tq6rzsq1X/KZ3sZPupXi4Hz3WnsXKYMWzBBHg2nqBYoHaR
NtwO9sjWdpheiEiwzEI65khibryF+PyGtOv0EoD2O9V/9O/YsrykoVkvPbNojlHll5eNrYFvyewb
tOtazUbFPqod66aF0mPFwk5AtJnhRgO08F7qnXWLWvBtLw6/xppN2fBoRan6V41slh3ljMyBgihS
fFESb4pIq41VpGs2/ARg3KpTF1eTOACqRQBz6lmKypYexLG6tSLvvaedQe7H+OzvI8MpLK5OE4nR
xrBvvZrYykLPsmytAldC27htLvtemcqFPLXzllPZdDqVtbOivHeVRcLJzWUS6y9G36Gi9MchcgrZ
8TRk9LAqQNI4ni6QNQqIuU8I4jt4w8qvSH413R/qvJEcO++hmn3+r+/zPFZ+mXKC3+rk3yxFYPHz
/HIu9vsomOgGtuuILrHlr5QD5Mfh0AhLVSn7dD7IuilVu9Ws4nrzqeFclGd5eSzFRLLQfcx2nncQ
E2liosQqCFujWL2MdEDNpxsL+Rhth5whuHb5X5DlRLTL/6H8v3rd9N7n/LXJfnKeP9XJb1Y2nOer
WsW6/OcVv2U5f00lWJrpkUOwbdSmUa5DwOWvK36lcAjMKJN7xxIsv6wcNz/odl8c2MtMYOKraGUZ
AXkUr8qKg2yWB0UUz3VTFZmXqbKx0py946mbVhfpKutTwMpmSk5ZTiArZXtgwGNa5JlX7hV1Bnau
40PRlfCUrMa96gzDgUsauVdenytYPyi3oyjJKtkoD5Bn773cMy/O/eUZwMJo4zoN2hBilKw7jx/2
vKmJBYgmWSvbfX8slqi/eetP3RXxCWY+wacBsqjp4+kTnKeXwyNQ2BsvegE5SQYuZt67yMTGTCVN
2GQVNqZeaI5AHX8dgtbOsFTQisc48c1tOEDuQnCU5lML73B91Y9YwpdtEOmn2VjQrHQo/Kd5uDXN
YN/26XNFynT7KRbQ64kybzJwkeu4gLfxOV2FbVtuXdRDuEsxbTgFAJCiLw5zy+LoKAciTIbWrQgN
nA+mC3XPcLILtS+nS3mokxl5mNGtHpUGKx6MUFNl+VuLPDWNgE5wWnmlytMao9JLMQiZHwD8so7c
jr1LXYJe4ps4/QeT7pFY6Ixae+UqR9mQicSmYs+A9ORXnZsoztfj9BZP2LR//TUC+0YlX1Vd9/7F
y69OFouPCdxmHllRlxMa8/gIXWta5bHRspzhoE0ojzdFUK7rwY+WA8KbW7mHtNMpv5FdzER+D0it
d6393qWaVdZ6UdCD4qZZjgA1St15mlMfxHZPfU5F2VPO01gdRBcUVd/nCREhlheVXTStHK5cz7lU
YAIQBTbKbT8JK8iOYmOPIHG91DsAPqVVvFqH8SmxQrY/eYm/5j8OqmqQBBUbLqIB2LCiNyzebpo4
ROJFFejhNSQH50LWyyrZKIuxDd0zx9ziU73sIUZGjeZcyBLPNncDnIoIh9jqyA2U3O+IfZDcEGXc
VbeaOT/I6sb3MCQralwcxA5riNtTL7mB+uglt01yLrnh+phL9rLH8UHu1uRGLSnRq7Mc1NQkTj5X
IfEEpan8tivILV+wFsLv59W+XPJ3s7IuuW+OclMgqwy/hgME7Bida7GD6HIdGQWG2pV3UHkkeyT0
ApJ1NTYWCsIwi0qImKCBWVyZeKUcI3OtzSpLhr+WFK3Ac8NfNy1Ko6e2jxmk8AmhMGOXDE38lDh2
3AEVmYN4WYoFzchXzJIaHEsnVjyyDhkhd1042GjLoiXe1mHfvtcR/mfpdC4PH+PkXHIcgilgz4a5
2leeFd91bJOWbu5EO2dOkdsTde2cbdl/aleyZLv2eGTte5AlecDcpdzWDdxTtamIzv/nSSa32Idg
dL+qeCMFavKKfAg5/TJJH4rZLdD39dVL1wR/jsOnup6ttnt0XOixOLz6r3HzeRCprYL9RKNukzLb
DGh1XFpRhzY6FNxqIctIVH1rqrg/tcqq0C95hJE6SRSeBowZRoPucuSpLCrFQEN3u00nW10XHB8B
hWH13Mxq+QxAHafkAMtubYyqZzMwXtURzW9YQOTiEEcPhqF6RtQZkHaXWRetVRXPB0Ih1Wko8mze
Ss70MXTATmuPYtsTgnhAx5AH+TEieTmZpvkljatqo3dVQHg/VG/PPYI83aPeYH0x0MMNrUzbzeb8
TeY+ZHokiFprPc25hYQV+RBZN4HgXkDr5Rcu0iiyAXyNDdb1Vtbwpmku/7t5zmPkPHNBiA65qc5y
unuzh5Fgo9soS72f9/eI5uFbMZvHKVb7exP/pY1uI3MrGzHoKe+G8iHoOw91zRqqXDSY9U42OomJ
DQiTyZKcUUzWj555bMXUcjIjqhCUisEcNJDHdgbK87tEi3jukTG7h7Nq3tajg3rekNTQLeoOutRk
7VnXW/efOttJZN6WdLa7vIdYMZe7qEESshyx7lIS/xaGKHRMbz70KbYSyzDPEbRCxQ5YL+DBvgC1
4JZgBYRC6kaOkHVIY0WLNiNIIvvJBktoTYqJT0PboTqSoDicB3V8iNPksk52qxufJRcSzrAYX1wr
fxjKIHibeVJhToy+eBpDNexy9VVzlMcua8IXTE9QisQO7hGhuX5lJcZ0owT42kG41w/moI0XOBrW
F1qgegfdqSdU4XsHMDZkSZQVKjgPHVxlcT1rRp49HP54vW7yHtvafr9eVFThY4Xs5Ol64Ri3639e
AWu2/WkFjCezAf5Md1HVtGzXUf+6Ag5ju9EHDOMfxvCR9kgYXjT5kU0mW6rZnxCu0vOjrDs1e6Ey
7C3cCvUpqM0reNYNlGXsWWWfyIZxNsw6KdbMw/SgMXr+GBCk7Jk/y4rUL65DYWYcUI5exAZ6xKus
coorLPt0WWdNBcNknS2krGRnJIOgBIr5TnWQOVUEy/Ciz6OL35SkTmlDmUGUWUapLBXbSDA1ETrz
WleUsJ/K6vK3Mb/lJ38b/ltfOV3Tx6dJTtlLNvmXkaJncAxrBxKF0++VOhn2njjIM3mQDVHcsuQW
XfA5CFBI/Ohzbj73lmfImtLxXHmeQtbJg5zGwycQfxlxBddBqh7MpdVsprzF+VKEeORBxn3kWec8
ug3pIFk4h4gm9M23iHRicSIGnRtkETU0dxG2cb2RDTLWdO43dkDK6/cpZbW8nFMWv0957v9pSjmb
6tvRxWwn/hbKiXpgS/N+mLC5IhMT710MP8lZigYMZYgsDYAjhCbiqfk8wvkYmznBvMqQDgT4jCOE
arNSICehLmTxfHCEBfC5mI3pzvCydG+HLfDasLAgB/r4ZR4JcXO5jxnO4wozLw///Lv0RKrpNyyn
bTm6g6KW67kY0CJe82ljWkNDTpGlqF4SA6/m0ai1gzODifDDft9FkXaQVW1rqgdZlIdGNMizip0R
Knr9XvaQfdHxw1vj/7J2XsttK03XviJUIYdTMUukAhXtE5TTRs4ZV/8/M5RFWdvefr+q/wSF6eke
yjIFzHSvXsuJq22r5qug65zv9AQFF3nYeA/8JdL3lfjT5eCb3nWO/NIiprfic6cV8CX4NkzlKFpz
BncfqradUaJqb2NUN2p4VWHRq2JqZOraRX90vJYjywG0aYKCDN2vgRkkt2pbuPT41+OGLjnzuY5S
pEpVL7xp3Tl+qsJ/5E48Dstprw+C00NszM9BcngKcqbophqhMSN7hhS2etONAyQqgjKrqUoBNkU1
WQ4lbxYOliNYVoQDdUPQpP3XBJEnm01XBV+vGrfXqQqrAtmA8vNsQqYm/sWGan5tum54pDkJujPA
pFfInbTXzdi8ukLTto7CvL1EiLtflqkOGZ/rRJuqQLzqlByT6SzDieJNI4wR9NJ/eYQ7rvWv7wrE
v+AgDdSZNOdfeMh61obEaif/cyvkX0zDCQ90lcGa6xm358uYu9uUTOrhbLJzBTTi7Cebs41Ws2QT
huRyoVQ2T/Ej1bXzkpVevNp1lI/OS57sIhJ49OeBfsPrDKr4WnX1x8TO9Vsx6hvdOI2MKN1XA9Sv
Ru6qG92gHzd2s1t1QnhIGUqYqcWxUp7wKkNr9lbo7qTH2T6PQnJkRAX3PDHSuUNOp9tXY23dm7Ug
gs4Hvi+MdLVwl7PtoGdRKOxpesTIUYH/Sr8Re5reYR8HUv3GsBAVlL5m6V29pt1Sg2RQ11IImNlY
7e0Q8Xh0yHNE58S4yenQk9N6jLbWUs4jtu2hR9Obr1NG3LjaWvpDqVFny/OU9G9r2k1ea88Gx9Wd
fNvJd6a8o2noJUtJ/53trXihyiH74neT5xeoDBeTGgyBW2mPc3g9J6WuNshc0/9STC1tO5r2YClh
sNFyZExRyNUe/KxJybaCo1eQYoWLV21vbS/byUl5CdF789pBO8pwX0k4XKDnIOdMmzOkXFsO5dqB
Cnu9HGo50i6WWFuGvq0tdFjWFGvtRWGSVesSje7Ixr+Wl77xLdhRJ+8hV0wN0n8mOHzRjV0bdNIo
1ejSdAov0vIt+BRyXmKylHfBodZnm7pGssSsUijgsjYtrsJo1Ldj66ynDnKwAJKHrrjqAnaZexfm
6W2luoilxO0O/YoNZKhFpU+fwRwhqlIWM8fyPPuc6h/NbWSln2lhROfoX94s4qggtqKMXZcuUz8f
80VyPGnBvNB6krFy+NHnXU7pPH8KfEtOySUitC4WkVWrdLSFw1qC+eUlyxG6TVTtJhv9V5C/tIt6
1NKsOYSdmwfkBMSMe6OmLnS2/2kNxM8BLWjGMp+d+LmNp3v5YklmYz+DM3sxksZdetFId/5sx3s1
c4bVxO/5V9fGnOcXva35aSoPMb/UvkqqtrlJS6tc0KeXfautcFE76fyZHSPk3796eLVn8BcLD8RQ
WRBNgHxcWEmEUqPTOgeE39yDvDMUwznMyOes4plkxXmiJ/0+L0WYq5vx/rSK9NZqiMc9M21XwWOQ
xaitZPxhQKIOKFtxEMDo6Istq0Q7TrH30nV5spemMVE7epzLJzknTckMTs6FSm5jejOs984x5GR3
lHNQTvcbWozhyE/dOVu8LSbDxzIwyMq5tON2a5laSmUpRt7SRmQcXLhoRf7qQyYLsXjjgCbYB7Mc
yjjWQ4jQvvQKf2f6aXMT6kNzQ4Nhg45qurcDL7+S9qF1mht5N2Y5BzFQbX+yn13f/OU6cmlp+nX9
80e++cv15TqZGiCvBNN8XtYJSj7Ib1aGCiW9GMpLKu6acraX8JmjH/brxHk4dBARvpt2EZhAZO5H
D1fLGn0Lvjf0HziHUF4QGb60q25LF6JzkPaTixwbvasDZSFPI53l9NlRaV9j9a7w9qObtYADySZT
GchBCWihAWPIW9bpbDtnq4wS7SiUxPyttMkUFef3V1soi38y7uxjxbRqTjSQ7WqlydVoCbGwvQbB
lQCbEIgJCZHwKpqYOqQLNidUhYBNyIkTqELXYBNJUwMspVlqO97QlCNhwP4cNu3e103zH2Qclvxz
w29qACmrnin+fU9mhIZbmITcyvYvefgnm6AxzbsxsusFMhH1Z0HA4JgFiQ9DO4Ur/PY49sEwFCuq
QSdyAGCjUzaBXc5X2QfosIAgSxCxvKhujMSCvA1zanEGCfqzSdpHm3NE4KD/IhOXRfSkj1l3Iwcy
z1l0UENaGVrd0iYvOUzbWzN06xM0Qtoyv59o3XoXLs0lpE3QLhgpVJfwZRpTeCdBI/IiISYnXIkc
Q5W/0uji2L2zSZ9zSCNRKOexCIGuFjLABqGgTg3B0rVB+FjClya2QO3RKegDjnR6oOTkFInevRlZ
CI3mn6O8JEXMm89o93KUe1q1bXhEiSBpkevIQLA0/vLdpyCJfXJ5+xQjh/YKbTo+RTrLBbwQgc5a
QYcrN2n0gufu/gQ5ZzRr/XSvCvA6LeinuRNY/W0EK9vjW5ymQauqjYoCSY2rWfkmM+lu23GK+qr3
mb825R6rFx0zcGDRVtgOqrmjfrpJtY2bWOZ9KtBbbgabvKXl9g7ROOteoUF7SzGuWshZGHXie7eF
r4O5s39QKkidCWTY0CFQBgVdu4mR7NryHL4ra5dPkx/87mfoK9pb+jm5ywY2CPTaJdMOtP4esab0
ITJ+6L2tPyqJkYiBVufGaeBk/1hzy7751U0Vbj8HLbiFbQNdGSQUTXMHT8atkoblHnFcRqLTQJjq
9Pb11zRPVYEYNYpxc6mgFy7OQQ4y20ZbJ3fyiFQNybhWW3s6cRFLj2TSLjTomi5o/gUDrobHVjC+
KbzavqdxR8ekkX1pcpTA4q61DhPEYXs2kslK943gU8Jesyi1+HtJRhEeftu999xK39B7626bLoiO
fkRTvXTJWc0g9/rFqVG0lqv1ulIAfp6TFadDdQujGe1sK7Ck/jIqggzqi0T/pETzPUhTWj9pa5q7
FAleFT2karbnz7qK5GKR6859mpktfd5Zet3TWrTVk76nRKv1hwRCi1XjzdG90iKr58e69ikotPt2
hOflvGRdtjeFWDI1QCG0Q+Te+9QY5LMINEcCA37Iua8eYDkey70cyaOgvJNIBmXsFzZyh/sTLOLs
IqIA2ZR76Xa2D3MzbRsl29XBcNtPTvmp9WGpCx0r3ua9UX0aCm1h1934FKVoIBd9g5SjsLu6Qotj
iqxy3Bje8dfw0i+SrVzNQLnHABd8CkfXbDNm43SRCJBmr8fP/HrYcoxTiexa6C5qgeo0w+xkF9D8
39nP/k4zV5tXqDvUKcGli2LNTsrh+gJz5gkImbzUXX8xOq57DXK+8GmKMyv68jV77cq6kYxL6L4B
bUDcOfgtjh9vXv537sX8V+7F1T3+OzzXM3WPLIxImb7rozWqJkh7KIe+OLGiodgAOQhiLiZIb3cq
l9Bm0akthlUB3EvetWYP+vs8hjtOOc1Im4zTrT5ffJiQQ+rJw8pUNUT07G486GztVjaE2LCaJvS3
i4s3o/m2lDPQ8/EEFY6oXRxfQdZVBNdImln+Bp3LZEsrevsAl9GXNkqyb8C8Pg2WYzxYRQUlraK+
cwAXUS186IP5av/3b1G3P2ArbFtVNd3SSGRpkEuYH9HUGRmmtKz8+osd+HoLB3Vsld94kBRCxsR6
lHdBUtqPs7CFwibvpO3Pfs1wxaEt2iL4IYSBYZ2KGrW/qcWj0G2bT23UgWoT7U4GuoEXMZqisHSK
Vwg9yhcmCaor+e4BaKxDsMBQvnw6MZSzv4uVznIpdubjlac3DQc5mtz9iTepF0XKHYUpn6pPQ5a/
6L2ttCWd7t+1dJwWfQvoWYzizMlvJt+CX1fMiaCG253Za+ghvS1kVd6wMnzettJPTlB8f11c2k4L
sHgQoUckV8pIhixly5VstCJ+aVc1/Dxv2yTF1NkS/XZMKw0alZGyk7FnF6Tmu7XZc0aWWz95MWjS
2APDgsEpG39CbsXeUeJuDc2I9uzGTwHTSBlQwKGA5co4jbjzplLeyWUo+9/kRoxC9Ft3Am2c48E3
xQvCcNxlR5vGa0cDIh+0NQjHHgKNhSamz3Fy9tT58ObiJzpcdOMktrkVp3vLBEImJCuE3JMrZUDA
2F3qVbw6dWOLJm55ZzfQeC6HvNYuyyo6zVrpD20u9c/8L3SmtqRIOWz6rotCiN2raouS9NdTBVvT
xmqrM4xyPl+34dBBRg1MZpIKsWPOTgu4PkX/hPhJUXh4NZ7+rad/pmzHkP4hbTmndgz5q3GAOwxL
xKaLlZw5/bvlcnIltry3ell5L3zr4CTwvfTO8APyU55ZQQSnDtMBVQI2v39qN/BEM4JsV7Cc4SoZ
I5QE/+5roIG9rr1a0Ib+jJd3f4x1RaFwqPztuTVCS3okrmQjxtB9dwePRn0NQsOdlrsbIGYT31TV
6vcWHDfdBbkfaK8q8I/S2OZkpMGX4SRjSDJuhmmO/YOcrspGW2aJwe/ehkVTiwExd3YzsElmRRn8
bm051s1hQrgNGU+x9NmPVD3wud/YfvcTfXA+f+TbDykXZnP6l4KCoX9obrFt29I8x1FtFzZYy9I/
vtWmIYgHOse/FRlyqTIrJNFH8u63mSM53Zgp5X34hFE5dUAOnzxl0LtE1YflHPiLyOsNA9qXXhBC
zyeQhboP2WTeuOrid0BDiUCUfr1LRsFpT5jEs1neyct5oTNO8TwrbVmmV+vCStY+RRGOlm38vWv3
kPME39zS0hdFaYQ3aGikSML7zkotBI2Ymt30nsv21uw/OW7QPdpq4Kwrw3ZINQ6Qm4m1pAeUnnIt
uBMRanLD6ONazlDcmEpZLF734Fnh9ktFy/MHM/omX0c/B/Jl5EeqnJGvop8DOfPTTcb8nHk9IDXR
9nX5PAv7lTt0V+yCSYgF8FteeEhuXlpWe9fwhnYuJKsGyoegOcs+WCHG7J0YOeSEiEXey74629/i
Je2GJvg8IDaDpxFY+qat6uamFpdooqzhk/qQpmQO3tlnuk4P0iQvZqi/85cmsDIw20K2AhDdsk++
0k3OvtnPH/dmp4XidW35Y7hFh2BB04/+Y1Ek43VIgTg5dJEO38v3KKdkY0Ra+NIY+Q6OlPSb7tAQ
FMDtctebXXaphhqKG7RLv5hOspOYkaCwn1/fEU2deQdbqGQYmU8XgAMSTA7lpXxGxcs+mm/zMDs2
K6Oj3oMer1l9NdI2YYMVplSFTMW9cA3FWreiw4pOzOYmsePm5jxhioYrJ6ohhA80Y9drxaZTTe1l
dAx3BSv/dJnS+HyLogYkrnKD55Wb2K3ee8C/5v6fPXq6z5bo+b5I9PM7gPUZF50HyCjBO2JTZC6C
L6ehRExLnzPSWt5J2++h1id0dgqMQNG9zzPpg/Vgs2MIwq6/z/NqOHbttRx46JffTwXs26kSFrx9
cIjMKdynefvDL+mIgdTaOdLrMR9kQNR0EVovAL3SzH5dLI0/LuZPZbE9+YvFIJr8gRb41xHaKTq6
/vBIl4/5UlO2blXVu/PT+/z4/2BTugI6Px0Ssw8T8jH/wSY/NkHWvNFtoEDyhQcVoL8dp35fid2V
JTdRVtQ8eW7Zbi2x+ZIT8mKIobTZZvmkCA9pOnvwrxNbsZ+zcuJkC3Sw7q+lLrfLkH9A0YJKeN+5
f+FvgY3o13ollQzP4WjgeADWefJYHyAnFGwik4QFNJMxXWFTsZtq0MKN36I6rin1FkmWz52qp+PG
GbTm0DaXcg7t2uhaJWOgLXMtulPCsdudhnKmGOn6TuoO/XDhGBtxdG2kJozi4i7T0aVPtkaHiqRr
dgaFfD3cB1njDOtO3I4RxKDy0rpKuEdVgg2D0d3KSU3RKvilSn1VQ/YQL2WwZY2wYSrV9DC1fbeh
QxJSuIQysl1HIE3zhiJKZ9356RjcN7m+q53eeB6VrLqMoggxYjEs4KhezlrZ7d6Caj+y7tLMC+41
nQqgWOtDkFUirzx1YbeLVIPK2Ng/2lQSNzRI5BdhTgXgAok687oWMO8hMY8oeZm7WE5IG9skkyc4
ZLilAxxsKY1hYR9rh1wZXAOms+zffJIWBoLJVYzbAnm/TeQgDlKLwq0c5k2DCoao8Z6H51npjJS7
f8jBrsHAZjrryNbLa1SRAQgkYXUdibtA2OSsAo3o6e5/9YPf+i8ZgH9RaTk6BFqqqRvAL/iOuuaH
zVKQm22fQJX+VFXfYxQtbpLcdhZt0TZfBLdiMvb298AHjTbMyvjQaqh6VAJLYBhNfmOqwzvfUWIJ
FJjOpG/WVxZ8u+Grb6Fle6+DDnfmFHHfOOjqIfvxrztXS/Q/zxbomy39xKI3UKRJJqcPL2E2/fYB
qEuSc2VPjn44gXJVCg2LIqOCO5nZN5mtlgFeDS2jCD+b5J3ao9EgwuVI5rvlEnaTRGtpOwX09HTz
Ev0UKHSjpl3+lBZIY+ucrXdkw1F6aStEXAWlCuQKt2oS5k9N0cWb3ppfPUQS44Tb/I1HQQX3CCzj
nYcRq9nHT/l1DU8BVdDZjneBLEtwiJE9PMi788Wf1etC0z0kwCDmP9s/+L65SQ+79TyK6JQI4GnR
1rkaz9f5YL/enW2/u/sf/BTISv87LaNpjqDHegctcgz6WjkDuLqh2YbHQfTX9FZfW/EIS0v8mLfF
HnWteMVpoXwGoBguE7Nydk0HSX9XTY9OnTS3BrgskjVPaewWz4quZdcWiR04V4kptCLfQnmZrGSM
XKJPZ0CsYgkvhIRYLOGb7Mq6+okmWBjI0+RrhlzQhWeq5sOMhvIqJ7O9T3Lo1iN+n6uWbNWDLoRN
yGf4P4oLv5rcHzJmyArzYbJ6EOcixkDkZl+wObwIgvKrEdTTS9zkX6hBzLeKkqRHL63vUGqdXsIW
ATgO3x1kPnglfnnyikorOYY9/OrD1H9qwipfNlZVH6YmNw6OhXiQDkniN/U5URT3a5j0+bJ2gvqg
wXwLnq+L2NdxREXrRMDSzvA1AKRWmlT7Mx5NYtSMHug2giyg3PCo9Lbax52KYpLltZeRN4vNINLI
tuMfBl9nZ/xmo7laORhpSS9+26AD5EDE+dH2Fntykd7CJv3avNE3CaCew6AA+YX66aEemmgXmNO0
rqoh/1R7AzRbdfSVA1K+dKA63HtKF93qoWNcpGKiTqZ3kWXUvEaWRI61Z/Fn0yGZfGFPKGbmQ3R0
2Mp8b1DEUqKxfAnVJFg52azsY9hN90GvNitUxepn4Vo4qfOdN9UBCMCrK+osCHuOHOW+zq9NA/D5
ssuzd7Agmz+KyPhwM47myTL/vPm/+1iwMHeQgl+MTbiQNFLQvb94hRo/Z7blLt3Jd4ATClluO0s2
DYexY4auAxqdRf4tVJQT91Tp2i+Vkr0PoiCFCHCWrygg5g9d1h8s1YtvmsHLHsLZ8xd5pUXbTgzp
rvG3bjiQ+IrH7EEroPTsoN6AhbQon1wv2tglLFep5bNHSHoBJUhqREhGeBWr4VMWtngIu9m66dWU
P+ugnRAHEaahC3JR0OZ2Sp3wosymai2HymRSIK+6b4o6aoBkQ5iw6kmB2hvUlhzCeqXAPMHr3ter
19lGbAbOQwnq+hB7npWxZZlCL2grxSb0Mtgzdf17FmRdgHRXGB7k5W0CFiMQhjBWQ5ca9DbfS3an
AaIJ131b04evIIcxJV1xJL+ocOBSja8xWiCOEig/7IjflaqOzzJIyXh4jSKodJrXoDLm38ML3l6d
jmpguJtVkBVK+aIY390yM67Nsp5WwZT3t/Iuqcbu410I5d1tzkP4L35m43+vRjN2qrWiJck6MziJ
pzMVrlEwVaHz9mTFlXbLly1/yCxtJc1kthCzQdIaQWVYsM5B6LkazxybnlTPV2+z0M354qJIXaxl
lcdLYMlXQZ2chqkhKIYz7z7qPIr8letd2ENZfbKtuVvQNgdXBSWxR/6C19Kue+pruCnchsh+F25Z
5Uvcm1fNUGXf6IpYt6rivHRFjLBDquqX2RAZt57hwrUsPJLQPHkAPy5WUwd/7+AflCCJEcXmbgjq
1ztA5fFm8FP/IO/Os5OwSb8IDufd6b9rmDX7OUfLQYtm/zNViGYJPeB8UFwwNa2ahasY8aJPiH1z
1qNwCdA5uYgyX7tPdd3eNMFkbPldF0fThb9bujSWu1C1xP8cwPW0RA9KPehVDZ6wasJVBZ+6XC0a
+W/SuswFBuHE29oakfMSz29TPKLlxfIj9ETFxNkmXc4RHybU0jbXaOE5Nc+CRLR/67n9aKluSBF6
AqM0mK92FfsAsdN9OpKKkv6K64Mr+8V+9jcG96O/XF/Y5fqRX6lo+gTp1jLGvYNiBcJ+jrP1Qj2+
lQ8oDyJi6voTAtHiAaWGKSX9MXNPD6h+9sobEVppMzRUU2e/C3VBKcK2Qp9YoJmXRWFb97YO44iu
QearD1paL2h/pQW+ubeUluo6wCE0yq1oB0nmq2+uIrYjZ+UF/wQ5+wv01UnOGQ1C4/Xstkgt1d02
TKPuNvTr9jZzEm1bl9Aey+F5Ak4tlLfr+kAnTHvbiUuo694SqLK1lL5yotVj9aBN/er0EdIW5FYL
8MPmc8RHyAsAVW3bis85LSUmpLP4nLAqjZ1b2vusGsP73C61fRUlz5R4wntpAmSlXeSWZezksOln
ba+12bMcffCQUUkKufpvPHwab05r5KEnml0nFHpeKFOSdlPd8VZeksahxwyKt02TuBRd+6424Olv
SOMJn9TKp5NjpL8MAd/mWFikuc0NwDC+lmykK7Ul0oyuU+18O90bYqMUTUNzgTxcdJxNQ9+pQTSt
B3pJnn/jwbEZQTaIwdYO+ePnPk0+rnH2mMQaLp/SzkWxLKpOpTDLo8K7sFIjWiCRF+5hX+HpiExR
02jtY1AO6o3ut9+kOYxinx9aGVdyCDNTBMNdFP0piBT6qjz1fQZwLXm8jw8Oqpd0/49XNP8EB7fK
woO0ny/S9uYm7Wc3GYWqA1ofv7qc/fwWfYwL6Vjzwkf+TV8NZKmB+iXTC10CAfJEkXUTWUN43+X2
vnNHiHSG0NtMcMuvpFs5Wa9uFWTvt4DPF2wo78vCsL8PI0Bq3u0vGfjWZTR7+aG1Mop1tTuuIoAb
/D+9us55d3LtFZj1e9d1LoOev7oxa+6qyZ8FMZa+LX2VHkktjVA9T2HBRBnzl7EXORBf1tG8jUe+
YdBt0uzZ03Jx7RRZutZVdM/lEOxwcS3vkraCTSSx/ylUunUMD0bLGFjs6U7YYmkTd0HSMnv2+9X2
Fz8LKVrLG72Lc+pH5nVGq0thRdYEFazveKvztKnF4X4yLSSh5O3JXSSOTPTmts0aVZsoua27vr+u
eXNdU5Ppr5MQDVEdReItZwyEoObGXyvxJI6NYBD1JnqWdwrils85XU0XH+7+2y9CPwxNOjTPP/rF
fbX14qBX7lXQUxu2cPHCQvXwyaAOdrqTNkPYLGGTd2c/eVeYWvH0wY9Oo27rQki4SWa6cBLLPUoc
U/TLCL7DD3PItnvHE67pp6epTp/bxvOujMagi7Qa9bXs0JMX8ElfOpQ8rmT3nzQhQSx2wHe6aBSc
PfoCaE44Bu5gx1R5ymEzCVmW0zgbJsTqJtSfzvFiybytqqtzg2CobWaxZO0LbvS8HBeSeSWe3I2t
0ppizbW/Q3mtAArMKznEHmpZ/DQh/7aDMe7VnhTOO3/0Yqnj0ugCwkjSl6Bz4x9kut+qRjSs9LzY
DrnVQyH6NpaFAJn+l3fnCReSA+sirn+QDw12blVAXmb2+mObTPml/+uQB0y5kAm5bixfZ+VQOr/O
qjAHlADJEV5yw02lNDGAvGYHC4b53CF/cDmpbIN80YIzqvmwdDlR7oAfG8+pZ94UDixkPQQg921f
Q72O2avt5tLofHfR+qLPPnRgQIGWO9Rm60ExVKRwBCHvUl6LGVUZNw/sB99GYywzxmSfiEub8BCL
RYj3FiIj5LCf9XSrlWO+UQZAZSkYs8uujdqjm+r0+KQ2/RmM0rxrj1NreOt4mAN6g30AicWkRL+L
kM65hlADqNNpE4wuuq5hUK9S8a42xSvaB37a6/pRWsjj6as0tZEWE3NzHjsr9KbHXdAqXv+UlHzZ
SEiue8OG4UBFpJB+ioZdogYb3MWYKtlto6lXEGOF+5NPGMevPgEPyx3CHF+VONf3odFsS3pXbkud
h+/FMCpIlOuDtz6Npc8UdSefULOy20hP8tu+UndZ0R9HrdN28mcscsPYQ20sRGUByunToPOfwaz8
B/VeYO7TZnwCnIuwz+nLmo7u2hgmda+k8GKqnY2uDK31e2mDlkwV0nNMS+Nsp9o+LtDHPDvKiUAZ
rF2A7toI+91eXuCsqPccHOt9osXdrm2906Q0/c7tbHsLqBvk/kgpKct47qCECJu62w39/I+eVfnt
yWaW2Xe/dbSd/I3LCxLpJzdEg/N9lDlXnaXHRw1WjMu2M9DPEEOlj5LjPEfBqkcfaiVtpwnd/x7o
aniKqmEivjPmlXT/X9dh9x5eQqApOLdN6Crg4t3CiP56pwAovsq7WYOXjbugdLTt/+CnKHm3LJrB
qL56ijmvBrqpUFGM+00WadMjqd0HmcEqWuMfT9fm+7ODlhfTo+EXD4libsM80hbu2OYb+bAYoihf
AQzMN/JBMxdudhrKWVqJ3g+lsy1ipfOH2PNsi1AlMGV3X8UKKdZRHRZDUEyfG6X6huiwd1d6BXlZ
YXd0azzb46SkvEF1ugV/uXfF8Yin3PCZv7GnXjFtevvcZp8FtrVQNKTGwmYMN4GvupdowLiX0dvd
H22hCgc/dD0bGSAv0leGwm8ULvQ4Ij86G8cm0/VHM1eHG7WZj3HY5leunSHnZNXejZJ4OYBBd9i2
aUjVPY5V9dp2v2VuwMtFmvKittZZidKJNA6BIbB+b3HSaIi1XLVUr8Pmu7SYVuOsXp/Z4Fghs658
e2c3KukLcR6bY8FtMqeUZhjpImkUeuNDo/XKQY54hyNjpEflRg5l+NiYZHNEABKd78LlipXeP/hO
dtXWpCaqiL0eLCiP0BLHl+CF05VEhQo7zXfm8S9patl3/j5LTZui4Rqi9VUz4GNVPzTANnoQxhbH
5aeKPtFUSGmcL7z1wtNwNtKv0Tj3Gzkp7YWAbU1jHQFnLaGMe8nitHqxbE+94ns2LqyynF4qB70E
qAirK0m5mT1NoPReullVr+I+GxeKA8Gd4yI52i7nCSFmMw445ITBXVwPyaLwffNbo18OVJ6/dypK
Qo4Sz8e0jvzN71yL4krpjXk3w6MKuQtcHa7fO/eRYerrsPbsS7dovENm6HTID+hfNX14dMJy/DHH
5bbwguGzatIRBwrausnTvtqpWq5swqk07hSwkAsHlrlviFNfyCAypj8KNzQfNbc3VmNYDutU4+CW
J5kNe0rW3Afj8+Dn+kOpK9FVmXL6lFiTIWmqRWbBhCFxKOehxJuYplotoEBCuXKofgSxax2UmbNb
DS2p3NRBd7xWFCs8SrS6a8EOyMHgtDUkyXSakxh3MXLF3Fvcr55BouxiIyweUbJXF0E0jnckeLx1
bXjTVYLQ+5U9av46QaTpzk48dZEEvfHiKcVTpZqAt3l5FiQHyKQ+BmZov6Rppi68Mf2PZdBTRdyO
b8GFVjTJtatBC8jxydnJH/E8lP+2Nml6RI9LZyf3vXJWDuW/Tg49ysNblc75dnLGl2JQL1s0r++R
A69vbL5DJ7troSJQdma2tcXXUgn1d256RaHMEgK6pdKsc6UZ1nVfAWtoAgNOIdt99kvvUufhdgxt
O7v+y5/gRz0hiFVpdHX4+4MUGV0w7UOdPrAQK+wdxSdvHyNgpayNsU6OZquZRws6hw1iPQrcOqV5
lJdgtG48F1VWORp1aCI8GAovZIAtopq0UdHZ0+fdiHbDhW/p3SaaYGi8UDLirorCG4sNDCOLjP3E
usgBH/BTOg99374YomI4Gs4XevWrByVHZBaUgbsZ0uZ3DgAe861c4Q8OnljBkyuEPvjr1j2mo3rp
pdr8ReXbQFtgwuk4R1JxHtkDyonOb78Go+cdDY4VO3rNJrH5QZxAsBNUA8IEU8eTMct6ey2n5GUo
yhkd7Q5AUu7yF9dPRbUJ+tpZ8RdZPOdljOpymHiXckhT+8GbVONuiq0nv2vsNdi2btcnibJ1ija5
1suwW6lzbd9TivBgNbbHz7RT3mCmBcLit2m6Jn1qWbN2xfFbtezxIo0ymrXF4d1S+/oObDRILrpm
tnLoC79aSb6k8GkkFDCRDorm/jJBLNqLUb41huKHOuSnG+enRUzFieo9aUqArBk9y//MTm7d11GQ
HycnAhLP00WIlaHoGd4lw22jootxer1Eibtx0eU6vbHqsLav7TC5oQsnf6iV4m9vFOMDHt1BEUtV
bU0g0WEX+9fXuaFNo2itEeU1uz/2PgzmGRSkq0nQ+chLWDvf0zGJrlLAzkfLy6a7FlHUt3kUKLNL
8U+jYP4zRq7D0WVayaD/D+vwp5Vsp1KH5VX0oMpu1CFFr0Ep4mtNmN7ZZQ+rYaNljwyGB8v9zybW
UnYpUgrWZNy5f/UcLG3VhMygjJUTp3ZWd3Lthe4UnzwNPAG0G65odtABMGQtCos/h6euBBcih+0Q
hzY00THpXK0y10HkDKjwtTSCRp4Cd6cwfmgCnXLkIR3KJlZT3xVlbsFp7H+RoyY36zvYu8zLZHDQ
t4TJW9rfTFnek2VKZpFN1oOvcrKedyEtJkm0QA+gp03GrO7Vqlj7taE82W5THKgg89ARQ5jc4fAs
Qncph2TATOpK1bSVQzqGAQkZeX+Y40p5GsJhpRTuDJlAU93XfXlaUlGQVUjEkj1lTYiv/2tJxdVf
l5SfoCndaUn5U4olR9gT/lbqNz5W+iFaNxzLtnTTMsHaGR/47HXDb3hGe85XaB3Lqzly6bABEnDM
1KRfOwVnkBpCtSuFx93aqFTrOJMvWgToFn7prHKbZYH5T5k66AMH5pcpDCivUWo4KnkNDZjfvQ/X
i8A+hhCz96pOkT8lHQ4yXXnSJvCCKfK3hwIKxycPeikv0cx7SFizexh0YCLDbDVjcuD1CC2jGIIy
LbelBUkTBIjBM6LB+rKryeTLWbmk6yXzQc7SYH1aUh2s05IDOZ/7U9lYb5CnagUtimI6UwdektvR
7GBNEdQpbuD8P8bOa8dyJFvPrzLoe45ogySgOYBotk1f6W+IrKwsehcM2qfXt3N6zhgJgi66urK2
TZqItf71G1JXBUrDNgULx9qLR76fU2nJV19BbV1Mc9yZBlYG/zQqdabuz3/7p79rWczjzkXgGv7d
CPX75+/XIV+4XKyXx//5PkVDDOmir+kug2+zm10qHllVy11hLEU4MTf+1aTHdVLVZ5m7RNA4XnUL
9TE7k9qSxIxs6xfsgm/x1WCq1S6vAzqGJ4GR09/fy0zFfAdrlDDjyzNam+Rb3msztIv8YK1uC50+
iSLu25mpfNDLYr1pcS/oLpZ1339oNGkHoZFDvX3b0hE9SUYmiA85NnjbfT9n0JwzWjT9+vsnXbPW
m0pb/vNNOtJxCajhRXovlt13nfI//i34cPgOQvzEd5L1NVP/8eN/7b/am4/6a/ifl1f997P+/TX/
dfMxqa/+//mU6Mf/evzL71b+5frH7vE/n/lv7803+PMbRh/q499+iBtQpvV+/CJ37WsYK/WPEMfL
M/9/H/zL1/e7PK7d19/++GzHRl3eLc3b5o8/H7pkPlpYwfx3RuTl7f987HIw/vZHMFbpx4fMycH4
+7v94yVfH4P62x+m91ehexQ4nuvgHKOzX85f3w+YfyWV3HA8hxAMSkADhhBNqcr+9odt/9U0XFh6
DosKTdllyYGc9f2Q8VfTNnU6Ntu2PJsJ4R//+MXJkbmkVP79rP3f0yz/w9OGd/J13UK+4hNmZLv2
JQPwXzR49dzhGTmNTtgI653Ujocyt8hpRBXwL0fkz8/919RMGH3/x0fRXwvPws7HMS3yM/1//6h+
dXCZmGeGmwP2dtquGedfaQ7F0vDtDoXqZ14vv8c1GcJKb75mdDQ18EpYFE4VKb+/02RxneWUWAUN
P7G8xku60ZwtRIP2+VH5KljlkoZal5BLeLsKbJyIpEIjrasqhDcuhp5JfO3fzulGdCrDOX02XgeY
3fAlSbktElDcog97zJXCknXtsoe9LO09wCZxdq33ueV9vC3wK2v9sbT0+1U58AWMmwrU+igsjxDX
cvyVI0/uJyrDrmrqoPDyx0FYnxYmOKEPUTZs2ktzrAl80mwoyKSx111KHZCIpwrCZEA1roeVMB5n
yHtHxG+vTT/tc4ZUBKI6uHA4+L9Xy1F14tCO5VunO7/LxLkd/EQGRUlWm5O8Nl7VBU47E9C04GWy
GNqxgbCATwxLcrE+tAPErLQ+zdp58BjxJRBhYYrkt4zkn3L33Jnur7kjg3T+afq+FVo6GYa+EfV4
WUVrVbPBX16xyPW6mo3n+vKlpGU3uNPl7xk5ypuDu1xugxHJOjB1ebut8ihS62N22b1Ec6w1+mjd
qt67ikBwJAnfXUpVNDSG9ZdvD32QaPqdmurL5GgKJrG8znWb7tN8e5OZMCKijD7lVD8P3hr5AP3R
JLFRdASRX8K39teizsoAU8Yl7mdCmGdCabVSlOGQzQEhzEQ6IJyOmBL7YqRu9omoVVryIosJeguZ
i9yPKiSoPORDSE53yhlLnSfNx/iItLCgmnIR1LU/78iazbviBH+lCfpkI5Z9m38bCjvnAcILZI9g
JHInkkmJOCIlzFhTP6VEN11j40mHMEcu0bdWLWMm9fyzRXxxta4Q9iojIIjXDiTVgT9sT31RdIHS
OhWq7UbkIgv7JEVU0fcBEhBGrYMlox6za8D9KUgMP43W/IR/pRsWsvw16PoQ3Nl1k4YZP5oDUeGO
89ShtiN/ReVQEZorzuISlpU7Bp1zu65AFSNwSrRqC2bkC1yBapjRWATlIH5osnkF2X4aODmmqo6a
bp4rMvRwd9s7mbEGQ6nayBv13670box++O24w48l77F3WqsmQNUPoEecW9+hysyWLk4zssr5R9P2
+AJ2+8MW6le7cGOXjXfSB/5iIsDlkth3GCqGSQOHFRpRMM3Os+oHiDBaed+P/e2wkj2T6OqXqYab
ZurPS48rVz2RW1xA6iscS8MUIa8JfHaiIaUBU12119KBK7kJ+8zzIpK6T/P84KgJmN4LG59E72ma
SLWW84dchy4CtFuP2urk8ex2TxBkfxskSFZ+WR/0VuMgFdl3kMmXWS42YD56rVSL9TX/wQzlOrXH
ENdhO9CWHnvDpAn9Go2jMfz0JuOpLXJcZ2a5xx7knjXvvp26o2XrZ8v/rLG/ImNoYiqb4UkirNvZ
EeSeM0WZ3/2xIBB82O7nubqDMj9K/97ChHRlbtd3fs9XwKN2zcmINkE2WduKcOucfYo94bDkcVL3
dTAILcOm0/8UmbRQkokmdNL+hzG7amcW1U70mPSD9UN2y2GR1DMsOUMucaMhOx2bkcDjpTtfpjV7
lzFm0sxeJGBtRAS6XOvGNTCzFuB4MYCJXRLbUAwmVQx8GxbJu2ONp7xysEXbk4xzPy79C2KCq86e
nppsRaGt9rOxwhxIY30azwzDd8qIoXUf5bbEgujG2RJE3Y936Dw+crc7MU/braYddXry5vR6vDC8
b3Sxg7X2s1fNFBW1g8qrOOsFomLPf8GXJVL2wWNaU3haE1iIH83a02LlwDF3UtAw110iY+svngOK
qDa+jN33tw1rP0svE4ysJvCHDa+Y3J0lEPZmG/N1tzpphfWz0WYdTwOYeRpyiSYjG92/RqFxO8CO
JpLrNNSxwmRoMtJrp4JlmORXCTdlaW2PFBH7tk0izNPYOS/pWX2lfy6eFqmScOJswLnK+jVoa4X9
kvbL21gISaa4VdwmfXGj6cVhnTdcHCwS6h3jhnxwPNI7+YsR2AmA5L1WH/panbMuNIHYrXK5HZua
MwV3OHCaD6WGg6WlmJst3Y1Iml/jTCqF5t8NbfcmpPnca8tDP8tXc9pesDE4sg8BRL9NyrcO3xtJ
t4f0KTvzxbxJFLTezm3WYMxfTAhfgTPMv/A2jSam18I1nySCLIOv7m5AGsV1XmoPm2pvm874aRjj
fZU9LdKC1jvewo29alrvnmKfkQT/mXkAg+Uus/vrgcj2pLr4jJn6qbGrX5moo61vMKhIHuR2Y/bV
zWD7zDVF7K7Ocya3O6x6CVMKh47wXTc/i9/53J0cQTM65/6bMaofk3lzoRmWrT3BFVav5uacp0Wa
YePEjUgxORv2G+5r0un29phfdW760bvOh+nonHadaNOFLOH+sGbFbhDeTuIS2Zj99VYCkTr2/Dx6
017bzA/MPK4KT717GQvJshnPzfaK8ca7tjRfFgZ7es2wt0/CSskHRzIILjAsr6Xds8iWO2Dq2C7K
p2wQj2o++NJ4sMbhDv+Ex9nu7j33prXSRyKLfnrFqEKjHMqgrO5xtcY31j4mzXa2gZyZtBr3bJf7
agB9sN0rM+k+nSZlCN36P/Gwv/rl2/V9ZmkiwAj3UBS7XNvelalfC5MEWEpA9k2Y8HJ9T7z1V5Zk
V7oDgbRkMLiVRZR49r1JETStqRelJY4U9WrvMXqKV4YieSOwUhtaFIUFWZL1oWqmQ1plu3Z4bHE/
ckrdjvTFpOPqxHVjpK9MXT9srbvf5LRf56kJEMRFldbgHJa+JTrL4IKfVmWADJTNqe/FOU+Ha+Qh
t0PmRKMuXmR2X6fvU+MGktM3rckP303P+eB1YXFB9brXbqV1T5e3uRyJMSVzgXrv1Vbj3r2UI5Z5
QwLEQSxVERDtvhesMaV/qfrkeEYrde9ZT2k/Pw0ztp2GVWEXg2lBn79zmafccfqLUbdZgJFMGhjD
HBmKuIsxrDrv2jbdN0bqB9OcDxgHnm19Os729tzKlldKC7K9jdmmFzXj+LCM63UL1RUy1snx7VCf
0pO9elF9icvp8it0aU25V4X2mJredZpIxr4pu4qXU51APHEv8YUf9pgcTXuBgjjsZs/aIUM9XW7P
RqiwqfGdQT/YadMtE3S2A/3g9y0DLPFUd+Qqp8nN1Cxvrp7u5077TDIDrwNMLu25249OxWSYDZOK
Ato15ch6jZ9OZAhnr6dIwTTnPhtWEsbL656VVi6vKyM2DqbpbKem9F+NpQkn07qbrQ5yp7Fb8jkq
1/JutLH9wBkGndyj4YKtaGMovCLC5uGqKTQm527ckhGkEQqKdY/xSfDOzocT7OLdZ9Ktp22c7Huc
BpPKeqtq9jK3vfcmEkUzwjc2K/Le7QvD3l9vpGXG7dY+jx2/fjKdZsuKqnKI80Hs8YW+6FAPSVVc
VaYKkTfcmHN9zM067swrR+mnVuTx1tFsODfb7Ma4qsVFyqioLUPfyeC5rCfJApiYPpL866Gcodo5
sS6TK8DYwFrU6fJ/U6y3M/q47qIQcMxdCdM4Z0GcWvI14CCvq3VEZMJ8172+fDnJ9Ts6MOaNJhzr
ItCG+nT59xXFZ4ttWV2dmHHfea1zxv7x+XIWPCoGrcz2fs2O2pNzicC0d/yDa/8y6+xx6Cw8aqco
aZOwNZe9LOwoq9rdbAH92e5NkhH2uuT3i1btdDMJzZQqorvY6MQaSU/9cz6kp8lW16J3nytNu+OS
3GFFG6dCYyfo9jMZJ74pI89p6bXsCM/9XyxPBz+qRj82qgFj0OLq8i7MQt6R5P/mkjIZblcYyA2T
jCbLPWT5FgivJpWuDau0twLP7366/hr2drWzpLiuKPdk/1ESFz3v1u2IT/eD15ZB12UxZV5sptMt
qOV5Ju9TE6Tac9BNrq6h2aLB7nc2+kjGeIZauZDq2JpwD6LevHwm8D1aNM6xP0OBGARLJO3UABkR
29s4z/37odr2mSXjxuQMztt+6Jh6cNlYS42xLlpAqlB7iFu7ve9RoGqbCBbl41mRX0lpsCElR5X8
cpf26FjZGaUvxW7Qcgyt3Aq9u4uYJ7HaXbmOEWqceF0QaCo3TNjhx0sX3Ho3yVo9Zy42LKN+yIh/
ASeI2rzazUN3HLONPn2BJ7rE9IbXbkqqcZY/6+kQa1p31Bf7djTFtemvkUG0YMPEwxAythnejNZy
1izSArcpqkh7zZSzl7oZY126Z2e40hMrHPpdB6MsUz7V5nDdQkWoCBis1j4ikGqf5XVscOXUyEA2
Szs6+TOGlbgAvCrf3BnqrcFsAKbt3EUmvgP1kkMowZuubENU5XeOTaltcNlX/lllhIxyPUPIj3Gv
jv1xiIlfOVhtvi9yP96kEzWkTch0t6ZJYMGFNbGnNaf12l+8Y23K3TRkbCo7eJuHMpmvy9TeeZ37
4K3iWrBgKr0ITenudWcmLcW9JTHbd/wIcvJx0Px7XPnZFfMkcjusAB2JZ0B9D9x/kaQf4Y6c8Lbb
N4MD/dM6AhiRi+ruk/EiWpURrUQ0jGbod4LryAkY2sabnsUm19ZlPTNoceeceL4Eh1y8xRP5s+g6
pDPDqSTW+3IgQGt2ZqUOpl5j5O3tGr8hbkGvXrrWINbxXUz1qcmyQ+aV4eWtMnc9EBwerNnAOkl2
WKnvO6b1mQDHtLqHynquMn1/WQt7Owf7VqeV5GDTgU1i51jXePdWt716Ak3MOJwJb39KiAiO5tp9
WtwqHlLvxhy0B6WZe9vaW21FUMhQXCnvEr9uW9Mxq3y6CyitxIsfRCPPlbTfyaqHnyKeG4CcQF/b
L+mvSegARDuj+GXPuIt2/WNr2yogwHOCb3CpaJMG8/zCP6I7ef9+zDVWE9NeOweIZuC9PHJ34WOx
WSPOxWYIJSPfiVob8HLxXhzjktU1W8+p9rszSxgUng08RI5XYGL8FUKwn4Ncag/NvD1XgL+BCfYd
Dv4DAM3vTeyxnbjK26IgNBANB5x+osJppRAAoITe+KZyT37Dc9OS6NoaillwPkCY8F8KB9uDNNPO
FvqesPZB7Xo1mnG58j5EGdxKzYtn289xvMUUUMzTHmfr963U5W7E3RBx0Q9jaH8zYePDt4RGch2b
0KrML0PRnq+5tQWjzXhM49YMe4wd8JV9SDNWpsH43a311wZOF3a+VkdLu7CtuNax19SH1KIVSCg3
eG1OsisbKb6JXjqloZyhg9hNVsD0M26Iv963wpxYS7oNZ7qruupRLrCQJS3IuVNjM8o5dU38Xjur
+spINwmd2X0wRPXVFhr34MZkuxL1b2vSdhKGX7BJDlTVZkc5Lb/7frydSk5Iq5H/3WW8nPUi58P9
p3HSbqkBCZXh8KZpihyyz1/dfkvCXuOrzsp6thlYL6gxitl699fpVnf5Nnb5RUrkbY/5RIC57BC4
axNBotm3uvpQPgdSA18BGEoeU9tUQcsaz0Ah1C3F1WggkS9vdEvvzgshwBhkfzQJmc2OMsEK0k8l
NrmTev3QFNAXWG7SUd+CnqM9aOqg6+Wn77MJiCI/geg2B3w1OfIz30WuXr5fRkU2fJlgKs+WQ9TQ
QofQLfR6Lr8cKGEwT3qw6eNzDmDGgbLTnUEWM/SHLo8huO/EuqL/mF8lA6bQEE0bmN2ahvfJCpAh
u2qI+yL9Pac2QeSs56HbN/eT9rSWmn8cVPksNac5af01xt/5vrVWkIWpsQhiXcwwNcSrlvYVwJff
n7cRZmH2sVqQznNyf9HHOV6QuN1ZG/s9+rGfXr59WgNn38dCe05TKy72uP+idCjrayX42mm6GpcK
47EVd3Yq+rNOFlJeWcZZChEChkKNTshytdb897p1kaXce62mxhlQ6tuuz73gYOSX4mShMyMP57b4
1ee0zbBun5Be8ysvwG99WhD51f9EEv3uMe03eOqWJWPoXQ6p3mgPeYatmawo7RWHTFEnRbm7y3KV
xy4jB6ATV4+SJO8joliIpjDSUOjZGGm7oXcflMPPla7MeBt5+Zw230LZQwNDNtiEsYZWbfrA8v2r
MDv3ZNw28HIooQjj3aqGG67Dj7CzCvZUz5kinNhjrQdXq7X0+H1qh2SuI0d3jyKjr+n77kvrmi8o
rrddm+D31HEYVJG+5RaEVUtq9WXampyHXhI9usLMXYAqMTY6mbL41MujW1PnLClr6WVVqs3uknVU
fFm2ZNH37NcSw7qb2gTLZ2VeSKDSZKZCfaiuKzVMQeedpkput0lduCdzXB5ap/jA0Bo7w5W9NPVU
HS6TqTO6M8xQw1YyEPdZZr9DrBeB9MqzxX2c2jmtUtW3LJP2+6hYEdpVvBeyO5R9d6PNfEebAiu0
xjXc8uZa+BdHRYuyAUedOPmdFN0SML2boqEtfjg+bXsH556Y6+kWUxPybD4JgUfF0xvnuqKUyHmz
wmHpmxk3NJetxJfuFK32OAbsQ+/dzNnVDRYiM+Xiso3L5dGSb6EpIMetYWFRbgUCKTBU9cAyKzUe
pqn6TCUrFE5c+wnSFUF4J23rqtDEXEVl9deod1+JPXMkxhFpyBZXDXfxasudmXktfglYPeU2PBwl
l7C6oIIi+QHMwUam6IoWNEiz793qZe3cEFdoYV9o3bdbISLPUw94v7HhAMfMax9upc+MvuUok+bG
lTq0p2L0b5KJ2sFqlq/Mc+1I0/XD6GPzV1opDjUVeJgqJjZ/cSAMYQEw56MJublae+cLTgJ7kyHG
sFfF3p6mH1PlseJx+9ibfoOq/Vql863beg9OKdgzdG47IfgDwvo956PcbbkrqHYRYC5sKvBD8iBZ
C4JP8QK5MXEa8tdsTyqAESb99JKD7R8lBNgAcbibWTu9dlQ4l+6Xn0AbH9ZyJ+Ti0sAsPy9jrw3v
1EAURDlIZ/QDf8mbqLFFnMCJCjSLXiVlnw9wXd7pTKUGYgze/Gl+hOnyOlteskPeSPFqEwbbZo9+
qnfRlE35qXZ1ChxHG0Azhg+k8EtUyEfD5u3dWVCAkFDm9dunMtm8E9F8DR1syn619qvNhSJaBSKx
ui9bzfxnmbRi17mULC3wl2vXbVBq3gt0gF1hOMdxZpG+XCb2st46prBp27iQTYvTr5QO26DLbkat
fMRZog0EbNbRNxfIcTKPESzv09K8XZhiHuqifti0nw5h37Fh4/Dv2PZychy9APKq27gasQ7VCQWP
lLFG9obcZh4fNSOVV17WvtiqtPckZaDqRdyTYacZfkfD9dP4WnnJEgrZiptUDj8Tc9H2uNYYh1Fz
71WX6lccIv0qz90XIsZ+zDPoaunX+X6rtSXwLWJpCfhDTZUC6hXwjXfldFwBR2KnHoBSZyrhbrXK
nZP3y70/kwAyMJiL8gss2hnmzWjm470x1V2kecAAxE7HZoaAfsJuPYJYFfSyRtOyMSzR1vIXzjl4
1+GE3Y7Vq75N1l1TP7rbUoI4aTJqyEPDC4nNTLj2SeqfjpuPV9+SqdleqeGzIezTrIwWT0VMKutd
T5wjPcJIzzOoiKnrHIFbBjWuRvd2np0VNGE8svHLMp1xiexxfvQ1MR+oxz7qcr22c4YEJFIz9OkJ
g6IzeyYOFERZyelg6OohW2mTtYmE4GxpaGNzOvg2yXZcOwsqkfm+aNo+zDYUycp1PqHe4Dq85fQM
4iAn0KakdQ02pIWwD9xFyjrlo5yeC22ZdpuwxUGf0zvTsW9Fb78upWYEhY/hhyGtx7lBLDNTLMmN
3K6yRyucu4duTaDh2QzOhGpPLANDsV3h2kvespXsqtHYzVu3QYXbOEW0YnP1hEIap5ROHevKymjJ
V7W31EexkXNtjYwSbeJFk3y62dBsx2mCgb/e0HJW6H83fJ2fpb/LQCDdCj9o6OyHZWDDMB3trD1n
wD1h+tQuVh49pFtjRCM1B2qRRgtNeoU2WctwStvLnRCn5vJGHbTO/btW5XdrR5Cz32VpjBVcMLXq
yfFn45hNT167GDE+xS/WIKeQ7pFVqNxe/QV7XWu098kw5/Sui0IzoEeaU30YJpOhLHHqvQ3N0tnM
kDQ5MIIM9qWczRhjlBOEt5Il3usDUWEhKXsuiCGpd3pPKvTkAzyVko5xHhnSkJkDhFK2cW1ve7qe
yyybonQDR50lW2eulScKzD5cTdYiIPBQDboReaxBk+4y+lxM4shU1EF4D90GdrSEjhkkyDB2SDlf
k61zo1lTSWCPxbXGLL1tUc2kRv+mZ8I613waYwGuXq1LE8iQHliu9K+L4WpS7XYFcIqXmaK7GEsn
MsZfpYAmXXewXT0uQS4meRhE9uFwZIWNfVTr2yLwnPpjKpS37/EmZevJDl19HC2filVM2H8umoU6
fYoXPcXMpxjscMjNY6dvkMA94EkXlSK/MZ5K0CwPcIxfO6cAGcaMKtwKxZwgZRjVUQ10wKh60ceV
JMc+8b82o2KLLTuOU/8zxWhl9+16J1LtaJmzjcEN1ZKYziZZAIdBV+fKHO6ZvLTwbX8bhXpjOl1e
TgZ8osb80Y1GumOGSJOu2p+rfy1nJjaLb1hx3xd3BrknV+mxHDycTpL1asgpXdHD+3Ay8lh1erpL
NOdFeR1O/XDh5ajvLLvqw3QsyishvRDZdAeHVtLbxehmA2O14pa6J8pKagWT7Dbfzh5kbxcAdVQJ
Wa3ul6742WywDrW1N0CyrT3UrCVyN5LAEwhs6SJkIC3wdnfmCWhQfabTjRd0fjIhBt5e8hWLc01E
GOThN9+7djhP+Z556IPWN0vsm5XYaeUBJQQrDIZX8briaFX0OjPKpKB6Sk/ut/EgUR47fvGajkUh
4ExCUXWohsSEh0k/xSz1VEEDfMOuJ+rAwYLJSm3ckYqH1LVufWKqwnFQMrZm/+j07mOWATrjtF6F
ia/hTt9iymhzL3iLjCEddBHG3X0I8+KkL7BmN9MZAh1ef7npcSGWjFzeZ7ZREZvefkFJBSDR9yFZ
Kqsy/GOuzS709/nFTGsjtgpDBH1TDrt0nmbW8hU2vlm/TWOtHdaNRd0r+8hnTQzLgeVygpGcjGkV
go9do8Qn74biY/Ek6QWZHgtyNLgBnSM9843nMacbMOoi8kpq9PG0lZXpbhgRb1eJwIe19tzpom7p
IyW8x74RWeRMLqPyTN0mop4PJDRn9Lw5owi5nAf8fQ2jl6F0mSEyULgysl3h18OVvZDMYHRg/bLD
938o4tSq9Wh2mxsfDCOGP0lmpf5kDiIPSOicIl3ytz6TT5pV4icCWIB9xhIxYuH4eZkWdSPvVvZs
WbYsr7NFs3d+UsbSq8UJxwcfpJ+JBnjSsLsw3rBYYYNXOpp/L9Xxf0NX4DDJ2ZsG8Ow6EAbT4Vk0
4PEde7JnrGSbAanLWSxFalDjpCeRsFdwn19wriTKXEKk6Z6Dbmrscy/N/VQ3Dm6pRKImyx1jNVxE
3Pl4CZFNNHUslj6NkqlGPK1InZGKkm8puzfHuGj100fQSAhFQ+UEdWJmsSvwgJthCsnNwtfYtK5n
p7n3U9kEpasXV6bZHZKh3xhLWmUA11BdquO2QE2dqMwLqszHirH1mKcqoQHDdu+llmCZnBU/E7Dk
ptlQr2jmr3YO2Msbn/6Lip2myx9oepY2wsndAaZYL0mpuya3Z5I+2yd/QIRopNMNUVThbLfWD6cj
GKBMd+ml720T5hb6prvh2pFWsS0P6O8eMR1PQI4Yp9o7ZNmBnxLgpVflwSmaKywqHimarZ3z7koi
Xcztxss2vpJeYsgJt6gyuyvUyzmdKuSjhtiXrhu/8lRDeVUsHxNUo8k2+l3q0NnV2sUxFQqQxaJI
tmIZ6Zhux836IKepi63B+cwsA3mhv6cyd6pX1x0InxtNSDJGoy69zNvSd2PgdpKJq6vKUGoLNUD6
YEGhCmq7V4EQ3HOwtiLEpYzwJ8zvKdb3yC1z4N9LKAbFjoFdA/LeIUyMusHrs9PAPXhN0za3Xar5
oZ+WcKio2ms8k4hnrZpwxVuDI53euRL31+VY644PXZQyC0//3TDZ6Be84tMeB2J0V/M2r0skX1KL
V5x+8Cdx4WOBrAW5N4Eke865sZEsTP5ZbywX6UfphSO0gdDGqn8p+tup0Ki2U8LuMW1qCwyvZcNU
J5tKud+s/LM353DqqGpcjibLJwhTa0IjsvKVI+FLGKKAJhqfkbkZeULKvYj2JAOoJPk5VP5rusHZ
Mt3pvsi9/qRX6iv1uir2MxxelCJDI/Fv0Kyh/Oaa7Kfj4I4N+RDri37RXxjWREnnjJEQ81mgiLD0
mkrRq+5sjYxri8Wnn4F+a5HFnurcnaFD1YLYcRQVt1gtoxa/uksV/rTN2R7cIYk0khboj9uvwc+m
o/IycSK8Hcw89q2pjyfUE8GaWlg3poHrAEdTAlqHBP08VQ3F07b5B+h8RSxk83s2/VPr9Z/DUrxO
ipHBhdnC6tUkervzKgEZAPubAxzAQ6al6H6a5y6XTC/H+dg19nHzmY3NLe7deuw5jOltqFLUzHPN
PKBK9lOvERCh1R7yBe+4bliMafi3BHK5mlEL7BNGG/T+ZNNYrNWhtWokU6m4bEvmvJ63q5a12cG0
wG9eJkCJmfW+1MUU2V36XEFCrpTpXM11+eXmTRpVFz97cjmeLEWwROkV3c73xA+z/4J5ibpWdw7D
3B+6Yn4YuoxVM0uaGFQ0zGyi8WoXyhBNYVSxPgcGJLO4YtDVlekYy9J/cmxxZxkVpDzJhlz68tjU
auJY19NeKv1JeT+XxtVPKfKP2GEaKtzfY0F6kWgc5tGYCurKycOiGteDZWxnh+mYJZgqSQEPy6Pi
c9vGBnpJvcuz77NKYLMlKy+c+6wAQsUJzNlaEOXIRkYQMWmbdjJ9q7XsDdXQnugV+0rYhrgca2Q/
vdoV5gf44BpLV7cChb7ufEnp6mazYw9aJZ8q36aGg59AkDPFLGPh6CrM/LeS/nQv8jGPEn8pA/J4
w4YdLzASSFe55fxmYHr3v6k7jyW5kS1Nv8rYbGaFaxDuEFsEEDpSS25gzCQJrQGHePr5wGqzvtO7
tl7NorKqWMVkhnI/55e2hKxC66f5+W7OrPwECBK2Q7OTc3rTCLv2K4M/akXs7jt9IvjEAPKAXGwY
xszsxz2euvlx3fo/pYN0AbR8l+tFqI+u3ImxerAgp1rb/IX3sNz1o4TvISFBL1PfMGk9tloWD+0z
KooejSEphRVeUxsNIOvqvQEUZ8XuWxan94j4f9tciGb9OWsogyiDetZsUvLbFTLUGN1LTe6D1zGE
MnmAAMT1XnewUjqN2rJhDjJVJ4tvEhVE9cs17PSF24Dda3XuHE8yITJxWjr7rD6SrDf21lG1+UbZ
aZdNbh9WYnNELd7KMUebNH5YWNoFhCEj5KC9Izpr3qOfUtScw60n3t8/bVHOd9nZc0BOGVsCc2RM
kIyboYYcLH9lLBgi84ZdEEbHKyOfYnpeSK5Ey2tGdi3EfDHkZSkF7FPlsBNTVudE/JG8U0Ndw9iX
VcZHhbGeANknVaVc2FtcuLXSLdbzsqT9bKESRN4BxXCosi2npE61XcRo6Fvd8M5O1PgjYH5WIoqL
cwNtCVt/Ey/HavbC2DN+EmID7JapC640bvC47Xdm3j0Vg450ouXR5hk9eBH6MQK80b7W7lFoKaIE
wwtWjbwxV4u+YN2tcGLP3Te9vs9dRgsj/S41KYLIdJ7AKK7sHUCdBhqwqXrnuDqiBfvDoNkyFtp3
PQ0y9TSEs+Jl1xM44Cpse60K3MiC216vVoyIytuyrZwmMvi8HOZ5ToLRNVDOpHEODo6Sb8JuT9Np
d+CtRX4CGxON5XZYRJxkuHUPqkh3LAmgjlnc76aqaHY6hwLaJX/xQJsAOY66Kl4ZNJ9zz/mR9Aio
qMP9GGyEobZqN1dzsA6J3KUYXBCpzoQpMDZb44kgNQZBRenOKFAQxb3K6QyIAnuNTkY5v+qD9p1B
uvi57HmOx+IY5xHybUpsgpZVcFiqR9ChIdCbldsBzXP8q7PBX5pBaGESp5+9BPVZVj66LIuHuaHa
RMXuQ18YTujULSasDJsMestS5grStJcwBMt9bVtvzUiLRfWIj5JjNNJ5oafa3rFNhyOe/2GlazDz
gkUn9iFywQmHqgC1MjpfoyCDmcuiDc52jmpyOTKb8Wo2HTdjlCMtzqpfYksTQqvzIvr4Qh3J1FsF
AqiyQTThoULPAU9ssF7QB43wYV6VRDwqsRiBky8/bZW/IjDambRzNl2L/dEZAznQ4JijtJsJ/Ja2
+zPRmI2i1ThFo+1bAHylTbR7Mf+Sxk0r3u3S+4Ez9rUTo4+u7tdSwHkCEr2jY0pQpKOfowGj2ZGY
5SjgRvammWWAbsTW+5rWdr+UFs2SyrP9apjgoP40SExDvYk+lwnSAYuxPWZPZlfDBxmGCCcXXzgy
1XgtvB0s8p2LAKQ0+sy3rPoQacbVpLiY6cG9shISOtYa7/lUfzRK/5h0lzjP4Us28tGVqd/YzBjL
9osNmy2NYW+xRMQDv36JWlRnZsOnw23aHT1XMAe5wW2r5xYK9O6Xaxsnr80fI2SpSZPOcBr8DJhx
CXQszkTdI+vK+r1IIbV14PqYEcAFuRtadBudoRhKodQRf8Q7Qx+59NgJy7p6h216SfTlIjPJCqBZ
R9ZUJsoE57bGGI4hAQGL/eCqNUNOn985mnkbRXWKRPxtueh04l/2iDOBaryXss90GPdlT5DwFx46
5JB6/DbpVeX3YrnDuv1exbwDegnGs3jmSZgqCXqDLK3pwd4ENrniQbWlyW7fms+2Xge9MnwczenO
ttL3Tms/nLWy/RMX4ldpjmK3xGjZo1YGcaU+zYl+Cc+C6NBWt+YiKndll75Vk7y0pIJAQDg4JXo6
aRkakuJsVJ7pU8Z3LKR+iniYSeqwEFgsJSzCRjN8dvbyTSDQT5fb00Phn+or+T84FXvrZLbTz2pk
fuz7NYiqlIXzEg1oRuFfUbIoSphj2MK2v9Q6DDUokummSNC179xNme0zVFS23XwZn5KhuOnip7ow
P+KYiS/X2eYxYJ6Us7wMun1zZWEGHd1kpNoZApXXNfHiU1rUT+WaXya2Ek9/EagM4b5uk9OxVUcH
22jIfe6fBGKOGYA8mR5BZt9rBdmHs/jA4mMs7b2Q7rVzzVebbmS63b8AiFoDs7vlPLfGcFcZihwQ
hIF5/7QSUMPDVZ4/jaBjBiHNlfpjR+oUOySDF1HFwd+ZzwtybPqy7lGUMERW9ge06R0azEcnna69
p92lpP1NvZuxSEsETEhF7db+qcYRZW0Mz+pxK2FKG2V0MymU0/+WmPIfM7wJsFusDtSuWW+IWGNf
qzjpswkTAGVdYTrEx7VIf6+a+NGl9lWlf8bKuFOG1ftpxlt6keunRtjkKDaSlwsTevqulQOy8eyU
dkyNhBr6bj//pJi5DP8+5GnKgpVtfyQktxwMYnQL7bUk76JWfzSx3Cg42pcVVRj6bYkY5tYxRf5f
Y11Im+KZPnVzdX6mrCW80jGoeSp2G0NQkGDPrMGb0XA7MrfOZF6Rh52VX0nX7M02KVkhET3Og3e0
mkQwHwJUxWwzjAx8W+sHglpky5wbrsk7dlvJloFLEF0CeEjE8yXMP1BZ4AB6hj+WTumG6Ae2dOtH
BHjoA//8dGUMvuoOv/QhuUSpcefOb06hs7U08OmLEqdqlE+eww1Rlx2Wlw2CxJ3/RESKYe3JGv0h
szh0OlL8q2T9bQ0CnbRYz31avi8Job/CgGtY4agdQOU1iXk7FtyUTRdmJcSta4F+1RgsG23+ghlx
/R5V5QRUwDbC3iFi76VI7ROJddBUzb3nGS+L2XylXc6nFZBDH+I/WCvvS1d8DvBAPo6tvhqxiGDc
4RCSt2SMHyyy98dkF3UpNvSq46IctQjfTXVvRfnHkrUNAKcKC0NT5DDksINm+0Tg8HWIDd6RDFko
1TPEksIlFISFgWG3wUVb/Ilk5ZsleFErb2aa4u9YF+Xz+KijT+ag7yVlkmP2R6Tk/aVvND/+ahDl
liJ7Hr31G1puP+kNqI295ZcNvxpuk6op916lszGvSM9Rb4W1hYHJPGrGhwOM6xoYNMvu5A42VUTq
bKzUYCCP2tk5IHZOv6LW1e9e2d0IKQCutAcftRg7odMiKaL0GHz5PnNHpMB46nxn5pNk6Q5ixPyg
7M7G7QZfj78btc97lDiv7EqPFt+2EJj5ayd5qRDmR0OwcUTSFmcnWV9UYr0N8Xo01tcJTTTy+5vr
lk9lx0zplubvQc1v+FnwT5FZhdLPeZy0+8TFvtvGV/wiZPXyXWK5a8r14hL7Mzr0wdk9gDEq0Xu9
G8KWxDGfCsrBJ1B+QTFbU13Qo9QrJECDYC6rUprKNf4IjgbP/eXB2BLP0PDegSJP+2HX2FMSDAvk
xVgIohxdMsHiPt9PQtx5W2YQVS97ox5eUmERLIinyTPlz8SVoe3xisPn8f62p8Zno70TynGwg0WM
ls5uXGvEQxY/s6SJQAIC7Sqn/zX2OcRrQkoo4Vput505yDX9ISlep6Q+iXzYPqm4XGwtv1JmEVJs
ey2HZG95wIFG13DFZQ7vwSr75YrqJW2zYIAdpvba27F08FT2CXPj+tb3n16WXap6fAGFem+sBo1Y
Xf8QZcbIt2ShlssHPGUfVXxv6elvYJvM7L97Z/5ZVQ7N18m1twSoMurssiWEU0V3eZuTDGRHr3Km
DKIjeSZwud+pS9xFDJx+7q73ANNnB+DBr1XxzDhM1S75uj7bOSX2a8Qn9KMYI8XVD6jSaA9TnXw6
pIcGVqu9jCPPyByV3W6W0RaVtyeOB2GIN51L8KGhmw4zlxMai8c25u4a5oUneK2xWfbzqxgILUOA
snfM/i2xEQlI+CSe5Rpgh3XUWHpCztz0ZK/q1/bj0Yv9uozzb6OxOACb8S7dBrdxZPRAV9RZyQio
2jf7rv2BCqm+bGl9ZreFaOv0g3EytqjbV+3klqfagTxGPBBt8Ta7uMXeEG8uJa1Qd6WOdkwUKjrr
gHOnDMpT2RaxGYXThtFMF3Rqz68xlRM8ndgBgGzdvT5mxkHmr9U84qAYS3QdNtaQJL9TlrB3Gk3f
usvnm1zJoJ/vTY1wkprQH9t9inH0BWDpT72qv5QDfGr3oAWKvQriM2i3Lc0TxMjzYfW1zxzjcgAI
G+1E0v3UOrIqgfsze3xETSujbN4jkPBC/YzeKDnNvWK7Tyiz0HOeYasl5GTxpmVnaL0MY+HOuwQl
Vsj40Iq5DKcp+poVhjXQIy1IzKbwjUFfQwcO0W1hCgCgPT42/OwN06PeTJeMJ9dTrgHKEl29HIMp
GdQ1okP92kSCT0ClVXv8jhsexlXRZE8omO5zEzVb/7egWp/sYJ2k2hnCebQyVmLLnq+md0UEqO+M
KrpQ7rLs9GVe9tCggATAJJgHEMI4xR9ZjeC4pIWLXH7YNQ+IJdzdtY61TwxhHsqqvNr8pxm1DoPO
8CexnPvtr5XmYX/1oBpi4qMP7sJ2yBpRbZqRzrwWjkdzbUuijKHd2EnYUIlDQkKN8mG2fxQGw6Fw
mzFQZbI3BrG3h4kE4HgbbEzsFhZZit56oJE2KM1lj1oLNTHpfru2sU8dTn3Yn/PU6x+CLS2hsQ7F
rD7mv5YGtnlskjIYyhgFEZs3uxKpZVA5pTH7k8mrIGkfCW0ug3xqvssIwwoRGm4kfsWleWal+raB
zIsmeykV8UVpgkAmlh8NNbNbiUZtrNcxd65ZovZmVDxufyw67a96YHUrh3tMZqij+imcSiA4ArIO
snV3vXGY1pEkgYzk+XoR33EFUtUUX3V6RodX7ETHqGYW+scQi8s2NXfmH21NXp20/fZiGDVCeCP0
otvP2Gnm77Shla43HxsA7OOQvToCnhWE6ZhKBX2nCry96K9MK8chlw73BHo940sYfRHRQi1i0BD9
ldKs77hZXpKs/zbb8UDsYlCQ9OFnBq7Blgx9pEEDjKF5XWfroUVx1xv1Fx9hAnmLkzfpN+jT+9iJ
z1rfPJvlNmV16OXHeb3NIEq12NF08BiVrGEJb4cJPwjXqwoss8N65bZ3TVz/mWr6BI3Kn5DcV5AO
vuEU+3ULoBoIx8Ng8QUTGQ6j8cZ0tKdw9tkDEOgG4IOGq7U0cE+NH9vfO7O749N97GtwwzVCqT3G
AYFovP/WBWel1X9MjefrKF58oiDIAYOD8aRzqHvR+zFWwJ0uUt5GbhnAWj1VTjmjxu+CEkjYiO+2
x0BmttTZd+vuo3fQBS3FeD846k24HEUyhThq0m8mT8y2hcAr1xWMKuXkM3aMgLDyiQ3lqy3tJ7Pm
8mO009l/4yDWlE9x+b1euueM+aPmuvcdQx4dN0M+p3OSdhSU1rRe69vz7I2z7RcjbuypL69RYhLJ
ZFxTl1AzXlkLy6pmdHdj290X82z5Ksoet0ekbLUvp+SikvV7NNdDJF8pRqIISvvqM/sZ1f+ppmhD
qUcxLiflap/98t3q3f2giY/exVUqW0ERknt0TdSaAP1+v7jImDw02GP0KbxiGyXwmEd2zs+XP9kc
mWAf6kfWk9I8kmNno8dDne8vYDWLgeilt4agtdmJ4nELRq3tW6o3+9GyD1b003FwFdTLVcIJutt7
OtGq97krj96QhKtjPxgGbvCsJ6jMOytvvE2sExFjlK339/Atp2YoUO7B+zjzHby6gQ8u70EyE6N7
meCUBsD7IakfYjvl9ky5YbdVPbWSPhQ2w/aKrzJhbipb7WrM6FJqBWaOSOG+5K++NR1mfP1auTCs
OXtmEKXmQzMY52LN3lXfHmxN4pNM9Yd0Iq0ZZou9vbxJlwHAQw/PtZ21TAzNByfaac6f1n6C584+
J9Q7gpdatQKER+Ive3SRRyIWejGjsCZurFFIth13btEVTygeZoIjK/sta+ufDQN7kfIemcyC89/y
jiaMst9Ad+5dFI44wP/guvoiorXbtV1XBsvXlg9O2pz61lEZFRjQvQIIK6oPxIjrfu0lepCaLQUM
FkuqBbrpoGWnuKHYayPWeHh28C7JHfM2G4YBbAkgbfSgjJZGP0puvlSlbC/NchZVhbcK2wIF5fDW
RaL5ro573bJ+ZyzoEed0CPi97jw0X2Me4zHJA6EJuRtnV/enhr5vbWugt7AXTLgiKqt6XFW+HSdb
Pd8KREIiPhWx2i6Lz6WFJMkaC7gnuzvk965Wxue05qQhVAOhI8ynY31FeQJQb2lHfcitXbYtAYkF
+5vmYs/S9Vp7xvF/b3Ek/xGM8v+kfnzX/5Polv/fclngFf4+E/9k2AT/NZhlVw+//1fwf06qTrvf
/x7O8vf3/ZPOopn/Ep5wPSJYSNDYIlXILfknn0Vz/0UyC/EWLBUErRg2uU7VP/kshv4vxhUynBjE
OYWFzW/qmY+26JZ/WVA5Dt/PdCSpUK747+SzCCm3CJb/TOiUjs03sx3LIeDfs2zT/i8RLU4xyYGt
iAAHqQcF8a8ASslynpBkwH1lj2211fihKLLgh0MnwTuWwfXMcTUcV8ddCP8Ydnjc2jfb0k/SgYDn
sZEh26OxG+cBm9KyV7bL5mdjD/OgCcPIrNiWTTTS47AF3glcKYT4k9z6UNmREXoCGSOlrdmeyfKd
7s0h8HqQzjWLb0afTvDGoHSlVDdRKnWLrYjpyIiBkuYsxWLrRPxGFNEeHMw51lYDvxdqyXX4jCws
K+aIHNzO3zdLto0h94vCnt5vDXmv0qE5g3R3SHBuo44VYJ44nmMHhjt+mAphnwZTcPdOTNu7iGCG
AHzfz5suZ1pM/uNLPQiKsLZf6zvqDfQ0B20uOQLaeC9yJfa6KmVo1MZ8m7f+a6csj5rdHLxqKZ/1
FaFb76pbaon2XDilfjUH4wiuzpGwSPsm4J1Wf0pK4zKIOegS/JcRSdo7LdJN4ks6Im+05LQIpEW2
5o5HKtm7azUhPRH6WpzQfr2iDmnvhilxWb9maKc0fUhaZd2JYnMJ8m+W1qcPeYoNS0QC9YocLkPm
pdfMGQ9LmuuUOCDp4m16qZi+mLNabPSJP0j0IgX2rHBUsf5otpzSVsVL3zFOpyMHpJUrzBXxExlT
D9lsa8dE1E3glJkVrtt3WYGV+V+upst0OkYVzZ/ZZBIzUuL2RzLXFHX08PdLQlR4SLUFfsO0bgno
3754XYRAuAGH1bqSk9zgxk816kzsq0lSygkXaUm3euWMN90tPtzJfHNGxZ2EqOeG9I15TpUAiHif
nD8M3Qaa+O6pc90pRYmmogsBXhFEHMm+FFCubPyrQt+TldcYNuW6BQAABxdWMJImmQemhaXWiGDy
MxGdyyTRzqm+aXv+7d8rcm+1MrszLR2uc/sis0i71KV1jdA9H//+0liAF7EI7Hvtb3PlVm6J5C+5
Wm5LRciQ/R4xWR2XWHw7mtWyiXEdUc6gkrv4jfFCHeS0/qB+xjynmNWDqUWPkvc9C9HiNSqsFxxC
ro1I1lPxv39Bwqodxjm9/89fjwvLvXRV9qOzOv2gz1Z3+/tFU0l/M3NHCxGownW7bA29V33nwqoI
omQnu5poIIk78NRuHMhSrRZHhXKJNx0iKYXZbatPPJVJH4dJ2xALJKfXYQLUsFjPfKVROgbt1slb
kfWha3C/lS15bEtB8l3XShfKYfJuUSmuXQ7dqdV1TOqqtYn6HeXd9CKOoIKjBV3O9MT4Ex3EsEl3
oSevf//J7W0Z2Ny3AC6Uu/0textKgo3wnRYIq+Vm1uDBoEl4JrA6v/v7hfyA4s608SrEDcOg2ZjF
bcpaMFeryQ6O2UQpac0egGfcW+EyIgzCaiVCCnLZ3xZTPsgukSerppXR0g6YHNu7ksAPP0bevEhq
0hFEkSSEi1StvLVRHqMLWoxD5Y6HfNbuUNZh78jEeCklw5EsiARCEk8G1vLhxtnR0xr8k4uN9W3q
hM+PBmiV2JjSOs0Cdpf1vorrPqjrd2sLeVsjPs5q1vYuOQ12G7VhuahLmaFZi7z2eRzXayUMLSRs
MOxEFx/MoniTcmbv8OCPiYr69mT3O45vq44dRSBgxJfe+mVWebw5Zo00WRIZ2oiutClDu1N/wR1W
Z/TcHSXjb4ZLilb2UY5vmZ1Q4mHmEzOWS3hhdENv4FZGETS1DgHUZ08UWOCrKU1CIAfoyrJjTFbe
buLgZMAixnsh/7UggLkezpOUjwJ1SJBO1s0xsyeMoaemiJ67BF9QK8xrbQ2XdER+lRBbldGk5Peu
99QfdIOC1KjJ32UCzFLckrg/FF3Yq0ELx7E4mTkprx5KA4wnXICAj0mMi9Qp78dFPMRZPQeW1G5r
2h+IOKXZBV80qGJXLc92L2BxY6bxeBYPTgR2LnOLhEA5BdpgB5gOrjUTcyNFvu9GrNZJWd3II1Bn
6scCu69JqJn4ONv5qzd22GBl9oXK3YlqypmSBRkbIu1ozUMWHodxt4m24J+dA/QWVtEPYzJ2xjhV
B0/lN03OIwEBcyC3lAA3w/bNIexzF+1WO/ojFizLi5Xkh6QyP7b0j1jwHnCIb0iSGe0LYSOHsWfn
KKlriBe32yeOGm9oC8ZbXE5X2u2ns+G11Yls8A+VJFfNdZsgwyyTTvpP1cr+6KC232A2CwchZlzt
5+K1YQdutomFz7IGtW0Kww1q5VAODW+cm6SLty0WmZIomDKdP2edoDWoOW3csgIs7LZLTtUfWQza
TmaCScejrNxt0CxWdK7PS/yOQxaW8qpX5XpGY06CAjDU2sQnLYuPraF/ZpE3howKYTxWFvKy4knw
QuzsAZnPmHMi5s+uM6n9olmkubdr4OJZ9fPV8Qc34kSIDexpE9yflYOyUA/O2wdxLUtIekhHzFGU
NzOHZcfGxWewbMYw13wSdd+ddRdivCP7gAc4sEvP86VwU8IT2GZ2Xn8rR629eM6ffFkrVoLJ2YtO
/4HCiVYAdwAfbjlbBalZHPFwfuadrpz6MMhx4aHbe1MM+o5ODBWS1Fo/OH2/7wYw+ATz9BEcybih
+8wxgppxaKMJjoA3MR7i+J/jiUzQBDRWLuN4KOl3Os91fE+5lP3GboN9YEq9fT6AC82LMb4iOXsU
lYlIioVztuwFnz3rJDlGGeEC7bnOcf06mq2HrHHoGtrFPkt97HcjafGBWkCF2ZB+DUrWsCrRbmgs
yhhEt4snOnfqmf1tsLvAXKsoyBAP3BfbF53BCkFcev77S6moy/s2jcp7rwMEN3FAHajVI2bEXYDa
Ccy+rAJ6nuwrGA50uZGNtHio7cdZp7fSqh8WCxntOlxpq153cWeaftVxXBrQHb5yOXDjFV/LW0lL
wyVPTYVnJBWHvEwOUf5uNxbgPDAg5SZvnaC/nMxaKofqN3RdoHSP4JR2UEwrwSpSf5ZL/dyRHKMt
NU1tU3PK+jEnkWDkfRh9G4Ar1z4x1EuBT140qfUhxnHrE5l5ajnmPjC/pj73YXqpM4kWZjsuWn6j
IEGTecJMq70muoRwDTc+ej0RBWtnje8tow2OGyM5J+CHuFnmwxyHrrLme6PBBaNNfHY8ndyPZhLX
ycpDZUvaTzHmnnHtPrROKZ+NJsehqE1kDcnMfOqI+EHEVvycJv03+V3w/H2mTsLQHR9hi3U3o+x2
GORCOQ8FujLnQDbFnVsU7VErspb+k769Km1ND0OzJECf3QcKBhcmrShDT6qF691gIHOgXTpds88W
n4mSepIoeh5i9M+gcW6baLCFkPdTSqRhVyvt0utCu/z9J6tzf3bmePScQh3BtK2X2avFfpxlEZYd
OVAu/m1/nBqQhiIZsNytj7oOrl55Cg+W1p+lpiQtRNN7pnP20snTkjEQocuzknsb0fLEdehHya2v
gL+FtLDzoXBq8HTcVk9HXFBnL1XW/86QfW0GMe3YgBtn2MV8OmDqsDfK5orZywAkkeTUxgjpOwjs
0ibUQhlbNokJGTdxNBkcAuin7bAdVdiWZG1lFnEGuqmkb1M47iMiHinZadZjtOVLVuOG65IGPs3m
dMdCQJzPlhtNsmE2UXZZA3ND1j5gy/pjzmtO3EMTQYXrryCcKlL1Hr2HP+KqC3PjXs8cvN5z5wUW
cBPaB7pMOF3wHfqoV+OHrJozXOm/sM/agZ3rsJWd9ltHdzFFy/cQ46Dg2gH14UOBH4ATRu2gyk8W
iQmhg7eYJSYN04z8zfjOXRDG6PWbu2K7IZwOv5NoED1Au44mNEY8XuLIVH62jg/lENcXK3OfNokO
75jx0dbiGE1nTI4hRs1zQq5nStTiWXBcKuKBBrKP93odq2vcteHoaHlIzy27goY5hORcrKJrvMe3
KG/9OJ9MrcI5rcMnmDQh3/r1bLTOcHNaDBeWcoM8rcjC6LSLG5NKXbdPTZ+81U3v3CQxwf98qfGO
jMxWIfY5ggdwSPtr2nSMmGBOvUxO+DcOIi49HIuZ5tfFhV3S9gejavbx6hC+JyukvmVbY8Ykn2jS
k3vVe1+p64HlLcW3k4wTJ/BMI5Uwn1OduRwDDC4xTtic2kit+z1iizxMZLBNTGsVEXv4O1zIAxQA
3gTiqWL1lOFDJRU4f1jN6GgPCcj4PB6gOsCms0qci7o4ldZIgYCOxCjiJfONlJuVhKPsYtnOj1lr
LmQTrIjC+g+xcialIpr2gF2F3/XOdzS6n8acnu1W/yEMnBnqkSB9ZKRE3WI0hAiKgEWBV4ZQU/ov
Ht4OV8tDqZqZuZQO9d50d/OAfEH2oLvlJJ/0CJwP6XdgVxnGAwdXBf/TYZbJ77YndTwzYwok8ilU
9WruLd5MZeQpnwYeejJlFDqt+VAZaPrG0cSJVV3I7hx1M7stxnI0cGoFDelVodC0S4lZHpstJXLc
1QHVv1xSOKJpzDH0YC2pO1vc+eAMzHqtwsk9fxhb+qebS+E3ukXRU9JgwW3f+gIVKvE73c5yel58
grBW7cOlflb1gKTttOaI48Y8yDNPD0xP7XsHKiElq49aBjRArkkQgg6Fode6OpsauUh/TCo9D2aV
x6fO2+KucFl5ZbnT1qrz83bg9E0sfGLrxVB4enuSMfmovMUuQ9BaVr+H2cNKiD28xhjtu+Ow+ZiM
OMgKCyFFBUiTt3bpgw7zk1ThNC9XEnYIQ+yNzG8MQ+3tMtJ8XS3mHqnUuBsz59sb2ncDyTt08DdS
yYVbtX1fNFUh7xhxeJEoxrhIug/RRERRGuyO6FNi2YHfErjmlY7EChQVF/S353kg/MsYcv2Eu7El
pb4Aq8phG8aq3Q8zFZiWo7WhXsvJb/KGkAXHaF9NeDS/6Z5SrCOZviYHCN47j66BD1V9RAttF/30
NEwEppaNeVGjfJ/WVMLW99qucPBr6PU0XToP09TQfy+rez9YbGkJXISw1auRe+7BIkyeQT7/tCbj
QxDytmn65B7pJsagmJ+ERL78wIB6XKf8l2MCHbfC+q6AQ4Kt1IpgRu82GwT+8s4LE03KAy3lPqyI
exxIb5hrPmTxDItXDSp07fVpNHArpJLEowhldo061Bqbo4JX7YkJWRcyOYnghaR6qpTk++PE55wh
BtzxqBFwwYnysg3NpXntupynXdVva5I91/Z0WdAWlR0fGtsduRi7T6o2kJ6t+kutJz+TyvhROkSG
DDnyHSk/GFwoLI23tCksGcyWA179+l4M9C/1NXFksRpOpNMmgWEQHhA925mkQtP6HWvWQ5bLd039
kS3At9YfBTmetucMeNBqqh7jiyohGVtilneWNe37ttwPtsjOXG2QH3b00LvddzwjymFAwCdpj1QJ
V2NyTGuIfw6cA9+48JccioZL/5gXNSEZrv27ageUdQbeL+kiD1a9g6afXNnUEEtQse2o1CbRJ9mi
fY0YncjmHq1bXEn48wtUbiAsEsl/oOG9nHtZB4lrfYNychYamHZkLt4wQs0Hg9KTnSjdInA3AjYD
u4yK8veCSn3U4nuxOPdi5GhZuvjXWjb0WNiW2BG9MslDbtjPDRU4Ollvfh5z2BaOuylZpHMKNZh3
X+eWO0UNZKKaStytgrkG6Yplt8kl0RTPmDE+SoNjNZ+7JIwKglyamXiVacU1gT36T9TjV2oa4oh0
O2ODl4a1yz0zhXUHI6FeIcwyRDwT8LEPF85EvBGHphGztok4jAdnP/OWjuosNCXMX6rsc+VM13X8
0a/rsY8lz66MT1md3PT2rE100WYTFdDqVM8uIqrlCN+GWUGkiJ+m+m1ZZeZnvBQZDWqB/n85Oo/l
yI0sin4RIoBM2G15Q1PNIotmg6CF9yaB/HodaDETo5G6m6oCMp+591ybB4vFyUJ48/DjEtM01iQ1
zAgEvKo+cs0Fu6C5a7Ac0ixPaXzJjf7Zl/hq5CcfLCZHZ95mDXZqe9mcZkgm4LYy0uRktKPkbOjs
10pJ6rSBXJsuni8wSDG8gqieOISLwds5dfU+FqI41vBLZF+9cwRfMH6EZ8bRxJOx5cOB3K4AeiBl
7Po/4fRXXxkUlclrkPfcr/WXWpR8Wf/oWzeSoc6m/e2A/nIc/dym/cFCEGm1/XyqBQ6aopbAJMZd
E0Ub1Lt6UNyJdvoJLxqcSANgTb01jW4xNqvXZMgYgaBTnSqJtE8BpXM43yPUr2sHvWyLMrQy2Y+B
S3mPA/feMAaB0gPkoE8+SWeP5iZgyntqx/AOf+FT1iHLikXivpvRbzlNjN42eV1gkSX8RpXIhZvk
Dx/2l06mjbCz06BpL7PiI8v5BkygKmWcAQVj3CAzlOocW2WCdIlIE2Q7XaAPgxNdGB0I5CW4I421
tRyBfjm2q0GKV75kqCc9yqvgM7DqaQcxEONPDg07Zu2IvMf6ikd42/XyzNS2uui4O/tjTZG6xEqW
UIOaNjNXcc3MOLZ+hgJ6WCqwY4x02Gmmsh2yyJQ5KVrrIg6/3doyEZjuSlv+6Sl5SowCUEtR/iHH
UScVm2d0AdZ6rOpz6DjXBBIY2A6+z1payCLGR1LIEFk3Ggn8XYnb7DAnCRgiHicr79+n+hYNNvag
KLt2xm8yGIxxwDWsMmT/XkhXntLullFzDo3qGSPzr8wtiFvFvTHT7WE6HUty1gfOyHRKdqX2z5Cv
aEdk/GCr+DDizcDGv7ZGKIV2PP6xUT8yUrgzzf5aWO5a+922yKIHAC8ArvoRMqiY1mjGDp6Mbtk0
QD56SWM6X37bc2yrO0tYjzDNIu6AEiYzP2s7+qg/WAyXN4MM+8BmJFrKtrjjnn52EkA9LI5XUqAr
R3lbMDyM7tMs/nSJN12JePxAJvsZWePdDGToEBbyUOQWbJRA4Zl03o3R+HRmzDIZzPuNQ00uJ3UI
N1ZKK6Py4aTqp45VyTB1csViC+Bchr/dZL5Omni83Esta+tmCc+zmiPThyt5VQe3a/Wh9dJVomBW
Wf6WoJQtTtN34RCzPbivZYoRI024ZTBsPzQdL//Mg2Y3Grpt9K+C3ofmukeTvArqsN92GZ7wBQg1
OgeX1VmBlLOM0Jd4ZggHgIhqkzwoPO7qbJV631RI9XXJOCiMfmdEallv3xdIjgfXhyJIbvbkSVwm
2M2REyOumvUb0cyLuBegl52jkrTzr2aS3rqq0QkDKEZKM3xONtz2vH7RHSIMPfcvc6WY5kQPdhH9
K4302BouSa9iXqhr9Y8XleS2t+ikgQ3gsBoUm21kuyhWHAw0ku4Rm+mubJHpGpmmeTTGp3zhRlXG
iO6ZSismyLKYhYuXeLGoJBJseDRdXbxoTqFvsOFMsJ5YWOKNjmBAwETAlTM7/4iINHBt0T+rR8q1
dVmLhy7vTkk6vWSzfWXTThtZ77Km2OcBCg4mUHjVmnfX69/5HpGuodgzwE5g2vNXRo22uwFWnwyw
guIQXIjiQM6/q5YwZ7nx7tvz4kqguaEjCoszacxfLDfwVjrNEWeZRDXIKSEhCLcZ+v+uvDOrDi1f
M3x6AbGEBiLABZVgOhFYypiiS+v7vjY/U3ZpYxBcWoNamLZhbQTGZzfBCLBfGVDme+w+NhZhWo3e
faR739pz/mNFEuBTDw1hqu6xFL0J+dRTpxnzfETyytCiUR0+gOTBAkQZ8aeuGyFOsiVPFxPCuYJ2
48RnVsq3mUpoVSxS7VQv5Uv9LylcOI2g12EWlT9xi8OgY5TVuWJTePN9ntN06JHspHSodkKmCFsa
ZKPNG0bm8KR1iLqde2Icg1cpBqwH5WFu9RfzcW+bOnA/DIIUWSOMKwLMHORDMEQaQqsHOqFN4RBk
n9M1l8YiJvXnkxuV0TbrApDUZbLwGZCmeh7ip9HYiExs/Sw30NfgmlgAiIYpBiaPDG3ZnLSmfpJL
q5LEb21RwkwU1bdVEG2cDcwEBqavMAHkJsoVjX8yg8DO08+kE9BdKkZZXLepa8oj2/l9aQeHeMb8
yyzqo0m+IavzAY3ZYbK+pETDPHgveYGkjiSGRo7bILHT+8pGEWK1JYvKNDvkNXbAAoMjonCcJb6L
GNW0D3U8Ptd5TcZ08wwUCZwq6dd6RUzwTfTVG4yZm1dFmFT6+g4t85PMTyzs10OUsGQn5ig1H4LG
fzdVe+Bfbe9F+bzz3YJFAbxHcF8Z/kI8phpXJd0uanQM9oybo9y580K19Zd7ph0tPF8qfSI/9tMk
4HuHlw0eD0VbEfYoNTkucbtgVg961kpEPRC/AfvdiAwEk3zuFneZ51aXkUXEguc4eBYqvIYHWg+w
wCKO/UIFd6XuT3HHvV94UYof1Lqyh1zbbnyoin6DTOZzedRju3xquhneAdTMviPcK9EPjSp2qnAW
DfSPURdyZdtsVUz9w1AFolUUXSOVtHtmraB5e57+LNxF2OFWTR39lCEXqxNtndD7WWzwVKbNbXJG
7iC9mb2QaY/zWsNTWACzxW4GJ4Bl+k0j8yZ2hCUPkZnVJh3kNmOlZgK4gNry/0hi/LSEYkRSQ7Rx
ufvlXMSHqcEd7mQc4X3CwVCPBfhu33hginSWvnmpp+ARpSswQ6SrOxsm3zppy6ew03wnLF+9r9x0
1RbKOSVY/Gwqu9hWjDzZnKWXOSKfJUPznzeIsntlYC5N5bPfUUnHdvgAH8xjLxE/D1DaDLfglRQI
9MCF9kRYL4xBZwer8L1smIQZSn+qRHC+WtesbInOEg73QludAt94sRmUYwSSVvde6Ov/9uFcoFHN
O2PTeqyUJv/ilpnY0VJYaxRYv664mG5/HBKScFwtDhZveGgEzx4G+rkpcbhaYsOKjN2tjFsKK2Qe
fEokve0aXx9UgzvOnllhda77XTXsjiqn3JqYD1aj2PtV7x1wtyWBQ71uSn9lc2CszHbm0EjFeTJk
CjFsOrbCto9Wza5Y5ujzDAenXeNAQ86Hg/DLz8jmBZ9Kdp2x2Va7oEet1lGW1LrI9tpDSp3a9REL
IO/zXEEyz8SmmVggs5stTz6h2swUNo1Ojuw7mRhPt2QY94OVD5jCkcLo6BN40jYjKL2GYsJGB5q7
iCRH2qTQeLrDpsgOjQavwPwVE6i66qi9ZQn67ciEsrbE0ikGZo4TwURDtEkDm+SNhSK/ooG2UmYQ
vJdB0+2k8l9aHR5mf77nH/+J5u6+DLng4pwPo2uOSW12Z+ak6K45/uk3QsH+UvJGE6SsQ9DotVT7
YSRFPY7jWz0mF7HcCi0lbjZP3WEI44l0MPc25/qpt3ou3/IviZpTII3HweMLnFKeNRGxpigj/Eli
GZFRWaWOB4JJx1uoHIDKKOE97GfrJresxfHGJhhqWIyKdyC0caV0+SV18xT203OGQnY3M+BGHbX3
fP99sjCKeMgpZc7cT8fud0thbtuLkyxzD7VnvMV5f3aC/MOEDLZ1/PLdRmbUdAFnMWIdC6vAOMdH
1jKcJxZrOzU8+EkIwEU+JjxFUEnSPVjVfgd+xEOBwZLMxWsZKcA3Ved9DpZ+zWv1OC5z+zRv73IA
SYODboYMhF6PR1ICw8VSCfqfIQqFB/yrnTcQha5B0OZD9TFAHXLYQzBvdG6lmBkcFOcgtu7iOXlE
2vQgQ6oVM0ITaGaLfX7Iz7Wj9gQEb/3AIPrQpwOCcrUeY+umXFNt+rT2EEDP2dmfl4sQfAWoFezd
dBay5q6W062vnFcM9oko58eZXVmoque+Gu4yVN+rPEN8qVQJxQWVNdboT+147w2SUKNnQrYApRwS
JylAgu+4ji9dakC6M31/D1PHHudsZYb2r8XseGU5uUN0zfhgYzxYeSNjuLbrobmDx8UC8S8b9qRZ
LCvnJrWZmrF46qteH5HA6JML7hexSf7gQLqgqXbTzaBZAg7+fVcXL1ZvNxvHAq8RLzBuz18xyFPP
PrOilfg2PKZlLA2SHXotFOIOCrQ6VzuWfjmpRzWOCwmkr9HIerCWV7hHUeXtAidJD8lywzkBruPW
vFczHw/w0Q2Fz2JbRn69NBtj+gdk6JmSrTy5ADkAeGR3Y+jz1CdNt4Edw8dQBke9DNuMAdNmpWLA
PDMumUCjt5kREmhGM4w00h1c1U2ZMV5e3PQTzrhWWR8B03nXaJ9LeDYmZecyicZN5aKQjSGYiYCf
dCTLsnDVsQjrI/jY70x0H0kD2SFJplNRydNcpSOque41tVDd1Hm+LRN1QgDer+lh2Fx563xEXoAs
7p9b0v3B5KQaS+uvyntKqiDd4ya6hMI+tHl71PBXGbEiIcCh1GoWdGV+LkijmfV4dbj92fJBxojA
Y1Y8fFVufQz8PmVr/umyOKUu8MnOak7s4GiCgvhYYS90CvsUJHhFWaG3pheuZcm+d5pxhkRvmSY6
u6H7WAMbeXfr7Ji5T43nfbJSabYBsoQtNEx0yyWnZm07y/In3IT0n9x9IBldemKodcWJZvnDYztl
abO9Dnbg3cdkIualhLfv/gVePTEgQWiCNBra/qISFFH0nRiTWFFLiH3o3gjd4CIFCLhN/Cl9kM0O
TD8eNNGnG1w6/dbUJFl1hr0dYusJvQMeBEs2/9hgAuR5CZpRH2Xf93vd+e/0lNkRpM+XsMttEiux
G1JkOKHQWwjfydqZoViOLkiXae1bmbebS9fYUKweK98Nt6WnGbKEn1Jaw6a2kQ1awjhlbCtdCdk9
d4N3/r+WVF2Yq2DCaoR6YQPoSyIWWJEGbqx9vFWrBtACrHiwL2gPfuIYWmqksdnZYRFvPPMpisDN
2x1TrRaP+T1Nv1t14Sn0iCwhe7oOcQWqiVWjN2cM0HKiq6xKbvrG+kPUle9nrd7p4/hmY8TLTB/3
OnhPA1ILLBUDB5jDL08q3AYxqkSk+8BRLOMtKKWEQVT9YyW48ljWe+jkTpmwX7inuWa74QE50mfZ
mD9zUxi7xoSt0DSvo8/IZiCXJxoXGyc/khn9A7Z/cElav5qRwfegm3sWif2md3z8e/PgbZj2J1vR
pODxLmWAuBC1JWUmxItIMz/SSXhGnEKsl/R2WV4SNcTAzBkLktYi5zfvffXw/395w0BBG686zJjW
TDdWFhif/ATK6f+0wd6BVCecH1T4ajfNHVzEYElLH1mtdDr68XPj1cWq+aCZFK4INEGn3oSAyMF6
vljG/E7TK7fCa58nv+KcVoycZwAlRZB627DuXwHmXm0p1yQGvuJiMTYFmTvzZuhZqqsASdSo9Bbn
msH2lKmdYeP+iKGZbtuKl7phlDS33iPCDPshhmdP0ZFXGzS7Z7uK7mNPPxSUmrU0Tp2eumPrhQSu
iztT6l9TmBygn0EZ/hpu9Iaq5NW2qfNt/akDjLKL0VSY2wwFlNNmD0nDxTjlwRW8zJHl4VHH/QGX
yzkQIXiNFAZda+1HDkGnEs2G1gNFzBux00d3hts4KfvK/uqv6Ke3LgOxHU4obkIFex0PJRxrWsk0
ohuPnXIRNyHRbB4NWqwZj0SZG7+WpODQVXcfpS89Xh9ecSu485k5ukH7NFWYqI3We65LtqSM2EOa
vGPFuq5jFHMw21gguBpbBtCfzlRQRjgEPzLgeSxFtCkmW+0zXb3FmkaWyMxPMwby045IvOaUiUs7
45Di2+eaqnD6gswgIpJDjzDitmoRHrXet2QXdBR+CvRAgFgW5A9Spx5CNY3QtOw/M+8gk8wLK7/K
k7Mlwyfkzc7DjBIZQ4xk28xNogpJGITFJc6qcEdh99nFMvvmqHrH8XvQI/LBob8VhcIb1WZvhV+m
uz5jX6OGx8aqrlH4T/rYnoox+iRmj7kOEQ8ejjcOt1ef53p5E/Ix0hu3kW/mVFJS9IxZJWK2hDg2
PKY7MQxnz+w5E/Lhqwjzgx8H897KyFPyuMVDCpihfran9gf9QEz3a9xKZa7IIDtW9Y+rD4kBxEcl
KDQitN4slWyCLszfGcqXmZGSR/5IiOO3QONUu0CpO118GW27Lik5/DZAc8MeuUmIFlYTQP+RFKFi
gMM3Z28NmW+ISjTKSeWCQRvEzY71i0mMO1rjBzXTJk7VV9/dQtUxMVV3s552vc/zocr+HLeUwOwj
6yl8jqOYrgnWDKRLPDbqr9Y0sDOG7pll/YogiaMSub/CrfloCbkdWCltFSLUteLQK4OWF6CojxCD
5MbBuNtLTPd2+mrZ+fOcAwVS2unXDh4/O7M/7NYn06RxTyxfTkKbZyWGy4QhiUg3yGvhs1urTxLa
P+pU12urKVZ9/TcwO6/kcEnMB3YjG4NqEPbBuvPqd+DDD3U6PCWSwWTIOm7mMxn92txkFL8rdL+8
DBurISkkfjPsh6pnCZoN3c5l0k/xFjCMR2y7zgb1WI3MOBCyr9s2QEv+/6Tcf+PsuRsa5y4LzG/I
GztU/utA452mIUqjfQ5Nk+b4QHLBwxKpDpoSQW6h2q8IpDIz6XflQfMl4+PAAbYgXtQ+7rpvGfAl
u9Yn+jQaSsVsqkYNBFDmp22yB5s7p4+MF9emivZd3PqSub9AEAQKb7h4jv84Ij8uDegisR86p2wK
2MDbdxPOnu0k5n/uYuodJ9abbrHE9HE1ImDAd6q6H9dLMf71zIo6w6wOeT76WAjTt9TIra1pJ/Nd
P2UfWdDPe0FKYTuwMTK4yUc4SzJ3/mDEXFs3VniOkm6lw1+PlQLcSj/eFPjh+Djm49C8R1H/OKlv
uvmyDK7Kcv/JevhCsnLnq/YF2zhdGu6zsIZVkQ1w2dyYvNqgW1loovbYhQfMa3xaUd2uMwXRvMRh
1vJVTvlNGdEd5LXNAA/zAKTqFLUYiAI4Oeu0kfc1MUHCFmB3+ugnzCuaPHyyFZRy9Ai4ll1qV28y
2305d/Xaiwp3x5D2Ycg4sVEv/upCzTuZpCc9tMfezp68vmKIX+q7vre9xzae9+H/XlYeHiJEQaSO
Yv7wiac+lh3JEGyJ7tkBk3Yj1S/1+7xyA3dZJZF6x70CBGh5UuaYEvsnHAmYBM65ArWFiJePn5ce
iGEQPbAZD05Dm7UbC1emwLzv+d0vQukNmlK1rmIcUgDa9uNslPyVPNBOojeZ5UnOJr+Gsi9w2JXl
/QUuLKepG/w6dvtnMrmXiXEfV2D3zCUXxCfWdZOmVr9xg/wdBUy1Z2GC8XlRiQxcty7Srqd58ViV
4Kon8usOpujZg88VvfLMd+W6qNWI8FwjPyrPnRSw0NB32tgN5vYj4FM4l64dP6Yy2UGcANiri48a
kUEWzw2x4qK/n3mbNiylYQH6p3bitSoGXWxTbZ9SYkg3nkdKmKzZoIR2cEkXBmY0pnsWzujMeWYg
FmTkRRTbxvBJu3BKJBdu+SZTbx1MEZR0He47YBk144ruK2rh4CnSM/xaICib6E0gIhlbt/tM5uC7
A0jNfB0CKwSFlpPdwM3hooOGfTq9L3TzPjf/uhRyuCN+7HK8VfFdO7X+vsefMzBCMHp4DQEsu9nK
MEVMCWrTjGGbtOZ7b8CO6BmoI2CamhAEZkfV/4bA8df06qDfg0/f9F8cAikPnZu/JH3zr5w8FsY1
/ogMpDoiU2fH0BhUoE28p/RvgTHLw9xVV7DlJtNA8VibLE8akNkJ8ys01sCpODHZ5Ld3/ZzdKMto
DTnHt5JFOnnzheTvKsQ92B79RyY60CLtSuza/RBYamUOozoUTLTZuBeH1u++s977JfpKkg9kf4N+
+LJyROpVn741HopTkIuQ5QhWHodPf/TvfHCgZW0fmwWkOoTmUwN0nHAiUu96YWASZLq9k/54nODA
3NWy/DCbWrxk7F9E1rzV8dyd4mQELhny1RsoI53K3cqsY8EcLNlImLZZl8+wRE32pXgaw4MNfX89
IdxfyVY1q8Z4DJVcjloL9hpahwetASDl8mKH8XxoWvPFCOxPjQl9mxWwSplfpIiHxb8Sh/i25O6w
I+fOGudnslnSA+nJDPPLcp2Ol4aYlkD6eGksfYN7mWIgzu8sWZMJV30aBbaxzMQXweA6669VQPxq
bCLSYTWGgmCErwCPtDcTRCuR3I9h8DoKBVPdaS7VzPZg6ut7qJLH0tC/Tt+Fq25MD804ggc050MA
rmollP/byOmH/2DkXFemvoQKFH7Ut5Q0UX52bQPLSqOZTIr0nyHqYzQN3har8EvcY8SPmhfCc1bM
kGCt1LeaREluee/dJk52sNhhLf+jEdmjaTzmJilmHYaQlWKbtE9SruzwH21TuzJN48Ii4iMiQUGJ
xwJk1zoXwYVMT2Jt7ehRFDQlVH5l2ryUurk4g4OtuT4Z5vzYwknBbicFOud837nTuQF+NqrkAX4P
ClT4CihWNyR3ZAyGjeAEGTY1fL6dEdbjGB1tY3pAu3lvFvZI7bHu4HU4iUYgAbEupPJqXftZA1u2
8qBZAf5fgz1b2yzB1HIVSzd4jEOcN/BqUkkHapWNXL8Q5oyCHpR8bA4/ocb2gJVxXQHB/dezhd5Y
fXWDZvJrJQxYmsp6aE85Cc4wMqb6ECM1QKpH+rGa3k2vOXkR4/Y+pQ12EnSvxABv4RCyrB4SYsc8
8u66XJGhN11M+Hm0Ay03pCCGMyKSIDKMbZ772V503m/v+Ui3C/YLRsQPS4fH7xIR6FBBOzml1nQw
mo8cZubRidQl8+qfIUIg4Xt8llmJrMMR7FZcqogmj04dPHk+1W8pCd2uKgpTrGTz0aJRQ8AWbem+
7gNTvXSBpOWhNtiUdYBfLkCLzjUw9HnPwO00iPypquWLOzyMtXW2XO/q9TP76Yq6TOR8pfIuy2BV
lQoKfRKZ704M8DEGtrJqfOedpAMc9gpwMV0nSfEcwCrBPh3TIa8JojLwWxTf1gSEHjIau/iG6F25
QHPMomCjKvamDHvAt4T5ELfLhbcEmzMlzZnUDFy9dD/lVdbqvrda0JsossRoPk+40jqEbRl0yl0B
sIzASqB9UHixk2GYNseby+wKOcnGSsCYhqK5ss5FY5ixjRDZsW7cauPaU732R27wZRUBdGFjplB/
8jxcBZVmwuYoh4FUcs45xZk8aH2M8XlEY6MuqQ9+3pohf9l5wZMS+ycGaDRFUSeOccfzWtJSUCPB
9yc98BBa3k+YQSLxkbC3ub1PCvCEsSqK3ZR+1x3gscByxTc1S56oS5nVwckf0N0F+UXAyOAR43dR
QRLtSshcpPa2/fBTEV6474h63QQRPyKHGrWJh7yrZrCMosfJN/gly6NZREzc2/yu8YS38WMEuK0p
H7jTt44jbmgx42cfmdgqDxyS/drGPPpIPGIebS80zb3VOfUmx9d4ch33NJbITCV0Z5kUglSo6DmZ
1gZErHs7SLlH7eHPgoYD9du1j/WQv7BD6i8gPBHI4oEjm2wZRSVA8DxLvomJog0E4d4P8mmvIYyv
XEuJa2U2xzbUd6M7gUIFLMEU2DtUJpypYEZ+jVd5r5TzMefVzTBiOo6cYD4j27QKMtriwQ08QhJl
ppg3DO4H81KTb9sz70NCNnc+8j6UjT1cKdLS+oZPxBveWLmn2G6rS09hN4S+8dYol8Pz27CDrcU/
PHQFG8Nm/JQjyGHKSMwkWMnIpdvD0mpOmY9Gzy/Lx7KZXhCFxugEU6auCv63PRCozvuzEZN9M7nQ
9nbXqHXgpojvCiLu6yK8n12O6JpCc5RteGT9jTAjZGcBYiLH+yg7ShNRDB/mANRV9cAMwj2x67wo
RkhVF7BfQeFzSayv0U6qQ+UM3moecL50MRmcznD1I3GBBqEYilnXXuhuE0w9P4S91hPyptSOYM3h
zk+d6Xk5mboAO9w3OjTZd0/iHEI5ZXSSbxAAdsCcYuBVIzvShbxcD5x+LOpOVV6+uIRu7hcsXSrA
HjGPBGYXqg/NZA7rjnkvOKPB/PIBRCkfBZlRNSMVRBkwuq5eRFRMFrxrmZNPEj8FYngjO56Z73Ji
0EV2qlVr3cYIZlBpRfYfgzrgOEg9IP2bB53qQxlBUgmcX4opa1X7wXdffs3ugK5Om1c3T9CcoflT
VkV1ZbOuTqY/vsJ560XttUuYQEKtMYqLZTMWwI5wamBUcYLxZxpTdOTQ+2MtsUHquvczvmJQrc59
yji22TPyWweC+1kE+i4quaNJX0JYN/tyo0oSkYQrDiJYktnqOj75pIKV5rYI5RveA7XxBXZtyTSX
4U+TZ29ODvgMRsk2aMBhmYKk6yK4pxm+mPO4iyxu+Xdv9hbe14XF6y2oeUZ6Fu+G0/orj1QkuDWM
gyV7psJMGdWYL62jyJml6+vC7Cty6he7fQ4mJFl8qy+dPUARzg5hVL5k5Mzwrw/bIoV3vusm54Y6
nDACSR/uLbEacBSTqr1UzrYYwJXSW268+YCad28RzAsSpnj0Whh0SeasPac+9VO7F6q9z/V34HbH
5Q8yAolmUL9aFUg6j6msOzs3Kz0iRHtFdZVxAzfQqntaEiCGnD/MAqxul/iL6sVxX5r4JdbxU0fr
Ow7UNfEiLkc9tTZ7D3JGdSQ55l8y88kO5zjUv62utl5nHeaeBib9oXYhga3ulpE2lSsWdyN+dLQ+
Ezk+Y1a6QgkzpYeWIFpKUxQ90xi8C4EwV8rm4JZE0YJ5DfPR2eKlWAYu3E0kFpwwSx5x1bLM7y+x
B2074872XBTGDHB2oRMzRmTM1pHsQGKos6taN93GmhLR5+VflB6jNfOruY0iTHEubAJt6LvcxNiR
Bve2Ye3tJgKhj11FgwNbGaF/T63pgXiq1nHrvXrooBkfnqOeZa8ak+HQzN0H4aBfYnSQeHEFZp2Q
sDQHag2ipcSQTSjo+cn6HKSNvKMChuZv8mPGuXeSijk3achXqYN04xfMELl0pkFNUAyBoiANfeJp
P9dmcipa4EodFBRSyLjWU2cPUa8/jqzN/WojRdS+OEdNOBJc5HKPgendMSTpXN0jWIZo14TmO7mB
L97yAnszrp3BjoEfScj1LvMicU61WxCOh1EBusmvClmaynM10+HZfMkp6MzAMkmBG332/JyMWRDs
rbT7UXn+irXEWxkeRys7vG7Vt6iJ59Poly94U5GN+c3BkrzDPcnr+BAPCYqo0JbNemjLK7PblbLl
Kl0IlbVir8lc+41akT61LZ4gwLFN9dkhY+RnYM4mPK6JCCK9rZzlW2hP3sYgZ7jmEofllj/2iXmb
EaMNjBmtpjunA2lniMJxcJXopYzvyeRv6JAbDE9F6Cqeg5FBRJ2bt5BNgxEr+6kJZrKqaIdNeXGa
8jUp5TPF3jniPmWDXBwsxqiLh3oSbCMClx0M0XwZc3M4wtVXbREexUvz1LsDXrsCcw7NK76dhFgz
ooMl5wWXe/NG2nTDoc9QhY+HqpY3Ertx0SfpLnCnn4r9H/PShiAOCxnLKNBLVwgEup67zC8x1/VF
hT6TCF9TdgSlGzhJuprUvhiPQKPax3L0/3FFWbjwOhyUfCUm6/JVbpcvmlwzgh6pFj2kyg4zYZpU
OvnKPbL+wx5ti9vgdVs3c9EWN8RGuhEkUJRoPQXQKnWZCPBDhYP503u1sTan+Ya399amKX5v0OAV
KwKp6gOb17JrTSI/++vyDc1IDA9ivnnTPG4EmdcGexT2uHyIiOcIJeTPTPQTp4O5zhLbOLTRX42e
Ack7UFTf7w9+NV8mO3lsnGIz1sVCK21P/5/BTTkrmldERhUyiRk59KJuuZauYyD75JrQEEN4UGOt
f7tq/k20gCWdkQSG/uFxNGh0DWKb3ZGYEhhwFS1ttB73bVU/TwixNpYDtq6so4cpnK4CeoKFnVG1
zjWg+l3PLmDySuT3E4ikcbTv/VbvpZg/kxGXuB3Bb28WShdEH7qpq6FoRj2kiUBlLaQCm3k5KMfk
Q46wM5NJQ1FNjAX6VD5kxU6Kjt2gyQCHXIJsS1X8YVTWxSUQDMOCxo6v/Gd8tRaWvPI3NMsPVzhi
k07lT7pw5crh6Esvvpre+NlCDl1HESubmjdUxSMeeG8A4h4F+xLfPXxU7xgbNUKHzmaByfvkcLJV
1T+0ZYLCX320PaV+HssLtXK6I5d7lRoOog7upMhYRNGYWmRxAiU24aSy77UlLybZIqtiJkM9plcv
TTr6ebpL7OgDttS8srNFuU6UhIWnis0y9lqeOcavHk3eY4iOtsn/2eLZIv6KX0QyJPMDttAc1uX4
EFUsq/uJYKChI5qaaCjEdkEFKMT8NIGmb2aDB93FFj053q4aMDE2jJKd8C8PGRuhXpqQpKSH/z/Q
nBKireSFYvwjVAxY0OF2jv6G+O4c6mn+DEMOT4vTMDPFtcdOLXE4OJwxy8IhUgHNBDdJG85XCADT
iYUwYGL7mbIa93tB6mtjuO5meOg0NDIGL/+kE7z7ec/BDsxc9Xe57RzSXvxaId5jEahL5Wps4lyj
Uyvuio6lXpZfG4MRk6R5g+HeXRvh3WX/UXcey7Fja3Z+FYXGwg14EyFpwEwA6Zn0ZoKgO/DYG948
m2Z6MX3glbrrdkvd0UNFVLAOyTqsZCYS+zdrfaufg8bAlCjs154tw03ndfein1DGJPlbo5fliY22
Eg3wtylIytJSg3lgvQmwZq45lqU0wcQSMj1bzm08c73ZBGJgPB3e4aM0/pS5L8hUCfMolCPRvUAR
sGuvIEuskjqz/ZU+6tOkDxtJb+C3jE09Ck3XpGOfI/k2qtMay9Ewp61DXNViWy0ZoHdk8lwkX31V
ipC7J/IP54RziZpFM5hymRzOdn5bdZRY7eD6Vjk8ECw1bgGjdZsogs6XoUSN0/g2xnE4F9EzHvkj
e0wsKyXNRJ0+aUsMY87jQEZU4GjuF6a+62CXD+s3LYNqwVPyp/Xc6AO9dc0tE1KHsRNb2Hg5MiPq
kUrrrByK4YFgDa5AGWVbUckd0SMHV2metBIA9zwywLUeis5Qfenoz8jekCcU11or2G/gmjuQg/u8
Jj7cFO1EMIKOHrNjTs/oY1s7VY4QroXUAGgZHcyOy5z9R3ec2Sq57Itv+gxsGfzYbzXGvjqC8WCm
SZioNO3HpBkQQBnJE8JDf0E+zFSBJV6K8HBQUCszaOc1hr/TS8aMpdf5DWmhuGjyPYKZsXZhWCzZ
O6Mbb5PiXaAzQXafmr1H8ojygs30aWzFSab6HwBr5N6n+bdXVXsP9QgNSAUZuS9+tMZ6FmNKUm/0
wexeZXumHRFHb1PFPfcOsg8WzP2jHFgxGd60Yprd92l4WtJBbsFT7WEtX/AZF4G1ZAjRhXflYLhd
3yzuyBubQDOJmrJD0Zz/VDA2fALFEGs6x5qf3RMP8Bt7hU6Dd7WGen9YjJ2WsAjwVkjEuhnUvWZn
aua+y7dWJX6KOO0DVg1aGs8kfQEULVNMTcZ2Yt2wn4uSxMHmznOmJhC5964ib96ulaBpzgCc2BBQ
J0dbmS/DavknA1s9wdMbmfAUj005hqXhjRuJ0FiJ8oIVv8DGTdm/sZyj26aHirwRlFokdkKrX88b
jG+NhuJ0UunGYDwauX4klqneIP1EZ4R0GyweYm5CBDiMMao7yvDQiunoxGq0W3+UQl4g1WsVaA0J
74JbGzq8o9R4DlcRt+reTO8KisYayigFHYJjUhcfCAm65U1RQaGXKjRnU5XYWFm/xC7ohv6dHOw9
nowdg5WjOrFlNTC84lHHAiJmOHpuEWa2OI51YW+alDRXrc++ybc7MYawfJThcBXGZyFUfj8sKACX
d1OBW6nl4koAiGAoo15RWsHBCkdQX4btOocxUvWjU9YRtyuIPGOeVWGaHkb1wYTui2zZYhAimlCr
tKfRAOIcsYCt14XeHqA5GyTtyxNy3Ot2gqsoK7aOXrOa5qFU5cwgSUn3FmFXSPHtUxUNl0Gn8OwW
ZCKJfcGxxuoZkCGCPXFbWdHGo8wTmvvDYXZH7bnTu4Q5coIBQzPf55jdweAAhZk99FCBNkhkQxJM
IocmlV8+1QfkxJsmk2R2RD7QiJe5mWlwo2dkacgrDURvrG9RIb+7C3YyFc/txlXTawP/kE1AlG6G
7oQH/33WqRG3zlUhiFJkThjJWg1FMzJehAXvRQs79Xk6ZI75gE0Goz3BM7jPf+Dcn5QMXaaeNUPQ
sR2kp2kIlLCz+5Qhml819hxWBhdWl6KMHN57dtUbND0MUHWt9wHLYMq1bG8zqO5X1lTR5j+OH7x8
DN1P/Yss/Po/iML//l/h9v3zZ/+/wQd1A+gfGMb/B3zw8X/+D17Dv1IHf//C36mDpvk3mDYQ/WxT
5QJxLTiGf4cO6tbfVtifSnAX0wfTse1/gg6a+t9ozYiG4GZmWarjQgLEIbJCBw3rb65mmbpnu471
H+ENWvz4v9AGHd00HE8FiKiqpqW7mmHw/a+Pe+LF2v/2n7X/wltgwJaB07txvT7sayhFc+cc0OzB
UnZSlZUcNuyP1hrofgsPU1A3EGYE+JW5b0RW6ZKpHKlUMre6ruJYexLpBZ9RQxBnNh1ci3xJtEaT
flDzjIWOmn8y+zODsuz7g9dRGSrJd+NCU2MCOrIdho68IYJFPqhlD45nTrSbpVkP4W66Nk48Ez+Q
phuVvAw2KN4UJp0F/olvRjhXKdAaH4HCn9HzxF2q4FSpO7o+kWbHOUclPbO49IeCaN8Y7amHqhEt
PxVhrKqf1Zif/3IF/G8O53+q+vIq0qrj+dJVU/1Xz6+LBNJTufcBiVFXpuRfn18kHDrLOwTIKO6J
4QLKzlSvjS7YJhAfE1Djaw2Z3Eo/fqbArS5IEvWnZBg/kX1vutouHvRuFW+zU7hKhj2hDjbkmGT4
tdtKQ7Hc5kV5Qkb3+xerfjEf6xjEemU8TYy1ZQk9C2CUL73UeDEZj1VLU9/JGT7ZNKFR58nS979/
9/fT0qvaPZV4C4X8bkFu6RdiWv+k8jJEqnUscsAP3O0fc4kcuhw3KWEMOw0X7oPJwnsft5S1oJRu
CVKyiTgjU+OlNCMSQWPoA2pUkpGgE7ng0byD2oWyoE/VhKYqQX7uFkaAYtB+Ehih8zw5JVYBr9dw
LrbVupfEaoe1oLQZWAy5HagDs/e4yV47GARbYa0/tvPSV1IvDnrPYNKy8QvkGcMRwYsbiroReFrM
aOboRBAix+HFIqOP9kmHl71+KqLptmGSc0fcEkmmDA5pVFXlXFPNbDxG1O+D11JtEDRWlG0CLNHL
94shRBhX4e8vu+SlfqHJ3lfUsFieEl5XlKJWC/mSWFWu86yGhlbPqY/EI3nLzKbe9UVn+1YeJ2+K
Ch8Srdu8tTA/FQG7HuM8msFoze0xJR6q5MSkdJ4YKy3WeDEbK7qqNdrcnn1X2XtvgIaGk6Gh7tEW
Sw/1brHaQHU8jbzdFBm0Q6bf70u5mHaHBFVsPRErP+OcP2UsHJx6mnbIzx3Id4YD0IB+2XX0kO7K
Ov5+WNQBphei7K0G+thMsnzfNbU4ewn7Zuh/Vi3NS1l246mD0WdIVl8jyzZfRK2CjpuNxg1GE7Hr
2/hjUuZTlRjuHoypc+4QFIZpx3E9T5l5byIwnkanvv39jByAZD+56I0ThEmhGXX1Vh0zEiktbEAL
wo03qx97xhVlcob4eIkVpueuaND4F+0ty+MHCsLiQmOAiRgmV7aZvoxEb28FqaYNC9FzW0+nDM3Y
al4ABF16JQNEnBS0hTaKl948xYn1PagNIza7eCEWUkXgh8MlyiAAmQNGXcYDeS73Q9F869LDQ6I1
hIY1i3U7x/W96+Yf9WRz6rs8CIbNwzuDhAcrR7dmifosa9Hd6xraxMWmLpt/nKV9tWovoVhi+Jlx
wJyGwXsa0KI/Z62TBpYw0mMz6oj7M8RLtZE86I180uR4HzH6juQgzu76IV6M+Ujrs3H0UlxYsiY3
/Tzk+9YdCjyMxOs0JCdf7WlxrpPF2nIV9TBMmnY6ytSDbQrnrCs6/IPFhl/QTRGCtka7EB4i109Q
xQdkpgxn0i2ca6/N+pbJauX//sBsDX7NYsUJGm4ghKgl8x5pTvwoLZ7oykqRLrPXOk1ienfVmPV7
wdIGaTpbEZr1KweNd+0E+OZZTgye/ulrcTF4O5BZLQMW/hNEnsiuRts8EthTQvusjNAbq+pRGeoa
JwrohDx3ykdP41cleTz4/WYxExYrWmUm/oHcnXjMi/cF5c/f//T3r030nctiqBdLrQIAce2fzkjP
Re44b4rotE3D5n339zuy17YChYg++SgK+jcMpf5ou9itGzIH6jQznqy81PZZujACxapBK9DI+zxH
qtegCwk7K0aawlIDxDzMqNh2XxJbLr5Cg7ADJbn6X8xMp7v3FKZIfKCke4MrbR2m1Eb5qOgsyZT7
LibBiPi70TOfFLiKW92tn4b2iJkRc7RcXlvh3mVmeoalg5ApvSGh6sAIetVEYQmcw6R+xi93v0Y7
egzUFocvtXaIUz+YAdEWFeFoGLaJvOSiUsKa2Pm6eO8GIP1q8SK8FaDtuUGSVfQZza6f9MCLK7Rm
RHrmzUHR13zSD+rYoIu0YP1RupZtkcVstdFhNIp9cJj8jB7Dlbaf43hDA7ade9aHirZXYie0LR3f
j8GJhbEKDbQQgJI5BtSx3DdpeRfZrT8A3ijTiGaf/INO8e6aNCegjD0JI5bRuuV2GhiNE/Yq740+
2qsWugHp3BegHYpoPCeD2EkzAIaL9LgOZOpwXs5njZZUp8OdUBznAl0HpjJAwWvAJ1Z2tFXxDlsI
9sWWNqHy8xh6YDKeBsbI65O4PhGLo1yNXGzIbMHyFR97x/axgm5b/J/4Vrq33uPXm17Zw2zs9Fk1
EOEzcaVy2KQpvL9ahIkmtzmzYJMY9Z4bV7EmCuRaQGL2EhmbThtPpkLS7gQeJmPlji10pDFjqbrp
jOmIlQ2bJhRpI2b4YQS9AuHMY+Y3mbeRApoDDa1a589Ebm+XQgDOmngdplO3ouiiah9HWdAAptbq
8cRAmXNjOipz8dwI9zJktLzAAFjobUALBHS+fjazkzZE0Na4la46pOB4SnxlulkggdlGcnQnse+j
b5jC+4HLpayAUMNqK/ChoxzfmUaJbKfxiQHmnrclHYURWI8lhIDtcQnXEScTd78rcO3Hzh2QWB8c
G1JkxlgAt98T/m8q15bqgNCsScN1RhItBnvDgMdPVITY7t7q0kvrcU0y4TYUfvga9IdqBBkm3tCR
JcBwi6XRLyT0PYOx0ODe180+0ccAkVH9scLessI9224ZuIA8PE9+ljGFdbKm6PD/RK+K5svZ5XO9
naKWNDIzjNItF9ifrsBexN5rbpOTFORD9OBZtzF2XdVRvmqs8S5rF1dvtoMFhFLKEOMVa9sETIAb
lApaptgiILY9rz8lfWyWDHlW71vyXiMSECIYEpH1rhff9S3LJM+6jM20I281aDNzK5Q57AkA8YYB
apUeRLHyMMjvunV3ydAEdU2UeomKvk3D9XpO2/lcdd1zqxpknS3XQieIdcW2YjfOW7gyuIJA6jUc
o8i7w0HY4fp1ryGF0hWnOtP3JYq6XqjnxGsOGQ4VtBg03CPLtnJr2POtiaJbn7rD+u9WdU/pZPLi
rY3KuazcvWEm56iZDqwR/Ypl54B/t+GlXF/j1rqoEvgunsHCnVEpAZ0u/CglvaOUHIAEio7JySi6
XY4hsU6t3wc36gjBhukgEZ6Nsnxe74WlN18EjUX7mmCmNahUXRg2vUPgQ9nvel0l7xKGyIrsXXEN
lxGqGaG3pMNibP5a72cFsYX9nTmiWVm8/aCXJ6JyuIvB0XMUVuPWI0Ubs1igOnN+1RCPq/YSTIYM
gDBeLRYFjK5eDWs5GFN2XNaMz9fGi/16yc/rq9Ap1p0GFk9HEbKsyx2Um56XQluoXgeroLigAgW8
1QrzqiRMZiepfHHQhmM1vbVxdKlYDbaF/RTVgkROlRSOEXk0CST4lcpSDxsM2MrCGyduD3BgA21u
At0Zbi1umHH1YSAOr4R9j2M33VZGdEmiZjsO0bnPlEcBbZ1Jm0xPFbZXwamnKqx28V40c3yQFs9U
P5+zabyXDtoi4A7sKoj2QCczmcsz4II98aFHQx93OsPAuLLerMGGwNFt9G6rQxhyUTwgCRHYQSr1
JcsRfhZ1+g68mtWMWnCbd/1xnp8846nNyf1khl54K5CXJ3PE6OtAmIeo60ID0bGoOhur63mu7Fd4
RNV2yvtTGk9v8EZDW5WvFbij1JQbKZWD07oPbZ+eRgKFq/jdaO+i2Hsh7HbrutAlq/q8kkIJJjok
NoGpXnWMdPS7SRmTc81SD1FJ2rJ8UBuA4Irkb5sfqJBeTZZQOZriGzCM5tb02GmZj4qecEccdgAA
drGzg3yzsBbR1ZvFdZ6QFPnVbIZJPpdQahxnq8cuF6l+R1zCGsYK9i32fqj1gaKP3549vFt96g8z
ghGLsq7VeRcqyzsrTEPlWTbgxUxmfvej194J69KnXRFCZkTyi87opJhGIFeceLncmWSasMhZjlVt
7tlucrrc6TlL1hww5GZ07E9Ulw/tdAF4chenyqPZt9eo0e77cZe29mPsJk9egqpQ5tBLQBgP6vBq
Nwxmp1reQ4QiChhXgIOQZK5+ZKW/iwUHlPasSkbvQ9O8d318ahL1IxUIjM3xGXQsA9ZInHEDPHa2
G4BFC3IcKrTZYdMuPuvAHTbzD+HEHwYvXzWJEBLKTQwNeqmUQ0a6FhfVplSM4+DUr+pKzwAXwtuR
NWDzMKXem21nZPQq4H2/a5EcG2kFlVyJPFuvoc0WxjOaRb8xvXt9zC6KuEA0vCeD8dx5DDGT7Hsg
5w069B+VLCVP4XAV2dUqiJQa5YE48gMCxLvWs06Z11OkaIdJfbTU9i7T5s9qgpcbe/eALc4jdjzE
Huu7M13UJ2rcLXCArad130ZKK1Vqzx5rWFTebr8xLq3UX3AOWx3FA75u1Ku7GHaPgM+Bb17Pphfk
sa+1O9xzzWBklm+aQj0+ss0XxfcyyYtJFCG4+BbVx4eBZBE1Ct20mU+3tBG7FNiekjEefddm+733
7ANSk++xVdiRR8sl11De1y6akjoFpJdcAILjFr51lyjj9Va+O+qHG/O7MwqCf3JN2czQTptC/RKk
5aGJLUAJAW40eaUKDMKKw7pYJieyQMNRi899bIQUjpN2YPMMC6mpbtNVJtIDvEk9ZZfOoVBGlahl
4zN1CuD7khwMVk0525e4a0eqsfwIdOGw6KZ5I3pxK0sgaTUNWChXxR+wI8wV+PQcNtu9C3V9weBG
vhjvYnAl7QoYSXn7ey8sQHYqt5i0ZPXYVcN2UafPUrWDbt3uCXZtufs2G/iRdIPDVRxyzfnwlPYq
TGtrdXDDKLcax923JHCoQ7AM/VFw10cQ4xOoG5Jps/WG7ik2tdMw1S92PNwpq4rEuGol5N/o3Ynh
0UYFtfS5rIdqZ5eCg0uAlFCbczohlIldfdtrNbl5HkeZ4g2EhMvjUHHrXFTWXFItJr8uye1yCAuf
TL7kIAHGwcxsgntnYMf1Ayc7GWoEmm9QqH0BU8TjlJFZnVOYjDrpmWhaKtZlBHYRajzZa5oDVuEZ
KsYNDzpccuOsS+euqUIxZ9elme4mUjGYlPXvU/UApyn0XGBWqrszSvBO0YhCb+m/EL/DhBZ7Rhx3
HSHeE807xAsy/AbtCXbPp1vyRlgzqzJ8Ragbj7mbcsrcw0w8xLFyWUf02XmQ6C8dXizCB33SNP+0
WCVvorwi15UjhW7fRKMHyCngjnnqlHyTKc6dXtY7rsQjUbz3fTrcavDpm7Y5JjF79j4FPQzmK1b3
kKI2cH+G3touUX7yRgeIpPNSx5VPEx4kmJaE/iRQu3Y5KMOcIJLiU+EQUmd5TgskzybJvR4dD1kB
QUdZfKMraiDHdG8aT01c+rh49ov8LMZ12USiC+qxKnf8MhnCmYJew9+DvuuhQK046dx+mJ5CaYZe
1NFWgarQ2ghAmNSnXS6IIk7Lak94hd95iQ++mspqNG8HhjE3w6K90cQ+uH05nDqPl7CuGAhgS59n
536IEKBbLf1IdsJmexMtrF2mNhxP0MmQ7ybWkzvhL0SEkg/lxVsAd6hS56i5Z7LGMYuMHpyiFoFt
du2HWBFEKFtBluI+QO2HTimcDISmQO8598v52wVvSvQKrmyn29RVdVEJGZ+mkazXcYf6amvO9p3p
xIFY03EpAJdI+VPJCHeLOFN3qs2HUFxCpdSghaRUi/Zn1DLgJ8YGdxHg1ZhzDBRi4+ho1KIgzdiz
VGv3pSqnzBWhCfd7Mu0t1tVHJxmDHhqDp5+VCdRlYpwkiW2KLfYxeIwS7GqREL2NphN6QHzrUZuq
RneQPQzyQsWEBEohKp7lXZt+jrLYTj9OM8D65lZhGZh35Q62EDpK3X0z43Y3wj3oLWs7qMt5NqP9
6CL30aWvldtGYTg/NF6YefZ9qhPrYZO4kVqM+kYn/kT1hF0RtM6KOYQEcT+XKZAL96Uacj6XeytK
fcPSrojYuGkLGQqWTDpzB4QyEC1bN3SndjepXggH6U8uz/Z6GkXE4cowatXnPJt2nnSPKqSwbNRv
wJmAEpXYBu5lb4d6in5Hsy7GMhwRojIPFoFJBlimWVcIBmyb9WAQ3dVy8icxixMTySvqIRok3nBq
clpU7oy6DGmFXrvhK+3TfTJFwarCVAmkGfqMYY7Lki7/HFqSvmH5DEuNDcjxF3Ag4EzOrdZAWoOU
TbrajSZTvxT6C8ywNbASA708JYU7kLxL+OfaTuLhmMwmaNlqR9BeP9puPiW2DcIrxsBdMA8prA5d
jqpV23zNQSyjtygiAqX1jlnqAj3o5a2xhp/xlimMdzwHX5PLvdN2yKHWni0TLV2shjH3shn/eoPP
NJ5v+zo6LmLYCnPi3m//4VXkSS6ZXpIaVDXV52h9ONObVCPgQOa3q3THlsD5dZHOVDgozfl1GLOH
FmCiU0Pk0QszgBewSREtMFBnIxvdzDX6S6d7Ea23jXva5MljYIEQCx3bRomXjVjsAG/No2I6B+C5
wdRoDLGwVHCR+doA2rZ/8BIUp9KwzhIVgdeA3FSsYIyN68hPdRgu8069KQqm3rCMITbeQCGD2Nzj
MRXFYwRoQD/wT1072yk2d/GixZvRGp6trAyFMQVi9FBd7qoZlRYyjVk1d0uehnOGxU8hcsnU2kNm
LXe22m2bxMPRvBzSLjp2xXheishnXvheDy67aqP6E6ketjHiU0wsuLGyPC9TBhqPUSNH9AFQndwA
dnUFjsZhLaXxvVkFjW2draXIBqkNRJUTFFp23XDjMRUlDE9HW+65Pzx0kLBS1zq4vIeEgN7LjrpV
412Kx1qDbh87WuisObYWiiiBKpEM8WCVgxqMn6rZCgBU+TIzxD5fhSRuFejCu6RJdVM0wdxkPj69
kjNUv+ZMAxytvWhopJsVmQOlY9Y/p9rxAWHpl2p6LNeyzfHmj7qftnlv3C9ucmSM/TguPzWtMpkK
b6MwWHXDPexRdw3tvlxzlotMw5Oe7XQT3QMmg7oNe/00N1Oo2t5jTH4vtfxHNUZQ7ZQLyxGsnZ/m
vqWRwDOKzkVZ7huSfD0pLypJyVn+048oEdD6IAH2C0X3J0mjy7THHHAP9mhII2NXDsThQrzVNiLL
YxY06k/WGqd00BFxZ3DoFH5Vl6t9MTcaSiIH4KQ50PuZDcyUpDw1g/eeElg8FXuNjC5QBBdlhCzm
sLwcTKbsqlef2+a2Xdw9dkKwxERnG+5DzjgwZVPke3DVWwIUB9FsEpU9ugr2FtJKj98ROXVow2pQ
94kATq/pQcJEAAKCi6Ch0G7sFDPYlB5pLDYxNyA0lIHtWbtFIrXu0Q+4BRzUzruCUtysdCUmTXAn
bXDB/YFudwcGZNOPyjXTKVIrlmeWPOuOAJILClYRvqISYSIf5pFIAbPbTuAUnf4eF06entqs/fII
fEaNsU3AgeRJe3K692I+ZCPWX9ZuYjmXmuU7X7n4Rt566KEMjHc08FBDGPCq0QZ8l+vuS1In1OpN
0R7V7EnNPwZ+dZw7eOIWL8EpoVLHrx4nxfc0PJ1aGbp7u5kP3IoXtWPU6EAFYCdVUA87H+PiPGSA
CG3sJWy6GcXB1EiQ5Jj4pEMZP2SJ5o8TmUPJk50e2+i5zDDqVs55oN7StYHZ38KOdleeOBfLFjLp
2B/c8aDgIqFLQkmLwwUJb+K8sq7EIEWF0MW+nTAo7fRrXL13you5UiOPGZnkzbBsne5nLFOwgCTm
abNzUZ09UeXs3/7AEMU42L46oMSs4+RGyPWNvQm4o8zfrSHaLlK5MM3VHfugd+Rwl5OfIBpq4Mgy
QerXVTVmhp2Wtns4ijfFggRdeWlM40QvRgVQpnD/lU9XLld3wYW765sXQrf8NkKIa1iXHKQt+LCw
YKOYVdFNSlRebtvBiP3UVfNb2It3YMZIrGchVTL9g9wp8YfqHdx/mryclx9b7GZkZDdr1C4zqbSA
KnXYrql015GfGdrxfDJU1FLlxHCJFCY9DoaISR1kPw9j7kJ8Qk1SajwCscFYeQXIlgMcPMFg0E5G
6yGaqzq8w3p0l6wfGubeutXf2dngbspFeqvVrjk11AwUpk1ccCkCyf5NH1SK5tDLdNeXi0KZyjhT
sHA5TU2eHAFybAwbUCkmXvucs1jZD4kgxHVCqUtULYFJSHBosZTLbxKYw6aEtQhJPYpR7etpjH7a
0Tgx6nzB7DjvFFw8F9VMtFBx2j+sLeejos0zvXo8H38/bQy1RcXZSqo+vvv7ofas9xSEvN1ozV02
WpAdQewP9SdbPOtYTZDpkHrc/n5IRwSxRg5RoEI5d8Qwil0t1l4KDcasRYd/2+cn3t8rbCDVTp6p
m6EbraSxOY7gGLd4i7Ua5WgmwS1hiVfvZWPfV/Nc79K04kioMey3CyKKZeHasCQAFomn81wQebO1
hAsSTCJCL2VTXDwyZx/gqqNjjeI3Z3iayDbbK46Ei0OPi3u04zalsVifoo5evm1vFU2VG/C/zaeX
f5uWMjJPnAoGi67tuw55pr9/Aj+QhLFOplfjsAvAL82Om/g4TIvlo+w8m9QEk4iKcRjJIHP1JymP
vd5bKy1sBbGScZIuXlCpU/qqxNP235NZ/F9EFp5taK5qGZ7qWvo/iixID0xIh0EHrUT9tOmNlDMX
MN2zk3VK8ItG69rpTywj9ZOhEPoz8OpEEp4WpGwiFJHFglEvSKjAeRvlEU7+rtWY3SZIlmnkg3/n
4Tr/6uF6hodN0LN0jX21sWpy/qK5yZUFHwBG0U1txIjngcPEo1wuSqdSH8yxrypzdbUIw7nk/bra
tht5mxusxotoiY720tGto//mPh8Qv7TcVXMRy41t1t8k5vAfrImIiBO2o+mUEcJ7bo5VhlN4/QD+
6IdE63/7N9L+tYoI9aWu2o66BqGiKvrH3ygmCy4V8McBpKbuCeFwfdu0PEwhlMuksU0whEL97whm
rbZMD4rlNDh5x6ccZwfHhG3d88JuhDlPV6OTXvjvPL5VxfTPmao8HoN3luU41pruamu/j/8vz/gQ
gwBUdHSuOS82s18oP5XBs21kI1omkFXobFenhmMq7gk87KLOJFDx7F1+P8RD5P/bj0j/x5RXHhFP
lWqYpqUZlmtp1nqN/OURaQlBoN46H7VaAKy9pgzbvgI6ZekDWX7YsDXZP4LzQ4KrH4St6PsYC/62
jOFk1RkGBJJcGqO4xHY+4fGrtk3PEMPyavXZqkHCNNno3P/bj9nW1H/5qK21IzF49LrhOK6h/gs1
k6irlrKfhdyYWOULA2p4OATXY+dGnluzotZgpHBNb8geRDCx0w132bey36Nt2uqFqhMYYARQDgkZ
aIUauFrEOoQ8NY/pVxL1DtOVEudOrm0JcEg3yNetzMo2bblm1KMtyWoOtzZm/ZhbywVV8RcKz2Hr
auKFeJNuM4BK3zLJaYeUKp1xXAH76bDY1Z1YjOiBO/EGLRrG557ENztrz/UE5QDHIm+zAmFwn2Zs
8pA7j7NHeIU1vA1Ix41MM6n0cY1Pc/2dyvi9ILvWz+2GbVWLy3mhJGa3x/nqmUyXjHhjFyRM2DoG
aGCHfkPsF1pitN9Vv+YWKWFHhsGN7OOj07jWXqd+KufVPQTrcdP0MxTP+mh31k9bmrs8hZ5sQOj3
LUDnpIcAlV2jaSA3/ESa95AqlXZg/nzvGPJdcadAunUVcAU+mIqlk043Ivxwg2yYfnQNrEFDSCbo
B9psLOPM50+/jgddvZ0J0kbTXnyV1fw2IuguEut5JiginNyF3w9CJDpgwiWW4RV/KoOsJXoulHux
VPbL0HtgfQaAbC0it0atN9qYe/RhDCYiMVQHelAiWxlNiCHH4YyLhDa+YTANURBlWP40mRvwQf0+
zuej441nXTfvTODLVX8urdHZ2Nr81nkszIjvnAaYsUbp6MGE9Szn4GSwVM1grOXD0KBjl3CAabvl
ZiRRtSaBgrk+NngsprS4EcKeLHmK6be6gfVvV1kn1hjaSYz1Y1kjAunKofWbTC38IlmwHY3HfEDP
wIwiIRSHTSo9X5kDQ1Uj+GfS1t9NixljHGu79S2Ky2TcjWMMgWIGSOn1TzxMggp4y95oPR4MSSEN
4vXBxcUV2qnHskMhx1TkR6MuTkVMBGstG4R4hr2GQ9KW5MILS2YlK68L+1Ge7GZl9tBk7sj8Kva5
0J8pZv5IKDEbdkzNTYX0+qFLp8DNysdmSrJQAhUVefwGpaTQwoxQRVAbQInMHiP+KpMwDTcAqEl5
7rRPMy0WUpuZQa9+FCL6qXv7yZhtwlWmKExrXBHYC/vGLp4xcxhW2X/EmXdNZbeNLeRmLvhER77q
zbQ3yvwUG8XeaZOnPLYzfLMOI1dIj41rXxtIyvtWZQWZQXy6NEyZ/VHVMMaZV4Sl2t3klu691diE
YXT5sgMwU7n0t3wY09m9mKwNoja9FMT0bs3FcTY6FImNHAUS/VSfburOkLsKlueDtDKWYbV5olon
j8JUPljyKr7UErntmnzXjVDBiLi56xN4OG2sfCJyfEw0605xy1NvFs1loOsdJ0+9JI6Crw/UK/Qd
9bpU6RtU/S5Usz60NevLBJu1Q2L1Aje3AXjwv4g6j93IkS2IfhEBejK3VWR5J282REtq0Ztk0n/9
O9UY4G2EaYyTVGTmNREnCGeLatxT6Aq12HksY4AlKYb1xY+dY44m0avUX9V4Y8ji+7fPYbVS2Jlr
qdt/Gsv9UBbDWxG7u8WgpnJ6UN95BaRSSedm2/WDZuMMb2oGmWxi/IwqEBFnv9H+mYc70RKNWxxU
zt0i/GUGdddu9Qm+R3rH/SRDfE4U5gkjEdZmIFf3pOOvSJStr3LhLoyqN13v6KeyzIPOKCs2I8Z4
aZFtBjqrlV7PYSgrU53BTCc3UNM3mD53/MOMnigHRKwBlhxNtIIeote1ppVNGKfJMzFe+glvM6Ri
rQKSGQn8ALKhoHz1Yod8D+SbKFU9TMQOcbUQvuMCgHQ9mw3PvzrVnpMfYho+RzfmJ1kd9cXaIxYV
J4dX52YpxHy5lMfJ7MAH5HDy9UL7NGEaHYvBfdL83LxqTyML0009sOMHDwFzadCzbaa3CzQ2iH1S
o3lv8I9HeTMEHZXV5JUXzVL6ti9NkyMe/wstbDy9tHXCZeYYPQKu0b8RG7hutDp/st30SRS+Oo7V
KM8zkXBdhsxH7xZxUsZDbJFXoJNw3YA9Qkw1OXuGY8w3arU1C476FjnCIH1iiCZzCJwx7o500ptU
AsQHT0EYg0wuWOMticpvrlMTO1p/mXwS4mKLSU81sAOCzFvJKN54mM7J9aBlF13yrAuLMb9Wn2qZ
HfHzLzdwAefERaHlaAwe5ZQ/Dh1hIAmlUu1HAvFFeUla/6uzCGIeR05skzcKTdAlbRrvFiU6U1hz
eq6RPG6YrCY7e8Z9gJFSXoQGfWOKp32h2aBhtOhZlXn1qCMIypquDgzmBmsLasTK0VrnbGWkXsRV
d5naPtk7FVk3LWHVWaFmCl6UHxOD3a7qD5NbQSKpY++yoFfbIGoyDilqa3KsoLUMo9kdMkirglHX
FkPijt8+zJz7F4hejHpzsqbIu1sb7GNCVeXjJcGssWfk8bF0sXPl+u23EQ7LldejmvSWnNyx5isa
ckb3HXKEaIDCFmEickjRCIzIqkIDiu+6ICP5ovnAK4CgADOafHH878vVzyFWNuS8mMgsWNOwzS7h
oteg6DPsl2svHS5NY3Q7G5d3KLwEEjvWlFPjV5D8Bv29vavIyRsxyPlFqm+QxUzOtnloCHZGV5My
Isma/tgv3PG26xwxjUZni1nC2Gc+qYKAlIaiwlZNeb7y43g8Ahaw0V44LOa8xQHVjMUuzT5Uqbpt
l74sDVIgtypeMnOoQyRyaLqMDqtJbhobQsFfSXjOjgNd6sHN2eBJAboksQThT9PSvnSN/eh1aM81
5QBL0GzjmJriO+ud/sTQOaAB5Wa2rEMX37tVy002QxHXVzTrZ+b5mPhqyCZYyPxQL4k/aQUJ7JAU
LBaKzXS5016BNHpcsTgBG9SqTGXa/GwazaNZsSBU0XxwQGzdBLRtD87vK+pOLJ1R4exBra7M1oxv
WcJ+xCb0/JjQQ7EsDXLR78HWLVuymJv9CFWExdYd1NW0aRDNbH5wwmfspBFmVanGoGRxSHhu2NfF
uB3Z69y8O7bN4JyGdJBZsGVU+1DSnY0J9NNaGdWezOSj6RXOdcwZ7vSWnMMiOw02Q31Dto+8ixdD
j/0Di/4/vbiQylodOh+E92C73yDeok0t1C5FqBrGxYJsqm2yla3n7dmujrD2KKS6pttVd+Suq1+N
JMXzmmlnP8YUZFg42RJE/k4OWY0pKUlJeR8smhnt87x4Vo5uH1ONWqb39D6Us0hIHwWE7bq1vRsT
VADgxOez7DfSfWDhVZxUw+DRo44KLIMxTVNSpxE4FF+o/sjddp1T15fjDhl5MrgLoVl9zyAQIzao
s6r128cZDgO1YvU+w8NjbPbdz6jA4sEMNJJFKUo4M6kOdlqbXZaWu0L0iKq9BX2s9Byb62VvFX51
GEu6JtZfeY16yosDrWTTmMZmfZhU99+Xf3+s2XNsxNy+FV6Sn/59wabQrUZq3s2sALNkqctI35/f
XL03Hjwkj8HSeVowWGWw5BzWi63Rk4+bYfLGYzrHD6lNfqaIlX4g3xVr2KIOGIyttaqjkedKI1pI
N/LLUMjiQhZ5xngGxlqnV6xrFCRf/f7l318xtskvOOKmNVcs4Wc6U51i0dp97driqSf7rCZCsFg6
ZJuu37C+tOdNJmyw5sJ8sKwl6MmX8xOupVgjWcuC7BqQV3rsyq7ZWQJgfgS/v5xHJFwlhGBuUlBR
OROmVBLYRYDsEmtvw5QQwKABeNelMRycqjpjVo0555DtzZb4Nr3lqcxBJ9vuQ5T2J7VI2rbsmt4Z
q1p+Ra0Nnwo9xDZJ7Te37I/QK15yFf/GtcvAunp0oBcDI9GIFAS30i/1NvXggLB8bXJEvUYxPYqi
eM81dNe6PKDuh0jH9UZ+xxikUI22beTsdXTYK2dgHYCauFjnFgxuzUm/xFIfsyxv1gSv8X6xxSPa
ydbuMgUfQJeRuVuJtIcsFPaCEUpRiEVIhqyWqTVwJ5jVRC9IoeK1t8TPztKHqcjf5JLYAcW1SV7R
rxpAmY4upP4hLp7S2v42E23ckotJcwnPFcUYno/4bDFDDAS2KKFwoXhjjFBgZjBC872e+G6TSz44
MuhmeUnzJzkvEK1ckjuYkaIyMlBp398c5aS7ltkMMouIwBX4op1vUpin6ICn3E6CTGdNHEWMcSWI
NcR35MCPGxtv2crtiJns/xDZO4OUaxBeF0UAbedLIqEKLT3aUh6AGiNcdDUyHOZd+uxLkOmUzd2m
jh+6oUWpYCGfGlhTNYCy0TvsegM0MxMOtfYnCRDJCs2M1Z8esWmfV8KERWiBQqLxZqMDOotrqQ3i
mEAMzS8+LCk3+FLt0NKYAVA134h9FoHe6neh+Ux05R2DBQsnVvZTOs5HYnzd2mTFJZEfkuRCLqMa
vqpULXup8m06Tr/40m8g8+qtPn7T6T1irXZDr1QvsXKv/46lfPISwgXI96jZXIFlQoSS57fCE3nI
I3sR3JjA9qpQQW7e6DwGW24C/mP6CcApKIO+0faFiOgR/ROWn5+lJVC41px7+Vqc/VQdpz6W2AAk
fW89nqiDD1MP+gV8e4ucOGnDRm8vcYNPXfjqKwdm0lOvbAS4SS5499LlDMMtolIpQvt3JKMcx3rV
0rJ7ateI1/F+rZVcjIFtqiVIeFFap2kh7qZnyNefjT3qYWEPiNvmjKuRvCTuaDzJzyT25jsdJNSq
AKis+FGJmVxwDMV/TMTgYUUwA4Yd9V4xSd+VpKhtXQ0xxuwL4xiL7qHPyvpImKmzdrESrKvIDAXb
dx6aftrphheDgh+fNLBeqPhy1qsVol0OCjitEBkbgCCkzsEaSGKcEWb8AVYEK+uC/7mP4FvopIZx
VU+7yTTOBmTKtQKStMlHY985zfucInCdK8L7wJPnijXSmOzK8idq3eq5skFT+t0V7DwuAHcCkyen
v2Wav1QyIdkczhYcbqBfMXrt6OQOpnesREIA6LKQ/5q/jw2sjyonhig1QOOItV/7L/k0p0dAfdh7
QSmOPqJA7hmez/aU9LQZjPReMFgc9VaqsPbwU8saWLXXMy6ojfrVrm4Zvvm87Ruu2S5Gvs8gqZSt
gZUZRbNN2oruRO0mFQPmHvU668oKBDPWOiWueFH9DM58LHdAQ57LfPlm9i/vWQ/2A4Y3tjjrLBE/
Hvc6sxEtHJPsq6jGeIctIIgtEvX8pXuoSEIN5kyK1ey4CVoqkI1AYYIID9w9oS8OcBPTZPNaoYyg
bUswycyVUYWJ259bzxhWld74W+HSknoVeVQSUdy/v9BkhZcAvGG54PleFmIQUjd96d3B2umm+8fn
LD6BuPyuOcecdNL3EzbsO8ybnFfQ/a5tEyucxeRzsqcdC/nkEYQN7rA+jbNzqSf0Zeheyq2t2/nW
t15BLd1MHoY1KLJfTfLrI7933yRYpcHFYmS0wO+aSf8gXFqMAi7hVht5QlnqPMpnaVvGJragzhmS
uTvgSlQPVryNuTpEquyLNLQfP8/3aH4OZen+qUvU3q2d/uHnBOyJN585pghNk+VcgfIC1gL5q/nJ
zYvutWVn6dmszBDjCLO8uDOeK6mVZ6Q3GwXtRHvJyAnnu5Ifxr2ezljwUS3cN5PMEPPY7EEe1ltH
Fd1hLJazUdu/Al3YsWI3qRmMAJqaSDcfg2PgKPZBtPdPtHnRWo7ZfgG2y1KcZWUZhZRAu6ZCxm9i
SGaHK6FfATg2c9gs6fJt9RMtZ/ZTGNDPU0AyYJ2WawkbEx5+Um5I7qhWie+c6qi/RnlZn4m+CHAx
T4QrEghvxe3BFIijAKc+2pl3bnhMtkU2kFPJkMF1useJt4vqGB5caggvYHTD1szt27VZtulmUOpk
lrwvvG6wIJYnvUWj3voPCNsB8TDx88v5C0UZTZwrou3C4JaxRbJJneQW+/mmYd4QIOlmFuRkfztA
H9RtAyFKnUcine6Erslsxe4p/KPEf8aQyP+eM8tRHoM7IylJ0wII4VlnLSqd5zHbyixuDuX92U+5
X18NAaOggVs1ml77MsbxM26rtvEvntQGzuEFs2tvbSfchKXj73VdLsj8ltc+yzP8mBh7xwlBg8S9
YQMTjlIsLF66fDCvzqEf5keSSEawkffGZNrhZ3iJmrvSfQYg2PjA84rWFMjzvD+6xeZ/IYRaK8Qp
59diIFpDh9UydnBUvOfXYXLZl+t5UWcfrUGIUxp61lxRmtxPKmMednU9EVNBBgb/Ox1FuROf64lI
Qrs65a1ebstaKzcm0aZsdQOSplHFyn4/e/1zZ2kPenP0KuwQ3Sho3EG97msGQZobFMO4F4k3nEmc
zIPRQRrABCmsU0EdjC6liDPI9nn2avUj/DvVEVQ/yi83Agicavln4k43oM5RSGYQaS28ZKb0WZDZ
yzaLKiSkqmmDqLFR95ivsLj9bfabCCwkUIL2KKqOC9feDvoYvbuBXSkGkUHAS+9tCZ3JmbmCDTfT
91ZoD/GCXcIoHoqBaE3FBsUumUcN3mdnjRK+IWkqpkOeVzQjJ/Fpelr0KpM5obq1HqKB6VOMHbpR
E94DBJCeQj4zusCpGteguLnHt6STgagjGuYbR1igIvlqQ3Q4cK1+9Y017i39MAmpDp0Wh1T/7a20
nvDDM0EDImwt5FvNtWtuiuSiLegQ2iySmzS1zhZHLAtv59J27k/pyiJkIXGJsoEuHgEKZJDCCHRF
WASG3b1tSyBNZQKd34AG4jChA/tlPmaJRy4pQwh8NsTh0L37HdJhwsOCBqYeYuT2ZrjjENJT40tl
AFfZ9XXS/L8EZVUHrOMfRvNQ2ve9yGly4Jh3Kgfli5CUQXJqpM7VF/wwVTE+OgsqOQDwgNOw/q0t
HUCNVVNxJmeVGu9wCNPo5FXtIx7N46g6b9UwGrwgtKZrTFYN9KMA70QdygFamyZSxNakqAI2hr01
Z8YWq/SzPmR7Ll0eVy26ZlgEg6XPra3ZLj9Z2hqPeoohaUb/oXAIMnhD5ttVBvVETHDOPWUq90k9
I5Mz3lp3sIcYXYLQEdaSzgUg0DZclDbe05JwTQJjNl4Xrd4rjb0VCIAscCdibmwvBXwO1ZOtT/Qh
Wm5GrKgBmt8RsnNVNFyltvk2Nsl379HH+z2ceNdiQN3b42tT2Mmh7abPjsefJa+PmDSuh5785Gpa
u/VTliLKdkQ6hFJWu1rov77lf8TgRayeX4UUnNjUR8TIRqK/mZkJ9Su2qK7mHBFAPN1j5/MZFg8n
t8rTc5pM+tXsNpZplcd4Yukj7nuBmKOqyusGCpaHqm2yT2XhqjXrq5c0JoahfK0jdPdq6N981bx4
OOprd5UQd9CMpALo/TVRgEbZ7dVbgjg6sgg/WopFdJrF01hZZ2zBSPATnMnSIBSTy6aXVXYyUOsz
t8NHj4riSA4S4hob0ZSJVWJjOw1eQ/JHRkZbKC4YtOjZRAOmoJQXkqZCjFgcqfiY92oiOmTCW+cl
EfR5sxnS9s1KESij4knDrCIpsPLnjcPlziCGWek03ExpbIypRXJXhXb5jXpyl/YxLyXM2ybJt9Ji
qmb1BGd0nY44nQcDyLurinijcG/jCAZNDsFg1Zb6Rjg0VQuy6SlKQQGBloc6Fw4yCfTZ+3B5mI81
PRGberc64TRBz7j8kx/DF3WTB6Ga8oQVQA+IolknDTZpxyHQd54hJS8M4Bnsxa7ubNWBkbsNrbMd
w4XxVO4TzQn8+Ca9+hgPxANWnO+aBNtMjFMZEcaAFbjZ5cojYazS/dBwSwy4JbzNQn/Ul75aYw2s
D5lMhrB374k5OLWa2WnIRcHV1y4G5qNCMkWT3bbPiYup+oTJNGLZ2Up3dCEktA9aCbg4eSOOMfTs
8dgXcPNN51k2zetCQCifO9FsKme+Q/w3u8x1IQCTKri8lHaX2obuFSdWHcYGEt+uwKob+X3golWL
s6g/FUM3oQpbJwVqfs/BsZVIZLDw5Ziuilscmq5B667r3sae8tdCZ5BQuzmO+PitbsX3DAa5I8cl
wB9oreZooM6dZ0B9OQtL8opxzXhbUQ7nVve3eNoJM406HCizD2L7ubE0hgajc0lKd97o5Nut+2Va
Tym/wAwqUjSlXchv8tdVZrlVvTltZMZ0pK3UiQ1Fc/Puemoig+C3IQlGscPwOCErvmqjjSLCT2gX
I2Zs0TJnEpS605CdXWg/G10jZZuFVReOkiyJLOdmlyAxUGrIDQWwHXqzRa6hPblbynWB53v+cFAJ
5K4znoexfa6djG2wWTA2XOJ3o9I+at3JDmMsrbA7jUP/TB4ilpL4o1FbhmXnmYjqfZMzb3Sm+RCX
/nMvYS9FSC64uZhsTLNnPcf0bcxi3DfTFA2UltbEV4RnxM5jkqDmBbIyS0MGrtUb+5OrO2G3Mpfr
zBDjgDcTirqXP1SGqb0kJV6KjAnpqNtqD2d+63WDcxEYZdbDAlJvpPGjqGXbV5vu3jCz3UhyznpJ
WhpBIXdN4T5bGQvbysjWHW9SMIEk2w6lm+HdwXjsFiQ0JI2fhUbs/joO62s5ynU0m2Sn1p68FRp0
5aZXr6z7ol3UFNF1rBpvjaVXfhCL1cNusorIeEcAN2+lQ3SCJndCwbHyADhMJIEf+rPhLHRCAxCB
srYfFtRzsdN+qLo1t6AmHFSv6Xvjqb1koTJYH0KQzG6j9uW5JGMy4f0klXhMFKwSaOsblZIyQtBc
aPoAUZ0ou4LdQ3rghxPyzfVdMJRFJYmbNPIT3knUmyfR8Xf8HOOmliUki3ow1mza0GcqqsC3i5iD
j9FjnXHJ9nn8noAsvWaEuFMSmGsPmukWTs+DH2UgLPE1c6BpDnXV0l1nw+kPQ0w740KznewPIhte
J0R1RjLkoU9DAzzSfnfRxMkOvjwd7cIJU7D5xkzpDUAPUM6hhuPNXBRDPZj6z1S6oWeyMU219iHO
9AcqxCjo2G+H5GR/g3seMJb8W6Dyy+fbgiB4HOqDDSSMFzLL+LD0X+IziqOozGntDOw6J6tdGwWa
7hWRf/bRTPW98i35oaXAfo2lP3nOg4V8fOWOoLqIEt+JkYQswmVqHEzFaxdx5rPYyALZetcK8s86
7UbIWrV4dIyMsCmNasHxOnPVmE4awF7YA/KEwtilmxrNLHu1h8h2PpRNsEbRutu+uwfGjH9bB0aa
XQFLMc3+NmPUL5hBgdTTL3XGUlR0Fe5IB4weR3Ko3buUieVsgzZ7bZUR5rIIYoTQwL93BgrMyU4g
xLHnWRsdLAfCwZ7z2h63lIigfGivJgtJunvFtzMsVeB42CdxpVN7EGtjXieVe4dSvqupGVB+TPD1
NXXkrEuYvqc9drFfP+dzTbqsOtRz9GROyR96hBfTMR3KcuMw+hprNcHnkYRsWu6wSvE30cBT1tXM
6K1hVGc3G71orhV7s01nF0Gx4I0sErJVIHJ0+fCzSAAWRcL0x/SnnynG/IcoygSkHZoTA6qGH6+1
qpUSowAhEl8Xk3ezhn4IkCnfKqQM/uJjwK6oYiBMIOCNfssl/2NyloA08TbLBM48I6XxPJvLRYcF
t+rH+ZXhXGiIYsd0XgSS32mBuRUUMztbko+ZBrt0wpzXYtC+EH9rCJFb8HcVmRiGPu5d1h4sT0Kj
N2hG8uRDRIDFCZLTfZht7VYzNMAZjAjgD0R+99G0DI6RwSy9/jbG5KSXl4rbMp4OVvfemHKP4Wbx
xrNFZYqabdU6JNwowwWYQAjR0n16ufU7j+2HqPU32Yzvovz0OuMPS6zGJp7dNdoMpLV4JPKMoY57
XhS2KrsngsIg6POO/kjfBAEyqWZuRssJBVDxVVnRvhDri9ooLFlVo3PC8+pizC58k8z3VsfAQzRP
PDK5RdXCGKDfNL2/lhqnbaSdzNE5mkNEx0iYOAcksi8oEi4jhDDKKLXq7Wwvn15hzeRIRXxf9wAR
7RsxpkQsqvmBTsBsa1Q3XPwXEOT3c8aBcySNHsOPMSKt6SS3IVVPYmMoTPVmxwXdrZOZAj02Uqxg
Nmse7UFru9+qkMR6d72+otp86qzoYLsHS1zrmOmNkZqnKNHyja4oPh2CqOmBARRTcuqFQw+GjhKl
IGTPUed5aAyWIhGkvcWj9xUxXgPjiNpqI9poy6rhEe3zSRZ0L9Dd9cBtcBM79k+PegZTGzWrPdnb
IU/+ln721xy1z65lKZR4MFVnxBA6ETpsw5avinw05gyfel3WgV4sB2R2P8WCvM6O7B/U97vINj5V
bT17DToyVR/vxIRs+bto6ilZXpORnHVr7kLXKFmZ/+KkA+YqUIMu6i/dA60XUVVGTta3x+dUpkbx
Wlvp316V5QWri9HY1rr1XLDbZfessyZZL7JXgZ8A953jjO0DgCXBI2TORjhkNvwPVg5zQ6io03k6
uYfGjb4Fux1kMJnTwLhj+VmbHjpu0kxwEE7X1gJJPDkAWdJiJOScERvxTBRDVtJs46F1sEvIG8kx
oRV3tFigYo94bgGRqiBrh59ER7hbYYFdARl7rJP4XTo4jhrlfOnVIFgqeChbeqgKdo0Ivxh+ukpv
N9HUvyfQmukf1bcTNbdxwQjsdT0p7OBxur47JHxKNtxX2Jf137uJPqC+Z8kBFAYeZFw/6KN7kfTZ
bs3zq1A4rvCSvFvaiEeBXx8CXty3MIx7lWBURrN0nMvxoWzpPNqxO0Oh52Cqsp3vsgZSEXV/SYeJ
M2PGUZVdlzG6trXoN23GfCabxVtdNnzAJpFhZeXu8rIFOmKTGRchIwa5hR5hJvCAG4c26CBRw3JW
9CMJyOjLTZGDOoHDd7XdkpRdAw2RQ+bj9h7ebbWkky35nnuZsGb9k8iNeWNIYoZ6hydjMptyn2V9
Ho5tG39QE+AMAiLnYvJjXNQgkMlg0oF590abqbBe7ifMFHFb+ie/f45dnhzYhugs0RRKHGRsjbqv
KG7+VilSJem893ox4oHl1uKx3i+VfyZ7gGwN3d+ZvEeEYrHId8+9be0sUfzJ5Js1Rxyb2v0yw05C
vCgLYUQq5cDiPyuABlQmGCmPEtOwP7E6u5sWpIb0y36dsWGGQ9XSR7Uj8xu3RsCZ6jcZJUemisO2
KpbiyQ+q0TF2fmYcEU3B0md1yeqPaEZNv5YL3hkPdgUpu9BheXzDbNhQONag2fl+4kJ7Z+YhlW4F
ej4MvLEZCfXTW5l4n7gTOqGzaeYfZG8PAxSQFmUkW2wuthW5NF9YqL+jOvrMZled3BIZbNoswNjC
uR3pQdKUN0iQfOot09WY0x8zR1iB8oE5GjRwYVJLIkFThOCE3v10zEaCxQ3xFU3uLavBKuesjyYb
yBcR9xQSxC05a5oeUpssYojH4s2c+ZCl4pqHz4Qq9oGpNDlp/XgTqmdjU3sZLwFHEcRz+MP8JF3n
BPwkhKF68c1DfkZU4XXMGBUSQxE5fMsN7rh119GXx0MatA5WLoAHF1fp06HMCRTwPSxCeDAfLcxH
MQNebq36np9ku6x9HAiThllz8cYUBVR4azP6hlK9150uBfyj/dBa/ow+HCw7xmYfF/zX+kjDFXRH
nlXNd6SEtlIc0SuhiT+T6J4HdBVAG6xVblN2wRBzQwHCKTOs/bgo6D8tu4am9g/RWHx3k8dEtXvH
G/huqugtpoh+kaX4WzCFwGziXQ0l3lOvwjuz2MyI82HDXGMzN/7Zi9p5yxw/W7vw9bM6+mE78VnJ
4owaPWCzQF4KqgWXYZAum4qJNiLWtHovMYKltkX0opHw77rTgRbrIe0P9eRtRyi6LSMdnbYtyO8/
bulGq8ZObSDfxlaCX4LCMmMr8p6QTB2iYc3Nxn641CfwcYfYbuF2Qk+GGsI5Ugi0lEGOSu+Q/EaV
aWKalfCyYUyXlfNoRg41cnY1vPQEbyhm7rGPwH2t0q6mVvDpbHyn3mBKQvyhxUGU+t+9YC1+b87Y
NZV3fpFQv9pdyONXd5gbvCXqhmbj15IxsY/wvseksdNnHae/HufbBSKmLU9sT/9kiXYe7PiP4jYO
mKczrXPlu9U67f1c+xRzFTTW8CvvLvn4pFecH03xt5/2cLvlqjUwOZkWE5+sLDY2OYtE3i4PUwzc
cezmdWv1fybTbK9pUyFwzT5zCgrKNqKpIn129jlF9SpiXnaz07vRtw5IoKJC3om8/TOOXMXZa4qQ
ZW9XaLlcWzH4iFk4LP4YJDq9WF42SdjLdFvE8wsRBPcr6n0QMYZmRvUBgjUSeZKZKaMPPil5crqo
2wnCFQPlhI1DWOISoduqCCCeHAJpVEdila4SimuN8AbjN8XU7Bod2NPMvVBzLGvNjk9eyjR4Zube
13WL7c3+qP0eqhqpmgZ6r1Xi+ASKJG+6Q3AZ8bK4zB2gaGXeQDSwivViF+98OpukjmZCbLxQkquW
ZctHIZdHfxx/DWzT5YhANsFvdR/02qglAhJKP1jjQrWJCIhaaE+JXluCUY6cydMLuZgwQiXHns28
HD25w3aII1zwAnHDEYLuEIfX2+Z3NZtwtkp/gi9AfJrkqJzougJdxxc7IWERpKpccn1xnu5/sgWY
UJ7A6aAquyW0NH4CxrwbYAEh37OK9tyo6mnUIpdAdlg2qHfWmKjHbSz6+zabL4l2qrPRusYMPmqv
N57HsS2uvd49DakzGbsxTtT1n13LN4ALFQI3pUAfAWxu+nBU/trHPmmuzk8r8fuWPFID0smHipMW
GR30ECJsOQkMElG00h9AmCC/RqGmnf//xYUB1OQc5eQkXXCPoz20neJrEFW8SSg5v5SvUf5dMVzV
zBgx8pdJdDdOy+zPoPyDnJL5DZ3D2VDo0lyp+tDTAVKviKRimZKmL1IMV2tJ6iM6FP/KwGki6RtK
ACA6Hk0DJW3c5Tm8XCJ/k8ligEzohNmkJQKa8dJVOQNxMmweYt1lsXw30Km7s44K8DYBz7w7Qcj3
EG3x4JYlK78FmqFTDV8mmAfViOilweoeME50Ma3TMlj1uBCpIsqzkTA/vn8Di+Yaz7NbR7hcXzIh
5veGRGWGZJxty2OacwU7/jiR4WiQ8NFb7jHOMP2lxHoRNHP3RTkObIElGqoTNSW9svmiosF7JDv7
b9R66a5zB669AShb1g36V+G60SNZXj3QIPy2NhUYBCU+Oy0rbsAjLNpM7++Mn5GgsNI6R3nn8G9O
5nYpucvRlYurkz7XqsI6PeV6ybRn0l4MXBGb0jVhvpRMa4oogsPIbNyGlEwshdpWQjDO7gztdeGA
Wi2AuU+eVZ8tM/XB+iG/1JWcUQnEU6g1RECPSF4kp3jNR6XBxvDv2FUJ94rrLiJNOmcvs5TPNHxU
9G0+BfFii3WSaCWd1DNvlHfO7phXYHkw88fy0EJcJCodb+G/L55+H2Ig/tsYuOQu1HH9euLY/Gej
gzaJx8GND6JJjedUl1wTuHA37pxtKuWrwzzaLcn1j0Ry908tCMdq0m1ARGvQKO2TFYUjLcLjvz8Q
Pb8EzKB/crNvcebHrwW6ZXimr2Mxzu8uoFblG87RTwY+YteMcEVwwR+UZ/799/Gw3zMxw2Er2c2Z
fx+M1eWpmD8B+5l4y7tXS1lhqSeopEjZsvpEPmKdlZJqM0HoBbggAj/jCgBKsXH8hzatHB4pp60O
StOB3fUUSP4QEdCao7qe68w5zopft87KU3Ozq9kSmkeLQArIv2fOmlQdGmN5LG1xIuIFMqndP7qi
/i1mUNKAcJDqSbTxb2Wu3xjvzA9V6qFb1IT/Qo7Laphwak6udvn3qaYGjFYq2+dB69tT3w8+sn6G
VErm46mdI5K9STi0vT/NXC0vS8e+lWgcMAaTeK/FF+Xr8NJX03F0UEkm0LXZq6Enb0GG2UIvn+eJ
iJx/D0piUELOJIKTQI/5TGF7alDctIkZ4j0R24jO84ZexAsGD3VI0gxf3SjLby9x3mJhhq2csl3c
2Sa5d4rqZlTXGbdX4EydgqTsLbtBLwWajaziuY/19jTZxZuY1Aw8FXgArYy7GRgzP2ajQvXRPfum
/T+izmM5bmQLol+ECLiC2TbbG5qmk7RByDzBuwJQMF//ToGKmE2HNKPRkOxG1TWZJxvyUQhecZMA
rtaKUDZbxnB4RQIdjLpw9DjW1mFfTAKTgQAr6W+O5dpb3xiKo12Ab3FGx7/IzPpJSo19lRN+YmSa
ABPkRMqWizw1Ak68vrAHTI6dMD4t3+4ugdMz9tK/iuz5scuRo0dwmiFmTiMz5yKElRmwzOd12wZ0
+qNM2mtB9RRw5BzHKmiOSpWUsLO/JVuSWmSe3mIkbnAQAc9khmnRbHOExK75okgpLKDk3daXXmCs
Vg4jN5zA4ZPHkv/WjuFuiZGpECHavLPIbhAwSWKPxYiNyzrPGbwK36uW1ylPlxMZIAEDCx9rREL4
x+iQXA5xjJPwzhiruATYkDe546O3c+TPOQffUQqBuSNxHnGJdNeskG9t0OAs8DrjexHGjL18QvZm
+TObHXnNvL7eZ35Mjl4mGIAlYoElWRN2UCRNfcvBND+Ixa+Ohq3orPzcB9AoBXRWAu4Xwl82rWyy
Z25B84Wv/8MeZotp3ZCSZDnLF7oL7fgH4wtZEKytbcAhFO58LEJsAEVfiNcgTQEEFqDgvJzscy9D
p0rCGWxGqnbGWu0xkKH94GSs8gay2SCIm+qGUy26yHakg7PYpYxhj3GhQcFrUMZv1NKWF8JXy8ts
LuUlZ8a4j7qeTKcsxrdVamfo+pIPeP2cgYUZSS5wFvSzUDTWw7RQngqYA+ufMtwuuZWMMVo7Ar5t
oSewHKO7ry9EWdkYs7c89shwE9N+z1o9YGUTcyTsdTKG+kNIirfYT+pT5oFK8tK8PRcmlZvtzube
jQcLVzm8VYyK4cuMBKEak/RgeEsDq5wvTsFhOjPKes2aYL4KuzqbVTu+5BKPkUZORxXAESupIDP1
Idf5EH0gZ0QsnHZotNLkFDuF9QupETii9MPx/GMsQrEbo3w4eiqbTrE3PLd9UD0OofxpaaCER2qV
1UQnZ1rOc5z+zwjs+NSYzXhG9To9JyEYk3Th+yz94Nus0EdagAES4X69BFP14hR9/VSaqXugJfw+
+gicPPSG37sRoIFlzL8Wwnc3As2h9JXz6ZQLtTFZIddSgsdWxrUz3KsywZAK4JCPvn6Jx/I9SYPk
wP4rPPttGJ7XX5m9GZ4bqymOczQc+3hoLyZTra+XapJAs/Ii+RuEDIkDxp7E4Vmh+cOZhmXXSejn
BcL/C4GIYAJL77q+yHn0rkyunr5sxmWxLMf/DhVKYH/rFZjamFEpd0PGz6MPi+r8dZkASC1ROR/L
aOlpmSKZXfw4T+h7ZyM7o+uxd3gwHEB7rnNhhelc1t/GRZYeWOkxG6maq9AvGGmLHmUr0sukhLnI
5uMG8oy9sW74EEQFVztnSiN08nmGEwzdJRkzjTcF3T6pjOkwuu3WHPx9US8Tp0wzXT0/mK7VHBLW
5oOZbhEMYnKx553iuN4ZM5pfT3R3ClofZeVu/Q3znf6eKNUd25iQh8adTk3o94DTKT5bc8G467C9
4HHueLLLareWwrXih9v09xTL4GvI+MknV+sTUXgBwK5UtDRe9lkHBYAx6uQDsax943SPjOr7xybu
+sf1t0YUQRTuyqem54vMHdYi67tGT1nf/nv5+mcVKnzst2zDzEPLavcygEQ4Lkv6VLhjzxpdl00L
/cGNw43qtd25g3JZTbjCeSgdJPmmrjxQwqFWKDPW2YQqCK7l93oa/6ygiNoYnoEKE5RaNt6HX8Ji
LjSWIPY9VgoD9tki5FtGlb2Qtb5nbJqegyGmCq5H5qxZWu2DLkr/8J+DVg1Y3mlR9LbQ0RLE4qBg
JIdnYxQtG0EHSFMru6c8mLmZ3OQxA1EHOiQ2zzUSIBaD93ZBI2ZENhmmgZZRtoX7ZLn79TcRJwFF
kfGjrWqWEObAZ5Cd1ffaz69L2+yzPiofLR04gcWCM8cOXtgmlucsgRGuBKnFSR+Qf1X5E47dJTw2
RjDuO7uK9qZTTK+mx97Y97LklMRoH0QGbW4EyOTH/RMYNu6woMDS4WQsYXJveEu94WBUgY2cm6WO
pWRz+Dp5LMWnbiJoK0lueWwiqG/79Igj3N3iV6j2opXkD4yWcTP8EcZyIX/3HV1KSB3xNsxtuHOt
oLjaghVIlQrOIZN6I0/is5uOv+vo7Odz9rJWnLVTFAcmO3DfbdrniXduvbF9x4EFptDTVewpQVrz
LWmIzZ1J0C5ocR8zFRgfSgFmfWszB9wtbRQWJ7OL46MlxCVF4c3Go6iPE9DvrPCta6WN61nhEns9
4tRp9G+591CsLc57JOVlHIbwGBZ2AMiVRI4NQrFwm4DYu+CsFjXKB1uzhctyZ6sJjnwWeQhLFjh0
bIzJSp9C5PixM/3yOq0snxWaWF3xO/1iniK3+GNXTvyE+p7bVb/xmdn/rkzxZLudcTHThBrb2/qo
+RmUJyxSepDkOeJR16v5EUxzAIN0/YZFjwhgPVox1f87Wm3y+pQZueDBKfHZPIjLEnckTQQBDOsE
f5hFDHXrLNe1HvCxhKCvo2FYeSoBrpMdwToh4dAm3KBUynFvpOmz2Qw6uxTcZ6dp8PQiiKT+sgCM
j8jWMbdZuXuI47Lk3Uus+lp1026uB+9APMrf/2pBNGPGre+Hj4wwiGPFZPAaARgaCrvFrNbbg44j
REKhsRvR4kYXG3D1LgReC3xIIc9PmpwvKqalpsM6dHycz5MbBFvhVls/h/FBePo+ED2Lb/JeWWIp
FpZjF21I6R4OKfwYeszh2SoaODklbwMhv/HNxzwnUhilyZz8GOXIzrhMYdXgIQqnerilXMDbYQq+
+aUP46ybHl2Lh2+qiv6HY7RbFRRnamzrTTHRfMmaYccouI9C+cJiDQtbLJdTtsw7glu878ZsxTvZ
C0BGmXcamLm8oGUEc95yK7USX04PCrbArx/k7MmsMHbAv0hUbmEaHmrNexWMYzdIEn93zMZEirRl
U6NggTRp80Ss1A+DgjsrBQ96SkWycSzMwIw8vRO7wEuwji3YpDKptm4ldhIfbkh/coNxQAmf2Bc3
x0o49DjCyqbFac2oR9/+9AxJ/77AHxR4Hf/9V0wlvk15VT13Lf8Ozy8i44eh9apjm9QE3ukv2wpY
q8eDcLGZ66TlFM4uo8uHr/YObkN6XB/4xZliLbA/pR0nqHBTb/v1scetvXVmJc65G/5rqPOio/nM
ytN6p/T8YHYEECJoRWOHk67BZPJM8JpWpapvWdkJLqwoPJOAtLwo+6UrAvSuTAZpxScEBTrzCD+S
evB04w8cRGx7Nkk0Xlm0i4FKnaB0AuFw0cskXfLsOwFctqh4RKNTP1p40N2j24XNea5IkCQ6VgBv
1CWuXPLPNJbvX49zPKbjiagRBHuNe4wi239XDVQarFxfd/xg1eJhykx1MGxD7CqIKTsV+e7eYmZG
LobszoxNrp4I6mM3UOiubTnWh6UY4SqqF240+ZLSjWDsYCXbNd3LXLrfjSxMrpU78ozITtwKjFBA
fgZGti7PeJzKkz8u7GUsPHwx8SJr5lFgq1egT6wJFB+loM7PI8/bQ+5HziMtIdLdpLPPcbq4n6Ji
aBzOp6Yqyptd49q0BtgA6A4vgnuUQCWGW3PPf8xMgaEzYxRFjM1lbS6MMrp+3UteRElP2M1uatVw
nxuz0zv24qNzp89ZkTLseWPwMoYFEhju5fUlVB4GqFmHGhb+x3/lhz277H8WEBMdhOFrHHF6RKgG
d1+n+4IlbauqhBWyz0mUeNa3JBnUq1fkpF/pt84e8WtRtf5Xvy4udk0k0bW8ioaxqTuY10H/5euL
JJhk4zdVtvPgyFzlMFDVgYtgSdfgwdL/LHI755ikxXPOufzE5AOUai+bh3UU4QwByS0MHbjBI764
0MS/6SLKwc1LrlTpU38YjW8e3DQd9yBqnmSFg8+u4/weI4zt6JWDQlUfpkd5mZR9jytKUUx7xNgy
ILpA9f6sgPSdfbBWwcZwgv7kzyxsgNeCqqqu5Qxawp3i+PJVZGdI1+KZj6wUxpsBvPJs1m3xwaEP
mUz7zo3WZlci4aJEMTtWYly/R+RIk+yI+l0+jGV+8vKBxWvb37KWBUMxS+daNr61C1kdaRDaHXn/
L3Js+qfRtiLYulb5owO4BjCs413Ol7eaIKVMhMatc8MfleabBQO90DpgpEgkrSlqrQvA2eva2Q8G
WENd5LBVGXep68UHCwXQcWG288DHlPOyzA0GNjGVtyfUIwlS1UHUhsR/y29NHRKgsvkxFoNCmELC
hkw753HyBIlcVRceprpms+Y44tIb2ZORMjlp4zq8VYFl3z2zfW1sPE5SULwz/kF8KszxsVPWb+gQ
5BuO1T1NzeyeGOFNLqBta1MBhYk6POp6U9C1Nnx1jBYJtC1/k5JxtBkciny59EyAtnU7QloBMUJl
kHXnpCFRTn8IqVzJFxiFybEBnQViMTsNHpxE/S9uDBe/WDyyv0zJNvXDCUs7K0BCn7jOF28AhJZp
JJxGzaVU1Xi2I2+3fi5tEWKP8fIzCrvoKGGBPdTlRMkSeRcPSsjBCCUinQCiuO9C17ZpgK/GXAZb
tw3Z+rkEttUuZVEllvi0Ps/uLGtwehGlVVEUJ5FJkp/j6pyNo3nFxC2h7lAH1cTWnoYBm4/bJDiA
9VTa8hHd1RZJm6KYWMW7yY+scYoPOwZjjVPQZjEPt2ydukYBgSRzrBCdBOY1TDJEYVkRnllWLPvB
Yb9OyecRv2EPD8ygp2+C+vGhsv3dCKZg58yD+2jE9W+7nVuuAn40ForFpRIk9qqKmE368ctj7uLW
ZBjDeRQ/O6aY765I2KJLCFSKFTXukYyydz1Eq3EhpHWE68+IenoW3e/EcKpjP1sD1ggsqZL47XMN
dMHo2/mJWA78DWtGoGUS4IWgKL9lqvxBM1/eA8P8nueTsRelL8+LpH3wk+jm9eKE6LR8A1GNM3p4
Zat6rxxCU3lSw60zBt2d9AIoIomhbolU4yPb4LuCCHTo1/9XGZn9lo16cIBx4GCgnqbjWACAKseI
wnDJyBCftJpo0QOdQc931l8FdkZpYnvP8US6K61yi6EeOg6CDxtC8oSTZgmIcaANZ+nAfJp7lyPO
d8oj3P5wS7SB2na6veqz6ec6JrFnZJwUhIYuCJeeb6mwr0RB4T3VcylmFeNm/YOi8IvnguCRuTJ+
+EryzIyMhuIMAerXBSYbHoixZcrh1omOI/Jqk5F/2TykQ/veO4KZpYvNv25sYmDa5IkhKik1ZTo/
4x1zsLISkuYzZ942LgB5I3C3URWadPm2uVNOK9Bv0XXYNbEN8JNcxBNVDVFhRtSTmKF9TWfsvdJ6
c3VOmhBOdLDjQm1b45ZQyvwtgvpX1FNYUHAGh4kco8rB0txDvjhG2FdOoenlJMo3bGNVzcaR4ehu
dEN5wPvIQW3GZ8tM2ksD8+AUOjBMRpenJuPoQV9mFD74W51Ct+ArwmEeki0tHPEa2fCJkXHNgf8n
QAzI4BZrcMVDfDD9pD+zEUO0HbfA9UKfBZ4uMLJoLq9O9e8Ha/aR+T/QfFjZKuuiOFfoZBzEWkAH
TobqPoyxXH4ZWSnvbe2gttANEVIt89yF+1oJvUYW2YujZSOGW5EWSxDXgZLlZzuPgCja6aQYH+zL
CXF5wHhmSyVeE183iI8ip5iXIX2g7zagQpji77wI8R8bFnUIGgYOvow0+iBr73MavaqppBeY2FcE
ESK5QsFKSXBbhW15JFhsei5Cr3kcIrKhR+EcPDyyR0vfeuivh1PnC1JkedMZoDnPzTiwCLKp+rFd
bUVKloyVvivZkh8/+ptauprEXsybEnzIyeG2Yz1rX93Argl+T9MnnyjqpiZaTugBj/TxdHBBRqcg
/snRC2BK/1Udcqezn+LsRtSd6SgoUID1D3sBXWbm/I8rbuxzajvBc5c2ClyR/41Jb/Eu2awYIkMv
lYx0CwT1ULougJexca+rkMlHyZLUyXA08IYapgQ3qJe8uI53RmyIS1vY9ePslX+sypuPjirxzOsf
Kf79lo249xeHLR4hDiHeEuDqqRzMfSKq7hb2OA7YDilMG1lzCevuu2Uw+Q5ak6z7xuM8deiNmyU9
VY3HvEzYJ6cqJx7B4owy1DlZFVpebG3L+zAj6Iebf4mE6z1ZXgjSE7C0kXWAmb0WRK7+muqq99BM
0AHQeTg3Hwf0dtG3myPZvky1T4i1I0GultUFE8lyCcK42RG0cG3RZWPqwvBLtfvZ193vMR7FuXCI
nzBAWwJKkcTCY4bVbENSW4cSPifstB5biw3zOC/jY+YirUpGfEnrzjTunfzQxzSKdqeF78S46enY
OhPzIzEezfE199R9HhJw/orR6UX/1uru2VI76H2nCbXWMCANlw2wHNUVJ6/hWhHj8NEyztYCkhBp
bMG9bFmgtEuBMJzP9Lnt6hByvhmdWoM5i25tRhC9N7UQmmq0RD7wSNv4tXt2/goIqyBPK85t4+Ta
CQw+mzUecAH+RRFzmPC4O4752BipfFi3FA3FPmyFujuDWH+hHisfUCFEN1JsA9zBwr3VC9hp/IVX
r3Zc3FTcdFPNjILN0kU5sX0RINF2caPz6HuyDethgfQW18NTR3XxYfscbL3IuwdvSAg1QepL+CGA
VjNIXmGFc87sIflkf5oWGzUJ79mB2gf7UNAVB6y23F1dUG0Wh2PUkgsDgmQaHshNLYkfMM4qC8pn
pWUqleH+BulFS2kun4FtFABdImiJRQSxIpjy4xTkdyT/yA8D/pCljZJZXz6Tfnsc86b41g7igJ4z
JrDKeEf5/WAEgX9JkPFfOTeYpCe/OlpeCFnTlfIBOV80nJesRrINUimLTeLsjWTcxq50N3Pv3P06
Cg5VuRwQYRY3+GIkmBlPERMyBmbZa2UFyS8/eKhcEyxBvhg3myUJkvI/Wp5yAFSfXzFkvkL1N88A
DO9hiTvGrN/BCNTPBG92R99W+XaqtOcrhsYI7nWDj3FigGoDdEWPAQA6apmDURMbsJ3yBDlp1tSs
jPVT1tZTcvT0KqMvp3NVhiZlhjnvklbQpwgsfmFSGzjdj5Zy1KVy6bl7JnBy4vmJ7p3e6XS1xR1q
2legYMF21m9Tlpl//+OqtnZ/dBU6hly233EMYokefethsVxmWfbk8u7bzqGtBvp1SrQAg+ppGlgw
z5P1owhQgzMunr+JORl2feDDINMfq6apzEfUEkxD+Vbn1n9bkcZIrc6LQBIUlG3EXqhsLo5ejgo/
G88Uxazt/EcFU4Fw55E5nDorFSRXUzXfvSUpz6jPfOAeDEb7vvV22dB0t7W4U4XdPw+A+Nwgjl7r
nGzTicpjn86ti+ecK8XN4Y/EfoRuorF/8iPatcgEhnayXi2s/aeRHhYbgxE+AIpod90CkQIWV3aV
3gQ+O8oXJqWozgMTuTgNSfEgCzWTqttniEfpPjrDPw41QMve9J5zZhM3Z0Retv4AsOf5ryBwhocg
nvYR87dvcCV02rDv19Zx7fRcJEbXsJA9m1PqG3v8cCPof16ZwrmeAsa+1NWGSbJ8iWzgoTf67hx1
3WcmiOm0w+5HLNhlcsgQqVQ4wS0ux+EgMIELA76aXCu9OcEpyxgKQzSTX+bi3tf2vEhlceYW1EX3
/0a+MMkTje9u/aGM48jRKut5PA928mIuyWE0bfNx8SN1y9L68jWkWLIthhvj0GgWLuzq7vsYxh/m
/FvK7Ls1wbNYeweO8uhcFsNyZDiFXGSZxcEx/ozgKB+nbGsuAcVPxeyf5hi/gdNnbFyK5mUs4L4F
CA7YruCf7LWCIJuW+JIsExNcLQw00i5/c6vlMzFIpkY/IQmyGGn7R5v+Zj1cB9LlFiTBgrTRqHU+
Q2Aj+hNqSrpG1r0XfP0m2s+jUUTlT0R8iEIVw3Sv/gnCZ8dk1t+EbfskdTy0VodYPqmT6/snMfj7
jk3mNGHZB3e5w/HhdOSCpj3kCBnIvgkAQj13mMDuTAD5azHBHWqB1wRV2HIZmZYe8mUElEvw1Q6v
mdh0RQrPfEE86yYIPdcfoWlRvzN6ZqhZRC2z0Ok17mFMhPrQMNw8JAkENYHjA27CKOcwCVgc7TgN
n/24ZDVUG85G9faZZVi9m/2oORVgftAESlZwuq7OA+j+2UzigeFE1dlbfseGg4dfa2yAEm6x/xpv
CWzAB1vhX299dS+BHDwlqXeuieHJN9kvWQXjDTtYulkkmjEGPlRp6KIf4mYu93BCscMMAayyhpoM
W+P03CIlU6aVvNk2FR2ioVsigHQh4AJIX5jhpm05XwK3BLCJahO4Xzhdu1j9ajoUGC4b/EumMuPi
mKeB0L09yyxzt56kegpoTH3xnBBXEqfAVNxhm2oZgBpox+tkLA6p1nyMZJ0sQzb9CjxshXPwNgNz
RN4untKI3ZNpGvLYjIr3lTnCVk1Vssdsh19ZP++IM46IGwtCWnNNBUJ3IIbg4C0wBIfRnPdRUFqo
Qd/soWB8nNvArLAWpgwBAg/mNE33ZsXDM/7Bi7U2sXFALptn1eFT5WM/Hx3mVjGf7rgMWVlo5XqC
8/IySkZhTG0ZpVmxr/Yilh/EPixHY1SA9tnnAwCOLmkyHDK3PiukQ+5RSxg7m8+4WpbwyZxA+ww5
YUApwHcRg/aJLRTxIRabY23kOnYY3IJ+WtxGPY/WOF1gxKq9icdxI8kV9JJs2neMosuHz7jEDCL6
YnqJvaJHKgc4vmjNM2zTX9YYF0+p4C0zWBXpgcLQ1il5VOx4ZVN9q1FxHP1a/9S6MdSNKwKZifBw
YBgnQGzjGyaPeCs79cPnBNhW+fRRpYtxmG0cu0UPq9OoPNCl+qO8XmQxXNW9ooNYL4ucKSCWW4ZT
fTuAAQ6+L8vIG+KgEvsoWAXrosVUqG3ZJzhfGpY6yJarY88Xq1nCjyb69JGO7eVsDlu9yVwHZEwX
P9dh4xKSo1iS0kBMKqFebIOaHQMhTlxF7C32XZOodHipeQ7Ct0k4aNelUJUjbgomUiunLMzIssBf
niWMrHHs13tvtc+B7zU3JV6euJ5/hJrBF8r92roYs85TaKk717EPHYv/5Pr+vfchbUA/fshM+eij
fznhm5RX/GLbSW8M2hEoa2U67/SLCPnWLqjnQxmOw3RZ3+7OsYtty6f71fiTFQLJbpUxlPaYNbhp
svfNLjranoEzMgvqT0pf+rOwy069TQJekYbi4IueVD0D4MFUeNvIHsKL6fxwwFszcQdYBPavOocg
fSLXnqm7O0BlK2Len+McyZieR5iElYQZyviZGEkGcO2hLfxo35YpSC3OJSMMaa79NLzFDuEoM4NA
VhqqupDGIDcDCMpqrsKvNlUEvv3MOANTYkzxPU2As7iiDQSJRxa/xk2GSJaZH0+mPKAoz5+bVMJm
gQN/4rmcSTaLX7n+Wl1EpJdeLD9Hp05eF3CUL/MEK9AhLej0NfaoBukBix5bAlDqak9CU/Ph6Fhx
LEobdr7p1cUZ/bWgyV2yOIxq5M0KJsDicAWaJWBqLJwW4F7bvnbS0ivWBr0W/aoFD+IJCREsHTIA
ryqa/9ZjNezASbR3SM3volzMz4VU9FwhRgd1zflbRD8FhZ2aPHVrQObe0twB7WKhgDGE9ViQozuq
twF157dFQTCcEGttVvEL78RbOCHTGaVgjjQ5VB6W9R4MjBxYuWH4ClH3ZakAzqe3ckwgHrEEIz40
mbTpG5gN3yEssvFp7LB1dfMUvTE8QME+Ykyn2yjXyZ+w4vOYDuFXMcFeMbxBFERQ9DryPGyrqPn2
lRGwFhu+rUthR/Z32NcbEjzDh4yM9s3QGeJq2WG2TRdHPCim7fvcBa5XzH5/rptCkvbFlYnCEKQ5
QIGTNE04YDXjirMnU+eTTmrgsshPfNNIGNK4WY5jPzWPIgg/UmP8hpB5hyqgeIESGlyi9U+1dety
yVHgLHn7mgTjexxL4qR4lGFfFA+F7mynofCAGHTTacK97ijFvpwCBHEJ1dOEKu5YdRb6p0HghMCf
nxJseaoXwuCZ5ZinAOv5AyG+B1Tc+VPTZcmtILAGZNBOTtN8n632Cok0vogB9VbTjyTf6iq4whTX
IA3d81eN56X+STIKKSpE5JlpCS5uCNSZGqaggT0ZaKZn/anuQS8pd0/QY3/vMvuRLF3v1LpMvjws
0Cx6uNX6wgMxEz+mrGifGD8hmNY3hYwT9iyjs9MbjacKb94WOTLGNuNv4VkGjLCle1I8qW3vRWdV
oNdxTPdX3QqCwnoU005mxt+acmBEQd6CIcKP1k2WcwRchrgF0E6rcNKnxtzSVP4pAgSfHdPgt8ox
/o4seaEXeH9C/1oXL5291J/1QNp70nXvMnS0L9J2PocmQLc/9Tj1iLIh8JcbaS0b1vPRCFkoL3VS
7kQSGB955zDJtxMyLfRM06nbwwqhxlMCTzvS3HW92Wkdir8wxp7PfZsfAxeJ39rqdFaDOasMLOT0
fH+FHUkwmbi0Uuxm5EjtqsHPt3NkcuLr1s+yy5+S7+FUoRCqeDytPJ+35JG030P0spsbA5v6jqgc
UZKox91X2VAXRsjCYISQY/UnKUnPjEcFODkK90sAC6WiMtuvHzYp/ZcwVujEAHq/jVZbbrA1P/UA
rBHVcA/ZuGT3i96O16n3Z/3peJLxcoFk5u6O4BF7QRG46mMZ7UCF05MgT8PZkD362/W87rLWpqvT
g9o6TFlciN55R8UOiJyAQkYu1mMXG/4JOZ5iwIhvCk+e7llQ2ZFnUKfMoIIx3JvEJW48uyB4Z6rI
aeiS6gk58LwzkV5e8uZZGom45wlbdL8PHi27h0no/5Y6/RBOTPJQSuy7o0cSVRrqOBKcsHbZv6Ss
HY7rJhbB2km2L6ExPXe6w5Np+2FN1ZWKq/luN6QfYhpBtt2WdGoAd6XIo3c8h6z3p+jM/BAn1ugP
526GmZPONex+nDtHeCYkDInyW4RnzCRZqA9R4bTKxyaBlxL3cTP/8B2SwBBQE+E5bTL8gYdxUWCe
MsaXtSb3CJDvThSw9VTJfilj42GwpPs8SoVfr2lZRVFFxS/NW2hHoFMk1CTlQdFRrXbENK8OTK3f
jo7LQ9jCMGgsqcL8MjuvH4VlSJuL57Cat5apeJoYF2ymOr22Xef++7yPS2KcmUhC/YkABHs0+/+u
apSe5cPC29qC3cHQt5YO3N8lchgHDVDDShmqIU+F67N5CGem42M2nc14QFadNsA9BQip9SPC8LE+
JeCo+0Q1cMK9b95S5PcmFNl9CKcXPUMndqK+FrKNTn2Q8HOorFdlOuozNjf9XCbPUfZixGX6NCw4
+op88a+p2x+XpnEAHyKngUqtXnGIdCygcKgVQBQ266f863hjAYyCGckMl8jbQnIw+ePTaczdjJxL
uXOsMXlaX1IUlb0PvRyKngsaekr2PXrc/bT05H35TX0aCSfdhriPEE3O17XPqNvoWNVGe2NbRs9l
wp8TZeyeXMneUHUqebeAOhGlwhdB6sdasQnbCCGY9Uwu5qrepm5UHPA7Orbsv2UtQV7J7CIgUIY6
KAPtORHVsOh8iK7VqI0nZZKXn0lVP4dDkn8GVbdPLVTzTZo573mTg50gTfyhs9AXYVX9xEVQbluX
DU4ZBi9pyIJnnSi5YcjONkZxhDKLxgD6tBNH5mnmZuZvJLS6Ulg+KRLBr2KzrIHlV8Tauv7SHasU
ScwDYtJyfpcqtuHeiWc8IeYq3UeE9GhEYKutzrlPSC6OrF6zoza8EyJjkW1vLjuagB6+vxHc46K/
9eDmkXhhqoTtB6pgdpngDE5CKnzphR+dF++G2TOPnd+8e2Fg3UTtOBq/4vvnMZ9erKFIH+Ugf/UG
2Y0iSOr7ZDPmC0NA5JJtMhOaX3M6YaHxl/t6suGMSgjbJjt8dnsg+yOToiQNQc+nTnP717b5vn2e
u+AjDMf4kzy8CXt8wLXawS+ddSCW1Xe0mjiqTiWHN+0EAmIZsn4DTpu1xw6x18XKrVvtQEtvycaO
I6WO8Ar+MoIzLyluhJ3EubOVeouQ0U3lPl4uYQcMPJfYYbCv3jgxDY1aFepqho18QEbDhD2cU+C9
04mHjspySoph65b2fP169lYZ0bEv2AiEQ5PAlkOQWdEPPjCeX645FA3GEKZ5n7IoOVdD9UmaQ3KK
2uwX303yipSo36jMsi+t5zcfPvPm3WRM6NoVtYA59MXOtDPyqINZvHrdc6ErvmYKh7MRJHsxyvQe
lAvMEe+PUCaBF3XXvfhJKXdGmf4JcKzeufnZDjpmcYBMwr1a1URmphAKKnNkTyNmEBiqJC9v7vxt
1rXLBXkhrI0lAQ6zlL/dsP4Vp0SeAfZEyT2batpMXSkvQ5u716w3L9ZIsiymPvkrYNVbJsVfJ2/9
T9DD9EqZ9z9/Nj/0xmE/+YADy7R5IVwIFN0NNYuir+IHVaE031qSmwCnNYAM8BsPlt4JYq3Jb/CP
kU2AGGIo26NMNQsnfIva0j7CZvfRhuXeBeEW/AxZBJ/gxBAsu3HywxyM8hxa0IHUYJW7XA1ar+SC
nqnT+sYcPduWJgt8noPsPoXyLdBgFSVLa+dOtrpKTCJ7z43uvvRK5odQLYbSiK9j8T9TpbTEyciY
4etDHPjQb9GI4A2K1bvD9vziNPgglqTCA9y3t1RF6qnoUohklbH8Kz2kgUR0Xdnhe2JKOiTVAT8r
5FImTaeCL/M42OhBB9NOv9ljwCiqKPMboczLJ7wCxpxUzrTnW6XdH2M8XL2+EazNsYbkOduy/zN2
ZruRI2mWfpVC3rOGNC5GNjoLGN93l+TabwhJoeC+07g9/XxU1XRXVQODufFMRWgJuTtpZv855zuY
dm66JB5SYCR9dD09h2LKvKvtAgsDSyEveUAiZf6oy7L8lCekETia2s8FLtKVY6EygoOKdnLCEwR2
+tNyJRVFP/MWJ7ROP71+IsLMCVpVTxMOLHl00yPl3qyAoGvImSivk1fNToZzOMP9BZkOM0RpDkzm
/KZSxS4L3Wld574GZIYL4uf4FDd5QAimoA4mo0l50MVw7lC+ACFlOEN+hhB++pH82AlbG6ZG76VH
S2XmrohrdTTdrT4qah7m6SP3ZxOtGETTvLGnvrSvS6AozcD2tlO7yFT61ba85wkJFQYUXUoG2QMy
zGArNKUeE9xGNNJX00uQeCAY+FzwN5wdh0DD8dlgvvGCHMtmY25Q8423JGIcqzL9NAbt2zT7EHsT
Pllga+ZhkE33SILlo8WeuQYaTBjfVtrz0MtDgOD+0Klyic2eeFXdintWehjaRYq6njURoK7u4JPC
4n2uaB6oC7H2+aadowZcO9k++dlqG14kV0VdJA9CevHVy2oyL3H62vxi3jacUwwZf5/DQAQl1pIV
9pnhAFTGttD2BoLcCkoitZf4jTfenP4LpV3AA+lYkZJarIMwCB5YGD7ZjhHkb2hvpkpilybpWTHL
PNrzFC4WyW/4rhZ3nt5YDen48CNUTm3kXdK0eEN66U9aLxHLpzXsg2nPHtKCBd45e3rMhz059GGR
TzuGBIgSJep53WXd9meEDIl/3SkdJTAFuNq2Q7eVqRyWRZGEy2jIi68+KvHRhNmzr5rXEsF2YXci
uYtdLToTfnOWMwvL+gyoFMlZ3gq0RmpLKrMC5JU2z3Hd3IV6gy93/ijVIfiaQ3qwRlGtuSmmLNIU
NmqFfvOHwnjCDkR5BnoeXLtsg64u97URBksGl/mTTA9JSnU9Tcn448z7uc0AbyUaZFB/QAW8jhqJ
DDXpPE3EWUp8KfwOBB492y4wSDE/qBlkxQbUK1WlUEM6+8FidrNmODKDb2EwzE23bea2W6Jw4Jnx
x8ch7hj/3tb6dIW8VpPQUFSX1IVzmTLR0Z6rbgZtO0Q/IONqtXypPCgAdU6N0cQhmrwua5UE3+hC
bAEokByjoV0dfxrn/tfX8B/Bd3H394a+5m//ycdfRTnWURC2//bh3y4fXftd/ef8Nf/1Of/6FX/b
fheXj+y7+X9+0ur2vx//8ruo/3K+bR7//TP/5bvzL/jHv3D10X78ywfrnHKS8V591+PDd6PS9udf
wu8yf+b/71/+5fvnuzyO5feff3wVKm/n7xZERf7HP/5q/+vPP2CI/lM93/z9//GX86/65x9PEAWi
/ON/fMU3xrk//7D0vwrdcoRuOoYp8PDZf/yl/57/Roi/GiaRNtd1LSGlaVHVmHOzCP/8wxZ/Namz
JQMubMe0pEPLY1PAZOH7WX81XVsIZg2m6XgG/7b/+5v/y6v436/qX3KV3RVkWZs///i3tkjd5rtY
uIc8j2YK0zT+rfuwgpruZZzr2IsVWzqdv6qivovNcV2b4uufnpR//Oh//lGG6Zn/o7RQd8kG2bZh
eI7h6Pq/lVNahlGlqR11K4dGgPsUCJtgpMpeKPLu3TBgN+1BtXL1MVCrhvHP1rW1Z28elubQXTaD
i4//Z3dYm7/sFFlJk16+c2dPtT8/pKbvrBxT7fvS77CHtPXZTLUrdm79SgwE1GvZiR0Hq+xZj8Fv
sNnV+znsXQjrNP7Xg+cS0nJkz85FF8/lnN919XiPK2daxYUBfQQu5zZMqABsbP+jjbW3mm39nQHZ
Sk4WSHgarbeOYwQ78nbGEtmU+1BW7HofB42h9PKsEshiPTiyA0jEgQaI9GgzS39EEnOOvgdFMRzB
3VWkWVedhl4xjJTxdkVlPBAs0qnu2XYlGKzaoij8x8yWpOk5kMV0Yl3QIY/G/a5iUHOvW9adkUSC
3i2oFQ0SNfuNXtw1juBQYFP1IxIPEduloJrQzchaOxDHhl/C5NfU9qafNlcLW+5e9I5HUHDotzau
kgONSfPcWoJy2Eqh3RyRM4UxSMDUdv40qC7aJzGtyCkn36we063Ri8ecHP4tqy17pd28mSuJLdS4
0XoDnPdoZE8dKgmKQc8eyfdHnLuN3I0ZfSkjYWSSE7ecuhqCblO71XT90aj9aq+vK+UFJ2OQzEh0
3WS07IVLmQRqTRhj1xXhdFeKGjyBJfodmLbmMS5Obel0N8Jox1IhDscMn+EH6+q5afK32MN9kChX
QYlDsqg8Z9d3fY8BISkf+rhzdprFyC0vD6rymZ1z1tnrUn9F+bQox9bz7ahsealK+0Cajnq0gdQF
OEdQilXo3BmwQ0V+7HGNXZvAkxgW6WQm4A+Ry+6Ja9SpDkfW1HE++douqelzJ+/G9IYH1VQHFeXj
6b//KMIas7K73AJxk8JTFPn4VALzhX5YRq/8hJWszGLnp8nXPPxA9GkublDv3LbdZzakZA2HNOB2
99ZExZc1dyh7adIBKmN/YLdGvMPtz6WX4O1RpikvyrbVppvcd1tqZ7ssx1e/0r4Jy6a7OB3tlWRa
h1koK4BgITpxiVGlWVj2qUtxoE7+XFs9OMcWGNVEYzrjCiQDZeobY4ifOPXetDTokfvAwlsYckjW
YioCx5KuxEgBENcHnYqFbeBxMLBruN54jzl6vM/CiYIHRJBqaMV5bvfIgylbqLbXDzlQgtmXBrbZ
7QZsGP6d01fUOyC0LStZb9xpoMfAjPf2kN5yzFgYFJ23McLl5gcWqWcgp8YUQbe1WWbHpNvpVvK7
btUOTiOOKpW0d4GnJ5jn9YesqfCfDatwMJgytDZoMRJyUdEumxjnYKYEhvrmk+KBiGK9nkptFBVP
BNq2czkqJuNTMfNLyIZw1Xcoj0NlT3dm1TxidqhoXGL8j9MTs06l7SKniV8THNOAlVYTDZuHyDCb
f3r4+bO4JrfBsh9sE+oM9rnO3AU2GOMB5k+aCXVjbjc95dKPT4WKvvl9OSrrybHDZLmKq37jVAlo
3qRINx3ThM2Pu4vKgSOJw2g/JMYt1sLwsQ2zLXceEjZJw8lxtjrWGMyFk2+bEsx5yM1xScS6PUnG
IqceisTJguRxpGy96flvnmnO3x9MNAHgwwPxdNTgn7RKxk1vUNZL14XxbvDs1wAh85jwJWu9c+UH
/OhhXaV+vXR7wNIa9Mg9ZM4H1xrii1SGsyxaivfCmo2ubTM8KKtuHfqddwwkgpZhxddG+dFl0uai
ilpRcSFRX5rhw5oye5uzOWVk5elriYNo8cPWSLP2WblMqmNKNxfoWt2xlRENq45slxy6cJzFInyC
vLc3w8Z7AzvPwgd7101ksQNP8uLahtr1lpkdepzhJx/QJ5Su/lQgwpw1HU4p9Ok93NHpHET2I86k
/qDZKH6eJKHCyB9n7XxPhwQo7qaxT7YxhVFZJEDz2l8p05JnyHPZsRv0aAlrqX/O2qHYiVG3Vmka
FmsvSY19qGsfqRDpI5EjLFRcNFsz0NWTsItH9vzRF1MMXIJ9Udzw0wC2zr0DgJPhVInWW0Ncyh7r
keyCFVnW10B1hk2BwG/csrQ2YPRI9OGr7od31jX7MZ2caWulOPcyYz6KYufDZesuPGyAz24MghY1
S7uNI4532QFejieL1RSa26FsGtAgDZNvZjxvmYySl64AIztwzV26wYhfKo4JqT3V0N5tdfTdMN9r
bRpvGAEVH2jmicqM964FdWn41SmkY2NT2IV6ylCuNlEfgYCbP9QLx932Mem4eHTXSkuT+58HhFHQ
e7p06K1Ll04iymGBPwtn+vww4awDKmbUq8gMjG3ZZvejOAuscaLELDhYoE9hXZdnh9tbZqjk3ZhL
mJo4QD4zxi+QXvJsODsb+xbensw+//xf1KFhiWivc4NJTDztYs4XVGaJ7aIQVOFR/7YETmOAiuW9
N3kO9D4sXHfgiFZUZ9k3E12jGeBV/Qy1pl4Z5zgmesd4Yai86MFJ6dW0vfpFMlf9hTPmAMbWec4Y
/yeN9toPGofYebxixXBT4ijRd8EQNWvWSaLXjbkfLCZhftJFG4B/8PZz3G6lpNcl4M45J8QPRRGl
tGWZKfo5lREpYOJrYWeHidzoKmhIgY0822IY4Fu1K6onWhCCBLYjAYQZ48/eqRwqLIdw4rSaAlBH
ZbnpNOdsysbQMRZXLaBTS65rbaq3BDgE/ngwbGOT2N/F3ixhcNdBdv3JE/88yDh5ZiDNdWoYIYJR
4J07JdxzS9zgnAzHyGd5rI2yPiBQVC+zy4UpsfmWZv17IfPXKMdFZLGIbnhDFkeKKuM7b36IVF6v
Kc7JWbISZ6NiRQuzrNJ7sy3UIXScr5+PMiu5n+LBPw0TCoQOCO1dROg0c/8OwMNnlZv1qhiz6hJ7
uKrw7yGh0tLNjFHdLJiBC6vLxWeqg3HNSuM3fQXkxGS6DVvcpUUlMdXiXHnUDAY1BR2q19DFTlW5
0j14rkY9V0sUqMC/cl8JMdCjOJmfTdlf4jh22bZV0XKio/oyBfmHWXdYSzuG29VUWGe/0WejNOWT
0jQuej+RW+jN8Ln1ovHgEKtd1mPSPxiMEx2DOHlhS/NqmTmRHz1rD1Pi6CdzBmZpTTlenDB7VY1z
HtnRPuQZXxiPNHwVg9auahQOg/foI2gUeYAbzN3ECQucA59RjvMmrUh0DCnvMpNnGCAeD0NFiY/L
dI/NoRpOWmgNp6ke37mKS0ixbrGnnph2Z4zmUT7065/5Xh/rZwlNHgmbIObPw0islF0Bvbthleyy
vj1oIQN6A6LHfR0kaxrhSGpYdvJsjbxJu6w/BIWhNh4WBS7vgFsaEQ5cCQihfp53Zx2g4ZEUIVQi
Gbwb6O5UIdXxFcT9xfWycTUWnnW1TSyluSppn5LRHlm8MOYNvVs765HOqL1ltJ+da47XIcjvosn2
bqJ9yHO25XVjyS0x+KOyy5EiinHjhXX0yfjYB5wkwG11QOrCLhqPoQ2dLTQoOqWorebyaLoDUubI
6Cor9qnyyB0H3oAB1sb3mlbZSymYnQUZEas4xRRuhu1vqzPyKwciwJQsTy5YnisG/fyKtz6/ZvZw
xeo5Hv77j8CN0HZDRVwAU+eQ+5FF+KjO9jkIPJQfh+0pDyUurtmqp62imqKCTOeWU6Rp8Jo7jb6k
FCkIVfYQZsZdkmvRqznvh9qQV0cFWy0UJh2lwcARLVnVLW1ihHFKYFHQzYqO/UFbI6nSEQYiNECD
tizjVlajWpRj1X+/Rs30WYdtek8OMTxkJpEJl1HhawkWZhmqKaB3Q2u2gITxe1g6f6Y3hCh5yTYk
pgmM++m0tIaqeabene5XM30rRsheg9mKHd7mvIxGiHXmcGWt8RZ9hiQ9jy3ZVAbTtp8vgHBoOnqM
HtnQErWsPW6IjdQvicIRZVplv1UNg99APDrMcLeD3jvnsg8hIlKhNC0wNBIj7ZTJ/petgD4kj6ML
9Y1gtEORXGnsczJby44I3bFM1Gcnx8duPjpTsgQPpzk4htC/szTcGlbaf1pFqjOVg1dAE7axyW2K
LqCOaQ8hpOVVCREKL6sNaySy1DVIfEvfKVenPsoXqLyiwCU54ghzXYaElACpSzwaeFvZhqzrBuUp
BXbHtu2ea8q6zjguKy7lyfTjaWdG1iuJJJoJR65kuzOiI40+2jb1woOn8vjI4P1YM1Wnb5KRI/3A
CxzV5kHSjWPHunWnU/71wFjA2moJ+lbsWksxBeFWwy2ykB3Frk2bXyKlkvuitlkiJL2wUWbLOzVz
J1rXPcaOCNmb+m82IP+PyQH6Y1u/WKz4ni6G/AB6ilDEo4LJYF9FfjVB3N+GLoTd3CAES9Ztb0Qm
W50yUtsA/eNSB153kIFTPUHZ2nG6je8ZFJurskT4V+GowXcIxyeUOIDLaT7t0RchhGGwgFpR9bti
ECsHi5ZTT0sAEM+NtG70ww0rzujaAv3rGE+Gh3e6BitTFOjvRSqXKtBeO7vdYz3Vl3J0qW+NScAi
FFI28Hsw6xe3ouOeRD6YcBMyL5NbzlnBL6br9xxhsHbW3AyKCy6kjJjtwTq3hPkXERZJwvrMdbss
8ld9X2mAr9XGro1zVFoJOeTSWJfCesGDfyCOgJuYYTHiuVBk4ujMYZTyVPoDTeDWVThz9RVBjpZm
CK3EGV75uH0D/sdp5ZMTmYyby6be6q1x77v9yZiQSbMkg9+e9NvCMa5ALtlOGo+T4XDb6E+24Vl4
2hHFoPm+qYvp949oDBgcqD52vauXjN8ij+h3BFPIHVFbEa7AoK6CflVXAbk76yOyxmRugA+XA+40
oMb6gfZXHy9EQrq3hApXJDXc82U1mjBqM51EM5nWoutWYZ2Vi4yXKu6HYBX3zkTHUcxCT4iOhoPd
WH/S6sszOFGAYYy4kZ0s5hCjv5aQjzGYiWVD30oFyw4mbylWTXNp09Q7CgVQeaB7ZKIvASeEWAH7
bBgAIAgThQMO3/s4jdndLTNWmkXJzGOhz68FAc6ywX/YJoJpNTml4vDzYHlRia+t9vYoSchJtPzM
GTmtFNkaxfnEcPxp1FNuwZ386EvnAQzTm6Z4MUv8GzNjD7/osKTZ5ZABoCSI499Fg3gWnbc3Eg1l
kf7zxNfVwed8u7BE1W1KjQIteJyrkYqNZbFWVvurbqMPfbS6xWTUT/QrXd1BPnqJuvWGjcfYq26D
RhYBtH8vPhx7ZKIoIwQ5yjcwye6HQYuWVkzne1aZe6Iy8c6cAa39sBs5H2FxaYaFTMByME6BTPy7
pdGdvbXNBOKW9iDvp35fDv1DX1XvUwSRM47vw7G8eWzuTnVrnXqA66rVjgmMlcBtT0UlZju5diP3
vR0a+WGX/S8xiWfqPBbw/b6HNvgmRwv5FWCnMCiXpU9wp/xg3XNAWbo2RWexCZ3Vj/yFNOj+xuT0
6BTcsej4w1ru6/FRL5pho5cmxkfqZr1eUiCk8wI6mC6WUGDmCYfgSKfISQ7xMTDFNS0jMm7cFfSx
xneElspHZF/6trgl46ec49p1qkD8UQfHmhBW28Hiqc3MiQxjv3ZijCz14OdLv6lxxOZNTubnExID
efta/i60EFM8CSPXe2RGoeNpo+QFxi5doWU9YnGPrRXhJtJfH8i8CHpp+EWCtzuoPPjdD461zLOw
XbLVn+I+WDUVjddhwoSmTt/ScO61D8MXV0/vZdwZSP+03vkwGVeBd9+F3kdCp9amaST9ZZq1pS3o
N+h0QuYTYdw4cl+nyblNkTrTHUeh0mi99xRjd2G3UiWlMwkKX5lHxaXPrUdNJ18JC0wsU8pYtUqC
d2hs+mRjLMgjdJnUdCC7WfVdwuiet2YE2jqxblL49ItEE910CDLIbi1+fg8Itkitt84Sr1aeUbSG
VXLhyGgT52i7lYO7ri6bXVoKdeaOUFC4sTGh0VMrIReVmrEmVH0pJC1ZmzP6Wj34RnOuclTOTkN7
t50nG04+UQP7O6H5tDZxBXEBDoO3MzFKjuJXKSVmtlYDLTHaOzXnbjPcWEJV6l5vRlrLsJKsLWwF
CwNeBMW73PW7CeuFxTAuihQeNWOrMw2kME5rt5nZQPwY5D7PdCJFmF6I8wT36UA4Og1hFsVpvmKK
XFwr11/hhfX3Qq/EMeuoXhXkFAF264t5EKq6UBwm5IlFkcfaFnWQnS4nIHEovO5cNFRXR7kSixa/
/KBV5btHN45j+PYi11TIks4TJXUoD4XwHCa7vbt3KOWgn2eracAyS/ph4JSzcSU5/q7MMxMpDnG2
yTNdgc/zrXZLZgvxrrMlXuYOiZ9B26oYXGZ5c04m0lOOTa3F6xGSsAHAvkqy5y6ovI1fu/e48uxF
p0YLOm3fbEYj1XeajfM86L5ohxAnGF82FJkXEx1nz0W0i7zeXDR0vRw9athS0vUr7LUOekftHyiE
efNNggYNvzXGsXLYFFns4n+3L6aCZjaETXeF/IRHz06NdcrEDHbCtKFxMF8Tz87WbYCleMR450pk
UL24dvUmi9NDhAnfsbqN6qg4Mcz6dyu6x6TVLoFkZWGX/x2m/TcdMgDsS+Es0SxuimxaWdOsrcua
VpHZA8hmeGNAg4OO1W+kw1VdD1myBT1FqJ8Amt/6p6p/GD3922ut345r3WO4/i0iynQ1R9q46tpT
LUvjZGs586Jp9FfxgMvCHWpn5Y3i6NQ0DaeNum+0aF/ZGER6TQJGYPC1dPXBYDWxPoa5lEayWe1F
hsllyqdtqDiC5QyUB0eDjh/xa4Ya5Yl1WW4bJ3ZXpttkCz3vxZIY51YZJQyc2SqP8EG6JJDrYPJX
jjeaCzyUJJ2IhXQ00K8ngX9EZZjvCww+mzKlgi62PnyCByuSzx8+++FFGjU7q1HeofUwwJQMh0EW
s6uiuHbbxvQfBF1/30lMET2Cccb0a+e0jLIVx71yGSeCu/kQYzILnYJDlHzkregAF1oWQSaJj1Gi
ZeLPXOR1tuNN7e+MsKWnJ2m5qFUR35l9yRHEivXN3/8wyAJxEX3MXX3C/8f2Q+Tpps9Fs2qmbDhO
ymy2wte8a2VpoCSS8MhRHj3HF7QvyObUggzx3To7IDtLkJ8mi4DoX7qgN+4qs3vTXQqYK9t6KTOi
bCMlhYfAUPWLxkHmOk3+LgRfxsXfGwdraqGjAWX6yS+zhw2OIgQqFTf1leKacpmJ5hOlxl+JvN3o
tkNHlR9+xgjidJHBgdaj53akqSMgcT/o9VufmV9Fmkn6THnRGX9haxDeJk9uoTeG+7EZGHg0mLwc
jOORbjzbcSVPFruitQ0cXX9JRLSuGcyuHBgdYMPnzJPzkSXUx4BB2betn1IAQQim1hatqsQlYpZE
g3v3ENl0OU1GU6yGxiZU2jHhZAqlb/X5ZzU0uVAoeUpMHyd+3bYwO9bwUqjTk7DOA6Bw6zRh8XUk
IBh2Lceszo4EX8GIYLRaF0pQKtDGK86tpDipFVmAWb2aWXAOhYi+q4Tus2Acd62RJjuTGe+CEgf9
mEoYjTWeh2U/9c1j0xvmss/vJBykcwQrjRDSsLNH6qa0HHsZrBCf2CtRHbbE55Z6u6Utw/w0xQxV
NAt7uWUNzwADJdbvsjgSTXM537rdhu2lPZ+MOLAmJOjcGGxyFp4noxqQ2bxqrYp5TTTztSPlhs8j
m2R38tow5QadxuEyGXhJmtrfDxgxyqljBg6PCZxKv+xCE1mHSGmD/PEhCYGwX1BY/kYO0SKlxCLz
PgRO2m0vKXgPW1jutSl/Wc3UbmghAMKW42w0hNwKO2tukujNzaQDjQ35YOx/PiwMM8Cb3b9Jdk1l
K+15a8/+baDPOLA2ctQ+IsTM+0a3XhNEiwH4ipB5eg7pbywdcXEdpCHfwKI6ey2UAzCjp1UHQh+1
lRtbV/Twadzn3IaS08ZlFdWEDp8GW3VZGOspEfmNvOB07iXyGKNjBIr6kvnQFKHy7B1QqcsKTN2K
DiFx+ppCqS5VhMncZfKq22a7toIhfIa7vBWdq53SKDsHbkmImNdxIX+8oAxqw5QiD/TfYdGaZX5v
5s7SdBBoijrWoUACrdXiFpx6Pm4Tr5K30BzKlTANUKYWeCgwKcd+rkdPOERkuU/tRRRdLKvjfN1V
FjdAeiOYubpHHRoDT2jJlA5xfWt7/auyYcFMtc6egUwhXp1oq4E+OkJUm65dQruIyy4cUe8+B/Z1
jBVRrciLtK2rU8VRU8qDvgDWguU8vBuGIbwzgubV6wq5FmWA/SVIiawO3ZsMx7uIgzG34VoeDE0Q
cu6ajS7vwpyyctU/t4QglpomKNhN3zvJTceufHmxq0TbZ7q+HnuWj7i9tBqCNL2zS+cL7p+zVn09
PoZN3SyUA1Qcpvh07WWC+q0/N4VjcpjEMNSWwFPbkLHmcLCHJsUdjPesuXq89mcysRzLzVLb6HV+
nPrKW2iENFaYeKdtWdo3WlJgXjgVsOrCh16TItS477S1aZ40Dg0aSsaPWuoks5dlADqng0SwiYgW
VdZYHklL93uuZO6qI8NYKxKHrqCdiJKSdU3oiSKGZN/acL5zcJsbv3hKTOqUmgitZkDvJchr7/MK
a6RDaXikYwrHizWuh7a70rkg1uFkj5vKSaC/QA/YECJv2ZHCkJmKy+SN+LjlZ0eAFo1tsFajhjUc
2drt1e+gyjOsHJ2/K0yaC9rByy74YnltTYuuDXZsq7FGIU6ZM/TT2B55t2JXhRXpcIIHtBEyppUe
5+CmeS9GVjYmb3KpQz24FCP5RrY+NnPLhaaX1tKZJbgoTu4rrQ5gm7TMg2ihtd2dN8ytzN3n6MuD
M3bvGiD/TNfciwX85aosfW06o1wywMJbr0GCcgvQ7VQ75u6V9k93OzP6yiz58EreohWuj7WagSHM
gKBgcRiq59cYazKpt9g7Zjm2N8On1p0C13ZNKBe584LvD0R4avHeIpB/iNqUegkJyjeJnBdWvhhj
PIuSSxWNT8EWew7tlx2HVON2nk2cIznK0XmSZbkyZSfoOKQzEO7IFlt8u6zEsKt6fAoAl4dr54XD
lfCnQolaUiFKiZ+wObFZCoBD8jKlFB0kROwchIUk1g6NDkUqC719x3LzG6fiJuvRFjtrGRvkejtq
KrzBMu+seNwQo9InvufCLjOsJLgldBprb4XTsQ+jNb2v2GLRhyipO+iTjZFnFEULp1wVSXDXQ4fk
vFamj2NqNPfmhK4j4fSZSEmLKRrdi2NTnBmXePMp9SJWiFXkF4675ZRyqxoR7k6YGrA12qN7jpWZ
nsreh2uYx8B3Q+T8qaTPk3Hknpvil18GrxCVODOwaK0S4RSr0hgtFDdEOqeyPwy3pQ5AWMsoAQAm
7bFZ450KV5kh2Yx1hDa9ihed82EqMGf3Fs4dP4TI7T4xVZpwbiIH4Ei8syQ8DGuumOrB/21+HopM
GFSL1d0R7h1toSmlrqHqxAaF72zmlrGRVfjtcOkw+MFzLD2SaDoEODcZ3lI1HnFyjsuC+eha84yR
bqh+Y3Mc8PtBnXuVr0XPIhwr3npuM0/Joqna2L76lF3SbjRniAgYwyRrY8xG8FXoi2wI9Ax6vI1K
r723qXGgepotGgFS3ePGu3CwV91pmfZO1VR7MEvsD05OXctXOAh5DNjcranTNRcm9UHAWDAfA1hD
ByRqFmWdcfh5yAM/3xSjeq+kh1zFARcCc60O8Tx2YJaxr/jCyYJ9bXPmWI8z4p0l5Ge7m+wj2NXU
5PidWFkKzaceWmqrU40WmMKAXyI5ZrtK2kt0USwr2G2UzUpcWneFCUlWlo/kNuzXOOeebsMfah3O
xIVPoAZm0noQqVrrMXEKxlUJ6EXQOI4zUT/Dc2AWfYeWMryVbbk2G8KsJjjoOKAw0x2CdeRQpDjR
aNf3jVpS3JaBGhqczdeWaQ4NP8mxaqzxaPvmRjGwffRa2vfG3KqAeZXiZrxHtjbuikJ/AmU+Ppu5
sWVV6h/E1L7rtUxPZNaGBR0vm6QIvVU8CXsTmgEBpKl8j/twOTmOeWfMD4g21PgZ4FfoCxnZWcxp
iXFywEszC8socNVU56yBv+RllTGQ1t9rBkgE89p42cUpN9j5OEB/OPaJjgruFGnXml9FrQsPYQH0
P9XNdmUG01PAKwCi1jFA8NTaOpEWpbeZRy1spRkU1OruqZghq4UB6Lpxuwxjm3HDt9suwRqnkNhk
f0QYpeZi/j+FfrrJPO3TkqVzAGQSFVODpYOkpdtxY/VT2lCadthMip1yxsZIjNonXQqbMWzDecq2
ajOZbjj7RM/u6JfrzjPp6G4Dyjlz237w2uxE/V5I3mL6NqVDb6b0t0kmgpNeoRqT0XtSNfFAPabm
sHHXrsOU1IeZ8UX+gQxJ80By28FI6F0hI07buKUIQ4lVFEN3yALOkzFhqpPCO8DRLcZAkESbSqdp
RGMBiLJRu7QknhbdsesL83W0I2q8EALGuDS3CMvOYx4EI0YeIowcOTbY+cNlLPO54VyzNladY7eg
FlR2DN6Yw3PjT05GAd4lpVwR9i1dQoa+LQqXWpt0qB8DyoHwGHs7XfIu0Vs9BXngnqQg4W4RnMqa
WGfZAncG8W6Faqk2qRqypd5Q2e6qYg/ZYGFncI5blY97owvfxsLJdnVS6meiR88d2+hNKeMbLHyb
5Nv8nsQpRSgjSy6WeMkMIW417XiZXy3LKPwoiJMseec1Oxzy32lWmmzbHAZV7iaRvUY2rH8mNgCU
JeJH91lR7euMYviWquX4msZTf084puZ1JHwRRvk+So+47ucy2pJ+5NIHhlazdau56hYU7nxRF13z
nmYvxpNpr2wdiGk3QMog2XvuvjwO1ohRByxL+dosGcy0Lr+uGsmNeQzCsIjl6DYmERf42+UWHy43
gLg8UGF6sOGzdjAm3SDZTQ6JdeDxHBnIyhgHO1HDlp7DpK3+D0fntdy4EQXRL0IV8gCvRGASKSqH
F5TCCjmnAb7eB35xlb22V0si3OnbfboCHoQLMurus3RcdrJZyJaCfEmX6gH0Q+SppqgDJ4PDqScS
qcFwacDLaBhY62q8pm1+iympCYWa8r26fHV6U+ytZt0cjvRHbUkddtNfvK5OZcUSPHE3zih9Yesy
ZXtZJn9Ww7vJYuBPemAIhin+CSCR9+qLzWN+t7S8ZKsE+QQ4AtKUhh2SvsElo8ozNTjkoxZJu5/v
YNQEK7bxw9ZimhLcNbv2AidqJ+b45IDEn3ti9jmI897sfbniT1xVqdzxhOY0UuXDx2Jq6jMfEdhu
HmkkD9Y7YHl3ZoXti8TNV20Pzhn5ew5Y9J51lWd0p84xS7X5T1IDdRzStbtm0JfWCV6aSkcKwpuJ
KEBvNN4BJvyCvXpQxSb8BGkoh2KWAY43NxwqiNZFEYx4pj0lpz4+sya/Gmm2pqb+sVlrK2xXGziN
md217P10iuy9ToOwugAT0ehc9VyNbuQ2ggIKGZ4UKHv7YpoMatReRpappEUUQInsZ+xEFn5TiEcn
qjn3OfNr0aMzsZzpH5uaJ7BlsIhyXOfiDMVHutL9rjtOQB1Q/jYOfLL9mAV1Ed9U/S1PDOeYKh0T
P+a50p0fywG3YVYLqrioIeT8I470lxh7sGUDX9umQ0NxdTQyuMWkNAEOxOlNavIrBeqHpAYbyOEL
IkWy7rqM3xDvXCcL8sGu3JctqPPM4kUma+cQZ+otElQ9GgA5fXMyOjpT+qcxy15tlVQ72+pp3xAp
cy2g6VnEDmZyp1dCe+9QUCafw+9WBJljdM5zxasoiJuWq4YLlamwxaWirPfs7ZDoxN/cDyNlcnPr
VzalLVFrl1dnsl/rLH9T5lk8bEu0htcDeR03sOhXxJULwDddnTNmrjfynHEbu4csbznVSoxbmb0v
SjO+5qXYNLkYOQecZWOyE7Nmzq0mTYqVC56hUIyQw3oazK3ZHZeB4TpWlpAZC7aIEi871vgZQio+
q///wo1qXZLa+WfIoQwLa4a6Io4biK/Lr0Ov7WjatK6MRBo+H/NV9PUAMde66hS176O4pWLTNk64
SYZjrrNsY/1/qrPhBch6dm0GilWy5tokzsFRJz2wgewUGbYYzoRNZfFQ6z/cyg6aviWRqePzcbfC
4LwZ9m7m1h4zLE8OXkIpwBSlPqWK9Ze2pXMEcu5e9br/HZ3uZrX6hKDGFheaII+7DGsYWBwyksVY
YoqTnM4frEUu3tIu1OwS+vSKNqdpPAvtiB1zrlEY4cY0ecw6WjIRQyZYcs9ZOb1NEWskmSaIaUl6
xl/oeCljR18/2K5yzEXX82DSP1fXnAKxzJd2oISQNRrPEiedKN7ciXTU6PVx2YnCkw4UngzhFMdP
FlUEW7uugqFq3kN9yBHZKB9MHY2M4rtW6OY9QefHOquvEFc2vOOvNDSC0gOW8wK2Q0dHfa5G3/T6
DETVjM+Fl+yOkeGf1XeH2imNe04bIXHFMsjcttpOHHtRpTfV6C2SyxX7Z7HZQDKFR9jI6Lv0yq7o
Ko8jfn8Q/eqrg+IelLxhRVJxrQre6UEKtxf7NMXGpW6ckyell28yzcKoUhQfZkqZHLgb0iCVjB1U
XCy3fhEE6+GpJ2KrUmYA2NlLqnDOBXafD1RDjoKuGa2sn6QV6wwurNkb9QFdON33Ax2/nCHwy6ym
EbQJqFfk/7VMZ58YRHZo6JBeGs5jbOIkA54C0E2QYZyqmkIJXTCTW7DyQb4F04BcEPNc6ewiu6sy
XlpF7kQ8D2fy9YuNhomb2o2JVERAkVBu6hMbuMfVUR/0EURSvEpWcUPC4xxDQTBCUkzRKV/wrNxb
GT5/0inqLjXKD52B0ps0E3SbFeYADvEBBIwRja+WqJlWYpO6gPyMStCfc3UCiyvLM3RS96hnKkNB
pDyaOMVPHM+JuFurJOuV0tvHYgZMWx90CflxvcEGQ6ZwwoaVvREHb31TsAwYtp9uKI+Oyy9RvbIH
SxT5g25Qt6bEX+46EqbQVHaw0QRYYax/SzbxXi96hjFKQ9WWA0iaK7P3P7bXwc8FUnDU+Phjl4cL
58BOuNa1NOESzTDT2SMdyxoFqZLafa+zxnJtmAXc9ttycNKo8CGwgeqSCOUTyK5gbzbwHE2SdxHl
N9sh/a/gItWjTxX8O+ropPlzmxgUCq4ek9EcrtsZv0xTeM+d+6OoCQiOmf2vTpeybtzx0TW3lKkc
f1qmXfKU8zNuE9WV3SkuauNJrJV6MLgOedKO/lrE4J1Ej4C+rO+2QffoiEKV9TwGK+anHt2FeCY/
RG0In7c0HKH1reqA+rPvAjXa3HR5njDMo1MOkk4k/cNui2ZnKh1MmQooPTk5tN65+BrsYeJTqH4U
pmQ1Ssb9RNAegBjI556xWHA3+URYbik9SXs379/lwpATD5Qh2C4f/dBBJRARpEFTUKQn4QoAkauf
KPBT8B1SbdDm0I83UoIAbrBq1pYANUGqYzEowTSS4MaRpTlwJfXsIY0o45RV9ZmzzNtRXYjUbZr0
5+nVSyfm/gJHgdsnXk+Y5jFEDrRhNlGgA2K3nW9obZpvUr0YFJ8dcVHYUTODI/8UE0ricGrntTMI
ecyIUXJJ0JZcJ9G+bfEejNipDoq74BOsgavKVP9bgfJ7U4SoojPfhnVLmVvVYkPU4iZUMYGHi3Te
KwKGelrsbaLYGVVzQQaqfy/mhmV9fuUcfdOgm9pPZA6MsB+TNCxB1/mKVZV+Zr7D9OMrwmBOEcGz
HFJy0Yt1p/MkIaDBhn+tjnqbYfCW6nigJByTCAtqj7dDeiA1f8tEj1dQZfDpcKv3VIjBt1L341S+
wmt7YRwFSIHLB1KS+RdXaOSFPm1pGH81lngPp5bbNNO/VhbhsFhWtjpNvp+S4kJtt3Ux1sYKib9V
1BZ3LyjUym6cmtaDqWochJM9STcnuBypfcholOzqYs2uSdKByjMeLKuv7kdlvq1r/Vk3ORoz0cgd
yNF5oDCQMC1l65HA+4iAuh/OWm89JSSXToR99H0EpBQLHSseN6FrxVxZ4dVWlgM4YKJesvguqWCv
2YR30InqE/rfAwC4k+b22I1HVuUFD3Te0Xg51wz3MLPXqUecvMOsBMdvpEQ9mZUzsUCAnJbR+xiY
YKPy3j8X+vxumopFpBRc4rpaJ6u2vtdhq9qpHCpSlvm5cXg5gVxjJh/PVGVCw1jNt0h2QMdoGFnF
yoypufej9a8aOfxQbpJaMRqlWHaxnIz7rYbQBtwkTHS9bt63UMVpLc/CCeTiXLHydDrjQSoOLdJu
XHtuqgDpNcA+cos9mIPU7ppKg8sxZ37fkY4ebfiwFuBA2BwPVUIfD/4Wr4GpsNfqE2MfAw5tw6Vh
umE6bl3SZaFfu60GRkdragvLuGvfLQ2jQFoIcSZ+9TPnqh7aIzgdnNRJaCrKd6fxP+lqNIJcj9Zg
sMuUm4a9FktYRW/MvWrN2L2WV82hJrpDIvEcrTuQLBsfGuJDHIfAMcQRsnTEy0OZLN7fdgQw0iIk
1Dn2HQQv3sE0+u7SKn02poSeXTN+WboYJc2Jf8vh2Gc/uro1Z2fVV0VpAel1TncLU48ZOe95Yn1o
mkVUyknUIBlfpUJXBsdwTsomXQ5u4uyGEsJyI9hmzMS4y6HfDwm3X4nt427oaK53Wuo8Wx6XY0uJ
Vj1vJeXJzdXRPBIt+9ZN/kVQNQzBiXKNxvmbHsuCt4sI1CH+sVNL7DUMr7t1cBNYXxlMUurshAOY
U7mUMfMhPuu6odlgciNI1ZtFIsYUpKZ8H20dwE6HhV8CFx/7ydON4ZwtFiNYR9Nh5Q4HR+hf0DYC
YZDeYTYqFeN5hgSHG8IddmW5MijJZ0NdSbFUtDRoTPGjWT3iInxrVXo1DVvVvCghpfy1yA69WnWf
Mfvj8+76rf+3D25D28gzi94dNgAMOI0B8nvEgt3eWW0ZBVMyzGHR3SY2n5sZ8IZ7Et4jaUN9HP5U
WQSCq7isHaApHEiwHcx/0fSq68D24ZICQftUEqy6o5lSS0NOyCJgyoJI/GlZdKCS781Gs7C4L3eA
BBhuMrUyvYVICvty+19OL+y48vKCvGRky4mFFxWN8wqABYyuErPmZYu4r1oRMOjcNVzzIdG3V7Es
oSzmU9Ui4/Hh4m4xDt1EsaYOHM7raxe2AHCR1Y12hWyCFeMCDXN8qjF/Znsbm6tvkgk3SiFe7Kz7
7SmH8aWOj29OA4lhs4n2pqSxU0/1Q0fh1mKyTmgecjH96qD1g5JdlB5/Yo29bxcqTfq2QuoohxYH
LvYbmjFfE54Chpuxz9H6NzGhcBQsXWBA4wrIMH3NxBTJ2gDA1g2Qx1hCuLGolesYR4JViierr2uP
oVv4ZY1nCOCTz6B0UsrvwegG7jblm9MtQvlAE0SJGx7jASLXtkExnMkT7mPO5tbvo+EmHIXwe3RY
E0i2qzE9DX9j2Q0hB3XkiwVPrt14HKv1c5ExPlp9qu1zKz9LFmseJEEXaADfU1Q9CHVFV5wJEeUr
i7dI4uHPHe4D65GVpAzAMU9Y29v6PMSFu2umHwR2NIfFqg/lso+TLgJfhk/MaYj4D+k5AgACZpyi
XbI/vMoIdbjwbMpmom19KejX4/zCNuqPutbjMK7pDsn6DkEbJ4pgdcLu8OKuFTe5daHn/bXeyiVd
RAw5v0FZcMIiNgNhJj0sMfwMGjuDVrINN8yrwyYntgAZ9Mqx6nkhG1kig7afUODy5I+DH4oIHhpq
ZgZoZV32pVbl0zho5gv7FHgLRwO22zO5yVvOZiIs3Bam8JpeE2NoPpbsvGPw5wuV+opjLvcpwhP3
Tou1LGFpbFiQiV3X+jVEx2wGoAVD14ZVxdW0E5i5fY0cvFdp6VNdi3tS4JIXAtcoR8zvxkCRGl1w
va3+RGA0LDvSwyOParNxTD9JVsJ2malxoSbLobOxABvjnJ3NegL0OoFLIG5wwMRMg7cc7uA3zHb8
BN6Nzh8Ws2GiNCgzXMDLhONg4++O6lR75SJ/Of7NBzdDg82r+bjajFytwcGjKGueYcb8aii64aWd
thxahVve4Y5Mx9i4r8v0oxqdZaerCRz9FRdinFQdPTY1Km55MYbIYak1OrtYHTjXUZvbbkWaqiGf
BosfF9ftJznYo6gZACZnDFiK0XOtgv4Eoz7tqF5DW7cxkMgxYjGBwr/DOdQS7Ez3bE9fUFk/DENx
TzVnerXEDBdjmtB7ke4GvW/vBq63FsGZUGJiwhHSX/soQvZXoGawmvybLDs9dQNkmpWoyoFZyEnP
NfDBfV/Nv2kb6dgX3COtT5h71CEQucml2j0vG2kHgCdmYJz1ee7qvlUCsgGzfETvNT3DNeNTtDxI
VnJ3VRp/OOtEZdXcpDcilZyvqMklonOD2pRhmxmKnWrHYGLjkP5Q54gP8xMxznMLE/Uhh8ZT6IBS
+5yPSMEN1caAISubP7eS8IKK0qdO5Q1Qke/Djf2IyIOzLR/WMLaVF+ZQGgQRRxU54cRUlQ/bwiPt
ONE5k+klged0p9f2s27jYrCRaLk7+jPkOsJ5pbHZf7wV9wnYyfXXKH1LaFvyqLIvRfGmd/JLWQrj
M4kdgWwhWAVXmubbI3xiZcQsQCiQ6Gx/mTVkLZuqE5XT/5ar6cN2EeGckyOPUCGCjp3xTmb5y+Io
I64acXVZkV1pfD8tBvZ3pTGf6l59TYAh7uk+aU/qyKNXbDktTkYEVOWHU3y2fBLvbbS1iIuOBHcH
Lq9tzBe1uM9juwzTglM/w2W600iJ3ZuwPudW9yD6ufu5BJVLWTMQoWHcsIdNCoNcO1pDJXwDghoK
RLIvra3xEocD3aUKSrs6B4psFd8ZkQrNNK73Kax0vDjuSad9GMrOcBy4Mx+xM5DdcVKu5tEJMguV
wbZgCg1Yk4yYcN+EItDaM2WqcjnEE2cCzSVgqPffBv15ar6iDzScOJK1i3lNUcwx20WYOdkrDo7t
w1uGg6Xq8b5VhsjLE8DpuFAfS4Jh5yHTDuaKR9NI3Idhi/Ix3MDeJqhzLE3t26TULETOzzx1a4Y1
U4BkrPzA0PME4xVkpSWeUlg1Tb5hZPXneUR8S/P51pdaex0RB9Zc0AFjlT/wYZNd54om4CM0CT9g
KNZlbB2KAnOensSQLdpfXkPEUQvBWjZJWy+FE+LNlmuzBMG+7jSV31QsDyRV2gZFCzudeETnLozK
miECofHP3YgCRfz5j7JY53NnvS+OjdCUc9tHKjRYPdedfRSh1237NAILb3DdKdWxY8aNBpcZKfNR
ZEbQ44FFsWTUWK9xY+mch9ns6FV/0NbF9ZtRi8Nhbf9oQPg0oPyh16xf1I0tfrRdPa5ASten+AOR
RTnZiq34tYln1SHZ7psO8nJHixPRnuYadeh/Vk3RdyPMy/hZuiZ0f6GSgY6blotyEnsiZfTrmZyH
0y6ihIHwVGCzEq9iwSGc/2CPwPFQ0INEb555ErX75hL9TEEglXPSnpdSTCy5ZjZFy73LYgX1X8lp
j4lhfwJk60rnY0qdiM6cfaXmS7gJOZ1icDJ9xCUW+THLz811WAWxZefXlBRElvNbOxJpO89JJBD3
9qlxOCSFyy41tt2wlMIbanXaxa06naSwSOG62rgDbxAM+mr5Y9b3HhZojkzWEChNa6Gj1FdXI1AL
RgOvGCVrjbWcmKy5JsaS4UIq587gcO52UZDjuvcBNRLoxIj5Pyt+mtn7qLFt3taYtrz2M5eF+SCU
5bHAAk2XhzmR2qFp1noqIpBqA6JvbzdHM56Z0BoqSFTzp9XWXxeu2ipdmG/fOAMcVERj3TtD7sWY
Jo9RtTwtJt2WNpV/S8n2ozXORYk3DdydN2cT5nBEgMNqYNCp3dEIVroZwCVkdyShfF3m7NtWcRub
1kavrp1TVfz97/yE1FZdUNR/uQKEZ7QFdOYsWTho4kl0x/FL2PUZOA66B+5lr0tStgRmTYCOq87k
jEtMn9NyFlH23O8rF58ic4e8GLm6x/76YtaDHegpJyRblb+KO7OCUrQUMrT6IjvupUnjDgIAC8Se
rXB+QouTuJJhsDhNd6T+ZGNZKu+FZZonJl0C1C1vItWwUq/RZ4ule6uQxFJ+I6dSNv7piOda4Clz
1xSj9jTtNIxMZq4heNoVi9bxkE/qoSsmzJrm+Av3xg5kKl5XLC7WlEivVYxHjLloqmzs/AIncgtl
5UXXrEMfD+2uZikU9BOqfUfU3yebIndzwWxvJrhBEZs4+j2T71N50mV2oNXK/GaL5N793/qbsE63
OGoRNspC8FOvfZ49Y8zDnlNniUfVe+GVGZETWaixVyQa+JbYOUe188M0jaF2bTjglYCn1Y60Ap2I
t0xJs7OTfldIfH6FK9Nv40q/4OBnQ5sdI739yfDN3CN+jAieHNoFloFRy+VObH3vXMTMWil9MCg5
fBZt52ksbjEFp+BUou6tq9fQSmfLWzQtwmeCR05vaWQqzL4OVWwbYoy/2P+p3mpWxFFWifgzItwl
MS436ahfbLGE325+onJUl0MTm5euJuDRDEFT4ABMnAIAmWRydrZySZBfOsyauJGqPyvFCH+6uSeK
noQsTl8IrNPgpbRxYK3tM48XczdyAPUr8eEA4cUO0tYHjXZudYlo9Q3XeoNu60xcLtlVEwC8p7sS
5AaXkmfIjZiSHsfBt5iZOPhhzzUqzPldcWycWgYFwEEf4iIVgsm8z80kwrxjgLhjj0ukqQ3n2jyP
ShWwEI0OPaCQcXEDhr5ih6y6+NhpMGsbEURsvTnMovLSCWt3qgp6WpU8pwOkuZtrzgEE8SHxIrYZ
lPQSTTMQkKAC0I0U2IpCWChi4HKJWuJ8OcXge3lOlv/kTF8uPfOHxUyry2oVn6mJmd5Nmvmks0Ba
VMroCy36GYcV4+OtiRZxUQW4Sl7CBzOKhT9YRL6oNbhNWrIeZU0HjqssyLt/MsGNXFoFFhBy45LT
iTf19X5J6ZbVsIJt6EJ1fNBaADguyQLPiimUEllUUWdCSDqdeozOOAbXvAxXGw0YHq4xAhenoBrR
XUsHiKajGTDGA7U2JWig0crOHBKQxBtO6K/2VmGL07UEhY2AxlqbHVO6ozqq2rV57Jw6Osfu21nf
c2mPx0Xh+y0YhW4j/ZULoPQzNeagEqvX3NHsMwMF9ZSVfSiHRQes1C9BCv2N+gPanCrAKGzsal7x
0wPUCOVU9YZygmvDgrmOat8YMf91a9Zy7aHtRN3i6fh3j2vNc0IHGh7KCSYOLOH2jBJ6W0ixHCgX
pINZB0rbNw6SReLKQ7+goG3Hs2BideQNo1piyzMwVNfjHyP4eiaOqp5JmXznWpaHwAnZ4ID6w32A
EOWrXaec2TexwXZBTUDE+QReKc4YO3/SaLE4mFmNtwyrs6eBT/M5uQKqHVbAWhkZQ82kaKRPxemL
MHt+pLX3YSg4dYNZpAVTI2ehogYHTTnaeIRNeU8Ik/xsEsU/rZjZqLBvc4pnWZbGY2p2h0xP47el
ivW7vCYz9f/fRp3m7F23qdk48KsWR00mqrw4Djx2sFkr9SVpJmtHYmU6p4Z9ghBfUynvXBQlwfFQ
cy4o6yg+1ZHhT4SKL2ulfCmJ8Qf/Ig3pwzS0aA2bqH6XGMdg7fdfqWKmPsIgL9/JXpZ7irmvdEXp
J73j2KKvI+Vuzb4dBvVFsOmEk22AJuVBilGOXL/nGmZ9LmJ6BwYNR9aygEtuGKAIvmnqrqDzgcZv
DGhjWi84CCk1mmL1oZoI16tj4htSU86yLZ7zmhXIYJKAGgXPajlyXMuVCyEvirmW8zoVw6sjWOaz
arNZgdTzBgx3o/LSuhTocVzKsMR0+qnnjL3Iim4SEqxOs+XNrCq+6mqHUeBz2Ljlaq1EOAvtl7x9
S52PJYnD0nmO0SVWtBFRMSHUBPA4KJr2Q9yVd5NwLn2XHkwtDRtAkjWAxGnFrlNSIw6TGUtu6zzP
UYTlISVv5y5eS5KqZx4EMs0DCZzMjc3ZvpSzt/XDz5gj5h5kdJm9NJgAVun4Ni1dlX4aePaqmvus
seLrR6gBcgPNktgyiPJIuJo5OwL5pvUL/OvBc5z4NRrOUISFHh+VVeDUTk9acdUGWoNYuIqWWCT4
RXqMjHM/kSjAKoAABWbeJVsY05FSf+iZ7Tntm4sC1gLgwGh+ajFxS+mjLhkZfqfmOqffzmAGra4c
WirGI9afCkgrbflQYPQ3scNaqT9IayHOV4fox4dZXREKu4/E4k6kqjCoy+fS1lkQs5cYOUJhnlPh
qIzwLqj0vmto/+PoQSzjS2ntR7573xpEMJlvqlxPajsAUqWmS11uLOyB2A0vmoLr2Yz5M98rr3Gm
P43xi2VVe7hYED53kfLdQN07ED2o0jd9eY/B+wj4plbLMULhvNCy6+dMZbR3smVNWDdBNPyVRDVx
OYNBoGpyxlUlqRhucAfXmDW/hfNUtMAaCOZEfj/B73KVFwGhOs4vgA6KjCh+9umw2zDp5ohpEsf8
4XG8j/FU4T2GeQnGswlX5JDC4XgxnviOvWFqOHLLc9Z1Pkgajw3EG+DA3YR9m0rK/WDgJKhubHNI
bF+x14Y52XgmIKl+kHPzzM0OxqTnuk+NBsqsPGtIafAl2CchvSf4PuZdZc9Ba9wR+hoptNDNGhWE
hewQpPV9aZYXuX6Oc4gL0VMsTO4SdjEf42qHStkcM0o/JVoYpVQ7i2AqAtgFg+V+BciwYkFf28LL
+p8IqQX6L77mp8Lk68EWWOL2M6O9yLtPHBwBqbIwkdFLo4NDB+U1zDsl4sBp2iHQslX7Mlk9N+ih
+fovre2zrhWgbC9s9JXFwiRR+vpEuLRLuO/5WZb5aWQD5MQl89sm2Xl0ZO1kpAdU+N0lsNAyA+oH
GnJu05mXnJr0TMrsYBvMX/Id1/khZvoHnsGsYxxrLBuT/R23TznMXGvdD+Wjisibu8/68K+30l+D
a7bKfiyCTGpzAvZmcUSzh69GPW/sU41HzchHZT9x+PVBYXjFReIoqQHMQOzaaQRH2DCyWzh2XHBq
dIUlrcHA51rKKTHrtGw/E2yLs0AhY6q7D2M/fhQVJyNEAtbZh2Vejkb6OhQ/OL53JHxVFsJpc6+W
l4YmYe65XaKz1U+v+QZEoECitj776rnEs6JYVEb190X3Cj7sgOvjqlonFYtqVN2cmubWgmpt+9Iq
J24QL8/viEB4k06l9jNIXH9dumBKay+izri3jzSKVPGh2oRRSWXH+L6tweP8TmFDiXtTtS59tGeT
jOX1lIM/Bhbul9S8ZT0yGD9bQli6JWKZTlhMv7ChpulwmbEglHM4sdKeVqquFVoOin1F6THtXGGE
1te+6VThFPsSm0NFrpKyyuzgYPvMeCwqGztXJ7beH7LOhcj/s60Dh+mjHcbXgQSSOy++hi4qRp/c
44H2sR3mTZ9AZ8hyk2KD9WBlb2SRWxD7Bpq5HNv9rE+BpNtArcB6dP9SthEuomzsXkdKNp0aCOGc
+yotb8SrG5h6MofPb17mTkCYpqiMnQXKA5IxYVA7KGbCnBif8yvwkpMY77uIm65ILqKl3eVuIE2r
L/dwecgqjDuNCXKiPwYaktWdhgIxUU+9etC92k3DsWQjHHMc78MRiCapSh7wYT+ZyBZgL/Kg+scE
5NlsA9SECgZHsOLh++7DQhVnZhzIW5vDBupWBFEC4AiWxXYeHiuKTVOwf7ypvTnFSWBgv8rvR8mT
JOpPjLmeSyImppxKQclMWKwuRXJ8kEv2QJoZtnjF14oBEUTjAk0HYytmEt/CrxS7KHUEoSP7Y5GG
R/h1F7Oth5RE5dtDSZ/ePEUb+JiFlUAWIsTEmViFQ9el/zT5vKEnMnzZLNfYgIQVML2+Y/oTAVea
ZMnUYCkttB814vep3miLDKum2Jk9qZGBwG/LDpTcehZJjhMPQH12tgHRlOdWlTzAMOBQ4q9xFBZ9
5GEC8dVq88DspnlBs693cFF2vanBTVHAYv1u2QSC4TQC9EcHtzO1AUcH+8isvamkZFb9PMVPisig
Hjck8e2L6zxRHklau98/buFwe7l1Fe8GQ3mBJMFWipeIs8MSNvOqpVjBUE9JaQWZmVy6bau12azG
+SDx+mDZm4HuAb3mPysPQEh2SPT7DmBXnps0xpRPcTGeOCN7mX4piR1wJOYrvjduVn1Rt9V9BqYh
ZJPBEdx6mHiMS27qpT+xtB3LrS6j8BW9xqUyMbdyQKPyIMnSbQv9pirvmLUEUWiaUtvlWNCyqQCO
Zf+PAvYcD9ex/Yn6H2N+Szv0uxch1SfMamESs3vh2D4kkT/WhOGT5dtcXP7+0Ll/FqVGJrdpPVE9
Xs/Pnf09q1gca7QP9bHgz2hypyY9evqZ6qAnzbpV82nuUZwpuOqNezxzG40qKKNb12QPTpXuaCJI
nZS+INOvkuYuj8Se0f5UpYfGUt/pNEht0xu8yHlw+quNIakSLu41CetzBpDenjKNu4YVS77Qo5Iw
7I/twRgQqHMPkN2pqV/04Yyr8hA7BaZ6JDMYm86PWV20ajwK6Ct2UYTaSBUqA5DbUjdhHTrz2jdE
UFNqbdeBXj8eoyK66Tzuk1JcIYZ9JDp0jtwlvvI9FujQG9V0wXRzKRGciaJv5Qw0Dz30pn5SEHAs
eerkMUIZbgy8VdG1N3OM2n90/Hrsls5F9673/0zQPjH65kRDi2W9F3oVSmN+uJXkqYDCCj1HCN/y
viSE66tFrfVKSHThNd4/Ctf2tUkcDWphhIMgggWAp7ozJ/vF2qt6zvHnve2Ym7AfILAN972JriEx
zEmY9jyn8INt20noIRcOm4Hm8BAu+zJo6RRJurAeOo33WH2sMzPgevpxO3AMsXHk/BOqyx9H8XM1
1g96m3IGcYewmrdQicsdYp5zbk4r+nPUlxTlqc0M6gbfZ/u5MH/nCJOiAmwH7h24txqGqlgfqsp5
mN1qJx0liCPl14zbc7myW1Ve8Kg/z0ghLFZ+FQVjl1Wi/WACnhHUACe82AQbXeLAJtsIIlicc3hH
LpdSEQNCpxnaNDa2iXKBCEUH6zkR5ufKaYyJCT4Rz3VbvatrnaThvIMKwzzMiM/cReiPyuF7h0Jy
ueTvuKmYTiF2msz8png2Hxcsi8vCvAPaD/uIkr1yV/i6097V+KEMu3tYkxjxk9pEfG9bn7MrOH+3
/VO05shC9RMoXGyhBu4CzHq64ilzcueY66m1uz2JTIqMOys51nI5EvsZDCIQq8K9f8dBZb9QjatA
LMy2hqewOLTQVZfGuoNjGsQlA2HkxN9pRkULSgErqiPw0X1nvg/u1U16+gXineC0XzNiuI3CO5AV
DnV3YTHU+5F/08oPLl0y0m0PAwvKFpJ9Em/b6R7AnfKzbkapDM14ZDFH72PkF0ayt5bDavVBo6MK
b4OFQvnhWr/aTu1lNRqQFkb4MLhYjPJQTAYkzm+FFHRj6s9FVT2BOqWqikHHJGHJ5a5CNbIn0GX6
SZpHtXbxe/KzZDn1FMvBsWAiKWPggrgyxHM2Tc8RUKDtvKlCf+29WrWRy6GcmJjWUJM3EOh4NPXk
HiGfIXD25+p+EkZomZRMYqweindKGr1suIEzY62cQO9rgb01lN+ML4ZKvKITnHLt+3V83Bwh2vRl
C+NsbbvF+PM/js5juXFsC4JfhAh4syUIRy9SfoOQacF7j6+fxCzei1lMT0skcO8xVVnLFv4yzPva
eCLaQCsWvGronN/LIuUsX2yTCV6iIwKhXerONVbbMNUPSkJBugZrf8nBPGb6bVwg1bLat4S3GlYG
9hqX42etjpZQebLZvnUsolScfB2wJqwGZV0EjNwdktJ9GXpwyjm8COdVGB/TXN6TLKTPAIW+lq4K
LjduOr8yJncgjMNkip2Eny02EqMYdrKMet7guwa+8dtCAYaQs5/AendNcpg70FGTtyatK2H/MZMP
gJWniPletwbDxFpRvXXdvW2fNvwLhGFBvRnKZaVBQrVAjE5HJL0YE0w9Q46LcAKx6G9E4aoTAsVQ
qAzpgAEyZRuwVWYRhQpbTNdXErGQMCPJysEai6h0RbUCSYSALjUIui8MZ6aaoIwrqaTrsLeXjRTH
Li/hd5OloFhIP+IdqDkbGAa5shztp/S1kjQvItBOjl9CjaJcgjDyRKdut16qv42SZ275Hj1QVlz7
5imjVLHqJyys0/DFPZpu3gIcj3g7I3SoDaccn2ePWica/rW1RqHEWpBcTdQCojBj7AIBSq8uMYge
ZofgzrL9KdA7j0NMZlrtdPUT8tvAVLYdKqq2CSTCDmjxLoeagDBrSg90jI7FQHaorklfA2tDAb/s
tblAlEekYNveJNFnXQmV/oCt5dhwk3VJ4VLiAKWz2cK8U/CjV5YUtGYuhNJAD4lpx/cqThckBkAj
zAOVV6IR6s1qESDAvlM/dIbDonCRcCzMUUVJaN3Y7LISliqkWUdFEI+jIVPkUaeu90g6KBCnRDY5
CYMVxoRuH99YvJGD2zkdWGM5Fgh85JUrKHKb0m1DoptipOPXbOnvtAky8eVZGCyyvktE4i/r7FmO
bkAispZty6UCExHqn3g3kAlCusjrt2FGAXIfquios4Fi1WOXzbEzsR7iqifdoknwQryFSk+zbhBQ
2rnFVsiogHwjt0X+WvTFF4jYz1k96nR0eUlqK84fo1F9clGYCtNSVMbXSqs3lgTWsYc1KihizFmq
Q4VzqmaWBnun128WVDWet9iKMdbwoiwldzf5pH+1EPlCASg0QANTFpLbWZRJnLmmfo+6R1bgxK4Z
LhsuO8i0+KcLwFB+svizsoKpra7AVMiAjRjhM6CamPIM11Hi0Hdq8yuSxAC40K4A6pl3eC32VbTP
hMGW2m3dZtoMp0AuBRnhtr1vJEQnVu4IVrCqZhSvwODYZ0JZiXU/ZknAasrVxna/dhKI+dFrBhOM
q/WVJ8vzKvfEnYDCzsLhTHD8SRWowXStPVVAPO1JJbdXG8SH0v5q45i6kAEOoQw3SpnmxrFEaXTH
GvKGNWndBdQCsdaQN7JtzKIdEqASBCZYL5mmDuBnWRdD02M4E2ZRoNWTT8BZhr5YUWlkYrCKHX6J
gSDMfb1ZsgojzkiztJnuX0arQ6cYK5k3R+ojq5skaLBEJwgwnCUtyl2SmarfxfJjbrvpiu6ydNBz
RcwgYVulasSJioYTIc+EjoPw6Up0uqL4haswcpYXXwmp3jtBYcSisEFL2d6GyBWuUZNeTCW9ROOs
etLAhK4YSRgGMAM0bl/DAPUHBKvByrpJLRRzb1nLW84veGZs99pteoKi3ReZkBwyFjEs8bdeEEc1
YS0/5Mx4SoLrWo2W+AwB67WcMC/2ZjMchZShMWzXQNU711hp+4w8MV9SppTeoKaggCqSHXV6BqtX
HGzl1znRZx+cDJ71cSz9hCdH6yzMDdYb+4b7WAL1ESXxhXH+K4ETSKFIg4CsNZB6xozqWdJpx/m6
q9XEzDCjfSuN/rtuJqZvYQ0n33ihSxgcINVuzQjUSRJyHesunD0DGY0qjp7cJ8N1czPUuYgLA7I6
XAT9zkF+z+YR2HMFPHgQOROLSf2TEKVfgMYreggbn7M/BBbRG+tyYZEvpSvo2Gn+h/57OKBfjO0y
VAZvnjFoSbmkPDHi/g7j9qnXjfonB+EMYSvQBqkIxpzaZkxj9kla7Czc4dVvBVDXnywa22JJbyYw
r0lSZALPP1oNYJG3NPxU7cSUu9rWNXoY+TrI+F23X5L4n2QILKZW7LRyvNYORAprEv5JIa6Hkt8U
VC5yAJm8MsavFYRE9ZpqUJNX8p5cFFvYaIaUIa1c2noSpfuvWKF4mVTac2ME8ErCyapXtyJDc7uC
tfipss7ypVH4h9Sb/pRtzc4Iw/d6SrmT4M4AXNffRW3hgsTIxdHwpJPTnBVKwjgGMdkki5Ndr2w3
uqz7F8fWVviMXCvz4tSiLOxZ8bD/WRI3MwW+Q2XkERJASa4PEy3b9lw0o6X6qwqgrpAsol/18GUS
YHFpUX4wY/2YRAKoasYSkpa8ogk3Diqe3iFhubw2yY8hv0szJb9dcgkJ7Vla9Nkjr0omFPBXGdFz
gqUGitlmgVoxgg63ingGzKVo+rNqTcVlkYxzXncH2co4/fDjVrXE3BAK+W5MUOWAQkSo22eDm9bS
ih+fe3OOdYmRQzbu9BLjH0qEqY+/wIFzYM1TdZL79xGCeKhM37nS+GbCzdfIETe7cER7ulOyNlgZ
Klqd4Q6rchaaxlOAiShafliGFY0whDUdCaxyVeKGoelTkXV7rHeHKnnpU/MgyYOTIXqNxtxtDQV+
xXerK5AmCbnEiyEh24IdYMgCf+0/DeBsK9cHs8RWSuuWXkr4MnZcgSjkgvaxHTnU667KwDeNHoxu
cEkvbs291uQL+nuu7eoF44iLgBwULgEzrMUFsbxryb1KrG/64wJMiS5W+LG+Z/WH9AemqJ/lNr3g
wbLSLYPTy9BprzX2hS/DvEoEhLXWgYQHlhLFLiqHNz3OPEhS+HoIIyR3dF18uQOZHP4wTXvOwspv
EuPYSgSHOEvb2BiJ3KQL+WjZbMEEzTL8V7pyTGLRs7rMHQkJ0K2b3veeLL80618mf83oPSewVDVN
ZMj8OGRgLTWLjeH5In0UNdXDRbBMR5FeVUwzM7j37WMqmbPU5msnUpQN59bTMEEqnjh8ZcxdoDEy
BmffmhHLkI02bJDbypBBieksQA6mrRNz+K2Y/0XlDzQEcnRupxkpF/1FQuOXtOiOs+4gqc9ZDAgH
OdXEx43tDoefdR8Z22QZ20FE4gNBttA2DwoZgeanQZZgGuiak1t2Ej4p7etsnnQeqnjDbv+W5hrU
kMTIsqFZSU850yqBxi0pnIiqoYTeaCbzLZdO63AFyULKdmnXU2MvCpD64UlWtdukvJjWPjGf/5/6
Gj6sDGYxrJhbis1NT2EOum2F9xGfipYpKDoQky7zOSMvMolC29AfZnWRiwZRxHpQe6g3WXkmNRGd
BfwXnqhZeQx+yYgxixvgUAjvFITTpRw0iDtozfJwwobGDo7XQEzPNNq0PIDheS8ZoqAhI28oThhy
GHYdC8Fqob5BBqYqBk878nMhAOZxXarVxx7D5qnYZyqtCSV+8ZOqb0SL0AuCOevhn7g6uekYM3iZ
Bq2zx+wzRaeUK2+45T2FFqNDpLxrBZHVjwJlHcgo88Wx9yq2F+uCr1NjzEoZUNDcSKd5IDGubZ1I
PQ0LEw1Tuq+Z6VrT8K+miS8RM+U4Aw4DzN6ReRIUTntm15whkJyPXfEBY2GdUCSZByQXmOo2hR4y
eJvZFCYRguwQ1EH/tAaG366a4+isv4DVbKOj4S4N1wq159QDJyHeZULhldbEemNQJoJv+DI1/AUx
70hEVLy/hrc4Ie0h5UFud2E3sSvyyFyB4suQ51KRWauTEYELi0iBHZ9WEnnU0MZ8lgSmLuvjwn7g
XjVvRn2XkVkCobQF5aMF79Uq2J8QmJkhIupASLsT4Hs2v+Tn8dkTR8KqGmLwb8oBOncQpBPeKMSu
4pdAhZcPPRflp4Deqc+5OJFvziPOfJYZFkr2Srro0leTfxa8ImLoITOyZbki+mSLg8ZOy2x+4mc/
D/lHI2muRf0yVyBFGAqlMqquBuhMTsVl/ogRXhdmEmIWO6xvd2HeQiPmddIwwkCLaNMtxEJ6ZKbI
l1PRhbTHJu6u66LSDljnPjUuPf3SKkYntXjA/XO5Z5g7gzBK8MvVIvrWl1Eef6WmuQELjrvskBjz
c5tLHrndW3exa/vwfSQslwzGi17Hv6McvxnpljbDfIcPcbIoqWIFPdFiDH8zOOKkILEILEl4NGZA
vKHRcIsp0k6fuz3ZQU8hBltxvY2d4gyl+gnZ/KnfqJhUdPHFiEzXkBwW53dzwEEXWnbZyYhUcNul
O535/NjMp8VKqXWm8v9V0dgK+JG4Bs2a2hQfQd6/DIgbAb28ZQhzJPlrlKrvES5y3ucXwtkPJndq
EQ0bY579UnKIlU9ZetPr6KZ/Sf1Ti/ks7H5z4Rgq8bfaiYdOTrAcmx+TMLsy+aDrmn2kM2E/fDIc
4B/dwLCJmtbgad5svqxDRqDy5H4ifstuJS5u9rcM/VsamjE2sQlVhyhJ9kOEYMdimF7XFo+wHkSW
6g3APi2xDpqWjYy6LUo+RClHYby8TXn2PHTVnQxKX+StK5WvDhqFJg90LOZxnb+kAVSPAjWqmoIE
7nYJnkA3VyqWnbirfqdTp8PptXNHHu0hLBDe1jvJMNktJ8Eag7Ku7y32PLlFwT/E18KK+RN9UMeg
opqjsHnn8N7K6fyMJu9g1YPdnJ4nld6RJkcchZsurfjlFLsWHT4CwSA27FqwMGSnheHiWNXac7iw
I1q+KQwl+uN9D3LIZKgOX44VuLpSmrNhNdtLK4xEJSUUrP2OZwjuXLyRGWuUQ/xP5TzX0cNL3PYi
7pZI/YeKoMRKjwJPWq+xZSuhEzVnJT2I3UdOzrWYeNZyRwJOPZtIx7XV4elKfgqMvzrFaAlijtm1
+rnxvrlL/ELu0B4l8XHQDU8o/vpS8reXYkze4vqh4dgpgVpFhcJxf0WoCt9CWxzARhoUxXNRXNvG
ZQGCjM2QfCOD/LzHPK43eJ3gRA7cnSTp9SJWmz1sXqxEBheJ4nI0gkRlnYWbldwCBQDNU/rK4Y1j
XQCyjhVGY3aJApJbzDZEj8q1RC1MVsGDxbB+4hFotZ3wKv9ajQvcwCEIQhxsmTove1iIQHfJCcEJ
G2k5QA7R/qWK/JLLGqAthv4y3BELI7wJlmSQ2CvXt1QvfZ3bzmgB5bUFS8rOeOoL1f7J2QTGphjI
Et8MplsH37rYBGZc26QHEAiMmWqYGIJy1w95UGTIKSG9alK0lxiVWCx+uFEYFEy1T7xf3ick8Hqm
z+chnWkV0ITOLxnq+T1q0rwlanVX3JS/8mtBj3+tUGMCGBEOSbAE3fP8guF0zfYmpXC9bz6YCljI
mUf7I3qvnnndNsXxzQqaG+jdHZaWBZPiHTkxnmw1f47QLUzc5HyP1xzOwFggIRoXUt9yZid4ltgm
UksuLM5m6TsJK0bnxvgnjHvlc2J52+xX2zogFBie1ZPELSRjeSbozLb+0XBYENqRmDL5YDkChOS3
uCGpwzxH41cKb7DPWe1Ki6M2Z/1RYYQxPb62PjvMNTfrrnVqLKI4y1EHrOcZOfACtH1X/i3vUAnQ
KeO7oAxdscOXjqV8FJtzxWfui3Y42uHGLU0T8RvPLkXQjlqB554fbVwJ5uEH5EfBcz6sbsOKMD+Q
Udfn/EyoDjHeuWG9F6oHnhrkAXg4p+iUi44l+bSkzjQe1OgomMciPnL71UtAURz1zI19oT6iEkIH
M8A3OlTQ6vgCIcNzbb5Xbn/GJCGHu874xeRr/CMPDsVsBWVs8tmcMEZhv7el1K8XiXV6dG6M79Zk
cjof9QEe0b6BhxOgdpW0y6K8sFWO8mexeyi1qzUvLXcXzWj0qD8r1dfM06BdsyqIsmvX8CPMaNZh
5gzXsOP2OL9oEW/Cm5i6heb3qAIAY1C1hfyi+mPgnyr5LsznAlq9jgxY+glzV/ire1cWgfE5XbSL
75xECKQZs2HgoxhMiJ/doWJj25L9SCgVgQCZzgvKgk59oRnomUwbZwo/FCedxoHlaVCVPbYHZnFW
0ePjQYbWtNr4b1TGYEg1JS/MCESkQ3Wz3MW93cgnjS1n8iKFTpr5aDrV3mtyV+4CqDZT88xBweMd
YojgOSMpiMUFE7PoG0x2GKPg4bEnTcUtlWdzsPs0MCSPVO7CXtbj9CYzko9Rplw0wZlUEptGhNh7
6zPjrMVrgAdNeeYRKesj327X84fP4ei1FRxLll2ctL5en1delyg8ayiovaINeIhRoTEOf8rfYtQJ
adC226+kkID4thJ1Z9qa12icqvGXJp71+WhUx67zReFgEomaHzjVJdMmB50fctM2bnOJkjSW5cEv
JMa0cZeV3KwCyL7qNdHPathSxWVRP61kJde4s/b6gunFk4kHyoKy+suVgyIfwOyEUEzXa9M7KsiS
Pz4KvkPuycYxM3vW9op+gdvC19MH8wXtb40iKfZUi8oMHGzsMUMs5esk3+aLLYI1aPe0X6xxhdKT
Vqduf5lkk0Se9UEbAYZ0UlAYnEIpqwBnxOiNUu5MyclCNsTWX9oK3xebg+6NwI+UMhQECmK9im2k
XY+PjnLG+qUcVDvWbqy098ByrWYnUg1lOKN2zRXjYXTN4WOPZ+xbLLx5AsKf8XMl/yODgmWTmDWU
uxqVngwpjcUFAl1ccfbGOFJheTJXOYwI1QlTk1xQby3tEGIGrSTCCxv2NXvgq5K7I38uRGxJQb9r
deYpe9Q3+pvwl3CjrAGoCAp4px8Bsng5N2L14K3hVyeXZvSY65dwQ3O+wddacdPPDeP3rkCSsw7I
9USqlN5Gb1fwD9Av0x1xsHzNgAf5dMm5afHCsrFCqfDcT3rQM8LjsCPlS2tQNz3mmb5QpO1mKgRA
X37aBCWjcDcIhEA/hI8FtoBnjL7cnhtER5iPRBTML6XssXJLhoPJGcwLksMpIHaT5Mp9K50XRmmJ
eOk5ZNTlobLM1JyZkbyK6cZPK6/tOD72gA+y27T/UOgKd1l0jPiw3ovZ5SCWw6CI9jkSw/kG5oxt
SiOCA3ha2cqwtWoPzBOtxmY+QHypJXu6Dl8bykHM230iaJb3cEGGO++N1WkKHGIMJnbTafNsrY4E
cJc4p0qEzsqJ7eKdy+OnmBYCIA4Smz1p283oJR+zZS/WeUqo8HyknCEpneoepUov2kqN+3MfGT5I
nhr8CAEWmSsPu+iZ+VrzIxFd98I7RgHHJwtCsTE5SfdKe1Lia8eDw2C7uFtf5WIPNRIZ3HJXMqWy
7Tyw9ZYRP+l2Pmo1IfVjZPHWpQe5jCGwtkGKNdEXUY46QWfyoRZ9frUqdjLVqWARsMv/N0l7fr4F
Bhyrms8ImeRDaC/qTcM+Bg6FRSUxkxp3+779yhJWEwEtFGJWXDzqO9Ez1EvcmeCCevW9rH7EZj+2
d6JmRv6V1pl+OzJvqE8cXideC762LuDhIYok/4oJIt8XbCLI+uu20xauiTgdM77q9QYtYlEZQpFC
uBtOQvbQ+TUHm8UK67iqDbLwwCJDp4fg0Q/Nq2odgMozt+2dwvA5qDWCC4Q3BvZzgfLWTdng17se
v+yOXd184TSYGboM2LrvwAVZgmLtOslIBvqDBllKCN8Ww0eIpy5up/xbSStIsHRfxz98edADfqp2
b/beYn2ZRtCBZlchPLR+1xCMND2U8hj3J8ZYqcjkEoQS0jI/Q1DQGg8mb8oLx8V05WYu8H0kfnVV
XivtpzC+l9afcAR3NSNu/qMD6C/kH0BcIKKaQYWiy0B777awcVpfDw+N6Y0suKnVUWqsZ+yYLD0n
roUit1Xk49g3djLjDId3iCsWe1kHjQE7E7rwdUcvUPGuoIDRtipRXo/4sTjS0Kc2wFc4IrG+Uh/L
dvZOST1c64vxtGEgA/1dOfTEKqWTna8II2E03AWDB96BBEYHRV1iAPC6RSb1B/q/fS5eKVCHkfkP
lvAds+Ky/kdRkhg/WCu4dXjzhWJP1llmBVl9XTvQtzQMrqGTOQVWxZnYIYZfWG/tgUyOK1EXbM+5
vjIG7WSMu9zbVPSIG3vrkaUvMKBiW36HBKdPTAWP4D1a7jvpjF0hYmAy7tt8r5WHFvFCOZ1UsjQQ
chCnNvXnOr5K811I0f3WnOvEiOAaNaiR5FOKJuV5RQa/wuyNDJfHjLqqooUEwlzNR6w9xNjyXnDc
8dLVFx4/Y6Kz9EGHAahBJwb3yovacyySUbnxJHjojBeerEM1l6wCoElt5SuPVVx6FLRUAMlNZ/r/
rlq78ZCdSI7k4OD/GbdQyvCSywqrtJdpOpClwUIm0DEL4tw2HGVbHzJfthU8PBEUJvJ2OX1OMEWB
+kiZU7EQSH6sYQ9egFSk6He+cDs0t7V4LBPMWfEm1MQlIKuBQ0tzy4pZFHYJmUxtOAexJQZRnRyG
dfAj6LRzTagyzSnaQCS26EYaR2etqvfifUvzWLR/XNpTOiFVIBRmeCclnKrMIC78OTHRYE1XYUKG
lwcqYxemJIrk29tEG0wnrWRyhraygdIYbAmMRMnAYxyGnHAmd5dnrhKb3aoKyKqfu5p4DA1HsFXu
RYPQbgGNNh3CMN5gfO6b29Jcl3mgzziX1TeBNBzv6Ozip5aTvSo/lXZ1yuUrx76N1rP87Dh5F/Kn
UlIeBMlE/YJARvrUuh6cde2aFZ/zKDki8oIp0BiK1aASsiHlq8+pM2CvYT/KDI4VXpbmsnL6q+N7
b/SQidSgIz5Ka9hlTdJ5zhfsLAg3tKeIWMB0ZdKk4HpstZuZQw3iQTBmZs65sZsGAgzXU87EhxVv
OzLJFgCiR+6gooDbq801Gdhl/fIh9xln+fqSyD9lS+pERLh186VCcOnqzC7GidkXND7qOL67jtln
dOvEN0XGivX9UuY3VQNWwILxp1PPTOzD8XOstV1vMdq7zcCm8uZdVD7JxkLvfl/jV0QfLoGI9xzV
McRJ3Z/Ht1xtGHdGGjCQLSZcpd2JqVCHnvCxhSwFrVq1YGhIkNJMIhTU6T5Is+6xcGslHD+malHv
46Uf48GNVBoDOeV0lszSjyw2LsLcFey+ppJ8s5k60ORM7AekLDNudtHaC9nMMYOtD9EVSfXsWpym
YXPXMqBl9/jXleyG+lH2jYJTSV/BXFF7oHLLBLZTcD6UBlJAw4qysSOppYwLTcZiqN8J5F6FlOsq
FGjGF5ajBGjbmebFep4dBIiorP7r06zz6EWnxBxeE6gukaWFqEC0p3DBr6CFDxIuIoTAAtt5Hc5a
g7pbt0z0VbLx1v3P4LkvSJKEf6GqnCs980OT7yASJ0yOtBBJ91YhpaiGgpWsKcHSkm5q2WM0VJxw
ZrzV66NTJPWLxqlEfBI+5mCo1A9cbyPd0OhqihXkS3upB/WnFaInkmAdSw89qWdgkKx0P5vBal2U
2AGEgtXjtepxo4dVfxTN6LmQstRW7xTaagMFdxXI4e0MBmOLaN0Gq/jTO+N7JNM0LRV3XPIjZuxA
avp/fahhJqeNqFl9laVhT0uMPUGm1ZQPXZ5+1GKksHrZQgWrUzgqqGxqkyDf+SRLkATa35kzU6ur
FaVQBnVStn6bQvhOawb3FSle6Dfw91h9Ba4rQu1i6oT9Vf0hJLuW/cIW03afjeWk4djd5+dyzu5i
OKUswNMjmA08nx1FQ0/CgFwz8AOZrrqjIbiDADxM0lSdeSsDG4Kg0cZvtdDM6ZwrQwtECn94E28a
b6/N2mMGOa2kdsVrzxoSv+4eiaOI/nwhzkwl5WocZyBBfI6S/Cyq8VNeGW/ZDEVwwEcA8uE4FMVd
EYfjpg6mSG5MiQT1NMLi3h4tkXVEI/lzFP+iSYdVDiCQESGEtZbIG5w1JzaAF7JJMFtzuIAVJR3Z
VMYgns4aQ7aGGCot5NOvDJ2nvzgKpX6RreGf3vL+G8L7HN6bZatz+5ucghWPGPXDOV+19EBK/SE3
kW7PA79f7miMQctU/5tb7djD+RWM6amD4rwzZ06VcjxKJG5kyIkzvryB1W3JaHddrzXLoVRSvK41
vgEKYmEhsAZSFwqnKsNOw1g/C/PvwQjfMk7dXYyAix/RheL6DDj/LK0C741eBhAB2B9WB6WLXE1K
gtoipSUGSctgMLprAzLW4Y+R5zlU5/OwmA98pErfPwFOJ+tCAPEW0lvK9Pg8Rr6j0NBRevgm200R
+K3CmFnJ97Qfq3WFZvswJcbXreq1PVfsNh1LyDeomTP296E+NBVbTaM4t7HmZeOxXUY/K7qrouCk
1KyXRArPTfqubCjIbe2voDbG/FX0iZ8oz62CDbtnQlHQro0MytJThmzShBa3UIzpBJJvIbcp+rOB
xEeyoirKmaexKJg55iiE3uf0O5s+13SEN34qlR+4m3Ci1l3HyhfKkz/1BCWtzLXYEOLTQpFask4v
Zs2pKUCSDtEolfiIXUquZ8KJTPwloZ1iSGs2WQJXitp81WjHOj4XKRH29RzjWWK7k7NmBIRGTCY6
rZT5+Nrp9iCmdiiUtrgcJNLckl8j+mg7bE90yhxmroDUDOogW5kOkAnyaqmyB47ZKKuceXpvzU/F
/AR9RtS4Y8aPOvsg9IBRz0SfhSJzLE5dlyA0VPfdEJ3ahAOmz4McvHbUX+Ut1lIFThR2XlpobgmC
rBqYVYokmbU6xFjIACQ7SKPFKpiUNoJbCUVzZSjWKtAeXoC+hoOy/MDk2mkv3dBfKiVyE+2zLFEj
dxaj3z8wmGTuxB5cQ4eoEzSciiOHNa8aQnbQWDOAoG451fO7aFpnKWe5nNs4h0/pGh4yZT3I80gs
ykDaW0lXx05OPqhT+CUBl2YFcar6ld1pSVzYgm5DBDEnzOwpAZnHIXHK0ol1ipcSIxvhJZwGFvHT
xBgJrOGgaO8qtRhGAhJZ1Ll9iJzA7Ib3U7TgoAA7UBoOTSSDFhAodmR1tky9W+EPtNOc6aom7hv+
NJFfdbFcxlAFk2PcZBbtfY81e2IMMnX0GgMy9HAIODVviJD8KIu9uizZSNDJgpq6qQw3E5P/OrPl
pZxvSXPRAMztrET0ogH7RyheWsK0OaNv8koOpSYcG9YfWmH+a5AECat5pwAJMe6LsgHkC+zaGUc0
QX2Vj+A4r8M/QZ/eCCM6Sqv80OP1gAX1ZKC0JO4EqjspLQIAeEO6lTBI5QqysDn7kfjdxeewidwp
FC6lZ43cwpUPsfRJnouLVShetrbXVWekzc7Gkqz7krTwT+F9j/opxuw/z0B6IHm+lBhXIqQ5CTJl
haQbwGqBAU27pOmdLcz+1UlZM9Av5WWYWjTID2uFKtFP31j9mGJIfLZYG3AUZn0cKJPJXPl3YKqr
Ty774Ysc94FQqnstrP7EHtlwEj0vfe5SlV7p8Xo6kV5Ap8+cTjfEF0WXwLuoPn8nAynxT+zMy5Is
dt8oQNREXwNQooFaSzv5rZ3q92HoLtrUHMnDJCT4fc7QMMvyCdolgeoTV+TwrGsGcVYgs2KU1ci/
2nV8Z1FEae7pxr2LFT+ZBdInsvPKBhqyDxg641GwnGzG8N4yl9UKVEsG7mOrfq/Hj35czmvWPMpx
fRfl5DyQxoT/HtZm9jPMt56E02h+FWjj0oYpEl5+cMzFWV55gtJHyoc7R1TpRbI34voOz4w1TjSy
P+pOcK+A6JIn32dODoSsk554X13UUOcBt0POa6jFyo85h4wca3gxybfYd7sm6dwoSp562SKXlqRH
TZ+uOeJ11sg0QxO2N/KEX2SiGFAKXmYhf/Sr9VqK0UNjDC4xqIP2ExSS8ScOeEiNjKqqBCLMCAk6
d41FWYQYZD2KQXmWQSvBEoai0V+6ikV/ShYie/kq14HkJ+cRWXERDj9GwiMPx3XPisegn+Bv3YZC
gAa0+T5vQub1AW35PrXGq9Umb63ZuHWk/LYdypy0qt5jJAOEk7tz254hXJJPrFsXzWpviybbCTt4
sUZbZazHZlsiGNzhYfuBCEIUDV/TpI+4N680YZzo5qmtqpOhbjqLNsKE119N1e2xJBe5bu20AX8N
YpIgZn1BmFeGu6Cvulfosq9cXl6OYUOdX2BAvdXE0lVD/iKc5qm9mE320tWSX1QTTylqslb6qXM7
jmc/q1TEIH33qMN7GA6/FEgoGkdH3b5uUtQxT89o26oHyqbvRT0jSrxNVXPQpOxd5kMC04qQ0Gu2
jg06lR+u4TFbeNgW8Rd8rC9ECfr+y0TqSAPYKRvZoaXJUd5SIjSUsvUo0RbEjyaXLtUg2dk0eFM7
X+Ku/7cM5VXNBbfUm/+llEjHmI9GPbPnfFZIU9rrIe1/a3xBcLkp22zBIoxamz8ko7uWUnlWF8Sb
cPyWBeV69UHU3FUG6eCuGd4pszhRV0Sy8qavNbFXJjNLYfTMaqs6wmMVDSf4SHAgcru3TqQruhWT
zUngAILIEOWS36J8admn1km22Yh48zZ7U/ZZpHCB5L8Kux8UHnhYv8PodsJxooro6jdw80AjX7Oc
SQ2uuAgpRodggFdWyr8JXyCsGwKE13MLbqzlAgw5DeBuqju3xV4jMk4tUDF0CRsq87VhMiVgp1uU
EasNDBOYJXq+jzZ8Sw+lsfsjGJZS4cucmcFShC3hCB4M5kGPEkIDbVlD0MTuyFxCAOKSLTP5YsjI
xNifQCzFhPfNGMzx1vg1zEhZQo9QIdF9SzIkC/xwZvQBVZB82cUr0poko8gfxt+6XfYT0/IaEFmP
Pmu0iJ1v2AaybVIs016XHII+yZDqLbuGKVXj1B7BegRTF9GThbDdGiwmrJuNEn2b6qyIYxoUdBKC
B4M8uKwyAqF6GrBiZePLXF0FqDxtCtBW+DSY6rXoY7VOQxmFl3QLCZmxbC+9l3K9LDh/exUxOGtl
JGahAoYYhgC2yXEWkacSCv8fR+ex3DiSRdEvQgSQcImt6J1ISqRE1QYhC++RcF/fB72onu6ZmpZK
BDKfuffcObcUwpWM8JrRIOr5m9W4C43lWCXaJVkVbAMHlJxy5QTBOY67rVYxQuvbPWXvyn9WaD0T
jpX5DfBhITdwUnWMlFwjy8nJfszgzpwKad6K6nwY2X8z143Lq9u9luWwJx9k3dZbzjj6Kn4IHVPG
WaJIsECNxT8m17ZsGA+LduVUiMrgRkTsNVxYnsbviDt3IuSKI9Gyr8glTM9hX2JvSnY4GMhqylz+
o1dvZrWLhHMMrG6Prlt84GxbW8XP/GX6eVyKraRGwJ+dB5hAAgyizwCXAO6nkDlUjiwH3mH9zZX4
1DdH9I1PGbbm+mtE8KQHDI/tb5VT6HUpG5Crn/GAvCfeK2qNqTyBPoDwOOxmtKtI9p3z3WiXVm34
nWZ8h/zvde9WvhXdL3aRyvjCH5tEHwobXBKfycsVDaCvF+BMnInroiSnjhsua6ITYWWnEFMFds56
5wWsIiv1nMjhDsAJGUt5YnjMdDFwjQN5yah2kCi86FqzBWtODfvZFD8N4qRs7zIXs9W7VOdJTv+X
3Wn6yTtuqewxIqE1rJcq6gCue0i+XFwJK1ctnOns8Ep66Dwd5AdMICmmewQUeTQudST79fjesH+i
VmBZdC9mmnf6BzqdpdC9BBKFsJZUWWbj9KpIliEoQDKluDGYhdrVFmAK41cDUbb5DP8ugZMmZkWU
8pYKKRnuTkSV2y5FKVu+eRjsIvuhodrH9sz6HWINV0mNJimZjiEOkwknv4Lg1mC5bkIDNAYPDZ4A
uC78VnsZhHI9HyjErK5MdB6V3m8k4hLmqwrSgKmfQ99jOsrWjwMtrPGU9+6WNpwsopp+9OgjUux6
f9+BZldMsAssfhM0BQXcx0YRqoUj5RZKc3Gk87F0Z9dUDBAYdzeA8OQwLHQmTQoN3lSw9QmgWla4
r5B5jmKbwoRxUOdYfL2cAK2CfUdfJXsJC00qgBfYYQMmo6CyFkWIGQdTsq+9VchCB5bUVwfmazTS
QOKi5XxkDAaoLVlPOktRRLkGAgqPuzpkTIjcFjnnOgyBKUSMBTFFEO1VwDMYwWR1uFKcGF1uAliu
ZD0Q3K0E/68PBb2JmLR526hhapBsm4bIqJ6IkwgFQW98jDI9cWOsaBo3OcYS38rX4sAAjTUZzci6
ZBkzBdMS0DsxwiV8XOtZI7cWZoWJ72YcofUBqunDZJcm5qbkj5DY7MYQL3FpXUkBPZHSVbGF8EPo
ZGm/nDWlURkfoDWtbW/+72aCJxyt0tz02Ka83jrMjl3Sr/etgRkxIMqiyMgN6aGg6GRnIY9FUgwT
k5hadm3wJDG1rCaQ08Y2R+OqjG5JzvnSQtuAPmJLeApe6+qJ32SP+qoNKxij2pJ2cgM+9AUyyDps
0Rdx04d9tIOVPa96Y/etUb9pws6gu7qzFJgz1HL+NcyYefOL9NZg6aqzGf+8YP6HqH9cWhn+9+hP
gcnsK7XW9N8qoftybyNjI8CA6/y7hpHDS9aSZmDnH111BWX4v/MIdYwD6FK36MOpRYkhR56PTQa+
M/4XLWcX+4gZ1qGTbpt/Gj1WON0C7apPiH25gREsHUYMQ0FyzeVb0l5s7SfwgZgigbFd8sneVMbv
Az6isStv2e1NuE3FNWveoujahw9R/xIZntYfbvsozbeJga3J2rXWiFKK3kFBSv2joCfv0FQNrFQy
5N+9utjqZESbgXrKi75GNNrAGy0XD8dGH86BfwE7joH8KUIP7aA2FE+A3vtXhFVmetHV6yQeafzr
WFDDM9h5MEqvis5vuIUh6bJrkopH424QJtvDJnGRnpaQHww2tp38pWmzsm2QFVjh2oUX8wQhjI26
3zbYc8ptLRLxiGPjFn7ERvZjU+1nOIBblkYS3ofb3aIOisxYrc1RIAAAgJdmG59cjpF9w4iwIJu4
8rCGhaBg3ATziFmevMtAroutAfTxIErzKAWFg4g4oQTrF3fdrxdYCNe6x8o2YZPIpINOWvExeIwY
RXK1pq9ZIQwwHIwD75Wwn+rorRsfXQPQDiZLRjfnYuHMOybd6S2TNLLniVmYcccwJ7WDV6ydalX1
f5Hzj4Fy17Cones7l+mNRNiLaAZkNlJM1OWIDidVojtVi6yg+uhspK/2cjZbx8nzBLqoFysAkXJa
JzrzdoqTjBAirgyfSNX+BFSTb+aYB7eh/OLK1Zx3Etx41P+lARCIFyP6mcxXHUW81f3aJmR465WP
05xuWXPtir9yhCh+lnKXymXD+MW/D12wTmzMxFy9zZY/SDpeVX0M5vjU0AMzA6ifWYX2KFihNfot
Dt+KVRC/yvYzQxwDoKjHvNn2CUgoqou961p8UKfS2ZbGm83ivi2uOTVJSgnqqfeCeiA0F4U2ol35
kiyxHaTYBBg9OfaV17FvLkR9oqMAiRO/JsBIJv2tKCi1UTDh/gl61Nzepej/9QZ77Ozg1We7uE4o
2mQA/4NZeJNRcgq2uDgUwIYExSxl5C25JA6r6gqhjfNhIw4vvI5cWmSS9heR9AtgES3vbpoyjwxv
svnkG8IY7viPXNt42WeFCq023wfvJwJFUbASCaNvJlLLNr5Y7XM9d4/FUamLcq+BtfPM5zC+8Nck
XAfFPrHOaPMHDQGOBigcWaFFl47hmocHTbw726KsksUeVWOM1DMedhiBmPFNq0Yfd5byz1LRirb9
NkZr6va4JgvteTb5Tc1ucLP7/I+aSg5TWLHjRj1JJ0qvvu3DmlN3PAFhAJJO9kT40pe8pBOWV0hL
RjweRST3IkabYTn7ITkGA7Fz4z9HGJsKJATBWGvV02oZJjGjBsmJxhHEM/A/nXACAwwYmBaA6rYB
QjGxNtJXbIrpdgqJPDO+QM1/BhT+HaAB9UMm3W77EkXGlV3Pp5XWm2G2ZOGHVa2z5oYtU7WLmG3q
DJykAvbmFYfouaktyEvR2e1J4QgbFKPDh6iNF6T6uCCGdz0QZJaMa/i/2y65R6ZgTQlRqIgZcOYb
s49fiOrcj722N+dw0WA4JJRVuexWyQxor4vjmM7NGsfNnBczyI+CS82JMN2p8eiqilwl7Bp9/Gis
4Ea66bUjv7rHZtY46MSEvyHjc5sxvkrFt4aQrSeNFy7CPF8zJnvr+j1uK2efA8zy42wzJfbOp8Rx
YE4CyECP7u4B32uh3MV1uzOZWroi3AY+KS5gB0NKPkHUSMFQG0SO2eKw1CxWT/20jaX/ajs48czs
LsSgPQm7c7E+74KWBWne9/epYjMZsPUnRezamXxJkYu7M/Ngw5LBnc8TgPCIfSc73FnMxeE4rPrF
2CukIjUyWyKbqMuMn5IkTlvMPUr1aHooWeJamG13mHNdM5+pShpUr6ZmHR3VboyoYgunQUYxn/km
dzFKmYKV4aLTYbBPxcnKys9G77YT2PTZcZnNC6OZr9XbtMOj96Ug6o1EST0FDVHFpnNJqHVdMh64
BKZzbVJY+PAaacGB6i9Bph+xN157o4dN9dcl3XNismYcQv2vg1JHyVuCzdS17N+U85Ba8lOjdNN+
HHAeE/lRFaCPQZBEPFuJMDj2w5esDslbJrWbjTjPR71W1+UZL9Nnhm2kyEjvJv+KVSBrAZwSdmN8
Dx6kLqfjm64iFgvMIvzhuTaMZ4vvHa7Pc+/2l8bRLyF7wi6GLlK+CjV9VSq8YPj4LB9uNFKLsu7P
Z5UESE/Hb29Q948D55iZQRels2bfc7Dk+NJA2Xftey+jrd/+JtDCSqm9N7q8WFX6YtMHohRYOU56
sD0sls7GnpjTF911cswzXMmjY8bHkeVfAwe2UWSF6vuKKX8eTUe/njZFl71A5XEIw80IONe1gGGN
MbxGcfjwJWtTpTDZC2bGObj2jFbOzcUKN8qqHOqVSeyF525MGNMpIpo0lqcWLW+kBZuBNF0ih4GM
+0RPQKTuC9aiuAw42EFsXPSWKFBy6RUXD5lawMLbp1L/M5K1x3wTh/Zkfuc+4KecyZRiYVAY7TYO
KITdmwI3UidfUTfuJlQ6sQWWM3JWZtGu594wBPoip7vDlNVmm8sXskfjqIflxcyNd5lMiym+O522
j9muS8hWY4AY33xaJvrVdD9jIGFgwMkNiHA5sQ8F0wmCYutk3hkRk/taehbOZgbgBH5jPFraEVQR
i+kCgCEnO/XmvI97UjAfZMMD3v/znXEPbBcdpLEKW7WdGlSElsH08NOazgP6UUKJkGeHME4br7/a
fnSFE/oMVmVLxKWOGKmbfDSsCKDbiDjIEEtGptZSo4yikBi6R5x6SEPI/ItTDDRAPU0qrRg0O4Ln
PGPIBA/FgbRYb7m1xTaHDBry0pdSXGJ+mY5z8W15SVvU+6C3RKIhYGeB/HDc4BpQ4sKe3AOt+xeT
c9eW0S5jw6CUtRVaeRyhCYgZ/arlu9SkPXPHaedH7rGoflqkvE1pY9dI943n4UXASq47JzmYR/sR
XpygfBb8Asl2JS0Bert5lSFOiVJ8VqiaC3B/Q2q/TaPxHunav2BIL0EzrUDIuY9iTJ7tJtmkCgUk
qVy2w4AOY3lmBPvcrt9pJK0QZtEuQu5F099BBHNvoljRDfHf8jeAVACUkTWDSwjBUn6Z3N0kP30O
pDzYWO0LCcCFOOE9+SpIGKyOTb816n0UAUzjcTxa/W3KObS3IEyjZK6KfI4U0AT+S1C9x/F3CEjN
5lebzdP4CPkYCpfxGO4LWgTPuohsVyN1pX3NVkXzAipqItbP+lbYH8ubYf6NZfQU1Zc4/qyHV0av
w8PIz1P2wQpkoLi3Xlp3y+yNnq/sHq63yYydMnaa3GvtrgDVU3kL1z/p478e/ybrVTf/aBg3yPbN
FO+qBnNIgYdPpNV+wDRxnP1guEL2+pMQedDP3+5I5I71m1bfbYn47EMAeirEj7ReDB5bFOiztWyN
bL1CrpFdpxiY1a1WH1TZVnQjrRt3GcUV7kJX/0WCwLq0a9LVNI8sUA4meBH7lLKyfOMP30VHSHTc
ZmiS9pZ2cPMXx8V/eWpJzMsvSYW1FtNNTbdUeD42pz+8Equp3sGQfyZQbmFCCU8a3lx+ocam7IWC
1z5saJFafhbaEcZGM32p5lB3H26/Dyj8Go4IBn8aK+z+kPr7YXwGnVEh5GITmZxarLB4UsXfoPhR
Ta8ifQc1PSEljI5ueyraZ8MLsMZGT6b8jaTcp7iZqH99EDy+ZbNZnVmuCzIMWc+T3oMsvYKJOoQv
kF7mj5fHuxC7MEBPCjoyQYtVZtDvj9R3OsZV69uW7LvfjXrHd9Z7JHkfSsDTLmiStyD/aeXnBJm4
6991ZnltTuTYw9KOtWI3cEESHf/SW8DSbIeT228zb62RQ09mttqF5ksgnynoUyzctgvs4dst/hm0
feAsrOYrgTBsXPzq2ZpW2DbLkGQTTvBbUTLybn9t+WeqW5m9kOkUFncG9ob/k4rXliqa9SLvgGTy
6vovqcZSSXxm9imgba59cH7jV2GdhvbMbDi1YbYsYJDWNqbMOy/NFOPeuBnq1Ago95h6Z/bdSz8i
cd/707/QPmbygPAqb5mqkptzdhjbyne6l8D4jLE017xxAwP2PEWgc/ZAXzHnYsxzttTnyG4+G5KV
xFTQgiRibfJkDMnCyn7nfns+J/jmgWwypBgvXnEaOeuhukcdePyvrPmKIMXMl9uzxvHnv3moiEkO
Qi0TrbrslA7r0PkZhndP/Mbiz3FfFY/XwMhdSPJrsGeXZG5GtMhfXQ+4q1w6NSKv8l34Rw3ajLOM
0GHjeNdmRTRWxvAiLdAt29Y/d+1O1c/pdHCba2s8S+fZqe9ZenGb9xhBlmebTy7WE8O7NckF4Ltm
n/1kw9+kHIwGzoz8zw/ADsiHhDoSQR82GKXDcAL8cwqd3yrdk9GuIyHVL4l2GcUNyDMtAtvqAWfc
nY9ex3AC/8DgIxHlWyVuVnCqsVkb6RrT1tigCzo5PcKjtzD488xXBigOxkFFjlH+JZg2WRgqLWZu
OjtKpkpwc3+b5jIE2A+Kt4xBKZeA9F5H77mM/zXTyYRbY7yn1b/5BcNjqs/eNwN4qvHHRLHHYDE6
t4Rhd5A/qfQ1MPeWOFXVeuqe2bQNmMzFa4RpQPovXrHPkos3IuxZ1uqdKBDw4AjjDgaLTkscXIp2
Y2f4ZxYfPvNahctgeO5mcAEmylYh/h6mEhwKtJ7UL5xlogUOMc72G4n2j0CiUkbIcBknbHWj/whp
CAIRobkk2mjOXaZNJXS6cV8yzbnnefilJdX3mCYrRbFjjM2vS6W59LpHgvvvqRTMMCTLxYbc34kA
OZb0+mVwKI8H1bx1WY/uPtAhjgRgxqUrl4SIkKOdEXrlOWRpl7G7ygjprNrsZIgSFJUBqN0IEMEC
1OYTqbSEBUIZLyHfW6h1Z/Sa1v8mVYmICF63a4b2qrAaBOk+Ngq2LH9QPtiGhemMOiA3HgeSgzZ/
MLeGy8hHWQVjXAsPRmzFtHKxrS15+bKN0xY7Cn3/kDJBRq++0VR1cUy1jHtz+f/Ck7gNVIB1xeoz
XE8ZAly3DUMmHA4P2gQfDzcrZPFJretO36fEqDDadS66LFlHlUBnppHeqhw2rS3HZziulg6x344Z
GLcj6vxUQ7+Odpwfhr30VSjWRDQvhyJq163iQBQRDVQ5eb+Z0Yp1AtWsECxxY20nRyMCx9IsVZRB
gdAdLJNWOPIOvwydecj0kIDGtGFerWlHiyKKZWlGNUiXTl4mFwObDJc+jHy16uyH3kbmkpyShiRL
yVC3q6qZ7BN8KCze7Th+Fhp+lnpm49p5PlBtFAeZoJUsAo6Q+fOG0r+ThHMjXOK+6CuSxr0fl2G5
ngOQs0HLVQBw+blHuz4GuqQ1fLc9++uFS8s2tJCX3WHkfoBeQaKJ9jQamGDY2h+iyhq3bW391VLm
RD79WFk6UzpKbaE6PdxNRJ+v075E9V0zYiexDXBtVIs1k85cf7MMsJ0TOgRli0NoFC9VX5cvBg84
a2Vwsbi7erv8tmHbEOXTHNiSNPuu4Iq3aDq7IoFtoIHuRcm6CFtcEZWT3nJUQU39mDAEhaZtbMhG
5NQ0zGWIvnQxNkW1IdZoNeYuoV59vGYZKRGczFO/+V4nI5o5vJvr68Yx/krBhEG5FX5ExgJ8Zdng
Cx4xKotOe7U17wyGJcewSO5a7uXPMqsqEjK7jV++txOiSleCHI0yK98p8rjGTmqnCKaAr4t+H0eU
PiEOYMj+x8bEK5a6MULykKs2VQejHk/JrH3QOx+9aVlvLI0O3itJec8YeeN9YTcDkZ4oqCoUK7+J
4eEMmLKHiDfWYrpTVGgmzBrIHf9i6oPQOY6ZjM9KTR+ySfP1JKONrlnmsgVQiC/eTHde7jmbUBFM
lcmAdBe0nE9jwW9xmoGaaDJBLQODs0ZqdpFll21EdOSq9HV80W7wGDJ8UMCMXFQ1sX7tmgkp/fQy
MLXbpCXLZFtpH1binym8/MNQ9EBYWtwjWaSxxmgNJnxgznr3PLoACKYCtJbwXJe6yt27ZGJRgwQX
OGwI85viwFOtL7Qogc6fzN5qx7qSL4M3IElPXeawy4ixEYTdi5HHy9RixWQ7sVhHNSb0BCm5sDCt
lL6FYVYn1qWgfWr9p3Lo22VvwMNAj7usPcZdvTWphTk4iI1F8VmbffqUF4RKWFqNewaVP+T8YEFi
C2KjjiyOnFGYJCIXuSkDXp2dc5Zq27iiTbI7D4oLW6MkRlHvqBqsWuWvBeM6pNJ8DFaas05go6xK
hx1Z2A2LhjAOYhCjVd3ZuCi886CQyDdyBJOPtAqQdrfrxhwdbTw9opCMLg1M+prJymucOXeetA0l
2x+TZ4Crk8V4tOvfgO+bWBCKM8Crhx03rI+lohIwfnwIM3aBL4MMnh3aqmvi8xnH8djwAoW7VGg9
U6LgrxIYuJqRreSABAH0lFpYdL66aq9phoU4znrocd7Vy2C6aT4WLOYWHO4IFFMypVeqct/iNjz6
pnZg7qa5nNJeUT663rqBFHpRmOiaxF/2whCA8ytyRfnhOgp8XqN73yls342l4n1hsvjSmE2gFgrO
TcYtYohLJLr9yOoTsMU95sxeOJiAAsdcFS0bATkGR9GHDJNGtC2EyPMjq7E3skpL2+QGxZ80Emf6
lqb+SUrFZ2Z894yR4tEhuh6yAynD9UrUw9/8nvbdWPEPFRRmeWqcyNxFJkQBRYhLSRbdQrr2xQ24
1d20Izw6hQ/vALetIUHi+GAdwXHyZFqIg5vY1Df1lL/N0HkIy2i9dX1YJRrRHEEnll40r6fQm00h
k3F7YlOKROPVhjbtDTblri1+IrjPCHygpM/svDizHulUp5cWKeZgPfdTuveS8TsslCCuhfle58/b
1NQjdyEL7DXUVI5ezELJ6JJEtKd6p5LjUeSs8rmk7yZRZ6U1Z1Lxxq9rr8JfR69YVr9Zx5w2CEtn
3TcHNriouBvJRh7po1P511G42RYhu8sNSbZlthobt+UwZO3dpRX8vvziVDpbSJJLvQimVOw05whV
L2yuU2vZgOf19ua3sJFCaF/IbdXRYwXTmlhBZg4n6Ge/Z/vYPDqsJyzamXWeEDCdWzou153oc3m/
TC6ZnrLQq7d+R+dOEp25zDPwphNy1zH+oyHj7jz4E9tP3+SnqQnzNXL18Gj0qxZfu3BxJbktmWKl
hTeNpSQkyQa/XHWxBn6Oom3NJ3vw37TJWHQmh6kKCQJUDiLrosDzZ4/cUyMeapf32DetD6lP10Kz
BL1xexxF8ajI/4iHDs1IiBtXu0pPBWtg8/zI2OqO7MGlcr8Dw1sX4Gd3Zayn6EFvnZ/u7RYrUx9m
kpeHOwHVLp+OX8MNQ++iZQ5lKeatIMafCvGGtb/EOEA0Hfop3q5ce81y4AVWU/9UzQzZ6epLNjr9
0qBsjDUHmRFUs4KsrySzN6mse4Y30GcHDPup+4hcAeoIOwxy2Zs3xbh1GTP4zFmXjRffokySsxWV
jwbd+LL5Hy1S4yY2lnqRfY/YuII+Bp0esoXppfGrNO+me8lGFNScwqU4sJxNzLkL0CX8bFT8Yuk8
lp6HvlvZy1aoGPPUq6/1clG5dy8GDkrOy+/oVsFubMHIsR6f+cw+vqiE0ajNFoQfkhafncSbU/AA
zQ8u4QDsQWLbxoPRpQSzesIjh8U85l3z2bXqOY3vzHZ/w6DbRlq3I/1ta6OqkfqrUWGYGdqe5bFd
4TtWv3b85yUmgy/FSqnAo53MUwOPVFDlpo/Mce5IKHgy+CxiE6djWhS8qjF+8QT4rMjIz+qAbXV4
eMAy6HulsaxNdBO297jGlACgmVVRF477gPK3UTTkleDTMGV9GmzUKnHQ3m3i4IkgYHSDsW7bUuRB
lOkNfCesA9hB7ro5hTiFpjKWUApdzWSa7H278/8t72kCpoTWvreWxejYuGiwxEoUZsssTc62z+Qy
znST/7HVFpktTpPVodnRCfmzElRGJRd5HNPks+4l9YZcXWv8BTuFRSIwI8Jt6DiRkfhWVZPiEhgb
qn3wSqZJ8rzHbtSEsFU1ODl0chSFhaVejm+WVb2k5YZrf6XX/a+bwtUOntsJEEvnoMNsO7UVuX2w
J5LCq6Rd/v87ivlfMxXxxY/HN7cv6JraisvbxDufITkYfHD7IMbZ2uiPfvI+A8E9WzEVf2JOO3k5
V0WFMXfsmx3yFx5YuzulgIsN0mtkic4h9rFRa5p4bXJsNOaYU39dlIb2LmhUszD08h6WlHZRKUgs
Tctb1YAJMnDnlIrwQUeLSecROKC0BHqGS+xnlmEqK9r45tC2osP5ykba7fDPs91+XZsAD0O6yYZs
p9mABasmd/aOWw1QonK5Jgd812hq2FtliHW9Q9VdO8wyPWQYUX+E0I3FoOxv+sSjMLUOONipR5pu
ASFxcO8VYwd0V5/WNJ8TTUX/7TOeD0JUSxVHQagh94M5nOP8UsGL73SSCWq8bmQWo2VP2ExHHSJY
gBquc28T/c0bcNzkZDQ1bnbu52AbP1XvDWcUf2w0L0rwQVrjO6JpKhz2ogAALr2uf1vBrGBvnGOi
h/c4ZDY4BBXC6QIzP6Qfdry9tjbpPp/GDjGOH7xaifau+TjEo8BCEGewJa4s99sOqKYQYSBFagFr
Dj7sE4YUiyYN4o3EgKm19iGA/sgAAnVlLT3vaUxmR47It3ozwU4rb6QsL3Rz+iwamlEya5jpOHuZ
q40ceqCFiTKWCko0CnWUphLlDfrGHBJAomGLg/59MwpiONlFtNxFD2NGpBEvhkBZkJzgu1ddi/ko
Ew97fBCuY0jAqL1cb9UV46FsVL7PyopDmLNiaI4gKuEriAg/9hhmB3woBMDWO4uHeIyZQNQJeFbS
qRQmCjvcdlP6M5hUxIGD/WDM91Ha/+aDCWG+EqRJJ+ekTF8NUZvLxHxDa/XRRuWtvWdnqpKZVgN7
fwyRNbkkTjGsXPcu0mrTI0CQDu8FMdZfMoQB/v763lYMblNrKRoX2HSczAxobgFmyvDtvnI7fxK1
ux5j+16i35pi7cetkU/bqtjkAqXFpHPjl0QOZBEndNl/GAXTVsLfwUbUWr9tWoeYEoUgSx+pLCyS
16VG5kVGNd3Bp2XUrbFeM71qFYhnJ4cG2xvW0WqGdrGP6/BGuw7+NIjCQ2Baa7eMBdxgbASByVYk
WmMUhJhFehiTjKK6dJaBk6a35Qr+2siPh3QYM3vzFNNyCVlCqwiyVDJA7NItIbA+dKdQa38OSqxx
GE4pNYep7soMj1zyeoBUoXNZNlq11SKkBU2UjrNQzWY0o3JJrANc4UFvtlGHzM2DXF9nvtgaaQjH
qiXxyQczPIvj8JJi7Gl3jYPAVYNi0tK19EWEU8duXyatOZfI+jST0AMqN4Zb2U8sO2a+1bFTwW/f
6l8ZWUtG62AJgH8Sp9PNkMYNeCwtQx5iKTLQfNn1c9WBOnMijPEpjqpmgC2o2RPRsWK6qpSqmohS
llGhtzV5TiiVtZ1GULY+wBJOqOfyKvpSQfhON8efIWrpMLhHW73YVRbqGM0gIDlMuPv6meZSrAOD
lJMx4Gv1KNpYQPDQM/LT5PCattVzrE2XWYjXBAPfA81ArJJwF2nnqiQzL8/tfRyoW+3xvldSZUeS
sheFNNliuy6CmWHQn/IS2W2aRFQaHpBIO0fUUBkDf0wypqrE3XIzvntk3bWadZ14T56kCF9xGGId
4FqvzNrhSMjxsAlSEVzRNlT2vFiUtSSTpQg+XkUWRmj6w0s0aw2wGiWj0S/c+St5eNvijjQ/X2q7
X9LKYCJlbbfqvZeq5YxoK4sQB/3dDbiCbPOTVCJcz9XBCuJDNqgvjhgcawmmDGYHW9yQWwR1377f
HYvADRZu0134LEKlvXsEgdsYh1mSQmLEPgnoJpsHh5TwQTzQJQUpyozmHJRiPc6xGll5H7v82jYY
TCLdxLpqPPxQp/WSfDNtUq6rari5hBkx1+Z0GXlYyqL5h+GzWpKB+Y3y8la3sHvHHItDJIg2mwRV
TiyZbKe9u9K6Mli2v2VRXExN7mxXQ7xTEPsCre8q0drM7oBmofsW6jkyMfrUpdvs63crEtO+FdiE
8x4kA1hXqBB6xBi6v7ZuurXLCmNhRUWustkTO2DJJtTBRnG91Ez/y7MYEHlD8KKZ2zESN5QUfwRf
yNXYw6t3G3ICLXTYIdkmTzaDEy2gxfW9ATpTeVd49m/T8O3KgJ2dzmg4mYNDBjazXRs+YivC2FRm
EwNmRt2tMZDfTJwY0JOEqUwXXLirwF5kLnQOHflWVYpxkSvvIxxbKrEI5m2qy3WwMkkKRjxIKVES
o2KOwFB7UFhMhEndiKELWPF3ZzrWk2iNr76La+Rks1GQ0Xvl2G9GEFyZap0IDT5kkcV9zRnDkHnZ
glEaTK4lW1V/dScWTJ//NXZGQAQnvMHGO61hdc09JGptlB6fNCEMu619nxPWhwEnenJktxtLZEJN
w3rEcDiDqVDnGeICwAOkSQl20kfxs9A1H/IgSVAEt+EtoJtJ0/gcala/r9OZfdMtJnv80uL8YTMn
kpa9kxK54IT3tUONztDUeBOR+kp0982JwgX8wAHNEy+grID6RGiqyXfo5h+xAJwBP/pTJzYXb/Fw
RG60ZKb6mSJzaBA8tVgchZUQO1t5lNJULpMK8qUvOYb10nnttelsEyJAAw2S2pnvOnNDIdfBNIms
dY4mp7GJQ6iJHQCFv/fb+J+g8UfKahAw1bOd8hwhV5KwsC5D4pr5SUbKWfQ7iOTuNs6f9HkH6dqb
HEN/XtyVkljNqb5FB3hGtXAhqtQjS2P+C2km8CvyeSeK94/tPqRRw8HAYYuNUabZyivNG35YPAno
wvIJ5gHerVgQ5BT15j7mk14PDjjJEIuijGdWIcmKY4T5rbXhac4aGdLc/oYJpxniB2+Cza77yNpK
Ty/W5JrOg2cpVkL/GzL15vjZS06yvOjEFRRx/Gz2xJ5oLnzXYgSJmtTTixn6zHuCefoOfzbcTyNX
FGBZb1ll/rs1ZO9+jJB09BkBzqC9LEigZIb1oyLQKXWBf+B25vjVvAZfBRVmHCP5mIb4E+C76at/
05TW6PzZx5AMO1PIQNWYhD2fO15KMkbe4/lz86RPpgtkRHOfNXl7N9nP2AVU8K4tELGWJP9UzJFW
Vp2MS69kf5Jb1DylDdO9VkU9f4Nf4+i8N4R64PoK2PzgtCDmut4kLkhtc5rYECcfdsVQ0JXu5T/m
zms5cmTLsr9Sls+DasCh3Me6rtmEVgxGUDNfYEwKaK3x9bPAW1eaTVv327xEkgwykgwI93PO3mt3
eYHGQvPFKjB2XQu5M1W5fy5rWS/YhYtdbqLXiiPc9BmyZPSTCK/JJQt3HQFjHErOT88szX2d0aIc
UVjD3mQ+6YwS0KWFhR75KxwkEolHtqpattBjGFXJMJpIWw8dgl+almiXI6yKNE55a6tVJ0GF551Q
C69oKiZmMSt6uClzpsuqUxDsBDNhM+XHTQtKBWkkgw7ToyQiF228bmwwSA5B0kKPGj8KBJ9ZPv4S
czZXr4H2m5x7rpWPbnR0lLyJWCWMSVPCA3dRMT7kAvdlO6BQUwnMucxy6YAUdCB3peQVrDwL1miE
puqzl/rBBrhq+AxPDBeodwS0RsvkeHAhKbkibjZe2rx4TpqsE4sBQqYRID9xglZB/gqj4CXPOzBV
LX0C3pVCC9jAtv7spbtIIgrosGGNSitQLpXA/Twxb1imhPr6ttypzgRIKQEWtvadWSfOxnIZjmpA
3xPW0KWR4K/Tz31lGptCEsHjsMN0quoJET9BNM2DFuNkKKcdLeTXxHXAheE3c4cCHpzBSNTIPjyv
P5h2prGpZCLeTe25pkToY0rHRhvI9XNBQCUwVSBlYAYJV4TMlctIazFQNmKeLHckc1+t1nkufXpg
hgbYzhsdMoCN8lB1w751QAHDd81Ww1fqh+4SUb/Hhs7AtMWIUXvUiqm5qcnExio6bGtT29GYu2hj
Uy8reojY7skHJLJsaWlAu01M51yJxlq4/Z2rTChdHnpgdzQ2Zjg1BzNFOpkz2trIWbSRtbhFJou+
hR1VzPQkSeYgh12EXzMA00xqeE2YoOqOpNFK5eRbOqVOh3vQVhXj46PR0NrJUSWU5aEeScxMhm4u
b7k6U3QfYdSzf7BTwqp7SBiKqKm0zOlCQM0yDYYog3tOdBOTvEUGuB/oD2nGZVqwiUxc2WGRja9V
7llXpxkWtk/+qBOjlKYXSliOi+KX4C4SSalmmO9l8JIc11kXaZytzMqL132CZ6EH5KKZorvYOM7H
8NKPttjZgpRFmyYjvSRH3xnEFLPXVag2G1u7Rkaxk1DQeqzqh2DMnowm7faJk58cD/CMqdkk9Rgm
URWDviZAg7CRkbGWX2pvdPK+6hRqoXSKX1qgwEiV3qMEOkNHgDc7rsjCbTgVwmGEWSpcSO3hR2uB
dwl0571zdcKv0XUWPUYaJAaj6wGsb8NxbUfTrqcQJqxJ9MsMA0KodBTU8EbN2eiTgLlF9I3lg1v1
CkmzRkBeYokXKvKfRTQNYDrRp08lU560J1r2rR5YJ8SLhQiOuC16bBSIcpheYhtoXWC/DdFpGFkm
zaC/hePLeMC/bWsLhqvScZB1PmCrjrnm9GKPpUssVPlEALOzRJV3l1vJtdfIktED42ftFFdyq+hS
8IaxZNOPZUbr0XGAPAQsWMXzkNub356p+BXa411QI11vrOxuHKx7e5w62l+waHrHeGztZM8Gnrl1
h6OyRFnMfxt5N1TmEPbRjRCQgqtrupatuq+6Z41MS8eZTiSTiAWtO5gWAM5aSXe3cadulzJsDWwi
PCsH+0kBMVIY44FOk8+UntxguotUo2TxtA5JIj5dsdlQNwggFNOAZLjYdhM8PbFomLaZXseKSeQ2
WbntMG5zAGkR8m1ynzkgAGEqDBJJv6+5KCeQjEb6GjA88pJPX1X7rI3OJbfi+itWrN9uS6+jYzZV
aQfRtQ2NtwSuVJWvYoblW3ZtNdskFBu5ttZj+xqG6U8v9Z+ZAsL96JjtKrRO3sanoO/kxLyMLhny
MJ//wrnxiNDL1UVpgvsnljpTrB10mhX71CE7TfnjUOCF1GFOV/lj3TsWKmU4qopoEpPoaE8SW8KY
vDHznwnenZw9kN306BWHmwjmfopcyUB55NOHiQG0ZoJ/JTjiqFzY6VsVXpK2o0GHmRUDTMuenZzW
VYjlh0w9+rbvRmPuiKwPuMCRAU0tROgwMJZivjGVkt4lCiBef8rHFc2WhQ6Kf+4FmpDPa4q6ntK0
orL2Q2uJidVch7SKU6VADTAQLsJdRqwtTF5a5U5LWUnbihkUs2+YqCgJrR5SJPtC6xcJMcuOUaBO
AY3ZaVXmxtJC65LGS7tkSlRMwXtj0wbO1HaYpnYxJrTyyGnoluxpLn2E7SsmsZwdIKzJgBBZxAqJ
VtrkN9kAyLTZc7+tlGLRdnal9lJgkq07F4tHuCkIJUsA28UtBXoRn+dEdoVQdtApnmRyaPHJcW87
UbA0HGP/xkd+0GVvuvtg0x1N5sxUmRJMFLLOoZPWcYwYn36mwzuW5bNsWpPtS642jpljF4Xn6XUG
9bWHSkb58XrOVZ3D/RxcvzrgllFDpAsPOKKBCTQgpbJPuhHXTHai94yzujxJ+ycCtNSWDqmwaCN9
bm0RQSRmjR9exURT4+adb9n4HIA+IJMc6xejaF6Fx20xtt1b0ZgveaSg5htURsBNCiH0ZWDSWk2K
kFm3ljy2lrlxtGzVZM19o1PDmCNYQMublfNbW4CaxEZYko+rVkWU24+CMDRR1cGrlWMSdVqQCAxz
tbs6RbYzJN10mmyUwp3jtKiWrOaQkiEK7gUeD2nflJCKZbgztTc/arsHswM0U/fUOMMzi43ejo/O
FPnX7weU4eOxYyfnudpjkgzBWXd7bDRI+299Cc6yS4cTU5LyOBnQmNzMy055z6xrlF18YXqsFrXr
61upVTaxA1A4Jhf3soyerKLq77RGmqvOHN2933UkeQ72ObQLiRqpKAh44CjQjEkORYH2hwvlgPtn
/KlcITm0Zn9w/TZ/nL9OWEVvIsZ1vNkvHMQf3jjpJ6b93d4l5tOMZP5i1cGdVpvWNW9SLG589/eX
p9hxSDop5TrsWqZfTVFSeEbBLrURlNe0Dx5nVEqdpeRDmq178HWuENOZ4hfHyslbKt2zVWnjhnl3
/hxM2Z1puPLCtKt87OF5fn+Zjg19/gLXT1a75dIUgXz97utHg5ft+hyD7uCyQa8HBPKYwhV81Xk/
Nmb2mroanlWniU2Buuk+z+GL16bbcOavgyGwPsRQ0KyVjbwLFSKTbKDD1tShf+s2ANX71qwWuuqr
UzMh96kIi3sM+9heSpwY926D4sCpjZ99bUVn2m2EFFij8yno0TUXXdn6VcaVuo3q6mILEGn8z89V
COxa92RzavBrVUlPoeZX40tYTO+FHZQXun/dXZmOt4oV13IZT0/+toYLArlrNE+TJmGNGe1dQv7V
Smr2S1Ei+E0zrHFTUcVbaaLXMVEvUAhp9RG6zCIEQbEbEZXfa2QluvDIAqPI97VoBs4duEd53BTb
yPHv5wHHzrUCdTMG7atrNvWxxNoKj2k4AGkLbJ9nGqGdW+7kMc3FmzFOGuIth8NYJwJVVIhDKNV+
JlPPZw5rBmww1DN+clsp+HJVSxRLCzzhNk4Bldfsf0lWAPj9/ZC6SISmOJVbat8bR+eU1z3RH52o
mzb+JEHjcwZdBku8+8Da3gYkf0ACrbMZEVxIF5UhneuZ5xCP1cDVSj+q7taOVyScJ8I65UWBDMTR
N1InqDCpytfBIzNADFDRJxigI2tVkAPmrcKBMABdwC/ppw0gDHjGRv/LMbZWxu5wMYXuZmLEvdYt
p9n2HYdzcBX4tGgbjD1mqLB5s8KWy1/G4zFwYCDDR4mWE1Q3feEUVb034by587A9oIU1+flZGejU
2WoDw9GgBFTMyjeGNSd2C7aq9Ix2hQoQCbVd6KJkQ+fa6wYCmUlUa/bld02f+TeDAxZbJmyB02o8
sGo4BzcGwBa4zfiKyg+/XBFC/q6FAjE2vemNqB6yAhNS3QD8dWRCy1EXy55e9WkcWcfzvimPJtxI
mXoT20KdUkVoCMRysBWsZ/tyEBRco3F04azhjbpVfNxJgcDOieEtkdzU5K48AJHInmmOsQuIm9cW
DD0CXfrRQD21KrgbW9hPdevm64C5JSNhvVlGugG5HJlvMaTGvTARDvqcD++6yG4TO1ppI3Jpy9b6
mwjaCmNYxNr1qA20s0pENBQ5G142OpTWxiwc50R5jwlXE+665HDsEyvcN7KvX4QJe0PHZGFzh4Ah
ZCc3cgbUOLO1HXZB5lJP+13D/sQOyx1NFWQmph5tnTGSu3KwmNZ2elWcxwB8kgHkDNxHxWT3+wE3
BUSoKUN595N5DcJ+ZtO3WKBYUpMRwliTINmaH+qGibo2oSxH+SIP5gjQmhC/mzxB0hm23ZGZGXVk
EVUEO3b6jaWH17borV3ktvENrM9mEZRVvvn+1NLi+GYxWRChTC6SxQRwctZp0rBo6A5mriC2UKsf
sBCWF2lj+zNkgn+Ms/XiWsaFqG78S25THZv5QS8TSFC62IVlah+kNLw9EpToA1IAVq4qGe8EmoNt
X5sfjW6/x1VaHpVyGowkSidlJ4vZk9T7gJ3sChhR80DIe78VRdMw5IPSbeWOf+OgVFjUjmbcKmHC
m0oIQ2lVNJ7TQYC5kJt6sOVn5iEajcWorSsFBdVvPJKrJnPaiCfUTCFN8HdBGdlrtXN0RJqf+5Z6
Vg0me+0eFxfADfvUwMYMK4qd1kAnFw8Z/SlVE0Ls6I+qn6WBDhTpnEL7UDlhuw6DHPOOhhwx0xAD
asD52kodc9u3ngrynLqMMzDzRugwET6NyaO7FQjgVW2PMzavkDX5tX5tvVkzQtitrm1yJ6XDZEcG
2jjSoQIjPjY4oY5xqTZt5vXzbW2R6a7DxNqKj77WxUe9S3jdlLJHIPd5GmxidqbUyHecTr8aWDDn
QdBddeoUxH7MwietnPB51e7jXLb3qjCKi+dICsGAfXzsHygCgqOTMGjKt35R6+eCsuw+LTJ+lPAq
VIvjQvauODbCG45SI0mugej1/cAIgVQVurWSdvzJpxdbAMk4QOMEcE3Kl/Eihsa7Nq1xtK2ou5+h
R21gtii8TG/XRMeWm+xNQa+E+WCX3cuSNJMs7C/ccI8T5skbwyoFbjs6OeRyJcpxjpOngZOaH/h7
0KkE2bgiXtpkEYoo5bjJiFVoMnzLS908pfNDE0aPI76kbasHXgtfmq99Pxv1KcCuyLtS5WWzw/WB
hhvQfmgA5++H769/f9SI6efYsvv+t69/f2rqcwiRaAnYVpXH4LcsI5Ie2dqn8SjPNQRa3K3RLhfG
euj6DtYwd4A8o6AheVdgQREoKDwuHymLy+T4WPonLzgPmYYcfYqNZC2TOUGh1oOzAXfw/P0Rb4A6
GnUN/oebR8QW7FiZSj8wF7bpp4eo+irmUZvO0qDYBd1Z02mZ2fV89XzDneYHxsrTRvp4JMIua28S
+rGlz7anaisIqlmkbqe4VbeZjWI6Ui73SFE+WLjYdn73XDlGf9CquD/QN9dBPiX2a6dLdoGt8mB6
RO6Nm3gvjsH73Bd6A24iuKIaYys8H8Hvj5r50++PKkErh2kNqEL+zmK2Q+atv9dFMYGq5iGJY3zD
E369EP2Fb8clr9Pot98PIEPx2NbWcdT1vel7xQ7jqA3k328OkAaLxDZP1fwQlVW11QWjLdvOvlRk
DfvaLiKQOeLLiorm+I+HApfrTkYGKc6V7PSZcYrUDvoAwSfc1ihjGCO3tXpXek2OBQsKNtGvIfTF
k0uDjEVgni8q0moVZtegwL8R1LJFkqPwCBml9hhO2C7DANBx2lf3s8KmpZAdNK89dqNu33w/MF4J
19ZUQlWZ/PQXvGKHsISWKbaAcJgRpMu6tEJVMmImG+l2IJPIJ6f5Sqi5qhpDkCO9bOOimjiggpEn
hrcHmVL/iiq/LaruHGEm4JrmbhoP+J7GfqRJY9+iMobHpqGusJLAux9RcS5FQ3fATNiP65qdzJeP
fIhVxiiIFETIHW8l/dU73wFFlFo1SKKWJQ3YhpYTEjLhaj3TLyHUS7chnmrmy9SN8lgliUIBT6WG
wxL8meeQuub6xXOkmwXXDfucCoJhigRhw9j+0Ej49gOWcI0ia2Vk0H5dEF4rIoIoFU1p7PWzrnLy
eq1Yf+hjFB4djSZv/Fmihlni6wjPDoiMY1jpd/zgc9TJcS9GSPoegxwUKevETSE/1bSlKkitaw9m
5jqrT8xGCe0OaHoUMCvT0AGk6Oo4LgLjjk7Jyijcj0iV1DSdMi9DTG6TF9cJoRu+TRifSbclMNU1
yol6SIeKsko3b+h9kgE0nxSQfTImoD4m0o5D5hni3YpoKPXMcKNu8HbmUIqbLJH3UXgffnqTpa1V
1gwbME3hk86vsc4mnXRu8tLWRRMp7hw2OibvkNsfupJzat5sesuCBz8WL52dMd1OxEMuoU8FRKMe
hjk22BH5oWkxF6VCv3VDqjYrI0eEXV2wjWJKhnTCgDsyUhNIWNZdXQL0kGRERsqqbqRCkF2HUoec
1VIMp92DLnDR6xV5iQAkMyxgtEMCyzHOXpqIcykQ5U2et4nmW5KgaadQhCNqxRiEhwj2ksh+JoEZ
4BRTctU57XCDFiVnT4qedAp2uAP0dR9oxX4AAaSF5hyY0IwviaZvNK007n2vm+lQOYUKjuQzwsIr
SMx0lxstZJjWDx/6zkWJUYa73pO0u7uk2fSGGz6axqvudOI+q/LoEQzwsYQ6vCgaUq4RdI4PwWgh
Rff7r8mE2o9qTRyYxCGxUeD7OfLs8lqv3ao2GFdmAttMqZzeRRiYDxPVNMAmxkJFr4uHNEAlmpW0
qu2c+br21Rc3ViDq2ybR8M4l882E3dk2DPXoTvY5jctAT7CJQIlB4T4cgrAdtsiwIroByn8SHuwH
IM/+pu7d24Hxxh20i1fP0Lp3oc9FLfW6PbcLJk88q7qlHco+cN1oib3p0OCAjScmVRVajmu/I92l
Gz4JEO3+urZ+L6GFhp2u7/HeJtLJb+ssrklI8LT196fpmBS36bMBEnDtE43Hzs+ga6ldyJbIQDnY
/ktG2pCcPLygrbOtrbTeFxIbN94rAgrYgVBgwDAUvozO+vyAJmTcGBWlHhZGoLsWdI6K6eNdlGr2
Xe5eJTI3et8DjgyrZFIiSrFTKQmFECIRoaCGRFBW51e9mp6SXusfuG996gMYkM4O/F2mm/69qy0m
wqa58q3sUxWPromvq7ca8xAPGhu/edM5zBxKtZg0+F0QpbWLl/uoJAfck25gPKe5x0Q3ay5uCTsq
z3Rtp+UoUypTRw+couE0msLYdt54jcbWPUn5EvhIl8VI9o9bx2ScOgMRKhTE9AXJ8THHX2XUv6FD
dO+nLt0oWK8bw7W8TVIH8TO39CNZhvavoSJMxLUBU4xMS9CxlAi/kAY+546b4qImoNjvs/HO1+o9
0vFsFVJCbityBh+CCiWX3/f1Bkczd+epxmrVD9Rn4eJN6sAfLRjMZ1q8zFpDlxDOIMSRZHT6rnFs
jHUh0a9QQdEhYM+TkE+1usdeDLJh6bb6+AKmKBzN6pRFQQ1iDsFlGUVoWEKYtkBxBQATod71urH2
shrqtZvIcq354EhmYP2NSvH/pOFPssa2ygKGgA2IGh22eGhFNwhnyaUexLCy86ccyR7cECIcyrqG
ICTNfu1qndr5DlXHNOLXGpy44jqHtmTxAc046+Wj7sv0HQFoQZsopNWv8ovOObBXcrYVVs6dXiBX
QJ9Z7wItEDdDCnXf8QPrFs2IWNm2hVCliR4pfTVgcVZ5o+Vc7aKyCTyq8+DUq+g9SxnoDwU4XDq/
YIRqClJXJve8wfnZtepy/eO3//jLf/7H+/C//c/8QpGIC6H+y3/y+TvvfRX6QfNvn/5l+5mf39LP
+vun/v5d//ozfzkjgv4s/8tvWd3/n4ffvvLqt5v7zcO/f+f8G/39tfkN/vwNV2/N2798ss5ogIzX
9rMa7z7rNmm+fw/+lvk7/7tP/vb5/SoPY/H5x493Ugqa+dX8MM9+/PnU/uOPH0r/fq/++lbNL//n
c/Ob8cePbfirekuat+rff+TzrW7++KHZv5um61gMWQSwBwON+Y/f+s+/PeU49ARcQwiDalSaP37L
cpJR/vhhOr8bNoda0uNzddMQ9o/f6rz921O6lK4CYW3yLY768be//V+O4z+O629Zm14wAjb1Hz9s
Q/74rfjr8Z7/ONtxTcs0eC3Xcji1bOXy/PvbHQ01vt34Xz5ymFgU+RehpxktMm1NUPp4RyLFrbnz
j0SxMMQ5FrfjG2C2l+q+u4AMeG+v2rt2a21ztYRids3fKDP9AfbKkg/CcmncMhp0d8V98GqiS/y0
oAq+FUQGfg73LnFkX/TnBcFx+B5mTu8Cg9v45R5nex+qkAfGVQD0UGJDwwC8eR/dZ/scvO1ObYrX
MFw2xcok8M9jVMPk6TO/+sA73gviW191Dhaa5V2MsBcuqb9V2O13XUgK1NompulnyP7BWnQwd/g/
bvutm14YsrRPcHfyeM84KME1MQCOXRExIF/xUAD2NOEjOTCwlmTr4fhlRJ+QDCxXWn2VnyrdgPRx
uBFQVOw9cDSH+pwUC+eLX4JKqbkfruNZew+WatcfYU9f9cv00G1g2Z4o07bBpt2Kw/AyHYdVeq3W
MF83KDG3SASu3HmTD8w141N6hQlpP/d30QcJAfkduR/N7bBvTuVh2BGiUmiPcLXRzKHjk+D9xZJm
G2BXkLNhBTMENdaiBJi3FmIby6NPMiBRlA/dqXsOtIX+xIFwP1R6YLjuNEgqtzSXaqgEIHIQ4WS4
yhjBpvoS6JkZIrTAargaSVRJTxwqxryyuKus0+TDgqlvOdJu8OoQlpVCq3HsU6Y/jhPHJ39NXfq+
BYXNM7hCsGgt2M9788l/wK8Kj23pfyJcFoshPUbGmgxQmPdmM8+Zl85rQ6zOtER0yMyYHDj9ZK9V
sCcva3ry3/F8k2uExCz9IO7L/EJ8xF/ESpdEZ+wfamcY5CV9zYhCZng+rKroSidvVcAzKxDquQjX
sffBIclAX5Id36ynEmreRvOJwtafpFoXvE1RuDWdvU0LxkbueFUeu4srfDPBWkVft9fMpbzp7Wvg
7azhgo1ehFfgxN6n0f3kQLAqowxi5J58Ws/1A3KtWcU4rupsKfYmlDk6GTO8G52bsdEeqvDdgoUw
eU+pf4qwO6F/pXNYr+mbGXjHLlq/b19AFA5zwpS5HdF60//ezslOAd6nG33O8/0KgJmjzpXr3lsT
fHmq3wy+Ph7KbQOCxkdm/46iGH8QJAoMPTiicZvzjzCGNQ7bNcYETyeikdw6Z1E+IssWn9XRO6aX
ZA7CWNCGdUHfdpsgPEiw+k+KPmAGhHN8sO/rFNmPfGsafPqncVuCT3b3MnloZsStcS29apWTp2Fy
qQh1JbrMn+gH0bUYiPycdkF/U/IRLEyFBqDblVaE8vEkY7EbHns0a3O7dB8Ox0nryLOU+YN3Ck8M
L52X2It/iREgKHmpVkMIn3OxcrQbO6osqTZwsdisvI+/mARGu/5XljFYWMVQiQskWgu5G+9wwSKa
r8yDGvdx91rcCR3rI2FgBHF8Yj1Fq+v8bBlfQpNhPsq5zCl66g6A7uL+QhR4xJYVF0j9i+lLb+8H
EEJimzc7SSXLENRej93WzbdeuQ5n2fMGiAQDUQZgXg67l8HCO54N9DM3//MF/b+xVv+/1vz/D5dp
YfyX6/T9Z/aJzvOfV+nvn/hzmTaM31lMJUuq0E3XtE0W3D+XacP93TZ13ZXzomuyKfzHMm04vzvK
cISyWMWVrpvq78u0IX43dVe4ium0i4VEif/JMv3vq7SLjNexTdeQgv2ALln0/2WVro1youbSrraR
F2fDCGeuOxlpPS7iHkYfpT5uZVxau8YqvF1s6O2iNEAsZZFtnAQCQsVEAu8jKj/r6Omsh1HtGpt/
2vn8ubn4582EqUzei3/eTbimy/sjTeHydriGpebn/2k3ofXQ0XotOAUDjndRXxovHDZxGb3Sv9Fu
2jL6pZIaQQA9wsLHR4S9joU09/v71q3RSIfSW6e+CdSlcoAlJR9J6/ibMhGPlcXktEEILeYOBLI4
rc4xR5fyy8Hk2iXSXio1yoMVEEo92NFLNDLkj+L6wUqa17QKd/h4jHUfwngWaXTs/XgbWpRp2mge
TaRqSzVlONESMBrZo+pY9BxR3ea1QntDjNTCGGCo9lm9xWaxZNQdH6Mi3ZmG46MWiAGEICkkb4Q7
FOX/fe5d/N6cU5zyfWwTMTUCDLB0G8cpw//+bvqefvnMj6KgxY3e9nMaefGhMxw9pVWFislPs3WT
O2gq5XQNzOxqxvRMs6z/SJyhOZnhmKxDmx0CdjH6rLNSvgUsZgzWukUduOr7gsZ2UP30gIVNo01O
qMPiZRFiJ3NFiqI0nKOhf1UJUoTcPxVevBpF7K67YiyJkqn0meUbbzwx3AY9Oma31ofD9wOhHxpL
nSKNOG+W9aSKrdcQr1B7yj03gXqJXfsAu9JemODrlqlNVUoxDI2sXGGbPPYTGTkpg36ifh2so5Bh
OEneS61d6z1gZt+KN7lPg03Hp2wXCBslVVJqkbGbcgpYiJZJWyg/ShD0vk1buTaxw6EYcND7YKcv
vsZw+mkm+Y4g+RCJemc0KNrbhL5VHfxyisykG0o2VE+cYJ9cDDoaC3YBuzIMX8Om/TLs7tOn+6Im
70VjErNIXPcMBEOBLchu9/qA8sMpnXUbsXo06tRnmrUsImspe/tnntIlKEHGylGy9BnwZQROoLpX
JK40WxCJ20aE1aEaykcFsaAkCpluNqd2XoKciCA8I/BGTYjMM0M1QFEHiqBu5ii2oDo3ebt16bQY
sVCAbZnnWZb1FJA8pIf+Q5C6CHFE9GvWbnmEs1pp1myGod11tBwXrqqeBYTmKu+0Y0E0cFQR9Ucr
wa6yfYaMyBIEOjbwK9b0MmBJJM22ltB+J7dPccZUexEemm4qFyY6bNzfRKimuALwY91zP9iEY0T/
EHkB7oLnskdln8UwsOA17yzfAUZtBC8x+aHWCGx3GrWjn6J80LIzUrrPfBzuYAgRUm3UxsFp7m7m
k8AgvnTEFFTHgbNKxvKXC4IQUQ15gC1oX6vOqzWT3a8AppIjs3EtwbCGhktk24irKczZbLVMn33a
alkEvZhtQoBOLkXGBVbMuTFJxWrKnW8YPweFF6qh8ojwPK5yxV6ta1B0amMu1nXcHUTyywnHjSYt
mLjIztIA/IdX3dngRjNtbXnNl8OGCt3nM5unZ7sMH5q4e7dR/7SBu248J19aSr8LGa67eVWuddUd
M5p/bGeHEyjXx4aRMFjA6LX0G3boXvicCINMKsHmtOMa84Zq74S8TCzShaxphLcFfhHiDcmAysp1
2jgnGzLBqkrxdYc7zeP20LUThlFL3Zel9dnZobfpYkMtwQAAD+3E3tcY2kSItMcSA3MhAkCjbnzT
Jc5HkFwVkM91r0dPWeH626ojwCH20evizJWLOCDXJc5eLXBAfdd+MVovtnkyd2eQjLmRRfJl0dC9
VMzgkEutXDpPo0nMQ90wRFN7ekm4T7u11MOctIUxIVEToqyL1lAyCIQgsSzwZiFmpVsX5PskiQ2S
5YlGDrTybugJYqgp6VIUn7SGoXpYlvucWfEsabsqd6J3lisuc5wlLStBsAqz1FnTJb/10mg4DN50
JHUzbTihPHS86zTVXyyfhk3WL+pa69Hb/RTKaS9+KKn7lLsvPQQRogVN55gFtr3Zr442o0SMgbnE
WdAPSDe6W2N4m61vvZ28C1snWGywT6V/CetIcAvO3nCOQ7HQ/Y+els0uoxWdhz19IO5NU7wb+xx3
Ykrm1URi1DS+SQv1kq1qCTGBK1JJCNJ8MC6BkHzCYthiedOXfsAkAOvZvhDrlnP6ZkKL1zu6hWKY
qNyyPzbKtVejZ4XLqTZJwhV7REZ3HqGzUXyfyBxGVwgxlfDH7TRYZBSPA5dPi5cWvPIy6Kjaun68
sJU4Yf7HecdMdNN3FUJQoJadso2DKx6V1gZHUep0wuOGGVdHJpWjsm1C+nZjYcx2fOQsfhVt43ng
upZRojPybF0SupCatjbrYJAh8TLYbzMM1FbYmAscejXFvo8hNFAqWqIqDXYmiwYkA+RVvtz3DKUv
RUNAfR2ALIv84b4rnOUYjdE28sjQjH36aV5dY4tUXb5uc+/DM1kvTUqYKlbeowlPSYd7AJhhW0ad
talcNdLfAMrRgh6xZ/FzVE90CFQibp0U7PyU/lRld3HdAHtL31O4Zs9tr4Z1oYxV1WT4oKRdrDG3
mxtsR/qiNVGfYOyXC9fSXkY3ZyIp3BTSKzc7mwtHB5UCgRQqN3iWBXZe3jAtepry8imOrIvVj+Yu
Fn27rsvhLpF9QklBJrUAmrJyQnoFsQuqySEB5kx/6FdVkvLJuUnPxIqw000dkeHZJ/oXarJaHLsG
1icaz22oAQFNaw+3g71pEU+tctOEaaCbdyMr+91Ulv4uCsp+WWfwTkRk7WIpd5WFd9OgV10X9fX7
Aa1kR1ADeKZwuO16TEV25xfkdpUfGLwgf0AdBE6kekQH7na0MUe28y/U7rzM+r88nddy3MiWRb8o
I4BEwr2yDMqy6CnyBUFSIhLe26+fhZ6JeVHf7itRZFUh85i914YcgQH9v2ey91u8JQ2qp4Gh7gJB
3WW/1yE28Lrpu1lN34UR30CyzNgwbffUJ9PFQuWAu+INJcNuJgehZPx6RmwxJwLzfDidBG4Qs19e
4jD/EpVzc6YhGAvymS0m6KPCeznMCN5JPEUKxOTWqFFFNZgEZM0jNXvWs5IQu9kZmXH4nBia7CsA
Hy0Kfou2FvXQDiVHD/3OfkAfEz+w9m6mbFeWmIRZA+AXNE6Rpe8jZUiE3qguTX1dFv6w49p0jwD9
kmwiTsgfoeCVi8vgJr9letxapce6KJ++xJQTFttnD3ZjPU4O/BuHLXle4jPVffsnjTba835dN8pP
0CjKnFwgY1XULT62wz7XLVF87guLzXK62U79DisVb057GnnujuHi/PhxeJmmWSFIb9lTNOlFdqQY
OgsNx9j+NmI7DMNtLIbDwKieZn1NVcudv5Y3npZSXGFeMD1UIz5mcG/bOY8exohLZgL9gOmvebT6
9jmOE3nwkHRuanj+RuOJmzc55j4fx20Eln/bjSQYOqPl7ssOEmGGohBbyEU23jcOc+pYAf0+9xkf
jKGqyMvBNsmCOYq67qnQ0be3OlkSCzVuWQ8Xp0pOMV8WlmFEJkYa8zG81gaKYHu2BdnVzi5rW3Yn
kf8VG8RA+wqifyGvbC9gfWPD2Q0AYzY2QtB6QIEZ1hkXWo2OzYhDa1+W4T37SbwLE+7JKEdGtMR8
R1oZ4SkPdXlAgrceaAW5COiJkhEMf8y7UjrqasXJs8CRuCla78M0/KAJiUp2PDtgak9aZ8Z639Be
ts1kh+zLDTvWP1tLVj/lNKkDGZLz3osxzceQ4NKi4AVqR6TOWE/4k1brQJyTbOjNaDlaIeHvui3E
ZsrGr0Gzbkg5Bfjs/nDowyisDW7iAR9qOPyZ0JMymOA/sxf6q9l7QiC95QNnKv2GC+bW+06Kdm+X
Q/5ShNNv1ILXtMxjw7nPWBSCO5oiVh+oyBLX3w5JKbZGi9/ZVk9FVKCSq0qO/zZ5RLpImSiWctdl
LyDIND1bUa+ZxMxiRoT2uJSxh41RHOQ90VFwwFD4M+YEy608fCcOkmUWe++k4WFcrggrAdYxSCjB
IAhYNmnf5bEksGRp1yTkIyuobCcLrKVV05/J5eT6LON/jd8eRo9iXPiht3WyhDQBD1UlIr49fSih
0bwPgmNxsBEaI5habAiR9Ynub4MFinANEZ89YKgZXspdtsADTMzPrOJ30SSc0H1X1Gtw4JLQfTVz
YwbI5IaBO13UvIyvDfWe2YYAPCLo2ViPNkli7LvKuE1JO19xhggNV7uqcCXMKNtjzdSctxzWqPtW
aI/TTG3Jr7qS4nBvJNq5GnORv+oCn7KhO8ggTHdnFTtvjFaLpVmjtciBxYjw4dd1ft+sXnecq5CB
s3IPaJyCIO2S51n/thMUUA1tVDFzFQBsbAGLwsRQ6w6f3kgkkAWWthrid65pZ8uaCuAYFkNdvFQ8
cAD562IzAMWHElZMVy7AlISr0AlyuNwPUYgBYexAXZqV3FTUvzJeXgrxldZU43lZ/1bxuJKCxKNj
E0OBh3GnXS+5Njnoz1pTpOUxpIZMYTH0yOTbNU3nb5z6t6tqdE1u9qoWityp9wAUDoB7YXVtzVaD
vjpUGcq80mT5H4YAe8KasWNvsa31cboFCl60F89/0A09sdO7uQJog26nLLA5bHlBvVNjEUWMvhLK
qslPncjXsgv3vomQPzSw40UjfumSDCgD2d7GwXi045CbdxGyf3N6bAAkEk8zoLxonxG8fUKOALHi
yAC74K8kisQXbEIQqzAq+YjdaTtX9nijZblIwCP4Zoo9j8xHP/HxydK23Dgd+JDGkEdnhUDUrX3K
Y9JnPI780jZWkQ9LCmUfQuiGod3sy9Sh5Crf0cuymqgQmUmcSjERxtd1xQUTCBg/8gUrEp+pKHZF
zjqzkd4c+ERJ8xmm6U9w/JNa1xyQxQ9kxbUBgLuZd0lgrZ4l1FWwy6VimN313U9h4UUq638Y8LfW
Kl0dV3KW0ya7kJBqLLfjtG9sfGKGSYE0D6DvV8x+kcCPSNbPJcAaWr1xx2DmLaHWEb39ltbsKiJv
MfjWfcLIZcXinOA1Bx9gFM7WhsMpGJfkEVidCboEh4NdLTuvYQybhzgLOROpLzwWIIwGxkToXTdB
pWhHAHEF1DL8n7jbEcn8ZRjyYHvqrwtFcKf00h8rW97SXp1Q6rG0teP7MuUi7HR+XWzYqnNYvDH3
sjYso+/6kKKjdDWsT3dAni4YdLh5+tl1/m9eADy0KV4Lx0KYOrx6hbilFLKUQvmN2CzQZdVPW0kb
IySMrwKqhu8ARolXgKSKPxElvhVzBoU052EwfSK30z4+Ni4COzep+cKDm+9iLz2X5cQHpqzwMuex
vBhR/x2yTFHYbCGakuktnflfZ+AemZzJQR+cHibp/C0TFvwYUFhNZeWJJbu/Tefq3DZklmRJePaZ
lw0qOQi2/IWVnhRov8LhOjQzFmYdz4HuBkxPNHO4FnDIDGgGaejVXg1R4Foe/BSfC2QIsWULG74P
tlWs8s1Dm8ICM1R2cxY5HaQ/I+7426A43iXcxNDByUEX+7RkFKQqMsaoWoLBxKHnj9ZvVaMki0x1
TixXYvVe+OCONhPElLydptgsyzpygnN6V0gsbnY93Ir6u+u6v8rLlo2koozWQDMH+E9IaFDZgVCu
4ksiiWLUDXmp0fDSFcC64YaXqfeiB/ktMgBdKi/9gFCeZ0/pM+PSdMNGeAQ0ZD6VJlQYi0ds8vzv
MiZFcrXdskGMCCqYAcNC24kFUqcG+1M3MvridueerqB9FoUizAcPOXytMtsaDlO3xpweiB2t/Au7
ZgR3I5+DpJcWLL8+IFIJfwDeLRQ/d8PkrxJZ3owa4rUQwwuCkfqgXHlJphit5kGvTseiTCB3hO7H
iEj/MGcghvuu6TDilfYmalhNzRkQioylzeQ2gTVeACO9VQqPX2pKFM9YY6Z+BWajvOJQ/y0mYh6K
WeEznEQQ16S3duZhgbkPFOWsVgaVQcJ7mNcZPzA672lo4JB68iyT/tgn23BNfwwXfzdWDPJyZ/4V
9rmPk8duYk/jlTnc5TjXO8bJSHx6QUoIk8M+GTAXkpw6Y90Zw3xC9AfOu+mZBvuSq72S7JhIgseR
crMxuQD+6iJ0MAWsVPNWZ/Wl6ZJtZ9rvAFh9h9rY5vXfeMn01SGKoRuUEW0i/ZsEPGEoJspZ9hJK
9ennJYhtbb8LbK7OGH1H6aC3odRfkVKUoSzAu8m/k6uxs1UzCGucbeRh+JbHItnxXx1syzgiwHDZ
28aG16HhHPGe7xelr6IjnrIJsz+xR3XVsUzlufvrDAZjyYGZ0nStLO+OYxwnvOSdzme1SxfrwYgN
CjUPVyL0kqCAN2mJPLuPc9Ipe45az4m/kL+81/BYWKQXEwgtRUEi5hNKvNprfmZRgK0CZGJ11q/q
rZus2y8ucvNSz/WHav0nsAVbujigpvkgdyM4dY4qwZs0MMGCWKTv/kmXPaJMp9clF/y+uLqNNcPE
PGkoXZmFRY5Nfnqrz01U2TfdbCafcE+MSA+RiwnQ4QjImtdGU/xLQcttMSolBzI1z2Qgzs+qfGJV
AI2oAVgHoZsIi1Guw2R1pLQ/FwvrukVm0SF2yz/OwjLXspkqppgXk1Z91SOmXyN5xfuGZqHwfsrM
/cxn81+Yr/Mou/h20x0hW4NZMZXAKDG6m7GwV0Y4Hx54EUxLYaTdzQYigyb6YCoC9qmaT5hyic0m
LcxIeujcS47DzGaRHwIYsKkxw4KozChbFgpqXz7CqvESH/2hnd/JieHmZKNKKyP/sIS4i1ooTzNN
BRc0UYHSBmpkAmoKfHlrnEycyMfh2xteATyIJwaxE+68uxLn/E4heOtZaTBuZyim2n05xe8diD5c
NLXcWyILeCJPsW0xoAL0a6+e3K4O+phYjCifkL8p/6wmdk+F4TtHLAbwGuT9VEPwdiXjk1gyVIK+
YsbWtZnVTz7jUAQ8ByRgGU5IgwmdtUq0qf3TMIKa8+sY9qc0viePYmlMiuNgZcFczvemZB3MwLNi
lF14qBO6ZX6Rqn5cZBodphUt2lXeS9smMbtZehFA2teIjHFqLe4CIjFdShTZue15wYfsuhPPt3QA
peXfPfzkILO6W0pmTYXafKmXzYC+fNNRHMbgus6RzuJr7tdvcEfu/Z4BzeBzgDsZkpU8v4f6Do1g
lepjEqLRdGmk+vqL9JUqaOKXpiDpxhmxjzRS3hLDrXauQ3zGhBzPzwjykwjAdjgrNxDfz01M4n0y
sInWc/s7VAxScLFvalnuW0GyD/EqHrWDbDblRIh8OVo3q8us+7CPEu5M42HAIHZpouVndlW8K1T2
hfGjvlEJsRYMsX0Mv5y2HjwH8ieYljq5ig8lsZv7vh4ZDYZBDGsWFdCQip/BxmLswtwy55lDiPzV
I5Dvb9UYy0EJO6jBpOoKL8UQkktehe99TY6cTeJAqS4Y8Oy7vJivFd6sbWaLdssOBLqtvzwvS/eT
lIg8J8LXM1O+dj3BcWFzQF7b78l/unnJ7NMLZ894aBjoCPewrMqdtP3Ry3jFK0szXVPNdl10jLNh
b+HAYl3T3qdV+07u28ZknUShiBWCMd4dPPnHVAEXmWD5ARf8yxoLd/sixqDpADqnWDg89vroR5qt
tiXhhxg0qBjCrWtwJLU1sovcSvaCcOjt4tEq+SaV6CyzEB0KkpJp7v9yQJQYvUfGGHR+YdFc4DU/
KTO0aIRjGGqqH25TVgalQWwnmdb+QbjTT+0hIEQROaPWVj9OJ8yTQSqggXre6+KYAG5oWzD69375
F4QvmeBUIhPDfaDQ6i08xADaUNuwlJLd+BORlTeZZ0Hs1p0ruNv8HLxeH2bVzkEQOzrjS42xb2h6
sEkCwmeFOXIjMuutdaEwtWtgWjafEwhXln7Swmy3TKifoMCQrWL+LYsZNcPg/S89J0uBpbjWo2yp
cuOMj4PTu/vhrXaGm/uWip7mYVFJfIlrxEUyNSAj8/idc+6VjQ/BCOqXts6ta8lzbIjh1Jg5KTsO
3l+cqLQwlvRvQMr922oXgmHTXJ0pLA+DvDoxw4bWX6aXMjH8B9IT95y984uv4ugh1NllZF4Di2cN
QxMu4lv1mehmeY84NclkDGFpGJPYu3lbfkwk+o6VPX/VOSjqXBv6XBSR+WR63Q9Z1sI12fOV8Pbd
wrg6Sg8o5WLyWkf4A8xFmu+i//bn+qYHNTyW0HMejDD7CbXj/rEKspO0Y1ToUMjNc5RRk+qFSz93
P+zBmQOGdGUwYlZ8Tdz8lAF7QmXwLTwGMm5V5FfbzOt71hTGpnLz8mCIxgmM+Ckt3PZX2uHH2Lnl
e2imy1aCqTg6Q/XsZ0Z4MOuihgwZo4PlfdiptNIvtXaJq6ntkYEGbGw2KcC3p0W+dSl+j0i9MzpV
t7FEshUKHM01e7XB9cd90vc2JCvyPtOBOKg4JkQea2W7XdlE71aDBGZOfYbcMvsrx6h+lQKjhQD8
FhDBVb8aU2cAFyc/uEqwNdgw78wkrZ6sPOiU5/PTNPGOw1HsUCgnu5zV096z7RIVNu6bpleodZrs
p4h0c1C5uPkts3K2aRcGdTdM8MN2Ro3UY4U/RRE9cxpe3W6JCaapAUQPJjYgyzquORgUwhN9r/fZ
p/yTjfWRtOvskUggoblaMVYWh/aZGBtT2ClpMtrZD4jHSsvr8PWbXx7VDyMhIw7snA2N9rmZPd5U
mCiskHLn3VoI/kpF+stM38fKty5O6bt3XVMFi0NSrYd0oPa8Z5MEN1Tp7rE3AOOz+ERQFJFQvmqs
dRw/tMyJcymM49Jx+KQdcWZCmThjXW+tZvvn3qeQrTD1GpQ9x7QIFwCN+Vfk0Hd1qsyeCtAPhv5o
Oke9rMz/fW9hvolom3SUuDfoZneNEdobKGjRvU9cD5/aMkgHBGEZH3JSOolCSPuORN/euE6NGnc6
1VdJ53RJFwwKfbgAHrOqt3lgEtJ1m1k3CmU2fbrX2sXDZLV/6zY6txX3x5jqel/XgEP47B5dtSSX
fr6onnSmpIOYanOoAkyHdNlfU8kPEzXea+O1T2MSI4xWwyVO9Lgh0ONVor8gbcd1OObVHzsN9w4d
XZCr5ZUgwzkwl/nVXaFRUHL8oEuzYidJDNq4Gd2U4zfJB3122eR47TzxM3ufymCcNPcVUQJz/Wr1
RX7wwlRvBncuDp15Hqewp0ekJEjHwn/Gs808pdnPVktqakYSYePOzwsj7aZydKCbaAxM5bxUzQTp
XYaf1mi29xwHrK0yp9jq2k8vZM0y16v9fpdFhIY4ddLuE6L4svqj1WN/xMtYBHkSP8ixvsSx6RNo
4QN8zp2L62ZsXyqSIjSwvbbvzG3rLic2FSavBLiUnJ9xNzIUpUXAXTw7zG3szrJOIDdOdlaE2zQu
9UG28OVgBVsMcGCJ4keOaZ/u8oVcVPbzHr2l4e9W6uxuXdKbOhp3ktdt15PMcGKZRsFGfI3TRddC
xgejYvsv2ulWmFSyTm88JXlcQBqWt7jQ6aFIRlZ82bpkHFBQUGGx4n2y05yR4NR/ZBOBNBAwHziS
wdikHlYjrzj1DBztFmddbXqgaKgcr3nB1W9VSDhhoTOLi/ld6y/41gFi1B5SP1O1T+wQeQsjDqyq
K6ttO5DLSusk9qPfXur13xLPKv73F4yRKA2ozte46vGVpJir4wGbvOvMsTmVoYsUkLhnAah6MAsQ
RlpLnt6uBrmO2CUy/llmHjPFYLWYhkflx9VpmZrqFBGGeVcKUo8ZQtqneDVNuQlTCsA/OGhquznZ
LI9Y+M/6TaaO3mei7Tio1r/3v798jEp8Td4QeOy3eUyGPDBJLVfYfk7syb/8uqz2lf3dORalP0A5
0iMOrWzywzQnyB8E7PpRAO6I81Hv4tE1z1nunjHo8wNzx2BA6qqDgRuMG4fM037I7mtTlseQnWvU
V/qauksTVEZ9hVnYBxks6EdpjTmfkZ0A47dv534E1mC8Gb5RnXCq+DugXqKlDaoZKxJetjNz0iOw
s+tN48rx0MOMfM3ta03xwnSvAKa0ekDTbn7hW92r2lTH2E6IaBcscP0ZaoBjmr9dyFHItFo9+n74
XuWSFPZG3CwGmv8F3g/xqw3B6tA6/leTeyx2shiOdLlpRHPSZbKAqB6ydaH15JrGAmbGZFaer+Vs
9LoUHOMFTkzaVveNWBdusHl8jW3aiHAFt7s+AYsRmrJmyby947C/aVLU83UxB/iDPsoBaath1vWR
9UjHDg+YT5aQdijt2t5JdcTrQr6OOcRBr+wUaoHtQdGGJsJLdmbCxwrvG1bjfrBqTLthEYBLmrYO
vC+ul2a4usRh+hUqwNG7QFE9tH7KEpMugO/vHpBrt0tVQpUPczRbivDku3RhhE/gP63Hl94iQwEH
gDqOWj/AlOJKZ66eIdImTmC1p4LFoO4gzhmUgKyZkS0MdQJ7zq1dD+N9i9XuVMDPuwgRs9+yODcW
Butm0zbnga3HPiuxxHezKfZJ1KpdUnnDapc7DDbBDE5urcGKCHZMS8C9JfToQIDDtHFiMzw5Fj1a
T8FdzKx8Q9MP5tDn8HtSIbA/9t3/KgGUHrw0oyDd6oc6Uva2kCROJZHPmLm3wccN9EF1Z+b7GIbn
TuHo19W/2SLEYGg6bjRKkIKVx6Mo50uUZfU9di4I6ok4+BqYyeTEj8kkHkyyp/Z4sM1b5l0wHR2A
Ikcno2dgjS8n2fYJkcNoyE6Y3+pVVuVREzEDaCNkh1KEODy5WTYw6Jg+tcPJtLidVkNQzJyRvHQN
CVAZe9k55XWs7XyTM5eYuVGrobceZkROdt3NG1u700NeCQISm/BoDh4ag8rFpTXxoXLXdaMxhSS/
2+zIUmvvTkjKaugI01C9Dra37IYoPIyRHR7xWzHaIcX5ZNKLM8W6x9hbMpUN6eKVID7B3DSpV73J
fnzxsjK7tvFrWD0OppPvTKyZ4UMR7urSvpcTnFV/HXh5TXMPuXCVOsLEdSOKQK/E8dnlJQDB2n1r
sw5gvTZXTKW094SSVXdzlxQblSWfU8R52+WmwfKWZXWlb52O6F1NvMmDy7WmxUJ076C5JJVzdM2m
Y+0Bz9KY/C2WzZUCyO57FT9aRQ2lmvxcbcqzMpx8r9t71ArNqdArOjtcDqxr1dkpH93M+Fa5AoE6
YRcxPLR2eoLwMjk7ZMF2gG/uKRN0djlhG/vEbIsrvJOdcLJ3cDCYmMO/qjWng28xEGEDX17LDqJF
VHa3gS54PyI5DOwY8J5JHPfqFCJtkCKh9SVYBfmbQXPZxEUoDmntBZJIj02FAV2mYA+L0Z35mlV/
yNcQ4ZVOWCYle3hxCPVSHa2GeaLBGg98OwEoBrZtryUqvjXMLZDkngG4Q6akiXQeh2yOtJMYSlgr
dwnCkCCyXPeVCTcDILd4bYdBHEZprP2+4+/6MduWfdRu4IyQkGxijcxpDc2crsTyPFIDy8ehHtGq
OQkLcBZ0XrjqinkZjjUgXOkX13Sa9NsTHCNCTVZY/mwwO4oHohzdxWzJvPpJhxYI7xrVohnztMjA
1IyxzpyiW+hO34N89XyMPrZn2Nz6ot3RZ9B9Sv2jpZ98RwpZKZcdrupavYysEDgmjOrs6uYlbjhg
vZGgk6kNt1lZqyOLTVaLc4jNgZyMQmiCp6LcuVK2s0qaiM21+zer6PCx9IFjN1zGKvl0RYU1BWdA
EzGjrePfapoBwLQw1Z2YzT6lySmsitfcD3/LpYY6s4aPxuzymPLQIxDycjRYkwdDrN7hoLG9N+1D
UsYsyFLvD15F83nqGXA21KmJBPTZAheEjkZbl/h4THr7VrJiCAy/8G4wdSqOigRcMnhfDNHMnLj+
lV9YLz5spNxun3qlOahdTBjRDFMB6z07X95YW0D9yJHZOTHX69g/xlZrHodWfKmF6DrXafAPKfJp
JgK625bWLuJpsRFHNgm7siUs3+phqa6Jp++LnHWVM7mwSclg2mIpRmXBPJpLw2gJUYgH/vTi3kft
8sd1cYPHqfWctbmxVx2yKpwfjWeUBwDhfydB7vIy3QuHk6VbvwmO4OVMehdbGFMe3SxHUrb+sqCE
mQ7//U8H1mSIkxpZcIik2cpIn6OaOWQRf5fDt3oq4obsbI52vTahzcYUfwa4+jEqhjmLfoiNhnXa
iJpqzwlRWAJD1VlFN/E+NChJne94aj7C1ppPttH/3y+oTjA3hVBH+8RryDLkPWi8MTmE5CbsIOJo
0Fg+hcX6SwnAkWQiYDCwdCWj7fyu2hWNG+49S9+Y2q9BOTqo62rjZYIdrDAaEFD88t8fZwqwrr7G
iT0H/03UbXPy/v+3/PevZbkwsI2jvQUAig2K/4TqjD0Wsybhv5sh2swyyhCjtAiLYCB99gKhlYtE
oZqXi90SVpqE7B/D/NXPZ2IxQAcrcMd3VlKzWpaUFPGPxfwzgzPObmMjp/jU1urNI+iAUdTZKkBU
52gepSZFT+o/sxV3d+BuuqM3POA9XOB9jw3FSFUj78iYzxRNdrEU0fUMug6G5V2tnsVeVBHPwLv+
ze7EPBDzQl1Qo1x2R+5LUuvgRFqgipO2fhE+LiSb1CIeNHU/gMY992mNd2YFX5Sli87GmhA3cZ5v
MUvvfbjlQdF/hNZIxQ+d1+0G5j2uRbrdKKh8QvvKlvQBRtreyX8ra2JX3Jb7CaVrEI0md8GQHHXe
N/8GNhA+pouFniEozOERCAXIScQQpZrAoDlFgLLHD0wZZrQ1Vnpfueav7+bRIfSaS2W11na2fYhA
1cPg06iE0k4CTjcquIWjYrWK0hnMas+ejQCxyL63G5rXkYJ6JRAmebRsrQQdYOsjB2drsAs38yZf
iXaVU74mZi1RJHADmHZ6cRHbvYYlgUEOFnLGDJOgd6nCp25CKwCdvvC7c6tnf0f+4Z8ipuAzCtza
XlwF+JvV1a4e7SnJA4Q6r0XM8DLFS5INABV1ZFhMPt3XMJN/ZlyhBSBLu0r6R+UnIaxmNE50/l9m
brZPacb8o69O5VhFAayXJyJPwp2DLwxa+wixRXzoLIHCJzkcJeL8Y57nv+vAhOXdegnOPTClsKTj
THsSrIpu24/LQ2+61F4uB09KUNKlKAWqCJI8jVVHk7irK9zvBDKr6qHh+7mvhbG1/UPl2CifF+DD
rWqgsrX5PmpQ0c/peC8k96ldkQkUCeMQ8fwhG/4TVSavv8Jx74zzG0Gg1inu/YtOVEq4IxiPM5wM
zCxmfKsTbhlXKVQvZb0bsH/ddW1CCJJX8SPkYmOXLTbbieYuhZS7ZRm2iWMmj3Ma4ZaIuWHHMqJi
Ad/Q4gHzoaQ01cBoe0DMjiaR96pac5V7EWSztwRA0R7y0QYK7KBn/+8HLhwGwoWqjTuiKhlFpU+q
oXsHJzLtDLdzHqYo/wBHSE7Y/I5XoSTwjwknYZfMpJCiJqfBKVD7IgcBSy+ujLx14FvTX/aa2Z0d
/jWMdt5SiddbL+4OUIRPYK7tPfN8vo689eO0wPfyH5ESfzv1kt6s1MVJYCBX1uJBVt4HosIFh0D+
VfpVCkCyhGvrbdOyAJM+ZEjWnP49R5dAkxp9E+Nacl6ZeEIUm+bKSR8NKjoopQOUbb340LE/hwH/
kNFz76F6d4Rf7lpuCs2UY4t2OOO3rB2sh4TKyi+QgdTRXMQzWeDEUCToYCbQcMJ3HyyDAW6atTWB
nyB3497YUmt+LKxk7oD6sXIybZcRdf7HGpnR+eYNinjKkqm+aBvLxSzAxPO8JGSG9xdn4oPVL/MB
+vKEGjar9oyncRZN3WNci6vPCIr+svO2Y0bwpAcsFot4dtS0a7GPQqyL4Y+QhrMf2QQO/leoMFkX
PSKUGC9n1mQoxhbry3exLpEicmoG/5/qeaIHYzqbVC7MokZ171GbYdYA9R8vccCWAb6WQP9h5zSe
sc1MpEz629oK6SLJ8VQQhE7kc+wl1p6jjHsudKZ9mJrFvQ+kYP1TUvMTZQ22YaJPNplJK+UCNezR
fm1bc6TiS5abVRSfYsHNVErqcSoWQqEsBsVdnwsGDQCImCpske7DK+t4AFBbm4xiJwZMITpc5w8m
qPqU2q0JIJossXbR/QY7FvZtgvtwWVh3aZ6DRAdbDuLk01QdsFxUvhthnEoh1AVGGRcWen2zoI01
OsFmh96URDI049FqUUhD0GOlfrKHhpeGV34zya7aF731LIboqRjjfw7LMiAUCCUYAaEVPfTIBnZl
z1ADbt4OivFyN0qkyVPCFQTH4RiyeSMxV8V7t+tR/VqPJYL3bWrOYeCp4owUqiRgmKZgtDgG5z+a
lOVjzZaXaF60zmGMkibi/05kQfadJCu5rYj3g/UuhHUcoYl43Rw9VdHz3AEajrjfw6XPnphxVcmY
nt0L+JXmAjnm2Jjy3bIKunBUuIyS/pWZ0PtpxlvlE9581xqE9mYscYcx9YO2g91VN6AXwjAMWKj9
eI3Bowf+HWqVRsckksdqGQ12zRoYYo1402NWrrX1DJrjahnygb/LckguqfoGteEInJQYhTuUauXZ
N71HlEvNsYdVcseu7knW2BE8pkQbt0z1tl6VmHEUmUcdE+7rJz1BbkO1Rov9VWAs6EvD/X+TSK27
jrbOejTytafOWO+GlUmNFxMMOxc/ZPM89MxHz36a7Pq5L7dFbz+PUrMvbfKAYf50bWV7lbl6V4iT
DyXcSlHJGf+DeVvNXo5jCpjL+LRD1tbenL5Gujdpz7hqaoF0NpIexF36aDPBMZGnRrWDB4xFmey7
mTAFvuxDhARnL3w98LlCm1oL+8VSLmmRoW9sSNy4Mxx7edBmrAP035fa4o7je4xOtSY8y7fh2vOZ
7CyjwdPNmPHUiprXEfB02BTWgzIM6h35FYHqQtSLRm3y/WsZDozP4T5LTBdbPrMlI+jmZrr+sydn
+0D+8p5HyN22KZ+tWejXBivHiSEuM4GcyzE6TrykPR/iCh0KB6Z1RnMOz8nhyEwTJjYujTgfIFYr
rtOu+MrZPPrK/UWguEAuKfg4Kb5GaQ2BHn4JlCovXQ9+1NPxM6qSD/A8/cEscUDnALg8gxGfQxIs
Eo9NjQMAAUOzIydqoBRasBhlWMDM9eKZ6+HeDQnfoRVkGAlM6oJ9C08o1Rabb+aKFfdyUgnOIgtH
3gz8wPLazYL4y7WhHdrG6NPaA7n3fNRcS8X4bkLQSm8LiNgg/xzBval5Eniy7BDRpVonFAsXLKml
3qfZjMO1ch5nboC9ijn41GR2VO9WtMnG5aMTBF2EZvYgk1Fux7hUO+vett384jcX+orkWCBxKrqo
DSp/ep2xW2594hDJJEvfYEZKilTX2vleU7100A3TQ2Xq8mogrWC4baV7wvXuhwmubGUzb6O6Lc8l
EobdkpDx65Tg7aUtJ/BUrGSxzle18Gj91P9Qd2Y7kWzttX2i2FrRrYi4dPY9JJCQcBOqAir6vl3x
cOfuvJdHsH/L/iX7wpKPdKwtpajaVRQkmauZ35xjLoo2ms5FPtGYk+dUw2j9Fqb9h3Dntqqseq+x
pBxz8io+/jZOEXt70CVlBB8OlWn0PNvfqQfCtMjSbkXU09oxQCKckNNm0AsUeWLUuD0TKuOrolrJ
uJQrjHTtbGh9KECL6C6sWIklou+YxtXHJB3Bw460DHpkTL06ifeVMKq1Lg+pSXqkLFuKTRTn18RU
d2J99bXXbHCCDtBNY5o9jPGxnU8bmJKY6QW8K7sJfwm7KuyBsDyATHNWE3IMw3sO1aFl4v82621h
Yv+hrJflt95GHllq3c771SSoDxiVbW1sy2x5jq11MEH78I2+2YYMmXGUPmcMhbYNnQ0Z4+k9sKeJ
YqRih3BD41acYt73/fUUtHc6ubCFt0AsZMbz1IY5URO/W0bWNuEae7LoSFw7uX4MgpAaU5w6weTh
l2wdghUccNjiqa/Shz49/nxkWpi02XlopOZ1VTUcaiJ1kaz9qzxAqSyjrD9jWV6W/HZkR+GTFXqP
cXuo9GigHv1E6GlGybdH7FbyRjLSXYYUWNpmDZlk8iBw5YmAn/md0IexmiS2SC9w3gLfafZceXcW
JLWNrecvw5+G0fV2VP1NsYeuaoPRruy8zyKqUibxjXUqo0dJs5mdIQ0WDJYRQcJrY+uPqNY+rAY/
vNptLfZSM9/LwNxOFagxGTroCuVwFHkqOCpjLgyzXj+kDmJuS0caxXH+SSTpa2WW12Egwgi+bjWg
i6www/3ObblpSkYLMmAC47RNelY4qPEboDsR90GsCukrY4S7yn1wUKZ+6hLmqqR3XznBmnge3HuE
poLdEHdvHGiP8WjWG0+YD9K3pgc8+AhlfhAQ9+4gqnn1Uzgprjqtf6+T+Y3Q0MDDMPQGXZaAQzgt
hdNwZoTrqLX1K9sYL7/95IgXO1Asb5Jm5mHWQPFCbrUk5BvWIwi2EPbKKio29Ht6yyqe3kSa6mcU
XTzSxIgcWiMPDdDtdc/QdTnwQ1d+IuBSZeKJGe1xQDw5uIF/niVojV3hPW91eq9qNnej4kIfAuF+
Hg0DLKRkCcfHv5nb0lXvvPT4otZGJrf0v2YH8gPQEhP7wiQP2/kY7nChvAmbJAfhg9MMlG9t/kKa
2e+NOZI1du1Xyle4FLTKOPQZughXRtpEJnPcpwzoEmlAOJfZsyzNSyOvgaqpNnOfyZq0vOv7PDR2
0wgWyIsDl6QwW8dyqukH7xp42c2vnxFgZCfFoY/8YloOA3EHChMYbKYIpD//5+fBN4hNxS1k/VkT
Gpu24N7togn9fBgnMHotuiMXxtCiIAHYJ63UsMjGzi+7ym4D1tJDF3PgxvoJJGX++z+f6echmj9n
TkF3plym+1H7XuchGaOMjl9DXUekLpzsMWKmVte7coIhF1tPdER6aBr8DCkydIgcSNMj8g0CR4qB
qH1O9dHPM+569RFfQbbFTFLuVPNL2Sba/MzVa61bjhdZrAmH8hrt5S6fhaafh8Hp+NQ/H1I3x9iu
OGa8JOfq92A6/jxM/rwi4xMoUriDStb3UGJsavS2O6qaBA0rEWsMDqYj6EwSb3G7LwAS87aDItRj
F6wwVQGW51iB/j8IrHN6Zy3Nrp6jbVWztJypQdGuV5lTHqrSuXW92ln5GG4qalL8CWZBUTnGJhDh
NvHgpuNDO5UJKXc4pWQ6i5xADalBXkV3HAKPIzfeJYVgTxQeEXlprE0jok2Tcv7oB3eXsKcu9HnB
lOClkeR6d+kQLER0+tYtdhxh9QcslQtVk4t0Sf8wA1u1EfjFCLMeUM3RQDhVncEmohMM5DDKnSvk
CLggKkK0tC6jtVExiKJ/hH+zgj81Dc7RqxZjBfffx3bNvLvptX08pumy5F1IrU/Xb8cuuNUps5uY
/Bv3udvkuHjokpcsSt+TEmkvonnVi+LV0IfEQ4b4yNf2wuJDAi29Fy2pVhVypEznW6OX8ud0LrMe
XlcHf2+o+4Lx9eSuy54bgUmhWWcDnxjt6cGpzLsF0hhRuz9RKz9uKmELyubEa6iBYkzDNl9XSMxl
SL6MOdHVTh3cttZ9dOtftVPL1eBwZJpS8ThN/o2uhG2SwVLlRgYOb+gJv8cYv7A63BmB90zbgm1M
YekmciZsApj2rCpb+RMzCYuCSK/IXuM+QN5yyxsc+k9CHF+WDWsqYMevyRHoNvCjFnxBgyVhXTeo
GAHeiY3hFnt7zF/sAVBo4QbyoLvRS1AHzYYJ/8zcgfkFukAlzM8KKqf3gBoXOhkJzC/o293IZJ+h
kjY1J51R8Ga29WzrgP4+OSFL98Avw5D9hl6jmJSnbG6t1wQ7zaB9u/ZILZjaazaxU6qUP9sH5pcW
at7O6ulikn57El1d70e/2VZg+h6mYVFNYb6Uqbzm1HTsRVY9SodMIVF7yilrzBq4rpdlgOec0tIg
iEFuDzy7A1PpHyTL/zy4738blc+FYwfB8L+i8tUd5o5f/5H2M/+Fv2E/lvwLng4MHUYHQtcdHZjO
36wfS/wFj8/SXct1bMt1Df7OP4h8lvkXHjuLOIhhmxbXJDh5TfFD5LP0v4Rt2ULYjuea0GOt/w7q
x5mhQf+BoQN8CJGXFhXLsHD+ebjx/5mhE+bSqqemrXkHZJO9o/su+OxgfnPmyCXr8aQnTHEAfF6C
eEY2eCFNLZWtOzu8XDZihPquG/rSeFG7w3Gsdeul90O1dsd2nJdbkq4hM0bll2qnD1NYIzY0wcof
pPfQ+op+nBIlWmSAsxldQx+QcPqEX4UHCEVg+QgV0qkGhSLSKyovKMfY4JtpSIYb+ZfCP7QvqJLj
SC896MMO5Zgt1IgxKsRyLNH2TFd+TzFtI5ScmEcgB86pCVBiwxzD7iJRkvvDqNO5FPjvyZQET5US
v5ihQkYefOIf9ZBTW5W4XzEWwVVJqe8qKrSC4A4j0sToxdqk/3NX1H7x1HHoYtLc5RvRCg9z02Rv
LECbR70zoyNYee2SYUPaAn/I10XEtAK0TrHUKfc8eySE6aXwkF/ymhW2U+0GuxMg8KHNFmYdZ+Sp
c8fe1CYZICceqo1b1OO1LOhEs3s3WnlFGJym0YkfBpOEr+tO7nKow+RQ+QAQPNFrLC+D/qx8kkYG
X+WCaXqysGw6MUOS4iuizGAPOMWsIlhm69glpe6VOKaVxaAGYyzxdBtTyBKnDA6vqqSaKKTQMohG
6uB48a9FJNPdnK/iWCWd76qXzZcldfPR8PzkXI6Tf4V1jbncy+vhGPp0+y1G1uCjNtn2k+X5nnmA
/Y8dPdQlm4eVkn3xpt+TT9ie4cdXaxTyIMY5CaWU9UtR3nP2KNi7d+hdvAaBFlHVlfuUAYAdfXQy
9SEtbPyLhhH/zU09Co2iGKRKP9ARSjo7/qg6a3r0Errue8RUgpVpRxNLZyTVY9sDOsjTkoQQvXvz
xJ7bt0zd5KEjArWp4og2q86unmJRq7NHNwlyBrOaXeLVw28Lstx3YenmA2wU/2Vq8uG5raiAqZvK
uIvCEEd2bTdEfjWtnZRBdUmY1v0aCt88xBWdvtzJsaKCTbmVrUuxTm0y+ijRARapLdIjzdf6oSOi
Oeeu5F6SHNinZorLtovE1nFs/RUyS0JqFd7Pvs4D50r1U5ygkWnOU5vqPSBlS1yS0cX9ktp4w4qA
ME3WAdXz3Q6OAhFNO54rZ7kKyC/CkT2DD1u9WznRAExtNXqWl0ynIgYZjbuZiXcmDfUn8jEHFU6B
7kqDF9GDsJC72Pa9Fw/7KYDHAZBMkke3tMmh0ZVmH3/CraCXgkAKeOgkLyMg75H1jj7Joceq2TF1
B4PyAkGcZmFTGZyD3GSqfmXSTO6urcaXHujBXi90HF3UwuuPuNmrC33cZB4HSjPrlYWwBBdMa6HP
8w0xjBiognPV7OhQcWmQrOiUfKlRDfZFY2qPmWXS5sQVXXGYzzOG6U4QQ43GOK88I/2gWI8zj+DT
fuWmon6lNoi3LjJ+rps2aQVTD1p7g6XOokSDKNaKq+NLpta4UHGCDgHW2wUHF0nW0KryYyFJB5iC
tDHuRfrhNVf/bWlacGiw/b/lZh6g2FnWpkc5wy/ayPGxZ3tHd8sxCIR0gdHdbvhEc3iVjIehxsu/
yMbBrQnj2QVOqRCML6IffC1Mv0dIbRn2zSHc59hIrkXnMI5RHbM4r+0cLhMhFr0WyerdiA15tnpe
RBvH6qEzuZpONMlgpHRowrx6GJD2yDnzM9rkCChkdikp+VJ+0PxRxUTYe4q4wuiQ/blGsk+uJhXD
tgYrIQqQg/Dm121DUcZS01uxiotM7VP4OrPSItOtTu5h75ATPIdNR8MZ4ClmxF439i+g2eXazgeW
t3EOvNmVj9PTU/63oAeEqwWqX2qWMZOEXFXTOjEdPHy6DG5M+vQl5y4HxKIM2nU2RCH30lI/jd6o
PeHdNvaErhmX2k6r8HriK7uIyauWnR3aJzfOzS+vxG8RYYdeiqDNPw1Y/GcvlOWj66fhPSfOvnKz
ZvrCWh69qdqcPpOsu2OIGWE2BuafmNYxnjYQOrysjOmZcs/0ne8Y15HNefsJh16wnLJq+GM4idoF
XKQ/ROcZvwPfxFQfZPjiZZkwwemHmOoB+KF/fJfJOn7GwF0zFJCYBDQVPODdEDiOGu0dGwZRtDQq
I7GibKw9Fp7XnXyiSLewF9mj1rjaRa+G6DOKU7VifNTcnDbnmg4Za2MOUKZDZcovFyV2O7SNTf3f
yPiO7CizDs1ozCfakssVI1O5I+lZb+kH9VY1ZtVlY6gA0LXs2mWlONevKjV5wF97V75SmtJdauJz
38rXkq3UCpRqUOQI8BXvi566MsTqaP6WMWmLAWKT0EC8hfY2kjknFDdwvwdsYDBhcuOqOPT8kXg0
z7rviG/HnpwRpKuXbcfMxqSSeUn6yGgwO2sC+/9KqsI4O7U1HodwTiDAyqMGpDFcUPlNq81V1u0b
VoGW1yBFBXZNsVVY1N5VeZpHE1HbqApujgVSJDbMeEmC26I12KofQt/qNmk+2SVfLavoHlIRrWGY
cAuuYaNfUsgZx3gd0NirrduTSV+YZA5+V92Ara4aFJQVAiC6v5vAs9Ur3cr5AvFbUg7mBa4+ck3s
SLjLXAXm69iU45cTJNQbZOZ0VpRxsjL1vXAOLlXVhKEce9wXiRE94QQkAqdS93fuOUQ3OS8wUezD
iT2czF3gYLHKsTG50t4DegQH20uKIo5MKb29BbHL+MqbTt/6QcZALQz6ub6qt0zMT2CkfI++hgVJ
UvujdKT9jC3QhDrkVF/UgaKRN2596yosEBs5DIA9CI7XCKi4lx5SkGjdyuRy5p8bDer+wjJzlnxq
gfL9NHY1qykpWC2J3DWbmsTunrtyS4dAz2qfY3nsIrhYhlXKs2zt4mi4LVDarHX8h9yzqt+c1zEo
eBxbl5KelnMRESaloQfrdjylBMhR/Xe+D4ChL6PoVhumuRCGDmoZLIYrllZkN0B4wcs9ESPsHmyV
kLhuuGNCOevzYVrG+J1Y4+GGcePkkNVnKSq95lQ043gOU8MsTezdGHd8W7GwzU1WEtClTUGGD7Eq
8yd3jP27rSksNkNhf05N334lqVt74Bon7Zh4FLJYdStO3JRJgYggwxXMTnzIwrkBw6ZzbgH9xgBD
oWzEPfYR12iyo+okLrxS66PnakCdTP0K+GDoEHymNiveqIhj6KTLqFmlaEAAAKIRY7wf0e/QY3Xq
a00fN6OpVxs+tJ6hg7argsD5noZOYPoYpX6pGFwMLx13W7Yt5hl0WIYhdEpNF195zT3zW4b5rI9I
2dG4diq+48PEVeWF2En6Rh5Objz8Q90Cgo03a56xu9HKwXH2k69yuj5dIgObEvqUx+E9dAAH1D2V
J6U7HQEFGFcp3eo5dLXhKFtBFEszLIv5sVUTT0eHGlDLIwa4iO9UAGyjuCR7jF07Q3FyZ3eppts1
NcnIBG8YROPnIm6NC4UixVbpYfqem0b0wOdKT1oENZjqSzQKV8+CD8YR3Zvfziz/KSYGLi1CFBB6
Gg7u6P5Y74w6xjhe9vXJUbVij4nDa4tVgNCtUIj3uop5mlLXfQGrlT4WbCCPFi+BcKULhk4c4CiB
go1DwDLmwM4mGkYfpYjBnoB/Q2yyuLOZQ32corGB2hbANE9rPAd5SBLH6WnBWGQDVBoVNuqzZfCI
qjbgKi1Ax6/D1upOopgJ2aGpfjERcc/ge+pdH1QsA9Aj8hnIWOAK5uxNjoLkGrUPQ+A+cy428avb
erQa4N+M2EuY4MFjaaMHEBoGBcleOwEaHfB+yyDQThbv5y1ZNO1ieBZUyVjwhS1xNcVXqFozukWn
kqG0LHPHTkGFe++Fn4SqJY0pfS4YrIaG3m3GvuE6V3eK9G3XKaU4slfTsacWdhFLJXYp7gKxmFxd
e6RhKfqgz5E7zGzeRfNDCYLNmBJch3MQopfvWWbDW9kFWNzcQqVHRqjFOh/s8itqeNb9KTvSjdJ9
JkGNG6ZJR+P9/5GW8p+Dlf8/ZCbTRfBfayj/kv7f//P9Xf+zisLf+FtEAZgM8ti2PJxIcBdn0ePf
gMnuX0wn3R9MsZSAj2d95d96DZy/4Nw5BsNVdBTbtflf/1BRdPcvTwoBSFEY6JCOq/93VBRp/8gk
xU+RxVxs8Dd62Xb5pyxit2g3+j/LKFXJf1MZMgIMvkx72kGXewK4ggEl6zjepVV6aT3EQwN5UOdw
Ctmmbjd+rBebTioTvCKCMidixbFYXw5W6p+C5PmnDZAm4uISlCbVm3ZKUnXykTsZWHVmcdHH1N8T
Vc4vbCvOWnV4a7hxRBe3ATfq+N1KTBCXrBGqOqn2I8/fV6gqSFRW5Z2FH9TANoqPuCsBtde7CeA4
p+CE9HEnUnLvfnrhcspwy6rzrZ6EyWUiY5Ta6W/OX9kG+sBwzNhmU5GWl0CZ+zTgThrEVXLuvDey
zAemGs0hpgp9k2AAY/JkV5ewjrSNzuCHMyqVgmKQ+5LUELRsd2u25XAJM+ZhRSlRItA4zlV3C8Y4
3fejfjFaa9VN5JEpbDTWU4iR9+fB7bzxwiV6WkgkBmYbxjkjG0qIregMuBJ2jSBqNOtMAqgPHBIh
89OaVU5x+fkogCGxmYCkLVyDwE848SSx4CPk/jwVYV5L/jf3/x7UxSIs6S5PPC2BJHvzgz46m3OZ
2s9T73czW5oZyRIkEtk6gsvEW3p5Jpb4j4efXzJuBmUfJSeRJc7JDG+Zk2vnyrDoMArZAQg4pw1D
DX4zmR8sn67xKtJPcCayy6hUiUJOiW+Bs/DACW8fOa1zNjXTOf98RFmZcy5Ji49jMa09kdIPFMLF
VrmrnX8++nkQfo6Bgtovq2y4gnFS4KRdlv7Z69Iv+i0DgJddva+gqgTXn2/QSXjmedHNPizPP8fz
w89HI6+NJIdJ9fP1TvMLZ+KuufVrgx5VrrHEVWXS0E02/zrg+9vVdLItzTT/RTlletewmCw5bFBh
oXXWBow4bhHfrFZt7esH/Bw+s3RYCa5O1EOkob53x6Lm/hPRacSt/ldcNw995ppQ/+qVZ6KdQAQO
j5BxxFrEengQUprclFrvuWOXXI9iyAhyB/khckt/a0I2P5S+dat8la2y3Mre2sT8lqXsvzXrKw5s
DnTE67YExhb64OS/w3Eg7+dHw9qrR38rCw/84Gj3T+RinLXMK+ucgzBaQExKl6kVD3uwUv05mJh+
cIQOnkcfs4ch/fE9j2iH6y6hbuHSYRgeUwIUzPmSx5ibyocOc5UAnVduCIYCoo4Sb512enJWcRIe
JtX1m46ZpoWC8RBBhFwxmq6ug2acA3o7sSp4xSdJ/IU3Pnd2Tl6m81uKWbT4pXKag2VN9IpBuH4w
G83amgmupSDxdxL387keQNiqWET7ZgbrMRUPUNGq4jc2qjXrW/6nLXJMucFbaI/+1ZATvRmOKK/K
p6S6sTBbDfPvuXrjngTC7WJ225Ym7Uvm2DsnHwgPsbXE2amsLDZ4cp8RJrznnsrfRTJ9uHbu/skD
xQQ58V+8ZvYUFvR1mob2OB/FmypnuKS86YIhl2lZM3xGhq/2KnTCS8kitk6KIr+BmQF0TiDjubFN
euWscOkRQvhjIJn11VTdA24MEKXi36nJDyo3iUW4iuuzfc+lTlMZRbJphK+uzDziNWn0Z1a2YVCj
+jntZ5SV46H3/cfac9BTwjrcabl/7DQ13fGEAKt0HXkijYo+eYJUKFadMtSH4qJcx2362sfNi50B
XiFFKa86RWh7SBiPMV77VV7m480R2WtOc/Q6BNZ8UrJ/NgscX+boPChb2LvUnpcbvSa5NITdXsPP
M/nvnMGBGoXtY99xynTt/qwcsXQyMbxP1TUf8GAUYZLsyzG173HMzPA3LlAb30FlnzJ7IzrktoKD
4F3EYlx50+Ocj9vTk6xf6o4FcTVMAcX3Ec71VhUfxUi8POVN02YlnA0L/FqfrrBJxCANekVCk1+R
ml17pkM+fozDvSCXsKZrr7sPYHl5hQ7yTNa5vulEs82mSfdVacAYiooGHrNGXc385XBchJ0IFkop
bP0gloKtG1GA0dJc6kCpoEIT229h4KRE22NoGkOVnK1+FM0L904/3Vc24E0QKEAbg3vxNcvy559v
BqkMz0YZP+a4XMGPteMd6P7rrHxcI6qOd3XD4FZpxS0Z8QAKbAmboerDLfdbLIGJePLS/HGwNfx6
GfFQGRCVhqAdLCK8QCek6TO7X8YYVnbEn0n+wMDV3iQDUGw1Om/ilO1WNf0ppi0P95Eb3KARbOiW
xtCTg5adpKPehEepbF9sK3gwRIoxX+axFKuhqZtNANt3i9OcZqSwsM+TIY0HowmfRM16yfT/4iYw
RQl0j/sk5KvTRvfbLkt1xykCwCZGf2EQQcIGFeal1aYd40d5r2FSMrLSNm2tw1yzk/ZuzXAQYvvT
hepfsLYu957ImJtXhHb3ssnbEqMZ1rK/VT8/tWL4dCtafSvq5BbE34d9UOMTi4L+2sTmi6w7Y4uK
YK6N5jfDs/Redtm3WYcdBaO0KAaG9RQJ+yFm6bobDoZ2U+Qv9PNqG0wE6j6a2S1XdX/lHbMLu9o8
O8jMCl8sFuom35aooBtf4A9GCw/OWAR/+c00PObtUD5RpvlIMh6eP2tREocfXh18iYhYa1jCFhFG
962ybrhaE8Md7aN1hoy5rQYKM62ma9L3x5SelZ+vmutey9TXIYJHzUsQEVyo/fBXLTFRejFcaJfu
Yy+qH2XD+AIOjL/VM2wuLaiGBSR75w32G6JSVQdnmK/3AqPLgw9/peWL5Zj3EZKpRwxvcvwMhNs8
A0M/dKV7q4twXYBT2RDD2ZTzuyekT3BVFu6ZSw+JxpxvjntneuXy/1rIo4i86s2oJ2S6Jq425JqK
nWMH3XoySceVWc1JcGQ/zcok3Xv+QfEv3CcjzE80ZcbLtIiie6VVeFdV9jpmDBzghLhLYACkcBvv
huckMfPitdd8uUZko4IoN56tDK9Q3iXWwXQ1n3eO0lEr+cwUiQoCPvFXqOu01/ildjN40fpE5u6p
SLz9WBLlnUoUIVlZb9nAGcikkacdmWDkmtHPqxh94+lb1GuHSXbVvujqOZcapnc/Bsem83WKRsgd
ZskMM3aTLB0YoiNNDU9MYDoybJw+Rl/9mQYbYbSZ36UuPjlzSqgECjNMfGn8Irv62Q3M/oqjz9ia
PdsF7Qentte7t0EIrPzsvAvo6ZB8C7xweqCA8jS87FF4PJwyLR7JaXwzXRgkof2KUpFPbXxuTLIf
saiOcaJnxxGBcgGomPSGiI5gMbJNpSCamOa0ChwTQ34ln4kGNo9DbL7H5uTubbilkBNYACi6TTZ6
WWX32sA9wZ1+urApekdn5ChgUV1FzzLPiuymAxh5fzm2tbPsS1gLtmYzpiW1fxA+8poRc1xibwQ+
6vvPo0bnAnFRfBii/YihfN971K4twd1sM0AKCmUQvQiNFja74T0YmkinTrpkSGAdge4Dq8uyiKEn
yM2OpeetYhcD3e6ILX3Avheq15D12Rpx9cc1Ljgvhxhke6+U3JqPA4fGo2m7AODmn5YeBRFkOQPm
QlbGM+8rO2ChdBaMexSFYVAWUgVQPM5Zl3tA2BGLTqVzrLSt3D7wApmW1O70b7zjeTq5enidSnd/
/2w049uSdfIwbrLEqF4b4yUfR/E2++kMpKc9RT3531uIF4bsCTS/osuO9QYTt7cxhHrJS+U92iTw
F71FlWsBLs6t3hQUVpiwp6ZqBIxWbjZp6KSLgpDVxUtnv1sB/V00pb9OSIYxMSWbk3GCXGWUHy80
vSba2syObQ41WHqSU+1AcwzZMf3BfUtMAlXIZN9aUII/HK80qWIUkSNV3NonI8Xkwa6q3zpVr4vC
Srqz6jpKL3mL420Cv9L7wGZ1hnG7ToGNZ/gD9SnoQIAYFDioBkt6ELurgIWlMozkFsb6Kbb78Ijm
/a3r0tzZGg6maOqGLQLSXL1JIII8NnW5RHMW2cfYmZgOKAUBq5Z760TwJ5tz5ZjlU6jyky2q4dz2
2aqrzE+3afO3PKuuJMntpTlF3bJCaAubtlkkAy/KsiQQVoxZh/e6Mndikq9F6aj96IG5bBJ+0HiC
HC7Ea6+g8Eo5EBfH5iPTkoywYWIe83K8RxPYt+8Asu/zzwPZ9w9JUvqEOWFcEkMWO2C05lowgVuX
utKehV+4J33Sf5G4154L7l9bZQW/DWY927CBHlkEermOI2I5OhK0p0XTWvQVTUFo+Lg/AB76dXiI
S+ciOutPrI0jIHc8fVXDH2qMiWysonu6ZSe0BkhGzdEIy1Npmdi+iiz6xfb1EevCeIrokadvvH+Y
JPmXvCnDXzld54MnrBu+unSbCLGNTFpFh7KrPqDPcjgV9SVxkw8jJ74COBaX2tydYLbQ3HsIa6SN
lU0mLHkek7F6iOHka2VTbclMWVvZacPVTKpbhnYYj+Vwtq2MVzIkLyuoj2igTG0s4B859G7dz6FA
8CNoQ/0UeTQelq3NGheWx9yJdnFylpOTQ8WwSBEyT2N2+dSGWrNE/H6KbQ/LrANpKGPYx1UEHg0P
fcbA39aZAURYIfGYx97DAMx00/tWtUzFDMXMNRT6KU2eBKjRJ9vC2U+r0cCPkU62yTUxZ9W6+1jz
Xo9vfLs+xUknt7adKwrpLgc+PtrUDmkcYnynYy2X4CwaElZLs0rGq8WcDZqVTuevom26Rjt08SI2
g3nMqtG41r3F/UgiFZAgnVrjlvuShN7QTXu7c9+GrC1POeiNFZ6LflXUDVHVjnwLjR8LDJIkATxr
XQd5uC+Z+Y+adsE+UDyWUfXaShwRiF68IeefZ0cBs1DO+OqC0luWdaGWlCYwEVVp+6zRwoErTM2e
FX9BUxeNPnk/Pnp9+T6XTPVXI4LbILUg2KtRw7wh2ZBieHiRiT8nzGqIGpV2/PeH0gI4RFvzFhsk
6rPyH/guvHXGm2JnaGjxOuOIYAKjYTmUvJs9ca7a3vo4xDcC70YCyv1sDuKLjmhYAf26y4nRj7ta
D9onT4wslTCFpyKKt9zvgGb1UVgdcGpg8JwfmvkB6ZXcf0ZYSxVNt4cgUzpnP48o4GConUb1hZKc
hd2+OFxDDwbZaaAKml5QOpmXAO4gYoyUKjWIdFjOV6MPNk/ThgG2OmB1fIxcMFOIiPYIEz54rUbH
o35hPLhNfGJO1y3jngtQQwsGRUrv8A1xXTKT18q7OcOapswf1rFTWuBloxbHsM9y7rFmKprQXdF+
O/TYsFzp4mQ41kNEERnq2VixR5JXiiIt2bS4sdjdmEfj5dt2YZJ+TS3mhtRU+jPMFzL6oLDRusAm
VOZqgjj8wrFgzRokPrPGJmDblMN1pDFGQsJEcB9vZk/MS6dZ/slOuyuRMCoFjHOYq+Z1Imi/CJzC
fNFULUBwDupQuqxNKe+btp1nLo7xkadx+JLm8tj5RXH3TPaJLpbekdN0dAl0onhRmffcfwE3OVjq
Tb+F4x2GtDnY1dFy4zc3JsCDslafU1+vT5NDui3IjPpO187JECNvkQjatiK1k6G23rSur+k/tbeW
pccnHBZA1i1YZ4E94VLqKXSyb4lOk4MKv/uqPftd3X1yP/rlec34Inv6iuq5DzspAExiJ0XxJwdZ
g9da6Ano5SnI04tqp8swXwsYQrSLMsW00iBKLnslJLRucoEIs87GbEnbkJUcdt6csBORcYRKQYrQ
C58GDq8MEL3lWFFMyblgywpPglnX9HXsD29l2XtLev1OaY9FDWuseLKrmraPYF92tLwwoAwOzME/
W8sDH82J0J1yF7yzCcQuZaSCq3MzYpu3ZkGHPjN/54t8F069CfO7qVd2DWlqsuUnKGHjsbAZMXpj
RGCtgnHQctQC1vWtmcDRA4SGWwJuJs2PxIYlqWIQu9JviidKo7izVOY5LsRxUG62ckvdpKZCleeG
Csl2xtjoOWKkLTERJcZTKc2j02S/+7hMoRi7WJ4TZR5DEIj9YHwxm+vpjPlXrs5jN3KlDbJPRIA+
yW15b6SW6w3R7tK7pMkkn34O9Q8wwGwIlfoadYnF/EzECfM9JnPm0PfC3CQJAjKrYMYZGcOrLtWH
iI4NCI4dzXsP8TJgFht7B3Z16KNBSKywAkFPDjPaaK9mKIvJThwBhD8mjJgP5GpvcY1eGcMSvCGy
ZjVNmZe3851ser3G1YKKodxNMO3vlK3/KENxJHlEcFRtf9bgvDZlBCs7TwXhR4byLokjNPkFpOh4
4pAaU3VncbURKKOPbsG2ObXLW2V7P2rpk1bVVF8Y4nZJ0kiwQIa3znCyb4YgPrp9V956gK7gcwma
aiaFtrytcALx7GnF4paGSO/7xXGGq7eFt0JyRW68c5iKWyrVq53XV5gPaK0ngDxZx/zX6q92V3y4
BARxLyYvUWbDEY7cT57e77UzoyeX4Mas3lLrOB7eOYOj45yKE65O54Fhc0NFU50HJuXM5HQIlztf
u52W5ACFr4xpryLgduDE/iP0CBvExdheRWN5jZq/lWCPIevC2rDh77cmkezrqo3HvQlSdSZKljmx
sUEwdzSNRSLpOQ++w6TdZGUWPVLwKdBzDAq7BNw+S8uV2etxVeABjn/pNmDMz1yqdItz29rta5r5
0MRzTlUrNQCFUZA4VXbwnItBdX/oJADk3PaZCLo/B0FCiYbQMxSBy4SatbMbSH2Y7PmfT5kRK9Lf
RiBRjviXgpHfYfoGWuPZDcPODFmKw4/kuDzjxRA3a4uI9b0Oo+lmdHa08kfyHjvM0SJKPkK/fg2C
abocMwumAuUnPNVqsJ+dPsJ8Tw58hwIHxdEjAeutgunS2MGbiSV3WxAXuImLMrw3zm/0CP29a+Zh
IwfwsJhlbl5TJK8teoN7QJ6Eo+dqN+RIZ1KeyPciMtX9+yu3aeyNkedY2dhrk+sxXfkdlpumy3At
x2F4InoHe0hcsOz1YTG1NztuxR2O9bqudEeMDrtuS9fj2e2M4X8XVMkENiJDWPO37FZkltV7b2gf
uRvB+d4U0v4DzKBH3e8aZ7uT8cVW7MpF22Ix5Y08S5KKxwiZVWyr/8w8Du5gkODTtKrYMWdJz6Hn
vce8l/t8qO3DFP/gXz2X3G5kJcdHnHUOx6LyxDtvqbdFxEoUECsJvyqQEY7VE7QRal0BWy1kFnOK
ivS1LGlGndo+AoE+WcxLDwXrtFVm+fDlxahPSA31KQH+/b+vmCRM+9LwrlFoBDc9tuGtqvEAJLq9
fH+rqClTe2jZdSeHHbO2J6to8Fc04LiIjjZ7u1uDnveGzzzlIVqncDt5GSQUTPOMKzQSLi+Xy/cf
JNnEeKYIAMgb6yAfmlvTAtJnIO2BqMhM6l8boUxC6h1M1+CcTe/MCVATJUn+7hoLwbMm2itBZpR2
Fn9M8gu/ZeQQI8LS3N6zs063ZZSWD8uv7tKde3jF8DqH5S7M4vSdBAEsdQbMgGR5aftYEXvgD8jr
iEfVRmb/iOqswWb4bzYoO/Jc2O8On899bXjtFvlL8OgbrJKNfu1nLwCn9K8ropdhcH532o0/HLv6
rAoDDpcR7/oi0buiDf0N2LbhnOuQVGeLmb8XY4qgOm2Bw94zeCCd8e7lqHkrq/oxuw7TSzKgHmNF
gmDvgd1ENuIeUpPqEhjzMfPi8uxY48YaXf+iSCESbiPg0WGhz6b/FJXPmpDCN9oxn7+39Zv1YXrs
SakIIg5ISrcvYMNo1KwEXnowwW5vvH8K/85qlNV/Vl1T5MxovToQwGvIFbS5rVseEtLixoEMtpE5
3RARA10lwyYKxFcKKC/pmT4mLqjhXNS/u3fbxRQ4mXNxrKuEGXcTW/u2MVGt1n1y60of9akHmagm
0FCANg5NbJNmpuOjQvK9ciEZm8Sti/xPk6/JCQBZ31jss/q5vvtZVN97ERS3Ov5AlrLXKCZO5uC/
DZnr3L8vyOBpCOsHx/ARlB5+Z+3YQJ2IBuhocVZqL73WfKQV1ihd+x6BFnDEQyIuStMc70Xo1JfW
HffdkrchQ6B5XTypW103bF6MkfF+AA9Dj8MxFnjJRGLfmYNZ/7skzMZ3trThOhfYpwyPJhB0is1e
jhi30K92fmZ/Zf0Sdq2gdbDVqHZI7ZnvEEJ6Rob2glFMMDoHMJSeo5bnJCxzdiSBfRAYEd3IBk1o
VptOSoGiY5V1Irhndl49vi9tEkX8olxz4zpWcKbpuZhNj8Ha98UqdqR5r4v8I24H4/j96vvSaNu8
zw7GcsbWlxROyWRpE/R6eOdxTm4G7sqd7mYGkvwf+3xCPd9Y+o4OX98B9vg4ncWK9q8kj5TuKBpM
+QiWi2E2xg1h6cpwawIVa9cht5xlv71EIgltXj1VYs12q0eh9S2Nm2nPXMlbEcgIaRJiJ53TBJza
qHeomLyH01KHEC6NiraKvEejczyJWtjbyieuFXaPubLsbT1hyGtG8YmmsT9/W63/3+X7e6ivifZJ
Lftk9xlVw1Q888BKXoo8ekQm1figgidbXg1QfCF1x2DN2IQENKR+9TlI0ZJPUfU3LUr1BpVj7WLN
/qxIJ3eK/CQCMDSBsBjfB0iEjAzAokWl+RkAoIyHzHhLzaEFFNn8jkOb29DX2WfsuMbWC2tgD2Af
PmOhP1w/c0mck9krk59l+3YWpvRf/CmFcSkcaxMOIvk0ggpNLo+D8/fL2fvpUR2f2h5sUTtYyQ33
TbcCFhJ/hp0sd3kzt3sm+vGnNL0/ZeJ4dyCFqLKt0T9xZ2zTLgEmrwvnNBojcDN2Kx8tjrpN3RXi
SLqEeoCeusRelZ+CYTyJUQZoOlCcXAM7sq8mc+hNLAt7TTYB+7gJXazDhKPGQnbK2f+wmFq+LAxC
oiIcIoL1yqscLWs/4dQ6JJ0Sb4Zd3ZvSKHaW7btHZ4mEQB0wPoiEtImDRqrU6GT8LZdLy8xgXWpk
2aHhnLk/20cT0VtbvLG/S1wSRhiP72lTTwh2rfLgwZ4kMIDqy8rUcMIZjGpQaAzBtQuDs5L2LdD2
hw5K841tWX+eiUPUafI2kp7xFjFguBOU9/x+ZXYjOElJKEbYUnU0eOGPlgs9vBgjtukesgXlDjh7
GFJg58AE08IotCc/v4rRkodsAAzV26LZmO5kb+PGDGeWmS6RRthhTxEHJElcNG9Boe/fXXAnhk8h
a360NOIpV/sg3BCejhPIZ4cs1zUO0i0o2fZd1mTvBI2p75QM7dNJy19Idg/j7EY/WH2iHsbw3eSI
86WHW4g+TPCUFj2OTI5Fh41hEPo/iiDRl8z1XhtZuLu+7pAVIxLhANFr0yVKrvT9q+GB65Hjez7t
K0NmGCVo1bHT/qmjwruwaDeWELhXKU+MEhsOj+IHa0kYhnikutx60JUauIIQqWpd/m2yWfEL4tHY
ZfF+WvAejp1lePwws/CfJ/XNJH4RaRN5uNLaRKYPVCMkzUXJghTK/i+AKIfhdhWcE9t5Fo19w94E
pktyKvtewGZKGkeE5tYRpWTOzePMYMPM3cTqxknMpwvwhKegfIUcZmNajabtOEJT07bCb5u6LTkz
agmlIiGV59GBNhiyXMKeHwFDfPWXy9SW8mgOi6+7Gc5DXf+e+7Hd4cmm63LddxbtcFjZeBqm9Vtg
51jbyAtXdtGfrKz43da2dZK24TwqVZHv5hxnf3QvfTDzgUXXlAvXPDRG/Kdk59SG7bX2oQwHFUYM
C1sKPQ/qDKDct941SO7yCalNGohx32KdAe0oElylL+SHQ95gciD1svIv4DsVeM/GqETcouFu10CY
IvRIrNm2A4LYX5FTbaqscV5B1HyRSDef7Ea8xx8CRgPYCWJMQ9iwPQh7VqlsF6aqOfh9fEJnxYN9
BLnBKeIAgndH3v/Y7v9Wdjw/xk+BHlEZin91/ONOKB9rPp9bHKowyIAqlV11EpKBXOkk3Tr2IF2h
l3wFEvRihjlTRjr8FaSvi0qcH7r19EZF9Hd91JWb2FRiw36Cgxmr4Ua4U36iX9iGKc87D122bKnz
rbw6gIjRDFvmYZuU+WcvSehocWhtiwjtflrk9G1tZW7DnCCzIURkXCcjwEHl31A1d/B2u/TFFuaW
8SXPKFT5uxwEIiVy+UhZhgDkUGipfXET4DG2bVv8l29FB5fdjPlbMV5nPFSkm9LFbo8cLFjXuMFg
wDiJvsZVoFHTTNyCPQ1rZ01f2VQ4ZF+yX2gp/wpUobwPiEV0/UndFrzqFK+29QTlGb/UGC0wkCes
heSfPo3bI7ohVkhZaW5wbjF79eMz3gw1WOkuH1+g1mAtLpbBP0cQzI+rX5kMiuYVI/pkbTJ7vmBW
e3Ydm9UAW8Oxa/oHfjwmU9mE1Vd3S78gfoi8ekMrZJ/NyGe6V0VP3/kxgZlawe5lHQzEZNs6LHTY
2xm3yCbtEai6wWhMNAin8WZf+japdhokRRrim8SeZ69b9q+hKSJmYdAtkDVdjLzq7z7G6YIjERe5
/bScWQKEKV/Yjm2RmptN/EDxWpxSuqzNjMJhFVe1c3Kq9qtgrb8LGumdcV1rwyPip8J5QV7jHOr4
LZ86dSCC9r9GVYQ45VHIdCsoj35S6O13ygfx7PtWIjgx2p3L1nVtSQxnkGlRWKOhwdLY/W6M6bOo
h/kg42xjp3nMBnowjyG2grxxImZRNN8z4MONAFSKfxRHTRYU2yF+9RXMvtKykTQ6trtqunrC4zau
2MMgezay6EF6l1wEMvBMJI1UmaYEYZuQ0ybwpfieYS1y02Jf20g/geGZJTvh4Hb1rQaRcEcwUVtR
EJfpzeGQONlz+iUHHPqF6vaTmr7SmjC8woN3nyGoMJlzNdkvy3WTC+t/bKUdasPIj8mDSAFoWv6/
dPLIogEZYqML2rddR5+XoWkinmC9hEPtLB57G8/AvxqkRCShhX6L567Db+a9o5akRaH9xeqxRzfP
+oppg8M4ZmyNryBI0YqO1Z+Sz9Bi2njxeu814W8MxPcHj/drqclIAJKH9aF+kTwJpuaBmF2sS+4C
FPzwuFwNKLSGPQzlTxH3BnYozRNrV4356xB/pI1NAjFKm95y/8MMGp7gOCEnRE1oFXjKgQhQHc8M
afyu3KNqcVYIb+WmcAbkneyo9ihS20qfgxnNXl8DtU9pZ8HBEOfcvXc5wSR+K7JdAnvJbdWeXgQP
VzUAQxKGhdmX2NbO7knB8n4VzMpbmEwTalFtdnjKON3tqIzOY6xuXtCka8lZWMnkNvDEZ7gnCSdf
BoDC+ytN85J0wUcBHY/JT56uInVK/ZA5e9jzHM3UdMkSgMwsw1mKtj/laGzgx8HVjbtnn07ltgwW
aOXkUvaTt0l8d3mIAG5sKs86Zj1xZVExy+1ok5lYzQRaDAkPnoaodPIHHN5YM88xOw7JBueY3Dk2
RLoYbskbTkQvUMjvF2YJx0CErNYP9b3tUxBC7Kn2mfZWqusPIb61FRNG92fNCqQ2zHIptZDjOzn6
PZvzwOGE5WckXBkz9NTxu24Dg3YjYctNyUqoWnEWTnWTaBnRMRAtG7bkfNQFSdgaskP5NwvFRc5Q
+UnHhvTQgzcnM6XsXox5THetn31Bsnjp8vbkK5c8QqisPEEoJUvuG5yD5h+feWoehHfHh1MYF2xh
in3VqguiYna5NYD3qbhMwbsTj87a97J/OKG5xuMwMh+ykrURi3xH1iCAYoPIV5EmWyc8DUOpt25p
QQKuvbsBX8cwLzHxsUmkjkrwBgcujZYH3BsC7jJRky9AzlDH2N7Ws6zqwkASCzhDfsPMt6bJCnlm
vhnrFDlpzXLfjHexZQ6E5zrRsY0QWTcZuJpWpoS15Q2llopWyA+ODVsLDvBuuGps4UXnjDgIUAPT
CSIgRjrMOGTnFYRlKWC7Z1EWVK8R8DdyOVI48QT3AQt2NXPnKWF6VybvBCyQU08ql+Ww89U1grQJ
uzPDUtcC5lgZz2656IE8A+RI6SlMrZ8lgi+E2W6QoN9tdyVP2jupLAO5hrlDsPOoCdemD7kYtTT2
qgPCFTPZwXCpvTNa63nDj4UZ1JPNDxkG+ghMhJlD5TY/rAbXCUkTK4f8iLhvaT1Ny3t8f+WS5VJ7
zXT9fqWqSdwzj8d4AKXLnm8IZn2ApZo7MSsQ6vjas3aZqlJcLIJ3mHMqWV6V6buWdXJSOJ32xE2k
O5KP/hVOYuytxIxXHWCCiz3UX7lNOFUxIQfF9EzgdjZ4B0cota/x+D1jh4nmPJr7DgL4kgtprYIs
algJpgdjWanFFR3siALhRxMACZrLiXfcak52JP2D15UX3M+7GFijHcbOm6l0/8r+bU0+37oUTCvG
JXugDhLyhXTOnhqg6K5PbELuNKFgUZeXh6ksqdoyFvNi9IJtpGiHZIPDLApcuUUCW59QGyIvDO5N
XnoPVmPuWrWwTt2hLLaSlhtFLkREi8ej6YNSoMk5o13buCAQ8BU3FdT9orhPPbZuL9O7IJAvgUFK
1SyeZQAGmDadtS/V+X1qG+baPUCRKUrUc8Y9u8vtONx7cp6+dHZOsc/UkCs/VWR99q24ZL5UF8kY
D34K8uD6R2W1BVDNlBKI5wdQLSRFrDDzE+PeDbgB1DJ2KS+DJnkAslFi6eoq1MWNcnodwDcEijg7
xcgUuqMR3bvlojr8g26KPg0LNrv3jseVsMv61vZBdYMI9I/M6/hYO75xh+78TIt53Gah1R1SZVIo
jrl695fqsEpYHaENqtReN0O4D9AsnNFTdEBIuUxO96GGPIcgGbEUMOpXP5tOmS0yWPoyJsPdeha5
H15Stn9yAR4gaZgPQ0OielfXbxNS+HXRcuNkk9UenIypfhVcPCRv7MS76MwQLQtOyFSdvde5Mb+9
cT5nKfrfOOC2rXL1s3V4oADVtc9oVGYPg10Ujl9R73/4ZRf+MEb3U2FWvKZT+kKyGbLyIWYxZtXD
ChLmB5qU+J4nw/DDLu1d4UsHd3eQ7GnF4nuwXGjDgk3tlPkG47pexYozyJ5c9SMmbcDn5nl8v+Kj
nK0az+dsSeqdR07jzVku3199X1ST3XIiXE+NRHfWmzWKI0HGD0465FuuPVwwLhjZmoSv3ZwP4d3q
JgLda0RJbmiWP3pcjtsIvTf+CLqA0Io+sNVvbY9jSTeGybbZsa7OdAh11H5ZU3x0dOK+iUUHbOG2
tMeeBxXBMlneP0dkCo7hyg/S5GjcO2MjiLh7Woykf5QKqVXiF83RWV5K3JToAEjUCesH7mR1JKcj
uSWGRq1mdJ+FJ6ZTwrTsNDEjO8ncDraJGxHb1SjehLAYbk1IsoqNQgypI9S5OAh+ge+GOAcRbhMW
wt1H9D23sm9fyeout62m8Oh8aV5Ht4/uZl+hI95N5YwI04sbOhwd3VSQ9ZekmDcQXv2tmE1nxSeo
2SDaTq+JANbJ8gRP7QRNEKThKxPu57G3bfWrwe3Yx0N7roaQCqQP9t0i1vDd2XzgT7+jCI72Zovk
2bVUcg/bMgHww8MsoeN+xQ+d18AqJ3WJS2mepY8WxZhyqB0DyE1EOGZ2DiKZnQsj/b9fCRQGR11p
BhCxPn9f0FPpc4LtcAOlAYpRba9Z3EdPq6QgUaG7nq2se1ZeJ5/5kP3MJJ+QSrgQTLDT8R9vU4k1
hu0pDSFZwxz7KfX4gBcvMbxtHdkmBdbQP4Ab7pmXGse2LGcGEspfG61dLAKgizS77moZ01fPDI0A
Vi7fX31f6D/HZf/EW0hf/cZBSgZGyGMHCnMVKyQETC076tqGkPvVdigR/PpBBpGyMWN1DlLvogr1
hwK4vSiorK92n/OYSceNT0u1w6XUv2MRfMZhXIBhQ6zTVa58ltkYQNwNM5BU45isv1/HS/pKDtR8
3eR9gV9LDrfeQ6G1vILt8V60U1Ovi4+qw/jakaJxc3vGiGbPaVEs3/v+gzGMp01lAbIKNcRNY0iL
TafxL9q58Rz7Wl20Nd58acmn67iUUpa3z3mAPau2/mOaxfAwreERN9CHeQg5J8LWhx3MygzTq3Re
LB9EOWk1w5pfNaEurkWvOCIBZMvgESiYhcwQDB45a207SMdVVVw9qYsr3EQ0pHH8h2FAfk3ojFZG
h4YtEPs09eJ7aN7TcdRnGELFE5UsrDt0z0CgneBCALy9hynLQZW2Fvzr5WEPsOvk4bTEMCHUy3LP
qQJBp5ju30cKQnTnGpUkbENNceA0v8MGNw8UOuCEE4T0iGFh3Lf1vWyzW1QG/ul/r1QX3pwlUECZ
J5GGGu5G54Tk7hYUM1EonyboEAqjdZv7OB1C94UdDeFBI29Rl4zxNQeIe23mWe6oiTiz3DC4f1+s
XJJhvVwGpt9rDx3tlsIwvCqZN3tf4e2p+qX6csr+oDtqS8+c5N6g/bvlIDBvAt1YNjELk36nUbzj
t2bIkB6/f1az9MxTEFjp1psya2EVzkzpXCSBiboNI6boFYlVGiUnl95OLMg/r6GJBdBmstitmooV
ZMOJ1+f1RHNNKJSW5ZFZuXcuB6MjUNXdwrqk1hP9nXaTtSuxq2DfiTvtFsgKYYWEhuvhNdRjupnj
Rb3Pmcaosi3ZwGtGcwHzvlk2zV9PkQ6Q1gWsRQKcsFG9xeO0ZlVmXk3Dd7EOkdzL/Y4/PfUW420w
mxe3bzeaXfWn1yTpQQDv46irr01Z2KdquXx/BR3KGIR+hnalX1oI9SaT20e03CWjy6ICuEq4y+h+
d2g7/9TGYG3ySLZb7lwYVSbuN6sQapUWYXzoHFGfDO8TFlf7w8JS9jZHH6rb5r5ITqXRIAonjncE
nPLGiFxCS4fHZ5QYLHvcGfjNA7z7tK6byc7Eld+6uMI1psE2pj+iK5AoE2j2k7jXpvbUK+EoV+JI
shcfF9XUts8W0dchagDWJH40bfrZcg5j3+JfgCyyAjpcM2NQ47Ysc/XCpyhH8N3GN3jPbBXZ1R6N
WKkXE0rkloHDDYmQcY0ITg0WJggOueoNFykbLrJ2AOk1vxo3mBBjmfMzoXPOItO5mgPsLYm/y0vA
W6NEHIU/fQmRXIu01TF8rV+w4u+4lqwPXQpzpRNmaZVgKtK36jWdKxsRsgEdNg+SXUyIyEc0vbqZ
fBAFN/1sGLat1ZDATZ+wxKcqfejBuHn5wTBK9WUKgw4lrtTXaAcV0ML3DnP/q5lgfMtYAWW6Ln98
lw6C/shqmgAPLBNBTWV0WRZXh7iQ19Af7gwScR5qGd8AgsQ3WJJqRQU379uJhmLs7IbebRRQ/A1z
jbq5P/QGZBONhumAdtHfw6dUhL79bZF172sqwV3S01Uiyfpl8ZhYpTpjxRjk5LOFuMNF5b3SKlya
chulRJQxMQnRibrEE5SquAcRtZhdItXq+O1m6OaUmXa7aApu2RywCSIwD0k5sqjR2lP1NC9UjrwX
c//Sm2P5C5lMiCGpB1IAzT5hlH8PzCSCtq2qs3xPXN/6mIP6rR/AN3ReErFIUPq1zQDwRnoha7u1
YKZOClEhwuzkENux7AkZOWfzJUykdWMgbtHwpWiEw73UvvfLkbQoPvLHc8puZ2s7KbJrJftNzGbu
RDdMwurYkf68+GG/C3HULlgAbPVSypkJCGrfA80ABUbuPMN+Mr8k6Q8rgrlMGPzmvGGbmeEpkvV1
4OdD51QEj0SHd4S+9X6Ikex0I97MUsyoTWvjPSiBOSMZ3sQLC6adYR8XEOAHAsloGiOQFaf//SYc
U5xxVf1TIYOmobeL0zeV2TNH+fz/vsfHVQGnMJ6lt1VmFDDQM9srHr3xZcL6uJJu/jShTF3SHECC
yvrklDONYevPlLvLvOQAuiQg5PPTmhL/xHTxyEC9peygHBvGoQcToZkTAznaWdGMAyzhIQp/+UMz
Pq4HR90J6FgTN9khGWwEuq+oAh8Cy0p3CZz8RnzMDia9wOOziyI3RYVI8qGNG3TVhG54M7TSv/Kq
unUqzx61ze9qTqyRkMvgGvBhv1Re76+kCJodqU4OAQQUce6gPxAoibMXuDTIcU7kh2S/0adUjJ4u
l2PuK+8798ytXL5Ehv3ZTzrZLxsxzsjRzQ6mO+/Zeqlzu6CQywJXkYAItv/uwrI2q06mFr8sZVeH
IiD1FBj7hmUJJI2cv87MIrwk1PSRDlZ2cJW22fpCqR3YhrsCoQccKSx5wPITC/F5bFn6QiYq0QoV
aWGI4WxWWNsiKbc69PW68k0QRhUzXpfPsUThxUHu+bBcAMDEu0aL+em6hArFDhoV+uXfgYxDwFBm
dioLx6d8/ms0BAKweiQbdMKuRzgQJ1XPTCn9SSrisI38jWkf/EEcOM/OxE1UJ4irzJCZ4m34p7fO
6JEbVkgy8LIpX3cCVnI4pY9MKv/Vjpr3jHhmgzEa6pgrcWDlEruMYGCFnNXadousPGZiPPg0BCFp
H7jQrkYSjiuHWSrSSXbMbr94bAWQTnR0VaT/6iROEcXk5LpDuaKuq2hT2LWHk72ZO7FNAz4CGKYh
TyfN0RzBCxEB2W4H0WQ7lu2gTGP/X57Yej8FnnyiGsYpWPr9zzBvziPmxP84zEjXGPamUd1t+cLT
06Fba5DVprt0Cvytw5b+03LMPfiB5o+MKgqSGmxWO9v+zohTzJaMCxPjPyzt/cHUTrxBzoCAWIqr
iYL40gZJBGadJXH2oJLcCaoX5xLEoQvUnI9j2g3pLx9IICF8JUHccGCQMvG3MJluUPfkxoFOfs2J
cE5T9m4TKwCAIquknJOfiDoi+h8M0cZ/CWEGxHEpf9XSegC9S/Gu0aFtHAVCK0I/+WyRqHDTzq+F
BfbIz2PCrWB6r9hQd8eW9cVqyWg76cLXe5NbczMsEijE/O0J3xq+a28BZO0AfkW2FGdm3YigbWdm
gGG8xT07vDxJXWqylGQqj7mo7fgu1nI/+jsSzXswGj+80VA3ax8Z1FYvmB4vS2nWG1g5pW7wnrfd
o5+z+Fx7+h9rvs8gT2gku6R884EwWf60STWk9aEDPaS9sl/lMUSFoRsugtSiiYHjyZjGC9C0+IbT
BXRs7j+zuX5pKZbPdAIZlSfSGfBJ/0oway85k90mGhfNXrtl8PyLbatcm2xMxJS9Ee+y68o43AjY
sOu4gIltpFa9PMCAWSX12hzF7yL2/U1bFpegQNMwt1O+axpJeMXE0ZzI4Vj4nPmMLNe6DPdqNNF8
z/ItaqPXxJaK4akdrXkTkDwTgNRIY+cBxINM4O/apib1zfJ/DjNWdxkvQXeT7+98wxgQMm+iOLwM
KVl5KkpZL48dLiXW4pMzbkopHsgEH9XIQkVO9birHGh9qcV+vWup3XIFSsYa588sZ8fD5OqHETv6
AAlYbe1QvYoRwVwS/G5yTHwoOFaGiG+thWoFs88dg2266fUwvjseeQfWqNR55J/aELkNhYHf28o0
M/9n3o9/pdtyb/lMrtB0/66IMMlRNO7iFiQvDlRC511sCEa0w4fXHCiMcDZ22ZYJI8O7XF2sBNlq
0yY9J6/aFV0aHMYRSTRwrqxGtamGAk4YckJz4FMMRlq+yP+II37NOoj9dtF0l15dncbAagaoaFMz
BP7ZzPF+Nj9lW9RfahhAAJKldBrzsXkbSTDDhblDkaXeUc08bBtcaAdS5UaIn3UshjLaF+mQPWNK
17U9vQx2a598+3sAjkgbsTa7DrLOU1lMLBnB5Tm+Tw60dDQ6vekawBDMcYO9WiBPUBmYjwm7u+Mm
8ZlJ3AQY0HA/aF6ZheMEO9iTdj+kSF7HkeylxpA9tgsz2PaetzdS3/vIdKJ42geCoW/lf7DMJgjJ
b26zVnLr52VzJ5h87WDe2E0j/Vmqiz+K6dVL2RNxPiOBNCbHejFHYzHWz8V1dtm/y/rvBAPiDgiA
hS3mVmC1KblTV3QK6T5uFlGggh2X9bADBqaO8L8ZvlEfbBSu6DFN4UvGg3tEevg6pjGmz2R4BcKW
bcGVIHQtOtQYSzq0mO+GdpkKTgrxaJ+9AnpiWTEHyxjEFltkhUAXzco76rrOEGzw+EQWSJUlt9WI
TtScwq8Z3mXH8XIbO8O5pELt05zHFs6yY4sU7hQm9ns6kGRAph7IBj2Gp5hoOUSYByVaXEwI3dC2
4G7NSv2hp5+eVf9WtcLAEweroewEP4wgT4ft/7qam7/uQrAM3IKAeNfNnmxwPFDUZISUCqUxb8rF
XzSXDgx48snCCzp/nghjonbWlLc3iPn0QjIdVq5r3isCjHky/8oE51zS8/mvwwXOZhAID4njmszX
OHX1xbGS6RL4g7NVKEnAaxEZkswpeIjZZsAN8R8ja4B+sWYcnMftyirHLcVPdXJtyNfaSPwLp5eF
Vs6YqbPaA/ucad97dLT0NufvC6ckX7WMJ9BenYuenAzUiewB/1pFFd5yzKNba8DNV5qtc7FgSa4G
uwy2Tu8ZiFFL42wOz8w0B/ipMDyxn0WngqwYL9nqYupPnuVkhP5mfziKg/M0TsEZTZG0gYwazs6P
Xe/UF6N3son0XEXAtXDy8LP9H9rOZDdyJsvSr5LIPRscjKSxUVlAOX12zbO0IRQKBefRSOPw9PVR
fxYS2YtGb3ojyBUKSe5Oml2795zvODGqHK9cj3p0xkk0dw89HqaTZ+mXkvLzvvSD8Y6VCO5Dd2+L
yjgpmfzJPFvf+gvrdt5Oe13jyy6trTcWAGxnojJ+PlScNWhZds2mG1V6Gar+I0GLt09I+6NZ5n8l
pmDcNQ7w0QGytrT2ODZDbUX30OTExMNc3CIBRIBOD5wpIKIPp/rd+z6v1Bz/ntryVCAbpvuYvZJc
7iQyOAwV6aFRU8AvMsC86AzFBHUZEyCb+W28DlLceNNMNFvryLsbtX8CRhNvYkG8Rr1kOM3QLR0a
03pGP+ET29YP55YafGO/Jo2F9nwwLjqvlqvY8RFXc3oO/fwb/whehXk+iRJGKrX5GLauIDwIpxsl
AdHHDgI4MNQo0G0ZagnPQLX3cAQRtuQcaJYBQWrOys8AxHnK8oX8bTeVYWvcLzgGwknX1wGWXTpl
g30OyqzczTNRVDl0RASZ2dmvmuRicVS8yQgNFi5uKkKmDmmVwpsssw1Y01uGAnvYABykhEtHY71l
lMjSm/ZrGHjrVCRv0loPh3mqrUPdZDCBFpyJpV4QPzxNBup40/KJsIM9EtRInLlVyHshbxObPPFC
nphQ6uLVgIdMOoznRAfa8UBG036+xaOY7OKEtAzG1QcmktEN54X5RFzhPXnBP7lXLECuAt2/DJ+z
BbpJ5w3kOGJh7BULZakuv/n5zGyzDzCr+kjgrFcQelxb9gbDVXRVydnZ5wvm78zEdVWwpvm8rGj7
rBTCqlLbnCJC0Cc69zbeJCcRVx7SYNHe5osBhyOTrzzPXRNn/pmL5mU0CW3ipEm4DmfHs7ZNiFr7
lcu2mhkIF4qKU64UYpFgplTBmQ0EOT1iervKgUshqKAtnnqo90s1v9mp8eoWpALFA5lMrYagA3Rw
M412eeiL9k/AHJW4nv7Lyzs7bDiEaE4KBPKCI0UQf1vF+jE25BCOaDYP0qoOOKwfcpcB8yqFy+Rw
Ajzi7iaUg26bZhTBxLNz1hi3Ne/Oht39frCj6iZqt0LU1l628xXIs2iDXNkvKPHX7tBukL+NKuh2
c0IaSFYYh6rGjpwayjwmu2zsToChZq6FiBzjvNvcBMgrT33KQKG1v0B05SEDOCThAsn7yAwdzMtE
niwKdTdRB6dZe9kVHHNo8VSOk33XzzFHG+WQ5lnL+yIVW7AQSN3NEl9fEaADSZcnt7LSk9Ood6iz
D46b/B4yZW69yGvwDetkG0cehtpQJfGtRp5O25mztNfcI5igRiDLlMmiUbXGrw4vP7jDo9V01n1M
uRaDQc5goQOiBPRUk2Vv5fM5MhX45/QhzjPv0zJoycKRypkPbNajNrPa7q4ezWnTTrQwZuTlm+4y
QAu+nU0O7obh9juDmf1iDPZtTned0FiclRLfknbYFWx0w9pGBIMoeJ7dgRtpWDOiMwifOci2Pn3t
7EjsK/+9p9pb+rM9Jkg+6VbfmT5sbrCk93MlIJ139rhdDHUFW4MJLWZplH7Ma2kMROmwPNrjq0U4
Bsz2fjdy5Z5lUX4nruec624tRIRz0SZ3mWYMuyNdNdmmwqPmnud9kZbZo5HiqTOz97SvohNrqg6j
bsEi2NKno2m7b/0ZaTSTpasqgoPeCYbmhJviGjzqKM8eUZgwFfWNJ+wKsHAWcpFa0X6pgIjbnCEO
OyHHxmH8nXtLcRjsoIOVYTKsa5I7y1B3c4dUsE8VrRmNbAZZMhGYBu5YG/hv/VcbucpWwdKcoM5Z
97ml93ICXBK+2EwS+UV1ixeIaaxXxFtrxTUvziruFHTUB9HvRKe6UMTkDgS5nGjjCXtDiFMASJRV
FiQ1qW528ivSE/aEGnHITBmBmN5AZtTHIYyIjOhIX5/8IL6PDKRZmVM+kf654OLv39uhtBhz9tig
1w/SYNydQRpCoumGlUQc43pgdKa4QxdSU+7JqrqP7dx+UKVJ18d8Y7xX7PogPlllYV3VJLRsK7ul
aGDIv/UCj7EXWLz7qlgTVchn2c6K2AKRNE/4yfa8xfKK1y7sRu7xcT3szPIVN2OxGYrAurN9C/JG
V9IImNHGEkioz5ZQwcVpgsd8JHqYHQtUOHtHZMyw6l1gJzRJbnrcyqTDQACy7YZEa8JpxlLfp3mB
kX+UmjNq+QEGd8BJiAHaRSKHRJexGibHUImBeYplUk4CUNzRsPgz1Ll3wdmtHvkjr6qcOYmVolj0
HnvHZSkC/JatuD4Sf4w+Cs6mMb0hdD3AJsPwDtLDVUDGMkuRSx9x30VZbt/iyvrj0ClhDo5FMsKb
aPc8JyyY80akzv0kvJ5eKgDjiFQkYBf5rRF0OowbVJl2DySLFEG0isrZKFIX7lx681tGnZwApT4j
aRb14IVC63pnL11+UvToQ+SyPcDlE0yZr6kBBIKkDUeLZp9PUmPYDuSH7VStpt3EfhrGHstKY71W
0asTef6+iZb4WnlxuYGXKHaFqY89YZGHGmtB3Zgutvtm2Gpj6K4SA9hFW6hgKzCYn3OvPk4Nk/Ox
nADzdSAuqkqdbNN8Wjivbxdz1JDgKbjmsXcPNs5xVmm+nzSkaZ9JesXRYAEHc4Dos7RcorHa9XoI
k1mnz4mRPsL7HQ+UIMRbU3KHZdNFR2qeHm6zY+9HQQVnrftw6oZ6dSCYKEPPgqRV+qUFlqvpLtJF
ebuqlvY8b1pYiokeA1u5nYAxn+slYGIFYHjfJMnbpMG2D0uO+5t1cJKSVcsUe3Ry8GQ7a1cXGKrK
oGeiLOwn/FZhxwRyHyHCvDbdGF2mh4qBM/3GIa/qMsyXSM/zkRf5ehmTJ4r1B4aHT6KgrB8myQIX
kJZnGG3oB0nCybs1Q9Nwly1EQ8lV6yF2qHIV3QiFvcFHVVqTCscxbDaH0wL1z4ozoLQZcobINUq2
8wF2vDNyGi/t559aGAa1taaX1Cuik+pUR/QL2rbdtj0Uq7Ujjvouf5mw7xV0z0NP7zwskUez5uDb
Roi8XfrYQ+0UCEud1y90yc1NAWb7jAvkPIwdT3P0zjUX8SHA4bj+HdDUvv12BuWp7asK0O+xIO4D
ZG3CXnxSsQQJxUCRAxKoMC1Hco6W5VnnSE9Q72F19QZvn5YS66VFQGAsJCMGfE8+Cb8cnpI7OfaP
ScX+PrfmS12SVtW6uXfTOE/LTDkrWhhPceoX3Bbx68wOslqCxbkT0wnzmnvEhsThFAuUQxf/keQ4
qnKNGouIUPuGfomzEbzsT87oUhlN8pwIllkoVaTb9hBsCpbLHdKW+QR08OL7nnVLUJ5ifEC+htTX
EAraj9YjG5ROO0wdOX/B1vSIUCB/sFb9o7SG5NQHs3+NpWenqqE7FcIgELSb7ENq1tZuanyfQBPY
KQMvSB8X8kJGgD4OcUvXHFB4YojzCNnoYLUD2kGSnofmvTOG72YR+ZOo3YOrQSljP7pwuEuOCvLB
Bv7RcmmLFB8Pbfk7kw7zTKfg0os02CxMwhNyYD98ImypMOsuSZC5onEqG3ksihbCX83S3EOvorj0
nkw8Qoz/5Qsq0wCpLb5Ctzl3EAo+KuxqaZ2eW3usv9NEXwVLfQDUpO96LJy3LLa/3MW5yUrXvTEG
2FIqtwFY45MnaBC2piIexBDqBvD/E4RAMbvuw0BTW00eRlnYkdufU+KI6MJYUnntlt/k4/rPvVHg
w6smKD2CtaYbvPI6b6jBaAcMrx1kRHpOCekg0AxH866efAvLaNRcxeRk7QFe1JxBavBBPrqnZKUK
qKpDSQQACVJBC9kEbTUGUndvyKl4cuuYSGr7Wc4GFQBZQ9R5rXHL0OtCuuYXPUV930u+iXQvL2K7
Gcm2ZvyRfDMTe/ERRjwzWLSObsb8ulpqfL9ZrI7NMPUPBa3yXLOl0LcdHgrEWvuROaXF/kE6uslh
ZA0IFGO/i8yBcyaNgPNS5k0JX2emSVNJrOhVqc4/H2Ll0nH7+bRGT3aWnWj2paaJ1RNpGsYYKVA7
l7Qx0eEaatXAtp5uzj+Pa8amR+wwe6dZIrS1ZrzTNSfyn9+p/Bmuxvrb5wgRvCJ5Z/WkItpAMP7z
Gb4i1KE/j0e3z9dsSv7pr692zYjuKkbKn9mxgaiND26UREeytpmz2945UbSW2HtPQvbeuUs0NsN4
isMOqfXZjn3UF2rsuO7Wxz+fNZ0tDsplZtxO45l213T++eznA9DOjERuYeEa8gkImiDR0QE9tZ0Z
vQRGX92kSBA2Ylbuq8CJv09jpAhOnkjck8jwoSYTblIjfhVlVL7SF3Uzy3tNqjG+Nvxm3bZT/9XW
Ag8zuSwdWq2DX3by1auBmEStc6vGPr5qJ6gwmY5otrfmay4ZLxAn91klpPL25WK9mq7NqEWkdEnW
h62Qf3w6f7dtqssn30bKVH1OWHZeXRqTVxjgWSzXhyXttX2XRCSzmr79Sk8n2yBdPalpLC9OEqmX
LHv56UkWWtjAm7HZ/HQsuyUOsBPF1qYm2eivFyDKnD9yoAMJ2De7cnwKaKW/59hNX9nPrJulwgdT
4BvqBrJ8RCYoSAhX3CZtmb264G92berWR8oxD7/ZZGLFT2heB06/HtiA1OC1e8nGp59XO82xqS8+
xpifhw4GpR26IvOAZyA1G/1KS/q3XdTTrS7M+rlZqVlrw9SY4CUBJAt24M/6UHqcUHImbPhHnGE7
V6V9wmGQvYkuBnaHQm1s6/SO0vFXMOg1jYGzZDdDwdUSmam7mjyFC//G98r0tm47qPUBur316zZN
gNGdGErRKdgKJyrfFmfCNJeU6vLzMKWVaS7OS6L6dlfhsAkBOPgb3Rj+G4YcCCF95p6ZT4q3ghkP
X02VjchHxwfl464Yu5o9eixONKGSG0yFeIeRZr1z9j8vbQpBMUnfe2kB6TC9OYx7UBITjvNwSPoL
Xi7zcXCy+WZooVN5WS/f8oWDq2U4EiCJJ9/w/ldKmK9eUo4X4k1taow6eDPQKYSEhztXLmjDEBmB
TelTH/O0QeNWyE2wkN+T+CMBDznRMrQ4gpDzOOvO0Cx7KOendoHNFPtec2eL4tNezbGj9DnpdOmH
1B7g3KCKP9KgovFip29lah8xSd5RNc07dDO864lO31Na4uFQ0gwXEy3OuL8Ag4Nkj00WOox3i+IU
gEKHvyKYqyONBporPbyEWn8rIyMtt16W8wLfBvFU5N3QvMbUNrbnSFfOW1tK2kQZE5PMce03q5Vf
fT3jaeZvfMg89RAPo/EMFWs7FBnV3k8ikF0gJnDyAHgB+TKZjSiZMfWOK+ZRMVC96QKDgW1kgkRC
Y5XPsJ7z3c9rHS9CbRfcP7hGeelLon77pnhQY3VLLd1dSVLVaOK64iky+23HNBEyU+CdWo8b10dq
7Bt58I5NQoVzOq3Y14AWbBs/yGpi4Omu91NbjDdYVqoHLEPPWBHm94RUAdZuVn9/1IhTjd54YzcL
1YK5qEhBDrESMPpfv962BlwQe1LkI8TlSzSJv76e2Il56BbwnQ6LAnEi7duSpj+zHh/mxwsSpvLK
NWrCeddnZnWU7JlokitLOP4LbW3ERci5yyl5bYyH1FTRzmAdPzqEEr+PaAy9rl3DW0rabSJ47Ml8
Qg4/BnRoI+/dNhUo8Zl7MzXb5oHU8Jefr/e2sabVWdU5cbrqlSjNMEYL+G6aS6gTRjSxaAYyp2cN
GqzsOOfM416Xwyl1m/h5oG99cYuJbND1PzEMYJyoGu+iVX6dObp6IGjq2oevT2i3a15szfFnlDGZ
qyyI7zVOcMPZYZmPnlXpiqNBOxT/WbK8O3V+xz1SITRygZY0zkM6698Lp22bsnsWNVONJMo3UnJg
H5aHWQFnYi5AnOo8Nm8IlgcAkyjQWH+Iah1auhFe96xeO4j/b4SqFGjtaRy3FYtnxO3m4ruA2mwO
h84ZHuuCMbJPa57R1Vw/VDBGzZskWx4tD4W+BxFzW5ltf5Yey5WV3bQG8e+9kw33ec9CLxP7Pu9Y
tPWkfkMcdt9zemaO4r0zFB3pqapMduJhxkbN+SDFJckKvjdbFARKRw80WnpgeSB3hvXN0+vYeFgC
deOlsXePS+xdgaY6mOte6jRc445Y1TmQONj15Htm/In7ungr2fBPg0l26c+XzWS4q4p2eAR1ImHj
VPD860+arOl7NBdN6EzMFuNM+88Ff57dLMl7kLg7aCzBLpYTjigd0DGKj6IYYMQz0GHZ8JdTNszW
lmjL6Q3FN06O9bW3bcQZ1mqDatk2J8HBvI4FkJrYeJvo7h2jfjZ28FMi/PXDW5LR6FsGb7pLnOT3
Uva3NLIZViNqgbUGJAKbH+yWJk8BGQz2PjChdUERCDH/1O9tjEV8yRkAlmKq3w1jfiwtt33oxzEh
UhW2DCeZI0pjihObqy4BHeXI7mgaVvU+ulhuCBlRLI152wqMR/Vjq+DEzQTSJVaC3VwFy/s8RLeR
k7eP/dDp65YZfBi0enmnfQHdUFeIL7GvPDpQVn++vx77GyMdky2L2bZIaMC2+KRZ/97GDa1uCw4C
/rJizs3dRI5mKKRpvmEDb4mBuQLBZl1s3yEhr+L6DQJJ4OyZpCYUGw538tCqZUvqOmRM1/mssIwB
AV7HmNw5RoJleKhf2vFF++AMauajZ4RzRPvWbv8eDKg5KbFA0nw2sYtswCzEaud5UrrkfEQUyq6D
b0CL0H43qpQqG/LHz3fO2n2MixYKtXwqtfkrqwC3ENt5X6ed3k9GfuE0gBggnX/PWbJdfC+/0ppZ
t9FTZCfFpbYjBP9j/eq45bRPMtXvUiIjyKxttpRrECu1077LeaGdkBH2BCLhK01RK8SF9cgcnTtZ
9dmlc9kaRBYOjOy3E7RLxrrecZoNvYvZy9zF4plnWDNSbuei7bsjcjJiMqGc0VGiDPcLRqRJwHE5
UDW2LMQ/YQoXNaSUqjZNh/HCkBKrGNt4j5tw0Ly4sg7kBRSr80QC3/nnjvJz/FhSRr8aHaChLfND
GVXZyVBioQe9s9BO43y4WVyCvPFmdOCwoyc3hbuVkinFNpLS9Xb8S5q3z02l+gfiJ1nYLE7p5mRZ
71HQ3GdxxTUW+JvARTW7IrJGDsdHS3kv3oAWkSE8FUuB8YDMX0F1i64h9o4knO/GdXog7ETv0tl/
IA0zrLoRHSOdBk59qdqN3TRt3Ci/xMJnAgwHYuoxQNOrlv2UX8H8feFeP6Bre8XW+QqyYkF/hQgr
qBZ1E4FZ2fQDlU9J0DYd1Qi8hdOFaZPTgp9Zopn2PEe1QfaH8YcSDzKRJNnKknTdRxeYKO430BWt
enaSZqtkbD72oubeNBkgDHkUFphTAcs43WE2zfyQtabaIcxhB+7bAydo4t160zyVM9BWRWXMURsr
vhgzQDh59MFB7gYrHfkc3jRjymhuRO6WhJQh3l1fY6kIve6K9FeCXQDve3FG9HMtekwd3NXnbMGI
7OcoI1xC7knQw+KE93OJPTT4638XV12JPzTSa/+OmWFqP1u9QeltuOc4Qleey0Fcjw00QhzYOahe
DrPO4D77vOfR2soI1PTajFG9i5yM5wG6/DXxYWHzVuXUvsdEdPkmHfUrGHF0zcSaNTF+RW7YdchS
GzlhoyRFXSlWI5Lqs3S6TRZuAzIp6YYtlcGWyrJoM8f9EK6FB2c1bc8snotnZEyvoCAo65kBvbOP
FTRQukfeuzTAaUj/PtNGdoeYrLpOPCryzKyCj96yXuI8r0il4ORisozviDUh09Mh1tVpNUuAnLbk
Ar91lqnYyZzi2ub9MTJEh8lCb8wdKJUwAJMNYgiCkYIaTwOLkVTlH7c3OJjYBEkVme7wC5sYHESe
b6uhBlBoUhfSBb7hvb5icARv1F0wQ90EnA8RP0jSc5Je7hejwlEMXPdGuvJPCUz5bPTeU4xf+b7h
Rd74UXXdkkFGOaeci2xrcYH5Th5lps8tmOOPoJTZrjPn9GyluTqxRVXbvuK6b8iBSsupvSu1R3Si
e00TRh9BU3WPq8+fpdsbk+bG1gZ3BACqYyfKllreJlYbKRsGCLU3s6eyQujqJZcm8OE1uR/0QGYY
HPyWeLiJIsC0Eb3yQ7SkZAK99IQgcmkSHevW5A/Wq8nM539ck3vFhhgbX0FERFtlzweuv3lDMWaG
TZKlO5MfgDb/EdbeMUrK9Gp2MN4Rj0I+EpunSsBxRE21owrsNoMc9CkTwx9GriOcD98DUKCY+tbH
gCo+HME8bJKB2I82slizzC+2iNBwGaMVCiXxkBwXk9o2YHywaXSZ0DMvPnGM9rfoDeEYa/NpFaSl
ay0xINbrlwLjGOdLMmarj2UwSdRj/l96bAmzBuo1JercmES7pTbdJ9hIRk2fU3QcxAbNAgVa1CM3
5ExzitchMH5nHNX3TO3BWQyIKaeK4Le2AqZhyPwTQNWR0TZkbCDAoN+qnHphKI7sImeLRCSwZxHE
fuMBzLa+6SQ5YQanA7CaqBDm5cFrlXXd6thGWcZno4hAZ201tuQ16my+XQxcmE6VukzX2eYZmzOJ
8aqjtqZoayFZovNn4MZPvPJdJihhsJTWRyPtX1VhB3vf5g9KmSTXQp2EYakncm36bWr09xT9aj/S
dMNTAyN2QIWr0vHTXsZVFnE2cjJ5J3/+JipyZqr8bkUAdmnWJEwZiDjh93HZYoPgZNxaIytYVm+N
giaxxcz0usWviJkYmWYD+uq6Soh+d1xd7UDQIl+jUCcAFBtlJZEUj/nDz7ML0AquC6RT6fFikON6
G3jMaAhO7aEbt+hXCuuhCXJYm02Ms3ldamnfAQPuQjKo9EXqiota0lj4+RU4oe57xyEz1ujv8mX2
7ubG/Oq8rH4n4TyisbSRgZOdpmIkgIKytMZ/zSHPoKhcD+Y24OzNz7n7X0fEHHXYxcyWKKRMIYz6
BDcl3QUZxf9Qq3Hrw6B7n9qcJUc27k3XrWTgGKXaelmZFgLJsaTCNq2xOEx2E7+7sXGB+bU8jgxP
cdZE1aFKsUr/FFYQz4+lgcR8cF3UHxZ0mARoXCzP3NfRtUuQaIWXfZoia5vprWmUFzp1/i7Q3hVV
Purqvt5iiLOOoq/qQ9P5Vz3L52WSPODPOunhK62YcrBqDps4EVyjjoEbCeEk7PcBgUjt/zhL0bQU
Jk+qH0iEAjNCZi8dVr9MMVJ2A6OKc0zM7aa0aPeQCA7DMWlvej/7A6WPeXhDH8KIrYdFjwKfxXdE
8+FILtF+nvs+7G3Y1gOZGG7OUCsOOiBbmgYx+1LaRSHW+zQcOpSwQVT/yQcOjjQpSBHsh0OSGNWB
oRou5ngMOyiFcpVlVaildM9LpQOJTtPhIS0u3nHEwdC2y52YigVO4W6RjtjnVf7u5SmmI8Zym57s
Mao2774d/TgEjvWOo9w4R4h4uvJxIeRx4zLUopPFS2Y06INcjzWvn/hBGUWdn/jq2BlFh3KLdkjl
YfTMDavfp7zIR0AKmTVzE+ByAwbSIZ03fY9RF9uthzdqCyiXv6FA4cMu5SCDXuRVB5iFYQgZmJFf
ccxa6lPVz4e6T1kFMglpLXqYGrGdBtA3QzEGF3aDZ3jX2GusmWK2IinGTTmSglraxXSp3h0wZFXL
Ym0XMwoOMNOkiq7M4VtjzKdd1sbNvjEmbCreGzKOh6mutiaR9KFrj/k2OcW5hxCEAfiSJ4yU7OF6
WSdBZtnBd5NNg2C4D7MP2UfgUCoClTnKIo21UUVl68QMSV5CnREWxPhsPjT6RhyANvPWpHnG3TI6
mta5PI+B+6lBzlG8+keG/svoPxJxjsJgnYLVDjn2kelugkYdpzK70/lyjxvvhcJ7a4INJhb1Qwhs
zHUcXZNKfuqGazpLu5ZgFCLh440oONtM+RdWSAgfaQwxozzIoTf2rZ1ZNO7wx5fcuSZ40AA5JlLX
Ao9oexd1v0grqA6DOdGSdJ2zrPsj2rly50zuvFcJw4mA8/QYIdQkGScwYRO7bbcfSUv1dP8lK7SH
1eR8ogX/PbH7Nk6GTgk7JFOUuyq7gOWvT0nWvzpI8Q+8hfAw2a/RM5PWVbYXI1s0uq4AUUxPI055
/XRuOWZzY0ABtsp5vqqq6ZRavFpuNDqnZKJrnWGXg+BpOlsEauSc2ZTrPIc1Vt3fuXK41HBuF8fq
rrMqRctvYEqwimIvCv1QWoybyB8LiaYF8kwbc9OMwU47yfpnmbui1UgJF4hVcFrcNlj7F/7bJIpf
YvGuMDbTkjPeqCAHXdtwLOZPFkq16dE4bSEqTBtmp28CaSPSqXgHcG7hYq5Ttksn9EeahSZ2HOY9
NeFZy8FW4mD7Y40ImosJ1h4Fppq28TjTG/cii+EZLmnUteR9LU207+zyWpNldHbgebJcImZmfUWD
zl/vNQ0S0fVNjtGJdxwmBs9DDe4tp4k8QILS7mPWeWPK/pQusHyUkGeExy9OakU05RjFxOzqwzu+
gS5s519jagDkzhWXKJkCuWvvVB//6dOKTncy+yHwJEo8mTyVUYy4EzXM3qurfoMyfEactdw3af40
jtVeg4Y+CEX7WDvIwmgMGqHZk+1rZAfAsY9NMKV7QYN1W/dYwRbKuOw61hYNNjybk1ecdUFc2Cj7
K85iYEalSVsP4dk27aE8Ra3PGmojg49wLQazNBkGu7Dea/Ytl3axZeg7nx7BQbXtd+cbXZjHIGmI
U+obE8lox9wio4pdvADRbn8NQGRLUBcDBa/aVJ74IqCr22TdNzNNcE4WKCQ5tS9B5B4czyEyuXuS
ZvWpfMJNhPMLpNlgXnkUBK2DHlJM7t41TapWuIVbU5Fd1icnu0MfnzZfPtoTdKW4UqMZi0NknILW
vK8D4CExA3ZBxemXznMHRoYh+KWR81OOQ8DlKuIKZk/RJRDhTJUBgyMzg+NVgi4U8wsgN1lkb41L
ZWiNFpi2FCG+7D/LUdWcVqsGmYP4do0E8qm7aSzT2Nt0EUIw/JfWWU7xkuxSfjgNVFRcbOxNCIlR
Lr+L2H0spvk37sluU1RMrNBaYzOFX09r/8shX2pzbHxJaQqBgFmldzMA3pQVweFZh7mkhTa0QXFP
VC/9vRizRExiHotHgvF9YS64/Jod970Ihs8c5J2I4m9Dl/wkC/1x6vBU9LM74ZVAx+FswRtjcV4+
HI9lX6zDTfgTzHzqg2DYfhV4pOiaiGV7Q5Eh3tTxzox/oRZpAQzgqB0qXjB3SD6AurGZZRZXN9Pa
wR4wti7llm6I2jujhC/wQvspTEXQoAnGcWolAZdhqw6mPWSHxSvPje1BUfODB5IiwpKowHCAvuRa
nbudl+g2dteeqwwezJL2s2Tyzi45Om3YI6Ep7+wc67r2VjLTnuzCc6LlFxOm20ZW6pqW3XwqSuvC
TYdkniY8gbp8B9w5GPSJvV8UNqhGZhDMqTBZ6X5NtT0dFfg6bXvDJuWu5GBrRFdJvpMxgvdZxuVW
5OCYpKRlUI/GVVZgeCoRETNtqYiT3fIK4UEzSJDDSFMacj46HskEGRTjPq6+8twptveJJHbx/1OG
7/bxv57+9qfu/nb9uH/6j3/L7v3Pf3+o/nocf9fbz/7z3x7sqh6t7v3w3c0P32oo+v/8j6/pf//z
O/9f//Fv3z8/5Wluvv/x9696QOnJT4vTuiKL9+ef1rxbgnT/L1G+CO6Kz//j2//K8bUFiby2ZZHg
K03Ht0x+0Pit+n/8nYRf8LumT4Kv6/7zXzim9sk//m6I/+X41HAm2EEAqoQ8kP6rcHWs/0aQryns
f/t///O07/7K5+UV++tl+Ofjv1VDeVenVa/+8XfhO+T0/ivHV5oAvPgdvjSFEL7rBP6/5/gi2aRx
T9K4707EFc1C7efARhFn1CPYCvBTGa3cEAi4wT8UH4UjiBxHb1c1znxBGgddYXCgFs5JeVGrhb7B
y3tCy7r5+dLPB84YJYEJC4CTSMCJNYrV+Z1jQlejys+1o5JLGbffEyDInTQERHYP6zO5VUQZ+oqO
c+s9eahHz//6ANCfxEIbPrgp0+YsmopjegxJvkC5tn6u15H/X5+2Y0NkVDex4FTOfEbpPJ+R29k7
PI1fQKTds5CDe04Cn1i+VVEHHW1M2h2sQR8xjV0MHKZpZeMcooTWq1PCTNzQwpedyI7GzuIs+xQH
tTJCRYbTqrjKy1uPkKs9fNLZKcndBPNCAwoCXokkl45U5AR3M4M2Kkk6bqIQvyADvvQxaXJdVbvQ
iqY7mZif41DetqPnbrMB+JT90mUIHFXSjlvqRTIvmQoFVv2RU0BRQQQxafTrYJBmtelO4yrZ+ggy
Z9yj+ccMyMIfOrXhh7EobjRIU9gXkP3MN0fPuFUlE/cYJ4v/oBocmb9mv0R6GiTPEHwfgpJGg6AG
AbKBaBtz5iafpoLmRrUcmtn7hbJJh4RWwvnzVo1OG4cxasCJjs/WkA6R8K4Pwx04fQjD9FdJp3Nj
1wmMClfQf2RvZNCIKz0q9kudVFtttfdR7NVbcJ4ZQ082tYw8qVT3pJ85N0kCDIXkmpqGQWjNzAGE
tfet9I8WFnmxJrkcbFCUZuvUcpHli1DmJzOMp8Uon1tXvw1rNmYMMjlwpmvPME/BTB0/zXe2x7Eu
LrAajM4axqOK2zIub6My/86m6tNvyYefTPLzxAvi52Qz8iy9YLmaoyrZtsQaYOo460TRPbK7b/S1
V/6kjItR1MzMO0xFAWTknINui440L9Q1hQ9sRoLuizq39123xYQQ0r4IZWmFUdVBUITxqZCVl/6N
3Q14H9BVlHH60UekM3OAz0i9lx+e6Vf3Hpyh+r8ZO6/lxpVty34RIoCESeCVBD1lKZXMC6Lk4D0S
7ut7gHW6a98dpzv6oRQUfVEEcuVac44pNgiaP3ACosqevU2GNc6fPUnCVead9MFbz0NW7VASR7Pg
w5rncgMqLUkQi6fu/DrDV0wn7lCEr4qJ+S4i7HInSpoNKdo+P7IOVcxQJHXG51533Ru+eESHpb6G
SmblkmbktzCOnipBNwa+M96U+SFIqP17cjYSaZ2igdEi0gsSeHJpfiSqOCe6M9y6FvnyQaWKU1jz
g7SRBFqjegigGSGp1o5RxjJtQV7zwz78cJIMdUEVh4dwAs3uPSn2LT9xpv0CvNNuZIjugsFvZXoZ
I1RAFyM9aJGC/aUY09YB7Vg6aybRs/qilUT7Oql0M7nvdmyJy3VfOmX2Imbd62Y0cBQCbMLl+eKQ
ezaZpEDAQyTmlLb2zhqT8QgYlQCJDH5fwvcnXaApo+kMDGiqF5Hxt+ltLPW5Q7Tz8t7xCRPaOg1K
3wweNjVdJxTRQtXuEeg9LTHqOBsutsIHJdw72+4vZHbyADckKCZtmjsgcuk5FzP5e0W8F0P21tVW
B6g++6pUckigKR69RhJAKLFHFWaXrsJRF69kslMl4S7pFQzuoUeHXCQueH9tnxKS+zwDqz+ZBU4n
O+qqXWehcHM5MpkscQLnmAM5F+1RWj9L6MSvpAEA+QU0bVLC2vQrVgG++xMqsJ84Zbdo6OOPFxHE
G1izjS9kqu9pgNAboUndqXu2ASrSBFphdk+uZge3IGCnzL1lpKjd6t1k3mo/jEKrW+lg9KUHEmCC
GCXgga7HqYvOXr/DOvpK1CJu/GAYCYStm6dpzsFRZEH97Ykn9oXAzydB5RpW2oMk4YWaKH00DE1b
yyZh3arCp76RI+CAU17m7W+vnc1Np/N1JzYG9QJbYHaBgrZG27y3lq35KQDaYyP07FfM1h1QF4L0
WsdRODgDnLbFyUWL4BaCeL1uVO387pL+Jp3wkszNWGxwlVNDWyP+RmwyfVS1WxSWh7k0i4cm7TA5
kmRAwkRL6pZo9impXhBYovg2E+mtZxDulBtW4PcsMjcUpjnoUtZEdwZebagBTFrdaafBWWIDe/NG
IFq2anR6IgaWSW+0YpdRGifqZgCist7LqttVtR2s59wWW9WS0BhnXYMq12SyrxAC9r0SQOGWCb2N
sTuYgy2ESlZOPX4HXyeQYs5vdpqdkJBNv+N0Hdm8eVKJu90/iqz/Wrv8q3TxqKoM07Esj7rK8KT4
n6ULial2AsPpDsoU84iKNAm9E2+wMNZKwLyVoPU2hfsJWv5O8epWA+0u9lpYpQjHxIYB0Nauil94
LBKoCD2ncbZ3C0Xq02XvuRoCQbePURNZu7u0T0AzyU8PT8By3v22ukndsL+A0YB8op1Chv2giPhk
1KqgfZGDPvHDKUwgQM/jrjcH7JSurA59ktBkk/P0CMVxegwspa8GaZCxYNfjDkwsfziDrfz/+8Ny
dMP9nx+XoVuesAzbMfioLMZj/6r0tACrg+WiaQtN1pK5OOB8f0CMmTPnpMQLVE7Fx2e9Eh04IkiO
D3NZPoV5dg/k5vfcFh0iDwAFplmsawxhE54hUXdYbxSJfkXFFtkjxdEyImsbpf22n7ZhjoxPGumd
AW3PHWjo5zUAJRf9kYajf4dz49ODhY/V0IRiCokjZFi/7hnmmpm49F3yOJUDJDn9NyebEdx+84wB
REc+El/MQ36lsElIOoE5fZZmE+/kqG6HMLqH8Rv5nRo/FL5+srBxzzNvkui8h0jbNpwspEDSz/Dp
xh3M29mpzQMzJFMXzVZ0qJ6lNn6p3NSPqq6fQZPGq75m8JFbst2q5oTfg7rLrR9QmLwwL88xtQ/f
JBT7NIpTvwn1e3Jmd3MKaoBmMzIIFd0IlREN0mKJJnjmrVQ/uqkaMg0A9/bpPTlT6LYyOpQaA93x
E6TVl61Ip00q43kcyCFuRf6YqJitoPkpytfS8yd7iDaFN5yugPdycScmyoVbHxSCbiebeugqBXiO
FpJZThdOX7XMhgCz8WNQYjhKLThIwn7+c8Of+1Qz9omgyM7XZ5jKasGRYctcNdrU0XcU2bgbx2Ty
RQqJFMOVjuF0eUoH/8Oe1tbH9QWub+rPm1huzIRApFPc/eN9/LnohEwTZMtQe7nbn5dDvFTQ1DB6
vglWDORveQ3GtbRfG/Cs13v+ferrfZD26OCuykN5/Y9e39Cfi964MAid8M//5/pYJzOE35NVwSAY
v4JJdEJnONq+rGV52y9ooOv1f35FkE9YO7HKy43X66/3uP6aC+s+9ige/97/790Q799OMgyP16uu
P2a6YxxjhnYCdovIWYo3YeQWrTWjwIY7lmsQjmt6DTeBpoX7UdF9SPv4uzV6b1saaGIzG4im3OmX
0G6BTQKWcQJkZPB3KMXBvdEbBhamjfs56zekz+PbzO2jq5rY70MLuAJfYCrmsDIeta5sCJGH0tLM
U8KEX7zmg8X8KcU77/W+1qYUOQVSpCrCn2HGTz1ArpUyTrYVWmsvB0hKBbpHOYdHfLaTdWWM2a5c
yOBZ2PxOtXyf1IgcWy2w/MQbpW+UPEFhHcpqKH0ja8ttMLRrgoIT325eGJQ/k6uaIaUrHua2Bn+t
fvLGMdbNS7dMMjLrLqWW3rgtEbUuwNSbqiNWAb8CjJF7pdXZDuwjWUeY8bOsIcxPIykmi9R9S9pt
zB4GkxxTEnArH0yAy1VCg5uYtigU8JJMitXajgF/ME50LO3HyR8nL+99r3CpSs3S9DOIPhsR53Q4
88pH7gAdcBhH6Ci00xqbsRCiG2TU+dmtltMCiUqEv73JpkgpL2ZcAB2nELIwp3utb1eJhVfCrl6J
wTBOcwlsHBEOy+irXRQ3XWV2fCdibLzDsybjGwVx0rd063Vp8W2kZiP38Rgyay2DtLwM30G88BEL
9G8pQFsfPVm+Cnrzw5g9xvjh1mLOu53HKMAE9KFHxl0fcUB5QIwsOfro1j7qtCI/QeCKq5LigYX+
4pB8eonrZ2I387c2Gd8sUmtI8iv4etiUsgFjUdkoelFyxCkOVHTbUtbQitIenbAq3pySIL96otPV
qB77XKjw6qPBW9m5GSJ9bSY/vyHmnbNk0OGjCIJ03Tck88aTka9YuCocERwm9EfTlq574uU/s+ia
Y6OCAwB/GF9M67uuCU8mZ20zRgbWOOVTxU40HldZOMhnwwIbqrndfsjb7m3MJOZ17UmaEwbxzIn8
vBuNtWVM31U76hxwJoqHGV2xQfayb9s3VQsoJZ1i+87RGM8TIe1gmAyeyXLFO9n7RGd2JAHOjY/u
8Y2lDrLuGD6CbbO38eC9ziDRQx2SKUTZCkgohBTopiP+H4LdcGv4ZDMkG9NARUMCDSGHWwWWO0RX
fAxGltK4HO5No3hHTlXcubEDJ0i+S9qMNR6+lhDJlWh0MGka2g8SH9v0AOCV2jMNwQAGyJ57BnEi
PFgCI/bcwAUZWisn0rx4GENX7EkgKDU2mbTZPtgmMd6JSuJuA+boc9Mh4oksNKhsTnQ8vGVWfEWK
Jv4ItcNvckILEmGW9F9mVs6x/woHk5KsBBXkUIWvZB8fp5mDtAoUGIGk+kFq/4iAIVPTeFMNpBZj
JP8dTOIsRqtnnoZSEnRLwbe7PzsJemk0FaNftYAm0NEeYX6Vfy5df21tYR40e28QD3fE0CgZNpiv
We28OZFZEhM9Bzsa6EcmGovJlAjAo1i6RlrplEdvnnFiRhUX/9x+vXi96XrP66Xr3f/c8/r73/v8
ufJ6+9+7p9cX+vscfx4eDh/N5CiS4QhBuv5QBFD9Jxnpz8V0gkP/j5uuF83EJT/p/+/aAjoJybzL
K/zjYf9/j/3HAwjnzQ4MhlcGViqszgGRa3yFjkzBKF+uv1dzwStdbx+u114v/r3/n9v/fde/T/V/
v/v1luvL/fvZ/uvv/3j167P/t4f/vW5s5Xas3BpzqYlOfPlBwgsJD8CU/8dFo2018B3Ltfi/8Ioz
SXQPTU0VAvYQ0kp7vF5Std0c2+sPOy719fXi9crrzUYGjmLzr8dQiHPPv3e6PobJzP9++N8nvl76
983/eM5/vMZ/feHrlXKCTr6yRgPR3N+3e7307yv/PPUI9qshe3cyDkxaLore9too5auciqtvmhFq
2jyObJ983cpIeixRNY3irJCHr4rQNW+ynowaTztlUQXMDe/3WsY2iOdFiAaHoP3MKpoxskyJoM/l
Jmr0j44w+NKhy2fMbIcSOWXbUL3jbXqWgtISc+o27GpzVeboXWsIe0QSgLVJND+ihN5l4X1aZvWR
VsAbc+8lWtfEK5nOT25CfHuEyAE58zrrjIz1EgvjGHQ/Rivao8JIE2kD1s2JvYFnbHX8Y/DQh3kd
u+BEDG01eXZ1MgPctirktNkvDUkjKN8DWa4w+QASqCVbmFhEW2dKSBY2000IUsSfgEvisqPZ0pLN
Qzpt53cd4biAmx/x1gebxP20lhjmVNa7qEd6atXyp+/N1xJH7bIpPKCNMh0RryfsCjtS0FJoyl5M
lxgNA1oWoCZosN2c1IqhYLKbvcxGceJpCzhhaEv8IXzAJfaFLvg9Y/n228HkP2/+Qv9q0CFtyk0I
nhPXcoTVv1N3ObqMrefRM0CEtmiLxnUnje9Sn89po50iR/8sW89jbut9m5767KLgHgLGSjC3g7kO
szWCAKDbnrNGibnqLAbt8Cdy/GagI4KcosfQKua0iWRZ6d8dL9LWQkmLITJLGLTLg6GnDe8Fp4Uy
EA2QgOzTJl+Sf6wDvuP7jrJplxdgC82FygYoJT66Y78fyiX8L2ywDrDREK5nn4pZt09T4Q8CPCoV
JUia2NzJzGSf0hIGQnDUelxyY0OpgmMzYXInUcfc0Nid13MKpbupFmGnGWY7A5cS6FhMsyqvdlAB
WXTJdG2BCK3yHhmzp7BdnGOVn/OiCAFlLwk04KA3jPlIEEWrCiktA0+ai4QlM/3SJ4LoRVwZtOdo
5VBOAk/livRFqTKgM65P29TEaC2z5imNu2fSa80jOaTbKmshKMwjhnXU1zKbHlIoa5C+JmczxdF7
Yg0fc6TQamj3kqS7c0H4GxjMdo3aHtNi2z3MomSdZ9O+qhAuUjJz49ypflfyrU/gZD1YKm2hIN5k
X6mGvcfU8CMZWQDrKf8qS/u7ahyT7L7wLnTsR3xfPXqrQVsNpUU0DFZ86vroNnMC2zcK0O32VPuO
3u30SKJ1kA1N1LRblx6QOO9OSKvaSFFthgkpi8Bgy8SEFQgrb6w0JBKZXJvTvMMaV96LqbtTxEDv
Dc35ExFc2xMl8I0bzyiinBQgoQ4hhi8EUF5rZyjnRBQWuVhT0oDOImbPXZLn9CqCqqeQXSXeMsym
2tvYPUZ5u4O43EV6gInN8/uaLg0liPCtzP1wsplmUT9f+tE+WJBeYOIMJDOaS/5WdIrNN8XuxGdD
X64DlzDini3FLDNKsXDYzviODwba/dpGK4P8bLC9eY2KnBQb5Xa7FkkaHzJnVW+R1AQd3Xwi5wIO
0d5L9o6Zx5uuJgfInIPDtETukTywEuj8txpU6jXIhScT52KDNn15ljyY4VZEfHPbMTlEnEAZ7mGp
1VuMEghcm0h3mDVYLxm5m7DSH/IgCW4R+QOxK7waad/Qw94U/TnjD9WBB4HbNWFdrKcNgGngugnu
+KrqzsMQmltBRiVWcA1XR0wA+RBkG4p25kaz4w8mKYktQT70a8Xks6juEsl0enIi+l8OovE0Ir0D
h9CK5LFim1jKIgdO4+Fey4l4Jq3OOOp6r+/ZybKADqfACUij1hxOzEX8opl0QDxvhAaFG3zJWJmo
zQNYfMiE0WiPDs23YOokEhr2ZhHC0joMbGhf2IDs93EK1b2bxW9k3JAr3Wkj8vIsX5pB67zQMojA
jF1KqyPIc6oZEQUpUTIh6ugCM4ivF+yETJsQCa9OPjo4+HjmIlRcUXlHQdgf7bS6D9KZPySM0Isu
7LdWv4d935LJPeQ7pwMEbL3Os3UxdOcQU0X6g45uRFR1/irLr0Qf16Y9ZE+dCB5rB0KfHdbatkgh
3hkOtPG+S5MbgAF2OFTbMjVuep3cOgtJ0Ui+wpgFWEp0Fo25OQR5vkK9/2FKoEm4u7R1pmLmuOJ5
DkGDg7UPMSXM1a5HsD7UfAegbjIJhj61zhe5qahT/HR25A+yTU65434FsTHtXbe1V1ArfacGx46x
N4VAmFVbZRU7ADfkb2VDuA+f9bC0jtkUngPhFTuwn6RKGe4T3lMHXTMSHnic3Ur3GH4BXU18FvC9
SDhhVRqgP5uO5VhqR7h4NFM0hmqo1CDmGtajFuenNAE6Ey1+fDnFJblD1SpNuoHy1aKqiczHWa/s
A/yjWwPuv6/yZkCsrN9pjXGZ2/Fs4NvfsfF/izL8CLNERGGMR6FPoU/szfTav2gN61ibt8GFxsoN
Y9hqZwzBhy7Eobey8NQTDaKF8CrqcOT0nObBuvV407aWPsCJuEvtb7iXSCZTAgxbw34pDZSKekFY
XlTVxGnTwC/y4DPFH2ZWdr5XNUNNEo2przS+YbVbmOCXDLHKD3ThakQ0/RFJLgCcJnN8GrD5ycqy
/jDSUIWrYZMAZr72NYkqyj6bykmOmk4GGkmL6zLTkOkyviMzpznzau4p89xLPvCKBVDWnHPhKqdJ
1AbMYhcX2+Q18wnO65fDoT/morxvIBduoJJb6xqtsDPZeLwm9zmMWd9oGLL/H0msa+yaLcWALJA0
hp1DvhatSiyYRk1MUwIvqUIQsyYvlvQB521gnH0u2/ppTvvQ1+z0k2bmG2Hr3w28YN+sg3u9MrAe
lVD7XGQ2gOdKlvQ2yNdZ4x0ZFAMAyYiyVuMDuETCNl3cGp6NmLA1u62W1F9pBlEMh4VvxT01bzfD
xgH2O3Slc8CkIg2SrjOv/xU2EYH3cTBewlI8SjKB0CiLVTgTLlS2yJyCJgIYVmUERJDEJYeM9FMJ
YGGWv2TA0WN3g3Pg2/ysBsHURRtCfzCyW3CmRLH1ALQsOJ2IqfJ1ZA0xb0l/8rJpMVeZ9b7FiI+f
Pjwb8ss1kI4FfV+sbbI6T3YKQsh0pE0KMkZbnQumUtNKpUQUUpV6q2TQ9k093Vv0heiB075CJswg
dIRuOuZ0O5AF7k0vZ/+ewimPsktDxAYah3fX5n9QzIilYgmhIsHq7cE/qgto0SYYGMcmCAcGZpiE
W1M3mIUG8Yuu3cLx0HD7aJ+ZxMXSB2xrliYJu/LJ3enDiL2BnHBStYHJTuODBZFu3ZIvTw6UYfum
F3Ywlgkc7YyLrkl1kLgZJRoI0IwRMPntOGzzrH8vTSyemitGSuPGx4qRU01ENPBg+KDUHsIQrKhn
3uDpZ5XElEcJHwm0D46FR6zUVkL1x4bWEjrC6Z7TMeTzRUdAAiQa7mYiJj4meDJ/5+un+GslnEkG
zK0Y+kkG8gaq2Xr8wsmANHEK2V9gG161zN42epYfPbzsZX8xM+Tq+uwe4zlDIAuyz1HtxjPNZ0za
KCLGXcj+cwvEkmUDfhrte78oUbcldBKZ/RvaNjaqOxadchfNFAKEKvgem4lVVoEaBnS9Kuv+1eUY
HI2OpuByAh266s5OsO2mDOIsXV40rz0XE0x1K6nYLg07NRs2vU7yxVgiCNcolk6ofA7D+CfQUUuH
BpJgBxy5k2swf+CWgwhgWN3ZK3vEEkDn5Hesyt8ko4PkN8BTE42wxE7mjwBU7ybRPLaAn9bKIz6j
JtFVwBFu8jnbZiEiEzM1lgLxp2qtX6Vk3iR+OXZvbUikANHZ4IMxiWCI8o8JbGGsqkvjkceqVdnv
0JX3OADMtQkGs6Uumsa3cPRCH9D/N6FoxKIg55Ux8Zf9kiUUtjOBCLch0sdaMO62pfaaOsavwG5f
FoQzQWvMkQEY6G5NngYTNN8a1smoUnrZ9LgxuP9C2AmLI5SXGRpT72oPmoeTokWy1BgvDCUkDb3e
9GnH38QdteGkRszYnYkf7ZxQAvHdQeYyTjYkvuymjObwgSzSdV+ocQs0nuTsoN86NKePw9SBTVOv
ak76FeSPkvPa1+iZj6qhidcYCHghwbx4jAiKYrB/UDXB68vXkAgR3HfWu2kNL9LpNnVNTdDcd5kF
9QKjBaflGfU4uPSk7+/gSEJYqs3q6FZsU0hwWzmkGwU2dRoKTWUjwSLlOXVljizg+uj90BChHIvk
oKyWLRPejb0xIU9JNTTmDlICvB+7Pkhw+MkJzA26x2jjBd5wJPn5MA6oMA2LnCynHB6KTqiz9mEI
HCZJurUb8qoGL8RV3KpPNqufQ2xqO5Gi9ASCfZ8kGXODObwzE/3YReib8IuQiZQdykx9t2NTbxsN
wDqUgXFTzCw9URKdRrj8dr6A6b0B5SroD84v7XOnaJbmkTyMbgJsU39to5GxnWYqZoOOy4wL9VXQ
tTcA3pYs0gfMNqOvWTCPdSD/2A2B8OhutRc9hPKQnjC+aoKsXGVIytJTGChEqi6rJJ4e0iFixp4F
3gkmDrafUw8Dym0wOASruLamTUcS9MpiBVsNjiN2drcvdAYiGRl7vh0ZT50l9V3Yl2/QrGJf2nut
126sMP5CHvRhS5wgvVY8VksPk2SireuAcE/IbBirGfUL1ZPSPejHiZdhfWDuO0+H2Jm/ogjeRu3l
OLJ0iNwMJIkvcLrVWCH8MzpUOzPJtE4lmZ3iIqndxKMIVy+0r/lmIwdWN0JbmtwyijZK2NpGEYm3
nTrrtUxoMdM6+MlnE0Ux1jBUJxZKZiB2I7F2ehewg2ZlUTOgN0ZHx7KKLaqlTK3RtpztOTokk9J8
rBmnVHg1mnVyU5ICAjwzjYEwwDWhPMjxA9RD3aLzM0uXRD+FD7z1GO+XhF2qkGHr0q8o3PkNypC5
H21jzUiG87fon+e0uC/K+V041DU1Its6/KER3Jwn0ojWlr2MqA1vHakl2W1Kk11bMRmOKUJLrLWr
OjUPNuN839ZzuctsZlrtMAR7M4OslZ3UTAfdlI33GOqvIUm0iYaUgyYOdZv5JVFwsbWnlQhOYDXn
/Wecs4mB6fjAObPdjBpJbVHusrMb3wHnEM02ggAKq99j+og+7Taeys9ZKEQdZPpQROu/DKcnRiuX
lwaqGIOvHrFU3Je3IdokF/XIpk/zGQzdqgzgJP0aq/S1DXoQdxM9T9C8aTwRaGvF4EhqhtrNb9sg
g8Vs+nltsH9BMdE95MzBqHj5HpnBb+Y9KZs+cZHtoR/lQz5UhzEHdTzrtwFbR4SfeK9FvHVtVBH4
ClC/5OldU8Cmj4M65w60JKc6ZQWR/SrqX6Fk8pnN3eRbhAfX4VK8JxyBhdOBKjTlF90MvAc6u0Jh
H2Wj7cdyvs+H7jPR1V6T9QFMLzrPWB4JR0GPDa9qOYvbyot3eU78rBHcuY6DMjoTn8zxq/VU/sDb
n7fAEs/BxNGMeTndJll9AwnRCB1jVVnVr6aN0XZI4sCmjdsHi+uwp5vJYK7rVhIl2kZ3GxzXDDbK
BxnMLyJkk93Q0xkGTR3nyp/HHtyW2DWG/TRYKC4sRUyRFOUezRCU23nAoIe9Ih7mi477ieoamVEt
ch75Y81TDEyM2JGZOJ9wbD/h+b6YGJLB41HRQcqdV6LAM1LQhSpxxCZTFwNSMp6v7MLrj78oQ9p3
+jFSkAFds9xCb7FpPkzGAL6LwmPU3HXVRqg0u7TZ0wTYh2lUH6OIyf5qLNjkloyJOOtxJZ8N3VZn
AHed5MKDgmIv/Ury1MtkIP3VblDE5e5MlsfSZA9rCCeQNlFd1PICbMJdw6u5ZUIYrjwtMo4qLhjK
1c6Of+XR9BjQNLrNN7AaJiZ6GuraxFsGONebHCZzy1vCghbIaFfamprXjWC0QwYNc1Rt3jQpWRpj
ScpJ4KSc2KOUv2s57p1lyu5EQbVtW0x5fLb7omYGnTRgt7AHFTHvsWccH8cw9mBZ79H32n0mtlEH
qIFBJlD7QZRAfJYwUIpdqgTS/OI6xgBL/JlTF/SECqJKdULQDrqankNHzffOjLywO3dT5fhBPEX7
yQqPOrHmNOFoiuLV0GrkSaLQ+nUz0SWGiMWwWbPaTeSYLis28Rr4k8etJzPM3XgtCHwcAJXRR4TN
qc6Utgz9yINCokPvh4ATBbO0egvFyGFhuAqNgN0V9JdkjUAM2UJZw0pJmZvjT5/qY9aRzQxfF6Vy
hmzH9dbsRJ8yt3+NE5aZENio2+iJD6KYhNlJH8kRXhIvjWd4074kfRk94asLykITwu/4E+zskfSE
5bmvP1xO2P95revvVBTNURuGXThA21bLbOX6IwzqhrZddRxDZBLOnwkGwXHrrrS+2JHdXq+/3rVd
HiS8ON45FZNaIUfom2OOeNfwNjiWl5kayoDiOP6fS9frwKoQtiXkzrUqOhtxVqxpcPJuauhzgab/
59L1OrvqTFgQtlzFZryDbW7xDYcrnozmoUT364Pz/N3G+iPRb1D5PSCTStalP8e1t9atoVp36qMu
o9J3QwIows6wVl5nBzt3GAZ6dPZtT8Y8YEiPU2OGNDhp9Yv06PyGRHH0ScmT2s2JNYWz/piT3BvX
WzXkH3ojvu2xwgRTkdFDGnTY16SapSbEyuidD/C5jaZLGDXLGCKkDyK/7RBZDQDIX6EsL3hmtQsp
g3lj3g/g+UQS/RJzeWd4/aVrnLOpF18o+HgwcCsKYXS27D2KhRnmCkaE1V6GoI8CbbykojhFzYDe
lW+dV45vHt6sTa+3igrOuKtrdc5i2Kkk7TxwOKuV9Jp72Iu3fRqxc0V/NisojmH8FHWZP0rNn2lM
bzq6CTuDWTwjiY1dgMynifnY6v19YjPubfvTENSEdvKxbULI1+uIHBpRg8mprJ0s6h9DmbdYto+w
gyrfyyPCD4krAN/cr2LY/YMCat4XxWY2mldsorejlhz1SiO/tWba76EtmR0q93pLLfbWKow+Qdjq
x+uPqE+Mg2kZj+Tk3UX7vFnUpQGJfXofnicxfBOBINZRKZ4iLfocTBgn6D/WXdIZBKLch3b6NTNe
21Smuddy9qlh8WoAdmd2hhXbQIEGw869iZI6YjkB6zk0PvBFfFH1pbPyOzywQCgyVNt2u3AUlNo2
TkiberTXppvf2aK/aIO4Wf7NZvrcWOLXZP3kzJ33VRHtKjTXNJpNuNLktWJWiKhbLDY0rslpSQ0P
rcZ3djA9DeBWt8vcCmhxRxhQ0hY0r+wbPiyKMHQEnMThEVa0giJ2ZxYJK1MBnE0bvX01yTe6W0FT
IUhuCu0emKexozJm7k4yoZ6TDJJCe+qRmMZ3PZ7QgyPotNLxCFcN8RRABNQql4J8jOns9cVjB6U4
EyC9K/ps0MdAN0Nhm8bqALcloRrMGl6wyRC4Cwml0uyhVppFARBy+fXPdSjs9M31yjijj2nUzndY
u+FatBc9yDycCtSRkiQpSwedDQjiSOi73I3KPCd1vqsDTKKlTOKzvgezFB40lA04PYiMAoo7F9V9
2VTdposopsEd/p6bmAtu/Sup0KKkLcnnbmYcrSa+NEb9mCMVtp123WIcwHMSfUbRArkLG1pHox/Z
9E/STL+PCTWsyJocJoqoqOi/KnT86ExBvVU6PLwaE6b0fmyvSf3eii+SBbRPtC90+bw523pxMTMO
Tl+ukf1BbVDS92Y0JPMcxnuw02c7m+J1Cj9tCQI0Tl4yUgaVlP+oqeRZWTUCV1fGHNeYDuKSI0MU
OOVLqeMgmD2/6Kc3LZP9sxail6SRvslypljTRLPl77Lldnm865aIAoZZ6HRNPjbFHmy9hPCiI/aV
HYmHXi4pJJ79TONQMULp+vXQw/WJgmJLZI1HbOgdck/mJWhFt1VZxzvOUySNZbdOPvWHSUy0E4pw
2+u07xjAGpwcOGsSWgpwdIJzvkkCA0dC0N1HVqIdBlM72MiObwQosALBJccj8CcCcM2zkozNZtc5
JlN8sunwa9Q6B1Ko2PToB1GBwKH3NPtZ5fVrTKQ4W43+gf69t5sN43tyA3WUiVttEPaxCgCr6she
pGWiMY7VwfjUDXsyHQdw1i3hjBWVRDeVZBHY7ndVuUw+FVTHlAEhyOZkzfbqzZH9tnTw5URD7j5E
swXwDRCAqdX1IRnsj86rnjVC6hkMUbVhwnSHA7XaObIx0rQkUhOe8GxgyIUYpX+NNloHlq/u0qTi
Hv3NcazYE84c9C7IH2TO6rXX2SsvnCBKbP2WIwMDtkoPjqyQXdNUmGc/kvN3QVJo43DCrsGM0fL9
yvu3MA++nUH7FZkTzX4c4X2RfwV2ePBy09sEc/5OkMisP2Sh9yuvGYV6TEas4rfIU+a/Az0bwLir
NP52THnU42zdec2SHn5Lbpq2cxuohpiQg8Vz1Dr5vs/Hc23RICmYUBG4Y55j6OmFg1ug5vkQBQhG
H3mrp+zIk4+CmDhODSVcPC2RNwxLVlO8bH3kh4UATg+1XRI5p8BTp9mxzglIGMwkRPA0EOnR4OOb
ib4I2f0oc93vsVSvtX6yiPdpt7UCJqJiYAtY/qvaNtmdTi+twxETDJfEG17LxqHL1G/p/7CF9x6Y
x5S+iocLkLO7HqWEybHly8z75VnjveORSAN/0iuDBx3LMhuohv4KzSXMuoIw2FEKonsDnOBTHj42
zFXgFYWeODfue1CPD4u7XfC28ZWs6E3h3BMLLclu13r4MDBF28jcbv2+Y1/bhBDAc+vYAXayQA+a
c32cmYbjKCg+Eid7dmrvDJfrwmiIj/WG+vRuzmwsqQn1P6RFGDX5YlwOJaILK58vsIOpZlyQUn17
KkYFm938nf8vys5juXEmzaJPhAh4syUJekkU5bVBVKkkeJcJIAE8/RywO6J6/uhZzIYhb0iYzO/e
e27O2qXvuy4cqM6xR0TtpbWCP4i1csuWu2xwwS0prHZEtOzQmhE3Up1WRQDahks7ktGtg56KRQ+O
q++SUrbtAYWgA6WS4QDOHShqmPE5YJ3qXTlPch4+25SfVtOI4pQJglgmflPzCNKAwHGpa9+DBf65
LjiiCBtdKj//Xe+i5SdSkcOp6xGgBiHrVO5i5FBoA/XDVMwXTjnmLor5rnB45fvuM1UZ99O439lm
/97l7lc1VjQQtpMftsThOZLSlIwiU62C0t5pskCLgAVzZMNSKidUoJJrFevc1wycF5P/1eQIxIpc
AxbBT1D6JIwi9pI5YyxQfxhXF2Q1PSI5eINFb1w3TC9CK8N0E3s/OYSESu+3QTc8pEyhWmkZQMyD
LRzRgrVbH+00e4Q5pqsjQb99De8HELCxIvKU7a0Yr3E0jl/ECB4iRWuH9zR51Z/eLBAzuvK9GxGD
OLtXwuxJQCbkJiXRNJZZl6CHmRPnmxR+PdhZQGOZQfsJq9hkBkCuZ9zLdS0B0FvPhKBe4HswVhrc
fcy8bZWOeDW5n8ycdR+pLt6XF6kWqlr7JvJDYIfl5NCn4ZtnbEGR8eGA0sQf4hw049WzjS+FRKtS
Qn1syChgKogF+MXJKomzG+MNnURZ0XJZERnaP9y1N6aA/UbT299x5XzP5hck9R/u3b9c55wFTJCN
KXvgqD4nJSd3kQ9g7y6uibt1yiVUYJMMjhsf3dj80Z1HAvB4rUXsraNLMHvXDI0XT4z2qNc+x1M1
bqO83dPpeynl9GCb1biyBJYIpjstKhWaBnMvXCxZ2Azg12hs6bTy2W+0XSG1Xx4sqlUTIM727nUE
00u/02qKEi79HEtU/b3Xc/45BckfNHVGBMFZNqSOfpPP7dbu67BsOOy1dO8ngEjLRoKFfsbqpWDx
CXe/ZeWJCKvtI6ONqXOc7C2QkfuMhtcd/aUc6Arl3WUWvR3AyDCPbteViKjV6qyZWsxlVafv9TJ7
1azGPuVwD0n28fK0XHi8OnrKk/KhS/GSoT7QSQ67lgY0/CSzYUMigBqE5pEZG9Nw7ty0dFZjoZ1z
y2Eg+dAl3KXZ3rgjUbTmWSMRt54la0AFrWZEKXGXpl2NCuBtKpLnDKSyyMW90w2PRDN2AmpDrIzj
yDkSC7I6gW/Fe1L1z7Pi9uwN5Q9zhFf6g35Y8nw3iclhYo+/4ASGquQ5TFmauYWFTkLrNh4h4FEz
V4Zy4s8MfFZ0IodoM31OtCambvuuSvE5KEnNCsjJVR4RJ0ksb5+J6LFlypdk3neRJNm2QzFnXvVp
4SyhQKl+GSXb94FCE1T1LVOfPWBYPDoR/ht1n3jtmyeKba+hYGWMTwO/OxY132HpPWu8P+kArcwr
xakR2bUTxdEe49BbSEtDzL21b5pry1COEZ/BVqHaQggWYRRVv+2qo4hGl+B5zEvbs3oibfcM5Xnd
Oh51TFH+orRqbxTTJ6fosCdJNU36IxAq2ni04CtIkcs8ymSG+b6w+IvpXIr2gGYpOS9/vASzHyAS
u3moAEvWWkPnXo0hwiZGsyWoBCESLFZtMEFxoujL4OIndf8LMhORNVJ4krGQWcekObLxh+7Gl4Ja
VnzRzcNUpr/RHS5lQelZBW1LzSFTRkZHXvoycKFD2Vb3OgOb5bmKE+uMI+S7ClzM/aeEwOmGdRsN
lvkORolamdTSirF9MfOFk9hPux5D4MaZiz8m4jQ+gWZvEWumrubdipJPYA2/HcN4UA3rroSUM7Bc
/BDs39xktzyVhpiepljK0I+Cw0iLSmcvQsQUv9gBN08WodTr7ETLf8Og+2Rh4mLi9oraLvHwYceO
65dZQY/pcePxym0lk84ax16LhGvELFdIn1uD99jQsNRRNstqY91QW6/jDYjG7pwxf17bfvt0OwuH
maPdzJj666DhMVzmvTypug87x3hvg0J7EJgmW42iTqpX5yR5kVlwpxfofwI+GfjN+mQjyeGb7XJS
3AzKZFUA1EFkmJzph/DHacqmAZk2ZrvfjdiyCJqPVU9yvP0U0rHQf0E36g71lthM5Kh9UBaGNcuB
Sx3nOqExb2LgT50ArujpKDNf4oU0fuZKLEipxFzPjdWcbg9Qb5iK9EyxcBEBE+kq1G4TIaIbfVz4
NbUtlCSQAm2bCg65eY8FtNrRx5Oe3MFIT80Qpae2rMm1wie3hdYeWXNx8NzevE2gSF/BBOPlCVzb
WXeSlnKGjAW3wepQmNQwRE4an52O6sQY4PF5yFiJGHFzYBGp7ZxpPFiVznUqoKj3yILT4exmagIj
vgR2FxN18vCy3KZkHac38hcPt3fN2EfzoRs2dPvMx7roekcCN9yjVVZtYEjXx8zJeRgicJdY29aQ
wnG+iwL1//bm7WvszPI2mcOCjjXIWh+r5cDqy1BbnM+3h6YkrrKKFif47X2qdFyA9ie6N8eTvzhd
ko5NlPTGcBqCnN71jNvH7c2uLK7cnkkDOrj48f5g3r9N4eJoPxRleckigka+6d+xnhSjvZngBBNr
G5prYNYrbUy00OtiutTL6P720HRjBLnAaWmzU6/Ngl4bdZ4qDGUEou2rJZAz+h5KGcWcnKQsboVf
nW7vsp48J7IwD7JT2klo8YbOyew+EGAYIHNn0PQCh3I0F/9hK87erC5N1/2ekOZNv6+PZJeyp6Qp
tq2ZkE2QU73FzUw7ai7+lL3+qtuYBoNfuDglVkXkI8AAO73Tg6O3vLqAY58nMDul0omF2X/6ql+O
8mk7C7P6yMB/Yb3xPoOkMYG6+V+WPya4I+EcmnZJjr/etkO7iRoCWg1qG7Bg0JpZ4r0axqzjEmQX
70HgZSvXOWFaSQDv0rv3W4s+vhy+p6jAC0LmXZnjopkVenNUM4j11e1NqiYXYEYR9npU7v9+ibF8
nYe/Z0UL1uLOmL+AWMZbb/yMo5IcmfQNjCtq3/WNcVdLPAxJLywwOYxdQXKh99RcNGGgByuPgx80
fHyYaL04Zi7mMOqZK7pr+37lNJcyngWTEybHzMJcjIqh1vIceER7tkq2OPdTsayf8qOw0uTJhAdB
SvrdGXq1b5L8K46ZtU1i2Dg+3g+iMcvWI+ceSzsS0pq6N6YHanKD50gMuBm8jJJYlpcpnYs7kaVX
Mp5gd4Np56Y53MGqWhcJ+bmRITHkPbZTepX9zH66t9K22ueef8dLru8rTpykafDhmEW3NUdHbQLW
uZSbXLzA5kkRPAEedkTyTydmZQrrDhs9RUPmpWhg+5RudFbxzKnv9eK+NnWOKb+0N4PJTM3gCn5r
4JqRw05eDRe2neVRxtNZsGk+aLG5mkpUlHkGGDbk8ZuX19Gbmup33UTIijtqqGxDm/dI49QeNOQn
40y4O+Xv4qK2nvIOC1vJAmCFkXLv8Ww/UmxzZ+hte9Gi8aPJ3lTZ1kfVOsEjkbQ/gVzaC1nJ1A2b
TQy9zTDWj0bMLKDVRbzDu6kfHaYNustglu7vIHQ0Bn1IsWKrBznBPUs+MC6+A2lLvCQe90IZmJxt
HaMYmYydZaZvY1o95qP7uYS00xER0MpGbO+FeWVJTueQmwIRBpC4U407rgwM5bdGuvx3z958M7oL
Qb1bUveN09ylGmw2GLbNfo5RCSPBVq6d00+rHK9z5Nh3faf8g2HzTVNZeifbM0qYX3+8xG7f+lSf
D7KFeJ3jXSK61r2wVzFPpo/VhBlc9xJwgwbX8Dz55qdYwBeYF7trGfDVtj0/l8sDvryD6dYRw8IR
ZHWiZ6/4zc5AcN+J27R3lq+0I1IzgHXI1kTqgvSBkc8Fekt0DdyLjX/8NGqk0gtVpFsHggeWWEzO
U+dqO6QZLjXW9JvqUJB6ZeTupE26UjXjO2B/kuYcNfjwGzi0izjQ+4x86a7+kvMIKmYHR9v4saV8
h43Ed2hAdwuGAGemCOEIYmyvzfgx3QbLjeLAfS4t+x4IiX9g00pRA6Bx3bK/usz6mpB6yBmMl6ye
5Rlo5lNb5MGpZ8eOm9Y9FLn5yj6EwonKVDs7yKZH8iFvbT4AFZlqh2uvywhrivPQUQQxDN3PrgFL
pBuhgHvle1CSTc0pLth40nqOZu2xblGK4ynvuDwi+kSdfdYTrACBDPRn9MQ/JlZfjhOylGkA2i5W
H3qanInHybsxPZZTTrFJoYlTi9tblE5Eb6IxQzjmKjEPz50/Tu+zDMBflxDbs3RFl0cVBi78hXGp
tadJAWa1gIsPZB7tVhfUjulmODe6T7J9ZnVqYCVj/8GUZmnkZtmY3mMGWEGKt85FvViIkuQIjf+K
i+u7l5k41z7pOK2a8pV+ItyebQa/zEK/8uHn2LIiDTxpT2k109PJuUX3+ZW9tQE/xyZlupTccy+t
Vz39Mgd7iUn4LRRWXXJKUPPbrSkP805qcL+cyc3vBhKW1kjJS0Hk+OLLgW1TRypdRJ9aY+aXOcZM
mYN2ZivBiCAJ8IO0DDO1acnNl9g88Rqgr9fDecqsBzGCfqhMvd0FTbBHpc9fTdf7zAQb5TF17xTa
JX9zj+Q22Pm+Sv9kMRyQQX6x24hDBzviNonfshoKW9aliDdFmT+3c3YiCc6EwvOG+5aXZ8/+UN+h
dNBTgQ5wnzsHyrWiV8Du3GNjjL921yyd6YjkrQVDD48soYc+H692SpsuG+Bso2EGA22nvU09Eyr8
zKhjlscYtkiJKGPTT/h3NjRdYUtr+jOFtuuKnuotaCdCs2ypHoLaPZcJ8U3N9EwyVqN59gVZ/s4n
uuIn5OU7J7ZXjcB5D0TVv3M8pPtO8q8TMoCKU/xJHY9OEVCEW4jQf0CApfeiG9N7h4FIogRr1Hi6
x+HoUrM347Pvx2PJaY693PKYBoxIIAAq8IJ3YQbzMin1u7zW4mPsxJTIGHW5zx0N4gWgi0Hr/LOL
ZREknaJfWC/PknwM42sr3XdNFoTeMrkTS31ynrE0tlQWwp7vQzko4wJRma4Jsbk9iMl80PU62eo4
rlUNToeLr//VN73x5sYVGyUfrIjTf8lsOhYzUmEnuyScqjvSEfVhNnr3z+DWd5HINsQjyvPt9TV1
eH0E9VesA2zmtYo5F1hCvq3PQD8anErOK6aeFwHH2POTsCTTsS4zjdKXSNtFMt2ltYXrPAZa6EX6
sMXGBvKeZqnQK6LfrXyOgdTsMR3zT8Hz2bSG/aMzxzlaZltsMOFa02czWhRBJHdycJKz2U4yLPuG
01Cv9v0Mvkz0OD9lkbNubIJN6yC84gXWcPBVe6rBoGo1CCiCYYCyTO+J+AulhAZUIEcFu8rLMi68
ZDd6c3irjNp88RiWkw+xFTSize02Ygc29z1b09bM5kkZj1ZzxQCFu1DkzpE6+moDec6kLV43tsDt
rV2dQk1MHSZMWqHc7ZxOOHEr9ZxHhMWFpZz3ICuoUs9oMFWVFdZt3VJdjTKaEfjIHPcXGiaFGam/
cSFRNJapgQHvKLTixuTRjbEHxtxXQfVkFoRQ+sx1n3vOXGb4OEvhtIbpjAYV9BjoRov2PVYESLjG
QwA57ajl8CWXl8+kGmaLTxktkJ1tT9sHxJJfqEVPFCVP8fzLRmkJ2yDrAEjDxnKb5JrD56fcG9cV
aW7raINwW3MGymNe9cHF4WLQ+648JfrwqfL0ceh8Cc9BlOe5I2qmMZwl0UKJ9CDteEX5ob61orcu
60eSaewwsym46HRSol63K4qcnb0d6Qh1ij4W+N414XK8rIBOiL0QSALpyGCMSsqVo/Djj753RBGU
O+mbp673G+ym5XVWY0a2B5tHpGwc30KwUSZOnnVRfB3nBrNaFq3JozLoYDqxDwjzQ5Rn7Rm18Qfs
fORAc2UG0wRfi8G71zHS9mQAmChrDglzNVbX+t5g2Aptuzc5anIMToChNnZUiA3Y9vGAZq095jak
Hg0UhTR+143e/Jhm85FH7RuGb+1JtfZzglHs21LltrQp+ykZ59/ZKofGn7mv0LGZcpRTf19kAHgd
nrQV+XFjZzDTuSb+zGJd1ukft3iM27z/HmaS+2q5J0sZXDXJekW1wj/pWeNuBSMq+nbLH05aAfY+
AwhRecTL6XNgOJIlh7yiqgGWsdV73sXq/A+XIRPxSseCOxLndILhciom+rJYPZ1YQjh3IKXUpsQN
wOpY2RfLvWTclD5UW+UozUwoWb0iSAQ2TltWj4MRNCiymGqznLJpnvztoHgVWAXaFwfRFx1JGhwv
5reL+LfpBowX7Jytddfg4jGN+VhrCe1+oMNq0QV72ZV/Sibk8CW0edNaZbymAytY46UYWUT1cClU
5LzrBvebOLAZKXv1dBJ+80N7FgB4D5yaj/qHFmVeEr/b6mS7tnISZni76zZjHmq+8UNnG1cf/8iQ
4gMnT05aPMXF0mlHFvAQA8zqrYzx5jREy1ZVW+phNamLmCrvaFgJXb4B4vE4jdeMSNLmdkGmePDB
l066nRU0igEW4gYbJSuliktbU3/PhdA2NXSslAvu0I3DcdZJ5DT0ikYRF58m5maRzNkrG6LhLAJi
V5TorqGAWJtx7p7NBuIfbjmmOTkmHcYGOF4drL/mOENooPNO74YtYzPCr1WK887GlqVHnnFwdOvM
lsp/jYLPvGdTwdo2OeDUZ0zGsSIh36KKcptIgyLdgdeh3OPq0yGB4U+JQx28SKeMDkwR1Eafa+Ma
JU56mhZrv2GY9d3C1QWAEWV01TmWvSIuATDIUc8UeLHw1GrxUjfJyddrDxssnmFKPW2mVUZ1idcl
gVHs89yV7GDn5sq7RPX8oE1IaDVukkz0xRM9Xz7qZ3JNA9HdgS56qcYB2KXZX9GuFNkIrDJxrs07
UmBvfq5VF56ZdewtqMipG1aeV/CuiTyBnHDopeOGo3/AA16T02uIfXVYiyLSecszCujede6NGBou
d+3s7BvoUJ3bLLMK135ylVwiXekuM8gzNE4wUgoYuce8ziNoDa52MJlTroYRvpqS8cekTRGR6/E0
JdZ4Aan8lBP6xGiUGIe41g6zPfVh0Jjyo3WuESyix7RC3pCj+OPRa3OSFZszhgNJy325MSmbjX3R
7I1KbU06pFe04nyJPItOUZowwclYOFcltkOJ7W8N9w16TV8qMqH6T5vp+jXvFKIEWTpb889lPfGa
kPuFIVES/q2vc99+Zx1HBBmO8rtqYmaUwIlde7I42BmOlPmM/Vw3MK6Tddxi/z3qllnvTB3Uf1ff
N5o9XW34TKGZjfuM4STkzae6RleLPZHSAI6JwDGaq28uHvOOslWJUk88GVVL5veVZfz07ezSfzMM
G4QPEiYV51Ez4ucaklE/OJn+TVwQEnygHhXOs0iCB7fKaZ95MczPgNtw443eXscMDMLZEI+djx+5
NtpqPcdzs25NNpBKJ1yPq8lGD5MsNzOaOzT4XOx0j3oWpVcIYE+NTiuynePEnAdwMPmobWFF7mRn
Qx6rWNNGyI6KjARUoIb0OIa3zdS7IJAtukD8mXl96aX06IJpJPvzgMxA5hRzOp7n9FRzTz1Qc5a3
jbHj9MBdUbecKbP8LhjKbWzLoHeWxqw4tbd1mudha9p3deYAKopLEiVoZi1eQkmCINEVKXUutHVX
762c58oi50IyC8RKb34F49jglJxfLa3AcA7/etNrOAJINbRIoDaY5oENY56YkP+qz6KWnHIgud26
vOildJhbebvGOHRwlyzlNWGsYT2u53NfzvbjIMUWhjR7f2/awOZLzrETPXWj2R6Cvrgfcyimaib4
X3d+cmDeQuKBhPmqn9rogQIj2jEgpm9Ej82Lhdm69pOfKKJvlyldhw3FtY1No/WoYbl+ZnJghpRz
ulS9j8dm6OHjVyhgk+ubW8Oy/HXR5CTQNOYgtm8wFxvLbSI+2c20YTDulZrOqiGHWgpGUy3GfjYA
JcuE47js47htKxkVZyhretjhgDR6SU2SZ322o1afIponGKLY/sE2ql+2Uw93ZLP7u7yp4aFrsN2Y
RA/nFAvOmT7Xe2sU0/72XlDvKoxvp8hjww8zjpQTAy2JYt3jAR47eVBz5vNqkUkPZDRRZN2K5Vuj
0IOHv4pBB26mxmbCGiTwSkG3nks/vZgAqLa2PyO/g0O9t9I43iTxJPZg3x4S039LA7+4683gnrhS
A52dagsyYnZouja7r7a4M5NfipPlsVP2E36dh3GcXgCuZfc1+LKoy5aJyWtTzvlzlWvJRavG0DWL
/Nwk8mkuivFxWO6meXLKp1ukMAOJ5rK/HacglFVgX+1BnXyBlxvu+aGtQAtESMp7wLhsRBLKCiW3
zJwUltYJcimq/ay1wDu5wutg0Ho2V78gP+eZR169NQ5Z3gzb2UhAC+vFhuK+fJ9beHzofQinid2J
abhfQmf2TYYr21rcoNcR8uO2sPB4Bu5kndzJuMv10T9Z/blKDDhgWGmSlMC5keiY0Fw25UVCHnCQ
7ELzCZtZI77RP0EG19ILjSGVpC0tVM/I2QaqJjwqwM6hVDZdw1SL/f/QgqZoGgLfKcjzx0RDYObV
vAuGZku2HySouBaF2uWRtAi0haVVNTt3YjNVebiFOgOKX19M51JDqWuU22xHp7l2rTK2phtEYc+l
GB+ofkgDRm8p5M+py+ZN5hdXr6ZlfCD652TR72TW5b0leigHxXCXDezHsjS+S636PWZawe9NRThY
mYK5apJLBWeVOqaizcKg3YGoBmZuL73odq1TvowsMutwZZF6HCB8XVJsIUHJdR+p6cQuvWVjQy95
MKDqFsiZYVF5Z3RnfaflxKW9aiRHhU/5sdBJfI6RQk0CLQYxETEZUBl45V9Ja+yssmtPlssCLHdc
bWMHLIRq3wKJRVou7NBEV7XVNSdG7vdwAfSdoRHFpXo5XkU+kfsiXUzYbFBO9QSOdWido1A499wZ
OuiUZhiQXJLzoj8IoFhnGp+n88zqD21rEeBN3Mtm6a4nsP1bbm72e3ZNRV+Fms1Gq+wCGwAq68p6
YjObMC3CLoViUPGsHycmIXmt8sWbzz4aLylrK7KAksqnRwlhkn5xYUC8d16aXCvWELSCbZq9jH4n
H6QhVo0TgwgeeoRz6N0MRxl4iPylanERuh25c7zTGzFaWMirQoaz4ymSwpW+m6fitY/sL/B4aLEk
dGhJ2TKKQ7bWy/JcdVztEmFYhx4DMs6htHjsdfE6G91HYbHpQR3xs/I4Zu5B+ir6CJTjIziI9D6g
8jygt/rBxAmG6c6xP92SnLFX8wnwKSUy0GQtgOmHBCHiwcbVTyezeDT9CKJn2aZhZU8dNxujm0/e
8pCnbXZwTJ/Qt/zIuYnvfSo772FYzvceApU5xNEuxSXVrOTMzWCcZy7kqZac6Z98GcjvgRSt07MV
WMD7nUdURTC9ywN6iP2vt9BEY/wLC6tC6V6/cVkx4oKK4B74/Z5CMzIGA/7g0sWrnFCnsU+L9jEo
Y/6zrvnR4yHZ1IxYAVoAgk0cjcykhIQSOfl4R7B5g2pbP+sNEkpd/JTBPEHWFT5pmJLDjPUjJ1AL
cAsOK34oashSwTp1FOMhyKVxMT2IeMuPisotY9/ixH3/003bLzGl0bYVBkvSKPJDih9MTbsbei+F
HWq1O3brmyHS5LGcQbPkNCXuHGN+A5ESn8u5ui8ZN+5nSRjDWB48rM8blKd6LRMnO90ePD34o9qY
QqEuUkcE+nkveIZifxiP/BmHapo3sc2iLqFCsc6btyaNwD1q6Q6ok71tRkrQYh0dTNlsPcsYC6y4
5tODP9JEoUfMmCIJwiLuyaVhcj4V6VKx5sqd29e/Mz37xBXC7INh3pA6IxXxkVr5iuIFl8lnioaV
VG27dkcHVdzZFJ0lttoM4AV2dJaS3WxjjdguzofVsohzbftXAnJTFcVro+xgo/u4NW1FML3F6aS7
ZHbHzmF+x+UHkr5FALJTqt06dqjm/iuTgvhSvWtj8qJOX74yfMc1UmMDKOGVr0SAg0qfMepo56jw
wGCAD1zTv9aMYFLYW+xNg55vP3aPMmGR3+Q8O5TRFxG7s0ytdCQh9pP9mX6pfNOQg6HshRk3Dslo
9D4Fdb3EbzRyph9arpe7Xne3reULriGY2lIroEV1Nu+bdLiTkQUpuHi1LcF5baqPljY01djku7Gp
sIjN5Ior8u/Jx+aeF8wR+E0qtj9avOMrPG/Nag6MJ4FHBoqrd+wm44OjyAn583ZO7n+nksql1G0/
owHzLtcBuNLNCYtPExb2lxOnL0Xmj6F3qF2G5uXAC5K4z7aqwPrawJkix2XxEe3r2vuMApuUcpM8
a57+zNyJiLSEnhHjROlb76rB5+QuHpHtGQFZP8yYjNiugD1Z/J9OmDDTwKJ0Xy3hos4TsCZo3JgE
tcQOl7i0ABhkU0Do+hWCrpYc05RAGcAoetaTnR85+JVgZEQ+umMZq1OXXHLwqn3wNgUEmGJixKve
ZdU5atcMGvrVZl+7nm1iLPGcgw3yXoNZAwyRvmJXn1f2ZF8AmV2IkOyA3bzTj36SOdZYvehe2sb7
BEm/bjvNp0wdodry2Zf1+G8NopCS9G6WEnQGQYJMR+IYZ/UvQ+u5DMxqo/J2xgRDfj41HmNd4OQB
XjX6Oo5DSgcz8w+BMdyAKSQglIgz16eHoog4JHS1roxcrF2729m2+SJKVpnVaTZTm3iexR1+AbjH
YtdOzaPjYKyoy+ag9Tip4BFQ/ImNLZ2pL5qZPJsShz3rnOfK3UPc+DUaI3mdjkm13370tYGrCBO8
1asorAV+Nd0snjstenOL5s2M0g9RZZSJE9MnlocqGYMC6FBUqdjbFMAo2JcAOtDeVWH+LG4Uo/jy
ik7fKuWtmyy+mwBO7jss6dZoA5yVcVhL985083qf1fpxVPFXkVu/ZEk4KI+zs9Zl95VynwjE4kgp
1RummT2C8esQT085fFqfzL+fs57yGo8tVQvXw09e/BGYiBIE/cxFO3WhCmUfY+fTgCrJJ49sO0UV
6atxSdax2X6THW1yWW0c29x/KWuQUBQjwaqUa1Y73ppeP387zu0H6vlV1OMuzwPChD6mvNhzKAtg
IWsv9vSA0IUEiISAjce0/RFN/WsK1M5t2RFMhv7mMWHBW6bP3R6qVLSPuSwWS7F5YsRr+jGp+YDM
Ywc/XpctZXSg+PsRH9SITJBm8my1ydZxQNXEtn8h5havjRImdgc3JUpEjKclf8mF9NciQT2ZC3me
HHY5gWXqWHwfqsy8S1KE+zw1934G/ozuNfz/CJNhEJMnSQkaYSZsPjt33LfSHDd1IR5KgHBBnaK7
MCALo2vsdtO+bNLnCrYTO3+chEE78ULAUiKO5zBR93KQDZ5QYqc5+B1K5s5h59S/vMRhkkYV7Gvj
eegWGZyrmZqilffol5hKi57ocwnIhB0luzMnC6sG519schXVpm81UhPi9ltIeFQHBrLc+S1FQCm2
u8FHtGZIwLo0CMc68x6J5IZjZ1IDMeTF2Y4WLN1cP8uCu8SYfFMaNB5tyY1fT8gGkqslSs+TEQcd
/2jxEEeC2MrAtZkagi1G2LApyyfT8ttHqafMQkQX+gmiuVb96pyLXmvqzeDgKRzmjcQNv3vYc5li
UtFby5Lim2psZrxgYK245gqMj0UiCgP9bLni7qTRtiu9dXFNWv3Jis3nwqBxqVG8IIwGQac550iX
/tZopmLDEzPCGNapobvplQY9vbd+1w4NG8HANECOup1B20ZkfAN1R4Wup0USXjF6nX224/mz0vFO
K+G/NM7Fb+wPxnVRWM48l7HJ6n+mqMCYcqpGiSRPGvn42YA5nTFIZNsqZ474vMLIo3OJNex7LMxt
T1kdd4qvvOV1Yl52T31jy0afluy6CQeXBRfziBc9YIGfldFrTbcHxkrx6EfmleQM5m4XHoujHpAj
P3JRTHDiQYO18Z8hZuDoTxysHZmEtv+eg5VoITJptAaHDiooxRLNWk9wWDdD+RsrEifFaDxmlLjU
Q0PxFwknxmX2US4Pt7dmHD8kOrUP6sed0FsSjdkSt2TNK441DXjFsvwl5sgiulj9/dTtLf+Wgrw9
sAobm8XXkcEBjRYY6O2tShn/fuv2sX+8+9++5O/Hbl+Mx6I6/v22f3yM9h8YOnNFbxrlWkeMr//5
kMbmf757++ztY/n//sTfr8tTsSSGlx9T3t78+6m/P/u/fewfv/4fX/L//LG3P+8/vufvH555TvLv
v+/vb/zXB//xK/9+z99/9v/8kn/9hNsX/p9f84///+9PvX3CTx0ZFon8QzztewzGiKroNFRYQvei
pAy+L2Gz0wKyzizx5hei3vbTJNad6Zq0stH0t8RplwdHACeYl4H/VP5hJjbuu1LulVWrY1f84vSq
iWeCWjHzYDxGPdnj1mjDdrReC3aox0om1lb12hUix3dD4+BW1iyS+pmp0Ygevk4lNsRAVFz8Ajh+
1MYd/z6kxaDWs58QOKB9vcGztZeMZ1jt1hhvIZ/0QbErrGLr69BbwB9GLLG8e2HmT9poTVtHCe41
ZeXueiHsXfE+2p69dxJ9kwxmscO7fzekfXtUKn8MSKOD4MBlZy8xdr0qq31aAgoYjXduAeW2yjQs
nzL+H/bOrDlyY9vOf0Vxnw1dJIYE4HA4wlVAzUWyOJMvCJJNYp5n/Hp/aOme02opJNvPPg86anWz
qwoFZO7ce61vAbD8vtbJpZkKAqTOGGhgxDwYWI/29IE4uOJmV5Z/mKHfMaSUGR1av0VaRzBkqANy
Q5+nvn5/eGbT/P0BhdNEz0VV8C3VwKUoFfA+zov3EWUHIVnf/1UXUAxMXNDEjr5HpY9F2FJRDYYO
21Cs9WQZYXOcSCtinP/IOJhmZ4LsAhyLU3LEsks0ZSqU+iED5jK+RHqLxCmJN35u1quI7lUpvLBS
HmeMIWua9TddB3urLXFH9PEWrg3fXpctVCZKWeAsbIn9KRPDIWTV5XxA+Ioyx28VyprlFHKKOMt5
Qkkgop+Hruu2fdpmGHv2iervfKKNVm00G6fhKMsISwhRngPRYwPA1UOylH4WyBUXFTBjE8H5jD04
z5CqAgpjfBqO921WoB1UtGFNJMVZvPh98GbiQ0aeb39YQbpOjbJZcgeZfvkE7ZVaSEhp3l9zM/au
AS43qQfzZIjuMRgXkyd96r2tj18jbiouzpeNSJkxYnzwzZjDgxK+p73xIMb4lZbvKz4WDt1MGpKh
pRkPTXQ1qRUrLtwZBgwRobAohhohbnSyS4SMdqXa30oxPc0kuYZq8RSD9Yx7NtelLAER+lhB6Say
dJcZNqLOvH9KsvgUJ/lVMVf39N31ExCDc9D1Lqqr2M00pvsq+asrBU0xABkgIzSu4n1zTHOCRiVu
1XVORk9sOgw4c/NDG4Bz9TZHY05wRyvfoOoi4jMemU2Zg30YkoQzVjAVnm47Vz6gzFVVcPSKtSep
+KmbIAlZK/qIhru/cLDAqqKVezXRHgZFoFRp8hsTX2QVWp8+zcekTEn2xh/lRcOwIxK5QhkxgG/J
zLuaPIdtqbGqDIqXyuxSD9SufYfXiRH8Drcbbk6/9ZRaf1OA69Fxu5VxfS2GPryLPwnSedIUcoaD
vrmzDVCnfoKWBtNaQgnQ2w/mFBEN3TmfhQ7lqnpAzHNIVPFUaNS/uE7ewLGSgFD1L7HK4y0RfIJ7
QJTuYAYkBgYxPuQvC0QSXaarmLJlmQ9JT4KtWKt28Di1RNk2arhtTJSxIImIlTRDAj4bhmgpbzjw
jQONnFPSFt90qo2QDq9puBq1CJ6ZQ6uadCk7FmeMr1uz5BvHpjpDm19HhMUVfQTALbiRSQtoZjoG
5UfGAkT63FQeGa4dshGVexCNVzKiJW9TU3n0MVyjHkOa5COJ26NO8gKYsGk+xyUVtQWqqBx5JwF5
yCkuEKgoycvEV0IQb4F7R70SpXMq62xTkHUyOZxQeCiCraaQVD0k142c5JozzpVj5goQhd5Y+4ju
mNAMjF36d9U20r3oradkCi9h+CZldE0DZtUsFi0oyAMJPyLMgeuM+6Iz9n6kXWI/1Ckc7Os0J20g
rI312JTXVFsHB/82R+38oZrG1xEOLrpu45AgwoesRWShiJ4CxV8bLQ1gtWmu2jr2CrX9qEMmJy03
CFUfIOlGpNBmbIJtp/GpqTJ5aB1wJsx4U4CJdF7BF2HZzLS3efbzXYY6cKUt7m8jFZ9qDjWbenu+
FJnzMi/lbs9R3iWG6OSEKDhSIKzqkrz9zTecpxKU3bWmlucE8chKDcXWIS2OrzxdYz/ZwUJN9vMU
PrYRwKyxfLFNXFcDuVzsHNlmNpNXdI0KoJ/pzIqddRSsmJKOnaO/RPM8r0HdNv1LGRBEyDaOBCn4
6DQQc5yunrpIIgjZ9i2xBgYU7ZWdz0x1rqYECTGYPjZF48YK27dm6afXU/bBKOXdLvQvVZbYd5f+
ZZhYBwyQuzCXT1U/PTqNeZKLsrpsMA4UWvkxzwTg1PgG8CjsRJF3m36qIHGkYpXKZbksCFzI6RzE
QUS4hbQy/A+zhwCCQ16VX0YCFdCZHzNTfyIuGcmeUTHJr55E0ZIxoVYgbXz/aNqPXWzc65MRAh3s
bk2GscCz5TfHWGDBGHidIeH0IuI38KLZjokeM3/1TJ6RO1YossVs6PgfKQ7K4IAc5JQ0PExsm5eo
do67pi9zQlU5Y7UjHeN+ZnqTpySZzPE1Dlwy60Gw6H1w1drJNuiI9S2Z6tcOWFQ5XWdqSBhEZUTI
eL6SMMTnxS035j4EhSWoiDZZlfkAkMw8XWRWt4HZasDjOJZoJEJX6ISxVqfbuvHBsnZQHTHXw4wc
rJURWJ9FSCCEhlVliupp21QfTcThiM3yqrCtFA9wuAmz8QEDPrjVFERH7H91o2HuGE/uqjo6Gr39
BVXW3nWi39d+uJmYBzEv+t6N1rP/HyTbTkuQrDDVH4K7lkjb31Nmr94yAmhv6jdyWrvm85fzW90y
H+Wg92Ow7Pcf/y1aFgH2r6THki2rGoIUWWET+PVbtqwixa+aZtu6Y1sGqloEkP/xy+/hssL4FUGg
ajKp0TTDRoT/r2xZfksnq1x1dENzTInS9D9+ipL9u2hZwQf7IVnWNPFc06d2HNN2NJ0X/ClvzDHb
lFUcMo5GBsurtYuYAzN5RV7yWkyQAVV1VdB+/eFy/UUo3PL2//SqYOAt05C6yRRY8vsfb7dRHhB/
K/5bUsaZUCA6udJ5ArtkabeCA4VBxRgmr/gSB+py6jg9fyjTUyhrUk++nWNo7irpK3B3QddpIRo8
47PJHgSbcHTn9G8GDWHYbRbM+PvOxgtSPVTjkozyaYcvEhPk338Kg4DfP38KmhqOKom2U8WS2vvD
p6h1dQoHxwKBWpDvVT5PjuKFtgDwfWJO7TFD24AYR6VdAsdixDI/so8iI8Rjhy+1iNwKz2/pvFhk
M0m72CBKX1EHrTUQ62F2CEmfAShUyXctfiNh3NOTcV/R6yPhyatKZaO01BY1PJL0bQrRdvm3yXu8
7Of+U2G3LmnllA2D9/efmizkP39oW1rcgrpukun3xw8d0bkKskqClWl10FtwiZ34EgS0gK2vAYpz
5qNpDczN37+qttyH/05A/n6fcoVVqlgbOZm0f7pjQnOM6HPrOamVME4iqCAqmEC0n8UekDgTJuhr
3QFPyK6t4k2OecmphKdoJkBnxS2JDLUZRnX3eRftDEYkAEsUqoArGuNoIt/M2WYnzv8f7nPeNU83
5jhDU82fwg+x1E2zpF/lKiz3dJpbUVBUwLT0V6P8alDnt/AbrIUoeMgw4kvfAFD2xNx8Ad/W6luf
+ysh76L+JjLY6yZOow8thjjdC0VCKwwuP/IaRakQp2RuU99b+n1EU0opoVChl/r7b0H8xZcvVM0w
LfqiMIjlkl74wx3ft+EIhVXkbhhpm0CiyaloO1O/DRP6I8hylEa0YJHLa5DR4x4QDaFi38b8SVTI
7AnNNdXdXKI6HIfdP7y3v1jJ/vDefroxh0IOndrM3JjaPec88HwK/kyxKTIyHWa05/W5ZQCtoqz/
h1cWf3Vv/vuqWMs7++GqNLwt2Al8yzrfgTB0t6Yub9V6i7yIHJ6aa6NnA5M7HZGIdP/h1Zd76E9P
xg+vvry7H15djfs6bRtePSkjDycNFKMbLb9TMfc5yVuCK7KhJqSu9SwKHpBS//AGtOXR+9Mb0IVh
OBIgsu38tAy2TYOLgRwhjs7Dami0tWL3sHIrAHscygDbFpmbQDbJGyKPfcb4hIv7pDq0zLIUZjZ0
7PtrwdPB+3OtqAXg/QyjpgwgfVvtJoIqoA3BP31pf7EFCUYKtm1KSZ0tf/rSeuzuKslsuRunMYoy
ZwMXcnuGIOHmaN5jxENZpsHgZshgd5u5ebWYt07MsRXWk3/4Cpcr9PMV1HVLM4UuDRsH8h+/wq53
tNSe6G5EFTodrkI3POSoSpEqMTrjXLRJ4+dFOlg2tetf+5gt/+Ed/NXy6himIWxL1x3L/ulq6A5+
x2DKuYl4Yv1EbvsCHZJfX4V9uC9n/OcxxLDkzjGLc05qHnPQuVaYGKHY9cOtwM5e2uHHP7yrv7q1
HVPT2GBR25nfl6Mfbm1YGkk56GnugrmB0DXs6zYE4YQ70YItAU8YwwwJthL3F0yjvLoYsTz+w3v4
q4f7h/eg/XRlgn5oagvunKtpATBNphpcFYjdKCEWaGF3rUtExhlD1eReyft/WtU06y8eLyokjdqR
WtCmGPzjzeEzxQiWMxq2ErBdPkke08bIAlRUfA2jDjJDbHpyMgpmsxnH1AAkcTQHMEiBJCxBoJl+
huj1EqHq8uu7aDT2Rm24vBiqd/QNl2BM3S5gOEvxJJ1Pv1sSQ9qtVoGL77BX8ltmXGO2zdx2MleI
tk55DER6xkE0Ga7Dsi90BWkNbAuGQkmwL4WyUyrSEILMtSjz1rWRuSosy65PdiCFdj1gVsDYVGj2
Pu+IjbQxiszhjTMx8qfdO6JeWF6r6mu3VpkfIeWMCv80dtkOtz9iPHUTcUBHA+vVGiT3AOVno25g
y65bNds1EKGkfUfssTcNApsGTOFI2Qm46FmaLS4iV8UQ2zNi58jYk0jvONVtJA237BWvtbSjiWJN
2gnJUJ89cnt+4iDEEpNJNLPYc1DcFLB4LUAIy7UKw5Non9TkWylTbHTxRXJSN/jrlVnug0HdqJjF
E5t5vEKgyUBtqL2OoCqRiS05Wht+KTDgQNPxMuWEmksM8Vrj4vdh5dn4u5rgCZdhHb7OCd3tRGzi
KSPW+6ELkFo6luvHr5UQ3APzJlIVL0tb+DiOJyokkcgVAjw4DQZlJWTbTmqPWS4drOwY0NGg174J
7X4vMV7YbOVZAZtoyl784QzfTEF0PPbW2onhsO9FgHevoDkLysdhjfYBckiCMBy2dskV0yZmeQiW
6+W9sLZ3CGKXq9qjki3NaEHh0giE7YPdvGcSiuOAMzHt3W8Y2HbR3nosmVSEaP4BxpDP2NwLPN2j
FmxGwCznsljGj9kSN7V2yHob6anTStrMKaEb9C4z+Tyq9KhnuU0QfOof5m2XElsGt7KL+NC3PvFI
RtK5vg7zRsWOCQcyjUeUTQG4nJ5cT8GxPFrTJKDnNHg20SNoeH30fbY4Wr21Q0xkWTpwFqT5hHLU
yripEJYnN1Le2xpoy/KO6GYX5j1ZNGyFEZQzolmAMsNiZSJ6LHLVVfR9SEjpshlatNGK6SafyTwu
Gy7cfVUxGeZWqamxQWiuhJXtbS3cBdV9iVMFgC4NPjRz8rYenk0UQRXaDUFT3exDRM+cGVD85OXg
hcRrj3AxDcRlbV564OZWbRh7JlDLNkAmA9y7WjA12JOs/LmaLtG8dZRuFU4laUDOujY1TwnfLOat
41S4JcJny35o7H5jk4GTwqiZaamq/VuNjETiZ14XJTaL2l636KVqpNU5Atc6feP8S1z0sC6QJtiI
cElVNVNv+SZhE+CLOJQ8hREMAt3kUMT3o0HJDCsM+NlCyyw8FSyX6pyycuTKg0LsDC9hyuQPwUbM
OgcmA5sro19l3yTf8CGuZn4g1cK1sL+VIPz0+Rvl8sRV9RevhQ5xNSIj9gHJFyNm9Fo9CjOmGzrS
yLEm74XApC64Vlvj+7X2t22/2A36Td5SC5RA36DbKPwV1Jeh0Lcm5YIDo7HnjY2SFi3chyBYbP7F
dgTGa2LxrnpAXn0MgcxyEUW5kVwyXg+DYa38hTWASdUETKESIqlPX7TWVy1cbF+j8ciKprTzxs6T
ndm+pWpz0HHfB7PmUdp5NgBbS1W5wZhGmJ0bsn40LWImEF5pTaq73a9M6lDyxlZh2R+BNYHMwggN
6qEmkjbJQH6gwsztc1hY+xyvRAqBWIH42sGPte4bwLIo7yLjEc09WPS1CAtEhcYKTsgKw4Rr+Tri
2M5LC9rXtfMwE98xkG5lugH5hIzUdrmwTgVkhX6j1NENwYUb8im2IHLXM5FKRUcOSFhsO54auy7O
kTV4+Tjwd5V7GmCEtK+zSeyQp22MIN8bND7LxK1sFJ/ITOivuLJcLMH4E6buqNEpNKvSM+bInbCq
DhxScf5v20Dx4lTdpdgySrXedUToqnwSZkKmzz2yhJ6OD4H/tJHJbij59F4Fea9BDijnh+/RIbTn
WwKR8SyuOyRZToYKTLtXYZgvKVokykxG4uVR6TWknFcOc7PU3BDNxzwUVmxy0cuADckndRmqpu7m
injKmsrLk27rKyhxcmVHyxgccb2N0PDXsXbQfH8nZhezFR5mbVNqp4qlqIFUr3Wg0GP1rhS8SW5i
OY93hPqhIrkpe+nq5EjNIXt0KjBb+vtIP5q1hTkJlEuiHxUTtsugH+raODe2jYGS6Sgr11xZ+2ZS
N8s2TPPpkKKKNpQn+pyezoa27MqIM48i71jrqO/RXRLgd8gLcexpsywd4K42CPxNdlWEJtZCfYOO
Tsvo7ag6atJ6q8PDKwNGxrgVsyXtjcpCUBEs/w0y6mrZMSDX4FX5Lsh20W/sDHsi5Zf6h1MuZ8vv
P94Fe1XVTw0vFcNYWzaiXNWOslM3dLndZcMpLIE0Co8RqY72l8bpu4K5T7VEEdWBBdCx8+XbqnrK
9HqNhn5dlgTG2QSNoc+B67FbqpuBSOZKOTHVO+epOFWv9IR3hGpsuoIVXq+x4GOexfsj0PmqSM3s
SfFKyPyyZwu0icF2zjRoNkVp7kOSLpjKXQMPve567Aatci1qEr+iV5Xx9lJoBX20HVxmq3tNE4s2
3y26ZIc25iiM5DLFnK4JKUqT8CIHHU5TsouETuCCekSVeq+J8BQ5e7NC9zOZhxBDZIdEPQDRU0/6
2arZmZl4J6MXd4pnTr5Hb+U1GRomtsZVFoT7XvUxaHwLSuNS5RahiDu74T4J9aMei5Pft9vvbR/e
01IkCbvaqp1x9NPpqe2tvTYqPJV3Cr1/BH9BUjwaKfMdxdynYXYRjlhLM3eFaLa2aLeS+zacNWZu
pBYN4LUbcGV2cR+Y6Wlq9XPt2/e9le6oKjdaxViNW0LHwB86tWdN/m5sKIV4XCeGCbppneiorjnY
nXqjvwuIfaGJgYlQQQhU51jWsvnKoDtRUZ+qvn9fFcluKfzoWJC51OlnbrwoZhsufELB2YDRf0YB
qVptwzWvnrR4kQZ3RDf0nxGVr4i7Q2XMW0GrdK+X0W7QkM6Fetpv6Z+d2yFWdmM2WG5qSmqnZ1/i
M6THdbTt+lb24pwHvPjGIFE8Uv0vvaQGVdQnToP7qCQgslI83yEOIU4/OX8fOzI9W+GctGDcxLQR
QTFdNdH4iuT5tknGu5TKTMuwe8+j8ayQkaCF1/GsesQjfRAj+jqE9a1hKM+OxT3NcsDYcUMS8ako
p7s2XwhD1OVsGeRGWiR5zQPwj8k40Qn80H187VLaj21dHNntTqWlr1WCLyZefBWGIDpVcedzLUer
wqD2FesBDmj/yoCFYxPgEatPqZBXfVTeAqx5CFIevFIHnqFB232PjYkoiOlOVzm7WNqBY/edwBeE
isx4NGqFKV1yASf8qGL1RkP+DD/qTtYZWoycQab6YpTLxDoyyDAVLFApJjaT4wbPZzjEGK/vWh5D
rqsLTQZ/AqePmognM7nMCberUNjcOUlxQ7UaALYMcG0gUMdHrykFl3MPZfILev7JLKJ9yW3q+HhT
65rNP5ifRtU4TjY9X8l9rOvHTFEJuNTX2ITPlTJsCfOglm8hcmTwbHUOs5AoAPYVvSSFzrknhoTR
TrIxaIGY3CwOb4mGzppMN8aY3oBHZsxGd5IPFhcSaosdrS10+47CII1OS7IR1atBuH0KUjzU66Mf
p9tdl2YX2WYvY43baNzOEdi/hiadT2WGbU1pibp9jxALGO1XT1gO+mRaZpEL5pk+FZeIrWZifSw3
yIguQ5nsliXEnxBnNXnDls3jP6HlD91+1GgGc2mz13mU+2UBVIpuu7ySZBSvcTZcFqlw/ig6SKd6
DCsGNXmwaZ87a3FX6QezqD0dW8WydBNgsg55ZELtaGfYmSFGVJBB+4S+GseK5QS1bEJL8Qy6nGMe
hzT+X2NlSUoKPGQvGenAyz5aK9p5zrptFytE0AJ/rYjx7pqtzgrkEFygzcY5ET7qYopC5Ma9AA+e
1FuTeZnWlzASnA2ZORHBEqXqXI8wbC1q/EbhlLUwdfSLrlqAoMwrXU92kqLVNuJdtSBYZL4Jy3Zj
NqxXTPhtS93kFkxO1SD6SnMPfaUdhg65+0xpbKobGCierQcb9taVqBI4PldD8bUcXJcdNGg5I2ew
HXNx6jlTobsPddMbLH7JD9ecTg1WveWIPxecOjnmRaTzpaO6KUvlXovq23q8dEOxI9P13pnzSzox
1SkygEH2rcS5NM9oq4p2m/f8S5UTV2j1WGn8onSBc3CT+SeZ72y0OGH5sLwlkxvKqtmY2UEMkbxk
MaaliK4v1daokZSr8/8c4zsSVjgir1JaE3NRoVBjA+KUTObkNjE2QRVtKrw9fA3gKdPvHYalIaEu
5nhLrIOaEySRAcsJE0wCnR5U4bBO4mWtq/0d4v/vfyaIsCPp9l6z6y2W3b209LOSKCt1cNBP195S
ewQtjWo6BMtwJmAjERwSiqDZLldZJIL8YU6wHRANQhlLG6GQdoga/zpJkd9obN1S2XUZBOb8gf7K
XpT6sQbRaKP2GEzy6xb9ucWj62hXeSD3wzt3GCWSF2j2vSr1c1bq9EGpFHhWdE0/Wom9B0zspktP
h78IC+aR7bBTbZfH3SIReErSS2xOr8tdJPqML8/cm6bmLu/IUnxvDNmLK1eb8ZF8lTZycJUEPGOv
0Ichh2o5TfqzjlrP95LkGiQCcAZc+Bzvlqcp5pvqqMALBWZCXm9DGkeKoi43Gu5fvjEusYp5bHkC
M5OnAenwUrVaTsBhn34uD7iQLCc+TSGePKicQNbJw0q073/H90qWvkfPGW9xEczZyQihefAg1kW4
zeGQkblLHtD0uvw3Hg9PaQyMnfFFt27wmbNCmZziTM/JsGigpF1eaXmHy3VowAKpWGqXe4ljO9uH
s5hp14YsH3OTe2tpySl4eZauVbD93hX8z4/xvwefxc1vvdnf5qgf7H4162D70y//5zn6qIum+Gr/
x/Jj//pj34ex//6Ve/e/7n8BmPnL+W5z//Of/MMP8vf//vrLwPkPv/DyNmqnS/dZT7efTZe2/zXx
Xf7k/+lv/j7Cvp9KRtgstXm7/G1wwvIfZ9eMk3/5zx//+t9/7LfJ97rIg+LnP/7bpFvYv0oD3i46
DME0gji9/xp0C/GrcKTuqIIOLjNfncnM73Nu/VdLZYl0eDL5n8nP/2vOrZi/qpqtq0zONNWmNe6Y
/zeDbsN2/jiutVWbRhj1paFzbJEgA35qpAq+4jhiP1M0WhGBUJWL3yP0xhsoP8b4ITda/Lc6nZ+i
1Gt2ZR3k4NTFCz35WVdM9brUU2DNEA32fkE5UeFzzRNCJpzyitNLwsXBiN4rV0M82Ffk8gFHuHKc
iNRRO9N3TrBtupuSgOHJ1uGsh1N14xgzss7Q4tigjl9hQh7ZHBlfPnDeY2oDA6uNJOUEh1ODuMde
CyXvxHhoGGJiOEzwSoDMaGL2msqoOdap5bZOCDrqAwkWzbGTh0oP9lk92i+VhAlg6dq2xK3gzRZH
yjLSny19SFaA48eNXVsFrpsUX6OV7Iex+FZCQt93Sv7S9H3EGATngFknJ9sS9bVsEQyGoIPWgrRV
Lb9pxzrdN1ZwH3VqehUOy87a9Gz1wxEjJezDWSXhNSdEGzgCLSxMi9u6dApgADQKRdE8tTlGlKSr
y+2sMTIzujT06gZs2BiPhzAa+q2QmDQrrY/cqInfx1590hUcE1XHwMkc2QymlFDAhKSlyNDuZvs1
nDrwdGEOmyGAJq0Ue8itoLxpQDCKi8RG0BcRQP7Whe6kiDU3NG6bo6Ph5QC480i7rP3SnHtlrO6U
kqFyJOsZUEL8bkwhcems+et6qJRDBwy2EMOlkilO2rLLj87yD6aoQKdVOVxFXX4ib0N/Z6qElWQY
+YCxRU1PJzMGLQYmdb6g0S00SN7foVIWmjHXJxBkZeZ+QhQF2lvbPk+JHB8KMDSBse9yeNq+RCsQ
5Kq1bYsZklMWPDcIBLHSfKvz6U7JL2RcSi8q6tcqD2g7z0xuO7BYGqZDayHfK225Ay6xt3swJ07S
HWQNIoEgVX9l6Smzng7Ga6+C7S7U5kZ0KApVZIbAIknxEU27hhBMYzI+omGilYSFaIXaAtZpOoT0
2afVkODj1aNvms5LQhIFdNlwAfQ5vCuGD2yWH+2ANXSsLr6G0FHtrxyZT9iqdYBFQ/GEZJhTn/w0
lAlN7fAcZOJkdfSohJpeWzCGMYnvK7IscAAl5CsklwCeMQ1V0p+HFEd11lySqX9mZPKl9C9hg7Em
NQgXjW7xGj8MJnGGjXyM2MGT9k1V43cEZDeCRAc6fEv8TWGfE228maT/YdXxmxM2eIGxJceHOSUS
wkQ0UxIs72YGL6vN8sKygQRXjO0L9MYT9miiz/AAUtztJO7uDsdyTAOJKgUkD3clBdWctoTfyuTa
6s1r6ZyHPno0Q/0BXM63qpUXWdEhVKMXu2nACbbdNtYBB8icaVgRtrepeZX6DXzWoMZWop5iNSdB
BkhhOQ4L9mlsDg217DRIDuS5RmQmZFWTGrBQ460fEIlO23yP3YrsqWjcqrN6U8/qYzoSfrokA1SO
vJIL1rIJBqTEggYKj4xYCU3b5SExljIJAyBDEk4GNmAqiYFMlHDczwFuUSPSSnKB24conop1ppmM
LShg87BIwQhsoapanuaDuvGjLN9HTVHvByOz3ThvnhpYUwgEmYgMYrxxAjzG5BU9URmGK3vBR0Jl
6rg/7De6YeG6RFTTJWLXsDzipu+76IvInRIIRgHr0GCIMc0XgKQMNctk35DAvEoFbfBAtB9Qfrul
luvM4VkStwkSA6i+KPnt2vpKK/OrSGPNq4W1a9rkPpZEhwBbOHQ9vDi01glq2MNsJHT4+3cCSW9k
zMWa6DStRKl9I+qBRawI3+vTYMvxkKdFSZHcPBnNx9hF04OQI12DZlgnHaaCGRGhmUP96LXqPTHx
lpVBt7MwrUPHKAgHM6o7HgOTk1p6R2Rot7VHouubYWt0w6tdtDe9kT1YaGW3IYhwijpsHGpCIrq6
j80eAwhNpRUJVtEul+gog5jzso6QMqpKHzJEVNJnDLy5NsdtwXR45ZgcxTGG4Muyq1vTmugJGJyR
C6PbYNNv3MQRN+CY9pNeB2tnGgXCFxWNSkecNT6PmmEkLloUw1+Nr1L4VwVC4hZkjym+UrN4zg3a
8+OYksVT+t0dltMXe+ig/pijZ4SRw7ZdonVyqlWjJQ961riNNOeN5mfKtolYvXCWl7UduMhBP1u9
X5Ifs7cZp/WhQKN92/sHqvhNWuHuB7fjxyTgdZZxiRzzNW9oAwxm+y2nV4CDUjdOhYOCdlSyi2XR
Mkwa427uFP/GmGiqib47MM/ATpMr0YHESVczOJraHOYVu70zB+g1soVFX0u5GZXoZmCKjOybXVQR
3WWs8cxkAbQ/c6qrta/HMR9c2fG1MP60WHQym6T0rB0Ixqa0HoFBROjPqyWWL8Jfl5emNxHa05cl
QPLBG8co8BTFeI8zvVqRhTa7TdQxmg6tG8TOT0JzyNjJwitED91awHHRIGOTp1NZ2E8JII1MZV7L
wPmqm3S8SpvgebSVYTUCUj9375kihlvEI/C8GXG0mLKtARxNQ+Pe/uyqZzV7sUubUJCUpMp+ao5m
yJ3fqNUepfsE9rm8mVqQZpbSu7MgjiG1dyUMxxWl42szEl4OQIMgC38iRqwDmK96Vi/9Na0SwZra
hPMIcs9+w8UNfnxqiQRjBKKDEtm2MA937ZRBuiLOoEmJt4FKQQo2ENw5Kx6dllaAoQU9yqPoM/VL
IIJR7+wNlP1zn2g7J5zeGy3fBLnzETk5kHaXwf6z5oeDiyBtcOfW2Sq5MD1VMq1p+EZvyAK+iVOU
VmVO7uO4zfUmPM56We8DbAAjDyVZiIQtWfNBi/LbOI7vqA9pSIsMCrXa84VZzrNeRdbOGkhetFt5
kD17dT/2uwzj0BgJ/BR4VRhsHVXFClGF+9WJZmzdFwwSE2cjR//Z6jKsxRbytTY1XpFNl2vT6a+r
KEpdlMb2WvPFFhjctoWFeawsQLckmeOJEQx1Qr4Ngq7lYRRsddXgZDsw+nd8ZhC6WgJecyZHnmZM
3ieS6VqeHMcBUIiJuXVKT+wP8A7H6zlM8XnWPpRVO2OuB4OK2yQM3Co9wJJWbkLlwAhwEUY6aAkk
salKFlbrBlY4aJn5Lo1fGcxwMK9mcA9BXOF7dpguT1AC7EXFXkGQYfkSmF01BqaJ6AjMJJ/qwMD5
Po7stzCkX+D4AKAUlcyFwdb3GH95B6Fe0AY0uCXVIxy7DoU7Is0EyCtsG/pSxCcXWrWALxB3xGe4
/xbVXurFWcfJfVJea4iVG0cJrm0FrVveQAGC9AzJOTf3g40PZQDf1TL4mNDvmU3MwWGqN4vCoCGw
kyVGdXZmHQ14qKE8gRyeNrl/3SzEFF+FOBY4E5+ZxLGVVGmWVrJmBjN2cNqz6DadBGOJVpJ9kzAr
L4W5CxpWv6Ih+rPKchKxczM/m9AGmWObD2oYF4uOn1YOXWrUPqAPl8vRZpC37GLkQoKw4W9lplaT
0+NPybZh4j4avEFfa4ZdbnaxpyDd26eDeT/rJ04ZPqkuNt2durytNZogmTTeoOU8s6dU8M7Y9QDg
fEa0yhHp5DMgpoKuaXwFIAxfAD09d0gRYXDfnJVSV9i0c80bfR9yXFiHbpT66XFK43eHmB2vY3Vz
w1C/zBH4HK1s1FU+MmDTK8h8WC7WJQHTFmeEpvBpmSoEHECaQiTS8JlQSlSorT3LUlg3tG+CNcBN
l6ZZmQFSmrjnUURjpGMionXBQy1agA4UL/EIbInsWIZp+bzndVY2Vm/G58lWSf2JHh80AN4sE8Y8
tteBPV8lDH7PQTgMt3D0TwSUmbvW7G8TcHy7cAzfesffEdQY0H7PCbCImSVDOeq3Wj+cmmYK9v+b
pfNYbhzJougXZQRMwm0JeiNSolxpg5BUErxHwn19H1T0YhStmpkuiQQzn7n33KQLi7NTe/DRcQ+s
dFCE9JHGVvTKOEo7y1lY03WwWypdNWwbcprpDsPvicHyekhcFvWyIWLJKX61GKaIEVTPKMmxNC3M
yDGjkR0DdRobcR/nUb/OiVeBSH1KjaoEh1aMd57LV5lEyckux8dsTHB6VEV8FLgRSZxNU1/KhXk3
J8+GSJ2HqNEv88wsOc+c+78vCfEHVn1A5u0+iUYwIzI1VqL9/DYx4T+MHvsO8uTm81QYRN0ES1hb
3Yc0juORgcC9oua9cii1QCzgPnQD4QOFsdX4o1sIHg+Mdpey0KZ7AZoVYTvF5+aVD4GlG0DsSZvs
kY8PiXrKHKAnFtz2Y49eZ9vbFeEnVXHpTXzc2MnuMN9DhsEoebrp2AfOFS93fOX573S9WyWV+8Kw
B9yfGz5YeXqQpaXRQMzmPk1K30WWcgxGUBZRL+pd1BXjYj8yWOzwMqPoYzRb6eN1agTrq6nfcV1x
ZQT1BWs95q+E1J6oU+FeSpldo7gWPhBJYCbCfu1NHUzI7F1MaiyeAplxjMbTJtW5tkw52WsxNP2u
nZI7EoLp+O+LmbUkOcMgauP4YagiujRi4CiQkwOGBZ0VJ6nRxcTWKRs2bZkmq2iRSBMGO5/GDqKK
Z51EhC7ECasLwe+/MxvlRxtFb6ncCO2VEfgmiLJYlZjW3TgE5ZmBTADDCogw6cFDS3X792UY83um
uS9DWf5kHuzumQ4XxXUNmngBLf37MuQ52hKFWN0s+GVgXyYEIQzDWcwAR3FZosNxRX9Mli/Iv3X8
96wVJklup64WsQ16TRTumksANfEE2ZIwbVFvOIHqr/Tk1Rwlb8oGP1OYbvXgoih5W2oxmSTIrLIJ
aMIRgudDM6n2SVvWH02P+EdT1BidG8SvcQmV0SLCSKu6z0EhFNIcUZOZrcqDtJhMN3jy7yJgwKk1
NZa7SJu3Wb/4E4UdfBQgP3U0m4AR0190SrsuEfmnR3rVAn1TO9Pk3i85HA4mLO7tZBvpibkA6J4+
e6iZez52FhdIEbeOb2RlDWP+FQpQ+K6120bG9juqj/gwNa8YKpkEOUHwIrrW3rkOXdK/b1F3ii2Z
a+Pm37dNV5G+mQ4wdKlNZeS2L0YOcJtfO98gA2lf2slCTdeQ8vjv28SM1WGcYQ4hzaKb7qerXlTl
uU7NSyXlFpxC+C4DKl66PcK/gjz3PTxVL4HNNT6n5OhVovPWmRLku1KJUrYjFYpEWyMtYdkZULau
i4z8KcXrwGAAWUAGgPLZdadobThw+WpP3QGnutyHBOCJ6bEF3rcX5k/eVshEhN1tnFbLdn1g3zDJ
SXwWGcKkiMGRVjCPsphcYfvVj4EJHXBYNCUTbRVm6tLXB6ZQpip56BfsUzBihsvIczsYCrqD3oJK
hdPzOkbALzGGtofSQrQtslmd4kB+jnK+QpEKj/WmX/KKBmbwRYM30W1mLjcL5X5rIXEspENzMDXh
oQ3ie9mr9IMcjOtU8AjNJHusPSku+hRJJGrMx6Zw4uJq9F2iaf0L7gqgUWbhfHT5/Fh5+oPbaTAZ
c95agFfcCGTzPEcAOeBStYcgCzgUPCJNkiL/qhtKDRkzkRvJD9G8rWvR60Xm7FxNi82vHh672Xkk
bIChYvojq9swEJvrzN27/StIwnlYQs57tp7nVLQd8WXYilnr6Bdhoq90i+jZkm7xGzr9ipEVC3y7
To+dM/xFu1s9T9l4I78DcepImHaZtRMKFU3bZRHzfNyNBL+53r4P+x1vI5PNIu4f1JS+BokgBrBh
vM8MHJMrQL9/p2RA3rIbRsERRQG+SntWR5iO+yCHut4T0+wHZHGlKoguGX9SZoPctO5CsYmL5BRY
ytlNROdFZcid7RWsKh3fBaDFoMbKDkFHRNdoJBwsS7hELdl1Qyu31oUswR0Awzfqp0xHS4HEtD2M
1rjtdWM6ZYF2zIOsOsOiKvdpXSnfqiaDS7jrz1ySNjNKFDBlWoSgToPhbFM2PoewVe6WJa7Myexz
5lLhtSiJh8DNtnBMkZnjeF4F7HCJNXM3xV+t1MpHDKT9JtRntVFqjuBdMSctm7+jrvqnyCyQB+TW
3mmnB00DSZgzhPuuLCIA53xj5+br1KTRUYdhzcok+tSo074yg/rbLNrPPlDDRZPVtPYy0ltHNmGr
am6rldW5lyQsi5MtQ/ZMhWWtXV1+e5oR+gxExK4XzV8V9Kc265nizQy+ZEIO14A7B31CemsCnQ8s
juGAcQXjh99Rc5gqTWzYOtZxUTUy5IpZa+utPBtchF9RIl9RmMfOyCzMrKzHXpbsvkn9TgznNhZ0
cgKKeisYdDFDPsoogTBtb4xmmA90rop6Z20Aca0IR1mZDtQkU5EUD8bmQJFYHulJWE7l/Z1FD+ui
8ttdyNBBBL2x0BkBgXzTNlYt0VRq434cGckGpEqClWfsmdanoJm4+ewi2psMH1dzPRisIZ03s8FS
Jrygf+xaQ50N1R6aFALUZAKlixwj2EJnKlGfTJDX8Az6ScdILI8qd4Pl1VdKggODWbvu83AHlJxN
qx5HPvSdMdX2Nd7cPwmfFviYVOph9kgaeX/Wm2jetUkebxz2bUiT5uzsFP05JCq6A4Jd9a75zKvp
Ru9kjgw7BgxjNSVnLpa9uYQHmvpCxW+5qgxaJoBnDaLmclUOEGoAgoTgbSi+NKPPGCshFDHR4HYB
P7eBrM1jIR46zfwYEC2V6ul45VO8M7sO25IRv1mNVWyGzyAe5NarB/xhLr//5PUba3Qei4g/yeqQ
YGz213YD5lwSZw23GJaPCzcN/x+hiKFxjZcCNtDddaxHHziui52H5cF00vzkJdM6F91wqMoJkhIC
dpVQIjpzcctaI9o6bsvArqCSsnV6OzvU/oL771ls5KyzFd7f3KDtj8J8qzsOaHXYj02IAG0uLI01
/oRNRWtXJd6HfWSht2n1csem9KSlOnV/WyjfqGtErp3cBmO4jUpDnVI9PyS6sVMFxG54tUDw2eIh
/0Ix69lgYfvAggoUQxnIp7ZdB52+002LCHvq1bEvLk6kfsex/bWqOkCUTG6rF9n9NobCmzTiEpRU
BvOgPYtlAc4mgGl/sTNFcGWhggbPqPs1FoG/BomMqYdCHPUV4Qi0MGs9Byav6ahWo/bcM9beQR08
lW1cHP99qUt4y9LT2TL12aPGLb6zZlEcPI7bCfwmUlhao0gaiDWdlabrUNIMFsJRQxmv4vGWCYya
HXsySAZ1ukLh+B0V6gI2s96hO6BacBlmXUb4y3s9plfUa4axxohrQg2E+jGvpuvJzsCRZ3pjJ6PP
nawOREGevTFRqve0nnGcXKMoHR5ddj9Y/VkN6w1g8cDZNloMjSEHXBoPplh3UEFljr18oJY1EOp9
pNkbeAIi0VT8kqdUbrVXv1slxRaWWMtHPQaTvoA4XKTzTcMxvgmV80q2wSIcY8Jol8Ccwjlwd6lr
T/jD4ckbmRetkyhfMslAuU617ZcDLfk4KW2Ty9lGq5AifrKWKcZsg+ZLm+9w4ncmseSHMcakD4av
qqDZNk15JscyJvWDZslZ7pHWXQ8aVR7adYDyWfjK8g3f0KZ2vQqoWmGu8RKjQBXFWkvz6mIZT40o
Kj6Z81ddVBfXLQYk5HAAB9f5nbhuD2OmPsoCrFnN5W2TmrSaQv02Ua+gsRHbcQyqtcq7R7MhXzmY
Eu02EO9WSNRMpvc9J/lXlOrTCTjcn56ab2MUQbzSjEvbt1DoHQiMmW2ShpWCVag9du4EAcWA1Jjk
WHnzEkcaBZ9u1GwLPwOz+myniCm+lhJWPSU4ncjE2hJojdEhlW8Ndz0cYHBbMNmPfVH+Lv+ZIbVj
vPhuWDLyAjig1oNH1wiMi3A9d5XxXm2KBvkHpNCabz1Ie07J2zG/LDkqazww3mos65MoDX0n5/6h
Yzn53HUUpd19ToAhJ3O9jq0YEjaxT/CuIx/cDEmVQD+LRB4QnK2CtreIRZqoV8MeSBz/H5OLcuHD
ZZH9mJHTgeZEYjdUyKpJEuIci5dqQZ3cVvaHMkgDPxodolcA5Q4hWDDifDdeP7/8+7kEzIpk6QGj
GQxoa7I8bpLMj916PqQj4d4jvN4J5PM1gReCAbRlxZoSA2wFz5RvN0Tf91r0r5g0V3BvNNCDPVGW
sD9aADw64UD8ovN2SAgitxLjBN0QlZ3guwYcH5kyr6bh4vmeIHqSpUemXblpHEZO03JJoE9PLBIk
ppqPZPlsR9k1H8XF6hH/gx55A1KY+PFFkuN4abzqZsUYnoMk6jnU0GjNjvIBSwIxa5jVO7tUA6Na
GMfetD04Q/HfMpvfBXiYsqvUVknvQ2XEKQtvCVdCXpYl4W8pKZZB+RKV41pcljZjROQu3J/RLZdw
Zmwe7lFYP0ao7oNnkWHeGE9aab3aQvI7dVTLgXMgNEo/l059y3JCTRmntatJcuFrqnsDqfIQCIsc
w7Z/Uv+YEx3Jt0NJFSOr4IOUd5LPdCfbGEbzIFok6qTOPpN92554wyvdrXayo6jtUOjT2qFWSvKD
Q3wJSwyvJnJDrd3BmbZjSbyqHnLTmOLV0rplfRTY+8yeXrUmfjFu5YRbSVswqqqtd7oMt46snWM5
DSxE6XqjJNtwAyz8DtfCamX8TgX7B8GlYJmkoKT51rRTuLQaahrESfMBbwd8fX2n+tnmBGPU6vQz
TvrQLk6dsUAs42Gbs0wc4v5d6chsNZKwUCMbm+zqNvGf0gSMRTbaCW7HCQo0mFRSWZIshMNnG+eh
Tm9l5WxGjfH/qJod6mzKpX7ArZPoOGlmhjZ0eUAtsNTlebY3W+cjNKqeFTyIr0HupOv+jazhPVYk
u5jCYfBsf1HjFjvNFBWQIHVOZVL7TpQw0GTOygyGONsOwm+P3yRjennKetb5snZhRs7RLqxtWDJo
d9VAHMWUuMkm3pVRIi7kv0iaxBYmzBYfTQo2E4XX4L66eqpO9MHQNJ9xVgVnBqMU7NMINH/R2w88
WJhKI4jB4gjR9Fein/CzVIuOzZw65z+hN19tNL5rKTnlBp09e2qUlNOOHe17t4DlIxP4t8VzPpnX
TuQffV56W5k1bI97qki6PL9pkas6ZvA9l3xgJlw4BIwk7VE6iYE5jyfdFsxYJeETkDR9K5F/46ww
V0wkb8zsMWlozyjpIzDKCy2R/AQyw6eD3XuvoimwptU0dr1EnJXDxqymgQA3avhYXXGnsRKqEIR2
McPjIHSwC0g2Ls1X7BBS1rclmRPeIateTUBOTCZgKUV9m7EJQd5pSzqKhCyUkSzOsyCzrSTcyOND
CNUsJb0oGcP4yaqI/nRon8gPfff69j2Zgm9oxCB4WD0ntjqkQXgiWOBngg17y2r0zm1zopYMC5Pg
cBuQcq8xWtPwuWFCqdjMsmIHa5tvXP0+eyxwvDBhIbXa5IjttRHFG6wqatLgApDF3IQj1oQQwFk1
GuWhxlmLeNjGbMgmATq/WAPtGdY1k01pKMVhiCsOctYBHHXq1yYCiF6AyMhcO0PCj7WL3fea/D8G
RyUaisHsNipnguCq5kmUJrFHFW5e2RCM0UcZqZdTfC9mo1kb35xy7PeQorKktuuHUNpcXbP5pUve
9Cz+1IL6z4CI58BdGlIt6B957aFIZBUGn9g8WcB42TkkMJ0C00JWEA7rVIsV/h7Kx2ye9YOZTLAH
KBYzTHhMo0II6qQcr8Z/ppbamvwkqAk3wEbrE7CW+qljJig2hc8hRYZ4jKss7OcDMgAWLSmMLzZP
zZHQsS2PlToKmzlLBenknCe0OoVuPDGN4T3QUSiixEdqQoG1NZpdYs3pE59AqBFHDHjzq7TzJ103
9JWX5ddkeTNs4N7A0TCQezVjBMCc4VFv1dVbai9YffqKkFWGYxDsT/++ZN1IVEywtZnwonxAEMMW
yQ9KZpVLqGufL0MmNAMiSY65U671Ykl9HCvwrjm7PSuPdZ8BQvDSxnCUK5NjYaC7dGyCUFzpvaD8
ym6qtQ4G20N2J+FfuheONRZfh4oUUD0DF/4AbiB5IzzFejCCl76uXiYFOCjqrMcS/RH4ZUIc2ryi
ljbc4rVTFGehzOCZL98ayhh3nTbkm3/fuvqiyg3Hv0XW6Rvl2LRpIdwvd/halgBc/6l5mJD0v4xG
k/g2CIS1wBUoKeJMw3EOkeN9j5p6m4zlX6QXwUFAvoA886rpw7wLdH4/4VIBBIPtXAz8y69KpSc+
wdNjkej9aztvg8WYR+E/bNJxwJxZpfGtmHICn9FY8OHrnXAXeQiKHNYJuzBqXgfWIHU1PFet/K7i
6DkSOorRafjqzPxI3IKsAeC+sBfYjgUMDyI7fnRoeW7jrlo7PfUl0D0kQ4wNvfRG+Ng96LMNcMec
5Qvb5dpqrx0+xzGSSF015beNQYpNzi4kbXvAcCHOwcWfOn0G9dGsgRoWI/a/iPcXGfxRhJLoK24+
m5ltOI7G1ljE0HX3TurfuSk7rnNLJ+KW+ElfyUOas2plPUvVtsoCokDgaFUreqNiD6vJDyrMwAPX
FLtrypQE43w9c0Lm6fucxHuCOgugiqidVNttukpb093nO9EnOcz7+g/zyQ9yK47ejJ921ljED6VD
M7bYfET5nIifgn6GxbkXoahonrDlHNwh3NuJd55KF/luF/6J062nq3pjEJvsMy2sHlKTnZPhIk8L
76ONmwVViuNjJ34XvbkA9hsEt958zJrk3iY6PWC7bGdCrmfmp0vMKZL4khC5DOVcZcqfdIb6R1pd
usGuteqM5ECRDMMshHlBoRP4jtGtjRo/fuh+GZ3+pRkkAo6Zvmkqc6MgbRIr9cxpozYdJuea+FcD
6WErqdPzkcinJKu2SWGTRzjUvmrUqXXbnwqs5WqsnZ8w8UxfwZ9eGy4vM7nNj0lV1WsRhQgBMauG
xWtdWFfG7NgXTfKStAa2cytQTtQuvZwnWrTT8g8vDH0K/jxyIkqKnwJGXuJ7A+6DMs7hH4as7efC
zC6tPlyHWeDPHdU7A7lPigW0CdVKT7tTTLCsbXFOZETn8qnCXo1Tt96H6N6ano7BmlwMFWEtTwxY
41XCyIN6+sG0xmFbEQy0crNFs2IPW00a2Fd10y9Sk6VtDuNaU1W3M1sSJJ0Mq+vMAMoziFyKmk5f
G+FE/Bez9LqGFSctBBwzdPVVaFcfc1V8jEZdsIcQam1FV8MuHrqxLNeRMEmAsOrg0c6L9WCWzT61
+ts0OMu+N3oLx/K5NMPhaBTpg7KgzxtGYfuj4Aw1CMBAGKj9NB2JKqQdvzuS6leo4KD1MHR6foSR
XTIrnfJvT6WRiO6JauLuieAyi4zNf+BNz/h14PzPh8LBZ8hGuVijIamPzRg8JSVVWMSYrxrw8CTE
1WAl7h8YN0SrCTi93wU8uaDo4NHq/kSd8eo5oOELYa+BJq7RQ7CofZxyNJOy6j8a2kGyjtvPcJ9K
BiZoNO21kfmGlgnyM+2HWYabITG/osVcZPBCT6HZrjNhPVsuke+VwNJCOHNgEQhKTHHm1MkuQ+Xl
28kDPfyLYVpPg+ZtwgaVJNs2iHBZ9ynod9i8Dk+Z+1cPrIdKC89NjE2J6ojI8co5RjhE1/S3crWb
myrktiy0jSsoQ5jsr9iVZb6dh09i4EfKeuGzirUfAL/x+dRYSpvdXfeWgTFj3YR97ioRkMyZhfiD
Zp8GnXcssrN3zmTP9/rhg0a0GYF0sGpzKOI9kLCl9h4EGXE4CgwlvrovujI+qBaMZxlf8mEfxzZO
G/MVBMiuz43sJUzpRKt7bOgoOsKnsvQT0k3XtiLZIhz2dVYWC0gbCV0axcehp5AiMRy/uNOevS7e
T2ke0QKp735CZ4zmhVl3ob+lGbECZZe1a6LDLeYXxOaiy9AGhKbOfHOmJyeRz44a0ss04gDQK1Kx
me7Gzhxi5kUlh5qPRI+wRuWAV0bRentJWYHZ4/01tfMQLIwLYhoYD0P0ncDCg40ijmBkSEDk+jhY
Nhvc9CXrwnrfwUyIC7o2K7/2jSBYaowP5Rgh2wyo4MuoYNJDKuOcNu9MLjz29MnVTPBs4ttZ51nM
LEDmLFxRMVotQ/AaUU7YqjsyLISEaIeNeud0o9z17vRuA5tU5Ckbpv7KTOab4/8iy4nUv2paUBcv
pEXFsvcdrz1EYfkU/DYhv01hxr+aq04zz+66M8U7ybv5ucuc58y0L7PXnxLJHB2FHcE9xlk3UPVS
LpkhwkiabVZ94N1GFJQUXdsIfOq2RFQF2gRbXW2HZ5sGMPP+uE7MtIGw7H5U7HJbtLJivqV9c2JS
huuD/QjjtPLRM1/gAHMcD7PDEOTMMwzwMmVqaA9PaTcvg9no2PVMzN0xu2pGix+JtT4f7jfTAQyt
qd04EBU1i83ZqNhOZGFeHTq8K6xszFvgQlaLSyKQ0waldmiG4qkKHEkT1t4TUb+bOJWW9Dk3hETq
aSgja644jVFQr0trHwXRs+rFMuF4VEaCU640uU8IfyQbyYGQBZZVaQ1RL/No7KOIemXMj1LE+NlJ
j9aRHpFx/Y46C8Io4DHVeQ+tZ15TAkp93QAl1Uii1f59QQsY+myFK3+wmLZMbnBsVKsObuOt7FBi
xUUIsc6NAAlUDwX+3xdegBHBGwEsCA4pXRILuNdQnSIzuQ4L+LkWIl7Rv5bHYKFL2/qMAU+WFXvH
aKSQV8W248Ha2kZwmlqg6VqTtbP/7x8TK0UNVBBOY6PEWbeaMI5dCsZIwxwCjwWlIZX8nU3O0xCr
mozG7P8v0/JtPvNjVa5L1ZLgIASs/JAirPFLYwDNNxHZy57UKQ6IG9YMpTeWhm5CF6Z+9HQY3IVL
P5a409/RI3wziJZF9sKDGNR0jplmdib9LRjRpCpP9vwUTj+IDepNFw/30IuOZjevqpyJ6Ri3t9nW
rgljllmWh1hkW2QyJwvVSJNaymdel+vforAublSTV109zO187mxmr85UHgBmv4aywSrvHCvuPh/0
L0LRwj47w5/Iti/h6K3crvlSQfwrbFbf5YIBtTNYVOUeb1W5EX+k7N6RLfE8mxykqZvRaYZb0kAZ
ZWOxII7de+wJqZwb2t4yOOReBo2HjtbjIbVN851HGs0NPzFm5aIiloRtKg+eZOoUv9R1CoUuCV+R
Z+2kQep7Uwn+2tDiSEqI3y7MejtA+/NMtGIBfIdxvpgaBj2bPtkclq2R5LlYOkQQCx7DYT2O1wly
8JE3noEfxvUl7HSwvl0aaRIGfak9OJiD+Ju0G9EOp07gfBkoHVehK/dm76Gp4sAxU8LYKTqKbLhj
or+Z3eIPLvVDFlBH4ab4MMthb1asNqi6SGUuaWcQrY3mczGikFeUq4zS3iR3Jl6YQ0dcx+oTPdNr
GPATJzpdMgTMb63Xdo3cMZE+jTbDOK2KriLigssbPgC6MTBdMNNbMj93+XhrK154pubIU0WFe6Sx
d7ZHy+6wEjZg0EGHzA7sYb49ooGXzzH/wlgs92vxgC70naA/SjIGIgZdk9wTYsk755wNaxflODYa
MIL1hLokGJa/PGLWLYfsx3PD2A/Shii/8ItH8zqCDQ6a4BEBG/tLk4aUoRdDs+eusn8aT3/VQudI
TiMxgexNZq96xySzrOFeypxCNm2O0gyeBwaVy/84twDMEmjvxeExx/5tRcuktG1h5WAiNYazA558
Hlw0VAfSCF+yor8byvnRrPF1hmxXjOwi6Oh4JNWSPNqmt3nyzoR5LrG4BfpGb50G/b3liMsqghH7
6jz1MNs5rA2O/ZtIu+2s3G+ShPGIs4CIevYSbVuhnMsPLZLuChIwMzm1raL6TvIJ935HMG1Yc7nI
T7Nxv4uBYgDOOVEwVKQtO4HcGM/kLz3TB63VGL94SKy4+lpftuOeYe45L2Y+BuBDEr0DeRFGvl0x
dqixBi7Ce4V8r+rkj1dmH+BUHwv+LI+zL8WsxvTgm+QB/zzdFJJZkzp/YPs5NX9jIWzWf4SxhbI4
JkmGlv1UFS6nKf2VsIdmVbeIBo12vkWdeLXf+qz4O2IeqDPvcRLkWDIUKJvhTPOMRtTnIHxoyyg8
V5q5TZecerfV580Q6JzvdncnUuHcBv2XY8Qn0oy+aiNDsIAxRnNoStn/yZiPuzLV3eMJzPPqXicu
WysjfmHWB+xYvjI7imOKO0pcIhs28Yhof2qme6hSMPTEOQ26AByfHImZRM7P+zjaM5yekLUtgYNP
eWu+1I31JcD+LimDLCDQtAdawxI4XtxELhEQk+0E21YL7NUcfDgVy8qo1/k0Ugp55cCzhkzdYs+S
dNnBlXzEsiml3l/HVIIViqEoppR2bG+JQPcJe63J7wLAjQfhiC4T9eFUvegtvXKavaeRw7XMHeH0
/BYRaoEF++IKLDB1NU8ItTuCkMvHDJJzXduXQRrpuq9JHAoJ8FqHmXau9ebUBQ5FUTJtk7aAH852
iww5ItdUs6UXeyvzkUw/HW1TTv6Cy5ta6T9to//2M/MNCZeaLu6RqfqdWcbBwJvVGhNQ9P41ztJr
Mc7nudVexdSfWfKuFMciJJoF3JRDECGHdEV7+5zMGEUMzWfeiyiByKFMN7a55x5Z/n5M06dtdLca
9rdVyGSrRugbKNSMBYDGmHlMk73hwBj/BXlzbOXAkNIW1kZaQ8+lxmGEpgyxmmxvfY2otG8e2PrT
nFPWIkrppCDtCzwABzd/CZco4LSfoKnenN48uiMf1VjT+81Qq88gLd6lV6drVT8R5wUC2/mcbP4a
MZlHVnBcupPO7pqWwZD0A8byF4+R+yiannu2PgyEI2MJ4/0tg/mn4xMrEO539tAddHluwIYhgO7u
HsicApmrJfjplTVvCt6yFY5nMmRdinOGx8FjX32GCbEIYYDMajEECDO9hk7JhoZs1SgOfE5lVKc1
xwo3BK9AHn4UOhY4RuDoV92UTTgmfY0TqRXJS+xpBzl8xorAx47/znW45Mt/R44T/zopZ86Y8IiU
9eeUjiy/2TfHckAr5lwKm5Np4SoQ7ewzg+Gxt/a6DoijZmk1ZyOCah00iLUNLHGqCd3ylTe9EmAP
8q30jkmZ7WokuIZCpG7Z9kmFaM+UY/wZwuBRWRwRjhe8inRUDyJPLrWH5LEo1UOaTzah7QHb+4Zo
PfUkBa+UsKBxdvVjGhI4bDIUxG5071z7O1X5hz5Zid+6fzrAmpgF5Z9A+ypthgbw3RcFU4aYl0uS
wAZ0qOj38SFxnGk9qm1iEkNVHMfce2dfCVdcI161nb4AlIqD5coXVhFXw0NPL4IUdFM8/gyReIhx
j2tlX2/Kwf11iAnzc13DcZXJPcydx0knvYWy+r0NEJdNmvdnUhnjjRB1qTF2G09d3BwEB+/8e9YR
x1b8JNVHZtDnzp77icF6YEKXIi6R5oZlu+enpDuBYgtJUBWCfTdGcUzYM+AUugaJ6JXdDcp3ilr0
z3rZk43NyChyrvE4PTpafu918uf7rAF3DL9db6tb2fN2Z5L5HdFi7wSfYoKE2qbrfzKPWyUx++QA
UW1nUblgIfijdx4RLonc9jXOuKYIFJMou/PNDm3BoAUbLyn2g2mGv8NElAzEKdtoP6ZSX440GAD1
jza07y48ALxuhH6a2pvNIwv+ZLrB2TmNk609QQHc8nCEdJ2P4Dp0iun014QbAnFDevtmPIg6w8oD
iGAldete+INXY68xKTqGKLYABYN+tioaK5srjROXQn8UhAwoBzVIYhFEFWV/HTS0u64x1g3ePpEa
16jUCcOh6COU0EYEGq6Hur3aCnWiIAlzQ87jSebEGOYSIZSISUEkEiYbCWZTdo/91dvYLIMYpHOH
q56rXqYCce+0UVotHhFOrb0RnCQIKaFZwXnu+9MouVXDHAXHLOPmxirthdnQo4f0cbA8cewS1KM2
smI3e2mtp8RSn4go9GvSd5ZfEHkW6DI+BTPvduQ58yHWnuzS2RWhrr916bFMhLY3dPNDYV3ep3Fx
wUBBlqKLaElnkzQVo33JuuBvBHuI82Pd1Ch/mLBrm6oabwqKlwNi3MGbdR4yRZtcIEgWuNGa9DeI
S3FuHHPTtsp69Gz3lpL37SdN5+Ky/iE7reDBxSVYW37llg+Eq/kdzd/WbuUlW4yHXPqXGMXPEE/x
sdEyP1p8Di36WxaHxATMcWkfEgCEimJTpb/12P2KRe6slEfwzRLfG+FLa3QQtKQmMIx/KDnqaxvf
W9uNdwCaJ5LYZs4qzD5v8aypE7cNH/zF4Ny0JZHVdvpWcxynFgwQjYUpsYbEhafbJOqYW3s2/ITO
us4jAHJck+5hXJyYddqf+1gnXKYgCgLRJso9A+VWIe6mKXBmUQDkiNYZo68bq/synfi7jCr0lvxU
NYnuLJveBcHIrFWieV0GKOga4sdsnYg7/eqw0RmMgk+vDsTLzO2dJvMH/T/2zmQ3ciTNuq/SqD0D
NONg5KI2PsvdNc/aEAqFxHmmcXr6PlQVKiMT6AZy9/9AIwGlpAhFeLjTad9w77nmNc+vsUEnEu0S
FDdWg9nGr+DSCfcyMoHVtRK9vshOvK+v7ZgbhKNtwlLKhHOipmZkT0YqEfcKaVITtr3/irLsI8DD
g8r/zpMiux/Cs48HCEWYGDdtherNdUCG86B3Uete+JFR7IH6fpKvDLcnbTdFI3KSzAhHGuWjv3AJ
OUSod7yRQiI40IDehVmRrt066zdpe9sbFIii71ErBCbQHX87g8i5qCV9UzJlFcnNJcmmDNHAgi3R
4qxnn1AuureObyHdQt7L2/TR9wb0SCa0e7OoK+zt8XueTZ9OystLAXEszQpCEvyesJzLTTq6Ja41
o9mYFe9/HbZfudv4d2JsF4Xwey8DsCIte0wEJnTHPfVDj4TLNUDmBVHork2mFpiCOHWSGUIzTsA7
6wayVQiXgOMfS0SzY6b8mAr6AyLK1Z5owRzBgNsd8iQaz8lIdBGM6X7dYEOg4i96pA5efO0h/mBE
sIisI1rindfzWMeF4GH3idh05W055LdmH9x4BDUfvz/MiXpwGmEexGfscFdrkQEg1YnQJcHTyqze
3lvokbapNwpGuW0KCr+t16nlfWWsv2fHbo+QxLC2EP/Ihr3hUr7y2GAeS109wFvKAcelHPrebZKy
/UtHHFA9yOVNCHOB6jBowKDWVzU6/wPErObCWAr3lvgZSxTTI43vxTxge2fAdh6z2r8NYicEYcN7
jWXXg1VPz5mVy3MW3QtntLhxdUijrIJhKAo3zV4S2QczAXHrN7m7a+0wBi7ERJZN2ylEb8WRqvt9
1VvjqjRFdYlp0qSHHze9jaTQTUyJ9C2Vp95Nfg41K1uTdghjdu+vHaQi+yyIlvEY79xKxsZqyudg
h8Jx9tvLaejWZpE24G344FZZCCIBfevQCu9q6GufW1l04Y1td/r+lt95s8VgIUbjhE1g04NPuZwx
wTBMHK8aC1Ybkldyul67NN5NSaj3HFiksWad2qbLLn0SuMl6f6aicJB0VT7322rByi4jjq5V807p
s6/cGnGS2k4GU7sJngB5jyzwScCJ4RhcBO7YXtrJsHLsrmTVkeg1jqyTn/XvCjEU7Y3fHr2yJc6c
saHnwvRoRESjnMW7JrWeI+yoVygFTcYo5VPfk0CG4vcBXVq/aXXxjkvSWcU3LgOJzcC89+DMA2Nu
BeNUt+MF5tj5Ctz58zg512nrT1d2zlij8np0e5IptoFqZgiKamOVCL3CPHpyfDdl/LRDjvI6eC3o
zKL3d/2wchsUVbWIM/i65nNQgAeLmmQvS9dZ02dWLU9NU6JAnHs8FVxjxyBgp2EOHdn21lCzAJPu
oe6j62ro6lNTM2cbF9AkGe25pVkqVdVTJwKJ7xshIrLTTY1gCS6SceNX4aNT9djmSuZkaWEvx0cy
Y4tX6Sv24tfKNarbSDG3GZvyFYmjQxG3d6uJtRH1LfBMbx+PBBTL2PpwreKuYZ5GVEJ1EUmic+GT
IsaOdyStq/WcWBNSuSYbMTHwrXk6GBPqRy9Cc5yPIWbqEteTX5UkhwbVs9uA52zahNlc/mo36mcc
AlfRU3Eh5DxdWvEMPJ7E4ElYWKuCetcXLAdKN74KW7Pc+11AJ84w2+S+8MKJMXGwZvPebI3pRY0o
yDtCoDoLuhI/1tTmvazFpVupj6o2uqcC1KSB/uEalQ3Ntk2gswuDOSLet8qgYuKcpv0z6voJXW92
ikaM2KkzV1tHZQ4SnjpjpKrwQoS8261Or93BMy8sr1Aby+H9YuZyU9Z0ijwFj7RMLDsjcz+FgXXI
uvzanmem4jctzvsNYCPv2rCYLtUi2RSxbeNkj09eM/z07UHfREBkidY7EO0+szSLP1rKD45ybPVJ
pJh9DelJLUvFJAKTGdAGV8ZAODESDtoXXFL+eDkE3SMnHIagRNq7eCSkNo0+OfTM5za4B4g7rAqM
27vCZ6miZNnS3uGZ8HOD8CIku35jfiBlam5phLBiTf6pXUukx4C7u/iy84pdDd/rcfb1E8Cp+t6B
AoFtNYbeL0+CRvWxRzixzE5B6+NQ7/P6xmiXYDUNRJ4E5IvQMAjTjlFBkQF7aJNy1Vo2MMYqBfvb
IDtI4+GRCLFLzwUiN4o+vmrtzyZkbA9H8NASxGZ4ZYHiYjrXGar7gT0hPtIo2A2bRQO6m5rmWBNW
vs2USU3afevQnf41b7AJzMGI0Zd1XEiKBG/aEZ8SDisD8fGOZWC47SMtL3XveQeR9ggtMgkboe3e
HAK4cZXEe6EZYbRJtAGEgpSm46bozeEpbZx1b7aaecZAu4qdaXbEbRX1cHtj8dZ6+0x2/m3aJle6
l8vLwPABrsoCd/TwZTDr8SZnoLqbH8oggSrBoYf15MIoJLbNCGtidiemjiSp5UPbIZzzZF/sVQI/
u1yPjDc2hiLdjbNdsS3cF/aCV61CZMIDOq9ex8sUkJGA3WySfBRgiphXiwSHdD+CyVM07JqJUVpb
vwZHjSsrZ0fvoxdras/dwM9vtlmr7uTIdAud8ymeQAeQQDhtZY5kryYiODCHJ+V255b0OKAT1VKK
NmJVyvTSKDt/JaFrLuAOsc47DD2FbuVF2FVHmYEfV0NiIIRcWXbNJT9Nwc40oRTM/rzCJVfBhXBo
Bupxn6BvvCaN6WowODtKVwc3cCzSg+V1MG4GMPaMSza+AbeMU3vYsid21p4BeDiuyxi8beEyY118
iiZGFngaiOmTV3/ANV6gA1jJXNQcXzQPXHbWvvSs9ahssmozQmniXpxqB5rMgHffIFuM9g4NSV+R
b+3M+nXoM3EPgOCWv3W4D/Cyb1BvMBTjzN4stkUrYE6GZXuhCmApxl0G/pc9JwVk2m+FlbCs7gfU
y3Z9wmv5Gg9Ri5ks/SoasBY2VCfCyLp+y7J/51oL+dGcufMiO+5qfYYteNEO0xfeHX9tTxPLZ0Eo
ns0dOq6dvW0w7RVJy+iIORCqZxeaNvxPVUD+87v5ZKesPwf0RHsFj2ETyOhiwEu88XzzyW4a6zCF
o77VbZUiboI4rAYq1C4l8rksQSY6kfGLjPhoqwGXYurpvaNBFLvGJ7Wdw/SLBoazwXGd8wBhcd2F
8f0U5M5r3t0HjkQBYRH06AfVp8tC9ACd1brOhvlD4eZBaohcdx5gEcHb/aXYLZEGSuGZBjm71y4+
1hrZPkTo6cT8vz/OnfMeWQDQR41O3Rj7ZRJFdsrEKsotL6y8cMj3DuSm7eIH5gXcl7zwSCUXrL2B
Z8+XPGk6hgnk+OUvnc5v4RTt+tCHZoTsxZwqOLp1d8s7FAE+HLH6tSUQbD+hz94kWjDlr9vmaCwf
7HBmxv/9dVMvac+WKu7b2fO2C6HPdAiL/f4QKjLpAOGgLpZTfcUQKboe4FiLfu6PHuXFsevyM7UA
N7uAP8UgaGg6zyU33bLwA9ZBtPMTFGzsIZW78xFAM65NLaY1yCfM7aQog3OitYTnJG/IFhDi49NJ
UXGy78/XIOQ1iqaTy0Y8s+xba1x0rWV8cHP24+aY2kfqwFNTUBnJOfs1e9hH5rF+7hsUf4xMQl5d
g27V+yxRs/eFQBw7o5K17HFjBVG0C43jiIp+nRgOybHhYsbxx2KDaTnDCV68l0aQ3Npmfcks+Iy5
Y7lSc01LyUkTaYZsPZTsOiJ4cohFy4jDt59SQ+4yCEgiQbDuAHhuwXIGVcMD6LOnyicZeAYMJL08
P9URBC+pidF0u2GPjnfDAJLdxOR9giQ6piwrZGlbp9BjgO/F6bbVjCpjZOzruUlYIGfqtVcac5mZ
fzVV8In5tVsHBXs4arnHrmiIt0ACxh5qws4hg71tduFl44D9aIFGlAkLuzTsjw1KkxW1KOvyKKUI
i2b/sp+GDcs6g1tGd6kQim+H1JyPnTSmdWpCVYEYsJvMjhW4nJ8Mg2yoeUSRWOdYDfse5tos/Qxa
o3XAPqARQ912FpLPCR8gKi/Nuo2EwIoTs58i88IUHKLzgGKlqR5drzWOXosE2tbHGBUKO8z41zT9
ytIQL44PdqpIY0Ixc2eHhuaiSMBDFkOxL5YS2IDJyORVTzvHDVE5POtB+6fpDkOKeRM0wrupE/Mj
y5sIYy+ZZcBITkljH1Gaxw+g3FwcmTBrSHiKHsaIPqCd2itcaAQhj+e0L/xD2ITlQ6oaZFhOj9w8
cljpc1+7r604uo9txNYToa15ErqrsFLRtVv227gdvT38wRh7/5YbyFtt5jegNa9L1KlrtkE7+KUn
c7Cm+5HijTi28F5iun9AArlxhzY+17LY+jbs2smBSE/M7TqLsDL5FkQ+m3swqltObpsA4K7i7PIn
wug8He3Z1R5NVN/l0IhjK5vPkFvlJrWjbj0i9JxHyFPM2cXO8hjEdgg4MInF+9GD52oVpY/1K6wO
HUq1VZ/H+dYnRPax65MnGUbAxUzlEczVqieAc5D+7XdmAw2WV7QRvUlSKsagGsRR31XVs/MV6zhl
oURJ3tUNhtOoNo+4Iofan3/a0hs/ggZPeBDhS/SYF+6EhSUEvgHlss9FzJR4BxZq2okcaafmvNuY
3iGNpgDFgAss1Zgh/yfPKOHYqKM4pb2gCLGq4MpNHfOUTNGHPYXvtU6yS4+B3SYdKnzXDNkb7gdt
/uBHoX2HzcY4RS7SexI+0oepHUpkm7iWUk6uNrPUI3kdOJ/LeCf19NK6IW+8qmo2sz3sVCeHO7ez
DoXpjjstLPqmprAegipkZ2YDXVmU/xpaDkQqphaoKCHBpHtuuMlVw8iDLUWwmSOHG47Lgd9LipCQ
J8l2nq3QfnLF6BzGKb6po+rB1X76HMp8OoxL+R1YmJPNtCCzBkVDZrf3kZPfjXBJGtRy+8l2/bVl
aWo3PweR3l8TH+NeZG7UrGfTM66AQ8IHANlgl18W3QF9DC2UbUNfiseBbU5G02t/W3YthSkinR7t
Qo/XQQxmIJL5tSVqY8PZhpYD4iBsZODhSFpR7w2XlWEcufuSYzLDBEL9Pl4WtCPWhI3BoQPZOqH+
NVTjfEjGSGEKVnKD7HZEuFs7O+giERrW3nqBVXlMev92sDN12Zss6PIkfTH9n0HTgUC3WO/4uuq3
FRxvJDOkJXeVJU5iekUlL5lZwUHLiGvAlH8RDEl5D711MVqvhIuU3SZ6daMqxnhpSWEiJqIquyy5
xpGmQenRtyOmQLiTnrIDvJT+qg/FmoaE08WsLk1COPDVQbmRQMJ/Wol5SzE/P7ZjsCA6oq2sdbuN
fX96idz2jgDk4FZokoK6EgCHMZjhiU1wuWuUOTx6gQP60QAtLot567HKZs/T/7I4RFFujddtCJxe
+Flzl0x74BoYs1kc3k2WxcsFc+1Iyoy7DZpG8pbrrJs8sJlCeN18GSaApozqMU3i4dOrkf9ZeSae
hqYFqyTH6hrb3UTIq2Ac3RJOEAaduk5CDGKMAcr3BKJUjs7zMxhI7mQw+pSV5ib0mR2PYiyuy87u
91MfuiebwJNjL0N10GXZny3vnFEcHYdc+ptkHqY3nCtHkcbNY4ekeOXBOz+1lnL3jiqxT+ih3jm1
a+11JG364XZ8QCtASBmr9VNBBDtlP8WEYaMzMRLFLnlY8hrc+8HNaxDyQ7yvCFXdd4YG+DSoyzYF
joZsD7x3pvuHNicckZBy/arS9rWesydlWuFjbVevLdX2vSA5Llveb3LGsiKbUL+nEWHlkf3ejCXb
CU6NY+DaIzR64wWLQ/TwTbz9P/bvPwRg3v+Z/bvCTTG8F++/43+Xn/gX/lf6Pyzlmb5vs6SSzFb/
Q//1f/hwdx1UzIIEs99Tbg2hfijlA40g8s4E8GsRvsawq4v++Q9Duj980xGwgZWyBQm18u/gf3E3
EJP2R8aeJxwsoRDWLGkrWjcC1f4co9ZCjWVJSjNq475A8JX7S0Z0VwX+J6RkB9yiiwEV+Q2I9lzf
6JGVIb45Evs27N7wUBoB97srVwRmd0E7Xr05jkO7g9QylA+RM1Xuc+lbAf5Se87igzXWuXfKp4E9
p57pMJ/lIl/2JvdjUCBsMOg1AD2SNk9RcAxu9TxhNzbOLPIhHhJcOBlru0A1eShJV4UQxODDPvWZ
S2lDwgz84YA/FASNVrwjGkwcE/OlheELYVacOqdBSOrY4WTSuBL0DY7CsbO11+bJU2UFc39RoWSE
F99E/XtetAC8+qZ/c70+6ldVhFCVmC3tihsX3mS/61lL9w8K4I27bRhmyD0DNpbIOTBj5wxEpl8C
yzzCJ1rXcK97OwlQgORVgoRxqMkrNVCCtWvo8LjB2dpFdw4KIXExxqCXtondspekGuWG3uSie2lj
1GfPXTKwECkHLDqDmRcuZjsZfI0IdF5il43SSoxJRtiWl1cOnCpVtF9Z5OMnLDq/bU8pUN34Zz/b
ZMqzeezjT0F0riRryZ2y5VComWW+x3Gn8nNklAsToXYnaz7LzA08xjZUnaACVCTji3YOmnY3s/qk
WmU7kLwWkGDLNy92tLMKVTGAswxhJx2CqoxmgmnpX64zp0JMuqrK1B2eDA6Vn4B7aKLj1Gq5LKRX
K/RnRvqUzLI/uGZNrl9ntowL7Myg5SW7r9HI2zI8/ZAtcvtyMCzfA1Sc23guu+wh6TOe0KQd5FPV
U5OnjR4/ChmXjG7KCpMCSgUrui5nk7ZUJJBNVvCb5LWkQEHdBzAO+cUsqJ1M1zHHFXdpBZkkD9yP
qhC9OndMsa0tqCVu5SPzJXHpTCSwbzJbxtGet5L1EqF1pfGOCmYzdQrA61dX5hCdNIQt48FwChqL
dW4gWKiLyWYyNlaLH6Y0CavS1OvpbmzJpthj2LDHk2WlubrXZs4qVZvsqk+dxkaniB/FTQ7TLr/F
3EBEQALu2T2GrDBcuMGir8gzcpL8UooO7q8ugj7CFq7iiZUEvikkzXRjZvgl0hKavxNm/Y0dT4sE
fEoU7God5R0YiLF/Co0WNbsojeS9LV3xzI3LgNsftDYuK9SAWvzKi3SEQ8TYkjYATW0HRywA21f4
GdG7cw1ydl95csKFw0Ksq9dGXyTjHoquZpem4RxDJQ5c4wrrnt08SCfw+zUXl6ZdAVhNdQ+akH9G
gdOy2+DjApBrwrFqLoAR9fFbE1USK2A+cjmndSqcTTW01ptFliiMO7LZgOhNDTEFPiti8zlWHYND
Ju9mOd8UCHJBu9pj1hxnHefyofZm38aAK0kGwqHoz2ee/zTfZsR0qIuxGJL4bWp8G5lqSvCX39Ja
4io8Y9/whxPDJwsuS1c5j33pFOB3BVylrSgF0dyzZjbHQtMD64dafto2WT9gJ6GOaPTPZOjZ+Ped
ERE9Cuuo3efOzLbEJKc03DagpfChECDQbGy6M9roOILzNmDBNR+D1BLhuge+/JCUqtI3hJk3+JmF
b72ygl8SlMmS9tArMXGk0TUQFygKk7jU6MeC0b8KchQOl6NSMWgoVxhcQcRMhy9zM3UGg23UN1b2
S7PXiZdAklkzGip0Wmav5ZgWaKIZ0Ixmd8f1BoyREU7XhSFvUTjtMNObpjX2es5sgWOfWSgrhG7I
yOOx1WwXOS6BwZnEgxyzxW4pDCLx0slrnE3TzZP7VOWIvE4Rl025M0MDKxxL9PwzbsZpWbAGhfOQ
jUzU8Za0GieHW9V66yu4fYC1fe6vWWbcWdkII1bU5pzBGY+RECLQJj0lgAtknD1GIOG2DpGIJX4p
UHH6hVZ3QRUXT9Gc+jetN2oScMok4+iiHES6HlOeI3ygb153oyJijheV3JApV+1X4qIrZB4qTHHI
cpnMO5sauIQ0gL/cYDlTlvOWlQlqG5FYSX9ANKKtsxWoYr76+1Xa1XvffdZ/DV34U1jD/rNckg3a
v/6m/weTGdz/tTrbpv17Vzbx+zu2MR0Xn3+q05af/XdMg/hhEYQlTdOV0nE8h18ZPtvun/9wfrjg
/4TvOdK2lcML+HtMA991fN+Vpid8k1rsP3Wa+GFTgFOfWeSyO8p03L9Tpwnvz3G31Gb8OdgrTQfO
BLm/ksf3e5w1kDnNRYzYwfaYgBOLRFoxU28Wj5A37HNfIKQ94guhs+p7Y5Ok56QT1avTjcfe7O41
gFMgYxFMc786qpLGso+SYtvctGWeXZiLGm7CTHmhfaL/qhQpWA3/bQ/OG1qwd8FJnZwD6LpbB2Y9
SXaIRYrsK+rJRUgtyLuNnMR21OMB5iEbdi9x7qTc+5zKN4ZErJBJtfMGgnhUzubUtc0NnuqBQBmx
d+ImZVM/InF11bVH4NHdmAcoJSVRE0yxsUrmRoOgAskctzFuNshTYB0idC5dcxuJlnCzyir2MSos
xsw5yVUCDpjwQe20ESGgpXP6bq5kTgijxXbZCMNj6OTzCg/3XFJXSOxXFzRpbZZ/GsjD1j5v+H50
r4salyJTUwhwkX7GVksEkgXtt8zBMqgGUIVOsWdbGYdSPul5n4nydp7VU2XDYK44WC5wqQ8rS0wA
99scBq0rivNod49q0M/SHdKt4mdOMgGAgiPz4CBFONjKuBxqDD29Dk6Z6S5YyIfvP414X1dnExY8
VEDN7DgnjC56wzNGT82RBytypPIJkRRoBlkjx1vDJX9KFsphdcfr2F43pP1QT3z1g3WFKLZ7dAfc
MIlrdqvv5wly40/TYEIkkVTgu5sPkcAZmtt3TSqjF7shH8yHZYV9dWtnZ9y/1lVV+zfuSPhPLyFs
BGkCGbwPL6t8fiB35lHOGlZcdJ/TEN9Cymn8yDs02oFjxRE71FA0dYJDCsmrfYB8yJqMBmnPtAYY
29JrFy5oBWI4zl4iTMwkNNO52894Y4ceFXD9llghqr5o+Oxyf76B/3Co3CxAouRQXwtkg6rKd37A
ys33niSjhpvf2r5/Z9/8V6Hzm5IYgfaf/xB/jsTmLcorZ9FPucv/hTSXoJXfYrlnl6tOWx7VBA83
ZuqKZd17ivvEu21b/loj9Y49FdCGgrB7tOoaaSe8mX9l8Pwpguf3h+GoP8emL49DCWVLxYORQrnL
Te73x7GcTaVQZKRW3RkZwE8vBRtpj7iZguQpCvFTdxqPiahRMFaR3A4j08ex99HGY2OqxvGlZ2ZM
XoT5Mc3xT86xA1ohdEU2nspGxXdREhyzEiVuCaE7i6/LtgWtd1XLsTwaix3LXz5QU+asxdjoM7pA
8WZ/hq6udm6EcTYnoDot1ZPHTqySVnbUHUChzCYuaQjL5tiIoTl2y4eM4hQHT/qZKgZdQ9OgMPfc
PkNx6POrdd4evz9r02zY08WdGHa8I/q+JwzJXYeL1csij/UYL5/98SXGvOQ4Qq7kuwVMD8wk//mt
7I0Y1LTVW/X9C98/zjzJA9KCwxPxhMq0ezRVvFugBgeroSbSy6P+/uyPL6XV7aiK/T20M7wjrKxu
TS/liwi1ZdSOH+hXmIWLzthjTDj63fBtbKEwwUTkbHsz3eODgyOyEGpT9ON5lFbgy6Ztt0jt8sF7
SGsEQl3YVAcS4Q9+grDdXkx06Aqq4x9fshK22cYcaAXH9ZAXoPGXD9+fUQivB2OMLrLQMY9xMfCh
dLmKARGvMRtCVSnC7vj92R8fUvTKssrNw5Amn0VfL5nQGuHR8qH0ffRkMmOgpU44lMYVUoZpnZfu
SwBNYodKRh+1ygnUDdGzbhGDvRfG1G5p2SiMSQdIiUKei+NU12gGWiz3ATDRY+EilOuJH1slw0sZ
mvYFzlg2PVUADz9WCEoK3OrMFb6/TSTPfGx8VoXces+2nDo0FKFCk6lM3L7pdArZAsGCGuCbVGCd
6A7to+O3L3HOzcJFjtw02fn7X1QtT4PT+ORzf38NEt/o+TsF3hFYkFAfvdOkMrjczDnBR+Aq8su+
QDsBqmG1Gnr9xYAC/OtEKKoTe/u2IQbB6g16eze66uRrFQZnvVzvCjBVRqfAp+NyTflNHW7kxNLE
bSfEiZGqj9+fCYjWXFF2RBhR3/GqTYZksS3fEnJPOACWy/n7w7DYH78/yxzUnuia68VUjQjvP78Q
wgihFwScNmSK0FUDYyvnfjTPztEWAzvSuYSlNS+hdYNODrk9zntt1MWxX14nP0QvtPr+2iYTw9eD
2i0Lym97J9VJdgjcYG8p2Z4UDs0BiuC2DeLH758w2gg6qR2lxNOjHEmgD4RSGE+T9ekTpbYV/tKg
kSU1zpsllMGbm+fBDyGikrcdPSEYcDP/EYyWccq6u1TL9zmN32ZPkfGQuA9eyVuGXTFaqiLaLTth
ICnIGvopO+iahKEJHwb2VG4oYzWskumdyXu4AS1Mf9T9jOwAfMSSg4o+Brst5cAhHxmat2m7dZY8
9GGgGsBWCPE0yeEXgjhZDx3fC2n/N4yqbr1uk3vQnkJvvApj4z6QmBFK27sIzXYBEXLBYi/0HAIM
iR5l3lPMj4H2WA3PH4UfE7ARY4FNhxs/tuVG5UxOIg9XhS6uc/zl28EFzd5jjKzu+4Ybqudm+g6a
E7ORkDs7zlPAi6nxyuwu3VNCEcfgbRxWZ5j7RyojV2OpmivklMtBSaWTkVd26568lLvQBP31GBEl
PIvWvlIdw3M1tUeNrmf1XY+0Oqn2wA6ntdlromvcvCM9tRFEFwKgDxiOoMM0WHnJ2msYqyfM/zOH
6OUeiUpsX4HgOlP5TZG4RNxms0CCH25FuX3TvMmWGJtZyekAB9ddOcqocHJO6xGzF09afStsihrO
mY8B+uQ6q6VBe8+wxJ8vpJOxGpyNR8BGKMAbcruWYox/GjHRtcKqFr16ceLzSNyNmCHrZFH4iCAA
N/ysmcngtEatif6fzVJ38sIOtEd3EHbl7eoll77TBqIzkXEDs2EnhSA7NrmR8TMVEHFqMCNu8oPy
k9cgL9Ql+v+32ghyto1ov5aBwMbKe/elqHElH6y4iK5aDVImiDx3nxLHyzY8559TojRqzfFY51l6
LnL/XsagQQSqQTJJc7R2heUfebMwqMNEUSJTkR3iDk8Y8bP7Uk3uPm+CEhAYhWYXAZ7si4Lp2rJw
qIXLEqWRp+/n6vtb5JSM27bvvuzo3bUk11HYqUOcnElKSk5VSv06wvvMS+uEI5FURaPWR3Ztt+Sa
HDJ/KPeYKyS1m1AHfxTltufsF1yfTT4+C6B1o/XsKAfRkX6ux1YdITt/BGR4p2SVQYJyTkNKGdee
WNFYtwFsKavA9Twu3/TsXB4rHW2DGS1HyiR3b8BO+a77YsOqcfpIeVEbvGRIS589Hs5l1LyJkCAm
FiOOj8IuDesPx77nkUU3ZBzouRM87c2NCZvqGmQCVj44qHHi1hsGSatxdO9FJVjhj88qGpg4hbAI
Wv0YObTpeIZ9PFDWK0lQyWGCC4ra3gUgPAIMty9hKNWHif5xpZh9b/Ky7M4wFkB1Y+QLQhTq4HGM
3aEGwotqzLQeVHIqO6R/Yeam2wqnBmMPZm+DBYjCjn7qxAx3mkPlgknPhuiE4iaGmRPVY7I3ROGv
s8r9Kh17XBlRvIsc3G4tb6G1VxIYZvzyuS2nzCiR/3pb3qzN0U3VZ9a2Z4zOR8Yd2/+9IJZ/LkQ9
U0nfs4VpSod7u6fUX3YLqQUcvKp/ka/VXpJk5IwGoVnxZdSazqnvb5jW621mx1cxHv5tqcovk7Ck
lY7eB2/ElsOe83sb5sTmSxLj98Pde6gjaoS6CSuuloLNIO3H35+Q/E/jjz/NSP5/i7BkuvTb67dE
ZP4pw3Kvp79usZYf+Nd4xHDcH5hbGQv6IKcYQQhe63/NR5BnseLyCZbkPxIIXJuf+neOpffDhp7B
FeApRiq2/duARPwQDFNYY9n0Kj6TF+/vzEeYqCwxlX8sshyaKym44izLpuVhfPmX7qvhvqNkCLLF
jN07borbMsnlIW7tnyUsH3TxmT7kHSUa9AqY3YLkSUtsGKXsh2JmWuD1JB01V7yzir2XSwBgij+G
OOdqNp69cq/tI7aXr7ohnMZLEKQDYjsbLmJM04YLbOc0S/K6sIZkn1sV3Knyy4HJvQpy+Bd1NxxD
WXHEYGD0R3NLhMZJLaQKwmpQDet9U+LTH7x1JQXYyATyWXImIPJXUYZ308Biu8EdgSVD309DdKwL
rOms5dWm8YZ3adkrFj4edYw+sem7JKiZlbQTdpuQLGMceDwBLgovjvfuUXfk/VZsbVQzXRGJfBUx
EImaS1x85wnpp8fJ5AGFhH9B7RzSq7hWf8rtBZqFNwEzIixPD55CUR+R5ZnbOFUCc6h3nUg8MpMc
QPpYmqB07nAEewuokNmXIvvOjCpuTS21otkq1vXdo+2o17ox2Gio7nmeZhiLqK5EZb15GfhLP7vx
Wnmd+TBmCoAKbC+6D6qbaGvQAW0EWUy13OfYyDAJgYG32DyNHb9vSYXYhSRgkdaBD6VqXm1CwBMz
24oFUleX9XiYg/yKW1C6JrDkk3XIfZsdUrN8rWKkpckk8PkP+cGjPFiHg4fHB7KzaNUzM/WrGWXP
uh6lPvKKbodSDyu/UMBtlL+hm3jkSiH1kOBVcFb+azmRzEy2IbpnG72gNyVEmcD3oVw52Q7hKeP0
5aGgX1sjGxSjO9dxTdMEt2+lf6YxvvwaDBkUHlwz+ZhHu9qjNoX5ZenmkmkIfjaqiDzrngAdxWhj
uwcaU6RHhbNWVZzsSXY8GwN1xX9zdR7LjSPtEn0iRMCbLT0pkqK82SDkGh4ouKoCnv4/mMVd3M1E
d08biQSrPpN5EjnLHkYZ+W9NBLSjLpFxx/mdFM+Io7hA45a4dOx8c1i5EA5yZzV51XkWPXZGUhQt
PlSlRegdDYbIXP1chLtOPmcStEprQ3irMgLJiZwuhEXqaKJPk8w/vDpqd6hjqKQMLiNjLgkCQ4dU
qY6dBSnW6B006hCyzVqrHNaTcnaDzVY0ocTbNJSCy/qIJ2z8aou3ABU0Qvj5Esz0Q+34O5RldKdC
w6MtZHo25dlmxv+8S9kmYPjwxc2IljVQPq2ZmQQ8kt5Tyjp01ZmKbBxsh8DLGy2MXYFMHPCI/dzg
gaKvD055z+Oo84LQuCHejBOpGzLKGPf3iMV2A7TBuyzZGUm+8GCLDqqsB4zQCYKNEIjcNFpXkELY
2+qp3LKfYtkAMxMPjnUMXBbWyKbXLI1twmNAT+WCbEqn5ClFRM1QoPKNVU+liQvu1+rr4SCrdjFR
yFdk7A3AM5VtdDdUQHLqfJuyzEJ8fLJ2PRXgfYk41FOELvQzGqeo7u9Zri7p1cW0GfsUTIFI3z3L
4BGdTI9BabYzB+mtSXprNo2H6KgJkq1tklmBc+cpjwUZExcsqTyNFtbYABTjasCK44xJvhemzdcL
4LvGRgrEDJJKhruYVhyXBeGxq6SralZfzZm3zdrGbEkZFsxfvG2EXOnycZw4o0blToeSrC6Z4Vsq
Zkx6kEii1nssZzAE1ew+I/UkP4lB9YDhEZM0p5Ia0wEwvMaBGJ3MxC2OuXt1BwftZ43a0y9Yn/U8
ZTQD22FAZe/F9R0msnw9DAGpw+Au06i4y6RJrBrnY9QfXLIYTkk7hPtwHL6jOLuxDgTVHTMoci0O
dPw9qzi2/XNl4iqRGbqokYOcLLCfKbajg4ktI1FdfWCxO8GngzRIr3ZldRxRtt8T90KwmIe4jKUY
rA0+LXJwjzEfdmra7wIfRTYaNlh/ckZHR52x8S3MMKgRzTKsC0JIXlujngDbhx1ZbcXFZDa20TYG
KRXECYxyiG71KImizKu9FC4HbsH8DtAWI+iEDEBpzO0p6Jwn1zCBGsgwYqqqYzpSmuVBb01SRnbe
kxXNj3NOBhfsg3BnjN4BpyREA3SrKxBGQKuM1lmFEWhVjSarJBauwCmTDtgWhsl7Z+RFliOXJqjM
egNX0OTLL/81PgvRqjBv9WAxBEulPjSeAN1cty/6zaX3QX/ccQGp+H6cjFtlpFtkWiezjS5IFoa9
7/gfedk9FWQNsa79JUOXEAY/c5ireG+hxS5WNTaxou6Feeg2JXhrFchdkGPaitE/1KPJbrVHmFsB
ULNnLCiBlTPOG/1pW4p+pzzyQFtomVyOIzKAm8fx/G6zZ6JH+ufa/hUl/U8zRl9ZyCVZCEG+JmFj
q6b3XyeFaX5mClB07kOfPNEL3pFZQjrdIE+WE4gtZ8fR7F/mfElnmLyFLeH0DBlZpZvSP7TV8Bgk
Ol+JXAHe1MAnp1Em7Ch6ZttNtoWCKPDzhtg9PbFDG0A6vZt57GAGSARJfBQtgnxM8hEhxT6yY2xg
YxoWe9bnW58pjVG1hwbL3waQCLcseF6J40pe+9YzV7Hm6zWt/UzQDMExamspa2W6kIejmSh73Cug
/HdyFuda3xNu+4ic05oR+Tkljty8mh9zEokwb9SfturemSrs6yx59kFBmhKzi0ThnGBqLkLT2w79
xu1sFIndnQzUlfDHXe1GDwDZzolRPWgmiG4OJaeU3XoY5bb0zSe7yp815AwdEZMre4KGKa8Ie1iN
dATkDD03HjIis0Gk344P1mICG8sbpLUDdqqJkLnuEMGJXUFXY+3bjMfR659bBXlIvEfKfggEpsty
PIP2B4wOrp1txIudO1cv6l6Czv9QWfNn+BwFTRy9xxKOuDYFCCSX757peRM2P8aSi9L/tRANsBr0
h7xllC06dZBcKHkUN/uAQNtVNVYu5QF4feTOaLeNYNvUATlmzV871fh4kRZD5RzoLoW7iXy4YosH
cT9K79G3yJzUrcAon/A744VUfWArRfk24uegxb5DuINz4t6U0yXMjRzfGH8nYZ8T4bC2xmwyhmwH
qrWRtMdOtWcnBVQNlmybtxMua+ltR3zQbMbypU7cMm2NGHo57TpcQFNmO943bf6L6BbuyLgIG3nW
GdhhAnDCa1Z0iojrNN3DVPFrfGJudF+WO38w2BsOL1ZN2EgYvx791BEXF58kBOnFKDJfSC3+Y5zx
kqj+rl0C+/yJA7L+sXTs7PO6x8dIjlbSjpSjfkmECFuweo6P7ouWxsVmaFQn+PPmwI1PLGRkzFVn
Y9oYamqbyE3t8wjLeMD4ugan/NPG5Z+Z8QAVdTUfp6l/TJ3sqvrPyRLd2u5/mBRfKsM8Wp1+L70L
mm0EQXZxi9IYbHD8iG+BeXKTb0QGQBrkUb6yYcmuQ6wnQCdfMa0/kwVdbDI1X6QRfDNg36Dw8TZz
BSS8HwOGLg9VmD7KNNqR//keJf7wqDv/juhMtBx6oKaOj1aK7a/P/6aC0yN7Zp06boHN43aAFsRv
EqsSFyiJKgb5fWremDm5rUCawSeSzckaEONVBLeIhNRVIZk3CnilPbG/LCGKtYHoe5nZIad1LE28
q/kuVUXOTYjFJHG/lkeM4fx3MVMcaKz6qkLFPCMJRo43UslNJyyxNzupfxqGviLBOWmny80E66Nx
wnkbxy5mWmHfDFme+sR+4VksY/z06ay+a99rUUKfOyOARI+DKZXDFZGys+IO+uvC8ZrYx96q9YEJ
Gu7UpIk2pJVL89EczM/Q4Fp2GqRvPl7t2gEyk0bl2ksbIKk7xo1McCHUM0CaTkAEAy/4xSXmbkw6
Dfhi04XR5qq0a7Zb88uA7dpPCd9tWpJHGMS81tC4SNQKvola0tAGotfZ4+mfyBhqShdAE7GnLdHR
c1wne98tnhKngv41IwdLcYzq7JMcG7JOFtuUPSfQPiOkdZ31GLMQqQRgWgJUXQ+Og6jYTWQ25rbp
Xc2QWCpMucMSFknYxQcWp5d8UgfepTucr6TxqsnfDqvOsm7SFz+iLHGfFCVMWophnWWfLo9GbgbW
FroCKeWM1dTk0Ht4wy5cmSmrhI48E0t+OeV80c0YrDzgeAM2fE6KhRnDfTWY/rd3zdrPMKh+JwdH
Rdvl10KMV2bJJj5GfMzS2osG043oRyw7dM5biq+zH01/qhj8+2C8LTPzYyKsx8ob/gApN3swofux
Tax9VHj/0hCcM9inWQd71cMUFEZxrBMswxGp0wv5qt7ORrEZJipnNoDr3ml9bHJjsS3b+RGEEtdg
YqRveQ/R13bSrTf49ZHpnrNuFY4RY05fCngwYxfS2FaGs0E90p689imafZQDpFyjft2q/C7wiul5
cAkun7DeWoT7dLIyV1OMSLuiyDRyTbxlHf0Sp/da0/E9ACalTzVsnAsxG3YPYAVM3Z1EtLrqcmdG
oDpB0Gi7XcpskiuCKxW04D7LY/ztvOLnaPKeEmKgKFEDKtKGSTit/t4sM2LlnXpX2ab1dsyUYOQb
oNFIBRJYcqDnVC78xOpKPslE4eT69zpOXlMgzAQCZxOGhZbluBe8pX2xHguioyAvoR4UFSFcAHdx
1bMXHtv6YESpe8rVdB0pNxn4NzuQ6vbBbgG6soMAn9GA1iQdpnTnjwI5v8imdItET2+oxonHs9N8
33YTCb5p8Rin+X1r6uy9NyrnMIYhRyafHTwEwWdBQsyEAvRNLyESqGlg40IgKFNNfCNUCfDX51YD
2NfvqP5Mpi7I651mPCW9M+5TQtFX6KiaDdJZ+voRQ3sc834qine+CgD8/93InT82pPfVb/hznDuV
J3oP+vctQbWxiWVWPIoEfmfWHRLbJtVIei0vrfLv8oWpG/iFOsQcQ53DvEGw3/+yhHGIy/HbRktI
LJ1rodPizZ76iEnIODJa5y6FSZHvHJuz1p/VNZ7HtXTy8qNTXPfK3jUtMLQm9AM2NIbaKhwEvBWp
f6fiP64fzroGZkTEpMKuQhyzHCGu7waLLfq8TG6Gzs+P/ThzoXU54wyOtLmeNVFPI5H0FF07/M33
fuhY57aHggkOFG2cJx5TnGZEZcxsGBptIz7up0dv2o0ETKBjIRcrzgqWQIBT0PZJKF7Rm1+lmvSs
yTglkXNoWGe7ivwbbIqsoPAB43/M5dYJjYYGQGDPCF8cUAzvFI9FZFj7xHMWOhHdnY2MZQcg762S
6SPPG2CK6QGj/XbKeYT9YfErWCJkBM7mlAXzcQg6DHJwDXbosMlHKfr4mnVLpgVTqb1ZbXsz/6Mj
sbd2nh7F4vPP7OTTAxkLG8GrD2XSfLVI+PY+Vq9T6MIiyEq5NgZItE4tQXOSIlxkYjgOuZw3aIRP
Rtynm9BI8HK7OZmDWUzQcjb25xLWgzvepiylBzDf+PDejKbL0TUP46ZzQ8JEqjllMbP8eTY0qcsn
zkQIsY8Vd7wWW5D9hDTHQ8h2QJGUmgzqbYhfxrLlI2s3HGq1M52wwm6zDDmWA/iNdTB7oDGednGF
Dgmt99fklPHF6+enWXmfYja945z/eqJ3wWkJ8hmmgKQ9LEpZ3pGu6lsbs8R4Sp7tmtX+Ai5NjLXH
CIrlMfu+Li7aVU7lvWm0Ga6N3gw3qY3iQxQE1Rr4sXdR+dAOASWMYAEbl+1D7JDOhkp9N2AuXTWl
w5TIItuWOIMenkblrYpZ/Sm2iChMfUjbDPI7JcQxN6aaAqN9GUjq2RpacUtRZPItO7wkpjoP4HnG
4FZmeplHwTW0F9BTH/zm3LEbo2gQQ+MCD8pebf7TqJGAIE7mTM5YDuZpVKK58TjLRk9bY/KCi05L
eSisg2mX833tvQSyKa+THkH/ViVBPx/GnCe7qilSUG39PfEm33lN4GjkI2rXPp4310CWBbEXqE3/
Po+GAal5Ntb+NHyMozc9h5PNWzn0084MFoPvaGUQQMCVE/047MyoRZyknNccJysvS38nPBpAGBVl
VwNJnxsCAeG/TX4QbJMo/4IutyJCjp01aYk7YbJBtYHcGoMNoCCBDV1p9S/h2HsG3qXrve7M8aJC
AH8s1cqjN9vjg5yfEOl5e3OA4FvMNlzMpr2m2CKuMe8KYjXErnsCZ9lRi/KzQm9xthH/PapcVHfe
IkyFRBc8ujlVUWO6xUFSEJL1IcIP+Bg3nl70+KqiWJvi39Bgqpm/5U4hf4equoydXb67Td1sC1e7
x7Jn1xRP0dWn1USm17ffRT0ebavpbyI2rho8Dlzx+FgUQfVMqIc8Q+57xV1bbwsxYPLnol7TvH9o
OqBLyFBoLVpy0UPz7ICXO6MK8Talkzp7SWQOXYwcj22Wg9VYfooVj57bN9C4JIixOg9I2Eig0AW3
Yfiq8W4LAmR3KOQGIBe5vQ9D2owwnvV9NHghE8Ni+MzK+iDj9i2FPcWwM3YxDxvNI3zRcO9UHv5E
UWXnSFePGTpM6lgh3wLfVGAOW29btNlfzq7qKT5OmSl/q1LhxyXW+RaMkCZ8qpWVZc7q3qnB02qE
Yw4Bj+Nm4mEmeqt5d4YRI7bIh2e7BDU2hBhbmDG4N698V1MgPkiSDA+GSaT1fz8d43SjhumLsbg+
pGZa3yqmhzfMGNCtFTPPjjqa1DF/9FYEzmWnBpLGsuF5I9bGPCYy4KUP65cuLYcLGQjARkf97EpP
P3YqsHdOlzhEJdPCmjrYgcwFvMDA5L6vo6ODgRF7vXU0Kr99pE11t2OCNozB/Rs1o43ppit2npyt
z0myFDTjVzQFaB4i7G22AZe/7EDUc/G8c9wjFBVZd2F42V3wW6Dg4RcRSdjJHVEEyZ1Y/iPBQYxO
Zp7k0CR8W854Kmo5n8LhUSiD2D1UOy3BbjfDQoJYVJBkLc/4in2VvsSyT/dTEc7HjkCPh3QiTALM
RfWjxakJ4Z9KJjD8INHYL5cfEH32/37l/35Pw0LjwwrCfyr5C3VffMtMZBuUNsV1wqB6xoxbbqui
7FjvVg0SIqouvDL1zQFoe4DR5x6RBKbXOTay7fxmgu276ErM91ZWMIx3WvklGvlN7rr3SDjeCj1V
hJffth7CjuPZ6tr0C3vxYRZz/49CGUzw5H8ay0cXgJ1+yJxQ7S0Mg4sOeBshuzvbVa13flZAOjK7
5aEJ9WtbYp9uKp+vwfLDnSVSgrGKkKGuaWfvLhb2NXuI6c4b0mnTJio4BEwu5ahdEMRZ+9qIl9rL
0he36892ZIdM7Ap/RWU4f82+/14gx39K1DCemIG2SA0YAuflQ9iP7adNx7aT2v4cJPsjpx7UR4ZW
CZnAxwT8kGMoTnf//XTEid/EUPJiPVzJGLdxQy9QWrPV5/8szG5JrJGI9K1qDXNnaeJeFOZNdih0
MaOTv5UmF19QJHoBsPhPeBo2YxH5r0bl1tcZW/lSyM+A0HL0EMQUkVMTsSUUiIiCPmI7V5I2FWY7
vPghJzZHAiDku9ifV1VP6l9vGu/mLC5zzzUWjwFoWmja3FITww2juKu5uNZoEI0jlyi4aVkf8jKO
NiOZaqxISLTzMSYpVnV77jDCpubsD2jdtYr4PyhkTsS6te7YbSVrL21k1FkozWRmCrikyWnKsOrP
Mj+6mMQ2ueWYazDsDUENOtt77RTcpaXaTegiLvPQl8DvwgtqBQxBM/BXm0Z+LJChOWQ+2FhI9wFk
mVF70W5oEfdWv+NAlIslk3AvoI1G9OPMMPeZhFuKuutoUPAiOgUw4YYXFIAEFrR3IyMjK+FjNLge
+TCk/FYoju4xdBeU9KXDxIg2/NL087ENrWuZjISrkj2DcBAuElbjGzVEyMkHXS6vRmepB9h6VdF5
SOwTJL23ZE5ZEY7QpyEJaJrRAXeHR/pNqUm6kdI6DAUVS2ekamcwVS1dzDRWW3Z7yYzLvDOgE24s
rm17AvOkYv00P9o9kSURqrFwxEFC5ftgz+RlGuINdYxYfgHZu49kXqXst8zMWeeBf44keQcDobZ8
3flpzJl1s63KV5RWdComAMPuaQxdH+Vlf28FycmniSJi91z0VbQ4hXE4mS12P6tekxj+avWR2sUK
mREmgGznklHRbxuddg8qpTNiwvRfyhyqmHpkL5F9JVFCWm8B87m20ss4Uux2ffePDu1flI/VVYCu
qYjlCLR3S5q6xUaX21uRHyyRi3M7ia29RMHimPkhYRBQZPKel/Np2S8gneNVsxKPqXT6yRI5RrNT
fagBxRzxDn9EPeeacEUvq5DKjt8JlsQdKO+B6WF7xlBaRUeRHIOE2VYQ/hiKGVltD/cBirDOpEVv
Fy1Xmnu30nlwIoUlP4jGw3B1Eo53RJH6UFTdW1mp9zTjqtDJNxGUhESjqjGBchOAyAjNi34U2JA+
thHmkYpFIWaspzAoduVSsPGjZX9OL7zwqB3U7/PAppypwNHD8ykqONqktpQYF2q25hmoeB+/nJrG
T8IzLtrvUQwkv85oMdHIGOarH98kicYveXICj/WanEdM20xnCVAVPpzdKuzWTa7cTUv6JsTfhZqg
iyfpmDtTzzb2v4aU8rjYwjb6KSqT2zGnIw7wqLYcjKsMJ9wCGep6YM1TZ6JriFeVKn66IP2pVAa+
iUcd9rrEV0ScxzjQVYWczR3H/7ohV7w3omDT+/QrTqt8kNRAHvueXo+J1wiub82ghrUiqUjwKBjk
EqW9JlXu0SKSSJp8hLDcQon0jTUyVHMVDAIAZeWJLTTsbN3pYut1jJcGX6PvT5iXFKHge18A4Q0D
zArFP2hA4Lx8ra28VR2jtxlW0xrV4s5H6sjy02ZIzZDErPlXfJv6QiYkDyQptdjswp1Vfbtus4F4
U8mnPx4Qh0IIACLQ3osJ3Vs8VCYkClzLFt7XSj2mUJHwr0YWkcY9p2Ov/8iifxqTmWgtUyHudD4c
zHIHRgzNRo7PZp29I9b9zqX0d661kCTDez+A7zw67lWGqQAdG79SXq6skKEO7DsaI87DKKkyAL32
E/nVhyB3fmsMJe4k4rUTTPl+8nl6HYdahzuFcjT8tOU1yXlnO0gUwiqOief+hh1MlchaxkPSwl4L
D6xI8x2NmbhDwjwVbBSKklokEN9RyfImTH+RvpNEN9+x7zpXsgON0sU/Ux/c3Npo7pBU1b4u9vm1
7EvGTOI+hNPhZya4H0y0MtwxDOeNYKOyz+dPpZt7NLf8Cz69kxeWn11j9mvYyavAlSu3ZlhoJHDO
6FbxzwwBxqHEvYMGx6h5Mt7w8HrnMdHPYVGtnQoTBOmM2B3dmUGqQUxKOxKIFKxDW7CjUiQ9u0h0
S8JSU4F5ySisT982LvzCU80Hb0dbE+1mgvVGG9b+QvAYFfLZxjsbDYOOBufIts69u1EjjDerFnWo
5x90eIXjyvvZwSvJSDKznMI9NBFLQKcdCD5h/Z+RtWyVxNf4juKOsEm/qTyyF6WX/Q7LRn2Unbfq
JnLhc5YbAHnDDSJAvlg7lwgjgH5kHrZLyaKeDWbJ6LgBBTG7nN6M9NatjOHVOBAXkvndWu682H60
XYM4YOvG+/46M1xk0Mu0SqrLIG32cbmNrsQMiIlx52edJKQRBZxxmLc30pY8Y06/dQusGqy3kNR2
obtaRc1PNoaQyVuDxBUeWBvtR5LFpJ24A1HnA6w1x1Yn7QynpEg+50KLVWY2CfbTlm204kNaGOii
SYVObXaU4cqWut+QOW7yGaa4zw9GM1W7//4TtM3VSYdvQiQhy8PPHiiWdibYamFtxWQRASw5QPF9
gEqythJYnldVR4HFYOMVOeXPeJlifEUA9iPm0frmFsNCDBS8WH7KOehN3rYd3Z2VOf7BRp/EBuiE
++6bNdJdVo1PY6t/mw6EahSDsA3sFDtpDfzWLdNtTVCufrfDeznW816jS0ZxlFlIo7x8MzXM2Ikn
PQx9/GWm2dHSWbOqfPVtkeI3WH62R11EZG97ILfNItAFr4CYxM7M2n1mYlEAevwxWyNj1LB4YW6F
XOTPLhOHJ7T5Q1r8GjYY/Dt2EHu8M6+OdRgz/sJAT6+B1PfQ5VACWcXfEMzcKyE6CoAAG+4enhtM
UNwfhDTGBKvFoTxGibwziFOsquo2hTuctvOGF9c4KIYEubsMuRamaeheMQ0f+jQ82zU8bMUJkFjO
pq/UfdyhHDZYjzZu8sswCs8AuQorq/tCR/qa5WG/6Uyw+1PrjOsh9/qVZpa2SjIrPE6E763ChjW+
LQjRVQ+9aZlHUSWQyxdaQIOo4dej1luJoP6mv7/R5zABW7KpVeesCjNix4ooOmXt2Vn5iyyq+3jm
mofTxiE3oFySMYSboN54FuGe1MrvKqzv2766hRWDAodYUhGNXBkLwj5lFCeT8dEf2NK5oVp8D1+9
Gf2XRQ8uBhRU5nRkQqbLnqRBjJ7PJJPn47y2o0X/4Lg7pxk22K/xWRONAtnhBHgVVqIiNkKoVyeO
33uPWq3jhbfKF9/qX3B/8+pFimg+0NbzDDObGgXX/U/TmUush/9dlOumIlLDx9LEuL14MclhkQaY
PkRMBdkc/sSOauAjRngI7zMhs1TsiFcH1Nrk/f1zyMPQXPn7CpU5c07xafAZPpN2cJB9uJvz1nid
NTNaM4HozfbJ2wovfqx8n2zJud8BJ9jaaQNE3tIQm7ryMaL1RGTlrSQizJXwSOOr9bNXMh83lFJX
fGPTsUTGeBi00d86ixNZ1EP14TftTbSZ+udBeYcFXv3MiheghNr55FpGvaMOSM/I5rw7X4KMG62y
faKNJ6qxbeA4sKn574+7tnvNW1d/TNUy1Ygc+5bXs7G3ZAFfPBzrayWZNTKvla+p6f4hJ5H/poMf
ze2/nCBPwr3S6tUKrWRb2U5ypRs0jj0nAuLMIr4pxPdrmpDgo4OI2y1fcAVwrILB/O2Aj2BVHqZP
MGf1TlkZjEZH1Wc7pbJQtQyfwgGlYs+h+JP4OEuXP65r86F2nOjdJssc8Ftf3hTv6mGm6MYKnx5x
2rzYju+sljhwnY0X0cG/C/10N0XNasIBsvI65GIziYO22T/QEaR0pPW09nuuBmkgu2hhKfosZ5Vr
+bu4lt+ZHT4Lq7zvPWd4gACQrQ0AlnTiPulWJppRl0BiTyr2dd3OExNJFkl38mxiHPMk/zcwNOP2
MNnaYB1oPbIaqZEnv1Hr3m1weUzJrYiQ7SXOSRCKg6SOcOzCs0j6skmxjI1db2XR+5zZvzy6esRt
4sQX6N/9Jq9xKFAB5Fhom7FHXRnHW4Zfe6IkgGIFzo/nYdeSvD5FTSUojMtkF1+FIlXKbct/xXIZ
kvLMC9aUF4+QhKYdjDUVg9wRMv1IfdEc0nr4h+yM3YEtX9BKEgs0ySejQ8Y45NytZCSQxM1po13q
YDxpy3R3HVdJfhM01bl6sBQFTuWAikTVSeIHsQkOigMAK7OL6C510EENs/wI+QDxLND2pY7zI5vg
JWTBU4bBazYSWBnwuA8VygWEY+UzmSzEXY3j1jSxNxUpcR4FE35KgFdMsshqKg/brvygsHpTueNd
JJB6Yjfth2kGepijprFaNBNLpVtp+Plx7T5juSButV277ED3jC2RXGhgrBHz3j2pp9E6MzsLq5vB
uIl8pqzH/jH4O6ijQMpluIZr0l+FH95ZCT6uMWn3+TLJZiu3xZ7p8DnBylTODyl6knMkBGgOn547
CN9FqO37jESZygZXB7tTQ6oDPhMA1li1sixPVhK91VoNy6NFbiHJjfbgvU501/ss+DeDmlg3YfSm
ObKrjtayKyVW3mw4Fk18AnBjbxKBpzwc7CPgDoK45nMC+mGJAehHeI4Y3g8RIKEtMWUPy4XTl2Au
qoDnwcWAOPBKbNeFAYlVQPoLagJzMMjiP8yQHmXzwASPYi5xm63u6KP7Y1gSP9X2JYF4VrmpEHOx
KWrVJiVwloHRirFkwJSdc7epjh4CZIuMkboX3AXMijkeAsR+ISLfmVYJXsR3YzfA30evXLEZeLBK
ynxryk22o6Ss5uI+qQ0uXLAym05XByhitOLWDnkBQRPZOz6h66LuATl9s31Jf6fpvjykokbPOpUO
xY07pJaFflJs59e5o5l7UEyIuL1HX4VtSEuFntK7zpZ8YcKJ7LP2SbMyw7Prjn8+W9o1RJXfAmkm
BmfSwCb6dyelH8o8dNUIEe9D333qQSIzkXfOi7ln8H5qhZnJn1GblnO7j7BV9cVjA5sHUjcCVXzW
qXqx5uLemeyzm+mnqJvPXi0vQ19R9AQkLWhCAhC8XsxkgZjY9SdWsIvdl89OIxATxgWuYYxaSdh7
a98jGMEYIyr+FiAoaaNQM/BnkyzDpFDHbzEtMWtmVUwUeTaez+A5NY2/tI//onB6YhV7aKPSoDHP
ntNIxmxqQCnb7PKpl0y+DnD0DkdM1jBBMn3znNWQuNMofrEb+4Be95gX13CSbxkSH0JwiLv0s3s/
T194Ico7BoMTruTordHIq/0KbpwjEpfE9pL8cUMfDN1d/MTee4y0KVRM1qtyZzbFbzfln8zBXrNa
0DrD0IXfLePu1ika3LIav/uQAqXK8wccazz6usWzGVZ3qIZXpnNWygueuzkftt74HVkalHnpQ3Ce
fH3IpuHJ15x5Zdf9Q/v9bQSMWSUSJ587dZo1R2xk/cRu1BxkFhVrMSQvNAffto0CG7gpvenMpt7w
8i+HdSF+Yxi9ZQ+0NrSh+BHCUawhHZ1C2y6x0TiXYkLJutg4j64F6JnN5J4x2+NM+yFjpiFN4Dkb
L0KJoHhyGJUzC2JOzlJfoPwLxMlX7iOCY72tFd0P6SEmwup2P+pA3NSACLV6n3KZbJVtfNnMtvn0
rwyMrMgrgHj9NENws2ANbbS/DisnX2XA+LoEp6IwE4YYwYUBbchXz0BepDfA3NvcT77FON65Rffc
o7HofPWpwPes9VD+84VNI0nzYWTyiXErdy0ZUB4kH5aZ84UYXUj9d6CGmN0NJpDunOOhaEv8m2D9
JmV9CZcjqFUEAaTWpzv0zzXfV2tFz9QgrBd9iqTKPDeUz1y4GLWhBSExsrN+HQj8B1OuzI1HAxX4
G8UahiEQA8uo+001coS2NbaKFIwwtccDSSgEW5R4wZxnqELfkabCFTMIyDI+e2g9dnXC4MTHozBi
UUHihKalFL+G21b02nOzGiNEUfR3AH7vHUe8BDO3RxeX+xwt+ap1/nW1aFZY6spVAeqZ1KTkXsQh
+3E5vaZ990Souk/lOZ6tTlIr44gZkvwpRguNNTl4j8rk2A9s2gKhbo6HVnl5Wb/wwzsbP0p5qYXN
BZFcE+W9yjjqFgoswKzYf8AYQVFQ95cueqpcFfCNAhFCablLiopHqijQSOHlAmb7mzS83zZdZ1vY
X5HBXxOiTeR/E+QZF//gYaHkZ2BOftlNJOEyT842FrZXgphIEfJ/s6B6KW2+g35W5KywCck4trMc
IoTO5wtJMOR0VD2jo9m+ZA6V/oJknDPntZ1M55S2f5Okl1K6fovqiBX3oGj+BnkvEmDJWvlXfyTn
VIhR89Gk4VITmDmfckyS6LEeetKIcSJpML//4+5MlhtH2mT7RPgNCCAwbAmCMymJklLDBpaSMjHP
UwBP3wdV1+z2qs162xuZZWWWRJEAIsI/9+NUkTcFRZQNTwux0rXxo527GniVO7N2pkYRZEJe9LF8
IDPdblqRfW4jbjtvTH9KgEHBIvoc7np8jRUlEWOBqjnSQc4JnzIjpE1+lAxvEmFtU4+IME43nMnT
v8z2NSxYUpbcawIcluuKojvYh1r53GRWUFcNnchOBsGEo68/WtQOVeqPp9dHUCOvuTM+T0xcdSn+
IPozlMQy25uw8MER1X39itEFT3X+LNE8PVoEf8j77ERSf4aZ22DW4oEvRti4zWpFsiuNQzf9LD2F
sS3OgF5ynNRT9KyyGNkyQ0SrsUHUFqFPy6imjbCYPkv7sVi0pwR62M4xYCQUUm69UVn3jF9wXO76
hoJQs0HHLOfLAOZmK8LhkZLwSyTB4lJmfUyS1TvmgAUx5vdhKrZajl0LO9JtnttLR3UHxkfOk7Rg
HEE21n7KUrYB6kB/YD/tCHiwbkYi3P37kofid9yW1W5ZkNwUBlhh9BY35ERYvejehhCeTsleI29I
XiBRgv10tpOCjhOZX7JGPzTG+JKMoPu6jqEw9+4QWdcyyXj6DMlrO2JtfVka7U+vddzGXkJ+3QG7
apptMNQJDpWBZg0F9ndjx/oudXiO0LVhBExMpjk7T7LcmWOk/L52bqsVOpeoduyhEEPB5YBkrYJF
RyJE2KrAN7oHZ2xCGP+4qNHRGhb5+IZLwTzGAOcc3dIwQ09qWxl3e0jZ4xqSn5ynbz2h7x7+AvrH
ZwzqcocHFLl3rYSJKYQHHF6hDlRPncFiCpN73EAE+mFcPDOKqHDNcD+XMnoTXXVx6w99nXzBadRN
Kr/H+AdTXLHrnJQyRcV+C1/Cba3MZQZzqBZeeZHR2UutTuepS2R070oZ6Wks6gvNgIfEJXTL3JLw
N798EqPvyZYoMYY5Eigt4upkcdyk9VY2FU1byWcY9hwuvYFZnOTW9zqFn0Rf/GpcjnkV7zPRPbvL
sMttWluRhugb1By/7SWDzOQXJx2wXV58XZtlRTnI3dLVX2D69k6LUhodOUtEZ8sZXoGqXW0TxMmC
OUPSscnNi2B0tDv9ISHIZS5AllenZWcoe0s9lT90HVMCmppiNaBoG9rv9Xs0PZu1Rk/3I09pmXlX
+gk/mwTvIcjDP5n3NOXaNUP2P1sjFQe9x2nN2sdT9QKG7CEk8pEpZD5WeWVEt8Jq/6Zz2/jpUu+l
IOLe5u0vocc3nfmIYwvdl6YbI3itfesTGonNOKDUKeoRFl21bRZk9IKBGPrqco6cEdmgTUGkYmYQ
6vfjhAlNh53YqXxXDIzKCzofOZBKiiQcjlIjl6OMftbb01P9jvIszIu2eMI6xZLa9k8zHZ3som2I
21ibNNAg0mG3V86A2g23OsOauKskHrAlhYrzQfQqqUz1DZcX0w7EFiVQtTODJX/91AsJljNyLoD1
86DTdLorXXVthP46k5nyLY8XN4zqFGoUatFyRViqxT1Aq2XOLb20RPZaZmgU5+o827iFJ88+pRFu
+rb4EQWNKWudfBYSRLTzeKs3VrwtU/uqjfRkVTlLq3LllvHcT2nmd/4Zp8/C3TbGGk5S2ktRTSTd
P5yW5+Aebs+33YUPyVS8NDaMTcUOoMF8mDchKj7dLoxDGQYtGOU0zSZpWLH0xHbxA8t5ay+UH8YF
mKFazlvlWj6AUkoLZhLnObU0PpYLI+StdBkLbsMYV6RaTM3v8K74EtokxknFuHIAr1Imz9KcA6cb
DxZuEEaFUOxlDnwCUcNPa7ozMrptNW0tgqQP1uZsoRFdiLXa16fke2L8iKEzjnZOWPkiL0J/RpRj
Ih3dbHfw9t0inzUodTK1cO+3mOLBE5unBAfstDB/NHmmlx1q5eyWq54xZKfY1g+jcPADUGe7z4qr
lNrfBHS8Tt/o3uiZCodhPp1RZdCW8WCGFuphT+qe7SvMMF2yEfbAlFtLlGO3YDpqISvNiFtRhtg8
6e5u3ZnalvwOa5PT/AyYn3TWsABXwbRCg2uQ94JGmHnYGR0j/6opWWBsPxkyKM0hFUMjP5vSFuPO
LOiUR+4jtucFDd0j9V8uf6oQlplpv3iYKs+rx8EopOVrxVIfK33eCPVTcjMEHvPALfOIQLfs9wFk
tA/qh7lMi3qWb2uz5UycdUDS1cUETEt/R/S3jlkeQp3DLLZCrn3DOSJlf3RwHFtR3biJp6b5Yy5G
fliGa+al9SN7+a3omBfw85xNT31NoSsQ8733R3NYLWR5ixaoYtiXLR9OJWkj6Et1qr2Ijvfd7vCU
wYyCsGB6xjHKlg+Ia7vBKwBUzpcO4Q/MaPyaxtL04YUVPl6lXapA9E8VPAzXvA62eBAh/i674m0a
PIOwn43zsUfWUG57jlOv3qRO9VO6KSoDYbZ0ql/XRaDXEEpFVTwmHq/QmdAfG0IjAYlRageMACrj
q4ByHsK00YzeYNLEYRqM6MIAIDtEziICCtu+4oUSiiovP/+Jzv+vYNj/JyECxPT/Jxb2nzIp/zsI
e/3n/xIEzP+4FFR6nivgARg4csjv/wsQ0IFdW3L9K1cgRpNPhxPx/wAChvgP0pAJOMC22YAKCyxi
9y8J2/4POyGgi7r0bAiNtvxfgbCFKVdAwP8HCMCq4FWYfEvd8Qh+8Dr5+/+Gb4OkE7egbTG9RLib
0jEMVGKB2Yrd5WaF3Udq2tqh0zPzlua2uA041OEGH0A6e0fLARabDcuxNCrH3OgtcVOiARwMlPVq
N9BPZRkN57aRsECG4qp0xvGQZpYlIs64fumIfpm2nV8o//DwFyww+HXvNOsTizaF09T8VvsFwfsk
Hcv3eIBeAArIizuN7xF1ovt//vTPf2ePghjmWjpKQ8sxgK4gTxjGLucge8a8TXBedxi0TLcJ/Gna
LenJK40QAnLYMYgr2OfrQr1COs23bsqklM5c0q6ecth/0OXKEWTr4klnINI75xTub0B6lNhOwvqs
Z3l9HnrvSBVSdKCgLTk7Y/QRtl5H8lCkVJjW1QoUQsfnT1PIsVdhDN/z0q1AVisVtbYLWuFjbVsY
CZXvakFRwUPspkMeDDpyX5/9nmuZnMzCOdWjmE9rk9MuKRjM6MlEC6fQT9ps3UnMIP4WQxnEwLhN
xhXWmD3KmdWhr2PvRED/DX0vPkaJKvhkwvCl6aJdbS/MCiVG+xwg4zZkAuxSqc4y9lzl6R8Z9jRo
ltskTx02YeM3G2lmVzyCLD5BX3ZTS/bD++o9NCtHQ5AfzXhPE+Dfeo4OlYv3v7Bj9nzeJUr4NDQl
GaGN3cPIFOxjmVlYjegna2C5VNPTXMoZgf07kXpKJE+0fl62EHbCpAwGYGFbV3GiMBpEWZ0F01WW
d/R6nv5gsND9WJCyvtgbGHfOROWm04jM1BVU2sRhQ/fjXA8nLY4/dDG/tMW6KWDycUya4mg14U9Y
51S/cIqmgJYZhmwJmGXXuI5xkbk4CktxTjQNYdZ4duao2bWJfZrjmuFnHl87G+wLxRSF6Peq4XSV
x671AFtwN+gHkpOkkTC47SqnF+duzKkIU9pBjHKnT6Mkz8wXzfM+sCbbfhtxCJlLvdr07K6z0C+i
4mGISovv7s5Hz/u2uszYCSd6J6eXnvX1S7WoO+1ZA0UsINDqsGMmJjuseLjAN0tT/rKtJMTAGv3I
lo0g7uUvTnRGN1FCzRjD15vZPjmR7vjRgACFwB2kiGhjZv4Veu6eEscEyWEeTC0jVgk6CfUPpZdG
p9kPAUToE8b+aAjMRr6WacopqGajQcCZJN607Rq9ORKbpSpUP9MTgDoj0ZBaFVPFLvEYlez7G10/
lbhuLoK9JecqdJemRFQ0e95YE51lG9vttJfS/lnCGhY2qxv5jcnawAVacDGyg6EZqKbwSeXvvOoQ
wzEg/VZZLzW72qDMJPkGZ4HZncut3ovwggURXynjdX30aIhdKok1ksJAVdpB5wlMH2xjeyOZGZyF
6dYaMbtPIypTwYqfKDauKc7Cy/LCKdaf9DS6NtowPOBWNLaONtF2jjwnHWIssnwpRXsaGiF2DYhk
IT/0BC9StOyNQa8pcJwPekcCSHciCmyZ/DQhFJPR0dDta9oIY+peN3QA83Nr9YhIRcw8hGoRCrpG
LeNuSv6RcqrPPqWSlGoNpAh0M4I59K1ofQNppWBbunID6B30u3UO73LWp5nH27kKuABSZLXX2S1v
rYJ+IMAqTASTY9XVaH0lE768x63v1NjMmjlanWz5CiQPSR3Yf5XVelvb4icyb3pv6lLuXQzXXLMj
jhd+CRNxtRoGzddsTe6q2tiVKGSbrOP+TAfgtvBPabJvrG2eiQsfUXZQRnMk0voUT+XVALm+jiPf
C1cb2S02+MGIAFb2RLHvPsxIUmUZybdiCLNtXkRfti1QD8mun3awA3JOGMsUZCat8RXdfsPVjGuc
OWh9i+HxcnRcmF0I+BOnsddHoHXo6a5skq0ZPbb+FAMbFl7lkxzCVQ/PWw7Ze0YP9hY3deNLaW6S
Qj20WW7twgQDiDMDr1NGQdJnxLxD+yVKWvYZtWbvU3tAqgiIdwxxfLXjfeHVJhc9xYSn0UNFm0N/
t3Aj81RM8N6Of4d8OddcowkIGD+hYmnqOanGOLKOlWk+uzNkQeaNOIJqRn09061QXeIy/EXcnEel
vTxXQDeqE4C2XUrc9Lkz7L3jYlVyVY+RYFllNoshqTt8uS0eIE0m98piMGDbYHkyvontSX/m7KHr
9cMEZGhjGMm9SFikMmc4Z46Gu81hLkQ/eVm6YRDn0Q1C4yEybaYTc4VsNVHQBNKGC/6VJiOsPSNu
65l9sIH3ok1DC1Bci61mUNMpQZE4jRpjbCujy5BaKJu+uW02g5F35sd6QrTlCsENZZTH2BrvJoG3
ICYR5Q/WoF84E2kbGif201Sh8RbabsY7gi1drQei5iF1mp/KIRpnTtj6rO+wx8hRcxAkvi8vzqBz
zSzs58dZwTcT+4lOiCvZD4J6sIVjmA9prsoDRNB0O9YYZnp7erFcY/Qj4fQBVM38TUbjPu/SrRZz
cu3VEMxjiRyQRh7FHGTeXMEw05YRLsWEq9GNq30qcDrgeceLrHZI4CE9n+TDqOzi5AddJI0KDHmJ
2KXFQy1UdI4G/RahlGwXD5QOAJfsISWLULSL+4RbkojZrtDxAjuAMIlC0uQF7QZ5qQd02IRE05zv
ZhzqbYGuVo3NfMZ4TSLR9UOK0QJjpRW78XwvpnUz9g2UB8lWt76TqLZpIqhfQLpfHM357Yh8AHph
l2e7vnFG+y3r6JrWYgpCQCg7aY+QVukQha0Q54E3WTvRs3tzusTyceI8aekw73qneR2y/jHui2Un
UheMm05s2uGTHTP1pncsDWIBAsXzkgN4MjQBVFaTGHZbWHh35cR0h7Vu22btH6+OEqxVxUYnNXKr
OsKRyZJTzLFQTeAw1iSaA3Azj77rGYvZYuX5Pge4QVuxThvE/MDuR14sqT+a0BmfFsJjsKntcTe7
Ll1Pbk5ku6gCywSiSvCf4VJSvDsLVmfGbwFJV4QWUb7gxOZuTWH2UkiV6fPZMnRElIRHOf0MX97S
vqrCCNeb+SPOk2xnTQ29iFpFxbbpXtMSUS6W+q8KAGhB9nhPZdRXVRgRAEJwET0je6cgBzjOuASY
DB4XJzu1ig5na6BxOMdxqjh5kCAHGYzpXWMKT11M84TC+oQh5M3Kcn2jhZ81ZcZ+FWPldiQGDss4
YG7+zFS7neZJC9hhI3rqEpe6eWsF+5klW0sfkmc1YPO1q2gfhoNHOJwsyoRNthSUw1flGL/EvXtr
XOxGlm5n/lKny9GrUBQSBrACJxf70AiPQLOIPSngI8zYL2Np2RsbBHcpwgrbNHqiv5H/Y8qnq0PP
rwFnN9RlvaWgovV5uO/43S4VbRaHLGfT0O2ilBddLVArHZ21xxyvEyaCox3NrwkP3yd6Px9DrX7k
2SOwWva3KppyoA891a+N9SeeJe5tM0MmSK2nkCARXhaT9BC6yJpQapg8oqgV1ZZdlP1EaAUOpssa
0g/Rde2owDDTrLsLJkHunW6Ra9HQH1/F9lFiRdHEEymHkyKXuvsHNOG2v1DOjCe92FIk0j+5Q/jD
6I4WU+bn1OJ8xWaLEBAfu7QyT5SpVeciIrBakjLMk/IssuJCRL4PzNaBMOAmd8iaQ+CSsQ4YNSeB
JUhRY+0+tDFjZJc+H/BM2JxSlbgBMtKtnJd9qDfsKcryexkm92iGDIFAJTRL51t0zeOsYvDDjf6n
myxCCpQp1yxsHqiiDcZvhWGm/QLrlZ80iY9kmE8eYmfF0Qgd3mMM0sPz0hPMfXZb4F4r5psIGUY6
i3NEfl18k0q9Aar5WalvnFO466juRTsa9uwK3uhSvmoEbH2NPlG/1Pr3zgEYG1f8wnp9V6D7CWMw
ajbGzvHDEL92QQurM8F56IDVdsDBmmV5nKmkxZN0T7D5wWic5LbgaTiMdfvsQaTtpTb/RPbjwFKb
CS39BmCyMm3ZLHRUqnl6BhBCawhgzLBDylRjMOpSHUigTtELW1/TaGhfw5jm4FmU3WeDQdymS+eK
aI+HSdfIdnJovc0cry4e2aJI5X/rrhgPbAHsWzw69i395wsAOialKHmFOX/QE5OvZTHEOmND+ULD
3c9hd77F5SJ2VhGJDYYcXROUhDPH0vI6fcqK/OCO4s4HnWC8dqBKIwixgymn05w2RAqnN5rr93Xd
B1WHa4dpVv2gJE7oEGt6tjZ1a9iRnCR8pBKFszGwaKVJTmVYSYeqjnaRiV5PAUtCjVzWnC1m8lWV
9RsjlhrO1x7jd2lsY8kc20mZgjm1827rqj7oMvKFZZ3zeoHAG3bczwMYcfYITU6HezdqzZbLIB2T
dzYYoI3iYmdP4UuSQZMWE/GB2YLm5QRGX8unRLCNaRn8ejITR37/LCQmxDI3+eBFcejPy7xlGsiW
mCBYRsl6WzlHA1gIBPHTUM5XNeNRxZB9tAk5+Zgjq4NYO53LIuyOK2HCZcbJu8zQp7AvrjWrLTdM
nYFuygyDsEPhHUTF9MErmurQDdZ7k88Pjp0eakufjlK0r1PPtom+GKi/1i8UH3HXy4FKhrwjBj74
orF4pMxDwjRSzX7f9IHGs7rk+UUfA6v7bp6bYYc1DAAQExC3775rlutzv4RLoFFdJqMPF3LuWZdl
xRauezdhQyRXu6vPTTnsCGYwenKTbTdOKzdl2tWkQ/ldQzPo17HU1HGJp3Cr6F4+D9JjHGF2n232
kM3TdhhWm0zEVoMe6XLnmkS/Z0+djSwNXC/PdrGx4AUnKhqBsOBcI0feXCvbqlK7pJT8EWrEbkWv
GmygiCUjNVttr9s2nBZD/yplRYg/BNNkYGmiKIGu7ixCT4apnh5HW/+ZS+ZniMPReQYNhF8Wmlc+
/QCWcTDqEuK2pr2FV/PgNNbRjNRt1PEj2gQ0gRbo5wwFgpnLK/t4ho/GqG+7SNnHfnRug0H3Juh1
Rie5MQUWUpTLcGRDQnDXOmazXcb7mE/Tk6Lni9MuZ62woUt4mhmqFRbf/DY0NMizDSVye/QwjoKR
eS1X2XyKGKtSjUpkhDdk6LOHudI/8rrqjx4bj0DvONrEJb2qIxYc4IDs5L0c7vbinB2qzOq4mQ9J
xXY3nJ9xxZ8m7zegWNw6NQ9cpkHbeXUmQmxidCyMYutaYqcZfL4y+0yNadlBQDi5azjEbMXf1Ihh
hrNmV19dsm4tjJYY0xdoA/5erNVfefhqhPaF+OVLbswf0gDY7rV3UahTrE0VrQ9YVVLXwt7x7fbD
mWZyNHG+vWGhAybDSAiCXGRghqnml2jvfhe6l4livAzR+lDRhQVR2biMowdbZmBa7cjsOlM1cNQ8
Q66AS3o5eWcvhbV8lHD/2DdEHBqXhVijHJ2nbEkebQLYJgVDXcvGboEnx+yKrYKNyXCzADubbZcn
tGp+1WYMGKxh950u6HdNRKKB5OzUWs7Gn0V6pzbrzMa0CJJQUTmMOz8aQeVn+itXiCZ+VzMdLo7Z
v5atPvrCNm4gSAB6YzlZ0icCVjpHcRIWUi8xQjOJ6jE9FNazZ9kIgYxrGcyUKTYLgF2MqUxXbiZk
tcW6DG36pKrmsl6dYVX84m76I1VCAQtFuuzDbDmYpAi4c+hKOq8vYRz7bzpc2xpnbmiBLRIarGYG
C+QZl7+OVdMI6j4m7nyfLSa7Y/TWSOSYZpC3scyvUVb9TWMqo2az/WpV80wLXrAaxD2gkrhF63NF
XiFyGJNrEzGPSalzwjmuIabI9qPZuuh8YiwCDCVmjUfGDMlwy16nddT0IRoQ5imRUEdGd4y1yoM5
pyZJ/oKKe7279k13smPqz8bpkJbfcyt/sSTs6f4LD5PZ3icg1DDn9TeGb2xt2+6B+Er7EGqAZCor
s29V+4SoOB3Ae2+kET3ps/OISHE10DApyNWao6UcjP6JQdavYjAb8WlXpVVgQDHfw9jCTYTV059r
w3y1JeYazao2Y+FVtznR3iwdc5etD/rObsZoR+ws5ozKh5nmb8DdmZ+Zo7lhGDpew2y4jpN4De0W
R0SoSd+0KWLJ0Zr1PoPtyKriRR8DpJW8aEg0eX8z4I1GWlmXOfnO9cZ8kNq4R4/9jf85OThteKcW
2RhEciKPfqNTm1N4zz1pnNuUTY0H38XXzfHu4W1ozLbaJ2K8K+RcLcPtoVZtyJuwnFvaS5tPf7Nw
OOiWBo/D+BTgZtYu2BcNe7xbdm+M5I6hsR5hXMSIMDLOku1s2Bt3oxefSQgZUczZle5OjpDqJPSb
nQznocKKCqZcbGrTfV6NeEjhAOMq9BgVh5fJWc2vbf9RuMfGkrlfLv29SC281jMz3Um5m8xTAZfD
gRED0Z2ovJKV3wBQfaKvMQEWULJpaOsrnlcNQxWyQDzQb4/w3tF54FSE6lxNnQW3RMOVtpkXztqp
K5+HmZLzSVs+F/VI3ZDLw4iVZzwXFET6058oG08dGFzDAmaRFdvY4P/rK3GvCgSq2B/q/jlCr8Jz
BUusxd7hFPlOdg3NbSop95zPf3R5r8mtc8hYHrQ2M1BuCOZZM7+nY2CRmwkrJXX6mvXmt+3qh0Ul
t2Uy/ppadyomAapCBhEfSCrAzrGIf5aNeGUQCXZF1ujTDCc6ixn6LMZAiSuH9pYg+LTrKypuxNT8
uMYr52K2uvbvtJ33nb4+Du3nUNd4FA6p7wwYKDJNCM4AO0HNc13jS6DBee800ZvmWe9lHjTuVOxT
BxjmMn3BZUrc/Cuh+2FrF/rZluoKC9Z9N7NfVgPjqLXj+xIC/JF5hemdZ2vGE5KWGqp8tWT+0gEL
1jZuSPkTMYExIg4r6VqSyMdx6VoRdDUakp6PNweTc9TjLGtFc6cl7nGpGz5M6uyjzHidRvU1ta+D
MU1nzAPsIdMqIEEaOiEZTMv7cRP3faaDBsvba9jQDxgD68hwfTasdH04nocUjmNfsuLMPXekqT0z
m/3E7TBwVUFxgHiTLcM9nR3BKaqkCxMZ1kS7NnKXXbmd30u8yUWUeXsMY4Al6VUi+AkZYTp1Nd7j
fBZghfXibKfVm7HEbCba8IHSEvJIkGndnEfDnGS3URQr/+Sn1b3HMS1IXplvWhddUs17mjFlbB0p
1mi4eCFtFo3IIpSLQ0dR6nEprG0msSHAUcLYF6H9WZXDcmAycBGfwzA/jzkEl9GteFZqXETZg8jy
9VwGu1nZJaS98bgw18BlGSU+cgBMqah/mqTmj4P3bIRMiVIwe3TLYBV0jkUCc0iT6jXprYD2UcNP
egIFIuuNUzNNx7GjHxwY59TaoDK6KcPrwg2LL4xj17QvEI8yS2xgiXP6tas7PYFbBtOk0HrnOdeg
/S22fCb4uE3bhCySCdtnGKJzq/RDSkQH9xuZWQeYuReWpEXa/BlB675g/qJONIcTzeoPI3dL9OO5
IYfcpG7kE8XfVtnwXlogXnnDqJdSWeLTqn2whtzYSoapR1WsVgTsJ0Y8YNm1u32altTbssdLK21j
q+WhyLgh6iimOcEmAByrhuFfTq2PAg3wuzfMdl9pfRE0OKTEwmWVaJwt1giphb1Wn6HWjd3bNKxC
ewwh1xj2VChzuk9p/VT4RAcqRvoE3b1mYCDV8rPYeEyc7YCbbCD04GS58TCO4hUdsp/IqqS63T8u
HrOLbqbycqXteFMSsYZgFE9sekYKNWgbLy3OU6Jwq0bG0Sv1/kkPAU+b3yAf+yPZKDyxPbcm7GkS
+5qA+L72Bp3FwB2fieSvmEjFGlgRXBBh18Eofy89nTQjB80gH6ApzKyEIrbae2yE72UJE2YCpaGT
dp9SXgAG5olNcfHZ5qZ1AKRd7qdcj3Dyi4V7NP8A+9YT48mwUzF+OJOwr8dWnbpHg24XgqT40Gjl
hYKELzdwGQxshFlBKO/6nhUYHXn1H9LgBPqsLkApjNrTNNg2eZvyNa7dlOBtNuyTQbJXtbqLWlLY
n2y0cBfDG9aYwelgiYIKfA7zBdJb5nTi49Y3XeOlt5CytqBk943gjnNuZMRwTyMO7CZgzOeoL/6m
Q3S3IQ/WcWY99hr6muPV7RYzJDj5suo4qJr9fgHTMXRSfcmkRijFXnxLpcZNrK0vGagyvjOsVEn0
wOycF2KhcdLO7GxSr7w2cXpgTlkHckQV67z6zDJ/prhHbFrCvpjADK7OEX6rns6AEFJnQ0ZueJvw
2Z46xciri+NXSAzFpqhBZbE3iIIlhVMy2Cp9X3DE6G7OTnAZ6idD44HYWXhwZqs5GzZiXE41KRRb
ovcW1O05bG/4vDBVT3znQTTqjFH0mI94GfsSJVhSGVu5Gq/SyN87UaS7znPmgCHbTyy869jLfq8v
XbqvRPM4x4VkPsqXqtA5XqdyI6IcR1E8RmxE0P5F7sqTQ5h4b3l0wFtufYrdCj8jG+oNVEt17RxA
JxWw6mBxK463+YirnzFcwt7Ah7K3JavGAdBMjV3FxHisR42PrC53jUfwP9Y8arIy87muDUIDHuHB
sHgtNUSlxZjgmo97GMFzUMzJGTM83mNQF/xnqI8Ur24do/Jo/GY6GWraEshSsRsGc8zxRaO5p8jR
LhIUAPVoW20LcwQXZh/lL0qLvSBT/dXyKC2q85k8XwTOcURlyrSBs/PcwJnX3a9JAsb0inC3lHIJ
6gm6ilVRX4uo5Pmjqt6Guvmacy5Phb8Ns0YvYI5xAm5lazHNzFi6JnM6yIioWM+Op15UBzTP4lkq
sLSh+m+mtql/RcrknFVPv+EeWG0e7/P1yevU0kF3ldfEhsckhpcpV8/zqDGolU+G4txNOwBgdUCh
/tpDGOdC2wGZ/2oahNlpMpugSqq7tdBSBsX/6HIGYWaFsgjswC9ahwgx1gKez23Wn2oD90PpOGyx
e8TAaqYuOTUvpmFMFH+ZqCLkPwKhZ2erIy9cphCTE6wW+6qyHnJiBOfGdp4aUFPYlGO69QQ2bfwY
pzqbKZOyOLUAsewOlA4ykWd8Gicd1vvXWYuhkmBQOeZwWzE+M9Mu1YkJ7VsYxiHS8PzVLl17qfKX
bog0ZhsqGDQQTYxYz8ZgfpAZY+tUF3uJg3lXCxx8Za4CvYhu8UTsdNFERK9lutGqhPmLZzKedP4m
HRiz2IBIKCpr13o2BeSljZFlTQODtmoS4vcTEhA4kpoDXEWNIOLquPgh/GT6omAMaJluHkae+zYI
t+1kLKRzoaudXKSFLWWB9GJUsj1xJASHpeyvKGHA98+XNsnFwTDItLtVBJOBGR30pPhcUHxWMcPY
8P6GZNCL2EeduPVkvE//fBH9yOCMwoYZ51lNbTy5KqYtUVnsRqWnZ0u14EKTGq3gnz8Xw6ERQ3oi
68a0UxnWvmc/ApzQkmdjwqSR1syfJ0eZfgZtgiMsy0bL7baJLMXeOQG9p0S+b0Ml4ZFrE2my6Ewy
FxNuUNA7tcULQp11qR77Rb3m0mh2dV59JOEVckKWmQl6k8h3My7BfsPrdbl9oAcXYyNP0DgPVRVZ
e6OLx5O5fqmENfz7xda37ACOnT7Oh9A0llOoX9TaZKevnXa5tFAP9dk+l8jve9RTjrc2YsBJY/px
srhigtxwB86JoXfAX7IvJeoSXWq/tNZ4zmf7skzrz0vRGe0ekw+ZVCwF7VaaaKO1GtKnpjYu9uDZ
AQUqKeeokGZT/bFuZ7aAHEIwtFBKzzRKb+fH1oK/tOYjejwHS6ThyIzbpxqxaJPk3ctk4VlZXPuX
Y2M3NuKEN79Z3UwwQ625OgkTIy3NBAk4SxoN7lHLZlyvHc7GinXeax4L2X4tfaRgdqo705iDoc3P
hskqpIXzmeQgRSFqxEdMvhvf6X5RTcOjzP6t9yxvrD/umho3f+WV/Ur2dcfD9A+SisnMP2pRyP54
Gid6RlnwGEgfhob4WbuafOqwH/UqfTQkB+jYRD5i4jAX1cPAbIeHAnDVQvuG7HnMHbJflfA+QuYJ
zKqTfhfN+tVxTcB8DJT+i73zWG4ky7Ltr5T13PO5FmbdPQDcIQlFAATJiRuoXGvtX/+WZ8brZkal
RXbZm/aosiwiSMDFveees/famhhd+8a8Wcz9TeGtq6aYCUtbFplZUh4y8hA2khDdY9Jso57raQTh
l0LVm6Asp2q8ij3c5tBza8iMv7do3DXokSc3KHgLmE/NkgRX6xS4KuWHtKG6M/zmEQTAMjSZI2pM
TmhB9Y4HpBO/b+NNHtCIyjd23VXQSQdS1Z+pdkmEee8j1DMlw/xJaFDOVYWSkEwYkmqRz8TXJF/5
SXRSqJJmCox9Uehxtfs8ISlvA3zojdlNZpOk3fZpujKa7rmW9KfOEs9aEDD5suza/8oIkS95c2jB
EVqOpsaydnVq3T2JmYMmmFsYRbH2VJnFJsmgyxAanzqyxenFN56TgkybQMn0lSpEb/sxz7dRhFZL
h6MgZ2xKw+Tk4EgewrDQPN9Esr1C3hFPORVZErSrInDSmBNaOpk1BtIa8j4icc6cSuIYmVYfr8NG
eTICf8kcW5kVtULADOb4mb8LzK6eu2exVfFGeWvIMtbKRLeBjgc3u89EopiS6GgBvbqmR6Uq4NZ2
h6Peug0Kee8StugSy8x/hM2kOaUlbA0wqwqTHy47vK6amyPpmMjlkFdMEQc7Lmi8ZB2+ppxX/39F
ssP64z/+Tfm1SLYpm/Qj+C6Tnf7BD5ms+JupGgZpabDxVLxjxv+TycrmbxaCQcASqGAVxTDRp/5Q
yQryb5QEEnZMwrZ03TSm4K7qD5msoP6m6pohWrqpy4xhLeKA//PfCTLzPrMfocbVT///H99DjhWT
n/VNJ2uyQcr8KEXlRxmGaWhTUvk3nSwfAGhhkz+l5t2MwjdRIQQvVQidKstTVhEx6WneM+emM60y
d0V8gOFVj4rEgDmmbyS6+mNOyg1FpD0YSjWjd/6gpAm9JpyByJjQ/PfZm0WYkDF62GwygcZl+ZaZ
CW4OTP4t4s2SZWBIMNHL5KIC8iS+JBspGvx2qY+sjtVgPPV5dvDqPJ+1aXcYk3KDmxu4jNLTpqvS
rWW5yDshaUOIk1RGlSqpg8pwgfV2EE2kd0reRFsP+RkUIcj+y5zYAKyF9RasG6Z5kviiaJrH8RrX
EBwWTSspc8FqUIQ2xQZ00ZOMjy/SjYvmRstIodMNgB5wYDoeybLubJE4pdbUt7U/nlpROovkHKjQ
3OZ919Mored9z/7F+v7Bjv4kdSDQNHpbKlmhSjWZc2vf7pCBkhjJ9ldPsaP6FBgUYbYW5e4h9ht6
NCkyLSpTq6mkG0GgOyOjE2D4Xr6rohZmcAczrFUZhjMqVgbmag0REXBGrUedjgwcDDGZxfoAPiLR
1oNkfIUhwjwekZfMNbdm6amOHsfXofQeQOnyhWXgK5aG4BXzNtglv//IP8rc1ZY9JplQNx99vvQK
m5QPrI6AH5Z0kyMx0+IGm1xMCw9ljrfWVRmXoKxsRowftsoeLBLfu6nIXwVF0jtxiLAGFwIE9L0G
fZKZoLCWqLah62OeCjhJi4lPsIgmzn3O4WlSXQwJ3r8hH7sKwmasDF/VAC4PBuYzgh7+BrtIaDmA
0T/1WNhYq5CGEzOG6iHQ4ysg1DffC9FM80y5A7BxPZ5wC15qV038ypNUbbCrxftwpKfW0CKjNEf/
3CytvOXDp0icVZpSNTMqPGhXXCxsFRtXpmPNrZzR+xC/QL9cAz96qdGH4m3y+ZsUM96E2zKbig4U
Ws8OWRc9aXOjBcPzAI1w4dH9bgZ9TbjjYjSCYxdKPV1a7zxa4TYdVHRGQr0LAq1aG+MeZGG+9nTa
KnD19mprvoRM/X3apaYM0wwPGKTqdyvCCi6p3VMPaAkRKDlPvcFQVIeehDjhzQKBVQbhMYj0eilA
VJwBJLQE0YEpIq6qxN1Ffnwqw4lxWNFMN3PrvfRD9CQcKunNVh9uhUM3Eh8LpP8zw02/4ppDbZSP
F8YF5H5NGk002K9wRFqUVxW8Ro42tKy63kmSeha4GE4NQKvEvpCdh8J4iukoyS2JhBvtBN78slZR
eLGqRMhdgLwgs/TQ/bjJLTdYByhtqIxLAkDpQ8lt+Yq35RR9mb1a2VHcsANqskJ4Ey6VREHT3KjB
MtTqLUkHL6O7KU2tuVqev/UD9GNRpvNODuthmrxMBkw1nDQBvJ6oBLPeu1WBFTgZ8b8071CL6CmZ
vurEAakOdTs3wOjTwFKVhSkTyAPe5yx1+yAhPi8H85nS3CUtjCRB5bmudCQHSIkwVTSLPCCmy0wL
R62yLZmc6Kb0HTz7bWGKR32Y0NghvUty70FcY15UiW2ZF7QmN7pG3yqrqN8C+Hxc+fzaulnnlNT7
eUirVW0MaaYX8CNQ0NDOBIo491onQGxOkeGni6ZUNlWM0tTvt4WotXYhGsRqeOQqhkBp1JgBpuzt
0DXgmFLNr5BGq0WSK0rv9EDayCZQpL0FAnDZZIQVNW1he671ZPXCRlDEIxkjS6uMP2ktfwLLAYrm
xrdGjV6DgVCJsjoSEML7KCPjUwnN4KSozWVgvniHqHH4ti/qRPBQNKYlXmk4AV2AnTKkz1g614PF
aZ9LMBOWaKoOmjTql9xrFtABvvxEyM+SjvQRk3hCFHNWsPJWoXnqRWlSYzCAVe9h4qFrQo+HpEwn
cIyOk7KdRp4y2oSZ2MdLZuQPqYKusMouTavXK7/KHboIX7i3PJRdCD9yDGA9ZwX2Q7LuxX1YsqG0
SfCcIFFifNQDrFNee106sdIQeubRoUoWY8ctLTRV2DeJr8/bJD4IMd7XTnLvTHH1QnxWxPLJLzzI
nhTGRe/eIYx6szzXormEMG4e6TTSFRWHcvva+3BqYKwD9M1UHF2NvLLkL3mKusTMgxtfz5c0T1NU
FLNwNLT5SBNPH5JHw8f5WciITmr4XQFOUsgVrPIBk64GKkIfVzddNS5yLHsrTQNNl+ebxIUl2AGm
D8WrF/HWMkKYE/WdELsGJ06yrqJ1kEwD5iYKthVM8y1aTDrBmoZUU1oIIu8OIZSpAZhBaGljxyjd
55l8SN3wdbLB2/JEscmhwlHE0sGnP3AuoPOsmNKOtjrGAx7mqF9LdIVwbSt6Gh8Tv3VIKNNPXm0u
kFUS5jUQqJdK6W0cFNBqWiSskC/j6RxV9NKIRIu6Sh8yUIR08Vzk12b8rMf3zo+c1Kj0dVmQQS6r
hGwSXAccCB1liPCrG5tTBhaKOmdwrChfSpYPASfl9hG1vhJbccGwayAaw7sQtqXbgniteyZkaNkP
kT7E3CSoA+YUPDPHDBTM2M+eOtL0iIFDC21ynoJIA4T5QxvYPVRh+BLIZAxShHpAjxMc2iAVAqQq
nrkSR/+rRZI4owcOtJfXfimbqYyJ/xl6zojj51Ok2pBZbXcoGp8HTkDLoZNXUUl5MXpg6eiyLLk6
W6sRsBPFhYi+EPGGhXAP+I+AlqhwTxStOyvG52i5HLmCW41AeemRk6OIzUWmpUa2DjnzstjZsQZ0
D0P5MtJ1l14it1PqTHJTaBM1GDLTys2OxG2S38eoUCLxPDGLxSiF557HdICimwT9k0Zn9Tiu2gYk
XV+a0VlS+eDIH/AgiMaStEyEN/qwaxI2zdGvEN5mkPsR5fVlLG79Ny8jPWakql03HkyLvkxwzTIZ
CyeYsBrCOLJQLUY4xoJevLqTakQJIuAM2bAFALhuSy2B1ZjczaE5hhIClrAvarZvZpLS2CcYQDAb
jJE6QakF6IXquLAU/7XxS0IlwfTX46QB962XyTHQo8myCm4n0dXLrp0ZA4h4Ztei05AAuOyZdafB
JH7POk6OI0pAGlpN0BfbugrOMe6jeZf2DIECxZ96QI6metLMaP0cz6/4SV7hOovREZAuSN2GW4Br
YuueElGbstliN2ns0JBqWytd0rViVKemiRYjU04QwhCnqhiec+YoolyfhQz3k5LzQslImRiX1H3h
CKQViWPM5pOzj0Q1YRFNqLAx4Z/oJRD0mVS9t4rreB7kHEm+cqj+9GSmDVLYXHKFYXxUnvEgncMq
u0qkriz4DijvDeQRWZEvJOqayUsfUnTbeVjRgCzgMdOkrBsdF7AMF6AQ24dAdjca3Za8i19kiQ1C
y3FLIwDeZkq1EFjPHsIBGIkog9gS9OaDZUhYEOX57rfBlp8CPCus9p4KT8SMc20uplOjCVfxNMb3
RO+F1GNGTI38IKuIxXwPjFzQKCWa8fLIoAwccuuF1FI+2Tpq4tBIBUKX3epyUGdw/GnFECuTq+aZ
CJJdp3WdLXHWQO+noyIkcjNXRGkuNG8sEfsBKwK+o8kHY6nvaQTws+ufE0szl5WBHFwmUKsRWrzN
LH2mDi8gi1/puO6JQK6XgU4Ije76Bzd+a0j0k0t8HRMAfCdvPNzyloVhq9hSabwIbdED1q4fZcJh
56g0SX0ZsVhzTAoop+bkt0BPa5uDh10GQjZ5g+pImBJIqdQs7mYj5Ta+ST9rLx5tB8RHMamK6VEp
VSiNTWVQYFUfVs0sFCGbvujl9rMJ+7uQdeT2iMY2a2X5WNIAE1s/mfO6wmsFfAhdL4H0421l3S35
8syRxLSmzTWal0hsuI9AuWbjl6Q07sIb622WGOg4DGEFfQAblimZBIUGdh038qJSCiZA6PpLGRLe
ZyZgCMsQWc71MgAwxVuZ4gdyQ/8QNdya1lBtgkbmhOnGlSw5wKUCx0eKIyJRXBRuvcFXhPAne8T9
wuATLvnMG9M90+8eDYvC8BgtdwqqKC1xlxMWNMM8RpE2hvsyK0ckOfRtTfqTPUyzccTc1bfJeigF
QAn9JpbYpYkAwJPzyMiycvLBuBQa71inUSCQPIGEPWpgn6eIJXxD/WTcTPgdgjRIOQ1+DukhDAFj
QTFKNfVJUCAnEqONZAbzypiXwV5gEdOa+NQNJFuSrYzzYtI70NhFuVWBq1BrWw2LdY6kHJizuu5C
jC1D0/Q8oNI2DtuzFhavaludYZQcfMVHhioxNYdahQIC3roGJVls3fVY6/K2Dsu1KanJXPdzFAlS
8GxWW6UFfsPd7Zw+M4+odknLCsWjaJgbVdUxa0z9RGvYEGhBf4wb45QGIXDVYB39AIkF7SsDNgxA
PTsYZXq8emxbFsIdpX72dDTpZMQVuQmaMUC2JKOrWQ2i3Xnd2o/7Y9S1R8MHmmKiS5HLWRjKX4ns
DE121nmxSSIj7ILhRF3hG0t5QkpdWfeFtyAahqup1QdN5j0caHDrnOeG15gY4Om359RyjRhc8zD4
EDwipMOky1HZMZtGbCorxsmLiWIQ2inKcyeIOYPxRFuRyw2BCo66QrSh0xvyO2FT8KfETZQTf81y
wNXJcFjBBnLjyJtXRXtFb4j7Ri12YmXeAxeEk05Ek0aUZHgtGLbA6Q0OUtwsQo12DtMKgrrhMB2L
nlipomwRQ8ErRBi/Ngv9nbqHQUr6kllVu8i0QURhbTKQbCRkQ6MlbkaL2czoBihlWRl8tZnJib6U
fHwqDbBgBiyh/ojw+kFS2b4nS6guldu4QyOolMGy7JTUwQbEqS6H3S5FxXNthKcwMejiJjtlLPeF
XK0ZFe/DOjpVIYWhirakTRoUQ4itMulQleFJDaN0LgXxa1GXHwBQOvGui2hTc09/9EYdW0NPfqLy
4A0fSmh9NAmK/bH3nKov3ly0mALaFrEdv+JuOHiTtYrUhi3k2QP28XlRRpcklh46XBWWWl3zmjgW
vdi2ZXSKS/GrrEElKRyoXcAVIjKC33+C/1pF8jPc8C8l0BdlhtEPStVTSHRgOo3xGPnTmfZssfD2
QRU082B8rxOzB4vs71NRW0wfQQBY2UXhJF58lQbOyWpaoDE+VwKIOguVZyjRfujnVUSrKp/CYvXw
6E1WXDfjTCMlz9rkAK6RURnC3hD6SwDWiz1XPaetdmq1eJ9r/msLJQ7JERJyN6dpBAxX8vJt28Wn
UOOXKrqHZrvRKUeWUdVCcCqwKQ4XgcXXL79UFAUmJoM2Bz8NDR+pw6smw1hkwgsmXXuUi/YyfQvB
Zfo8FXdVjnqsbHfYME9JoM7Mqt+kLv0V3XwqxneV43bdV1erRpoE8YqTEbdCjqLDKGdrL9WmIOzs
VfWmrAl3pZv+iWwtFhHv7ka6045cVqHSHqfvW1YC4MJgn+A+5AiszFgXKJ5y6x4zKtA9sFI99CNX
5h6J0YqRNbFT1BQQIEOcxOgEBh3YuyAemlq4FaAyY1T+OnhX4i3RNngsaoV2xymCZiPF8tciEEcA
fuh5s3zf3/uwdenl4cStpCdPht0yEE7LkIeol1454XbSEZ7nT3HMjTJw3FeVvo3E5E32fdQuwR7J
hTTXvZbRaUaqQg9wo31D/0Bd1tXSfBzKrciS3MQ1qiCkxHbt+o5H4HyS7AEsnlqr+kgsHjDFzJFo
Idcbe1Z3A+GdbFKZ+jkstBxZ4jQzE/OoR7Vb4NrhjVD6L45ni6hvL2oKWxon/niH8ZPzdo+HjJC6
VhS/+ix9jzLcOXjQYeIRcDYjsHyfqlzoQgnPdTjuCxQQlsWVgMzF4ZC1uOjo9Lk0igt2i8zvpDn8
xI2aMWXX4rulp5/T7TOs9K1TuNp55G1Uy1qWFZUAjP7Xmh6kG2DAJl/iCfVbzhROvCkhx1W6A2Pe
H3gU8be18mMnE5bTjg91PkorPY5eXdxTtabtgCI9szb1sJTjGhAf8gJADJN/3jRep/zuCOm3JB94
1QiXmj5n0ywTEZWCnPALC3JHY+CBMVFdedxTmPUip/30bGrDc6GGj5g89Rk8qnwpVx3AKwFrMi2Y
eYE2ms4QBVCe609FqyBSAjALBjp3/nf08vvohcSo36/EHwMO+17f//FJ7FA97O/J53/82/kepPU/
Zvey9j/jz+T7DOb3f/nHEEbQ5d8Mkz6YISmyRkyixqzlD1jJ9Ecm01PmL7oIJkOVv8FKjN8sVTPg
mBiKJUqKzuzmxxRGMvhXos6f4XlWGdH8KzMYhkPfBjCaBuvEtFQFJIApK6IlTX/+bQCDwNiIR1+V
bVi8e3edrrKHyPZ3367Lj8HPnwY9ovJXv8aUFAgr9DmBrPz51+gpKsFalmRbH+Y50VLkPDDKxeGe
LCBL+1Ms+6xF/D1FoiImtVE16tKylW2mshIl7Kl9adC3gSCwq638pkmz/oWAB4g+ajh3dw3CV/Sh
tMJmhYHKcIZzwEUt9GEehWtwQTvK/N88GAkqYyBcbEGz9EyfvEX4zno0qx7Gu5cslK/koXRtsmte
8ps4dTA4Js/ZqvkP/16cxGOhTv/tUWe/Uo+jGVLPwYkOJjI3kRgu3NVUg8RHT3HNbDmr+otjVvwU
v5LYgEIfgF4KQ4OET9GOLYdTTXD7m0v9lzeUsZ+ia9xODvp/vtKCHgKhL0eu3ILx0V51og0kJOQs
mCCXDFv4X9kON4Yw825K/scU9k8Tvj/d6D9zb348Tt9+O2Ce749TnHUjuiWyWFFJc6Cf46iChGAP
tjtDbTcnMGeHX///8yv/9HBB+mCE6Nfk2zaz9GOKq+5m0ND7WY2n8jhBYE6w+5OHYd3Dw8TUscNI
9OvPoPOm/vQe8QpLGmUmb6uqytOg89t7NMhVj0hSlG33VQWxEs9UrCLz9Kwv+wuN1VdvK570ZXIq
19Vn/UGAyhOqSXWtbSj0xQ9kTyNJKwOflKkJSNSl9SLtogUqjx1Oasdw3Jf0TT0qJ2FpbJQrAr+F
ddQ+zFflmJytg7ZmvNMfgApMAZT09Oxffz3p777e9Offvp6KqDjrp68XPAHI4cUBtnyrnuOV9amu
qrcx/Lt7Kv40Gp4epT9f0WlJ+fYr0RwAcY072U7f1Xuy1y5gIGXK/7lqQbKwCRgtSxt9jcLysPPO
8o4VwPKOQ0zo4GN+HHbRXXthG3UffSypeK6WgDkZ4DBZLZKv2t3Ad+shXnCWhYwQbUXXTjmAt0ye
FmAo0mBVMvDJGCQshlP9TmME6VNhwjWzh0sBNKFdEOMbXomzKMa5gW3ukrwZz369DkD2hAvV3Ib+
XhycPIaTCrljrSDkp1qA8xksO8su36mILRLB6oulPCTEIq0NMEUc3bVHNZGWtXFtkQ8+YCDW2lVC
4kwBBmFREHkDFQqe8WMmzoDFYA82DrWxUkPi5+a5Ru7ubB7DGFR2QIaHcgmZ4p689SA36PjR+/Y3
xrH66pAVnYY3V51DtAY4u0VxlvR2+jC8DZuY6RwEQPwqaMvyOQr/slrJj+4rhzIsKd4wK/YKpjFa
DAf4TDqWMgRwYNe6tQmJrloeCB7Q6nUvP6JwZblP7t4bJTN95VKc1bf8SFKJOQ0bcKecapMz8i6m
J55Zeyt4UOQPo+OwFS9Q/s0684wgTOYUSuAFzAgkyk3xXmIy1m3SQeG4TVilOcKAjGaotyIeloia
bYXB5AsFi36jA2DcmzcAsmKxlI7Sc/ZGwCt7iOnvaLQJKqJsUDozNXLqckNnAZXZuYmXtMl6ptbu
DFzdkCyRdZLzREgNP1/GS2g8+tWuFXYESoDP8KtzWaxS7zg5EFHgtTOwoKTOhdJHQdqzDI4KETRD
SHKRbP0lo4FDu6uZD+4yvjMbIdtWqRg66u+WuExJWkNkuWAo7Etz2Ke4milCThqkPOQ1mg27mMNA
OdJ24pS9mc42Ayjbh6YD/Wtb2oeLZfhiVTuzXoTxISf4E38I9e8LyeIQkLAKPai0vBBERRs2OIKj
c6aF4QLxKwZxQ1qOYILRGZU8BfRDLOKiD2V4iPqLlaPttOUr08i63OGDMBANvVpvAIOxhNP7Qn8B
va+2ex7Um9Xg3MNlZ0PlKiWHtCXO7w09tqvcYPVdNu7GQ0+0JNeGQYycz2CcSLiUfOxkhKssjZT3
YJ4B4YgWIq0r0Cu/fyKBWBrVJuyFtrZfgg7BS2tTL/fNEhpvFq4Ta27qC+Lgh/bKJwJOmauYSecR
gX4YSmtKd1up5uzaJnEc8YqqmhOj+DXsLXYN9m+E24JjfYoyRwFb4hIpy6y2O2FRojcPqwVhWnoI
VmSZWTOa6hQWUUSkD/z/WfmRU+1X8yl1EfZotOT7j/V6KBZmtqy1Q66uRMnO401Ec9P07tQlGkLZ
BIPQAi89zXfWnq3sLkdAP5pjejbwo6zF2V2+j2Q3xJum2YTNuywd0+JpClEs1+O48nF9fnkP7pkT
QUuHP3bKcishRMugGM7qYd4osxgXj63pG7PdrVXT4anv7hFfJl7IA4Zbzn8rnk9aR1rxVoawsM7I
vTRxPT5OCfFPJEd0yhP9gAUx0mr1PBhrw2VaTIYBPGfHyO7NaEeHfEP6IGd4MubtPLGxw5TNPeS5
rnGCzco1RN4Nph4mWmQZSLMQs9W8HNfwFXN3W6XIRR7i7lMUVhCJ5WGZpG91d0zFRVk/iyXPgYP3
C+BkaGy8ZK2DS4mOdIPLdNtvcmkH28Ov5laxpDEd0grwq1sqXMJsR8o4WcychLKn6DZwNn1FQ8FS
NyA8BzzUr3LRFvs1u0VPEodj9kuaYTFyzxbj80Iw6T3zaIG2m4vqDSeseICzoObs3bY1bmWN89Yx
FAgO4tDPEZ8HrMWxzYh0xiyjpaU5riL6cdHKaq7uQ3joq0fuE0KkSDnGq+Q4flECgA5Wq2LWKe8R
hmplb/kHXFrBa/1mqfQ+ZsrNYwHP1qW1ENsdAh7zbA1wZUj8WKTX9DV78e7tDokmudEjxVYoOP6N
m0cpBkZH5ZLGtgSel2Q/Ct10EYsL5CJ8WMLbBpZIw2lJEoD6a7K2hwcUtBvlENxGsiZwAtisvtq7
x6R8Nuz0clY9Gi6A7ln3SXsxfscgTdOBX2Vyfuf0ugOPqbPlzVEZMLTiJt4tSvO19cbwUE6ZluDs
t/H/8BSQSdHgRsBOx3+USPlp39GMAtX3wDOUP8Kz4CuJx9JRFxOOAt/3QRFo3swMYy2fEDnln/kn
VgX3RK8UagXHBYSpvQZigk3YScjae1dxlI/ggue1Cf4t2KnNszgSBG93BG2S3BLtInNJSkf5ykXN
E9Tr86KZ04AhSpUtCZ4aiJrIxO2wSG7mLf1qWRXw0U5bJBWvsO1u5YI6NKQzDr2tI20QDYPtIXag
LY4CNJ+BbwhZbmGQmRiWbLzDZYR0gvzBdW/s6xKlDM3jw2RWqOYjFK93KXSm4Yu8MhVmnpeUlW5j
Pqt4rkHPYZtB22yAIbFFIpo+sfh4mKmf8CbRmUU3nctb6jOmWO/Ghb/tf47H7MXQkbtsJiQ54IZ9
dyluvcAzBxQQq8FCB073yoQ//hS28BmgxNvbAdDitBMiiYifFSoYQuKewAbI+/w5kzYK1glcW8YD
320VhQuFa2steiCt3QlRVuydNcyy5kLwVmP2aEpYOdge58S88TYjwGc8is1VmMsHKAn+k8X9fkYl
RouxYOnusV5OFngQ5k4+D2yBRlR89x21PU78CuRq2LF4VIrTuCwErPic74rHaVzF2x5T4t0H70sS
j/hZmddUmI4Ih/U2Ujk3eNiFh6rf6iOGdsetziLlJsO/8NjlGwAM+bAB36yRTJ6tiUsNCsfokAXh
apmh6ZgGRF/Ke3XSN/VLGdpSvymzRYJ9uHAmNrm4Ep/Blp+yS8biM9rFgcePfO9Ne9UueAGHNSXf
rV6azykKpcjxDuCbYUNH5bLuVx4M43ZdKHdSXXNhNQbbfDfcEP0LWPHecfwZD/4JwDTm60P8XOAE
uYtbVn/r4m6HrblXN4RulzPpyVoTd/morvQrB798r9wZ5TL22rHJ8+XC6Cg2+xFop7rNjQVeGfw8
tCUT7DWzcMcKabxkd3nvPad8apybzYUh5bDKhZl7d6+tMNNeKPy21VZSnJY+LsOMGR7WXx9CJt7r
L89YPx1tpVAaLfxlsj3a2d3dWYv2HG31o3RLF/kBhrPDwsFzUKzTjXckd9QBDrBn1r9PP7Vjtwre
fv15pm7QP38eWRZVZdLKShNq9vsJBVWXm1Yq9Va7aNftzftU1+DR2O/n2fbXv0qZflRG6nOWThrg
H4chWVNp+sgyisfpo3w/DAWhntQAo23rVkSQwYBYnLzB1rUbDzdLpszLS8IWytdr8+KhOAM9i4yb
5RJkDU5tclaag1DbTbZphC2j+cpRnlBsWe0FrwCdlF9/XvmvL81/f96fjsNtrWSkjNLvwf+C2IBi
X71KuNCJ65MXjLHze/+ovaaP5k1ypHzOiaU8DVM/+W8+iPTPDQlOkd8u3E/3KBOGspdJxJ0+iH+Z
opNX0hIJ7Yl87VVMpi1DoEX1N7dLmjoOv7pdP51dofT0SQe7wKa5xakowOL2FMkL2soY0oKj+ibw
jqJlIWfynrwMf3f5//Zx+elNGQKodoVMG4bcCZBg/Uy/50fljRa7Yz7ghEax4L9pO44Q7Rf6KaqO
+m6u4K6xtCRv6pbUJ7ZN7Zmd4o3K+iatf/18qH/5KqMxVyxNlyby8k/Ps9jkWizyKqfH7rE8QEkw
3sLzeEkftOdi7y8oQEWnXigXPEpLd1ntvKt6KB3LcQ9Qz1eDbazjJZKQk3dEv6J8waHlbGRtfEdY
xXP3JqxjlQhj9mNxW/zN3bX+8plCF68aNE1hO/90dVVDM1V4hVxdl3xlR/AcbBWov4YlGz9S5OxJ
EJ/wPYIu6N1DfWm+eGHNHeYVL3OCO+Z1GvoctQuNHGNk3kv+OYmZfgDPZTlNEk2kwwtm4SjasShL
nG2tZQ+Owyl28TutvDqH1TBXVVwwSExmcPg5g/R0IZk6+457MdCwy9MDhjsFidkue6ZT2V/Hckb9
DpqkOVb0QN9xLzLjVMZVDgPtwpIgthv0C4NxkLH37/Ot/xjRrOhnngC0ltSRRXMbNlRVPWqZ9tT4
i18/FZNT4Z9fG1Mx6VsaQOV/7hKTKQbLeXptmg1jnPgDipFBKq+5oOYgzqIgRPJSkG6Zg3qew46N
GbXlq6RzxGipgOGopxozfUOEqnMm2iVXSlDNAGG77MO1Wa4h+4lMpcQVx2eMb/n1159fopP/F58f
6rhBk5um/fTn31bptiBT2HJ57cydvul2/gvM0W6vXuAcHsQH8MaHcEWQ3mawgzONjb/57X/5WDIu
+PHb1Z/eqYosDT9ilm/371K/rY9gDxKa4fQLvibhPkCxzKGcQirxYyf8lwj1+zsRC8W/T//mPYP2
G3h+/Z9//r94Q378yGmW8qf/4/w+Vzk1n+Xw+InEnX/631OX/+kf/pjOXIac6cx71qRonB4/PQDI
32czJpOU//P9x/9pqLO8v/3zX/9jkiOpv2niZJoxmWFI36nz5m+EiFhM6GTZEDWkImx3P+w0uGlk
WSfIhuWCtYK/8F9zHEHBhKNK0u+selPRJfNfos4ruA3+9Pyhx2YaxDyJXirOHs3Qf+q+D2MY1l2R
ONIAI5ScVnvUQZ4jyNz367pvo+1YX+TeIkaRBxU9cHzAu0UaVcY038x9rISRN9q5SBgmT24kDOJG
Htvs3PjGOm8ZIfhMMHPNkzmUvzSTiq5SNX9RKDiP3QaJngUQEF+BJGB1IUYeVmfIUNKzWmMndMIp
r7GGsik8xwZS5NrvtYUFnXBB4pKCArdAlhVqbNAKZvlECRzAyRx1awvnXtnvlLgkJkftgdoKwobk
7l0QJZYTQ2GxcpawsUQDg/OVoEuccwnjtoXna8xoa/FaBCAscQ+nW4FsEBuXM6ViQytYKYiIKRmk
zmI1+8qFeu4Z4n4QTWEf6X45jxGXrCO/PQzgy2QFGV4PwJiO74hyEg2QpyWPkVqdQ6VGNC5G6Spy
4XB3iKsEKRlWWmNFt9zPL90QHDUJD67sqU+KdoPuGq27lvR0gjVJNGGo7mOK5qPVK702w31D2Hij
xMouLzJ/sk+a81z3p76SuoW7+hiXqXKpJYUER1HHolEr/Du5g0rVTdejROkV16gExefeQieTyD30
1Mi8mqPOzwU0VZhytqi9OrpIGt+f5EPvIRdKSPfJpfIEJHuIoTvCU6wCNHDZhASvDt49Gvx3I9LE
LdG2e8sDqGS6tOXgSuOgbuIbiAERUARRfK3mLsVoLRt5b/cq/SXLpyUUTOZAsM+WIwEk7Ic2cyot
riHn1UiaLHrpnV4O71g2xLe6wlzCU+gXPcCepuEcLBQMtPAFYOkhlZFmbA24qYgk0QHQZ5QWCttI
ZZhnMLerjKeWt5UuoE/PuA2feDyTa5cEidN4DbNDwcv/L1HntRS50i7RJ1KEvEq37R3QjYcbBcMw
8q6qZJ/+LPGfiH1DDOyZTTuVqvLLXHlwK0h6kxhNjJS0PnfcwGEMM40xS2tHYpVPxmBzhyn12u1t
gjVd9+M2pnXKB++hnssT1vFkP/c8P20h3Ai6dA/gGwcP14lXttVu7GVxAb6CyM6g1bOIYLQOOwEa
pC6a0HyJ1em5IKAAPAbR1c7mJ44A56ytdy4RMvQ+50Ga5TXPvc8Qzz/UYJoWRrEPauyjTZBQ+onK
Aj3H3GZug2E4TZ6k6ydPRoKJTVPIQ3kKokYiY4BzfRUerPEiGBKulJoUsMsOUr+fPHdl362D1CWR
SgPTcy7dE40a85lGFFIyMtnLzPwmfS2uDc0S1/mxH7rw7NVv+MTuOgV5I/YIjgKkBfhdDdUev8+q
NLyjKkpv51cU/2gE4TJH252nv3WT/vUnQx8Gkh9U+aDsW8apgNY79V5wypV5kaIxj5aqbnh9kcCL
4YEqemh3jjetXe+GZ6w7Gq13oBIMUTZV86rNAsZTkGlJOtma1W9+nU2No94n6lCY/aaz8V2PuTmT
8J2B02t9B3/dWAi8mzGZQ6AheU3HnVA71VvIXHncc6bPeHjxLHdG/jh0Tnw3xTE+XCRU7oMm0WRI
P4PVvEQm+bkUdMBaNdGPYZb/hqCrrmkRfJgysw9Zbrpr3SnCxlyN4GHVu1O7zrmQCG0AOnBj/gR5
hYY247Lx9YB80yWHJhlulijL84S8U4eJuen6ApEE0RR6PFUU1trM0vo5H3wEP3tXp6H72qcWLs6E
sCD4Qhionb+zaXmEZcm2z9JgXyePal2t7lxWwZvwmi+uWbjKsVPxcpB97MMMpFyIBzSuz0FTJ7sJ
gt8mHilGtnxrQ+vZsfWjn6qI1yJgtN1JG2P82L5NQjFeaGnbqVFgJ4NbhdIuvBKa08AsA2ObGrrF
Uu82BdxNVHoum206DEwG8hw3ni8BOJRvJkhjPI5494LFj2vlfMIdHcCUwXRqXSK7wdurY8QZVUCN
qEI8/vBMePSXWVdHm5yPhLO7STLq4ipZnMZS9Kc41odMyeSh1OreNUWDM1sT/Jw9rzz9fkm6pWc2
Dbd2gJDU5pyURKvkyYlnJh7R8sff72HmBzhZZ7mRBoaFNNEfTIqy1PsnZX+zpiY50jaxMCDC79hO
d51lfWpT/gW8O13pv8OtCsRqyR4gCur05LtDtMK1/NyNlK66ZeXtgpnCqfkMAzdk7ob2XCi24Nw3
EaJj8cXdlifEinn2FaXudZid8rCBlRH59UFgnEfXNf6SB9Vr1o9gJwihIDnb3w5AtYfJqupD4qif
xF5QqB6usUo/zRE1L10MdlrRjB55vnfRNeYwM87/9TlMj7ipDobRC1AfksOlDbhIe8lPUxvzrsvr
aSMGg7fLNiPwVpgy53jsbqQfnIOqndfYpwGhyzPq66hQgnLR7Z0c94fQ89kHb36Q+eReqjA40qrU
rpN8RB+NQnb13LpGEi5s/CM22Arnf8yrp1rrnwBtWem2uxQ9U1DIdp4jzWNsOHS0/5rLYfICvjeY
01X/pk6qu0b1H7VSZwj0FuSRmpbgou235dmKCH0WavYXrOFlYmhHZHd6skVz79qpsak0YQd0Gh+J
GmB4HjW3vi8saG8dmyKsJS0p/HXUz9mht5BfPS6ypMe+vKBuYbyDIYHxaMSus/c7RjJWCXIDBCCj
oKEytlH2EYxwkjhgpIdpIJJPstTfcOGk+8DAns5vJZrWTgO6qc8tRozDBl+7JGujD6Cw8gNdz9EV
sP/AmNi8T0ExPsxtO+4N0yM3E+AfDufVbBYj/22KdraLGR/1zx8yDP8F8r+hmpPMckhcsIw33YBz
LqIjfBXVmny2nd+B8qddHMANnQI9crUPZtkcXoN2rI8RMwkQmRP2FspeRQziwxq7p1wFj8Kzufe1
dDDrcBpONlFUVnoGE63zF8YXp2IiWytCpvuxoxebiMTCY4I0OW5oTqM5sWS6UChm8XETD+Aok3Jj
Uu/dsguJAlnuhlkxwsH+5mfP5LMqMNCkh6ZJ2xdz+RIWj/mY6FNEuzpNrEcPAh1Br5FZ8vwc0HYN
ApX0iExHAUVC35f4t5c72LCC83w/tl54g5BnzM5nmJs166d1qwznx8hJ3XVgZmGweWuAj/EZNBYh
8pjZJdu3TVKLO6AJ2b5g8mzMvv7MSAVQCjVsIp2TDs5d+67MAM/Jvs520cAn3XemgzvgI/LSztwq
QEc7XvGTL6vhwyVkRC+fR35LVxXIBwVdpfV2wxb8UrQbAqe4tYbNab8wL5lpVS/E2Ndu7R6cYnCx
Uv7jlJPemxHBJ3+a72ingb3ap9c6ascdFatqrSxqSimhjFIMEQa8L6BOFZBlVtNIZf4WNFl7xRKb
CRDWIDUZPwS982LZcNJTxmIGdxpRRu3TFHavzVy3L4qWDmdm6GLldnsCGTKF57QuwpWDtfMmpPlt
IRqLEpBIOfLK9Qo+aqA1ZvaQ/iTPiBi9cCEOzvw2quhvCp8vawmeLw+MyJ58qUDXEwYgem2xAa+N
4cmMyvqUJtMaez2vZDgQMAGPCoZz3FLZznygKL5JV80kCMn+YtzyRNBdhQG0KM/PoM4Z5LSwrKMF
hBN54gFGqNgEV4caYBzl9cMkCsa5rbWX45AzPIEv0iK3zIw+bQjXaxJwwcYbhHkMyh6keqjv8syA
oBvSv6dd7R0EIJatniD0RVVTnP3EbV9tg/XOotN4YY7pA5sQtfWpftEel6rTc/9l6qO16l59I/yG
THzX9/ZTP/ICakszx9FwfoBDK2NiZArsG1DStLfEaL0XXs2sKVosC2a9b3wQmh3/zBe53KWz98Di
TrysAEjphETa4uY4scc+1nH0p57qj4p2dt/3ykvRKk427MnDmjNUBAgMkYZ6q2xghWYbNlFwuxu5
6WLCzRzegRTQIsTi3TAYxamwE3b0fXM0au+19ZvHTIzOd9on13ggJOuZmJj83LwX1V5YkbeExj60
Edaw+GR7M6z+A4hp8eFUzbw1PTEvFZ3LsoyPahzTl1gmNx9uEWemHr4BLjySUw6lZ8RKG8+4l0NG
NrDY9qrLjwWG7XOLvSGsIv8wGqyFoiWlXib0wRhgLR2LequqoaGcyBi2hvYCtoWkTiKzvVERRqzM
N0k2YB9IwViSAs5lCzwKFiO/qODp7BAQ8rukTF7deikp442mzQlDUAlZrBhN8IoLX1d41XxfDMFD
k/tvtk9ZXO8wkC5x8a+LdrrQK2vQaK+YBz8WzuytVNx+qU72m9TPnwfQ8us4qV8tTRlTKhpxr3Ln
zaUEnHJNZ5O3XCYiwXNgFt2DJUt9Mjric407fvWzeZZt1q19V9cbj1sHbmF1l0FipadjukvsvNmC
WwXGRTw1zwVebrLAvXtJKI3YjSp9ZeOO2aOnCFzEHNKzBGvmlOPFE5EfrSY142Jrcf+Aduj2XZ6i
QjcfRhj1N+jQtl2O9yaXy6Cn+I64n2Ikjc0LNsGMBqkscR+OSmNnSI5j34b3vz+C3xWRdi9iQlc5
XoflywzXxp6xvlS7uZxpYLZK7PmxK1dNRB1SSGP6fhAz2wbZF7u4dKl81OUf4dAcxvnDvsm47Db0
9m2qFD+VC7Puroi5SaWB1ePbsrjuosg8T5PYCBouGGBqNtbdaN2g1+vKn3GYD2vdO9UpM/Wd7Y3O
sUyeCEnYkL+mNxhkz2aAX8RIvfiA1z+8UZ9yMQdKAMvCPLpWNb3oafyMNcWv+WzKo6RO9hAm7b1p
sA1OkpxDciEYgY4YO/I8y05TLm51RO7DixAl6upZZZBDcA8EfDgKQRFwMJf9o+m5kHK56RWO+Ofm
MFfHVuXbgnUBGZlzricp/NV1xtAwh0riKZcmsUCv7B9fWgwzs+A5DC19+v1i9dG1Gcqbk968PrMo
oSsRwMkcHQZ711VtcsP3FLoVoooW6QMBvX5Lh5q7siS9JSCiAIplyXjJE0QPiwTdxqZWYg+wkkU3
nV9sPsi7JMGPkXfope7VU1P9CIoq3HYlkRSrgavUEiEnOYpa1Ft7GIHG2pVYbZsU9wCufAeSaPFl
j2xsfRk+9rH6ZzWAl4jfSl4/HmtSk/82OTo2JqB0kQGx6gK5skPzxw/zLyH7ZqOyubhQ5F4yeHvh
RZjxi/F3nMzwb94I4Qnb/9HlY8A7F0/NubLbZiPtvF6bU1ocozraRhNM5qmx+11gTRfTuU1z228S
yAW4SepHj7i2ECOufwIOnuRKI2vwApd5V0uLxcfI1SaN3DN92T889mqfLqnwHPUtYlpN1LBfNZM/
bqIWHW+ML7Q0Fk/SejT6DBtuL751H36UHhbRjJR67frl2WuJkjs1tIMwiasDgE1m+H38YBdnIZgl
pmbKVrsXd07EEUaGyZfhhq/NuBwD+5Smc+OB0ikAzAEQTjqpRrsKt6IoH2jPeMBsZjBtpCyZVz5g
nz87rDfp/M5jZuKkxye37F0AKcV3pYc/TOioEMTANOXvgSjhfsrnQBhLwRjvow0liDSP3y9VVhR6
kPOPGymO/UACfJbBQ06Pygq9ksYltyB4CSkuy/GOlSSKFsJaUb1VgIA5viKDWCNvne8Qm/Omt8Uf
8Ivc6NV5eVTSx5ZOZwOzmv4eWNVhkFaLZ7J8ETn+uEDCWZHjeErl8M/Jo/xfbEN7Wfc9XPA+KuaV
7PFIxkllb1sT52c6pafEYXKBWS7PSKvRunXXNEO7y4FaWnZ7T+8EjT+/tRp0Sxo/qdQCYcYQMDmi
qzI879YGzjZMa+NSmf8CPf3jrlrDQ+DwUKllvQXN3/vUqtTzFQynuaWmoV/3HO64x229POHiDfw7
cxAYw2YsLArgR+7Xd2Uzpoeo9D8pr7YO7ItrsuJvQR3sM/MxDYP52KXwRIi9Z+c5Zcxdkk91Akhr
kGa/VPFkTi+poIPHKoDNOmVMWXaJ66m91aXxUgVaXmNdV2sS3syesvGcdZlxAR5zGm39lJDr6xrb
uDnulvomHC4zdVV1iKUvMDnOc/zu/R7I5QiIs8iY1AYYvF06RLySRpgWfKQMumib+hETsKp7kLTC
dS6c5pBdMZBdjNSp+1AJvJaSoQyY/n2VFH+NjOufa1yTz8Md4RrROaADmwYZDI9EsdItDAuaDJfW
qTFsEY7XzAOe5jpWq1jyiqrxOI5ueHATfD3otP+CqLe25kjYDcCd1ytaRHyTFK11nrvpigpQbCrH
fItHTGcClcga1Hs2tz9RUL3MNRq9b6vPkhqPyd2PjhP/iyjDHk2cdVoS+xx95KQqouSq9Yytly3F
XqEmsdt9IBhgynFgQvWL5zFO1kC3PhbafJsb+yK130tXE4efAWI1UrKxbYsN+PBVVg0TbPDyKRun
m5EED2bFr8t4txfy4qghWEuKhSxcSihRSaIxw5osEF1PR6eXd5iDEHbqiltUOLnO1gB9qiiL3Jqh
+CrtBYbXfNY/pUatCWP1LrhhMyS40/aot1HMX5y7Audc+KEjoNBWqd6Be+BLC/Nb7NmHyiKnKyaE
2GYQ/5Rq2q2P2dktwvu+7X7myeBgapiYk1znIZztFwPD+FFPfzzTXIySZbCayvAdIedUlvFGmj32
6okn7iX+KY9JSZsZETzSaw/DBGmw4VxFXv5PMsCvL8mEaPFhk5ZaizD7HEva6/KEJavi3zXTJTGu
MivSrWewfdBR9xh3kusrejal9HczspJvGtNe9ovDeOzuRRi98uGwWZkjmq7MjzLE7IgqStC8pxfe
5nqsi71Xh6e84EPSh9Mr2CmTBHJ09jt3l/rzgQP7OoCtTLth86hToNC48BJjXHfKJLWNJlZ1AZW6
3dVLBXsvAum1XX0NWXWsHPgCrNn/qgUZqkLm5YbGMDVhbK3Tr5TWLmlkL8qt3xl83TVUs6ByadwA
FlIlF/anW8AFjDMOClONum3hr9UtrlRSq/jvUuq9uIMmUXZMsipYDc0X/NMb8jmuUSyhah8EnNp7
rEW+ESy7yOjTIyqICgfgYUTa7S9oMJqdDmJqw7S/GH9iZicYern9IyIdM62vUyJujuQHpcO0gSon
yiV4cSyLPvgssU+t0hysXPdLDfVJt49OiPfayKv32pVfLR+BLZvlekMHCr2g1Vs4ej/TFLoAz8ar
yS576wmI9a678eiLcjM45XYu70HHkXe9WssvBrKHiCP5Na3pedsc3j6yGIbcb3soDyRQD35m3JW0
HecZ7oqxOPgVHb0SH3VgawhXcO7yzyoUp9Kyd1PFSZHP7RVSG7WCxDtnpvdE5iGwLdIH4kMfxOne
ogohnvtLlU6v9ThfsiJ/4Hb6mgQTcZGIs391LP3pyTScm+sl+D7rbqXG6Z9V/CzY6SWme/ILK903
bLPtXL/B39/VDW9ZDHiVNDsFj9m0UxHxk4b0NJDIS+LGAysOFjFIsqzGo3tXipL5VX1rZn2PwEEK
o5AMbYS751RgkfIenpKuPBZJgIJWvDejXrg71Yuwub+1dnEKB0kXmZPiMnTwZ/P+WoPn44QoD5ld
vAh3U7IByBsHwUUXYNbF9zRh4k+6gg9S5G/S3no1RrLf1YCQimI0hXDZu75n95mavNkmzvvWMrap
PfLA5wJ7o/T+VAplIssfjdiO15rxKW6L+kQFLi+wkZ8GJ3kE+b1OOiLu02A++SEwt76etgX7mCwl
b+1v5tF99Ru551G/+C46ld3KJ2Gqd+10T3EAcbfAAxrTPBgqVsWGp+vHxA6a/Ex7wp+wkJfJ6J9q
4YUr1QfzVlWK5jXf3ZkEtC+h0PesrzP9H7HVXfwJGF5TX6YsuE2YeIai+hu8pdp4jaR1nWzMppQD
Ll74YGnxxYxvnPnInSGCgGShbrD95VnU3V/EpItVmDg+6LqYrqX+npuBQihGsFVa/IEBsgLOeItA
ebTa/ekr65KC8ltJ7xg0TgbLn7uKU6qjH+ptVbFn9BhWuO50KGMQCYPg2OLlLxP9J8KMKOEdLy6U
3FWJQ6Myp3W9LDmuFN+isL9+u1z7/OTV7OjahHocB5xXz9g4h+RcxfVRKyhGA6mekYYlgBhYvjvx
HTMhFMW19/ExzD3ng6G5lI2dbQQXn/L0U1eTUYArbIQ5lswpvNgqvzpd4axtyahPBjgWzVzQy9W/
Ol3wU1a4B/vyhYQ/+6KVoHUv09OFQ52h6Rlk9ltQsYwhFFBgRe8XzdkPKrRe62J4cpzo2baoiUrz
jR0nL9ouD2bYvIPTOXBiho47idPyl5s0/ImE8ewEAHSygGKbqLgYMrpZDb4VO31ImvgPCssTiFUQ
bEPxQ1UC2v1A+coUGhAPZnEAr0o63ds7aXgRqtwHLuU8NgmOrZmwQzH4BDJM5miYhisK4RXWLYAj
SeB/d+A9nJDtttMtjDIUo3EpOY0RnjJA3fhgexIT8IHz+Tl18msTALmqJL98blB7zSJ7mEDKrVL2
xq3LjNPcQ177hqoVr9Fw8K170yv9MVlAgWSYHj2XaJofvPWNe6wXDbvIX+rMB19n1cfSKbgBj4sn
dmReV31Sssk1XXNu0gXVQoV5zdrpadY0c3JuUqZNW3FPSJIaLO6/OHkyPqm61WfGdVenLmsEvnvN
gMIM1DUdvG9pqGo70gJowX7LFZwIWi0iIWATD7vI/fA9HnIw4gSklfU1Cye2HeFd5y8gJDYnQ5Nu
cH+0u3SEacjkdKUao956dg0vmbPlonH4omLEGLNSZSO3DZ09w/66VEV5MIQ+J8uMovDfmSm+V716
Z/MMFaeOYKzwqY0aWrSNmwUKgwWXV7614h3q6dZpKKHMUxYDJmPv8aczJ8D4dXPgyLRpaq6vyF/M
B8U/YDh/6ooJ0SzuxPABYeyinQmCqE/XNKPak0u+PkRQW8qAEw8/BOfaS5NJUgTtXVx7d5X1jb9a
5V631nV3rhznPGXVjhPoMWcxNH3zYUrVtaiimHWPUg8NoqCanrKubhH0f4L5ETLI2YHV4fXEooJw
GyMxVzGF5cHQ3yjHqFeBA5UBGvpfY5SnrDUeGhZsU8lP5DUWiyR+UYiWTd/su4ZavzkCoz+h9aKM
0AL5EpXDVTCOXVUFG99Od09mKAeobtM2WjbPsOui4mPIzFd3SP8EVvpvntRTTR04WWHeLMV4NGgA
x2DnWddeVa2KgiKcssZQb32HA9NCrnRa9k5SsQ/vhotFIQylDddhSC/V+ANAJu+865ixOSnjl7xp
95ETPwrmgAibKPM9lQJlzVZDIPRI675T6Z+s9Aj0iXeYXHdNVfWXkQxGXrvq6iK0EvCxYZ7M7p3l
6x87dc7S9O/6gGzIxPJM7wRjnQ1zpgtvw1NRYuDNiuETzPWFqd0GnWKVj/4bs7jnuDiPs/GFtIsN
YqBkI9HXDpW77pv3allkHH+CqpZ/toX5KBN0r3h+tSktZozzarLezRP+eL8NNjgxPieHiY6GvtZT
OVfX0QfcX07HtIXhysFD6N+No/etB7A26XBO09zZt7INuL18sEusN4GDSw8SIAuRMMK1VXVUOUgK
WvqPuAqhquJ9DGbwYg4OBad/Z6tOkwFPqY+8L7fF4ugOh27i/zg7rIdpfCFA45Ogmqxb5+UPpRBf
VhF9iTlBnk0X8w/yfjMcRJgCyonZ5CI47002Iz52f7PVDP07g+piMnoh13eT+j9dHP0rqGE0gHyt
2kJIVuj0pTfDu3LRD7KLOfPBrJXFyaoP0IWcZjz4rvcWe3+Qxl4ZqkFemAfikd1fMEu7is9wMKYP
Reb2+4BiM7SZZAcng9NQXxySdLy63US8senRWsYDrNBpE3YEFdJgORqlYciQhq2MuFFFfrSg1lCl
QcGx1zypBdZoOsM95gdKlSi0WACrawDlS2QnqU9+5FNxQogU6f++9zznbjIC9uYFuBenSlnqCHoW
RQdBvGB33khOC8Zgk6VjXaw91IbAadr7mUVp9MjrgdZc0ySHXWyuibNEyZ8hn8YH++9oKygivqT0
NBGnaApp8LEQQZt6j4b2VeptiSjtMsBaR8qmtHfIENHKEzr9d9OV1TaTwZ0cPOcA6eRlbPCutOE/
lDOSQPDQV5ax+HxNYkRN9GubWOBURRxtSusS5uFD2+HVQgnosIFm59I3kH/gjIVR88eLEHK8Bfri
d9cSqwA28+W21mjOfqR0Frc2g0CCJRhqvSl7YF8I+ZXBIqtIFQBXtLx92mO+qsy1j0tJamtbSXqx
Hf8HVDsWEz2ulIlxxzEoimKfPWbLhxxu7OpiDxUsXM5ItoG40c6bOM2uuD93rQWyWtOtNZh7w2BA
7QGTXjnwB/uGjaKNQ/fDepQxGhOA6nK+uMpdoGxvRcomPUo5m+E7yQBCc6FH+H3mCkWBMd3N9LPH
kOG+W2q5egvnpUnVahS39usosmPBGaqP2UJZGEBtkZINUSFneTO6xH7KrT7DU/K7qYGH8t6K/rHK
9cdMRSInLBb+QU1bBaVXvjqjc6ms+clcrL9ElExErY3tbKhOr0i2cpbs3W+jL8HeceNM6/bJD/qr
aVjgRjrzwx5oXdNTxb6CkV0xP6SO/qGm4BWO0sXn2cIq5+HYb1Y67wpbAyEaSXtNfHK6+zHHeWzX
pQt6O3kwg4K0HBlQHbi7cDKeKyLHovQ+KV909gC8saVw0MjoF8yMN6O3X53lgJ/X+SPK8dpSzg4f
Sbj7Xf8M/Hn0sxPe01da3v0NGxQqIGeHzukh38iIUNcIVc8d7zyv/eeyDWV7rM6IRbwBs37CzxLM
/WlC3oh7OuJKSfya7GrdpwHomOirAUPACVfd8sn57NPCokeamU9Wc4kh366yZb/jsBOahfcDDhVz
9XfA9mgt2CquirCinJiC8dL+t/TTrWU/pRtmi9ycMfWuHUwHiFevbdFjP7TrYKXz5gSbe582M11Q
VBmWBUYWHAemTPTaMLonkeC+A81ESLUr6ojsEsewIRac2PHKKYDXPbq/Q33UZvl3FYOPlY1HUkYA
HuMcuJBI2WxwvBnY2SInbmtbs3Foou9Etp+1N2NQ59BV+3N34AHuWxb1vSzEOaw87xymFmsXdbFr
qIalOmmKoKHBiU6dfr83rOzioZ5NFWdq4Ibv7IhdgEhNggpoJwOVaKx4aTCei9I2ibXHAZw72GfS
GC5tyL3Alfl8KnI9n0i7pZghTyVKMPu2CJvM8uMqNt0j9cYyZWdR+swoQjkTVlNsSLjpgw03Ws4M
pmBJSiF8reZEL+xp9WXEYbDVQRmaWGOr7hR6JSZK33mH5gjMGv4liCvvXFGDsB84Pv0+o98vWZ8P
W4rzfqymhF5tESBenvJ/X+rJ+f9vsQiiDNe+oJ12gLkWe+ap53h7TJYnN0Ws9cuX3z85klVpqJV7
MCSUcrc5QQ5sT3bQN6f/vi24MyYqaw7sfylWHsRzk4ADs/2RfULOJtqtZ5Dt3CUas3sN6JLyHOol
csUsMtIDhx6OzHCKS8RDULX4qsbvKEFftpC/18F8i2Y260wjh0DsKVDd2dJoT5nDQP/3y3/fuqaZ
HawANCy1s5glU43u3AFlYabGhXhq9bJziHXzOXCw2P7+LPNy9jG//+H3j/P9OAesecvfxyFbn35/
+t+3KY0CaxBVT1M9fYWqPOu8GPaJFUrmQnzi/vcn4XOgG6Wkl7MIUTCtvxyDsHGNcc0Ec/niLk8i
mQi69ZrIP9GZ4kQLKkIZXt3SjbZTKdZuUze7KXF/KAlghbfyB28kzNrYY32Syxd/aQeyIasptfUK
5l02ztUx5cMiTm2QogcT6Cw8LE2pVx/GOf0TFeb37DPgqMfxXRvRmuum4mSOn7ZO7G0SwHBMNGtH
inmMqu3kNe7lY544GSCE8k80y4uMSRS0+lQqdQny4MfqO3mytNgWQz7cRwOUu5+QHpiVtim9Sj0E
sRgqWeO5pOAbn/FFxY/bMUPyL/clZ6zrSCTXdiX2OVfHO2om/5gIJLSjehqkVsXMyieFScnhVmTn
PjSdZ0am/fo4GoFBvhNxXShUo2pot50dqQtWCZAHrhVy7SftATTjnWjIC/YVQwHVqQcGl0sj7sxw
a4szw3iwhdt8QIDfwb4l74FnZVWLod0j2+ZXe+hOozftQN2Jo2Aot8pNHA9GEm+jMEyw9vaMLAzA
iZbBnaRsSE7KmSm8KgvkFPLzHoZBP6x93DjTGyzV8qI89lpBmsIpd9x1nbgmQvU7HQvuPbf2DoNx
123LwKjuY+NPBrN+3A2cJre2toO7tjGfMdWyc3VugwQnipmMRlSjmI7im+uCJuBL78IDKCejoiml
qziMV38QBxmNzUxwk1o25xSvX1sYzjGvYgtaoHsMxhEMhwm2pMnFJc4DbEqzqf6WDjumRNVAK6Ks
3cbK/JD0rpyKpvuwgANybhwfglojZ7K94B4S3JTI3XsnW3QFNxiefYN90ii9U9NQlKp6l59Ds/vb
yxEBuWH+3cbYRQJgm1wQ+3bUr46wiZd2hXtsq/ngOV3yhBGzI/q0drvRPmMQghntHQ0Y5k8OgO8g
Gv01NlS6wmfZgl6uE6jAPGXDZ+CSQ3iKS5XegAVxKAfAuplkFt9LMO0gCzlcmu7F67rjgAeS1k6i
wkNvdMcgx3YHI1poCqDwmFJjAKT7UuFMYxCOJmX99pYb9nehzADeJtLkbGRnyr2ZGeKkQjCP7VvX
UP7lBvlexlO8A+CXnX0Gr6t6mOTNlO5RqaB6GG2zRSdnD5R0+aljFPdchWW97Z0C4dJgVUmmpL5P
047a4cRMdpEVpWcfxIGR8npXWXbt8uT99zMxzaQXLA6zB5jZt6rA7pyNdflMa9srjUgQfHxKwdCF
wIwb6bc1pu1HWtWnlh7YB8rwnJPf+LBI8tw2aR2lVSDG2AB5s/d3FFTzTtrppzG4fxjYZesKLvlK
dRQAGXZxYOHArDw4kIGWD1hfh+dmeaIJ6QAGrBIHNMZNbggO9QOxfzK8ShBEiK2HzjDQfExsdg3D
+lqCHumCurrzOqwaBu5Kj2LCG76NV0CNOxUDIIaAmO7tFJNUxyj1UoGJxMEYP+YFMIeQG/HB9mjz
nIB37wqVlfvKAI/TppnzoiknRqDppgOZGev598FGiz8j6raDoE3+95WMbG4nLUc1msfEUWP5OYa1
UH+Fn7GrDkR919eei4BigiqoQAtApTrjpDbuhsp9EaXvE5Tgu6zMvaOTqvtaUZin5yzYeilCPE1I
4hKogDCdXeREw/trGzp0svGT2HJneJNKbn5/5eB0+IXAhy4bnnEXpBzbVaJsONod6oAmRu7J8EFC
msRUwXkBdbI+/36xsE79738yo8dvi2KOiOxkx97OaNUrgR2YkdVerAj6zv8xdx7JsSvrdp7KmwBu
wJumWN6TRV8dBC08EkACSACz0WA0L33gkeKZCDVeT50T5N3n3E1WFTJ/s9a3er97wmRCShN5m0Ht
UXey4n5RJPiufe3UT3Z0GIuBT4PCTpAlCh3iaMT7sc7xqYOPtkr89LBoP0YOt8GCddEN4px23iLt
QEJyQclrFb8NVZIckbPLBfmC4KatXRTCU7OHBnGEbx0tNWJjs4d17LXWUThUxmNtBacpZGJSKhgO
1vwwSuCY85WyH2Kfpkrm+bopAnc5lvo9vOSF2bqcZJzUUabZZ0Dcq0a2GGVlsMbTJK8s6V9kTTC4
p7Az+n30xboRtOKU9gvK+BSPpDJ3gGaTTdKkMFmMgb7p7xALIvsUIxl4zR480xzXLDbAl2gpEZgl
CrykYQ45jD+xaInVLEY63mQrOz1mSmB9paYKaBFblvt5Uy0ZdRoHuzWqZd6knAjGMPAC9zQdQ7z+
+5/iTAb3/lS+WHFxCpMg3nbA1pEeC2vnqCDZSJmnSzOrxbnjMuhyfmJ+sZ+26S9FasmHKGLK+PfL
l06/M0yu1L6aiPjVk7OlE5MmEJqkev3cqeq3Q9dvNmRFQjkHJlVG2AcMg+c6c9ZD4Jl3xBTGKDFo
h2wCjSAbEIGQjVg9RlGmQIGcuz537HcQfXd2F8qzgcAM8MkQXHpoI4Fh97ugLoKL2ffMeB20nrOM
Cp/XMskvkfDbLxmQHTZaef0Yy6KAj9/+xAgIEeDBNq3qutuYVUcdEjOGrOYnusN84LasEONWxPfE
HqJlCiN3Y/ejPA2j9TjgkogAvb5ZckzWlqbbG3S3VD529KIRx1ZHmbrPJ/fJS4S5Jj+6Pfq1CLZ/
r787BEQ22XQ3Q+IegpEH/u/q9VOSxXty6rd2i1qxC5xHva2nS2kIshci/qOg5W8bM8fdwrCmEEK8
/GC1WboPLYnrxpoAb3OPIfo8+3nmfUlP+wafp3vZW9SDf67awnvqm1Qsh8nPLj1yJiM0h63S3Hqd
TnMPjGZYI55jQdiWu+Nzwxx2QNyvHFpWHXTujuOxP4xoOO86Z9y5rsoeUNAglMmVv2wRUDPyhVY6
8eS0uRcvvTzozzrl2pEDnLiT2v/4+67RGm+d+FF5Ul6776wqWdXG5C2xLXn3qdQlN108rpUbfZS2
bgJXjT5UVvzzRaQVHrRETadymdaI2ts3BgftWkmE7NyQJWkxIR1SL/L9v3+l2fmRj3W/qetIbTVP
mKdQH8t17BdkGSnTYJ4UNnMKKqWa5w0n8opZYdUESwsPIrZrkQ6YIbvbDsOTiQJhH9YsYIgTsDYA
7l9LV3x4tKlN6xhPbl/jQZsbSiV1cmAlLgYiUQs+P9VvuiIUMIQNQ/SJbTg9+C5xlyiveHF8NgAT
i65ON5O3aYjRm7PL0xBmNmK0d2FJFqnM2KyONZAnRjogMEKeYaPFkFDqQxwukNAPKyTKPypjG6al
nY7Qjq8ivX8VDrOLaajajcOBdtSidlPWYN3KGdD9d4ekPG08vu24QNrEaNxvMzD6LqpisS5RFZ1D
H79Lo4bkU4ur4zSW5Ythd96qZsVDSqq3bvJ+vFneUa9a9R4HpOPIalQLMBg3nwb/hd3EVVODe3Pp
a7zOe20yVb8w0/JXtlZ/kH1drJMe0fKQV8gGBqf4InRk2dgepXaqPTc5Ix9Uz/3ZxB/hulm3Lxwy
NxBCuTelmK9HxYso2pPQsQDaaVUdccRH9xmWUXZZvnElzUJw6o+rrmuNr1EDVGYMlHCoGt+6uY5D
xPDAduCGU2Zmeo3GI5KleEmqNjm8FM2HaP6DZAhQs+ka07sw69eTo9PZov7AsK6XW37Ax9hnKsCM
wcYcFl5sySgs1JCSjOQF0NYYpOUEQblkip9uRmF8uAD0ddN46pHbBp2Tr/+eFUasRHXMVGatY+Zu
JQPONyqMXvNfk2yQD4603hEYxrdyoYm0f2sTzEfR2AH7F/lbM9jQxUvb2wq7qC6hmZwQGd9cabrf
xJRtjSYnYSMa3icTKGIj1IX9lL4tp6Ek9FfXoHCwNWCaQSK1rsrHPkSX6KaFxi0ZRhtNcXtoaY1J
odaOU2kznM5K9eSxr2ImXfpE7Oo3n1ZiU5vI6wfRJUsZSqRLYWoxhonqdTOE8daMm1d0SdZSK0J0
eNxhgNnwI3C7PkZ+ckqIAN78c4Vxexxc59Tpo/ytOvHBSNBcMvwct51jBIwSG/fkMujZALU/8xEr
yRyS3jsrhIfMUwNvmkoWU5S5O0Pxzjm50v5ha/633OWbHzFDd+V/NpT/ubj/3W2+fPwfT//2K5p/
Oz2un/7rv/mfjOn/fzjRbWzi/28n+tP/+p8fH9//0bk+//v/WNFN+1/AMUD3+rYV4CGf/+QfprBh
/cv2LDgxONEDsL4ODIL/a0Xnjxzdcn1qZ9N0HB9qyf9BCnv/sm1DdwNXN2HzYiB3/ztMYVf/L3wP
z9LxRWCFp6nXfcf6J/fxP5AQxIRmqTbcvWG0h2CAgTWlHC2m9qSU/9Lb4z0qiB/dHg8h9t9G1lwf
zJPiZsl8sTlrItwE2I8uuH1hoIPHesvY425iVni01eGxxnLa6TDw1L7zJncx6HRGTVaePOzdiNIq
lplMLC3OTzzwBE01IWGFqL/LGIJVYmrExoX9m4ZetXK9r7EZL+MIQJCAX8LIGFybTUGQB13znY11
uMnEMZFI4mI7vLfbPtnmZG90hcIfy7xNZkGwULh3OPa36AyKFZ6/DuGze8cGoI6iae1yFs4jB2Q8
BikjyTw4TboM5qF3lZI4xjRimDtDP3vL2/DDI1WNmWrWKRbrWF81mvdWxCMYkQJWZErDh9BxWEwz
kz8zGnKNJ76Y2E3qQ+nuEi3/LXc438D1DeUWb963J8hitIxq42fqoKrpe3AZEGZ19c02henEcEcQ
poIV6LwU4/SZ90Qe5g9+nn5Jg7o7s3iZJ826mIKR8Thl15xFyoRIfDXMdHtkB2EesqlGjIwt6WbW
+mMsOIGG0rxnyME4M8Fk6O1Y2x1o0g4IcdFOOgSpRU72lLJzjH1ebnaue/LxZnsnr5GXEmJOx18J
FHqRpn2UKQohzzx0QVUffAqohd/EV8yfv9HQb9kRrC3WwU4YJgt3aMlPro2HBqE146PeW3tDvqrd
bB157aW0kTCW2qx/0dKVbfZ7HzoQukdm+CUC+cQgmakbEdak2Ix8t6A0NA7FWOOMQt25xk2Ls8Ev
l+THIfwYXlo1vkwqetUlKT7p0L1aip2MLMofEp2hZQoah1Yd4iFbJyV6asIjkFelztnOcAMyV6M0
JFkgl9YuJWHjDqqEfTaBluJaeEbi2mMiis5koW5CyZ3b58POs7FVKx8hqzb4Dfye/mJz//uSLKle
C5gywWypU7FDnntoCTtceJIXGoqZjOcpnVu9tI1aZoIIiEgSv9MENOBC3QSWHvRa6bGLGYpUSIZd
y31urPS3yHFnDTqroD6pb7wNn7kds7NJvbdxiLZdNrzVvcaqJdFepCPcdYuim55Y442UVEf24H4P
1XSuakiMxuRcDdMH/wMxsDLNYylvDl6khY5AJ65oOvugJTygQLVZ6nuFWmERh8Vz7Eaf7qAviXIB
oCrO2P6fO7u4RBGQWztEd+S5n3lsnMrKeyyyVvDENRfbw5coC9oNR+EGOphxekmJ0yI2+zFS+Nt8
hA1RRMBFmZwTKC7xeGgjMsyMortVNm1C2xb3XRt8ZD7K40lcmj5ieNDgs0DH67TZZRi5MbEvLNHv
zfOd+NiYmBGdTF66Gn8ZkoBN3rvvTGVr3GLboSgIFcvIfBvcXRoT3BWwvsiIhFoFvKtqnk27rDJR
haVXryIPxjTz0983JbJ8QByJkbDf5K9u8YFjvWqcO6LRv8Z2jpJFh4bUA4l/Ea/9rn6jUL/w/keB
eRJxvBvJvBw0cye19sH10O+RuvDZUl2jjzNPZktflCFYd1DmsVTbT2H87Poj2KyCLTkMvg4IdG3+
+DofetacBKLFhOLNPWyCHsriJ4hVX29iOf/FOnN950cZqHzAqeFI7x8Lvb5Uaf/cmdLF2MfzZsWc
Z6ndnfWo3o+htslMokXzIH5umhH0RSieRt87ikkOIFnlZ5ToxzwdLCriadn28U+htKfCjAMmn2wa
EnHFhbOLcetEn5Pl4iOJGaZbEc8Rcr+7xvhiF3PUQoT0tkQm7mf5L8G9KE9E+Uz4HBRYEEKZ7b0n
LMsMAAeYOXchylKhW+cObnDIEc5wR3nz5qT2xqXXXNopopvGDCj86Vhjl13QHt97lZ5DAy0aCExn
p3FObnCoB2QPVXliTXJLRXerS+gTtA9d4q8NNZMsWLkGdr3o4uJa69NbnVTsQAaGNMlvwNY6nKqQ
Mb469KQELvLO3xhwdmV24WcL+b8lh9W1jkOKcl1puMKdoYWRkiXPCmcWqVaMCnMNNoh8mJzyOSXq
ZzFI61F5bPJ1G6awE1tqUbEd0/EBlvTgZxlE89Jkr3vdS8DT4qQ+A2d/NSJRsfv2WKZNuRxqFw+d
E7/1ARjM0DRfWCbdT0o9Cz25VhTOdwHKpBRu82y6LQbzpey1pTQTjLOPKVfCxhYVw3uOUMYY28b/
wYNwV7oao0L2Q4j2iUyhJ6W5pBMJwI16BK1HAwTJCf23VNmzRKa7zKNSLsuYlbPeVc+pEKQIpu8E
/KxDkoMbrHaOYv1LPsbz4CBjYzj/ifnmiBU7X5jCPTlm8hrHEYsoZwn1gx85sFat/8NqDZjdvMiP
BqK1zKreMWje4sR0KUuQeWBso7E2b4XAdY7yHK2m37Fc7AsNByGcPuWF6x5cD/uhKjgKpH53Msnr
N4DWEW9mauLytCIdMclVtwvWl52O0KAfEH6OLMY7Y2wQU8fGfipYGw5RiudKERffATNv9PyzJu/o
Lg5wioR2YO8nzNo8POOBnEV8h0Vsr7ypd2Br2a8IMch/sYIvq0QVCkxAHWa5EqFhGL/zKlqEtvnk
aPBz+6p9LFA3NXcchP0i9Sp/gTYlgn4yjsWlqpGEdvaor4zcPnSRfkTXwS9KKSMQ1iHcj0wnXqXa
rShkjnyesUA7ZP3BqconDuJkM4VwG0cWpyTcwzvXxnvVQFVOcrXuAySNVa0vGzE8js+m4yWLKkKo
WFlwV2wj2ut6sjWN8d2tY23basUhA2i0iKgnFgVhB1ohMHhMGHeE/JFBschNp9nyWwKKzKPnvMWz
IXngUYvhZdU7/O6J3FjRIAEazNKL+OpWJJGGcAtQoeJQrappWscJcFhWjc66qdAxgCM3AD4bVv4Y
qisNp7nVu2fmeoj0fYHRtpKEV8s3Jx3kXCniRdO1O23iP2XPtircwkHwzf0hSp5Rz4M/ThWpEjkP
TrW7rouvHWs8Hji8dii8Mj62qR0wZUiKo+azemGiDCY7Se5iruTWJVp1AprrP9pVezabENejqL5Q
b+Gnz46CkFly03bzOyeGD7I/Xxtedd5komPQaiU1I8c8aLZoLYC3lw/2OD2FXHoJ8dl2YZ1rUMJm
aFwQPBPJFcWAHAb7USqf9LvkVkXWj17bSwNFlKVWsuWYrwqSL+k4eVfDtU0iYYcGXaOFN9P8tc9N
NkDl5zgx8ImN+5CfVRctaPjoPqlzXL3TXTKyPkl691q32g04FHyK5Dqa7XdQ2PxWsXpuBMloddN9
Tv2daj20NOlcBIoDo76HNp/yLUvJ97JhypWG0KZDlyFmtUe6QQde+du/N6C1waRW4wcGnk3itJtM
z37wb8McJk0MDT+vsgZz1AQeHZNZuSxsbludVgboyNyqODh4/FJ7dhpfIk0EWY5RGJWROBZS/Woy
NrYRArEhIFQVL4PhFa9BaHhLzQO24Rnl1TDukZ98D8Gud8tf+G7lGuPyKaij7z7uDl03XIyciywm
KICSMqzskHwS21s4XnqvieRNM6KjHk1nqulyG0cektr007LhEAo/7XBOOZui50HQiDpdI+gPl5Qd
mRN7x8oCIahN01PvzHLzWUbIdM32GrXO+59+KtOd1TpQpsx462P9ps3iTHeCaevq+SVps5PTJIcR
qVrWpqvaznYuIts9mrvXEjdBa/gQD6Ht1rZ7JiiHlVnBZRCreW8ClTSZuH07I32YmGVlnvNaT7Rc
PNtQae14nzX62m/rc7KgOzz32URjxWapj91VkoqNlSc7q0Hqb8T9C7OYJytQ3yoy975r3w8YMtCG
Kn6o+Umbe8A5xCmbngcWr0Y4YiTEiKKiH8N/cXsYy3jA5qhO0renesv7O81yoc2AZTFNvyMjEjxI
Hh7NLN+3FR7TxvquZfE0IE3HvIpTbw3s6wUiyOeYTC1WeRPhmP3ZJxW/YzgViNjTQ8rTo/WossuW
QiVIzQ9ynHC1Z29mHSKJ9vfZxA1eSDu/q/vxnVEW94hu/LLkiTe+TukL9n7wXJcPMC2s0TCsBI8z
GnBLiumpysofa/LF1kB7qKP9g1fQrSbP2Q39k1mgUqqzBIlZDwPCOFh9Hy2cHstCV8w0r2LRyn3n
ahiGe2sfMV9gEJvFzIfap5RVDtsiriQG1E7kh6u4tWc8fLIKYyQnmvtOsu1OGzgqSga4Ne4qL+9+
depscou9pauai9sSUzPKg0z0VxZbwIC0ZM1BTMk7TXvPjX8AbpwiGxGfQiwZ125HRqFad0x+d+y0
H7/buEQk6zXVZqZ8MJi4S7BrkPWjxNI2cSzq9TLgokfjM+6TYLxaLfIczEwLzX+e+ce2vvUC+5aX
yU/KqBTLutvTwMFcz6P2LZMDDQkrUmf0anZK8ToFyGDLcdsEuGJZGS3YyAJFkXvZWq9ORo2jIfLG
BZWmjCH07Gp11gc7y5hv8OkNMxp+COQqU/Nphn5yyPwT1k4iyIvmm1zEpwdlGD9DiWLZ99C/K3Gg
gjnIyYpWdTQ2/ILhQK4Qx8KMJ3Hj0l7k5UDMfGIBZlFPPZXWtkyTI3AMa8W9Q0I5omDVeDnzvPQx
HjQ2XvGcbDyyojdwphi5815N9TmbvCcs2fPJVq9LN3v0BcLxoeNj4bsPtl9+TbII7npKkYUIh0uJ
Zoj5v3OCOifvmE7hc6jf9eJAfz2sMtLgcFeSVY/ICv9avSCCnXRgHUlcbQ3XwewOg2MgQFZI4Rqz
WveWCauoG85Tj+ZqDI+I6WZZWPmIQY2R7qA+c8vEaN45HLnhra1T1s490BJ7GroFI4vcMdgr+MC0
DUO5+1IRDmDBZjAE6sQmBD1Y3tsTnVydvI5otfOObIXAD36Zs3xruYFrq3rSpvxbxNOLCiNkYXP6
CkR2DCMwyKpoXQ46I2q6tbCsR3auZT6fq7torYz6xyS5fWHAW+AYJeC0cqd7dzIJekPFaHnIRMAB
4WpHbMQCyLgndyREZm6a5ENVoPRUsq7bY0G9fCx9+gDRt9+6aWdLsIXkNCBczCTCeSeeMEx4db82
UwOPKlzZznN/LXcXNUOxj8NtQ52BnsIB8NPcNTCNlkWRPxlSyBWON+GIn8Y0gn096PoyIWWlqrlO
GlYdIgKtk0/etmnYPrVIpBg3pEJlq9Tt323Tf809RkYihBxbOujkFIO9oCPRhBAqWtMm4JDRSKXo
JKnfdRYFTwkXfxK+m5U1bPuyXqalxp4Knw/KuVWsV2/FmEIQsUjmoOv7IAd52eLfmYvNjcbiOecw
4CUW+OQd+S5icK6Fp7PbIjhMQ0noRT0sFv3NLl/oeWgoo9lsiK4ENgWhNi2nYf4cDy3GYDzDBgOR
qCZdBf/gKjd1vPEkbvSpHe7lJJ6DAsNJj4W2zOUtQ2uNaue50MRV1dOraF7KrHxNOD4yWnoac0DE
haX9OATzruyM5Ai9TGEM4r3hqDTyjRzr37RJQSYlSbiyUjYBgx0fkmI4GtgtoGuQpso6yo6sfimd
4ZrGiA/LhvzahMTC0nhMMZjiG+WCssRNvlTVnMvbDqiohAn1wQDchMw8HlO1tCRCTcLZ9aVd2p9Z
VL6NrdHeOQ6khdDR/EXrAbThgp23IOE2MMHVKIWcBtfB1e+ndi1U79zZSffKKnA3J6Y6AcehO6GN
lcOzHsbcaxiellFFMazrcGqKo0k5NdjZd6BfPeYlVajhD0PHnSq1cTm63VydzbbBrFa4EFuy8jz2
/lIFDEeptfbjkLyrUTvTMUHKN6djDigzsNHoo1+8NFbww3zqXYfBclflBbmU5gTwxJYnLeMpS3Wt
2jQdYRl1CLmf8mms0h8/ffOSqdsoweVp1Yo2JrsIrdpjVBGLtMDqQc4iBmfzzYyqK2X8Mx7RBefp
UzESFVp7J3AbyFDrx8r0bxNRRaNxo4H4DSwk6HUSbEvdvTRdfBF9fdF/Q1vm+8SMHHD+/kjf/Bv8
ucldOc89SaIxs882MG+yIg6Yz66r0PK4LvFUJo5hdqFvNqf1HaiLh7Ghfq8dhm1h8isgMa6UZxMB
4dVXmTfbIEhQTQzhl0m0JnAkZCG2wABVPpASv0sgWR61CvBNbJwLbyIgzNdfOpmfBVV1FDSo2oM5
zGq6JhqcclhCb7Q69sYAbjc0FUd78aCP/c4MtHPiUdkmTb6IzPcxTBk8uJg7tDnDIeU0ihB3NlPr
LqQfFHe26x9aUgeXJZbZrVOb3wZWSjxWkkCRnF/cTpcTMJrr2EyfgeYz9TLOMsSi0zUpvx03BHNK
QM2J3Gpqehi7WxoVW9n0zZo5+a2YI17HWwd9jV4z/JCTm6Le9V6Kpodm6/bXyqGZwZ/xaqaJhlSu
P3p2gJ9LuZvUOdoAgpYqFJ98fAlcbyl0uRf6jdlaw1JE9X1g33fhoYhIDrLk5wDeBCTfL9ZTgnLD
YYOHlGhI+0mlESX9NCylZ6yqurp4UfRle8Q+zCoNRKfPucYjE01c9BbDKd0lg84nd0RYcBEtRpuq
Ki8GP29bN3uOh2Rh9g36Dln9TL1vLo0GmR4fYiY23kGfAd0WpUBOhrRlypIJ8kl35lGhE70DY91h
IuFi6Khdhf/RpyO/Vhsf8mDvehViphSCqYzG5/CnC3FEEoq7GeCBB8glV20HucKlhMiTAyLZU1pJ
eCK996VX2G1wRBOWMnDbFziGmTIxaccf1nf9VSbiwSSSrEmNEu5Pi5CzDk951d/30DLyoQnQzpbQ
gCZadF91lx43jn7jA6E/CivdD10Mvqw2bpFPjpTfDzfSbSmrlH/OyYoUXsHJPhnmNkIkFofOSw9q
5C5k5wgzkXvULpYBzv1lHEwby7HIVo0Bewn/ZdSkpFUIT74hQPlC35qYRHWBy5QkYBTLa2ZFxXcA
CNcVcp/5MDE7OzoJzVqSiPk6/2FHxgcxvkgPvenDTV+txLrXagyKAGAODa44Su+PeYruRDjDdAPy
ivCqp9p906Pwy8oMtG6T8WvifmGUmjCLK446rSMkoG8MWkwB2GMzKvKJvBzXGCLofEvr7EqmfxBv
F4qgEnRh4ErzApxi6pwUHExC1tyc6UawN6rJ2qM8thdjku4wb69RgWSIudMcIZwGPWkKIRQ7Dz21
xSLKxw0w+6+Rt7n23uuQuBKvQINRiehC8I6tB4++h17JTD8qocxtkSZn0TIcsdLhM4QMb/dwywT8
QyxmhsW4GCJ0BqxgcC1UEu13PTmkz/qUZ5X9WU0+2RtO9MpsguiSIT3XRniaSLze5KTehdf5XXLG
jjFeGKJa04MvHfO/qEmj0Ivwq3KJQ4PEzSVU/zojdk+rHn/tzvXuEL6fppRksyB8zC33VQvylF9v
B2AoBHuQcxsL8Zwq0HKZC3tFCOc+mV+PBjsVrqCb7lrvVWO9xTmtYFaSimMmE4l82nTlRoGzYKxT
SIM0dP2K4bQATp3SVnkvnc9t3iGEWLU5rDh0MGvgysESDB7FyBbBzjnr2GpKtpoKV2ioqqdB500i
tmrEZrSwBGN1y0+INSvqldMpSUkWLWFD/GrFcEimaukHHdkxttwwamTNp5drL7J2pkkvA7iIqoAU
KmTVw8KFO1WkOHjMWp5p+4d1YY3X0ETP0Cbel1MQ5iVXdhlfNQsrJ3TweaCt1vSVO9OrjRn3TUZl
ffJUk+yapmRCwqg/qkD+N+RHbKb5W0gK1iR+uwEHeQl+KSm1j6ix3G1ryKv0kXlC/ujcN4WeAMJ0
ZC2Bdd0X7E73Bbhj36n9lVshEkX2wGwWDxk2Y0oBL9M3E/P06LXnYkBtkX/FtOp3fUdP0BmZvTOg
R2kNbYKfcmNYE+YijYHkkDT3TRuS0q2fxBTta+y22zDkiDOko1MvFph/KT3RmJcM/Al2i2V2b2uU
29l4w9ECjMLFP93zmnQadWtnke7jy7krF8mdDgl5Iar8HnGIvoy6tVlUAiZF3K3GyGAbFvyqXoYb
S7FdySZ311q6NyNyrIVtJ4sRqePjoGJtIRtcRnaIR5n4PDUS+aw1pyiFx+jPSisQnGIIr4PuRvuI
LjrGkNnpdXweYB+YZOCyFHM2ga4hYAV6llRMvRVq+bVV2yvLQGxLuGXptnz02hCJsnBTiGp0/xzA
Oz60EiCWc7VCMpciK4IngMsrpNRm8M4HjsnenbTL9DzlxCrUGT6UENDvBpHZG/rXpVmwcLRq9M9Z
1dBEJ1WyHuzoC1s8IOTSyJfw0oj/aYtyp5sppSwcuLWnp2dWPavEFsZ5kg9mp4KHunD8h3gaio0V
2rwq5AeVhfhtZDBddaaMe6XkARniQ1A5GwgFLnikNjq1IjqVQntlRvmWxlj0jcz7aOLB2lfzP8qg
szcjvhqZOz+dMRXI+bCRNQbnZ+7fZ3ENZYaIrElqJ1iCtHelEawUBqaDQDfDX8hXKvcgAmTtB8UD
5idzLxqIHXbc0TeNTLscCnGNaUHaJWRY4sWK1sDp77UKFaP0CELl5vHz4aIjs1xMlnlDDRXfd6oj
IikDJiREUUPTvGtTkWFrzu69TDtmdvjihoSvwellvGZaxpL9x2uDKhSvTNPuLWSZVIocrCGb1K6Y
0pOWu9aWZxc5njIexzRZBSZTl57sdlAvr0UEzEzWY/HWZ+/DWCwVtquTkyXeiX6qOcQkglWtdq95
zdaPjWaDbanc9ZH3qJDSLhQN18ozCB+3Q05Qwcm1qoPCOZddaazCom8Xf9/6KcFg/hi7i4IL7+Kw
adzFOoKB+TvP6trL31d5WY47A4MwQ3si2R24W05PKyUoC3ju5RWq9MEWTXqBKY8rywRzCLtgBEaI
16OCOOwj5C55EYsOjYIfIQWufdr72O6wqIfBPrLkWjeiR/bbGg9LjqJwhgQXXHpLrIpsob9q1+zJ
dfS8tWVWahUpVNO9KuQqKSuCb3CpWzoszTzyr5VkPWZhO9tMeonRWNlr0H/JznDDVRD7IUhRAt5M
M0mXnTmeUo2duBWAfA5pRtvaXrOZsTeCmTRTGdGj1gReG1Y5v3aHQTy11UeZp8V+8Eljb1S8SHVP
24AvPltzuPzQ4vpzSJMFjkCX7D/yacaYFrAlCA16FAOBMptJPk6mKb970GGHqiEOhZL20Wc9bScW
dhZe1oaefuF28Ya3ExND5V1KpMhEbGqEvlK6lIVqMLZTT7YYTXOgG3gxwoAY1FbtqIKxiXChDFN0
Rli0h1uQPFT83Bc38InlZqrNvvDi+BarYY/bsGuwGqYRpVfb77refLV8t+SHWHlmY5xR8B3hPs4G
XPYESdLFT0H0nvWTfK5RwbHWHi41RuckC96g0J98thdPQpJUa3P+O3Gjsfzzstcuatq7ygg4h6vs
FoZpdyjiOl7LtnzV4vxVq2B0chagM/IrnP0Td2wBrhRYDzJEHayzyJvo3nAAxeOLO/59p6VmdF+b
2KQTQyPWJnbs/d8/ciwly7wnPTdW8YC1tydE0ceZn092hvJvSFedDYR8BPa7yiH0oSsHgRDT7Rfs
uy0fITAjY+vISXiQYjq3FSxcfgexmCqF4KWojVXfs/WCtF4fA5UzdQ8+qlb+ApklMZSqI2zUhrVa
D6/BepEGgaV6rfZ44BE2VvVTmTm/KqmtlemK7175p4ZZxkstuk+W1do+FWwM+yY41oxl4kjKA0a2
z7ACLYz1Hlm/Fqt1XIDBFTCC+sx5ZsivFusM6wklrICHpqwtRtRbUuanSJnP2Ky2UKtxuv21lbI4
Zjrtal7IBQLwYInhRm6zHGBgoNGDwkdGhMJxiGFygUQaTXaiR6s0Y9iddzH+gfbqJ4m5CRJvnu7Y
z6Xvftqh/pCnjPjDfEQQYIqVFTVf9YtW6e9R691M6SPzcup7XjzGCy4aRWISe5MOVIyATQo9SXHl
CzhF2Bkpv1kWBJhttETAlajKcx7WgI9Ka22GtToy0Cb7Vee9LvL/TdR5LLeuBEn0ixDR8I0tvScl
kTJ3g5CugbcN//VzwDcxs2HIGxLorq7KPInEOqw/PYgzaK4PyJqQUODkuCaXytEyLJds4OSTpk6+
Fh7k+pYThlJYrdsmi8hY84YtQC2arvDVqZAGGrYNeP9SC47YxNzA/xhzYlCxcClYlhfZ33uHfmCL
AFalA05zltsN9zi3ZUVrWAPuCWbsaoXNaxAP18Em0E8/sk6DmG4ihtbWIwIsi493IC4gPWpuRQec
iXKkGf45mLI9Mh41m+MB/CfFIzSKXZSPuzDL4yu96jcSUF6HHF6BMZlvuPHS1USgVDg8CpR2JJwv
A6czwIckL8pWH1FofAWJcaYXvxQVkxKH/Iw9EjYM7GlbwwiNP4pOvgz8940ywbnUw4veKMgoUlsO
sfaV1Zgt615+Do3+nbfFW9/0nwx9HwF06RhMnWyKV3OQ3sI3cRnFenVgdNZu3QYbSh98CtAhr02m
Pto6ClgCmFuZJljbRR/12ro3S38VMkg/KKCAwjKHjVXb7olRA5OpIe5O7TTUOxxmpIfAUFiiQRlW
aGeGWyvIIfXZlACj16cAEhSXCqqfTAGClzaemsrd4/9nCFrQxM46znElL3Bsa+7B0ZN/6DV+F5jg
RoPBSGfVJJn41b0bSepWQ/jKL8pRBwJfzVXxOc+y87Ybjp3BzeRoBc0lPfzU6vHTNdCkLNzfbTH9
1F1aH4vaabZipOGs5/Gy0nP5qQQ27rgw5FZz7S8E5fTQ9cLdyTwDw1i3p9qhIMUGxni3M7ytozXR
Gr9ettby5I89JYS16oLDAtb4wSJ8upjjMXO/1Bm/Uqj2CSQva7A+9ZTlafRV88rvpx4PgZKzvxlO
2C1Nqt5lmGKeUTB9TQo2xy6qbd9K4CXYaNqqJ3AZqH4/jHNNRyJENW67kKH0UNhIBZzkRnoGw1Ej
qN9cHdmhVtSv1gTRO7CJ045ZjsPMRrdkiI0FW/3ooIEllZZGceUNu0Fv3xlLbPoE22qO8Wgl3RDw
ZvtqalN96LPqNNVhcAqruMGMP1/Yot2n7ENxnKobjKRkAb+gs5xjDgpimbXc961dnFngKa5kfqJk
y1fVhC+yqth7UcjQj53pvx2pZ5H93iOXoo+SQJ31p5Mz1YwddbUJGWHWiWOzB8Q0XdHan58PGnXU
mZqL4puFZzf6txAv9Eum9dFriM7gWGJ+SWxTXco2/zA4/7l1+O6ZHoOTPr8kVWzt8hRLoeWl5blq
gnskkEuBOAp2SZ1rN7Qdf90syY+FoMcnLDvf4Fb5ZVNiK4LlJJfGEQ47ALFA2yMa7pcmGIZ90TOL
cb+mYJLwJurF2DtnN/vS8qzDkRTwgRoigihNYHRBuOmcQB3AQhzSILk0eINCR32icSL+jmeibSt6
qYGdr12haHyTKQiYmzlsVjYwAzj4WSO1TWtWLzN2iVIVBxq7Y18z+eqK/JhlUEQbuAOc2t7l4P6b
pUbb3CNVNXaaTds559FPwKkOhdqGGnL8jHAEkA5xU/O8y/eSag51H1WkLPa2MI8EJ7hXlXxoBZnF
U88Sp31JnwWnG689XNvKm4qNwgB87IU66lr8iscMyUAmv3Kra1dZ674ndkdwZlm+eSmeZIfY8srm
3OR6DvIG2jfR6FpLHa/8ImOsqEmOqkZkw8viHLntJyo92xV/mso8tCj9YT/U5NQZ2LxV296zgQO7
jDnVo15hy/FIRWDfhHMbxoQQK2NL157jOerVlYpiEnPyIptduh8YKUuOn9gh7FRyNdu/455zqfB3
rZHLU+LbOIeEv403TAK4OZymWYlwwDJm3GSgMOzWEp2ima1znbY1N8iSSYePUrogFUvqvzx7SpkM
05qJa1Z1P4zC7RB1wwq9c6Hz2rr7iJUvLcnS7SnymU7mX0wWKNNzOveehYYI0fpuaKS5zp256BiP
ZR+uVCrGFTEBSGwgVjEgySwysLL9CAp91RnuH84u9WIw5zKiwQkLba5ihDTewkZn3lp2/SGy0A9n
fXcsWLtAPxc2fUO3bJHfkcy1CYzpzohz1ZZ5Bb8dae2ozHgrtfQT5la2Hlz7keh4gaNh4IBs5utO
9QEliltdccg+LAxnuwnd4inOvnuYO/sEBVNa1cHW14g0t5Echxqc0pw4Uyux9GNSePWmDnWFjXvI
bhqVh4fQYs/VADFEOv67a+hYJ1FBwOukYSzIEY9z++AXtn4lsw1W8oBEsMP+K9BRLsxOj46qJxIH
ppq7y8cOm5Lp7lLPfAkK1Z4jY7w2qVZshti5q0Kflsod54Q/WxIMXtEmJZO8abp35OO8egXYvolB
8oWtpF3TLWSlwKbT4NN5EVHtnzqGZiSqiLMu8oZwn2wr9JEEIlKMVpVbXtqMDsAI4WVT+tXj2YiK
EpzLQ8PiQN3eQgMfqm3HdU4tOSvjdWgIUB/ifR0hg5nc8VDMNI7nW/bM7Hi+FfINsrdlmqPGsWnX
2qLeij62bmltd/faB0EjylpbsoFxKTYYnpKKFjdz1ehM06B7Lxufc6c73lxtiHErLSZmXH6gYZnx
ZXdFYXOgWw69m6GSiublUenOmf7/73zK+ofXZ6+JSq2t109Hy6u/ijQs3iE7TLsgpvdGczN/x3jg
bFwNmW3smcHOy00c86Tpbbp0pDQ3BQlbQ5gdEOMkm9Yypg20v/4dvXy8KhI4QMPAIjF/SOksWA4n
CIDGx2j0CcLwvA/XAh0cmj+1ssZL0nXVOwRYxFURqecyPqtaL9/B3evwKthwllHe4z5ySWc2fKY3
eJVq3Iis0Ti1oqySHO1HYrVrblZtTN/RzTo3q67PNby+d60eCBM15LeMBG3R+Eju2R81oRZgfttv
JzBi56rNId/YDeFBWvhCtoC/w/99MOuPUcdkQMRR9u5ZVra3BhBLRskIO02JN+mgwDDj7BHTz78Y
mimNy5K+5/M3p2YDIyvRj55TMS73reTdcU1gq6bNeo2I5z3ybFZ9e4VNBV58OYwrwyMzz+v7XeZU
4CSjOjoHo9O9Vbm7NnDXwvCQL3g1xWNMuh2hOsCrWssi54gGCuzyhm0FyW/EbiPHINvjA85fba6Q
Zmg4eIzXCr32Bb9E+aiCw1RY8UuFHGYS070xuS+8GkF7YfefkyM5nRsHZl3tBskETQhw20T8eHgW
u/ifBgSTc43Dskan9T3XqvKITpPNqMG3D0rUXFZj/K9wSrQPdu2vCp0mX8NaRLZZvwsyllFO2xtl
ugwvzKx/r4IqAGCNBXAiE7maYCFGxVjuU05tKxLYGIq49E7oBa/T0Qy+ZDueHTTFE0kfsVOIbVuV
/sPnPlpOudfs29KqTrmB5C6mCKRK4OIbucwIZqJDIwd6vZP9mwvKhkFKQGFXscLJ1ruajP9l0uh7
T2EJgVOX9HWOAswSm8KG2+2VcrbYYVeAxdkd4270Lx3WSqTo9K4qaeEQa+C916H9cH2r2MQ6v39u
8U5ali4sy/KO0iWf3mMKe+yrX0OF6y/PwQtITjnomUgU8BKFJLACrW2m337uDu9ilualbkymXc/X
F2WeEd5AliWCTFjgAiUQFJ6/OnM7MJZ9esnGNDkYlqiWZigMuPpc0rEAG6wPqKLd7m9pme4R7r53
sN28AiwF0NDoxr+1PljrVtPLdSuIAKgjOkhzE8NoRm2r9SH2ifldf+qzfS+RiSdpArK/GK8JM/PG
G6d9GHrW0plvijCgreE4IZKn+V1dQiVqpgq3SZhy38ipvdeG9yGC0EN7GVI/tbQZKkd/zC6VrSe7
cj0gVDjotYogyatiOzRuuuYw1uyjCF/lUJg+Jqr66GOMWY+pswN5V7zkmBw3wiROQbTpSgW59lpM
tscPi9tNOcJF0Ohir+lQAxsps/Ral929iNW07uJ726LBG8c8ewxuEeyUzmVfpW3KMZTkiRY+U9lr
3xP/6yt31Fq34/xg0TBc6prqHl3lp0fD5ul8vtuqAJUqT9kChyswEKZQh6au5BEWsr5oIzN4Z14/
HdRA1NXz3dB0ic6WkngejbaCmtqHlsymCy9Ll02ogZhkGo22drT3lA82AF+2BpuxxFaGpb525htK
VZmP0JIFHANJcxWlegeFBFarKYs9c8vmoZdRO7f0op2WB81Da+dZegzRxpvfdQvSpQQ5d5vny52b
Tral9GH4On+2SLVyR95n+d/FUJUEJTk6CRXPn2xmsX2wyXlbPH9y0DUpuY+ZWjx/lNaG4gwI8c/z
PXtw0yuJVLBpuaqiMHduEQSo//4kkY6vrYGfe/6dGFAVKR+XIIsFYKjhIDy/vz8/he9nVWfCeH2+
l/nkeJUkgj1/pKtXr6nultfne1Iav+vaMc/P9wIXmSdJ98Xp+Y3NQHkZwxL679fnsKVA2FQTJRF/
20SBtkqwHbAl8ud0VRaue1QW2+dnrZGri0RIABXzk5uWhEjVpLlxGOWLNWlr2xBLNspHPlunRbqH
ysPSPf9k/BbNwdVJuXz+5L4arGOXScYiz+fEExmMmiakMcz3Zgkdf/gTj+cPtrShvjVhe3p+qezq
6DX2TRRDKEDqFj+rD+PnrcRVVeYBidhtMt7NYXbpXLXOdK4oaI0T5AimgsgaeqKvQMWwrzM751wa
ji+TKM8lZ++jQE27U+Ogg2QPaFi6rPlFKMWd1/6otxIBOYXlDpui9Rjm/xSxRrbTdeiGOgcNVqWA
kJNpGGjqjfrKR6n7gLiVIR5kuK1aWN2J0bVrgQcH4TwErgy8nO2kL4kBURiofPzqQgtgrwke3vxg
yy9TBeItioZ9XBXilufyEndttK2kmy4x4nl0OsMO1WD4Rkri35Rd/oxtP3vQ2CSHrm+gKXDKXz0/
ZuNhmkcB+8aZLUbGvMU106c7dP1emEoAt2ymx1ROW98pmq1p+TCl5w9RBjMYa4Z+lTVEmT//QLIp
IdZa2leie842tElKQ4Ouv3i4hZoQ087zYaYthYn29vwPCY4jnRa5/KCcq6Ni7e7OK2VJDbPK+vxH
Cxgf2aN99yzMKhED81OVR9A4RShW8CpdGuQSkkyW2XcT3egGLx128fk7GlxMe6K0UHeSb/NcymjP
WSedszuCeyd9uPbQolXJQFawzpmuIo1OK5ExjAlhUmH6QO0PYD7DVeYwtc0LVuOi/Gf4tBQC1xzu
U4TRHVrbRYOW5PhBd3PGYljmhantCm5hN9YnWhYW8wrL3rbK01fwf9axCrq7wH7FFLh7wWrJOH7e
FWShBfu0atHsNHl7V34WXCviWRVzl34aH5ZpejcubdignntWdv8lnL69GOl06l2sEGmX3TnfXvqU
l6XVGQAGJL6wMqJJFBGH+SoiYrX703q5cR5a29zR/naW+ZykCBCUA2VLK4iU2eAc4cPRzWZjzDRc
kVghChIGFLWvp/cghq4Q0xFYWSA579Ewfg8xdw4jy4Ge/pUQy3MjDXEZ7FK9yKrZcIwdsZpGv32K
srdBROlKEoK2HXK06mrYCmEdQiMwNlr3brpIhCa3sHcN4NlRkg1Bbh4Ij3mOZuOl2pieE6wbKCV3
cg+yQnL6m9p/GoiplT+U6V3UFHyB9453A+eQGe+NguMF0YrqtdX+IM1x3+qWMOXUDkdkFAn1FCf2
vDeOBXmFZ9P23tJCTSum08k+bXFM6vPfZGo2KSUdR26nlMFqfjXJ0FyCMugvoqresKOK+/NBW49m
A2baj+Ldc/wnyphVKKbRM/8Tgc2TIecnUavNjQdreCXKO5OJO6T6Zum15slhXp+6k4kvg+WkzYx5
q33QcQaVTDfQ9GgkBgScElqt7aXo5CLoFcW61iElyr2CtpdX3X1M5OxuvceWX9Z3yI8BByBcUs7Y
Q+bUi7OsXCgrCXJ1k/aMbT0q2ZkXiFEMfnVAVSaD/kB9dqUmVrbEygQ+zz1kLe0jt8jKI9GM4LWj
SntrRC52CUZTGN+bqESBRK/dW1SYXVZy7L5kiQWGuG+SN+cvt/NZRCTEuwrXU1t7W68I+rdByzYa
BfQ20GAI+iPaEOgq4yY2Ezbo0rvqtoaneLLuk6dZ97lsQgt75zYGaJ3UBzHGn63urIfE7BH7+M7d
EIZchbKHAdbV7p2bMl97gf2ip/FXYcN9cqbixrH+QtsGIbodn4aUljCy3wUjjF8eQRw7h6zAt9YA
heSqO2V+8pp3HPFmGYG0CMlQGHhqaVw8YXe7yRX86kq7KfFRMNBCe9rQd3XG7tKBhbg83yLCtrvI
ov4oiWINadygnGbVaJlCJXjl8ESRKlkq8EDzQ8xttB47CLhl/RG7bnYB3Jtdwv97q+DMW3I83ash
O1tFi8Dm+RXZ/GUkYuNp8aLXpG/WNSU0VTIfzk3bYlYa0RePDYKRAwt9qF1Zh7xNjyOGsuXQ0j8a
6AheqjSkiQRPLEF3tSnTgGrdQuclmd9HWKXjCUsJWYMsnGZ8MqODRCd2pk3FUJVWyzaMomoRZb3i
5JxzLpg/4aEH/e9LCL/00XamEI+mhGEZH4dM8pjyFv1q3X2mWsKhLJX6gTXnf996fgypcbY1CJIL
p6I/PB8yTBEbNqlfYNE/QwL9NnLOMbPchCaG8Xx0J785PD/qdRPKl+f7HVIwJ/mm3gs2WkPV4oxw
7P36pWn1h1O12a+uLJoVI66IvkpePLpQ7MeyS17MAutklwEq9Ixx69kInxqaJ6thBHDUNj30ZViA
KxSO/toeCH9zsOT8gOD826pm2vmtV7CF+fq+q+jpWvFUfPFirSQ8lh8KQ3JGEVifC+qzDWwxCIkm
9ZnBwQjLQ61eQlnunIC81i6Sx9yJ6/04oRYFxgWaqobIPIB4G/W3UrpHGiXYXGvde1GDQWRHP4U3
oFnBKW6gPwlX9j/JlcDf6FdFty9PHQQiMZnOjBi62zCJfyNpiQyqdnra3ASo73c9ZD6TT8Xw6tFc
b91ArtDYc14czGbJJT8t6wt2NHNf9og3OZCgg1Jhss+C4Meot0Ujmdswpr1XHWOsRtbxDnrosPGY
w+6m0t4YbJffVfYZZbALA+la73rt0HX5nEgB/l2n5B2niSzgbM2JI7GFZaAmGjcZS+sUG7Q4GAGS
gi18++D2wWuI3n5Phn20srLO+DH9d3NkpC0j0jVqg4lTSv8b00m50arhS5TzqzfWR1Zo54486lun
dccZeNBu0jSdk9MwcOhaH59IZVxNiDhjwDNvhmSlQpIZIFy2iP6QrUnY3l9Mxz/ovhIYjkhntDvW
cCbX696wuk8uT633Y3o+3rj2tKr7bLkU0IZ0zoWg1epug8Qe569MnR4hUpnN8AL05HAa7SMsQbU0
4wpvEVDoM6w6693RvsfULkli66JjzcyOUEhQSTl+yTanBZwmNUkSUzMgnLG0N5fVHDFl8RXI2N4o
Ou5bsAAkjRg6ZQQqLpn4tI15La3cRv5ssMlJRnjK/wi9vNvG1diewA0hc2q0dUoY1tlJ6pT+w/BD
KALKHDOroE2gyelHiaoNeXchrVdVBxSrSW3K7ZSP0cJnRhfB8iOukcC1AClK2hbx1k2gxFb+D6t7
ih/TmLHf8hyn5I8qhGVwLudW+cQZkZ5v/WIGXkxgbBgAl0I9Q1EcskAhuHAsUN5haRzsuERZangM
IJxBooZiAgffFcqQ+w/8vX3iDOScnm8NYfCvr9tgi/keOX9ItAQ89lmiBZ67d3usqjppq/PU2Qqn
U0KOb0wM2dnLdHOjdHp66IriM/03gCr5kXPbMg3c8hh2BGiSMk6qcU+96I7x6fngcD5Z19ZIMIiM
YAj1ms1iW5kYwaR42GaFYEXoR4hjD1mM0NgC3znlSBROLc0qdCeo3QDQVaiff8ZGYpqb8zh5osFX
3SV6tWWHEBIidhwSDaHC4/MtUabVppT+HxSkkLnd9mvMFUP2EmZwhonrGJH1cAx1PzzaPaldXYQL
22C+cBTzAyM7cuv1zDtonOjMIP/vI///uSoav8WAfGw0+SITuclhEt3/vmUXbw6ezUMxaD1+eR5G
HQFfPKodxmvT2omIOrBLdfXfz0b95u7cWJIyxG/yPXs3xUa7slrjd9aTglTS86lc09u7ZEQtQgM9
hhud64judp5zkOAgx1r4RDRKrSmOVYM/VcUMTtOSAY0z1HsXJt3Rmx+E63RH4ScZtHXgwWQ1l8Xk
H0qPhJklRLGzXVacj4aQREViSsl7Mr+f73WgGY/Pt/7/4fmx1EkvvSfCLchvwB7iWBWddrRtVtOx
QIMW1iAmx8YktjAc8Qo5dnbHBN4soap5SFyPzwcd6eu6tKCigHs+TJpGp49iH8MGiZu1MlZZbID3
69VaYWUF2GKuvKmpV5mtMJPG8fH55D1foTgKGjLJ5MIqtf7WzZTdgP4qKZwlIqV+oOYtfESrNkb2
dCzKD0tvmCC2wv3qXI/MH5KUedmutNf0G5pbjALmuPGAkQAFqt5zSPZ0Z423VhVEkTTtwTUm+2+e
Q0CTjvpnClQvWEsOUW7eGHXTAEdkSytc1z6JLTYhYZKXDeZ93LRR0S0rrc3vcRmfQnfWiplF9dqb
Ubyms9fe4g70SVfjWXZwqWxNs4/OpQkmhsv8l5HX/TGj17avbDfAi9IkR+ZD+q7UK+M0mchGBYPe
gyCUycCcCyVjym9MMdM1ifHgGSYjX5Up6sQYXgt1IkPBtPmd9uZapsh6gGFaj3Ihi4TxOq24ZRBb
rPNhNB06E8dZVb9o7J49trmXCXOCYUXAiDh/9TFcjXRKYgJpWSgHVWtvQZnqKzxKPCcCNyK4D84O
hX2ORVbsQGUkLCHlcDDIpyOygSIe4K0JcttANA4Bf1cLU27wa2EtqMmKktpAkaUzoizNfDfxnEcN
Xb267vad5W+KlAGxW8D+zeOB/gFEknVn8N/TX7TXACcHxkNpstNdDyY1uKXQ8cg4Cgl295n+ZZl+
tkZj3BeOeU1KWa/QGshXeB3qv7fU1I0LVQJAnam+Ke5xzIHNShejuBQGQH4XB0XoV7A9/CtnX8UQ
jQlyKL2PuVlijUVM2Y7AzyTfFPt3Im5GiX9vgP4T2cPZcAj8gtfm4ZzbwKctlmlhHxsDeMcudnGM
OXEA5cZK7rbFfDfFnpEa8TYpwMv2fcnRhoj2Rq80ute9dekm/7ML0pco+9WYhK6HrdVuFaUsy4Ox
iOIonMvh6pbIUIAR6JNlRfv1alvufWgK8ZpC3XVnUJJXROnGTZz42xvJ7ut/OdI5cl7WFoPu6Utj
KN9KIsNWki3aDioaUhmGK9V8BjHmrVFrum3DwIGryXO/qTZYI0Tc0ywZtlNfrnpV7hhnmmuSOf+m
hv6r1vdxLsTaNzr3UFL2jYGx8kqX2X0FrdFF/+L57YAJyWKdDyfxQbN2A7Yf+Y4BkFc3730WHjPa
CTsm12obcRkL3PZobDPXCm9DhScyjrU1FX9iwuMqHW/Yl0mi7ZLOctdd7bjL0tB+sTshq3gFMBm+
ou9YKcBcbGccl0zf3As/f80i4zcucuNoBDpcWQspTDg1QLx1Lgd4pG6lF/cQPxSza/d3Gdu/+15t
9fnJK3oXHZnIWLP0C945AH6uKDewIADhMtgMsspYxgaOJrsZ/yBVIjJ4dq6h21kkcWQiQk6nc8ky
2blVs1VF8c9mgtzY29Hr1l2aUqtx0KkqAFgdTbk69//07dLP0KnqQfU6oXPdMt3Z0erEEz8YGnM2
t9zlcP8A+nPaHccyXZJigAV9RGTi1SZgLz09aP64IfZ6Fc5SjghI6Y4u118l/zix9yp709rAUuVS
rf1mY0nSo/s8N8GrnLqpaM8AuGqydtHh8Y3cngBeuJtFgA1ARNlPVmLF7FMTPIVVt9cQ/RTosEUU
4VrWSeyG9c9T5SskKCNiw0U1kp3hZ2G0GiMfotpI3kVUcYzHRI56yMGvbpGjNJLYdXLEQOBzgAPS
SvIlvnYgUTiY0KYBuc86bpyCGifAuaC67KMo3c++ExWsaLJlvLzZsktEmwZfBALO6lFAIEdcvU+t
oMZPQlFeupXkbFvJc0tbqQpAEaYXsI6wnyLlnmF+jdGY7GSEXlg0NPUsKhBHcfE2rW8uxjYnVJl0
9VXXQSR4q9xkTu9yYGJ2OhOLWt5yx0GSaJq7GAvg5fkgFk1nbsNxso510FvLwCcwBi4MNgnygLZC
SxHGu4mx7RyXOHGLiBrcY0z4dPfyfEgoRaAlNgcne/EqzjkYJll2f1r5K+XSY88m6AwCzItoOvsY
qGSPj85zgDhk9WsZyHxNt+eHrA/vvQyYxZPeI5iEcz0NcyZc0ct6nzvqJ8ZuuO7rBGVxNH6I1jbX
ekTdCYjrZkfuMizHD/5u1mbBHwKmCUhV7Z7AsjH7cFq614NclMohDyKi++19loXmniduyd4rL4PP
sFkl2Crov8boeaGPeWIm24a4hnrQwmGE1N0Vw7eG5jZvovIDyeawMQC4pGk0bmwJNqe21hD4JcIJ
42MMR1r92jLSOLLKPAKj6cVX/mk/hloye8nY9Qgc8/EnvfmD+G1HevNTaPzC0ZcbHGKg16sIBZSQ
PTQiZa1L17oS+5wDu4Vv4OWEJ2u7+MD8u18wTK6vvU5LOIUysZoC5NzQmCZ2OusvlGEYY2GxjSC+
or/m9eyt8stJ05oDsvjRNe3N08I/ogFOG5m47s0o+XDbYm9k2Rkfq3ZqQTW7aJmNND7a0hObJDBQ
OOcS7gRyPAN1yWaKnAsY+3+0Fkh3yuK/QWl7WxYnDjfhH/41eKUNM+aMxudh8ow/JWKEpW2L1yL1
aVTx8i7w6+BHw/zQCOgmwlFfA5gKLuSV6CJtH4mCm3rM2kcvfRIu9eCaJ+iR+RIhpvjdoqswyp4l
ewT/OQXND4rxnfIqtmdPq0mRAwKSOQTXWFH4PugiOIaTNS7IIf0ZhQBSK/bwbqgUTIA1XrLyGM2s
mjKL103WMMFN8E418EY9ZKHsUHCKXZj7/ksccN+wXNQWRpsaWsACVwVaRsQuYVwRfuKScSdHbR4Y
YicneQCWwtKpzRscARRnxpElZKUFJlIBrJtjrLebOXIZvSKbYxFyWotolpSN9ei14Oam5o9pxSSj
lh2JMWTvoLMq3lqNKLepYiqfEebe2CCLqklj0Gg8fKf6COdgmdH4F5Yc1zDpL9PJ+yapFMhLm/yy
QBIkelLfWxh9oSCvvUruANmIDdStb7yZ9tKQtKZIDMRzxFGk+hMSQgCKxofqkZPLnmQvrQe+ZMw2
vlufkDMYe/yx/NnjWSg6hn0UybUfQ9ZtNAvdMGiuniNHkMIXkwAsTT80lk5GXT/tGU9nC0PB5TKd
5lsz2C7ABhE+ntvXNHCoKjxG4KTC6rLC0Md9k6BB35D9dGaKEu4TP3tzEVXMP6vK960Ru5u3BDwV
ZapBPen9CloMf2lNhLnnOnfXISZBk7zAdO9/o/nBsdCMtKHqo2UjhHNKkg9DThda4q8cMzmEQUSP
LnPbZe71J2V/J0Z4cFoA97oKPtKi/hwcylLbq1HZ9+rGrQNYlpEYE/YfZWBTUprogJb/UQEuejV6
uzIs6MPyqtfnArjtLvHz6xQC7E9p526DGEcIWhjMP0AeFc7rpA+OcmhhgLmUhmni72JUG7ssijI2
vYpd1uixHQ/frDnWxuokBvBmo9REwZl2/jI28UEVNIoSWz8ZkBjMgfUQjW2evyG6cuAEeu9MAOFN
UwbuKqf4pes4n2e7mBO253hE56Zih7WMUxZrCUWHrG+jzsWtnOYroSLOnVxd6ejdvcS/KJP5FhqC
lRGpAFcarPWBsK3FNOnvQDRma3d/tVKELKV2lWH9j7rQZlB54CuJUq7IyWXkSNo2SOpJ/tHthj/e
Kn/VINnzUdfp9efX1i3poBD+vEB8imCvyapdDpC6PKtCgw7t5qfQOOdE+yyUzfkAb9ltALsdh4zL
aGQetUJBjCn/BRUMsC7B/K2mR+9/NQisEaSwL9lS2MwGOkwT2m20I5zjTk0ZlX0oOkGlpbVc5i59
Q+SbvKBg0Qqy3qclDhTEdQppstD8N5n2D9FBm8QFqZZT7dVcIK5aSrIdHL/at8IhgqnTEUJ5A5Cx
3thiMqZEidahM/1BaUhwI/e/n2YvpdCzpRs6Z01xYzdkymutceYVcVl2smldoxPqjfQb1MCnKfch
DkrBSEcpwZlC2jQYA7bLGLLyVCIwmMOSrNRaiyjA9TXnaNH4UUW6thCDEhYCL20KrWUk+mkjtJBU
sdbZVIG5BIFyJXzmc/AQYZIrzpklxATwGpXTnnPDP+4enuQKJ3LOSiEdtsk2t36R4PZajhLeZH2s
Q22OqPjnONWrECyVOOPi3LtlIdGTXr+fWjSjaQuz31b3IG/+Dfm29chJr/GHwRlQnEMOkxH9DNSH
yscAiHeYBnhzC5pLa9t0bUeLJqr+i/DcXz2wJQISxbxSrcsIhxNNZ2tTcVIQZo4lpCARpFZIMEOh
gwUaaK9rCJqmd57pzzHh9xpjyPqQ3QyPGHYDwAkiD/t/2DuT5riRNIn+lbY6D9qwL2PWl0wgdy7J
XbzASIrCviMiAPz6eZDapmaOc58LTRKLKiqZiOVz9+evHdHUDlvV4KDYUfTRRXJ2HjB0fgXfjlaz
yKeY5HMy72pwCDQUO5yl5rENvBPgikviW+9EX4M9pKwuCioPxqFJTWDviu3UBfgK7AcViKsGuGI7
FeCgbK4r8fQYuzoo2soqtkWcfObkwn0cAykrr6LU+yKS4TNIC0QTOOu0LskhFGX8iPcJBBwJYcJT
22Eo+AHFYAprVm+Un2I7uXQ4k9kLSFbZtwX3vxpQIjEnYti48bTpKdG/64RLqPaRknxHWoKM0Y6/
Cq9+SFJB4QZtiW3FsGKkGIfXu9fGh8x0Lk7SPNupfGBRMtN0Z5Gz4aRWAOt54mBMYOehFdNLkM8n
sxqp7enme1bZS03xttOygNKSujVT796qZlq92CbMvsMXNvDMW8eld65JXwNQAM3u1UgpV6FrhH9L
2MjDbkm4a+jzwkwJHT/289vUNvksGaeWZqLZrF/9gAVgMMSJxYTTovuFCedWX4a7ER+FQu8zk+rX
iHuWPm77yQ4w/mPk+LRF/+Uq6zomPJJ5GyauToPOwvvOHWGMwiAkm/pQs9+TfPh03OVNj3kgEksj
CtqHjZo4dJrtZqQ7lTklGzl8mRi28M7CdDtPNuXCdwCkWeNG8rE1K1OBVzn2T22Mou7qJ4fqNIMZ
w0ITWm3IfSrvLCc7AmQ5BLb3WL63KaPR2FEUmKTqfsw1gmQBOJjWqA6LUf+g2arZwEWLo8Xir7dM
14fbzOnVrEqxczSO370gmc+9u+QAfl96zR4TM+EanwrFXlEshIFpE4CIouXDOWTiMYvrt7yX3Ma6
5ix1itKWlteGH4xuA7l3qlrbCeShLg1eEtE7e44uPExQhobWbY4i2E2BeOuGqTiw0Zb47c8C49Wm
98CIOMabFPLgKUipLYHnqDDrk4v3M6ybkRvfaC8hK9y0NXv1Mmda92cekBX6gXoiBMQCG/6wqCiw
ivuVMAxWg2RIrhE+zIrx7KVO1GQuyRCF4ySmBN6M5U2mCE2MP7xe7isyIodCURoKCcnd2J7ZHWb6
+ch26F9eP1LcVdu7soBBBWG0YTs9zhNVGzGQoU0St+fahxQKSf+nn60HDfyANBFKbzsX1Ysy8Zyk
utVvPXls15TSEMPkGAJQImhy1ZQWqAHclBW2yh4UILNghkzuk5oEVPCC4hcDcgd2gSWaNK4zM4f2
SMvyCq+ifdvF2lvsFxMHVPxOGtoU5xAMAGlyMAadS1h6cF3wIA6a0p4c0aXwMLhhMLnatzNcn4un
NScV0LNKPSEm/jEgIqJ6XI/aaOx6t9ZDrOS7ce723WDjOrXoLZ8q1rHWwQ6TC5yGIj1geD/HrQV7
amSfSfXi3sK/2zeAjjByo/Sv2NYUr4TbOSFJw+xGVx7vIDJWdFnKd3PqgQhyIMLNFGWBFiNIUYUG
SgFGcPMWM0iGwh1wRLevugL6VI24cz1zerVs2I04RTRAOWMVeV6AYpPlN6Ih0r1SuqmKYdKvUb5r
m2NkaJxTkyEIvRLKZ+9rLxbn6EmX4hEvemu3oc3uAtEivgBTo8NA2uRj9JJ+DjrXEcZWhKxjInGa
erUrLZincTLfZgk4kwIYSDXf50Cojwl+SN4eQIiK5rXCWY4VmVKipu1dwIT4cQ1GVdcOHa7XpBMC
PSh39iSJyzrpj8XhqBUAsxA1Q0SyXTwFxO7Zq37gndgHS3tjOJkVOmgtYWNa3sq/UJxNeND8vNhJ
x3DXKhGDDHRdR8XkJweSc5ybtC8Vu8PB1kdMj0bUoyXPja2/BkEctgP4Qh+/G3LeD3/pIN6twUsd
5Lg2QR6gomiTzyBsswoDBbOH9wH9d5VumFL1AMUW+75aDCe0Cu+d5zkocnYV8k2WosWEaxTdhfuc
3AfbUQyBzrNfdUWeqjL5Kfu858Gud37NvW/ANF0WgwcAjvGrL9RznHA2BR5V+EayTeY63qF608i1
Xprc0dP3ku2URBf1elMpQnhHxzlFxNLJyfHaRZpPTS7FvwTisv5mtJM5chKKyIjfJ1grCcF6oDZw
X5xdM/iu7Tnd123xc8m1i5f1gl1F9zeK4Rm4rG63NPpP1fEvbnyiIrBbmU1hg3MEREaIIfJolYRb
an9i7QEiCKUJPJu6llltRlSeU3fLq2h3WLOgl8KDd+IX+jazi5j7W5NOgltDc85cIMKeeRSdRbXi
Tmtau6zwOB5ayc50isdMUTqqIDluQRg9/aYCzGMbJVo201Fr7qiAZBtCDIp0DO/bqknrMOd13EIr
xGvhiqvLK+iIZ+gzt/00WiCSDJBkrZ9jNShOTrcLbO6Noz+tR99vg0KerUWNMKRfSSqkJ6OKgiTW
Qwt5WpvxVVRpWsdGVFkMQsiVzQ1CXh+0r+SWoU5ofZS3hANpRiS/NdHYiTpxhCtw7QP6AJgxDBhh
OXd6uYJBG8MayHL9XBn5LZGQ/iWeNLEvlOS5QDwOq7k+txoHzyb51LL4C6bZ2Rqa6aWYXxPcMwQZ
0SmCmXN4WQE4SYoFq1eQomTiC0SP8YtjYuY3c5VfEYudx1EgIVhL4O3seK87ozxl87LLVJXv3KT8
OULDGvpGPHkB9GIqabbuep6WhfWYmTo+cHlvLzgZcTZxj1lAJrSkpzpH+8mh4LwEhAVrTj8wn/Nk
L7TuwTchxpla/zVi+Za5R2tCHccn3/Y2bUr9zVpe02WdiBpn7S8ga1xZOVxR0PbjnDFDTrof7DM3
FtDYcFDjrSaqnZ9WGtBP9uoG0FjkjuZEJGHSt06KpsMtMQ6F5r3blmuHSUBNTT2yCCwehNPOUgdO
e+8BdeAAu3Azuo1zh/1rDJsmyDitVva2p2em8vGQOX390z4vjPO2XMfkHhPuRS9BFOW4OapSX85Z
AIaM48kxY8Ad6ktnHzBQgAVkQARWkwTlYspqSy3MQ1lWoRRpdxVDCLGCB3NwepgTT2UTQJ2O9eHY
NQWZSMWIp+n3WUdHZsEzLVwHX4M61FlyxIHg7hmxxlufq75Rv2XJxezG4WiL6hdugk/UmkeXLwoM
iOBAHVFnZ/dFopeuHoN523bjE917aJlJdxc7ujxUq06iiGtYQXf16GWKej1/ljzt/BirRzVdFn+i
0Cx1D/W02ud6jOmZpW4yjaHGjC3Ft117rQlEKNNAbnjCfmM72DJrin+oJn2G7UtXYQFtx5yh6y1Z
dfJS7BAt9YYJLwjETnJ3YKJ9kOelth+UlgILxT5JPphwnkbyBYq0uOtpHBhIXbgkZa/TMpgMFgYe
MVhVZMNHCCwNJG1RhXrQZSeDJ2RvkzCAYPMosxgn70iQS3fWzq1iq+kJphGZYnLA8S7S5mer95R3
Wa9ekAkWMck8nHN6I4mnFFq09Jhv1lEnJYBQsGxm5pnVEpdQbIX19FYW4Jc48FMzEEqtOdhW+7Ni
zwE2wyq+soPbuwni1drDeUSzj5y4vBtUdhszqd7kFeN3ba3zaUrjRi3uY44xcTMtkB+qBpZNMjD8
bAUal8smzFVHjwgHr1MBj9sHyGI54tmvl8BnBDjcZabm7Yp2gB56v7Tdu2kPDLYJoW/q7mzllCRn
LC4bjdZlVRv4oKxDg11vTUpAq2f6ZQx00frmZ5tA0zEMNLoF5ocX19inrPaYVzxSwHlquJaQHyQ4
dM1k9O8JAA16jQVQd/i3SHz8QfxdMXHHUuGSZAiYSJS25+2NKr4NNKz7frVUUdFRE9alDPLyZef1
eM2y5FcjQN9quTwrz6l2jrO8lSr7LGj6ouGQghc911F8Z/bMilWoS+pQ58TdYrZhEfSLPWz25naq
OA0pu6TIbo9orG9sE2ZS2jL/jA1UnHZlAaih/+jMiqSNpPXUgy9LQVqoU1vnFF1865o6H1LLOWWt
uBqSdcwa3EPRZMXBNIwjQF0wtzoj7KZqOB7rzYfKDVRC1fN3Q7bi320x2KxKXPtU2h7YE+XzvATn
WWNDpd5m23Weyc1hLM/L7HrMIWyw5ICpTzFb8dVpMYYnCQ564GfNggCJSEKYTfscht6JUlDY26Yz
70ut/i7hjtwOfR8V9jrOzLp33WxGTtfM7+1nUVvGNXcyalizsbqBsHzBSFEfi0VzN9Qaes/JnBxi
SuSC1tpi61kOnT9NFExB9PAxvLpi3GRo1mxmE/pzPhEoYMjtk3ExW0sAkWncqMDRdac3nncS43gK
rLAQKZo5j320KP2+reUHY8xtEbCtcgl+BqpTb+vVKpO1b2NR0JoJ8JXY9bs74TjhH/ytB7tUn4u9
1KF+OkVs7MyCTL45e4S55KF3ivvJ7dMzyXiz+LCnGv9y2zLGGIsda9yJMDl8wgDJc0l+DoKyLns4
YW7+dGSGQUDKM8YbFCDSGntVw/ROaYN2GmxWdVy+awKxs066jzmz3nyTxCsEqHQTeKl8NBzvXvjE
A+Es0ZNhNadsAMSxmgPOaT8yNFmueU9eQWKF4k7N3zo9GR0qcFfZYZmaHyhKOroCNSumS8Umt5O7
njy0TI0JQ48HxpnB2kKlGrUONOCV6fIYCEI9sf7BivKefQW0zRH7ZfuO7XHnri0sqW7ucBtRtS68
7DCw1Tkruc8NAKr8tVZj/X9HmG3/fiG+pv9MvpvwY/z4xzcC2jivbWj/+uvc1Enzj/C7aor+42Ms
s+IfLx+fH32WFf+rOIy/5E9xmGX8kyB8YOik7LB4u5b138Vh5j9NHY0z8BzLMEwEjv8uDnP+CblH
DwLfcGgPcx2TT/27OAwo/z9toLEeXGQ0eItP/l+aw/guPPOvfyBlzUlTH3/+6y+qyTyTbLjJ7Q6I
uOXpOp//+gArlwz/+sv4D/xw05iafrqpxr5dkfZoEl6cEWhKKRXtOyhtVKcfKYLtyZZYpynjhL8G
+XfsmdtpIkyTkmoKtKXeGG6vn3IPtiVCOwdzratPxtxwCPEHexvHzXRwRdKc0DJAt2ist0Gg3ZWD
2IuFDovZ9ljM9aJHAwvoEUlszvkuc4yNqStkzSx+JoHvnAhILyHHfzwBhd5S2cwHrpLdKZiTu3ZF
2hNC5Y6tz9cit3RqvpOPpOpdzqXLtzmzcTmJWB2TfInrURzaEbsNKVOMD03Xhs0o2h2xh19i2Zhd
Vp/Yo8rFSU5WuzKZDfPfHzLg6pZAc5Y1/dQToneEkTjyskwdaPDrI1Ew2fwT257VUp/gCdhDKjkV
54BPU7yS6LE960qVI4ho7i0dWc0p0EKrTX3Od/wmXzvuf/8KJ9rdsBTGrtEMaqorHR/l2tnpjYY8
alz0mWQdyCXuPLo0T95U/cCbFEfFiJJuu9bWKtx7M8Ep3Cy02ScfOXnUrWA8uV1j0l7AqD/NWRat
gvsxA6s4DMrkFVfpspe+hsze0/jgWdFSGRGi7THD032vj/tuqrVjPI1n2c5UKjrizh8RQgzLbg5I
FR40+wkOy6/ASBGxPM0M925g3pOwgnymGQibumsRWA2g+I5gEPCzbBoHNtyM8WauvOuSeMV9jtam
e7fYzCEhH60KzGyv9GSv92Wwz0sTIQOYTlcZPyiNB+NnUMSsOo4c0r7PhPkdLyuykvlbWDweek/a
L61LjYQrYIB5zD/QS9uonYafVmGiADUKNF6VvHFdvpcoroz9GJLSud5u4i4euaTU03YOpWvPOEgd
xnFaQ3AhyDbSSNM9UfqSjrEkEl7x6KZEeeZgpKUaQXfomAV1tpWFRWoDAQ7mp6Jn262S+WcbFGQA
1ELiAU/RKz3y/szobUqNj9ZpV1njkAgg8KIerF25HDmizccgaSNdx10sna+6Mnzs4t0PZ4jnzZKo
o2rmA6AHimQWCjhVXnF+B5ZLOwvBqu7VTWi1G1ydeM8gbjWtP/auI/AKkJzGL8zdLQbQ5fQkP/P+
zLSVFg+A51r3wlMQcBZ3F67k+b5TDjdtayYuux1pyQNCgNhlk6dJPZCrvbjN128i6c0LsdV54/XM
GJIUuos7kH0arVM8cFCdi7iJNA8ueB/MBxcMx2awEPprXOnb2nUeOVTezvw4/CbRDrqsu12BHmiX
zjs6Jrr3s6GXdphhRRyYJpBRZyzYMxk9t47+mcbazxGU7JsNGQAnin2BRZScvFWLD0rcBpTNvLde
JjZVW2h0HwTMlnIyf5nq7Z1up8x8oaJESf4SZOmziSB6rmdhbZVr3/mCg2yGa2Yw5htSKVRuIYGs
We/i0pVGvC/chjigHdxj0mb2rg6Y47APGdYclqRJ9HmstoPue/uy4Z2Iywv1koW0X6DzNuLI2vho
+q3YWSX/us758jDzhFlKMCeGCFTm9gUiun+gMfTZn/N8P2qyjOj0CoUFm5HFnGrvNLgZfIkhqbeP
HArykPKO754W02GZYQG2bXFkQWaCPTqPTsA5XsOZDi+C6Sao5t5vMR5Kn9JEQ6GW6VDhJ+wCnXHI
tfGSGx5zUdTrM3arjdOccFaUF6uHKmrpwy99IgyD159JmmFv9alNQsNYI8CD9TyU9Ge1wXhQDg+3
om4hdibKhAx/u2sXvcVeA8l74Hh1Lgf9LlhwPtHy4O7WFpfacdfU4Q0D7y+fgXfIXY1uDJk8LZbT
8g0z94jhU+spUymZivditL6SZT9mJmBF3DE24P1wturHwDIDRHzchZrn8uNk82mwuvimHG98C4cC
P96mlemb4WY3dCnsl6Ly9ooyQlcf7muZjUcVY/BOClqftPyhSqqnulyMiM14t3SqhHY9QFzwx+EA
X5RhRm6/sqd0hxhuQ076NupACGlWiX/BkPNWF6zFmeREZ2a8FjU+ImR+j7TBNgFdVRrfovlapP9u
JQzufNAqm2WEPlCqx8xfmshuH/Sc+3sRRDGTuW1A2RfWazTT1vryJjFzcNZnwNZ2dirr4UEzuSBR
bDI3QIaY1DMFA08Tlx0XZMViIb/jmDuvChiDNXEgN9LEfBHb3F6aGVF/3QFh8hNyojVKOSYXGFiF
ud+EAEPbrT0Sb2pd+CvCj+y8hoSkJbvOB9wTKGrRAAlPihIWA2hU2mTzwVHe12TJL2VoLybB490g
+nD9VtRUvPi13eFuuHHxqURp1Vrc3fOjDBBqsKuHmmuYoIUtLZyQlxdf/vCk91PCED+0Azfjor9n
iO/SiUmppNsKFD31MHfmcO41jPPzUPthzAZqlqV/E58g/Oj73Da+qs6aI85RjArcyj5YKUODvP1B
PmG48NPnZxzoG1SrBaPJkEemNSN4gFGis1F8BWX1mY8UOFGvM0ZnmQCa4ITSEaDtIiOB5aIH44PW
LNQklTXTaYGMFK+qFBGxnCWf8r1+19KQuXTVp9TWlgzVw0QCUSvERYou3pqcbaLBxURWOczPAyxl
xtIyPrKaV6FwYcJzPHhlsbo70jtYW0jRAG2XgWtsgTKzMzVEaN3W8jDoFzBROc9+3hi3ZotPLK3r
p3ksfOykPsN9hZmr1p6I7pIpjBt9Z7jUcQq3TkMLyZUow2mdriJzDOwbuDe2XLR+5dARScNou9l0
rjOQ9CgGXcCAi/d8Byddl73Be923o9/vsnWNN3g5ohiLg2nftXFPTpPKTFJgD5w0myNAii/Zk8yK
i+UxnpHsmwm2dcM2nOVIDnKAhjj43q+KafXGHbDutpWBcMKUG4aocWh0P9/ysPksKh7TJ/xOyL0g
N54KslYnQkVdZaoVWNGg5PjwyQC1hxlo+tCVjPv6LPguvRF4F8EAVTdQS+sn3u/9ejjZm/HyJspE
kWuft2ODv5ZeFFdfSBYAhaSqRtsMgn+PnNHeSNx6YTWM925mUCzhTA5cKau5KQL/tVBwDyeZ7NrO
P84DPdNt+RBQpBAacmRVrVCgu8agtsZ+NxyyGElRHaoAOgX77WKGeT6SCQxAkvIwRxZgKcbJR7A9
KT+xQ26Z+dktP3t+zEjwdOkIcy2UeFNdwPurXODtJe12mcEhlr1P96fLoHxUw9uY068Se9ycpYHN
ROaDjnDphR53mXPB1LpXsxv23awiP3YELk0eEk2ZkaY8a1c0hDnSL6tmmmIskvKyjtkxUIDWBy7F
0KYOTMwoCFeGxiBDT3nfzcm2H+ut5Ynd4GbDRmgWQgvnqHp+myqCto2mvvv5KNHoGGAyqM9M+k+c
md42V8QnFzo49DSHG7WoN1W/ml5pLFhw6Na2Zu4x2SV9f7aU/FymZbcs3JAUx07skzlGLU6DVl4D
vOXpZnZJCGeqki1VUlCnZI9jC4RdS6YXmUSIKJ/udUnP6jRNYmcIsmzS/cBUGSVWOu5GrPgwAHYz
8tUopHhDnecM5tg3nV2Jy4yTIl3TUnpX6xwy26fUlLz3ixqHX4In1iumfOePAG085x05+Dxq16J7
NujqOTWLRoreFDt4Alc5UneiJOXsKu4ZZRb6OcunC5qTc+g7vHX+0hvUhAwPA7XOLhHxm0lXXwuI
nDvopZ9ixAMwkHh6Bl4lR60JJ1m4t+Q6UUcXHHvEeApMpL21b+PYOED3QSDutew0FNQUmzmuVy+m
rkCpbud2cuFNNR4JtjY8HURI3CpEYAV2NqZvjqKOUWKO3EDLNUOL9qNjxvWBQzQBiq4CgW1Lq9qD
28PsSbltnNXFl0Qvi/P2WTPy6XMM8jcIMD1Fhkzumhb5v86119SQ2DBGsJ0+Qy/LOIx1wI2Bgf12
auPsIanGcc8zzg3MX80t+q0NoibkjjE8BEX6owLCl4ueU420o66qzrASwR7iKCUen1V3jBLTM3XA
T0NG4qnqxc/EpA5XyPKmdn0K7VR3awX7eHGXuyaT36lmfAVEAOEfeQ5JGxDDmO3HPb/lXJpwl5KS
VafWv227NcMOQ9PGgISNabk+2DYHt0rI+UrNgKqc/FHVn2KR/Ijg/bGmSyqzS4ZIU96wb1dA4rPv
zmsWlJfAi5zWdS+G6aounKaq4OJJQ8fvP/z9wVo/PatAdmiUmX3R939/7s9XDXAMqTQsPCzxuPxn
peowsCQus99/+PvTf3/NaCTB2dWfTFKi//4vWpJMjPk6m+MB7bb/84v//I97FzzbRDHWn//y9182
GSZfn3l4F7oMytzf/4ff3/Hv3/75LjqD2UAMMvj3n+ED5ut+//Lf375f0/3mCSv6+zv9+xv/822a
cz8dp3w5/vl+fn/6z1e7OY5DTRkrtJAX6u/X4vdvgc4SZh0cC5mzTB9H7UeeYF8BmPRqdd5bLNR8
a/N5fLRs34bpZyf4GjepoQ6TgTgKuNC/DQorj3I9zfYNTNysLfUnRsoIoracsYW5+SFLaniCQXoH
WOsq8Kt8eE2IUPW8TJZ5l9LgcztyC2qGsr0Czn4f0hHcUpJybdG74Pr7Q2wn4CSn4M5rzOBq4fe+
MWzj+PtzGj5eOuWgYFuwCoGo22PkuWP1mLsqf1Dtw1r9a6n+IwhMstNOEzwmg/4ui/JTwQM6WDJ3
nuM65YzjJ+rPb+e6xhzKrtfrFFW3idY/SVwXYJBPFTfH7ZDL6gVGIcIQOnioxUYViphLVKLlxrnu
UXiWzloeVHnbsjpdhYLbHZAIQ1yarGuOs3+wGnRG/HTbIuM+HQTNHceIsz0OPk0Dbh9K2w4OWTHo
L06He3WksfxijbjrYxfrkN3YH6iw3YaaHm3XiMp4KTCZbIvFr066u9XRNF9dfRUI3ZPZesGdr4Go
ZqgHG6Wx9vO0QG+1eUUIk+IAMZXY2L7b3E+mWG5Q12mLyuP7DqrAiyBjIPR0+aVq/TrUax2LbWs3
nlZe80mZa/EwYhlOGmkZ2nFx3TcuVhjTG+MjmwwK4ctaOwkAYCcGQr/0AFvG4E3d19j3d0GLIhpI
WB281EQIWuxxHEDS0BGi+BrXM1KQ/ajoJlM2xQS4Q8w72A39sYpzbb9MhoGgzvbmtrY61p6H5ybW
wcfn8puw+96i3IMqRIfQHnWCeku5lx1zEuxm/1oPdnsg7IMgYeNC7BZbvvKqhLOrme8gIfWoASUD
Yo3OyKkr9ikS3jVOsq92ATaXpcxb8hqe5VRfCqzrd5WWVkfy9qx+rdk8Ys2LmdKtGA47+1SV9tSO
aDOkKbktCk6r8IivWDKODdYnnGMrcNOz4L/6TB0r4YjN1E3mpdDst8Lvxa42M/uEGvezWHQRVUMa
o1pxkMBAsZ4ANQLOodItRmWic8NWM0kg5dTm+OsH5HXC0vws+rFcQgcr+nYsg+ZiDC7wamR+CH9t
fUb9XwOFLeOWuXzLeez2NWWaZyIn8/n3r4LcY5RQFbg+WOuRc5q7tDa/K4dphu5Rd2KQi7jVhVwL
fhkj8OLozmNn6/mNsbLfU6DODhqhHpv6VpNc6IZRH0KHdaMb0+k6Boa6Ti59iMM4vUwL76pUw4I4
C07q6Ev9ZbTS1wI6L+gN2WMwNm6ByXls98h5y9yOEMGG3VDQhFXNzY1qneTRcIf+CPOHZuhs/sLc
3p4nt0sfrN6GxOcVa7SvUhdMePf9RDdIjtVioy3DW8G8Khqgfm2IRjaHeZFEEJh6h+XMaZ8imwzp
WPoR73nrXtmkfnyfVgCrSRnSQutdHDj5mxx5n5AgvVYVQ1pR52bUuz5m9zFuL1x7tZ1mOqB+7Qkt
bzXyV4lBfUDVnibNkDT7GK/4nlFG5zHFsCiAzijS2wWmUY4FdfzIVfSI7ONEhd6boTZxt4PVCWDL
BKTfpK+C9oKzltb5ue8mN/ISLodlkr+LpMt2Wjd3p2XWHlVeJHuiCUhla6gYDkYbknqnCoUB7Ln2
/IqK0+UBH5QG15MPv3+VKvJPBpHzaGw97VTrP6VN6kQv/WbfMWAjoAVamM2h3UqQOATcNXcPmmGr
Mwfl/VdwDbWMe7Eg9FoM4oM5ME9T/MNTiiBtGuQ3cWF9OcAl8fWX873XRnnMGLIe8+6hWL0RBsGX
VZd0iB/jgGU5OAwjjWl5PU23yHMg/vLquRzmX37zGXQEBsuhCZ1pSSOQReQJZnWrYrJgMQCUMIfn
eBG2wQcoywcQx9cUg+IpXz9UlusydCIMJ5nkmr0LYiiT5VnkNiiUQCUnfn6ELhbzDLk529ep/FG5
7XSz/kLvDXs9KO8BBQ0Xy/qcHUMBNsnhEEBq8ThYYZTDJ94uDsndNzHAb22DAVLV6i8d6gOZsS84
uEctyQn1QW7OMmsCdpul97FO6FaaIiARLncqz6jH46Uqng0npayx4mHGCIiPniV5uGk8OdJUIZ+1
khBk71RPOn1Fm9FjcKM73fuCik3iFaik+bU4vLGUROgDiAf9WziHHGRz18kbfEDHtGzhZQfXDBW7
IYUOvIUZdEKIjALOn5VfPFcNE/M4EOeWK5g03suYIRBQHHrtG2e8C5jac63Ay9w6EBPtteBVUv2F
QDLM1dGr+sMCIx4TVx3Yv7BXg0x98ak0YAo83UMkup+YIy96aEmutvjG4D+3mBbzAJ+tWxC0UTAb
xLmIC5w1xCvzoQo1slR10XNDzm7HObjHsW6FWsHYx0PwhifEjcDmTWIT0jA8/4Ssf49NoGbyxPbs
xjRfL3a+DYazZWRvroXvo5M6gEJ2Jh2E/plU9dF0YuSVktPOjJ1ZW41BRpscx2W6c+Tw6CKTck14
TKRxXoSYGP/TUqRNwLVM5YVAOo6mP4+hHHidSGL265mSC3mMlMOcv5T1FZUc7EKPYcMT52bddRO7
Y9bl2C/MFsmVdE+uMC5Mg8UlDjDBZpbNsdT+VrWHNQvDKvMcrisJgsWmmzqmlU7wxPBtiJrqsYoB
dePs+JUNigZAjcW5PmIoIt8DXReOZLV9cg03uJNw7yOjA/w2zQ+zU99Yec89WlCZ6zN9wmRxWXLv
oM3WTVleAw3UVKEwMJmaRbUt6BQ1Na9kEtzIjjHWeEl1LdJGHZSfM7BrdVZlBXV6OXOsVpTp1VbI
80b+ayJS1s0X0fkmJ6d3t/K2SqiEad3UP4AtOVCui+BAJcFec+u70RmPC39VbyYwyzIs7ZzZYLn4
NjQH5DyL1WjoeP9aFie4AgcxUcOOLdpk+bk0crnw3VK4ThBzUBzMBehTBEkmTI1DG4VW7DU2Zcda
pic4JzhFvFOXTBEhrJec6lKGu0waysC8wqPVpunVzqsURE7LnDyxP7vRfpy5yGlplFSue6TNgHcg
iZZtsTZXNR5DTZ4rnDs5JaaDiL9WLSqqHlpLVXsKry6tWzCt8SVkRETfDXf0pW4vlAKUoTnGDMmk
/mOxk0fdF2lE7od7qlfWdC542bbA3xlmnB0YnJ36nCh97mCPmNa7ppbZuNqr+jV1aNnEXSJP8DcZ
AQKsOy5tepj478JiAuBaTpURdnaSblmQkqNRdF9akYl73jomjXT2N7Iehu5aKw8mI62HRbd+4Z28
aQgrRpkmd7FszXMLzhfBLGPswJnyPFpYo03Up4MLVdHARL6NCzPZSU+qm6Tj0l/mC3wf0o+3rLvL
jefa0F2aNN61xZLtHdWBTujplIFWFINZ4adMgbJqKYDltDBxSQPvz5bhqznY0LTjbdgtz0NlPDRz
+U4nT/FfRJ1Hc+NIGkR/ESJgCu5Kb0WKlNiULohuGXhfQAH49fswl71MTPTOdrdIoEx+mS+njyxQ
3yIW9FzH7qEJmw8CC+2p6Wi9ygXJATlFJxlSBWXaXcVQQ+VYJKhgDTPTZHpV15vewH1OMm7XZb38
0/d4ges9KILgtcuth8gh4hROvSdSDy7XnzZ+ONkrPwCwFWI1YzVkeOpp+ALNsUYLcbP+QKwCV1sH
QiG2IAR0mYwvIUbypWXn0EbdKN5hODlYrNqMIheZ5zYrsgvEy+urwTV8UemGufUmC4tn4iYbrKT2
muMLSPoMbnhLwLDmpUrYxBYNyjsNggnF2uUto9bvktajIIll/wJM+CsdqjrK1thRFkJ2tKrewC2e
jSj/29r+09TyU514SIBlgggWpDBxujP2aFqVs+Lm1l2yFCk+/TKO7zwUDM3stDrT1/lVRuZDyy5T
Qwl1xMGEYZW3BsJNK9s0+IvYApUFKBrE8+CfA6P4Dibrw0eEwP//RNCmlj1mtNu4qtzImqInwWTq
IDmVJOScSe2q7DTywC9rva9WnOIJc3Waj51fcqPNyhlXKOuDDnFR2Xa3zYrqXvbylqAt4uUvDvAP
/uaNRVPOGK51sz8OendVhLFpliS0AQXMWvtZts5sM1rmEMd30TTRvtxH/jKrWjx0MQdtSJivZYrl
kEbLjQwkMxVRfE8lMzaJEaGhpGDleFW+GlrtWuspaRDURr8RD03W/5QLsskxGE0arbaPPGfN2CnG
Cch35knxFdkjwMW2hiOVHhKt5y/DwRooSVtSXDAQ4RtYs82YpFWXkHNs8u5uQXKb09gUvk80Dnvg
lEZ2jZwynnxktOBa9Id3o73hUgm6z4//hpa+TbuRUoNoD+NLY8XB0Si88sMgsIzjahoJEJGqViP4
8hKLL0oiZ6nol7anZkkU0kFCZSgWe/5cayyad9TFYZfXYIT8Mh/XDG9TaiKc5KWZ/41VTVuJFoxR
iJfB5CXkFz3f5GnPcO/+9x/+94///gczI/PhSjU7ZafgSLUwuKSe9MeQQKnTE/+OFabbFQX0MT1j
ZsPwXffHv3aapGsTbRj0RboZgsxeaWP/z8JeyEHbgHLQXvlGBVnIRQHRbEWlMW3SVvDHH499Orgs
+mpHGSVoxBhDQ67+mblN0xd87YUP24pQiV2u9IxYg4bf24m6DOgEnCknclBtc3bYIKC5kaQ9xTD8
oar+4gYysYlFnK3iMGPPx2hW6PYDL195SYowBEFCtoRwlt7mmMVamyjk2CxlmqdraPSEtspmfEGu
7A+dY53oY9JfPLgfhRG/J5Fm7bKG64M2ahcrHsQ2iTux6/D23SpD7znQsU1WnIhaYQHyRJbO6Uf+
UU3+zBs13aQnztVEFabeWh8q5MSuKox17WQcRGDdRc6r6ydABNrxrShDIhQzTZA62bor2wtr04Yh
eHAcA/8E7OJfUZrJRlWCJa4pr4bzndbzeKdiVs3M+mgHdrnGzcSBziJfWHTRManyL/ov11xPr63Z
PlTjkVMIinE1VvE3E5ZVHxfvrayfg86hvW6y6CAtn6iZBZWRm1wyeFfKDz5F264rx8CeLtHGsVK0
iPwUP3rNqSElQ/nYhRD+lsJJSFKa92EmTzewLmZi/uYWCmtAoNR2eBnLVNy1e9w6ZIkjalGsnnpL
VbZ3FTMowdK3kcQY0yTPl2yXHLfg004UGzOCQJGxf7SyuLWGe6oq6ztn4sJkYHBWdZ/slYhecgqI
Nt5AJsCraempY8C7OEGcPt7UfvnqqPExCmsXKwAi3RgTuCKkknxHIOwFJZRugG1ea+KtC6iSFQBZ
wedYgH4iDf1BY3C5rshmLtoIu7oW4B23fhLeuVVniy/HCIl9Us400gLkOeAUosak89M5JTYX10oA
okz8v9T6/GsliyxA7GHBFHhTlpKUfTYQl3DNclM061I6MGq3Qzb+NB4EJcyW4BAJtYRjluH7+eam
OKzCpmr32aT2BLj2mRrMTTX/lnx9F4SeZ9yTSzRN5kS2I6gm4361NKwabuBvzW2BCQt6gMNPM8Kw
RCYJp5VjcrzSO4u3r019uIB0kJu5OMVBk9+wlNO1SukO579u2+YTnsYZMBY4f4A1a1SkIhhqlQt5
fjQu2Qx+UYn77tC/sMlZrsxDTPIKI32lPeIx+YAe6/6MtPN1s1EoytPxErfxgOughlyqdG8fWwWq
RAeL10hybYEDTlvYYWSedEB/SzSZq1aW03cl3degnwheau60NtkUCeSCVqGIuD355KnQjd3uTbi4
5tqJUZgh30YRBqDVHHdvYBK+GtEEqavVq+9+5Y4i/3atDCBSjhkiZIUpjMRaA6LSjr0oPOb89t+8
8kiZiHY4M0s92q4dfLdDc8dWVf5JDKjFvL3yJMfIPvm4bBoFbakZKLpyAg6hYE2Iw4/Wt6s4reKO
Tu5hdki8dFZasOBI4b16LiNqpfY9Xrjvtg++xeTYb1GrIZU0obO3hNdda8WXhd29+ubWKfThDwOJ
15aYOC9aazxG2hhJ3eTcYwwRri27Da/lGImNLSiyAY5lLNuh7DeRBwEnpZuoy/9lpc5ciRX0ZSB3
CziLKYrd59NTM7jzd7QFX5i+QI31QPHRx6oOcK9z7m+11lQvNI91u36K2o2GjP/pdSTwujR55i1o
8MJC3gTMcOyIG5IkxAs3l5iHLrM+SkaH5RBxCwHWATm66g5hnbSHpo53hp6SWh4ptO3mKDNc/TbZ
xxPkXYhVvp0cTGK+pZBqiyeIbti+ORc1EgByEHULTbsbmvylwRepAsIr3C4Jr3fc9YuQPcwON9II
FrLvOJlm9dVEbzsLd8pPoduotZnGPK+x+Zamxcco3fhoVB6ku1YcNKrYgl4YWy9v36SRbOlHbk9Z
Hq/LUVk4EmkicGA5xHW10y3rkDkhZrHgbRjJrQ1u75+9Nh+4fZpfpQFwiLH3Wzd1MQdMxTzSCjUS
3HPnuE7oBT04P/lTINYt9uuS+rjZGbUtsMJdahz+Revu8WBfwTkQmAKXMlR/p2nfG/Vn14tDPmAn
6DDNZK2xgK5uLXIauFGdo41tRPzUPmEMCweEja6/bmctp0NJXbNbzjUjADcNt6Uma7CeiKiAfhdS
uckRJyp4BloKoN5zANEm9zWShUc3Ef/wZO5sWloYF10J/LgR9etkMGIQ2dqLe4WnlFnaJCh1ihEb
AkWNep2jg4b+OouH+sUBrZUJHQ958lL2DJNJGbENFRUa+PSXEHF0bMYhWLvwWbBv2JC5HPPkC3w8
fnyGao9tMCGkHpqN8WoE1UeCiq345ld6ii9GtWI6jd0qaCCYCoaQK1HVdK/K6HuUH3D5gSswnlze
HNmBN+Ix6MBuncvsag2ZtndSWq0KAJemre37GDDDlHHISQuDtyK2103sjpfIU5A5KD1g2u4e8R2u
DK6cK0pBhzXFi6ApzWZcKoVXo4QYvcE70KwscxWXmBaignD9RL7HwK6BFVjbzWOXjlBrxoGUrgCj
PXjbSs+zKzp7DCCtJVZI+ldUxrRS2gs1QN9jUI93GmLIUzLlXQG6W8d1HS3xEfpvPuwJztOM5A17
QtixWoUdLd5XEakEjDU2q+WwtpW652Vfrj12/VTrxpURWM3e9pydZ+TvWMD+uEYJYiJpMMsxROse
IS3CaDkOJmGXyKYU9bIT9bhLoJiQL9dY2vColFwDupHh9zCx1BqsdJd4KFqM8goUF8RqlW/6FvNe
E+qM9sJlRUQWGGZ7McGIHfJqW0P9WcYUe3pDv32D7dQtm9bmE8DykbZvQWE9Eyidp45ukBVYQp9O
KbBQiuD8PCsAGyxm8Z17Bm45psdya3Yc4wKp1qkx0BriWBP/tvLJIWlNYJ8Awh3zseODTnt7Tyfl
LnY83Fkk4bjRjXPgurIOwsSgYVr2ysisbEneKWRRgZmjAxFxriq1Nl3TDHRq4QBFO10agTIPrUx/
ohBTZzFQzqs4zBWwYrAPOsXKZrh3/v8/zKENNrlAQiHEEtABGkybUAbhxTFIjOaFQ/HL9JVIMpEN
1Lu1SK1FP6m7zKNimQ6Vu2KYNOTubznbALNiZp5XpJGbuWurBN20VFQ5jwF1OmZFCgak2kQ4+yNA
E1oqnyMbhD5W/Tw44lms1mZo70NmXVxf+eyBGLFQ8MfS8EhN6tCv8DMznC8pnojTb80zmnUPBBr3
QvKqJzkjQ92FWxI2F9cm+UWf7biif3FnJv8cI9tXbQFEnO4iYAWUeBCaEb5xztnQmbHzHgSYVZu6
j7Z1pTRS+7W5dmLgyH3dYlFAWW3kkQbTkpb0xF5AqLknSHKb3B/Jo4OkJFzFlVxaUEsfytONMyFW
vtKew159m8WAFuF+nHR7Y1PKQZyxfNacdpaDjt+ErvCPyOk+RBA6pOPyGd9erLFqhtikM6CMRYeU
9EzoEjrkzNlcn2e0Zch/HlSwB9AGgp6DyKqTwDUg7aHGOikFNRisFAmocCJZ7AXYqjSKauJJZYCo
XO+kuek/XGPfOkU6ixAxFGM+zI4pr9d252qLznuYLZ6CHNd7HOGe04rizMkdkmP3mvTeOaIpZgsA
6EHqAVzfWD9cEtuXOPpJGXVGOtk2WLs+tML0X0Xk+57DQRMVSToOuu5iCPWTHyJUW5EGhVD+UHUy
LnvV9HiSaTsbrBJnGr7ZBsRN7hOKqfwPG4I4prCiZJFJb3YF44N7K603KcVxqDEmTSXryeSgaRdc
c3MupGEUUyUM21jYNQWyyGToUPm+Tqx3J1KURCKeUJkgNQDJzWBrhypGpbF3RmDfc1e+M0r6ziIR
7yykH0wj1Rr5HeFzJtMY7StM8j2HA+JBnnHNQnmMIrLZyoehNcXeISydbpEkoUlImwFLOtRYbulw
sgbjGadEvTVEPt4eTsYmhVlNgNsHNMCysmg3ynOKaiECrulCIcnke9Z85tsNPTdcQ5RLdpVkoSWS
ExLW8IEgC17QwcAn4O20JNm4CZkiP6UloucTEbVk4gLvapX8x68Q5FkTjOshdnBqVdkVLEirxqeP
GxAw4MMuYn3VJ+ar8imwiWNBPVF6S+sBeqBZ7SurnhZf1VgdW8iSO9J49H4y+grgWoa282I37AcY
PRl6OT6OklhuUd3/slPhZHTq38FsoUUPkGTSnIc2jG8c57YYu+5ccx9ubK0zr67g2jZMyovzEDrI
CFbSLczIW/Zenm9bw7cW7wKLJA6JHw7C68l+JYuA+wmlf8mgxeEayjEqmw6xZnH5yVtAVZieBFNj
nJpVsDE9TFUMsx9BYz9cFfc3q4dDM2tQwy/Pqb5JTGaiGHEEE2ibmxUB9N6RD2+i55zcGgtACPii
Ue1LaOT/DABvmGxYLXOrJmiEvTWHa7swrfiVapFfgwH8skJZxcDPpkBDTqk4T8VRjam+Lp5Ceawa
oqShhQQHJjXTWNhzbjDrbbXkpFouGurEq55b3ATMjabmKK68zRRMpF9H66rB9MRJLzjn9989S8qC
mJFcjRPpA6UVL1CPoDd5Lo0QMw4r1CzmWtOmiQf2dyoSFiDYNGKtBP7oeNx5lbpqTsXWFhePRABN
sceUKPwUAu4Gr2SQ1WgTn/IMUK96gWMlvGkBMM5BFS3HAdJrci5lmlrvTyvMa5mZBbwPouANaVov
YFRT5le0K+rr5qGMmawbMzGWNW63ZcY3BGnEh4oyYoNnC1i6nPQWGLPJ6eKnTmfpLeZ3DCPnMdaN
XEd16CyDwmTNsnFAjxYGA1dSQTSYL3qCwdFz+oAQqcv+4lK/G+4SRXmQVzXg08tDHkou2kAcSEmG
vKXe3Iys8GTTjNVQeeT0vrEwKGqApU6fSpq9tDVrbGFyP+dGuLc1/aNMKfFkn1tpLhSSttn184sZ
+DpSf53/ceESr2JbXxeduSpk/6wNt6d0Uu26NzNAM0vM5FCP4/O/ny62BfjlOMVB72bPqmjPE/vs
IpVIVNKgpleuiomf0dLlhkyJs9FQ/9Z9aW0MbfwqHB0DanMo0Z5oetgLf1tod1r4+NEgli/8mEoo
uyMh4IEzpRIHvE4Sn2vOamepepPY8blRGiYlC2ZZoRgHC0yJKE63sElvrJZ80bJBipb2bs4daDWe
MzNnjNCSS1rWdKostHz6CgQ8ZQbDn1wwJAen4bUC97WpA8NfXEMjQ6fSipOcysdgdfu4543BKL/j
NkQUU7fDZdaYNwwAfwF4jxNTvnYUZwVdZ1nZ/dHProUJgacMyLElTsyFB5pn2Q/0q7agS0lsXMR8
5jenFdIAs/RqkyPtgMdbTVP/HPwZs8IfBcT7gpuZDIBGKZ+nzN2giaNvoCbWYrqOjNLWQkdlqoq1
5R1iXGXAzbDcWk9+ea4UhIMag67hivkVrQqU/Y2HxROWFoOeFhfK0nIo42Fkso4dnGBa/OitxN+E
4VyAQkxoURmvYwCHRlmAeuGJUAq4YIp/yhyLUtd0XMFfwgBx11wqTLI4qPlymDhMOmCevLmP2t4a
OwHWcbgLs1WbcGA15qxA08W9LSGS4sTBh27NPDHrW4ipIeiDgbyITkmJHmomPExtIUDSiEvuywfZ
v6tscIcZJYCDXquZtEfDcf7+PQozlwN2MVFUF3PoXlQ3PutifEnqtttkQXXoYqg/Ok0GZArfMq4l
2M/eaDb4satqjSPT3DR9tZ2seoB6i/Ej29TCd2nw5BfqzjjaOXLRwGBy6esNBva0BBrrNjvw2hcq
CncIBoQsfO+Lq+hSTebLUHlrzmiPKRkfvcEyOs69uXCChBMdRVWwOACdmRFtR9JfxqZDJ12QpkFz
ZJUPWJeRTsxTovf71maliHTtB9c6bAZnwbr2FUXQ1YCwao1cGlIHUc/pac4nvYCzqqXc4QHDZGTY
a8Gk2FDeI8DV3PUSMxAv1F7k00tapjfdhzraUwqHvxOAAaUifvQd8qBzvYF37Ot3S4wO9lmkxLBV
K1EEP4HJbmPoFu+04+9D3lb8xB5tfZKxSOXiPSOr/YydfhvbVs09BVOh5+tUC7ZgNPn/ZthaWAjR
6xy1GKPq3Mfmiw8leOf9ZJ0J0nb+AOzcukSQC1ruOLB7sTaE/QCen/cnSqydUXS8ALib574Sx0uu
GPiJYvoRRR9g7OuS/z5lj7ANOjab2LyqnqCO1wUMLVvSok15cp952D/1WpWHSVZ8tHV1wnDy4jPE
Wvg96Ta2wa0lKrHrc6CqmPzbiI9l8smAAJNi4JwXB5fjwbaq8tOYDwej4EjC1JmKoM7H5UaRKONe
LvVk//kUJSP6VLy2VTKsjSy90+6HudAUW8DOzc4lEN71SmEswLA+yuIrDbpn67CuppLkkIJh1SkM
5JbMX3A/tMvBSD/6VP1VovT3Fdqqnvl/y0y9stm6SznLRnDQuL+af1IPATh2rA/dEvdENJS9otwH
xlNJ8t/Ety++rk3LyQWWYef+QZDVIHzGjcKUuPbHhE8vAc7K09IEi3Rqb4g1AQiI6Zl3Y7FLY7ZN
j32WySdkAal/ARfgTtp2vxxIvrjUoYMNh6RU+SUctqjWazo02VIJ8K4pPAZrloQER+UodxQaM2qA
hcui4oUXgdOoTjBS1tz5uDGeQu23ANSElxO3pebm4piYHN2qmXoHggIIlZeS/xmYd3jdUXXm1qCy
jdp47yB4TdArlqUsbUpVdeA8TIl7eKQswf6uTga4ZTYuWNf/sv2qWTjW+Dsm7pdfNJ9ZrIgqm/25
1BNWeJS3pRbTNM2B2vQJvyDeLij5pn5u+Ct9kaxaGMiLwSYpZbc4pq3hDqOI/7rjGQ4ASrPL0xBK
GVGi7hAzWcVgw6UAsZwqublz7d9I2BhQ4QJOTWmwPto1yUpvKCjD1K8KSvrQiW3IKYcBY3fveoCA
tAmsWqN7svNy+XYAJOWXwPdujgihORQ09WJKENquNuITJtG/Lpt/m/NDgIp4T9zxKeuUcqfhC76r
ORL0V7zqZH1+cs6EKIQXj3s5lMpmW0XdcbDrA2PDV5yJu57+WhHwSUDMPTvItkL0DG/PNCSFNt+m
3xccnbZpnmF06pKPqtH/EOa8Sa7Q3Io3wg+/Ox7CMJ53Z8QZ8FoVP6+ogjfXZvOMAnvjNLx7zlfq
dk/QGWfNLHcO7+gCgezY2jAYYl17jQbaKXD4Y2bGKOOEBDOn+DtJxuuksV2FTC714W6YVsXFjJGe
TOnmobYoKB+iy34mV183GcC0upmubsKgys2gpZMQtYvhNOr1lhPdzdXV0siIySKVgGtwyhW9f2tL
kmaGC2cuuFDWRJgoQyTTZffXhPuaCBJ9gd9pE+Bz9ax8R7Z6bWot0qIq9pPrYNzynX3Xa+fA1U8Y
KXaem/OVoTDOi7CX/muhhVKTfWHWuEI1ZdxInD7isSLPDqTB560LKu/HDarbWBnYqYtp6WGsoffs
Rl3wJ1Oak5DZkjHYnUogWIGozEnaLoSQzyZQHJUn90WL7HA96rRJg91uDFZ1BpnRKrDnmmu//aqA
6Ya3iWZeVweU7SztbIdQ+ewCUD8ASYyOt1VyJiZdTGld1R4syeuBILUqLQ0undMxMAj1te0JRp9h
9D5AybQazJqBXR3E5+jpn+oRkMFjcRArnrWDbYffITicGVfuhN7Z7nzQ7CXBGdF+Ypch3MKRz3D1
gJtzxUINwFhWsIUC/VRDaEkYLdWh/cCBe4cUsIOu6C5CEy5f4W8Ky3mfRH7JapdrBhESW/D7WGNy
cSfcRmaIRCLN5yg59Ef6tM6bz3zk9ejR2gETym85XKrQ/enBAWx0al1zLsnLJpv+jCzRy/mA15jp
++CIY6oVz8jmeY/SdQWxkGK+lpM+m52CPB7G9KtnAdhEVFFNHjX7OZCVlna+bwmJBHCMYhwkWT47
ZbQv+GyMg3RGmVkIFtKpLjJiU6f2d9cHGcFh/zz12naUun/g6TIiefTCHiD9RGg7IEwzmCtVJA9D
z99IzyznbcHtk8uU0YCRU6zkIP8FmffFfgiVndeEfYZF66fIvGdJQhDBw9oOPc5rlFWFWhb16mQk
2l/Tt4t1UMf/fBtlxrN7zv71QaBmU231J5+SZtFCDV2ypO+G1Kffq9jWprWuuoCkQ+C/5jJ+DwGR
1rHjYHSPUMeKX/pFj0zLcJsymyeujVOGBWnXVu2HnTcc4DgN1RXM3qHCqugrqME9I9tjrY9XDXsr
OYtHbbLoqnnTz6fxEbEsGGOM6hWcVEehuOi6O8aFQ5QOGED17CzbxxDne8+DUlEP7oWb8RkYKb3E
PtTZznhgEA4WtV486nJDuB7f8lhuqYkh6eSfQ1rWqRuZAf71LnPo/ED2Zk+f/sAgWxN/f9YgjmJI
nChx6tqm5UVRbbDM/mvrw0EXfOlGf62L4LOhX2bp8A1ptf/wbChQnXzCjr1bM/Rt3i2a5E2NOC/E
mL8XpvOTqG/PDF8G+PiWnX6LLABUm/HI+BrhckqauRc8uHmzn4zs/hkySrrUOQWmvv7bCT2FHQE8
wY/IHXrWo1OEYwbDIS4rg7PLg6RJErVaOlzHwH2tVGlhWNlMjceePeTvnqPoUPH0ZVPbBkkBFjpH
6zaa5b9ir7vZLaJsKNURcwHWmNJ6TKTMSC5DYFSn/74mrSq4j+t8YWWEQZ9lbREPzoPQ9I+tszlo
nKM7v6cFu9womb2YSfYbNahob603/aYZQMhaDXf5i4vOOESRulvte0E1MHV2bKVxcw38v87Ihq7n
MWK3R2q92rk6A5Ouh/vUY501EZABMU5rh8I9dID5JRJF9DIOruQRWmcR6zAt7imjeIgIewaXLOpb
OashMk+zfYnIootrpRMgLLpN01So/Zb3x7S0QxkPK8/gy+8nIp2JxVILFOSe0I1C5K/4k0YtMNhu
g59/aQcVf09KMQSGUukz1uYzLwQKNlxWI+m+BbEfPLVtt+YpWMdobiZCtShJfG+Yw+Xo1dpZE8N1
SLBGmfTHpdmAgkO7JeSzQ1YT0lAgj9ocf4vvW++apNmuCxcpSHz64woAhWw1PIXRFPzLDXpkY5NP
12feObl3Hq9tqoPxJ2z+UgrrnoW8dVOFJjZmb46MsH1YEofwaYzB/Xn0FRh9/lnlyT/lBG++6z1q
AAhL8U7lDiUY2XCYqD/d4GVk7kbOO4846hiTH2Ch1N5C7EfRkO/Mjtevq/MNLyt0O4jhtAAw1nZZ
PRndZfp7x/Fq27jxreEarLD3zLZFZuh4Ac1K37gmf8UkiT9zBaQyyRSAMvdmm9M9y933mA7WEj+k
aM1nB2Fjm/TGIe7AXrvlp/T0cmPE0zkwHcYizjyObtkGKX7ExPuCsP9ax/E/KYIXjb87uDe2eA5A
VFSrZURrDNI920JTxPwLHQGjPJp9OJ9UB05A94IR+jmx+aa1Pr+MaAEB2q8c7K9Kd9VySPC6otZa
pLMXnkUOENcSsOwq9e+UDvIZONhjHVleyN0xv5D4pjWM96a1b1nIwpALBrGDRRaMp6gdfmyNxotC
+6rq5JK21k9L7N2p0yNmYEB3LgfYmhS5hq0jhAkTJW28Fab/zkymXBXWfMUIWnnmhzwnHUStoArP
y6SUr5ZiMdaTHlNyw/6aw4yn8PxqSabXCTl49E2+wlyXL8LTbj6nJStxS0wE3UbXiUKbcCUbOrGg
AkfdirvhezkZYpEqw90UAgNPDklcuCWlJDFqdB7h4/DH/JhAnednYdw4dvFGN6K/rdPS7uGk96AQ
v6OpzE0PWG1hxXP5GcqHKlPtpKrs24k+UVpmUWT4wdcAt+kZ0qJlS/3ONPyu8FCPFaCutm7OZv/G
7IO5u5emqyTXwUGG+OAS3C9Bhm48nCGqEz7la5yEjnegNrb4SXUuJtRNZZk62Ag4xkRwOpd7F27A
qoOkBrHQ+nEmJGHHkfsRPvnE95rF+snijr1AHU1XA9MqXaV05pQBmbbW3RK43IHjAxXYNr8iBrDs
Vp+ZFv6iFc7DTIXqCblPSIpWMsN5TvDCcOtsBH3LL8r4xetBX9DsD0pTAGdCt+YuCVCEvWcva0mg
w8d9mqXvroPHQ1fGCoEmXhqkelY0S5yM2HpUrlthIae6ruiCRdCUn9OtwOuMuYt3b8ygEARZ97RK
jZ8vVatQcTAPoBzwR6P7wanMUNXaDOtSrOaR+w85i4PVwCogTXgSMW6mqNiRrH0n37vABettHKBR
g1u91SlfOuq9tUhJOy7SecHSZ91zwHa6kC1CnXhTNAeJwmFCPcAj2Ea0DMeO322NefFgyIaN3fwy
ZPHpZMxSR7ojPPcBPq/aFkXp8RNItQCJUy01Jm9hOe9DHpXcnHxoUUYGKtZMAwzohfZSr5GKkq6+
jrW6dqhE+dxClAnrJmoTvayPcQ+AcbXS19D+p3vSJx3k88Ej6SY4PGFMinNwchtHe6Xv7scuqnXt
ccuO52RPWsFtloQVGJIZtcvZMzfNawqrM06JZY24D4kH4Ut1PQYtFnOrAiQKOvyCn4pGJKzNit7P
BYzY4AjMhJAAYQhnLuLLmOeAv/9EbUL/jOpiG5OTfHe76L1ydW9lu+mPR4kPtkkHpXCJ159LIfeP
qGJN9WfDRDglmJuSf15oA7QAn1pyarQz51mGXMKK1v+rT3CrQO6sKHC7lpoljxXd8DpU4zoxWSo7
omZpUrMpghwEjLsFzQMVAe8bEXrTaAGuc5mJAtzRqai2mBjO0pjhi9J/CINxLMJxmuUPZjJoCdIE
ldk1HfI57fS15kLCxbMJMb88Kp6iq9kHW6v0X0PyTgCI9AkwM96uMs5ftci71gIie+gB0M0s+NaU
1kad+1CZXe/kcKvkxMCDDwtC0Qk3J/cQAoh0KXm00ZkntDHjoyXAGKP2v/dQPoEeEKSnm+tSoSmF
YBxkBcFFp8yrSjRmLk19Uym94Zz53NXURnzPI3yA2DrBfM4W/D1IGSgGAsLA+kCbsmciWgvbfyBX
8wIYtB0mYdysQkTfuHqbAs9gERHVekz9d7MW3kvikiBlj6adLehXkaXutBhSXMGOWJZoQ6nOh+Ta
GLB0IsG4G5K7mOK/WVcd4Tmcu45TRUC5st0PaM0DFhrJBqT3yTpud5VKuLfdFNqhY1nzJXrI9pqL
rxLxyLNmeSEjjhJIYGhIoKaHQV653UkT2rGaOFT645KnK0GtME+x3d17B7wBUvHRyuxDqrXDGgjq
wh1TOtshdOyJM0YrQXaQHSG5qZ7QUDYqLgIN/lmPvWeb4HNVdXdv7Ah+ff9ek/G4pob6Qy0HPVEk
dMwC39uE2hpyZLqlbooiXLZy67Y3I/CL9chuvZy4Vy/gPWCiJhEPo10slMP+QesLWdawhUnZxL9d
FO1olR7WVh0AXBhaglAN9CuHaIIDXcVo8ksLnW2hIrpe7IkAgN8rFmlpr3tgpuQNCXAHI5lwrN2E
btiA6vrkeoO3A4vXrDONKVFKhmbqPwzNX+sR4adU0tEW6/MO1DnLEH7kAAq7ZYZDOkYCGipAuhQu
rWnJPqE/a9lWfr0hhnyjPitHVobJCqEcw0ypo2c75Za70jnnVFvCc1nSDhigZMQ/sdOKjRGkH2ne
n5F3VYEM7aYIniYGysWQGkuLOB0ORrs+EinZWEBi/eHboB9r13fDs9BwvvLWrHB/eMfERo+JE4d6
U6/aNP8j6jyWG0e2LfpFiEggYackQE9KlC9NEFKplPDef/1b6Dt4g6tb1R3dXaKAzGP2Xrvu0mCq
bDQeUaClDv9fFamP+KofPISmJO4dnKWaEYJKlFeUORECqaB5X9zK2o85OVW2ApwT/wzaMB6tPvbQ
JkkUcgb24dpJ3odC/aJKebEIDKUnZUfRlVONsweHKHKqvvTI/dPboGcLaTaW99SJTgZpBdc+Lg9F
eczXoSfBXT+tt199CJZeNtsccsZ1pjCWxnIrW75rzRbPfSe/5qL7KJbJ3FqdsnDB7v9XwdulCPDe
0qvovN/CavxWfrUNeo90ZjjQxeOzjqCf8ivEyP2FM3w8ougjYEeff7oOYzujD/DpAJQ42uENe4lf
s6TEq/8BMfkD1chsEDXejhylw+oks6DBjKbvxqv4lR4gJ5F4adLXgV3FYRqFvi1n8ykxqK5NHSVp
SasrQB4vVTccpE0dXuAF1HJJ+DdJLinf2MHmiNxhNrtZbZT5RMJrEI1qynFCZB3HhHnF8j/VNaos
s4+2jF12MY59BYXGhwl+YfJMY6QN18bEujb1Ch2Ssnp/1HmhJ1ZwAWRLPyKFnpJjraF7k+Z/nH6b
PnubV8Fwk4cOIdEmPgA9/+Ms96pC4jAmC11b1ULq6c797HzZ2fzhcrds9F9PUZWCJ/ieZz69oQX7
voZ+QPpFvGMrx49D95+akpcIJSJxAiNscKbx0cgkEM9vKZx/qlnKfUkvwW3Mm6UjzEXqB0YjPTvw
8/EdtO6mZPYHANHEsqENw7jTXcQ4rttfDJdcpw5zKn+YcqLiifIQfERUn6boLhxqwipH47YMThc0
yNy3g+P81pb6azvNm52jX4rX1ZQ23jXcZFvbzQ7N2LC5HMj9SiUTIBH6KTHEm7SousBbeGPu1TKT
R0OGaNtnzpWSdZfU82uy4EnVcCiPZRMUc8PnfXIHRpwp7gDMky7TxgXCvzd8udQ+VbUy9I1Dp5jB
9U04bx1vfpuGMdtl/RLUC6tlj8kyC04Ihfo5ihl2pjYq0LaBqcMKhRDMin8MW/HNaBu8TbV7zsZ+
OYvqM3U1oF01kR957mqXLPXYo44YQQYQ5KGsqRHxvw9W7kD3m5aNmmt4bhqKJ6/546Ag1TwE6SjY
iRQmbA7ygW/aZf4KfDxG0aIwoafzVJ0E9tSg7XkNjASrf9ORlZwRW+i5f6YRjo3d01qxH9sOiNI2
czyUp5RzcUAQttWT9qOQxE+HjJiigvYhaSR/6tFiDMeZsM5sUnt8BULTnEa3/Ve5MaEco/1RhWSq
Rp2DDjD2NkbzEbUqSCWENGMwDhVrxgp5ClX1Iv2BQR0BHM0MKkJDhldivGnLfWThL1EWTX9bEPwn
iAMXoBEFKG5ETrdQmhADOjb8ncm5KVZD7CjYnqF3HXuR7Wzd/WRFLf2kKIh7qr3X2J4+JCKOvTmT
7qMOJHB9RyMDDLso3pMx+W5QpBA1OF46GG2Av74Se4IF6rUnUm0hAYzmTo1GclhC619I6w1C3+8j
zdx7pmBriQ1et3DcYX0Es+N00w2LcXqYdYFwQendxpEPlPLdQWGazzowFG2WZT7cewKbrOmBadeI
wCj7FiLDovLqtTcdPrHG63vB5bcfEjfnEHFX2Quw45ZIQ/RKMLbSBfxHTHOFZBBCQrIvyNu2Uyob
psbC1hRzrYRYvAWEJqyGx6TRn4GZrfvG4ji0gDPp5iQ5JMmSGxuVvaoBkBcsVn23zNGnaMEw9crV
fMPl9Vp3RvRFzWZJcSyks/2GVPjEysnbm+wvtpIOodB+sOL/bc33PmnxbqfLU1W2eFnMcg1bWbaF
XgNKMvtzLAza+gxsDuQaQCoDqpXS7feWsB/wKK9AmBLIV26+pQ1b9nUW3py1pX6SbOf2wrr3FNU2
j4mwGRxhBKm2blYeo6mITmWoroK6Bk4YP6lWk/d5iH6aAot53a9bqrjQyX4AKp0WdIqVEX4DwUuC
1utpqtDrsRrnwe+NNzbeTP/iRyToeP5LrC8Qibau4g4kBA2plCR8FwHYYXaoSwaMNOh31Ld0+DxN
LdODEaWhY7mIk1H60n7xZ61FtW+pLwBRRP9ASyi/1MJzVmuMIjv6E5fNxhSvC7dhsS6MhrtT2Hf5
BU7/ByQBWJ5G9MtA5ORBiQwGQVFl01PlJmbxpheSYhh6bUp+pR6Xl0TRj+KuYJkyo23H0HSYHPFl
JPVzHSevhBkswJKYVnHvmT7tdSnuk+MWDyImK7U4mzGZ1b1LuFLGMCa2HoXUE1wTHE0Mf/zBQ0sH
S/ZQGmXvVwrVsOeYR2vA1MwTiJB5Is83bW6kBWONJ/JkY0yoYyhiIuZa+IBsBqdSuIzzIXt1KQFQ
Do/ABEp+53lMKBtvHA5jBoPeRecW9Hb/G5VY6DOu3a3puAPicZJyJBphP11pdossPh2VKRTssdiT
vrHHXESTnWCYT83hQA4vORn6Th9qdjRJ/DTU1XTOaYRK9gV0caeQ6aT8dsfavLVVczSVZ+8Y3im8
Cyjz3TQJIp1XjqCDv6Y2fVOd659aaW/rST/ZyWxx08wjTMzyiYss3kgbr2FSFXUgZ+0jS+qHmobe
z4b4KU5g9iK39PX15yUQZ4VsQXp9Kg9DO7wMsoV2Ksdir2r9rJBcnhxlYxwooiPzaYdupOmR+QA+
JnyDmcJmwW1Cn0xPWaifeNSWg1USCDuzHlALd1JekoUXet6e0CQjiKyHLiGzqZBmss8HhRwDNB2L
gbQKHCKXtkgIJ67J5FdWflfM7cmKZlKQxmLaqZCFMp9JETUvk5mnT8PCQAbx4m0EmYohJ2NU72bP
vSenvQXvZkgPDssTVM5ptJ9GfWHhY9LoepE/6NI9mGAXD00TLxsrjT8Y9EZ7TBY9pFtIf0ZvTn7F
i7cpl8jxMwK6mCm5GDKwlJi4ZfMWrEBtT7h2ihlcSnxbSQakzNBHWfbotys+D9m0FWRjvUBnW75r
BehS39Ntx4Ek9YjlbvRTGrgdRPaVmfq9TQT8TtEQEmr8xD2SxUq69na1pevdE0HD0S5v4uKiWUiH
SkB//ZRfQ/zgQLaGZ1TZG4Qd9QsnWSBKBxNLbJwayI9+E1VooUTBs+VS5Yr6Sj3soJxxoqP5AIuf
dNAEumCPkmzr4QSLuZs3XlUKNsK4qGfzovRblqxHYGLcJOyKfWqlgz90ZHZ1uwHxy54E0tcCt9PG
GPkG+av4iB0wTqBu2zTxs67tbj0qrzlrC7pALQlAdaIlfo08cTSNgo+hopzVuwkRd6pnDGMR5w9f
CPe6A9ZushnZ7gfEtDU7kc7PPcJs1h+E9USdpQfCtIYtsSc4/cj1AOL25g0ZmTD2znDybl8sqzo1
bz4QuuC0bNDSihHd1KrNidf0tRh3E9veXcLWeOtoqX6qyDxzmWBxXFCZMcbmXPhI+uqLDpogUStz
fBUxYEvKZYuP9K1gIBYWRHJgXDKC6tYxwDgiV2uKJr3qrrqvdSc/BuE+GNo1aZf6QLbdA5lDHZsI
En5gtX84mIqYJSK/VEhsMQlTThepmW8HpQ4RORFXPKCYfn4QOslLon/2bjIcB5sRR1T9G2ck+61o
iwczNX6mhWkSobr6zMa/jxWYzRqdiJxfhmq8VYMTMeaPxz1mnruJg2zfRwgZWjGB8zqZHbTzpjd/
wrY+kp4IRNrVWgyBGDEWxNmhYB9UUkA6pNRso3mhbK0eIWSx9UMZtW3c/iiItAn6PjSPwiuqLaBY
1fL8ljFYYMmoOJvbu+GQgY176Ktb8XfsNvSuLwnT1Bo/WnlbzL4uJLcYPPoJO+px2Ru9U+9Xbwxd
ct1iOO8eKrCr/qTdhx6vfA1CkXXUlIHEUR3Oq38KN1fSuOxqXl3DhCcwTm+aZSR+XxIaxlSAu3Qh
4dy1XqO046TDx4/EXmN/F8/ucYk+2rroD3qZkiJaT3fo74RSu/UfUTdvcVS4+zjrcOWMxGIl4pDr
uOQWKj32iMmlBZ6+qSU/x8yY6iDrHeDMffTQhFp9UHFl8zcX4KsORIsG1XGZEx+rz9VuSptfZ+Cq
rRoHdjR0IjY7gdmAWYC2AQ1ftEAK2Krhv1gJncsP04rw2PRxsXHnmgAT3cRYFOfmDi1AnzFLd+xl
uFj5ku5m3WOUU/XcuIPBOi1J/c5LX+YifZCOqI/AhFYdDjdtXnXi0INaIhyNlj87w96xrsDFN0OR
mEdWtGELEQEbm9qWubrNqQYkVCcmLsF6wlATuj4yGjG+yGW4odbjCCzrs+tAvEArZ/p9/grJWASV
htCH6QVxvLmOlj2K2iB0PXfjGKFxncM7YTQFji8qmKn7OwyRdkz67Pe//4HVOjms+pE299fUxH40
lrw4LulfXM3oR+0QJkxN4HmYFV/RyFQA5o2tYytxlV2/Wut4rkygsjgdHByCG3EVCjyTOTV2KzMg
Qe01hzLO/A4sMz6tDyoM6F+U83nk/HUS42xK5vdIWB9ROTO3yZq711r0htWs7VATBHW0PNYV7H8b
jxjVCmJT0XzCou+OZWz98r45W9El47Yeiiuk+u9aK7ChGU9LmsN8iLm1I2QLOLmlb88WqQ/T7AaU
Ci7zR8piTB9osF1EyFU6XDQbVxiOa+oBPb8YkiMP9Q6BLEXQaeJfORkKsUX5N1zn06Vjx4wALO9m
AN2kVGGQUqJW29p2xl4yB2kp6W77wkRruiA0Tms5M4GW7p5VJFJxIApM6WgwSrSaKUd8kGTTo5FH
E0WYF2EOnq2tl6VYGkewoVVaBpjxX9MWlse6DFdO+Im5ZadKXFkTOqLaAWEgphw7yeTiFA9B4bHw
WnUdje+SxMo1MdzjPHpIKWlYFR9SJ36PEbsjeEDe63npvMuPQ0fxmFc3I2L0G458zwizwZyH2BQ8
m0l30BFhz5UFHCzJ2LTofXtNdO+7Y0LG64vduLLRwPXJ8OgNXCHFwL9cRD3BvA7r617fGy6kV8Ym
APdRX3sD66nUK8m0GZL76EIPtxdeiNGy8tN/X3JTnR0W6XvZ1Bhmhn4XKXvXlzl06J4NDDJFggs4
Li3L+9t22UAlxJrI0MhqnUWx9wAyMpNnMTuKF+gPm7ihB+Y0dSN72PGOFsi8AEqPU/tblM2vLrMr
Qq3wVLnyZqRijwG89YVVVttEx2EP2C6ni51xZTDG8PHq4H3T7M6Xjb5vi+zYJV1/znsNTVHHkLLG
p9sAryTUwgW1VZzbVi+RpYm/Ba7wQ871s/Yp6GYscaP2zcn8WK2GTuLPkSKn0pnJKiFE18lhTPRZ
yUy+mn7qFt+mKNhl2NRFW0uN0W7Qs8ecxQ2eR6AsJQ1aLjMGkIDWHRuFBRG44PYTtimZ9ge9q287
axZfIh5K6aS7GMLTo5NH+5Gib9U6sMCucFOCn7ugaJabbLTuFnU9bUO5IfuDTQ5Tr536000LfVSj
3htJOO1idfvUtcaHvNaCslawz1Zmte2SNe7YaGnUi+5KhmVlle3cdhSPIVO3balNNStVUAw5zKVw
jQ0L4d82Ro0fg1xlzrX64DklTyjTJ0TB+3rQ3rVTxjP0YhnaCb7NVk7dhei17FLUYLDcVsUEntkz
8J5kuLA1uEewhXABkehhON6fzpwPM7214DA2NFH5DfGlJYJIMqVnE3sCOfIRy/HBaeeNikmds7Le
3SaGUbK5HkLk2vjqBxuEdY+PiIN9RWSFwx3DbLz1Fued1RsKDQnpNF3h0xyCBMamYEZhrXGgrc8d
Ji4NThXmRtZ7DsTIXCeiIGTjtUFjVeAZyYkZrIEzDs9gUclIbkuUw7V9NPpKbBO2Athj0K0bS3Kr
Dd+yUWkxIca7LAJVQZwjs0+cWptUSHKRjyPtdZQYzqNFFnyPj0rJyrpHDkJJ5E0qMd/0uNa+RWsS
oEkar6pWgkmHLaZqZx2gqnPsTVL5QhefZ/qAiSE+dDYRIisgULKZP8sl1GGr13QodX92yuoHTI2G
0RYHaqqMv0y/LD9uHN1n9ZOfO2GjdKoqpEFrXSbANvOfw/kGde266NWXVdmsL7xJ+2p67bMagSzM
Dgum2hVvRIEGSOO27M/Gv8LCR6BN4y2mikKLngeZEw9Pyv0bF3bm52ETHZTR4Q1HDAQtoizvyxfC
moD3CofIujgbhWmgJjNQn+A2pl9m9ku08MWDfqqlifts90v94nZiZFmP3i2qLYsXzrPY3nGP6AsV
s3BR2iqPsoa4hvIytZD/hm4+e8u4M8ywPaa6Hl30+ols0hqXR3mQOWK3yoQ6xlS/vTLO6hn7Cs0v
PYtUV93BKGRvyQuaUXUqznwXkrLVO3sVr0BGF2KYqVUmE9yF415E13ygENPAGxm2vTAOaw9u0vSn
XOjVVSSmd8pngl3TPnvA1lUEMWvPxMpXPQ/7rrCM34jy7m/LVDNV4m2h5/FwHQDjYQ597xmT7Uuu
jH0paTqYcsL1zgdM6131MqX9T1vF6akYxnYPCJ+6qC1+oQCw+WKxFKpRvzrMeWFJsEltPKroVupI
A6DvszOh6WBu1/+a4YMSevIPOyF0+LuJYzyR1VNml86DGBDELZwqFTpnVc28Eq13kAt213Wpb6Qz
PAi4WJ4NyCHOLOcFPUnO6GWCQBQNC2INcasybDiNZX/OZrSa2orhdR1JUOWsa/uC9qiwYXxrHp5j
sB9xznyVAvNhrFT6ibb3GWmKOiYdVAzX1Vccg20y0utZYjSM/k0UCUmWVWcwhwytwdZOD3VjfDUR
7wTMzHErrFVeifN7Ew7ibQIJeexbguOqXCRHbl/iljwmngANRppkZlZpgUMJg8MrAYLFnphW5kol
ueO6saQw9VgjMSuiWlalH0poPE5oPuLUyPYmc85VEZnvm/KfG9sgKceF3KgFV2Amjlk29c85EYIu
odx+VVbdS2pP9iY0rdmHsMxzLNPFTwCVXz0DcXHFjHmnlUTHVZWsjqAwPb8QDTnfXexAcwzdV2XG
EEHcfpXZsUt1Zac+oBrt6ka/RiZuJ1sDWFJH2VGPYiaPI0KTbozb1y7rWETBH2VOw2+lPuYBi9F4
r6qhfSVCAlM5JtkBFPouAWj+it1qCkqXH+1/vxXEStGpZvb+v9/inMN7Er5GSxofOXUteKw7Y+FP
04eoszSUi1XhbCeDYstm6HqPyaxtF5ru2u7S87I0xk45xnxcdJrlzK165OcKNo0Y8y9s/Pul6dNf
BHYY16zAw1f+GU2Y9Jy6W3ZE2VK5UXX4cpb1M69aBpkvR0k8YQgjdgq1aOK0X6J1D7EhTxbonTd3
1hmYTdgDXD4UX0O5/wTA+JYfI6g+z2MfIn7R2PyqIn5Purm69dQGdCcifpftbsjTASIyIIqV6BSO
bbNbW+tTN9JJWTkqJmSa0UWrW8NvMsSRRSaHU7V+wablbsIFqfS84LnSRI8EsSBm3e0JkB7ynI1A
Zi+3/76USY3gJDfgnnhsJdDg/0sZFBIR8Ny2Zv/435deJYMP+IqQWzMDQal52nauVHVE+xMgrgq3
ZmxE1FPw0byluy9e/VuFBskSJDcYZJqeGXMJ0nbPSnXoqCpIVRZ8DQh49tHJi13EfJ/kmfiYQEBk
xi/TiyjVLe9z89TY9aGW2Xz67wsTq+dw5JsxcBahmC9J5XbjOeA0hGxYUkkhfrn2Ek9SptlvHKns
nDLCj/87JTsvVwevoAzRh9YA4VhdFeC4fYFbfQ/W8qWo9OkBYyu1j4WNBzU+izvaaqx7Zr3vG7UK
GsrulCR8VtUiD7K0oJ3m6XFw1Y29znjHyPra6mwkppSVfx8/ME18qDlmTwOtRdyp62I1zwtM9Ydq
yq5Jnow7x2O+03mad5psgyW1ap8MEc2vwDoxk1LbgEsrb3hCkDeF5nL0FqpGSsSSfKJApBRfEjUC
RfvGsEZM+rJpz4w+q4dW2s+6NpxskizURqKFpZIDVTKJ5ZLxPFGCeeqIb+U9pg0n4NuqAm4k92lp
YMu2fzFw26iD1y/1uM9mdIq9bd9YECYvZjsd6H1T9ovI/EwzjE6Tw9XPEQy9zozPhKS+ocMbn3nJ
SqRGT1qvVwfMhvqDl3nPWIZ7LtOVDEoBC/u1oI4pXoQNc0iLst8uw4apMKZsuOaFr3XeN48Bo66i
JJ2kAxBVj8/EmuZUcplxkkzGLKn6W6sofOVoWDvNM/JL2tboOqye7c4y7KOmIv3bic0tcYcaKD3v
gOPik9S48DAZ3VM/tNbBEPqlJIb4KQ1reVXRfFNk5211tDm+mY/jpkEiQpZEwvzPBp+RogdttPlo
Fpb+LElHtsHTFTCDT3kRvoiiE2dQDcd6xknSIy7fQ0e5CFhshF4uP5rnPcwGP8jZgk1V1CFqq1kG
oKLyszYArqxxiOyRCOQC0J+puqtT6NwbeLg1fYagrIm7obNlnVqi5PiPfCdZmJ31qIk4MsMh8OCe
BaqW4Ju1xrpOGbqKrhJ88+BQEj26uaz7LdQn57hjEcWU6Z906RUxq9fbcuw++sL4GoxZOxhgxxiw
QNBM8RsTpBVV8mUBV3x0omqdq6fjQQcFvGlDXEjQ3fdMH/AIYEiz69FBQYN0dVxiVuoZ32ZZ2e/m
jN21B+XbchueKtt47dBsM/5hHmAXbD/Kipa8TGzQ0iWgQbLA6Nmm7BwVU7OdcEQ+gaQ6zE0uV3Mi
8ldNY46YTALqFxtwt0PU0CwPXUhvjGFBDzwSTwBCUGowpQq3tSH9MOJ89fLoBQNJTimiqT+jPxIr
tCUY99hgNN07dsphbWYdMSnabVBC7kblfRaQ84IGaFmCE+6FWKSrk53KUWnX2B7h2kxNdvB6unX4
W+ztuwO77nPYMTzPCcqQnCh+2RlH57+fOlEgq1AOx/wAWqttX6y4bk5pid2uXYXqUQyrOS4Zirld
serWcwmVjSlGSNmIiwynW7EaniP9D9rt51SLnGPjuQwhp5GVYkn9XURM9Xlb0lppj7Z7zA1X2/YG
glp6jyyII2siKpCZZ1w8aHJiaz1nFwW2M4DL0WhFyiY9tTdg1v3YXEyC2Ix0/ZCuTV4+8zblrGTd
Bb+NfYod5BhZQxtvDpqD9ZvOqO+X6twDqZGhvp+0zCWNCCuxp/qHpkIuSEnyKcIBh1Kp7AAU54dB
VvIuzREmk9nlifrSRkC6rFoBPdKPcwxruEA+1gyk7NZjdZ9Nwz5J+PhmHTusDL2PTuhwZGRNSbZO
fIoie5Zx8TQ4y2kZsIHOPR6DVvfBNTZHyDzROT/goGkDCUgVQa/3uCKNHlvDddgEOUBRZYilVBJ4
FEY8JnP/Ae1DaQ4ORfsvpiXcWfO3GFLjYI7dZhilR0QBQBtRob401IAGm2sLa/kbOQxwHEpFzpNV
00cBNasUC1a70Q7NZJDOmFv7WV9Q+FQSN7PrfqUzPDtXRyQV3iWNLupGPSAH7rzghkoGjA6ryXEf
Dd7n/3wqs3fQTDcg2GP065g1rlY/FmW0HETcHnVBBFKSg8Q2PRBpukbRLP7k5sfg/mM5RuGh4yPP
6XYxAxd6hPNeH5+G7znssivnNlrsVn20bTbdHOX9JhaqeGoNhJoa8GnZzuW3QUK1stn+I/66WQXL
yXpx30PlPXJvsz3XtMWXPa93I5xvQq7wjaVTMFbVibU5R4RFSin7U7dEKqRGSOe4ZTYoBiQX57Wv
xYneCtMZHa/fpeEBW/nqiAKtWShroKUe6iABcSKlLnYKUzgAveiR4fPO6VymvT2hpo3ZPK+1WDhx
AKcjVbBhxKexouKdwvZEogP2xlSEj25uPMPNpSTW0jth2sBzi968sBDUKIGanyQetMBu5GdoGXct
IaqGIxaZRvrqzeFu0U+j13FeNeV00vL0a2pYXxmR+a8mocofp1O66ocNstL2LqScXQMOWvTxqw31
hSOt+LLAwGwrRGABlfgWvdgfmc640ZLQ3S8aJoqozT+oavTfPr3E1ET/E66bVvtrWFBHEk6rPZHi
eHMz6EaAmnR/wYq0VaxgM09/ZJrT+nlpEipmxp+2Q2JP5dZPSUQSe2gRTVXBht6Ixpr2HVqskUDs
c1IDuDAROkRJCSHGq9kXNANoY4j8SKeqcpe2x7Km14v0+tAtmMC0iVdoGdPXtF4N8d0n1e6+XQoU
/Q1UXfo+/H3WTpr1s2WUAwJVhR9C9YfEYlzRG/V3N6PKZ8fkJ73AKwkiHITIeM2EPr2aHp6x6r1x
E4J6EOqc5Aly5BenK0XevPzUWQEKhn6eUfzwGEoeZxR8w8KT5Cbbjlgw+IrNKbZnbo4ufal1mH0Z
UQ0RCSdD81tlNeNGhUnM1jJoNNb4gbpIXj1E8Fr9F8R0wUGBCjZmAjTiW7wQpnVfquHIpBbGTscw
ttG1f0YUtOI3N8kwpyCecJtuTel+rbGekLZYVURriHeoTbwtK7ZJnx5twaoN62SEcbB6541ai3dm
VkCK82PYWZDjrdYJvGK/lHFG2KpJw6g3jLS7chvGzSvR6hWRuvh1GVMfMScwenTIVM06QrntgZIo
0eIlqNagzComspf+jjkOn5WlGawUPPumchS9UzPSOs5vLb44pjPTHuoEzfJiH3NIMGPZJVBQDV4p
nZc2IUVstN8aSwvSduKF4ncbaAL/ZBfjPxnmizdUpzxEpZBbN9gB3ZNnYylIJRCDouv3Xts+6/Ef
pwZI0nT2PbeLH722XpWVvsXlbegcJuL5g8i6yi+cZh8v5dFxEDAzTxtCgr2A6BwnzWRmDw7EgmDr
6RemrX+wpUFOAoF7Z2bJbhthmW8maKBFZr+lp7CEh0FxcHeb5Guxw79ssx713r5OTIx5UbnpFjk9
tlH0LUI8p9hjWvtNJdhlm+RVs+In+G1vcZtB4v6zDPmvSLsPVbR3cnAQp4KUiRg2E6qc3uHTAR6z
xueqi44Ybk8GQiUXGweTVP3S6NhHNPFoSJtRiufnYwluVNLcs4knYeBGeUCRQJQOAUOHRmHBGf+a
S/RstYhItKEgsl5i1DHjnykFmaMLjuFsJA5Ch4+EK5fxDNnFG5WeRYcmJdZx1tkasY46S1CDQMCN
U4r2UY2ohlTMstKV2cVIELDGja62zJFPrA2RRDjpcZW3cvtVm9rgP1l2TBBH2mi2BZ+zLD+rTtpB
WNyBBT67KvvRQO4m7vKB8oTFarnXZuJAM3zVPjA92YXlXh+9Ld/1GSevyayEGO+lWDySU7J7JLtv
HQ2QrYAFjsQgxPZnqecYzNQKylLxp+AwBKiIaNu6eaNCyTdvWrwRHvx6sxEISrgqcr8iKXRHRgWX
Aftxt62v9ipJg+1GMSuLgDp12+g589tEOy9ZeLFC8mjr2QuW8tT0SI+xSqF9KvjZ07W5q2qyzcRb
68yXYbKvhcZ5L8OfEdkPad4Pk8QShgQbU7PDjcVe45Es3Ed7XI4U0OAVc7TOqCChI31IbBN1rT1D
UPzS5vSN+EsAuxGHxuLiQR4xKuABjH+HWezEaiJMYSGEdn3KrPTVlfqNTLsumKMZsAUzf8Q1x9zj
pefFvxe5m/uFne5Cj4aCZomfe0PJjMKSmxz3TdaGX12BhDdsJFhBe2F+kipgHpzjjUBYkRMeIAVl
ObFUAzso+U1g+7JPBwZbWmXxeMviZlkIC5Dvu6CO1FPeey/ctcbmNYpY/TsSjb+6aE7rGwNb3SYR
HzyzbN0qJDDwvQfbAckeY4imWDlVUC52lpYRG4kJbiCOz6oRUZYx5xJXE2lJmI9VjcQskdhuJbPE
YUTrNcbiLe1hAdmWX85ElANaYNr7WMjY8q2MZWluRW/jpH/36cLyuWnzLVbTR1tfP2mk9g5iDHaJ
M0UPoNw1OHiCBa1K/k0JAuKrhxVjGwXWIuEQuk3Dn4ZZiyCTncKdep1MFa5xpHhs1nwbWQKk+4E0
VVPDSwqo7FGBjZlTyIWAvDNoqK0RkGrNGTSFpIwiuqWKd2Ni5JGcIytcf/nfl3ZswNSsX/7/r/3v
V6ElN0WvItaKHfRSmx7gZHcvmkRgrUVA4ixc3Ce7As/nrl/GURuDvCz+kXIUnd0wSdcyDEfyAkmK
NCkWE3oSJ7tpMmkxDUG/koFnq1FpbDoXQYSdt/O2rOR8LtnFWuNsBSDbPuuW1FyZ4jWNe3IwonEd
6do0/4RNtLtcCiPIqPm3s+nIK8c3435Nvg6oev/AmrL9wYyLfdEPt8KFSzu6DtST9VfoUs39rJKg
xDdw61LAtoTg5X+ninW/nb26JGP/kR2VER7xB5xjYKSL9BjJ0vtkD2udG4wHVbJ86c1E3xDl8S6U
Lh97WhSPWKGInLc7sfvvt6lrfnVz2cCugyGG1uKlbsNLvajpA6FNg6vL1I0NizqNsDb3xBPMeIfJ
Av1PIQ5gVBiCScwcFAkfg6GH78sQv4cyY9CZs/Fw+Idl5PLEGgtzVac9aQ5ZMYXqzxlsi+uEfBNI
gx6ETWuu+V6obHKrua00sk2mJWByFR+N7NpHnTSdXSSRXxfxdB6sFI05V2GhEuNaagS7yeVkID7z
cfJBMp97fhVDlJgNcUgcl717XRxmNz4QK/Jrrrhi/GwYCiKSVhH0bi28yqRZePMeeWFAus+TLDpr
r3XTLjRb1hLJQpyLlYQvBPWlcHwJ5pqzYK2148W1kZJST6q5GXx2RVtiCv8iTBsP0nhntPd/XJ3X
UuTKunWfKCPkUlLellEZCiigsTeKBhp571J6+jPEiv+ciP9iVwC7m0UXkvIzc465PDTYKZ+aNjtP
HC7gVRovcPs2CiIQf3DjA9fPvI1Bkb4rTK9Fo3n1KIMZjfEODZh5Nglj2zPHcHRyUxdvQkQWUkXR
REwVzv01Iy0aWuzgHdq4GnrLrTT1UbS+uZsWQGBl9LdeXLRki/U1Qr7clTElgZR+DWiMF0aavJRw
A6aG5VQW0Zr8fs3LLVT4JKcx/cgGJ2iqxt93ucNcVd01xZhumnIhNdti/qQiYP8ahtoOBO3LFFvR
oRpik7gQhC/Mu3dNVwczQUMob0LIGrg76Fi+/Li2MKL43geS+MPcWuX7yOPGsh15l1Skr4XFHSiB
jfTi1XYcnv1GqXOlmJgif2GcEwKL+MpYIe1Q4b0UXv9tz7TFKb1aUFt4iSIWugb1y5PpD9VZE06S
x9OnmOerFfWXfozKfQxr+FJqBzRTO4FgiHx2liKiNpsEbIjcOkH6uBCGAemq9QmTG4fq5vfTfjhh
aqPYr9zH2Zarzowr3lyxgPP0MtDoHKpeh3c57oX/Xtw++osGRuyxBW6S2asfXUiWsIMtZycZiQBs
g2MStIUurhETZEroZV/Z9Rh0Rf5YpiRXbOhfWNQaat5HPfe7QRLIhm3ODB+2KW4GUk18u6TaG8uz
2XUiox7h89+XXBvFPls5+iZ3SCKZxtspbjq8WNV5XF9+P/q/l9+vgRXEzDyGCDuNigw0PaVQowTK
jgYO4hlanX/GSw4iOyXDvrBjeJNd7DXn2ErROnmrntRBtypQOZ9SAh9mZeNtrddf6O+Lm4/hGV77
aXYdcUixRJ0GLvWoY8S3USwNLpnVGMif2VJQ/jB7HhoWE9kZdKnEJYbtI9WaxwZiCzzIsj335oTR
IKraM45CTDeoixUBdTcLPGMyrUdZIt6w7qB4w1GarXFb4HzcxpgCUBSzZ+v60oCTLFAnNCjVZ1ZK
N9AZm/9eYFNbqNfphsfY+cGe3+8z6a1S24XBuM6WswnP50AU+EU6OkNOKN5nje9vkchzJrFtSCfF
dvYxcQgwJEV1ypqMfQIifdfo+VJb3syL+ZMr4llRpuVg3smiTKls7BVInM/8JOh44TkzMEFWdzvH
MdBm98FoxBQ0/U8NROy+k+bbiH5XpANAoDhYrFcz9UBcLbyvLUKhre03T8lSoKwhRzGz+1OemYGN
golRwbavrHM6IJy3KRCkfe4aBGilxszQBgRHMuNX/+aJkmeJqufJhlzRMgdlKQl2NoTdXt40Db+a
olKMAI7TOCCaakP2nlT3imShjIVwkoL/pgZ/0rVzRThzmFF9ebpkfG6RA+7okzHJexUVn1YYf9gd
iTtziDqiOnop71uvyGITrg0IVR8sm9kiFfAzCB30cwxEcrYWIb6VaI4ZBd8UCmJpHYX/iNi6+H5/
zjA3D94AHW9FLy7RM1s4zMbTsncMA6HpeJb2fNW/MIz6PiNOdhMP6XOS6h+zAr/W4jt1aynwmIXH
1vC/jEwiTg2/ShO7jdFNsGkidYxG5KnOFRX0IUIW5LnYCZ36nozCpc0DbdU/ntcGcIjDY9zzFqb1
nY3AIR4pBIfaY3FBBIeejYcmDCY3Ho/wAj4mA2KSlTxznRBCTwZJ5sk/cFY4lRrrWnqkonKOHVRY
fuJoZb8AQ13a5nONwhR0QI0ojQoOpkK0cVBqxV56zuv40S9annA6DIxvx+Ctk+vbvL5XSdoTcM2+
xeVnjrzmdZruhJKPip50w+F/bIskh11wIFmIC9rk1wDYkLbB+uiAvSVunwbCU/9qnT0mbfgQ2d6R
hwHnWMMlOU105ZFVfYAkeGtm+8PKPqhzb1D6MFqX2MJTTGK7Ka6RFgNflbnNkCQ3rhhQcF+QCxQX
418z4eJoRhuXRPrD/uLFpU2dJ652sON/ZCcirIr0AnaCvhlwRTO4LHIjWvL+gbrmDu3/ucnFUyrM
KHBTwcS0bm7QSRzs0uRqk/xW+QXhkoSXx32EP6Tu71OUQ1MuLpJLf2Oa8jarU5O9PEXmbDoLbSm+
ayZPdBDk7dEzVD1BKcW9W4VPQhkcYcbA4DI0DqFdI3guCKGjdvEiZhpJbAAQ4g0qSA8eei5AaQMs
CLF0Ms/kt4EReJ0+hXeTAdpSmTh3TOatdow0uSE+GsscQLNwIwb+++wuVlotllsDkNfT/Ccrk377
jM4BJqu6jAJanwZ4wwP+w7aGN9E1B/K5Gd70amOCuxln/xHVwK5yJYZuEX96tTh0gpxFywxAXRzn
DltMY1UW5lV+WAJHA6ut97aFKbEgH8Bz4qvKmqOPIQD/CExgn4xFfMVkoHuP6toAk9ySscOwZnlw
i+UnasQJshyqQ+R10vLBpYHGz8bH3nViEmCMiwGXyu4sgpvDS7v4fxPwDrP1JQq8V0bzyVNtQMwf
vjYp2iY94cSv104fncZZViygQxZ3hA5uhER6TOYuD4CRFXS6fHkVICb75KN/3USh+U4Klm9dSrDj
HGEgRFfSXsZavvD8f25Rv43h2xzxZ1mXxzsiTtfMDVIlO5N/q/UMJA+ooEB/mXIAKxuFuNFapN/M
x2XENRG3TGBEuvMHrM/ReO0ozKmhuUmFw4jYrVdVoY73Nmrm0eJva4/BUeg9gZGlHbonxfjLihAP
artJj0Xm8o/Qzk0FjcyejOkcOvrDr7haNNU+gXZ+4M4DGCAH2XQ/3hcrkIcHFmrPn4X5OQqKmDRI
TkCHJzHzxj6QRX3RlftTYNDjDRGbWTK+dsryw8drdKh4+KnZ/8paU4GRYe3YP/qE5GEuAymXYY1j
Yok/2Yv5j5JQMrEuwfEcFtsl6QibbWJ332Xu13rlEelwiJm1gRoaPwZszOi6TI4eHthuZl6nrLlP
fDamJYJqa8aUzD6jd9boSizUm/LA8ONTDNG1zFcZhD+jfeaX1FUCUSRpCkA6P92CN9RBOztLKMTt
Mn6M8gng5ZuwKTlTHnxbGHpU3Ot3tJ3xivaaaXwbHf0Bt07am/3WN11arJAuRwfp0RY+TLBVXkxL
cJ8Db1DNtPJP3F0oiN+0NaDswVeHfuh7Sm0ej7G0/xaQXTigDT/PVr99wzZgeRLYWgF6ljxl4InZ
MF9SJwP44KJYzu/LW6kVOxaLoVijLgnNYUoA/WxT0VlLc7aH5tCFFQE3zpnl2G7oceC5hcT7Cbh5
35nXmnXNtl0sbNBmdcNEY0U7Td2OWUs9PjT+h+BSb3q0+P6fGa+RkDBjiVxcoXLVOWQfvBlnvBHu
iBsse/Sa6NHGNJGkA/RuZru5evGWBp2Xj5JG9veW6jnjAQNSKT2MQERKNUJacV8SRY5pOD21rrHv
o/kVQb+9D2O8L8hz64GAvgaKHHNV0sQqRn9lQSRqZH+mfvwtTYe5GMn3KYhtsWruqCAvilRUvOws
kcQhypwnILpuyBNOeeBXUg/C3/I0MKIVmCzy+LNOwQbYGZs9aR0aNleFW+FIqU6lcC5tWQCRAly8
GQp9ad3iqCKuqJnM15UFMcMeOQzG3e9jZYGsK23vnCb/lM/AppzMlzYeyY20/vp5F+QNXJ8sUi96
MR6gYqXZB/J2Zm5CHVOdfqfoAXKN1EhOgmTA8F9OuO70XYcUeo3rdkx0sL8v1r9ohv5UYodvCWXw
8hPEmBLCOE0ZYDIxnREYtCzytIVpdObWUSaQgKwqz01mXbunGbnUJGn6G/0NuJ/ytimfl06BrJEA
vCwFneO01sN1xA63n+xjp+rnZJKflmiaU2NH2EAWWJtT4T+ULmMwCS/bSs33sgUnMDkjzqhxhfFL
91RH7r84zmfM5yidPUcaDNoMzU68OUwGni7f5HiGBJbCTGG+g+By56Y+7HWCVs+zaf5bHFMdlDk+
uFq7Qe3EbM2skKy7md+Ta4MGq/vzMkA/QSnwKbLshvgN71wkPhGMwEfIh0ZsbsMedzpkDco3b0db
nCInFSeyz65JSBflGlG95+9vrNXAq+5zCUWki7uOISilgDLhFg/uePLoSLMxPfSlTg61v6QBBf6K
7LxHmKDOUxyWwTjqT0y/UMJlA7pOyefBa+NtL2MLGue0MymEe8H8MfVYyoN+jfc1HQlU9AJJmY5r
fCQg6AIr0sU+isMdS4rxeQmN9xb61W5o8dIXqdgmM+toNJH4lehrEIyCkZTJ5F36vGRGIA3GDVli
3SB8LncU88m2a4sLYXsJwab06w14HlFjXxndsdpSMO586bw2Rlgz0xMIZDmu/OyJgNAM9EBEnRjn
t14NMEFH1DEVAKCoHL+nEVWE6YLpTUFdUZKxtRmBR2tuUw6y2EdskscIYeFqmku/LVAqg2h/dMbs
qTDQoXaLHyQ14NOm6F/s+tfpn/7lzUf6WiMSKIv2misiwheoUiS/bsu5IoL1mPhmllxcn6GDLg99
Li9p3HqHekG0sPbNfjP+4MvNaM7IvbO7J6i3q31A/WPMF++ssmTwMTr12fTY2Py+LP/70e+n/98f
afIIRmjLsZxUPv4M/sXVaWDvn3ac6EPNQjqzFgCOaOj6/LEVQMI9CgZk+aB2nf0Y8yZKi/3DYGh9
itFTpT7NZgvxKzskZUthyvSlzyzzgGVaXIFpp6cVAzV776zOFCOs/kZmTtDFDMWTurqGwtjHLBuJ
cuJBZSn31s91yTK/H3d6IBnEGw6THRN/nZSIDofpofJtCxusAwSRREGPc51LBSsLuSFgnIYEd1aN
jb6i7EjkC2aJ50hbt2nj3DrW+ERdD4PcJLsIlV1ZmtQMEcSMHgCFQHi+k0Z1P4jmqeOKaqGTO62i
o8YV6HbhrcVodBsKlMOY+41tXLI+wh3V2PbRwIeMuzT7TrzrwNEaVL0H1NmWTyB6vzDa/slrYACL
Nf2rjTECuaa+wgp0TH+yEgvyuH6MxtQ8qahjib6+tEPIDKgK3xcdYP+jMQXGtUXafu9b0Qlr4RlS
8p1IAIPUPTEJCEGaiofwiFEB+14K7yS+Nc0SRKdKz2iq78a4/8mnyTmIdYWt7qMZ+aXmQbavFoQq
Skw3kT+fB1g9CJQeEVCxWvR7HvTAqvH7YI+0gA2xlkx6Uhqj5I8xyEfqDMQoOn3LCf+E+XOdVwRu
x06JYIyMZPvhgirifjK64RouGJrDSr+rjM2AWvQBjfpNmBnsnirADXZztHzrVHUw0xaG6q1sTuYa
GrJifx2j/B5a96KTmU1ad5/16YselqPVyGsV3vk494ARVE+ADl7cyBy5f36yIWVFZiMg7wqD9XXL
juMDmgaaiGWsd1FKCTOuOzt4uCbFbJjWn8CpAywNjD0KaM2WbKFJVc0mVsnOV2zcSm09sb/HiRYx
oCOCt7y1pIfSDbeWXM/TiYfvxghTcWb4Xe1q9enH2FxKNQChCUe+0oNhCyusNm1iPIap87eew5KA
V22fgF2AyEywtYXpwc3UikxGoRQaqj0LaTLW+f1QJjnw2HaAChYq75Cb8jSso9ReNOX5d6j6+9Hv
19RxinwFqwWfRmV5+kbW8tby6+Tggo/lfl2HTbGj76RwvycWpcQwM4Ma/ncQpUUD2nJuGTD/v69H
pJUcwmk6kEqYTzeym5uzmTrnoc3Kg2fCLYL22zXuG24ueDPWzvLNZwprpLuImpBqgxBsJXAbsC27
NC0fZT2/2bn5xyI4guctKzliVjNMEJvf721lgv6vJL4Foh0nZhK3ey2BbldVIUkvTup3n7B1EhFq
yW+oJ5wu8lGBN6BHaSqBbk8uWTSKzcqaz0wNqoMq1hjwcTOtGeYdtI9B7xHYc4Y6pLAuLRPiku+3
NXk4dsjp50qciHiOjzrO3B07pQs5SJORLldb9c9m63anNYt+404pmUqiAVbPHXbUoPZ05qywatyb
eEPpviJy41H9rZI2jPm0Jl4oDnHisXkaadRT1AvMRQCxxdFlQVqXCB8uLgjQRtt1IBvN00lX+sjc
5DYMI58lP6ngKw4dCYu5J6a7Ppd935MJopLk0Pvsaylez78vfMP6v4+c9c8pjG5baPdA9NZPf1/+
78/9fmp02uWXXx1qlFFnKvto04gQA+9CkEnjPcWFg9v6f8e0DenC5259+f3a76e/H6H+BBU669Pv
ZzYHwH9/zP6d8w5gtZLCQiKVrt6c9aXBSHau1pffT0tM20T7ATOq3MmD56aBjfV4m6ouxg/WQvca
FwYWszn9902c9XhU63cyfLsKokE9TVHNpmvqCvPM3tr478WLzOcEHvQ6pljrhI1ZupApiC+HX4LP
HvORAb1pfhVT95UvogpCn+Z2mZNg1vT4FhlbLczCJSJ4alqeFhM+E4sXZjzY3V3A5g7UGQITgRgy
+PwTa/tALBCaw13iWsO5oWYyeegSP7a81mn1gH/ZsJsg1r63j5eC1dMPMGu+GPtviqC+yPVumy65
8t68GBGtcqv3Sd7cLhnxQ2LmL3iyuCSZsQSu88+Z8drJcfnKKtPfmUt0zZmBOoNKDoMmY9KvrUM/
5Sua7vz77/D6+jRW/ZG99Vdf66sdQulzLHlOwzkQAnNlJL9Tm0vcthfSwnBe72zc9MwfZw5vc9z2
8ZvuiXFgyvEXwSNTPY8yq8EzRJnEujdHFOZJLm2yP4OaQJSH0Od+a+7ULBS4A7IXBvvBBgXH6WD3
PZiDzP/bFh1nEeCNqWofZos5KcaFhau3JYii+Vu23QOD/G6X8svcxMt4gCpwDltk9aYfv9kvuB1P
DA+mDEyykXjtPvJ+BlBAd8CF/b1YLGuzxPJJw3EN2C2/kJ+SnUWLsyZR+RenN7rvB1CRf31tvDYD
CMbB0h9VXPjYw4a7Vtcddm8rfoiL9IB/5wu2PgDXtsG23hKD59vfsQshg4ii4dD4D2J5s7wWGtmy
jFu7ym9a+URJB2Ra0vA6RuEdHN9j6JvZp9KgFydYOj4iRQsKeGIH4DL5nsSbLfsIUk0yhwZySdpL
Hf1gINqZrsWFYU8f5RrHWLTPlcLVgPmWUMzUPhb+8p624qaP8MWXFYXm1CF0StwBowAF4u8iOwoh
N8asNdFOrtksGWmZyYq3d1CWWWpdn/c3iE2I+17ik5qXC9vpgRUlUE6VWtijSFRWyGg7XFMwbiiT
nGSkV6qJv/KoQXOE+6MiBoJNNtE/zlsfM2/qLfRJrYdXzhShHfS3de/jMtQQJubutRGCpq3A71Az
WpzJrEQVtVbbcIUmrIgbWAMMek3k91nlFDvlVIeyG77tpp1PHM5sHKCZKcmO14bGpscUldWkyiCD
H1xPAb441k4qf3Q8RZ0irM+e4bhZx3euPC5rGHsVFe/xaBgH5c5/dCNyQuUIMc+L40jc9QGYur2p
waNQk83zXjGwi4wmYGfPTQYxb1d4JXDVKiQXG1Y8Rk7cTXHd7KcIuF7vHXkeM4pJ0uRoj9zMGHjr
Y5P67P5LwrYcnzGxn9GhyAfhcANaZnNbjqncjTG+A5/mbIOiNAFcQgaEkwSWllhdIr6R2z3bzDPY
PDArNSljg95Ogjx1o5slJa51qDgEgSjhhckxj+bDv0Yd82zd4PHvxQBhnI1qie7tIoPg7F3rhq5N
J4iyo976Suz2aySDD0gAW6QkCwyLkEjo0j02TqhPD4YzccVCSN4iXT75JExA4Yr3Rn1yrYVBIoFy
RNQ2uaLr6Zk5xCImu3QKh2OYVDZHcHKqVlAw0SIW3h12hUQqsCIqbBPVlFwfyq7FjO0evjt+WPkz
0Q6clwikCSS1+9ghwmn29a3j46XSvlb78Y6MPKYwstt73fCa+uaHVXdcFDPDiJapbznJHx8lTqLU
68hCeDtlzKEmZT96+bevCaWiIxppZHHZ6fZBJgphEsMh2wOvM5QrV3Si34iX6CHMb9FgtBtGVmT0
hfiu4pu+A+SsB9TdPIUJIesMGNGGDZZv8uBlvnboP0j8cQNq5wfGtsFkWk+lKvFp29FLZUYstM05
Yye3jR0T4ySpWhvTrnkiWXLea2S1sntNXSI8PPGWKJHvxTR/y5zo73lZu+6Dm8xpYK3lRQkgwYRL
KyYV4QLR7yaaaBQNAM7srfC8a1jnf+0UbCsJ0E9wRw+DWX2OtvfatC6xQRXTLgPT5PDHcTwkVZ3z
oor6Z7LhCGnV7bTTAZVjyrshThTOTX5Ghk+tZbWPo5HdA/t7lOgekFcqg0Vv4bGvqv6WRJs4WjKd
BWfDhkKQazNtZUGiDeAzRJOdlwbp2OwKmf3Es3w2xxKPy4i+RNQLGRimBE0wHVoUtagsfMKYhott
eE+AOPMbJ7Uexr6+dzvHPU5mX+09q7qWzfiGzIUcIjYo+MFZDNfmjgUpBzj4nQMV/b0qTRGUPu78
doIZWpCi7SNikBZrekwzWUCte/DYOPq2/SwH4k253WYRs0OJvbMxwL3q0p7e54OEhjPj83AvTZZD
aCVQn0piDeuFh1bdc99pvXrfYEiOJol9Upj9Lv+YktlATwnlMp2mejOsXMbFAtApyukazytGeBjP
gDmJ8ZFsZirtcZGcueDqmMa1U/btHPHIX1yT3WbUsMIv0BelZ03ycMhQGO+sN17yfPwo7aAIirrs
97WkfXahJHbOMpyK3mToXO4sIDnr9yFvvu4BXMGQ3CK0zfypPoDHTbbLBPuqYK15SCrmK3S3BrMj
0IuRI764y8UxM++GKnyxDDPZ2fgzuKnRRRokQOV6RDG3d3pSxIpcVfsGFRDAtUPmgvadi49y5lQX
fvI02daxJe2VY8I7ToWGeaqxh0UeMEfHQ2tN2BOs3dq4iiQ8+h2mgj7L9d4ahpnukU0YC4K3NIY8
6WQpwjpE4DcVcRZI25hW1t33SCl/05LoZSS0q34OHiosjT+RM9FPseNg31D1u2XMb3prxUV46Z1O
umhX1Gy7pKieFQmep3LqILhW8mXhaGSuLgi9gT8Id/s+7KDgMtdHWbJUOJGdAqeyVe6czHgEFquf
nAwiUrz0LyVqoECyzO75jqGgDE7rZmeje4c0RSgnVrtDmDbfrd0HvjTnjenDs4FzyxZQPzQVxviO
dGtmNepsd+wx7CxLWftSFXuzZbM5ALCAZYC8CmAuQ9j8a6fyPZTZ15yNEWO96s8Yqugy5e+GD/aj
QnnFwEzFW3qK8TCEqzIQKuNQZQeDZV/AQBH/t/bzXW8QZysYaG2c2ScbSfqn2iy2g2Cxhy0mxiLR
VlcZM29q1LdW7YIAgEOSWJ8dKdtU5XCfF5aTgLG83VzFfxYjUTdZ118meH4BmFPrWKCzXiaHGypC
Ohfm3sVj6llM8s1FlBUgQd/SvY4nAOMFCjn4XdhoWNI0+jx4cXtPYvlEjdDM2r7ASGIo6FnssHw4
tp4f0ZDhO8Is8I15ddm3azZ3GTIxNhmw9aZEKG4QjpciC/erH2rt+zwqH/yJA61ER4AZlnd34b7Z
t7YFimHgBLYsWiPv0+uq+uANLUaeLnwKed0Mr3nBYY5WOCJFx9RnCHcRgTMXrYp3WBrRYe70hQnC
k+/M931BTDz4Wc3t4t/NRi0ZLhuPfe+ooKMuOjP14TmWA0xoAe37FVP71CpvJsd9DJ1IEkJAbnY1
27zTXnQzd/zQqpY4CIFlAKmDRASZdiFJCy+G4JHnuODu1wdowb5lMkBeKgvhezbTv0YVufR/4GZE
R5skc/ZcJTKJvObRCRao0SU25STiLeXEBoU1H3PX/4YPkd4Imzmna6HVyFGfsDKSWwvZIJIrYy0h
qb47Fzb9uEBlk50d1J7zXDP6sutZbC2PnYg1yE9F+CFZ2O1JdMa21DkbNwZ/m2nLfQFlRlm3ORqG
gAKgrYb0tm7rBD8OjAyH5W3gSs32G296SmTwH0LNtqXzbSm7eHMqAmvcjB+jzvyTwJc5Fu+ucIBD
oAYbjBaAu7h2hf+eFr16skwLO3naXkevHc+F31b3k89ah4E5EVz5p0d052ZZY6AK9gOMvCCbCpUV
h2TmGVGlRXMcECASjS3yJ1fo7TSD1wSSw0cl2EcvT96nORqu4LTJCDgiFIF4E2MOizHJFKPlnXu9
Dgh6A5CGgJ5szB1sl2SFjT76GK5W9GDOO5y95oJTQZGFfbDkjYewGQacbRzry5QpbA3dxAYAceom
cUiGJPK1DObRdZB2TQ8wNA3iEWLsrJ4/Hys4hk1uQTnSeN8iuW5pIATsVruSW2cY0Z2qgDQ1kA+N
hpAMa6p9ATVcpaynHIylnjvN9COU6NJXaLJIV3HEeOkGukyjg4dOSnW2KTBxIzl95M9QFTjuq801
uQ1x+lWtZhUUcnSuDXYIhmpT5yuLwIHTDJdyW2Fk3XX9P9r4GpR1ui2WTpJrXWCsBhovuUwOeYGR
0QN13cdKgFdHmtBPfVCFHWkJ1bBVvLEQjYilDOPb2k3PxOdidk4csiEmPJVjdm4bBdATxik/HkKL
LidxwB1HxVMlH4/smNFCZPlRt6wyJT1wOZN6ZuIA2MSZEEcPVKbyi7toNI8UXMZBFKCGGqM4j7jA
/IWceifZ0n0sJ2nHN0JAUaMHgMMchkcQhBdSsR/gHn/WbpOSjwTtrm/qGzZJs+XKU8dqsqjDB1Tq
SWAaKE0GxW8t7BBG67w9loyGgzARPA5V/tx1xrA1E5fBYzZxZFYrOcfG4YQdEKfn0Rh9poUSfpwZ
kQkAipD6r0UFrB40RppdMoyfpiqh47qOjUEnW7KDauuXqulV0Hqj3FgsphRKSs+6L5yEcWnSKvjw
0Zdqp7eONe4Id5bqJXwZZswDkWv8GQ3QDoPWKwhTzwcTZodIGeJZ66ObbM6XOX0kHIpFKsMHBgJo
71R/z0wfn0FvolFbygfNEOVmMP9ES1yRODIxkDefQae0u2SleQvTZIRJkDocOP8lcvCT9ou+p3DP
tvUIv26CRlwa86kTzjGpm5c41N8uBoU8FgC/MbfPDuPNSQMuyrK/42SSKWeQXWwbDalsIbTlHFtF
go6BQDLM7GnjnbxOIs3NWa4ItH+R87AU7LIr9lIK9ggLHR4DgDo+tP0v9EFnJNGfNKnfVM87UWbG
vbWs2Z38Fqlh6ifpF2w2UfJvtIj+EfR1P+3N2ZpPBACpAK3yc1ua2ZHxcAx1ww8qhA97yB/7sEAV
ZwD5DSqY/ZgJTjAdlgBr7EdjZg+skHde4smtr7nDzEJipqj8azsSf0XExqWe2Ylqb4aRyYOA/1vv
6kTgE0SttSfpBeUq/RDEQB4J3orkQVNk2ezT85+5JcHR9ta+fUTQOEZBVSD2nxQhaE1J5c0/guOi
3DPDsLdEjr2IiRmeSAuQWCyQ9OgOZ4fVFrlTUMLlejIlRYJTLb1iWiV1UIePRZOedFNQ9yIjbrlf
sn4C4W8WakUlhwhSnQO1bh2z1l2iHWTB9oCc97MEf7ivxMWrHOxk0WwS6IGgslB3dkqWtjPLZNey
7uCJYBORKsUmtopoj8qfUKeIh8ScTcHMgGySRopTjJ130bbTcYmp+eg/loEb1YVQjrz4BvXe7SDj
bKdKdtA2QunWIrGTcNVbXd02iRh2Ucm54bqgALpuXfbPd4PIv2HUAQpAru6Ih9oaP0hCF8HIeUpc
UvOrxOkSMgFGotO6qGh2cX1ZRYYRz9DJh8DmZu5r5kafqkc4FTbeX3SJcMIdVnBZbKpNR/9K1852
j34syRZClXk4LNTTYuovaNVWtTVW83S9WD36p1oRcGCyPx4BolTrXnWWXRSUo7olzbY/Cp3h2F3e
0d5B/wHpx1wgwgA5REEX6uImirNbZJGEnNnNsB9r9Uah4h51mJBhab2FbJxTSsKgcQhj0pqzk4Cn
GeWyNqBAD5IrcC6JcROM5hJqHV1y5Dp0QLi/v7BxY2sVCMYUDyB61RB1OOefo7+WMo8CzGWgD0L4
gXQkkAcL2ELrND8rraujWrQujNMPIGR22FtYRLF62XRTH23aPHqUhU7vU7rCWM5w+PXyVqzzMWck
P6FEo77SXbjPSYI/9rV718zTLZwBcysQMiS+x+7cXvEFITpzOGbsv8UeUystoGTJZOOzJOYIvlcO
2cAgNr3F7Y7HKsPmWMyHGLPqXOyXgdCYbg1yqqw5Jqy8JiyG0SbQIx9S261Gcb8phgFKFYDzXQdl
tnZXhkrzp1iArVh9/tPK9hVn+yl1mZa0aSy2sKX3udYGQsj5dbJ5fvmOfYIc9BkD7VQJ4jfsrbmc
oH0SyJgylrvjqnseBve7wxq1YxC5nySA9NwsGOv4lrmtJ04+Gv3IQJudSviBdqTpqHM/QdoA54l+
9xn9H/xKua54PLVzRJGfCvsD+PC1otgJojr8+6ZcCUymjJuLxpFWrQDwOk3OORIkFBQPVuM/J5l+
i0fEjrju5KatJzQMkrliKuWjaU+MnsS6OmcW0FS0tRkDka0oPARPk4wOk0TiaKWNPJAR84cbj9KW
oIU6RGCSJsW9bd+4a1yCFIN10NHCIzTb2TmxwZo1HCxcH6XD0B2qJX9gaIr9B2nDr0IdPR/FhwRR
kZuCatyyohs9a7mNJqIIrG66GIUcTkykQt2MwRxTaHrWdoRwvWe0eBtntBsTC0MvYVDUMsg9xkWP
VFTY71S+y01ef3T5Wm4u5bh3soeoYhKV6gcS2nwuN4lWw/iLEfkbE/JrkTBtoV9HsTQnrwNwwWPk
jUfiFqJt6C/umYHjprfbo6HN/I5ct8D0Ne2XU1+jiDZ8wgy7gwbr7gurqHfJOHs7U3o3/K87htag
j0uD01LFZGSN5eO8AvOdWAhQnGhMEBwdIowum9jmEd9F42f+P4ydWVLk2Lamp5KWz6Vz1Tdl9xyz
wnu8AycICF5kBBDq+15jqdnUxOrTdhKPINMy74tCu5EIcJf2Xmv9Tcr+sMbCK/GgOWq6aUyogWtb
B7mHfisFZHkelFK+bI3+VUV9q/BJweGKNyDmwd5+rEDTYiEXblpsgWBczEsdBnhsdw7PK1lAB8S0
Bn25pWY0634kElF3g7ywxvNBxOXMqy7haylROquuK1RE+B5jCGDL+deYqiULUmsuJg0MXjkTsDEO
0Cj8bgC+/mJHSFgY+n2VVslak40fkQw73oDj3ysQEfHB22BHrnkeKR/f/YrrKDUkGOdgzDZhU6qz
UEJeSrGVYUP+ES+lfmPqxLkuyiULa0DhvUJ4WbIdcx3LDsVqEpWhDJ7IrMC+STEYvYw6EaQldwkp
4N635G9OYr30sr0vC+1GGbtnM46Q1IcWR1CovCkqmzo0DKjw6lB+ikNvIVqa1yioSTmMj5wntA2R
KSzgBSKCfF2xVC1NZCauZFaCNIrJr0WBu0Kk6NGX9ZNXoQkn996ypTRkNMhzKC7iRySM7YVSQbF0
j9jJUgLRAcRXcrn3AutJQ6IbDRbjiAfUK7y2HabWtzK14GU+UN2zO3Xb8C2hnDJmV0NMjnQgNtUL
KP56SdUKqjWOwhuU4YKrzGGXA9jK0ikCZyo7uLTqyB+xmXSk0l3ju4SYsftc2jgRWUP/BoyoWIBZ
m8lttVHVKMONrMmv/N7gPwhZd9V4eXj0fOX7kPCQGtn47CtUK9243igD5V2FVDr89qGF4MKZOCTs
a66BAoGiT3mLgVGX4x5FGICQVr+S5BjiNMWoeWs5y4FczT4JjuQU7JWdkyZTcqrj2IYNs7go+pUr
Dcc2562JQ4m1Dkr5u8KytJIzFCGqqjwC8g5x1Va1pdWVlAo9koFmk9iTYZi+9nITwG/LG8TP0Ntn
LYCXNfhHsNE3BnbKYB/Qxitse5mO8LuMvs9WoFKfI1PWVhkIVxXOpN/wVx1qa0XB+1lxgAmFdocT
gYkYk1EMr0qTIFqTaq9hHx8JQbcS+NArqwz7LTYWxabTkgepHJVrWWd5AX10D3jSmZETRrvTL4ND
BPWlqJEMMfphOEnfMl3z5pI8qOs+4K+31dF9nNcJtsVBne8DPq9lUYzJonASFHMgW/lJegjjla8h
cunkhIaKqksLwzE2ch2cHKnBdmMiRSEBQbQxZj/8kP9tmvWz1GyjRZke4ZKf+tB257n6YGQDCoFe
fvAcYBaGhoZpm6mvSVwqM9/GsVzjqZMax5gXNe+OUo2Vq0gZVpgb2hrkVARu4LWQsS0K70m19Fcq
iGjrJGylcylcFT5/N2dSCFA0kHeqqtyoBh6ciWrislG/oNY7Lgb4U10HiECVixMeIz0hPJDNoZe+
I+ERUNwJ0Qot1HCXG8CF0LNZUOjEBC2WpRl/bzYfmOhRvlIoYZuBv0OuDVg3Qu9jCBm7bRD8aE3y
0PAkkSyQvXVUB4eyse6q3J1kh5Alsan9BGW2TGvlm90XqOciaAVpxb6iyJasnMzHsMDjS9cMBSnC
JFxXha8eYQAHrWEeJ6MDlOnMtaaxE4qSzWC7OzlNDb51PH6yHCJ/YutHAzgz+zzgFBvyT0hfWiM6
9QBMZ2DpTlVD/W76yNDiH3HcJlQCKoD8Y9gfIFOOGclpNpEVKTDdwRqOsmIdzqFiUKYWXq3uQ1Iq
62goHkOKHiOgGVCu8cIo0QXpdOr7wB+uyOyTVJaINvrU3lhoR5sZwCij6xZtLY9H0vUTv6LJ7wEm
P5WBtgmQxz/purYvyvQRrJQ/c0kGA57FiLMgJl4YAN3U/rEZa3sN1w3RwRCActaz3fQwe1alE1ZW
8s3AZsUxjHwJge67pkYoByK4cY3Coj4DWwTPwVeOaKf8aA+yVgULKpc8OtAXkKGUQbwh8ILYETpq
/NGgagDm50ErDAyoS3NlJCpQNirzLFl3tqbDelfmpgPl1FViAJtjFK6MsrSWCASCYEozyvZdYe3V
CfevtTqqb62b8h0K3jqkCAgAdMzi0mDA+gl3UJjo4Nc1ibwdBeO6dNYZxgxEbtKmNn08Oo/mhELn
z6LWvYBLI5PjIO1hpPF15eksYEm/LTNlQu1FM8VH80Gu6jV6u/0cHTpcNkIkdlUNGVS7ME8tAmoV
8OQ1Rm9gi7BAgURPRIazAv5uvGGzoOSFoDXL3tR8Aj5tBjbqVTOhMlBGKVemhnlZZz6pQZUsR8RI
5mqhHMhYOYtg2dUQnTAwR87LzBFRBkGMcs2uqSmlelj6zSEzfAOYzg8bGqx0J+1M3td2kWDf0vca
yaMVsnjIZbG+raXUZUNcD2uPT3dVUmLK+nFV+6m7wrB27TcuSCRzLOZAH9bQOO7Ipw4EYEiUw0CA
CdARPVDcuOpqyrM8s7e4biYYDJCw6MzwWNqROquwQibpQD4MH1Rj6ekajIGCdVAnOQ9T6QkaKpr0
SfbkA9Bk57TsqK6Tj/hhmgFKfp15J8vNW28QImc9aCvpRK4Tbbfc/4oOC3vW1Hoc0Cucj1OZ04oK
tsrsRZZaDiN/pCy6knGiwGh6S/SVbpzO3E0WBOxsTPTR7IU8OOq1C1n7SsuzA3sgDFVggM3kJnlW
C7jtpYUVZ6d210raPah75DHaFfLRFPkioNu6hXi80+9j2GkLRCYk2Ax4muYxhnaAcTSkgGcj6Ey2
/+gtjWN6kg3dXQ0zOTGDedOzeUbmxLruRthqOEsvQ+O1R34DcQ34MbILwIU68yypumurIu1tGKZF
flIGWgzbAlaCpHnhlzRWvwzQ4bGPjzZS5PIIqfJLNGgAndd9PexDrBJmaTjBCx0SVQkCZZpJjiSH
JtHk6KDFcv+GWwvuJpQOPLYupBvGDi0IuVvEDY+lp6hXMRGrlBKlj0oszS2pA0zAy0SJ4KBqy1YP
92PM0w78nIUmH78q+ISmXYR4t9ZdlxGvCkvVv/J+82Z+JS+s1EUsM70rqK2iZV0Cii51xDB5jw9O
/NihfzmPvL2jmC+OjDygng1zw2iPBPwFrjh8PcfWmidO9lU18M+zJZmKgEqy3a/R0CuxFdTVau45
IOp48Z3K0gEsjy5cRqIgCrCUgm5BcGYbx6blt8trklZFXVKBTQ+dC/+GkAZxHgSjmhCXZTNbyCR2
QPDJGFYskPfAihYVmhrURumFAIZtAJRlwOLeTlhbk52+Jr0ahRQgkd68smGcDzXc8IFk/Ry9/7V6
Pf2ecayihBN/1dAMvXIm+ffEB68clQ8gKYmts+BFBbGkVNkLvIYl2gIebi7+rqlcYz4izVIq465q
S2NDwXns8DPDUFgdMH6HobDJIM9qoEWWfsFfhJTnHeKVyiLo0B+xverYS9qLhiQx2i7xixIjuBCY
6eMEVXV0naexMkj7A6tU9Q68QNlgdObCpnCQm1x6BgmCAK9j9M556fiRbM7rFtSPpMTf05DqS+da
Ei9UynKdQ4SE/hSxluXA08/Av/3+23/957//66X/395bhkz24GVp9Z//pv2S5UMZeH79qfmf1Vt2
eE7eKnHVx6xfr/nP/O7/fPntR1b+tr9bfvk8c/pxHxdy+/cfP3+un39pLNKaN9Zt81YOpzeU4mvx
Q/iPTjP/p4O/vYm7fBnyt3///pI1aT3dzQuy9Pf3oc3rv39XdV38Jc5/iOn+74PTr/rv3//f//Xf
0lfoX17w+qfL3p6r+t+/S6b5L8eSNf60uqMqtmX8/lv3No0olvov3QFZZFpkIoG8O7//hkx+7f/7
d0v5F2ULSzM14LIqV1RZM/Ur9r8cTTUUx1FUS3Es1fr9j9/9lw/p8qH9luJpnmEWVP37d03hl8nP
H+b0y+km4sqq7JiKplqmg8KGzfjL8wmpGKYr/ytWQnLAwFzeCi3bG6ms3ffUcAANjM5KaU31vtOB
9CZj6azEqGxLKKJMo0j7a+dRXKXfR//q2svkv7pWcZ4DL/PnrGXFVhzsOC5Acn+0nR4KuTUdPvWF
SKr+MVGqdmZa92tPH0tSmX8c4tz5uRmA+99m0RoLGO0BvYVkp5mOh683zWJI5UXX+dZKNQv9QUWg
IcKA6egh5KQATssIWJbR2A1PRs7bvFaACHn90nDCuqa+ZiHKGGMfvx2GAsez6czMHbyZXc+EHffR
ZnnQrltKFdEA3EG3sPypSy305nY3Kls0Qq1iqei2shVt32yOUubK3/MoCNdDqKe7kHLFLp4OFBws
BKhB130aEE1xIN+ZsVrjuAu/k1NkYL0uIoTmRqTvJDg7fbjA1Lld9tqIq3BVtlMOzT6gzNkuRwTU
qBQa4NgVrFK16qsjF9IN+hIRKTGfaDgHUNlOBwxsOFjFcGXkoJLquvMIlPWEwlZeeM4KXOdBgXF6
8LBeuVOyoFogOu8tyx4cpO/l3d7Lq3s2ABQefNloT+ATKvw0Z5ZpVOw64vrE79GukSYNzn1iYHpW
qL0hJS6a5qh6p7+7SNwoNvBDLbNs0/UacH8D+6ttZ0c/H0RfPiHoLwOiD5Tx/ftnjsXFEFLOU2A5
lpN0igt1ckVlHDl29FHvegT/gVJWPfX2Ds+EqNa2igIEOAfeu7YVfLyMHj/r1B6zk9rbGvnCyH+I
Ygtj4d5pt9iqyfNMZWEMuyr8Ks7ijzOUfYJz3+XM0lR1DZvZXLB/p1xppcbKoYyBntjU7hA4XXmU
1tbgyJp5OxKhSVXn31l9RKxUtpgEkQ865SxoV/BpwldIYIu68JOn2kX+C+nxYG/UsJc9NIXmWFUC
v0A8BMCU6xH/ybKBVN1EZonV7OAPfnaQrTI7YMyQHQA1A7mh9LcUA+RYfPTephEJUy32yfmL1fT7
wo2f1DDp/BnuxtL11EzTtqVCZY0SbFF498WUW/1olqle3lbjRkH7YYt9BjZROq482zBFIQZtyqxe
aMjLnDvP4/Ccv5sIAq+txEALxMcdANOhEKt18El10u8jzGwOCYJsdmjF49c2Bo8rF4FHWtL20F1Q
4DBgmhUNN85o9OfDBFjqneDnHo98cFYgRuWih3jTxz2VaHVYkTIMbjPcic6aSQFoiT5s+gejKg9W
WqxQ7nG34sBbz4XDwXtENBPxMrm0+QCP7sjuyILNiESMkuz9EutQlpvx0XPlnVmp5isK8Xf6aAQP
ie1MUBE33GXIau1BOb5PbdNxR6U6e/hpJXxfbX5eXRRF+7S6OLKj6o5h6o4J8VCVp9Xnp9XFUoBK
+wAE3iIziDeBgwUizC+oB4J1AHuMtjj93P489af2n04/X1sNsO/QRCI9QWHivoHvWxhDf0wCTCER
rHQTBMbcbHDxt+BjFgdEMHTeYUm0S2P4zuLjVzMf25bplEwUEFIyhAsx73LZxxWXfkMdsXAXV/zz
zyjScl+kXXo32CVmau2kY66W5c41/XBumHX+TJyDvi3wz8RhJwsaOEGOyc6f20nmO3quEqxAazh+
a3K31VdJSjYJGk/dCIXZQ9gTbx3jhGw9BTSreRwMw1+PpqkvFHybH9OW/GhSVv4RurWHfCG2YApl
UJBCWKS2WGvO0L7ud1QXhrskKm6sqb/CCWchJ6O7KQIjfRghJon+xgknsC6yGi5u7k9KPVHdrEeX
ShxQixJFzKnba/VNjcTlvefYqHToFM7cDrlADYe0f/j22ernb59labzxUB7S2OHwVfz12wfw3a5M
2QxeQyXSyKuwdIVyND7pMsmQblDZM8BYPjXo4sJgGZ7kGDs+yaur3VgN2sn3pIeBB3YJjwc/odiN
diUIgl2Sl+9nok+yk5soHT3My37pF3P7xuwJqKdrL8OhWdyUyL+iffHn24k+ikIYJTS3lqHj+9M0
lH3qxNhFaKuiEjd6jzUhvjU93IZr3BSmLj+IqYjavk9tRww3P6ZmVmy9ZpKGXViiPJjukJEoQvmh
9GtvKp/rqKWkN3bTbXgkl12og8iZzuRYx6XFa/z3s19HP8+T+gB4D5l2ce1lNLMr5VotGww+UlQw
EJr8+eDkCt4kJpitX/svcyM3l3eiaRrZru4TF6G3YUDt8S9uJ/qMLD2qEL/W4lJxY9H/+TLkGE9S
pHbzPkOJcYyHLyye4YwqS/loTiQhlNm7715ew7bxQCiGhNMBpXfYQ2j41YZTnpQgKWeSkd4rZJ6O
qi+rCJC+t0bH07BFKe5V4rKjMrWmMdEip3tu/c+vG6ef8HGXy3UeP0G0PsYuP28au7Q+/mdk2KxN
lBMVhvBM9nZO3aQ3MLNMLB1q9NQnzi6HSAx4iKqZWLie5/3VZL8HhPT3T7Jl/fogEztpmm4Tn5gU
L6ag59cHufcBI/kl4TyOh3c4V9q3thWGe6RSqDVMTzRbgpcm1exbtj7Bvvjot+mvPvpxcYWQX6iD
mN9bgfPTfNGvedZL7D4DQDo5dYwYJQ+3Qontj2/t+Wzqk8cKgWtMa6hegpCiQMqXWgyLg/i2iTMx
kdUR+wMNFPWV6Dzf3FYwxC1GH1Z4xqa4gHsBKdBBjGraFCNzLa985AbnoilTcr+tFXiU02A2HTQX
6ksALWFLKg85KGwkBwO35bo6kjKD8BhEyUthgEJzzf4pYZu8uMwwjVfXgJNnYwWC0CkwVpNN1qWd
a/+wGzDMP3+KU7CrqoasOjZoil8/xbwZMot3kP0qeZBYQXkohboQUWSmrOJGlb6IRhStscOQvuSB
md0Fw3ObWFu3grBvmiW7wo9mjisov1rnnkcdOF63jjfMZdYbYyzUnaaTq6lyWUXajDNt6hNnou8y
muUwMi/zxFkXdCclHYMdvi/EIDqiKTUpHLJf3vtBDGSN0xMU/tEnpqBuye50GkCElaQpaOHqqEyd
4jZitpjoRLjU/P2TYv75SYGNRXyoOrphq8T0v/6NkV4PQAP62quRgkii3K3smo+DWQV8U0UbeDC7
w9xD6Deori9dRcoHEwetthgDQ4dzHumHCJ5siFTeXh8a/aBOB9Ef4P2ycNCNAvn0y4AYxX2JyFYN
FnXjSLhOjoEVH+SsDeeBmjwWfaBsjMyojtXEc8fOpTpO/ZluAiQVcyOqhFjJRtsW19D7UcUQwLKC
bdnl2j3y6/bNNFYgc3QZq6aWrndfEK0fKPBKxabq8nArzsjCvp/FH2eX0cuZB45/G6lVufr7z0bR
/vwA2JZtgkqwZYd0kC7/+uH4lu/GIflHvFOxCNYXVg4C0h+kPRAtVG76FssLWucuS8FKvEwbPMs0
eNLxuf0xHkbBcN1Z5WZIbWmvJb7RrgYn++k2YkDcizof4Lusq6/cvAwnD2Hpm6Gmpywv4aWQIKF4
y7+ehkJpitSfm1MwQlbwTvYBIMDEdfdFjqsWtqDFxjZ9bR+xaC6ULiwpS0DeBjTuPU139CMLr/hy
p7tedLI1v1xRNMOFA73OF3TqVkUPsD1oE5cam0VSPzbdGzEjLs0O02dQSrgq852dvp693sg7S3xn
u4KKoIFk0PIycpmYIZSNggcqpLjiVrdOj79g0ft3aFH5d2rXUOl07EnUhr6PGTW6gHMFNCDQIqhc
o58uVdcFHTw1RV+AGCayXez9LBFxAvV4b4NAJ+ScJoo+AMwg5JWwuhUDl3slInBNEaVSKqm+puqC
KC/5baR4iYenM1gG2SE3UmOrIIf2qV/MEIPTlWLq5SJjurKcrvy4rZgh+sU0NejPtxVdny7/9baV
k/3Dmm3/6ctuqKZuw8MzDcoQhvbpbU8CXg6HKHUphGAmq1hmdoX3HxG6TJgOHwL9z6lZGEjVA5AZ
oZRAW78Sw58mop8E/Oo8XUzCRun9Rpfp4paiKW5p58YxVrUEk+R6OAS6lqtXtRs3h3wresZOGw6R
6Lby0F16HSjLmEV9koPjCjFO1ra5siy0GUf0+g7n4fe7KGSRrkqUgDFIWOQ4UGM5IjUlEnhZkczF
qThUyCNtQYGKBrV/KLuXyZdpwzTiyxN7HzuYPOd2out86jYBC5CluUu3irN9labDMp8UDi1yb3vR
Jw4GmYX+SpzCKdzl8lBuTL/23/suE32nfr+D6IPw4Vz/w+tO/xT8W7KBNh/hF/E/byh8oH593XnO
iAZQXkvfoypa1OQu0FUtbeDYWdPPxRpxWUvs1ukP9pPoCNKcqWJNGRK8AyOq9uf5ok9cOQZjf2hf
eJNMd51WqfO9fr3/+YcGofXD4iONgAHcIldb3bbWCTxScXPeM0wbB0LwS49nJ9FNHu70RkWFj6cc
fip6axJEqEoHG+zBJ75LRzPcmoVaXInRXumNu+kC3eU9ILrIuHJBh65AVaXndDkkj4Yqmp2txVYH
+G0zBx6SreUpme67f4yKzPtlVGTexag8Tf50rRLJ6X2WdMlmzPsf7qAmN77sp+eD5LWvYx4pG9El
BhsbIlSolj8SpUpvYvxE572javwmCJA3yxBwTTvtHMMWtTHg4saxGGScSDGYXoCR9J4qS5qVrq89
jiOKTx5iEXjQ+nMWF/+uLTT/TsFJBpKgdBRdiPhBosR9bg6tnDWu6dSFUzeT/Rz0cNxUnGOB1tUR
L0fnmBsID5FNiTeXASTE9X0BoElMu/SLm0CCRb5qul4MkCtEAk/G3OAQYNm2bUtUgIyI3RwmLDey
hFPQYPWPQ5ulS0sxBoh8yJEAtTiajY3zGIXBv38OLGo4P1dYLLJisq7LuqFYlG0081MOrOmwepWL
sf/el2T6sYrqKTCbkFz37NNuweQhYmXV+g+t9R2I2XJ7R9q2WkdW0s1EUxza/IuZjsVJNNSA741u
WXjbTPN9JTX2CNzfilbjpu0ddrI/ohivTCBN+YHcqn7Ocw0DrsKIzW9FDuucq4ptx1/6LZJ+l3ma
yGI5jQuICkpCfC02YYnDTjnKY3ku9l2o5f7cdAYnmddWvqTsZey1GGOqKUoRB+g/N15b5ugm0OXy
ESxizTKxx52qAWFpXuZnyqDNWjao1zoct7k4S5Bu+1IM5Q6h5OFJ9OtDpF87tWt/qW3ISr/2oyLJ
digMylmnyJ77Tzs5Y6qKsWWkBCqqZnympqWbmmw6wJp18pu/vtrsQq3qoTKz7xU4jHnquliRJojz
9gMKa33q93sEnfu9OEMhv9qYZXUgnquMazF5agIDAKMFkjeWY2vvZEGyBinvo+vTJXsrHE1K9El/
x2IBODUIkmcLMEzU5BiDlzF2622kvlrDACRHRquZnOCeJH5KhsseqCuxIylGqJpXZjykaOzCULJG
QFgurj2tGgVvKnqqEI9gscKbLPFS+uOAU3m1s6fDpa8FPSMrAP8t1cHJje1dfcpauK1uSdG/1x6A
vFGCz3VjY8SS9lCb9s5VnfzUxEN3CmsX4+40+ppbRwtQEXbAHMSZONjgfitYsfU2q2JlLfpKHNAX
oJ/RphZhM4UndLUqd7IpeQ+0RWx+aYrAWsTdH3NFl5hhSvnCNdp6U03y45cD0lDDFlvodYJuAUg0
D4rEZfTctny+oqi1bIyw04+jiV11mhR7tKcBp02HmlVnC3trL1q8Y977WyzjlkOIHcClT0yhhvOk
NAMGv+R4y+8hKp4L4EXmRktNwq988L4lWorJHJT3bTYk6YMChkf0Z66bbQa4LYC3Pf8b4AJyUabi
HPUkNW8Vvb6Hpuh/Q6ieaiUGr6tUslKKSIMPoMRFpmLYttgA3aVaFtzX2VIkrPRKEQ2RP9J9259G
RCOepiEKfZnmQbQIHX/x929JAM5/eqR4N1qqadkqOwfTnB65n0oFvdaluZOO2vfE53mxdNneiYM0
KRcW0IquLn26X+O+rZIIP8/B81He8eQZH1eJuZ+aYr4hY6QVA45e4jF750vjgLu0Q2J0OgyGPAMm
2B8uXWZQgYwp1BQF60w/T/M11M1NbGdnok+D8jY3CqcAvmP3s7yvUNbvC+dLYSJ5Z2o5Fd2pmY96
CYwSM0vRDIeUeiB2wVei2UDbPrayvhetyB+zLx7E5elCcUhMDOzC0MKsJHgJ5STdJiZJ50bvkTee
QpFhCkA+9WEBzWbk13mXPsmgcn2utX26rtHsYWt0mCiPeDLiKBZ9rVo81hTVZ0mBirc3R7mdwyCU
v8mjt5ExZ3r9dWpksfro01SjaNt50KPKYONfSOWlxfpyOhSQmfHj9LEQiye9lQIIrBgV7c7uD4SB
+kYCQSvjOMAcpzX8QykhXKD5A34Il+sKSUUbzQYHgAFNfNTG+mm0HPlraLJN0/FAmIkmTA99ZUV+
uhDNSo2BCdkdutRicuzivhO35VY0PQxDLMNvjqZXKl/9qJrZmvHWuM0kwIreH2q8wR6yzKNYxUQX
tTk0PQFsW5lj7ZB0PSHIRJ1TBGRKAk8mV8glXSK1S1gmRtWCvNGneE3C7X7TK4F97Ywub5+6GcLr
At04H9woyjzo4+RDtYUJXW29JK8oGHI2ZlHG286Bu/9HlzgT08QM0RQHubaqrYu46IqqO54UXmOv
VNfSFqBng0czyyB6jZjQRh0kTGc4+lYbPMqu4W5HN01noqk6iT63TBmj5Wk0q9NtmyruKSzDb1BL
n0FAW3PPdPtrx8+S+xo+Vxm3w5PoD6Z+FRGkv+q3yKlfB5KGmOdUDu1NFGNEU9RERTVUDFzKppc+
4LXrfJQnPri2d2U/W7L4YeA6NS8H56PpyiCuDJhkKzHqkfsA5DoNT2Dq/RhsXPDj+9AJ4QX0egqT
VLP3PWE4fmtd8Y3EwThD0dfdtmQm7/PG5WEPim96JOF+pgIxrEY5/1ao+j5gZYfBj4+GuHycpn26
PEFrSfSzVcKePgh3QWFLP8EftCwPAcla2rWAP7ATUI7ViKL7BJoYUrizxsgu0W686Gg190HvWjYs
RLYJPsXGeR9I5aINKWCJPsNUqGBY906T/TItNR6jjsjnys8l51YfTng3YxYMq1eaRyqaQoaGPbTs
FO40WEzYB3gwx79fIRRjyhj8vOlSCeGBSJmyohkm4PxPuU0LFeSiTdv8KXd1bDDYf23lFinSKy1Q
OJ7PcVw2tpj0yTPVx1HeEEPnCWLofCiNfBV2AbKTlV+s2iRF43iKwPKpafPdXIiQC9nOfJVJFSza
CQqF9uz7aAiA/NbhURX4BYFnEGdN1dyXVhNsLv0XKET3x6CYLzARl2mO3MFixKscCR6UAYL7KOwX
VpugGqbEPFMBiqWI1A6PTjcC9ifHe4jQdRLTJLRg90kvqWiBUKlgdyEvXUPBrnZqir7LTuhTReMy
+dN26lPzcmfWKZxvP+4stldq3+5qLbSPTl8fRF0yCbpbRYq6B700cNoKoQU7UuRANUXdRYKv+1hp
5QHhquG5EQni1Ku9k8taeqXkdXHU4U7edZgcsGoPjxpAyHUFLXYhmmIachrdLkf/5ypzB1DuFEJu
Lt9lb0ju27xHYVV8mTUzR0IxIcYVU8Shnr74vpndN10mX1/6L3PFPc8PjWRk5/uFGdrX1ehj7jjG
0YlMtIIpDUa9uWOEJ3FQk+BpTPRhK1p4udo3bvQoGuIa33LVjVY74JKna/7qPj1s7n/YYhkTavDT
A6SpDlkZQEbalJb7FLVEWBAmrp/lTxBtExxFUn9/driqoL5FBB9zozLSai46/2pYDNS58a2qdPyE
p0Czdo6N6bUn0YjA/c5V1/YRhGFM6htlL7v96RzkRpH8VmSWt2tL28CvGPVRt4dJNQ+dxptrRZ7N
O0yKED9rHgJCn0UW+AB4xtE5GjraL+QPtQc71cNr0Yewi3MMB4laHHBh0RoHXMvB2oFt6tqcNyAO
svpV6kJ3tX0EsKb/VKKSeZAj01+IaNnF/OmWUvXMzLzuTswokVqfZWmMYPJ0QWGZ9nU3JXpEU5n4
PkUUYMuuj+ku13sUu+3hYOYDWcOiJs8IobdbePAGoQM1qTkXQ9hdPTm5ra8HxxtnGOj462xI2zkU
V+XkW8hzjCR3Tl6E92s/nYVTX4Y0014S23YrUhzWyIBSeuyjl6NSNpkOVUF9SfQT9N2I1hjIODmG
ztY2IzgtUvtNvDqqzBuXkMWSlVKiPtfUobmBcHBbx321F5A1XJQxaXNK98qcXuniICXubRRZ1V60
LjME5E1c9XEPMSOYqEsaT/zV5b0oXnYq7Ld97b5+6hZNq1X9Pakq0bi8MsX7UYy5zevlZSnOkHlu
KxuLkGmxyrEx2GnU6q6JGwHDhEa3lxVIgh4i0+T7/IA/qhF+bZCFm5Q/s+ciqW+cWHd/mPX3FgEO
UBAoLGQgCF+rWnnCFTP9htKyBwXM165zlYBaxRZqP6jo8odWbe0Do0J5Hz0EGzHWEVsa+sRAat+Z
ONqxm5emABwJ8lna4jN2Sc31abzEG2zPt+DW9nz95eMk9sJzD0JGl6FasY6S30ZbU47tveRXKCZ0
JanFxpBKQhE6HQUE57yoXcR2Oiu4DaAyX+cyNqJ+U8vxrNKNiTQX4XcxbQ54+5S34XCMJXtVAGLb
Xd5/Fn8NNFF4J5xffS2zfTS6EOD2Nl0QxV+Y/6i4evMdai9SjQh/nIyJEWvJubaA8FQ8WTCuxIys
QeKrLstoD8fcOphwg2dRYakbyUZ2X7UdY5sTuW7L6SCal0NZyCiCx/7m0tWYUbfSgKfDbyirZkXC
e0HyzT+oVCNveirZN7aEJq/Sj9aqtXS4WxmqDeDvTaTmpmF9mhj0fkjk4VHILMKVHUDv11roxiE8
qWslSUHHRih7N7gT3ra6jtqJ4VoPhWW89KORvuURNnsOMD74bcNaKsr+e4Q8NxJE8I2ggoD/arPy
LpPA8auqeRtXdnGXhU2wkJsognDJoBbU1tGVHPSOGBRdnpJCSCchuRFNSZ7klj2DAB8aR06eJr6P
Qy3ej3iBzXNUkKplUWGTFkDU38JUTbayblJDEaeiUxxQQE225zMZrsZVnlJ8ucwRTV635srGXek6
cn34X71eBtd+ED4iPewc0clwju10ho2TNJOjHLXBqdlBC1q7+N5eEb1Ys8gNeK3Y/fCoqlTOeush
b1V36/U5zkGkeIpED8evYypjFmWo4UkcPOkevTH3RiLpfKqNtN8qQ/l0GdfgaONL3qOwOF2jytWz
nfUhGwWrG3pcqwMqJei01kZizh0EeHdBJ1sHRcH5hG9K8vIXM3JPRlQk1x81wrOTR/5TI8i4F63Q
8H5qTWPsNCg5TzMzRVpcWtPYYJrRW0ISdxujKHXTgJk7P29FTNK/JxN63q4L4HFatVuMGpc8pMlh
qBXpq2FjbYKhyxdXqtqTrOAMEWfSVwTZ+12BSPZVN80K885aYe+G78M0itBYNferHHRxDoRA3FpF
TeRGQYBFPN3i0HZttird8P1/EHpasqq9CH3WyNZ2/aiemsQaYz4ZLKshe/ZUdO3qJA7USw99nhmL
2q3+P2XntRy3km3bL0IEvHlleW9YRaMXhCiR8N7j689AUi2qtft2x33YiEqDEjdZlchca80xT4aI
wJUVGTI/qAneT5u/z84YadqqVUmluh7mqqMpcTZTo/Sca21KKazUnUJ/I3q+ur+m+oqRnMVAnCj9
NFW2JGfV5mgj1kGGOykxchyITDN+ryguUzL33UpsWENmXd+NGHRkpzQYfeeKskPs0gOgKVUM1KYi
Hy0Oto45tnfZs8pti5znq1/vtfAAdO8t8RLtysMHc0LtV6Qls92ZE3T5VcRdQtd6UVrX/YzLqARB
Zy187K0YbAF4zEnExSvRDDSzXoWBpc7Fu5lDidOeCk7KsF20Q0oWEtKcaGpuaexleDGn0lJMdDq1
/8Z379Ii5rrrGg+wXE00sMVZcRimDBen6VVVSsFPK9YSoCtx8+hOnjGNPwxrqpDaazwipRRTwoho
C1Ug3+JO4i+CFcBhVJP2f8TA9f+wmbRky1KQhfJp0pS/TmOY+6We4uTxtyAA2NwWzVnRpOoa1Spm
h1VUgMQo66voy60Kn5AC/KhoigHEgX/f1UsKZg5OLT0aKGFT/FYA3iE/b75eUFuRXDTZUxdEoygJ
sHBd3YmLmxgFSCP5+wizepd6Fop61VLxKpouYopo6mnNfeLl181/3CPepx/K1/9xehXFHdkfKQPV
4jmE+oc6aJ1Ktr9/X1UpV36HFO9VxYRkmXhgcrRpPwHi1DqIV7kf81gP5Ppawt3YiL5g2lR0hcEA
eYBqZUkaYs6ps8Fz94B+19pHrcURKPM4jJrK6a9X2G+pn3147Px69f8/r1PLZW3gLi3ylAYFwQ++
TmBNHItFE4+aaCfO0KIZ6ej8v5pi9Gvy17111toPf03+anpVyT8US+4MwIi1t7MsO9lDtE6mSg5x
IV6vzRJH01YEYP3HeHTSk2lpM12Vi7cyGiRIa2l9QaehrvOIQ6Rv6xHnApjNIayonxHAHP7aP82J
SpfEfbgFhInHTg6jDboVth8DS77k98pKNNPeukmZlV5SvKtIImtHbeIDBnFWreF+ITUQzUluih5/
OHRhOzxp6XuYjOkLXJZ0p+nYTIn3QmkAXdqWq60YhbsBwy8tKRiVe44T/ATizeQk8BB98xN8NnXn
huN3emkAA1+r1jgmHmp8A/3opqGwbl72lkFKI3fPQTjVyEZF8MaX4zWwM+1Rk0NtYwaKv6yMsPwG
gFKqLf/trxvdRnn+759/1Zyy/X9+/glRmapFLQgqcxVoyF/rxQgDv5AcM3kye/YiT7piT94woTks
J7hj27g7zDHdnd8WF7xncC6ZWqKfzBrwkq82ahoi75SBrXE4ARtghpzxsGlLELiCCrXcsdpoEGCu
RWHm58xsZh5wl6vogunQLlspreeiKQZ01Xk0y4aCwekmC3HOvvLHu2iJS+8qOeIuoiotJb+LUEW3
ZI2VtcKiblz0IaWSbDIRlMt1jLVipD9DyZ5KR4c7lXTepgjxL/fb1qincqgRNadlgzHgS/z5lRdf
5QBSlq6XO6+RMbPmsbQKnbHC9iv/dcmhsDzosRH/MeBPU8Qd1nSHmJzm5puiueYsd3L0ce0ER5Gd
qAD+/q9XpRgRbRK9tj2zbUAwuUPB9zRR6uVjLZvnv+IAovnVB/1rpIptL3oyHkeHr5BBrWJACykC
/2879bcoQKQnL3S/6az9J9Fq6lOsZ/Y9Ud3kIlv+ibST9KQ2fr+TZeiGpdFIT4iUIO0Saq06qlOv
CHDSK2t1eKn4gyB4NR4lbHUfC7+DbpqHxU70JbmDmTEELCxe2p3kSs0O58IW60TU/g9fbfHqaw44
LXZn04Vj39EnyKy2UNc+D3E+wYut7+Z3UUYhCifEK91vYKplDpXmQ85hzyOU/DUPUojyUEnhyPZA
0U9KYIBTLtlBaVNTXOTaM06pnl+mit7tUBoB7oBt5B7K1n34a1pY1MPDpzoOTJ0OArf0T+KSQlzE
FucsGkQDCTsTWX7KGnXcpGOX6A9ixAqm5JOuELadbnX4MO3sOjyw4oTXvrIe4qyLz6KVm1FC/iKY
VqPwKi7gmIvliL6K7cW/+vTcn4xf7VkStf4hLYefldtq98jMbdHKg1C7h9L4R4uc22erSlQVJ2D3
j7EWUdSc0GsCHdQctwb+0Vvxqu56nMV/96HD1ACpxBToTy7L1uQOrmWKS7rNalKsosVrRUenmIQx
LCly3hu7GIZNnzTxXrVd9Hjwho6YrY4LiVTnNUtyIPqpX99TowCA0ZG36NvgHThB+AMjGj7OPVi3
ybpAbwMOHVUJISPyEtilcbNPCsl+M/3qwzVr+yV1MmCfuZLcM1Ri8LURI/33BfUfyl1bo6KKwyOL
Kospw3+VV0Wm6wPjqKw7RrxQw6fwdZc3BdSGMN6K8HUvoVTNZTneikevGE0g2XyOoqP/Nfp1rxhV
jX7TqFl++U/3i7cTN/gqFcZGCZVwlxYgr1LgFVhX/pt8wGwouecw3MK1FkEsO3S6vQ5fY8Z5ubvn
2DDPPMfs7jqHdsDc0C/Vk64H+fNoB+O2t0CHiyaRQhm6njawSDJqehal9EWNDUqtZM+Gkc2KoYgB
kdbYH9U+VBm7KlZGq5r3ZjSu4iA41CNuyxQ8P4adYayxcSqwMgitu9Rq1wCp1NozfH2t9XjIwOJ/
NeC344DhKQfIpRAZkd3j72C2T0llPoko9++pSTWhx6apVusqn1Ph7D4Dj8NprFYtbAiQJc+xl1vI
YdbsasdnT9cMnn1QScEetLqz39RkxGXdiN8whHm3/N58xWMOV4oEqxhUa0giTbO99xYijMRRm8c4
TId50RCkkGHr44Ll66c0lfArxcXv6Ja5vOobvd6bkLHXKq5sWwcTha0mZf3G6joZakqRrQcTMaAT
ZJNDTG4d8xA/DtMexrNKWTApwK7Bzj2LcVqx61tVqpzl1bR7YuHSHrCaVF4CC2BflXfSN2scX/g/
KX+wAThgqmm9G12C+0zmbz2SNuui43+n1dP4NGRDcUnz4q0PNeUV1KkMjVIptlGFEFLBGUv0Jxhk
rEpq25a9Z8mvvgfOLrb9W9ecYPpGm9EBs5YjlUYpBZ6XpFb0Qy9gUBRR8z4UNvZ1JlCewIXkqBqS
tquL1DvYnpEsYsgkz1FnPnXO2LxLUbhsGkNfmlmorvFygr6mRc01ybAk0Rq53VlUs7Ig4vqDq2H+
WCUhy6WvJW9GMS6VvKx3uBXGMFBye0fi3/q8iKZJwI09CIBrMaBYuHBhk8kcOQl5KSZ9vnSm27V6
THdR8MfbiMmwRju8D7N4o0qTwUInl0dXDtRtY6YqJEg7uVHwmPLA0dN3zX/tRn/8kfJgnvVlKl/U
YkyxSoI9o0ueegaAx1evsIq3yitn4h78DT4aVc7ueaJHy4aP3g4L5+4gKSncPsXHTNkFJK+2YbJl
NXwMxO5jumjTLkX0l834SOXnr66vfrKSj6LVuTiUIDGoPt/j/9kn3kT8C30bv4DuxZgvsI05YiHv
1rRFdawT+6xiFnUTXaZRbyuSySd56oK4lCCgDOSVGAxB4VJORjJANB11IB5nrnRrgkxVWA4grzsC
Dq9PJsiux9oPdl4cEcZS2nhdKNi8tlNUC+k0rgyqU50K0FyPE8f9a1ozUGmZOM8aBJx1TpgucTqq
eKFNlvveoHZNXEQziQb+foaRzgkfaWcXh/YzgEqkucQrRZfUGd802al/9Y0mX3TKAIqFGGWXke/+
+/OEOMO/b9BtBCM2VZ6kVvlyKor8VwFOoaUJJgSpeif/STJmyVqbQ8axVyZxt0sxPchHB3tTu/7V
msa+WtOYmAmITb33/zbzn/eJmdX0nr//hd/3BZFUrroyhSrcuqRT3KYjveLs5aqlZtI2h6PoEZeB
oqiVFEK3/2ugMmNOASJQbNv48GJcsfUjAyXDlHLjC54dDYh/oiUuehUYKxaKcqYYfhdRgWg3s9ax
AammymykbgkNYOOcrCFwt0AiL0EaOifRJV5JAemaxhuxTPw9QHSrXKaJNxxDB9e5ZFTP3rRrHZIC
lBQ+d5SdpAb1m6G8Y/8AIDhR30rivLdAsd/HWvXvpdLCDE5dZau4kXGEKAZ2O/aqDQZIzoJoFOqt
2rhaeZI/wslbRVgCP5tpF+6NhtigaPbUK7JqGbDo+jR/Hkb8VSXM3bK8OUpxmsyJSU2WDhluB0pn
ZEevXIxKRcloJUmYesr1ok0Qwa5w1PhuqDgvYQoBKdoI7HuTq1eNZOuPpCWF0mdIQigNgkGpkUn/
DzOIX2bz2lXUFUIeZYljNUkNNUkOnIHzRZLLyRPPsp8IRdx3VX1t6qbCUTW09LWLFx1HJ0z/gEYb
5y7OlG1IpGSB6MJ4kXNpCZYx+aFI8a8Z/PTydhKdwZUnfVXlOr45ScQWfCr5JaSO423JWRnMZfBC
zSnwuG73WSLn+o23D4Z+38seLnEVWZRaqtCDViH0oqFTPzxFx8feit5KtL3w/xz32c6LdMamNLoN
baDMXf5nznHgTP7RUnsw/GSABkUpyxC0/s7tjWyd2Zl9INwYL8MSJAB/MaAMGgnlwUuADbEHHw9a
MaCNUDNt48nS8BL1PAPy3iFm7paHHv0BdlP06241zjXM5jZiReqL/o9pcgQ7qp5WMGlIebcapqiY
FkVIvCPng0d79KzzKwSiUL564A4WODP4+zosyiPgdxdwYKO+KZBHPNn8Ecgydht15FAZBcCrqsuA
H1YtnqMsOSYApH8kcfyeSl15s4oi/19bX+MvZQFLlaNoOi4KE7ldR+7GUvZHrWCNNZkVN9lwp1rH
uZb6k601LLzgMrZG66AYgGP6mgQhxmBS3ZzartAuvaqA1qAfAP2iHTq416WNfUQfbcRBRDSDyviz
KUYh/e2KIL/gHhnvXSXolj7mb9e4xLSnJ9rxigf6JRB1uQ7WJoZVfFRm/l0bYvtZQuI5SzolAeEa
fNR1Je8kuSJ50+TDN98CXwgx6LGc+n2K8ecQ2oZv7b4IXVjt8Jg/j/9ZNMrLbswAd01PVhEXIMHV
HwIVNLsZW3q9MjKc4GHFhissBthZIhwnV2mn5a9gutUpQBHddm+FqccGSe67vWiDJez2Xm80ZCX6
8O8BMQXcHbeIibWD+2Bi9/daN8+iklDUHqJyj/dTFxT+6uLnVgxiwu4gZavywbbqYmHJ02FIlnMQ
IEH/sw5Qrqqe8WHZxTV0bekFoIAxi8JSOY+I1Vn/FWJxv28PXGrGxO385j5vNw1P/yiD9jpqg3dq
dBd8dNCnpwpZwUPmwdEqywA3HMtMVlJZpS++Zb42rt6dg2IMHh1ks6J7cFJ7DTwBxM90Uzpw+tPV
0t3rvlw/B/g5whd8cbLc3JElLmei2UvDI/qbUzgBgdLSPVqhUdy8ro53naK1c9Hvpd6JorripmGV
mDq4fMpYoeh1zRacnfye4vE/L199slV3Cz0rAXdPU74GRJNK0W6BZsmapx3Wf72axBenSJ0F2w2Z
B2XQrgIsRPZeMWSbiG3hNqFyYYdbWrHWwqaBEZIoS9lrkUyEYFKHJOyvcey4s9xOq3tUY2HXK0rz
IvsVbhvhoH1X3SkHnGfvZV4th8h1/QdMYW2DWtQHbXAfGui63oOckYRxrfpH4wWPWjum4UdLMcVG
ZMz6iryA20QXecqmZXawdVnfLmKMjM7nmDaJ4n+PiZzcP+9zImCbLd6gn+oBR8fYw80cfy0qMNHG
atss9xFnTVKD2rOkJU50OaWufCKbR0f2cAHyvA+UihsfSuYrsRCFhaKPjrETa1sZtM0yCVXr0S7J
YgOsbd5DqHs2CIVSKeSHUYWDaCtjtqrZDGCgBS7JK9hvFmo8vGaFt8NBsj5UOBSsLCJ5sJ0l74OS
0wQXpw8pr1+h3ivPVhPl88JuxpNm5fjhaSocPxdCXSTF/g5SCl59fqXstFIJDhh4xAuKvqJnrYuf
4AA071S5LBt8IL8PEdyO3Bz8M8IIVpoi9dde2WoXy8feuxhU483qvrFlRm4Qp1p3wDKDYmmzz7vd
lJ/sJr2CGKAi6NcrXRlwsIFn/CAPhnluu/q1zJ3+pbWHYWmlOrHGqS6rVvS53EjObYi7Yo+uKZjJ
tR68NFlIuRofj7VoOmN5aCqvu5ZuXV+6LHpUp1lOpsVrsJZAaaYmwTsin3hop0bXHMkn8KvIESN9
FUmNAVZIMGWI5f8uthqadi6BnDqJLiu1gnUJEJ9cgbaLox7BhWc5Kz2vWBlkwImV0jS3yOxNXInb
7lvt5ZeQT4f3kEuLKIpw6UnDfDdorfdWjwrCfi/Q7/J4/NwYSNEPFuont9a157xWxnWTpP5CNB2n
bWaSxDftc5T/rS71zON/36eb/3j2mZpGgFilgh9nvH8ovOH1IpE2C+mGiaVCbZOGVWIxtie5S6Jt
1ZXuErlkdnOzidysJtbPnLpAr+ZL/DV3QNe4GaIj2wKmB3l6ywtQ93mmmV/TExkilXjrySJo+zl3
emtjUpNUbj25lk2i7nSE4R7HuKAR8X3HX2XbYwP2ra5A1AZ1mJ71qFTXGeeOtZcp4dlDNTozpcz7
lqDI9tiUi5vgV0dEQanTGKmbUKeVIDeS4GZBR1en7LwP8OoWTV6W0woixn63hmj8e2y6jyoX639g
ZSiZ+/ughOJEg2Egmxr/UYH+77sPwjeuTjmhddNI7eJ+PUT5c4xXBiVm0YpCsWpnTxZoD+Jl2ZCO
rKfL50iqDw5281M7rshEjgMc18SgktQcD6LORZTDiFd/1cT81ew6Y4AeUZv6GrEUbKAGL8KefNqj
pahsOu222SlSYe3rCNhqBVrjDqrEAxTJLzzJ98AYjJ/ipkQKuMkKm6WsceYXN1WRx9fSt7W7Feds
9eOTqub+zwbisa1WfEsKL5vhFJ++o+77btXm+OIodTVDy2JcMfFAFhsF5qEOdWmN/lDeRHLkH3B/
y5b62Elbx9dxzCGgFlNksydE5+yoD8XQOBm7W4omjmdlN+DS/hDWOh8Q6vGo92jDexc5BvT78tdN
BMKDz5s4tha/bxpEpUAJqquM1eDzpnD6l6Zj0+e/5OJXepNdkxQJBUCrVneSRUphZ/A01t53xYDk
3WkR9k556LDZJcpYuexlq76HADrFIAtNhtVfDM5nDBK8FAjVYMSWzJh3MvWbkqSYL3n7UU117nVT
98uSeMraNkJr6i6wWDt7evSSWIkLHg2tblWpz2AM3aPoEhfRdJJ4SeA93P/Vr1cQYJukKxfpcI0a
bdj5E/uQDAhi4unV10X0RV6br6N0zwplt5zb5EdMyCg4jl1jr0wRZMuknla1U3OvThXPYnRoZGNf
Oo9e2VcbNYm052h0liTpoAP3ln8p/e4xnkRgmV45ayXBMV0aAUtLDTygLC/TdUf8fS6+tYqNh40z
2M1nU4wmZr5xlWFl5PWHMR3Negr1l4RxAFRPTSlUDgX1n1c3+6kNlrTHqtk6iA2urywDSy4On3te
1Tbrkei82s4JTrOdiaC7dXIIPa3yqa5mq8Yp05uDK/D3eegnj8YY/tk/currUyN5nOYbTeK86uo+
Hqjwx0MjvUcNxpTiJwqSfMPW3553WiuvzdHgD5D440NS1/ahjvzsLtWT8Q8//ZA2+SYhPoyZrNo8
DnjArXJbC5ciUehGIKKTSHf2cHW15zQ857IyPFF9dvssgqHWS5uPmiQv2Rtb28RtpIPd1hwvw7p4
Mero7E2xzhbzazNJjdcu6kMKxeEIF27gbhypqlaB5+jXGEzxg02tys8aw62o+kjROrym2ZVg8MT1
/tcLSfq758+hlOoFCLN/zEmL2nqVEfeJlAO1L1OOyCLcOn2c0oqUkRoo3lKMtsgkcUl+sy0Y2ZzV
Xf6cM6QE9TEOrGjfGFkAe62yXpukXFRxrfxIsgZmuRKNl5hNEoWApr2Mg865J3V7EzPKJODAGsT3
Oo+LVWOnwUaJm+LaTME3McMCPJEb7XDIWdPm9cQbKadLJyOmkf1EmduKj5dBZIZ0WqY2ixsrvCd9
cNTUuDiLh09Gixvys/gYT2NfrVrz/mj9vs91+SD+96e/I1v/fP5P5TZkfhQSdf9kIeHQUkme3A+3
0dmWktI1myChJslx9HbeZqG5E8II8cprXA5AOhqneVi5ErVkrbtsUrA/iFPQ4ROb2BV6b5M9l2+R
FTkLk6VqNeh1uDTdlKjwVFosiozDiXEzef6mBYK1AKjRzmRlfbJ05wlQs3oSLRnSupaGtyggaqOY
qbtl3S7xqbKMVxTXPy0K5S65U0nHaGzxW0ZhdhwcqSAGgQNN3VaI/5qfBqTaV2y5ptqFdngOtSaY
4fNwxmGyO2YhKvTAtrNj6VjuOlS6alNyOk04Qy6Gpmgfe1Ue93HQfFNGtX0cCqznwhojMdMhq5Dz
rPvpmNWDxu8OG9pQWhdu/TaUcOASPcn5fXjavFOc8rvCtz1Vc+tZH2CGIwdOV2aRNxffzA8xpbyv
0N3nIq8k13CJhi7zz1ZYXDrJx16sD8ydm6JFERcen1QoZgW4tUknNOmq2o9O5XlLhiYonBc/cwFt
anK5s62hPpES41HaBMNCM/piWUaufipZnWaQsW3MgakoeEC1DbWpiayr7conjTK47woFMw9ZnqUP
rpXnHHiGZSbbz76Rtm+2HWQPRVdWixA/3ZVZysqMFaB7dmC9P5S63/7wkMOXXgFqutFubao7H0Yr
XTgUr2uy8/PBQrEwgJWvaxwqusS3V5FeO7usr/q1aUtbd8zShTKgYo+x/ZWprn4eJ1Pslro4/BMb
TuBpfVJz6vcqig7fmqg72yRb30k5EbOxnJnn+vYSXFC9jSmLEWo/JvxLFpgOY4tsId73nh9exKUo
ZGUnRZTwTV2RJJWzILGNRW5kyqGzBvQHXf7S2/m5MNP8RuHtTSmd+ARESb5nkvKUeYp1VMO8OgxG
eUYIQEl/EoYc4d5DuUmx/vWuDrrujWcl2M+VQabvJQLQzmL0zeS1M4ka50Dxl6IpDdiR5xwPTbXt
jo2JoyOOmemrLoVYw8mNv1Od5kCZpk39MxQxIaPxHV4VMJvA6nurZOh+9YvBiCAm4ZppimhDG/sm
WVk6b93hTmYkPRVxeGd3Uh2HPuSbNHbKtuuq9km2WakpDU9WBEl+8tztLondagec+dZGrOPTDFCL
gJ5OCfo0KA9ud2l7y9rmY/RGjpEZHYSEjRPAJftsBxBxHwZUkzgf4B+Fv2/xxDamWVB6z2Ntapqa
iY2eozSbFD7zMnDyYdbVFX6GjalhOyteWnrDMYkdl41ZAb2RxwPKVqWZ3x3zzne2aTWciyE0TnZS
rzh9LnRH+5l1Cju8sH7rdExBxhpjBTWzy2UZvI4lhb4hJ50Br+iPTn/sbKu7V/gl7At3RDtcxMgq
ogYRSciSDsLPXctdkDzkfJ3PidTk53R6ZenKOWHR34kuMdhmVbLqOs2biSbFTclRUso3HOB2WWUZ
tzKS201XmbjoTk0Lqz8ib9H3UErNG2zh7po0mClMrTxDsYk1SIM3XS/tx+lCNdmvV3GktavWN79/
dX1N+5rroCgmtcG//vtOy6x2VPF+FG5ub/uiCjd24zpIQvtkHeiKd+iCoFr5pRYdSSUOSy3XitNo
l9bCSUB7dJ13dngyr7MkS3bwiOutz9d/3QSZvdcgpS5V7FFPfYFjukvxx7UZI9DTeiff8vhSlgZV
B/aYXOBah+tWL8tN6OG3OQRNQNwrLrHFSA9ywTcdA+5No6TVt7BstBmVeslZI+26ppBKXrd5g7l9
piK3I4q6UUzerTOk6ZHRFTPb0pTvJgcLVS7Nd7yQHhX2ELOKqOC506QFcJH8Q0dU5rMWvnotP2Hn
RzhLpxjNlEN9tPkqrSLV7la9Qa2MbGH9lZu++iwb1ZtqJuFHah6o0gSwwJf5bJJ7frV8LZ8VrVJd
wb00yyKus73dlzsnJCfoelJ1RmHUzNKKTECBX5CPt/S77HPMclL2JKatp0vkhdluHDXjoFJHMved
TnnRu+FADMQmUekoLNnLSjaL74FvjIvOlgss1DrrijnVO9oKFkqy9pyIK/OSVE240wIPkl/SDsfE
mY4vhvEWKrmHLAM/EcWvm5XpsUUCWXRphhQfVcrkHpQ0Ga5DondUmJfyskzb5pnwBAkSZgTTxtku
suSidlVGHUC1ljFd3lijY26UMcz2/C2j1SDX5snRC2cedBOuqg+d9aAGwz7NKcfvA8e9Gbpena2y
30YoUzsNE4uCdK/X1/EhAMC3IoNcL0RxF15G2dzsgmIjSr8awOZUitg1UCtKv6rGfmhgmt5kucW2
w80ImdbGzihb3FH1tts0jeItRltJXxFivJN16c+Fg7Qj0/yfwbTmGpHzkLdSPgtU4rCDI5ubFgc6
LEKj9OqpWL7JWVP9MJ0SmGejvEukLAo5sO6FrI8LRYle7aHM51mqOedkuiCw7x5UrCbXGC6pmHsq
lTIfSytf+G7pnMVExzH1lR1iNfTVB9kNfYvBwjK9i5gWG715tj/f+/PNYlNZeVQ1tN34PEge5o1Z
nh4kjwAg+kD2z60W753Q+WZFmnMINM7XfvU4alowU0cVYK2Dyr10t5ZjK4ccgcpshK9N6QlQfCeu
1E3axsMpny7BOh2SdMnhOFjnnBTmutmoz+BOv2tl33+QnxupVGajwmm7lDDxrHCpxBaHsDF2yt64
lWIWal0yLj3ryFoesM+JsTi/m6Fnrd1ISoE0pnxflfiFmpl4PtoVGy45H/ajS/UILoPWMjS1Hh5Q
lC1tebD2WdE0LSSl5tHIrGQt+r4uSmX/a0plq8TVLMq/2I1AJKyqZ7vCbSy19OCpBeqOt5OhnSMH
fyHqkbBPM1ahNiIRQJBAfQ8gyE4tuocxqA9dqXEEJEL1mJBnekCU3W9En5JoJqZSWGqi4DqHWmC9
k4vCBWFWu5599TR2yYEqf5cladhSeTpudQmlCa5JrO7DFJoopI6NYPQiVUH82snYHrWUA02FyzYB
cH9LVXoLAE0zZ1FvlwuTGnrDD0hIekmwl/M+3QRjyvchl6V5YY0qqT3HvQ5Wd/VMTFkME2/pMZQI
sETNylXK7EI8DUkyLjvo2Gpk4ya7JiS15d3MhhCXT59NXlyX9yjP7KMT6Tc+P+ZtxAtnkoP/SyFu
TbSYLylYwSluXrQkgIVAXAyERYX9dv5DNEzfx1fd6qK5ZZXjOQKNhe1O3aNM0MbzZx+0j5Ua29Re
TFPEAKcFGCk46U49eRdGM9lI2QBPALXesYp908S/XsVaHi3ARmJ+E3SY+ok5ny9ZifhcxXK7BJkP
NxHH8QdJRtqdKI57EBc+Bs4Gi6aTBlvkYOB5FalJeKkLXMPkjGWRHax1wWcROAq/mY1RGtZF9NV2
tlWjalxnoY1ll46yq4lNsvA9NDhsytCS4Leru9pZHgZMlFzfu/j81KvBGuK1xNGyUL0RNdowhRBO
VLDOW0PWeUxTuenkKlqcUH9tEfUd/PbnoGUkWvE9Wzo2gVtcXq1t5VbsxaZXSgQ+57NTtMWlto5k
eYdl2+BBTNiUFEWOErKT4lc38qNvmAlMRBSpfmK9V2Z4w3qP1KIECz0s3ZMp86EIou8crkjANyXF
+43Bo2VqikvnqFTVGg7RAXRtDKm9ZW7Tbi51sXrWqmugVwgbZRP0issvGCQC5GTZKeONa6od+g1F
wooJtyCiDUY8D0ZJu4gLBndsC7C2WCqe/KuvrBt8fHq12OBArn/O6xTlSELPxHvKcJZ5ONWJW4q+
rQMiLQ4M65vim9W1q7oHGQjuTbfahRPJuIOyUXebSnnWqFjdEyDAx3hqGnmSzMKhC5eJmoclrF0c
MDCUlVYgmGJysdkP2w0xA0+7bst3LeDErPcXA5LGDK+gcWU4rr2LSunJD7Po2qGQ1JuyunnDUN4y
qpFyrVaOuSeVN0frjFkLo5oVliYuLO5KaQnNuLV7NDKKqpBuucc0NH8q4xg+e0lYbgLZJyPkeNGz
iVpmoXdVsBajKCJgd/p6TvUKo9hMQLmNpEfZ1uXJ/Y8yFrp7q0W36Gfmg8lBc2dJIwWDraGtDa2K
51BETBRTUQWwieoxdODmPSGUgH8FXpTE9RkdZGWVZzzepcgyCLH48DspE12Ie1WsxVa5kjeLz3sb
is542hPnmyazw6uW2UhlvBiNWmJ/+jAWn03KtHhgDb28FJPTLia/2evgDKd/V/aidFE2BMY+7+17
d26R0F6JyVpbq/MSo93P0disGvgWSbH+vDfoSLy1pITE/0I0Yk5MhjVaYcazNiynPbWg75dJMOZ7
O9pRfRLcpGrWKnJ3kxSrvSVl/4SKyjlketqvixbxpqT13ampQdAFrYN2SMLNWvTVyvdihKf22dUC
KzjqJJtdOYdzG3JiptDc39qd3Z3E/LTE/5bzc7CyMYFOrLRjixdYGMyH8c7zEH6jevuREpz6P9rO
azlyZNfaT8QIenNbViqVfE+rp28Y4za993z68xGlETU15syO8/83DCaAzKRKZUhgYa2fyhLxa1Ae
1mPmW/FNNLqntp2zp85KfujUJHijH1k/oWsB47U3Bm910iJLq1rTQbyAB5otNULvJN7CrF+zpuif
gsg1vnY/NVUW3Ohhoe7KAUXcOLPrXUPf6rGJKXKiaQENkleiDrKPLef303Q5NbWsQvZ6Dfh0amZa
eUgm0geB9eLThPkVJUkq6yYw3tELvhq82579tDjJSLEG8zEOphcZxXMOBWo+/CKjmj+a9u2ootxa
hV/nGu4gd6RGJ6vG7WwcfJApu9hWjMfJV98PpnLrKEPwuJq54S9PqR/8IEGrPTU7bR9OVIqvHEUQ
q5vKp1tgDZYQ8hE868BjNnxs5/c8MFq1pv1AP/whGtrpR0SQ/d3cAmpG7VW9V3XSXWCndy5cL/S/
I/sYLSoockBX6f0sRVaOj3fOb7iD/ol4tY+ztMi8/djTUHLlkGDxDp0SfPLS7IP8ij00ZCXIvV5W
bRp3kzYzwL2OpmISLNOcn6ALez/E3CqcEC3OT3K2Ota41XEV9y9C1uVnAPEJKmZsvM6T4Rqz7vQv
Qq6WWuf+7VX+7W7rFawhV8s3wQLMu3Jf7bQus17M1TJryH/3evztMv+8k0yTq9T6qTp0YfSy/gli
X4d/u8XfhqyOqxfiv19q/TOullpfsP9qt6sr+K/m/vPr8rdL/fOVQu+AVqpvFFsIQri1i5aPoRz+
YfzJRSmKWXnqvs+6jDszKS6rXMaXCZ+m/eUOYpSlPs/6+ytad11jVOrO8371fF7p/7o/DzM8eg9m
zN35uuNl1cs+676frf/XfS87fv5LZPeWHgirGvrDuut6VVe2dXh9oX87RRyfLn1dQjzp8i+/sonj
X9j+Rch/vxSY+m43ofCzMeOpeejG0NnXIOK3Mgz7hTLAzBuQO3jBaFlbtUIxW3GbQj+mDaJ+TY00
ubglcJwCMHGAV840qdcnvUCzaSfuoN+bZurdg/mlg05M/eyld5XHXWCpl/pRnwwHDeCejxVZb8oM
QC8XubaLmJvouolyGz17UHrKqTXOibJd9dx0533ialql4HzfiGE5btKf/KhRbk0on7d5liVHalLk
oxBsfgGVic583j5AtpS/KGRfzpbXPolPoio+uQfPrscdbeH5i4TpCVJiIcmWk4TovsotUs6tKatK
QFoWYLjMWNusC/3L3XUXqWxL90mi/sXO3gTzku7/HOQGGbjcHe5nkFjgwOD+uJcxYpPhdky9d/fq
MD9CbFMhpBgJKYb3aTJXDhKHfPT7KlaVhIfCpHlXK+loMeqYKoCcyoEsISSl6/hTUOK696Avp+On
OSBPfw//ZIVcMXW3o6EO0PTB4Y/0m/3Qa5HzIGcp2hV9n3f3V3ZuiKId96e8h64mjG147pMAtobf
15AIOZQ83sICZffH1SZnYer0N7RB/nZll0XKxr2ry9k+iVNMTjocMnUabittsMBMUidEyMniJXK2
uV17F7s4xS5n6wF4nX0nw1kI8OTUpZji1/H7XJnWmJG/i4y6RfMsGw9AAPptFM+6t4Ffr3naVBpJ
EkSNFN61QKhJ29njIfaK9mkI1Pap1krn5PTuFzGtdui3vlhZ6/KsQagcMuDIB9sM+u20zBTbZQ9Z
aTXKPq4TTJd9xKGW87esqJujtOnKGTxQz+/9uletu5DweeXm4rucS8+udO9CCwvaAfV3eDlDargn
tTWMFF7zKmtOSqXYnPuKWv/hvNWMWt1KuN/W/XjXarq9CZo+2zWx8d47nSid55LdoDt6PaByDVkn
2XwxfQq57rwWfxC7tGN/CjUUf5Dp0ogNfcEmgucf4TRy1qZBo3STuvZduIAiUIhUv2cF7ECLksYa
EdqaBmnwkG312yvQT5IBPj+I0VnUQul/tUiA7IoPbBCcRne5HVA5WjKAfFJeIqqoEFdCiycHCNkz
dOXa/kKaVwqf9BLXUg27xAG1GBCzbpFUbsrmeWEoOERtHe9CqN7DLUjBHDhIFu8G36ufy2Gqn8Wm
LbaOpm4kh8jRHmQs7qt1RjV+bDo/uO3tZjj3qtWfvYEK8UbGMSz0d67+UHTFmO8uDpJP4AFGp/s5
RNyGwr3ew78clLt1hS6P39e6soXLer7+cGW21Ug5Kvr43H2ohH76XXlXEa39eUsOQfv0C3P52aEE
eHeJkfGnmZcfmcGP1G0A6GlLhx/8uAoV0yyN3gb6wo75Iionh/TjbBJRuXUs7n5ILjOu7DLkCbo/
gvz/1gydO29IfNI15dHEnJmRcr8ecr95H5pBu+mAiZzFKfbL3J5unG0w1whlf8wlq+7v+rLSthe2
W5OGQ9qgBsgATSOKAAFr1V5xmh+NqcuCU5s7wzmPcx5Mo6a6jee0uk2M1FVfBovcgTqiuS4x9RKY
SKvC5IGM7qi6kYd8EJMb6sWWm9EBepBGU7Otp9vwFY/OfMPPnPZIM6v+KGcZOqD6HHX3q11Huu2c
6RbcRYR6KqDajTaW1tHhsmnxw7geSOvxl4D63kUKJNYXd2QipK197CbRzbLlWCiUZNhtvYCwzptz
35iX3T7Z87QCHYMu3jDrt3MaVXB8oLvjdRlElYpv/6oj5xF22fCz2+bDtqap/8n/iI0MZ76KHZxv
NdukFXzKgUYJoGsgR0u9hnRSHtwY8DUNF3dlR2QkQTq82woaq4qxQmFnmXGZLOsM4ZLUq0J30yye
Gh4zbScr2mN4IyHXU5a1aa2NYH1nhngLq9qluuOM9iOY9XzvNhAN86+zf7VD+kS0pPoptGN4Pawm
fazqBO1fxAwPFn0uXyRW6Fr+GKv2s0WZBuiDotdotWv8JEnPQIPqAc0wCcMFRqwa8KqJV7oNxOu4
AB3EK3OLjjqk6hmmV2991tma1Mk39aInRb6eDHwFfmodirdalKjEmxWoytQmgKZGg+XX6zamn9Ko
QzH1Uc5Wx2oLFy8IDu1ox3QrSJwcBtiYLw56N36dqfDNw0ARdZ0gW1ytJFtMsJ3ACM3CErzunS4X
Bfqqua+ANRmOWe7tCTheZI/xj/RBIQej/hjwAlAsjKAaHjrtx8rSAFmV0+tUDPTnKUlKJTzQfnRy
1aH4qfr3QTqrCCDyhl2my6p5m9e3I/nef7eqP+pwYygK+j7cPN5ag2sdNb+nMxt81gb+sP4c6VHw
FpbzbVCR7W/deP5SVMV2XIjR6J8rHvQO2ahgiaJpkXtnG40Z8XqJXvGnsKR4ZUm68oazeCNT/bRk
PuUUilnDbYtfKSmkVBi8AgS9072oEI7fdm5oHxC7sr8qc/Qgv8NrRArw87aMHOsQNhakyybsVMOm
nq3qKPfJcxwZd6aTb6/ulWmq5A58VlXjzorfve828URN/ckzjfz8bC636hR8boyieU0WqUYjTWHR
MZtTqw7K8PAxpCga3Mthzp1bmqPLe1tBz46FiptGc6MXOXgAPMoELJ6M4LbQ7yuzvTN6EwGYbMrG
Y9YNPV+yTJj5/L84WdpuF/2tYwEVHSIxrXoq2865l5BJ94cH252P6wTdnpMbvkHpqpcJtDJb2xb6
9EvMZd85eSyLIrwsYkDv+BhOFD7lKhxg+Mi2+9ZGYuUAajrdgW0aDuay/Ky45XZEFeFVSXdqjC5K
0TXD6xTU+jYaEL4V2wji9gwq6ldv4XsVU1WYUAVl6r2zmAbQ6YektrmLXIYlD30vhvVNfBJuxvSR
ehktO63qm6cp83+EO2S484JguJv8ERS6nMqBr3dFQdfiI+A6qvrwSIwM/aINqo2MoTqL9ro195c1
15isiCd/u86Wda16er+OyxIyLjPnizrUwfEqxG5UflED74fQqlFS6Tzz5PZKBHZwVjmVwzoWv0SK
24Eq6z1SxvYaeXFJKAWJaasF8IxIkKwhZ+uWaBMoxvYvd5NInlFDWAdBJqp6Mz46EAzu4lFL9jLs
vRBbb4yPvTs7mwEOisOVwx/SX0PqLbfX9mI8hWWm3dV5ndrIqbDI6L7qUzk8BHrQAk7KnIPHk+Uz
pPb1xq/n4VaGckg690U1+/gsoyqOtefOGnc5AkKPxTLyzCB4pjFznVLBwnHfddaNPzVztPW6FpYB
L/tJo/072sLxMvMR0SH7k+nLxqMZDocmysApVfUWeM/wXDtq+EojALhK/1UORmy3IIgs/5QuNrcB
qDrPCuIuy5BqffeYB/qpMr33CXoPhMFCaFBMtKJle2fuoY1d4sHe5ue+cP6zxtMaCLzLRt1uCaj6
atoGfTjdyHBuyw4wmh1tZai4qfGSl1+zJH3fDVakivSl7dwaaZuAuikMkjbuolsGl2jMXxYHOyjW
i3uxRYUFiHgdm7cGjXJw9RPgL5MkSoZyMCI7BkdTBLsrxzpEu8U8hJYNRvCrobno5ExGgFSKS7Fp
hMfeAvi4a4dmPlCFh7rejcJnNXI38VRmf/LKXBNJHolNDTd4lfk091/Pl4gQctpLxLrDx/7iXNcA
FAyXLyB0D6r/gxXC4ZXUSOhtbJp37l2l3dOZEUAkYA2/1G0cnOIFY72R6M6OnO0UGuOTHFpYU+9L
v4HWvp2ecpsmjyz2s6NcExTTSDJY9fkycimjNYo1bhJ5OT68cnXZX3hTUmKf5nbL3GF56XI1sW6o
VQd0OKW03iRlfQIuCLcUANiXMdym0VLwXyyFGnsne8z/I65LUO13+7Ryo/06JxiKdDP1wfs64oDM
+P/jOuve4/9+PV0/q1vDgqGsSi3jXDT6sY9167b1De630r43zlPFMtx6pcY5tY34NNICjCykcRbT
IN5LjIRXNOXstdajl2SZIpGytgyVEfWIXRVA+NQm1bQXo7gvO0r4SBPSnuarehO5UfL+LV1O4Hw2
pWlMN2hi7FG/i8wtSQ3zFFWZBXSb7/w24CcPiQnGnny/i59czuTuy6ptb97va/wxuiXLpzzwAQke
3S51D2PRGnAd/25TFwf6d3Tm1PrFnsO8g1jyEoIs+bdet8pbmS8mmaDx9tnxToEWZZkvjqHP3LOt
T8ohzkb6OYbyDFaiOs+aVZ7/aigOCZlgtbbrmdba/z1WVkqj4CfHhhGttl9LxVC2cmYCWrmc5Yut
TBXE/z68/xyHHqwCKphkppvur7ixZKgD41XyCMDsHyW367APPslwp0ALUt+Ati0L7jUnoPmM+rJp
ZmCcR9MAwBy/GovZz7rkNPEsvZWhVdF6D0eSAoB5Lt50jSQ8WSAIR5dg7ugva8zc0zzFTvga0Kz0
xiHhY2tyH4PChZ2h93YsSuel8W3UJNchzSG3fQChyVFpvIs3gKzsObZN6wxF+Pg0Q5NiTUZ3Bwna
9OSbHJpIgQW7ivSd05d8eY2xnZxn932CzJKDa6SXqTKS+aOVxHsHKM2udKuUXGc3HQstMp5LGq32
XUmezLQsJPUWm6+Y7bYs7OYSIo6JBTYws+WnUp9+6wJLO5EaNp4hNT2pcajea13rRtvibaJX7Lld
XFPXKveaPd60huNFCGln0ylR9P9cIk2atUCnm8VW9lwvJg3g+o6BxZRg2O/EnrZeu62Q+Dhellov
RtxygbGTXi5kXa5407zEuc1jPYAwgQc7Y3mydCOlvwHqT9+WwiP9ZjVq0wzuVp4XJRzMN5GQ1l9i
1iVWx2pbl0HtJ97MfE7Ruh+/kkJ7o6FS+dIWk3UsOrO8abM6/aLMcJYBfPzljwFjhOBFHZCWESqg
SaVPxoDIS8gA1dA2dnaVfR6ay1CCxSvB61C8V3MLG3h6C8Z6O3SWcZ8l4IFG3/0GvlXzT4EGXTpN
PLB81aUykaaJzXtyu8a9RDdju0tqY7gr2v+khWWeQiie7ugk5V9VKehU0hla1JCIYUXHfLwjJSTe
aQmRMznUDU1SF8/12I5a42T3vyBpZtMXvcTJcjImidTRCl2d4imArj1I+ow2aA7GrIXKzViRsJ/5
Hdn2VpW7/0lTM7sDDVyS+oyy7K4BEbVNHF/byqTGTb191HUR91a5o5j3aDXTtT5MdAAuCunLENao
6dEL/Q4Rcu/da6l9/TwjDXBPA94bT53Fty6L541WRP5b1wFH0vpievOryNp4bZO/+Q6yg0UReKgo
NMpGsejZ7Qw6migbeCcNddpLn7YZx/5lqAnVA2w1n4arV/rq/u3cNA2irTPwSN4u3Z9GBzzGqCON
ewXPubcXthPKZ6DYJ2qGd0NQ7cU2Armcdxf3MiXrC21fLyuYNHTtPU2v926tlDfQp7j7hLbdH/Uk
/trQYvCs9pX+OGRVuhF7nvXmLlOBkXsLqJf2Z27NtG/+XLUnXoAGpZIs+ZHutmbTBJ7/ABZwfimV
9lnsgZ5Vh9Q3LRJjbBI17aEzgRO18Gy+Rd+NMB5/HeYAuQK+1p77sp1vUD+pblQzC154HARDb+f2
r9F3vYX/RCKhN5ue7RhamPc7a/gm6XxC03EHhUVKD9SH/LwYaTVI99PkpPeg8ZzHvFKUrRJY/Jp9
nAU5qVKxRR9nq/dyFo/FfZdDjhUF9nPI3est70XjQQ40sZsPVuyj2ohy4ObKIcMp9p/LMnNvJXaN
gOedTJgF5rRPgxfI/fJXrU7jva8C+y8aGsdipSy3Vu+kv7RjvJ3NafweoC62n+vkc0SzlEj+MUJ4
otI42mZRiJpooNDwkUO1eYTdJuNTpKjhoy86y6Hn7CwVTrCLiHIoDyfOqrkc0N+gRNadB2dot/MW
h3i91OVDk9b3k1LWNIUszzSfpi1rUwMe75r6vl2kdvWehK9ReeXLBDDxdnAV/TDOpfKVDNYlwqDp
Z5NNEA/ZMS1ROfVhbeFbRwX8J0rP2h3Muu0LPIrTA9znN0bOZW/VYioO1qQPO4mVg6GmP0Fhp93J
qOqimZ7K/gY+9+aJh8ttP9eUJX3E3EQot23IwxUG2ZG5aacfHD3fSQs09Kg8DiOnspMuZ1d3tI1r
2+o9DYrbNNR65TXyp2kP635h0ykDLa4cQltVT4q1HMCaZ3yLcAq21tRpKeh+zvhupFKweCR86Wn/
u9M8QASyph2WvtdqGp+j5fsasi+LGk5q8VhP40L+2+y3+WGV9JzB3aLuV6EVODk3Yr9W/ZSQPDbG
u3QKzc0MC8dOAsWxLiVnQdIc44+lrsIS91HxtKyJjlCu6PGuzaxd29r5k1WmPGiaSXys9TbdNXrE
k6aa0jjfqeiMmvXPQ5l5B71XZ6QIHBSoF9lqsbVeP29HZWyexfG3NnWZS4cfralrjExJ62bYdtOo
7aTwuBJEX8qWn+qYIepFB38YfpCq5cV94Y7+8/mlvGkaSNJdOKe7orMPfdH94EY7yC83lj6m98PU
9+E+UWj1dPI/DZOlyzgfyNClfXuU0Udou/Qi18vhwy4rykjsEvERL3ZzEUj6iJctJdT7blcQMJUL
a7UcitK3901fz5vVJmcLf+a9XnjQ2EqM5cJLSL/++7zWHWgKksghqYL7cUicfVEln2PWFVuI145U
o35FL8E+VZX1cHk9ZAjrFW3RvADrX0SV7RImJjd3qAJ8TL0MxXNlI+P7kx/U1UbTB3XftHyzCbtA
2Ri/AqjvHwOgxWBYtY1wEDRBlZ1NE55QiZJJTtDDvrBQmf95Utsk9++lEi3SUPo2c9rdymRCQwoZ
5k1S2uO9jAPkcQ79RClRbMoS8zmQrus931bOZba4yQlrVBbJv4G9NiAein8zqbzdKvlkPMlhbntn
5wxNsF9tNe11lBDVYJPlqsljMVLtwyIcJgey1fCt1uS889GHwXERDgvtxECM+rsEfDJ3vXaAzjbb
im1dg5wcuKfGcS5riMPONe9eD7jVXLbqPvYDBZQe5tkcrh3cc/xC6bW/XRevPD4Gpdnx5vP0GxiU
oIRZRFshNayfDb2gz9oxH5scgVfEIevnJUBMEiCH2PlsktBlImBl6zLxj2uty/9xralov3lRrJ1c
Pdw4ttW8yCHWChTvNb9717VpC0iR9Nkzbzs1bV/6PvOe+ixcclRoyQwB+qq+SvRlTOKKWnyuvUc7
tOM8FTzKXEev+8kMdVlfbJM5ek8j68uoK7W3KAvfxiRynseB270qMcJbGUrrjjc7d3ShNffSw5PF
XvAca3cykKAQZnp6Gc0v0dL3I3ai/WPSg5qqLZrBth3SeTut4ZMjMySGDuT3rdallq0ckrjIbnMx
WluEz35Nn9+yhkrn1Xlgm8xbKluqnx8CNQRkAU7/Kcz6h3pOpzsxyaGE1emIKLYOmSNhZB7hko+J
Uy3AA4niVKdqNGMHJWFkt2/kUSKRnzg5lQMcjv6u1TRtI48pYpPHEjlbbeuMK5ssYFL126hu0e1D
GkCBDMEX9ok0jGZR57ZWU5QZFjox2l3fCcOKqd5blg5FZo+44EGhf/JQLwXSOSmzA20GyaFaqqmr
dwr0X0YNBA0lvWhLn5Kzv4LJy1C8JSXHi3eFyQucnipteJl75bgstXiTmXcy2oZkt+giQtPo61zC
1OVrMPq7vWZ99Tv9O4JM+aM4u1bfQJKnf6my2nuZ9PAo5jBDiM8Y6MMd9cj+OhZqc5urZbITrxU0
yj7wYupoywY+2seXDS5Ljs7VBhQTP20QuY17gMoU1CttLu3ZCpMtQ9IuMswsAH2Tpm/TpD9B4Ome
O3+Kdo0VRT9XNHLMOvynCMGZh0EvbEgtiuSHUamfJQAApQPZRWA8rjORBwx/rjQegj3f/JbOmXVA
3IW3lQVrfTpm8MMsmJV+AbusB7HlCK9Ab5sfV7sX1cOhAihJngtxsKupMlQETLnMpU8XvaiPhaeX
OOLNZHVBXW66RZ9CDnbRkaiS0zoGgtUuh9UttmkOwt08kAgSx/USl3XKmkIxWeidodfwKH4chq5v
Tn0JdOnDFIBGOhsjRHu7309pOezn5lNM0UbjMWm9n/tgLB7gStbva+UgA6ihkXm2uR2/2KvsKHax
yFm7zBmSRr/n3mY1BwhKwmlHkfUPi35ab7X/YdEAQaw+byLX2ep0Ti3PFPIAYvmufRzH5LuY1sPV
8weNwt8Q/QJPu8wEX6YfongkW7wM11hnWa0Ko++XJyDxXp5n+mrYAWhy72Ijq0jp5PVrk9LApyoz
zShZ5cAjXDlfJpvOdAhr/oOEnfuDxvcnOTzNP89xXd/pBkBI9IuMV17zYRMqrfqr0j6Kztcyx6r0
9zm+pvjnJoiQ5k6Kaa8N03bKCp6KyWh/b/l+3vSQuDzWTQ+dhxrw9BVm8/fGgfsBvshpmzZwOTrD
VOyoqMSPQI/HW9udlKPuNMWzq3kVTz70YRkedMsLedgUDU9j3+jfriZpba3AtmoWz20N74E76c6t
OXhThuoEN5D0B9XOIbFy42tSjw/p5Ka/JEZCJyV3by/wa9b0mBIRKqrxtR76B8mf/VXExxp/G0ET
m7vN6QLeuV3yA7wU2ZMAHbq9SnXrqzU1NQ1g4RcBVBShap9GOLYuMIesNIB6ooZxMEbYqzr4do+l
kffbojBR216QEHEeXRaV+e1OFp1AS8qigqGgsdO5LNppU7ePES0BWsxtiuoMT4Fa5We0DXgCQZzs
MhSReuGN1TCRO4FhZbndEftiqmM1P8sSH+uICUHPrRMrGi8z9P02oEcaryD5CM6zrSePzSKk14Vh
/ksXgphqPe/7NKv+LuVB6xJhtWq/CQHpeCDtDnYT00D1kU+FDqB5LMpUw4GM3CT509VowYONzKXC
o4vMpmhTbXQ4H5Yf5MDeFeNMem3KsseshEtUdM27Kh4BVP3ZUdsKzxKLIyCjdpmR9B7v4sURxKV5
1g14iO9HUlVZ0ajN63t+ZzCc7DBSoBa9u53fT+pPbfKGUmj2C5k+dRt50/yggW8608AORdh7QN5H
+zpVwPMpsXuc2u5gqa1zZ0++5exIlySHHCJFUEZozIs7UnTnLuLvgX4IvcqU1rvbVKeJXf4yYNZ7
A/T/WzfC9LHa4cbZm2kSvv1FvL3Y9cgrQDY2cJEV0HukSc2ndMlJylh1g3pD2dhC0I7chVdq48a0
sxbJ2Mp4a6i81C1JSJIDD2HdlRth2YRnBUorBb5DGZq2+c+TKs0EnJdP9ySpCuhvl4MCTyXwQvQz
2vl32+KIkSlDEWYA9qTa+wl241Jzq3PcTNNzuBzy0do3ZQG7+zKSA4B/M2q46VwsXtapjx21YhlB
6QgfB8g+JJGDu9UUj3V2N/Tqj2KSg915xa2r6u1lZhPV4W1eW78h0dPdwf2JjFE3Jj3ioEW3hQjd
osY0lOTbF6N4JFLOLuEyNoPstzxVVfAyyXjmkUnbV3M/bARrqQ1033BfjkfGEiNncoAlDd6C5Lya
oe8FwFl23fuEukFiu5rVx0R3kDJSWs/hO1nReeW62t9PVeDu4sSYvjR9SB7V8p51FSxXOJawh9qa
cifOeVBVGioRWhevC/3TDaLV/la8Lj819/bk/ERn8fTFggv6FTmAoq7rblvUymM1wC0mkYVFd3Y1
5eqtrKPXfHQaa5j24tWbbjhp9LvChskVgeOIn2K9PMmyEgESEsI+pXqRUZRDRMkjZ3WW1chZdZDY
VxM0WjZ6oyZ6eJbW8xg2h/oPPs2sFDwiaKJQIr0ZeCPfGtDo3tOVzVdzHZRfKsgxNuqAMlvBi+aT
8AmQC2p2ahCPN12QA7hYcqo8TmvbKAorWPEYZnoRGhvQDMk9P0rwtZQmzTaK6eziNta2qZ/9ITB0
EAHwq+yg5hUqwEsJTllKcP5SmkvJAXn92D6ISZx2A4GN6pnDQSLEYXcQOcl8sa2LaFYHRjfrHsSu
NsqAJA2aWfTra+e6q/KbMvSf/Vkxof4SSqsg0yGy0uBInf34l4zfcshVFk/YeJyiBZMcbLSDN2KE
u5lwOb2EQl2Z77uOshTy1DvPewuLdnpcUwCTYtIW4EfKjSQOxBE15ogQdlPv+II1nsSR6g0170J7
gyAjPTlFkfPF5+lHM+u8h7JF1yCzIgQV/HneqrUTv7WDW2ycOfN/qtzqYRhIyG/G+XvJAx+vatHS
QdJXvyVm9tUakvx7p/CvpX95+oHngWwX5mnz3PUFCQHT0u7dcJxvpsDpTpXqDajy6n/auRjNzztb
y85KWD6UU0GepUi/U7T/vHPfJV/jMlO3cW72j3OUHyAxg417NpWjWUzKT8bA+9zrEh0y7NrdQ/Hv
nen570/U0REVHGL1KYHQbOs0VfnNarq3BbTN/P9AbUSlc05+UjRFfQt6J9npfOifgtRXjvRvx6co
iZv7sY3nveXNxRcn9CGMDk3tZ4Q03i9D4zIUPwh+7gySgFeXMc3eny4jMt3iD5dRc2Nzb3CfvO1G
Ps/VgHwFRYjsC1SwxbPR8rWyjExP5QCWL3em/EFM3G01O68xuqMMZXo4g1WSYWuMl+n0dTvNdplK
YwA95pAiO7MZ7XojtF79QsueedQCmNBar+gJWK99sCRhEEG6E1sdBAvqd+G6guT4FYRR9mz779OR
BKOeGFlkE8xOPXet+X5olrME+Lut9KBLl5Ed9TO5ldQgcbp4IOdBtUdTb1VYKnci2GBqZBcogcxn
2GDR1FN/ETPqokjFLFGiUyNR+TxN57JSn7lv8bdRWcKHOQ1mfe4XlhU56G3fc38MGXQE/ePt6kAa
gWj1I3oa633R+jfIdXZbg/zZrRTv0gTuKxgmXMhQwVmLF85r71YKf5k+I8frQi9r+/7+AhyYhzDc
+P7gHotIq42d6L1rixFNBfcowu4iFi9n4tVhcdu0i7dqwc50Q4vqOiRhj3NofNGFpXYZTbb6RShs
xbeMVt8SqX5E/nEeAsOXyNKoDRrJgIX5gzXtkxYOJbkFvNwNinGMSnRClptFKZXL4RJttgZdvpTm
14M3KdN+Krn7HUL7JjYVA5BCNH0H2LUrUy95m6K6pNUPu3DTJpEHk0WVXuzutDCMuf70fbGv8Zpu
/sbt28B3GLmXcWFsl0Ob6HSLDF1Eug3b6g2WuMxpZ8AO8rSYp1n4EGj8cLXtQKfF5IzfPM8PdqOR
6Sep7jjF0zxPzdtV1ODES23xlPIE/6zwT+sMm8KFGznmzs1DCpyLMOtgNONzNfEvlbJGr/PMJuW1
0VCc59RUjVdYdvYKvzdopljdWUl5XhOlGj3VuJ3TQ5qIFh0bZF9yoOlhcyfeNrVOE7QVL0EQmrKG
mHukRc9hxhqypEEeDDxSkm2ysEhQsOrC13KqKuh3ACpVRhS+FhD3Q9bibucR9tltZfRoGvq+c6hM
+92b8FgtU8X0V/OXCHE6NNjtLTRp6B2onbZc/pTmQmDuFGZ15k9pLpzlqhXWZ/HOS2VcvFTHCQ7h
N1+98mmSYejon+f+VbB81vhWS87DXR454za3PeWLEkx/OptG/d02fJxdxSkxWu5jU4/HJk+Mu3B0
Id1Z3rTgIF6mcpxerb417spuSlE15M1ZQ/dt8PTyyS5vZv/3+CGGC3Tui8FW96XtkCCCxORubkL9
btJbe4ckvLER2+r4qyG5BL3ayLzVbeSzvWtDFLKvHNqyfsov7q51DSS+FC18lENWpF/oX3VAPP5u
kjN43bwtnPLpvhC9TDGWcQNtiu1CgfbH6CgE7J7aP69mYwqidYfMKd53cCywWwtrnLfVgzDdy4w1
2Fay12DIbhUFlk26l+JNlY3xoUXlEy05V79tZ7V6UJdKrxJm3p3aATFYKr380jYvDTknZBYqdFuX
CHFkjXmr0UN2mUR7cbdrEDebtNl/QI603SipV/7YlpQjLT0L7zK/L9/QI7vY6wmVIgSJzH2V1NWP
JfeqmlYUL0buw1aUTSCNF3u/TKcDKlinV0iuvgZ29xWRi2KH9l7yOqikW+RMbMNimxabnP2/iVMK
0gu5Ctf0OIba1jNm6PaXbzTrOPdT+83Uw+luUsEsizVJM207DnyjlKGBfsW+myHB9hDhUSDIO9RN
rB1F6GJ2jAdLK9SXJBuTp6jRfxWzRLmRqx5z05y+LVGq5xyNDDxMoZiv3Gvmd5rFlwD1eOtVbEUY
7kaaHJ8Ny7BeY4Sadw6o66NEyARzIt25CMC+im2Z0Nuwt17yAK4eRID4kj2s3eEbcOn61u9rfR8u
qS8Hu9Van+0Fj0Xfl/i/sg9zivps5W/C/2Hty5rk1JVufxERzILXmufqwd3t9gvhETEPQgj49Xcp
aXf19vY5J76I+6JAqZQot6tAyly51sDlJStVsMnsvlpXJS+eQGPo7KBLGS551BVPircoWmYxWxgh
uukUIShRgx6TnC0HfD59oS40mNXp9JCBhCzG1klBZ2tVxJX9yZYquVesU7s+8wMTYTi/O9R4WeYL
ZcXR3nW2lidE/4MGjAp0V8fCHrrD7A7ZPujNQIQK6KkGLCxTPVzcpJIv3cofXPViGqKD4NSQQ80E
3biWmmHSgAys7kKVtIa4AkpZqFsMUDCLPfWIzHR4H0j/TGb8dcFQFAPkXmctlgygglZACGZHo8wa
v0Tu2G2yHOe72+sW0ZF8XCSIkEAL4MNrmN62t5dvNKx1Ue8HBxrjpMCCwQkyL/O7mibaiEEnIEM6
uWB3xxnSUpteZ9kKOXQPyRRtOsnjK5mkGUDvmLc/aIxMt0k32z8ndcPUHC2pfpD//3VSIoEWA9sD
PpoUAeKkbLiGaQyoRy2U03wb2/hopNhtPpZRV30qs+iXpXddDWuTRYDN5Bl0gs7c9f/ZpdGbMyJW
4nzrqgwVZ1YeN6vQ2EeuriwenGC6Qy+mOuP+rz2HleVC5X7zAEiIvfQKbt8HtjVuICvdnkAE1x+U
gFhOyAJxRXzZWRkATDxNDYQ0xqppvwUN3wsLeNtFBTg3+AkgFFo436C8wz/7NrOXGdJt85K9oWkf
Wfm2pJoAWJLKe1sSJeWnGN/dpBPqs1HZPagZcTWiBm8BnQP1uRS4J10pbfurX+VMoIkNQVi6HLqC
b0jtO0JY5ewzUFw0IE5eU7eVLYTCochJSmGkGVYXNju/20lazEcAAy/jLMVe8ByUkA1e4MKN8P5Z
QKpjvvg49F98TAB+Dv2UOJtYOnLFJxbtkzAcPzPIWUtV1c/CqtJzDoboxQBdj8/klkDpcQ+OYOhs
umxR2324SzM72nIUK65QXOyuE1Xj/7rOJ7lyqhy6H9QfO1eCVsR11wNEhaAL6k9rx2RbYJl+RN4Y
74m3HqCr7kpX7/abieyTZ83+RHFPJk8DRgbY8VaN92QnEw3+T/sf6+M7/uHz/HN9+pwhITre11a2
twlR1baxDN/FF/J304PIdrTlVZYZeN8bFSB1UabfWodF2RrYdsR/WgmSET1h9nGmFEIvKYMqTIqn
9L+Xulnel5unp6D09YcCCuFaDcGtPP0tEvUytIJ8QzbSTpBgPr2o3Fw4vQ1ebLxKHTe29kiNmjNu
TAW5u/BEIM8MLPNPSeO8vYDT+s1thpFpt7Cr5BmsIf5T9ttt6oZ/rfZPN5peRTH+i318+50JB2Mo
MF272oMmvdOw+0Qk7j3Qngr1w/iiV+Yp78BsQZ7Cdbqd7zsBuBJtHEq0fzsloDrkLbhuyWc0PH/R
CqDpbORYZh99B7Avex/uYK5m91xF0wm0EXfkTcsOIZ5bzpwcMsVwGBhQK25kFLscOpjPZo2URMSi
+ExdUP1t26JLHg0o0j0Wo7MadY1rljs2qp5EtaDuNFnODmTM5jyaDxxAmKEsdzRKS3IIbpypq5cc
c3Dy0ZIl6HVyGXdnL45Ai2KECFbwpU1xE92ItgBMHHJwJ4qlyLieoImXxBvqWhlXR9uEZlHf8PJT
jLzRo5vPoRRyaBtQPt+mC9GYy5DJtdU5UCmM0/B+aFCqZmu10Fr1oJ1gHYDGsgf7w789VNAd2wGv
+j88gJxCWFynPP6yBsP5fTUkDvThsWcp7DWQOAip+I6LdtK0+31qbIhIf7bN4yDVB8l+04IF1isN
a+s1LrISNlhNkQdrToy6SJnMXULYEKaGK2823TA175MIrUNe7ybqkev7RBvlCCceo5Q6taurzLMj
5AfZI6DB7JHZ9jPKuNozSGIZJMubYI349rCmwY4Z4XlEyKrTg2Qqy/xSsdwGKy1mZ4mXrlFS325o
emAKCyfR9ts8W0+ClMYW8P7kjkxm0GNTBeLnLX2CoQ/kkUMPeEGjtIaNHFxp2v09mVRtoIJIsWxH
HwHq2s3Bs30TAJDfnwikP1D9Mh7I0pkFVJ+mb1Ga9HsKwAkQ5G6nRtZzAE8lTnfBi/aeBulLhmws
RN9Tfk9fMJ51KPv453RR1PWK+zbom8ss2Cd4DwC7G+y7sCk+eXZafiqwT3KGbLjGjYPvuGe7S8/m
YkeDQEhPOwdECUua8D4dz6sCJK4jWwd+lV4c55FAEzZeQitAeiew74DvPmuQVG7VkHwDDe5XX0Lf
B0Qj4b7gUGNkeW59wUQap4ljbQQrLwVoplwZZmrvPQ3Bt4xm3CEtbmnohbhHXthbRHWbbwKwFijI
IH2WWeKA7TRHBiPXSlJaykXbgay1P9j/6Y+c4dkOWy73KF0eAGHNgFTQkb8/YoA1S+qlkyChcRv4
ECxsKRLIFFg1ywTP8L6vwKWhonuoeEX3voUsC7bH4baHjO09OAIQ8/dR+qWC8EQedpRad4P8Oo2e
ly7zkPuaPvxnxJSfLj3NDtzqJcmX1qAlvaaFZp++Q9PbCN5KqHdHPYre9MkOzyUfMn5xt6dua5sr
DlbYpwQnD2xb/u1Gr4reg4J2WHR/dWv0agRkfnfT55h5NbLTTQ3pittNaTXZg1G5zxSAExAm23ZT
lh2hC5YfC8twtyNQCFeuKsDYKyt4lBFC143tVa92wl8TruqfTQq9u4wNfOEMgEC3vPopw+Z1NHj5
WjRlCmmcjD2ONn7MtcHzKwQq3u7SWMPHu/hukq6RB2tBf/ylccw31hgoTasjMFvEEfPBDG3ImVbm
bzaapCk4gtiCxEYYrHPE3h4hElMdPKRsIMzjuY9ki8XnTrn9g7LwOgg9yA63E7iwbv6QvgKkUZjY
pbZWez83L303QbS0cu+8cfAPjt6s+sBubKxsTJHGnsQVyfYBaNd/GmfxeDI62jNdu4dBBMGPKjNP
JlhObhfMt2ZL+PviHz5VGo7PSdd8oT0y7ZZpozz2EJsXkbknuwqDK3cCYB/y6VXGkB24hXcpDKzt
rg2xc9ePN1R5MKrnOoZSBaQirFWCPCMk59Lp4kTCXJKDFz5nXeMueYli9VbE+VJMZryZEs+9GEDc
zo0V2vwUCnfdFxHCWzRALgpyS8sSP7IN2XrU/61ML4khTCfFtVegC+m8bNhUpcDfr6kMBCDFeMCm
cfwM9lwGiUrPOEjdte1NEw7spQZ5zdELoN7Htei9VUxsKQUo/CdmlGDCqn/Wo2N80RdBVr9dWODH
zQQEQTwL2cXSyq3nJui6FZfCvSoL2gJZmxQHJAzA6BBN4bq2oYqQWlG5zGuQ78Ranq7UVzIA2htA
HvRNC0m/dDCt9X/2IUdq0hRsJ1x73xajK158LcsuxHHLOdGRs6/4dGcb04lkyLLUHu/0GJ0waay1
8W3Rh9P3sf82D3woYLkf3C8tZBkWID7ij9yJgs0YAGOjQGN4ttMwWctGWM+VIb8W1QA18wQ8eNjV
fQfds7MY9CTD/j0J4NvhjIKeFMyahvk8DcM8CbKq86S2QkALcBMj6rNj0njGMp9UukTMKTvG0QCS
dhrponR8u6ShKTMRQPGK6eAMSKCVuqyyMlAInlgQXocWWHIKIzBoGIVoHww3rZdVLfiXsVBX5qHW
a9Grr70Iup8omfrFAy94ZrkDHuZgcK8ZMzPoPgl+wF+2PmejY6+FG7BHOxUvSRRvJ50/okZVYwhs
DUfdOPVzB+nizBsOFmWgPvi8D/OAjwfqdSYU57sxnLYECaoG6JT3LSJ6M0JIw4dAyfJ3m/DBQEGi
1ORMfsP7XEId0Xrk9x/X81rs0YOsO4F/A+UpJjNWtwhL75qfwJIOzI0O0pQuQIGV54OqTKOjdUOT
Img7rW+2KQ0vlvGlwbH7kARhjVOyaQz4G8aruTuowr+OqkhRuZuECBeAOCnRDQ2AyS5aOF7Jtx+8
sVtetWPen2/OHtPE3ln9+MENQu7JevCKFlzgLyCICc+iqj1n0SEesA+d6KW27egyCpxbVoDfb3wH
DGSzC2qupkWaRAaeLmOxAp4Ioga359Ng5zXIrNf0YOrI7o7SvZR5V6yUdqaRKEcGbmEKAARTMTv/
8fCj1QvbsUC2iLJ0zXboa3rE2C5Rl0mXJhEf3obIqKzUBaoP2Aw9hTTwPvjx3qr4ihy9xEJ5kFMz
Z2+7arbNKzhjvWsh0+byRVEXkJuwLPcuyaZm5yVdvi8db7xOEIKERlzavA6Qe2RGbPwMVLPzK5t9
6VgxLGlS4afNTuUWmEdCOV4dLDlPKkz/TE8Et+x2iBH586QIuLa7MB3XNhT6FoWuVPB1pQI19dAs
EbQKz46rLOBq9NEeXBsc9FcoPQAh45sfTk1gLhF1A7w5Qj6L98lmlagt9NEgb4x0zhWY4eFaZKo5
2z4U6oVd+BDfAQWKmbTjoQrNe+r52kRX4C3Jd9LX5Ql6Ki1CA6URZxuzBvyORW35tkqY593Kloik
JlYQJevSxUFzyGwQEt5uhdwSPg0QNDtabRjTXZSm4iJAqrAOApWs6RdV6Z+VmZSPUHKzT9Rro7A7
l40E7x/GqAkbU619IC7WaRW+2VC5eh9VRjD/FlFVW57rybmSP/0UQR4v1jFXzfq2kIrEnQPZ4jOt
g+Aw6DdGliLIBEqVWvNfWVnyS6iU3Xk9xLtFBNZ6sgvfY0urtexjG5fDk53ybTcG1muuLChZl+24
JbcMKfTcwsG+nXr78J+WnWyjXvgKNFy0bBGp8uAQLLA1pLND1WC0Lryp2xALGXVTxNY/dLnuEmWZ
2TbR+jYaKQQlzPJXjNfCUw9NoYPI8K+krssRLa/8AIUIejT1NEckr4FL1F0zBfZQaJp+6iJlkJyz
usvmbjwq8xzXxs95JWQ8LmlcfqVeLDzv0nfmM5um6akrRXc1oCNGY9xy+F2bhxcaG4BcvGtHB5wB
uCMYNZp7bLB2EQhWnhJjMoApGjc0VvS29eCDMJDmSU+2j2OXLGmsnuLkk1/8qvHN26oUWHcZlf2j
KsoMtFx5f/Q1uRNgw84utd0aWjrgi5pdUE3TOJ53T720zG1gABNrQ93eAoa7zMIL9WhSiQ36AgGC
/khdWpIF8p5l6adR057kfZs9GDpqW9bc3WKD0UPuhtf7AbX7F3JBUoZfoEGxv03oCmFuUQgABIVe
hBpZJGJeJC6afu8AurwAw0SIVHbtL9ImBJq5dl1jYRseh8iWCFeunKK7Oq+iO1RL5rsE8kYLk3wa
G2V2ZS0vNEoNOY+HMoz9u9kpa/FwafEdmNfNQjAlmV4W726Tbvcq9W2sFBS2YVZ6KxRcAUMSxqZ9
9PDHed8LFCoBWpv6H97+QzLma8kQBK87c5vKvN/5qBZ6jLn3g6dT8b00Q2QOWPVUgC7tbw5Zy57C
sapnB7x4+1094tClV8hxWHpg4JFZJD407Usrrs8sN5wXW2ymqEhe6mZoLkMSA6etzbJUfJsBOL5B
Msp5uU1662K3niKSNU3VcX4zDnaI30jCK5T3QR7pQyMjAN54P0LlFwOtfrfSFWTe2QUHnsQZwhVZ
QtvGPierqm2Ul1DD89wQsq65WHvCTp9Ega1g0sXdjwqxKsN23V8Caayajemr1yGokQOfjZO2xPEQ
2++DVbcottPTI4jdzNOnwGyfkPLo12mO3X6rsRC+xkeI1sXrkskL9ZgJNoWpy8TSGi3gO/SoDNTb
aByjXL7xKiCm9NT3+WEwlBszBINpAgprxAJQCN/rGpXcAa0KfiCPyNsH4IrCWaBntvlFqk80HoHb
bWU74XSkibme2FFxyzR8avJkPDBdVtF0QXnx9BV1Yz/C7zTqT9YErW2wcICfsanUidzIYzLiattJ
kMXuAT6Sy8ArGmQ8R2OuDYjytFoklqnurD6oL8C+GECzInXqq7rC97PW4qS/ZzhxFt6DEBAc5rn7
nYlAHOnlJNskvEAGbdtxvOmXrR33GzDptavbVk9P8FXeHcmkQNO3MQMHIGmER0XqD1+ivN6DeMf4
aXnWCcKl06sAs8CSod7/Ct4sY+dJs9+hvBSoTT2JeahbTM1mPw28uk6RWy6yseTnXFelZgng0QqS
QHPv3e4JrxSrQhWH0gGXIpHPEMkMYKHQ9TEkA7uqWR5oIMfXa13lLnL8dgQlV2mO5wYMaS/yV60s
+RLbQwyOXLCihU3ovAjwf21SSw0bcgJr69sc22/cF+u7G+c71ZTJvWwc/mgXDoDxuQn6qjZNHnNR
tSc8cV5pcOK8PoOi+lwOfn5yxixfQRkXAou6G0q8ARd0SU1kpHiE6ZFxyDDCINyphXr8NRl77xsg
cfm9O7LmkgM/uuj60PzM28FYVY1d7qmbIWMBdUz1lFn6CAac7YKDGeZzlDYDsBVmsGc8SI+oOvWX
2A4tZCbE81TE/GwaYwgCXcAAICTbrYwqiA+V7mo3od3MuOFnxCuhiRa3SIYBhbUClQ0/UPfdzdKr
ASwGbjQCFUztN1R2gGGrrr6GPmLqOmKemq0C0koGlyEsqxMq4vzVuwdSEigBSJVa+toj6kApTx7Q
JKq+xs3bGuRhQHEOXETgSMYDyXzokExbTw1qQIaqsR5QSm895CLctIhSXsmjSFIHiINwWCA6BZ5d
lvrTAk+bcU/OroOabDG2wFxhKs1o9ZoIR7Zrt1JTsax9YzP03qsNTa19BjqmRaeZYbwpqo/UhUiN
8+RJ8daNhzHZJChVXg2N8Hd1CcEwOqv7+FfvRKWSFR3kaZS6dFq/Obudio4I6qQLymp1bgeq4LTs
N0kbGAApF/IgXCc4mkBtzdmxLAIl14AMK00gO6XO2nFItiMwQPNKtwl/rolIEVQJVxnHtsfOAXTj
RZ/dhRneaMPE7puohAkYguNgB19upj71IYngFmoZd7lMl4wXYpUaXbaZ+3U8ac7yxNnPfSvCy7ep
ygstURV+djcOEudDPRl4u3n9HCW2IKkbDnlyLGKVnbDbeWumIAXY588+r+r+WLRHstOMLgod0Kia
RDXjXJgGm099BMFghlpKJzLsBdk8PYD//mpZAhS1vtGA0BXC6EijAmnHk+Jx8kbv0yAAkxmTqxSG
94ksjjHtQR8h74Q29Y7ZLNJasiN5lMhIrFoBJbTWaH3sqFAqKRpwSNFUDinZA4qxwgV1URJrXf7H
nZjTyLsEEJcWWfhQ5h4qpaemOHa6SQYHfTnyApihqTjSFQ1XrhxATuwM4G18nxOTO42TZz3V4PP5
85LGjbZv1pDSSrZuHmcr0g3fF7o6rMb3ZGW3pjpLAPDPXp5nq9y0nePgVz9FlMmTpeRbE6euPJHN
D8Cv57n5kQYn7SHB1oA42rsLjQyooAOlM3jVCuP+lqaaesaP5ti8ivfKchdpBjJRmooaowNFpfai
HrnSxIl388Q5o/V7rdvy/1yL7O93vK1l/74jrWyXpXNELTYen3gYNRkqbwnBG7x3cdyxn9IOj5Xb
KLYTH7s0ioQ4z+327HqGOg+2iPZ4tR06OwVih2zzZQCAyj61rAPZqCn9GvXMukGZAUhKX3iHEwR4
uwQbnwzA74PUeKm7pvpWOsFLgC/CN1BBzxfAk84X/xgyo4E9QyrjoIdLPfN/LPH/3QcSYKjyAn/3
2pOed2oG310Q0UPBc75poVM7s0M4DMoudW16lw7/5Gc7+JRMtvPyt0lRYLczO8S/Jw1p7bzEjpuc
VIniS1kYwx01XcJyaGUub5YJgbg7P9Eb8oxr0VdTs1mWtbW1EpxRfWWNH6bmcmlETRXNS/YWuDrM
QQcl9B10TO+uibi1zSIQwZLNRYZy0XasBDVoWa971NTvIyby59GYtmVjA9Sq7aaThTe7iqs3OwNj
274Bvu7Zq3CGfLff/P9prxrUr1H2ak586ewVKC+hyTzOybIGtLUnGbafbvmzvLebbe8Fw/KWP1NI
YSIKmwSbW1JMuvFrHrvDkUyznS+rCBVllHObjCg7caf+dLu1xANn2zR8XN6WaaP+49I0MFr5vDQt
ZILK+U769nKyUCEo/AmBwRyQlEte+/7SaEWBOoAhuswjeEKNe9S1PBXaRn6tHUFBEQiSLa0wz6UF
3ldRYPdBQZNe9L3B9nRe6Wa6rdkk2RbvG3akQeDAHlIvl6ceZfyroWDYceuNzLzzwIuvHl2kZrUp
AM/0rspHUHXpLm1XvDJGrk1F2ZFsfgCCA4DCrzQ4u+l1faTCNzdbaf+6LWuMwcdlaVJoIJiVKpHh
HIVtEC3bg9GaBqnp3peNBI4KY41d1dAZ3r7usLOj/UwQAwdBXdrPUNcPeoVCJKQmbl0aRS0bfi/Z
KYhx6ulRQbyNhulr2OFIFDOzP4FQHHs86jNtpCtqkqiERGzWbmlqBJZ1vDb0FOrfVogqEPw7ffvw
h31e+cNNxjxMFiwo1QYhjn4/sPjRdnvzC4MQaxh5yfdCpv2yHdLgAsHf7gQaD5QTjlX41WrO5OBB
lXhZMXDKN0Ndn0voiKxowN860Jj6BmXnZuU3KjmHPC4ufAL2AKmt5Ltvf+pra/rqoCh9BR3bUm+b
oy1SxIg9CAh34p07filMVyySzInvytJ3LzSAIwBqK/SAgRK7eaA2wL8c2aijGJoDszioFT0NgRqE
eiCb6jyg7MZ+fGgQGdw4saGuUc7tq9Wa90JvalOkkqinOoNvDDDmQxEYIo8xY/YBUZU9FbXcCl2o
C3Vn7wDy83mQ/MlOzYjU0sFL/N2fdr0s2KGNQ2V1uw/+2k43yCaDH1GQMw/+MR3Vu8gfm2r+eLd6
G3IDJLI8TnW+vS1rA1N/TgO1bAwxnH0fCZ0BmPxrH+F1jUKz5EFkIWC/FRQbhjYsl5Zr1S9MtCjj
U23+JQiAAlCq/B5mIE8qfflLuuUqywoG/dAHJINSnFJysaxDJ/qF1Blg3Hn2bUh+oEaveXKlHNcc
j8ZTY5bV0UJ2dTMFLjaVIB9YxEXQfXfseGlMefELHNzP0hvdl9AYENxH5P3iG6a5r1yU7jOcye7T
MuiXqjOtL6Pb75Vv5b9MNh3kGDZfANqEQBfYD5kUC6766dG0y3QbuU12aJjIrm7A45UV9uoLkPTb
sc7yn+bIP8s8HZ97NYw4fVrlKbSke8Ivu1qznlUvTCIcqF2dbtonLODHpk28ZR2nEhTYnjgmgTU9
dsJ6BE+H9wUazVBzitzuBP2w+gE0bd/Ijn8MojJ9o84laOvuW8EBpE6ClRGiuA4EmPHFKMrk3Fgc
h33H6b+13tpPk/I7wDWQydIOtvDHLWoo+Tq1s/IOxS/lXRWhwAsBhxrxeq+4s6C9FizqAp94yq9k
Qg2Xgcy0Ch2+GIxqFxtdulEa9IH/auPeDvJkgbCxOjj6vTcPRKgWmKLqjnrcj6pzYfPzbVJe4a0/
8gQknu8LlUgYr/BjSjcGQUSwoX5bmHwYt8SiCNrvRPY2aT7OOpPjsSsWpacp32bit7klH2o+9Osh
no4CWFdpBQdI2Cw8HyweVe5cZszCBGkMBAfSDWEc4tIWZxRoPNMgmXxunW2nf/MXQLgjTRZ7R6MN
vCXRUbhV+7lKXOvBRtDs9Bd735Qf7andffZy8ebfAAC0JPYKfG8+h1FqPwwxqqnmSFYZ9eKN3xVJ
kBPzwQ1KmAQqVSvAv9C1HbgnIvcOf5jqqYck065DCfemGx3r84QHbywZ/4ZXGOhTRGacRulNV6hU
ByDKQEGynomcbvU06JmiQmAo9ut5Jjl4EYrAaKYDRMVVphAdZ79n0j1NBogizfR4YH4WAB+RA3Z6
qL2I10Xcug9AiKcb/GeEJ5Ul4BuGePXOEU6NvAB3oBYuTehRO6BXdezsO6SLNmPNphg1iXwNji7r
e+qishCI2fTZm0y1Cm1lXysVG9t+6ruD33TjCXl2iI+zqnlo8JhHeV5fvmIb8SnKAO5d8IdJtmAM
q1mtVUXcV2GY5fJvn22Szr8+W1ybHz5bYhgQ2dW1X1S6xQdRLIXDu8NcnKW7QM13Byr7ErbxgDoS
sa9VlqkFIqugkKNwXdCyZu0kYAyYjT7Stutg4MYCaewSp9aObQaImS35EOGvTkZRJXhHx95p0ipe
g25KabKNiCF2zuph6wysPBiAhJyVL4czXVEj0woMZZHvr24DTRN9S4QZLYqWDRsnjZ19wGr+EIy6
pG0E1S+QJyeUeNYv5DG6jo38pvOE6h+1hB57fBjwKHFuaf0PMf75kpwmOFEKgKWJt1EDx7EfbHQj
grseC1CDEuXrRsOKhSO6hdUBGdgDFvTJ9wCRdrPpM7lFJmhOvbpGBK7HWSNJuu7Sabc+Ri2fnv43
twG//G0JKCJkrJh8aotii1Ju5PXwy9vYHp+2he6qvF6m0A15ycrGPGS2D9lxYzJfTW/4OaZhcIdE
83AFmzYq1rW/Y4X+UkiGzJVetpDllvzHlL0tWyFuvJsKVLaDWhsMu5sAmLElsovJno621K3NNN3P
B189ioqN5EMXscxknzYmMtENqksDAq7GidcvLKv31mEZmieP0K54SfT+BuUZd293hDrNMe4Qp8kn
uzuhyAT0EgWIqk8Q6IzsTVyjqLxig9rQODUGS76mfm1vh9KWqGFBk5Rxf65EU6GUP/fAIBP4w4KM
SSXefBxfymUtBLK/2psGJIsH8F9CaSGrkbyF1ro8SxUBTAh9qWVXQaJRZUDzI3WPS+y8ug0Y37pF
gNDksCBjq0foKgBSZl817Hqz15YN6o95VDorqwbQcMDOwMNr/Cjoh4afED93mYvfHF3y4LF28hQK
Z4ibU4McVa4Q0v3d78AvVILXnywfZlJ/yhILmuVLWus2B0JCCMXrxi6Ys3aH3M8voAfrNia4wC+1
FTlnUz5ZGu5FDZnpauLKWfrpWK4T7FQYziBRcJriYkkuGdnGsGyh38Pd9W2FNjGfcDrhoOkLZLkw
oEp2CHVDV3HmdSWYFHwYcZ4L12TtptYFfFd7ecyF0rkYd+RDJterfs+mJW998qFuVRWeu7yN+Bar
VpYPQclWIWGkyuStSRGNbFEvj34+BA0Ih+Kfsy2nEXL3WlZt+sL4RRHID0HKLEmg8sNBnt4BzX7C
2fFjNPOP4CZNDrz4yUiMZ6CgnbNtgB9QOXyEUvyYnpsxL8G9JI17FKHZy6bjNmI8ebwAY2T5Y4iz
NUCKJbAfCYRrvIj/lGnzrYr97nM7Im9v+Nx8wIYnAPekMPH/WGV7vLR6sOC0qOZn2drHyxW/B6/E
3yJV42m+NBxpHKwWe6oya1BJpEeo8RWQWSNo8QacBrvERtEe6DBeAby8h1hn+xhMdXhCsWC7JLsh
Qb5Ytby5ZpEz3YXegP2LnsDBFYCMUeUdXdQXfwoqyOkqs3yKq6ldDGDkO1EzKqM4mbq52agrlRRL
L7c31QRAuCrFWfhx9RQCBfsggmhp2i0HrmXV+mX+5A1d9YTIK+CNtXwgx7jKL0BJBVfqtWn7Yyib
cV4EenWgVc05fod6zUofaPEgUnvq5pM3rYAFcrfU7YIa6UEEuDfUHZNI4DTWBitH3xRcocke2Q1n
SaPIxBuHpgK9BY0Gfp+cuw47VBo1B7u9ImRwT4PYuiaL2hvNXWEYzgS25axFQUZ76LA5QCipyKIz
vlvRma4MVX8GX7ba2VblTQu7iXoE4EcwwVsFDoYFlJn1FTUxVAEOUYLm1v2b320azSAXmnbr/t+X
ut3yj6X++AS3e/zhRwNMKLnvrceIQ2TZgEpItaDLWwPiD29VOfWwgFBCfrwNsASU9E1V/J5C/dtw
oFe8denqzxvkHTKSFgPL4X9fhjfvH4zuQp9kNt7uSka/bdxq4bvW/SQTnN30h7hNoe7sQpc0pa7T
FyhvNnvDSaq7DtKQHlJBp1IzdlJTjx5QIEZUL0fbebMpukqzjQFRo/OofwHARkuxaWWGWon3uTSj
SoGWG5h9vtknE7XbU44nEd31NjCCXkf5KruUAcfOXPLeX2d1Ei7nO74vjCgVCrfB4a3o3rkscUpu
rHQ1L0WTuXzNmeLXealcWvWaJ0Yzu4RGeHFAQrQFw4Q8+NKUh/mK5f3b1V9s5DIELsvxw8Y8asr3
q5vN18vcVqWBm60BS+gydfGLB71b+FD3DNxUHEzq1I28LHyQNiS0VWZfufZoIK+2453XL2mwcYPw
oUK8pWiUeZ4nKQmlQBTxIPIFiGgpRXkNHOcCmpTmRz15F8M36x+uZBfOcFHCEkSpOLEkBzdTaEZ7
1g5PBEgnGHqsseiIBMz2m4k8yF400xVV5gtzxIEg99I7EOi592mSsgseSGvqUWNMYHPOne5HP8YZ
Mn0dEHl12Ihl4EdgMWBFfGxzV5/nG/+1e7/KUuvNRld97vqvnI/5wqwK9jqPxlvTCh8zKbN7z/Oy
e/Be+yfRTUcyQRwiu+8AxL9GeJZBNW+Il+TW9/ccZEx35EVN14pd5lTqTL0hSbP7tqxeKlaCSUOv
TKZBgLPCN+x4f7P1ldMug9TMtuRCA7ksUHRRoYiHbLQmbyAnGndutrrdNWbS2WYDGKhv68VObu+Z
NQCvZQX4wGk1BUfX7+5pGv2TgItooFRaf1jdakDD+/8I+67mSJWty79y4z4PMZlJAsnEfPNQ3qtK
JdPSCyG1wXvPr5/FRueW2txzOjqISguFKEj2XiaYDuH2FUK8UbZQ/zrdqhKnOHe25R1uR1Zbjj/j
kEkEJxUnjPqWZuHMNM20Pn2rXDiAkQrIVVEX2tgDNEBKXvLpW9GkVmPDdC+O6/ltt6xK1EbLgVu/
fdOmaLQdU+2X24lDgBS6/3W0vR1dlxj2Xeq+0FzT39DusjHq2t9NxSGTOyhstCOZpt1aAiYJWhp3
b0FZPYgoDh8CWDbuLMaA0B3r4Wena2l1GrAOB/hTlasKUkZbFWfysYbQHXVipuDzymTF0dcNbaEZ
aTyrYcB3bTr+1FZ9cmzHkpnZwwpYESgn5za/FmZXnBVEryoV8itVNRzSXm7s+nuq6xo328R+yubT
AEO4146vnLrmUOIERA/r6ibY0uTQxA13iIrwGRVpgI2LRTN5d6GqZkAoMeqaYk2Tg20SHwI9+U6N
dLiaz/dI4bp3094rvQXazDeXNJmywvbEZHai/rSxg+AtDS1+oFKH5eHasUQDORF8oUHr3AuQKgtq
pKoUFpkzWTjdjorhkOkby0ewjrrQIbRgxrHhShWaBY8XOx/Yhg4Ash5s59YdXiXxTtX6z8zXm8sg
rfqcDe03p7XtL7B275dwBOw3boeiV2sLiG4BoxnY9iErYjjwgUH9BTqFEpK4cbXPGh/QNXGZqhs4
8NV5Dr0QxGjmH2/ckFDbTDi9GzY/ROpj3yTZ7BNQTw9KmIlz/V7DYWeu80z5a5cl73VZpw8Zkmyb
uoTFD6K09sPYgVLbWAO+y/JVQ5DzPTAAgAxb+SPUo7sq6sVLHVQ9/EBFcjF1v1mrXHQ7JzdDxClC
BtVA2T2EPZxxExh0fh2Hw6NU/vAx3IoRDMYl6qwcPcKlETFQEkYeua80KFvwEOSzyOue4FEBLWfU
37q1I/s8si2kERFQm7qZ4N5TN7AjPmbrx2632fzgq0NCB7A87iHzDXqHNov7b7HlAV1qi2fYDucA
JfJ4U3ZV+JQ38mBl3HsHnyeaZ4BHn2pLsGPKe6TW9N5//8/INoIZBY1MTRewbV1nCy0IkCByk+iJ
PiWuGU6f2j/U/amfyzjDfTOLPuXZNFPv91AG23zK6k05NqO/asZgbim9NrVayJItDS0HzeQ/OTrq
TLNEebmh+i6IZsmAxO4pa7JsbUJ+4FnE2aRnZUaKL0NdFVugkGDOG6WTnhXW0qgPKghoC1t7Gvsr
xMnAUgNMwehT6CiLrBXLETs/90wbOti5F/6XcjsP6pnj187eDmE7AqhMmJ7iwUDChbcLakCeMD35
8BDUF8HQLYChcva3bk5veKvejax5J8HmbAHU2Ndx0zx4rUiWUCnrVlNxgBCbNAsckrCah7rlAwRc
owM10qa1IBgGUteFSjRbF/KP2SRvP2Zzdc1dNXVSIeKlRDgjzSzYDx1axYsTlUoWlZvAjos5FWmD
IC+EOd3yJHMbgM2xRwkBsbkcrUSo7g9zTD3GAT/P8ae96Dm8X7MG2pNeL7OrFvI9aTM4cCfdhOBa
LbvxRwGPPn+MRbd3OUy7r7Id9gzmr0vcHK29V7revFKDPJRhqj8xyKVPsnV1ku6gQpktXKDmvlA3
J8rlgTN3rUTagFRvvtMvpixhXJEjZnGpGKv2lduoBXND/72Oj2mu269NCNnVoRr8HYuj5DoOpPYi
TOGhIwAX0v3Q3IYR5jFLYX5zEfDxvKp9R7a0nTfS9s6h4hxmrgNURvV0gIly+NHXgCNLDTvGZMGR
PG2g0AvtD8kWHX3S8araJrVCuACfptbxk+69GVUHF3cFmtC4gShm7a5LAHrXRiWRlK1xJ6qwjIC+
vzWsbdxnLrmF1Pqolzb9MbyqX5Qmgq70t4y8JrjAWW704DobNjNeI2jtwkyxfRVDx+Z1GLTw0nPb
TWU22oYh03nXghI+R15ueMm77kAa2nYC9U4/bV9ZHsEOEvwLrQ3ihwTUe1C38cktMtiG4pb8oAX1
R92tlT4ljJXLNimgDCRxowRFI97RITtmFB3MvHibjnj8KmYGsS/qEXv1Bo4FwaMdZ4c01eyHAIJP
O9xRxl9h27+O9RHD00J4ntyZFqRSfq4fkMiYpbzMN7j9dUcs+LvjYJgt/KFlug5F5s9y1sGEgFos
zx9mVW5467Tt4WumwQdB2WNQayze6qww6jfAthWXZtyUENZH9gJ1VKSGW11aWuUqd0QzJ5Qb4d3w
DnyxpOlsCd92q9esYFgzYIdnEcm03pytbL24ILdWLpMadw9X4+IuCQ1t6Y+fXLP/+ER1f2oFsBTy
OcBKrgNcPTuF1MGqHKzssSiSbzqijN/8vFwhENe+8tgJF8BP9adaKUT2eFquksgy5yIZtJmjYn5Q
pIhAgWIqG4jIYZ3j7qiKNtYYRaZPSFPAyzUbYEQL8OoqsGqwlUfCHYG4qA4CAPC/0c0jAjnpyR5v
v0ktXsRQsU0gDdySM60Lt5JpeErkITzQm9KVMNPhwTcHvwolTOMts71gwQ0jPtkhU3tvSMtlVyc1
uN7gi8PN85ss4x992lQPyvOrteOk8daNDTiljZNRj0GH47pfGm8I7QcLxxqShcVUv4GEIGHUaWMn
Sb50LEMsqdiCvHdvfnSQurE24xhw8b66DokDan/ox1vkNEAwhMPDBc4gH3W5ddScYJt45vJPnhWO
jkft2DiMqXgr8dgCkMVWuyK6hrPQ+m62IO5/iNTVBrlegUcYXJ4gpFhcPARjpjoqUgPQ7dVGn2sW
BBAa2YhH0MCbnRTZqE2tED4sYA1xK5oQUMR51Y+B7gIhrUx7Ho4K47BqfTLLwr1aRhUdmj505qTo
bf5VX6d6dEj10Z4JEfgltHwjmBJmM/xs+Tv0Nmpg/kV0tmqzh9YL/hCR4TdXpgoIDo232t776Nt4
UDTWRe3dexzi1bWDRBbeDYdXyeDM09X9M+xiPuoJiAGNzKme+g9J4CxdbQDHoKrCjWx9b4UkB/J6
asB9EblyqNuAFBJG0YaHcfWFeniVL9cBzPlmWGzF80l6vtJYt/5jmYTnkS8DS8ZQ9kaYkIbzzBLu
Z3RK6+JzkVoR8W+3dP5zv/2t9Zext87NOFWutHo9uMOu7ZF0hRV6vu8QAVglBdevCSBhsDlOhm+p
c5d1rfNdH/IfuqHUYx1xvFm6nXMACryYxtRxpi2THkwl+r2xXhbrQPNSxJ7GNVA9LnjacRPZgz5n
7O3Gmb7xqjOISWzjHOY+Eszr1oxLGBT39QcT+9YPngxYmzfxo2Qlw3XaFtCmifVVZABc7Id5dgQJ
PlkC9pQ/FRb/StRGzfyK21b47TaG+YO30BzjpTbxxyTWGhDG+epWtMsuX8Ee2VtFlusejB7UK6N7
JvR7mjawpvOc/qSkag+ixouMnzv8rQynDnp3ZR2fIVuQAyGCn0SKFSbCwjI7kA1NPBaNsUitegNu
J7XiXVE8Uuufxoamh8xFnEBAVUtOWCZgXQkDWpF3ap/XDEvNsb4tTAgG9NVLXqtU/1GHlrqHH+0C
CrdufPHckcBQ+wcodRvyawIO8QKyGvJOy+D612tW+OhGabGEk9RwBOUr2plZaK6HLNXPepAZ88Yw
vZdGJPdxlMofIPYD32jX37z8r+GWVwO+0YQCQv54VkAfwUYoxo4PRtU4QA90T/Tzp3ohE3NtZcXk
PmT3Ij6D271PEhgj3QyJ4syr1kbtQQx3gCHRrYFnEoYf2hkKNlCiyoDaR3Bllht+u6di1acfRaIe
4unwubX/uUitAQM97L+OTQdgdPIkXkDa9mCUVrK1xwUW0IhwZFN57B2pTJuxi5MOyTYILf/Asfgk
PYOgbr87RuqdzbaT92wITySGoCetvgZsNFhRrz4evoOl556xtp16UbXodfTqIvQaV67/mQv6FVOv
pMzMVa1KfYkIJQDCXcGefR3acPhdO5fEK6HHjZv/ERwZ5KCcxkPQpdWPA6DiMEcs9fsqLat5ypPu
S2Drb41thd9FXmH4mIcyohyvSiz8ZtowWu1cg8GQzcVv2i2hjdL2SJM03D86XHuLNEdOC8om5PEh
Dbw3WqbRC4ICy3Wm9Cbc0WLNlrgGQYbPlqTmRbpededER63Ao2JU/qL6qqtB7RjrZavmt65UD5vO
CA8GO59BsHdYgzQTP1uwF0+48t5jBzRoC1pspyDy2pMCgRpQg8p7D2ANYDBobwjLd9Y/jwy5P5yT
WH9OsLI5QoIpOWLVmxzxBhJsjE57Urrv7/XAX7kizq9RFDRnM7QAaGnhDNoh5jIvHMY21Ko1RnVw
XfU6tbLe/FaC/LHH4ghvLabUYHmJCBn1pQ2E61ZGm2h3VPJz21z8+1//+//936/d/3G/p2fASN00
+VdSx+fUT6ryf/5tsn//K5uqt9/+59/SVroyDAkNC8OG+ohpKrR/fbtHEhy9+f/yKuiNwY1IXGWZ
ltdKLGBAEH8LEscFN83NEbq15Ua3R1UFMOnvq7AHDbeurW9InSN9nnxttMX0Huu2XrgHY2Ud0gqr
NYxmA6iZEZ3MwYvXinTlYJcqZ16f++vJZTD0q5/K4BGfPABhbsuMIDSCBbIxMQxCoExEGzd0PtdR
5zyOFgzX+A72xEDPjhsjibujPm66oCpWKW56UGT6qzUq6i8Q0483RsOwYjdiswAeSTVTFxpLnWkC
uCmw2d+feil+P/WmKU1cWYaBHLQpfz71kMdLtba0zGvV+v0GSWAXqCk+LGOp5S9FiKTJuJxoB/Cg
cyWLM/UwwXkCVZsBJvbnXkXiaLvYU5/madkos6F3NcyKtZ1hlN5L5BdiEehhe7RgibnPM+hk9MhN
PQ0QfcbpNb+NXaE/DYz32JU5cBpxo/5APzNe9He1F+g7KQXuuaA0WP9wXdr6rydHMkR9cXYkoCGm
YRo/n5xWhbkCdD65Tot0MzPAy0/lEzIU6QWOss0FVP1Huh36ZaKt6JZHxbEX4FrJpc/gVSw8+w0x
4HppGnEC1TTcmLykhFmDYVRfRF0crXGNiIfifRKw9NnQMlgGZS269qncl9bZ09LiDKD9Cgl745qO
avo5tG0hdxA6e6qDZFi4rjLoP1IrDSj8bmWMuvyImsG1tvAleHt6PEdwKtgOVgLVficB5bFzoJmh
t2ExLx2wCL3qCu964/pLX8nPpSm2Cs4dvyztyWFO1Ia9GxvJfm5oXLCTWgQ9sPxlBy7970Vrxw/V
uEGkMCuMAAJgKMS+2cwaUA93sZ0lD6LmxUrjQ7qkVhrdttE0OoV4790Ub5SZYEshq/CTuHxTWeNd
mVcrasgF8/7hipD2T1eEwZji+G/AMdsCDdnSx5/TpzsV7iyih5SMezXwiIJ9HOtOLYe8MvEM/fyJ
26V4o0WY1Jru4BpOd9I8G0s0rYAVZBAeyVV2cokl89jJHpY+FnaWZbNqdHvzAQKE904ewFwmzPc0
iBqo+F/rpslcFjrrslRA2fS6ijZWO/A9k4rv6ZPsQj2fJX4PtBUSRWwjVbC9Nf/WZ6qQRb3+h3vP
z7f98WRCAMqUzFS2gBCdbf58MkOvYDyKmXNvdWWPVGxszzj4C2fhazZA3zFfNpGdvKTMWNJal3oU
hQeWXitbKNxCeBZpxEyBe9xkmxJ5hvE+W4x3108bkIyOTQ3zNnSganh8IOjEPYTT3CGZFyGHvKtg
8YXboT+jYAs1sFj7aEB2xkeUALLumqyTeZBl0LJx7OhiAufy92fFtn67xHRpMcPiApK7TOq/nBWs
qKSbVJF5z2CXe9RHwwxIm4SAsI0ut6SJ6ppBsOiyi28O0eKT9HIKQwOSS6Y66OeBGKsgJU/Syo7V
AwfXmdWiLAINWtxxOScoYGpAngNWyO7eGBGDgbu26sx6vvUqTaDTLAbrxnYMDWVOAFEMX3M3VKzH
ulaBoeT1+m911C8bQ01T57Ef1fWlwlJbai/FKO89s9xBXnEbhq+IcAModZn5llr8HB5bTgEbLmr9
1NuWZQmDXGkfvFqMl0D/isspWwWiHDaJAaDKWM/SzsQ9AkFFqKbgjR+C/QpgfEPNmtLurmIkkGQg
IiN1izelsTS2tT0clKIKYTlYhHluAnnnljtbmHtnp7ryITM/VM5exdaXKKmre6pK8ehaRMhhrKhI
DTwChYrxt7+/RoTx20/Hht+GzWEuYBsSb+Fj+6f7UG8zPO56Pb/3PD5GnZPnoCz896QF6NDpTHZG
5scHPA8AYOjree8ZFDGQ33deMqSVVvBNhUqGZfoPP4+0i4bhBaY/2LHmg+MKLRazDQrEpCBXS0Xl
D0svq4dr41lQFXGTlT864mWplh4hEwuo6VjEG0a1UdaocjMW4wLio7kyug0VQTT6mJKKsEJe+oCa
LZWOq5wYQb4jyqU/mNUn6jXY4lgZFcVEHEKgathGElS3iXptxBCSgBMYn6jXcJtL7xzd+ES9ztyu
XNZtXE+7oP30IOYA9y1C60UIq76Ywnbvwgb81w4knhe9FnAKZyw+AKFgPXA33zpexl+gKlKtcE91
1tQtCKB/niHX1VYKeKcGbxBUb8rq7Tat7g6IAI/DadqsTl2E4rNDWcsBuFFYN/Z54z1Ac10Cn4No
XWGV275ERgC0AmsO9Qv/G5ZPySwecucxbAaxcLQuukuADd3UaSO2NJNRIQN4m6llsXtvZx3IyfDJ
apxuLmAah+A0uMlq3FC9UVT9sjT0es7N4aOOGqhfh1E6Y/o0h/LXMLEq75SLCEoi6/gVAvA7coas
gmpvdIP9AhCjOQ+s3gN/AvapVlXwTecjYM+FruMIVPyq/HJXOskjyAzhHcPt8NLjxQieFzC4NtLm
AXkuF3Z2bvqQxkMJm4CsWVPRzKN6WzYAjlMRJsz6uSzZKqj19IIIO1+kLLLuRZ5Gdyy31rzvrHuq
6nynWjjCGVb6WCdkXsK5Y+rutFFyElmypWAtTIOgbhiZWwoYeZQhG+uqzgI2umEghGOxpCDd9qIl
/OIXBoJ6abnVnSL/0YjwTQ8GBc5r6czxmi7POdfLtYxKDXigAXINYHGuMr9O7/80TxRuuzjL1whY
NMu8gSVe4mf32chGAQwSLskjESXRUpg2llGCnxTqaGPAOID6mgPuUsrPkZPv+i8qTRdDn/aPQQiC
hspNjlwL3tixupUgaKR4kI7ihkaULUAs6nZtURXIwLVNGx7LIM3nJWf2Bfqk3lpXmQ/HmbQ/hALR
eUASraspkCgwU0+9g1O1jGJX/nBre99UyMjQcMAB7It0PX8NQNOw+vs7of7r0xKrBsl0hgeDyTnH
PeXnGyHCUHklOq2BYTxHiLV1kF4iygDkps62V/MNpMIQEaG6Bt5RXtU8DJWZw/AGKvmmlfFL0CRY
D7R5/DXFVQlwmXy+9QCG30Wi2vE31iixQjorNURW8f7T2EsSValHA1v6BAtHGOPO3bKMp3WEDvTx
vJZ9eKq9SpypgSEDcv7708B/XZeOp8FgWDeM/0yT3rA/PQ+srgPOW7H69IFpt+yRSYqfPIPzMUS8
EAbQxQC9zNuPPnL1hez0/NebAY3IIoD86dfvZdCzQ6YsmP/9IUv+yzrH4oorhb+cws1D/vbmCaYp
h9GgH5ymBf3gWAWU0F3/FTHhaAzKQ20nXOe2w9Z/VdMzvuCAUv1e7UK3capmeu2/wmrj1rsMKmth
+HkCjaYlhTljy/YfhQEtlzRa9l4J4WCkPBZJyL17zc0/PsEIQS7aGjSPxOVy0Y+fbv0SWOT9w+s4
vT/cIiEGnul4DZZ4sdBNWzKUf76c237o/GIwwk3vgOplzHWYsjQDrLYtLDQRQLLu26GFoe5IOGnr
8AzQW/F06+FockB+SHSz1nXg2ihAZfC7DlZOHgSmIzxzwAJNvavB4nzXjq1UpI2LRHBvdu7Bkwxe
Vf8Zn7RGCJ4w5++s3f/9NSDG6MLPXxc/XmVBJUQKywIn6+evC6pF3COT5W4mDpeezaeIDGL79lG4
CRKX0FApxk04uCV0wFHf9Ak4bRConoUmVBzduoEwH7MQtnaFvu6h5ezhfQHU3U/lWztxwlTxD1cz
/kj6GA349GUMJvBNbFsXiPBIpX6NYjG4+qaW75XrqA7lroZd+BxIISDYWsP94sc2JPAAPFdWAaak
7PwZ1QMBZK2gxYgEtJ94X2yWRjA7MswTR87hMUZelLolqZHsXQ9hFyqmBmSpy6BlEHX0sVruqmyH
jNk7wFbBjzg7YdGIJ1Li6shIOepllBqeIzJY30snqlYxy/NDFTXWDknkdl0VcjiDm+0ucCsXz+M8
TeX4P4bhYx6hQenRRDIxy07c9fAAgYJkcwLQ/qjcMN0J/Lr5GB6qoUDl1sdBeyygu3GiXlRNxb7O
hw3Yz29UT1XUSJu+yZ0Fx7J/Pu2BKstxypJ3zaxOEndNdZ92pqxqXfdBuf9UFzdJfKhYvjDaHH6T
NIR2ZYD8tRZREX+uoz6aUaSjB1qDgMXvRw0rarwTKmavsdLKty6DCmIE5hhcHDn4mSpKFmD7CeMQ
ZALh+pA7kMmrtWZP5VSl7rxyuY/Vbb+MnNKEq9oQ9nMIKOOJYlbx1ao96zhI586UHkpjVR05fFZW
zIBXiBEjf+PKvSbjH7cercF+QATbwq1dhlgvYiQScda2smCzTHPY40QQTodoQW0cqYeM8nCD2DgC
0GMj1emhXCJ05Z2nPcV2v4r7flhMc/hY8QZDcGcVa78MoRQ3jhOlSpbc5tZymiF18osOf8vbpBYf
/AWIntmaZpVD5pz8yN0pgxnpHHRAOFJkTr+J2LSfynXkAdYtz9Sd5umQ1p9VENLcUdHxlBxZO8B1
jodAm9yFnkZkigONcpWrbYoMfxM6KqrTBegIyHWfqL8vfYhzONxb0LnpO+dVT0v/oKANh3tMsxKe
lPcQepT3+gApLPhJ2MvKNLxk3mnhDI4t8YW6AGOgg8IGN1JfiHQpAlmt7QZqwmX0FrVRtOoG6W+l
JrKnaHCwALGiNyAgy4VZpWIP19HuXmuad5474RtwUVhKJBU/KdcO77A6NWfUkJjdjya3tIvvpOFh
KKtoQTtAZHyvRjhj2vQnSPVBxr7Dn4J2EjkPaWbrUF/tonWUtfa6lFr2Bdbb854VzkpEJailNtI4
WrVvgxy5hxrBwDnuLsGWhxYDxxqnDJFHNss6n+VzBzcxh7vJhVq56TcLE2/+ayp6mg08E4xXp6kK
XMM5YjQnZdfsCkMMf+UIBPKomCcFuwOlcTP1rTrws2EVkK6cUv9Ks1mZpa1hsmvM8RbOr0Lr5H2s
76ltqknAhIiBeJsOVWlVssM7C6xWxiPXI7xfQUQEtKESD03EYz+OeYyJBkjWrek46pTJgy6Tj2Nu
TXUHOHEyHfN4OaygbZAuaa+RAQT7YFnIpI87GDd03Ig3t9Nx/d0x06Cu1H47ZjcsINiPvNtdlXSr
VguNdV3Y2wy5OXDQ6gzADq3B0oI+9lFdALaKnEjmW8bGphalpWArJhFs3aaeFUgdgaFcuLaNuJBx
jhaI6pXjq+dQ92AkTXUM8qLegT5OtVkj2AxQOyfRwoXn4wGgh9egzMHnKKDyhiVIdAXvMrrmMRwp
W/tCHQAa0JcMVKolFTMWinsMpo40BA5gatF6bbKiulIhWVz7c1ih9tu0ieYfwzBv6VXA5dQ5dLdF
E12Za1R3PTfXtx5x3tf4mnW6obnqobKPOCNJM8+zbE/9aGjhdrBjY125pbqkY+2hl8HLkA/1Vul5
tEBkN1jLqjN2LEzio9sVWKl3CyfJtipMYW/FkngWeVn/3RtWUWKVP/po+Io3aPGkUiQXgsJJgAmH
8N1QSrxYisq9dA50ZJJGxK+CK+SKMQiAWbzpVOItMHQI8VdDfE977vrU2AVBZ24hDbjOlAl5ITFY
+yrwvuutyJEm1SBuaSrj6OOpsZKZy8Gmg2V2H+b2nDnAPGjlMpcQ5oiAsnhTLjtBQntMfyJqozqc
5ABAAc8X6Tetdr/mcHb9YnYsnMu2d64l9CkXsGFgoH0MH/sGiz/b/bJfv3bVBXwI0OY8r30CShgE
Zw5EwU/7g0U3+Hxpma3sPoOCOdTPVwU0QBZOBAudpOFYcPcNfwMxb+Y0onyxS1DtPajGbRhiGU+2
NHd5PM5a2HyuBhgd6V3D7xI/RC6HRiIW6Xh5f3Vsnu0smEkvaUCcrAcRqFdQSyIY5LTlFjB99TDY
5pnaBzNATJfn7cnLEJ4HuxF+5+OeYtuF0Je0HvCzq7Yd88JVLgrn1SlW00BdNUtRD+mOM0S4YPL3
ZToQoGZnWoITF+KF4CiQv5mn44QALu1Sv06eBuX1GwEq+Cqu6volzPoZddB08PPg3RfvIb6U39sK
5lO0q9IAebvEquHsAgNxMKGAuaAGzShXNu6az7XS5VpBqnTthZ32nEr85cd9QuIuXwyeipDCBeIH
Hsn5dLpSGKvPgHdx700NDjXOaCJMI4oAiB8Ekl6qwXTX3ZAVG7iQ9E9DCp+V8USHMXQVIIAZH81B
swHBC8RswCPpEcmqx7yHg4cPPMEmdUPYhk2Jb2S/DWgnIJ5lInU5CsFQA3etq9bBnHN8mhZaYNxn
40ZFWNvleqAt6fHp2w0a1FfP7MrpgZrF/rBOofszp0HUqwF6t8dy8kgls6ttuG60eAynqVhjmct3
YFDNLKBiHiOpaZfQzfbcadznzkpxckD2nGKRRcEBc2Jxt6RWM3ajhYbU3ZaCj0CS/ogyxU5UGmcU
QFE8JuOMkKeDsDril0aO/f5FFo88+E2CFHIA9lQdaqPB6rTJO7FprfpOjA3guoFE9qlZ67INbvrm
dsgCeNgBl6UOjiH++th7Jlx2hu6by19b6ULsu25iBMFsPZx7llfNFZ6R61xnMpzDjnEtGqWfSvBN
7oeCeUc9ZncfnRMNCb+ujhdTWSBeCIZmXsHpZpysTOBDyoJL5NvRPVLjCPh79vfajNAmahUvRVXi
MqMdlTL9WmcVXwKJzpbAO+tQ4jKD58jVzGWs2SmMbVDMW0iyO16YHajY6WIDDBpWUaljXJMhW6Z9
Ej67XoFMxmjqhYV0+Ay3BLUumPPRGkRduIBiU7+l1oZZbzL1ijsaqrnLQWdgLER5dkbw5ZH2Eycy
39FBxeP8oIz/+aCoNUb0kQ5Kg8InFgthvnb6gR0I5TnhPcdiggT4zMGbzCQWQF0mGYFPyFBXcxBg
HztZJCZwm2jqRHP6YycjjodFXrlLvNLPAUsKrsCBDI860O5hBXYwlVibYokGNXYqKa5v9YGFUynK
+oPupu2Z2pzKvoNel7qjknDZNYe05FQCqvK57ix+orbEjd+5Z/iTajiDwzxyI7I9TrtgRTTDb8M5
kDY4BFaLWWL3AISMB+fUKTQLeKT21JrgOT/jsUSehlrh/47fVASkbe2yR9Oyo3nMjpVZhFukxtKH
wbSCdagxvqCiG7HqqArni8VMH1cxfErdHmpj1Mgq7CrVS3uXlFr60IVNukoChOiptXX0+FD2uKNN
YyvopKjogbrGCaTKEajHwn3cqVe3zRKODxGy75jIhgLDDuj/qGjLU6TDWiAKY75Afr08GTl8fgHK
wcfAA8aih2PDaqrMPRtNecnPQdzILUIPPSzhxjkYgCCxHn8pWm/bDcCoQxwxuXK7jU+5752YxrUU
YNEBL2xch53Q2Gr4ZbV3eiDOnDhPr1QHo6tXIxYAYo1Vvt3CNH58Eeppgp6DtSDSEndfjO84oFOO
B3NHKtIIka28sGH3VMM9rPV6IwpX1Ob1YXtGGGTqTj3aDobXdYZIEhUVwp4Q7m/uB6t7hVROdaDq
SgOsERdos6OiW+YSTCPQBahIm7YQD3oVRUfakz2AXuHj6QXKEg6UNsxYwHtjgQslOreyY0ud1c0S
d5p8lVSptaCBTcq1+/b79G3L3B4WPcjmgOVhliHQxV0YBWvh9cmVuhsJErOCDeLj8JUr8Q5kPNsh
/Kbm4IuCj+/O4ewEZW9L18+hNSKzNbW7VdGnsLNWQPJ1RypNVTDcQNqw69Yg1H4Mh86/Duh438yh
dLD1ss5aRhI8hx4o2HMTqHjaOKUaDRecnV2nkJmJS8jddV3y0U+363ZVWzD2s73MX7Shy4/IZ1dH
IAHjRdhF3ldnS2HmWzuTzd+203g8mmO8/EXpClkua5EjRbSvK3DzyR39ViQRnVsR1CHIz4ydQVNE
Zyy/H2+tNLYELHNR2KzbKmSw7kqd/6CUsKk8SLQVhbmmlDBWbcceRgT3FVah1MsJrMe+hV6xG7f2
avJQEvyxqf3qYks7v0R69ERImCxw1crKMntV49GJlOysN0GrBMk4Xd90tiKtiA8eXlvC0PcyoID+
6kIaW2Hn5QtI4XTLvk3DfmbZyRm6h8GWAFJTHcGkzK4qF5O5Gzy/ARDJOiigm0zhpEFI2RskILsJ
iDPQ/dMfqRUWYzA4hq9DFLbuqnMRp8u0FmqaXKTs6IX2kiM7dtbHTQ/1i7MbZ++9KMIdlahe1eJj
KNXRhpn/n7Lz2q0bidb0ExFgDrfkzlGSJVnyDWF3u1nMOT79fCz5tAxP42DmhmAl7khW1Vp/UKbN
zKbtbhloHceIU59npx2erbRvt10t2t24Fk1Fc452EsWBbC3NxLvXjXmSjbKqGoaNZ6jaoyzhl4M8
75yXZzzYf7+aqu3iqLEfccrunpT02uvF+Kit9udjTgrdCzvVl22yzo4UbKzikYDQ2l/Weem1a3r9
MiT57XOgPU+qL4t/DDQKi7Q4g+CDjYQpll+vJAckeREeSt11s1vBOgHRBY0QVuQcFKXQz0U42v/X
GSv8neaEoL86okdE0ohSrCwE4AFjPVgXWeonxTpjjPFdluQByP8cJDid7418RKh7cKOngXjqOlhe
Jow7Zb27483Qpqhur1fshGVdxlERT7YAJJUVeEAur7r8SAmy1htT2C4SqHx98pA0zTkzDOUqS/MI
j3YatVdZapxxuDSlu+wzMmeXOBI4Sq6H9N8zK/b6fZfW77JHptW/esjinGWBZVYJtoRmhwQtJKAF
y1rfQy37NtaZd1fXhnxtKE3ArAjCQtMvR+8O2fjXCNiu/yyVDl3Hyo7DClEwtMV8NFG/XPT2KV9h
Cg6P9kNbEUaRHWTduIoBKWBhPwa1pWI+Ot6ucK62NQV2qseApQvzJg+jN2HDhofubsBQiQ09DcJd
gc7z2mLCX5wMQmqyn2wFXPg84Mp2kMpahWdjiWK7Zyms5Wlo7PuyQZbXViWM/gLzCf9e4CVUeKP+
5fMsUmaxqdY6JaLVTL3fWz/7TaV1wezmhxjH+p3gLOkQfv4beVf9qSYbKesbPOgJm7XVQZ3i+l2w
Tcqnyn4dehY8SHCy5V7rP4cXuNScG6DZD52OYs2Cj9NXNhIIoK9nzVonz2SdbJX9xqERf7a63vhr
bNmETeCNQt8riwFJrhOIJKHEfwKAspVVn/XyrLS76Nq7Zrv3rHR5NrPwqmDS8fd6AmRylCeYwn/U
OA1Ovh9W5CG/RJ/04qQ02kMWsoeI5S8nT1tvwazHnUcCJPym9nqQDcaii5P3PyNcPuntgwrkYNwC
xsNYNno5dfvRrbVnfkplP2ZRsZHFrAVpbBG28WWxnVK2aawUoibW+8BQ9N04JgnYIYZ6IBz9mjvv
rHSG9iwv3CQ1gdW1KGwu7BXE2kMivOgEz+4DAmPbSujTzVvJQemERahqRZsB1hOp7LAzja8ohiFp
mOZVoHmZ+VWxC6K1SlHDc6uNr03Vvs+WkT1ExD+f/2OQos3qpih1+1pgq60oScpaaRNFoC65Yzax
PBmXDTOWfbAN29rlil7sZzDexMeZfGXRaE12VuvkK4sdfqrBkov6cZ4z86RnnhIgAzW/qYgmBUNv
5RdCLsNXMGmFiWeC7CUqU4Fu5k1vnotoL4JP+cUYFNlLDv6vXoYCF6TQbEE0JB2+mspVXqHq+l8v
K4t/vCy92mwsd7Uyahvyh/nt85AY6MFV6vWzJteYx30wWUHTWNVFNuAuUtwgv/cXFWHftyLnXmae
ecElzD7kc23tUjKfb0PTbrIVs5Q4mBhEVedeEpRg79OA5fkHmImRYZOkL1nd/RqphfnHSNkh+3dk
refGx0iJdsJi8nEuu0OMV8X3tthPCFb90+BE6dfVYL9YqHRsy2GMr02tpOdGmfSdZ9nlFyIt5Lac
wfyrX3pfjkrL+b0XS/y1Ixi/AVUmbsIktapZxO8gwaZPSRuKIMqz+kc8uqg8kDlLQ2ZUpWrfltir
0WxpxR25yOHoNuU7i/58U08msSiMl9B7mt1vLDjB1PbxP6vRSQrr7b3INScISyt+0LpQP7huah9K
QyNJBP4em95xejftEhsb5lZNCd97JoRes7xbWGvl8wCFIKjwCDloXlk+q6SqoHt6S1CZonoe51G9
d7glct+Vz7KHNbmHaJmzB1llN14bJK4rjrL/Eg3Wvs61bCNbCeJ3N+TRHuVLySpXTBusdvpHWeqE
4cE3wsdEXjuOG2Vn46mMNCxvxo6MEhBs9U32ncq8ueWxBeM7VgzMdOL8mdDVbciK8psRg5E2kfQ5
Na4LtnaB1NFq5bc5nFHz7E3+FHh5vFXqD9ld0cAmTS4Le1lEl8Epu/G9NPr6gLNeu5PV+JhuOjPJ
4VLk+rHURb2VFx0U61RyMz7bRQclzzCPYMjSp7Q08e0xAXe3zoA/VTmETIU1czXR5KeqA2Uk5gGS
VzGmgR01/QEVL4UE6Vr+fxz8can11f7zAlqEC2jSlaivrIoNHcx+9CxeEg0xsl6rLF/WF9q0bKpo
ND66NcX0W7fOzX7vZrNYOqqsk69zLC3BSSL+Haed57eOhl9Ct5hfVZx3C/SgX1XVE3fbroW/rA9R
1gfD3oObsZVFu7bIwxMouMhiaLwMkd29CqMxb1MepaQxudhgW5CJeyQOk8G3yfn/BZt9o+oFwQmA
TedE87xvpoGbHNaJ6hNiLcNuSjvlHHp1f4bc7e6MuFIekxnBNwHH+5s19Dddjl9SZKDGuPm7KrCo
mJxuRKEV7+Eq9IqbU839ERnr+ZCEbXfPZwVVYaxIXkkQ/cyTQfwTqQdLN3gftaa/uJk74UbDvaes
JLMkqbU9zID+1IkFt9ahsLYx2p/P6vqgYPc+/VDsFi1rYmL4RQ6H1FDDw6w00aZrdeOliDv3UNUE
IWRxBlJ2SJU0+ShicmocdK9NP4pjxF2aY322UcvEfMnUiWy5URTMrxQ7K5ko2uVHZ4d09aHGSPGj
1W6i7uAQEfoYK0qHdV4msBpcx1Y22ZN21rB/XN8V9J4c2zhl+GjNLYikvauiQrm2el4VHyJNmT9a
My9U9tGgqR+tS5aEe1LskDHWKzcOiRAswY2PVkvD6dnSERyXlxKxauzVDh1VWWRu0/ZL3yJbsI4t
pnHZ61aIacr6utqgT3vs26Bqze2xdavuEM7FC95D0+TDsmyv8sDP++ssMe5Ou0yXP3vIbgLKq08i
L9vLYlthMlwIC9Ok1T4yN3X36i0dOKMqvDP5Gg7iKHa8qyPET2Wl7CcPUZn8cGKQpbIkG20F/ck+
H3fJOv6za5IRi8oScmGfdfKs09VnvcDS9PPaLc6sZ1dYpzYOmfFktzCBc1ujlbORF9ZyHj5+DHs8
h2V9/nyxsMR+pFbKh5QN+W+vD4WjReSoSLay7+eLOXp6tNy2unzW95GSn9CufpWv/HntuNDdgMCY
9nEN50voaFBFV7sVeVBinFaEh0v2vLLK/qc6y4TV+bKsY5Xx76lFKg39FiQHDCXfqAAsLh+nsmtX
ZYovOvz4ZMv/crkui/d6GJFaWF9yXq9jRz27Ilk2Z8VFYsTTt1risjZDB9cbNe9YR/zLZdG2Uod9
kyivquVFrw0ebrJem1zjWDcqy1jAV29aCxXMboE7g3I2X3KiAbI+zb3puIgJcqC8OLY85EjAFRID
YUGrkQqQh6pLvEuzHmSx66x6p4YQxWXdWNckqcnxV76qqyaRqcS5Jk7nXNOs3fSesZyZhE1iY2uD
HTrDlsAX80pasM6WHWWLFmPbuPYW69jPennmhdqvYbL4MbaJrJNZorn6o87a/TzrygVIQ+aa+VUe
ZjNGsGo9yDNZF5Mw2oCDboI/GpAah4C4jpWdE2XYz2pVnv6olz3kUNLk4a5hufzxiv/1YnKs1ng/
CCCukTlCv9kYzjt1tUec1wO4rl+HShooZtBKjnakbhtZ/OwzGpEaqJ4y7vXWSXxLs2IMpZvo6FR5
th9FlL3GYfooKSVLGyb8Lbrfe3iA0f/3HqFSd5t56ZCH9VAQ9fqO4FUXFRdddbamgdfuZ5WTJYgj
fJY/RzR62h+Msr5Cj8kvsv6jszOrzmbIcbSz+r57QGseZouJY8dE7MQj3dc4B2ypSr+ere7ho7Iq
2j2AvlXIlbpyPbRNFm/ZY6sbeZmPBs3BPyZFTXtRVxun1dtpUmY1yLKwDz7rElc4zke5lN5Nn02a
hpyqL0fKyt/aZblt0cL443L/2XFa34FskQd5RVtzf9V9FrnrmNhlH7eocYTZpRDQNh4Zl8mvorm6
Trgxktkpa/Vcw01RDUFRtvRhq/ebqGvgVvIr72Sl3dirKchsJJu0QfvUGNunOlZ5luixc3S9lHDJ
2KSPuvsm22QNiNPk4BB5DD7rbAsfj7iATaelVvMkwAo8lU+yuzxkhseyXXWdj9eQdaZQE0RDRHvQ
S3c8aLkKBibPsyvBuOzaEvs4CFQg6rDURv67LkfZIvuA5ezAYw/oOK+9ZQPcSW1XDgaSYXmmn0or
HdrnMMfw16qxwvPc6EtuxdO7loNZb6y8Iw9dY0qXRQAkinY+zTWkehaO0QNCmhg0KjAwU7bO/pib
898Q7QNIKGPkZ/0I1sjwwCyZCApkcf+shCTxBqNBusNBelvN0uSorOsuuEvl1pjm6blqAZPHNsr6
mpseP66E0SnBlRDBx57bL8uLW7jkiKh21dmwdPK4zpxVZIf+pyzP5KGN2/JgtgZiT1F0tf89EFqD
+z7xWMtjV9+rbvsuGz/r/+i7TLVYsW3/eY3PoSJ1hxOefFt57c96efZZt1RufImRzV7fwR+v9Fkn
30y6IL3s4kL4b1e3MON9bRcIbUVWe0UYFqN6JzJ2k5u32yZZwO/nj54DkVMpO/e5KvSHCvulu0oi
9bnttcVfnC47D2PuPS9h326Iuzh8B7Sa7WjvDJb/W30tequX7qIAwZFXSoZGwzdGfJeNFlJBTyG3
C2vuS5NaFTZsEbc63uscw1XOlgwUWAZZlqfIpI8nEK0r72PyXvIQn+9sGm+yBJXzS16o4/2jJEwC
W+708FGynUO+lOqjLHkpERIb3YDCcL6CP4c2PHbLXR50gLDbIjRUIArUFbX5q6EBUYnliutuO9Xq
bRj+awuiKn7EE+rweYUanYB7Eol9kcWY0f97Zcjx3rYwQF96mHBCd8rNLdpj9kMH6ObBLJ3kMJsO
zLKhAlqyHgyiItcc63k9ZDfCqpS63oj2RrNMLE8pyb5JbOp+Y8fQ1bH3eegxTUqU6aLG87jJiWz9
QIWn1uwfDUp7GzXN9YuhVM5tHkiryYYatjm+ner7MFpwOJfuJ4Qsdz+3XXnKMWtABPDzNAGefSKt
2y5BEunlqdNsvLsmJTxi6UDMGUKlbTXVsxiAgTPDN0eCe9VzzgJn32CFvZGtOeTCazPmrwSjsy7o
x8V3+7h9qtakKiozi285uDgOkYcpAAwpbEX6Qj21Wrh8HNJi/L34Q1nsHKFfJToTFYKXsp6FSyl+
K8qGP+qytV/lFljQyiHa0m15tliHBjjQJAQZjzkXW0eoDazYOHnUrAYmTN3WP9rBfvYm1XhO+8k8
pI4Z7rJqCL8q0AgmoDQ/6gXJ0WKYu1ui5sZ1ItsZ1M1U3KdYqO0+imCiFaC80MMYw6PWpnhFtnr4
oK8Hdk31bVyJbAnh/i0YWBbp7YhrDI2yG1P0T8LXyUleQx6EHQMCj3bQUsGlCXPB2xwpQ9OYvxlV
hdImiXRcofpkHw8gwsPBErcEHYdbWQs0X9vQJhJB8bNBrMXc7IA+GZgwfTYotlVfFYCbTl2gnFu0
zpsRhWgti8Y52xCLv479D3utDvGAOvZrcJAsQe2DYI4OGlxXFLBGBXdUW7lAHja3Y5ST+FkbZJ1s
tTS2uYi10wc4bB2gQegr+eLcvQ6EuOuY8Q91zp7aulaeK6Bdh3Yx9V1WF8pbYSmB7DDjsL3p69S8
yJFhAVRHWq9gM/KUayr53V9WEJ2VMdulxj2xLf1ORHLcRbmCg8i/dfKsSUQdrOGM3ezNAxxCdkbD
PLn8MRkrD1aT6TevfJYFo+QB4eeA/o5T6fztNHOfbll3Z1sTBt/mc1S9jo+MavDbOXT2skG+lRDs
AxY+ESLzqyu2AxVf6VvxOuP5fh8qLfJJ6BNwbpZ579Sts5Xd3JAUgW16zLtr6//3KGuI65ce8yXF
0IcHxImGB9gISH0Y+CSTSbp81vdxQaJ4WVy2g3STDWmmqhdCrEc5SNbzeRF96MY1xOUYd7LdRNhH
1/6qWuqbFNVJvD26A85PJWqR79fc6tVpFXszeODrjEh0xxbHqAPILONuVe2v0Xyjb6CH/zGi/ieX
i64fOn9SAdBZpWmEhYtTHGLo+SkNKBu6YboXWapu9EwDDNy611lDVU0qUiWDvo/U2L3Kkqxfq2Qv
bxHh/iPxqxclgD/TFl+qWQ8flfwJkDCUl/WwYMm0Seop3skicNHVRrme93WyIGzp9pdW6+a7teQI
WZJ1D6BULUfZGDvTvMOFudjKVvxup3Ne4MMjW5scRa8ZHJdslFUwLYDamvNdlqyQGEPYXkK2N4W+
Wf2ms9VOYwBQuskApAey+OlX/WF0I8vT2qetlS6Qntaq405wo7X5i+si26krGJmy5F2+KLB62ExM
L/NaklWqrr8iE5tdZf+Wv+wem3hmnbWHC4zocRAmAXwu5kGmQGQDpJiOjY4e37DHYgk48fSpssdZ
tVk9mvGVvJS64Q2Nj8ja6SxsfZ6bj1MzVIAr9TSY8xm/PWXAJaB/izrLe0hPNg+bRwdudzbPZFuz
3NmbRNd3ruPZO7PM3qqkUgDp20ogSE8eSMceEQKOH72Qh7sGR/GbS6Db7FBo1nTTQOPCnG7yTLGA
G9UVAo66zc+aKGOOfXu1ih57AfEnZmlCsUTOmJJHNcTtuA3NjVvqRHHTFUl+cKbH2VtXRB7SvhGv
jwTGXJ4MvVmCFz2G5Y18xon7f/KBsf1VIrH3VKlGdIzc/N0bou8iibx9GGveIQ0VYltsh5klY/5F
y4sVz9neXtEMbjsdk6bis6Kf48bYFJuWPyMn9VDBRNwJZA/SEPR5rT33hvbN03TXV0GEbcw+JNqp
OH5jkCBSZ4A/Y9QHw8jdQ5SgwHOqw7YLzRD1wfNU5M/JE/r6IiAAkYjYAnp2IJ5WU7sh07Edx555
Wc2S8wRs0Rdld+0Jx0dE7P9OrQKJ2drotlGp1buqU3J/NAGY6tkQoCsJ0Cl+1+x++d7V/R7/wmO7
WHejatSz14JtZXIatl7cFL4Wz/+E/femQH2Zve9PpLD5Ltp3VAb3iVd8HXLAJHrVQ8Utn3TQav7Y
YC6vK1+jIg2spmZaqTvsx4T5PSve0P3aGXwzhYdp3uS0P1WWCRvLfIUNUJ+AHLM7wezFN5OBkIGi
jIG+FBkAK+ubHusLgG/WlF5cioAO75BJt1XBBDvnmE3VVXqLbZDVS0TezkrxKJjKfg9a9LsyFsVz
H/5TI6G7h4T2ohAdZZ2w3KqJAFIer4JTU8bksTgbVdNv4DH5JEuNKhPhBSCS488siZqbNhuYoWXP
/TBoL4ZzGkBQBkoonjV4IZsSZYPNxDOAiKd5xF78Zi7TqRQqTlxpfhs7PJ80KDLbJeXHINE77GPw
pKc4Onp1t3V0zBPDssEixxwfey1uWHx29T62ER0chv4B6MfGbOYRFLJ50kpX8dU4zkHa9V+cpSRh
OZfLpg+L5iSS8dj0YHORWiI1C3xd6dXDOMIxK80C4Cu4LmTryfbHDhYqFWmirsctbsCVIQ7tm+sA
c8Y1R/S1ve/6GO3MWA1sEJAC6YXDssBjMLEA8rWw0E5sy91g7BWW7mFzJIbtm3U3g+JQT4kn4IfX
daxv67luT32KcPpdntbw3jL/t7ZFV6koSnvYt2p/LCsCXaAjGSWvosnmjwtEeAQloe7n0zLuIXsU
sJ3NxsfqfUJHY2lPwov1ndWrd1Wv6hNA8oU7LHaxS2F/vGlnQCa9Pv9krrKhySzeYytWNXlWBj6z
X3SydcQViigIKwcPqsz9+wk/p/fEZQM3O3XsF/oP3Xa+iLD3dXJ6xwiu6tZJhr+qlp9HeMtDZdoI
+FZoN5OBL4tVJHvw7k2WxugHY7xqi+ciXupt1gNEbvqfuYNmCUBdB9nUqtouSuzehyY85ourfAkR
+A3n+KwZ/UthdeUO5ZL3rsiUrRO2/HgIO6L+M1xVWwyk8ElUa235pY2Hb1FjdigZxvY+tUmoVGO/
C4emCHi/6TnPp70X84XkFZotem4N17rky9Iy8ZyP5PX1mq1LKPZpku8WAsoHW7SXPC+R9knLl7FS
A7F6w+BTiU0UnmlkNNNdV4aXpkJVIuVmVLXhoQq1t1h3CNW0zVllvxH0yzBsYS5aJ0VXBDH71Dxm
ApGLpqv/EVpZ+nhSG2rzDyo9iT+ZCdbkbYZhavTYFYZ2QKG3iXprgwJy6bRf1Ey81qYa+54xsfV1
81vs2NGuMUb0hSOwqY2XH3WNRULqpm9d4y1+n7pz4LSXqst8155tX3gFhu955e5K0j23HshiE7Xd
rbB6ornIkSCmBg+rEyqalG3/Qkw/8cVgvRllBCOLkNNdqN5hzNA8cdtTqcw/PQf9K8t7t8Yc+09j
PBZknvxYkC5mcp6C2QLOV+qeGxCGng7svDKya6jZZHl9TsaOZ7A7mTvMM3S/X50+jUx7hdA9gV1t
LubsepukGvDOSCGnijE5y8MgrORMdvSc5Y0NddjOgfEOX9wUggWRJT+3Fb/vmn8Sw3q1xvmvRu/I
gcXmBTD2uYKF6MzEEU3brTfoIHxtMRvdOkX2jKy4dZuY7v2uyZpDFbX5Qz6Dw1Pi/lH0i2/2ebbN
WdRtdIhZiGIlOHxpI1ja3A56DWflWhcGgkBuemhyN7pgSxOi9mPE58XLrWPISu0k4lQ7JaMBQzMu
lnOZpOOhQAT5AjTc2GtCzNchziMWs9BagcfUu2HEGJFck7atktR5yLso3kbNte6h9ZjCJpmKASTa
GSyJixqfwxjx32BFQQZdqpI3N4HEW0JYz7bhYRe4iPqlbQ+DYuM3UCTuS0fSPmgcq0dtP0ZjuAcG
ZMxYMiGRr35danZOWj2Ub0pNTtRLu+lYWaa1gfLa+h2Py7fJgukTw2t5g1bcAU4G+wBOFde/Xhhv
TGA4K0LVepvsvsfDV6h4a1r4ZxAXeYsQRPF5rI9vxNPZsKX18KZ54eDnoKTePAspJGtxm7eo5BGB
jmH9BoVsQlQbibdIMU4YDuo39Cc9AhJOuJHFRCz6rVBgEU3x29KlVQAvyQTTHXW72pyYZE3zFNvs
icPIHG4dIq63ls96ntxmB+CMvTIT0KbycqiWmWNdWWsTUfIelKVRnruUr2w0g8HmXSIxlCLlPY1o
JCMK00fGGgVFzQdoFLDfCAc9ezK1wAYyvlNVpcU4pf3uDhkpZrRB4PiXX8jpzLsBPZENSCE7wA3L
8AfNyO61NTr+LFJjmxIC9g1r2Otl6uFJnoy7pboNaT0f+jYJbwufRUnsC5jFlywOxQOB1N5Hk4op
q1HUO1LoKPoVy4NtzkzYZTMHBBJA16HcTWKKnaw6JH0AmaHbGasJal8kAYz49G6PfXn0FpxWkXbE
g6VavpV9ic9IuexrXPm2c+W9Ag7e9M2YQHzh/g8XEL9z7Qo+ig02BMPhbgGt7djbMI0jP8wItLYN
OjiC012SQBkSIRpf2pg92Ep609dHd5QRuLLzvtn0aIcq6LAxcQuIDwQE0GINraD3csdX85JEJNND
l4T201h5BNWtfNf2RuWPJUGN0ovcTYoBnN+SWd62cWVvZrcZTgh12NdEaAl/ugXcQku4TDN5oBYs
oe9OmVwKowaka1xmpOm2gzUnZ7gd9Z6Fv8U7u6ObVh80FDOE0obnjlsVcajqL9NZeozYhHUYkKKJ
44QQ8uxo264Ly30ZiSwwk5fW1uqHaJ50n4jaN57eZJhHMZ8Kyx/mofLjNlLudtX2t8meFL8gXX9t
xSgCNJv54Kp3irHeKErCPGnXPBDtBtzQA/wpGxQoCwsDbUfTUKZH89JHlNZVtfQGvXHHX2K6dS3Z
RmwUvVMUujim5u4VIff9ECmZP7jq3SSgszXsefa1Tjl1XvkihO1cik752Uz8UJOlGVezqottO6d/
twb4nQZRcZxzHsq+SS7ZME6+ksyOP+Ey0DHvowrBtKLa+Qkj73A7h7gHiQGmdB+GmK4h3SEc5ac5
mePZDIFvTVUcxP1kBa3gf9JXen5SxAAF1CAwOk/l0Z0HnEHcsr6gOXZTG7ZUBlARA0tEHcsNwLKs
yERun5vJw9FlYvGkNUO7h2S7jScFylotlkNuZS3Qyuq5a8tHRQXwhsB2u3fa9l0TmR4YjWZyh2Xc
fJ55X/oJltwSHd0I16I1JtoPcbpFDpoVfKTNG5XdR+XF4gRHSSV7tXxrWwOsHMuCDTcFHAp81oNl
mnAf6r33LCxMv3MGYh3INE0Z2tCtfSdVOt0mQIZoFrW7zI1eHcRqtpOn42Yqsu0yRTab4YEvaBjE
zo5CdSuc7BVDoGlTEzLbIrmqbrMYNGGpRAit6NWlmNDDakOmqNw2Dd9BEm6nJIMTdHnSBSKM98Tg
slOK9K6t6vaZNf4Fs8sOGfPkwdA0ZV9xI/nh/JAB4BjzRDy27Gcji0Sz4ZI3EfBKurplx6o2Oit9
dnaVEU37vLK1TQLAxhcucrLJPRKTxfKmHYIchOTGctLH2BNn23KbbYdELnnrXN0N0PEOi6N6MH4R
OeEZDpVmSPNdj/D70tslcl4JXgzoqe/CWd22jtv40JWzXehZPElCEW1ReXrX0N3Z1n07ftFywkI5
7Jta17H68jw8Sw2Ev+owmTaYP37hp3KJsbjfCX9mO6HgdDEbGycDIxMRlAOt7zQ4mjQI2ulhDsxn
Eq8x8Rl4roECNhBQe9cEA0uKXW2hYF6jBAE6vOye6gwKl0Ei0CPn30wg6LPJnH2VlbTZYw3G8+cH
MgvjWSTZoxLWSzCoWngVrfFum+Thl6E6JX0qjsXM49pUgHOVZDMq5+ywy4R6esZ7d6PhQhfUtYYi
UhlCnQvBKaXtqdMLQF5ThqZjVPshAqt7VWHPMtRW83GwFlAQZpljjWRbj6GXLjs4mphhpBBS+0Vh
pz7lCUAArz5iedmfplEMJ3n2eYhssz/lCdApODXM1A7hdvDt+7nI3D0/bnUyMrU62cS7dt1S3mbE
fk9IIi2nJGfT5sFLCuTV3I5kQJ9N+5oEIzI0Z6IXrk+o/yY0rzmldfHauDkBlMIcm8MS52yRPVjN
bjYjS9zPp9Ho0TJ3WrxwbS3PfctCnUUvzOOgrIZ41X6al+LELFKwCZrCrdWXr3YMKqAbopLrE2pp
8dnNzTJQ4jJmL+WGJ3lg+co6NE5vFmH3XaiozWnpG/SyRmvf8Dg8NWoKdjFmWerXTfmcpN1fbVf0
H9+VPJNfU7xYaJ/P4eKi/NKLfbi6Ucp9hjxz1+JqzcfvvWmqYuJNc7CncDzZ0QukpooH3VZD6p/d
BVlZz0lejSIqtKBV6/TYdQsJ92WjjemjpngJbvZ8MJJvFjKUKEGwgm/bMAx4SK1voL4PZXtLFR4X
SOgGcTqHuR+rYbhfsvowtjXCCgWuiEl8HDt4iQqLNWCwk3GS7wAxD/LCzvJC2q7Cr8Jwl0Cetlpc
sf0NDT/uAFEiFQL9+7ksPLZWo0m8BkOqE0AH/STgmAeVA4+t/uEu2Q/iLi7fbIiG3KBbLrtjynhg
YYMai6P8rSp9Kk/NepBFeTAR8+Bvvv6U/9UcYkT/W+/R8drdPAqCi8Veq8YAs+V3Nid90Jqowm1t
xURgpEgPQ517JHXoEFX4f5duglj67DdeAz5TODWQOw4DiL/d/LfAU4IM4KQp3SXM+viYKTly7vce
m8BdHw+PRVhdUp4DJ1SycUir8u/IyUUEyltoWj0es4t+b9GGJxyuuFsnbRQfYDTphChZnsI6L3h2
L/lOG6NHh6xYmH/Bd/2lUV1jP6xhAtWy8tMUIRPZNPp51rC22UNEcL70DfewN7jgJfPy2ZM0SOwH
iggi5TAeldJOuXXc+SZmBNksR2lZNRFn9BBvqIfsFKoCXe5OYVkFGevMV3NEC0ax/IWss69MgLRc
Q/dTLzK/oHhUVFV68srlb35s/GkArR7NscBbU0+6TUyKTB877zaKxdgTVK5gjQUJW4iN1bTlXc0h
NQ5sowKRVYnfZ1F5txIyzghZIdpf7CHaLxuyMB69EHw2JpRt8bjR3SV9A/XfnMMiMQMskYtNqyz1
JUU4w9BK5bXiMbtzpsY9ZvgSPeKdSU7aWrq/plTsnaXDe74zvziOKPfcAsUhJI7+WhYhigmJ8r0P
zSpAnnYAMSr+D2PntSQpsoTpJ8IMLW5TZ5ZW3TNzg7UatNY8/X44cw5ttXPW9iaMCAIqCxFEuP8i
fVRU1j2N1x/LNAq/BWX0QSRpjwO3+WcfhC8Iojq/spB4Gt8FPVfsp9Rn+pIHcbWrVWzbzMb+TmTe
JRbAGOWobXchWPJKahCOS1dBtCJaciiCJrnqKM4fnMycL6iYzueZ1MEBlKZxmJW2OTJ9PBTlEJ/V
aol3eESkciKtbdjZjwD9sSsM+9ccPokRF9GfvlLaMMFJJuhvSakWC3klOqqGPb82g/pn22h/5ENb
oU4OYZJsP3kYvFpiN/bQARryA5rLyUsYJxnk1mRikDq2U5beVVk53FlL9G4C6jsYdXXx+lr5wPr6
GHoGIVUYewe/S49jEAcfIAW/hxhNPZi1rrwbqqVgn6EOR7fLQDZaRXRK69H9syZ+XXsu2PrGn+4I
fAaH1EROqSeDfEGR/+Ci5P6t8QZj7ySO9sQKwLjWZdScG7hnb5HZwnonE/6rRj7Y8uKfNYbEzKc1
48Ur0nLxHjEvntGHL0blE9pQwvxHWv5CViAiRxqVu7m2vTfQxv4piBwIw9WMx9aczE+EGH5Oenud
p7B9G5rWfekQtohy8MwYTddnlMAZjiT/nfJjb5LzTsilpbutvu6WntIodSmk+3b01vavp5Dd9uzL
OI9YmXINiHzC/lhMjdfNYsDuWOqyJd+bPlLpJPXfNrf9W3dpk+JTm5xH2iatzQ+GWo471nYp2m95
XvJRXTZVhykM4dT/tBq9yYRg2Z8qQHaP+LH9U18PXctwIg2oWMopSMLqJkW5fGYHs0B8TOpmM/2n
jno1s8g+vi8mPXi1NJXXwc2MPSCi4FXaysxmdI/N4SxtUqhw09Vo8O/XpsxOngOGse2gFufGq4ma
/9omO/JmrsnvLFrHy8nXtlhpdprWq9etjRXnHjF746kwU+0YuWVwtkqkxgulsh7V0lQf/cyL+PSN
7bfa1b5kAJHfdFUZb7MfZkcbA6KXYppZPgXTDom34s8IxMU5xgDyQmIE1jLsREz2Dpru9Ye+Toml
+PmDXfTNvRmnZ5dv7B1OnkyR5iS9whw7Jyz573IkW8+Iu3zkdeo8Qj9UjwrLLoaVwH4Y2jFmhq8+
JGN7Qwwlu8O9N8RSByA3KKr5aHiajelJhn5cMX8LHWQnudDeGwH9h7yt1T/RW8sP4WDnR3XWnkk3
dywxO2Qai2TcN6gbns26INOjIsik6RDlmHofkr5XPypnADDaJgubgkhSij8UFlSB8Udc/jSarmGl
DKCxC6wv82CWhwzu3GsaIVJQjsV3YvnTnTTVgd49eml2lZoUEIWDUwP1+yD9pa3t9A/P6ut7qfVR
MZNhGh/advLAqbXhociS4TUP/RwabDQclWAYXqUtKpjsAo56lJqHK+ddVGW/kKH5p8M8IlVNVBIM
ynIOKTL972iwwhc5jVfO0VXFunC3deg77B5MpU6v0lbx3t63iv/oNeTwp+KAXmLwrM2ZiolnMp0c
N1jCEwzb0hZY0UuWk0GVJqvoQd2mxQ8Z16UpGuZpr5aafpZqPDXF60RUfD1DjgW2DlBJMK8CcgUO
+hyXsXOJG8ZXJFv+A7pduzQz83PN/7q1f+5HiD8HDmnoJznf1rHXoreRbBwrm2zYo+BUPCAZaF6N
cdHPqaJxJ21S9IVaPLRLEcQKcE59mhfNJ6g5/92xddaS2bmUuvq8NcnWlPrFw9bmxtkv1auZ/dSR
t3PrJn4odFLGIWa969bWZistIILau0kPhQzT2i0PqvSi6IBhWh3V8bg0MUNRs/YjIBB09JkznKSq
hUWGG0IH79qxmo/Q9xeQzxIrXDpHQ5hd4jAEVL1Uh7ArcQwGZ4JUE2uv0P4wvBR8W2ESYV6qJkn1
i96A3G+Hzv4Y83q4hAozNtmbjk1yaetyOgQmXPm+tZ2bXzMpsROic6qihYikpfa70+cswbzwi9Ss
TEveljyB1CLXt98N00Ilqc1epKnoAmYTWTnfSxXElLnHw/HPCp2Hgz5W3rsV9QqSYJFytDzPfdeY
Gl3UnEmdVAukXtBfY5IjnQ2Gi2cYDHey0wfR8f5V57Hu98Nk8F6V5bO6nDRpme62npffS0dsiZnT
TR3OSBgX7qRt4MtzDBtUqDzW915U9pBo+OSN8mGTb5OrOz7hziWN0/bQRfaGrc8XJ21OodOnYD+D
6JyjFvIeDC9lWWcnT8EYOh0W3cvBfiNIYJH81bpjASrrQ0l6olOp+rULEr7uU559WNo4Mc9nlMM0
JmUubjh3cwTdGR3R9KNXRpItnv8FOWgsOEbEn73OPEutKof63TGujI7R0cbL0gEVdHN03YO+lSBF
nfvhRzMSyUorUlLQaPSLlgfOPiQnsET5nH0P0uUYpWZ3Ioy1xMZcpvPZ29QZ+d7Us+Di6QfER91n
e/GDkUJPL4apPBl5/bXTFax43Gp64kcjw1GMxKtT1i6KAS0yJnm8D+wSqqGOhiCqWcW3Nu+ffb9S
33EyFMTNrjY9/y0jrpVUzNVVpeL6TBrooqWQrXCZY9iF+RDkQbo2aaMf3RSjf42b9Edpu8alwcbi
MbTQh5uY4t5lVfYHc+/mh2uGj/2Yab+w2TglXmOxWHpqpnnHhDwnh922wCWsZOchrvw1WPDXYV7v
ArwxPsy4uUYAeX9oGcJwynOKjcmrbhd3KPPmp0IjTpsrcX50h7gk6R19ZdJXnXsXIkPYeiH69En7
bPZFTSDAjn7U4Tc1mO2z12gLOj93D5NKjDCPwwLjbJegrQoy1p71lzke8vehixd2YRrepJpW6I0C
mriHeW8/+91EHqobKrgaxvgc1ebCL4ubE6jg+NJUaIRYSn7B7gkTh9SuLwT96qO50MpZmRuvTP35
8zM5SBIUB0BQx1gh0U9SK93FehsRvLF3pv6C6+BrMDMCGQy1p8DXC9y+c1BfilZ+6E6LZm2Wv1is
1j762dVe2kY/yT6kT727Dg/t3Wj/7BicP8zQ8d6yEnl+LDI+esuYcNHGhHnZNyIER6wZV9OlpqK3
+Fr1RO6XWk+y+DXHiVdq6AGXr42XnEK/tD7aosJsN8/Osq/zLPXF8evLWivN6qUd5qupJiqyFvol
qdL5MVuKVh3u5rjVCddQK7umP/WuYqNlpNuPo645rHmnbEdEB80AaTSWPbHFN2aasrtMr+1HddDY
60/tfDSjqEewdqnLLilIYGLz1D9KZT1VVjUWSdWCMGo2hJehzwhLNiGGaa5VhxCGUA6TarH8AZIA
NkcvsGeyFsCJqI6tTu/ZVedrF07va1X2aHXZ3yIreczS/g+ziItrRsTrse+rfwoUMJ0jvnLV/tOO
QfXGB52fsvVtDUczds2oVTsA5EiLLGeJWoJBox4jGGD6wZORuOMp7CFTaqkaPPEmQRKw+3m6XzyM
pE36uVgDPUnVrcxnGHdEGZbjt/a5apAvqm0FXcagZirna4dw8kMYpxR53OYAjKFYDmlJEnlpi0xG
T4SAAuAcdvueWflH6Vfho9Q8b/IXaCWO5MvOoY2VszLYMQvpvHtX7Vx/sPH9ADHSAnqhRwUslcXx
m1TCmhwTevXzvVS1FigHZLz0LNVyyuOrP3ggh5cjkfHMnuYhWv+wNNnWtI/qNHiVmpUNhFgHNFGk
GuH9frTNJRC9HB7aVnmDi2HvpJrqjvVcQ8GVmvy+NtAvqZ3Vz/LbswXnNVqxgp/m8rsXYNGka+VR
qiXm8jyaOW438tvsDBmkGCGopSZni/z+OS0J8ZJYJrVmabm6V6qmvtkkCwgkTxVjtVk0F9UmMxRg
/vnhjMW0i4PA+QaA+K5mC0863qfGmv8mbvFlIhL6Z9lBFyEpH77h882nnqnhDo/O8hEER3opC9u/
tcYc3vm+El3IQ+aXAhHPJz2Lv6TIs/1sJ+fVnPBrd9zyZ54VNpbLyXjTSkyN3Rj0DbGf6OeVRHxD
BJ+FgRa48WM65jFInCC4I0V6jsf53Z5zY4ccJ/CNMrUf2rkr5l1WaTzevKl9mj1Jodh2+kQ0FIls
/5uDwuO+T2Cgu0NFPi2oegBXQM/h0KlobHawWLx2vAMsP1/rpvqObaZytbRsere6isdufNbwg/+C
79qPfHb3JOhR7i79U2iHv6ouS56iOEK3NnWUEzR99UtpxRqT1vakubr9EdpnUmLpV2Oeh5OhRPHR
VdK7QPF+MF1Xb2Yd/TKj4ns3hibpncq5aCBGybK5GGchNDbWcYoCE+QHLzSSvwaSROlkuUCRKpKV
Di92Uo3eQQ9JL1UAAV6L4kxEPiblh+l5m8eYv6BOTJZA+1rNgXexPDKfAN/TYxUij2k6gJUGsPBN
0/v31l8urO/HIddeDbW5QUSvdmShgpNaEBGzkLsk8DIS71WZm9eO8TSOf+k4nhgvRWu7lynrkD8c
ASjXe+KMykVTyKvBaapOcOd15EF84/YDqIf6mBIBO6CvZB9yO198ZOcrn0ckNu3gzypz67dZ56NN
k/7kkLgH3O2EREwpFHMM70cv/jHlmC6OA9q5WC3+PUODKVvdww0waPZWH7YvJG+1s1VZ4S2wcqLy
Uekeglw1voD8/D5Ycfm3iQomuaBfUddVkL9DgvVFiTjE0HY7FZG6K859w6taaNFzBUpFalJUVqud
IM4THFt6SOGXOkiX0bvzIau8IqOiAfuLL2AjjjFeDE+9ZqpvE6nVo6eT65aqhZDiYxajBb/s7EEX
vg0GZOzR7u+lyYB9cHYiuzo0bqK9eb3RgvIEQLTUpEkzLATf2jS5yQHL1+dq8GVm7hJdCs1f1D7L
7m3ygbSaUfkiNTypgmPq+ljoLDtHVjbkq9ub1Dxd694iJQUh4CBJL206HiHX3sttWDQcIAWTkhOv
BvaiywGBq0zHpEpU0Aj0YFYdP3c62Ydlp7IU40DgT4E0cJUehLqHm1+gArWdMnDTG+Kryfqbs2go
9pE3vU0x4Y7J0vS3xscaLa/DW5qFfOmKNv7bbm10pZk7vTqh/ZoOP0s8cd+Jae4nwxqxJsmN93Is
f4QJQhOyjxCtukec0ruAGDXfbQ0/Q6X3hqP0zQ09uFXY1Oxl76CS6cF+3Tr75jPf+xIwTD1lNy9k
BgEVLXqVAnGU4lglfnFM/tumT1G2CyoP8W5bj16nYATl5Xtof5vnNIyMN7fojLdkVhj0wbRcpRor
XnfVZuAh0kUbbOOND9jkZNHaP29II4+otF7s5fAqqE/A3X0E0eG2VUrnvEqRxA2jXTOMVyeIndcW
bfTHMVagmesA0AozgB2NI81ZOhMRDF/QkmNN47f5HtRvc+QCjUeAzf+cr+7+LjLFP8LsBxiFbcor
XDodi7umW6vS1pr1odb4nkkNE9PiPFcA7Naq7nPUnJ19gBtP0jQaM+m8Llax9aiCN2mbZv+m5bwY
Uqtbpb+0Vl3Qgz8qRW9PTyXgkIe1CRYkjlaDtzOcPHp2XF7zFu0se9LNHbldMsXGELxK4anhWS2M
+VFqo+82j1Htngs9jZL93CxR4LpydrK3iPjKp5ZO6KxJ4tPWZnjJL09V+ej1ZfOiRbDKfjl4i46N
+ioFzxEKHj3Z6q3NN4ePOlLHexR91Nc+8OP7WrP/2DokrFNQ3mia89bmYlfWjutJm35AsAIZob01
2tO9HsXP7ehlj3wDs0dS6LceEsRNahhl2upONr00fNVas73+1iaHWU3xvW794KCVVQbIJ3depHBr
ooQOhAAY6rSVqgJIl1xMPRwSOKpvdeyXb35SEl7z4ugsbVmUE6uMgZiHeVHup8pXdzz7/lU6mwYe
rQUqxYYJ/KdUscNKGWaPQRfVb/VcvrYECh/Qe63figSRWzNU/L0KHRSvh+HO6cyeC8DOEPjUgUQq
SCnNrt/UqY6fmti9yk5pwmdMI3jfeFdtGsrHyRzv7DrsuZ+D8dGYQ3nzxroDFTQF2UMdlMe8PCrq
UB6axqkPmhXMAI/85mQqhvPQJ1A04t5PFvuxIz5uXxvDL+DD9/d+2T9YfYBie0hOCl7Cd7+LT1aI
4EFisdIpmAF4pVZdxsj+Obs5CLb6qvYBzAklBNOt9vqhZQ6yb5h95B7+Qnq2m0EJ78dIgUjq8zWX
bB/4GNj1Jhh0VRluICY+tNqJzgEfBALcKpB0QMp9r9+pM1pzraYYJBdgJ7nKOR31L6y7GGxALxxK
Q33MuvSKGbVyX3Ul9Nh+cK9ZDwHOMD7iZohZ/rmsk0F7Zn3ovs2Zpd0mMtrEO1qCiUaxy/KphTO1
U0ecdFEnJn074QbglX2ya2e+kSyGH9T+RQsb73kR4ZsgMdhTZcJ7DIx7s4nVk4Ixyq6Ivszz/E5G
6BC1Wnkq7Na96zPcYAgEsLkV04ACvG1Ud4iWfQVhMeJC1/an0gnxcdV1/7HPf3Ka8IbcirFD93nY
O6ZB5rZQtPuMuWpmjeqLkXLmocrmOwvB2SAEJJIpWC4mOpy8Kbk02lDf6s6vj9hHDofGcYL71K3n
g9rqX4MR/wAQU90xmKFoqHP5YgH/eKl080OJo+qSodZ4j0wiuBK+Kce0cdr7siiIkugD/K3Z3wfV
1N8DJLh0NYKMbZ3s87o8e9noXXNjqg4p8waWVma4M3DT2td9d7GqBREYdNrRHOzkBED4O1JN3xYz
0YtJlnzP1er3wOG6PepsRPB4buxGAa6XtO2dRolOAnAttCRYsXcGX3vDhm2jfq8SfYJXZ9Z3A0CD
q7IEPIzmRWbU2jKtZorCY9SRB0lDhFnyBMmIaGjVDz371tvKY5rC80UcZZ/GL6CX/55do7qRf1P5
EiY1mmvqbSoq7dWE4WHy2JPuteshAX/jVHsjD6P7Lq+CWzAyw8g03t8pxJcn7Urk9obl6S0zQlZO
jyaFE31g1MsEMyGGald1fQ7t6btrqu796CbtnlBgGxIKXcEOeKuRW7Kda9CHOEIEkGm0HNOyol4i
JV8hAuT7IY5+NlmJS3ZkXviW9wmIFeSt6hMX9O86xSJmJAxP9gFTjrayngmM6LsYdNnBj5s3z23g
mLkN7m+qUVzDmnEwVsz9PPTNvuyICdT5M5qm6n0fRdp9uxSOiWGlAwkzzXehHvhHswOpF2o6KxTF
6Rh7reYYJIm7B5R1iorgp0LmASWGCEUhQhk/emsov7TImvPRvnQ5NnaOC6dJD8iBqCP0VI/p8UPQ
AOSZX1iRtHvynlVpPmJrnu1wA/hIYzXkzzvWAqE+TJCLn0aPAHutdxNZ4eAVYRU+n20FQslXO3D4
Znw/grzcYZvFrIJFYZeocHjMluD1nAYn21vUZ6v+Z+D6GQJlBvBGV08BMZg5wEP/HM5YNeoQ5ned
BpWp/TVAGoyA/R4bDzhfbTtEnZ2dmbfqHqHp4qgWHQjlTsGARVMV5CPRiwkCn8RC6b5N1fQ6hnZz
T6gx28/dhCha1j7BXn4l0tzsLPTkr96kgwLVfevq2O5N8XvvpiS+e7MWnE4Vd98a17svI4ZZs1EY
xtKquswoLGGh+tcAEPVcdd1feB8YcILt4KiUyfQw4FV07xA8LhYCcZDqb6nj3oF/mJhljz5XcPhr
ZNVOdCMAvhTHR93o/F1TQKLI4opARRuYZN1K61K5VbGzErs9A10vAMV5FqAbPgYnyMw3JycppRdo
biEd+1ZanUuUp9AOSRyfy6k1z31deX+k3jtcpk5t/R+zXR/gvPMt9RaIjPIjMvp9bmXBTR8D/BEr
tTmwUvcuPcCzswUOFNwJKSnFZ/HWQbh3rIKgh2oemDM+eKM1PKcDGkUONcRkkmNrBu95pth3W1EN
hbNWbWb+V7uGIobN16PlM3f0Bgsco5sB9Kw87+QHvrcPPdTXNIa+PUvmna4GvIq+adzNdUzalNnH
zzTXj3mQTDd1Rr4JoagXLQ5+WYtDFFSde3SL5WFkdcaHeCkW8RwzH7V71azbl6Fvp8c2XkZual4Z
tC91xFS3qtNzGThquE8dbiOYsKvSsv7o+pSZhxV9SVIdnUOzeLaM0T6NecT6eyl892H2OnhorRYf
m+4ldZrkFrI8uKW+Ex2MAgIAbOzozrLNFz0wYG94I08Udo8DiCvie/FxUOqXGYNKAnsszrpF4EzL
LoIBs5eMNFRhYImmtXhdgcD8b6F05It6tE0LD7sMI0RSyy9BaoyZ1xJmwa/BQfZ8SQQos37UfWxd
MdyCI4EZqAfHOuhBY03BMLHi9DmW0Mg9gtJXHtTirjGnZzWcR6gdvn0YUaXZT0sVmYJp35vcLDN1
AZo5YQqvpEN6ctZAF3lmcQci4zJMMFKAKz12ZveitPg/5WacHHRMNOe9YObChcBvgT87OsOUwymY
3ccx1TSmgl325JGau8VN9WUGbvSB1wZow+JbOETph5rjEuO1P93C5+GWKIGzhArqWWelk/JAOZ6r
PUgx8QkDYOUpB196owGOvVoppQLY0wcpMNW5eZPT4Fr5HtVBfs3ikiF77JwDht3AQ0gpAIIr5n2B
YlrkFDbvhb03GfIeBg1Kbw1QAP+14ZQ0/D0kR/yHmADrJZnDLyFScIiPnias5Q6OM0JwX/BGALQP
icbdRf83VfZpX//Nuqa9a4fsXI81n0lQgYmDpbWaQBJq4XHW9dUJ/yzy0viKhDyKnOOrngTWJR2U
15kgwEJvVc+VuRgPxH+pnXGJvTEkW3/w4tm7hpH1GJNK26c6skqtmiP8Z4AYt+9cU5/utTR+H1VW
qWEVIKMYQhleTJoqH12bpOHvAQX6sipABFndnWwS3mC5SnsVjkinv7vB0d6A7bpIYysTCwGTcVpb
cPV52jeHIrW9Z1gAzpM6vc8g+J4NwAh2HjSnKk6+lkwMkK+MgFaWJFOlOqd6xpyvzABoKso56dyQ
+ZORAn+xDnnQGfuqLPoL7IjivTPr5jLCFtlLVU+cBrxxbeEXqjQPTJf5f9rOPuhl8HOylelcxOl8
h/DHcz8D9jZdO3kKkHJ5ChqtJjOMFKbTO+nRqu3qXEIDNwLYGUqCxFzGz1uYGu6AVLATkmQsgp0z
j9mRVfSTQZyDUfyQZU9dCFjsW26/Y1rWXrMFM1MuuLoQhMXVdJ6iBTdaG5N6BRgRLkhSKSY9+qIo
hn+M/9sk7dI9W167+lYGXFevhU63y4qUUoCejQ5yWqur4OCfJhwhL1b4HjcgBfy3sQnSUwCd124N
uEXD+IZQOeqGeN6tuhqCERLcUGayYHBjByXvRXBDdnR+Ckly/D65TXADl2XNRyar/BLZlDfaquCS
XWQzmYkgwcLi3xvqArSv2+ooCJXKeVoghcxls1vRA7cOGrwe/F2iaEscgdYALNaRrMqfjpIfEjXA
Ifen2Q+gmJcL1yxnlK0Nn2hriTofBaoojeOcTdlFekZOy5VBFjH45/h2OYn00kJ12tlOlh7kVyZo
TZOARfhscfU7B416FoURx9tDch+uYDh/dMv9G83IueSoUUsOWIpErr9sxiyRSWlhfCfVLKvOYano
+M8svykH9xngnXGRPyk/A+flMKoGxEn66uiV5U85Lh0DOObLbVzvsDQKXir3ybpYC2l0axtLvTsj
tYInE6CPFfsrTwO0WzLU45SOR1WvvwkeWIoBGHVXw68jnorkSFYNNmZElZMyxrvNUZLeK84rVIO/
epiLR68JuaM2EqKnNmne5N7bifs0EPc5zbXBsG4NEXp7TN1JbxW31GH514Zotm03DeywDoS6CQ5y
u+RuyFaJx2eyk015CqxQ98krdzuv6PMbvo4e6DPZXAqICDwbyrnC652xZUhmgAjAnLEaxgj0t005
2sGRAiSya+S3dXNOe9BQdnSRvzc2DTHq5hC3ydd51G9y5darBLV0V1jpdJBrLVclaQvW/62G+MqC
AZB7IkfIlrStj4PUpTBSHEOaLgSiiejj0L3KjV8fTbk029Mge2oin7sKDPtBLoX8SL2vuT5tUOh7
IujMcq3qe7vYhiB3uV5fM3f6GeCVccqYDfDUvWlV3sK0DU/5DNG51adXfRk65LOdxbZznoMZJDB2
fDsVOidKuA16QlaSF//XH/7tN8gmtleQ3fVQX3uudw81GRxKe0M/yBAg3/cOufGLDSBrfE3h8q4X
d4VT/PbW/Aaq+HwFDdJ4RQRrcm5ORphr8zF2w7+ULlOP2xVmELzpjgulextc1P45w8TyJL+l96un
1J7VExqN/bxvsvC+HXQFmMcyDi2vtRwpW/+zzevKGeGAMDnIk9DH6YkpDEuX5UHQR6SdTDjW2+Oz
dLCrmQ6mvh+QYLvIEzx21nCZcotlSXXMnQHjI3cBV/7Pv2sX6dUPwQp7uQFcYQGkbM/eHD+4+gJg
NAq7XuRtGN6WYVmeJKlubQXRn2VEsvTZOfpONYBZSZ+dQGGMlP5SbG/rb4/ouin758obLl5j7uVJ
WA/BVuCsfGkbEgQyFrJgb84odF+3N3x7lqVNqsHyFKp9f2oA6Z1DJzrJPlMedumxHf/5EZS63DXZ
Wo+R+rr5ab9UP7Wtj21Z2fY/Qw+2ciT4U/MawJXbpcBjihSQW2+DcF4+HLoH0TTQWahO+gkfCvL0
zAvkjg+2jjGo85TP7YvD3ID14b1OxGJWCzy2k5ccUMpQd3fWglWdx/IlH9zuZJozU4lGVw9qUBC7
6RGY2ZHgPQnvYMoXu0hzHupDEJVPDubF242XvyrV9XXa6tK4PSafDimGtL302A/KwyhFvQzXsqUn
0JfMGM6TXH05SQGecQKzwmPX+9Dq9/KWwGqnVTZ/ax1c44/cQkRJ1i0TrsFHSHV/2sKlCLlgXayk
V+LgUEPiBd8wJvpH1AN3R8bkKNdYCrnt8TI9QSiXNfKUfs8n/ebFRnZS5/EuMUsEyrzuIoOMxqjd
wtktUc89hEWwfgGM9iek/OwqJ5Q7L1uM9O3ChrGj4ec8eM+YxbkrZtlP7Dcfz7NTLk/ENhiomupc
OW77fXo7aod+gni/XcUycxhJk+Uzk7mZdfAt6EJCKoEX8Ae4ZIOZuIf8qHQhtwblxEAXZdSs46pj
JpMt8LrVeXKd6wQwh3zuGXokGsWRvc9wDFtnV+sqKtKCgpybrq2DMFzqx9pIjJOcX36Xb0fjtdWf
ZiNvT6ppvMhd3W6tbOVd9yM2pmg3FgVK/1DI/1mgbQOHIt9+qa8TO5anJY40LB/A+B+1zM5h57f5
8IAgu3kBmlbdhLUzRF1141n4uwyzbL2/cie2MWa7MXygf6XQM83Jqw8WBGlkMRwDh5OCl8BlBD+g
EHgsuWRyZ+SxDlRijxbwYL/AN+S/g7l02Eb07U6uD/Qy3m8XYdsrW9Ll/30q5moj7KWHbaiXHyPV
dS6+1WVrbZwjbD+Y0CLMIBNdpbMvKh6L0kX+7Drlkk0cNnnV1k3y2v/A6tcPpfzO32YZ67Fl7u6B
BdyTEMQegw+9zF9JjhC6ltdkLpCD2QeT+RdaK8STwz65FE0Yqkfpvm76yxc0AgzSBek6j5MnVWZ0
W7G1TXNGykFDKVIDJrZMwuTf2YoVJSn13+ay668v5xEmzsNYoOvWs90ATz/ZZKnmPXq9BUmo7678
ELO+6a6uXmVaJpM62ZJiPfUyLZQqiSA0rwMIIFtn6bJVZWsrttu4tW1/49OxUf7RIdTBGMaYKQNn
BxAgv0hd3jyueMIyftm//vi51IpdpAzqb9NIuYXrkzd/CyDaX+VxjVDSBTS93IOw65DckCfl3zfl
6HWoApTTXNwyPXymggQwRbYl3CdOiBA8ZO+2Y1sDyg4ptn5SHfwfg1bn1/XXL0/ySvbY3pl1PrM+
zNLq6XlH/uS/751srb1k83NdDlrP+luvz3/g81GKRmKjtd+1GalZGVe22YMc+29tWxfZu86zZXMr
5H5sVdmS4/7nWX9bzkhv6fjpT/1b26ezfvpLwTLgYzRXdyGMvuUVx8OZXEU1r2tVeeGlIJQCORMa
EYv3Jcy2FVvbnOEJCv2OPlVrsLl2kuFWTr51/W2PbPpmAEKIFPz6RMvLIu/J9rJsL9X/bNsOk/dO
+v1b2//vqfw5X8j9RQzabzy4OLQxrV3mwvLh2op1JbvVf4tV/Fv3T23remI57foX5Dyf+qx/YUi8
e00Z/lY7L9zL0CBrUNnavtEyhmxV2domZFvnT22fqtLP7xEM6H9oNZIISWFD5OPlJPfO9FYe4XVT
WqU+E8pmWZ1V2Un3irdteAdMBW18qyvzQiOXuoz8zIUCIkpWZrlr6MgPrHbey/BA9B9J1gZl4H/o
auugYavEEGR0KcoZEibib4d/G263R8GRRf/WZ3sMtrZPj4tUZe8YNCkhCxem16DO5qFz9HTey/o3
AWBAuCgZ34N2iE7rGy8XZSvWYXWry+X6n1XZsb26Ug0IpPwzfEv90xmkbc4SsBNawmu0DfbrxHrd
L/dnO7LBq4TFW3a1CIwYS4Tkt5Xj1k2OlUImBltVtj71k0F0a/vtH5c9nw4ZvEo5zsYDqMDnGioF
rgHSg0i5oYHkWD5cJY547ZsMXX6WZNlFrkyZ9Hl2mVVn12SOdZGXfbuj67v/WzDzt6nC1lW25PZG
RU9Eb+20BrlyB9ETI46QSdHRyh5mryQdg5qLNj3KK7rGKeUJGGc9bv6QF/mfqFatBkess0mdNCQH
8zy7JkgEwxKHtCZF3ZCt3G113woU9M9Ca1cuusPObGFAxoC8RT4sXQvOpu7fCWfbIgEQqWjXyFWV
+1JnUJn0qngvY3gmwifXlxs8t4jutGs889Pll4v62y1al67rVZc1i2yur3lEcnL2zOkoV1n+7FbI
D9iqcmE/ta2rOtnzmcy59ZTd27+kh6G+t7HW22FjiFVckPtfuiIezwZCgEcdxixVqGcIkBZXfCbZ
a+nkzgwHmZ5lr+cB89STBO+mOniLtOysLedQkzp7KIO63UmvucvGizKX5kHtM0B6w1Dsmv/D2Hkt
uapsWfSLiMCbV4S8Kal81QuxLd57vr4HWedc7bujO6JfCEiMVBSCZOWcY0b81MXEyWx9ZToIPBU0
Rac0sTdyFBr5GmQQgcu82a+pSqIanqx9owbNA54sxpqBxmI8zyzSi2L5lPrj86JofwzAwD7iv6k9
qHEjVA4WRVsG8ChLGJ6oRygQsVmlj7FjQRbUu/MUw0KwkC1sVMb2t47hz9e0an7gd9z1ulK+jrlO
qlbqf+YlXfKaHPiDH8goxbPmuXdm45tDtZ6RXT9gwEFpoeMMgxs0df1Wz2h6eSUvX1Q5NVcQdZBX
RWC75GKJBdApJc+5UcFvkmWvAhEMGapEx00QY3UZlzWUkggTGEgUCBNl2xRmeZmnpLqIOTHJisKC
e5bngIUpwhtFHHhlBX7In4YPncGzbSsvKL9MrjTiSCBxeEsB2LV93tziIoZ6LWP41HyCRGUIhl6b
FWiCnHbgfbgp7ANKDYbXHIrtLdSvqZ+i67BMMLpEV19OPsFqSnvRVGaEdMNdhMpVAD7TDEZrrODa
QMO+yoyEXlNJUVbTOAa8QbAiNh2kVanJucyJFCVD1p2GobsoSec8zMukzpDtmVxbuKvZ4r4iVLN0
pZQWqWgDozP6RNjcOKpwYfxfUxLNl68l1ByQfy2uufv+VWQ4D1BmolUVti7cU21tKYbuTVOTw3hD
TF9oin4wLaTOyFoVTzXVpHWJggeDQQJ46YTlqcJqd2qWyX2R63ObFNRQB9BGJt60Uj3ks55qK0XX
lIOYFFPwb2PRV9JqcnC5O2FKsRmowXPvIxi1zbH/SIb8XWMoHV04dn9+Wzp+ZpSJqBWKCkpMP/9i
uPMtzBP1Y2oS1AoAcZ6DMUN2DQfrYVYYSzamxDhWdt4f1D5ud2kaFxf+BQqW/1Z+bEaJiytL9bOs
9c811KCzHSUPg1k1WF+l+jHuGTiygD2uxaJYwVDoC/j1fF2Pbk9whzstm8dKSihfjJZr2Y8RbJos
Cdst9wzvj52N/NNKZ/0oDlU3unKxnHCHOYykzgws2oYHTuXdv0EbJL/DcE6+jltrc/vQdO06l8Ha
rHwilvsgeyKocKZoXzS8K5v6EaNF84j3vL9QOt6LJYJ220dC6zBDZSOwpmUL0WZp5d87JfazbMPj
IjUQoTa2HyoWy6yEg+4EP60/1QNl5TKFdiJWWJAs9mAwE9RsnApVl9otsE1lJRbF6clSeXlUWWjC
lvNjjiNCl2rp6MVbc/z99eekSe5vzaLGc7acP6jTKPKyySGfnmtmHHTIKWJWTKpgxuF+XxZX29iC
kPyjUawWazrMHd7wgHAGBV4wuOi6iFQoK25Kav1e10G4680hgPEeVp9luRHr4yGsN6kKtamaJYuC
tWSTFk49cN8EUXDqlsmQwD2xNX/7x4q+T4mTeQ18M15jYYiP5ZiRYbhMxJxo03nLJrLBhKgWK1FD
3uD/saHY5Wvr+97dSDjg/2eX1B7QV8jK9u/DtF0B5PY2XkqZauDqr28nthYfMhWl2pzSdvFRMOyo
Gy0OWIiU52iZ5AAmzmJx8n2IhZE/YF6XY4rry+pShlzu3jcScyToHXnwdYwjs3NsU1UJy8ohE2OS
pIP1aiDFhywl1v61q1gUH9xCHd1ZgMC/dhWf9scemaqvuxKBxt8rlm81lTFmx9tcmO8p8aQol2Y7
PbZTlR7tMUJwokDe7DLGGWVGK9ZJESpPchkOJ1utv+ehIj8NZiE/qWF96bjBXhibxukCdJCnX6/B
/7LqVj2aSEte7YxDMZhTnlNoBq9RJb3hRw4exEq9DM5+EZtXsQ6l8DrFUPeYL1uO9WsyKPqz4kfF
i5LsxSY8c7InuWmwX17COp1OfaCk53GZAPdTB1dPambNZna5Z6PGWxbFNhhNGcjx7V9yMpBealO7
xLmUvmZODUdb0dqVWNT6ZthppKZ6pW5AxHdNo+sfibECXWSM6jrCUPna9MQiyPj1tou/8hUpWOmZ
ma/vRiIzr6U5PiOh6T6M8ttsN/abIdntISsj0Emm2n00M0IK2TLyKxAdWLph/zuwzPYDyZbqzTEp
4mbjPyuIz2DYtgN6T+bisF3PRMPiF/63CVvkPyv/alMNC1VsNp/KwanX5LWVEOas4jmTDPPQpN0E
c7svnlUc049Ev7tipYSM7RkFxhtOXvksmky/YXzBHsqtWByhSewVZ0pWYrGObf06M0onlsQRu0E+
y7DeVBzRx2Ca0SUURqgda1gx2KJrHwqbmZ8pusedhxYPrCdo2XXlD9ZBrOlb31nrymBw3ZF2Mvvc
eQDGRK+9XPUrPD7RQSxakWwiU4j6o1g0CSIiB1L1T2JxlqZvNs/8i1ia+uzK/Tq/ajH6Hn8MdmE0
SLc0a+Vz5GMjDn3iqoa8uiL0WYOd6G+l074kcSsfESsMN1Vt+anEUOWrxD6JDUQ7XMRNKdXZRTSJ
iQ7lKDIxMNSdSuBqQXpsZgY3sXmMHe2a67emKTZ2Z1cEFtZrMObl0Zys4hh1mOUWWHB5lGQmTVfZ
YGblyYudHui4GTUPoWIRBT4ZzxDC0g/ZqJw13MxyJxbx6CCpV4vXUh9BUmo9WoJlM6WffBemH6qa
fCRdWW4RilfpByrqbIsd39qojH18mIZ2zG3JeNLDzDqXiYHAYtmsneRfE2rJPY825Uy3TiGNiDl7
mcxK6q+o4DXod/9tu28i5gyp/VX1qrL93/ZXWwQwnRk/1OPcXEapQi5d2KDvUHXpPIl+5bL/oo+D
+dpYI3ygXC1OWaiZkI2rFEXcML/1lX0Tm45aeqojzXmvm1z27Do2zmnpEMBS19BS4MK+YEf6IQG/
WsfFykY2dJJLflT2GH/rFARihmY3D47eBQfJtJJtlIbyE1SV2hWHt+Z3uXSaHx3jRsiI9BgO46Tt
qNmWUHdL4+aYMMf5uVuALZXcTbK6gIwLo+pUck89mWXo9b4aH2rg5P+s+NpGrC7vrfhIED+D8ffk
OZBjT6wP0T2exNFiy6bRrLATVpa+/1oUq1VHScYNP+3oa8tAUW+Gnhhb2Rzwbt8PYVj60URefrBC
Q1qnSqESSzVYOwO9756sm+akaLq1MZNsuk7kuHh9Kzcv/BplpD+29Unf+QabR/rdOM/2kNAlHQtj
c3sy20L/gScRWKTOfZ6rjx9tlliYVIJ5XVdVfYnVtt7pWjUcIrs1SPf1S2IJOgs+FmJVbnw4M9US
LJbf+x9xML4kkS79klBafn1Qliug4grj55QO30JJst4Vs8mgHSvzU2jCBqeLEjxgoba32QIVlyU/
PfZpbGwpB6QPNlYgNM6NQf2MG5npz+EHN+BPzIfSTzUgBxl1Ej1sOuFJYOu/MsjIatc/B0RzNO1j
36FZhlPcPDst74RdXykP6DY65DkkLOG7sjyKa76/U1WNDKrRWpAGckpanNJlRzFnWTVDgCAQzl0C
1oX8mkfFGpznPHXelSmWznrvOJwD8L11mNYHsdhpkOdyK+72atwDplLol+27Eqlb0djOS4Ah3a2G
UD73Vem/RPX8oRqBehFL86IAt1TjQWzqKNYxUgz/KpbCPti2aZk+6oXqv/gzY4mF0TyVmmW9+NvR
z6yPmEflth3ldmu1Q/BZqNt6qM3PEkUWkTlVvRuCoXgn5m7VG5H9yHvkiZCH4lL7EvD8APNG14eK
+9W2rIgKRpxJ1l2cLOMW2NHEjwjwmhZpv0TcoQFMLbSC7uW+QaPVmleZnbEZiBS8dMuEC2PyGrKR
PbEoVjBgW1yambQtIquPiJ345KCrUDcQOOpSuysu2jIxQfEebUk751Y1P1IFeO/KaPqcokXo0eLn
gAMFci9V3+N5mD7HOjJW49IeLe3/vb0Ncum+vW/7HAd52qoJbIBv/x7/3v5/Hf+/txefq1YDzm1H
X+u5Ea8GXthv5TDVN9XS1a25tIHLqG9iRc7L71eb2ARQZHMrl7a/9uXJCc5KcraxyjNRTIzFbelU
jbzhysj+aZOJj3ZyfXPfTKwcY8dx6xq/QVA+SFlrYJjE8zUq9RCsLX7rXg/HxstGpXgQk1Hn/1X0
r6qrNNVaDRP5FFQY8bhJiQUI7fKpXSZi0dQkTPdfy1nl9byuwXr8d61ovy+KPUQbbLtjHiFouzd9
Hem+nHLTm0f7oeR0feuJ/4BI5nwk+Jm4qMp87/h4SdXRepzM3vmmAaCjWugMD4ZtEziawFspUjli
9BU3McbjfVNKG0115jeIDMO246gCePqKLWsvPiPMkPP1VWucScJ2Ln6nMNC1HJvwigeVs/aCbsQg
dUDTNmrTjge1DmF2L4E7IlHnK1zHCAvMubx8iRVi0sPqXtuIrHCi99ZeT/USuE7r3zIrkW4AojtP
3TnEiCXzDNNFgx0DhNzSXbog+GLisd5KVdZvefkDi6/9rvT2E8TI8BbFJMEnXds/RE2v7OS4zfb+
mOqXMFDJxJDK+TUN09+IDrPf7BwSB3+QdB06FtG/N/JkttrYBZeqaJpbsUw0me5hWIBLXDbQ1MWK
1CDZMNryoqT44kEmy+vBKbqL2F5sRsDTmtDIiQA04DTJksmOZJ4s2T65BcA6yFVr0ivQIQIiDILR
tE4eN+Sg1Rcj6JJthbXmnGSYKrRRn0+WjbIYd7x5tLIh2hegjI+OHhl7yh7FwZnm4ZBV47iX5Kg8
ZlpBsI/fR6ek8UE8DZZ9SsqJrNeaIknUJf4mbluZBAa53thOMWJ0BboMAKq/Mj5RrtPY6m4+tCe4
wWgHueOgBqr6/mnuiPoh3Hl8jgzwyJ3u9l1IUSoo5JeGMehVOMra62jbsLzhnr6RPdO7VTSNZ58c
KhDUeepVUxhBwoIfx7MJw4efzt+Txl775JG9M3rdwLWJFq/9HD2hJf0dmfL8XUq07xR+sZcbAYXy
wFY3WcvD2R/0bb8cwY7J70AHVhLxMPJCZU5AOpGYfC/QJaqd/s1Ba8ArYDYcYaOO15og9YXGPwNd
q8+OMXWgkPkF8GZU7rJGASQDvG+8xNBa6JSPu1yXomdfcqyLpeCmFUHwod5juTP8Ydenw/Sum7w7
KUrwbBf8UpQpL8AGyON7hABwHZRDvxN7qXGyr7VBOeSWMnjUEosDjqCYV9VFGWw4BHL4rfvVpE8A
EcUmYu6PRnNZIxr/XnPffMwEn5APuB9HtFWVjQ+NAbxVRmLgxShbohxbqXvtCLA8jL6cga/glGTw
tqlbDjg9lkWIds56agtyLpdFVZ8wLelGsReLflorLu7E2CXkAZOcafFSsEzUPCTvqdSn8jg6SUWC
BXNict9GzIk2ksbZulGRKA05aqz/x34zwKgSg/p/HVss/vHRFjkCe3pC7h9t913E549ROR+y9L2Z
wvCZe67vFrFl7FUfb0Wfa0+yY/lbbQil1Zzzb7acIr6aVbETS2InXXOe2i5zzoYh7UAXzRena7AU
tnn71o9W5WqDFXxrA+kZQ5HzU1eUTW5zO4ADvgqUXI3YAChvl8W/KWY8QAeJv1dRHfPYadr3Je5+
lRhdeabOfZSBuJ8xClTnXKnCDTjT2U10uTrfV4i1dLD+2U4nkqdorZXcvSKRIbl5OYLYRWx4X+zN
0XKtoWbM8j8f8tehpTHBL6T6rykaVYCZy4fcDyAW00HeMfgVHzx7kKxTNwYEEBEdSuKL1IdYSFTr
qkNyvKbmcvdVChQGemh/teH0JVIptXcWpYKzJRNcEsug/r8WlzaSuodztExEGxJMZU0uGqMgy9r7
CrGdaKtqOdvoA6kAYrE1tXwdgYXxuniivF/V3yOMC04h1x9KMGF/68vp1Sp5aa+nxn/K57z3kIr1
N7WLoWFaY/Zga0BVYiBu58noh12BqhaCY4Rmn9iqvZE6MEGWu/hgydElT+Vqk/Gue5Vh7VIxoHqd
GrVEYb3IXvh24Yqat/2WmBBQjFnXP8kUffeb1PxRGv5BppAZQMLB15TUCV3pl6JsTfB9FBkY0Oh+
j5Nz8vO8+KE18TdJp0rN3RIBPaohw+hJw9JBLRggPbM5G178emhgmvMCIdaOVlgewwwroFibE+F5
8vu5ccXaOA0zMi9hyom1U2uml1rSP5PlSIx45A9pXT2JdbFuU3MCtESfPHooW1m6xCQJMR8Yc/Qg
5sREzoKPWZWr/b1JzJGGGnoxOT5fe93XylZmbWMGolzRZjUhuEm7wXcKHHR13+7+OfKQnRu9MA/+
rLLtHJNKhRPpaUyckiEin8ETJVWOjt0pRxkfFZ71SNmmM6gYsUJMRhtq0Epatqklaao2930UX/pR
ziVku/8c5o9NDCvGQyYOfj9aT0zHqrem0vs6rljtpzEf8ceWsylJK+KwdE8zHYxgy+GlocYiiIP1
jx3Fiq+PFF8wzGR/4+j661ebJr7B/cMnJ+ES9K1O3jdh6/2vf9N963+Oq/zMArgNX99hOQti7o8v
u3y5r+8k1nx9aFdmDzFgV6ziW6O15WOxbCY28PWaMo+YFWvEZBKnX8zqdge6YfjuMCJ0lrphQ2+D
OLWxOTdJVK1qAiyCCKtZ0OTfjKKZYOihaezlvRn689Zyul/IcicvBawoRz96NSE6UjfJo3DggzlD
tw/T9med+c6GPtPRBmEaVWrkKea0oGydH6ZERHbcuVLNjRzQrA4O33aoMTakW9l18sp75g4T3ove
9I7b87OD6zE9136FuLh7UYKRg2Hzg4idXHq5OVkx/ssK1RMFnXVKdavQ1W9hMZwkRj2ngkjECQRD
uQz4FRKDDgl+3x0+Yl5TneQYScqtbhPpKse88pbkGV0r/6jTFyFebmkaxh6bVJqcv9oUQlzcuRiy
/X2vgEqel9Ugl8hNla5iBR60b+2M46pqe6yc81NTPTWpPlwHOkKtVcNCz3klH2YkI8DLYr5I8CKV
hKyQkEPsQdVZkB3a0R2xmuoOekMjvfTKSALYMplS/1YP+Piz4mgFg4Hqn0lBtXiFx2zcqAWsMdGW
Q2DYzqSsUTD9t62b6UiANFW3FSl6hW34D9kyAUfhlFZ1bU1wTWkLF2ekD3Odl0mUauXOnqzJFYvc
QbRrDI0Cw1Dz1XRvb0z9LTJa7SCabKlS4ZKNM3GhTbEWbWKiqb7KMBHMRrHJHysg5mlT8/XBotlQ
C8Z3pyLfiw8WbX44uKbTal471YxYL19SrIwSOT8aJgDCpcmgrH6xLMkbgjC+FeW6wBB8bRUlujFm
/nuMKn8/KNoZEHl6GgmruoqJPcP6B2tlbO5t6dTnhLhB5k9kKZawNPoamdfdITES40qx3/jat4vM
9Vz4pB+FbUOKls1Lm5+SMTQbpb39WiYhqdrURaqv0PmyPiwN9bh0nuPGfpgdegf9XDFWVHX61XES
6cGIjsGyoEXxP5PRqD86qpaHSU+X10L8PqT/Icy4bzcmUI7SmVuvOJAlFybZFdGVwLvuUhaT93VF
zWUUoDVuXajIzUNRZ8FNp0h2U+PiqfSD8Sg2ExO6ZKpLLFC5E4tiWwXKumdUKMfFXqINR0WKJSE5
8w43rhw5cK5prjlXuNzzQdO6z8CvoYQs7aqV9SRJxa4f2zj/xWYQMPeM3IdnsQU9v6scKdoxmrn+
iilqd1LgmFfMotaVBLFqrYQ2WQbjbF3FCqUF7imXDM6IRbECYIp+qVI6jCRvSJBjw5ahZE1b9RH3
36Q3TvdtQ2qnhJk11jZVq3hjTygmwFmGtxI3hEc8S7LWLMhoK6ut/I3maJDD4bfcQD1HN71t8IZq
CfWDkXqoraWECi1ZJmJC32UmLYs0T3Ue6W2UAXF4EmEh/kLq8wEP/zO3LMLXe8tbsvzI1nDQ3y3R
Kj7h0AcxR1xzxvj1oV1cQt0iYRRzYjIIoeQy4aUW4aRoBF3bbR2VEe8xBvhSTM/hl/Bq0XnLdLvr
d1mdKbO0vMUuxof7hD4yVgexnAnXQ69nb/piPOoWJ029fAWyiXAemcJ/ZFSA3aBBUhSAu3sQE7Vq
x5mAo3rhb/xnVk2dH1GiwsBocrCPYnXfzzhExWwMdgbkfxIzzAE4n0E7KHtfZ8yeiCBJ4IzEtskQ
ojiLX6uBvRyXqswW9glxBzjMsC/oa2nSJCx23a+p03/60CLSotqOxH95hvIUkOt4KLr+3eK0HiPi
wDaton+Gk+6sx0VVm3CYwjlyx8nW4u+9n20xJ/4DjGGFaz3gXEmkpB3lTvXqJNB3LUFtB1Mryr3J
S0JSxbUryd120M2XlL/aMEYc+pg6ZP7DXAJKTZ/cBkg/S4YX15iYF1NaviiureWfJeYyoA3rCiwI
z91eOTSQLYLKZKBLKyHxJel4+uPEYFHmvJlOA0LRUlaSlPnU+ym4VaHxQ89Caa0Zp2Kox0MTmsPX
RNOj8eCry5nLps9MUasDlt/q4OQV0HExm9tOr6zFrIheFXNiklh+hdrJgYaxaOeLJY6l1CoMOnQ6
/tcLq3SsfB9lgAAWj+jyZ4qJ+IPvi12mQZZRyM30Fw/TvGgUxekohOdUzLYzBa88sybv/p8R1+l9
Ucw5ykC8FQZebt4FnEAm2iL7u0+MTg+3nW4ck0V7L64DMYmWxYEhjs0cNSfRVPoG4Q6BTW9ExBr0
ItHAlHr+v31RPKZKU5M+quV4wBbX2Nes1anDPgHyhUmec7rwISqdGAMxEYtxBIVYiaTfNV3K4Ugw
ZOvOjdWTiiLF49GyC08jpqstxskNMqJ1Q/KpPdmueItRZX9L7eenk47PSrmAdemPkBtbEDiHlX5i
6HytZj2+0eScFVXowihjoHQuw5OJFuYc+N2K8fbGHabskik8InKnMjwHyupRrtoVt4ySIXQqi2XV
7cENLK+2s3zDfa/u5oEEIdMmk9Z6a+s23+gMwqBi73qyWJpgE7UEUeq5K/UZ4yPIBD0euNw04gdd
VczVpEzS2pdaYmF6dQP7Hzzd/KLp6T4vS+p3RBJFjf5RDRWZhVO6Ab8UrQ2MfkXbncKgll0ejjiT
w6LwGgwZYXcC/IqeJGZIV5IZeg1iiip4qVZA2aLNUC0Z0a2GCpcSBYPTq7lUB/KN7cYrQVQ0NrXG
fvzdWJwYu3eISmH/uXdOwZTEq4iALT+PZbimRJRGCuXqXgZ8q8XQ8QnNrPrfsY8jW0ZJtRpnw976
sG6kst21ashJgEMX6SZnWg/xijeDji5meHXspXRJECT9seanxaN7ubcoCuwYy9znyVaTJozAEnr/
bpC29CjmFeOPn3Sew7U94d8vJTOBTYRMx57pe+p4c2zwaMg3+cOD3Jl2iX0bQSDtGPGUT4hpSc+w
SWCQc/7RJS5dPPNdADDYDmyZrK1OhzmF6ymUfrc+2TL1eF6uIDU223Mazr8MVq7yhgdlxUu2ZPmX
Qu1+VBl0JJWf6EoZesKapoHxxtAiMUeOdY+C6KlIGhJwTXxiOLi9lHKCpmMKnxM5XZntghSBteyO
avvm87zwoLy65DKTD5oxhGPzWWblRDAh5n6FKmeC6GWcu0raZEHj3yaI63Nlfy9TUvUCOfg29dKm
tXkRHJTeWzqAvamFR7RyG8MJf0pwWN1iJJtYGed3p6JgQQFSkX5ZRCTCNdKivaZQyXNi+QZxwV5p
U+r5Yf88KfaGIFzkIyFSLEmXGW3lDUlKfiSV0m3mauy8KUzLjWS/hlKeu0ac+es6zanP9PnGMKXi
NIcccGipDEaK8hCMcQuactp38jfe/MOVM1n9uqufmoSo1pq8Lur5a9MpP5S2B88CIMnWCD1u+1cU
uRqwozhckeKZufQGldUMf9V1CEx122nM3NgKd4YuyW4PssuM9VdAYpWOSBLMV0r/qJK9PCZ9xYYY
KivdTtECg3XTW+D03/ygqoE6FT/j+X1WE+BrafgDcW7mNeoLEYovPXpJRl2gpQ5HB2TqMrbRjp3t
UWsbp86iZIYI2PTV35RvQJiYH/FgXIqRQfvUOekqm2XKcNZkev/c0+N1T+pwWzYnf+4IkM2nLfG8
JumyebibvpOcTb36Ocm7T6UjUF5up6se0/Pv5gXXW1AIJBqdgT6dO3QOZLJDMwzYMOCaWNVFBxAs
/tZzkty6JBRY0qR9OdLJCnWlWrVbzr3spRYFfyIFjlq5qTPDv5Ft2K4Z2olXY2W9mGPmaXnHjUAC
Q5um72Tcp57iMODd1G3kNk32hl4Uk2PLO/SYROQlod40a4KEl5xYlNHjupHSV2D+N9Bpttu89SYE
uipK8N0PeztSfxZS8jOL1B9NpREWWEPml3mHosK9zYdu2tgZgwWRgpbdTtERhVPwrlAFHTNgf8NU
PMlxdamWQlU+LQOxv7TGInph4AuHSGWbXnfh3tXrUTIXu3P50IexGxUm1ZJFqFsF475QeChkaIRM
4H2wXrhrmsEqVvZ1Fj1YCDHcMi0uWVL8zjRrX1XmtybixWvUr6GdZp4upzuEKtSD/Ja8lsHHV28P
h5Y0swBUtVehQF93WgyRZ+gTz5RIo1eldnIlIx89X5N+2JCNQr9HiB5pa51QKbW1zO001s/EvDEM
nelbqgBbY6aSGeYv+ShvdFK9N3Zooh9GsxIZXGZS8e7IRXzoV0FoLwyxx14LoY2nr9Pcph78meew
nn8Uo/mmFtOtN1dqZlYbMxjPM2jOxIQ815A/qZjmuQBjbRcNnMFCZURNb/aJ7yPTNrdDJHl2RNb9
xxSVn06QPptldxpNNI3y8Bq26a5Bg5OMXBNx22xAsoGm6U8h4EAEbYDR6tTwkpI3cKn2tJrfJ1R5
I91VTTFQxJ1gxsGHBhpAdkVgfE7t+Ek2deZaqfTS2IBs2kj9aLLkxwBOT6vGD/xlv5DtoovVtnMf
7Ts9e56wka9SuXgsO+DlERymPkFRzfl40gkR2xYMA6D506gdNfOWAUhgas0+6LobmUZkCNrUx4fW
+tXoDWgKnrBkbBP1nusgfwEou5I+EHkp52Cb0pPa5rcENI+rzIOx1h1nO5rO/iNrAPRBG9oXo9HC
208Qy0/II0JyNEljPxKKUVzwDSPhs8Cmq/wiS5/KDlXh1vghZ+0pkYf3ji/Fq99bhAgD0mf66tTS
kTvfE+Ky0u06i1MfXBSS6QtD3bbxsBsLf9PsmiHfNJwWbhK8+TN2OLqM7UX0/wdQwFZ5iahS7Vry
1OSGYLHROSUFrM9OSxhPyTdDxK93sP1faUqEcoI+LR/rN7NrT6rTXjs7XZHncCvb4NPIeG/EQkZ0
w5B+WHjq4ZMW/YqhGVIedKI/Z64NRgTAxud0G2ploEczrm1NRmDcbXXeM/YOb8tFdiF6tKYfEMnU
qvi5dG9mS1F5Tu3RhcPzkMZj41YWREBZR3CkZcFzYaa/ynas3axNB69yOhIjMR3WobzvZefR0uhE
TiHk7Dzoj1pDL7vs/M+u5Xc3d+rGBOZtNf1Zo3oHOSXxQNyZUspoaOWDEkU7BXL3DQYhQqeAEppG
7bDuNU6yxWkk8mTmhq5kXqdaDoZ/23b7eMi87KnJYET1iSRvVA1mQ1NHjwTAtz5sex5w9CRvzk95
7LqTAoiMtzFjZ/vts6RPYDed7lNvIY1PUoTupfusG2cT9CBFm4iMYidxvJQSQc0AR4ow3stliR8P
nbBKj1dVQEWgk+WMinWyy+be3hMy+WZFwHt4gnd9+VNp6RtPAz/PAr5OHJ10qSBhboChGHO5VNGj
wu3Hw52Eqon8njmqTkFU/CZkNHR1pWNYSXvxG5ugkvy7ArnOnmtcEgqJYH5kk8+Zn7ugOpp0FoM2
v/QOg4bki4C6OmMgeqWv/WozaLEygiUrQh1/TAZvAIndjxfb4VFjTl5id0vCIE9zkwCpuIGjWr0l
asWvY1iZ9Sw/GH020hlPE1e36YOZKbqNIPrdU89uj0axELKMEd7bOLwYxbBWVGOkY0VoRmTBdjC7
qzSM5T6SkqsW0CEnkzZXjXyrUZmqqnmgQxv2W0zaWmNmHgWhFzMMvsO3gp2aoNkLlYpfABeN9Jui
37eoSPa+qY0kA7eMVl6yEowZiHvdTVHb7mYjqL0GIqYzxKt4Ns5156BN7X4Z0oGo5VNEMGtOERrg
I9q7pFxjZbzGva5v5Lz6ALJw6PIZ4nOxIJo/K53g6tFRMOsX4UupW/SE0EDZFAncSg7odxYRmEkk
6Lm9RbRkEA1pDavYxNxjTrhCjG9xBwKyHyYy2011o2vTsyqbpyrmFxhyhhOdUAlGJX8Zlt97aQtx
OFuHirmNzPFzHg8oZ15SFKkuuSDVOlM4T0SJX3BiIBuZeV838Sq101KCN94kyHyLtm0FPeRdbY6S
sjEJPHIdQ3rSC33TA7hdblKFCwcVK9SEgHq70OVI/0i4sUnaEXTgRx9q31VTmja+2gNLxkIK0ZDX
0zQFb0eP0HC4+gsJ7wAdE2ITQ/wr9PHbKISRlGi/NbPNXXOk3G9ATeK+SQnRAC+oyrfIllWocpaX
kHLqSg5XiWWo3yi4/CJDuTz2CaPWKgP3E1FFiao8AuzLPKQyGCg1xZOTwlh2+B+6zmvJUWVb109E
BN7cCiGvUrmuqu4bolzjk8Sbp98f9Nyr154nzo1CoBQqlSAZOX4XJPSIt7oOsO9me9PCl1Ybx4Oj
9S51QCp9rOYa3FPat1SrsKNuz0rC2VbW5qbJ5Y80F8iR7BPGmNu5pH4eWo9UX5oUGzuP9wOJ47h2
znc2FHZpfk2a9ymLOd1CZJOcpt2DI4afTjN84iR6mKfJt3XtVzkmFm7JAxa9iC/CsbbwJxmEDw6i
SvOpz5yHrnGRZaTFtXc7AJRKBcj2fqZWS6J9YTyH7WNnqlh14yFKghiJO6oTbsdYXHPLvJiazaUb
teQ5gWPUqnOTrDr6UgzbOFHvCRz5ofekYnqd2EXx9BiHVg8X0HkAUCHAJQ3xbJ7fXO/RtRVIIvri
xVe0o9+2KQU2BSb2ddE21cvthIstMeebvu7AG+K9IsVV5D+wzfMAO8MD56Rfy9gIxlRjJdZrDNUT
ESi6bfjuqYkw7KTpB3eBbHCvg3MinGCo1Dclz4FaOn0fjnjujSFheDk2aJXT+VHffsYV1HvLOFJf
NCKnwBicjUVVyepruKnZkUrawnU4J6Uq8Xyt7G0+hjyE3FP8EG6uqAzNd930a3Litxiccpq6wld6
vAFTT5+OzvRamkkehPo+NwGkBTpUNKhRYJMDU5rdWyaipUPNyj9M+dU8u/a5IYCV1BqdVvLqlH2K
iHSysx/jyN3bItV7JwdKjt5ugQkb4OGYkGjP8fBQ/pIhGRlZLO/aKN4ZBInsvGk8y0z/yBUEu3GK
8/viN1S1nzCSfgCIlzsFjsqm4ooPPMVhbehxKQ1DcyemnYcL8DTRbofPVW3DLMKdrUQWWKFEyEG1
0gbtXx7SC0mSrzLML6qjYGqeSpKFQgvoKWkOMQYbG0hLzqYu9a/BwHYq/6HZjthHpfbL0ZSDM4/0
TzzYPIb8KkusTvHr/sJv5p2KethVenw3YzmMs2+W+aTB4kIw3+qYCNf7kbsplyKCQ/EOJQbqd/+b
fMu70CNiOWGO0gg6L3rnxdPG81RjRoLPHFnyRn3ra/Nd8GNhifKQZJ6+V5bI5VhOl9xScX1PRLdL
EtZpKrW/lMML1yg0EEj1y3RoB3U07XkfKHgXYXwbH4kV+pFpurIlAWv/gpA03AxVCHvoyxtfK9d4
pbf97BQd1SbEVGuGcUZ0NdKJc555LFOZokKDgpdrE5Itvd6qhl7zU7X1X5UGl6qAM0HD9rHkn7cR
g/Gg5BktQ9N468EttWjot6T/LH4qXnSJLfM5mu2DllOgmxGhfMxOVAA47bGGdXW8W6vOgGiMkzAN
q3svjh7kNxNvCPIzoKwc4/4hN1mp2TV6mnQgFsVU3+KaoIZJL8mDGp4xIM13cLjuU6e/ACsg9FPy
OzOP2i2LwMuwOLdOxpP2Hgn33emal0blxMysF7IvnnRbbM2InEIigHEBJ0h2OjU1VwuyLhjih8ZQ
37rW+lCcnr4yTLfGILsuVWnGpNz/nTkxUEz0x6q7yyp8wJkAoMEt5s3az3BZvLpKdJlxKsRS+5Lp
9kzjrvmU1birHOUlJ5J448TG4A8lhbdqwWYIOVuoYjpRekjFTXVjmfmpDNsPYSKhiLsZU0roT3X3
5OTm2SjsxteVjppKQL9XMageU0XZmks+b+dpAVJwoujT8jMu4gPGFac6iXdqZn3Fbk2fqgYFJEmV
KMVkr0/yLrMJFK2r/Ch7IlM7VQawwt8zrYEuqpPQbSVBmgE8py38t1BgHGwF/AnnLr45iYAkPFyE
ouHvZGvxBtFjOBiPYYuEIgx/z0J51okSGu0yflayX3gmCmvWfSVSYWMN+t2E99jWaLVPp2uPupc8
lQPIOgrArzZc/tlx/mvS+tdMoKsmbQH3q5LvnAx3UzZcyxR6Xhi9U0K8E6wab5yy31ly+tXJRZen
ciNXCg9G4FziPa7DtqM2XzqV4x4UL94aE61ZNdEJgNfpJsS/PItEiqwRlyInTqm0Hgt3MEHQlZ9z
NFzUCgtpT1x1pnDTcfdtWbp+MWByJ9ogGZK3JK9N/3dlyU/LyD9CKeFa6uVDgVtj6xRMLnZN2pLV
Yo93nsUQhOTHw3JCq63JMzqjJ13pIaej/EVlcZgGbAljskHTVKWp14mesxHO+WwaWxVMFQ+uCC2I
GHzVb+cxJSkxyXZz5JxRUL7bZvUrn+dbj88XsJp95Qp5tTPc2pRu64kSDqYb7fU69Z2hg3CskBaV
zneIl0641s77yjICC3sD7j8aeZS57+pcXf2s9gcyHXDRhwY+uh0m63wpaXiPo0PzxqGfsjGo6DiL
xdXIXzoz2xKgel/H7VvcA4Evp+A8ETEFsUTdRTYnCvqJuzkP93TE30KnvaNzewsxymeVgA4tr7SA
FKJzbhZPbaz/LEbbZKEXU9aip3I9XJ7MlhujSJ5WqkCk0pSheSwPrMaeCNV+k236yer3GRVoe8Q2
n0zlOdyie3mz5KWW4U/KA/gYMSVKSKP+ogDk1BphK91kZYFb6AdYRrT10smgZKgi8iGVS+lI5Y61
5utY0NudO2dHXrbYlpY9sKYfvV0xY0Uzm3l2EPVVlAoAAQcI3Ez5ZN27mdBCmEnoHsZZQTdZYFlJ
SFY0utGpTwYWjTgngO0rvkwtYosnaz81hXZSchCsCiUCSITDQs2NVeQZ2n6avOqIPC7Z1BMZTKNm
FI/K1GAa72TNft38sw8b+pTrssnDrYOEAyN+qXOvagkbd4qSLIMl/Wl8c80EM24CLGxnnPzKm46l
gyQdkdMvmz6yZsI/dYxOOfB9drNGodqZIZ0+TOxZ2rzMed3seyr0euAe1tc0IJP2iXzh967NF2UX
d59ZGY6m1nt7J/ztkNnpT7n2Do+Me00D3S1VzYic4/yn0mGoWhqU9vagfYfC5aKhwi7C8MNIzc6n
ReRusQ0wPQMTZ1XwnWymJbc6JcNSssXKOXbg8IXOZ+zpn30DfXtiEg678IgTMwbpdKxaT3/1Mky/
rZ2clGu1fFyyIDCGDX1qwPnec1/wz8P2UJAsMQu/n9LLrNqPhbzJ1Ow3aT48iQj0OXfdYy1NWprO
LdNRkzvuVz1amPhH1f1k5Q/pAh14SkHbcKzPphoNflMbXBEeKfCoyk7kY4htFVUjGH67pbgeuKyN
o+hNAnUsVm8HI4pNzCZgdqg2jgSaI/FEzQwHh8aoDlJL3uq0fxuLJWhxTPt9aBS/h2Ruri1OGxHt
bdVipWxEHjfYyQAfMIzAi9W3ZHKuXvRbbwww2Zo8NJcFp0xcwfSYPhXDS2gkuAu5rNHiyIg2SKw3
Y4uXw1iOvuulrJ0da9iAqe7TRNVeM4/ZGu9YVre0WMaCfCgtOZsd3Re7N+9YYz/bavHaFG4eKLWZ
QLSI3vAYQcLu6nvUTKoP0YNpcCEdOsQO0TmkSdX5S9sz6HXE6jq/sb6grbNCMKSVZXuCTHmXfjbA
wnaqa7/PKPmLgVZl2AOuYKGCxB3EfWhH1nAKuUuuyF0/s20NRVP/rOUYAqoGli99KaFV0bCy5FeW
Vni/iOGQT/SZtdzyjrp5bIu220wRwFQz03xynOy9o8nH3aZUNgLSQ5OX8TFK+6WA1n9aSFw2dCsj
7E7G+l4tCoAV3fooF+gp/FXRYfG1TKF2bS8NPUtosvUpQhrYUYw8hDZnpShpdnYqupP+rkdf58NR
kYEnLFzSJ2APe0ms6So6fsncDeBlnDA4I2T7OsalgvJuM9ZZ91CRmb5tiDdaDPnP9OWvkVX5eUff
ZsRRQxtoa1JLyWPaVzh+cEeIKzP0qy5Rr+2g7gpqys3koJxOZhLLTfXmSdPYm2pX7XCIPM5V6mzs
TASxTmDLHHFziCKzOQ/02zMXgnuajS+2gGSqtj9Azfj9xQz1h45smDTpKS9pq7Nuxac2tYle6Xd4
MeAiUYnk0jrgp1VN014ao4IoFj/I3CuCuTW4GQ/NGxY9gbCW+rNEGjf3RytjJs2T8kXYs3Fw9BI2
s1lOJ7NZMKEaOg3xG3D4nKymrs3JE0e7EZgxp4UymAiwGxqBXGgss2zrpcjrwnc0EfpYrgi4nKhe
ZeoT2SYwgFouyVs+8hHZxCVs5LXlm6a55ClUF8tMX1ub/22otfYhTTIITFz2yHxeaptvXFl8JHoi
OjGRzbQGJGO7/avlWRCLs+KC1ed4jsoHlRYKZ5TYhPwqQZw12H03Ncs9PluT046gkR7UmSrLAesJ
bFeWfhr1B5OFO/HCBRGrnSn2gMUGHjE7r7+WMeEtaGXfVdtsHws9DPp0ejUGVJe90/9oQrSe0IDq
vSCIhim6vY3JzCDlt0lKEG2d6EMadrd13O4UgaHSOPR0jFGiiba5Lb/wb+ZfNKX3vdophE+7KGB6
l9gNgTChkvBpdTp0OmEjHQmbgjPZCrFb40JC9S+v5tQy3YxCP2JUUs6UFRbnnCm1rzGy3lX9dz/O
X1jPEG6BUbhV3c+NreKME9KHDt8x3+Ldpm7v1BwFBZAh7jUNIhP6HsrQ3w1gzDYpPmncB02s/PRq
0w06rSZwLcnKK8ifE+SzSzqeCaYD7OWrGpUO6xzEvVSsrGv3GPuYPp4Y2Zbb9jE1wulkhyrYBksf
U0DJcaJy3Cl4wcNDfmqVXN3V7j0eFxSG6vTSj9phblS6wmP9o+1BROyh9fVINP44eBqFYj7z10fX
uGl/5jYQmfFb75N7l9U+i2Duin0/QjViOdCNANCxp1CzH2p047eIPBKlJMyacKft0Chfddn/NCJy
vfLwmnVwK83ua3Bp6MuUFjzsyueWpgB5bx6+v8Km+WH86EOWhynuDQECnXdlUa/FznQeHaILijR9
UEyJe741ccrNstyUUFG2Ws+az1k88RspvlVj+Gh7lYrFHg4ac89+Md0eyvwD7gbplbifgveyMtad
+pFvlHJWxSntFyvfx1jgQjbcZkp6KFQCnevQuK8aLz2VDee2UW0j/smbSXrQAwHBtcqzgrgdhjvp
Bgbs2a07mqRtdO/TVN64w6ZUwcbGlMjn6lLAA5G7KV0Euy3rDkLbIMjP8itFZMVSIX3SVS/044rW
a1xaCc9onORR2d2EjTJX+aTXPvxSogPoq4q1k3nXN8Bs8yg+HWfxZjFZGtUNxLqeX0VT533kzc0t
WR4sum8FTNrTusvOK6KM6DzIzObbNksETTgeCuiPcHJ15lKC1V3Fw8W/7qetrJiHQ6k9p12Sch6o
rw32EltN1x0/Mg6ubVtbc/ZeoyQ2UbnR0y6bYgjqkIVMMaCDSDf1WFbHamyee0fOez01kqCv87sR
yhjYMeicUefVnouHYGO3y/ARHsFqQeIo4ZhjUeljU0F3ODDqprvrpfuYC/6hYs43hdTqu9ZrJRne
O5ebvivxZGmBN3Adu9XhRJOfNmMbjx9Dp+Ei7gDLp532YtgwC2XzS1Y4uaDoohQqAq92bgWI2FbO
ZuNTtAYh0sEeiBXPnCVoY/hO62kb2n1LfOEpq7txh/E3zMXwzpuja2SzVmFZtst0GfuDktGP0YaT
Rv4ARc74zZSLeZTj3mtG/VB1GW0YO3rJJ/BPk/tShIN0rUy/R/KD09DQ7hLL6LetKKKdkpOMUGnu
b8eCo1m0L2PbhxsTG2TfmVTfaSbmZ2P+Mkf3UBvEZKe/HZsTdC7yz2pEW6s6LbWfQoiRmKLzYMgf
dQaZouXk0ptndBxnr4bhE4VxECY1Lh6dvnE883NRnFCI407SeLrhh7pz0WFe5+AvQR/ZRw/Kzwmh
4g9tiRmPpALaXvIPcMyvJkdsiY6opPm6G0MXU5s0f/ZscGrdIaMIL5CTXU633gA9sMzwZ3wPA4VZ
xQ+HOeh0qPt9fZ26LN9DyzhOfXgjLgTpC72ITBuh6jgcM5qm10JY3/U8Xk2zu1GlYlscn7OQEZyd
CoSgZpeZHWf3Up2Bo9zsNDYpZ5uCzolxqKz2qI3koBfjkzLN2rWDC6TDA96VyaGoKXFbz/jWM6Pb
CLt5Vcp2ps+VcTPg/6ajzKwgPdVufG7B0ui5vetm2140wmLT2J12Stt622Yufc+MOVuShxxnBj9i
ri/rPbZKRziT3MozVUffL3/lNnFi4WiQOK18R1b3npnZR1vHM2e/vh8qfhczIbyQvPWdPTe/IoMm
ZJoucvoUBM0g40kv3cg3sSijwwBia/Fv7ut+B/GJGfaUtukPfv9H56OWtbeN6BfQpqXp33jqRhlY
VlnR99iMj43ufMu8fXWn5gkUIvT1VMEn3yE4y8NRqgpZDpjawt4BR1VIDbZNKNlEHribrpgrlvwq
qLMTGmeM0j60cHD9SsATW9As0SLPZ6WWb4ndOfajjfnDaTKmvcMVJKJyXzBxh7byZnTJb8zNBJ3n
atyXKrQ25O9x/S2c5pWcKbrRorxV5k4LuXMyp+Ou7B0Ks8f9WHzomQs3fQw6N4FSp5qSXAZ0p3KJ
n1EmCHah9uXo3wCabhDP3nWEkrYVGtYIUK+TSoXT68Wn0Zq1TZrEV1kqpFYaxcVGrZaJqti3k6UG
0OYsqovB74S914Yxwm1MVkSwVI86B8Zhjcs/M081i9IIRSfpjjHCa69qmeH3k0y/47JaTKfaoyEU
vjepnKZNF4fylkXYkoE2DS/aHHtnOhv+2JA97lqJFoyOeI5lfW90BEFgU82fkWyHAq6rS7ccvbd1
tTOWQhVwuZ9MKsFVRnbBU+8B+jemf6MEsRoBMUbCnWBO7atWkcEgb+2samdR9LtBKNG2yijKZHMo
hUbdSk84EQm/3igCN56vScEEFMaVCFTZniKX4PZIJXYBxpHmKU3g5Qpy5f4tH+ug7htKgDa6VzSK
/kGUXxGAXpUSRulFSrJVJv3dbqubqbaHwsunoNWod/M2s+kHGYiFchxZwuG+jYwPaZ4jg1mTnEAH
OOy3B8ehNC1k7r33TUbKO80vs3JfQFD2IzFwaFrOBovSOKKMGCP9hmDlFg/qLRk62B7aUUZ5sdNo
D9iFfT/q3kLloRyVFUGKE1xXWeuvzZg8w7CkHMWHymp7hBrCvhOz8RQa6aPJnLJznW6f1fPek9op
5E6OWNTvSgAyoimDNKUbSWJnmtQbvRqNLTRKttyIYkfCi2kKuuZouZMy3k+9tnPalqqEZqNHZsFG
KvnFHOuvMO2/sgasIp03WvWYV13HRYPkLyzf9Nj+Skbru+tL/Pr1raHmco/5PXjZhLFCxardjj9o
yQLYS1HTPFNuRjk/x5bzkjrjQdWNYxVTqiqtfsF+B7mHCUen44ZoNW63ufzWTCWoVMkNA2uI3jN3
VsUdVh0+aoFtYPZhGiY5bNmRpu6D7dCJy9vydQ69bT3N5j5utR8eOaxV5f2Mu4URn8QXZYBIAdGO
FIhivFgFuaelToO7cH+ouLh1YXnD8KiHedU/VT29mDZCDFs69hXhGIF2oXwsEDJsvHm6iM7bJrNF
ihJDQEwuBj4pwKzuznLrR8Mq3uuGrDJFdfDah5Cm9s+eSXvZ8JAVWO7T0GoUbNaWKRcEGo8EaLjm
j4yATuQm2ItZRv0u1G6rwFKtSA0dE/1maw6ZofgGpvTcOxkellseuMDrLDJrY8YCbTpSn7CyHiqj
ubPq0fXBGll2E1q3USrjPu/sJhBwegYX5uPYnvUONDgCTqmVT5wciHqkt7oZahwk4aXqDj/tAF6e
5xrrUudIC565MdEk97V532ndS6HSAsMVaVGk7xWE3Y1nU5RQKA6oVRYYED+pBNsJNZpoDlD9hs2v
ytV2XW1eOsfBD0WSDJkxZ2No4ZQ0NLv2OkizvWpl0l1pQMzAeoNygD4ybBpFjseiMeVjairZI8vq
5fm6o2zQP+JTxG3TDvGCDONI82tLbfb/vMxAZewDYg2r27oLOgA4hGX+/HuQdIhS5nF3DKy5kY/0
YapH6GJPUsW8Y91lEO96V3nq4c+AZVROgOmOvzbe/j0QjXRU+oOuHNdxkK3Hh7Eivn456vqAtuQQ
I6gEtuYvW/c1dtP6MOwsbFz+d1+euL6Gqc9tHYF31wTbJaWhbWXDzRz7fx5Y2z24phhO/9pvUhtg
pTMAaP3veK2ycbEwL+Ck+t3f3TnRancRDKP1oOv+vJyInoqte9YiO6lX4X1KpudzFUKcKuXQntZN
2yuzJQNuDpIx7Z69OsrPekUvUURDx52jdR/IQPBz5DetL5zxOqhMvutbp9pr/Aiy3nHdTHMv3SNs
MLd/DhyFw4WsQppmy8fWOa5zmfZn6PpRridfQV3M6/pJQ0Jk4xy6EQ0Jhg9dVRxYTiv+upmgPL0O
nv6jqBT+DlW9GZXWPK3H0XgnrYy6uqwHsgSkvkp44W59tU0tf4LTi6omLx/WByuv6l1Wc2lhlRXH
fmeXeF0MReOvL8NoLh/4wORQk8HMLL6MKZI5hnUFqPX3OFkzjawHxJ4mhb5rWyO50WKPd+Uw5vdA
8AtzQMoHLOqcbRkl/WOGpea2wVXhaaor2w9R3zxTe9V+NNj5S0v3jevOGl7jGT87J7ecNzFaYpMr
XfnLrOU3obLIJWvx6vZp8TlKgWwwNb7EDJE9d8vf7UhFUYCpgHCUfq9KJo5ZvQ9HKppNfaFbBSW3
wIXGtFPoB0QTU+70jJ7LfQwW8g0QcTbaufrKa+fBgeH/kQzpT1fE9bvKmoDqrfF+6mC3myzNp10i
I6JRPK16IEweX83cYQpaApfXfVEmkVTOCsVPX1UP6wtapDlMEqEM1s31hTqhOZRGuUK5w6H+jJPR
GNhQzLbrZrscoHR0N+hHF0e9/3wGWc8l9GlwNGuoytifa0fdKYaGC/EyZj2+Bya4Hyur//Onri+I
Juz2ogHTWoesxx8VFZ5/H4P3lxV8NhTph7nPiIsEAr2RFlQcuspKiQSV8ZXLTAlaZUyfMDFI/Fqz
2l9FrtzplhwiMOKH2Q3j31VhvUPw9l4HW3eJQG6RzQ5OTlfFq86KKI2zow/ujsVrz/Vf6ODiRv82
hP2bVWLlElsB6gF+oDmbH4Qj7Z+jrZd+FA3zo6cl5c6zC+x2iqY/we5396Q2hzdiTZutUWXqC4zC
FMOk+L5Ss0cx6/qdIQuMFgx7AJoAC+yyuLrjxAEoisrsLmPptDfwWrhmmZnvuwqXlFwAcBXZMF0z
y2j3hoBVIEzA/87UiqvWTfoeZ5voqnm6vedCcS5ZhhCgZMLlKjsJSCd7ibT/YFhp/EA1QkmnOfZn
lJ/wlbC/Wtbhm6aNpsd1aGLNCl2Z/x069s2/hhrInB9VMr73fWsx+3bZE+yp9EL22X4I8TbFbZl2
xrqPhue+r+QQBwNxoVtZq6B+4fBQ6A3Jymk4B3oyDw/rA/Gyjm9gJ7FbN7VlnNajxI0Mae0lUxvB
3Sm9bFx9oqOeVOOf98UpTWVXD+sTIPjXTJofRlV0+uH637fSw/YGnRKrQfdQkqICx3JADIwu4cHA
VXgLaWcM1n1D6YYPVPdw9HHcBBNi3LrPGYztMGHPtG4NcVjcYVF2WLfWA6FP8w4p6XnQmTnG+mCZ
VkhwM9fQ333wOWugXFs/dv8ZB/6x1bG2u627pOcKLN3qQ1kToT7mebtV9QF2BQ2UdqekJr8dcZBx
gBoRPaYyZ/Sy9ObmcFuACLDspDeZ+X+2m6rGgI8+7p+R6ybG+bSaloe/h1hfKK2ovdlA6nhOu9jA
DM1NCyf1sDbuhZLzR3Bi/n92RpatHhSNFv/6xnXg+rC+gA4VOHh58zxL6OOZZx+jZQFaxbVx19P/
uUVFBa0F18BfdA0bQB6rvNclRhXWjB6n7AAcDUd8C730HpII4Y1X0U9f9xeO94Tdh/rkLeVuVSGL
UeKO8aI8lxJXKGsibTqcRBWs+7uYFdHQyVdQHAdzopF41RTosrCInNXiQTk3DmfTZn3aTiSXirHH
ytxSzuuuOs14dd3+83Td+/f13kO4lhfK73/tXzf/tc/SXe1YVFkwuPRQyb2azrE+/fOgqs1D0vFd
ZxO+eBE71puWIj5QZSZ/Adp9Waa03xVHvLSa1h5N2zD3rpbGgVcYuH7gAf9ilhrwGQoPobvMp5GG
L1OdJ68kXhJqzIQJK0MJGmM6u7hshVNqbGGFM/+J8W6qquJ7kph6do3+FlmNCoO0dFmxD8ppeD3o
Wo+tqAp0v1EHIzqEhWBp3SLtcvXiXXraT/LJlUcMs8uz0LEZTJwZQsLY7apC5q+9Cog2Kbm2U5Bw
/bJDnwMUQffa15E8aVWd71QEYseyi4oXd5qONCPFuzYYJaqnMDwXcZ8+hmb0e/24WXf5BauxvDll
0d+FESjDuLxh+TtgUIJppXADhR2Ze+wkP1IsSa/rgyHG7lqZHfRay8XiQGGVXkGQvBp6Yo6bdQxa
zuUpNG00cOb5n83/HGIdXkj5WhR5efh76NyAFmwqfRt0FdKAcZyP+LZ4d+uWyBCgOT229+tmWsNi
gZ56HNzmzgEQbI8NHRDYYWril5VSv049uGoqzOqnM4NbJ2PevJd58QrNY/gkovnaUY9+N72NJEtE
JNiX86Z0kQlsFBbySzvai9C3FCMMGTcyF7l9gU68Rae8mMuVToXDnK7JTUK09H7d/PtClisFOcjw
LHva3bfkRemJETcwpL64dlx5u0ZC8R1GuznGRndat9aHdYi1jFs3q0VdZA4R/bLWeUhGVTkKF11X
gUqdVXqPiYKO+GqbLC+vY2olVP08pydaWxZjuK1+sqRXTn/eomu5X+uRdfszmN/pTiNZwqot5wHB
EAf5z2f8ef8QFjVnFp/RQCk4j7Iddn4LD/sxygrxGC5LjkSt4er8Z5/bdO02owUGdQdLOJQr+n2t
uu6l0tP6gpbllTWx9awiq8JvzL6XjYOlbAqf3OFEvKwvWrjab+GByIMq4Qm2vSH3woHvmrdG9CMJ
SyeQPeYIejqio0LeSXhOj9RtLOznOYdl45WR8r0DXwu/RU9JatSt9VxwrACCbHYZLSPeyjRHQART
4IluZjByrHvDMqynuQ5pnDo6K0xEdqzNMXU3zDbdrK86Bkjn1DrhBXgeg9Ekye9kY9d3Dow1IPQ6
+aic4lSL1HqpDemgqYiwA5mL5FUqNBCWAc7/fSdYakNT3Y0/4Iv8eafNjOXLqdHvwZbouDtV/jzk
KJQw8Ewe0jDEN0prSyCS3NkPk62fU+4R0GGKDkQ7LS/Mb+1+KlTnzuT/EzhZZjyUOfF3iao4z+Ni
WYQf76aqTHffdOE8bYolg6FzJu0K1JnTuMR1a9klYPBf5fLwZ1xbmyXZFso/71hfaaeJhOTBDIkg
RNwOxh3ASOwebaOLn6SNZ0WC0Vuwbq4PDDAdu3uksl9UQBgP/R2w7mOAZtIOpAMyHEOvM0mm7aOz
LfL6OsRDEWRF3r7oSfq5/tSa8Tuxhvgr5VylmT4RdLG8x8Wq6Gwu78kdegp1ajYvs7HAB0P4bYo/
7xFerm10t/jnPZUNLyXLxRlJlXfW2sk7A3mCbw06gESVimiXcW+oScPmJbG+9O+nFMHGVumSXT5W
RUdIgYmOj1TdTcO3x+WZHPUpwoRhY6kuj2LZ8fehzRMCgGG9Ps8IaYNuJHG9SUbjUgo9CxIrVV4R
yd8GzsIvK+nvzWYwXtEtCGDx5v8ZGhbdbS1dzXi8l17yz9B/HdWcVTLWyyqjjfiu18L4oYa1fI76
/9pI+nett/U/r2jef73y7/dITw77pg4hocxVT7J4o47cY1H8A4iqZrA+zTQMAZLlQXopDpPuTcW3
61xny3ptfSrwoFXIVP2/e9dtnOHr02zQsvYm5SSs6IxkxNznQMUnUHnltO5H+E7zdN2pFaOLL/Iy
GtDPE5t1VGdrnXVYBzTr3vXp+lC5FliZ06UbiXPGP+PXVyYt+tV5dXyemOfvIy6NQz7SmNOKStyH
QhP36zOq0JcWMPX0d/8YRtrBNQDu17f+37GwTf8Z2+Ldu8HjoMN22I2u64OF0SfnUWEGTlXgXdJ2
aL/Xp3/HNBNwx7/HrC/bqoVZS0+wTALNMHpWMH8/C9Gq9KeXp7oC42t9tj40Efcu6Enx5u++Xnen
6vp3O7PnbJcW+Jitb0biiFPTv45DuxKQpmlspisXjOy/jkHh5PhiGlX4NRKtFnZ9vZfcY2Qg7iM1
FvdVPjloxENj60168d8vHNoeA7+/e6VhOFuQVmO7vnF9wFpZ3DeHehm57mgG+GE2JccenUZB0szr
/D/cnVdy49i6padSUc+NuvDmxj0n4tJTFGUpKqUXhJRSwntgbwCj6cn0vPoDlFVpqrpOn8fuh1Qk
SIAGBLb71/oW5cYjYQjVYt7EylRsGwPS0rypm1hGFbyal/NmZEcrOkj9VHq6fpNk5ml+WEawW1uT
DLl4yIfHRqPUyxTC2c/PKpZ6TZLmeEtQtnnf5OPHS3up2R1k3JXwlDiIisewhivEfHT6WFoKTbCw
FONKkqv0qPskk/z505rTp2UYFm6oJPWP3z7t/JIJnzZrADRXuPS3Mwk9o7vYtEWALnqCpX/Q0See
+rfNqglxonlIaOZn5yfGPqVln7dTNX9KtTTfzVtDVh1oKrH4pNraixnrYguMohvYbv2qYT173TfO
gJQpzJY+oIKrgqEQ0Um+RfmhBp817/1xoGOEaKcrd8r1iG4spYlu0JsFTC3kbUL+xSUA+UOn9O6j
qvP2g9fjOvK8m0okD830cO7hs6kTyultl7iPfWvESxbio8v52daOycQYknOgoZ5uTSJ2eqm4jzWm
sU1ex/1mPkrXJcuRXRxfeUrqncf4cn5LVxHqJaRXKoDTW/lxTCG3zpXtvDkkw9NI7iwMq6Y8NYG/
nt/Sa6mNaSPJ151I9bOJayyJ3GObGlQ8VBVzMUFWR5KynaOsLGovsWb76ELN+2FITXBDfzzdK2gY
vh0yjuNAIwpi36JrNSxcJ6G4D8JO3BO0xNJhijjUD9gEeUOAjBxevu2hdf6DjI30OO9P6kmzNQRG
y3mznl5wquJOrzUfI+vMWsIU8baeYW3bbqiv+xy/PQMApPa1wt2qAsnsDDt4C2+7UBRvZDhl6ASD
KWvAxG07ti5Gfxk/WHbz6hlK/pb4OvIXu/pk6Fa1biETXrIaaR/LUavIQPKc51ipVvOulUudT5eq
ezemZMMNakRPYtXybiw9sZjfz8akmAq7evFLpIpK1TMYUxLr0GCqXBeR7T4iHDjOu7ax/iRcFQ+i
bmt8KFZ05u9Q+LJaOsyjfv8OCXOoj+9QZIyp5u9Q4xp6iPLqFfmu2PhVYm5SNRl3iAOylQ7Y42He
FHWSr/RQ1R/Mtvn67OgFxnebaqJXO4pG2Qa3M3USQ4nPKjnpK3VQ6yvE8HJfaUmzA5sMR1SJ0pUD
N+/TMIhHJNDmF7c5NKkyvrcVzQQQ8hhDOUePnl9fNaxnFh3ABWnkLzKrwi28rAz8XSrLS1bmiIya
/vfTZgfkmZhhs10yD2DvqpID7ghioP02s69SzVj7vRJdUjZylynrruv58crV0QJhdM4vDatYF60k
MiLoOMLwIoJfvN79eAG5NxyTVC1titdzHPXSNNGCTltVHKDiKerh40lRh9q6rgVEgumJeZf5WU/o
xYECAhT9mAIVJLBNWgfW0WR982hPf+bNMJX2YSRcct6aH5/30DLqRxR9HMjUeYz1fTpWFmQchVa2
CUm9Wc4AdpyuDyWg//soQDDZaOgsZhC6MzYPtucm95TTw4/Hy9RZdprePEPbwG0u3qCN04chf7kN
StPfBaCDtm6Y5veJpMjRKqp4M6S6BADdvahQm1ZgHLUr0KkkoHVptOkrpTnXqvYQ1IkEqUNQ1pB7
j1ZMhkqsOcllV1aSDBBjgNo/BDfMMTBj58EttnJ5aeitfWtNf0wd3aJV3A5xZE9Ese6IBPOA/w+t
ZW0m9V4fGVZ8279rmmijtkzZ5sfmw0SICn+Iumw7b85PqFH9Drbeuvi2m4OSymmK7Brzpn2bVn5z
7Qpl+W0HyDIMzeLh87eXaQyn2rYjpr75oPmJrov6VZKGPpYLXmh+TGvznrDrKNvPm6Lw7U0elagh
VLJxvMB6dJnSHaSHCGDebIYhXEOqUXfzppMUDy3lrhvMVP49DvVN03bWYzkEGNi8O62PzSOlCxD8
gfoFGZa6jeuSKc382PwnivLmEs8VtmX2VcfC2PhjXe5bkT+hBcZ67vn6SlPd+E4OuXVj6q8dawsY
Z4ir2IMxw/I6PVnURXKnmpG6UqkOrefHPp7wyydj0LXDvAVK0brx8td59/mRyNLUPYPW718nTgsV
VUSrrGtHCIykbfMU4KH6eA0mF8i1q/EJ84u7rD0q0zGlf21qgCJ4r/fftnz/Y2tuq3ooF9+eEz9s
/XHc3Mj9sed8HDUnea9LatVTA/jHnh/vNz03AXf+4jivD1A/BnIfyCE54mxMjlbi33XZIHbgWJLj
t8fn/308VvUUzCTKBnb/9nBe09Iv5u1mFJ/TAGE++QxHP7OK4/y/+U9TDTBV9LQjQOz3J3xNjfrv
tk0n2hVqkF3EkhzKj5f59gqiUYa1Fk/svun15z/zazEoEItff/mPf/7X5/4/g/fipkiHoMh/wa14
U8DTav7xq639+kv58fD+7R+/OqgbPdszXd1QVUyklmbz/OeXuygP2Fv7H7nahn7cl95nNdYt+7n3
e/wK09RLrOqqVR8sdN0PAwY0/j9P1lgX8/pr3U5wiiO9ePKnIXM4DaOzaUCNzezksfR3kcxj7VwX
gg4Gee28y/zHzSp3mdfofauFEkmPgQohAekmiBPzqh4t4+NPNmpXJk3rBbVhzjW0JPMKVX65VbSg
W3zbb36CmhsBmkUEMrmMWBS18l2Vu/Jo5Vl/nP9n/PG/aQ/IKTnDOHSnIVOTo69r+zbqitsyQkrr
m8N3W16u7q3QGzZ/f+Yt7+cz75iGbZuuZxmuoxuu++OZj6wBHV8QOW81Ma5HW8+KK9mp6RXpFtP/
cW831DemR6q1NZBMhmyjBx0y/fn6cFx7YAOrxj8qFDdXmalaAG/65taLnBqEAo/1vm0hJ1VFiKvv
9+2yqz9Xad2RPhOeK+T61xHV8LOqn9Ok7R4MTFN3CVru+VG3a+Oj5mMxnDdTjaJKbyjA86djLLwH
6yBtasz7nXVGa5EuRydPD/OzeZF89/p9+d3rK4a6l12N0dLXSD31/RZYRyOOrD7//Yn2jD+daFtT
uc4d09WwfJnmjye6c3OXAWuQv7MiIuHFcP7mMxxkHifVAmWBsQ9a3nyOvz0tC7CoTZ5ffOwXNh1O
YTiiF6E51pcs6+CHTbjgMnvoCM2cHhTupB+e/+v75vRfR/+6V2nZ76Ji3FUFpbeHWWWshduOL227
GBrWw0cCYjZqpnf7LjPdk+VrN/PzGbMcVsz1Eienb1/V4I2XjXDHF79JTj1rzCfagJ9eMEV+cKd6
BkLDZZ/CLR2t/kY4TnjZyfI4bwEJHG6+Pi5uyHmGwCfK3F8IA/IjMhdj5ZvfduHQ1sw/DtUVs16N
jE92RYzKIwQdAsI+6u9UvzoNvaYR8CZYS3Lb6bsEyifHWQ+dpT6p0P93iIXsj017iK5yPKz3hktI
UFRYGYGpHP1XrzodXhuwEOZL4z9+aP6auTn8XJRDHQVh+9PmP69eBMFc/zUd88c+Px7xz9X9f59+
+VLUvxzvN6ef9/zhQF7865uvXtqXHzbWeRu1w233Xg93702Xtr+30tOe/7dP/vI+v8ppKN//8evn
oqPqyauBYcl//frU1Krbnuc4Bu3NHz3B9B5fd7h6yTj2f/1PjBHty18f9v7StDT+pv2bp6uaq+mO
aWqQen79Rb7//ozlWjg4HEczXdOg6cpBnIX/+NU0fnNdD2QHQ2bL0XWbgxrcOB9POSo6fNc1WSDh
aOfX30/B147q46f5647LMK0fb2smglSpeT3ClQ3LVg3nx9va1v20YPQ8PgxldU2FxRz0izrMb+Na
+xwr6qN0xs+xZRw0NyDl1zjYnDTCgFk6SQt2Hu71mFlLMTG6LMyUSBVwpV0K5Yie5Q6j2SZoS0SW
cmul0TkpRhzyauGutClM2o+x2cY9DrTOI4812HfegHIlufVkfiYlGupuuvJYNBue3cIib84/DfAv
FxkoE2R2aKzd5rFz7RUC8HeRIKhD2gg/tfVORqzdY0leR7aC+wZRflGhIW/Fk+Lqj5p0r7sWE77u
7F3NORWOclJd75qV10XuRrsKCFLnKjvKE09Ebr5iWc+XZfo5b2q5IJo9YoWneAe7i98Ni36L4KvO
FqVdnxIQGCQt4OmIsISqvn4hBSjIqr5rHe2+mCSrYZ88McFeo1eHtBjuBz+EtIK/QaD4pIR5bzoc
it5DoHWk6wL0gSdUechYWyQ6rezca5PHGwtrTqK3d0qj7GKNVKLMORcRES+xCUSsvO0CSdBaVW0V
SG4mU5yJ5g14rjFY95f3LGbjgujOZMdeeIP/RZcTlJRTWPb+fSbF0U4JAhzLeAU+MVvTpFZUhiAY
mvGziTdQrSmwJAnLCbQ7KeJS4ltEnBE2hcuW2ipIv+osUkBQmuvsBtvhXRiSS6W8aPV2b6EnWWA1
vYoJXNZ1FLl+ROSN28hkIZVxG4dEpSFh8kC2h6gkyj7bd+OrnWIhFWEGHNVpbtyguERESzGw5hfG
UHtmGvooDfg2qnJtp6AfYgi4oaLtOstDV05trSjjBSYZhKcEnyz4Re+0zj7BWCF06JS25bGAnE0N
sSndmyiInvIpmbdp8veg4hsi4Iw9rMq+m72PWY07xhxRO4mF7aCY74tD4xW4NclIw3HYbmVrDpse
h5kXG8hozIsER6bVBTecXNhY8TZ1FNIkDeVLFzZbSpr3ASkvi2ZoylXaKAzD3Jcc55Op0KeUVcpC
n4/uFVgXlJhNBdxDEyp4xOqcaNbecopzqra3wLmOg57faQX4WUniaMoYWENPAnlwpSgk3wlE4256
ExTGaozIYksRqyyc8r4QCBjsUIhVyApYlnYr4UL1AXKwUxMM8qF56enhuPCbvFxRtV0ZmrhKNK6g
Wj8oYXIrPB/QqLlkgXBHEsRFV9Xvwk2gihLjsQkH/ZLc9pTCIaI/baWU049BrqXT+GvFRTYY1+1W
MON8YJ3pEmMT9M7OvzZidIDc+U9K3G75vIveGr5gid0KXSF2Kp2Kjkv8lE9+qT6jfUAAodNJp7fa
QOyzlCnLHh2IwgqJmjQ/l8LAMxdsWs/al202f1AmAMtBko5luV+S0LxwKDXWKZDYMvhkSu3S9MLX
QbVOmoEmXZivcMJxAKRr3AYsVSY7zyjvmoRlzkrZQfHcDS6XGKX/V0W6FxWcD1XvnwvpfhG5cg0A
5ELV9YNJVbsdT/T/+8Qanssg3NYD2oZSB1itrAZkZeALl9/1UH8xV9Gmgdp3c5WPFt9CewG50/Ac
7acW3zCJog1kPz4AopMLyzau/ar8RCJ3uXRzltrL4LPs80vwYZvRzy99GV5YPj6STKwK4IL/4tNM
7/bzp7E8b/J2OpamOfqP/Q8GBEksYK0+QB4olnAp8b1jSAx8kPoJQdIIOAI9vSQFNWz867jMQE8H
h3LwWQw0ICF1NxJLAf6k9b8/qHmMkqh8f4tefh6t/DDK+X9tXGOp3/1EfxrSHIqMSlz09v1IaDri
YzRjmr8xXrG4cEw87r+PZBiu6LrLDNiaLijTVhk0fR3JkA7/m8GEWPdMR3V1S/M46utQRtH03xh6
2LbK8Igxkuu5/85YRmfo8/215GqGbbgMZ6jBWi5AHPunKYrIWPWxFRtkYEgfLVjwXmY4kYnFbGSx
LkeywqYl0LqzBSgyViZLkuI11X/yQnEzSBPzfjt1JHbyaoUhC8Z4omBRnUYXfDYcuk2An3alDZ87
L6TSRm0W6kpmLNIEqAWNQDjKg0Bxv/KbCcsW8icdzpGBzTdiKIRNY7itRhMagvtqm5g+q85q0EE7
YunAilroRfKaqBQwI5O9y159DGz9Mkx4H6VjUIHMjzK5dWwn3siAXXt+dBrFTEeKaJN4IcuJExNu
frpVDoUXHnBVUqACZ7js9cZbttUEgCX6VY/JWXAUVk1H11l0ibHWy+yC0m5D54hUInaz1zafVqmr
695HaRNVFBn74Ur37b2d0nezw5hWTNB40NXadj1/F2QyLnbM5Nj0kDLmL6QbE+eCyovL6/YuY5vI
wkHRu87b9CLzq2epeCeJBapiQAChD2YXbRE4w4EPHpt0zFlz0wfpq+1UBm05xOdEA2aSKVCfYFtE
lO3TgR5PjcNXD1crJr970v1eGxvsRtO07qq3OsRKWvgaC1h4WuLsGxetO0gDsw9e8U0y0tJrgMSV
6iAqh4Sp180qV8o7wyVZ2StVsTQzwPl+2C7l9C0ZVuDkJO7Lmj4UuuxPpdTgbdbeqYuFWIZonEbR
AWX3+VGUQLCwYEERgmN4wEk5HPHLcf0gll+XmbxwjAi2wYaxqdyYzUrpIVaY07XcNOnr/BaVDK5l
rZ7i6TIxYZu7KiYqs1xNbzkJGHQmhsLlUpY9zAgtsd9dz9lmdustwzR+HTg5QNloR7eFZ1xksX9S
gmDcOAPwCdLNkDZwuhu1wO0KaqIqrcdsIH/Y58RmrnUVKtGrP12L07MemAw9aLVVGXDQx5FUgAKp
LBnBYL+aTljnlccgmPjcOOFXec0oTzDpBoyRUAJiSI6TR+lQRWaJeMXhp6xlJ49AMy5M9JMLS0yX
Y0zmfNx+Sm34ykDnV2U/lMtcHdZ5127mF55Pt1kbX1J5xLd86ZWc2ASE08c3SnyudcxH16p5PX9a
BWHTarQBYcKinj+6X7RLs44aQKPNyRJ9+68WCf/UOqGKNXVT1R3bZc73U0/n2GXlj0FFfpJFI+Nn
9l7HfsJo1z3N7/9dq/0X3fyP62JTW8i72QYtq61pTBd/ags1XaUNAuCx0AbuXMl9EwBCwy/dlnLD
DOyoCOc0XTR//7Y/Tif//LbT898thPbJ0DQ6FhXwKc6ec/5KZjquKu72f3E2tR/Xo76+k2MYum3x
T/35C8osT6qoza2FbtASCf8Ejo8bmyli4aApxFgCzIC73+M2kCZY0UAsYciTB+jt//47a9Ma47cx
zMdHsTVsfS7MeoYn00f97kvLsqkDzSyRhvveXtiIVWNyMVBHLKfPQxwNkt8qp6AXfEmTvSCvLg7M
x+nTEYy2q4nnLrnIvabHL4W64V98Ojrrv/10P10JfYJjtle57rKkMhcMP5PS5yadurIqtvYdHVww
9WJxOeB/74t/9f7GX30AVg0tLkTPRan60+nxRqc01BCFtdvY+3kCKhImjwjP6Cmn2zSeWhd+zDei
qBc+GQrAgN8a/HjQpGhqBhfD9ZiDIc1Z0sPc35YwNrWWJiq+t2z9pLXuKcKwukBH5tP+A0I36LET
jY6kV54o21brLhkv1cY8GPSU+dRNTL18bDNBIl5XhkDBss4ANkcz3Ug+XVZ1u9wuDkmEtdJhBoGW
pEHltO5C5o1RIG/mLkXzWMxQp1ts6mq0mNp/I5+QQAD1jWhEidik3QkcbBLmtZk3+cqbEAu0onI6
B9N/uuQFd8tzNH1V8roYJlj2lRbCbgcVBQ937jow56SafceUbCsibMtYlPmCvTiNVnqdmvap6t91
H9BM2tExdEzDhqzYJLLdq8AU44xoQG4PNUjXnq6dB4uWde56RicZN8PIZjKfMuvgqTaucPvKN7km
5reZLuJ5RKWQmrUMCpyWlR+spjGHM1244XTqpQXlyNt0Jt0whM9dS9PyMbyxBH2o/ihrC0wI33fu
S+a2PfKmWJJmOhpPN0PH5cdR9CF2dT/v9/f3gq5NjexPtyo3KU2jC0zb1uyf2ieXatsIpgrO6DQS
7EQGi98IMNOwVSaCO9aolmXAR8LTt7fd+NWRzm2Ip7Waeq7pVETj+O43qJsHLpjpJORNR5RmdD8Y
EyU4YnBZ2/z0871/HTTqp8aCW+Ihg/c7sfAdT1nbjgLLNHptlaltaDnTrZpRpxFLZTrt06HTwFNm
w0FVStIuow1e6ytiq8QS3yNnzdzZGfChqdETWfrajtji9Sw6+IIbqq24togRevbUfj1UwWraJZ3O
9vTKHUmbC7OB/cEICLnKaR4xYhib+vnp0qcwB77Vvc3y9FMmuJRryTiIPOu7tGhYCeSumS/uobfX
ZRh+kv3GCAGqTlczWSiMVoPqWcH3X2sYhOv6NF/rVvkO2BPXchJuJ43IPCYhGJbQRfsOeyE3esRI
DVzqaZppk0H6MQapDa5OkgKsegO89Gp+e4/Oy7FivqlgIcLpLs1g6uWMLt/ON6NuBK9TayGJNUOL
dCv5JCDPGXMM/LSK/FwaPpfcdMuXNaelk+4zJcflvFHGNC2Z6E/IGS/mR9yBC7+tt0QNHESp1Gj9
9Nep1dESRlrTiDLxgje4PQvUui/G+Ak+/H2ec8OxD775fGtBlLCHZp+z+gH/3lsUIFSXuT1d+AzG
YIjwnrUwaZe88DqXwGpSErvnUYynx/i8+0+tRYs436aFjsYLECLGGYUk6cBc+lX8ak5jzGRq2xJz
+gPJJpO1z4/KVh8JcxG212TvDMwmiGec5yjTLKIpGBy6NYQiVaO6o/DL0F2jkT7Nd3Zk9HiREbCE
8jKjeAk3gQu346fy0vhc18Z97YSvKcqIBQGoblVMcBM2AKkhun+RGhOi+Tz0PvpBshPnyVlMk+rX
ZE/ZxBXVmrPxuS7wVvFjzPf8v1Wd2L4X04J98//XPJ626/9cmji8N4ny3y9f6ih5+eX88vpSk2f/
w6Sewz8m9brz2+SeYQ6OqhTPtstY8vcSxTRBVz1PJxGNKb5Fc/p1Ys+8XlUdC2u7RjGQv99KFDqr
ASpiBxWNqkVlwfm3ShQsE/w41JvALrrOR1A1hhCqZv9co8B3IWyjSre5rWNEy6lQg4RKvBF6tu7I
tZ4QQJbYGyeL5Jm8whFpW3bIYk2cdS1xj46TYXuPREesqDFuoeKdHabkMpH+PpIG2Iygf0z74A1B
4iSBy5jrD5/sQZErj/rEsjLS4KwErbG3FZPZnxxfC6/qr7KegKti1FgEHN8awQuhFC7OYadj9NG9
fjtvyqHCGaBF3X7eZLpGnk4i+2VhJ+VK65zbipym63GoUQace0nmTSDL5PG5VyO5aK3kmq4Bf9AA
cK9SYyJiR49OxN4jN0hvkoiPVtcTOKXrkC0BC01G7n2v9x9aIJZLwsGsdVoKCg60CouMqWKQxBfI
ehipiCxcdU0fY5xYpZq37FvV2TpI6ElV3VjMtijnkjU5/1EAvWwat9ToJ6MItJi8zooxuChVR916
beWto1yCwdT8Yu+n2TV9M2VhjCdZ3I/n3Lkow3iN/z65g2cRwMzauBp4eR+kCCv6scQ+Yt75KsaG
dIzdyzo2Cppjp4MvljCQcWtIvcWwqPUBz6mv7odIyHUY02WzVrpMHSNeI4VIGOPH9lJBfU8SIJD5
FPcP4EwoT0WQuIsy83UCjCeYM8kZFsuj+6SkeOMOBcoHFkRXFgtfCzUr5DLNCnMlDWjEPrF25NMH
e1GQYgW+EfyNJ/dq2z5VRvIysSd8EZnYQZy1AyD3Sk0SGCCdII7nC16dekU27n1dl9UysEq8oY7R
bEYD44Lag6Gr3e5QWB3wb48UyQyEDqsE2PxylTAHOwWZpKqL0shxiefwSTPI5wUqSDxcHSQTaClo
qeQqCS3g2Ey7ifvC5elQLNKmH6NT7KnqZC+oSRvrsgmu/FhOPrti6Tfe9RHRekCsw+DxGhSpLJNI
w7wjzcIgRwrmIiBNrUFdkvNiSwlgiwER1I1Dwi3A6KG6aXXv3ZVcJoXcF75+zgPiBKPB/+yK5pNf
9dxK8IJKk/yIPojuyPjg2gI44lnnoQrvRub1OOkvxdDuh44+lFR7deWJcbIxR7A7PRPPkH4OY4Bz
oilWoZPtRvs1hrPZBbFCYkAJmgVh6iotJ86+Iq7HNLkpBnlRZC4ocTW4NouYNQsgqHtoTGc7g/Wa
9GhFvYKChVeQHxgYJ9AEEx7jhjQBA1Ke+UbZZmlyhUU5/K46ifkaY0XwiVU3+G20gkGr2S1sw/9c
TdrQPqzKZSskdJXavu0yfM+Nkj3rwsJ6hti4yJ4dX5YHJHzRrgHYswo8tyT3tyrAUWvaqrC1a160
moJpVDe8MDWwMn6afhkzlvEyJ9wklkumH0W4hfAHwF/QSkp+5UvXCU9dtndgZh2EezYxp6Czo3BW
E8vA6AzobbDMOYVHrOpI+9etBC9ZDtXAOqb94I4Ysyv8WmTEpptEieKDFEAsQQr2K6Inc4I5cMVP
Fj3mtsuklii1o4qqxphv7dF7TbhnF3akLwJLfkKl8yaluQV/v1c0Skp64zxr2Ad3DelcK4Ls771h
hAwrNQp8hHvWWoK7uKsZF8oREKKzFlVyE9PeX0Z8bsDE+caOtUu1aA8D/3JjzDYYq55oHHuYkQqB
r62G8lJExGQEzpUAQhj6SrngMxPPJXUiOIusYrXKslcx+uiMTC+Qzeo+teHPOPDSVmqzaVuSl+Iq
ZCE4h5Wo6F9oMyywAYx6gjhd6/W4yQfpYRmonAt8GZu2IVC56hMeZoiq3TQjSQKJdg76zNmZapsA
5Iwe1aDGUA1Bh8nEsMlFRwq0NwVi5mCVZL4fGeySOzjqawPgDc6yclthBJVdQ2i2e/IbEoo0vb7S
NaBRyGy4l0v/WRQD6Qgt4C8sOpAdGnHnKZZDmb6+Grv2sTfhoNZxzKAw6xjR26yf2rV22SUXLRqe
lZ1gsGlG5xwK866gErPowPu2pvueSi511PXLLk6jG7XV0lWlOUsabMr3MnggBkLblm70pbWL57Ho
GjBaebhoTe85hzKx8T17m6fjJ29M3wAw+9t4ShCEvpPvBXy0Rdgh6R8gjGc66TUeQMqlGdkTgrm8
MfI2PYaAWklRA8L3aAoF0V8VXhHwSeBHdSIWjWlPfC47GlIXflYS1kx71xpJUwwwQ/LLdNCQld6d
q2jCWgtY9GTBL1LTgMw6TDEY2rjpCc5zRypvNUYRfNjI0iv1Iswn5MxwBrd9n5BRppj+SSWkhIie
CV9F/0K3i5UrIp2h94t16FYEMNUxuUQNXNZgVC4juP0rP632fqFr0P/Hh9zx1HUgg2rjQk4LeueY
+4kPMM8Ue0PmHWkd0SVC0lXaZQl3hRmuSTzgZgzt27j0GRaPhr5KLWiAwEJFOqy6FNMxMiPBrC8v
W3UHZT3cKYmQ5GEBugH5cw3X6NSizlxZQr/xS+7hUYNwZGfYgFx7xGtAgQPx1cKLMtTxSFcw7lT5
qukikCCt6u+98a330OUj52ZFXm30rehqqsALqV70NvZN6D4VXTQ13AkJ7bdfeqNi4VoZDo1uN1yu
iDw601qGES104yvVjkrKddhQ9Ca6gLhZn7Jr6yjgmYgCU6KRcVqRF1T9wITq5qaKNHs3dJ27VdX2
HNXtk7QmVXk9OXQmAwuexV0uiLQb3L3nK9AUMsVdRkkrDp71IEdtWNN0hticOosbQI8pYfZnxDDB
xfCQ1G5/A3ueZvA98clhwe+WAkWXU1vUsTA83lZ0Bauka/FRVM0dZCYYDt2kiJYjnyL2lgURb0R3
d5fEpHWIIqiJ620HOjY9daPQHvzKezEch5Z6aG6Z+bDuFuTYQ+uczDqGGU251O3M2qs6yzRKJfdy
mkjHiCeW9L43U/CoHdPn5wahP6ogFG9E92HpkqI4+IS24SfInHpvpM5bYBZEZVJFmMx7bUg2lTdA
v4+tCe0ht5CXog3AxSvPU084sIFbWEWwKQXgAq6uDtpF4JpvLgON62DEOK2Z71SIyE+JG7EX8UuX
DGhm6vA9szepO9hHxpA7p3IzOH9lvjT1BlaxLB2a2inLMug+NbEuLkIDyFNsF9d56FQ7v7wCZ+xe
w7HJsKRHtyCrqBSli1Kw4JLeCK3WseuoIPuD7pAZzlkJkeGnDSM7rrWVjWiaklnzQiLCFNjmwL1c
JhaihBYGT261GoG9ETwhG+4J+NXuKtRKbSMY8BtMoFdS+vUmowFl2MEAjZSuoENzEG4tszMPajOc
AbGsNJFRSMp95rhS0dbg4QEW5zGplaV6rzRmvRGc0rVN+sxiHIt2F791uDqWYWaThZpp5iKphxBr
jiCZptH3xJ08OOE6DNJkbTdkCOm1DXBXb6/UIFklLU1tZPX09e1Gky1qSCj+izqIH7A8BTSlYoOA
xA0JmagzEW8jzGZlFZg3UrmqUP35EFnCRKq7qGFpp7Tl0h+gD5VoIhaDn6pL89Yv44i2jvGEqh4L
l3gvxRJcN9giWYFgXbJUESWMlD2x960Dz6tOLZL4NBzusxwI9ICB4RignK5L1oxtrl+jKcJNb92x
akYLEcK/iwkQgKrQDh2E/pjsLEDCt2OKhMXUt04TvlEcaRei5AuG+yqKk31oaa9lJEZuAmhpSTrS
Gpn9iha4XzsAqxYljIx8MJal3ScLziTCnxZFT97KrTriQkwk1ZsxhPmD+mJBOa5flUNDxmBkdpdG
hYLCTCLW7qJxYYgO7LJmuDsNs7qXm6DHpDYuwWiGW1uLyeHyRbKr0YUY+L3c9D7TUnslFOLEy74G
m8+CizSz5C4L61Mvg63i9Tva735jhgMVONA1F3q5iv34i9YEPWVC2MagcTidDQqQVLBumzE92TYs
fjARuLaQZmGYJvOQ1RP4ij49oA28Lc2aFbVWdSe9COQLwF8JGJiYbTCEsUlgKUGDG9/Ru0V3GPo8
3NuBfaGY+XChlNqB4mGO0xDFRNeIU6v1xc7zc4wYerxWE/+WmBhQSqyd8cPdlUBbVpZSX+uD8glv
ZLXW7W7Ykq4L1k0r7ho5h90N1q7sQQkW9jIBef9sKP1rEYvPgUZ0IYld8bpImBhGnBSM8DYxEYDa
ZcXidWq8UhMpUvcijwqaGXgQZX8w4+hOpb9dU3wLqyBaeonJmnHFWpAlovdQV7cOmN+tDVJ9PRj5
c1xyXvSmVVcKpril4biCyjD47YDl0F1rd1+c3PbW/5ujM1lu3Fii6BdVBOZhS4AzqbEpUdogWi0J
MwpAYf56H3hjv7D9bIkEqjJv3rxnKAqoHhDQDxgOEARHVwBMcx4VcVKhzqJygA3hxqmARDphESj7
ZNNHiJJZE03YigoqsLp+cErsQmJxxJbo2YPE83CUsbYhn6UnQiw59D4hrjVdMAFdYPiw1BKg9jSt
+bidN76ZqUYi63lZHW2j61VkG2rP84GtJvpJh4cijsmDwSR/Yz/hdXS1vy4bqQfMYvEzC+HQ1eIG
3G8qLw7fF5OsHQl+ZtDbBPo2gFszUkzoejNvqxoKqyH/zTPk03gc7pFvlJeEUdOG7Hv70ukzgiu8
3o3HaRnkDfGVImI104hDYmt+2tRReJWafal1VCbcVEQIxqzO45eQmaK0nshO9BQyuC/GU2qCQ5gm
+2D4ND8ThC3yvicHK7VAQZR4IVkCDhwvZx3UetItiyIN8rbGDdz6fKQAyXlSjOgrq+g1JpMwyCwl
0LPuU6INqoS02CH5boX5nJZtGS7IzbsqItOYhxxLljx6HnHG2sjPatvpvtPNJ3d5Nhplwc9uXppz
K9tz1qqRdUHrLUL9DbhW6g2u3Edmnj0RhH0VYB9hgbBwLuz98VrGLPeWenOxyDmcLAnflAgoiIPL
S5epbtta7wCw/2mV+DbGS6yVEWmvpr+fdXYqZudtzmkOHGciFWBNV4pYLkcQjrcqj/MtweqfxB8b
u5F2m+i8m5B8nsKpZQhNxC0tOkB5LGwRA+LTX72yf5rgnmxRMxomVPxlU33auVvz0RWb1kGq4Yzm
ZV5rWjL1DlFDV6GU9jVOORGhLpYEDBUXDHMslcbJhXiFv0SupPpt0YpHwk6/COFCVjKWxzwmgRGo
c8H9Q1aqyEG8jk13wBBWxjpuRl1rNqY080PsdhNDMB4qwBzoGo2xnxba+bIr7f3QhmUc9+ydej+k
R2UHjMC7oel9QsXK7iTkAqbuL68vTtHKHy8DeFOMol/NUr/rLfG9izN9DfGB1aqLQaG4dyrt7i3i
NlSEG7DGTWBNJT5HhBCeBUJqstg4VhgUwqSzWDhHrMKj3wfSTh+WuvnUNT6kxh/2NTsVB2Gl+9gu
GLL0JLFrBYuTDhSphQTtPibpslhtxHKEiCA9cCueefAkGaaFSra9fZcpmTgdKbaSgc/VGJ279NJo
N3jqh5Ce9pQ5423R8Q458Nm4aEEH+d628CDQ+QrCIwJNqGXq3lcgKLKy2aLCy1PfMXswBh1dheqY
d63fed4HsSFAjtrODNerqCW9OFyMZdhm81SfyHHaNKmPzg+rRZY3FCdu/Bg+CynjkV+MO0e5yFnt
xyD0q5jWr7HlaOqJiEXzgtfNcKCBT6++qmG093lOSEbpCa5IeBOZJ7ztUn8mpHefC0GIBqEnB+Aj
D0nNnVRr1AieQSaAkgwmCh28jjmbZ4MPenKnOyHR2jbvl+04jNCb/fmtI/QqmNyEVfjSOhQdOxkJ
x2v0N9PoxPU29aEgE1WoMQoJ6os7TGpbd2tv0U6HKpL867VblRAHOg/utQOOp7M4QYjxs+0eFNsh
Ww9C6maZnSiMRkZhXBFHNXLneMWBfegxiKfnrCzIbZ8YZThF/8bQ7J+rR7/VDMWs6hP6Rf4YcBRA
NlM4RdtTMeSA9zKfY4AkIRL7SaVCKMuX8VKTmwCawhh3Es5VRdp2IF+6dITXRfbTdszPpbViKHS1
BFmOmacilxRetNwjj/74LP2MKVZXOt3NtEw7Oi4jjM3iT2qKn16VLo1sDdnLYKdyVPN+BnoRyCX7
sgUWNH4aLUYXmxeYbUX01yiHM4aZ1yGDJSLrNQHVfnb1krEz8cNNGbmos6xjYmN/88bpV2FQ2miQ
38GK5qCENDPs8kht5VInYUW8dzj38RIMI4ggYU5wLLV+R3LfhfuIxl81HADtbgQ1EnhNAR1Ep4d2
2YkL+/JQ0sqvADLBV1Ti1p/6h9SUJRaToSM+GfdwxvJulle3thrhx9PekNePAD2ANygSd+BC54XU
nRc9t5GrM18ehqW8lciThqsCN+VFIEUO5X19nOE3jrrAyBbpx6Y756K803hR4BGMyyiEGEzb2pC1
C+irHjBSCVwA8zfpu4QAZt541P8RZ4ez3inbDSn0ryz5YE9pSbXtzL+DRiI8YbYJM9b21/R7bVvb
ZE05+l4v8bS4tWEFqT7cO/7hyNFeK0W8mjvpD7Oidm8n7arHXcsIU50wPY+cCuBYKPrkEYDEmp11
UVpnbs3W9l+QYFji1smm7iWWKKsPqUWUnBoCSWOCtabV5Jc4f/oq/q3d7F0ZkN4qm6RhqweWyVr7
eEzSb3bfNpQx7Y4nyN4373EMGQxBF28Bh7OI+jkc0t44kMXdw7p4xqyShxncXghYW90VRJk2Xb6V
kCGSjAqKuH/EbHJSz7gNw1KYckMvfNfimtgVf/om3iLjl64LuyEeOOP4wh+vC7o+gsJZAagSn2eN
w264alH+kTjK2plR+pPWiuZ3BLBM4Dr82fo6LI7cW6Mk/4qTUSfQBCIta/ZSOS+ak7XEq87tmlx9
RJVwibioQjZs1gt5QIYmrsdyn0ra0ICf/5f7gBTLhFuhznAMZ/OHht8vm1DL5cwH4sEk0GN1cTOA
9DoLdUGmlcsRmEg2AXqjurO3QlFWcTUExDKap1aiJCVSPnrES5E6GqDv9A8EGXRcbKmzKVxr2kac
kyovfqGSmGFLxNXeUrSinmmRjMY9IlZSF0sGiInWwA4J2Oitab1M3QK8Qa/9tWkWL4OBQw+Y2HaN
lgxcO9/nyfKOV0J70r2bOUr616Z/TXlj3NYd9/xEJYNeHG2E1eUhb+BL7BJtVua80FPqxUehqZzN
cZ7+eKGTMp2T58j40jsIHnb/WuvGpdWd7IC8E7jz/JT1CaHezHdlqgJLaxH00rI/6B3zXIN87wzu
WeR++OVUHG3TLOC5jiGiIaEoJ0wP+Zhv7ZreMCr00BmmJBRRdxp6URLAn16npD2PRfHXXopXtQ7r
KmVxTmrAVCtJbdMWdb6t8oIClL1mUhPCSSxweUk6Lr3Uf3A6qoGYTFdIHFCH9T9rwrpZINzmRZ5g
7sVDYOXxu1KCkRNUeRSgFSbjduO2p8IzMtTGJWUFI5t3s1qhOwTQDDkjbKttXgBbIuz7PJqJMray
oPO16m2VmACGGz3dscyAI9eLb+SJwjH29I85vmoJMJpmxjybZshZ/CsuscL9w1vzR00vFjk1bOn5
b43GBkgfX6VJvG2LOBfEqfdUp+UzQwQZiMJeAov3myxs8RzZPEBEfD0tfXOG+0rXJfiQNDBgXdvz
u3Gc7JSVPvqvXi/fkINMnec5ssRb4ra8qUvyoOJ2rxOPcHBJ9mDjrzo6ruICKo6tzyxkqkhzaYEC
NXSPPUdpm7FAM2UGr0W7iyFUniPK6pYdEJ3GmPhp/28dx+u+lXcfl+huztlKAnL2xIt/yal4sk1W
YH1CV3b6AGshxycBMnKp0JO0dmCdKf+RDH1Dp09u8NTyGzoGdNqED2tkVbq26sBZHCqMNaReJjKo
IMGeOQlWbBM0V1r2Ax4o9EObTHfSUMIOjmJdc4JPPcyc3ICf1qmvpSToR2tcZPysoJnpuIlrgS5C
IJQX091DAhrM9MdpHfHsX8w1JgD2+MmEfbfoMW+UM1HuyX9G/jxH5ZEhMzOwxtC3uWW+kC7tA3nx
/k3N+JT2oJcatz0QwAFzPdM300BcWk3qu16Ml8jwHkTFcJj88oQ/BI1Rj+y2MH/0kTz32mS/ga5n
CsYp0FUAQ41/BvEqTCQGMLwFwOhSPJ5TznmObFaGrMXaeIX1R6nzuOAQXHyKjUzQNCk1lhvpAqch
Jx21KlF/5hKnsQPHOGaDLtbljYbhYKarK8e8LPlITn6jTmZr/TT2WStRzVirZv7XILGlgpEAeDFl
iVWMZyCYpL9+0d9JFWpCK8JAWHKEnueX3ms+53VFjG2jQI/SZl939puVmxd76IvQELTXajBCOiMj
SLrypkvGKmBIWxOpvWP8MubuyG/FccBCAZHGJf/pkbDbkbztBxRTk/HpLtedu8lcdkPBuxP2mAbu
GuWRi/iXLuqT/oq5B3c1JM3AkcvB5ybeO4WMDsuYP3ByBvAd85BlGKDsln6pGvHqxGiJsJpZvXPf
tNb5QeA0g2ostBACA1HpyN8+u29eR156mnzMUarvWw31e8Hu3RlUBPAMjmO8XKVRBn62XIDj/aYl
cjq9bx5OJqmu+vCnbUDHtBMie5e8FKJj6mW8xjVQI0e718PraC0/0+j5u3T8jGP5bSU9zE3Kdtek
g1jmIto4PXGPZer+RlH5SjMnj6rK//LbpjtdVGawfumJP5dnAz5wTY+/seK+CbEgEyvIG6iAIe2s
lqKIl/PGFh2jJ43JOlXOQN7FeO5ILF2kDqfBHp6YpL+QZfBAoRuRv2KondUxG9WL+alyWor9iG/M
ZVayDMxThByed32SXofG9XdWiRDpG+SOOusSKNPRMI4BC0HO28fMZhc2xJPGMII1zLaZdCYRfsHz
p44eJnVqx0dWo/51MrroS/9TQk3q/IknohvvDCUfK0TyVGhPjNRC3WF+3zTNI2nZDELx32E1F6+k
73LibJQAxytosXyKk6zAuKa5wCcn+185sBDqmwcO3keh8TW2c+pfEfNiDzgdG3+ntbTmz9uxrdCy
p/LWdXC23UGnTSHtVLYU0VRym5qRMvrPl5aUiOtkVFExbS2p7iXeOFa+9evkatdauZLUoPYzI1oi
H/TT4CT13iZv1q3ZU02bt3rwb3gQyK13XwbgmkFBS5Fm6afoh3yr19oOHYJ8dKxgI2oBeWzmtnHT
l25a4DprN1zku2YYzsVCUkZZ6LD1tIINDxgiPV9hwchVzv7KxvpjazbBH54iGE/kGkN0BsW5xrqq
MbPwC5rGvKHftYHnem+Dg23ZLr7AlHwmHoIVpPE9y3+U6R0tVbozreoPU4GcdE4eDct8jaXxoHSV
hpj/9wIiDG8cHoTltdDRh+IlYi+VXD9OrFLWFWkL+R+DqzkisMLzzVtbRvQG60ja1imfxuJkm/kL
jHLkWZoAPYNPHlnTU89isRFTVqS7yJItOxzfqZo3saa2Tkp2hSX4RSZn/KZY3uvY8APx+n8Jb2fN
UVfu1ZclDNJ8CdbnvmDpUk71+xDX+pHQ69fUHLkVyZCjk4u6YK1EyiI6zY3zjnGvQPvsdpLmaNII
qiH0olbFMcGvtNHFeh1uS6Z+aYk2E8GfjA0Ekm1KxU+qefKA8edM0IS7mQOD2CSmlWihaJTdUNrr
CUjcj1cfhOdclzL9momORO/kAeuekgSjkcznP5a6waN5Vdx0p5rRm768ZgVFQOstv69xawPFa9Lf
cckelqxCxh6eI4PKSOvd1TD0gwfkrWTUvaG02SLu8Fu27H3WBv+rh28d55R1BfOLhRALSlHsguPZ
weYcxMA0XFs8NwgNrcvr1jSYeQuD8bOG2tPY8ja3zFxjDzaBNI9T5D6jTj3F/UjPGA/nrorXdIPl
UEI5DvLiHepJGYweYlpnaTQkvvaL8fGbbVMGbNU5taw5iOydlzH/GVXgiXxbEIa4sRqOYMPOAfm5
gWvED+n4XRrOj+XI2zATRNJkf/SMpEmHos0osleC4u95wdyp8d8o+16bnOxkIho+V90GGfTbhR6z
SZ6kO/X8qM2jvsxPScy3X9ckswz13Z7RzeN7Wa2PFu8osYLNoZBeQnJQdFCNf8WcdjAdYuzZbA5q
uau16o0JBcICkDeZaq/LTOnejc015SSjTaK8ZupPFYAh/Jrm3BAuWfZm379Cj24CAm8mlkJD2pin
SI5v41jW+/+/Jr3M3hgtr1IAlJvLsgPbAUBNchoTaI2nbQL7XgLGamv14ZbVwYOCy+6M35ohTNVL
bCvME7+Nnc94LX1SNZLmPdLyWxT5z7Ln2ZgxIbhtuR9z/02f1KG1/BK6GJowlwLhbHXojc2JbIoL
Rn/O3YYlBm7MrZaJv10x00Wgco0AnDApuI25HyuO5My070jDP7MebeuURlSjEiq8f6nJSySY1gld
fjoDo+H1G+L60LTyz1Blb8UUDmRmbqQzYHjlQVrfIifHHu77J2HHBz33r31U3HDnH0jcjBl+1Y8m
7yqJxsOZuHzMD5n4l5P2CcednxemouUFyi6P/grKrj60ZTh7rTrVbvxtzTVdizyWfsRJNBPyWyAP
mEnOThDHhajuM9nCVVQiTs33acjHAKLlO1r1HCwRyl6eqp2MQZZ5/BDjd1ugeiL/Lmyof8basp0A
DRFGbNwnh5IHvDhzl+zRsrR1CN1wlnDBCk0+trF/a/poJ/Rmjw8R4NcsD27LCdXyQjQ6zL7sCfDm
xezA+s3t2XS6JMCJx8Ej+i6YhdoZlvpc9XC/ZkLaOP7VmytodvJIef1PJj3L6MwjjKkJ5Z+5nT/l
Hc3lZLRQfFmu4ZFPbqRWLHx++tasZqIRTAE2rMOpBxKI21+dDFEzD4hWgm/DTJNjjUioczO0KCSH
EseIoxlXcyAKLn6RBHerf74NuI74hgRDCWcta48hTqe/C3bsbUJ4uIrGgl3F8b50FaKt0V67ilGE
Q3iCQVK+2V4W7tPKzl9Uol10RsNpQWk3JOolSsWPCw9gM7hId33LWxYBJ8psg0mFH5buY1vPmJS8
/KtO94lYbX5WFZIFeRCE3A1cLUnnHcl7WWdCfEyCg84h2cJDuuHcCghPRMrItE1K8YIz9Am5+0p9
UVQd2G566nVnEAuevmxlRfkjYqp0regPDrrCrItntnD2VjVd/BIxMBLlbogs6m79iYBAakpX29p9
8YMB9w1IbY7nZ2SPDI8VioxmL694PefNvDac85NZF9+YDNluA0O90UxcVVX8TVrQS2fj0jLT/twI
WuvIkAdt9K6Z29/Bhv6DQxdTb+1w9T/KKb41NZeDFtHj4DcEwkfDGMS4TElB3k0OTPbRfpGt9o7B
40MZctpUJKC3kPCsyWS1bG8311jOH7bS31xlE/CHzttLGcI6PESj+TzazQnnzFlG7Z7zyGE7p38s
o3ELo+XHdxeNj3rekCCYTv9UA09soN6LREFFgG9pQF12HfkX++zFFIdEJNtWVXzEDKSMRLxMtnwc
NRd/iYZvo7/rDJDDbgAvbfWvo+ooH3sQHbr8M5Xakyfk0cJbh5NREEEGBbCd193C9jRM6S1Vxcu4
Arz16VyY5JGacn5lqE/8AQN7iCviTJp9YlHCjN7y6pfVgy9HRikpNrPaB7WaxV/p6im2Kc6wXPFJ
DCsxnazYHnJM3HCji366JomOfdbqPmd7/T70X54fhkf4jxsRZdtmmCGfi8Ni5zrrkoa/mYmnjKeZ
5ES7xY+YYIvyT7ZU+iUGRu2axXAey+U69DFKrK/wwWqZRepUGkbUjGfIQPGmFL2PGvhLn68uBsNl
ILhP5qBRuXjx41Lzbc6j7mNembtDl4E05JlcJz/Fss3czGEgMWNV26dyLB+ZBAr4Niehlf9a1f9G
I29d1Gn/iow+20XIyVbZs+jnCs1zudcK+Shb1Euvr+sI89ovZ/CV9U6kR5GKOTDNgSXc0meCxR6E
p1Hvtu30OHQ8wr5+X68Fos4wcNNA8cJ8KNukn7WNdwYmgXJxKiLUeMgAI7OLxQ2LZnmMR+1Zy0Zv
T+dDxKSK163o/F9SAMIeJ+MdE0S8y4Y17zibPrJej95c94qX0Lwy7dnUrvNY5SyIZNIHd9qrg+7K
5CWuxp5eUZAieS9Kl8/RbwmpH7V9LWn9mGpR29WnOWKsuYjJv44urT8O8m2/qoI+8FFIjzubWnTM
nWQ1V75mCqVBc4rp5DARRG7y900HAD3tLWsbz4gY7FX/JRAHnXzPWDE9ZrZ3fZRMtU+1newbtyBy
g6TpfLHlg4bDKU8MezfLvT4X3oN6aHV2nKGKGxvJ2V+a2rSW1GSZJN3ORJwBwOlAXbFYTe4IcWav
DBICnftGiMfEJBrd72ODG26yN0srOXTspd4/tkn0ETE3x1D4VcRMr4Q5PhUMk7a5fwP/6xIIOd1V
bHItYE4fasMJGBuoMFYMEOoWPLfj59z9tH1x+ZcAJRtF3PleDAwKzYjvwcVvR+aai/+7+GQS+TJK
V8J4j6NAN2I+Vy5IlV1IF4H+CN5ikyT9pXbMYU+Zt5kd4trwiaGouyz+xqBGUoKGGqw1MnpFbQLR
ghNwAzHzoGcsPrJR882f9zIpYfOhLzmkk6UK8gdgrSSMZHIdnQdhUpXEBsYrM5qijfI8QpOZ4ZHr
izgJtbwcBbKHsPYpay0QOvptnNaPE4GbG+yCLzhuINbmn3nLRI4h5CkTPU+HWu5FvxxknXOm5P7W
LZgNVsjJm3n2xrB17X+GKqx9nNrbEp/ORoAkC9PO3zVeMz/JwcXD1zLXthHqJV4P3KPfaa5ODSVa
bEBR1732VklrDdQBGtfA/MDYNk9AVdMJoBW8TXAk4lmfun3Cetyh7R5cTtetMfOSvRj9B4ngLker
J8OBqVZU+F9JzcoPOcR/u7iYmMFLJOmhggnm2Ry16sNwzHE7teV5xFhecowWuPvwi/J4zWMZmF66
VQiqBDi9s2NZ4HGkS1/wRhYa7/SMHy6etQ/iaC0KOwESR4+DvC7ti6g8zgnccwnp0gEoacycFoY4
3bB/EHKg7nby6JfMdVrZgYe1u8uc9Yw6lfuzLNQ9jQVNOFZPTuIwHGPaFZgVn0zUQtzMqi8i/fuQ
DuqvzX5SiGv4D44ZP4CaYDKl4Ktvhm8MAOnc9YROufxFn/9oh7WziWMyInoyiuPBv9I2fs3Aqfke
1v0yJwfDyJQOuvCZX9hjm5SmLyURGfJHFNMjDGzANsudaHkEQ5yIUXqyCcMBqpVQBrczrtCxWZhS
YTM3YB7MdL3SR/mwtISzoxAAR+dHN8Hy0UaLRmpdb+/Nmf45hqHY+s1DyTz1sW5oqnrMFCz4QHf3
rUdj3TFEEIAvbPyOwCSG3M2YS60Tm1x/3prQuk2ilDaxksD7CgOPBkmeNhn4aZKYRLAMe51jKc6X
9jAYlQrLhqyneRbb6Im0Y5xDGYqDWNs/5ltoOR0wDpwiln0j0EsecnuSu8Z89bHHk67gfYNT0p7g
znPSO5MW4Ejtj44Oi7WtgcTbzzgXtXApq2bdAHhgYMvnm5pYFcv0z+RxJWXqw8GFhJ5AaEMbpc9E
xnuIxgpwu5Hf2LwnuxHe1ElMl8ghHIuA3LkjhaamnoCHR7XT7h0ypUkcy1ndi+1NX3sv0t8kO3so
3hwfe2pBJVV6yUsDvCOY+R3JX1YnbMkWhwjP003homgRbZ3M+JiL+LZEAuv7QgMPGHNmb1hzAlgu
vzOQhdUOw2dbc9fol7ke7q4OijPSvQ+/oM4DSHqBL/UhW/ezzerHWYqfokAmRH55HJr0CBjECSxC
zWXcO+fG6pDe2JCCsrGXGcpZrSccXdEPOQTfbYVgkFb4to3OQaMx+3O87XyIn5GLXUvQNhEnuCsG
w9+Ni01DhOvfbCo6qK64sRjghBaLie1AoTrn+tkmBjs0+sHepYn5OqSId7XFdvRSOjSfUc8tJN4N
HBq9YDTtLmvHdcODIgKnY0DW9M6DJf275k/nYY49oIHErJs67u8cUcwUteRcg12vzda9pUdzuaTA
3CfBvG5kJ6wFsVS8GwavDqKcGF2TG0kKzSXuf8RY16GYqYyfecS/v/CCbny8Emd9YW5YMjIqKs0O
FznbO2VobC86+ZPRUf0Nnv0jZxrsWDEopA5/ctUy7oCbYCbOhq0NdSq1BBnj/BIsImDRWrqd5bLY
EhMaarR1zTXKm04EJXkbEgLRZpimszml9sV1cCLV1Y/dUfEMs99t7abFPJo77hboWUsFnBlbbYxf
2Rs5oBE/D/3whysHvTzRWTRps8PM7kJd0YvbqfbFdpgZzmWFcWgpnJOtYErzlW4o0X5G+epr6p6p
OD9ohfpOdGnQ1WM8iFZdU8EACoSK8Y7iXnJ0/EwZ1gKvNTZ1xyUqmuYl4/+3SZptJHG0M7r7jMa7
s9qNB+ZosVvdPI/NJVO+W4JxvVfgI3DmsxPZoCUlCLc2nreGf3c79AzZk72sQYZFrUSVszZTGdPI
alt3MFhOgPYbxOqRUcHZ8s6skeAUKvywAFERDgWNMyMNlOkfTyP1RGaoLdY0Dzunvhg2xuWBx89q
2FqpSdetPO/J0geG/BbXSstUQMnMC5ukwrdEfPyaHXfSOmsHfVkFfYymUI4lW+vjNXcUya9FM23i
H2AH37nRftbOcRiSX7XWb6YoPr0MY7LovxpO4NkYMbOTWtdV85NVaA61S82mB/bIhQ5r46Xt2wo8
ciLOhd7KQj/F4mEU2rL3RPJtAwGuWPJ3oXCymSN+rHll7RhN2BhswDFDj6qS4Gpk3NziiejHZ/pg
TNFv0YDZF+XSMLGbNOmC6Sh/zmhkN6Ve3aaJ+kbjiJcNna1Pn2HXxZdXMg3qW+BgXoowkcrlbhMf
OPvY9a08+mkQOzflQtoiSMf9YhmAaTzrZWJryz6JAdVjsopPH+McAR/sF4DGGSjtWgKC6CJr5Drh
lCH1JqNJs9mjrt8lg5ytiKpPx7tDwyjQm2Ge4bxn+sqSApwVPqSSxaE4UntLRy3AsMS6otgM8TXl
hN6QA/aStsXW1SuWzGVI0v93ZLfVCr2uEDpsRN53Ap9Y47T63dwz1lp7/LJ2WDyZBeIsZ1DHVtWm
MbIXAm9D4uO/o2YMi3UHRU3TK65XPn2pPnmR8r2XGmEzW4+Tin9JPfxqF+0iy/i+gG1z5PTmpu6d
4BgrtOaIoEkeVIDs6SluLl1utq+m6x4WQSWJVX7rd3TnheVey9hHiG36B1zz2zI3XoZ0LMJ4AkHK
SGyLV9nYaODuNrxVoW7Zb162vqNRhR1bYEieE8COBfqHw5DQ4ygLchgeG9UR5xdjzBrNyqV/Ue9V
n+4HmyXChoVBGAdjw9ZlXjF2m9i7aJVWBrTNhGrSIGY6nArWVFmbcsgMbBgsgDyLEmTVaX0SHA6H
iXxEM17uWYKHSVFS1WVZ7dp5YH0ksq5eUoZFOz6y24RzyUkryLanweD+49L6sMwWQrzSjq4lZFBa
zgsy7JdDCq7B95H8/ypY0UfdMhBri2+MMC99boTJ9FA0oG/+f817BTs5E1FxKIjJBiDO1kde/ZOU
qhcqZL4Byw1gRW58hMoa2pdJpCgyT9fvedRfdYXuFHkrD4rpKOK258/m1qtvaUKmYtozF0sNG+lv
BjkGoHdvxaxxyhp9TVn13urLYUNdaQdlhczUZo/L+pU6Ejcp1wme+RlNJpitpQhKiKpns1F+wOrG
samz+rmo9L+mtAaUbRuTubU3clpvkDPZQ4l5y/fidG8b3C+l8g/4IjZyknAyVqUOl+If4AHiZNbu
VdEuQNUa910yP7vCO5l25WBV6ymx25R1Qh6WXJjRpSh7tgOH+UtjTwaYpBZ6NWNuG2DHwRq7d3zs
VIyss+6aGKm4Jiaza07EMbBLldVnNhxcnLnKeqww+E2mHE9WzVQl1y6YPfj7BadO7a8bByVzUwYo
/NYON95MQuToxqgAFm2xiNJtbnR0y4z9Q2DfdyyKUKpH/WdyAKMu6CeI1+owqIgnxWZGKnxH4UKz
fsAIiJ1IvRyzjJOyE2S8CjwAXl6ifyT5A4f7nmnCs59z5M81kdBuxlAyt2yaEW4adploA2TVMC0t
0q/E0s9FZP5LpuQ0DLwBxZQ/J1WUbJlkh6MQx0Trsp0lkh9weOM+drmaTBFd2UH7Nmp82InWQpyI
H/TWz141b/41U7MMWvzJYTawMj1FKR+iP25nzrANMZkbTbMYYiqDVNGSDSPW1RZ49jPupKmxxwc7
Q9ukzRcHZtlnxVpAYLbSCIqIF0xOR4huJEs42XOVRyXUYvCvTeohky7mlkzJKXT43sGFihRgEGHS
/vLSDKO58/M+wgbMKLtqzV3ascRa6w8gIKxH+FuZm2o7jDLv2dJqHOQOdpp6PtTG0p46GPbdcaz9
/pvTrKteTYWraPTzW4/mGefNCf24ltTLelYZDGFifWsXMISpM44I7d6eGRUwXFREcx6Pgz0fDSyh
ZY4xI4rJLXGKdTLEhROwPPnHKj28CwSHWOSpbCtjOfbEb1Xo6kGj5luh1og2o4sfWcTpN5+QpP/W
49zvU4P7Wzc+Yxt51tQ5UW3bpAtIeH1NyLeZ4yBJshvv6KGqlyPQbrJQXP65Yv1I+TKvwpOgl1I8
18rXXvzefy8MF+8eke5ihKmMtJgHi9YCnZjEQ0FajkzNbLe4EFllwXxPuDnGq68G5N+TXx5Vn9j7
IvL2MyEeQVFrSajX286E5zup5S021129lE0KPhKtZXo/x4DuRDcVRJalTDsBaszsVWOKbDPxWSbr
KeQC5LMSOIRmh4E6ZaPE0KoubLr/ODqv5laRNYr+Iqqgya/KWbKcZL9Qto9NDg006dfPYh7m1k1n
xpag+wt7r71SAieli6aK5JhsDQP83AU4JZp0tFGUxwJHU//t9pO+hXP4g3h147G+OsS5f6r1r6AY
2yPK9nBp1FqwMduUIyZymCN3mAsFHlifbO7VwLG6LPxQR5JCx2fkfGJoQbaahcoqtYotv0cLtkhi
g5XIN2UrVpUJn3VMdANjrhIbGhtro3fGMTHjaTuyY4g15z5HglgB+p2gA1jci0ObiW9Wmj56q1Rg
vrBWQ5/7iyoRz3zYKSsQE4V7ZTz5eRkcR9c5q5h8o7A7RX13E2GZbJUyP3g733RoSHtVg9WPK2pV
h54T9jvroMjPVvXg7aVX6TtXjTdp5dayUwTAROa+aEzSKM1cvCEcvHipxyo9skD3/6HXW1fSHbZK
knc0dBJaU7PvRfJeDS0zghAP7uBmr35vtLAjkQmK4jr4ForoiiJoXmywvSoxebtMa1j69p1O4eRN
CPiVIGW8ZF6du6wGdPxsa74rSlp7QJOj7yUDlWOVjqs+895qJnnbDswKMzz/3KJLqC22DB4wAKPs
xxW2TCzaUMSBR1PSW6i4/MLfECji7Mq+vTcYMvgWS5wZItLXurEtjRyFU8m7hboJ2VVcB9doSj5d
0NkrxwjuDNdxK+ocOk1GgYefGXqvu2v10T5quf4WJsRGdXy4AwuNSXtUQv9oTSQ6NWmk8x+zHSCA
6XA3wfW0zXrsSibGKXqMVsgbgF0uu/pDwfM9lMwZrFbuhE0WqS1UtU+b5pzh8G4UaLVcja9NWs/P
seEtPUEx0xX5HxNLHg4m5z6GdRRQFFmZ/swhs+/koU2z4GZOv3oZH926Jd/XKFw+F1JSK36OOqdx
1qF91OkAFVMcwqn4zpB5LCvFz2o0g45kZKXXXrBB3qBWtcGoBqEC101hcwvlO6HnyDbGmHVp5y3a
YHTuYT2+Vi90ozYRQfSxjbUQZPyscq/3TwoB9un/fxd3Aw1qRnLM/N/rXm52C1N3/JM9/ws3PDc4
dVo4RmgPUdV84BBu29h6owqCNWBnMBN6hXUuEx9cxk/45as7+LlUdsUlRvA4d7LqKYnqd152hfQ3
zg8C69yjQ6dXe+lDG9z0OLYBmj1XWksTghBeGPuO/GiTdtOzwEm5q33PvYuif1I0Zh+ugyKxsINh
hxhM7JRwOUwz7YxC/gaLXL5Efmkc0P0HKK/YH0ehGnCPN9+yGv91nfVSDcJ4ihE33WKj/KodWvU4
Hoel67FW91tt6UZMzO1qSHdNElAWI5ZoEFifkPQnTkrqeWSDOPOKrcnW95rkNe9L0i+MgMGniui0
W5HCxGySlesb65aa+aACYK8Cw19psYcqs2oF1iGhSBmNkxybE5ahBx5SEnC0Sr86UQCdrrynRKOf
urBHbTn+q9CI4zfjpU29g0K7efKw6nI1yx5iANFpQzoxIY2gxHs4MphnmsNAO0LFGbZduE9E0tCQ
TtqdVPqDZ7MjQOR38ghpWVm+rFesqDbMGsKjoeSr8CX9S2s9CK7joqW7BLvlx9dCM4JDNVrxZvRr
deoorGhsWG+Edfztz7pK10QbPDhUHljRUPyTIc6SP16ALM1WDlM1wjKmM0PPQzuHQmUoQmmWsfso
30KQ73srL/Mf1DDZtk5Zl+sZWTM4MJKLFBL6d8mMSI4MzEc6tsgMT1agezws9t1snGYdyWDP6NyZ
tWLJpmCWxwKfHWk7ZzcS7eQWJmGDquGX08NFmMloH+gahJWBq5O7ZsVcsdOx/BvSWfVGDWZrDA99
691RwtIQinGDS+JEvNt5QPqmfH/mol/aOnf4owyUpjr3AZmALA19sawCkit1UIdEbw8oNZtgK33k
eiBRstpt13mUo9NUG4vA5lVYJzcvF6BWiHtPTezPghnUotNYjCYMpAr0r7QMotl6yWeJVIsFQXqj
EYNvm3GAAzGazWkZpspJJ1qO28sZs5aUD20fyrNWCubSSXVjz24sa8IIU2r/Fac+2T44SUTlmQS6
WD2ef8BriR7/1MSTIMb037q1M/rT1m8w4YDkiZbpgBw6Lt0nb0gZMNnGSpHxedAN59bojliRZpTA
3nh0GMhbj4vTaO4wVZ0duVJf5VjehT5EIE3Kv6E86CXmWqpvsSUQckAVxH+qC2aXHcbhOjxX6YwZ
K0AKsbXdQ9Pc6MRWsUaN9ZlV9jSDkY1yNzTWj4a/fv6g7l7LgZr38sIkyVq4rcP+vOFGiwoWEKK6
qzavoc+Ye+LSN2ngt9QVzdb1FTo9QTWNNKO3y7/5eXNUD2kNowBos2JrlS0jZEF6l+jkxkBWKmTx
0vQZNPe6WKdOfwx87Vwoe9p9RR6/+6SnmyGf5YKY1dd5iBMy9N7KebWJZa9cuamGBbfHFauQV8B8
KTx6z671V00OI6ElsGfR+vojrdk+lp8ShMVq7BzY/KV5Q2UPdaDP/IVRlq9DniG81FBdhP4Oc1ay
tKX13pnec4eTAA/Q2VS010KOf8hnSkLQfy2SPlCClfVS792fskNWkWb6AsH5D2BNup1e4pEtvTfg
bL73T7e8fsstdDbN6FJYhrYLVPBWcqpvSus78bBRO0qvVlHZ/lODw9sWpTpP5Uo4Bt1mI3nrIrzc
HNwrt1Pf0POcrarCS9aWYmeI5Mt1k1Vh6f4zCvAyvDpY/XYVY8KVLd0PQhuDQvxo6bhVSMKXvWk+
5TqJiPPnkeBuxrtfpOQluZshTvbKTSx8mNI8oK84BP6Y7SwDH8kgzTPfGP7BabaLNf0OUipk6Nzd
aLl50XkDtnU2biKXD9eiix6ZXCI9nf55dkwhktHuh2c10YEKAgGStu126L9/xuYRGjwN87uP1pdB
gFMRuhh9MWJ5RpN4DCTM4joxbqN440j4InhNLNVIHSWTf+kUvRcaFikrPGOlVKixcPNgVpv/x6EO
Hp2f7DvfERstsXtcR9Ned3O+hYDdcQPGlW9p1PDtFR0w7WncViwCVqSCr/DStYuA97YXDN3jwH4L
e8yNVit2lZtjF2T6ZPfeJe24i/1u+CROBvAIyQDsUvM1KS2HqEJ6kIMRkr+p3lw1id2fkRYe7DLz
ccbEm0q2tx7BRxPintQmfPoGSn9GAk9KdfdoZIRTRe7OnUocyC5cVV5aXnsXSZpt/cRV0y3czD/j
NDja2YXLhDFu2HVryGDL2cavzBqR2D/P7F6lCQbbdhkZpP4hcbVD3SrSOQz7awgpjFNXLuwq2M+f
WYr9bu3I8zQXpJTLt8nsMae49drs7KMDRSEK0fsjTBQrwutRZBfNMu2BMAx2hRa0veNou5aMNtlu
5P+kICWDkueEL+Vfr3m0rz11k9tlr0Bl+ZnIMiga/1vK6tq6xjqiKBySkBO8sJCmhl+WJ4bt2ODv
0rXfFgAo7eJ3EXavXXAMrFsVypvZmsO8LGCrxUtBTZdAEKnz73BC5dp1J332vjboYX2jPYk0COBL
hu9+4xFwyM8r8F8uZGu/1RNptirzvvI+pspJPwNMx2aXf9Y1DLSY4nFQFNrDU4eKsFAo6ksiRjF1
Rvs2kOxSY/0CJx0XfP+N6iK/6xUXhiY+iKYtrlWAks+Ypn81Tfl8+OIozt2jbjn5gj0EdU7V4FCY
SJRBIB4UsY/V0E32YfkxTgwdHHhhpq9djLHbJ2P61PLB8pUeaqOytqpRj0SbVzjTffRznRy1Asd9
PN3UmFyycSRZZGJCGRmXoHLmAN/oBBV1nxXZU2ii8mW6yBqGPnwIfgLy7HBu1Dzr8j64lrknamiC
ufJXYe1CLzuEO6sZn8xSMEVO+kekrHEbT+nW7WGhpyB7GtndGl98CgG614U7At776EWIJ6bwz0o9
lmmAsEFrp9nB+7HG8tqN2iXH/F3FPjHedbQUZfM3RtMnbbifOp9OLLFVTbz4MHlG7w1P9IsHed6v
3VeDQjqMxIPiklIxD/YcjgDQVHkwkuSapOqlr1gLefGktn7ycIbwt56yOwvEg1S9tQIFWm3B9wCL
0ySBbB0N2xBhlsvYuwVZ8dGY/q9AW2I7MWp7035n9HJibzetLOFfhiH+aCwJBR0HUNxjgJPZReWz
35cadBHX6iJnu4hX9tt8cq9GrDGWY5Kv33sr/acaprxxdtLlmb8b9p22L2d2QblgMPIqneIv63hl
OJuZSwT70Kzf+cvmVW7ADcTqXqLHXURVJFbKDHatwdDGtkALCs3xlo7ttLupNQCEhAW2IOO7zSXJ
4Fo596BBR0GDRoKtoipFjgVakeVUszZPX6Yi/xwUDy1KqZe6MJ7dWNuQers0EQIvG9Hd7dDsVgn7
En3wvqIRpkiSD6fRiqBGzJtn2/XXxajhiLGKv6nGAtS7FeNvxOoLSIpI88yRkXrg/aqyxa7Mcn0W
AS5dK30vyVMO+vdMK++DX7zi3LrkWfOpYhSZiKKoePJXN+uCA5nEj5whC8sTQZ5MCCdNYCKIGSDE
Q7uZjOyVoN5N5zQwN4Iz0380AQmrNAuYmjc8JsSqO5nHf+F8sPPsVhGrdSHlR9iwyE3FNK1rxry4
9bcDqzBmxvhGau1Tk1gAixELOBGwDz4tKmW+uRjVmyrwQVfmsIvj4CMayauZvBfh5+ZqHn2hTaDy
lF1MwRvWwRZl1EgZqAN/8TBWDxrxLejYNdl+aNDV1goQmS0kM9BwVRa1uwuZbpveeDCEozYOdsox
ZaZfAFw6IIj5nZyVaMqG0il5IdiGTVeJmoN2oBhks4mDXVQP+aEe93lkYcfMh9WcwWW7kp1cRH+T
oRjDLGQysEP3Ygjsrb3FFto0igXL9/jkJKe+gXBnEPqlmQK/M7UFqwvjVqNi5+ep/lyDXET8Au3C
ncRVOijMdY3b30MOw76Da8CQv9GmwjPa2VG2DjxGJskUr7H+8jxlKJMK7Ga1mgyEOdVmQHVaRdPb
BGdF855rWyUb3/V/Bgw3uaKmGyF/FZr2BuDgyKrrJoONXrIb8pF3k2LUHYTRO4eAfEykR+14AB7N
PaaWouLTGWov2qat9wkt1F6wHt9FQfvtg8Cknc+eGy0sFtL1TrCTH36hhkuP18d2umpDBpXBxc9f
Ah2n3sHFpCNIcpoEw5kZJlwQhHW1K292rDX2sNa5gf0CpYx+KrKWh9Szz3xrbFaj/jpJXHVdx6LI
KrIfnwkj4CPKSXR4iYifsxzvb4hNzavtF98qL5FglsAzhdAC630RTbt4wOOI9/u5x18CmmW8Q0gA
PyxqJtAJieBKiJ3ptS9xDDq5YKXBGW3NsimOLDffJE4wLFn+Uu0TJrtOy/LokNp69JkuI6aDNWH8
3pmNvxR9+W8s6rkzc85OaLGzBHFoT2azbgLueRNCZhgzE7WU+aXr6Z2zGChS8BQisEiB1qSR8c4q
/tAnJI+ZIWbe0X2zwmGXzseWFjEh50vybZYADU4re5QPz5w6NsAOaLVWACkpYjIzrE/d0neGuiT9
azPpYmlBWUv88Q7J/mDPwPS+xhJni6vKIbc5PZ1MZqBrD7J7aqXVVs0ouV/b7Z+Z9Vl7Pek2xjSo
AzAGF+9bt2C0ePac6NecpkMuGQVg6NsMJd1JG+vvU3N0OXSXbl9fpwFRnlHEFxbqf3wDFGB9UmOx
vGRaApTW+dAYg/HyrJk3jJvMRGYvYnVBykyZ5Eekt9UvrtLCVY+Eb2n4kHyQ1S/t5JAYONhiOz35
dnWyOAvQqer0Tt2tTuO7iR+YLudFd+19MzBmAs61ED6zRETqO5BLv2E4vExGBXnD2UTOeKAgw4ru
0vuX7g7rS7issehuQ2f8cxFdzOB8UroMVEw6d2c/8vIQhs57+ggTDq5h+koc5PJJiGpS6+ZuLDoq
T+UrV9EPqVp8MyvhteiopN3+u9eiN3Ie0p6zqE/Yj+cvfW3+U5V/Z/RwMDV+u7IFrsjy4B+yPVMA
UBm7aQUxS7ISBscu66PbsVEV3huf17+JdIaB056NxgmU7mup6IXprscGQR/AIYCodIKNK26Q7g9u
rv5BvX3Ro+4tqUd+Wyvcg5zk2wfnFnU7YgcMrr70whaibC5JrW8KK+IhmP1vOjtPvfDex8Jb810/
RZPU0WJ1L35UY6Y2bDwwDu7cynIurJKeG8MDmTjg+Nb9d6SLBnP8HAptuiYaboOj6Bi16dkG9OLZ
/rQbHUxsbgpFXbBfbWEbqKlI9mn3a7p1vzHkcBhEhGmIIxZAwktJ6cVNGbmnuaptR9gaw1ggAJon
eI69LbxErWntsbAn3yF7MeAMU7HDDXAJjPCE2P4BWeuWJOxffULV+eSRPTMnQLOxaNVwdRGC27r/
QyDSGU8jx0KU/WUGEuDgZ5A3iK933EWoOFvKnapP3wlTZsjd/5U13CWW6js1tn+TkZ9Kh8G1zfbI
wNGycAv84bZOhlxLUEyaYJfKLP4+hjmiaLYKZrVGBeUEeauic5wCnD2EtpHg2GxlHNL5jl8Ry0x2
Fqj5fGfneXxrXlkeIuDJceCe8vp/a8z0EU11BkthfAqr4gj1gpIjt1+wKoxmzQ4oQ6tmtRjpWBo5
mvxniyeBOvnkuN7nWFv3MeU0g/OFXYBtnh9Csa53Wln9kNx4g+p2xH/7rTLaLCt+nyJx5BFdmn2/
ihjGxgrqe4noohnwLpooK/UBG7LF0aD/RiTDFjZE1kY8G1TkNCyRtVARk8yCcRH99Bjwj6rlwR5x
qOvFU2gjXhrkLmL4uczKal9ArAetN9zC3nm34q+RHgzT4L7g9pB5epKsYCN+VpPN78au2kvP2TZK
tEL5PaR6B8AR82ri1PMQm8A4OXHyoe0uZ+9tM94dwc8DAE81ON1boXFgB/VyZIWHgq1P0Tf+/wUo
xZvmtWI96URfKhorTVQcrjmAhC54HzPgDT1pdchMlL70olfCksUuz+7CzBhW2yuGSxrAa9p+RNAk
awZLXMGAW0ksZQBCLSwJ9EDfoj3pYQzDh9m+ohUFuqAwvRYmhQL0AT6Wuwr8Fw40ZztwdaGZypdT
X/06dvsX/C8ZQymhCbPAaA4/BdQvGrhI26Ed+khBIzIV22cdHTqS2dmJgWSdyrscnjnuEC4W1s+o
MXXs8dPXfOp95FcrxwqAFsHhcGMZb40kexkanJr+DPRgWsaKr/+0tClaA5z6xUvH0FJMB+qCoBpP
AlQ1Mz6oaj6mSSnSa9IBoQAH7lbILgLAGWrUqcXdtH52iGdDzaG/oLwAcGQqrNJaxhdd9SC0YJE4
kfsjtBnRO1nvmo0UMAhd8pY1i+WdGMdjodNr+boFTbYsEQ9xA2ph8m2qOD2Ktp7zJ5mktcBCx9zW
D8pq6jnBF/FlCjE2B/u3ggJEay2eJn3cdW5qAKXiJ+ezbM3qYUl2KZWlAQOXOSyDCbdqGb26louP
a97MkDSp45wg8w0rvfhMXD/gWu2XZgLwgsoQhmiFqQoTqRmCTGFVTsPjwfr08T/606nVrVVbBGej
Dt9VZ52JnWXNMMSnQBWodum76s58bXvkI8xbr3lvg6aBW66FH92YMwEoXvMIvZdtw19Eltyu2DC9
6jrj/8GGtOYKAPT4h7tIoafy9gyk4iVSVljkjob1KuIi8X49y9sJLqDej6wtYL106wzPhJgd6471
Ccu1ye4ZjnIXNNNJBtQ4lQ49r+9fESPfENO8TYAtiXvQ3v2I0poqEROgXZ9GvpUC/bYvnF0QxmvD
VW8uQ6mm1fb15BsXfSz2GWMiJ0K2YcAPPA0ui4OxMZ/TBGGlbhevypBPFQiXrk5AYfOOmp724gwY
zfsQhQ8PL1u/lJS6mC5IP6sVHO4rt2wOtLUv+DILnidh8IZX3D3+pP3G9nCq4gpw/PTIteSO/1Ki
wgP2KPo9xvWNhN9RWdGqM+tP3Y0/zSE7U1IsXP/o1LCEOnBmeb3UXMzDmWnd6gL5hIX3sDKgltqB
/+3VVwaBzGZtJDpxIpttUoPMQcdtXJC33GG77GODDoiNZ1PaH3iQkA5gBYAA/lqjWMBHHv+VzLu4
W+ZSDzWuNH5Gj4ss4YHx5qV/l5pYZL/jQD9OVb5ngHW3wJpkIvLXWa+9gOr5V2jjamihC/Q1r6ds
vqupGVaTx40SlC9NPaIAMbQXb169SkS6Hniwzm8uk45hIhUc861oqKWS7lWY5dWRLTNky0K+PJJ7
KX4ThlqHNnhvm1JuYRxwSMT5Ds6tsx6caJeGEbLCKnjDy/9bg/MTU8RiYj2CodhpQnvJygOyZIAs
qT7zUYeFsHxxVjNE2q6+Ze5yj2jt06iJ/UQ8ZxVF+zA1zjPgVsuvrpIPUeYRVFnubHYrDjx2YBsm
GwCCuYYI6asxxNfEmPULOEg65Zw7nVzoIDljQjHY8kR3Ws0RDovGzVS2YOlbDEw+mKPO99d5bO9h
c5BihiajHvp0N7ibvHM+qq4rt4EX7bNSXtFcQVJxtSM4UUDZ2CAgGZMxzT/aQpNaNdx6TRdeqAav
ZFMe29b/atr8VlrWsIgQdEZODnOjRDBtrKhZLxpGM7cqj1qnIbiMhme85TeRRdfMPJQGbr5CT357
fjs3rhHZtTgUK/cZT/NZq7+tenZHan0ITi69mrH7KoMzGxdYoNOEwSX4yhCfD4Vp8qyMB19DziY7
JptxBWlHub+Omqol4kNgCSd/Vp4K4V0FG1kyuNvNWE0Xe3AY8KBjbiOt3SoGd0xvS2eTx9pb3QEE
61JGEFzJZuI+WGSRsOBX330sP0edWVuRgY1uzOQP/Nxr64GRi0IcXiIBPY65OIwxWKJDp0QmWrnU
fXi8RGEwRG8jRldVvPEaZnRUeFAobf0oh2rPsEhu+EfvdRt1rN1LTpruGo5evWN42TKrye1Nnw17
DZnxQm9ntn94cXq7W+V+9GqadPiODi+0oJHLGxNzdApxrWPHbqfmckjsi6vDHEoKasoY3vr/3vQY
HmnvpK9NUP0meIbRX/fvVKnQgdz43Xb0t9EY3pBpPAgHX5FNAL7CrAlYzJH5ikQ/NjI7FEOwaknN
WRCLG3ECdLRXLVrR1IzhkSjEAnaCJTr5Thhh4Ryqr7FgqzkAzYoqVhVVLxdpNT05vIMr3wUAMXna
rzciWoND6ozxn1dRajD+WAonlEeuhWOZWBifta+MfRvJm87KI9nYjyesVSb6EwMfsu9Qrnbc7DEs
pxc87mtpe9R+THfTOjqGpH4Cs8mnsVj2hSDLOTVXAjqAXiWfgVXsc8n9he25twd+ISMN10Oorwfy
NwSDu0URi6sXKFwZhabYJIY/INKfAGMiVPnOSHHQPMZ4dRkPxDJ9Z7L6h32ID2Ts//lpf5zacqvN
BhFlR//6PN8BCvGWLqD37M9LNXvv5Z69JbNE0RUTf4G3fRHwvJhIfrglCYgI4OEyO7IfFePptd0D
eO+HQ2qobgOHwt02rDrTkEV+06udW7h3zFvp3HGgKh6cdVxlLM8n8h5gEYwbGqOKVV6HonvtRU2+
5oDrY8YkTWX5S7vqd13eW4c8BjLlF/Eus7ybjFPkmYpuoiGvsP6/O0Dv4idazQLKQURd2aDx+mub
2j/TvGEd2ocEBgvxlXmbWTIBKXR2cJAzOYgB0rIp2JU2kHsPKg8shXML0Y8LGXtPCpcbrh5YsXfU
bv5p9ig1veFtT4J5NT4uYh0q27gSjb0N4rS+oFLKC93bgro8U4+A7h2OfWL+1nZ/AxrzJpT/0kEc
jgRO8ihmXOBr+QoDeUxS1YARw0WNMgN7AP9uML5MC0GAC04qZA3/WzR/goSULkRgipTIPMLSCs1o
r2e6IMghXvcx3stkRIDUSTaYjCECh8RyGDDToZ2LukFNXz4jmpWQ7gEd9IvmYsH0WqTpXbLDn+NT
VR88UObH0dGTHaLuQzyheey8AOCz7d4CLHPPUc0pY6bVby2MbjMpcMQ95ifPa4/CwXhpsIGcP8DQ
KxmEfKiU9E+Fxd3vZxO5p0767HX2POYF2loJpyBKxYERE1dPYZAuLP/VrfEXNwb2/tRNGZnxlvNY
KQjICC9uflrdZn7RIvGkT2PvMFVT1h/YqJNV9hX2WQdc1pteGsXGdZhDuVCYPHr/YB4LsOqodmit
9ykyzKr8RTPxk1kxWG7vG1msuyIKkLo5BjNlet6+ykY2OUVyQ32wEyZ8EQdWEKrTbEMMD5QBOItp
s6MP0o9dJo4UuPQskzwHU3LuZP+ox+lUu8bVGCpwYE1FUoVb3GyHCUc5pxVXKdKS7EovjsnFY2EV
43yChSKNPNsO7KWVFRBoQeDLrE0JdrTPCMoXpku4jLLS8QraUNu248TUvhdrxLLOLm/9SyK8bcg6
ybfzq+CEKT1uaH1AdYrIdzfSveZNma0HO9naqfcWsFsiEeTD5bhnE4fWKYAJ3taozj1TvhqivFU9
wUmQwc+Z0UenkqQM/nB4HHR5NadkL/mA4lYDmhsTvGTAW/ZtPvzaAcMCYOg9yVHY8fzIeVguV+6c
BOGUtOv+mL75afaUeDRdLJTNpSQWCgbifdTN5jxqxd1K7tSNK8PJIu4rUlhsjDoaTu1Ni71pBbo2
L7VrLRDOGUUHjdegbLe4mMYm+ZzaDn9/OezK0s4wJEaMr4zwmd96YsmtXgZf35uUZazP2XXmMC1T
4dWox8YT0kyijByioMKJJnaApLQxtR7tNIkkpshewRbNzLPwuVdJ/tozG6bQPgVj5h+QZannUBfa
uqvAbXBVkb1nIhvU8uQZqoQCl8glmoesxdiegTGajt0Efp21/oYVOZ41QwvfVDEbpxswF3HEmJ00
KKQGJE/SgCP0DCZBTdGmhA/YUBHY/vJHN7bKHwjc0JukYEyY8l+nurpZZSA3staK3Wg30SedGlyM
G68J/AYGBxL56Krz6SN9VzcOvK3MC1tU86JKtwEMoLtjD/kdg9y+jLX17C/YtQVUwPmlafxW37iG
3d7i5ERTA/6TLU1mygeRMsiIJHPkVLqUjvXaKezTaFbtMqr4rave2SYo/t1soxk432TUv0nLeSbX
+6k1I7BMifaeXBIFD03MDUyU5p9Bykvfgy3HzoAhNaGJCQVKIQ+WkuepTT4QgmE0Dr5xQixQjNtq
295hrVzyivanoTrczZV84cfHIVx6FeMPdIqCiryEjW8XaqXpD2NAA0C30Gx7NWAnm31HTBVPVg4Y
BZk/VRG3r6Zb4NQAIQ1MaJGT4ND14pUosWLRp9+NGH0oZF0mo2F4xLGVHVGxIVO2GQdZrX+d/+pK
9r20HXCirYYqCqph1dCsD8UAvSY0rzBdbzEG40PB/Gkx73sQxcaEN9kvzLCGTTCdlBu018bVf5CP
YstkgnEwqGWZI2KnTnSLGTGYk7RP4NLHbHg9jmTkJtW2kDX6Wkn9rVOtmi67rdbrttaEYcU1QIPG
kLB7Haj+AJeL7UG216fmGhezD9ngDCMxmBSZKeaI1p8SObzmk5fTxYC9K74jkSbbADHANu1yPoQG
jE7sBifJ7jycZa2zD0dV5kPTk23xF3kclxYr/gr5r4VrBcfBU6Z72Ta382/ODFLgsLr6BW5ES/8d
dA2WCZ3eUMd8pHhxawynM6Jpz1BnUeXejQYdZhFQf3R8lL/Kl9RENnEjZpEuaptG3MtiiFSI4iWz
jSAor9JgTsQ7DNNjfEZiFPPwpscwI+lp5HisPLJkYwhjomBz7DBj7Ngzy4SxIyXiLXcJFk4ckIda
PtxljkFvgtqqEZXGJRnIpTjDyyo2ic5svo7KG/q+bySh1FuJ86Xb2XvvvYwqt5ldYcCwiv5L46Uf
F1Plor7PHQ+5FKYBM41ZsAM6D41vzYLJ5NmNjkgZTVcRu+Nh0iGvS/eb1vc17FS+YWKNmo/pTBQ/
OgbUifeZFEwNsjC/jka0GUM0/Hpr890jWF4p9uIYiBBw+BOotOERN0+GQ1VuIScI5ZaGCL9man32
CtCZPYDSD98nG1IHhSLWV4fdI5Tmve45X4ArxB5IqYogtEm4R8JizALI9jjq8WNQ5XuYVOa+RsSU
IzPMtX64WLxY3ETRrvEkp2n/0Grqt8gzt70MkmVEvAKDDMwwnPomOJorNoSQCcLXIC9uGnwPk/3Z
qmY9sPRcGCH/L8efVxiJOsfVsMujwAdt0Txcq7fXyRT8RtEBXzTPQwxQ2PWbN0EcsTKpodDtvbpV
c8gkr08ks90YOhRNha5tqyfdjrRtnjo/yrjrIT8PbxD7pQyA8pR/mrDBEnOc8SM/8cYyUnjeeCca
YhE3pU94Vtrwk2lDMtug+nODHhbMBv+JWUMOmcVZGmjskXKDZ8XKtWIIgwc6qH5wRKGG5pwbUOMu
9NI2VwngFR9DkYhaZPtQshT56bKyr0KwQ43saygVa3G/f2apCnEngf8Lb+/AUU72iNcDOW+RJikv
/IsdZBCMPBZh3/IYZbhVQ0nJ1qRyIWdUlBeV7KO87jakzU8XYJKx1MNyaAj65D/2zmw5biXrzq/S
ca6dHUggMTncvmDNE1lVnCTdICRKwgwk5uHp/YGnf/fpdoT9Au6OqGDxSGKxCsjMvfda36JV6l+w
+y5+8fHq8euapfFF5SaJIWJ4diJ/CwfvB/rE/hiFyF3k9COhcmCNM+ZDsrjNHY/5FCdOvwkuhu1e
rIBUtCIwt/wdVsTsg2IPATyUIisaGdW6aw82ky5iSJH80AeHWiXDfRvk6BgT3cpt0IsfZWwuAJWC
yakLOLFjaU5t7tpuDdZ5tvG4+uVRAzzmSAA8Y6JROG1qwRgjLe+ReQgwaor4SxM5XxvvA5pVQvnh
Rs7vwRnPVMN4ta3otfG/fR5es4U6hQLVGMUHi83WdMynui32jYQDaSTpPYv752pG65kMJvyWvDjw
6656ancCk85+SPRss5yTbVv8yvvoYOfjazELkDN04YrW+c2dGe0sLe+u+I0FGYZxIn/mMN1RNt0F
Zn08OjZqT9PZOuZAPwZ8FxZWjsTC34oahSdpuG6BasvJoO7E+Zrk618gLnBrNW80fXPGuq+ECM3C
eg9LGDsIhPHFavNe0siFVf8i5M4ysno5ROLAjPLqOFv9hcwC2pKKSzCeITXY41MX3jmpqw211Yxq
PFxNRckhJcNKHyOpbOdwA0MuxK99M+mYAPMs2t3YON4a9/3bLIufLlySp9yb47Xul0iPrkRmo+gK
pW4Wbc1Ze2vbqE/2RDN+Fvpb5jpvkJRe6wElPnQKGNi7NPHfEhJ8rohP8gfsVs6TlWXprdLVD2PG
jIuHTT+6zAP7gRVVRYlcY4V8DdMy/eonH8H0oZRlPFJvn5PelBj4qDSm1voW6ZrFMyjaVTET8O3C
l2FNhn7q0xFjMrWQ23xsOM0zKsz+VuQLUiNV3cUplL8fDEknpsVCHIkMzDqxNnTCywNaaiw6JXb5
2SJgHCDXXUk3ZlgOkUlMnnNi9z4l47FOjWo7p6J+TLS61SkaP9dDVtZF5caE8LCCO2sv2wHlO/6t
31aEqzflWH9u1HCshGi/G1ZHPHVYm9ygk9oUxkjgr3TDDZnbTDBJfFyXkc0skYnETuDq26R1fsmI
BeYeghKKyRERIil7U78OzKn7XZb9U2r64DVD9+LqGkA5+FKJ8216972mIxkoHo6dk6lNZljeUWqb
VKMAW9CQftSmgKWZdAaNc/52U17d4SsniB8Vosy97Jd9q1zZRQ8pF6UTmhtGoDRF+mocWNnm5iHj
+gNUbP8ymGzagaImQdweWiZy0uiIBQBt+BiychM6zS23kBdlmjILz01sSGmzHpiMNSZvW5xbDoCA
bO8w7bsT9XSLy56/BRdn8HdWK8hTjXJcK5gy255nHUupk8AXHBiprYmpGHxEhjnYZY92/uDiN3TM
Hp3BU42S6WG0DVzdPk4HrawN/bYDkAMo11czMImLLIA72TJ8itkvH6ZR7AuVvFa5+JHh/2Bsj3c9
boG613jQt7C+9qMDTKcQzKcn2R7KxsSr00F6rqXa2VaB/XDiw4yDZCvD4AkfVXLgxyo88b6vSXgh
1GAKYON22dYk9HKDO47KsoFUQbbS82jhumcE1rl4uaNFtlEAJ4aHVlrWvbFw+QLkK6EA2Ln+Ec/I
nsJZUf/o14EkERXQ6aq9jU1kZChO1BUHlN7f0xzqiJ/fmbOlAzeRG+XDOq7kaprSn1PvXpCzumsr
eO5gK6xDtz7ngLMezG7yNrmODy7ZCaQ6AFV13exQVBDN2ZfNbTcCxjdiFBVG8WgGwkXLi1sy8qAE
ojzUCZsU8OFol+XZe2oLwshWUaqprog3WZkjPpcJegt6BWTnek0o3G9n8U1J++s0TmA7Z05+mQkI
RrnvYM9/NHHuofmJvxKHkJYsoEQHrUl/sc6ZH0qOX+J7QIivmCAlDar/6bS0p4SXrDNlNjeYLjeP
2N0O8OiVlQBSXAqegXJpTYzBhzSMbWoWSK/M/qUc4WNEjbFF9wJ3OBvJfjXmdxfgUmkxkJazDd2q
s+CnJMbDMCgMdJI1dxxOnznV/z+wW0rj8534GP97+Ktcf2+//+0X8852WrLJ//HHoSEJ7edfI7o/
/8KfGd1CWn9XvmuahmH5luPy//8K6cZN8XcbPLjp277nE95nkp/9z5Rux/m7rQz+k+u7lmOZnvzj
b0w42ugffzj8gwbZ3VA+XUNJTCF//M//8edLu5bZFFKk/8fzvxVgivGMtM0//jD5VfSff+zw8x9/
2CAqXcMxpK9omPjKsUgX1x/f73ER8qflfyPzkv3IZsLL0Me7Rcq7+JNKz149H/sINrpvd3et05+Z
k7on1tzisZ5NY9ty1wxRPJ+HAshLm2UuxrccqGRaPVde7RAkoes12UX29i/v7T9/gb++YKn+8wVL
CQwSO44vbc/ExP3vL9jHRu3EowJh3FrDkfQC/AVOfIqU8SYrNO6eCVEBbSRDZWzhsU2+uO88wjsu
KaxstXel2PzfX9LyOf37e4jq0QAaZPrKsnxWoH9/SeOsaa33yLhED48rmluo3YtPVT7ZnEYnJ+mR
btL2h5ARY8B5xV4pUW57b12DijTxrrgNlGV2X32nO2lRT5t+AJWURdmpyR0atfgSOA9a3/8fr5sU
+P943ci1gXCZDv8j+ov8+L9+9sDqSf/RjVi7o7mbyQZ8Qh+O6x1J7Vc15JvByV6UILXHcctkFaoh
u0nFOi9LwoMHRjyBRyXVZ92L8gG/dubvHu+jgz8LbeB8GurmyxQP05/rzL9dwn+9AtD0/x9vuCkd
lyuXu8NzeO//86LtYNyDZ3Uwe2AspK9jnf/1AC+LQGoSo//1rcmN1ZmRtGLFDJCzfj6vrDlYRw7S
n3/9QYES/+w5NmZCq7LWmd+OBNJb40lTef/51ef3Pp+2OiHDKipdJgX8kc//AEJ/UPH8VAkrvuqy
rp8kSuMgTq7+8vD5bSszhk3Ylz/GHrct/YAbQ07j1g5NsXFVfmtETfyw1bc2SRQLUqBGfpU7/hZR
kQ8ugS6dP5cM+xbBO+Fo5DLIL9OMrJR4O/moYsgd8QiGBbwIEauzCWivNXfDmNDTLSDg4IP8r+eg
SpqbAmZZtbnc267oHsl69jm9Bg5VgC5s5uBY4QxGAsicCcJJuEJUm7rwSMuKWFG+FyLu1HHlHGkf
9BC5jP78+RWLXQ8XP8C42vPijIIRWeEp/zi2aIo8XzLucM3mNCbs8iEiTqw02HjT5QFmaeVumOtj
iPj8bl8XxVZl3nvVQKpDwV9uZM7Z4yEZk5izLw+2EAr3EkPSuUGDpYix/MsDCI7wFE5PTVU3Tymd
pZUQOWTkChu/kSBZMF9ieq1f6GYOewtT1/bz27JMKIP66p02NEpS61fScjoBNl5QjrgGh6BebACL
F28YvzPKx2TazctT36zBHTaEdda2g1KvZu8PEQHW+EN3aSwa2sJKXiiR7n1et2Bi+RZh4SBm06o7
fT6VQ50ckMk/yCaHSTrN4z0wi/E+0LejOK48zB/L9/Kcqh7vwuezaPkW2cwl+K9g4kTLX6hh5DCP
mcNDkcavi+/83BsZ9pxqVpecBJnPZ21mtUdrCt6Bgkf4EGh3w9xgoK4jYHg1BbIT8oNt5jhXI/fV
BVrUOl2YGESZeCtokSQgL09Do2XNXb4Sgn+cWRHu1CqmWQ/rFBhEdcrCWTOHX74MQc9DmaCMzgQn
JVyB8xFodQs3b4z7lQxLDMaJple3PAQUgkxSW8Rfbs2tF0Xi2CNfPdaIuI5Z/K0tE+dk9HFRI8UM
n8DVAySaKignYWYDwqlgapul3jZ+LM9NyxBw1m16mgefw7KH/yPs7Htu++fQCWl1efVKDmWBTFtY
Fz6UcD35Az5eFaCrSAr7Msq3YYm+sNJF7ln3BjPU8qP12mRHuEi4GcIkfLWLyFjZEEo2mdOCxdoX
SaBOuW1jSl4AiY6Cnj4lJsLfzy/lZJEoNEb5NmRof8n77A6aiwm6Lh/zkqSIJk9TpkNRsC1cBFlT
V5GUgif60I/9ZrDlq7CbbdI101cCph56B61Y5onmHNiVfa61QeSCyS2AUzZ5rNnxSaOwgscCABL9
O0pGCrCnvFDuGcPOJpGquba5K/YGMXYrok/tZ1hTSPkLFxWvKh69GRCs0TJ/ZMY5XEAtrrS7yKBC
664HT95RrO7KRuCEMKz4MJayv0RanVMStRLutTdGfAVrQP8YijC/Ipm31g1dpPnamHaAmTiiO4LV
wmUgEswu1WTkkz4tnXwFWBWHA13AVrebKDH3hBEC6i2jfoPe+OwJyal5yLPVLPW4y2T+YcXqF/1r
42jFGj5xTNd3aJ5qXPQbRBe8bQGttBwN/7UMAoQleJ6CPo82dKD0xiB7Bj3U+OHnEKCrQX/1S8I4
TQb8gEfb/hB18QDyTdNl7dFlnWwq3SJKYhiFMeb2UjjFzY377aRy9WIsD9wEDPu4MzCFDGvpd8E7
ItA1zUH7pWZFqjKyEkYkoUORTPQZ0veKmS0VuI8Mk+yjS57OzjHt5ZZOSXPRfd5cvLTheiY1ayOU
+aOaGDZrr8bXmvl0PJL+hxJD9+g41pVbI375fGB6sg9aklEI8RBbEgfii6nN7IL+N7tU82DR+DPV
e0V46kvikU2FlsKGy/Sc4ZbPQqyCEbhjBn5LCtJsj9c8JshdTOKOoXEnCzXdnGEnvFyeg8I3zkp0
+4j9nQ498WrrJgIVVnZZinr84icV7jTTjmg0j94lp5O+oRkL2jbo7f1nrqMcDAjg0Y855NoLUIle
yiI4xEk9fAQ1gEPLSM+yCL7WjgXDRHny1Mc73TA7hrZR33p/MfrhGYqcnsyfYS5ptU9TvMs6FCkq
Gy5DMq4rMKPzHNgnM/RBhtvlsHCwokeyO6PHSUc0GnU8bwXwzql0HVbK8RHrnzhU7rCkPzO2h7mH
0sTNpj2TeHQV6HpeJgJwghC9wti5N5/+HaCAMaD4baOESzZ+UExjxPI79ZPPJGYug42hmUVCG/nI
bPNrlEUQFOka0RwU8yYIerVXejGZWFcrc5K1Vto+lCm4BFE30d2zux+jqWdOMtZ0mhj36PjMuZV2
jIf2JHMuIFa/Dw0yTzNhoF6alrEaaJzv86JTayPPhl3kdte2c4n9s0gOFiU/xbJGQM1xh1t1fgsI
zGJv1+5uHgJ4QP0g7wGHCagZP/F3EDjj2etYTej00kWM4koiZB3hIn5tb7ZkyuGnAlVuP6kzpujf
cSnaK5xigFDgFqYvZDL1pBZHHnHKJOeF2ynDkAw1ARa+kChb08HKHuaRwVdujOExZwmenQKUBly9
zRT1LgAmuKhG1X74ODi3Uf2uovmxSpBkSctxtpRbZ0d/GGbMZCEcEfuoFqhDWZ+jwuTO0jWyTJ8E
PsMo9tJmZcqtwVy1XqnOLTdEkQcsQVxmflXCuFWReW6V/TZ5mTiJqnitVAPGHB15V43MMZkCFRIJ
sogz2IzE/szon27ZJB7aiLg/wv0YmreNj3CrAZgeYY9hqEJyYfaSWhMoi8gsIdSHajd7zMj9Mfgd
Vn5OwxTtcYejpnBid2tP3T3WnCu0ko8UJ8UpGjP1EHphsI1slDiZS+f+AcIfI7gFKiQwj20sF6U3
WYoE18iq2QTVj4Hmkuj1N5AV9skCr81gAU0jFIYJlTQTY1I/ihc/gAYejT1z64bWiTv/DkWfnmrk
xyddusiaiQVac8a02MXpyFlEHoURwC7Z6Hv1ec8C4SD9uju0PULxVvuA9JaboCdMc8PlbUutT+DH
2cKn6gOJTMFWHQdrnG4ZBwYEmcI8QsM1j11/KvAzg+9MsC/30Wkpa+s0h0y0yKXd8uL1bXuch35p
kWNISukTnWvhHlKaZ3BbOFa0ywMQJC/LbOMcVF2xHQdIUJEZ3ziFe4+ggpwHXQnvKZw3bkDM0xhF
P7xdXvn2kx4aoJA+8l49JcVRR0yiVBV6q96w+3Mvp4bGZUeOQzWxwYJ985fgakzgp8ax0lUlCH76
XCulkzIVZzYEFXeWJ9cjWRZ0FCkHosOP9L8fZLLA/seErM3JONio4rYGMhmivEgFI31Tb+3WsRiM
cAOlvjXvwxSNtq7xJaJ9/N5Mg3OOIvvFQvO8t4xmicCcrqMoxA0dv++6w72YyrVRmKazGxhcVdAe
XoIS3f4QIicoRxjlZNo9jtgwNxmyePQSlnUdXPUtDrx9haR9BwSsvjFNb8jzYoC99fPpEpLgeI6x
wWiqOcNLWxhnMBGxNrB3W090yk5qcsOXmk5YJVX4pkT80dAT33kh4g93cieox80X7YuK8N0FiAyv
11CaX4XiFBzwA1TZYd3nsnkuwwBjuYxuRGGfPJMLP26bZteJGoZhG+9YM2TW1Y8yEvlBJ8n753aU
d711GVHXAoyGimBZ9hN6Y/8yMApbodUgW69hU4nzZD3mM+z/wrl26l2ZVvv6z3tMOe4taMCH4tWY
t0RAxY9Z4+ebZi6IHJsbhEnFcW5d85jnX2k6h7Ct1HcrtE9+3LXHMEnVo4urgLKj4ugzQ1olafBb
N+XxzvDT6hSxU/DRWwgjCMEVNIq5ZFqrG/Z2SVqyjFS4NYy8vFdSkwAc0hYN7ohNRk6fqgBKQ9J3
AHxwFWFffbKnszv8clQzf7MTrIpmeJ472/iKEyLe4iNr9lUr1KNTkOBCrym6xi2fBbLq5r1x2o9S
+OWH66GACxPVnZsg7c6lrSbSSzi6+GnC0I49o7wwQkEOSD7eSBxrnx0+zwhuW+FfMBHXh7V3DoLo
WDpjf4B1/UyW1rRLPbunW6ERrvmiBem21IAC/fTJ9pzfHpTx4zjjLMBui8rOIyMrtOwKhELjH2Ki
O4vAW1sNM7HIE28i7vRqDFlwKw14kTfkaveFR5Io4aBlBH6BTOOCj8TZta7jHVTZPlPzxvRvsheP
0Vnl1jkLcurRL8duZpZzdvaC7MRhrF4RMONdYrd1L808eOvCGNo1OI8lXQKh02yzJoeEmq3qgjFZ
UtNAmrzOfhM2rtfZda5hXQDisoGJ9EFHzemheQKmKzeZ2dMaskIkZ5H+jsa7eAnt+hFbTwNbIh4J
rkXghqNlBzzdumY+d49Z2XrLwBfmslMfijYrT52Z47OoyGp28nxB7dkZKq4jy5K8N7bPmRqj2gA4
AjHiENwG4QabHM8nYYtVxOA0X8fNUHMFDvOaIZdLJkSDw1jX6dliArdsL6GZO9e8tRgpEcyzTps6
eqqtWB6rUCIb7nybUKDXBuHVpiuz312tysPnvdhmhc8+bK/GmbgfP4nvnytgmbbxOi4JHsR4yCxc
zgiZQQltIKS8EeGycHvdBiwqamphERCBhOehSpf1sDanTTbh7zX7IwDiJTfCsC6WiI69WAKvioWl
1gBKNP320nRG8LQYbCrk7OS9ONe+1cYRYW0xFt5t4dEOTve7jmp9N0PA0zURYqsKZtE+TkcY7qLs
jszBwLoz4xFJOh4mRxOTONAFMhoc3dVyHhRMiMHreafPBwkcAe9ISZgq7Ph7EjAZkLAjt7kKFURI
x6NLl7YEnjjGlpC1dGHONreaNxcN8dFMsxdyZZh+CWdG7TIBa1E1dgwjyfKLZYgLl8UzyLFm74Qy
fR6CpZOQD/W2LiFplCnqRUWmygpS5UIPHbgezcS9pD0/PDRjtNCFuIQNFCKcYlm0JhmoWfu2KIKH
aire+upZyCHYtiGVwKzMkA8KpVfjB8FuAort6Do76GK+MDIJb3kjxVXWWL3yyvw+yxb7km38kGTt
EhhU3PLUupXoV/cyZOgtsQE+V9Vw0G1ILoUocwgRRfQCpIpD9pzjNeFAEACLZBdgVUFuHOIPutjL
709ekn4IEww7FCH+MQ3bp8/NStEWO1b+dDV7x3wNrJ9jkHkU+qP+alU5cQEEGJEdyQmnb091O2Xn
Ujvvk26+EzfOwLMmAiOwiRWLSkWCvQtENBBKbXXQ3YcsB0ntGiR5YGs/1XP1UjdOdRB66lmZW9YY
o/OO18+7ZU7IBgqCsTwYab9vNMwRI4rdzYBn4s+lksHOL7wvjzrLKVhS9VJOVf5iu3LV+tVhEpwk
/7wzmbRWIQSL4CWVJNUV+XhJ7RZ5l3LaXaZGMqUjfycFKzHH6fiovdK6jdpadRUxe2VmPLV2dDRD
k65ZCvSXa41/WaLgFZoFhmhxCn8WEWwdm8BsOYhPxfeOVhf7vyr3oRbqOUNlf6xZaia7uxrxWYBu
vjjCYmRX9AXjUpfZXLvQqlJa0H5fGqcJZZAB+hidK0ND0gumE/FMPvk59Eo6GDu8NkFl4jZPoe8U
Gy9IQWDDFusffJ9sX4/Uzy+pna9JBKEn3SaPvVFnp2IKO+xLch3HvnspdbWLi8kFmNpGJz/TZHAk
9SWOjPxkQL6gZTGuEuj8V7d++9z727TZzqi9HkzDh5bpB9s6E784KFNIBtd6oJcyNxybBZgXRE8D
97Zoao7qHJbMvDUeqU2pZ9Pnz8Od40TErtihXI09axcs6xZv1mPr1g5jUcLesdOJ0wBziti2fCRu
uJi2OAT4JcmvRvAAl/o2aJyARRjEj/Zs7FMz/Ujrzr8CGzuV2J+3lUzmrYtBoTAwzpbz0npL6wXx
SiSS635jDArZ3hCYsARIQFMaH7mlv5YxvS+/rttjskitCafnCBiEWz2M04tbMI6wsdslUWLscGgd
PT3Yp7RB8evMORZorEGLR/A8WAbXJrtbbGfWes5MkEmFqsGesxWm2Is7L6cEKKMtHbz+sUYftgpi
G31zX8AxK6m5D7huSUpbkh+RGe2oWKenzweb4dyT5b/zfhlYCstgbcsIo9ZSIH9Wyd0c0HvtvJ7o
9bDnpuu50IZgxu+CoUKEjnGyBAN+RKjbqhncfQHNbCei9FklJn0HSKhccKmJ+Xv2gWdaTr6txLT4
PKERYR5EKTh56omMNRzo2Wweg06Ux8AIrsmyy3cotR8IauCQwricY571mNe9fES2NOwhAh21JhKW
tR1zoeR8ELso6f483HnOq2ta4UZ1UNI8SFlXg2hkEj6Hi6DzGWWyuvspUJC6iO/lmL81JXbLz3Vr
iqbHBQO8r7jauard8GRF2Rsp4PGOrlx47jjnIzDLfHvt+GonGuv9X4cmxuPoLkybUB8gLktIyLtR
z89W/5gVnXnD2ewD3nDdVSglSmiMpygWELBLGdCoU35xrEpilZ1u81mwWOT8dDC4r2nSuacq/ihs
eaWuVlfXzettxMxpNbYmNwbXZW0TLJ0nP72sfYfLcvPk2JznqUpYp12bBoIyzvlA8WI1AwG2SwvY
cYd8O04LpsesnTMU7mYnyYwHg0S/RDXGPXPq3/NEZ0zMVUETYY+txOiS144DKZ0vJPRbXDwOIKJn
KyeSZvAHsW4c2z7SVt0waiiPyA2ClVEobz3oJjuh1XzEV5xjPmyZU8R9sHMs9HmarGISO3Jo/2JC
KsAI5hiNFcSN3i7Y6XE5dlA2Val3s1m3SBzWUg7ezWhrY2+osD0UbHad0T5bLhl3Rfi7CJq7oIrZ
8q/IcdVGeUSXRG5TywHDS5r2KdzGgHvcxHuenY6siYwmSJw19cXNUOBq/a6j4Aev09s7Tn32DA+T
BuzVx9jAmcaE9SkZa+Otnm37ZA/0GH3AxCPQ3o1yEqS6IXFGmRV+J0fVPpLB9G0OCu9SifkQFS+z
UTVnf+jObhyocydwIvqJateNoEeWjsYtXwKtsBpysMSsYLrQ4wuIZYDbEf2NcRpss+L6edboJlLp
JieYry4pSvEwjDBRSwiMhpfch/5piLAtN0IVv+5h6OVUmsIjjm2Zg7XTJvawu3dRvysc8ebOlnPQ
drxhGc+IYS9AxAqn240UVmRLez/qOL9qYB2hVRmHoqPs6oIE2X0pScOznQUmSPxNHM4TEx8QVYNV
LlYq1a2NFDYCxHrgScy24yGdVglT9V2sNPKwthO7fiXquT9OA05ETWstMzs4/8mMKWJcMJRegtem
pUfSE9wdxnn02HblkzWRXSFrdZPhkKzw6TyUBhqcxnPXgwXXuPK4zNArQSAq4p01QGlOfEjr2WTn
iEfhXmZoszcgWNl9WZD2HVipBw7lBwd4/qEf2je/68GKu2CdyBQ7N9N30NMvo4nnoKhhfo0pubhm
Ftf7CAXiWJfTKraA5kY6/mL4VgoAGlEg05ryZKmxQ1xD90uiOXsAYUb1F2anIbV3s+uKTWRSbXG4
sne/6nIR2NOpWPcsu9uop6WJ3QZUy3IkjDV8Z50jPQ/J04RD6BsEx9f4cCfvIA3T4G1OvzuO12zI
x0o39A4RXReOvDi0YdZ17tL7TPw7Ami9UgP6VG3jr84SRO7QHBX2i4mo5KWr75iIoStvgj8rWoE8
dEye/JRueGGH2Xaci2CXMMFN+sS7eYk8aeNhzNv61Z4jIBx+lO7yZQAWy2LYEBWMV75vm8e2YoYY
EruwAoeTcMXONN2qAAwX/PRdD+qFGnwOrmP554lyLB8lvhow97ImTTg+GIY5wyCU8qar+iCqaU1r
P8OzSrhM3tUMfuNzQ9U756hgbdeFzzeF7yLGn6LDPtuS5e7KOD0QRY9M0PT3htN/HSQFWloEt5Zj
8bOyelYED9TU+FYKrc95lZOgOvY/zQKcWw0OFstM16zpBY1HX792As9MzQWxdZwh3qXoO56SRj3D
S/xlWJl9nAlyisrQ4k4LQURqwGAqlJx0BnCbaeGPW7fkHJRpoisyDqEPBLUMh9hp5EFa9k8dDukZ
ni6upRyCTVT9Qlv4CwnfzSTu4VgW3r2lSNzVYTufy9Bcyw7IfujX1qlp611fTvrkC4aFnVbXfN4Z
sn/0dfZW0cKiUkFEiLEJaXRVD2iZU+MgAFITl2MUJHj35DtEmHvvBSRae0GeYxGQKAfjdh97wc6l
l/vZdZAdMzjlCFZpeziVcW0canIIml75iB6QYrnhmO3QciB2qetw0c8eYKsROFdVS2S75dL6N/Ym
Q7BpZXiE6AV59g0PNEh92wRl02KkdTOiditrCm91Z0GJRmfwQDusvXcJpWeCMXm25HgeFSchgXjM
tY3vAvdMnJb1TdMNfmho3W/MFnBqzhz9KDPDf5iNONn3Xgu5LOinq5hdBGH23O91Ebm0pIHY1XVu
ruq8t6ytUuW30i2CU9jD9XBxFuRTFDxSleCTViMAdp2lOCH5vPTUnBJsHSunMvulT7W2QjKq0EbX
e8aZtC0MOnwYhwsmiUex5IELdnWh/JDpX0fJZaYm55uwokhJ3VvsHQfVuU/oiUgPiUJ1sttGbBzC
qhxDO9DYNC8V1B5ZwvmlitFokM7HLHQuz8YwASoA0e5a6I+H1P+tbbICqilmNkxEGWs6o7ZUm/0J
4lHMCa5E3QpVHgme219Kp/0yNpF/xrn+7o+qWjsL+hCrO5SVoDkWpR7B/RCInoAOJAjrV6tiZuE5
KUNe1qjD51kk8qg5/qw8ktGhEd8Yx+TV8Kcnmm7yq1MPYtWZAeysAmB/kQxn3n1349KF2lUGbl16
/+92Jjl4zthq5p641Tnv0EfaNQeRmmgBSSMwn8C3THlv7HCbPfNDqnXbEczmNqZxnBmpEslbTsem
STHsUPbnESd7AlhgYdGbqcPEWnmpjnYI4vkN3Cg9E5jl9xVyVy/FwGUAMMSLQKzdCGbOSEKiVTBO
IbsYcL5Fz9JT+mvklPVupqeF2bm0dlnrUNymXXOHHMHW5Z7DTD9jbxKgcXVyR0jtHmOvguIxNAP+
mSS6pYxyVSNncibgKC01U51g/S/Dgd3ZNHGrDL39GE/GW5GXxeucy62aaNgyY+9fJt3faje39rU9
J6uUCvP6eWrJRpzpY+ycUnMiL89MjX1sDES0qQalhZVeaNo1N5QV/sOA6TqH6/Cc5t1uIl4pVO9d
XQ+Paet7aFGzZsHmP+kW+anZA7KPSpbKxLGXq9MnNSpw9TkYrZqRjrgrM6/OXV/iQojVLWsqY4PO
wocIUUPZpGjbWV1o8UFE56Ec/adI4tyYOQ/vmJ6qpzj92of2hHuv+2EmpJHNZtscMYqXX9N4LYru
bht9fUvbg2NrfST7ZMZz7pjIH7KAEsn9YtOSu2KOru1TH3KKcZnJMaop26tfbbpcv7TLz/Hwlh2b
1GfPDWYYovjrL0qRCTVoj8TEucierAByVBAxTp86bz76Y5LsM7emlRGwzNAiJ8HiuTB7mgMjwFGT
8yWMAhMHaVfmT/il8EJrTkbo2JKNLrUNb7+STyERcMhka5ST/fSNxuRZlO+ke+aHIAmvCo7XHqpz
4JEwIpLo20AS8bemZbuw5E8TV+E2FJF5kaydF8/0Mbz01BZEQF0GevsPftSVdCw8+42gI7libLCd
mdLuctqKrxDBqDPDbtzxxuAkWyQ5HR/TRmHT2ZatQYMBq81qbtHDtE47PuVjvmGUELEq/i/2zmNL
VmTLtl/EfQYYqusK1x4e4qgO44hMhKE1fP2bEHmr6o2qTvVfIxkeR2WEO5ht23utuXJ0I/Z8I52Y
+ykY6M/TqNmMZUAWiEqSy1zTNee0mwmyjcq6nHYZ9J66MjrCW50dPE55G72IVvGcHGeJO0PDQLGt
0XAeVCmSa9RY+bmJh797oYbXzvSOuDnxIHfgGEP4hS5qqjfYH9kuxHUno45wS+W9azMjh9Aies+R
HdxXMQ2//bUhV2FRJphBM+i5IKTS7KLbg5IkgXkZLzXC6VHXCLqO+ApyXc9Z0+3pJHu6OKrS1MGq
mwxDCopkB0oP+1hTbWXnLkAgbAfMaIdTlvdyOzhFzvejSPVd5vpt/3RjwgB09yyc7g9gLP0t9xzO
Rap/ZdDnPTQJ8FRLyozpja1dlBmOVyfr7/aIdlCnFwW9eyLAPTVQp4we/l9U7OipmVLdRyHoB5jV
kygNIu5q7eGw/1FRgw8MRrv+nuvc+THZC2U3ai9so/AdmVPmQ4qHZin6WFwIQ+8yxElMiO4TQTSf
MrHh2Y01ply703eVU+gb0Zf0l3QO9XHfGX7q0m6yTPBgqccNghU191Hhwg6i8XSoOxCgfZ0SeLiM
dJo21w5dzBC3le05C9LqgTIF2VRHll9suH8iBz1Lw2EblCIba25n/mcvHMHe36TQu5d5uSBkVEeo
irf15po/lUtkInkwqq5VjalQjxhFy2UXrop42bG08ns1x+bJNrLibg79xzh62kHOcPka+oiEzDEq
GM321hP8zCibpuGprYl3AcsKTtHsorewV9nd6+hQODNSztGw3LPrlBNJtKRV91pXXx0p00tBAMbk
ND1DDiy0lYUPAvUKPjKeR6zEnu8OccngdejfVNMghlnCKROP0ZFOe9Zw3N064bFyfqk2syNYiXq3
tj+0IWmXeySkUk+JVfKQuNkF0YIeO+Q9tQZCPVEXQt4ar4CFaDxpmiDCEMe4xkG20YSLR7vDZZsO
NqnM1qlNYtggUv9lEikLfoiTYlBgNCB67hwNkMjdTp49TeHeC+b0OHrudag0AhhkM55kHpuHckaj
OAo9oocS2V9rJ3ybLUyTgpaKn8aCWnVyDoVnfQzAxrdRj5naa40/IY0NsslzMDYOw8/aDPHJKnT6
AxazrWMSWTLjJbhndl9suzhs90lSvbjNKE80MpojubXTNu0G79xkzdWVyXyrrOK9RCWThpW80JBZ
xukZJ5tum2gqeJaz3l9piF9SFpPL0Hvq4mLsAfVvzbdmwvrRZeoZmO4lRyt5yJLuAIbiiZv5Ky6G
5GukR+HZRr7BuN9mEXEjuKGJUR9kMmb0wxaQrIPkMmvzVyMX+ZaPBtpV1qUvjC6gnqSj9CV3/wWp
At9FJ0/SAeChN13iD8QV7i3lAbH1qpb3KvzW2RyUHFLu92NWHEy79EnHO+d0M2/WiLiEYT+GF2eS
m8pGxlJ+1UZyK+IpKu5J9Sb6Ub0Ozgi82CaaICdgm7TTEL+XNfo6A3U+BSKJBu9IEPZ89CoGvFZL
HuV6L0K0wM9uER7TLQU2sI1yh2/WWIAY/qDp+EKWgokJGQASj/eZ9NL8EI0IznLQe75hX3V7lvfe
1F/wYqornIR6D/xToUmCryv5SaKRPaGyb86yZ4QBPswRDA63Q3qRi6rOMHr8UnllHKaIz1CTpne3
FaGSEYDM9fhpdp1gYM0DVKP8+PyWyEuyjpUxMCs7cuMDXGh6H8omGuueLYyBebPPgegx4ac5jCfO
DYuLSFA4rD+RZdE3yqD3sW6TraXr97UHC2i03zHWIdXGnO0T9pVblaQIIZLy2dbzuLe/rUfARvKz
2r0arnpgK3iYjBKdsPw6BuMLjsuIPJJFAM7AkgrOemtzao+Q9qeRpGjygJYeR028KicwQX/tvaVT
LAGkWdgYYJXYOiclouxNrdOfHUfIhAkfjnRVLAyGiR02r7buIhSrKRN8M2b7Ie9mqytim0pR/V1z
O4EM7Bidl6FBEBP5X4U9XaVpIThJ1EtJK/vRw1oC3BY2h6CDf6+H9/XCXAP7kcYbRFZZ4JD75Wo3
5FLVtSYo3iSUr02tNwqvg9VM3stQ6L6hV/1eJciIVpmEbQXxpclD7aUIxRIBkAMp1XAZZ8tINeF+
voQiJNaoRAM1LeWADcVgS04Wz0a5yP3QLJIs/Ry9eUvWqnXRyQQ+xeyzP2grI+Mjec0pg5eqMP5Y
MKwx5JvatqLVSoR2QCJ0MvAGyf6nlfY0JoRpnZESBhevAeyVMnvytfg6qzx/IfPnqwak/0bli0vO
rX4HaHUPxItHO3x89EVY/rf4z9ArVVVPU5rA7tky0ZarpXfMscHi7T+nkMV8kyTJeCbzlT+e+42T
/54Fc7dxuVRGSilXdOgslZ/WVoe4RninJXsM5g6c7TRKgiN4y/HFKNA2u4qQjvEZzDK40Ggatzl4
s63SHIk/VhP3LuZpXHtOBoihk6YTiJVU5t+jVv4hl0rsXSQX+6jT7Ws6JqASgqpcFK/t2YqLt8Zw
dEjF5viny/XIR7dD72xqmTtkLn6rGDrzjvNHeJmXS7xovYhmeNU5YiLAnwUdrTj8mtEncEllQp83
7DgyccRwYdC1tF1PbjrMTyfZzx5MilBK9+skp4jBVtEcvqWNY93K4I+eh+TZ1SwOmEjtW2dKQhxc
L3oHPuQe2zAQPtBHrGgQVR7rBUQTQmwhHmHpRI+oAGsFdXo4rsLFmNboRsrBO6EcwerXEwWaLeto
XOMdVBWDlLR30TtbAqfj+g66EkwBuXJ7LYc9yP//CTGcVlL0hpXzqw3IA5mtvFt2Fx3bLu/x3IGs
1sLxi033gmQnE4p73ZGNpptYHae6hX4aE0RVDkgnRnnuZifzQ8Gwfawtejtu8cH0jKwG3TqaExaS
Mq2MH0TBbWLiuLAmltnR0dhjwr5yvnbTV4R2v3CTWihyDPn0TMavou6cPYTe6Za2KJenseT7Sjgk
s81/NCYKDTB9rJNYff1eGr6BsAtJnyWf2UADQuajb2Va5veGdPbZmMNCqOh962WGcQS0t29WA301
VscXrKvgEKGpb8chV/5I/3zh4y4LkZdfcQTQLvFmMKKWPdx63Xp2YfqWzqF+arUOPh50TJ9ELQ1h
SwTrtR30hxgIqg+Y5syO9bAtaO8oHOGoFQ1Bu3WNIKx3iVqUZniOf9jSLE44ib1NWr1TZeo+Wh7l
AwU00WuhZejm2jnFHA14ZuEdOoYI7iTDItOpI4wPk/wuuT0/aOkCcCA6RQTCukTBqK6zpeD7TNCk
oZcMv0sLiGHP6r5d5jL70un/GuLux1BZcC5Me+Tsp8YblcQuScDTbPB9rufuyiNKs5qm8Zw21s9S
9YQMBNL+PuegCfOkQmVlBS+GR6iglf50ckpK3S600wCvjGkn4PHZ20xFXhybjn04kPHw1obW37Pm
mG8kSoAZsOTfmfoIvLm9FqQM7AsD/gtToqRfukuJazw8fMZ2tA85wh3SZXlOIzvA0/OX27g8zWLP
DeQ9goRD7uxS2RTKJuoM2JgvamGeJvrcxF0ydSfE8N2dNSzp3Bxoydv0jJOmh8oaOQdDq2ELEb3K
8GBGUEFkwTii2NC90T0aCRLHRZss4T/0VA6Gqoo7yB0fzgyt93rMTyCMoAcRBOF3AdPDemSewR4+
Hph4CqSCwXRqwvllNOT4sJEvbZEEO8SVkLhRVkp/1RCyVeyrEccNA/Hu965a1JsQzB6tp2nYjrt3
MyM1gLpe86Mwd/yCIEkO2tvQyqePyKqgjFvwyeeopMHqBk98XR9qVvoO9FC287TUfoX+xtx8gFRL
NXGJ8D1nzRTsvSgQd9sleGGV4KToqO5RlMsPJoXWJY+pRBOskfzHmccdPoIBOE2faT3x1AjXpxbv
/UzlnU0tDB1O7O3nYbS3m+Fqv/eyyK4Rh/Zr3zI8DEeIVtgG9Ks5kioYxn1xWhd+IEC7kVH2FR57
SJBKcY9dyHJmQSYUzU0kB25qE+dIyKtab9RmxjvCdPYc2uA/u5CWuxggz2YhXoeCeffl8+zlsmSo
eCbU3OwC8io0PtNRlw8gshX4/SXP1pH2Mc77R1AP7jXTVeNrE2h7V6XDXoqQ07mlppf1JBwDwqCn
8sEnVFyy1iBIcIDK1iYCRim7MCBEZz+rpTmrOu9hk96bTSGaiByXRJrQcE8jjQAjxVnJc/XbekGy
5xzs0qZPTMbViEF+JAARBoKNmeZccTiaF1hAH1VLsCr5xqn3o5IxKAsVvufTPJy1vmmOGhioaWjR
okXC+EBH3gIyrDD4R2qfGOBgGceLk5d1/Agt0R2w9bJ9RmQr6YjFKTebX9Y4qVfZdOYWnojYObPT
s2IsiUHLJQ/datdHc3nKympLER6+fW6/GZHbCJBTl3vhs0mqM7jSwq5/gxNLGzTtAL11FNahNpNi
1CAIHiyhbdeJjZjDu1mL4Jy7FcHMJeteS5y40MIaGCmVdpv21nnqVHc0wn0UejCK0KS1KMTWY+VQ
KD+OkaSHppsd11d5pfJjPghQgKWBUGas6KfkXfk1oJo/KNVW9E+pa+f+5NVeffXs+MskNNcnwA/W
fAoDtLTopdRV197a5WJyk12WtlsZtn9NIeoMc+oQFfzHJbRNcYHZFB+cGFTX2meo1QwNaX25XpBK
QPUwYzitZUoyAgOjWA/rB7GwmDXy6W635Y5TnHXMhuaHLX71So9/DnYtL0ZZiI1T0dcw7YqTP+Eo
hB8hE+pKJunMk4tZXT5PbKR1gjwv+bHIhzO2rD7IampU0Ubv2Gc7b51z35rMZt2+2fV1h4XVs0ir
nApEGprFWZ9Vi7yxAVqOm0b9LfRmjPEV+Hr2CgZ+JsqWuEs/Ur3JX9JEh1fDSOIfzwtlAouC944e
xa7s4Gj1kx8ZvXlJlgtOHNCZLuQdQoOTY770Zz3Kk9O0iFFj6ZrEELZ/dI3mBBnAe0gIHIKj5juZ
3Ev2HwcsExOFyMtrnFDPrKqKpT0m7M689J5+8Kao+6C42GWUI99wP22SjFAFIEcEf0f5yxRnzcOU
iNmGHVJxdS+zQLwMTam/9Im+syYEzI1rONTZI4Cy0E3u6ytNgT+0B9M9ud3NMZ3qGRHpdJN24BN6
yKNLp8bhs0Ynq1nnzgQAsnULdlwNRhrosfnaaJqO15OLFQ7sPwLkj8YyU0pLnUdHt048pGyyerXR
ODCRl03xb9gWzafU85lBh1A5o/qWD81HyIFvSkaspj1tcA1BiBa26lfrhDeme4c+LJqXDgfzJTa7
37CveGGUDOcD/dHPDpLlXvcO3H/RvSPV8W6MzjUtw9eeaOpTSs/ibUjD+DJo5DWMiZ2xm6F5bxZP
bJMi7CuFHe7NZRU1W0q62gMU4qIIhLMaPeRsZ+dMc+9lMIc3Bev28KldEzlOKttziDQZvPKXw/DC
Bcx2LHHMbeOlj2d60S+wzrMfZ6j1VQ91IxEdsvnmFdNPdNLjqNoUsCxe6tEHmGE9Y6ZkJzdhDECu
qQewJx6PmIi9F7gK7XZCcLOb6uJU6QGfXmKRspZ2/iJmf4vd5KmRY/rUIejs1h4r2WHgMtNsIjCH
MIxRq4M9CLd+u5qbZjcaXlAX80hsrLCumXFqzWubgwAZMlFu8gqEla5BOlyPJ3rvUixI9AY0Ga1b
WmrhNQLq51Jt3JwQkK87UiJQdR1XMY9Fw2RjV1mI7tVGimP3823Iwr8m7DEcud3shfmztv/c1CyP
AU+TEm+r6K2+heVDogPaeIYJ+EG4PNFIzGLdsV4wBu/HxfGVVp351pAi0U14J2y7N6+tiY63x2/b
mh8KJ4qvq8y9Srd3sYdezL7WLsxAdLKpWOHxfB0dh1N5n1z1CUIvwyd50Bjv4jeZbpZrq4diGnrk
wPSrTA0m4MAEsZovlq5Yx4QpXUpUaQ3vTdIw9b9wYCg5ztNZWe1dpeuCP9dY5mjY7SDdFP6IuZG/
xvm3ogXMeGjR1PRv2KpQUsfjba6BFFYqPICClZcEUcKll2XI2u9520zUgbdVttFeyOncYafUgc1D
dZvKqvkSpll4aRo41D1KAlm1E6j7ADEG2tFh41Vle3PLub0Fy6UuUTdbamB2PiS9u4taC9lzU6r9
JIOdtArnvF6Iu3NA486Y3kamTBsLzLzT2yiLO+nhpyUx1QrbYxRNfxU0MmEwxExVvZhvYmEv4GEE
m5JF3+IMBpYjU3tPkedxto5ogRbhu2yM4syxlyMKgre9vd6qS6/ZzcBkzQSRRjSVoE0vhV8YmpvU
lWSoNDr8kL7Ubm0CQNMkrrGy4nI/6c6HVcGqaVoimA173E4OSh7unEBzJ8oJ7dRkpONJPYsQ4yFg
80JHJ4aM5cabhvnYxi5ok0nvtyImX6gqG+bhjYaIkxPfohvxgvyjJYENDMwsnvQTr6HRHlf3Jd5Q
IGgM2bfDzJCEO4A/3hXaD7i2OOiMGSsAq1qSbipcRC9pcZijvnxp5+g4k219iZai1CaHk8J4mxUy
OWlW/iGspj3RmqyOuNWny1ihNMW/+WpF9as2MONbtaZ53donxA/Da20OR82cLzomFXSIBByhEjx8
rkXR70JCtsSe8LuZy+hCUy7cCtl7fhBhOU/jhoQc7WkwH/2ihPOTjce5c+J8NIiLt3kpTn3siFf6
A2ROzzheOrx7A6ImFomW9B8KuFs842tm/5hPmUqW4oamIh3132NtHCKtOUG703wUQHKP80gdCxm8
OqxrOnYrY6pxto5i0/s9IDec0C32vEVOtvbd2sQsfNcqOgZm1re8TTLkCB3rBSb3PY0RDKZoWI8h
cJ4lS2bardX/+qkp1dc78uWk3ybT9DqNIbenh4nD1lIaF/17OhZYPDv1ghQZa1wxhjvLyM1jwJK3
5ambv9sWi52ta194K6BSLvfOTIL97Aa0fJXcuQwBxjr/G81ueWhNB31pRTNvtvvrHGtHt+jnC529
37GZFsfSmiixVRPcp56QGJiJeF/SJj5RTPq86c4GRWJ7CJvMfXZovEdqzIEWNIftet6M8J/fiPnB
LY12RnkFo6S+rl8LEqySAI13OyK1ygzy0/P+3Z5g/SpGgLjO7A75BGdG2dmEvtZJ+zItK/CnKgih
+e8UFOKSFMwUXTj0uCPnb71r0n1rjuRZDcNwiDDyYnIpvzNYyE86aSR7Ca72kI9RTq5lQuJFJ6ez
GNQvTUvhKUZRi4jNG1467KskThR3iZp90yqpXc0a95/MO1bdgcjUOYCF0XQFsrE603eeiTbKVvS/
shQTauWyuVd9ABRr61QOD3ZtNxtCdtpNGaXt1Zl4srURw5FikOWH/aAdm0UcWJeJRhGRR2dRMpTC
9+jSwnlXFqhMpiLfFDrcFMUb6WIl4sGFubDSF+aQDQIN4j0kP+qFszPpJWzgdaFQVGqZwEhd4v+0
ccVik7iZOhmIDSKT3Qg6YwdUrwbxTuLqK8ZnwnycJjpXy4rbueScZO6IZQTjkEdQ7W16cYOaEYQW
JxfPTuLjGA8Xt+wxz6qq3sfQHcig5fSYIqXYGq7HSuEgVwgiVS9tMarSNuv2gujX7TqDWy8GeR/4
MYdlPvpXNZTy1Zs88zVv1IfUDswNbUb5bf9qRMNDEJ7O2Esp0ikXU5PVKJ4lTb5blnA9xCk9Leig
HXcWrXIJ1Ow9C+LmHb4aKc7DYcgk0O/GSQ4mZdtV6Ui+SzGFPmBKeW1S8UW4jeUPTo/1jK74XXM8
emuF9uaWcXNeu6fC0PKdZo7FNtb/6uKULAsbWCZiX3hZUP/rZWTCIrEP8TfSnGmF4Std3MUyr9Ib
KhJOjjfA4Bayo/7ZpxrGIRQfwg8C8TPvnwOGo0du29ljyCwggz2DTbaLfdKhvO0WSrtVFUnOz8ms
uFSy3Wi0zG7rpYC5+flKt3hYsfRf07YV+Ov5DJtUR1XCV7rV9ocxQ3yTyK690JOiN5yI/g0adXzv
6uI7FhG2tT9GC7S1kfyNhJLJjAxccPZkXBECH7QC3wGA1XkLHx0VCyzcK1rb5rXUSDXV6z9TRfpw
zu50S0rk6RxQNkYTtK8W467dKKGQ8AjjoVwWGGLg4ZZRsCyGRTEL4+Ew4ptqugStAl9d9HbxNWNP
nQvcQRgRKfdtGyVuhpz/ul5oAv/zii4ZRiIeJLn0edfaGAKpvjWUg2aaA/kJfciHVRbjGXT0n3VS
Yxntn8zM5GGdz/bLkDY2bGRDYOX4CPVnBIznZA7kjkHvAxudNva2DhRJZlVQ7+qJI6rrpL9Ku/qm
NKM9y4XdEUM91guewuNi338YGouCjBDjDN5t/blXJdh6cWtHZ5fieyN94O4h/gszI9unS7PKajHk
WuSHmCKIDmIcnK9eUh8DSbfYLFp5GSwMEG0NM5meJZaR/l5Mg3koAJdsP5dNh28HZEjYPJqBEWMI
rKadeM+91nlpuvR3xIBmn+qA5TFNUQeUQENoBC/kxWTX4JOl7lsmr5l8XTWZ6BH/vSL33oz1Emm4
ZRjlEdMWg6jMvnah4xxLUf6cIfU31Rg8heFePc7bh6QVySlzgB95jQBliSQMHxkbJu0FT+KOYnjL
yKaLXx33fR51/TsWd0bY8AlIH+/8Woa/gyYh5An9D1RAo3qrqev2IYNdAA8JKjZNayikmUV9/viN
hEidaSgq2vZ3xmigpJI1g3l4g6qECEH3nCdufnUO3bI+/CMeWIb5oj9hvPpYrYvkqWqc3ifSP9tc
Yk2ntpxsrzqUwMKOeT+dVr8tMIrjNHgBJlIW32aKLnaqPadlPKTFZYfKEfWunTLv6cKoP4D2UAwI
cshgSKBYQIKCs1ZCMKdDGc5ihwDHEJd13L1OaZfpOoGEve4wpV4u/bRDe1meY1wBSFyCJ2bL/mp6
6Q3lHl4s9JubSg7qMJfYVc0hc9j9CCnRU/t9LtLc57bBt7KYoTEu6ccMjdhyZB4psOpkUVAP0a2s
fq1/Ys0rQFe6EYIWYl2P23SEOFvxLZ1MBkvn3itQBjU9vXDpAOfW7utDXUBr2kzKMo/JrDNeHtPZ
z9sflmaqs2qN0K/6UQJS6TUQEe7wCMzxnws3S74f2gmpIPAHR1RgTVJSyiTlyR5Oi3dd3eRKOaJH
RMTXbIDbIpacGcsy+Iqx73ufVdUXYSAuoyPhWygrcUJJ+94tQJlhuXTuW2DU8N2WFahForCcNSO0
/85exwN1WVUhpvgCMGwhGJIdYg8fWml94Rtyj6w9tGP5By7rK8dB92IUytt4y1h1vTjLK07Be1O4
+dlt00W7tSA6BtatKokNn3adfV4vIiKgqzGnV8B1NLwXrzicup9D19D10CicN7ouh0OeYKBbLJN6
k26zSbS7GlEd0gUm4P0UvLfoGq9kGSVnB1P651d0NQ9JKWljgPT4sPoO03+ButVpcoMIOKxuQSPM
mxgs5yRt/WxotAsG2/tjezPOBtXlx0SaPxgom18Dzai2qgGIhbjxr3UkWuUt0Q7NdGr1LNw7OXTV
9deV/cTEhoGJFpDdMRVINZBJluk+LK/19vY8IfsZZHtA0p3uQKiFgOuT71EJLA9HGuPnIPQOukzv
I5/etQtOssaeFnuVu9MqZhUWa4Yfo7nf0g/Hpp4EOgOGlKZSbIc7Lcvfkg55qRGlv5xFdR2Ignkr
K1wjg4PiXiUYunqPBQObdTUoqpbbW7Qd8TPawjmT1dKIGV7X3+Xf0+/ruBQiJgQ0WTTAJfoZqxzi
XZaUncM8b9+XLv09hr+3IdKzg6VjTAmteXj2ZvFuIfgpE1nelFlFe7eJESU0jvEo1HVwf+HtxuIJ
PxYf2kOMKCRV700/uiNPJHYPE2WDYY6nXvHAuJFZ7cT4SNEB32wFOKwUIoW6U9vnVUGF8IN6e2nV
A5Fw6OBQPthphEPLso2dtWxVLgBdC8vJ6HT8fnkiEG7CIjcFx9qe6Q9I8MyF6AWclFTcIFuyymAp
yNUSEga1NgzsbymNGRDKuKqxLy4SdzuB4aCnD9KSknPYuK+tTUsj8IiSlSaBBqtEtRmnH05HirI7
jM2hVaZx1Brdl002ndSQ6fi7auuQWDSHO8v9UTENHlqr+TJlHB4CZtDHMoCZ7c7RljZpeHIMYNsr
vQoJWnwghURtCDnEpOqQw9OURnedF+pW60It7UbVwx1hbJv2aAa8sBh4fpBPMXODv2bqv4Ul6wtN
pe6QagxAtaL8i56st3MED10SB8oH+vSD/hE5og27JoKTYT+jqwQOsR2SieN1seTszBT3AUigCqr4
6MgvjfeVjl2LmLk51kMBPNgeHZJguKxfmoq6b5R0iV18XCcPggacoUR/gknQn3Utu72DnC7RLEGn
IfTePFosVHHWtRushxPF3lMZrfcsOOl5AcckYiCDTTRr5jNzIa5KE8lFPIOaDQsO2A2nfPRW5Fat
d5EVLkTpSTl+ivQfI1CWHsVE83Ka4TX5Tm6mftdT9IvZhAexmN6mJcIrz0g8HQlo4Jki9TNeXN8o
876OEwOtCs3BRkzjxem8fmvV3WFaZBQ1AQZ4TdBeGpx+NyILsOaUWnoNrkk+AclPnCo8mIu2epXL
tTrxEbPKzqtevnQkAkaEP7G0Y2bGE29aJ66rfHwMKTIj20PqH6WH9SiJqDjZ0kOi59XKVxy76U7F
ALeYaiVXMdZXjDA7uyynb6JI3oWwzAvumq0oESAjcURaAVGPbAcsViMpV4vZUGum7OCVjL07s/Sn
xNEJqvHqZxBkLEuY6uL2lenrFpep9wopaB9XmJeil9VeXzZiWqI4vodo8LEIcKFruyzKS9mYDcLa
1vEj7KR41Qx8Bqas4W0JcODc13QaAsaGOp3WEqUXe/hgXHIaUNtVuR3amISdSTfunxUNvbJvUScW
V4zE+ZD4bei43wxN7UfFug1+55YGfzFiYAoUzNgWRfS+hFg69URGIXIO2jAuXKYR2pZT4R5iBbh0
yhwe6FgUjdUiYCLkpNfei8aHViSnmiQ2JhC0mHl/X8M5Cn0yMe6t7hLFnuG8Xotvz4KP4uSwkDlz
p7dImwiQqfWz7EOHo2FuPCXz8HIwKxgnA6zdWMMRxAjlYDmmPAYxKyLrHPFGtz61klMZkpin65H9
PqqHPRf4+oys+RCaaE8jg1A0qHPz4aISPluoFQkqsOoPvcx/OIJdzyytepW/b01XBys2sWWrJrqq
rFggxiUy8KbehR5iB7nkp48ejUuLSLc9rl992/VNfgS3BgYVcRGdF8aFHmS8UIjrkrRsNnivssXn
JUuBJFOlDht4/EJ4Gljk1GPcNbYWitPkFWk1xKsyMpm/kkHCMY0ZY5MdCauzLhn1GTIIw0b7EZV3
o6pw0aYqeZlIW6pDw1w0yJpPjUCXFfsn6KNtoqcLc16KbUrEWSVa8nQqo8DlkxIWwY3wMvIwPEcb
DCn8yI5oFPiOGBjREhoVdoAiPiYN85bGWdZDFRDcQLt1YhKBxNj+yZQJs0mGvrk6Fo5+wbIBZF9X
9CXcWG5tFNq7cVkr1gvfX3ilYKURXkYa9dZ8nZiPmotNIGcUw0Fv3yyrcuYmDS48t6TjOA/c5q0M
9nmnYddjWBtm2BDa0t7YGIGJOIy98+B9LRgU39cLzObvEBQwifIgX0xSz/waRKiaLPvWL7QFI+H8
W8WcWg3oZjQR6D6KjI0tzYtFVkCqxgv9+DsBrtW9WXq/bgRY1vWIVsYvXEHhQvBH07+/Bz9myy2e
Uljdic1+AyDmh0F0xME1UDcQZTVeE85vV91LwN9FBUAnM9EfZvkcM0kpDbH2Cw2iXZE23yCD0VbH
A0xORJejRSGnh9NB/IE4pGM00nWbMTT/CqeS+JwqK7C+cAGEqBIKrbXaWy+mJkayCHoOzEiVFjxB
tQ7FbfLg3KrJ6Fvm2XMc0sds1cVV59Vz/SVyY34bxiI/MMIvJTGO/kr/rICXXUKNUhdS/ek/Rxfc
EufSQ4GVTslXUBHA52jd32MCPdbiWSwgjdFDwGmC63ENVIFIinaoHh0+e3189cxty7noVw/6PYhK
/bsyzT9BW/6dq/zelXp4a0aEeIhYp28pOBCchdQs2nBD8pfu0s6hCpxQyWjVyLglzODVw6n6ljWK
sWwr/Ijif0fVkDz0UfihWZuvgPDNV0xQHgFKWkArZyTL26MX2NDnErm9YIiY4eRLp9Sq5vpkVEL5
7ZyNOyGijgg9LAzcIN4bFu7haRLnXH5+lXlviujijZnhyhb18qUqTaTBPLXrXyC0w70PU3lbfzPS
mfxkovqZpFUAEhD1rJdFqMbbwl2QYeNCNpozMDmp8ZhV+3Ms9b5H7MDg6J+XgQvlzKMjuf5iEkyZ
b8Tl90AF7jkpsBA4Ue6dYUKQquEp4es4iPwqoxQkG+I4OBybXYEdbWCqtrHNOQZgEJlHev1yGNRd
Q6N6bxunNjhtUk1oTg1tiFRJGrz//u1A6N+sLtaPcnYrxglRmt7zmLNUIRDQrf/C+mthbE9ioxZ8
XuYa3Y5NrdpqOtAMnFtEe/QVqUgCXeZ1/Xq9JGn5MCPZHZUof00rkC42atq89RF1mnztKOdoRcH2
W+/6YTkZd8uldt1vECtCZHNtekRZf1tPJFbpBRcVzP9cPk8pqd5+crT/P63dhnL9f/5NQP9vsPZd
Ev8qqGz+K659+RuftHZp/kvqrrABshk6fWDxH7B2qf/LYc82HVDT/zDadeNfjrBddG22LqFUCv6Z
hn8bRrsu/uVx8KU7Y7oOu7Sp/28Y7Qs+/D8R7cDRdCbzpmlK20ISb0r3/8V064TYa2glqe80e0F9
EDgx8qIA4+ZEw91AIf5f3pL/gbFuQJf/7//H/8vemWTHrWvpei6vz1wEazZeJ+pSkiVZstzhss+x
Wdc1B5YTyInlB8jXspU3fdbrPzewCJARCkeQAPbef+FatusZ7CRd552+tokUIvwqNJp9M4Fkz+5t
PfRUrp0++c4OG5aaP4Js7zcp3lW6BnF5IZHBLhirmhE3HkBmxnqunJt2AahuChSRQ+Ixfyb1L8Lv
Ggje1Z8/svxEv39HLmkt0/cNYUsJdn64X6XMPV2r67QEzqn7KPHmFrRh62biE/z5z/jW+z+EYDoK
tSQAXEP4gj/5+x+CTxfjPOzMoEWncE2eZtw6wPy0j52VWOT3MBHPQ8xCWME3XXnJWyRjRxfqrJ+U
p16r970xkzw2s781LO9nOwpOyH+iPKohprSEuN3Es48aoV4ieeejWQcV8RDke6tAfg9L80tu1+h/
T/gH5jVrb1+jZPDBbnx7PQ+EKpXZ72spxuySv8BLfqB8zq4JdZJyMycveEIhiWIuOwMi7N5A6hoD
+IR0kEwNg4Dbg+dEfIX92jWEIMa8Hu/rEUfJPErZ6wTJX+ShxDYFSlJEFSlYp/4858SPHfmflZUq
9VyQXGZTPscNKPpqQYY6W+KDg8gytl3ADGFmJwvqlboO9aCh1NEYPhrDXgoouhDBX5oEmATpB2AI
oIFgEDqihDxU4k/W4Kxc4r8cBVTERAfJdkAAJMHMXhpsDCtNJwMI/bAkP+Rvofni8GqRwCgMkaDB
VCNguwQfjCF7QnXoczfLcjKSREAkgP9EiRPto/yrD0mxaJvwKAEKsWER7QThhoSjvgY4n2P/vnNi
7K0mTduU2GcCuU7xDCQ+BIszwJ1DcxUAnLEtva5lZ4N79JiTVAnsCvUQstg1PJq+t80rTmZ3MXYk
23Ymrx7YX3yR/a0XiI9a+V2n1cUJQVT7QJBFnF5aKCbjm+fE7lWL7HvPSLCW07WXqNYOCeIX+wS4
OizeWZCMg5UNF+EQ4I5ka5Sl20Jzb8PIikETpuFLpo3p1gz8/NjOhvYplLgH4QVPmZ05Z8ePlrUt
L7Mh860ptdqXAprRx2iOcMyewxdsDLpDZ3oExPLlCQBE3YnDD4Sl9l1a9F/VcAahhdmjmQ7qbzpw
IRp8y66NxV7VSlOECXW4JtOImsNMdhmS5bap67/n2Ju2vnRIrjDmlZCnMq/Mle8xx9TL9NjZ9TNO
b1tTQ1wp0Yxpuzi39pDLahplJ0WcmpcnjHhzLdw3KWBrgDByfgKtmcfeue1DgOhyWqO+cDD85HuY
shko84cmKRDHbPtNUhcQ5V2ilGAozdVS6k+GnNX4BndNEV4oykBO1DCJnuwbMYHriyOu8yT0PKWO
SG13m/DnSAT2azsPv9tdiNRIam48gdJ1CxkPDt2ScrfAkp7a9HuYA0AlbcTfp/geSZKJME+pjcR1
p1OVUgQwo9GxzHLQIGmQQZ4d0oz6RLqE4ik2MzziNuGW+ra6ysLctGxAX/CxA4RSyqLbRT3foVF0
yIB6OBdpNZIh9tp2p3wlPyTijJjk5e6T+q7TmEx0KiHLI5CFKf4u/7++ONoRjwx8ECj1HfFnQo2i
HPjbTLfqT48l3wRgWeCEidgLL8KNvoET6vrZega3E7fYOZsm31lv41su37XJ+Xb8jo+kxpPua9Vp
39SnfR2ogNkXrYZKaYKAbr0pvP47JYobbXRuEsGXZklM/aTPT1YaPFmiv6nl714utlog22oyDtzX
0A/43prpwtc+AHiXHzTSn1BRubWc4WM1od4eIQKvfoyy/hhWwWf+N19Du0csEjDvxvELUjOBdkTX
JT0w9f01TaUnH+WLgaDDJqy5eSsbvRMHFRB/BHFWWdynXj6gKRUAlq4s7YsSPasd1kE4U+ByrIps
WMI9IRw+dR11Z2+GruvJW54MCvMF3mbC/Ywx15dUK0kuw9qTJDJCkyjHL7ThG2DXz2yPmWuGxWYQ
SeWx3r1GcSTFjMsPo470JK5Ao2OcYTGhBjt0+xQc/arkaZkK0hLMhKyfGd+I7U3PTmp8GJF4w8qF
j4g+d2IdHBjVa9e57/MIT0Jpfwn16IM7AeWpYrIpDTxwEi2NbxK6XAi27UPaQo7GyqpZBbn5Aupm
gF44kyR3vJWj4TFbzJchBNOI+EnLjI7msWj570zZ9woBvLVf6KtgFIduydiMZBh2lzFhS1Xbu7Cy
T0wC1W5q+BbUVxxVxt8ZvGWrGXdEgsM+9LjtSIi9hIV5SWIK9aAyzVWEEB+1vPWSj6RrbXPYT9O+
l2yOEFvndfAR8QFp1ex9jShVUFuJL2GP/hoZzHxdm+BAnLraLZl2VBNJ4DCbGN7wqURLDRD9vXoX
9edQSruPne4eehGPcgqAU3ArzO0ljjFTgHxpnUwqQjsbHPKKtOmT1BZJK8fZLJbkEKT91yL9WBXD
Lo2wZ8WK29/X5bgXFWz8pUgQMKr9i2bVR9FE35IKDdNc5LflPJGECIuTlfZ/eUJyfLroXo32kGat
Er7EvEAsgGuDJqz7KVuYTYx5jfOGgecdv3lYYRKWaEJNk5Dc9E1nzx9ILeB7bPMcjRnYBTwZpkmU
m0nHkivtxs9Jo78MMgkPThURkGQ45CEQ8lrvK8r3un2wktlakwzDp5xftMj97K4N+7/SEDdk13ao
TuqfnVQLMV1d0J5ry5OewHsvC2HupvCubm6aYoLML2qgBLjUNy0RGruReRuOY7wqDYrIUNs2CQ67
UIV9sPSSRtKH+F+ZC6SHHoVugu4nY0Kvk+Q9ysglpqqe491WgOkv/Wc0hZ51HfVpqUVoUDIaTS4Q
OlpQzBNMlnONv5sL4aNFOEKk/gask3XKo2+WAzQtq4c9GyxjrbsJ9Hs2UOCO6pPw5BrQDveO2TUX
hP1IIWcjkwjOs8gp8VPIb11NXK58zkqR/YW89J2ciI2EFTKV0+BSCfCxH+FefwlKXVoh23BbsgZV
dXmNIQQ4YTnFk/xctQOc2B5YYdk48XaYAJ/ZOf99I9Ie+8EQrKpavK2q1kBiIZQVI3QsjPqa662x
SnrwOBjtvL5dohefxGKlO7fHbrqeXiyTdZLPvp1HPhYK7CvNCO2dWpZnAy9pn6/X740NoN/soKXG
fYhwIQTzWOwBx44PXmBNlznIv7iLNT5YLQKnUFPnTchm1CJlGTUvSztQZBuQrpmRgWFPCfoVB3SY
r2ZnXXKjfWYSv3RDbR+7djhia7XrCru5AgoBq6yRckbT6gqn6EX05d4J0RTrQvzVo+9wFZCSmqaP
KLPYe6cbj9ScMRYGMDvbj7mjC9J4w8fQRvavHh30NoK/e5Ai66n+u/OM9JxFM8oEgLJBFtVB656a
3GTNn0na1eHB0ZmlzZ5EoInmU9/aD2Zd6Ouww5dE9NGj15GjrSz2sH7DjrLXTLF2nH5ag9VEIyfa
JY651wNRXGpQRCWq79LUCkrVTlvQCNV1j4JMfO08jJr0MLhBf/ZF80Jzb7isDC6AsCEYMxiMENrj
nrvZtwpA8JO/hjFQHdEBnl1oFWUJpC/Q00MknehyHGeRlNjWWUmdzoZnW2J97k/R8NgZerxOvy32
mJ/zgVs3AmPE3gudAsDSqxSouS4hJ0W2ZA9+H3/ifzpsyG1Q0WIaCUYpzzqiNr18JJ3Zb0mvQcSS
PECjQIkF1c5x65WOdy8QKMjsCuXvAVCJES17VFf3EJXWmJtv2qIpT04r55swRiRId6Ob0UWDdVl0
F2yovgIlV1+XFF3nyf/cd2I8+o5RANPnizcRDAiTfd9QRXIGXEddYyE6iKbxfpyZVpcmTjeaUYmV
ZiLM4ftsfAZ3Kk5iTiC8xfUE4YVJKYNtssPeL4aM0LxQmI5f/Nh69vr4O/hCF8z7DVGTgKlEQQRl
c8Bvfe5uTWRs19hxA9fou+9YuaNGlR4ctOLWbWt+G8OCjHQ0PmgJEBUEFlagnPFGhsAGckG6xFcC
f3QzdQ+QQeuT5n7y5bYeuUiQf57w0GrxzqkLiLak/nXKluS4pLNxw/S8j5f+hk2KsxkcStBwgyfK
RXhgDtNGGF21rWsiCN+uZJF0Plh5juhCiDr2bFF7J7C/JlgOPCb1X0mAzlln+R+GsvevoF+bCAvx
caIS3CCGAGXpzgpj5AmRc2ByDDbcR/tAmB3Wa+lTuCDgVefZxslT9g0YImzxF8YWIvS1g02SgYx3
d9RrxJjzNngCf+kd9bwu7sYCR97CvehYBa0GD0j4IJIXpCDzswjQDafihMfpON5a1SjZgQAEE62/
JU/f38Ia80/ONFEaR7IG2oxBrBQ456x0NsHSupdZr4aT5Xdsq4b+BLuhp+qrN+tJc5112SOMtxjp
EVfL+SQqtuKLj3aCN00wtjXigNAdcNueBso2c3keJjLGft8B+tUrARtb109jnK+mLBDE3vanvA6v
jS1QzK+81TBrN+OYMVuOT2bIQyg8EitLSqUCf6zCGpDjD3Y85R42w8hp+eV8XNxF3GaTH9/U7fe2
aT0koL5rJd4xKVnaMpuQGa8dSKNTTrTgm6tuYN3xi48qG/L/c4gyq/O/5xD3zX/953/9ZxHnXzDc
e3WClF6K8kX/Mn0U5BENi7SF7tuubgpOjd/a7v/+H80la2jquvAcYbsGsSuZqh8JRc/8D+qCru7a
nm47DpaCPxOKtv8frieE5/mO5aks5L8ynHevWbA/eT760tfvLVlmEyc4PqVU3sjSBVZ67ywU2ZjM
SKwk49VbXjIJr5ors4IDnwzbXgPfUdR1AcxODqpGn2PTI59HPyr66vz2GjU2/rzw7SXsXncGmk4X
AN/VocSNBTOvYiaY6Tz9/HrY5ot+ppJeYjRWz9vXrlbpZ1dje7VS/V8OX1+UgdxdjzYRIHp7JGIy
KvOePrsonNLYdkT1QR3mdd+Dis+o4qXwA7K01MuTaGE/a2y719WM2a+6sO7MuYRsKIyjgUX0+/fp
itHmj03OC/rGqOU0MZEun/dVIoeCwWr0KO0pBIBqjA6xQXINCOjEVQVnfh6thnjzx4W67FWNxwl1
DaL+SGD309muZpxkkRoB8XrVQ4MKPXocnwMruZ2RuH6cQnyewf6Fm47l7zNbhc/YMib3nTc0cJOC
cR2mQ35GVcc7ZbgwyeqzGklxoTz9csP/uKV+9WDkZv4f95DMDwtuH12QBFfnf/ENdW07aSk1C3A9
xrTLzaA7pbJpewMPniwin1h1RX9SZ1RXHcU54qq+jjgoT0F1Uo2R6ShLpCHYStX/5VD1fbTWIUfF
3RYxTP3GTne4l2a3qukljKdkqzd6lXccJT7W63oU7ZL4ko8hqoe2dnmVwg8RPLDy/uhNuk2MghBA
LPRPQAjSAwhre9cHTvERL4FdMvZfZhD2+ygB5xvmXrBBWsC72JIIFei2d3nrqrGiqGxqicaz6r2d
fLtWs6U+eRCHmzHBcsHNMfHW+/lkYORw0u2Ah+6tL/oRkUbVfz2lrgrA3Z2GqvvXpeCU5tPbi9TR
L9d0fp4dO4rbuobWLxRbPLpbrNGTERJ5Qc5m1TuycgrQhvQOcHpY9qhzoCl4C4H4Gw6lwA2lthsy
piirTg6r5c8Gk0Lo1D+7rlt5a6DqEnPJdeNikmuLqnzrWAOp7QI8ZUHGjYcVty3lp6OcdSg9N+vA
RZqHagPwBQCnWFVn0FEItD8g6uhtvDjV/qFSYFGW+X3280wcT5mcUeMwbdt7V04ZJjSdJ9vMrsLg
uXVG7AHtFLTPYOFzmloDXoOfw7GayTAsmiQjZmsTxzuCAW0zjuYXfJ7LG7xBAA618nApgT4gjfr3
65hfwYRoxIMQH8I5bh50Ew9NgDFI9znCp1IyRgMOLymHmMiILfJ6mKA09n3dZPCKwyl6itLwE/X8
m8LCQmwSSRfuc6XvkZspYnHxVfW4Qf/8UNu/F5pYF/hmXOGyLmBlyWP9bl0w51pmB7IMLB0obl+L
MHtZNSYYHHwKZJu6oiK3gyjXa18dhiAucaBoqFxDgEvKeFy7mlVBBItJwiX91zSuITHO+t9T6TCN
gYDGPwT53MX071LokYBmNQiiFbRyJw+KlTqcTETf1uqwDXQYf+qq18NfLkBSGGWTGQb9tCCTD+Mc
iHnS3AzGCJJkAkKxXmKb8Ksedj4bq1thF7B3PD/8iDC8f4j8bykY8BaEGiy6qEq1H4ex3kMOrfR2
p5coAVdNWB7//HX776yXZcXQ8RHWMT0dBSjgtdyov0yh1NITA9ySD91ntNa5g2HVW1Pp2o/uVJYu
EuM/++qaQQ2+u/z1SjVo2oDoJoE01P/2turE3Jfm6x9t+bC//hWczggyO9OEVah10iezWZHPTrZW
P+gt4npAvUdRYTEi8nw4tU2+tjWESDfqTDJ7nLG9OPtxEQZSxdF14sPrmHq1bCyIlT9e83YGAfr4
oFXOLeku3sZVbyOv1hKqOpZfQdD0y4XVHNTRqkGcmr07fUc2qssjCW1PgL4bcHj4aGRo8xNJOfWs
GViqIHBIEsI+emIpNr0IjWd1pMb6annyCBJXA24DvYP9WZeg4VqO1kEfk1vV0+QioI7aGNjWP9wX
75dW7guPxVX4hmOYGH3LCeyX+2Ly7TBAqs09jc2Mc8gyGnfQsSDoZ216gDdm3qkxsYhxZ5r9gkD9
0gEsMZGeiXwy+ZQIK4Dj7IcibBlS2evAvIjXE6WFjFjLnqYYwoqIyECUvgy/Y96qnXpEHNAL4yiz
MflcQ5Dh0fz9zGANPKSJ3ZMKjZYjeGoIaU6ZS8FtEmK+N8I3bmRQ0syOe6Jm7J1mhCuK1VA+A+TE
dgVSKVqVlS8JtwHKaFD3VfetaSbvxyVvY+wdfFIex6WH/gAGw67G6lSTYFE4jKw0oeaow25OoSJX
QXsL9a9nCic+PlHsni6F3qb7SljoMQfAf9r6+Q1ukQch0Nq3/ivyQgIx3sbgdoFcxB7azrxlA/AU
MI8HAcavgvyDbfbRwzAFw67SoaQ0lnGsBoOJB7eaavPnm8R9v4oBOmCedgzwByYFaUtOLr/cJJk5
x+MUIDbdO22GWFpGsgyLw8bfA7bMV9RZYX5PngYKB6EAbCxuOjQInuDi2WeA+2iJyS5mFRBQPGeG
oyjPFnUBAlSvj5M/4InmLw0+E15zv2Cty4xa3Kie1g/MjX71pHoThaf7GUGzrQEIdavGVANYYjuT
X7ohyu+jtRduGvBGdwiKYkH973utdAipZcP5UZ/8O300N8O8+E85VmhAqb7GKK5BfRiLswc/BH9e
ih6l2eK4p48k/jvtPjeKx6iIL87YVRiHpnul1KKawEK4xcuXF8xNu9PbuFMY9tYdcZSiIJFs//xb
mYZEH/wacBEDesL2yR+7xIL++81yZ+J/auhiOVYp6jOBb+Tom3tMsOpQiyoOWeUxqUAtgwIKIVEk
u2rs/eVeYsDcrL2quBh+DN8ujKLd+4vUK9V7QBBw2QS2LIQy8rAW3TwsC86oKkxRY6rJxxjbK3Xo
RHGLRk9rHuIqv7xdosZxxia8ebvu9Ui+68S7ql6BUddFy4fkFFRkRIO2vckx6BGrrPGZbnGYeu2q
M47jp9c5+646dWW2N61sVFdDy59M5Xhn6lH3OvR2Mu1d1H2mkSzTzxe8vZ7YUmxAVkcbdVadUO+p
urMB0tx22ZOqE9D4gIuFyXAqB3xqGrfxDks1Ds9Uol/KofJvmw5yfFh8V6Ou0WOzEVfjSnXj3Edi
e0ElVHUbcrorXNrTDeQM70R5yb0zplEDEUbNYGBzq7GRGtxtbJcZzEJOq2uq1pI4yOjkWKV79bIB
R7BX0bvRuH3tqjOdP7vXRjZLJ3O7WC07qPm9uq4Eks2jNBNdkGal5FCghJt7zi4RzboIcF3NjaC+
FnrZXBd2NgPYBAtbOULNrTqjmq5kN79ShxM6rnt0DPDVlmOz6TYHEoaS8P5DDXURkfG4zKV4HOx4
47EA36senENMcCj74OTCyQww6CagyHBQ3YCJay+6Vt+ortG/BDVYT6sE2iTM8cyT4mEy0eAmYS14
zSi1lgFRHgY7pOrkNblUnFEnfrmuj2+03G/uolwLcLruUdGIMPgjXoIqELew82TXR7hoM7AxO6gu
+Cs2nlgYXlWX+B6j6oHUMdCPVSYXAdXUaj5v8zI+a9FjLxZWDNQB7lHEi5enGBbVDIKiP4KkxyJ1
LJBXjHtU7cfBE5sq1r8m0dIehsJtbvtx/NEIqn0iS2/fDbv5UacSdzP9fvVUPRtgo2/U6yl0npC3
xKlPAYalz10iTonFI5VZI+l9Qw6pk+SWZ8xMbBc14M79cRrUI3cZL7GQA3+97seQvGZOtA9Rwywl
JeGU9J1qQuDCV8tuxr3Lc2vE5qHmfjjGCyyyown8+JywJEUb5O3R5q2Wu6aH9t5CNr5XjT5Rt6wa
0uiqG4xWfduzTLZ1h5JhEIhu29cz1h+2P+frKXTQ4TYm1GUHLOzTxxiU9bei777ZFrGS0MZm605U
QoJEFOek8eYdshvLQ+k5n/oUXLuEbatmgC93KxwoSpGVBaBfOMGPRyQim7cTakydVSesknTR2yvK
wgiBbGll+sXwAf/UrQPFJs8ie+dY1PlcN04Qj0BcZCyiL2g1sguTIraKZ+07qOzpcA+s0qzMjZJF
kWNLXTp4TUhVFHWxHOvldao3u1C01eujFJf6P69Own4Xh5gSYWhbJlUQ2OiG+3510uwEGUkYMbuJ
ihZUAr16LsPqnEZded+3g/sQ4J6c5E75nHox0NcmMFftVFTPRYeynucW6S5Ci2xPii3eKjF99tvP
cRhax1LB5X+O+U1pHZXIlxpSBIzCyZ5jP9N2y4h3uvwl1PDP16j3GeVPp4Z+jvOdWCgkcf3v4445
okSsfnQoDQeATnCfbNDimIZllM2wPkXMu7j3B8w45nxKpbZ3ca9OgIO5G1jAL6bnFPeVMXU3KdZq
qqeuavMu3ScFvL+3N1oA3a9S8CuImfJGGAA/yvTvXtmxqkZ53igvxB4i2DofcadTJ9rErM9IuUZQ
X/y0PoOpWI6ILG0jS48eLA/DyLq1xXGWmhXWAqGgi+anZK7YdlLJBarDfvSoLta7QNsZOsqgQduB
Q4pjMF92HXywe4rTlVjmrRpLJBHXTUBDWSk1U9VVJ8Z+2PRp3tyqV+XRlN6UloXET53txiGvNoPk
DvVNX6MjRg5JOOzifnbVScUuyjzz9YrQTrgi+VdXEVjVZWrIW4xbq63aD6htXOCYp0TBZYoKCX8F
khG2DPYAlG1lSmLA66nWsn6cUoNNUU3lXg1iNPQ46MvnLIEljqg5CGq7/xAuSHicBop9/5AoMWVk
/st+znRB/rm6gcibSwKUVP/vm+8KzTYiZwMPu9xeQFItBv6y/2qgsl17UKInqHf+DcIIOBa64W3b
LQsmiggv5otb7EInAtHgmPkaVdBvJjphT1rEZm5C/6Zdd/kwXvrMzTZonrdnH71NZNJM6+JTUYY1
6mFmNwZ737fFM6niv9MJfktnxgfPGaYPqgnDL+NSVXfVQlhUcNv/A0j4ffqCLwHRKODBBlBptrzW
u2yRzSfAFaBEgLZFa2vTeAtGXjK5FTmUzyiJArRA8n6VlBah+YiBR1TqTNU6bKiqYJflTK/UYiOC
VTy5YKjc3NxT2pvPcAbZkJXVsAdndLTtxdtq0BlX5hSM2BJ2IyT2AlWrSDowlenHdIIVuhjhtxBt
770iW2e1/jImfYYfrDvcJ7gBA3MC6eNC9xSChD4Kpi6liwuJHsSGI0IiQ5yHsDFvK3++h1Nv3NqG
5h3drPgUgVi+NQrx0Z+wMmnxt7wTFsROfcouWUSZvJ0q47YCq3scQuczRdXl6o7ucrVlE5DkWGco
e6wMwqFV0QbaM8rx/LjsHE8UzcNPVjvth5651iSGu6No+6KGx8ZCb9mova16Ebm4eQUwY7rms1Y8
p/0+d0btuccfFuCEeRgqO3zo6gVeZAlKQjNeMGNxt8RTyT/En+9DGqY8ND6ERZELYDoRqKwx/RJ/
unjhlC3+Pbs50XOpcj+f55+NU7Teekn8fo3Ba7ZKjBZuI5QkuNM8zcbkFtcSuw9HwxjwZ2NEmMDj
Y/BXVVvVOcBtbVWYwRMwCb5eqUq3BFr4qt3dWAB3/7wMquTmr8+05/BEUyM3DZelkPzY7/+hDlCJ
5o4gkJplggGfG8lVNVEcppRjQGpyozk7NTalPf6KurPV+qp4gObdbOqohyleTzmGiVFPETo+6Mgz
P5D9GKGgDunRq5MZox1WdmVB+m4v7+TJd/a0wV5oyAqves+Kr9nw9xLPHpZ9nnejjvA20vZsjEkj
yxOqweMkhU3pozOqXholWE7G48I8MdqAI/5qrQRsdu/Md2zypN0Enrsj2lq7oBrAqgx5/WDhP4X2
TgkIGJeW3kSjtQxmBxk/eaiawbcSxHIMlKF+jskdRcsUndj/EDK771LR3F4kRfGgZAJzbNd6j+dH
3WNMRxPj2MXR/Vs3u0+kFVKe+slrU/kDMnEL8k9V2IYfhs5DXqGaJCUMFPKMShSGJuXWgdujoxxA
KGsBqARyuMEKK3gyRss7e10MpL12eKADYPxRFaCcX+FNk8fIEHghvtp2g6ziRsOgZONNWb5P7Ml9
TJIQDcuO+AGUrDiErS9lQJnrS7RRD5HovnahBlpDjanGBgQ6+D0GtPIyTWBYmtbgeslgtNswAQ1T
poZxxS132KLbALqLpQ7vN0QKFtB3XZ5iuZON+IMLa77CZV6XOQYykwnjmE2nuemxnLyM9dDfd1W/
LdyoAQqbUpZAknbbFDghdiIod+jmssSAV1xkhS5c+R3WUqn0/oE34xMUzNrL//NjReFU9wzDtylo
2778oX+ZJ8SMwodftg2e5fU+kRk8ETqwuVuZ4FP9Lm+aPfPMYz0k1WHESwIcMB5WbeTWJ/ftENBx
c1KDaLXAgU+beYMvQH0qrQosjDxSDSaULuZCyzXEuQqKuDrRRTZ8wkM5W9U+cirjEDYstbOMAxbP
m26bIB/I6M7bPkebQjVKw2QsERiuc+uczTqm8c7XCQcCtJzKZrhojg44A3WPi+o6zbYzMGDxhZef
35olMDuYv6hMM9NBvjWH7ugnZBGhoJ9qA4h31SGn6vKDj7i5XKpMLAfDwEvpz7+E+36bzyPF5p4F
22Oe82zx7pewOguSzBLW1AWM+NSHC/kKO8DytY/0jQ10TJqFIP4mbOMQ+0571RCyD23YdVY1ZLDJ
A56WMKoRxaB6tFKDSBhmkn/qbJIRnF5vFhAHbG3A38mLEauWRnXMuR8Jh+zqQp00PqGTYK2EVzg7
yc6/Bb8W3rq5qBATOypJr76py2sOYehcGG59W/XZRrCqPxr1PD6iSnmaQ0gNUY/3cyfT1aXMUfcq
KY1+ArL30A60kxqtM24m04mBLeBIY83N3mvhfypbCDXkR1l6SsT0jMUfSmlqbOoosQ8Zagmq+3bx
z9e77BigqsCChJJb3qFJev3zb/U/9lb8VgiDQb3CndIiPnu3wYx8q08M36nQjtUzeOBkusRsjY89
Ls5HrdbH9SK7AIKuCGIfVDaIqcLYanOIv0lTghe3rdOE0ujJMGtA0qxMp8l/YWfrf22qbquLVHtw
MsT1VC1WNTlOzKdJqk3FDmkPcA/+vWlbPhYz7Vd8m+GKINxnLtNwnCoCWYnfSAtzx06xebL5WdjQ
dJtM05YDcqLuyYu0djvP/XDy3ezXBs4u5c+3QXVN0MVH2LeIvcr9I6QQyqSyUd23sRSGRbZ667+d
xl3ge9SiZBRNWG0mE2ua05XdDisnvOdzPNkN9GDQPRBoEPoxYCmbpSWGjVESVm09cNrHLsOjVUUp
hJfArmL8UGuHnZ7QE+fo6kgda93yiSRPsWZj4h71yhP3TgqLoSw+//kuEM6/eWQJMLD/BvXjOsb7
SlDfzBkgTSjtsGHBzca9eehcySeusfXJbb09471XkpNzLDj0SwSGBsX6ZACkJ/fIJUp9u8SLH1tH
jCdRRhPTXoJIRTvfl8mystq5PsV+H51gCDRyFlVNbJTgsOv0hUTRdNNVfIXpJPpr4S+kJTHnW7vy
5xz1+ISCYm91mGcZUhTSmRapRvCjUd3cRCN3WfJD1I5YODiYG7Go3kVaHO+dqajxB8uy+0n4yLjr
kJNmYLAnpGxS/MCMr50PP4i8ZY0FLppSzQZ7MP8Ysis90KAC4B74IcDsMINldeackLhxTrgvhCdU
B0/xhO9wmQ7DyczB1ARIzxmU905h5umbMBAQGh3EBKYhbjD6KR+9KCrPGpukS2Pq6eV1nIoJTkUo
6wZ50mywbmJzJiNhAPVgjpr82KXdBGFN5rzBOoOeMvV275Q11AwdO6XBMYtz17VU4ghYr3iBGJdh
yLZQiZPdDHhyz/2I8ALCXAWu77uBfObKE3lx4gMW/DJBfhL+7BwWdiQxq97ZSkNAtZjfNOdU9gd3
No8Navsk99pH2GCfcb2qrqrXLAZuW1qx7MMgCrB6wmhA41c+jw3yM2NLCL5O2uaB3GR3BRLQPCyt
JvY2/nprbaGAsvbGB7xUqa+H9UPowH3oonY5+uYw72r2MQJFzJMpm5g45aS6oGY/xEWEU6iZfUG6
VNwU+Jk8dhHyn/BAuVGl0nWySKOe+cK23j0X+nmJIgcOWJgbbBFoygRi3J+fKNNmt/H7Jp+Vz3b5
R8O+8l3JnbSu1lQext9OO7d/VdZyP4P2OemyaSRcSXXD6dYdevOIhNSlneqtPncGDFaQ54AnkCXr
qO6VkBuukYxaJ3fwr6orli46o6iyGwzdPBdotxpUnHeli8X1BO57WyfYX1l6sjzG7vQQ9QsGgIsd
X1K22tQSCPcrjDvW3j9UlKEb/5v/NpYNjm2yCXAkUvHXTVjnwZ0cBrPftWjR7hwJtg/EEl8St/lm
oUdmY7SUA37ZJ9bsrAF+QMqRjSubRbOY5oznRqozWDKAw7HqqwjYP3hYZZ+KYMAGZTK8j0vUJyuM
Vk4Ry+JJ0d1FmhWXPHS+YLCa7A1ZtlW1W3hV7T/8L613VTYZM3gulTbd9W3bst+zll04rIHBZ9jV
k9D2JoK6N7ZsUN9092PNuodt6WVOI7IvAw+q6ooQq4rSM2+qEmqdaaAcE8JoXvfF+GE0xv4mCaVn
g4tWnU3t7OgviCeUEE5uVUPR/WxblccuhKGqn4OjCz1jhapJ/jx2AAebzr8xex+fzYaSebTUyceR
UORm0W/beMe2+wsqivNTJC00qfmwrMRogYuKP93k5PlROAcp90986X93S1CHFNwQpkv07r2rH5dm
FsISHrvdGAL5ygskw1VjBBkpKVIvu6L3hlM1Ru0KSwQH7dT/5uy8lttGunZ9RahCDqfMmZSo6BOU
LY+Rc8bV7wdNj2Rr/M3Uvw8Gg44UaYTutd4whySDYwxmRnu51wHaxyaafwkI715r7QvWlPaFRsBC
1QEYE5o7mlJcRvTqLiEBfEBO/Kug9YO0afNihy/i7m+iKltqSIvOIZ/9+93+Gek1XRCOAQJ3ilHI
XPmfIlRK0YNswwtq5RLJWpMRR6jF14tuDkjRmNdNXB7EIfTUCCrYJD38XtdFBepKBtwXr0vivdY7
Cmw8FvDYelRHQyG4VRCQagMXNDsOk6FBvtyc6PDodx/hG3EDBOPKDfr8QIR88qDtlWWcFe1J9YZi
4XqwNFIPR+zSzNAdtSYdTNPJF05RY2zRmuqj78WbLCpOHqoyoeQa/x/3i2PyI6MpoMBl0j5FPLII
0bx+cKoVyiqTHQsCqnqmRMuqQMG7gxGJQQ55OAdJ2dgyvZPR429Su8lzZFm4NKIggp4tNNhFWoxn
3SB7SdAmQZx48udAnnpRSTZeTLmVPBj9Wxbm1hW5EGSzAdFnBbJUbVRjT6U8Ipbb73ErqTc2PqWu
Xy2LIXYXY2rnYExa5ZJ2/WtYGESw6/hNV9JVl9n6X22UnSBvm19yK9tJ9asHQtaCSvkfoS7tD7EI
DEh5aqq6jjLV51slrDK+FfaRKwD/3gzt1gF2kt7v5OlLiDNRR/4CM/qgc5ZNtDM9J7w2TXJgbe8s
znhJsTiLxhGWgJbtbTPGv4bXjbBESO0TKuDSTpMLFUfQuoZXp+/yCWOZD+gD6Vn6YEzWnopB2NGC
4RaXkNFGKd+gYTGecQvkEjdrFhwue/5/v4nUf357sOKOTJTXIVfFMvT3d8eYQ2LA0omFiTfZUw2J
tbKqAc6wGp0zy+uuuYv3RRSxBNJVpAmTzEfMRf7Oj9OQ7EeWvqh7/aBX6Nt2Wb/G0hl/5SD2Tzm4
ANlrfnSg9A5p1bQbn39BrMwytjdxJ8MMT6STbWDw++/fSbwJfl8GOLICO53wlK6S8/q0DCBTGZTq
iDw9cnI67q320pGUBOiYoR3wC7d3WTTOe2JtBzhlLoF49IrFwUFUdK4Z/hYQP9mPSbmVrP5wKatA
PWK2x8NwFiDgALXz7wOiqEvSxM1cbZW97Bw6LWr2Icruh6As4mYmTuGf9IduOoxduQ77oCd9xCZo
EglA0Ng7TCmjpAvjXZs3xTzwmqNBdArHcqnZV0gMLxpkQBCy0jNyrCssYAF4ZFaxdIh0QZzUEBOs
yPy6dTd9VZS2Jzih5FrIbmFbsfUxTz5FEl71UUHC11c676ICP78dysZ/U5BJ+o/nszYtOz7/M6hE
dkA52jb/+/TP0ACCzyVu91XEz9XDEpy86UvJPedY0G7bN3VsX3yrhB9Tq9IJPK+7kxr7QPxK2/tN
f2xBL0PD5plhGcO3kVDNQRz697OG4NKskAtraahauBs9IpqIHR+66RCWw0OaauFRTobmGFilP6tT
Zc0/b4ZkXHH3HxfdH74tSHkFpynWJzA/Pr1x9cRHXnDgYoaDCnHNM3J8cqzuIMl2tPL2Q+rOHDKx
P9CbvhvStZGQRwsLOD0DV4KEPuI2LJsNfm89iZJtJ2XJaTTNdlWrGKcCpFsiVIChVmI2a1K+BNe6
/tkKkXPwiwQ2XVbiCdbiVuBoSbgILBOs7uQci65DtCfVVc+1IsZuwpMAHk6HBjOGlZVZD07AbkIc
MkS9sMEojqgt5jNFwxRNQwH3rA3DKmnL6N5DaBKZ3BbGamVuUlIei2zaM5hOVy/MdHxSVLSKgzHL
2Wqq7daczK/wiQum2Km5TAsC1ZEb5v9xpen/XAATcNOmH508FaCOT/GU3GcPqnd49QKm3BCD9/Ee
MLqND0tlyCApO5VCMsoMebz3+Vtt2e050LR5btorJ+KNl8LoXRSZQtwyt77myAZMy1vSaq18lEYI
DyjmkpND38ZBngXbLqjIkjxsWwBsgavvpdrZaoMSbv2hSWZmIzc7YOHzAmmJjSH1kKPrmaUZDng5
sF0aOvVbQteLojTTTdv7b//3S3HK9FtgGhR+lM9xBbWOWoS0kb5CSZc/oHpJy6T5GunYm0rqEO1i
2T54rgex2Y1hpfa2vbYdO7yaVdscysqB1pluCj2LoAgU/gZZ7Qk4aZqHypnE+Uaoevh5zQoszB6N
EWEbnBkxeJDhg6YDrkSyuhHLANLf8c6S10MwaDtLy+4ciBgm+2SkYjOn0rdaFF8gFyvsJMmAQ4yp
1kWF1XyFtKGErPFtddmhZud24EREvAsitrEr+gjNnB5HjbzXdsBWpKWvwMx10PpcSCqKRFlHpDwp
DThP1mDfl6Zr34/hsiLexoZB3bfDUB6zIM7/Y9llTKvOT089dJwUBdDm9Nz7vOxy4KkTWJOKlern
pDb75N7yyu8JUrr7oIF+mfmWutI7uzzqSiBvNVfel7HebCrL0GfEd4KLUbYPSREeAJ6t8yJIVjGY
w42M3v8miEZSbXbxYtRGtOB9NpLpfAVnrl1TbtI21b/hKBwcI0++AFgMFoONARLvoGfMzTECi9ED
UKW8SeZe4a+cXN+wSfYIH9okWr2Cd3/yTe9RGxHxDitSMKsePGc/pu3V93zl4BAksUJdXetuEuHI
zAH9RuSILE2fjyrhmX+/lsXP9ennxI9P1sjIs/7mQfX7+oSUa1OQhefWrk2206S8lk0eoq9TYEAf
sQsLCukvHG9fs04J2X9gEouUKoLOuO+tETM6qp3zEGBbMS8zdA/SDCsgGMLJ2N6VKtAWhfFX3S3z
DQYKFevdhVuW7kvCtgp1kYJlWNAicdX7vK250oO6N89FVB1rZN6Ppafwr9rmbwG6ff/+xY3p7fjb
Fyf5ji6YoZEl061/SF5xN2V533IdmSNc5HRo9qgQatuiibGoC4JVLcnqHLxQOxdC3dp0fwKPQj+m
g+SMch/SgXWuXaPhYextfV3IcLFrT7vUUYdQwuBApOugkgKCMjco88HfQeW/t+L4XKRlfgLTjfox
gQvYvgZiy+ifyzxPa3IdBRQ8Fe6VM7zxgeoz7FmY9nCa+HXeqtK6k4MEZfd4AFoSBe3Sl7r0mhgz
deI0ISyf7PTEgio1yfqmyO+iQ+32GVvOvkRMGLXhbWk7LbGn7KGc4tzCfaIuQCb++29s/yNexN7Y
tMTtaho8ej7tINVhrMJWMuMVkqcrWy8c7HxlB6VwllYw2rEpn4qsTPA3IMvqHEdt0I/qnaiW0XMB
6Db1EAfXQMWTBEW3vNXZbClzVo/zwAjTu1SVsUWVjGal4Tx0J+rAscuLjj3jknW+e2wU0BALSR+s
RZjV9dZEfvMSOWo6Z90pv+nezsgaQnVFq1+cWMMt1zP8mcFWfCbXMhzFDvC9OGv68RzZZrj+qFc1
V8XeZeo3mNUPtdW788ArZJZmSXL12UeucCpwdrXr1Uff8OMlRvPtU+o137K6irYlvEP/whaC91dQ
DqDsEahF1dF6Gtq2YRVDsKtMXOtptFuELFq1OrZ+nx2ywXiycWcl1YSUSSxZ/S4dkZ5D8jQ72rqB
dqetEFRps2Nkj1G05l8pX+GBRJ6DJGw/YxGr/MdDRfnnns8iR2YqljEp/KnaZ5KYnqe5pJlJgBK0
7h893Vq1dRE/a01S4mkuWauB9/qrWTxqiON8dcxkJNFRuts81scHKXAv0PXLr3o1tnPNVuWjmoyn
vCep5yK2vNSyyrnHhDKdK0nTvbJzfBhKLwJpWvAvHSPijxjayWsV4wuYaxtrW9XDWD0G6Sg5+R6f
lAWBuvzqh/pRT4LiJEppk2RrR6nRqe8ysKUOz/sG5YyZBMJ3if+WPM8bGbMXwuUbrmpvGeJArmBP
+UDYS3ucSmyXoqNSgXye9EVbJfpm96Z9uJU6pWET6/KjTI1S3zp7GSfJmSh2NhGzImmR6xm0iwNl
zmVV9NVo/Pbswf1kdYuHxUxD+xwdA8ncyUThD8N0MICxIpkTKjOtG+QDyt4ycmSowY2NCjoPG6dK
Q2A1Rsn2ixRI+5rr+kcj4VqHe+s3jQjBrLaJLoRVJS2BhQ+H2p0Mq90GVyK9/zyc1Lkuhvth43zT
K+B7duLGmwQH37lnBdD8otS7lEEA8hSQywHJJ2+rAibddZg37XmmW+vQ6WG3AUldGpWu3nGvxwut
avLH2MBcNGmG7BUYy5sPhu0NnsiWyyHFTZk/XqpqRNg6sppRaf7lmsU9Ql/lAVzqt6Ty4SvD6+93
gVL2JOw4i97Peq+S/2M1opj/2N/DKycEhOcObxPH+UwkSU1/bC1ddpcYxnQLwzfSWR9o1loYbOnA
SAB7BogOm6ySuFgIhC2QGpYAEN+LLp05+NuisB+qgqD3x6GYio6jYU80oFv73uiPjrY30Lm59RVF
VQ1cCN9TH1H+6N3lIVwRpaoXnxrkHK3zxgOOUk+AMYEaEwc9aH4tftTFkqfu8uahJQKDDJwX8C9g
qF8nJ5lNmQfRqg0HVgl5fbFV1UUZPS5Ppo76sqg3iHbOtUQZgHV7/SkfeMl5qdKaK3w8vnettoNt
h7AJmjnOm6952VpswsWha8wem9NpUw7etJ/llVot46nY91CfAzRlBDCqhmM5T8AkLCLVKo1d1Jc1
knEeoTCBjRx0Ng8DO7xqldqVglLL8JRhuX1o5bi+d+tMOuJfBH+rr+9FVY3x0XKoI94XuaKu20F3
Dl6nbQYsQb64QT3MI7lQLuwAq01FeGGrlQWOoGGEM4XMgwb25lc/TapNEchP8mQX23nyJIeu5yD2
TN7PcR30iIuhxFIHUfKWlA92k+lfa3STkHypvQ1Ghs4S7zmimSxPob1pHbdXDckX/duZrdXVXhyE
M07mWX0+0yy12ivTQbRYaT1tNqdyG/soafjZRjQoJT60TQK9lr/TmaNHju5kb2r5yUfV+4A3MckH
Bzs5XrumaRcE0ZMYPyTZUhCjySfg2e0UyRVMuxtrNSYhLWZEPF80/9JHnGKO4/oLjE4xdNGx2xWV
Rh+q/3FX/vP1Yyso0OpE3DTLNFnY/r6o5V0ZqJUnO0sQ2+NS8Uu2YmNb6TMTbz3sSm2SdkRfx8m8
B4RZAmKQMzzTsVpUV3GhNRujs0HBTodIGqLJnoUFQ5ATKR1dlsbiFE9IH6thtSdYjUfsTlSKs14G
CzYa1iLW4zW7MnKb0yHDMZVf2LvKoYWap2uoTzKkroVptP0FKylv/e8LMEUHKvT7OlfnsWRN8FJF
UViBEYz8/bdgl9drnZOEa4BbMxyUSbGNyjevDIy720HplLWnsxgLdS1CIN5VpEWkIxdgO02MlGZn
sNb09GRzayca9FR1pbr/mKLkHdtlDgKZ06x6GJHFZee2UfLsHFYK+myTxRiyh9W5Ij52Rnr1nPSV
vsuw77xVvdcHqTvVx73BA+1nX1E3aO0G4TFlGyi+e1aRbD03cmrNdb3QlqL40TBI0UqWWolEtOqc
VZxtt17eXuVWI4Y4HVrNU/dYZoVAVaZTHYUB5A+H5iJVQChEXSQTLQwvEhKpr4OvDcvITSdzYIpZ
4swl7osnvnVxSNWK2BBvgldHHQp0ZFUSOEjPPbVZuFDLyn9V+3zY5L0vA8NleF9AAzC/y4NfXzEV
q689BtGtqvYXX6Nkm1K/5JWDkNvUQ/WS+uIb+VI0iqq0Rdcv75t0K+qsuIdvANoB6S0G3A6Jf1d3
CVqn0wcYg5SsNaeCnjj1cE29uI6LEn0lQlsRckKGGhRrMRlyh9px6AxggPRkdbw081K/2Ib0ZYTm
B4lYNq5yGnYrD/bpoqs882r2enmOlX5XZsQekQwLvv6prxiqqeW30VYstorttClI1Cfdb+4RNg2/
E+V81J0hePKMoFsZENV3pYX3AcC6bC568B1bpdPf5GShRSaRpySxL2Pcj5tK0seNKAYasp1uOsTf
TNVbVJ1d/+Uq4bfeHKOnDB/gZUqi/pBPB/6QcSkawFt/C+UQEYzAkxdlhIpSqsTIdEkoXIBhKdpF
NLYxz7gmunfbILpnJfacupm7FyVwp+2lgeXtecq8ixI0fu3xTm6M5DoJw0m1rj2TpSAonY7WXBTl
iKitqYQF8AX/hBxIsddbHi8Xu5XkXahVRfij549URrW9xmaTzYk2mBtRrKOq2ucBON7OKPHJqdL8
1HtWeWIjSSiBgO4qt1J9IYpqVLA1SUCLiFtK3IiAi5S1hacKV33bYlT0qexDAV83kdLMPu5blDO1
ZWmg72knWBG4hXHhDa4+TiUTOYqLkcraI8iQW5tapppoyyGK3drqQfs/jBNzytMs/zZu+nTxCe+f
J/4ymGf5WTabryNav02af0MrIV6MZWYcA9RJECtItAV7ef1LbXVzMqDKmxeQAGtD277UgxTs0FRr
V65sak9GVF5Ej6rPvltaUT70haSvh8IYAKz6wVVt0NsXPTKn3VkAVF50jGKXWl4+jkEHdFNvydGV
obSSeZDdGRGGUjngzhd9rJ94gRTe7AUFrgqre0N6NPvWfCHVKs8lv+/vQslwVpKTjHsxjdnY7m2a
QkfY730aaNNMc/yYJiunTKRcOvskTuR5Ntj/MpeD6+ltLlvKnqZ7iLnwV3cXSci6wYw17Rg75tWP
uP/FnUz2mBynWcKtSo2rGgYjciQsjTDyQJs4cBz/UASh9liytZmRkPpZFK2iWFk9PhwFZnxYqXjb
YdSIYRiDHKMq2oLW9ZN2kxdZfS8OOu6uHeEzBwwIOsk80/x6Zw6w9Lwcz8oSEZCrDO4OGb3sHqO+
4FoGyWvYquPXthoaNimRjB2LrxKCjfyFaIi6gK2cKj2NbZBsMrOP1tAenZfG4XU4jdSlgPVRxyaG
7fXxRm1TjJlkFfIU2flJjXuvZ0ki8/DseHsJBhwR6BmiZu28lsJ0g/QCT3IphFKJ3MZXSZZ+5G2a
3eNpjwzl2Hn7hIvlGqGu5+Bh+4gaevQYdkD98d24mm5IySiOtqO6Z9GhSWFhoCuLPdjUiH+wD87K
LneiiMZtucBXJ8rQZKnUC+8v0gOebL5JyAbrvqZ8TdM+BwVc4T9eFvi2x7lRfglrhNPMyHwz2POC
7mi1O18ty62rw94CPJw9qmH6KnqYfn+vJTUoSqQexzFApqoJ1C/9+5lnSD9E1fuJ6OUbnfrlvep2
co70yjyPie0/9jpRK8uDIpfn3bFOCerrUxGQpLbORoEtbfLnurEIihWes430JdZI2qlJ63LpFDax
y7aYeITogaZRC6IgVYttFIdoLMs4mo9PcA0TWMd1eUyU8Ochx09jCwB9/1Efa/zgosdHXWWOB1PO
222b2BPN93180CUSRkjyDx4rLoF3DmyWlGUnN+VCMuqfdZLbSJvUagDHT11Eg8Nb/ijH/vajSpzl
0bcO2cIziTbn1jM13aciLjxAudZzS5Bv57jqi234JuakvDxybAwvAQw15POkAJnChvVbCYF9WYdA
TEWz6BirFnI4RYt7Xq7r0iyxpeqI8dmGNLZzmwYAA8s+1BoJRZxkp20uqVAfoKROpfi3khomSJHT
5hhYA8lKWN2Rs6nu2uFkjywyMVCFSmRGtnMutDadhM6NWdPBYwrVKL2IQ2U45t41nANusfMy1+Z6
ZSkPXmhW90aPw+lUyrFh5AGMuaHfqxdR8vyQPUVZ8E6cGlMLZULUc+O1KKoWhAYZIZpFqhSvrsce
qjCSCIPMqn/IVemHKeXl9ywiNqW21SvBHJNs6igdnCoxDpHEDjLBm/ZVxXRadC2d9K9GSowHu7Wk
VRxE5tYOivri4E8771Mv/Z6uYxvWkK5o6kp1om5nIZrokzcHUDwVC1Vb9whnHoOs7I/izO8H6Env
nQtwkMZOQe55J/GuEV2A5Kx07AP3JVvsUz4d3DZJl5mcm5PO/M86cZYWjY08HF7cv9eLoqH7T30k
YzRYod18cwP/mGnAWv4k+omDS/bgY6ah8fRV4Rvqitz+VxRR3b+Q2p6xtTPe0HVEB75OwitpZYs8
um/v8tRq2VeD3Gv7Ynx6H1SnGWGnxnhzE9BdYpCNvNyqmYRReSJ910pZfQoz3Lm8cngJYgwgZBJv
i0zXhxdnUrYOYpT1/9BNnbolv3frel9jtw9Lfaq3ejPdJY33bCj46/qjXj2NGtgbIqzdWxG6ywyx
DLKZRbVwozT73rto4YRR7z3z0A4WTY5Ofz7a4dqSjXEPZjDe9ykKZcYYoKU8JHZzCYsYo2BCwXKO
fbhXm99GFeXP1o7Da69KwwrNn3avy0lzUPOCTX6plQ+gBAC5YQPx3c/8maOiT2l61bPsZ+pzl8XN
ok0C/xyGOGibab/B4WpYpYU6fLGNN5m0I3krJdsModsDTMuGL2H+XVS7vvOpGqYY/tz9WN8XjlMt
JbOrNoqLRHEZyyeYYiVhNTO58/rgMVeN5MWp0KL31NZbiSLaMdj2sVE5oRFePALxXojRrSfePkqw
qIo0fXESeZw7bYiqZ6Sl91VA2EdXeqD1Ya4948+4Hq1KvoYkuu5qqbtHFV9/DmB+b4O80RahlT4q
YN6Im5BbTFIiFDpRTB2qoRKegyzWNqmu/iVKVdk2iK+2cXvUCO6Iuo8D+irRGdsHRJTI9Ih6a6oS
9cRFCFNJq0KeWUNR74ImGF5y/7vHg/pJw8jyUMT4fohqzH0T5K7HmmRfN7xEw9v/7DW61s+5guFN
U3zpKUU2eq6VlbdRidTfeZbtr032izhaNXxA7sVAWEF/rm5lAMzJzCugm0j9aN0VbmrdBUO5ApWC
l/RU1WqNcu6QYRdt6YhKgjWOB8ka8bdm+7yvzbbep52WrXmBDpfabwAacZc+uQruaH6ROW/YpgKs
m6xv2UEu86603hKyVLO22qCSkzyWYS8tAjnDdy3x5G1rVflmZL12MccmXBhJF7/EivwEIU//EeZn
gy03FgOhPO9S0KBYh9RbKZP/cTa8t/7PflKrvyBMVl2DonluzLG4b5NQPfoZBnW9CtkqDVEpq5NY
PxVjHt1pg/0X+tHS66AOJHpiedi7Teg9DoqzFf1NWzeXWmWb3Dl69lqTmLI8DwAcWXgvZcsJmsO+
Nll3grG7xJI2ehrGQNrpQVAuqnG0XjO5fgvjoLyDCmHwSnRwHFZ9+7Vr8N8GuhFjtQiJkbXwXTH1
542XLPlTx22tQoRVizfdl/RXotRZYJ/6uJ68Wjx90WiahRTeVDcdXC3Q956Ln8xUEo0mWvq3syon
BxBURrwRdTetojgY63VSV/Vt5o9xYrCqoeUJ6z2PwSDq+fDT+Fic8cypbz7IfyoqNS7J43QQrVkY
G9uxS5eJE7zZXScf+S9+tA10EBGiivbDVCxTfdKGLu2NaPV67FKDcSAfObUaiFitylJPET6nqOqh
vbEl25z7Zho/8suHCNxgMSBaxWdAKXq7lYquQZkk2ouugwES25syKNM8WMMnjxG5a0/NjZXrRflC
7xsQ+UmrzCUe5xtRLCp8exsjexIldeqB0T2slcaR96LO8at4m+oxaxkB4Tc0/MZJMF1uIwq8JMju
4/dZKurMwHPtHMjmve4GzkvSOebc4+K/WElqrxFPnqhijXqsBjSi8WHOH60oyVmTZuN3bbLrne4a
sHa/DGcxNl6Qffk5XHK45CHN5EtDCcAmldxeUuAbB/AMCHYBLHtS27LD2TeS5sZUBI6lr7xI8Vai
VSuNfhFiw7gRra0uWbMyVuDcT53zqn7JUr88I0XeP/Wo/uQ60vJuoTkPLEpnncwOEGZfsRkB2p4g
wKRA7dH2UQq41YkrgTNkLfgcFlYxBzJX7EXr6OcbD/XYK5II5b1KSEBUB4Gi7PyInaYYhL1CCu0W
R1TRmiGGBretxfG9j++j0CdjJEkk4KaQkziM43OTFv29KPRJ2iMJYHcbsQH18uFn/8DwkxKO53Mf
qP29EfnXzldxDUK6xUeU3MNVJ4VKCgnY0E8dMK5DCm7/lzqJ1xC0YbWei946P+hJnQ6ioQQjdag0
Yy7qlbaQ9xUgj66YfJZr44Tvsn0qtTp98PIkWKTu4KxFYyGjKB73RAtF6xAlxrY1bX+mN12IVZJp
rWIpu46NEe5FldTgGyvORN1H0XXsOrsNE5V/GgL3Ut6QZOfSLh/UoFNey6jOwQgjSQ/OVnn1lHbf
hmb+4PepDHFyxOfXD5RXjB4AHw3ycCpy172LM+lZDFecPp7nkVmxhyJonWGbPc/rMN5Ho6o9y5G5
7HI1fiDrol2GaHwUL3NrCNSNEmXElKdeYpBdmdFetP5zkOiVAO4OJnU8eKc/4QnNBEv6KIozAV4Q
Z6rvIQSvKABPOn1nFBlX6Ufnfx/7aaobGGL63I/pLd4qyzzB+8RpQesYaYsuvTi1e3sEIol625jk
6tbkbRgsXFF5a/plQKJhXZYWbb0QleIwdvqYHW8Tgvbt1mlm3+e5NPlQYXe7NBCqnFUBQnizwenk
U+LbIxalxZpHZU/YK/lZJeorPRs2ppe9fdTfhvoN93xn8RzT6gRme97k3QlKmyiIoZbmT/xm5ARh
7/Fh5fvMZAa+NkoEkmmqus2nqWjfDp56H0QeT/Ka6yVypOhEHgI/gEkbcXC1460kGsShrLFYST0N
zhx9P+otyJSnpNW/k70NN7qY46OLyY87LwI0HH75CHFaNW670HVEsz5630azpwEVq9Xq7FYWn9BC
cTtVqXnfmXk7awDTLEWWT+T7oso5h66FduuUC9Rwpj7qunf3kQsE/pYvxaDaj5V4XjbWmQB08mlA
PQ0Xc5gdnsJAIRHof08ovn+KGbKYCXmsDtk2VGR9FeZOfSxi9yUAN725lbK0OWpqoKMtMLUGFpdP
FjFrNbWIOnFI4ED2s1HGmd6T1WSupf2vzaJ3MQ1BRNZeB6H05TarqBMziC6Bbxd7Pw4Bar5/sDgV
rZU+aDPQ+dayRghA16xm709/lSu5MiASoiMgWzkYw/AjH7g8HFQ7jppu6+1CtAJrtOc12DooGrSI
OtNKILaIMsK3EwoKNcJbpWj/OXmAGtTI1ld07LzoCeIvuFzQtNcgcw8Qd+uTa8f5tU7RUVKkSXMg
TYAetvnDOIKrvTX2FuQMV/ZW8J+ya22k3QUR0IVoFJO5XdbMybOi3jvNZke+dwyS6Ek0ikGuBPFW
Kl9qxJ02IqvlpBbBPmhjr0NltttPGa22Mm71ou9H9P29/y9z1H/3/egmzt7rPwLxoj6xrdvconT7
O1QIh01yDgpcz1mElXciCtOZ1d0fqkbbDkjntNWd6Ao19k5UiZKI3LB9/dNAMZeY+X1g0sKH+8Nc
Ypr3Xh/Ti66GUdym/30u8LLB4fcqMVDM9f6F2lH7YhfTmnKKMb1Xi56i9P4N/jDf//o1/jDXH77U
//qB2l5GusD0v5pttjZqSz9LNRLWrpMmK9PTvaVYQEqt4dxF6V+iTdQYmYSLtt9ZQG5ZjrYRljv4
yjyI0kie6lqmQ4gght/cVqgFYb9lUvv+nLfx3CW6d8wJpvcYONY9zmQ4dVURV6NoEYyrW0NdowjH
spWXmege18rfI9GUH3GPwjhAVKZTi90DGhuVFi6EKR9jxdwFau3cYeHFAfrBBvMO3Dze6/qYNX2e
K8lSdBENQLA11MyBs9+GTWN1J9vnTj4cRZVvEy0s0mCm1qp9JwapNTsJRA++fVT1yNmtUMI256JO
jGyqBG3OKLdXH3Wjfu96YP1sLz2LdJQ+Dg+iJFJV7yXRJlVoAkw9RepoKmFbmJ5/73lLcbXxfQ2A
MoENHuOpGdhasCik0d4rwNrZYwQPcev8Wh+FEfqkY3QEwBaeqkROYYbCH/GUKjyJgxz50e3Mq7N6
CS82n39umDrnZcDq29C//jJgqhdF4H3Ah/1o8cd5p25OhYN8yy0l/pBbNy9u9xIpzYyERQIO15F3
YwUOkGf0YC5hu/59KmrDMJGwRZx6BbU0mijHcHqrFR08rXTVOXiBDd/QXvfTVIGoszyboEoV6vjm
WPZeHKo4dvYDYNUGdvfflWkiEW+BOe+2tdxtA2w/cfvG+CpYeKOTgZaUOxBDU+2tTcxyO41d1LH9
utvU7BZOZQ4roYMBXWhlaC2ScmzWjW/hllhXlrmOrOQ77NBuc2vua7TtJF8+tplqm+veyyZdGc9Z
3prrInKPY7nPEXpWZ7f5CwenTK3HLHbiH2ZqF6xcqxWepBESNdQhgvLzTNLVoZplcvQShZ2xKUvF
36hyRljHSxKdWFjnnyHHgYmFgPdR5eeWfy7K/qFJB2MrevWJxYBWhiShdxNjyUNyx6yXuDTUcxlu
y8mreA8amtfcDnqc2rMKdguJ+t8aRGdbkY6RGcQ7FcE/ZSbqHBWTVGnYijlEzcdslWFC27L1p84C
qYzp46NUybCrpoOHaR8ObNbwTcWgbP1LnTgtByRroz6ai5LzPkwUpcwG/1JleNFWLKAtYtKC1QeB
1DtGuuMB/h1/PYhuaogY8O/1Vp0YS56yzdys7ZKU4VoR+tIJFhdLmeXaEoigfxWNXf+zkV9gmFle
9TWuhvktf6HiWHCeirdUhyga0vhrERWHX4ufxrq0KniT4OnrRztye+OVZLE6L5Im3MiaP15VNVH2
Fu/omWgVdVgY7SOcYc6iyhtNfSnXJiIqLuN9X8OKqSu2H/2TDiBZE8oZGFKm7HBfAhzLFqluXw0C
+MrMJOBzSgorO5muEy8AnRE+9nqKHw3TmWjFFrJZmCP5soVobr0wWYSicurzedzvE0bko/4fY+e1
HLeyZNEvQgS8eW3vm6RoJL0gZM6FL3j79bNQTal5dDUT81KBzMoCpWYTqMrcufcy1IcJRetIMTaa
mXouuIIGjPnQJuubHVjleJ2KXaRZGfRvcwhY0/cQWfyxhBusDWiZlhoUTGTGlPpH2LvupozD+hSP
RnUbAgPNZRBUiB+WfUiuzkK2zy7Nt0kIZ5Pobr8BWmq8+bRBLsw6GM9u1KNM6sbVInXJBsV6YFK+
Ta1LTvJhZnCIvgczq3ReUPqe3GQXBUq97XUzefb8H/8PdOTfQlpj6DdwB3xTbfjDQClZNYefP3eI
+oQUS2HcMFJyKycHis8f/FQVstWEusNB5N45tt3iGwx+KhUCLXnR4IZGKi2y+e6Uw1YfKzSG0loc
SfaN26bWjauW+foq8ymtdt3MwFEZ2Teq0Zcw1p9VqDge20qjB0001kZm5m3fpCyCOvRZc4b+zXm4
ndbhNj/3NmSK8pQu1zT82SGgy9H+viYvlP7NRaw5mhZaV/iXOM2mkxXR/gszYwcNT1d/Usn4z8Zt
MMpPCnppczWB+TJA4FOvaMohLX6oAvofEq94DFyjeeygFaVEnu/kPzQm1U1jb2gt5T/JHCBErjsz
3UvTgmhELorGtPlUGMVOumHeeV+kceY+tXECx2mqW8fQGN7Cxg2exigPn0qrmzYl8kQr6ZNDlCIe
ydYTwb85Tg4QTxwMb3DPclXswlYJDGAt56TLB1q504NQh5b81yLdDbVVVfCiufuaVP3P1HmUCIMC
FZAuyNZlBokGeTtoBGiAC07SJvEOd15MAW1sRQSZ+RzkmBnEIvcgo0AzzYaFZ/0hSEXIlj+OOV5G
hhmv4pzNhbfKhq+1UbTH3uz6cO1FyVGayMpwvjHbF3pLQLvPUnJy8IUmHjIjW5PM6c/SNaG2dwiG
/rGwotI62yK3NiE4N9dI3FVSazv0aZH8DSt9Q6vQ+NVxX6CZSr8UIk12JCnf3SJ+aZ2Wp18FPYCj
khnNtCcoClq+daq/t2ezaxX3Ai5zJyOa7tpUtL40ulY4y3bo+Lf/MUDxuLOSbt2LYNt2G8dBL9Du
Xxue/eQ4J3H1RSW+2gKBUbK6J1UZxHrQ/lEHozrLAQ3N+nYVekG0srRsJi1Mm+Ms4hpARPnxgVt5
5MvRSNrEVRfTm+0vRweWE6gM2aimtH8ARd4KofTLEkbbtZwsTAPQrxppLXRP0176lMCem18i+mBc
+jROTuut2AeZX1u3MpZ+5/Ev1avgiWrMzzxQzK+onRZLKKjRlcoEgIEIrie5IFZbD3moFPrc1gSt
FTQqAk/eOe0LWGZ/m2MdUMJP6/g2G8tZaVqFcr6Zv4MjSpOPQR8HEM4E/+Rq5KHc0AdrusW059Y3
w+MYi2kBsar27NZO/uCpzl5OomdLUb9uF8XQ2E/SlSXRz9IQyVlabgOXO0uOIlWjlcOTlOKYHagI
cKf5yelqRKTlJR2Nk5oax9tsEHcoLkUqL4aEV/ZQxTbdEYkAYVN+k/tzHbDfspv9VQfJeQqyOhVG
z+fgw5Yr5Bg2pIZiv4gQTGRKIMLcs32dTim0eEv+9tp9E0QVeOGsXtpd5n2n5L/QtNb+6dUI4JiG
nVOyKilu/o4VFONAVxuujAVgbL4UKklKUTcnMdfQATLtSaB0XykeANXyx+5BLRI6EoXr7+zYt6+1
SYE67UX36NNIejZAZSH2CL7KsPXurAsIYxu/ezflbJPp+m3Wh7kIlXSjPEcdSIlST6qNEtmwRbS9
9jiRDkREKhI/cr8+WIZvvP0tIgstSBqnTlB/ID+e9m98AHPfPoYcZD7cmuV+C7Qtl39MyAT6oL3K
RWySQuN2Hz0M3xdYEfXOxo4VWCPn8nDF29eyaAaieeFTJ6YNpFbGm0lrDC22CMfEs6kM9HNBQOlQ
9v64yDAy71PdqB8WDWjTKGl1LehbfLRq2JM9G+RQ4mXdKrRmuuUyqP7bllrnck0/M1eRJDXW0ieJ
rKTvfh+UAAJ6RgmB5DQF/VWbl6JW/UNYiuHqwQtmL8qgBcqW92elwHebUArjkg6n2yK/d/trbzjh
aUinXRTO2sPjUGv72gu/NHQARmtDU4ZtldD/LYNv62ykQtZGCz2ivDMoNX6aS6VtRT9MuM7icbjK
cDkErfY6ZBB2pmpGFzMfh/xPqmrksAi8mjTlf9LoMmehmU5288lgGSd98iOQwdCfvsfdPk9pG/O6
+2d1XyeXyHuJ77RGK7TfRidTr+xT2Gr2KRhHErV3W17puZ0vIncsN9Icgqx8j4mWQwbjONu6bg/G
45NqlNSOTLD1F3seUiVUVhmcystRzkinHGpAN8gaeca2Ekl/qdquu9xWG86XAhbGJUJyaE+oevS5
ah9qmGkBSFbqeWr4/KV7ogi9rovSvUWRxX9pk1ShDDgpT2qQHmVUFxcCnmX0fqvKLVZhh27pZNvG
gx1m5kNXexrtwBy9Z5c5u6S/8rJtX6ftWfrlUED3svSGodlSFaZNNWqnDbIXEAbXVYKa4cBXG0aG
x7svGbL6MZsH6atrmhpkiBySNOmWbuJDSOQGpX2ZlQKfy6iBF06rVdiGB/1ohIO19uK8fx1T87XM
DftnkdKehBzfl/81tOjtVwXNsJ8cQcnhNu+hgUFT3/2uWeB0r3NoPt+1+u+7Fk3vIS2ZLy1QDw86
DdIrp+rEuixy9qazLx+jZgeR9kgx5pcP2oT6PKJiaMwRMkwOsw6xYirFpbR958HIwuA45MnTMBnO
Jk7Q7kzpGj9nVq6da3R9x4W89MYe8WdVNKuq9X85M6iBzjJ8jEE/kgsYtjJa+j6sbmcmgNjTjvVI
ZQ0g9nzfdG7o7jR9Q1VHO9qklN6xo451QlFd3Q9Bd1BdyPRp+RFPdPH5lDU0bylNOaHp6rRojQJJ
6jmEPY54SrUjx8P60ZkNmCHg/EYgYyHnZFQaeNpKb1NlLUPkRKYqT5rq8Qia7+PlUDXCjr25/3Tk
WsetNiT97afLRb5JD1EeNOPu/tMh2F70WhUfVC98Dnt9OsuhMsHLLErAveUwKzPMEzofAr8KpyQ/
AGnwzRyHQL0tiWvF3nlT+An9U/Vc2whJ0koITaCBHBkkSVM4DRc52K03XKKcOgHKmaTD/uW3y2Ct
Rqg+Tz65SJnOE7HZHWkbNBYy8xf5bXf0M97dRhCnp0EJ7ZM+P4doxrI+mL7ovJUTIWspQ/4Wd/dV
lBv0aaahmW8nh26+cumUQlbNvqD30S8sklSQedjhp7CPUGIvh6+3PMWcrJjmiICNwkH6fkfQxh1+
8gKv2UdhBpkeMgYPpjCyhRdm09eyAQasa3p6SZta2ZWd0rg0k5IZX4DQRO/TcNyz4/0jjXqgIV1e
ubadXmF93qDBlZ/uLnk15fF/ujI0dn/43b5sl4pvPNJkDnabphzqkgXPy77fFCCBrjrQsN2YQ/5s
e1W5rKCS2KRWYj3YQW89eBBzbczMK5cQtqJV6aKqcPJL7yRD5ACQMEZvp9/qaUAzjgGvoF5whpU6
ktEsDWLEEZ0XnbFvU700Vpozy30QLH0yLAQpiTpD6S5lKq1rKnsf+fXznxm3qPw6qXzLYyghnwBr
QBNZT/orGrP+skdx+NGbuU9h5Bdnml9ha/LrYKsidD12Ewf0zLR+jjxP5y1Hc7oPWRq0J5B+nr6J
66vrG+pRTrI/VTeRDqUHLL+Hbh4Cv+bXKC/tEQ5OeZVlqQ7SfabklNMj1BcbJ81end5gV0n6/1hX
kAoAXxT2+6VXfaHqax+guLJQHHaDbVT2aNHweWldnby6bWBv3cjwtgYZ5BdXS69OFXTfvYJjalYn
w0OJwOvRd5G/cOg8/h6s5XwAmd3KmRrrmFNwoNoEIyUohZ4mSgsm5+aL6Mbu6PXkunkz4urs+n3y
HuYrAx2pYVIvZch9gobsYlLbQ6pE8dH1YX0AVRgf76b02fOEvJJD5k+AIYAQkx6NjGaVS/uPoH6q
Hv2sEkdSKcGTn0b/qCOcodKa5tM+nRSa6KZH6em7Tj1GsfdZTt2CYg568Vinq/uayBDhsq8Cklrz
XeUQa/Wemnl0kZZqe/bF1/LN/Ub0yDg7hLLeMqfeNlQyr9U8yCtr3tBRzzJvE+7g0w09JZ/Bvukk
6ir7Gpmhc0WVDZH32IVq51/LRzSwVo4YkY6dY2/LXcN4CGERP7zfzUGPMYrBgBgBYq1lhKbCKq+R
KfFn8StlnNTT7crNtA8mBaXnAarDSCDy5AbmtBLqTzNWtVNGMek8keOcVrmbayuLF9laQnK82vIv
Yhrfm8bmNhF05t+m0E/PCUfwLc+9uc+Dfuikzdkk1vl3ackhdWDJXMjL0e9Ah+khUgCucr6HyKtY
DzM0UycIijUES8up/mwqjfUpHd3FWLnGoz1bXZg6S8gggIHNZtUoFqqpHO+6oV7C5lNuMrYQMfh1
1FJ583n7yrKw60wByGx3l8hsnMchiJxryfP1FuxxCDu6SfIjkZNJ5DxyCEkR/Co/dX70mjioOC3U
pAVdAE225MseZ0tyY0s2bcG3gH4KkVF2gWOZr3Kwui2TMVmo/nXZzKbtCJ+Tr6XvS1/3OOg2wOb9
Sodqc77UTQWUvrB2H31yWoY7Go9jT3j6SkbLwQ8Awt9seOvIx7Q524b5ZnJwaJUBOUH9gm/IIXLa
5OzSbrJzRiBws2UoSQJOgatgHkYqGLy/Bqo/If2ekAPgvAd2pFc/mDEMWLSkxw6gzH/FyRUCqive
dDwcS8e3jko+q3NNCADTokRjkblRQnM4IVo+nHQt5Bv32xShUASgVzteAI/sboHePC1jYEDOWuDC
v9ZYvmmt0xERi0aF0nYhb4m+UumX+RURGu/a6OqzDXnHwUZo5yqHsY7hqdSTPYhEfuHS15kZmnAt
74UPztrTn0OyQgcYtf6+FuztSoHIIYkuca0Wq4nejBcnFFBlIPTlW5XyQk/tuWut6aEoBPuWMfKB
a2VQZ9JCafeZDUNWWj9CY1Lty6HPt60Ta89Vof+UEXQiHimjZZ/DzOvWqCkYRzsLazINtmPuKt+r
d3+lNbkxnHQzCUpFTVEsHJDjH0hR5MwHGhTbqUm3hx7vj38HTjH0L6UXQ2tAHWcbN9Z3ZWYrkYM7
M5XcTXnV1S3dCshE/+G/x3r0ZG8Rrf4uXRE5dmrhkgHl9+10vQfyCcGj9Au/v9RDi5ZyXWgPDT3B
qzr3k7U0aUHTHjLUbWjCLL/dXfKqGkaUyNkdh0itIXqTT3zegFe2RearDzIEvg4eAZzultKUE2rG
K8FVjJW8uTFm2wzNYMB9QtlHcfxgzfL1SC8Nl9IVIO/mgQdbskIeWFupZVPoCzktA42xOIgBpsXQ
Cb6OYYJ62CyylzluuVO9kUwV1jiyry6l5F6W+R2dSTN0bwit4dQW4eeaqtLZAh377BdhsDKmPtuV
8dQ9R8Nob/PMESs5K5AlOOup/01OljweT5oSfdNgrLnqih1fzXnoOZTx+LcLaIV+TciroRrFLh75
25amNyHVJ6/CQbFPE+9TeRO0eYDvy1u1U7hF6yE8gS6wzm38uRBjcHThdTna8yCv/ub7W8iQtnQW
xtPq/146tPA6CF1fS/WDuzDC3ZRXN50EOS1t8tfvWgnZ76v7RKZWHQLEGkxX8+z9XrE6wpvmQvcc
DoaF1pDq5vuwy0GzwSO9HNQpY89mxcquncrsCKlqdpRX0zyDVNfGdMBwe5pdrzQV5bHSaSEbECLV
L3SazQm5rEqcE9oU6PQV4mnUxmeFAuKXxNGMdZ/Mfas9Jsn4RZt6JY12XXCECydZodDkPYnJ2jbw
BR2reYgzMRZ7aVu9Cv1Qq/ebqNejvSNNGaSFtg8D8Bx/u6xq8WrYybjXtJJaX1r41OH7xAFugCAP
uxooF8o6Q7TV8o/DbEnXPU6aVmulS8XuimORufu6sNpXAIvdTonmBqPa7L7oYN5dNiLfelCg60at
lJkSxHjic//hoQbyLWty3hXhkD5Qa1qoog4fJsenK17VhVhCyTGtgiA+3aqmzVwhleXOOGf7P8D6
JS3pDziiLehZype14WhLw4ZiOEj88VOu1tORfl34u1XvcxwNyRVIh3UckbpeIIrVvJJciCjfBhk1
WMwEGpdNRRcIGPjUXFruaGzSuVHLV1WaKEXW7LIx9C/SJ6+yTHsLTA/R1BBQsTO/eqx5KE3PvVr+
8JpmvTjc/ShX9ifFd7cyAJbZft/p6NuZleI9Bj6gwhj2exKFQb9w6x4Ny7mptonCBHEA5QsN5Vco
uUxnNRWRfdKQEaDK4E8bXhjhSp/bvovcqBZqSAOTNTX6y+iDzZDmfbbr3OYkTTkrTbWh26bN7ST+
Dz0UJV0Twt9Zij6tQkFTp+tmPbQZIkaxkpbPPDK+D5FbXTXRJm/dbuin/M3WTGWtsk3m1fpjcsAP
SeYJwKn0I5nT5k5N0VAMOOg9uPJ+DGC3QJusQIEQBRDHa6wbA0Ya9BDXBTFau5IBI6wqi21nPyH3
AJ+FlfL8C0LzYYi9kHZcusUDq4hewGtBtDv7giAY4N/+NSuvpC/3FTogHFofEz33+Zj1fjkO07Bx
kXCDVSxA8bMKpwiFRQXb/dmZ6EWF5lQhq9bo+6bVNr5vIhgsfRm9Sw3sT151i5FOzdL0fUfgH/6+
cmB6RAivLBcd4rFbY6YRKOrpEf5OqBv9TEWqyQnPgIeSdYAq/FIJ0uhs1wpVc9XQokOTRCQYRdVt
RKamnyaR2wuV+sR3T4nWPuRh//Ec49wMXgzOwDR5hfATSpemc2qTzS6miHiO9Txddk0oVsjLo6Ba
JIW1HansmGyUD2MagSCz53efyzfiQGc7QtvueOndTOzGyEimfkEPT88py1SucdMo18EJP0ciRnhm
tqQ/FIl9iDm5oo+XowvqWfETYIYERkq06rUBDM1Ul12yjNxnAw6bh0p0l0C1tF1YojSbWBWHZ3n5
YQjzN+Fxbr67xomdJ3AxZ25tOCKWPV3rkGeLGyv91lKjNl6H7vhYwwVxiOdZGcLZigSfGoJJaME5
N66zR4HiQgp0VCmOhSqtG9Mz3EQU05oND0vl0QwU/xHZJyAhuvZVWtKflZEJ46rjLxGR8G9hVjd0
S7UU3VbGdWXtXzt6m3mYu59MC13NOMy0jTn6xed4bDc5FfbvoYJ+gB2Z00XxvOpM97CylMf7pHMX
Cd/GL/VMVm+gcnRo06w90nvyOVCQHsrMwfiWx+q+lqXTdIIAGmbIn02UUp3yy+BVi01tNQLruSat
1e6mrjBR4IzgSx6Ml9o0ofGS4pcIxsSHBqTH4lYr8EYyYX/a3TyvmHNtJknIg8n1wJftdTH52V7W
nSMtvbicSo5CS3ix2K2vb6uK8lLrRHCTuUNwuJWbtED/ZNOJvG/K1nZWNpRMW6O0kU0pe6B7Wp+t
UKREfpINGVnGJgewqRufzdjY90oW/+wMklxNkCXPlRKM2wBA5j6Lp2BVWBwupNqDSYKZnTjiMgdp
yytBPfXdKW05IOUcr8HzXEsazsfcdKsbcMos1HylaHG8EsPMzzW6V2iWfMghuwZUxJBMh34e5JUc
PAPhZDsOu8VNL7bUSFq2yNxIGdee3q2bxmtT8yAXzsxbB3HBIFkKfvvuYXKV9M/3ACrgAhVsN8W8
hclatKFUKRMlbTnc7NCuUZlMmh+Sa72EF0Is9Jnz6sa9znbkoPMBvjv56O2DX3Z8diNih6BdxlWK
9MPKHMP+2lV1j94UV0hscPI3WmUtfUGpou4g1HGEazrqt/dAGe2F+Q9RJ2L/h59M07k0O3MbeNND
bhdfa000HI4D48UpxNd8SCI0Y6QCoYcoUBwMW8g19SvVMWulhJHxDJ4AFAT8Vtu+09RN0MaozFBf
+CqvBI3kt6u7r7j7jBpKO0tBW7YttEcvGS6BXdVvnk+tv3PQNpMmZCwo1yYxdGqZVb8Bopi5QbPu
Ik3DBxSVuK9ekxVXEng/5ZrKsHmGVa69kkHQMcYo8/C4k2attZ8yAPehXiiXZtDjh3hUM2AS9Wdp
yUHUwgcJaJi7QOm8g3BN75DOg0dNkRdLt6VJgQI+aa6NFxcz8ETTns1ZvMk10mQpZ0WoWhcRqI/S
ui24pG7dPYdelq+RK+vXJiJmDy2QnE1Gt/Poh1dARmdFjb1tBbL/WsyDPkXhDsK9fDHYbWItSHoW
V0ONh33dqZ+lxIZ0lcLz9qlmfLXLNF+NZgSxZVaWwPvU/pJq2qmmgP9Jujp/hEbUdcOD16QRcJIT
fSOJvnbVsj7IAZp7e8tZGpoUER/cqnjrK7XbgBKqbyT1MAtAUj9mL6LQPOhS4a2XAy+udh3Ags9z
45evqNAZLhJ9LxdN80o5WbC8z/z/Wk65pFqRi+SYHKNw2cRoGsvBVQFyLcpwqhcZv3DoG5gB9YYS
q9MGTN0CpNshu9np4CdlP0FroTjkw3jBIfQX59YfE11Ar7QLdX2f1YiYyRPGVEdld5KHD3nOmIzS
5Ulkd4uxIa9WZMkissT4UDoVTX9CJ+Ft0zi8QII6PFuF2DWjE6E77ndv1cSO6FZKRHJN3VupYrzZ
bF5Cs7BeBG3g11FX/pFudSIRCFzCWE/mMK41EcYrdc7hC9i+djSLfkGUHHhN+FsGXE6gVfVFhkm/
lAKXV3ISVuYv0hplMWAe7pPQoCyDsdkhxNkfaI3uD00QvF9p7fDR9LqeDH0cPbnV5HjoBQAtQqbk
c1iN5T71u/Gh6J6pYXUoHs07OjsCHjaVE6/f0eVtZtfPdSGgoSbxWO3jMqAUmRv9pgWUw5vJjA+0
qe7BHwTHHibRRYMq8EPe+p9dGi0/g5QctzSl8IfXeBFc/nqzQCkipDUxaV5LIB3UTaPPbu6NxyEM
G4DLrPLgKVh1LkDaMQqfDTQtVqM+dMdpyKl5zVfqPNx9dzOthFcs7jbrXVPoi4nNfi2aa6IUBa/7
MvtRD6iZmuPwlWRWvM4tF7CNmrCx408+bRWTbSuAg7gOuuekAVnXZjDi3WYRvn3KbG8hJ6VL66NL
klrZxQfEhKaqFVflliZ3UT0qbtMsdAOyQLenRCoHB1wh0sEOP3Ms/xODVP0BcO25Vpv+Jc+B3Qyx
02wd3agO/ky7VcQ/J9dOXmPHC3jtTTNOpjTejKntt5khvHWjxdHag8Bu1U1O8FDlqxpJwKtdewkl
M3vUNonSiGU7ZuGD0wqcahe/lYOSk8ZjgRy01FQOCAo8zr9IsRYx77KqEgdvCZ5OCZ+gYcy3fdZ8
CwAZHbXK3Nbu/LWWJSw5/J6Y5Le/8H9VuWI2WMeJFbK0NaVqtetc6+ftbV/UxQ9+TrLvNTBqNHb8
2yzFoSnNGvJGQVezo1TW2ZoHeZW4oXX2xkxdQT9jLdN+SqeFdN4DOzfbVSEoS+n/EOJB/bwFO/lT
jXULcmFu9SGk0+Dkr+xM39xnApMKyjDxiG3SqV2QfIa8dih2Q45uu7SMbnTz1W3CMImZhbdrEF17
HvjxaVS3zU3eEjw1opct7BwxHMbSCfMUlzA9DachOt0sORGZ4xskGUC3oO9im5+0/+TJ0bHL6mfo
VCSdYmd4cnqt3/p+ZO1H082vPg+vFZTF4VfDqfdyTRqXj0lR8vcG3W7qJ/+U7dhRKPe7p8Rwfwpy
KUfpssiuXlzb3UtrRITiybehAao7K1qXQx0/IoQKDld91KvOX2vUZ1fStNlVLhTDSPbRLDMfndmg
W4/JfD30QjlqjblVBn+dGVX01seTc7Dqnr/6omuXXqBZB2rGiLKYQwinncJOtS2RTEnKY6dV1F8T
9+pDKXHw8k4ciqbaWDB37/0MgQlV84u9BvngMu/Q3obGBFkPKF1Hb1fb0etoOtU6m4ua4GcbJOdc
ZxYsjxqQNT7CTfMhSg7TfEK6m3dfUF/HIglvc9oc9b+G/rG89KhpFuGcTwmPnuJcHE9xeYKTAEvW
Y2yKUzyF+Uleidyghi9t8GX5ibP1dHQEsnSE+Y0HavA+eVsLI/1es5RvPR30XZD80PpGA9w/Jteg
dKNjFcIi2mS2eANseZWnAGj2Pjt81V6iWABwDWJ/DxFBc6rQqVpp6di9jQFPd5jmyrM/Kt2bsIJF
2/X2SwdV37Xtxi8yyjBrbxc7sNBJ0+JQvXJp59lLs0sADzla8Tg6DV2Mo3eLotxabewmRCkMwrKY
rOPebsz4IsogWitTbr2wKQPzWQzin6F85pVp/ceNx5eycqvPVQTvmVJk6W21OqjGnvRNfGGb+b66
0qOU53SQz6uzFHKCyF6YU/GWiCx+plkZOfkstjaVxQspm2AVpXf5e9HS/O+UnXXR4Jw8J1BkA6hj
ouYvUhVB/nWyVBOWzqI6OG7l7YYhoTsq1fVVOZrdNW07ZTuz15IASIqTneTqxgMg8ph5voEiru6/
OUn1AxRW+U8I7P3GzjOo1LZaIzoYwTjTquTske1q7I/d4PRHhRMUheBpLy0L7BaMw0ERl4t7zM2+
zWVGMhzlVK1pUM+EEARI8xYk7+IX8CPUPYonfoc2uBz4awov9nBV3EicpXF3h0ATLuEEu0Sdufr2
jwkZjPabvhq80lm68y0dq8xUqlFRuK+SuEPaWG8iY8nb5IympPUa5HF9igI6dkbykK+pUZY72+gg
mp1nPSi91kU8eVs5GzWVuwh4ThzlbO24CBK5+kPttZSnwzzZJQ5fmgKB26TWQwjlN40FKQ/QoNBZ
ew3dpCIR3SkoqrMHwVWwbI1Cv/oeUJAyemw1LSLZwZAgdBnDbnm5RQmreCQ56BwjUdO8PSnQYiq1
Ee9lsFzLIQji/sY0N/e7GBSx1n2n2ysbiY+AR1EotmhNFEsqgM2ZWiv4oznFNPWpu0amvVr7EBl8
ctCqfRiDbk35Ht6+0aIClvauvpfBCke9g6HColdAX3jyCxqo4cv42ThluL/3W8id8uw3bT576b9v
nn/7s76tjl7s7kwUL45ymOqQMs5fzMCMdQ49bra4xVmNAfnRHDjdLz8svDtjt9DXoO2yhby5msPe
UqJmsbpXEDhW2ct4iLPlvQTxp3zz320ZL6sVt2KGtNXM3NN97+7zKKDsi8Tnop/Fs6y29qrtODjN
QusBq2jUcs9+otHuJS9lULIYAqGDLK7So81Bjzbwd0K94FUHX/Rf/Hmwwg807FiI9kDBtrkT6N1X
Sh8N+9MmH/jDlROVWqGC6OXaPme3e20j50Wit6qk5vVgmTdLzv225NwcKWFfsKbeImX35+/IKsrs
NQgLby17chF82o11NFxl/62R9uXGM0JvJSftLMueIMWSc7dhFns1dOhSZauu7Xdo5drRJzkp1yQO
EkfCM8XRMtyvPFw/tYmhAOyv3we2diTJ67N0C8W3VfLRmrqI/abeyDA9N6AakvOwDfebBuFttk6Q
lf87IfOn/SFBI6ekLeZUTiclvz/My0vaPfx3jnSrgWKMVFQJXyWM8tSlYovjTKTZkMt02RFtK7Ip
8tKLMgpU6jhDcyl/O43dwLZCxR1Z1kqf6cd/EwhJKqG7ac5cRHcGIkUDTJUmobOUITIYNJsPZtAf
V7Kt20Br7cEwf9za86SlFj/uXdqyvhPkP2/chNZ7tGzZ/tf6Pzzc49b/J+9IWaHVXGgw1M7dRE7j
AG0wHMAKXLVJ5J479ARFkGaHu78vrXZa9Hrbbww1GRb34PsNtPku81ryJxkIil83Fl7rLkyVLGfm
ZP4F2YBiSTWLJu/ZFM0AGHO+yrxR3VV28g+dbigJSF8K6z1Y4RAl2SDqExRTwuAStKb6lKK7teAQ
D29/mWhP1TwRquWpmi0Z4ZqjvkqFDxHWvEAOlDQWRUstuxtSd1ml3XBLgti1/pIE6JLnRViAOMj0
bq2WRrlyVXS9F2B14Er0qj1FClK8uT5sOr8EmCW5aW6XfDbxjc9Gktr8yWLzN6YbSW9j08y0zFsa
1ZplUNCPBS9kw4MlN2aOxF/W5E52v3ICmghCKo6350pam2uOltZBPkL+RufpxWOzbABkruRD549n
kPRNlJh2Plpu0iK02LU28IJx5YR6svjAAypXT+ODAWLpJKP/dlOYbrVFMnbe7VlZyweiDExmMlG6
Ag4wHJ2R1KUnz0kud4D97Mpn1y2HPpuh0icXNYNQ0o/ihvb4pDmNTf3zVt/TxLRrNd26yvKeybtk
BSshZ3EBzpkyinedZjxSNoJTE9qL9Nzdttl6m5jeAdiRCJVD1ozfJlVxtxKAn8y/exVNj7U0JXBf
XsnhBs9Pg5LsP/rjH3yIN75UiolIshsUF5jD2AjYfP+lGebp5pb0/23eagQO7bDbQB0gY2z4rY2m
Ej/JwQrNGnYRVBrSWUhP+mwadUyvSi7SCg20jOk93tNI4V+8fIj5W6GhnC2wJN7kta8eDYOWLPml
+m06aeuvOsiglih7h1c5GGMQXZOAlHDu6NbmjwmRhtkmNKh7/THRw35CCoMqxu87KXQvLbwBwS+Z
n5IJLbtuDhTcp4O0MpkHkHksl4mYAsw+73+kul+e5UBmpbpdSTNQ2x+5AhzmD780M1Mtz6ix0wjX
g9z+2/pqzOPlmJDRATYULOdtyA/HR9RlSMcvGVoza02H84nm6/RBc8T/O8L1EZzJrf6hCFxE/0zw
KWj/dJuubvqDr6uLQjT0esVDSon9fyi7riVJcW37RUQghDCvkD6zutpP97wQM3Pm4L0R8PV3aVNd
ys6pnjj3RaFtJLJMgthmrQ4Yo7bCTaBBdIJfu0HsTHQ3bCrSAyx2wjp0lnfMaG6bqJc5jfgWjRwN
Lj8vYwp3AbjxOQo+hbnXC7RfbcfNXiKbEZKVDD3z3nsonDxryNZaOshSl9llQ3ZVomij9LLdiQiy
NVb4rnht3QwlNZiRjqyRbwP2twl9MGigirEFp2hiPXXOwJ66cuBLsLZAFwMGbgiqC+iUwQL26hKQ
zCaWHMsZZNzthODxjuy0hW2aPOy8DB2FaiENc12ki4K7+ZasdYfHCDYjw7bjJjchwwFmz9vZP7Nh
jj86XvTZa2TxvbZBsGjNc40KqrT4voB2mSHZgjhkmt1wL0SOFkQBh9JsimNbx31YD7NxBa2L89sK
AHSFqQlkXANwxfzraFcfZheFqVaagVugaNezV7VpQDoaosQc3tuAph0AKbDpmRP95UskCcmBLcPO
E55AAwrCSB7Fkupk2jWKGl3raIbAP2JJhipoJVkox8gTL45k0IWvD4vJmXa1ECw8g5vwSOG6Sgfo
lvIPOc0ZmqURaCYjhfBI/GHbon3ao2B/zC1K28ldq2khbLSftv1zP2lWyCXw6shs7yUwStFREnPT
TeMdTaPBPUR9lJxnlKK2Bx1GfWudtgrTu18m5hxvL2QeOo4WN5pGdjrvPeQ/gqbzEN1Ha2p3W9QA
/IPuljYNlCTbOeIKqMOsD+RDZu1I4jY4BgjPEn6YETNFUBuDFdfpNgO0+D90/6tfEoOZHgfTI20X
D95/Vld4B1S0lE9jj4NDQFMabBQS1qwECZvjl09aTzPSrV2E83cZn0j1uJ5chtQBfD/Sl0jI4Rp6
Lc0kXRLHqaDIbPMq8M6BVBiw67xl3bW8wKsCSgMBYYIZClf8OqApDcgqAGMF4MG1smr9m860ja8K
yMisd/2lzop5EpgpauG0M62lFTVn5UVMf+EQahohIG/WK2jkAryJTheLSsDAY79ei4atzZmm5GPh
Kb8TLSpwOglyBbTgFuZ1M4MYLEADbb1XTdkXV0b80lrsfqh/Fsn6oNPLaBdyedAVI8gWRVYCnUhd
w4zQSR68dU29teF19R7YBTJwFQqGMPgpLoG43g5e9Q5VHgpKQdWLtau1Ge51ymfsxanvZw8goMpN
qWgnmikjS2Yg6YA0acoRApKTj8B07gypQqLNr21m9S/TIp5XQGE3KtfIE/SQ9mDbHUzAi5vGAvj+
pDYYynYqF6/b87wcHV78CZRpWHiHk7JQw4tnnxhoKkq6/baG7K5dAdlZIebR5zPS1UFbz+AAZuaf
H5ysQEd0AAyKn4gGe1GYIzYKK1DPD8sm659Y7/hoKYysDDLUAx+AWD1cu94FHK0EyzfNssawmoDk
bUra1cnsJtD+4H38zyCy4kBW0m8uJHcSZBThNlW7o19huM5edl6WOb2ARTrexV7U7mYV8phmH02E
BsU4OmaBaBiJPLKM3QRQQxUBIRFojcvZK3AUV/o6RTcJkDP3LZPiqgcRCVSrT/lvKIaJjw/6X4oo
cRdXWkouPtYnKGDb1mu94bvAj7DQJSvXHLDYqT3hf8AV3bHrJpTTWgmYr9D37u9S/AZ3d0qG1MOp
sAEyTj4gj8qeuRos5Baf4rnF66dizVIqx/DMa5xXx+1+7rUC+SJknEJ92wYcV7/d80m3PQ1o6qOV
crdkRhY+PBzWGi9zrJ7aHbG3c1wAeACtE/jICl+ACzXjULHOyPmA1l3gvFjtSEZVgRfUY57tM2Um
3Z2Z3Gczbo5FNv9O1qpH9UoDNFHCZqoUQBPNUNcJXjlA8wChaQX9ZAisRVyEuXWOUxNafQJyo4EQ
ndBLVoWebSW7wmCoBEVHCCg7mBFfabZaVnxFfkuBlyrL3bT2qgxlvrSKFhix3Qe9iXbtzEWzg60a
JxTczDYj3Vqm0WXuJ1B4/KRP1AK9qpl5iSayArjxPxvIRa9dkBtBXmBq9vpiUjTZCU3Iv1PNT2+q
NJwjv1F9EBpdJDi4lM6s12/ksVLN0KvfL3W0QaKqjBDTvduTFiwF0D0WloHjCnBoOPatnwdzkQAt
NP9LXdJgSIkOUy7Xg5k06bcICA5BwxBdRuChQvFAsuurPPtmxLF9ScbeQSwgM75M9W9+oZgI8PKg
xgTHo0gN6EP42+wLvidp83GRVxQhKfTg0EKSkeh/Wa3NpNs21z5GHnnbZbQuAx7D0UAzP6lEN7Bo
v10WpJdmFWxzMhbGOJ0W0P4ajQsCstgf2ZWrEDHNaADbz+9g4FkPpJdO/cPvbsk/pq+LNn9aKn7e
V1/mzoeuOPjid6SqUEarPs7d3m8u2VbPYxyjRfGT5aL4yjDmz1VnxU8JcnShV1rNd+DmIIHuMHGz
58r5jCbrE+mryEC/ujd7OxD2oBbodwlaE3QNo7DaxQu7QlZpvkeZ9771AIwLOIf+ndmCLZj0Tj+C
87eR8ir6T4XL851RZeaFBg9kn5e0nGUZPMpk0p7anAPk42WN9tn20DK5uzydXzbWy/WWsb7unXub
x16YoIMhjK3ZBVtL5qHfk1e72OkFUMuho6FZHPcivXYEU6RSkkyzTlloljBwWj2uIQsN9jACpkPL
v96SfMDMgmoiE+ESvU5fVW9zd1X6KA8+m3l1/OmMxBs4QkfrUjiWdbHxqsVDmg6m5ZRgC6zdcnMg
r0p5kV2LNGtNw7rQjIZtHXlHbN7ZY89PtIxUPQA38Cr8uoSUbi86VNmB19BEEaZvJAg5qYFmVIlJ
s1q07KLFzbuhwk29JqI9Ntujr96PttKiXu6u/NhOXYy6a9SHarfYcpDFd+0pXFBOUwcS0VKk4mSf
XqPMaAD0PbH06qiBlCyd2zoA6i1Q9klhIZp8qOzp97uVeg3qdPiL47b/3c4NuhSvKE3hKHGZvw0x
Ulu9277H17l+Qk9x/VR2eEwGWq7wJUXcMDUOWnfnQzuArWfbgVx8KtGgKQ1rhGJZ3FUiMKDgAkU/
/g2+3/boDX3xhKweGoVUEyCJE1vXYYekY/HEOzzt5/JMAlOaxfVwvCU/tHuX6EXkBhCQmwXHZJhN
lFUBbdPygqE266c5RahailmE+oPTbPv09FlU+MIr+E1/2LsPH1UopczSQYR3yqVv23FXlcdFLtbN
AslPX82ybQ4IJ0Q7ZD+Xa9mNIMylKQ0oiF6utVaSTJagyfh81U4Pa0jcFgITe9kcScl53LTB3fI7
7cMm2/qYjQjJmNM3C9CNR656evIVNRo02KpoUAAGaDM0RMbZAcDoTkmOg9I9GLSOXPT+ScH2w4qu
gsb1KhRLYHC69WVAL3IMQnIlI9S/omkJFNZRW9abz1JOKN3Q7gCqnHeDw/LQonPam6c19PPFuJsv
aLhR5zw6xo2jeDn80YFOi2iGE2cE7x37JCtQXHRI4YBdO8rxv+BgNU1jOeBoODXjyai6YvNBDDMH
zegPb5ptS2zAe/eB8u6L7MX7cce0bBtwQ6Plkny8vGzR8ae2BND0jCa84YvvjGgMqxhKYtMOQMLx
5K6gF2385N06jmtoFegwTTjQVIO8rNfbtMRCHBBpGRCotdFcETvgnp/BOHcrxwReZjcgVSmnr9sm
ZBkqMV4qPiuUSGxM1yBDU363gbYDwDC1S6pY+paiPWfODIADNUw+z1EZh8rtHiQLQ0DKuynrRwZt
hM4ZZiI6r9bUdf2yOsebGIABJwE6AaXk8zsc99iV3Mj4sl4t0xe1wZt2GuL8Sou29eT9sP00ACMa
7AYHFAoim16ujXUBBS6eKD8PSCZYl06A4JoMben98P73JWRFBZSNpw6t2ea03d1Om3bO7avjTuzI
1Y28Lgbc2Ht1jyeZZnrQOpeeAGTZ1miTUBstfuOhBqgMtP6tbUj3P7jcXe6tbbwCKKtyzP9Lxjvn
t6dvbfG40qSnGWk7WYDnXo4F/pl+/GJ+/Yu6u6Ts0ClbeY0bVAUQV9D5PF4ECDUKIBcCTsJ5HdCH
AqWWyXOZEDYJaErLyZxagPfftiOZzDTTl9D73O37cEXyedA9XIqNjXsQHRAe1OfUH+GXlySX7QPS
krur68ttP//DpXpk6oExYPZ2nAbcsNsTSIqdq6PiDas5T2dHSIBHQNIDTxnao0gm5+F1hTmlsPy8
bvM2V4ThD5t905CXy6dt99iq6i7ASwJqQCKW7rd/5Zjh9ENTGmp1OGnVYNH/CMkrHZG0HXV2yd4q
QDz+uEc9pH1yIG3HauGEehHNtp1o07v9JxTAOGDBCnnropYwQ3aKhtZhL7N/17E2AfAm+fA5+p+W
/K9bP/g9iP+vT/mw9kHUW5ng8AvT1DR3ThYfEOhGu7M5ARyrFHhaAJy6BkxbFaACGAjafobeeJqS
Tw5sqtMq/c9rDtCrYFoKpLTVYhocATLhvgfsk9ZtuyIXPYGpyvJ2tJcRuxYIjOgKffVfhKSqXZWC
7EGdHmno1fluqwTGMaxDHY71N+lGZWgznHl2QvyJY7O4ZjxFQy5imrrR11Gx3W6dImSRgBGhjORh
UoC3B4bJzYGB3MhAM0JWplU/b7m1Eb8a5FitRy7Lv4CPgoCuGlhu9oe+d74B9h88OEaFwC4ZmkpO
6YGaDDYtN5JiW0P2qL1GLUiOxpYnnxBvNc6zMS0KWhjoUYlwjzlQLY4ATCpvI843t9hoEZMsygDF
dvhfJh1Z0VX34kK6zSxdP99H0rEC8vEXA7SrejNao0VauK7Nn31eeAfS5yaCUCNHkbfMXFQocr8Y
3wmky8Zmba4mQNffeagke0f6uJfTzQBa94OejKbwQMiWgn5KL+jcSTAF1WrtejSc7DZHtakrxMWM
EyAC/5wz0umihzwSiZ4NlFvUfAGYF/kl7avTTQ/bibJ6BhfhcEympr2Cqrm9GuOP2ezEQIsCGdJn
py2jA1nJT7vc6QYcgz3QCPOZ2ehn7Y2DZU3RJppDLJ7J4NR9CSTxajmQqA28tc+ysOKbVplutt48
UDoiLRrkNfMuFACjGQ0UqPJVtIpm2vDgF9veCoBP5Ug+D0v0NnpXHFASJACTBk0G1E7OPaM5EB+z
BHTWU+MwABhJEMNbEQApUHb3PLZWgYhDJQ/G6NuXvEWBjlWj/SqgKQ3g6EBd6utAjqhGetHpdXUH
Ypmum5OQdJWBrFigzXov9Fb/sNA+qD+oL0167vAIuNIQqbIExyteRNJZ3OoOtVz+yxYuOsCowYUM
2u8t3euyf/fdroiwNx6w6rqgrht3fp96B4J1j8tmuDVV/BdJhP6OrpRnB3h+QKgE7nuJt0e8iZvJ
BhSfownhPbrdt9XkHzNUj5qGmC+0oG2z9NxmA7BJcmf9VKzgtXOL5ggKu/xDhH7a5zSyEA9Hh9J3
4NXysI97fCzw6XzxOkADyIp9z3NvOUw2UKrIDW8GQV3P3W92P4yos9oxMYFu+7VfhxLNdbogcElK
mfAfueS7tDLqheOdWZptSE53ln9M8Z5zjnonPgsQrdxo4K8zi/XpEKBgGhyuMcoulIFJayiAS/U6
dcsBhAONZ4YDsEyGIO7wqnlnp2mCfogLSN3DxBLJEJCujVecTsndbPHwI+WKDvXAGlkD4AHss/mY
Y7Gehexa1LmDmfDJb31UoqQW/lcV3lU1OekBVT7OBnBFug3wKhdFdEPbAKloeAC9QpdIBr5dtL/e
IWT9fzb1kEA2dwNL/pj8EuVbtpRfqqGor23kJyAnVFMaOgff6js5n8b6ipzZEILzGFXpr45kILGJ
ANFUoF9h6xdxCumjT1B1jaDgKEP7W/uHIVrhnxsFije0M0d/1xqBLbTJ0s2xUpZFWC7asdHYdaPV
NHjoPG1RnX9cCW+PHGmfDFiTBwa60mCjIlmJzEQNG8PJWvQI/hGvSeOiewxo4xXagWAnrpLNTPLG
fULuL0tpl1eGFPIHpMYP2pR/8Xdc4PwVAtg8rJsvNNhi8tFe0qPWGoWZeYlflbI5vfnioF1JB4IE
eGqfTVYkk0wC2WvbDvV5L6t9YXF7vzn9cs+HS2hx+0AAMJyBMziaYEqR54pemdXrMc1okPQyreX8
1dyrV+iO3oS1mWaF2odmQCXCy/VS/AGILb7tT8vIqLd6WEWidslWUCsY9QimUX9AcE2VHJhWs16p
2IBmbpoiquXYzD865vj04JIvzvRSvsBLSxrhttGg6hnWcbGDPgMyWsYTgS81m0ZgaCjTvS9dRX73
ZpWqpo9BLrSF/hjLUjqAxVGLSblkgBBN7RTF3bQ5KR8+HBelte9aIB90okr4vkkzgMLb4NJ4Lntn
uER+lsr/kBZtQqgt5wJdkrZTzDtQiA9W/Ew21GWNF2ZP/nkx+mQqUUYF1JtL1LT8KUUJxNPQACqn
QWP0RuBioDoS0FsYAFoG7FnLeiKylpToXTafMeEJaFVx25KxAAd1ml2AjxwIhJCbgLtWfwVHQ39l
aqbFRzP5pKyYwejEU5TRmsjsPd5nsmz6LY9dEFyr24y+w9zdmUq6H1kibgJt93nzBbj15RFY6fEN
SNrxjWYPYlrgmZsN47ov0gj0CtqHZpFEjnGn1/gocLWXBagf2HRbMeLMg3V6tcRR7tosp2GQ5gWZ
PhMgDYNx7H37SBLpp1ej1tHsLRFxWgC7afNbPg862l9/Ar3233Xbx2IjOB24iQJTlKGAaZKiuRTI
pTAvyo2ACGK+Iw0NFCvOqis6ZddNrQPA2MQDKcy7qe5QL8C6C70luEWKVkjQbAcGvWHodxH9cvHw
rjEgExgUFQ6Vdy8yd28u+sWm8xJ+9cwDaWiw8gJ4ZcBzc1O8iD0Ew5Os7M5Vm6Nb9xeBd1pAEXrc
XXDbQjPDkX7wQtRfohngbfTz2q1EsrxNuk2nfz9kffUlvf6dvuq1Cmyi3dEaQRAFMH3zahWg6w23
aWvG7ZmmcihuCeBsTrPbzegpUp6z2wojBMY+SjXa6Ic2atQUUBlOyJdabjslDgBoZ1WARSvBUZy2
Z0QmFcP9Gp3wtp99BF+xAWzkYjzNqsaadCMf9nndFc8k5b1InwojekcSqLebp2RC77y/uE/onnaf
aGYbfLmAnhm7+u4T2I5f9F4xoVmCFTUYlM3Q/eBzE6kdRUFcjqhulcYy3JgSccf9aFtu8d4CG9JX
Jsyg6JzxM7Pm6FOcmOBUgFMxFOC4MeYvtKSQbnxj+crxQgUj6nuAtyrnbkdWO1pP3oh+/xrIjlPA
es+9AUnBvTkZ3kjTDO0MEEgtHGe49yDLiCowIMtE014vJYNeRzNLGPWpzMVHkhy1qXZ78GW5C1If
yzs9bGmn7JLbIOlq6cjoVsbTmgIJRrTozEoAjlopFQ2SgfSeozjgQL6AMkW/EE0BNYz01NADeWU+
cJ4Nz17qAi7CT9oPYLFNojEJBwO82cJs/8jjlYFa4kMJ9jBx9BJvOJQFEA7RWbC8o6EAkhKY0HLE
vEerZ0djGZerrNkFuOviq1N359iM6o/AmsGXYQQVe+p89YpEPI8r+0o+BsoAr8aSgDB9YuLr7PnN
cbAtlE6pHcB/isLewYhOpjCf53jNz5VKiNAAvKoceGLsZuI5eiKVpPzMgwtq+F9WkCER661x3RGc
b696K52A6ewgACnMqUMfY12JJ8/BV6wDAMVU2P1uAwCg7v7BGk5OZMkbgQD0CgmgaCvvtKB3CbiM
ChOAlKUHkHPbQ2e8Rgbg1eo+1YyDZ6o2jygHBGF5WqOmG/0P+ZWGRs2iomstULiAgtUpjTgcZhRC
tX8trgDCK3JAnrdaOFD61hVdU2O8o2mmZJqRuXcTDxSO5FTjVTIvmBHcKclJrxHtBGK8R7my4889
r+qj3vfhWmOX+ee25OEy5PVysDO57JfcxyGkmNEFjfsi8kFbIlQa7MxB9lWilgi5fLwnYrqONb88
ypuJtHcL7qZkoqWCLd0eGAhJcLff3foegPAvF+TFXoAqAEXj0Xo39OrxPLvWVKK4HJYX+S2fH7p/
d7HB0rPt/+9+fiRQk7JdE/ADO98CR85bH4E2rBmQZ3kRfeK9WxyKtOQnB/GuvZcKEZp4EUZhnveu
ScULpHCi2nSmomJoZgIW1jAlp6KwS3ihY4/a9GgGcmn0ANE0zzla2bKjUIDzqTd8aNEe8kQSa6f0
jCcS6saU8dWD1/bfsy3XHbq4k6tG4qQZ6SxU8wDC59U8teOnrLHx3jgNy9Wr8+W6DrYIx+gU94hc
oTlpGAOasiF98uxJnADJHKcXsNIM6O2u6l2nWKuWtB8vFvcDkvRgK3KsX4pkwP8gIDKLCRWGqeqJ
Ag4FQA5nMLX2HF300r06VTk/WdMQX9DxfJ1wcnw2mzJ+LtrZOtrSxEvAq45mBhhrQHp9e1BXlpfs
WQFwJOqp3Dot60E6YTmjY3eTqR0TTGeoIFQ9nOQ5x/0h8XFGBzD1eI4EasKRk36yUJgIPFs13WRc
9kn8fqfOFRVzqgZyKHCwd0tLnLWKPMhIOqsxmmAca4bKsx/bkmFoh+TWFfFXJ/sD8S50hnmx/8xX
Fu2MCG/e/ri4wLGVZpjLYti7xTBy9NX77juzQZfX3Pg3ksgvndLsBBAtfwdYOv84zNN6ae0CFziV
xoBkQb+2Jp58ODsVTHh7pngeCkWpQQbJhigUdgTGliRh16xp2ZVmDlpLcJe1073WkSEtavyVchpJ
UbrzcWjsi23PDvinekChH43Yd97HK7gRAq8uvkaJF19JB0YFB4Vm6GBFAGvnOibbTwSq4joIUFiR
w9A2JUGH5iBfBFxAV+BLhB5HfBMXQC88dd4RyWZwdK/r8hu43H6ZKLrLEZHPnZzPYLsOH1YCszPf
FTWPwXIHWAuUIFc3w8rrA9qUc1Ru/NCRoQMWxICCfPjQINKuvnEWo9JmLk5SRlEb8Agg0AtNmZra
DQf6+gxQQ1Wz1fcrXtFpqodclWghgoo6LeVDIl8AFjD6KBDyJmkH0ksK3BPiLMSZkYd1EePP/Tpw
QFchT/4q04z79XoBNgAOib31w9yAcSdtuDgljPcXw8SQo6YdwBTG2F8W/HgXmm1KspMnKRMvRdfr
Nn1YTk4p7aT9aTt8y7G9vlycHMwaQfqoy+WFkmM0oz8LzZLXvKA2/FJHLrU3JS95wYclWnzTUV/+
TXPce37Y2q2H4l6fnQwXFSoxeDxD+jPZdlu7e5q2VHmn/6B3XvTHJEtHJXRvykj+4b+CTCWV66l/
A0RzWh5q2UlQXIJz03nzJsPm87Cwyg99lLlX6ZQ92D7AuxDz+IQa5Zn/9ioaeZwOHw1m/25FHZp1
hJkh6OihIszlPuILGCYT3RKbHFdJtCmX1AI07ZwjhBP1eAxq9wr4Ft0mG10GJ1q0+VtTZh882f5R
dVE4LCPortHhPgVcAeBv03YAeYIDTKICeIZnkgwkq26Ll7MJ7NuYkjKbmjx0fRnt5shoD4BpLEbk
MGVkhNTUSe2cNKvw5zuIGVx42qBbQbVVA5yBnqU5Ta7bAH8Y9KnzPLb7xPTm9yXzI8Tx0RJYRRbQ
xpzlN0IOln0k0Ein4IQZQH0YWlhuXd380OHOjN7WEf0gBDbME/svb+iaAyp65WVW8GiTGmhGugdR
uxgW9kZHDNZZCkdN76B1cV/cpm79CiLk8Qa0GdBJKsaRXs7pn2k5fF4me/7sAN3vME6ZGwKxvQbe
jfFd4ll7BTAjCgKyGtWPmWIIIVkP5LO8Otqg2QW0SjaHbVsnH44mHi8faOqaa/IBHQdndL4jQays
vlKlXf8fPPnLoauPOMRz/+PgeLtGIo7W19xCsVPWuQeg2ef7NkHUGo8aQG1u79tZFO+SvkQ7Mb1e
05s5DkkgVH95P1ev6pvNv6IBv9vANOkEQA9/fQywe/PIraI9Peg3oE3t93B6IFiHhyWkG9NjNXDA
0bm8skJet8sFuCMNTpHxugBGomoRjVZakh2l3Oyk1EOZAp1m89zs5OrSenex51PeiR3paKMFnSmg
IFXbkUwb3X0Gspiis8PFBH0xgvdDv6LaQGUvHVUcPXT9y0zrIrscdx4zTKSG8T4P6C/4AMnTsENa
c6cleTORF7MzLIhKHDpxvDD23GO/O56fHa3W626oPQgtA43BSHyjBqeNzxXKDkjqXNcAYkNrVAFN
B6M6GCyerx5obHIUDNzw1uMBvR9HIxoyzhS722zuSIyqdOJB1tn+Nc1RVq9OS9vBCakq1KjWixvm
qL0pHZS4ImPSvqeh8Pz0MFeAB9e6qkZ1bjWjjNi0nkltNb9NiT/e5h4AIs4ae/sU/B4oi5X9E6Kg
/RMZaEY6ZDJm1JB7+FbB48HNGuZ5BrHDdJRG8Q4Mis4xVm0cKfVyRAVQvPryIw5+HbZ4W18ZxYLM
tvIFoj2+QPhPJ4kG2kjtQXrw1k1h2Y/2rjei+AYMeraiwdZH7kEsH0mHQjCjf6JpVDvgPM+rSz+C
8cguEWemgcSuAlQKDmF/bpmCykUtn8pLtM6AmvBhq+hTCkox3MmgjLYum7z50jLaRVYLnqPAa1x3
kxH9VdjOt3LM2VcguDfX1rTTMGm4+XUyZ++4um22z73xdxs41rdqBOLfzL5wiaZxEhqAuyFfH30h
qQeQ1sc8a9aDO0iEmZU76eLZMAAVk/Wn2Kw/O6h6AfX8AtLJnJVBBILAM4nEpgh0rjKoUvaiI5AI
cFO96DRmxFKLj3XuTkA2YCh+KePuOios0UnhwzkEJaplMpPlLZ1fj22zbZEbkqHv3ppCn4BK9Zpt
y1/LZGnA9exa8dm2JFgIeiMHWrEZ76c263eb3LpuCoJr7oAyWNk9A11tMn+2hIeoaxY9J2gCQStB
kvNLRlOhGkhJpmETO4XAdCcrdxLvljPDck5oQd1pPxDZoiuniz5Ghm3u2Yhc0par/7k64C2dTen8
KjPMfV/2bUAVAI+OTr3u1g4wIL6wwT6JzHuF0yb4UEKa+gqjD+0zYCghOfV4dfEMj6/7O9fFk/bO
B1pMOGQM3C25KXdtU9lfHYSh9gte3w4dgLHexwj7fQDFRRwUPoqieddnH2go5WoEbeTYR60z2qTZ
cdBM7aslcXeoL/VB7CGiZ5EaLVrck/3g5MYzqWgARtSwB0QA8NZk7IHfQTkvNntfe4DsI2fhV9PJ
dnw3mKfWDABeM90aFe3rC+PGSmf8wBq3/roi+qpCgsMqgbebmB8cktyquPhV9KWMnb3NxXIbanVg
upvGcdSh/nmMgs7zogsYCdcb4y10OOWtN18N5E5iJ43vszsCcPtVf7fjtlc2AoJH9C5Komnvh302
fxf4E/tMpgj56Y+1+ZOCrrsaBv40BVr7tI/+LHcXtt4Bmww5cfrh9EcrnLw85sDZRLxRPnWLu+xG
c7bQMJID7oaU2gKWHysUFMeQOPjKweIHIE0O7xGNGM69w5IAGOnMRw0clI6Ul6rkwy316+E9Xr6H
932JJxJqyusd6WjgZbq+axJ3W9QwHDSDWQIMPkb191H7DYsJEuNYJkEKwNT32qCv86p3y+qn6yiD
UaGmqQMwBhquJaL6VfR3BUbjT5nBlpOT5PNx5cn0ZRnsz8DgKf8qR/dNhwy4zcIDqqVZhcU8Of+J
U6TrgVoZf3bsJT0mawzg41ayZzcC7Vs/czNICkBCiFTFsj1Ep8YuGQ5p2f9JktaTSEMSNei5oCmC
6/WucSIAJSlcr2hx5a5LSiM0zA5Beo3z5YPe/uLZAo3xP+F/kQfpVmt5tqx6Odt1VYc4Y2QHCiRT
cBndOSjRESBdWoE6S6o6SduLlTlfSaWD0+hGrkLmcaTCVKyarHEdmc+9DLdw9ewC8UDF4X6G7CSx
XbvvqpUb6dkfyJ4Ew6lFmj0s1Tq1visAFKZVc+pGx8RAalZxKJfWKhTP7m4D/ZnLSLyTcnwUN9Cf
CJy/5EyPPjtbhytL+UfKRnSK1LfJcYB6zFCAGfuTLLg8pzbagbYExlAUSNAaONQswAxxgACzRQCr
Ksn3xezVKAPAdywHItSumooFvAqo8bHUEHFgqeAID9hjJeriHxKpDEj02XFy2uyGCkDzOREALuxb
wKySuLgre6ZZNYHCRiC06cYNe/bVUDW9jxqkbun9ME1SgBGj+rVBDQL6knl97XuUQ6JV+rNZsfiz
Uc35u4S1H3HbTTaV7OpzXoOZDgGuLkyn2tmDaF7eZgfci8SumOQFKLQK1GIqrkbS05CjCgHsZzjP
AiX9wks5Bjy15XWe6q//njCmxPKiGtnaZkhCs6773R3OioZTWVwQgnplue4IpIXQVWjIgTx8xOn0
W1y3FRoiEKZeywQp5p/FO50BeOLYqPiOdDTkUuYH35MARVcHZ5kV6vTcyb1Ajy+aSnBcJgMycf6z
b4aTkwDI3+9zwEiBiUoPQ9rt/cQB2uWrXhggtmq5IoeeQWH9YOh6xV01opyDDG6RDMfKcGXgd7J9
tgEHvXdclEpFVt4CyD512+esKdghnSpj8yFHz+3bPbqRFzz6FvPjWhVD2I7duu/UQ6xrYvPG0g59
O1qm2TijJrmfQL+5ktkxLbi/rrGa5C+58OpAr4tebTNQKJTpiKZe5NhwZBBhruLOtmUjk0CviUs3
+qfEXHYC0dJLnMj5wl9nJJKBdDIdULykZTLrJXoHraPZkIOHyDT/flBr/4crmjJZto9CK/QyvQKI
yD8+yoMPiW99RtJZ3uicze6Z5z5+UDWY09gFYGJ2IryEzmbImDmEYLdEwhjcBp+Sqsatd2Zd0CTm
+ol0nW0BqMrI0e/Ym5/kCujl3l2aAxnNuCqCbvKAqW2Yxaec9b+zIVv+8HDgCnqAHj0Dm89EGc7N
Li0TBZ3Nn6s9GifOZAI0hh+DjKwRXWfoZNM6miV8ck6WHf2l9XHjJs924/nvED0AudhJES0AgieN
3htiiN4PcjKAEmIyZIQtjmnnNns8Y9muiQfbQEtIKU9OXQIBQ7nTQlCJLreuSm8VuZBOMc6V+KrJ
zPtSZWVxolCzjkSnrzFp4eEWPFnAH1IRadKTW9bkwGomuawVbLOIPYHjHbBi56GI0CuIcuLYTKr3
NAwA9r3wov/qL1a5qUhvqxcSG7H6U4SHHEAUAVsAppnqa8H66n3hZPNFVvgNo8MHDYbu3F1wR0W5
PLrNr8Xi/5ktTVmH9oQiUG2tF1CSja63d6MWx1aQNwPXiaiD9eDbUYqUJmJxWpeo375Ut4S6MrLd
g6Gv8DTq7egr6eXMk4Pd5iiAeD116NMFaGRyYBr3hbMrWtS9k09jufN2PFkcth7WKP0+Lkl5XVrQ
ZYFVo8uCObGWfUykcmSaid5hUCxykxrwdboBohJV75m6YQMa/p2rCg8q146B25wmT2CDG+OjMrQi
QoKbZUN81GavAJ9tXzw3FmAnVmBn/B9jX7YcNw4s+0WMIEiCy2uz970l2Zb8wrA9Yy7gvhNffxNF
jamjmRvnvCCAQgGyW2oSqMrKtNemXY4nGZU7HtYedOM6nKQ8i1drGylRsCrahrwWstznE+6bU2eO
9lpHumDvDAAB0jAvIv3KBlCPQlg237aD7CFCrNZRYx06h/fXD+YEwU3AvQffZEV6wG9huuG7G61B
zQm6AJ1fJlYEf4dDg3//aH8P3GL0k57jxQF1sdUHOnDqEld42oJ4OeBQGvjPaTISeXjfI8gXhGJr
5tnamb67Vim/iipwkUrLygMvNP2JGyUoKCT44KYoLXyniVU9azd1gFWBDLy19POImrBzG8cMYQ8D
3Pteit93X7kgzIoARGltK1yN4MTYel3WnyvXBSZWTcw+jjLSTGe3xdH1TISaYFrstOK/bNCKA51c
BS6C/4Mz/Ug8DtbTGFXHT/+U5UdQT+uAdXWN+m/W9BAejGztJdbHlQnGwlMyFtmLCS63jdfk+sYA
fvZFemF8HnOGU45R2qBvnFY24mvP9s3SV3HsGHtNC8VrUmkAFEOgyUb+aAuJ3Q92qBEPAEl5OZDj
Vlp+k1kL0domAo0ghDZ2CLjXe9yRv85D5rb5qZFQTU9k9gsqM6tQSchYgGWp2Ld3cuIejEelKaGZ
Bn7I7dg43akbRX8CaKOfe4ut9vQiQD4CTAuGAfXhZUY6k7NPzKZKfqcj2N91DRJaZsuDZ57Yd2ia
Td8Hg1VrsnNlR7hztkMx990emKkGBRtjH9TVrtaa7mKrLHzXavGhMUCKR6rxZEuC8UEeZDJU2h53
H21Fk9SEXv+w8B75vMcE/WXLhk7opMKHhRMOYNBz0mZlR0G/1ZMWDJ1Vl+Qb6aHaGsGq5uKpxpwD
harbx6B46ezgFJkBVttD3ez6tPqdmYApUSNUL4/jcotSqX6Fui3wPy/T1PNkHl0K77M5VXyoTaeY
nyEzVqw83WVbMpa8ry4ftkrV/qnan/YjH+rNq8NujC4t/7z/KKIIsApo7MwFCp9I8fgoUKqQjNEO
jAMh2LFVEcPneobZ6VO9Aw2hS7SrSsgo0ZI8E4DuRu7BrcDXBUKuMy5o7BJqkXHpiO2xkV19QLTr
ltaRBYptNf3eDcIQETLwRMTK/cMacooVvCvgdbijIQrUoIyRAb79Bzo7EUrWLmWzYS0Y1xa87OJD
PWoIWPvJ5ZPfvOHi819b0zaf1tEw7MvvkBsut14mGARPRys9zd0k6jJEs0oPd+lSd/xeTc3dRr3r
PljtygwQIFcO1tCnp7KQ/S7Xi+ti+tf2NNXQznNX7TlCBRtoFbXR/OMgsJpIxiBT8M/eWexwPwyb
2p8CrT2lKN0rV1FSdifmOmm+JSuSCWHge315LFGkuC/GkZcrmqHmw3j2JGuiNkloP4hTSh+HeenP
42X+8/oPWzkd6L8sDQQgpZ5oYO+EeIEImuaqAStzNfDCZ6sgEt2KG2G0W2Zi5UNDMZi3WnLnQCvq
0nxfS5NMfys7VFHS3LLak5p9Qnx/s5jmH6U1GdvjPvp9maCfFHAUW0XI88cGUNSK0OiUWq9ZCdCU
dB2EIVQz/ulV0MOrVrMboMfViuZpTL14BJlANMa3ZcmyzQc39cPGtEcUdple/gVmW4u1cMvMp9nZ
kaZpTPvM/5JlTceH1AcECy84iSphjwFBTmrNszAzFDwNhN2itR3UzZlss3izjpKKfZslPxOTl7tA
VOxiDVa4nZzAOdi1mz+bofkL3Eb5T60eFKbfBu7W5OzYBwkIsxAg+2EmYICDA1SfcS4UjJ2KMgej
vQdMfqb/knziLykQiU8Dj9dNo/EXMpVGs9YjcLnSSEgdoUQzvdDIkePom24vDrVW23gn19pG0xpv
06nlODjlh7DS/BZH/yO9xIXI040edWDuraL8pU9iG9WXNvA46p3Owaz5xPkrDcg/zoZfhpXbZ3rn
j3WUbiSDuhp5IKIMgcDeGFe0Gd6n0LJ1vBUy4OU3080REdKgd4fEI9/HqNM89GURXK3CRDBBH+yv
Ddf/KqZx+O3dCzFYv7ve/mGD6XheC7mW8pZoof1hLXNHuXYcb16LP8pgBUQIIpYK9Rwj+bwZgizc
LKhnywbqAZfrDGXgBiREq2Zjedn0oAXtiLrzpOY/WJ9IoOeK7yAqi35CGQdkqN4YP3AhN/B8iUww
eGCiDl+TptZeQK1o+kzq9TMoP7xTWFp/Z4NS0RiT5jWfCuvsAjX/rJvQzo4Q+Hz3VTajdVdZN1SP
tHGrZy2UiB6AB2tDCxhOD/dE1BsetMIv9CDY8FJ2Z0c1gyqmKtRBknpkC+yc+ZMqvaKJxPWgymCF
o92u5j55Ie99mLKxPCz7UG/ZW4/4dIiRN8S/uATxK5KjPZ4+cYBQWRrj6kXdPu1FC/X0sTzTmCtn
08jDVdI1ACerIdn+tYamUE2KUxZHiOXDarWmG3uotLXGnnj3iIcP1SvhiXpkW1j6mNWVkPZzXj/Z
yfe/ln6yWembOqWeWhB5DwimWwgbAf2+GkSFG5TlhRej8GKojYAhex4vPmRjUYorP/BW/xuzGtGv
dZ33FfnSYAtN+RjQQR2E75YOpGY2iWOYOBDnU/dZarRC+w58ZHZOTTcEXNMWRzCEvns4WrrT7aIS
P3To5awK4EYhnFgmOF3V9n65jRipicAvjf/M0jUF2tWQgIhMF3//+KZDrnVrIAl6p29uqLUIno6s
AOM6JpPBtHahSFMA//CQMIKBXYGiufVAYTf+n6Xkm+Pv3RdtWxzmZwC+xztNVOm6YDZED7X2WMRG
xi84M2ySund2hSt3nuN6d2p0swZxVxu86dP4bjKBeLulVr8iB8iCIbCh9e3OszRwcauV5DtCGgaa
zF5xKCBjOO82BSIFjbbhIvkFaoLMjbsNFTNRyRJVNHmcVzgJ6uvFRD1yc6gQisY6HqNzNZSe4BHW
2yG4Z8IGCnRBskEMOcHtG/xJZKPqGvlnYi4nodoa27KSTW1DuToacr+yq/zmiTC/gcEivw0DZA7a
EDz0ppN41qpQ02YJjvI8T36SHyK0mNCy2jhpbXhY1lIvU/U5wt0t5nkjaBOvMy75mXZcfqqmZc8x
xO8gDop/w2KfZN6sTMaBD/0zEfWB2GkZVA2ZqWunTJTeJhRthrKSWgPTPmw0QcOlIRvNko2GnVZO
vhV2nk82lGBp9bwNjWvoJL2Pl4UVSrbrtmq2/7U12JW6TZkx8LULgMit0m5fDVeP/UCm00sbex1i
/WH8MHEA3Nq1514glZ1D612CiwRFLPuA1beCBc6qNPv8HjGe3cHHkt/txj6ZuLqfyc7xsN1ADQmC
XKRm5ymW8tDUUXAMxc/NbBQtbza1DsAYgSM6FMpcxT/IU7zt3SsKpiaQqQJTrEalswG+05k1VqDe
uokH+YN0VBbNlA/DT/orNNNIxGPwv4b2CirMCyBnpLuO43wCXZRAJLIvx8Y3OZLNvVHrV7JRY6lZ
/HN6xxazmRxyMCFfQQ0AIlIwhKwW27yb2qOKECgUUM0kX4AWY99B1gORILChUSMrT5Tb5phMdNW2
knLbF7gBuHaZgk64s66obkJUKgx+sATUyVosrOtilwHQj8KMf5GJJsmfeq0Mf5pq0WIit6I0t45j
Q1ZBhb4yFQSroz6ce2TDL2dXCFAA0yQ1iy8NvdL4ZhT9X3gR5QfZZQWk+cx1oSfiGVRbR9AH2OcQ
ea4zIrX9vmHsTqbFTj1tnHCOJz+ZQdkzscEJRDNDmFUAIaptljVOaPZ7Rzf/t72aSqCKFAy3a03L
TzOeUnIUL9lT8lpbSHGFY4CwaZ+42X0E37MRgKVlEnl+70BxeReOU2zJr5Q6EsrkV3R89gMtAl8H
2qRicf8wYSzsGHjigRPjEwtGNZTVJggCCDEqGo1lHdFjgNb3SQSo3foaCoAnQ6O5GeFYmetILzjk
RFl3sPFIObgQnkA5E7Nu1EjFmVGbSLtWSAWuP01opvvD0MPpQHaHVdatyFBL2+HbO5k/BqFpu8rC
CZYNbvMENGD7pFuiBvKcBzuyURNqXyYRigf4BQWI0Hb0UdAnFYU9yF6d6EAm+tzIXg1BDBiu/Jcv
+AVn3wEFbcDVCw8yGE62qbuw2dt1bH5zmP4KlfXiXhsOe4EqKqIyvfktr3Nth2J6SJ9M926A6AUn
Ym9Ety8zmzcIGtILIAPhTraQSZmNM/E3uVKTRQEy3iPU3+Z5TQ7dsc6bk8HN6JwJKEJGqAd8LQKP
r6NQiENRxPFrJRVovHSedGOIH20vvpAXkEDBLmGQVKahWRUSVHXdcOnFiHeSlgYHh+UWgC2l2M3n
bHXYBnToEuEge6GztmuZ7jVrq60wgg6q0mVb7Kswv+becAV7NKjP7Qq0FstZsq4rqW/pICgg7Lpl
upevlhNkK7S4fFrxSYcMJLkCarfKQ5sf/r8ML0T4Qkwwi8sEzQRtqPSZXGax/5cv2Xpo0wUl6M7B
vF4y6+S0CPGaIyjGeQMUIAI9zrU3TefKIUSzgkxpt5uK2L3SBDVVK8QeoaZkdl5WtGoZuDdRhGEr
SV3sRA2tD0LviuuTbAxfB+QSjRFvUDOAAsZSQELNIgVER+kjxtXIICdO5m6EViJZ5zHkILdON8UH
slVZ+T47ryFvMupQ1N0gLIc4vYrueXacHOo6u4GNTupHsvV5cnAMGR0/ROnmrqFoOAdkc9bk6BQx
oq66+2zgErcWjlYfwPZjfvM67zYWPXv0PRPPTlLO5srRm+NgjWDSUF7pVH5clI3Ozasz4xG05bwo
1Ip4BQGCLPV24FHyGcLqbyhc61Z2Y7kgOxzKpySJXhqpl28Q1uIbG/HmvVRufOpWkM/VHyGSjBNO
t6PZXoUjtwNQm98DMBBvBoczSJG3w9ecTe92B+RVKOLV103ErWOnmj6DusPccyP+cagm+k+2T8M/
Lp+2+j9sTy7I1jb4kTueDNaNGl2zrVvb4nQmcK3af5oIzb/KruqvixlCSdVxrJ0XMnWIht7sav9J
wkOkotzVOX9d+OBnzvjFr66VUEgObNDOTIJX4oj/QBdPY6Pt+3ZFXXIcmDM7tupb1Wh9t5NaGz3w
6fOrJZkf4+39GJWJejG41UMEPW6LyTXjB95TkKT84yp0CzkZ4SKyoGzUTLHl+bjKFFsa0k+ppsHd
FJ2ZIanQp6GP6tZ639kot7WaY9Pbpz7pip07uOFlaZwqixAp73BFlLH1V5ixYke2wrZxOSTHuhDf
KH1JqUrKayYNQKV6LSKgE5D5pIlRA5LDaVPU1cLU6Rpew02Js2pS1RE0RVXW054AQgZhygFfBkwH
Ep7LXshN1Zc2NNZMZO7ZU1UKltu75yguO4gAD09dUexz285uCKPmN+pNY5re/lqMYTpk84wuvZ1s
gGVeTOQGFMgvhwfATaudqCGPsUXKGXRCIHJQE8uqOIzGNXQtpvVio3+ASKdhW7d96C9bpWqtbhvB
Pmj4ryHjSKGTM4BF9gliI/tPm8z/AavrUMk2TodGVe5JVc3nGo527SuBcvfCq/am6N19aTUvfQRk
KDVh7EkcsglT2hN+1FLI0sVhMg6jHRWpjsAQQy2AVYjHAPW5PdQacOtMdPEgm22kSnWmevVY2h6F
sH4VyhUlKONFBGLPGy95NNGUPPrQ6e5tvYfoahcCdwh75gRAhSfCz5oeMTMg1nprAqV6VFyXYhAq
GhHm+1xgPrK4/mpXrv0oeezcK3m30q5NAGXA3z7wLF/m4RBU9q4289wn3zrInUddh+Y6KHtzQ0Oa
QOXsiHSpmx5MkC0DfJ0W66Lr2M20QQ/cdk0LKQYMtYKzW1SicYdOrhuWmmueQ1SHNSD2qFXtRBaE
JtKYtgskixrjDJXtI3N4AnbXPcSurCDRJNLMWFVx2JyAbRr3bKz3Wlo2J/CbAOFjqAsLjakhv9Yd
x3Je8l/Tiy3TH2WGUoQUUiBdgLh+gIzZJVTo8rxl770wTkdMdL6WgWIGBamYBS4PXfKpIcyH27Zz
MBpADKGR9YbS0Oi5jMW3UHrO0VNHLi4FqgNQJydHs75wx+zGFXWZGg8VC33XFM0GRUmYISNykshy
qQasTtoWGmACpZH/2BpL/RZoHOnIkuWRTwMALYGM/+NGw8SKkESPpxS3QgQOSgjfrySL+nNW1P2Z
ekuz2ECrl29jkaEgEpDA3Eh/A3+Ag0nY8NOgGuppdqeUfEtgAnMz5qgaFNaGI8CDc5Wegs5TGeeG
xvPyNsIUdWmqxWcDfoeu3FB9YKgluzxXdH/VgOISsjEeoHCEqgI9VRpIPUvvpmOC76mRoe5+Qby4
IpZbiB4CQKfQFzShcPMbSG4na1bJ1E/K2NjjhB8943IXXIBFvlItc8Ogr4nMCbi7gmkP3q0EsNPY
Pnk5+E/LkbcbaZtQwlU2K9OAS88v9N73DJRw917P7oZj4CIcgUIBjOnTd5pw8r6H2lK8axsXNHdC
UfZECK6jZFZ1i5j3znMNXPRKml2Iy3ykgX0WAYPj0kxx54IeU5VSkRHXxniVM9Yj4VIWp9INPzat
FYOnazF+8snUEtk7LvDtwLmgGk0eU+5Mx6hqJThqMFxs0O7AJ0LjQhS3NkKpyH/5LTZRV+ahcH+U
udNd2iLvLvo44TpF4zpBgN2uQX2cj8g+qwZv5vwC+llg6pMJJeohEDp1hCYaLzkJ5KVAylwC0+G7
0S4eTdxvXW+CxEOsNc89TgsQnEyGA9mAEteOyFIXKHArNymETi+i1SCQZMbQzfY6gPA9wfV4Ewic
vkeoNdbZWF+BwAL4r+vTVWs66V5nAcKK09MS7qAwBSrn6qMtzcunCAgNKwUAGkd9P7mI5VSgQ0F2
ORuKG2pthnVTRfp6mBz8gr0x4Ru89we/LmzU+WlWfkgzjT/x3A3XQRGniDDU9hNPQuMh+xcakEMC
YPdGAHqxqfsKL3gPrH8KrptkPMN3SnUjhdB1cUbYWWZ7X0wZr0HNm0KH94C72Jb4Q6mJBHhx53FT
ui+5F4pjYmQJAASoeYKCeKNoQ95fSyJ3AVxw6xd6SZGd5dG0jz1oNunhgEtMFUBHCFFvMeHRRL02
NX5ws7EOAB14G9MDX6vRa+IBSVO8F4vM8I1w+I64bQkYihgfzLaGh8NzE+SP6bVlnrlHXeDg57qd
bd1Gz4BGCAe2A8t7cPC04JjVk+7blvfiOVmvQOw/XcvRX/MKFAm9obEdxD3TpyAWJ+gJs3UOPpy1
EmW5RaqZoqa/QdgBlXCsZoCpwJZoZnkSGuoH+oQdMi3IXicJiJET2eKix1n6aEJHrCIDZ2YQmqBq
JbfORaWbH5oWWh6QFwQPseXUp2WSfFnIgm6VDU4F3YdwQ89Uz5W/9TRA8lg9YenhSM/WiZ6Yy2P2
87TyroV9tXqxhlYp2xmhm1xlkYkr9ajBTRelJKIPN7qaNYcaKFab5zsko8ZLMWQDzrlAZ7X0JRTq
C0eylHWNUjiTdcGtzDOV3pXBiRp3BHDoQF1oNINvXp/tsfIIlklUIQenKsT5tBuT11YvX6istMFx
G2J3AtqrUxHsRNezE5WkUkP2KjA930VN6IZsufKlCdSmmgfLrl/IPjbm4K0HbJKpTchj2WnZpHL7
daV77RMvGIo8BwgQQh9W+xIBYX2O82JaZWqIKmTvmGugD214IpHWAMUOoBmjaqhnAbkNorAk2yy2
WM/Tc4EqDDBl/nEkYzba6bmypgfOOM6OJhc79Swdj0utRikz4nKdj8r5fg0SDn4WCQpedRAk5qVX
g+8GDVVHUw/f/d+uq7HtJzv+mod2hZMAWprKku7NFUa+W9YuS2Lb3IwMlc1UMRJOPW4webEHkm28
kOlDA8qkC3mUbraf7cBUrZGxr9fLqxZ/WEgYh1MJYWa8fjUtzayVbqHwp9ON0wCFaguJgeH9xaw5
yWZQIOvFNGTjdz7G9YGP0HkK2NDtl0pBKjKE3O/7BAXIaZYmaAV67yvmykMyekHxr21ownWyFFCA
3oMKk2LbMRf2ZXo6jkTM41aIMQKjDxIP28Gz1xS4K7CuOUAH3TxF0jNP1MNdy663JSKrYOOq92Sz
wSdRbzn+ZGefPo/xoSGw4VMhJiDl+gbhD2c111p+qs4s8xK64AL8JEEZB9ex8jaIB/IjVIPwZ0LV
mlS3mcWWXKUNIKQ4NT2FhlHuzX5CRg8wfqihRg3whrFjbmtU1h4o7RCQ+inNkhoqjWnmf/p9yFTQ
7LpXB5vKGQ+on9Hx7cmyY/6tR+3ttnPzItu0AK2UyNBfmBKSJjXpxDXTA/TLAHUkl8AMe18XgHaS
T+pAZG01WQg+47X5n+uq2hProQabJdWLpI7VXtKWHeaKEBriUXSYy0doiAP6YdaMBlj1X85qLe0E
7O0KvLgrqULcdjrldx3JtUo6xZVM1GRF5W70ljs+DQHOy+7UG8r0gy/Zk8KEsBWYmhyV3KGPbP68
1UdNH3JSIxtear/oV7N87DScXdWvxm7A0ONw5Lm84GcEXcXLNBXsZaoAzw81R+5p6ECjCho1Mt7Q
kAV1ALDRiGgu0CAvXNPFfRhaqIdjRB6yyqEVGdwYrxE/r+OfaVr6Bd5Qb7Ivh22YpukBv1z5ErD0
hRxAgII7mFF5Nyu/8h4cuUuShZIp1ITAaFopTltLRmXMMyCRRKBtXGuMzklTRCiFsQAmXMZRAEry
pvuLJjWtwrudup/HBa1LijT3R52vgOMETzOXwx3ViKUfJWn6SxpvDI+yvxw80FZFUIFwkmshINVe
9CyZBaQADigbuqAlacjOnqcVAs/WFGUhCkjdU50XjlRRqvEdjagJqbBrGVsKnk3DSB/AeY9aIZ8S
P6zH6bz1LFwi/p03ItviNuDBu+SNxtgLdyDQRrFNrzXnLpDP0x8pc1Qe9OB8ysByP7SD8FE+aCBg
VkN6RfmQvjniERAiFA+mF+l5UCl2V6aVrzciO3RqaBqFs2Ohl4AnHfn4uOD8GmXNjUYGe+Ox4e4S
IaabGVrRujRZ+Ta27sXRQu3v3K330s2d70Udjz6CpNrWgzo19gPfZQl64/2IUj08QuN43LsIj66q
iaN+kIyORPGRjuPElAXwgYKTvY5Z6q5517V3oEi7e2XgjpCjtC1jzabRkC1QqdMPTSd2ox5o59Lo
Ec1yv5Us+QbByeQ1aeMeiZc62eLtEr/GEnlgCQjNlWdt9jVCUhM49PhVccOfMsC5fHJL06lbMxfF
0zSbeOO+D7UTT11rzWT8wL2cncGCyM4AACMKYRNcmwxhGld75QNuCzxS53nyD0AMneKyBMUbDypc
Upw9kUICNR2M+ArSJM36yzLZrbGM8G4XADm7eptfoJtpfilLxPZpyHP945BmF2ddOS/DKDDFDidH
uS7Hun0q9XFAzYLUD7qpNU/egKLewPpOc+AGbJ7EEAYgjQsr+2pniEPFUbEBQ2n/wgOzO4U9QK80
jDrNewyZ7dMornn/ElegKpCoTEOiq38ZzTj1Ozx09u9ZZ85s/LH9ydxSj1Wg0otBJrFBzdJ0gqIT
yiNRuIlwAjBfGoTv3GmTe0G7iqDoeqGmtKvqglBA70ega1yTTcc/+DKpZhnynDmH3NQOZCcPmvw0
RGnOGxR0A+g2Y1/yWPYg3xZcalvZ4IP7NEHDICtB4glxthE40rZM/DDn+TWMO2OtsUR+y6IIeUke
/O3YEPLDbe2nF4eI1uVFd5tE/H2wqpdJvQSJhU1XvUKUOSTJp2JDtmUCzNYHPKXy82zX9Y1IB3YA
rwY7Sd4CdUzdedxExsnUbUCgZaqoOeCiTGGlRCM/L/m8eqhQkh1U6ZHWWCxMN6rE2y8aUE8A5PC9
ASZnK4DM2NMwRBK/D97Cxqj2mq4V29To4u/CDrfJEBVfQXUxHUH8i3uVshdcvoSTVl1jOe1qnrB7
FQB8WDlILupax+5aarM7B2/AYcq5wO33Hxv1cFPuIGB1p5W6beFuWOgo5hDluq1DSBwnLTsqwpUf
ODchcAYOuGcTtHdbBrjiGcSN4amENOzOFKJ8ZKGj+znL+7WOMkCfPhgcD++izpDhdaA4VhkdziuT
i1eeGkFuJl17SmZMksJYFvbZBpxwqMkhQTLyovkWvybUA0fZ2k2sdt1lZnjtUr0+1UEQbpFBCb9W
nfVmN4b9l11JnKhd822svXfXNK5r6LWlOK4pVx6wt1qUzdqt2mbTKhK4VBXjMT0Cx0jWmFBZUU1n
9cHHsaR5cjUMnu0AQL6R47KEJmc/PkJtPUuiL57m/Z1qff40ypidxg4XI9cTzY+xabej55TfQAlS
7ENvVLKrlvUm6+8035uoo8Re4MGK+/YlrIOH08nmh4R+gC9quUty3qLwRv6ywXF5TMeseRCZZiyM
X1NgIwZX1/rO4oOL4HkMXYnEy90jjaNSfzWMpF+D0vMgmjq6SafvgrU37WUDBPI8mlpAM6c8a/Gn
iccH3k71pZjkV0MXwVM75vm5gB63rxkmuzau/EXREGq4yPBnaiCStQRM4tRs1yUSqPjgAfhXQsAB
qf9St1XacNTDk744TeUzDcqyTw8DN7+0BbO+TKkGjvneiH8P31oeN7+TTv9dQcniKxK2EZ5vk3vp
O54e21bKXQ0lvUfU4dNiIja+Dz0AeWoRKkD2EnIUP/B5FH7Vh/bDDCLU7eUG0relBrFay21QsuSi
Cl22Y32nxu1j85RDcbvwgs5bkQ2FRjGiplV1aAb33Q/U7zW400CRsNjIOQkyyP1K57zY83LQwTXO
wLxQZfWdJoZC/ynrErAw8AcceA/ccgLC1WevQeEC55ki6tPbao0s6Zeu5saqBKAXN48ouyWVUMVk
UtsDphHdslogu6M7wde+tX6ZVqH/ln7uFtrXqGNgZwcrNCJCTfOQbQow+JSdNB42D7Ibdv7BhJqz
EokWcFNTmqGZ2NrrU4g+JsK4BaoRkTadGQJ8Hi8se0VuoDlEYM9GNpH8yDY3KZLGUcptfJ+xdnZO
eYT/6dDvigGVdJ4lcCcWw7XqegSMbVSggYWBHYo8fkIk5d20TNY6NKkdUIn40qw0kPH+8WE9QuQ6
woS7jmcgWA7E3/SW5h1+VpWh0pTe4NQIaH8CHWbHRxr2oI2864a5ohGtqiDosUMdx8dVZQYaVw0B
BHAtx+4OZeDOrmQiP4xIKK0cmzdP1EhkZvyiArai09N2tg31PnFS40EOyKpnB0PiCWijxDD1s4mn
fmuk7wvSKfk7KSE6b1iRIoNTFHAfuqWiB5zHdq2j9tV8A3+vfMpaC/ddR09/RUPso1AAtXl6+xrh
HIFXU3o3IigXgQ+uNBAobyE9roYx0nA+XueWP38pSekxU1/ays02aQ4CNojTA0NBX1xG02UCetAx
N/1yDAKUcuV/6R3Omvhls+tkp+yKP3d2RQSh2wa2xB1U2WbfPNa/OG51dxsGjUM8KFCCiQRaWTj3
MionZF8NUCT/sXFRprvaCx+GK9vdgKDyN6sFKWTnRD9N1Pf5VqRbFzBIm9ewbEAKaTbRz9LVThWo
dP2obb2jVum4TuhNfAsMDd8xeUj6NN7ggWMJH2ooUD+yR7Bg4cb9lBWInQblo1YDskA+qwZjtkCl
bqWXPhQF9CfztzSs6e/EBHmAiOzhBczZ8dbDl8sPrCkbrszJwQ5cmN221Ybs0GjTgLuB9SJjHeD0
0mCISvQD6jfi1zmaEnMwhoQc5bUzEyYioNGKBdO/x/iPPAUcQBk7cayzrQKksilRjpW3o3U2wI6W
eYF5LNXIwbW3XJMPeScujoWO/MHx1UV4xiir42T0+aFNUSfmaLiGVnWx0Y0RbFFqWHWo8qEeNXo6
4nxVtL1viqq4ssAE17esUYBru9MeEaV8zbzQ/AKFyY/DNgKtyDIbofx7k3TTj66v+9XgmOadxYl1
z8QY3kYwDywmU9mrij8j0DXu29S1L8w2oy9Vtq101/gSDyL+UmTbRg0gnyqfxv5L0+QnWxPuncvW
+CK1Yh4ZvW18yXn6YfRnThOmeJlQBVEAPVWb2tdyKp2bPSD+oovwW99H3dFlPQK9anIokgJkL7G1
RVXxT6Nz7TVgltoDNd2/dCecvnNLU1GoIbyQ3a7EL9F7H+3SQ9XfMHoDHmRInqkPLQ9z7Qlg87UR
6caXKXQCGqF4EzcXNffHk+bUyMD59YuOENhZTu6uHx3mty4OQCFwaK/6vq7b9lV2+XQqwQaMqXF6
tVrBQHvAG+DqMUTCQ4j+VRrxeBK5kH6YiunV0HBlcVkY7sxGwwUPqhuorwJC6ERjib+PUwkRaihR
qPkP49aIXlK8/aDcU7+ZsSguS6MD7/FhiIKItzaM8BD9n3bcqGK8LKBVSC8sBOB6VBNLE/G5f15i
i215i8kRxMZOPvoW+EDeak9pThj1jwH8jZsu7uojJOq154gXL3Tkiqqh8HXbTq8gsK4B8A7tFU0Y
kfYTirL6k43P9aQHqNgP1BkOeumbJDDvrQSmsEWo8jJ0/L1hKLm/JDVutCgHmbZpXWrQ56OWnIr/
x9mXLreta+m+yq78vjwNgCAA3up9qprUaEm2JduxnT+s2HE4zzOf/n6EcrYcn/RO961UMcJAUqJJ
EFjrG3b56JPzDnrXysQUyKi785Cqh92OTdF+pz9eJkjvxt13H8vYRtdkTH9Moy79LejBSMLh0eKr
5zTsu0MeIdGVBjwCMYn4m3Iu2kPtg+2CmIVuFaFqkW4NvujGiEbZgY8EkyM3myJ4iUm4X80pAr3p
tMblVCHqm01YffbI3Dq6xWtg9cTDKFjqYt41EhhDA4wqTga351208VmX3OUqC655Rq5Bo0vubGQF
77y4kU6I1+VW11lT0OwnP/6CZMDCqgN16m3AF7MOhgVGaZuPIvWqlcSvWOsiqPggrPoj8Bo8eoJm
cQgXE1XuQ2JvBM3tG2ILIjGsdOUSOEYYHM+Vlw0YrQ++wfgijKDObxqmPISykQAkhOr8KckmAuGb
WC760oKfgm7WHZM+ekqhcexG6ZTsawjt7Vqf8RWY9fXJggyom1hW9NUS5lbynH/30m5VsTJ/GWcr
2awcCCjQZgfVZQ040ZvYJHTbWd3tRb30gkZpo9za9Eb3Xfh5FsXOQOCW3dWqEtcAg0SgaSLcBspy
d/SmGcQzFaV1NYnp2FJMiXLfTjblNEEfYGazeBjIYprwG01kMWy7Xo8jRFkvVBeaw/YM3/4mmMkw
ukdmpp57lnP4a//z0Tir1x9aZSRA4EOSzL3AeA2KpFiemtVKQ3jPDZPVHfyhWF6gvfpTCYmZc19d
NIK22QB70bnwBwN9BrNFJ+xDcicQxr/tabdVbbTreV58buVUbzw/Cda98viTsqVbDsL6KvymXWDe
4e8nSMgefVlVDiSI/JVAhG5Rz9EpHZHSG5VG26AMuu0ldNXMogK6UdddinPfBCGN7aVKd9OH7Cv6
vUqx/EMqe+Z1FCGs5+DlIh1PguJggQhmOYHtl+vaignmP3PZjqvqBlaufA0fzuZcVHN33ZAbabZp
4GHk6DqpdwlHyrCwE/77Q6iYpFsMZy+6oz6hPkJTC7ZF2PXxclBdn5k8u7Im/+58TF3XjRG0LPob
BEXSL0GB4AVAQ99ajnlEZ3nWndW0wxrzgGQ7dGN+RP7HdmgZVt9Ic0Vbq3xFpK4F7S6zbkzolV4Z
UNABl4x0DzKtvvjzwbCw2/fpVD55N8ZKa5do1ZJJqXLTIEZ+UT15J72tu2D8zYC8QXjOCYCqdnoT
IpXnsm4ClK90x8m2NmUy3jX4DSfZBN4hHzBflsZEnqGolLhGJtODpcbhLoDCqK4fGeAhQZ3yDRTA
6DOmADnNMAWtxE1VI2iux/d2fhOcR31dhjDNlzDAk3Z5RZzfBnls011H1Xm3c53IxaqwiLcvqnlO
YBidqzXjtKobzSV0lRbWKHiJaJLduIGR47ppablpqqwrYE4etKCc7u9lSbg3ArA2Z3zRZXOxA9B1
H4qXuqGKAuBFkwflrSGC6KZWU5NbUeTJNaaS8IOTEGjB3wmTv78+9aPvCnD09h/qy4Tl13kCdYS5
UfdPCs+njv5oSYgz2VZ3bqj4YCxTLqgLLHt8HXrWvjMTlrlx2TBg50q2HqzSPlWSYhWTkMW5tYCs
3CK3shpjFFoT6OaeRgnqIgrnmmLgy1xVwdL4qqVd+jkZoTfn4gCx3LO43Idm3UeaVg36g50vOwN2
3Hj/74JZVBYKI/LaMBRQ4hTqUIYExlDXpbM+rf4U+kkLGyQbd+S8h+6sG3Qxyw1XQlxmH5cm4DK6
oTWibBGp0ASFBEfmbXIzNkLtizIlQBUVrzzt6clvOTnFBCqjKpJyrYt+UIljAI7R3KY3JtDZKzjI
JAsAdeiJ2NDy7gLo7AZ8qvZNAI1UJErTOfWta/TG8zgW8IEcH3yk2Ch0MAl0rbyo6HaGh3me/gRv
x3kyyGAiaUOR2NWVau5z1lK7lAVlL5QVgJ3ptA2D7w/4cfmmh2X1Fj5pgLIADwxXHSR1Lhtd91e3
IAK+gQ+0XEKJb3JJiySH9kq7eKjpT7qugiEViYAy0FXaeU17sOmiaqTYTJ26u9STogGeHBAcg6Q+
tDKn8bqHTeXnAZAFSnrvXkFi5zQgXjjO1SkD4xNzJGiMzcUCtO61GlS3NApAo0LP6LfVzC+G58we
DFF+N7JarXhikkU5VNZdn/XGjQjkWpfA+rLufu4fSDj86v660a+Eh1mKfe6vd5r7x/PxdenSX05x
uEq7HFY3c0Q+s9ticAAYfEVfstZ1KSeQ8ZhbOQfHwGkZwFQQD6JORxjKuumyET2IVD+mgbl11WQZ
RwIoGn+E8/Q89V35HBUAnxmipXNX3X6esk6A/MRIzEMPtYGuDEA1+VZwiMP7VtQFWFH9XG76oNhi
lK6chgq0X/p7XYgJtmmIjTlHB2rqhwefQwhoLg0J/k7OHKxJbHDkdDihFJ68TSJw/KcUopy6Tne2
m3RYkGFolrpuUPSQA6Z32zR4veXqARcoOw5AWWCyZ3xuSQms6oAbURfJCJnvRIweuKVoDZJBQNat
D67GlANAOzbFD4X5CmKImPbvL3rzqR7+Oh/4OBsich/QxXqONzdaaUn2nceSNZCriMwPEcTY+xqy
7PMnvfEAiz7XDRkZ1mEfHC6N/23fX3VRdj6sgjZOAZCxMXdvC5BdQlJvipAiygUByH1PsmoVF0Vw
ajmwWqmdVU9BBduSoWFvfGYDlSkckYFA3k61omse1OzK7hVEZMj4XHYKLtxQcoZyolnfh1X5QPw4
fIkaeIyZmV3e5l5X7pPIqBa6wcPMISfp+GzC6GFVmyIHuyVqLnsqTgksFhE1q2pSXhnWbN9M/PRL
VjQ3jfRrH8YhD2DKwj0ny77VjDSPtS2iReDl9W3FG7oeBoNcYT0AJbnAuPJTGwnFKGPQEQ7ILurB
huQ1DMD9sOm3hQ+rqWJmq4UxwcYyS7ylwGXTdXqT1PdNhnEEfB+k4drmCFFpf1mFYwU1rBAT8Azi
NEsEef9VvrRPlgAiTMTDgfRAy0iKUaVk/QA3TJGtOVJaTxErTmM+eMcCGsm4odWzrr70aiD9+MR4
dTKmxDuKcLwOopK8VtDKuxEmsW8t987zKv8zhJLKA7Ox1tWrf4rYwALJGWtLerNfJKSfdk1P3gLw
P++4NyLkUtvDOjJI8yAMG3zdOH39RYdU8NkolSCGjjjffkwU2Lc9QhlZ50H1YC7qBrMfyT5J7UeD
RDDF84ZxSTCDB1uZWHdpl8oD9OVP9ST53SQz606U3a1JcD8WWimKwKhrA1PcAM43Kq4daMkFwI9h
w2kU7FnlKQjiDnzxoUEXdRfdubNaQCV0Gfoe+ZVvAjBaCqglg1QzyDhY2X2W3TfIo+98hjheHMv0
vhQpv4uoq9t0TRoxqHzbUbLXdQYJxiVLqwApPvS/7H4+2ijMuwl2F2ab3tOo7e7CaIl5Y7zvgnoF
abFxm84Letxs8V7X6yIgCRhy0wEMYfBvOqeco3pDzboFxsnWhT0P31MDuPNzi5xDgudyrcwjQGLl
Rtfp/UYdJpRzxFCXEzsPryyguvVhdFUwzEJ4sG1YFFMGMFhpeJDwK4BQZ16OjECQHMcG6M0Wy8Rv
Zgb5uq5/laRt3GwEkMXnAC1NoUdXfkCrh8mMvxrASH0r6nqH8Gf3JIYyXUIyq9oj39hAaiC69QQW
nBOnAKOWcfMMrbcEGizPFrGjzVggc6aLYR2sIkT1Pnd1wwFMBX8tmrtBHfOpD2UC8OFoHZTV+K7u
D5opm/3WpmsDdLIjkP7fdH1VwG00YhlZURphsZ8NgMnUU7eF18WPT9ZcB3nEbgtVwN+1WnM/fRRi
8UNSMoi0zPGsOoMnRhQNUM77KwoGlnwAmbZLuX9pwMHc65o2AtAnE4W/T5vcdOwiaW5z2fAdVjVi
EcWifXmW0qtfGpKqBVY6DFPRHKjcBGRy3cxrG+DUyniAyKVaJ6wBTHtqEKiM1C4bm5sRMfJbvbGC
lN+quFxQ2RSI1/+rHk+ZielqH2wudQghl9B97bjbVexQJOOzpvUlif8Y5cI6MuQUb2yDQkV3pvXZ
fVuARN6xq7SbrMeEPetqntZykzDRL3Vx3juViThiFVbdlGDuv9tb4vtf2WVf7WM2PVsFrR8S2a2A
1i6fhyKCZULcsZWR2MVznzU7iCP4kKnmwLtXPvQn5vqopo0rTWSu9e6gNiNUi93LSLXvdgeOfgfh
Bf9+ojVmxQgc5IaEZgmJ1/Fo+s+qsnc8schdnbLiOgtLMJLn+q4180VtesOVIXv+VL/o2lSO6ZWN
AMBCF0NPggJgl+b1hPsaSirQFNMRTThqqkNUjJDkxaV2MWdRh3Sc1pdYpu5RSbK2phGMB8qdMlcF
dCLZrYBS0A7YnkdZ8pkMEXXFTvHqsc54dcysujrqKg9V5Vw1ycJzwPgBjKkFOUH2Y76zrQAsBv0x
mTwM2rR+flenO74rnz/qWiuNK+WqUeY7q56cnINQYU+CvQbtgvRj+BqZpXJDZNyvfcgj7b0UhABS
p9ZzTSGo31bsNffk6NhI+h1F2jQACtXBGuQr474RLmy+KoCFregItJyPFSDgREnSWF9TiCiOoW89
xQTxnAiJPAA0gnVr0/SBkfAERbzixVZQvPcCe7zN8lLsYgEZSt2AuyUA8ParHJIKbLOZP4Q56jFq
cBV0hyRmz5JLdYcvUm1DPJSrqO6Mp4a25yOkXi1cr0vHAxygISDrlRU4sdW1xMi7BgwfxHkLFmfr
sUBSUaRFAl+ZuWz5SBeeyyOyqGtzLp9ngfA3AyB9ADOvLRX4W9403fQkTW7AnaKYQSKNcGkAVCK5
ibyWOlXS/WjgcTHdJHPDhz10g+9JNBQVhQAdMg/6UCps6KKC5sQ2YfRhNAzxTIGhX0D1BgEpJG0e
OVA2ZtjK57YvqnXU5+E6TJV87kbEBGHd9rmCQPJV1dhkoet5OTwVjeef6jJLrkE+EE5VjOClGUa/
ISY3NiC8jW6vSnpvSJsduBc/65LXWMMdARxqbtKbwrT3uPzkxmhMep9BdN/JIxuuYHhJblumxnl0
HA60k/ZOKEDc59JZbxKUARhSgddwLv7cj1tGf4DF6WM9Ts310Id8E848FQIyzxPFLeykVdfv2VxE
GsxrbMhMwKsV5H4PCOu5GhCLeolQVbnRxaFXx0DIagWXtm6daiaNxvRDcdXF0r3fdSnt83WYg34o
oDkK9BmWGl6xywjwQAThuVMP7hXk/2V+wNKcbrGU5pu29OprjMHFEujN5N4S8IMV5uR9qSPjIG1A
k51qXCdFUd8mI0KgoACCGNl51W1qq2LfF3G9mMwxfPGExPwmnJ4NRX/Mvf06Mm/nqzD64EvlAQU6
BNflsvGjctwXFvB3+YDrOwwg1IsEd+/8UZgKt16fVEg6Z41DWWscGzbwrWeDQWoDWPDIBFDoqjJf
Iqj8pkDTQDWd37dQ518yeCzsK8NP9y2b7GUUpPLeTvLMGWbx2O8DZJTf7CrIHWYIGKMHAGANhfE5
8T3jM7h/3VWe4CbSRTjXQMuwj8yVLsZmC+33sC1XiJskLiNJvzRsFT5HhvqalpF3G3X2dCuj7JvJ
ePQcNU25lIixbfDWQBFZItml0SPDjQxf+4m7em+7L5QDlbD+0MqsvR/kj/5NZTbroYjJSu9OSXJT
4qVzl/UVg2gKkmbiNCLgeAq6jp86GMsYXS32ulT6OWgyE0SiddFo0WNQXOGF1QVbvdfQS+iZc4Vh
4V/HwHzdXhgNJM7HWvLzwQe4NVRpuWJBAKk4Pj1FUz9+IWFmuULk3R4KguSU/Kt+nOvVX/Vzf095
45cBaHd3aMYf/Vs8yQm8ka4wWa8WQ9fAl4wraG6bvfE5wlvEDSwe7LL5bwJ3vhPS/tNtW5Xj5wIz
rrk2h0jSzeip899tGLtrmuEZtqAe89gqEoOAxoABIHT8nEXQYGXmI6OVt4/aEISkuRgWHrBf0MyB
8zeKlQ06wH+zU2t6s54zDq13slqR4y1S/GonpDzEnUflJlOjse6sAPpXUWrcdKVvuj1egF8KyVbh
ELVvUD59KNohfWyjEKILcZwc0jycdlHCo1Uds/DBHsrQMZHof4vNxGkLw1haWYAUiSEtqFdjYzWd
2APcBVIaKCbuyBKxt/2qLBe6mcxlg0hA+QG4CzkTKxvxrdNU9eCTAuD5wsdhSQA7gaJtfF0Bifhc
GbCmatN+uC2sLNmYpjUAY1/T6z7vmWN70VElWXWTStPfQtGebnJEUm+gjB0sgkKwp5jCSoqM9fee
IsEr0/x1jLCjx1h7hxQXRggEkR3aQotorH0VuDIZ3AljE0yo5mIsoYFXtjC36Lujxar8CN0/YrXH
ME66owkT1tvM87H0mktzfURgp2OWDSZpYsOJqu7B1Kvua95sIB5T3p6rJuC7DUC6troxUPDnA8hK
LnQrlxkWksT/rhsFeC/333QDzForHCDdeY23hYpo8zmgWb+pjUjO2i4wOeprsCGa6WsGX1sohFDv
CgsLfuJYEet6e0rhbjD4CfCKPN4CZAHlnma4P8ebCOFkl5LpR7FounPxHK0KFDJ1c2dLQd1m6PuF
aXneVUJGuo9YYy9jNhh3jcBMhJcUPP2ULYQJwcTCxoPGq+qLreAcQYP8DfbTuVMrrJwDbkLigtJH
ozPM00x12ev6vC3GL2MrHu2MWytZ9+liTGwsfiLxpYV3A+zKvBhr/s5e9XAx2WH6W0H4HQ+RSdR4
Zzc+d7hB2GmICOzeMxsK3qzpdhRaXyCVzB+bWW55TEEvbxKjdbrce9Y5q0sK6x1GW7fEhDQLEFZb
VxcvvT9kyHQxnTubLHrf+V2GjdUldCej2tVsN01oKzqoKs8ZdATFjdpYDOA9nvlvutnP+xae7DP1
LZv7qLlPT1MYDoshdhGVMScnCIR90JuygTewEcthibW1d4hIhWb9saWy3kIw+/Zd3fljw/sTovLx
9uPBMKHloDlkvquPnRRjf+iipTHr95sQ2oGzavmmRfv1Zmrg5F6pAEQG0z4L/Ov6UoXLPIyy60vX
PoCVT5FFYqsPpndITURzZWIVK13Hao4gagopefD7BbiP8yXAQ+VhHoSVpjRL+wdpULfwxJjCxaX9
3U5QYrbcXNUc3MDWxPy69nYFCdJbbnPLAbWkexG0OJhQvfhsCCReRshkbXjVmg9WEd/qDg1onY7C
wH3rZSmEa5RnLOruu09rtmRmrFZDxZDmiwgMnsV0RQBSu9JFK+DKpXb0vSjH2CnCyHwYSBYfdNHD
I3NPhyPCPqDKwlprQcMseJ58r3agCCWupdlDgTGk1x44Y899VYhVw0i61sW465ElwcyHeLAnPV9c
eKH4cV6fL7W+rDwDWQrRMW8bTpE162Uo7k72bEKky/juFoVW3zBS8JYzP4FthSddEVNg+uc6vaGy
TG78KB5XwWB7zqVB74GpbXyFFehJ13tNZjltlY2rDiuea2FZVyCO0KthLukq/WlK4VSU5gtdCNOh
uQ4ROL3WxT6NjG2BfJCuP/f4qxFXhq3gowgp97/q9CfdGWNdvLAzCMtf6vSnpIadq4EvsoA1QOYI
iLOuNZKSeJA2dhCWAwxTZo4t7PCgwZfnBjBW2Rbpx+NMqrQWugWHiZcWjwCptaF58umP//jnf/7H
6/B//bf8NkdqPc/qf/4nyq95MVZQI2k+FP+5fsuvv6Zvtd7rr14/7/PPxd1/3f/xPa/+ONyt7j/2
nE/31444/I/TL742X38qLLMmbMZj+1aNp7e6TRp9EnzRuef/tPGPN32U+7F4+/PTa95mMM04vflh
nn360bT99ucnIfWFOF+H+fA/2uZf+uenpY+Uflt/3OHta938+ckU/1A2U0IRTm2bUaU+/dG/zS2M
/0PYitg2NYVpQUbM/vRHlldNgJ3oP4TkVNpESspnna9Pf9R5Ozcx9ulfv/OnP8jlD/RH1qa3OTzg
6z8/WZ/+QMJ3/rPNP0MyIU0GBKmwOdbIBPLCaH/9egozH53p/4Hxr0jLGkL5XhJlN4BHiFkOW23z
YdYYf3cRfpz7/bn4L84lpKLKYlyZlhI/n2vKix7IOCNySZrddYAIu0ZPrOX//iQItM/XUSAAbc5f
4t0Paq2iHdmUG5BHTotljRDmnvZVt/j/OAtj+CUQ02em/HCWwINYUQZHSjCZgnENQY50T8DDCp2/
Pw2jv7hk8t158Gd//2uIYZGghyCwa/rJCPjmFOEP1feub8KwERHLb20zfAEBBVldSf3jaMUn3vAH
FUzfE2jo7vsu2wWARrk8K8Byp63pNCBArrH6hQBx9TlKxcPff+X5G328oSQUdsHclpKD8PXzN4av
BARPEriUdDJ5IZW/gQLIowqDyG0wmNd99RKk/pe/P+fHG0vClZsiJMSgZ8A4HpSfz1nCMo1YmYxc
iB7kx6y0W8gxptn2789CzQ8/DWhWk1HOIJsEIB4sNH8+TTN4eMa48hzbiCAPYIMlXcdRCZ3TAcHF
hL6meTIsZFuGKzFCSE8Ca+FMoL/B1Dof110f1r+5Pz5ebP2NLAwnCLETk/APT5QyoHihCG72HrlK
iLSSNYnDwCnBYx0yBDQBnl6Zctj8/YX4OGbMZ7XmZwx/YMwrzA9/4rQ0A1/2iNfCEBvJRBjHAZ+Y
I1ZmNqu/P9P8/d/fTPOZbDxjeMhwHlOxn6/4yJHITXhsAGSRZxuC0NQXqB57C8qxHAx7s/3N4PGL
80HxmeL+pVT9+1/Y6qcUom0hYrNls5mQhHdA08NUrsJ0v4Spym9+Hv34eOP3KaVwRhOwQMo/3lHz
l5CqBsxmqADt70m9hbhKs/P79qkOvdKdKFuwOhze4hauzBBBAa68B5H576+yfiY/XGZlK7wE5lcB
4/aHG7u3PCNkYWE4vhlMLuDlQeCAmE5f0mqgmF5QUO3BxXNrr7PdOoeWtGdj4vL33wKTpX//a+P9
JgiTuCSEiPmv827oFlBwCksjtTCwARMyDEs8grAVjqOKALTISSdv4GgwQXtdygALTqjsTUvLkj6I
ojbozk4zgu6ExDKAdcgwgqRgL6YAY48DK+B0OuVMvbQlvyoTuMGPEVGvvo34BVYx5qZKqTwIyOks
ioIDNoz865LbPZKtXMRQd0G0zq/Mb6kxIsBFhi9pnX1uh+HOLKYFMGnPBRRVyuy7N92nFgPvvAd0
Njsko+HGFLR+WrhGwY6WtYdYfWW/CPjZJRlkJ2t/V3v2IoEOEzJBxEHo1mMlUEQdSH7t0mdwq1eo
esjZ6CKEjyAInOwRw687pPmRihRZ6tAu22DAWbOwdS2KqZREeHLLJCBYMYQITHrMqupONdDAE+QQ
Gwgbw/xEAN2ZZfCbyTGNxlwjx9qo33EwYXNITXnyc5tN+xE+jv1Yu0UfXotRmvg5KTS/LKRWDcCq
AMAGSTKM7nH5N2GRY23TOjMlEQHeRSqQS5ygwVN3SClsuia4sjzkCl5hz7Lqs+jBMKTYwufmNZyT
GrPzfK6GNcHDpmJjAxBjMhs+wokRRgBx2DxijrsduwpmPLXLumcsTsH5DpcQugVqkC5Sv10ZMJAf
YNUbDf6mUcyV0IYTxLvyoCTVVvEOcHInQuQntIs1U1mygk/BEZDDJVB6bm3mGC77V+BaenAqIqhF
4S1rvAAwnnMkctLX1tzgTQyjTORXEX0eSlgnZRQKvRtwuFgUr3oBm4m4BpJF7cw4WvfNLYUWf0uj
e+W3VyqZdXnBUO6ypRF3jwrUq7KGmyBiSSpZJ+WVFe1aQRYQ7XF5dByGB69lpxbyC9MkHvtyckW1
8/I7Q1nQVqyS9VB+NqvUkbF96GXgRjWi44F/G/gB/KjIuCzDBIumOFoJY1jFKbR2vWmRp8WK5s3K
hGViysarAoqXMxgcFhcnQkr8vvtpvEe+1QkI9HPwZvMZBOrbq6waviSlkq5nkWUD/frQS92Kg+Zm
DwvKhIPszGxctqwMEGmGR5iEujTCM5ZAsc0rH6NOOrG1zf0n7kUY0BDDLaG8bnsuIpbwJT6VBcKV
UeyniIeO8dII4GLREMAsQa9CRBNWkWbXLS1VA2GNmcyyqgsQW2Fa70CGaXIqGa2UCDcJuI7U7tcJ
wOklnD2SKf7WKaicBXLVYwkhSeFAhghmuYqvRxlskg73O2LI3PeuVACRFaNTyMHnN7AgvEmxIARN
Wx0nVq0QZD8iKlQ5HpLYDrW918kf1lB+3OFNf6W4DVWaa2ZkD7CIcwDG28gBjAJrsJeYszpTbq0I
5gZYH6yyroIm+eC5KUDvatjC6AMacC9CySWEzrYd8TYiuPYtfgNpNjJAGRVKUX7hVFBJwvMLXbB6
uC/HdumND16PqQbfR3Daq0IntFPXNpe2v5nK+6FfE6Q1QHthV6JbdARg+XAt8g0Zj6Fxx3E/R+o1
l4iJNrtMHoxuGdBvZgLbLqLwCGA+ofDs1C4tQcpCWLgu3brYZAxwWjfzr3sou1SfEXSmcKUrdhNd
gVYEhT/si+sYBGtG+LrIhpWYXgBN+0rH9C5mzXU/Xx8vdUokrmHR6bC6PE6Iy5RNvB1ae89YXbjV
BDR0zxBINwXwRBgEMaA/YTRf2YM4cYZ8lXylVueEoMn10smiR7tBQmiE5OywAVkdAIydtJ+yCipi
9Fjzg8BirFvH/Yp03zrgdezbYVr2HWL76pZHD0CfwqQYahzJcrQx2zYhlLAHos1IvhUY2KG3advK
LcmsJu/0LUMi5MtYADWH1GgA1VIjfCb+E+QPeQTNfJktWvzfIPGqfAdaIhxSOH3olF0DkaKXesT3
C059ilj9tZnwZVa7XromYEIKvOnfYHZiwLcty5B98zunGMgKpB0n9UwnkzUUhpLnAEkKVbIlItEZ
5AC7e7PJG7cOIP804Jo5ZjwUC9a0p1B4Dwbo10F+a2OAbjL7IIH4DnmwVuVzEnpQ8w9hWw7ZAQAx
JuBGOjBEeQpUATwEZTc51Lq30sgJwdZv2oC7wYxwJ+YJphuOyW6D5truOHyVYEbfQlWbPcDxDhoC
FZSbgO0a5Nav5CPiQ9cRs3edZd+ZSJ2tinrIgTb37zoOdabG3M5I2Y5Fy2gC73y6ab07kfe3tJ7W
poVcZzI6ockWcfKNELJoIUAUJAUCle2qTjqI7eYQkY6hhde6AbuGUMecpyARTN5nS0WDQ0EKtDi8
VgtJHGa9ZIlY9gZcLIxomVs7O3i27BcGrXJqAVFU49kZMych5aKp6xUNO63eBOB/sOkbsk2S8ijG
8Qo6iishIrzM6BfTj3eQ+th0cjpIYMpir7yaYushtzw3sMM1jHGWBQsgBFHXAknKEQ4pU/ZiJRMi
SGGY4pINbyIaX4sAOKtt413xBqBpUUCsBbFGGCi6FAgE2IdQ15ziHetBQAenEBIE8RLvjT2zrFPA
P6vyzoAqlz8lK6+OF6SFopf0TwmCYohdI92OeA8sd9nB8Pp1G5Ct376KrLtCDjQY+wUSjYvALr9O
GIJ6+WhOwWNCsl0LS5MIju6+ycH4fspBfW0Bv7egYOCk8E4BGCQ+tEYrkdEjX7P+bbIIJhYWXtiY
FZirkg2vYD1DlslpsDgHDAsDOjEWbTDn/OFNZ8YunH0xUYEMQpV+jqA6ViMq7iFtSpyxkx5JN8DM
jG33m2nwLxZTmH7aHAlRYKr5x8gBbcc+mkQVw3oFd3mbpksz9/jssXoscO+0mQUjWSCufjPt/dWk
V4l5RYV/VH5YTMmaGB1ss2NXWaN/jUcQ8BjRj1992xZXBTRDxW9+JoJIH9ZUWLgho4tsjo3zfVwz
llmOiC6MU52eeqsMdC3EHs27CV7Wgx0+KeB5XIy85arx4LDw978VQbIPpxaWkFj0SKaIRXW0490E
n1O4A+NtDKxvGt3SXkzrOgjNVScNPGXw3Q6gm/ObFd0vT4lFKkXYDOFOMa/A3p0ySARm/MrwXSwi
Arw9aXwQI4dWdDc0G7sCiC6ggf2b30n/bSUDUx7LlHTeIhT1MSAR9x20WSboEk3BsEE46gBJlfY0
GvUrG5CDYF345pUwuAmgrQkd/GFjDFXi+rA9ZWn3BeoHt53diHMw9hyDvD2v596H337xpZAdQloa
f3dEZj5+KY9PaQJ9z8jtFN7URSy5A5QRQEB9JX4T6fu3RwlxAYVwoqBw/kJ0Zv6rvLvqwsxNC2FW
/KElw0ZA8RcaKBjmg2K2+DxFef+SzdOi/+X99eG0H9axBkTaqIItsUOsDifpjPw0+eHwaMZ9jjeC
nfVwLIVI29+f9Rc/VlGs0yWWo5zb9ofoU5fm3DNB6HJVWcX5ssFypYIMOtgpa14Rg7qpGvBGRTgX
jMwRjL3mN/f4v6/fsWSniIBBBFRi5Pq4cFZ2XZeBWcZuE6QQeKurN/H/qDuvHcuNNM+/Sr8ABZqg
uyV5bHqflTdEuqK3QQbN0+/vSL2zpVR1CRrsxcyFGpAaKNahiYjvbwv9HFrxQtnMQ22HYX7NiYkr
suWwIuX6m8f9kzfLc30LTNdxbM9wv9x3ka859XpmEU4FkTJ1a/hXxUIuaZ1O6/HXN/uEAfwJquCn
crf5oG0d5OQrhrx0mtDjEvZ5ymB1lpI91aL6ghTKXo/sTBW7/871XI9v2AMst7883E502aQTzRT0
BXuery1RnJZHJ8s6NGX6xa8v9pfF6vTjTOHSNgWcxxry58+mAjYgeIUflw9WNGPvKA0UO5n2Uvr0
4yG6+fXlbNf82d0EWXNtk1XZ8U97xQ/facJrS6JF2QT6mDiC1thMUAMJtrLSnKWuMwwF06VOd/wc
xR1nk4AvvvoeK8JXrjqNVowbVjnbizvstwS35GHdNyYb86LGyqjwMpKMoAeKgB62cKLGzC4NfVJ+
aQ43dPqQyHhtnRQYdSCv6KYnovjkeHGqx3rs7FPe1ZpiS1bxk9T8BdmY8st6x6GRkWXWhHjoWjt5
84i6OBV3zTQU24WXmKEdu3YBNsHpaMNtS8Y7VB+puXHFiIRZWRmXSYlIJUR19lkQ1wVKfJWqKzEa
5qu/tcpqUod20ss3TSAQIj+XStY+ICS3Ng/pSuLDh3GyckfllJReWEqMAmE+9Z7LkBYb4x360MV6
N6d25LQ15RwiOQqTxKQ/qbFBbFRUleq2HvVn2d2SFku7z7PWWDblkg31uTcJfd25o15RDoQr11k/
42Hykcm69XQqVVgta76sRd5ne0NvKe6etC4vI02HtwlnHLJgTubUvRr0z2vXwiGLeFtJ04w3lVY5
WlTaK/OeTv30FMRzTl8kp6qeBdmyKR0is3naVCE6RrTrrGaVH/pJeu05UMOXcimWBKgJG1x0wkRN
NvHGqiN0xuhRZ0MbyaRAc5lGcZaPRIDbiYqpjlYjQ7XZu81hKZUdLZWLHBXWGFtmtsREbpsGocN5
oGNs71+EN5b4WBn2joBoHHtd1SwXXuw685XT2pK2MOKpP2cnSbZVnrTnnjvL93UkzzAg3lhn11HK
n7aq7+yD5lrtZV6sw5NesOHpZM2E0ET9KaJKIGmvKoyObBcMCIbuhSiSVkpXptoJFzjiB6f1Wmay
Aaq1bglSUKS+2NGwzON3xJX560pAEYBU1TUlc5PT9btVZzpEddmIG62fh484c6q7PtasiyzJsYAa
TraZqliDP1JiBTBhbJ1q2lNQmOtEoRYSzZORmOsaSqHSLfaKecsfqhj8FcNLKD0k0QzWCZ9sPCXX
1ZzYMpKO5maRaS5+eZZiWA5S4i4wDnvPtV9DUcwU0HEf46NaRuAyoV4WHPpb9qpxmzRGS+I3dYKW
PpY3eZ6M80VmTB4hrwS35CH1oilO/aR9nOQwEdvRvgFYzu92aZRM5jVHmRahSrDiuuUY44IPcAY0
bhBVC/KovPmbXdecdJqazuARt2h+4qVIcwIiRZjxJhXdSlON8HodQIwsYFlgJoquUCcZhXberTUp
EbnRtWkkRyPdI4mdnv3VcI/EtWl6CJvfgwFM43SnZQOhmYXqQAZbTyLhnpXeM/rSWRUu+kCddWIW
uzRdcBU7ZB/0fqxRLediqclaKq/8mu/IqqjADL2S+Y0aqOxtndP0ciGy7yaZyfwO+0EZD5ZFOKhL
XPstav6UyLs4t44pcf566GkwXU6czE9pk+bRkqdOE+VVnF5zNsh3VU1WGCSEjIQo++vFpC5Ruuv6
prS8O+qL8K70UUm6r5w8jfxWei9a72evRLeMW3epCfxtW996SQYFxCe7JscFPRW6f8Q3JK3QScpm
s8qkigbLqTfttCwv5pCAZbgm5zBz6OuzxresK8M8FSbqK6o4z7KGQFrzFGV9UYfjYne3WpZ4F21j
AtjpTMogiWXTf9aFefJdtQtrQ2ZoVtCOIsZr2+P2clZlKaanYr51DYpWhVqWu0yI+C5fWZ4XT3Wh
adT+hrogSssXjv2PY28iiF2yDLww8TdD5SN+m516D0Gy+Gdd69wWSwomW9bACAECO9a3jVfqaFdn
Waykcao6Vrx5mv2c2BnQE9GbrhFkHoRPNI6UEgV9ntd89Y2WFIGt2eR90o+xdGd2m44CjK50zCAV
ha/zjXfCwBySeMM+K4aMAshRdNem0eX1q5nUSxrNOjDiXQv6CZabNlN5yM0lty+Rw8Y6VbBUjV8Z
QmKY9TgkE2K94Pe/SOlygV/SvGZ4Rt3kgJePTqb5L6atdFook8Wf5rBa6wQgoK4cYunZx8jKH+zJ
CBO7qutdXi0u+I47rclAPZZwS4XY1vNIrV1Wi2KGoFr9mYUya+Zuy6bVvg8mbQVhM0GQbnp7QXKI
tzUJVWy37sXsOboKYBJnfEMW5wWgIy2Zr3r0Ikz7rpn4h2IQCZ0CdeET2efk8QZ3N2mGgxKz/PTN
obxsEq3MjwPvRY/zs4JCIv+DwW40lqt5NptmR86pOYdkFtqnbufkPp1GP/JTfT1I2/YzUpSn5btm
jK4BZLQqjgoYu2EcklkLBjKjt6jA+zDFGOsEiWF0LobxmXZqnvZMWDIei6TYa2ScHU2vJ3DV7rWC
kJwRSHkiejPZzSaxfqUp9K0nO3YCIqZbDDu2aS39dzSAJSA+/S1DQCIlmGeHQxHLnNjndlVdzJ3b
dHwnI9XWRble5WyPeG9l24jI7/t4CRw7eynNha6MmDZuL2vaAF8gbytSOupR2oKjXbOuhJBoKX0/
TpEBhRscbMwkMcLGkSV4dGzsWidTT5M0KSkSi3lTpuTgGM2cBNWQidDRODH1meXfp4RgL2jijJ7z
GUqW6IQXREWd0nRsIyCcRqpo4kbV73rR5DdWUslLWxILNarKwtxT3ORT3WzjjK2cxSqlTmp4Fh41
IYPeL5u11Z1jr6rXmecSFrqZBNhraN1eRHKmWbaq4GWVs2Opb+gt8mjGyRqLoqJTvbWM9Vu9NwTM
kJUlYeKQy16xxOZ2PwZYHf3hyldza25bZ1nNLSrMG18u5E30VUZ34Mw7TEw8G+4y+IBk7XcCorEI
uqihLId1nvXvnTTv9mCtzfheyKqGVCnmCEm486Z8BymhXIBcO7oOpaTPxmDySndMMeZT1pVaG+Xu
SuUb95+FzU1i7w3ffbobsmV9S0Xv35L/CbcgTN+9UE6BMNjM5GNDodwOnT8fCpQ12Ljht+15OgnK
VS10+0Rfk1WEyasxTyHqfLR9tAiHPGZRK+118VJXvpS1kRXXToNRMhybuMVPqVshWgLQT5lx/89G
1HP1c+qPhvPotNmi3fJpokVzJpHoj33iqvbYd5yXLsbckmTz58ucvceZFdOY25LQOW9ra1qtW9uz
Rnsfe2yQ5G714Ge/N+bpJiHARUM4GlReehzGYgC8n5YOogndvO98eBndHbdDohJQeG3pliEPONor
71rOiVuvp2/HgCoaWmnDxTd2L9MA1Hh2dlXmKkmzX82Jc2u6jdvcOonudj3r+9j16zO5WCjYncdf
jzM/HQ3/a5hx9a/Tk6nh4MONBIjs42YWMKpm44NzLfLKlk3+N9PTX+Ugp2kNmMMwGNnMv9DVBgg2
iaWgWU4Sn0t/vGPJpkekzDeyS2aaW09WJwS/+9WsgOBTdbcWFp7XAl6/dLQ6+vXP/9kQDrRjGL4B
QwTe9edZLobSpVmLFaZUT+irZDZdN6P2NxjSadz9y/j9w0VOA+UPA2MGklGZAukHAR8Y/7JKueeA
o/l/Z8r/4TKnR/3DZaQAKIQT1gJK6O2oKvuIiEd6dlsV9Wb+8Osb9zP8Bpmbozs+gzcyjD9fjKq5
1kjQ4YUuMjiaNalCMjamgufSbsn+Ytl++/UFf/qkfAvICLxZ9+wvL6rrKq2WMzg3FgTSlDwrkf5h
JI/7lbBtZ7j8x1fzeTsNBIUn1PekHPzxXhLOWbiNVxRhAhrFnpZsZzdeQ6uxP359oZ98fz5qHcNi
RgIL+4oC2bFf89Gd5H20FJ1hjJvrvT81xbtcUMptUk+f7v75FRkhfBslpevqX/ES08hJ/8cqGli9
Cod6fh5J6Yd1hM/Du7b59cV+8tR81wdG1k+45l+EhQaSE7SNKIatbKDbGtXGxQyjeyPnyrz69aV+
ggNhJRA+nACgmvNV9qTn09K6Nq8/9/lb3U9oT2oCF3Kiw7BHdDeGlH/z43727DyEZJ7LoZdY5C8v
yWpUdZKY2FjqTtsw/orzyVeRUWf2HtPL37woP1lEfCgIVJOOj8JJ/7KIoHhtqQlEItiahEOXhoMx
i2yp21/fxC8/yeJBCR9NIEo9YZj61/de4p1sZD/HQTOU0KVEhwVlUp9bJ4vawGH9n10NOgV5ruHo
PvJc5y+yx5St345Jng78vt4twECWJcxozqtb3L1D9OuLfbmB1h8Xs3VQUNMUf/nSpOPXmIsSJJUu
AfRhrDXY4Z2si4e/QT+/vPN/XIiXGlrK1fmwT3+RH9bhOdfivpG88/biWeejgcsodRbzspycf0gZ
cCnun+3CTPm8+K7z5aVYE0IGl3QoCNDii0CVQstf4FCH8Ez/dJ8GWceRZzbVRkzDkv3NDf36rnBx
3hO+XzZym/v65eJuobHKtCcUaFx2slub7dICZbSxv6+ov93/08fH1WxQTgf1teF+XShBFauS1AgO
Kmsrbz2yPwMn9Ye/eSO/nk9OdxQduY5m1fHpjUIn/qeHZ3HIxfINEgabp0V51xVomsar2J/u/JFy
BUOpB9daw5Ek5lDgR9uCH5EF3uT3w6D/QRH8IyfA5asaPruv6v4fxf3/0SzwP9ACYEAmskxih/hP
LoDf/nWk0FCWr68qe/3XxWvx+dGgan/91+Pr22ufZcWPBoF//3F/eARM6zcWLMPikMDTY10BmP+3
R0D/TThInNmIPP30wfBX+LdHQJi/QawiljWgD6Adf/AICP03RnjDJyhRsESB9/8Tz4BhnjwKfzoH
UgQiWOycE0vBK2ycPqgfFgbkbJYyRUyKjz9vFBa/IJkGJ3C9jK5rsjv665GsTsy+17rwgFd6LOse
bS7ozcacSg1AKruxEaxQ3kKf5ng1aumLbV5qKn+wh/VZuXCheH2PDGaXSEe2jC39Ms/AUoJQF8N5
9lZyh8Jl0BEOVeUUgMicERy+K/H7b4u0vJhWn+MHa1dT5P5GIc3TnXUzuosXIFa7jPVmOCgt5UHJ
+yk38YzGRoOolATOxCT4XFurR7g85Ef6QDRFThceSVQPseO/WkueRU5aCIyX1r5lG0eVgeRlnf17
dzFAKIx3vWtxrpuYB92bNs3nYzWfMx03qLdukZkiYl0bRFo2nlRhDchlKF4OtBEkL8tqN6hw24fu
t6mtlmAEYA76kfhJ+w7NqSSCIf6WTV7DtzpB72XrjdkHUztVdJwR5rS+J0mO/NwBwM3CydFRcM3l
EOq9ZkRah3DFfLRKF2VeL68KrYx6sjRrAxlO0nvXlt0mQbN6eMgRpgzrRZ2p65zkwk12EnhqmbaR
ojlFLqGhs6zxxXHVqz71SRgTyISQdDsVdGwZVMNhCrvPx+5sUMVVqb0Yg/9oUw6dEhARZtlT3/Zv
4G/nWByOs1ffVhqSE2+q72wzWuz1wqDNAmV0cqXkiO9WO8c1HVZ5+V20NK5a6aUy3GTvkZAZWLp/
b3dU6azOux2rx8wtTsAYOg4Nc7gBrcASCayWXJCHpAW6kNdVaexTIR61ur6ZhvJmmMyUfU6cUM5X
1+mA2qVDIw44HHt6FQzshICP1UOrijvHLQ/szmswyF01T9ckRtYw+fr5iLQCndZwh8IH92KegYta
ejCQzpVWThBP3p1eZ/uJoA20YzlNYJBf5M1PpghwCefYVy1UALq6YwJikjZeaqtwwlYe+6ax4TrT
LFr8O4C0JqxJeTqNYC2trn2kqenJmoynjjBctyUV2HJ2sax2RTXej5mx0bv6vCj7vau+ycTKA8pK
XpFXHtbGPKXqeG91bTxUbrLB3IAsKVP3dpLVwaJPR1upXZ8QLoRXKehOCHKyUiZa11cShVAAVPqu
MRgGgwJdRRjmTJYdZrK9bnwbg/n08Pv/aw/YVKQYN6b0y9CaSDePLWuHZ/uoTSWYaK1/jEgqUy/G
syKWQMjp2MLHtGb5Nrnym+6p755Y3qBPnq0MCZgPUjVNbn8wm2PtUPkriuo6URLLoTdf2ai0aMPl
nGlrQBP9sIUGJfHU4UdABKZI4/jaCDTfkt//tPjLplLxORogdOfTjXDlhU11HHUjZ+mkH1tRvdoK
B8cjsA3vsFmcz4u4WJPkQuGXoubrlBoe4b97XMQI+jG3YSVq6HCFmt5cFhF4SaZFTSLChbKceLKe
aHCRaBXKJ7wI/Px4X62nr7sd9E2MFrQUFUFkJRPVnMgrc55RFft+IOaEjO3q0C/uzif2kTDJyg3G
Rm06H937ak8PLYGxgbbWDUbc+XpV/W1OS2fQ64QtU7KNwH8N1Kg/Fomn9piwjvMQazsCl+Rowhnk
5QjE6R5xbj94fh7GWfndnFFkzfOE6FTOm8oxw6JpTspi1JttDUy/Emjg5N8FvDALdHc+tkSjDJUO
J0aNo1EYsCxMZ4NcPpt1Mje51d8uIdzDZaUconSIZNw2TX5VQ0ygkKm9aKnnjSPBu1WrEytQeCEx
v091276sooWLRvYQQT/vCmvNuEUwOO23EdsysuxvdewSIGf4QX+nzSWJFlK9JtJseaks4gmbK5K2
L2sPQwWL1ZlKKOiAB/0c7DgLQfSCjD0g0Cw+MCPTSU2gTWgl0tQ1YkCd3L9Zus5nbTLNzUw0ZU9g
VSk9iO9Gf1vES5wnUzBRBxIOWn4mRqUdPGwyUg06O0lJpVkVYiDk0A6XFlCseam3fPZZrX/GoniA
S7tzV/WxQL6RIWYS34HgnB2vCQd+iwF/E3qmfKxWFPb2gKZRzg90fFKAPS9NqGX6Eq7ZLZTRFLZE
DNZ+zz/TUTiEjeE4RyKDdiKu+hCevgp4ZPcedTsRy8I3o7vR2QFwg2ZTKN3nvLLYQqsB7htE2czx
88Km3nmiJfva0I9Q/FdsfgsWDNdBdPyGMbOOHMJ5oSPjB9rvtICGnsu6IyzL442RhMZ1E6EisXfu
DfqrlnTvY3oUevZJhMZgWc9r4V6PUPcTvH4gRPdi2ANPxa6e3HG6t83iTDrfBnt97Nvqm+FXNRnQ
Wcznhy63KqJCa+/buPww/ZhY5gZY0jV74OQ5264m4WUFonijOtd+n6sHNtBJtQeg3geXCZi1njuS
yfkxT8e9kgU7mis/yD5rQ6dBYmLpTahYM0O+ALtnUkl0y0XOXeMHnqhWM9iwXb9o8Q04G7v1XlO5
PuTCopm9Ge4dobakBVTBLMRlm0iEqhaydFWKixFve9A5UxrlcginjtbWFRLTqgbnADr9YWp0XWgn
E9CZjfAam8kUdiiiQ1Ig0QuXI/4QHTVf31DCa/TDhtXuypUo45XL39m355fB0c+M08llva/NnKel
pefxYF0o7Ypq9puEXAJEvrxho5of/cokqyTOQ9+jPDNVFyx3uzl5nKW+z6X9aFG86DjiCN8aEQhN
lG9Iuel9Jdws6FNj52uSqjXxkD81p+aKtqXDbjoh9/j6d0J3j94MoTCgxeQTpH1Cz4crZhpe4RNL
TdR7uNi0pUHAI4nuKaFvnkSBpd2Fl6xwjodzrJ1NVJnIWByo5Tn4xrrzjOaQmM+/H8oqSoNkusnN
dQxjQuOattqWuXvelP1HZanbWafJzBHpNq7nd+mVd1SEPM9dAfT9aDN8VmP+fZA2gZGnpCej7a8g
vBTwDx3WvX1hVdIPNM6wvlN+z3OeeOI5pzXfC+cuhwuJFVl7iYEv3+zOXbO77caCM6SBvr6kVmzN
u/bAKe+5n+orkNp4MwL1BFqf9awN7GXJXTYm1zhkqWYpoWTqcQ4TheIZKKj2xDeKPK+MIfnOzkdh
AeIbOkHeYt+4Bz2CcCN6kBLmyXbu54a1Z7Z9Vo+uicAJvIBFmrAfNnJmBbQoix7w+5BTzQ+YR4gq
cgkH67NVYH8yNmvqfFCn8oRUASkyG3OTrp9eP7J85cmmTr0X09pO5S6em1ut54jbVtBfsYt+tBnt
21WJg9amdQhZy4bU5k8uGzsRxTnE9c70x70ssPNpa/c5L1q2SZ2J6hUHZ0ApkvNmIuKRQEODAGHO
/11vUo6TxOXGs+JvWl5lm6yPWchS3d0L2VyZ1geGG7I6kQyRoefvXMPgHVB7yN1hM3KaI4wYBQFN
AZvWhvJWNRWTiezEtt1Pp64ASJuzoqyMoBMOYhHopyXHN9+7KGIknWvdtNiRRmHJhrzHe9p1vIBE
m0gNoKptwsruz+3tYvZQJKPbh9JYPrS56AKjnC+dVd/VubfuG3LkfI7cUe32kO1xtYeCHRHb5A8J
zT+uN4fmmrSh1aZ8u8a3auVNK6YuohyejZQTSoj8aD+3iR+ulbiDJIKYI3UHpBx4Hh9Ij4j9gIh4
F5+Db5gby7zR00ahSlmv1CSqvYfCAlaMYwiSBnhMTl7AcFCfpCQLhVMIWdSH48o+pJEp6q3xdIwR
y3at8bz5Mc0+ujvujeJoZlqDXoZ12F60IwrTLtIb/Sw5HU/HHgeQtV7M8ekAVM2hWFv4pNlLNzsK
MOVWmFoecPB6kDmddI1N6hPhdC7pVSOwYO+Zu2k1PuRIQhjMKdrwpTk01XK+OONNwYe9lGvoeiuO
KTtFxi7tb/aJLtd6vtkhpVUYiVGQIG/HT2A+mMSuM2VNRxqCFpxHlFcQVVY0fG6jeF6b+KZ2y5ss
Jck3682NWGqmlf5lyLoq4rXi0CHvmqm5W7DgUE5GvnXHczHp+dLgHSmSsPrTz0oCvzklmozjZu1L
DHoQwAFBsYgAbE78IG5TOBatHXYxDkE6ueZNZjmsm3mCKpkmIuWTCrpkLhOqc26NLm0+FQxxpqu9
x6pZGOJiKuvHeCxB88czu8bv7kz9psSvvsnK7lCQbBYigGV0sLQHK5v7sOh5lCJw/JPwC9eDbhXP
mjc6G1/pUNDAHTsyO8kqFZ9rp8r9QrwoJUwxZ0usywcilZhQNuMauxfplKNituf2gCN042c20jhy
kQ76gI/VosnBapR/VXo0tg95fjak/k5UTbrLCmPYZMLZkKESkHRN/+xqoQ0e4ITjOnuoHdC+Gtfm
UtEPKZKNyKzkqmdoqrV2gVPYCQd3Ekd41DNMKaf8uqiolBG1IPFzzvAry9EJu+U6dw11LiPkAQ/k
ufV5KHveXXrmdl7NqJIYMr/8/X8waHdE9+ZYHgeTLnd6j+0BiYaiJXBLQsqzpYzkUAq9PG/rpy4h
CZ0GR+YgbQrDaWBrq3yqOABHKZuuzAtRFs5LhfTW5IsikHmIy4NamLJrnBnWUD5Ka3rj0fYkCs7t
lpgSLZRLd+ENnRv5yZhv9djZJoqmkBJmmo2ZDkG5LDfJmPQ0O1zUFuQqXZDdR9zdUADXPqCEucyz
xT93B/szHX30BWamAu2hSPL7TGeD7q3YClVrbC1N++w6eZ/3p4MPGo7QGDv6JTM+uslinML+t0Ek
VY6IrcqRI91I4Co26Cd6Kei2GOHy+24kHiUjlcR+yEvjmZTn20GvRgQ3SAi65EZ2FQGz2YeY3Fsi
CM/x417MubzBhqtuKjFuTeukODOaOzvB2crSCxS2R2DQQEsx93XZzm5NbZd42rYetGFrEu+ceAsK
Ua+KXLeyN3xRpHj6HBIVddOpaq+T1PnmtYvcaJVGZpBwb2sqLHhFcj3MybKiUe+EovQ2OEi5zWMq
qTW28QzTcWARQRfQVP88p6zfiUU+k1rzV6+YrGN9g3QGcbdufddsMnxqMi4ZY12of3dT2YyXHQXR
ZDMUNY5ItVVkS1r6cgHSfJUxCHamdeTNS8ijDlFXfhNuyy5PSPp28pI3ss1LKPHQMv33oaheTHe8
HBbxTlvoN0NpRSDq8XuioahsHwpmZuriXtNJ29XmrpAre00Bg2hOnD7a02roO/VBLtPnZJRyz3CS
19lVo1j5PTDmCpUWrS/3fteeW2v9AZ9KjQOYvt/PnEj1jCI6tTF8GakcbZeX1OumBhjgNLAASDGo
qKYJ7YzWBcsiwMnICTPS4q02Xtm1emEc5DAK27gFQdPx2OYoc9LU3Us8NdVATiWrPgCS3vPoh7u5
1O9yQedvN07giJ57JvNsjdxu5c6ODJ2w+JESi6TpqCJkIXYfbKKLtuZ03q/eRwoTcFlqxIS2wDCA
1n5YSY5J7qlgpkux0VTkfjbIuwKncUk7tJ3XOC8p3dDFuUnK2sbh/oftsHwQCE7rUlVvvFH1xyLx
77NVf5pRkMnasSIQJxVUTveaOP331XSvCTfZkvmJ6qdgzZYiI2BvjIG84hxv3hiP0YAZMLeZpEiV
ZZYuvXGJiILa8J+G1H1vGpYy5r0YIJNAIyAnOOjbntPfZBs3I0Wlm7hW987ovmB7o7i7ifEFWiPH
P10civ6ukF17S9Hioe69NVoHaz4WPuvPYvf2zs2QuFl0fq9+u6nj/lGJdEN4VklnjbMD6Ec+mtla
YM/VDX3DpJMpk971ToZk0N5n6fyibByJBppsDuMxURIklJdJ/u+whf/flMD/tmggExLtP5MCQSNP
DED++q/9Zz/IT2KewXNff2QCTn/AHzSA4f/mQN7YyEwIHDnRs/+XBjDs39zfLQI2k5KhYzv5fzSA
/ZuJgwDKDvLTNGGZ/isqCIbAdvCanXgu8vst3/gnNADRJ1/4QRMCAiYAEotjhYMp4wvF5JpMDKaD
gp6kSe1GxxqAZeAmSzr23KQmQLZ7ZjFdt50zxoe2LI/LNE23qu+tCz22aa+sBr5aid5pRh00opna
J5yw07VyonXU3znAgU3C/5375C74wl33YFz5LfGSwGM+3mC/SvSrZso+VzTi6aLbt9MsChyifBKp
2V+lgCJJ6zWPrlO89z4DNWkAoWqYnBb7ruxBoFu1oEAvrENRXmfQxneyQVYdpy3xf5QnaMy+j+KU
N2w37AN9VVsRuv7ruWvWszWvGb68mQag3EDZ2qM0Jmz2jqqQcmujcCZ4rIkazxsP3eK4x37pfYH2
/GBn/rZeivpsNpBHVn72OWPO2XlzY5/3tPdtUcuhSG1seTWMCELtro4PgmO4P6evdmt9NnQbru2k
ntIKIU7s4JMovveqvSjWkgJmISYAo4IpNumOuBNeqxOYsi7JEDb5XtdGuWMPAgVG3H1VNdeZl4d0
OOoPlX6wGecPZLzme81KQ91rxHVRwx/M/rijXjdDxZcmSFSJUDPL3uKWJGGNTGBD+MAD4VUY+j3/
vvIxnTL6z1S23ThNs2IP9Q/5QiGUa6zDQRCao1FdGplN8dGgYt/oyCrP9ZMKeSI/A1FrzBa5l9T9
UaKazZFmpgQ+uGUcsarfFG7OqR3HFSfHiROlzy4ztxi+89Tz0KD4VVB5Uh7NZDozLecTzCamNvod
4JXE+3ph0EO9iGkrywN6TsbIqZZiy2PsMapL0gKdWe1byZLu0sPzkBu3RkfW8GlOdgnqjUAti7Cb
9Hvt1OeBLt7fuIxGUS1SKDHVHHP41w3JsXs5t+aV4MgTDTY1WpDfyE+dMWxbjtSmC5Le1EO8RUme
U48CTauh+NsnmS0PKfQalU5N2LQzNgDlgqvkNZCOj0e8S7uVbjdcK3L4Xs80xNcaboKmAVO0xtnY
SK+tCetH9dCQB0zeQMOcP9KuacTzhg97PDoORolYz6PeRb/vNvUrRWon50a8nKXoCiI5ttfCSqdL
/KC+ODhptYQnu9nm9w5t7DRozvsKPXrbyTOvkmQdz7u2s/Z6nG2B+8bXdMGX4pHSDU9kbAo8BGu8
hJRAWzuszEnUWSLgXwoyUIHP9L44tNZpdu6m+3KYtC28zFPK8f7Qk+WCVjxB47+aNgC7/eDRthKV
cvZ2U0pWwUoH+sEz1icKBV+FwtOvISMOGuW8lCdIF/kr/ZuHpSs+OfENUcUYRIEIotGue7Mp2TiD
yqkHnXTcJuxn2wIhkA2/bXRBWAS4oJbfYOzJX42pPq6aQ7pSBYqDVe2RQMVDK9v2UXBoDhBlkm5W
2lQCy+R6SeYTog/YNVF1ZjZmNNDJekp+/dYT9FCjx/qwCaihj6V6I1cM93e9t1TW3RrUgGw6p360
UcTRuwYzmMYStqGmBRxBbpjV1YtnZe+ijGiku2tTJ0qWsb0g2DKsyZcOmPqKTUG6KIYYura8jpRz
ekUbamzqkLUbhmd1z32sHJvyFH+zaIStlFPZEKs7HGtkd/OccXiMk2Tzf7g7j97WmS2L/iI+MLM4
lahsy7LlPCEcyWIOxfjre9HfAx66Bw30tCcXtq8cJJFVp87Ze+3aau/dNk5puRg/rWU90xiYttJJ
yyPJjUcmD+Uhe7UarT66QLGIvKYDMHc0BrrfsRs4tegal7K/rAkJ48s5qZgBqfmb8ws6tYCftnHj
qmH8mD6nnkcniXd5PcDW3abqRi+z2zL31R4DARB+ZmtwzeUqb8qnuJb3TWRzFg2TO1F0+05Nv1M4
XT1HBno4F3sAt3uiJ/ZA8L9trGxBFKpXslr2OCuviW88VN15Hgxs8U0RxG43304d7aoYaXXfSJgQ
oEkGew/lFhBM0YEZKh2sQnHzqFsjAItRGDdZRPC50hlNGcOwj40xiDhqzrItj+xtAH2qoGv8Vx0x
F8OrVSjNgkRwgA4T1iFu2SUNMH4LJ58BljlZm3nvzkyFmd3wbhvGh4grRrw1S3uoby3WjF2hG6QD
5O45aaGl5kyjfSUf0rka13ptTSyD6fbADVoRKCaPmq5j0m+yfQa+ZEJJSeOWy7fe0cQiNuvF7lCs
Iy2aSdMzPtpJfNCVOBV2HTE2VsBarfyrbWrJZhc5Kz2Po23nw/rQK2SnVdmGxEyh/e/oDA6p0QSM
LcaVH9cXuPVYnRDCMyv9jAdEWeNI6kRqdxc05vbJzu3LwCSLSRqttVbOB2xSPzFj/VFPvy0jR7+S
Lb5xS67RNhdYC8aXSrO2aHWuiaPNlNj5b63873KUnyYkhED40YG5VBukKvzwZsCzghJdjoRHu1p4
tmO7X5FJwnC3al402zuMuqOO2ZuQ9rersup2dm/lMhoVrNUBSRlvSemLle3ReZtHdjxZV/e9Xpv4
VZYJRK3PHDqbw9h0kjAEjQ0iNrmAXW+nHPTIKu2AlJTtUXMVFVJ/DBHiY2eadwM9zEzsM4P8FdOM
gsmdvkyneeUcL9fC66ZDHWo/uh1fwtG6WXQ81xYmIT6vY6ll+cHgbg0MXbU3wyZpEqjSo9uvw1B7
mpczIaLXZzlPW7o/AgptB+YiS/yVWSiYRbLY9hgfWXcHwseXxqhegvVOGFnPE38TE4HAaepnXom7
zs/0dTrYX0UHgdqwsudiENXegr2FBMNJAn8qU5yF1s/oM3if9SXjopj2UCs+kIzuEeVTPin1m9U9
rS6DCDX8FR5Tk41h4Z5ACLMypuIV7ebF0jGj1fTRpBs/C1Em6xKbyLWGLgTN9hXocbiKDTqSnLsI
YOCaBv6Ps55Y0AgCeoWbRaVPYTymAa3ndic4kGVt86vIZedURxAJNRaW7DWJxSYJ5y1grQZalMVZ
TqhpItAD/kSm/MAmWWmTCBYllTv000dzJ3FuNo71opJOMf6wTn1TJkdL9DRATetAWbVrswH7Ctl+
a70t33XaF9Arki15TT9xEsMK0X8GiyajPk3ztkktIld0B92AVZ4w9WCSb+aGuYR6z5ZH+3P35U+t
tm1n+qf5W0hBNjKNrEO9XrsNghpzZM5gFExGCgwaXgMXJywW21vl6Thi+k/HTj+9GCJKndfv1iz2
lj/e9uHwnWJKJT1JD1cIIbLVMD423HZOpX3WYETaBulEUriPgnQhelxAyGNHTouh5Tvsy+8kxxZQ
GiyATVs/2YxhjtPMeTy3tk2/ctRrajtyhzwR7Oz44ljJFam8XvT71mvvtNn8TYUudpq3ULW5cK3w
Hh1TMBPCEeDzPhMv1Ox6SprR83m20W2MtcJvRALIKDuARKIBazq3xYDFsBttoDLJhbnyppiZNrgx
GqDODQCBfvqRJzb9DJ29SH47FURtx/CG2d7s1vuGAikzGMOVBnMLP3cuTeXfWRTc8SCmXVFGHwAK
u62tzfdF6l40X9u66bwZWUUl8Y/rqmEgWyfGe0vzStJY81RNDyK6J7F34+jZyrDVvUM0dmX5X1nf
QqKePweV3tW6dtCle5aFO68HOojMF+nRtNa3sBij+bP/CaCD9pZzjJoco1LENMxN42d6P/daPd/G
Dswv8sslffSTbioSdT1fbhFS3kWUlSV7S8HBqqfF4NLgyHUiH6ZkfqpoVKY5LGmKP8b3O6tE2hMN
EbC0khvKS0imCT/o4vAStOi5XNrCvcFYjv+U0tr18rHwCYlGX3VIfNRMYxXel/783occm+rioyvE
51jLR89udk5Of5haCGZxS7xpmeskGHT3U8kgytHQLmjMNVUI3E1X4r3zWnnUw/ciscZTpkwcxL3D
7gQ1z5ksguDsnvo9DJg1NFSJTLV6u7qFf0Uks1QBGiVmOjahNjz4F9vVTUZ4426CuWYzaWgqVgIO
Zg86+zyh4MbRI8sIdZB+AHgvAbEln4OgAdqQZ8cTL9fEwn1kBo7IIp+vdp+S4KP1QV61gdGZ5n4i
dTUw0BFUDT95ADhGvjIbaGR5pxhuGc3Sp4FU7a0o2n1uYMLrB8/dhI8MRs6VbI0Ter9ynSR3BDDi
/PfEw9gjKrJMtD0EF3msUXhAyyG/WuybAl/hRm+4DFgnzgN2dQa+RbPpBY4kmgHnEKo3/X3QPp3F
0mb1SbZjBP2cpu0lntSnxTBzPffeYznHNRlp/lMztZAjoq4O6rDUNtVijiRyngTufNfiXEZw0o1b
+txlUp81eyIbeBAoKlgOz5OH7E0ML3PqzteSPtmcNv7tNJ6xiEmAUoToZbQSh7bGnqdF7r61nF2J
TWBFE7vjvhBy1y+M8oEO9drzAPX2Pkrt2vd/CjOynwfDL475TA83vW1mbdw1TTXAsCOskt4cxWuD
uiYzKFDn5l4a8Vq6JVbQaAAmYzg7JlRMToVxUgV6RHytDTMs57dkXNIphIVw8QarAuiHXb2aMrUF
O7HiL8McFt5C9kuDpFS3+UiaTOF0h0mX+Z4YDBVMnLbI2JVx82QzG+V5C5IwIo+CZdRuQiJW0UoQ
Nlg42lolHtV33Tw4HfUok0CGtfuQLKrQIz/WkN5+BDi/Nlz/Oy4IEFK6HxCCAmKtsZGk+RI0Yq4B
kRy/CV19GQSnE6LEiejzYPZxT1erPp4/MUFQaFMfrwfbfscEnm9j2jacoYtL4xCbR76duRF+9aqB
YsIqgUahOySV2a6wx1Qrhq9qi0OMCz1/wbMHzLExt8uST4j0PgMEqFQsV7YB5jJS7NWknTj9RKmW
Exsva852PY1SbfotM2bvbkyeZznsojSkrV9FDZKV5N1LrGWfqz7wFqw80lr3Ph4+HUYAC2/LADBy
DkYtfYx7nY0GEyeOY8a3ca42CZFcCRdmXHrvhc1ktWTe+zigpF71uDY3ZY66a8xKuWEeCANGb7+j
2CkCBlbUwRyF+Ku7VY3mCunS8pFNp1kU06njvMIW263kePLnDBye5gyrzPOvPQuXmSoaNro4hHNz
C7OAhnUe/pJGcG9AUkBZWb5yPtx7dWeBOAY7pmUMSvrssUgRiBJbjiU+rF+JOCgpIWgQKYdYwNkO
z+NcfXcERc6MYxnvo0tyZXvDq0Aop3YDN479aZTss94jI3F7O4b4QHv9i/iQkWkNl2Q9LcSA9KvO
zXjHoZgKuZmOuA6OotdeMoC86AwZRRCysEJ0d6yc8bnPw1vyK/KVazI6hRH30jX3fWpSMhm4mls8
+ojuuMImJsos36/8zXDwJNqYpMAOpVR4A4ehPMyTG1Rpj78N8H6JRZDZfhpt5/Fz7MRwWy31aVH3
pyZu9gzZ167UUQWOaYHLPQ5y0K7skanY1MpE4tl/uS59iAKPMPnwPQZ3cLuqWAq7+N0LyXttcRQt
oShbU69hvY6/sIeqbUzxhPyTZDFde4wyr9pnGGvN+TBragc7G8yYpVrEMAThVrO+aY2MM1B9XzW6
fgodVLCjyFEUQCMPB/B7XZjax8zRjrNlvJf8ynXPi8y2xttoDMbWDwcQftUcHbC0Ah0oFSwLd6qC
m2ih/PSQ1xk35RSlswkRJEp37hw7GNWxnyeQd5LJI7RxLH7F/KX35rhJszZ9iHzGGc5XrdXDTiUc
AlwdN4JKaeV7CBLTnkBjq8GcHkqiVeOH3E/nrYtP+JAwF0abZ6zljJRY1RVAHG8bNoQVdbwOyLYS
qIINuMobGkk+rRZGfWR5Qtm1VDDkFI+RSfAb8K9NY2YfnT/CNq2ag65xDF08rqDZmOuVmf8xGctY
K3s2JizmAiDpauCvTAz/hSMYxXd+IIldYBPFVaDRqjJjvQn0tK3QZGXwqfu1F9bQonvt2TATppSG
vStIYsdRjN8o/q4Ntz8X3U83tBRVbnK1FCoQ2yYDjlt9IwfEUVnJ26FYLnsZXRP3LiPpJ2A6O62p
RhynIGEqzgNIthDUmEpjk+EOEU9dyzNu5pITvZ296gPPuMirj5YhP/TIq+hbBxTk0UEYtNZZl9e5
TrORufo3lE6kOdnDDHkJSzQjOXCl53yO5Vbz2EvN+SJqxKW9W7zJyPtGubSSM8SgUfVLOUbLckAT
TFYVqtqsvaPzy+lpaBHxUGVNE6LYULkW3RokO10noIEuOSdFSLdk+HXZQ2B37N0o31uJC6uUpqLN
RBqt/dIy5JeRyVDtvbzYalwhgbDGlvZSGFgFGy8bsFhT4T8SCfAquHqCNp/eVW29cN3yguRLmBFj
xNQeab5NxpEwIGPV+e1rR1Hn0V1aR34eAOj4GAsuRhD+q0Q3QVzGTDZHXNoe1ZwVPqe5FcDqfLE5
2ZnxAyfQmcudc2ZrBV5h52uLupqRf4b/hPN7orPhTgyqKzCDK0kBJCbUs4PrGMiKF1h80n0smE6b
5vZkkloao0nYGA3Ewah4KcKRHYKCUiRxu2oi680kigsNgkbUZT+9NbV2JlLwrgSlzGCaWE5x5oiD
+nO5Tn1Gwoi1kMDqlGFVe2xL/9eCnbMizq0DodgdBhtOMD3rbaLBBJliK4LhnqFpjcLNYDpfQ4IH
XwOvC7SP476AvYXl50umjzqZhmtsgjYSv0W6zBElLJDfAJlTUTQc//5J3FLw23s0zDZ9aCl/sqUD
U5vpd9i0kDjtF63iByc9JdxI9yfyaHvaA9rqTnLBmKyPAGU7NAYEwVvIXfBJIB5kOhvPHID9xEPj
ui3tlA25Hk4+IIy1Yq0P8sJ89SbrqlSBKgaRsZtx/5UduuJYvEyOlu0GtxfrgfT42PeQGlpfqYLa
QEqjYHGsTjX7+cpP1aP0hms40fDJ0dnDbjjqds8ZTrfyTS3Qc4jmV0/qC91IngOGv3WpyConCpRR
/Pg1Nh4taOEHUQJgMxHFZ63z9EISA4PQufNTpw6sJukRDPuXuE+uUiNfitM+rMn0YqXRvS/LHXMl
Zthl1K5dn4sRZAv61CIvu8BXAXQoxYtPqJ3et8gOTQNd+FYyy8D5ADAmMukZqx7gb4G2MquhAfRC
0wNa87W0Z0AVnlhBZPJgZffAMqzK2yvXvzfLbCa7D5lUY2jPvs9dDjUK1h1vVlVoxdrQ5c0UNTfI
1uaVN1PC5wzWM699npPxIdKqb5n4+I0Zvaekj4Oosey1U0lg3vF1roxjG6XXBKgM82BA4Ha183r7
pyu7HeP+MEgRLK3hR7FeT2et5ORvN/235Zsb1VKTIj37iK0XbdTRnNnqA57WCbvAi9EigKDZ8zGk
tolCpDwQWEE/cZ+OHV2nxvxZFNtmpaFj4qyD8kDed2myyaGk70SKPDhVgKYgYEZ2inJwKN6Simfr
xfrv0jqwaZiuknvoq2jUGSOsNcF5NHR2VeN/6Hkyr3uVPsARC2onfcNrxgLIFMOx8o7rl7McQ7ON
DTVgXSjxPeZlRfISb28UJl/hwgLnyMaKPv6U5UjnslIfYcaAz+ZVDyOcIouwxG150doxjRY+6dmo
1aMTPuhUMatJcaUqOiMrgXarl/1vLpa1IEZO5bvOjRsz6ak8NkJU/5vW5f+iST4ORnxMS/leQxxO
u4ptz2o4ddQ563T4Nvmo471aZMFUR0VQ3mU+SlY0D9TMc0eWNfLcKhOfIpv3tkubsmLfWOl0ExFp
096ebFIGwJ2HLchaeGiA2NIU8+F8AtcQBtTKUIWWhCri7mCf3QDGssBYrEm6PrkD+HMpTa5TZVaB
NzYno3K2zmx960yUF5OQtk6IQx6EobaOhjaV/MyaDuY9bkHw8m1rgFd2dm6PciAOAWuIGbC4nnxE
cXQnLELX1cQ+aSQImRovgga1Nuziqex4g1sn/80tPogr/tdMOIbr2a0T8WZ0FW/a1A/7Set/lL/c
FAMbqr4EYarkQ7kX3lqTVdjINloDT3q24j2dzBdG4Zd/7h8rjzH6b2sPGX1TF99ZnheMnQaJIt16
Gkf2qD4cMZgZ2yTmqh5byqIWnIn/20TyJ51A2BAbfbFq+TlV6REc7bWLsrcy7wTiW37nWHQHagvi
SuZAeAySWw1dBDTuwPGpexSxE+y7tDKi5ZCsfZRJdNdx+eBbyligtOyM6Iv2jw2kv2jNs3Tduzbx
CCvgpZ0ydNhchSxgy5vFJHTFWPtNr7TXybCtoC9Ap5gutR2yikXRuIYyI9az1hyNrDzFdeSvrGq5
rkXNJRFrt6Ss3uiz/yYB4K0mZg3IE+Vx9KzzkDm7Pst0NmIr3QhVBnGvsfn48cZDHYKZAd1cotN7
cq5zrZUbrWK4lvG+G6P+PpQtuArDGgN7uRqMejwwLMAIYL/VA2OsRvTrcjnADVC3ypnnFmvJBLwp
f8idqacHS7HpPYaxOqmWO6lUSmxSTf/Q4VysdA9mT5jxOg+sVnRmrnGb7ueEFauq2YwK8v06PfpQ
GV/hGs5mIkgtWgUuGL+1O8XUUC6dKz6QrvNlhj7T3ZYV3ph4cYrQ/8mGR0RS67/blam1ida96AKv
za8+I1Q3xrrgOmhu+maVLunwVtvuGdBrwNSQTPZ0zulAwSr3iUhtGYENg/ZdZtwvo11utaHREJhy
0/stZB5jRBkIfDAwgCAAm+a8g+jr4L85xGKtpRW/1PO8QarDCzn04yb0s/uqE7upu5QFq3wURk95
ON7byKn1NLxKVV+EWeqcghhvlPzxstVQXMXRRpY8f9vjiJxq0Ydr9Sm6f+PLKKW2niPtI2mrracv
asdeHbwJn8NoV5ybhP3s6mO3ctwo3fh6tdhtuoS+Tv8FmGWtM3fYEqX5ApIt0JB01szQ2CU5TSUW
QGl5j+jqZHvD1mwwERS2DhMwefRwmEmj2piF9kWnAtBWcjdwaFEybYLZqm+qMMin8NL61Nim229H
qlugTHe4eNAJED1KzOGtbNAn9uHdXBFp3rAdpuOZsCAwcOZbJQpaKdoNzDHzxB62aXL7J/MdSGy6
GtbGWyY0+rhQpKlRSTmcoUD5AK6p6uC/rXRiZNdkuGJH4tDoFQ8ia7Sdk7p7owEExCGP95gzc2FW
HBgzOe9UCstqWiktzrd+3o+EZ1pnWlefDXOpwHYSgMhZsSYcF8H9jAyr32iqgpTWzJwXmIdiXKXM
i7v6aBpWvXMzsbUT9dbrzwPneyTG1R2OszKwZ/fDqvo9UCBCkO3sMg7EzMc67Q7bG7k7qdQSsxOB
gW0K0szFyD/RYlDIcZlyH1Dte/NR80m96GINhy23zICHat+0HHtcNIVuTT1ti+TK3Pq1icjqyJCU
7Ml+fEBHcEOGwU2b5yyU4JAYAuVo1dj1lzVXd4GczNJ9rNAulLHiqAysL4j84bVpkprWAWfHtv4c
fYqVmT5I4PkAJMNMbVTOLD6TBScMlKWb2Z3WpfmkC5vQgVLnQC76OFDGtkaMCDlwn1mseHWM7dBu
jGHVz/qdE3UHrV/Gm/H4AMHxWOGrW9WTvQZi9V50MdUY1AaaHPiOQmpOu9Q+UMOxsg54DGgtrPo0
GlecwQ6tb78kCR18S2s40Ed8OZVvXCtPMkMFKM2s2OqcH2wf4a5d40KakGEGQ0etbobWdnLd4cBZ
PNJ6g5AM9O2ehfWm7M6Tb3E7FoI7QKsRMadosyOiyPP+Vw5LuRsyuaqXYOUQGVORNMU2p++yqOj3
k8diaLW4oQatpbOLJQrZL82nBgXP+CxJQwziBfcYq39Hrf2ftHX/L4P3POt/U9dtlCzLSv43Od3y
Hf/I6WzvX77ATQ9XBfO869ogkv5x1Vvmv3BOClNn0VzS1gw0c/921Rs2cX0GbCAgIiYEjEUD15Z/
yXvWv2CXgJ6BZQ5ax4Po8X+R0zlAef67q96ysfW7jm35tLpgONn/Aww0Ng6dQMYANKezeWuJp7qJ
L46sa8QG1gCrv5KAK+F+9rU6OG5ytkUzXuq+eU27ul8ldAl3eI9fcQp7ZwJEgXYW0ZPjfFujmX4Z
SrAjltpvTcBxasQuv8f+7VyyFlb20ed8l1A2POmDgsDmhiH25TS+jzJrZIVS2HaNnNAKSHuPLOdk
71ZMmZGYGY9yrLVb069e/j5jxNpTHEniBIj77gr/sxMJ7ScaFHE+OAcvfOoxQazzvou3s5rmszc6
byrpxdOSgOA2jnFisPzjZrRt+gHNh2Z2nC6WT62m7W+szMAgxvf8fbPfpe5JL2mn/D2iSWNmcLYX
bo2aXJLfaKi7oCjz8EB32AMgwlYwxBJzz1BwrpT9vU6JRktd7cw8R+Ggjbd6ZmxCw1Qopzvv1vHz
W8nZ8WEsa+OBlshLL8Pfom6jHfqm4apTNG61FgKsarIlqZPTMa7KY1+qX5OfuxmcGud521yzgnQN
Ji3yN8dFf1JAIa9u3al9MheUWZo13pVS7Zvl63nxg3o9evjnQb5uBGYhja2H1MYLq+HspybNd4t4
CowWcE9ph5i9tUn9+ceaGYPMkY9YxefXV0wgEiorImoScZaZfUND691fino5jBKXBq4HZUzb3JXu
xjAYkiVeom8sUeDvH/ZejJQypxux6634ylDldugb+sTQ81aceLN12quNqeUPJeFGe7og9VpU2hfw
vviIBfaQDPsC1AFHrnMO3fiUOmwv89xuYHHCNsVsvnYSOyh8BheUwVaAD+gYDfqXx3mTbTu+hnXr
r/vkxHxU0qgXd54YsgM0StdhhpTbEYnK3m2WckYofkTk2ej5n22vzU4NZF5OurQHRtNf8AH1dp7t
uzystZ05y9tCjdU+RR8/otSHUSgfnIU14+NJyTPKrJRRdmUU39EUH5TmMmEct+CPL7bGxkSEEzfl
mObpLbG8ki7ehZCqcd1EuGg6H9sRETAvUHZfudONjdVNG0slG1ifJrwXRV6J08D4LHmZhUuHcCA8
g84jdiIC4Fe2S3PCYLuupmajvM5Yz5huVtqg/Zr1xq1FvApn8y5xi0sx+/qxbH/dpWmVuO1j6WZP
rTNcx6g82jjBPb2uNznB2IHMu29X+Hsj8S5m31/rOQfcrMZVxkis1dEQTR5qKDBJbvFLixMZuNsc
k2TaWblGMTwr9HK8+56lXYFHwCFC1A9D2q7qYzoyOqlris7KEghc08dSOPhRfYdnwyY7EmiHweg9
zcu3plsnEDJN8bh8J667k0s6emgU+4T2jvvIENrfOKb5E+FYTDsYsRbEZc17xujghF+eI/aG81Up
zut6SFe+bjQugpyxE+vMRvQ+9X8AJ89ZpTURQRr2W8zeBbhh5JVOrj+1ev2qNCZ/KtOf3aihTZbA
8RakyM05U/POxNlLmEvUS1SsTXGXNzSTUFBSgVUUL0N4oT12AE0nt4WTGxs8/fjb+41p6TeGz+xr
oWlXSRIGHkGFdKB8f+NGdsUUVW00HWpAPXUrJfvXwQsjpgXpXdNHD91Ad94fLlPm3aox+a4Sayu0
9TD1/b6TKb0U8VPP9tXM6B2n6mQU9U5M/mek37qq2yFAg79ZAPeBMMn4QXzltXxosFZhSbiaGoHh
Y/jVg6ZEahXk41ws1x5tbX6z4jwhnfEyxM0ug8c8EtcU+RdIuB78Mf9TahbduPCp0kb6wBAB8ul5
IIZuF1rTbgaHwoGphgManbSWVGgvPqUxoz2xROH14Cs8d1dEtNVIiXmPnV9sho8JmO/rNA7v0sDU
hx8PGXzESKBY23ncIW1RMxKvKLwzq+VhVy61xfkDarMEwB85YEk1YTJZzGa19cX0XnWMNjWzGn/E
8DQOGids7j9/zDazN70XLZPToSTpJwmFHfQ4MuKciYDCjhd6I9loXkq1yhqbhBMdG9Dkla0QJAPG
ZIgdhiqgU1+ckM9Rrtavsz7np26uc5SvCJ7irtgXFY7j0KpJ8upRuCUZNlPLTccbb2RVZi4sghg0
c63Td0nC12puWiyu9cZR5O8NcxJyAyebHhPkfipRuUIesbFGi2NrELge2rBpQ7d+TRBdrSV7FGe6
7sWKecV6JV+iqkpWFuaXB3ztuH9GUA2y/lIyFg9V/KC1fFEPkfM1ulrXY8xeaENPSXV5Hd3x3JVf
tSi1bT+eM3NED+BNDAEcUR3NTK+OWm4nG4UHm5diE4Ydvipo9IeozA9OhJmR7v3SH9HbdZNVYORU
p7DhDlEwGPRVQhTl+2jC3OhVCTyAsjhXYSM3Ju4ezkEi3dDfQTOo97hSuznb+A1FR+TExsGmkvBk
/u3ngzpVYR5UgtN9LXEtKQQMQwqpoMy8laVhrszpAa7rB5ezNLMktzkB9N2l4QKobzZ0x15T0nHx
BPH4EM0zHfaZX4Vsjs4bzJes2Zkgd8Jy/pUy3CT5bB0FZJdgknVJtB4RVJoS7p6MgYZOsQjAL+uv
o93mB93WDzhzOFJYVvNSVVjtCWz3Do0j2lMx47Zty/lbEF+Bcan0n8KiezFjqZ0r2hI3xVLWmMx6
iXBxzzY+WZxxbAtiGt2bv09FONznlXf23SrfDK4k96wWxE+lODTbmeQ39Iaj1Vt3lT5X93Mn8oMf
s7RNU72BxpKfuWm0S9Ya2iV2oh/XEdmRNSW98Nu7yPfumN1HO9h4UAZ8C0Hg3xddNGq4x3vM/34h
7ip7Y9lmeDbR4d05k3FDEBN3hCw9ZkGD2d0xHtk6mdbe/H1ml6wDYzrd+GN9rqrSZdxrYMPPgeuL
zItO7vLP30d//1SMmHl8Gp/YCpEU5jA5FX6DE6df/klUfPr71GkFd+5kG/dNPiMS/3vI8r9/j/vP
p4U29XgY/8f3/f1/s3zPfx75z0/8z+d/HxmKyEtbkcP2nx/x99E/f05Ga1FRcEboA+5gQo8bJcLk
XoaLhzUq1IOC7hu0hsHApTExfuTQS6lDUZf33vCcCTysdudGr3SKFUVBMr6h7Jc0xpvkoyzj9yo1
zU/Awfd5FqnvMVSncgBLMI7jFuQF52WY0euC6kDi/7vBeuhTw8eUsQ6829FloGjbqCR1vQSJWRq/
kWsdBq8Ov6VvkCqoFV99U7xEfap/SLP+leS6vtPzJwFyzobXQcMzoptJ9LJcJniB4+mJanZe6wB7
HquRDie6JPehYlYf5E423ote1LTAtPKCHSHa5jhg7gqb2C9XROFtgah/Z/uZd1MjF9i7DRynvlL5
Acusc7RR7x3bBpFlNlmSOVMa7m1iQm9ajNf7tJiz25YnARTJL89cHcM2MWR3J9rIRX/i6hcQuCm5
rr1/H3K+DnQzzK9Dl2KwdpvpEUtct6Y61Z6GiNlDJKvuZcjgZ0ucDa8ysfKVhvDgPUrnLzk68pMd
+xFSmEW1Yd8yQuh+CJne+5UNNQj8UeBC28YQrj6ZltCl9Ok9Li+/q73UOB4loCFtnaUO8soSKLJo
7eknS4tbTpqkLc7ZI7E9xacKjU/aoPo7RR8BjFopGargWWrLfnoxywmExNgmz83i1GXgaT2i8vfX
kW7V13jo+wDvRvyAZZHkvs6wL8XSPItSZ7ybdCpMnA4tkq0h30E4K2/hHEXEsPb5TWa2SFamMTt5
rrIPadKTFp0M5nHuwxJFnwFUH6A4oSSedcPGOu2cnorE5Gi99QalnQ23k9t4FtkF6Fm7iclHudfK
yQ6s3DMfShe1lQPO65Hb31j7ddw91SNLv0ZozHPMGrUiJ6R5dUkw4YwhxRvDb0baadp/iCFmw2Z1
A9V/md3I+WbWcMRr2v+2tbFxoqxC2jAxWMtisJeZs/nndZcpZnkT1aRkaodaBV2YF2ZbvWvLX1/z
j7rljN9dXFHrV+Iz0bI3+ovFh2NYkOqb3njjLkIj1crsVUSls5oLx3iOe3ZWxPDFkwWBgPnA4F0d
jZoU0+f4QLaqFxiYKe7tiMCD1iF41aiIw6jrniW8y/ytYyeLJTwyd5Y1zwyivWEfJs54mvNYHeLM
mCBhDMigm1InaMOpTo4Mcc94fn0zDHSPR6Bbt8mIb30OyVSFnN1sLeWZdGDJz5FgaC/E6UabPp/z
B2kDYol8Sn+0AIhq+0kw4E4bziR1/az3ZHKqyrFfdGibq+6/GDuP3ciZoMs+EQG6ZJLb8t7JtbQh
JHWL3pNJ8/RzqO/HzGaAmU2hS6qWSkWTkRH3ntvn5Xs4+42mKZcfbd18Mo1XX3WWPvlpF/9F+HOi
snL+xU2+HYSD+Ifh+jJ3E3h1s83Ac2gZFJ8W6CZY2xVk8RCPFspvXLmR7f/MHQc5jNk/hCAXEfj9
dyK1l6Dv5Ce8/r/k5ZQfnNSHwMwonZ9C4Wycfsg2fR/Fj1zRy520KiSvQXm7vid3mACg6AZuP+rg
WnQVAhTKXyt33bs59e6dRY5iiWbN+vepQp1/cOvmq1E2HTm32damP9uSdTojvtlgcI/dZh9jYbxL
P2nPXs2BIMwZCtT30CLanhOZOPVIfy1TVH2ZNZ1cbU9Qg3ktVZHjhsuZ3YgK7avMtwapkFzxwx9h
wzGdYsfYoeehG5+ce4gd1yb50jU/vLda5+7hE4TIdfCthERoTJhwtnaM1rYHmoeAzctAUAfqlvj/
2I2iA9Ori0oKcQ8dw9vglfAXmCpQs+GLkUV8DMqixQTl//OFtkdUnd8jAhSiLIuuWhEU9zGE2+LR
Otk0FF+OvrEJ8JnRQc6a7DnqwHweudnJP+FVuwGkyqkbavJg0vzUtIl2+32Qdcvtsjf7XYuj+ch6
9VqBz0dUPbYMbwCudwGDBSOJdlHeUoMZRvkwGNUYdvUZOVOzl1o3MXeph9OAB4Dfbh8jtzDuwfzg
1qQOQcK/jGXs7BO//tayYpeUmXeOp56bD0DDQTlXpHbViUlMehcobYvS9S9hb+oXvfFxSNf9pmwZ
sLpsthlbhGBc6XzAI2Q+QkQgAvi+wjyIG8/ZK44CZiZR3g3YQnfh9w7DaQ7A79Ni6MtrRTkqGQas
AcNp4Cd5bVjYdALGrt9RZ+1sr8Zf0KEzKqTe3Ku58z2YY7nBhhAdEDnPbZKyuWuBhlgIQdJWWoaz
pFa+I5ObIUzzR1JTiyKgGP6OpmZebFlhnmG6ojXzRdDq/ZYAFOZcVknyWVyRN9x1yV23onoflnTD
jTRN7xobbXqM7tmYczCSkd3vjL3RQ1Tr2qZ2/HI52RWH3nyawsLbtC2Bx/rg2vffB4f4hVXc4jOs
cWSo0Lq1qszvhmWqVa/Rwfh9mlpWc5SD9SK9uFxP8ycmOuc6BKF+IiLFhl6B6kxHLJP3CKKdHmWp
acDm4xXxPbQsUJM1oXRtOXxU1K5r8b8vX+a/iKvgamlmIreBbaobaXs+w0+ybAM6VPl8NzC0xL2P
0nj2NTc/1DsuYX9bWMNbV9TnpoCkiwsJ2Z+bF+U2C+ZY9VTd2QSouxEol1j0/lHgL6A9yeVac488
IKy8ePa5NriYo6644bGB7yFKktCxKqTK+QR6UP8JI3bvMJEBliSXImTGtiCxPK2IyQ76dZRhJA2s
1jkRL8/q5PRnAUtr47Bi7RkGtwtFWfOnoYOGEsifXkPCvJa0Cmeg2hSeEMEbGO9k+NyRWILEedWG
wx8tQwTeziFi+MqL1wYlNSw9L3yxMu/Q2xJPYiXdJz6YDNlMPt0GxKVKBUcRNxvqFdolSf3ZgwPZ
thnHY+7OokGq/VWlZokgDSbnBoDVevKTgnkuopNdqLgZjaY6+a72xJJaL3PG+fuBeJVD2Nnv0i3/
xnU5XaWtZSR/byLT1t6MzLyZFvAFWILskdSt6obkKatNA/iAbazYIVBLmjFZuBWLQUvUUpoj6MQZ
zuBwwNtQNpeQKNqBz3g+PdjMGCE0tAHdj5kY5saL07UTxYTKQqcaO+0nweW+ReHOFW7Q605GfR1O
ensZUYGsWg+NxphSHzNYAmsT5WQ/zw+//8qZu6z1hB12F6A2Hl2vXhfCEEtO1c8ys2fn1tScQ4M0
ZlPEJBonxmsroX24aTYe46GIgauiQyUGBQMRerFlUqI5wpLLfc1o7kXm/gUqJekd2PgvQWtmzc5u
B3plff4vwe29cCyAM3o4qK3Z96spTZ4s/duThngkfikeUZD8DKlxqiC0LHQMPsvfL4do/nfaxERJ
Bb79QGcpHiXDZ3t+rx5JXShzyMfRQplzm74HM01ucE2aeFN2GCg4XfuUxV2/dfI2uASHTg7JhhZr
9AiiFsm2XWlv0WCx2YjSrRpy/DFD/pEgK0kMWW/MqpsztfPq2LUJmEFllRduUgHGF7wgAFMAWAZO
+/h9aJ1xX2OiQ+0Sq5VuTfVVo7m56gO0Ohlug5XqynKnRab5oCO3LUti72s7+ghb/NlaXbZXJ2Ww
nUEdWhMTcwoZIAdVvR+bHBNKE+wc20q3RY3HeHQuJrFzKzTRAkIZedqciPcOR7Y+afA27QpsKeik
wBlh2iMoSMkaJLXe5TTc11FqrEb8Ygj5JR4iOngLQ2TZu6ZHSNT8lBGm/MY/Gjz3OpVqX898uq6i
L8OmBUc3XlRotdu6nwTNMUTRnIPVFp8Cg5qaPlIxJ0m4UD2XzoDa1aTX2DrDomO3oyrfXdMdg/4R
ifbIPUpbG63dXVUafnWpeeRczd+TmFTy0s9/rNjXMA+G7ZmtZ7vEJs5QgmYhe4uZ+mSdOzhkfqKJ
HfK+/FCEN8QG8DG16G/oi892tF7juQzCx3tTnbDOSDHmNL0SQkl5GbIGRFQ+TfRYyJYaObTrAEVI
QdMfbR/acYiO5rbM8M6NGv21iLXVLyVmb/lFfTkxhxeIJU17J8A/xU0c7KFh3iLG2rETbg0XmWdd
MXLqRnqtqs0/LJW+ttNcQmH0Lwh1QBQZ4b7zxOzgd9fQm2jImdT6wZihjU8GmzscPdNMFBqn9tjf
BpqvVnPyJiO9VsS2XENNfWQ547DIxxjMZgSMr/8NTA3RcWthBZuVu0kq9sosXWrEvcEJjhSCYhht
TLSbEfBxTXy6XRdvia9rdKXDZsNmEol9hqDFLYsPGSbYQ2fSmWJixF3vOw8pPKK5y2YE4dYmdgO7
rhMxwVIoH1tGd1hw2kM1zxdsBZwhntotLpmNFbbw++J3iF0FUUz4HR0ATgiEvWXkO2iwmE9NpAAu
HNrpy6K7W2lW7VmKwD/Xm460u+XglKeiShuM5psezh2UBSZ8g51dq1bgOpIayIcIT7zvTegoROgf
AikQq8V//RHeTmaVW6TAh76o9GXeYDXoihMas1Ue9NwWNb2HNK1ZAAy9lxEroKvWeobivffyl05l
yyn3sEFjjV2y8wTNlQ5nM6n8TQBLu21+2F64h7r5IXEzusAKM65Yt8Z9EgQPr8/cXRT66FXVqcQ1
rSfVzsT5urIDhLV1/zr0KU3FLrz2mrsg+JPdRhid69T944nIZDvMHCVjCCKhbx8Hb1DLnmDPpdOP
xbEYGCcpq9iJgbsWFgs5HKM4C1n1kQqqbjx4hg90ALbcqMG78nqd/ZJpdwfkut1BcFOf9FIdtKmR
p6xwVknoO0e3aswtfa2cSeRw4UizGseAkMb5IWuHvSiB25nteIURRHK7isZ5MJQf4yR7l3RAOXHQ
eZdAUG0NzylbTDABrbvPQNwmKH8OddTunQ6fRhSkwb7rOkGolN+sHV3VdyfKVkVka1ulZa9mozE1
ZIVPcpQ4o4B4UBfBRsCxvSW4FdIRC2JH63hZ7mVre+fS0e6ahbMrF9+WHk/P0s/OjmrFEieDsylQ
BJ7qUN9xsuJgMRxrW44T54OhDysmav4xM7fcck0IJqWzctr+QnoCqViuycIOGLtzrUMCqJ7QbZ/e
XuQ9mVPMtDmtmN2V7720q8Nk0IHILDApTiyh7Q1asAr7qDt6yO3oJLq7IRufigT1VJI6/5yJ7g2+
Cswm8cPO+x9hZrwsNCXokQbdKBXgwmR6tyBzxFgRaIocRl6TIv0plfNGPRq/0z1+Fy5gQ0SGgsvb
nvZto1D8dUSf4RTND2XImTTJNt+z1TEWSD0T1qrG28au2z+0Clu0k1cOZTxFh27kbMq5WbGwCGx3
exOs376Kg8+8lhuXPS29HlT+iiKAU0melUyjS6pj2BiZ9a0YvMBNmKWbSF71pt8mQNa3U2uEm0oR
GMblTmhk4bgrpE31jYl3sAgyD8ZxVYuVAVRvTwB5+G69scOv3r0unvZKCG1Vz0/DUf21iX+/kQH6
P//59+u5k4qVI0tv74Z5+J58mIi/X/Ose69K7xTKdrj8PpBqDSS/jUETpzP6Wyr6aPN3f7+hM0DY
l9nMxoyio4Gr60YvX70QLX9v/EkxkuYZdd970rTlRaVKvQBiZUiKsOz8+7RwNDJfPS88ZZpUL7Q1
aTiHRnD8/S7Yo3IpVWutR9rUUPCK9lLbfrzJbU2/VUaMDzh2QxxagqBgap8XmWPPtwqn/ZNaKNqc
GGKX2ccv2H+7v+TA7CBI2wzaMuy5tcNqEhf7EmoQndPQhi7Xmv+A483j3o3mjM2PJOFTcNnSyOsu
kV1DM3WnlL01s+eixxaDoT8EsEm+Zjm41SvyCXg1ZU3M9lTWr7FjJ2tr0knzm7+rI0xBwcr+QyAi
e80shqYxbTHSs/hu5AxvOcLLazegu1I5+JuQ3s3WbEhRBrlXPZNa89lNTvYdhNUfrZ7kM2M6d2tp
7v/HCwT71GeyfgkuqP+vP6Gff4WfzckG//MC087k8/95D9zM/nsP//sFv+/h//mC3zfpwzn6P39F
a+cFqDcno4vjtht9qMErEIH1FOp6+rCMl98nvw9SKGh9A72e36dCV8m5A2/++8ySTfPUYxKFc9tY
IH74EVqaazvp032Bot88/fe/XH8VarVic8KXDEVbB50l8aSwZpBfeM6tSYPV70/7fUUU9cWSkbO1
+30Fqb3BCUjz399v/j5MGJ7y0mQq03Fq1srtjtgCanq29MmMDuVkgqndJMgbfWfrPyGrTlEvymnr
zE+taRgPnYXfgxrZf/Ka0H+yu5WQE+PzwO1hCeFKszKb7XVaDPQwOmMHA69ZdWlXrz3ZMSnrn6Vm
aZs5h2OtJdVz5bVPRsCyGWpfuvJf+2zCIkV3tbP/YfQGrT62xV7eW+W+Y2Yu2G7A9A7QGCaA7TW3
Oefh9N4GUic3EbhHxZW4ALPeLZWg5p/h+Fp3GyU6+8qrXhQUGRxhLWaD5tHgJYIzJVn0g6w/kmC+
EhVUB8SL1NOGn8JY4TNtE7EYfTpxHWk7i7wDF9Ikr5aXexs3QGjRNhHY7w7h93CPMt9iW6w+KyUe
DGqsI+NijEmpvo9YZZKIgSVfVCGOtqAbgp0LQHDrEnjbdDpN6NSNWC17bz+JbD8A/A912nVlwcYI
M9KzNjnjeuh00si7tt1zJV9iLYGx0Q1rRWIt23ywAxSp7Eyapc49wm37cCnrydoXZW9cWhrehzSV
l99nMnOro0vCCSJstI9t+S8g+uGDoHGYOqZ2AFqg5+Bt2Ptlbf8+CJTvfcNx1r7CuTKsUTcwreEU
mmZXLEqWU4NXl3mwg4UW1Edcc2R1wGWahCAfSpDBZiwrIlvVZ4ifHitqshRB7D/I9OwI49SrfxTS
KFmgkPXRD6EUr74o3ssIcn+llk2/7zNEy/Skfaq64YficJcN6kV4ulrFNmMHOoh1AkejrOhX5DTF
TYQLWMHHepWPprVjT+Mhypwk2SjIRlpy14FJ+gMGx/QTNOGthVa8tBBmYERf5DoA3KaG5+2kYO/d
egTfPUEc9GaDZ99dSgdT9eR4e5qZkBks+aonTGcHzi9oX4TyaYKP3sTy7H1z2ZBCQKaDQNfPjmG0
9201209ZvzrvhwLFX9fvKRJfxibdFzwNUihknPNnF8eI9FKWPrY17UTgclJB7IpaMmo8pNc9ec8t
huI1BBNjg8rurDEfW/Th8K73Q3VXuABo8jKnLRqJK5hZSwZ8OrQIHSA1GCMO6mfUBuAOuhCDXExP
nFxVorz7d1lQPfj5eMgibdsbNKkhKkVqHmRUUlu3bBjXDE/8BQ7SBeo8GF6A4BgjAsPWp+cwLNdl
aBEphoy9cB2mLZA/EWcxZKqjpZ7rMJjZkLWe3fOxV1dGxtvGKxF3GPF3iYDX83QcHvULshaJdiLU
F8Aw3SE+tWP2p40TcSdfGKCIG7EX7LHmLnE9zZEGHOouHZ4LnX670+nbNA23povrHP41+vFYf0gL
oxbkmKU0EISVPYkzA235p9K74H3Emp0HXFiZe/Bz2PdGzQnThPJuUz9YSGkOloaof8JtsPCUsSZy
4lE0gGDRJNYLVwPZXfNHRW1M6IRGQF3tep+dcolGIaiAO5qzEERQb8nnPTmDjNfE68Qr5Ghf48Bw
R+ZasiUUeTPETC8waZS7SrFFG9rs1JqcRoPZ3HQDjFrV0J7RBIBmh54ZwTVpPcAtquL9L4BXjcQb
m41YKbskKiwiBDnnWgV7J9lPzW4U89BkFUHrAXWzXgQ3uIfnCNQbPJTqPTFJ3yhiImUVu7PB9m61
ZuyEFZ2lTt9zDNjzyoKTPwcNWicgJZoue2oI9l0aWR8x5zD/2RnLRjgAxfC43pTIiScK3Wzbumpf
90GHJ9HadqFHJy+pbSob7o9d+pVFLRHY+nSCekvrI5wVPZhAFw1pFPWAZCJYVpP+Q4MNsVgI9Twq
OqYfptwUhPxMCvSSwzYU1Jpzo4Azt/Gk3uYIWnegK4C4wYguETwJcMtS24R6Mi4kPUx75GjHT6oc
u63Uhg8/2AmF4YFbLNmG1syxq+1ZDMfR7xWNck0m1hIoWX+Kx1Ni+0etjUoIDf5riAV8WaWJBwjo
RkzmX0dgwj+pjpUum5jFDptsgjZWhA8xESNkmsa5BhJUkBKycAcxXFxP3uhPRBePNq93oWeTHN0e
/mAKJkvpBFQGdKQlcRGsLO6OWwT33/QadAmGtJCyOtWqtyatf8A2Y9ZlSY2iYJ0Z4BNqy+sWdaud
Gi1+03xIWZiXzVUKVp01aFrhu7hDvnqPnIxbfDptLal/UWT+mcRe5PneMDyAsHjEzEB9+FOJFTP5
58/uHagUNFuBuG79rPzy0+8xq2iwKTFnoQy72sJXMg7NXwtJuupumREBSLFwNozEfS+UYYu9Swxh
YWq0zLP+Qdtf7epORhBUSIZfOoDKIGK45h5CjnqQnV3euLcRI56E2XKWP29muNLqv+d6Mn2UGm2d
3xebk0FH1XVP//2owSQ6pjZxdvx+9/fXjRU6jiBJGFvy0werV0eGDt/9/FZ+v+T1tobusg22//0G
Q0f+NmTG7fclskTnjEpUX6S/77aR2RxFSG/p96dbkTHe4RawbLhnGP0kPgVZuMErexzdANF07PzN
pfpLjN8Trq0baUvY31ddOf6FJYBvDnjOItC4PIG1HDym1FAYCjgnRAVC0fXATmYm47sgEDgH80eQ
J29Qyt/hAOfLQYe9QVoA8aofsSNPhsERJ0LwC+m4wgpfrFBEJyvU1PExDvF40069tg5I5BzI2ITi
IBge7DFWvrNnAhIv8UJCCEg8CGekySCNBU1POhCTmtdSlkd78rQXW0PaR6zgHQKx3hZ/LXTSeSkI
39CzP2WB8iRuH2UUPXsJlvcx01dWELwPTblTdXoIbQe0Ap65Mq4fpTc+cLkht6z7z7Z5KwaDXhrV
l6X2WFvFojFmvRRASTyJJJBY0d7re1hEOUaftB8gQtgeu6xuOcJTX8//kC04FU9nRuhoDB6qRu0g
uixDI3kPkNPS0eNzs5qU+zr+fXdOFfAk88ImQuYFFCEincAt3QfN+A+zMd9cJAJwuP11M5g6Df/q
2+7qkxvUf6HrMDDI64/JJ3fJzl26w73/3PHirUfz2SFQazSdV6CXbaUPy2aKb80k7SfJBGLVdCb7
+yhdQ9eotl2uXkrhfmmCMpH/Jde6U67DWNTXNki+NM1DjeHVn1He+1t0h0BEbeOUkHy283V2FSJ4
8qG87Ovc+IAvzVWnqBd9t7QWZM+MG3v2xoAjnOFiCl051tVqei8H7a/fw82Sum5xc4VBIWYhV6G5
TOY1LkERMqyVof2OhlBxdhC7kZjoGOmt4TqVWw3jlZyHUakwrlBp4/XcHQ0DlJAyo0nAskwjB1P8
UILqExHpHl6wRD6UriAygieADnsUDqSKignDsrGNy+QQsByMRr+BvwbRCkqoy6wbAkZ05WSWC36C
vlJHi7bgOuIeFGVzr7f/cD12zqTbP3cG6E7XzJ9hhi5RwrMupysnxWY21nAVM91/izHarSJNvDlm
fqcjRDgay9S6DcVRnEVbPkRT7s2MiCzUQ3ealcfJIhLJ3DYlmskSVgEW2O00pGcdpMmpM5tP7AnV
Tev7TWeJ/OwH8MfIf7v5xMM/qGBi4UQ3l69qTlzf4EYU4M/9E63djbI0eZUiz54QeRCEZ7XbdPSG
ZWfbPzH7qbukIUTm/TUHr6RP/JaQzAutL/65DrGuY09ECqt08gyGW8dppNc1FXX1ZObxdAwmLA1s
NDwH254MUBdaMaefQb4NkRsJTjy8Cd7oPqlwGepInzGJMpfP4IOxNdnb9R3DtbYZxlzQ+PRe+1J+
g738jguzOAoX60cD532BdyXZB/hGbrahvKXnFEDo49BbJox1N5npVmdW1H3RJH+KKccQEGibTNCK
jEZ114YBvbJInxl7JBfhatUzA2kWESIot0OEGws2qg1r/mwk6Utcj/UO0MgK0Ksfud69hZJ2h3+c
H+E3fWps4bZBKUkZNBlicCdkrULluGhiJE2pY1jkngxPXe5G4GTJC4L7Ovesx1WSGMBklM7ynlao
cgMgpUngXgsMAdsC8RNbAr+4ZMknsTMF5g0r3pXCxy43ik/RphGjD6ifZZ99JPSkGw8RTpvGA834
ONrIWmAhI4sduyCzYsV9prZ1bdfnafMc4aj1I9YdZwQM4FN4LhGdTRyI0tmVyXiMGh0vuxbZq168
Mj+lMRAn72VnowH+fcBrtDG65i5pGy3rlFAXUdf6KhvqDNI0+ynEY3tIafjrKiPYZaOKlo7HThTM
4pIThF2oyMdlQmcaPfIYLWfHm6ghhg4D5tYiguJQioqFrXh4EQMtBNoDTcuLThaUCWIACcIiUgwN
3IGlgziGlymlQUleD5xH2bGddVxOJyBaA3hAJjTJvm2NhLy4DtEVcAUawcYPZTA7EIGOrlf0fkPv
PokITErM+AQlMHVpjOu8Gs6ZWWd7py6uyI3zR4UFeG0GbG560zt0dVWA3cPP2ag8xlinAmZHToNa
Zyy5POwa5ax3nqIYeLLluUtLTUdzsOBX+wb3EJFsOzOZMFOAVfNkeNExtGROf+rq+i3KpFjj+Xhr
I4vkvf6QegYjxJRkuqxhDiL84eo18qXiDgTFSvP+DNiVCCMIEIE0qoTZjDSoCr03fdCPfaXrEC18
czcI9GFDRjnHho3zFtrlNnFwjg7EdB8C/S2gvQxJxw5PhVd8zIOL+0DRck1bbFdGUl5cH/WVIwZ3
rXIL9VM6XhvlNc+VYx398l2hXXkrUmYAzJFrBps9TnGSRJBuQsoQtUZsIlA0MtmIUIg9ordbWQB+
4vrJbXFNYM+s7WfMjQUCmYxxah2s7dxpN8mohj9+X9EDq2G8IRI5TWt29WDBGku+NLAutrZHTR71
0S2ycg2fcse9v2A7zl6wORqzlXJ4GjVcw5jEtLULL8pPua1MACk2dR1QXIMPXqJ2ZCeeOv2KcdJr
ErrmNY9ThqBG9moQg3JxpPMFAmnf9mS79CUdBxXNHo+p+BMZHi2/oToPIRfv4Oo6EnOJpFYh/EFb
aGuM+TzYUYanQGZXUmd/KXEw49jZ9k3/TYviRljC8KBSNlCd+/GuAq6fxWj/RVX521Aw5jIFdtYk
wCAbvMQqHdaNBephCOaTODdGNmsyBKznX5Wl/zR90qwca2q2jpv8dULCtcJyfGsCrqCDi6mHXSZ5
e4bs3mQyQprNpHMwB7dfstAPqyQnnLaY4mcjH4Cea8YJwgVNINvfulGnHaykDtlr2s0WzAET7p4b
v4/QZ6mPYXWy8+meaYn+mieCqWIjikWTsYNp2x9SSFeWEMY6H/DmdLTPz77tvdgbm5bj20RhuW86
iW8li69mVe5qrWdA7dRwxemJk5ITwopGmZL44osXUvcj18oGHeIdaWy4mMUmIRmWZiUjpt4/01yj
H2NhbtW6kTkwm60r9zH/6lH/HSTQolZmV51eyNIYWLTwjc2gQF8AwdezBzmh23CY9EOfpnuqjBes
9rBj8xDYLcwv36u/nGG6ezCFPXEZ8+oOxXvak9lKWkldPyp3djdq2jHTpvLcCoZUMhpfRAc7yQwL
n1qVyzIkVQ6pvHbjgP5rif+CLIbWK6R5U3UxIib0l8Dy++00wWaULkmADGhPUyXlSmpvoSaCu0+e
asEuBGq9LSxO9KxVTIw6tbI0VW5GC3HZZFhLIWvtZnRczlBe0jn7I8pVhU+LDX7gFafYv7dDl+2M
zJ9WeZOtWEJ/4FN8d7WsX2p7+BmxeJ9Jb4BTnxwtP7b/eAWzGy0tVm2t7FscVi/jWDymwZVwJulz
DKW9S+yZzjfFc/Zf+1yZIAmI83GeQac9zcFZv7uVTEzQGZKx2TigI97COr24ELmRs940jgLQiTE8
J4PBn5cWKSdtdLCq4h3xubilRnipzYQPaprad4rYJclJ96YT0y21aDcxYHLWgQGhu+lC8+RTxC/i
vr+4ZfRqo4O+Wo09vZqZu2j0MENX5JlPehn9pJ0rIKXlP6g3okOWM7+iWXCsA/0S6J7zB5DDeIqc
du/WntpaoyeO7OtWGIayu24yruroYoSGyxR8rks7q71ZQQndrTzX2Uh5WrrVntiBo2cjhCntnII0
7P80RnUuJiTQRDANe8MV5pK1u1zHBQOcMi4RWeF7cInySQWzJCFHsSUqL3ikE51PvHTRBrPQdUCW
gGBweOh2ygApMpP8Rvw5PSACf3d6QfLk4Liw9yHzrwtwlAtRBgcrgsuT1NrOqisYgKEXb5HHsk00
47/RVAIr1NwbGWkMc3QnXCfJYK36OFNHErzgwug4MGHCHzzTfxiqHo8t5NOlZZxVR7vaFPKQuml8
QZfW4VtHkZHVk7FoqpGxRaN1x9ike2xIyqn3jo9vy6Fl39yo6ND0+Zste3TXlrtSE1BPyxs3qM/U
JcrIDTIqo1z+FsaTmwXbTGcNHAMktdJCQ87twyWBh9+aBfXFDoz2FPis7Ekbalvcu0+TsNRJcII/
shINrXCWVlpkZzpEzToK+2ll43qZoy+jbftorCw92SQXnTA1lCdJXgcePmqkPHez438PwcAuQXMa
YDj02ap1VaVzrHWa//d9JJjNZhrTN79EKtkzAFyarjkdpdFORyvGgjRESi6BXvXo66R9ZL8rIdpI
cugq+oKAbqyV7kLTMHPbXRWYePgpkFeUmQUn1UxA0wPIo8GgagNUD+K4nnYBERQVGxh6oFTRCKuP
tpaWazlyVg0K4ktd00bjIhCHMXbM1QScedF3nTqgsFWH3x9jJW0DVGmQC0J9K2a7ckt6JJBdrpGh
VmD651lzJmyPKztuHm0dkbiWvrdWqMEvHtH4Nouig1s+qPx9nHC0VWcK6uxYheF7nFvPLLRE0HoG
Yge0isuGFW1ZJtm+sb/dyBwJc8ufoQN+4LncNpEHQjfSvy2/skkA4UDURzNkWYYp8gEp6EIYyT1T
Il3aVpXRUuYI64OzHqBiB5297qzxh7O1peoW+TKArpzB3+h2XcU7lMV34PCHGK33OVbk8nH8cWz2
kBG0/OAD/Ecb27/aEXlm8BVPvWX/jIXmw/wwL7Fn5TvCs87ADu8zZFUzMCJSkS+7LP2OZc8cPgQ7
0dgNTbkQsw0mi5Y4csQnQKNU+KBPAOXUI3ySO4rJmxb1A2HAc2k9l5GLuzYEEepF4t7H7heG4nte
ANfFKDosvLzF3VdVrBnIzke1per59mwP+Z/HKGZy0nqVzS5ROdGgrownn8w6h5Bnogf0K/GAX6WI
8EpntI0AZAYx/K0GF0BR15fBitptXM88Ur0FMmVdmwLlrkJul4AIiUh0Xzo6EiFFDNbOMpt7CkQN
y6xk/+NeYufepT0BDg09K0swQ6mAjAFzwgXTfuC14E5kFv9qEP0L4uxKh+M7T4/MWf9BilwfAPLE
RrnWEC7ZaLgWdE8KkESvZrcslEw2PbpteDrOY1YWLVH8J1uktoCfczoIUDpaHRAcaQOvCE63hme+
jhR7MDSuKpmqXdKR18dcAXXaNUyi56bqiISLwfSO5V3vGOgV4KsiizeWy5RT3eyeAttgd2xPEFsz
+6SnfBR5GlprBNF/NGpjF0FFbCNDsY1vdzK3VaDd8U1vpGz2le2/uNIT68ZVDYZi54ZsKTqEldZC
W04g29GYL4uXxB5PTay1Z/rixnYwPuNpetZ0tSsK+R3YlFpJl2yFqGwSX8ji0gn0c+xwT4bnDAuk
zqE8JC6i/0xjCj3uwxRg7iVIUnQv3YLaAT075+giBs5b2TY3Zy16Am99mgjwrEx7D/qY/jwHg6J+
YuLFtAoA0D4imo4Bjl54GbOM4ZjQmcZQop5GSiAqDG6Efm79L/bOZLlxpM2y79Lrwm+AA3AHFr0h
wZkUNVEhcQNTaMA8z3j6Psiy7r9r02a9r0WG5RAZERIB92+491yA05N683HLJRpUuAklXN0x75/t
8TlS7YvECO2I9FZr+SUd7GfHnuVyyxHl05DDlIa0oDbV11hb17TkxRAWavUO0osWijctdQ+Anbct
x8a2aJz3wU5ArWfwGEyhdx5inxck2kfHkH+qwUJlH+I/6E6dzj3oNv42bLU3bWJQI4lHsyv9IIl0
giP5GMuIRFrd2caqubG0XKOzf0tzYl/jltCXyQUgN9b2hIem/mswzyMT9Ul3aU7ZpqCPNL+0uKuo
5oENyXh4AxWRsJ0dYRyFdXLqfflQps3WxzCsdQ/dQn6h7y5WtQaeD979S0y8IV6uEkwo+yCNblMz
0HN23YBop8WWUkNiSWHkLyZ4yqlSx9jUsPPTfgQyfpLOCDAZAS4gxNRzBHUDkby4qGnAVfzQ6xFA
Jyx8/gjIoom34RjcCCSNTki214mkd1UjjTLD8mJdGh9ZjBPJRuGNuxgInXPuzOFU6xLbhvbQ91TX
kb3Ok5gltyYf6ip+aSA/d87CwQuMRwmJEoERlX1hkOzJyjaspr/MQIZrklXmlq0AZGQr3UeTll3S
xty5Qv3hvj8MjGZdtswrveITNm6YWj+KIDmYOYmkflnsYxi5KFGbfUHqYI/O1bJQEWqa+mqdiQ9g
fCJiGiYh+V1OXP26fvgt9Hxn+xppgwE7oMD3ytl9rXTj6tY2HJDm1bb7x0HT3roaxToKDc8b5fw+
1TojNep6XpX0mxsehTyDLHEWSJOJLznAcbD3eq3ht0N3qZxLgDCMR/SC65k1zIRDx3fMC9ivA9jL
S1os4bjpX99qTiiI3zrXORbJhUdGrtsZ077LJmDNxnkLp7piNRtjF0u7oxGNhw68loCStJIGPv4A
115UYJdwRkz6Gl7+AQ8ryhBD8KxHZHqFMnmGp9bNfJcRlUUadVnd4DDqqfuWFqBipBH5F1qlOwki
+K/m9qpP0XM0IdnoHecyC1DVIrkDy/ibafV7C7GhlOY7OAqcVea57usL/kVmpF161TXkb3YprFVN
2M0KiRAgcROIpX7r0TDlpXvBuvbQQIU1gnQdxADE6/5cj8XBWpYqIYQpU9vLxHh0RXPP2jsut30L
ndyugudIyJ++st8mN7SgR3I0c9g/K4UAdzCZ6fsgwWw2XUjURstfpRZ/jtEIvrUp/01AXNokk5Jh
cTMmLd6BQjbXUFBzjN/FS2XTazvWBe373UlbgpPZptgdrOXgmYn91eg+fAQ4c8gHGgCym6P8KKyI
jZKwaC+65MGc0gNadWanOdt8WVTXSo6P2fxVBGQ69pXxVglieGHLsNTTz23OT10maKTyvJKh8JjA
iPFMiz/UlIhsa1KJLzTC3spuAQN4Mtl819PQj47DIoPkCZ2GkIWU7xHvcVle4yA2zsofTnFKTCfh
Fzw432ZRHCZi0FeMJ/mTx7bHiNuzqdKhlP4JUNlDitm2gOfAxKqLGRoMPQReDsKG/rQgQfCrNVjK
GcmX+kfcNyfy4c4h9JS8IDE40qNnqStvRgbiFzyncxw8q8ArGaJoMvzLXDzeYHH67aNLprEerhOx
FETah14LtaqxOa3E3B8AWu07bmDIKXgRSrcpvKGA82+yomufp9l+QwT83YfdMZIW30RtfBp55Mam
OrQCkFCQP3OeDZ6yQwRxgfoI1LDDkWOuGVrm3mRoTzIcX9LW+jHc7p7D/CyjkPE12Gh7SLpLVZue
pc/PLJv1htc6DHHBiDZ86Lrs1+1x4tf1aqBkI8TaOGs6nLcxslByi3uqzM+GL42BbblDILlqJtsH
+TmstZKYY7/bzYjFWSv0K7xMbMN72WOop/ZKQChwyWFImAnIIbReFnj8J//J7YsDUpjcCzR0MjMs
m11GwUp5ZK0R2jDvwceSdjzeJI4yLN+rAeR/PKFgDEg/7mav75t06845Wn8Er+qHvOa1IRJ5LAsO
a7pna3vDUZ1ftKUcdZPvIilZAqY2PI9HUkjXsc3eNHIfigy8B5LDaMvIkJwlpIIcFwKZVs2Vu5UR
m3kHnU0zoAlk4Hae2/5O1Hmz1EpGs2DHIdbVddeslvehs51fk19t0S+qlVuxlo8LhCLoiza26Y/n
Pkn0dSkDcOPxkuTtvidXR0Hjxp763WrlvUBMzEO7T8MUgIMFinJG6CJH3n/b+AOu8QHtxnfgGvFG
CFykOS/KhNFTcznAKViZWJqfma+GJcd9P9fABixRoRRjPwWEWN84o2N6wffQWgwo7eJgAugcMRcl
ze+sgYZRnER243oD3o+hNRhxm5jmQfJAIYQbkWF30zF/ZROwlhbnszdqxevYs20XDhXEEE9UfDxn
ThefeuHcCWkChuEC+lQ/fmi8CDf4ZZrIpjS/Rm72W9ThrfaDB0x2WAsZpFeI0naTtZBdobMhfF8N
mW4fdZzfehPMx4LjZN01GODsKR+eLEGKjrIKY8PqhByhSZs2pZ+yCkNhYg36poxKz+ldeSiqIQXK
ndGwV9HJTgtc21V97Xu+AR1PH3MR+I240Zr+qsHsWvXu/N4iHaUbShkeQv/Lp3e/GLbYd66x7r53
xKrPjT4jxI/tnVn+xjCRGevVB58mhMHYdgj1W9qxxE7eHKGeQ6ag3GQk143TaYisTZu7nxYkky4Y
T0FExd1Z6mpXmIFEhPapCG4Qf5cV2TkLz5PGMJTZ0XniYEib8TGcy2vZDh5GuT9d0HtlgbZ4EGzF
f2sjfusS0wbgyOyUsMPV7P5yTW/NiJOhMsGLxrGhQQ+LP9mp/wU6woOp6aeMRXvZA/xDlXRga33p
XI31BTJDIrr2Pov82nI2elsbp7TkFPFLprco6xj5a7LeFj72feCVK38Ea6AszRsVbshCZO4GymPj
2QD3RUJOiRONziHIfZzaTJfMKD53Uv6EFlNDx9j0xTOTu+q3sPE8z9OlHwwN84rO1060l5OpC6Uq
Cizlrlpr4Zvn34YuYGfgH2HsNfU6t1TIvCUQr1ocNUd/CtJNKXJ4Ow57jyDsCFAOAepkzcvQD2z9
bEANVme8kGXiKeMwL3B09ojveUwRGA/AJeYoxLNcHVFSvqXVuTcyAu8SWFI6G0m0nQksYc53qCGr
Alg6+DgfojgWdwjZL3YHgp0F4JoZiFue8mLKvQStNTHmRwf+c0p3V7jjI+rFcpcyAGSAmG4Hfjva
wpY+Go6Rg/CMFlqsCGN50/E9r2eQ5JteXKrKvpk1p7JDh7SORbbOkuI9kOwmiKCBLZHY59aQBzqZ
cgmnex6GBuZmu8SLpP6XK0CKuIl6WkKSG+dQLCPpqD4P87wzLKa1GHA+zU68ysS8GpEJXLdUT2pk
sitB3wRZwVTT77airLZFn+17ZCeHoMnbnW3lf00oswBFvwz0fP8Q5ju903hV0SxCtQ33eR5BXNPM
l2By9fXCNNGDwV0DadJx2MhhNygTChO73ZpTLpwJBgvQ1xmxBfGAJBuq1C1zibuJpURW86lN5ZlQ
3OWYp3ga9fZnRKI8q/y7bsuDNIBeknP/0Jf2I93VBW7ntuxaSO1B5eX9fA5qg2xAzjAW7wcxaHvN
J5l7DBXS0HffTsBZUz6ab3kk3+eIcLg+CJpd5dDCWX9nuYjnwhgFbUmn3b64gXnLme+u/Wy+E8xw
ELoB19SPmo/Epsw13bRFIiWjjdPkyY5vKDIsvf4INDPfZTLxMevyc1UQHKYxFq8OZOQzsuJleWfK
96okUkzj/tbZefuzZnuEyX6k0TEaVLDhy3hP+8p6KMPioZm67i5Gi6X90JlHafL/AjoMT3ag32Ok
8SCvRH0cxopEtMJyzw7KkAMP6XPYtNuw5gtrOxE9OYX8dh1YS7m1rbJbnmvPYUDMTwfWM0p9tazL
gaJXx9Fs/8wOUGK2eHsrsKDpERxsaC45KOgr1vko2PuWtX2q1BL2aC1CiT57aQXBu2FTmp5NGGQd
P+aOICJMQzLqO9LTkaNOoniQUT0sgCEOLKSy9jjstMk3Nim5fxrRLafA9nGKBoXn49Nv6mnn17TD
ZWG+zLpEy5srAsBaR207XT5LN30mJeo0pO0eXUW+tWLrL/KnxgtjjVHIwDGOzIw5qKaezIZhubU8
QsXVKf0G6z/+IG2MQWIZ+Qbn0HMvBTtiVASQoBq2dlFD5ZfcMZJm3IeEIvTWq2g4eESgJ8TZ9e/J
/JyHNYI1gidz+wVQypMe8RPYWvprX3OJqW0uUanL/QCgSvoQZeX4l2E5SRqjfpXBJWsYT/SUBilF
utJltDUZNxpNXGzcjmQwmB7Wuq01r/EDduDzSy0LYCJENVscfpnBnd6rw9zmyPPiW2vkX3YlD25M
L0Is8LBJZg+0NQuT/Fpl4bOikiOA9pnsm2wvymAvsvpqpvJt7FFaRKOhcOBxJDXFXmv5NVhU97C6
GS3qw9HueYvrwfLGRuMAn0llw5fGVh8qW+vUjYeD8hYF5DXbJlIHaRAMTBgTEWbbOk/vbjpIUArB
WpW0YDoZhZEO2ZBpTLfeZ0Qjq4ylftAj2RmR1zYtM5tZZNy4ZEg3SYf8gC3NprbMg6MzS80y8ynG
LIshHv9JWA08H4l5a0EwrhKjSOA+xA+o2sTRyPR3JOiEGbMxndZdiwOyjjI8RDJ7z+zcXSFPY3Kc
V14qOF9N0wcdwcl47DVZHTPYA7w58eBxRJnHqdWIF10Cc8rYFcBfpnmjd7H5MrgNvh3ErZq4x2N9
Aa0DOrmtbt1ghr9SBZ90Rck7C2xrDdMHT/3Jj8OvqSzv4ExyBCm4CHWiXvbSYAKRI1MbIxQaPfps
CV0Iq6z2Y4c4r3GgPiPFTzkuiSccoG1PaFfeYbYHgMSN5KZDc8WC+KNTBzwxMocuEUEbSKfHOnPf
57r7ZeCKIVVTzREBDQ0cm6rJa1ExsUd2CRcThHYuP0jaODc9peM7tLHqVHB+WBnqx0VcwTIwKTdY
jRRTQgJdG15ckF/UgIbZHCfCsI9TFbTHf/7x3z8AjP2usWxs/v2v9OWn/fNzWQLvm0boOA9yGwHs
YJ/++TsUsck+FDQtRDGCAxkCksr66oux70zIY9tkFNNqOgZVOx8hKM3HfKj/8NnE23/+KZoB2QBN
odQcgRTE4smdcMiY7Ji2xIzUXhfb/qUjd0uLe3/PKJZJSWQ9EjvDIiCK2blG/XcoTkM78q5L92im
gCBU95TazfPY9gHGUPD5LLX3vdW9o8uFBPNDhejvW+En24g8OtItAhycNS1OIT+14obb1KSRpbDF
f+f/YQ2D4K0q3F3I7NirY4RxdCS2st3DSF3EAdIfdTekX4vqeBuYMYdCYBL03F/0rFc3YKebGO3D
PdJARqNBzg9553R/dLwj3DUIDhANpCSFWIbcNBlM0brPGaKp8kGLXe2lYWBznha1sJ8l4T3mSmbK
PEyPTi4kCYf4PDQbi5VbT+HdN/1krZDhSQnBAGv3puQXO1gMZRmaqoOrxr2mIxGugvQHph/0x6R6
E0oDtNQwXa8sLFoJ+c2qMMx3qwqng8j778LGB1wHLBPTqk43Hfxo1REikyeAZEmkkA+Dxdi1iwZx
91NUeEEcdI82b8FDMhAPrWtgPeBjVLtxaZoT6aRPTCP7SzZxS/7zv2lm+K1yUjHjqXRWtpzA9w+F
8Z//sZXlex8W+GNcCfsrgs8pS1E+pDNpy+kn8yOEmCnoVKBQOxXidWjmkAoZzWefpPo2DJelBAQJ
jod2a4VdtRWieUnLc+KyNsARb4GL7a+xGMM/crAoSZdEs9yXeBMhgw+F8q925oDo7gYvXvCaUQ0r
rgXOQegW87aAK2Yco4EhgP2jGvPa8UogN2H2os49SpOTjODIWAM9p94SFc6IPGyKEFgiadRUDUin
ljEq5kKfraeKy/70z9/9+wdRdDf8HuXWLm1Q4nN/1m0bvnq9iQfzVDnMj0u+p2ez1q51nLaejh4D
w6AilsgMSQqdkB5azk/mB7XXzpLzhbXMbC3LHOFHKCc5JSIF6pVmw6OPxRA8kHEUmzg28F3U+oZX
ZiQ/QVg7OI3ldYiLlynsvxPBQW90jINJ1UWsbaGHdDzfZycR0MFwOFNatyhWBuMs56w/sscHXpX3
iMp1Y8/xykG1oAqrvnvl4oSJCjYlCgIfOWt1dEQ/8alKneytfbCtQmRsDkLOI6VY7aVO47IoKYej
6QbwGmAqkA3r+JciY5HVZeRfujp4nIlmqfjmlvKSaOz2ZuUaL0MzWsfJJv8pD+qtjvrtoHdpdQi0
Pyw2drYrHsNE1pSugPsCGnLE1hsMnt3G6twvouju6cxqhAcKXKYO7mVerBx411YFnaQd33XT/SaF
wtl2+dHpwoujCXU0JgxP+mT/EPl6hee/kwF+uJ4K2ekMGPFaRrJcZB8wZKIOy/sNgWGvca7Gixzm
6TajriR7wxNyeAmiMd3VHQPhlHFank75HvWXvsui8R75s39i3FLt3QRJ1jTYR2KsO69dJB79xEne
sLsUsjwZUbQebBjXWbdJqmlT+2obhfYHQcQfQ4pwLkbjR+a1T05vrONs4QeINxaUjs5ZNwaXDjEF
kx8fGGQGnsWa42jCOljp2pxse1U9zhUHs9bh40J1k68BWferfE5YhmbYtsxo2oaEpuJCKL9UyUPH
aA54xOUfQPp/k+LhwP6/UPFM5/Of/wKK/+d/+E9SvKb+BR0e4SwBVLp0JGy4/42K1wz7X2Di+Q+W
QrVnWOL/YsWLf6Fyw+btWjRatm2p/8OKV/8yYOPBlzJNXVBRmv8/qHgLJuB/QcVzkUp+E9tWoKMd
y9QNIPfl1+czPPfmf/4P4z+6AY0jfqxNrJuhFwn3K7Gok8yGiUilQz+aI0AksqZoB95VTAkOAIhV
dNINZorefNJwTuWYvs4A3BnQ+uI54HjYOkP16UobiUbVgloq0FGlv8ECdi5H8UJI83vRM7T0i+xZ
ZdznILuQcdaeMyY3za1vjqa9Fv1n6ZhUcVVzGPOZbSmiqDV9JyDc+miVenhuOci64rcXwXPgoD9O
rZNBetQprnINDEvdrzsUYvTFccH+EuYjqMITGMyG4ZXvEclyyybGMK3dXMuBm9WQ9a6RcAGdDI63
7Y4En8TBi3Sqa1qXGh1c+5bGNdQMzXxkqEn9w0G6m+yVOQcv0eQS1pFMAFD8N5Gnj2H1ygDzNzDL
YxUZqGQSs4FvRuRbaIqXlHbHDKID7+RfyVCTaPoxu4QSznSJUTTvm7tVG3fS5K2AL5oZiUMYH4rm
aEE5D+GBzoNxHAdHOdYl81UUvGkM+CVjw14hMQEanT7imD0GlptgMpAcHk6C+ND6tDD+J2XBvVjf
ssZHx2x/w/u0XEseasMHH4BILnf2gQl9oEbSZqrkqsmAGUNFMGQHSNhuAbauqkmq42Q2zsoB307h
851OJf1FxtWUhXG/zzTrQswUwDkbqlK46A9KezqR8PlqiPA7sDI+Lj8q3w22EGwrLoOOsgQVIElV
BP+B2xvIOIrRGDljalyShQPZas6d/piRQQcHeqZl0xaZLzKAFPDYzteWgjEt3vrBvltK2pCtEQ/o
RGoVOrhKRkdebKMgAEZ2HiIkAVToL1pkYmRL23FX6snOGKFYoeV/dyMAKkWIfK8pyPvwA5xSY6C3
j0WX3pJQcqlNJeWJ1f2a+N6I7+AmAgqj+AJrs2LShRVSYUjDLe6QGwCjsRwxRuaFo+9af0BdzwjQ
mHSCGHiUmoUt4FD3v2JzfmvI7DR7+0EfUOcscwDPd/X07LSLcdLIDw1kSs9gZ7bKwzGlQGAlVJay
8xpl9J41VtUuT8bvSm95wx+Dogy2kl5zLxiVr3k43K4U2EFKFzPp8BgxfjCk+Krwt66n+CvCEsfP
b2nJOnunNX549H22R63/jYh0JgDJIIXJxh2so6AZal0chIsOOeFzBNlffIQGAlN6hxqUgTE8GuQR
02TPh1HyRzS65KTPcEBZVy5bW1qCmJLUanuv0btupfrgwSZOEkGJBiczzmDroDlNCCZ1BdTSzEVH
RwgWvkVsIONbONeU4QqxZC5DZovmK2EwyO+bjsAyBsRCvOKkqlZYS051RACpW770FAt865Alx722
YZACTxWSl4NB1DD99mCEYtfplOGBRWSoQmNK9KatrwSJe5HKvsi4QxLdg9QqYPismDHqKyfmz9EN
6buEGLPiQ/9oBVJpGVZktwT6h2omdlCpHh2i8CJ4FYiW4e2Bp0S5oF6G0jgpfMylect0xh7p0SeY
k+YfO2miXKBQ7lkhAvBaUu7Btg43pYmL3pNrNOPEd3V/PAxsVYhsg2er6q+mZbiaVmlw1IDj4hdO
1imrT1fFIeSvGYuxKr9lMDxmpasdgvqe0JGWFsOAhKHpRvaY79mWozuF1bTtyET2zEb9ZKmT7OpA
0yCpEvKdiM8IIaBncDNgihgfBeYuEmSTI/qecOPkGK0qw964IbgVu+bzJ6qeulYxqx7GD7+g1qFm
/Z06khSybExXySkEC/0wlsZr2zc/oi3eOHDQDLha8MQwlAFa4HpuBerQqRgRw8z/K/LKxNfDHzYp
47OhtZvZ0q4jGCPc0M1BgmY3lg1ut9CsTUpiab26bQaFCEt6REXbGP7WJdYRqtIaos3FkjPCsvCA
RXGbi4iFTbqtrcI/6pPFQ9u7HuqxFdrhcN0N0QNb7HstuWIoHAeD1qWXrlj7+gSurETUZ54zvD8I
vG+6rh66ltIV1VPssJyDc/OYdqxVhkFcyTSroowzDsI2bEZGsU8V2lOeznyXTOx77LAEScumcMqu
gLzurcHtu/xN3PofbqWytRJvDdrE1bJZboLqFrSZp7rmpkFN3fiiPNQifiol/YkNCWVRA4Dbr8Mt
tpiZs3J+LL3SHMc1P3yLUvsZMY0vBx+AJVjHiUyA0EFeUKb4mev0MLTlBXZvsOms5rFjIo0jwv2T
FIG5a9hRkzi9G5BDJilQdKaJFRGuZbtzkvZl5F1vo3kT5PqhMIpPhJE7WHxnI9ZRhhrzW9lQ0ZcT
YL7+EQwn4Rz0QrlmxftR6BjE5Dnrmq3qVbjBdvfkKCxscUYXOTEX3qhBfUa6uFlmSZhVYj/q87LL
rNoHrcPA27UcI1X1GGPKQrBQMBiyRsxPDDFMY7VsfzNruhpzR/AIea9sbpt6ZS20U5/XmGWOggDd
vxXh1ByNZAHq99u5KsWtMHNS8UQHoq0/+Pjqto3Q8E2myMwiu0PP7+vPpYFZISut5SBfJ7l/jt1P
bSZXfsbsFLU0wURwvOuLDKpU6V/Dkl/pRD542qqfxmm+UgzgzLah0XT9sO9dxHbEKFiF2EJVCjaD
5VzHyZiQp5Pv6xhGt2I8WowY6Q2E2gjb3qK6PbPyAz9i539iilGvJiIbryMFhxLXaMRAOjfFi69N
5l6Zzlti9Ts3SaP1bHT21kg6wwNWcyhGxfHWVk8tmSGyYrPr6s6tmd1PtSS+uDaxhPZQPhlujU2D
KXQeKG3ndFeLLOgmwVSH/wGJrpH4x9FFTMkgm6BMTPC00c1YO7syPNt5/9bm344DMKJL9V89UZw8
I0dqD4OkC54bNFqVJBBgJN20SWGeOPKr8u8pd8hmnmvKKquvIE+z3Alr69z+JSl7jYIBKRGOLn8M
GKLCO5Y5SxQ05DVoUGokgmgDGOXOnMEInA0mwNEuxxMAQsx9tNDKoh6YTX7HieHIbB3zbs42zdhG
e+UcYwYgrIxxO6RO0F2Syaq2ba7vwqS8t6HD5kDFoFnjiI9q4iWMurtlXNyitN6cwNqFvshxAJJ4
LhFDK41uFBj3wgbAMk+3bOwNVLqM2fn3pu4/s+FYMQ7v0WfB+1WlWeympvgwK9kyrxSJl9gZuoYC
SKhACzULYBNW/VtK98ddjL5J++ggzt6OCOJW9Wh4TaXMY874ymqt/TAtQa2AvPk4yHBgMsPH6niO
0/xoYlKII576muFiC/L/aLnBQx0pz7GYDwC1JV/T4JPLRuMpIFsTm0ImWXfImcmqz/koq8DwsB3S
5ZvDDwandO1YhPlZ9UI0mIfDnA53pgEpojszW2tWQn5oOO26lpW0n8NUbinaOit51rv6YEXxUc8G
ml8j/ekXwpplpw+5auS2VuxKc6FqsH7J1rIAAaIthvO26HKYNf8mSfwtMtWtUzPf5DEyxRnPFesl
nMo29Ik2t/dWzmIAps+UvvWk+MShswOJPKOpaOu1MSPQZUyB+EznKmChKu3yJ6mbAMsjgHZCP5Fi
Au9K7PZmNfN5doe/oyGfVKO9BORcDl+a1lyBpJbjfMh1zBIRUXtAJvmG6f4PDhksXfgg1q5uvXDd
/yrD8Wrf3pr+TPkhmi1UHb41Y3J3wLifTRZ2m7wI3+0COkZTt8U+0BrqE6zuKI6b7yQjW3VCCaKy
SqfZQNlcEXd1bI3hick234beOqejC2fZt4+F1lGkgxtxbOcaZ92j2WvzlVprhUmVKbG1gBkD7WY3
ct1UCWet/K6KajMvV7HRs/ajJf78x2/YNF+1O+zCalzkrO1+VEhDeKkB/iJkjbu/SZ+Z5OTxhSO1
eOiifQkTGutmjEYFlSuunWZeV1rCV6x/daE6zykCBNt/L0By8qW6ezZr0ER6ftl6ug5tPXM1BOwQ
CAtDwdZsy1ZD5mc/jP07RTgAIV517bWBBbRiVKh76WC6BBB/EM9MKQVzoDbyBxbTH26zJorHRBI7
0G4+FGJ49CkmS/tXVOQUxjNWxTT4pMP7jP1XXGnBtmV2OlAM+yRU8ngejUoe7dopD4GQd2LqvXFm
41qpxUHk56+DFf/pzOK5TdSjWw5I+fTqULg136c6QSDE1jgDQb4ZbXhhSr+OAqnOpNJDlLFcyaYZ
jfbcem43/xoFJAI92lPwkEc7+q+A4FGPswvL29MYBthhgVFY6XDOyv5nROZX/B0nXthklA9GL7dk
gt+gk74NljARI1BzrWoSEKopeR+zDp4QNhijMavN1Fb7fMmdJMjgrCgx54WjDXiClhdhTjqfiLNg
7UjlpSTKLRhKlfnTJtZlSJj5kr8UruSSuBk1+0AS4JVBSuNkD7W3mvCw/VB0377xCsiO2zcubyKB
4ha60y6HEVXatNN6a9JgdCe8+NEWMwWJQOaK9c7I1Kw4SMvmg05R5Wjsl93kNcrFHy2f1w0+l1Cv
Eh724NNyJF4+/wmc80veDtexqW+MiWMOjOy9Q6y2Vlb/piNtGERw6N3+AydH+kWp8wm8dztz7nus
qOttPlu0M6aCQde2b5qI5cOogheMxtEpHEn8aUgIQo6ifsUAhkskB2Kq2730CfTlL2utbOTWU4hw
pEKwGJucPIYgt2gUnutq1yEiZUEpcFYpngryI+npxpTfg6CxYBysLRNfpKfEK5QWvlBFPJeXlwqN
6GRwRcXVlgFHuaY3DTZoUPgZ9Lwbf2ITU/XpzinBrDt+fYx8JA/Eny+ZbsF8Yjvr2SnCbFlzb3Sk
fe2gq9C9Yr6nye/NIzw+sOh8og2QyC1iGLbWTNgJeluNYFwiCDqSZQtAh3EjVFF6PUW019NBgFJ6
CnQdQZ0N4sHEJZeW9kaU0NEZe/4OeeUfcitBqK7YQTIr9jq7p4NFOSTh/1pU+gdy/Dw8IfeC+Ru3
bc4DCpij6Z4cAlUqvba5dcND6Zs33TVsTydfeC10FwFe9SUBHnG6mObGslGISyTILILQudlx/wf3
F6mruMr6nKgUiezU6bYA4FgOGQMOB2a2KWoX2lResAJ96h5Y6DMMfchAZs8rppf0IOUBAi2rc+le
Aw2unZGBMahltXLt5DupIbykpDWvkqGkqO6dpyCbdk0DokFoZ6Q5L9wHWxlOyc40FuujIG8jMSP8
Hzba5YoiKYu8ombgLPUPd6STdOZtuojYbdVPLC0mTrLOx7Mv5VGPYCMHTboRVtUD08k+mHobhzx/
0nVDPdSxzSBsSHzareTqYsZezUVt78bc2UwfpFxUVwzRluSGJ7T7rixKVB1yCntDVhEztK4xN7r3
RFaohoPwwQm/RHdI1YBnjOMs4wZeMyt9HTtsDqJjJ4uMKNsyTs9wVtH7LwpAi0SzORrVJq80G66G
pa9nMLsK9ohX5NHnUEfF+whnRffKqi4eM6XT/bcEtSOWZxQGIYXfC0QnDIWUTHIr1gRisEgjZWMg
w7Aa/mawUS1tmDYBMUie4/92GZj0kfed/Yz2XAFxH7sR2ioeBKH5O25y9hMp9gLu3LxGVu5P+WvE
c7MWMxP3pNExeYf7mABfcmK2KhVfczj9ZB1q/CLd+GGC7sDM/xgQ55vyEbHUXNXMxRiPJuwiKv+3
GmM0eH34loNgGdAaM57dzXRTaWjEW8XXi9LTXzAipCNqMehb60n15ntG60NkkbMqffUOjH1D9ACm
EycYPaPm21+1N3JleI6L1NlUGH6FdsVUio+GQgKesJMxsehfyJ/xOUiNNeyN+n9xdB7LkeNaEP0i
RtCBZlveq+TNhtFqtUBvAbqvn8PZKN7Em1G3VCRwTebJjcDtbra4xEWDVxBYB1JlDGyWql7Q2Id7
twgxrPhisZ1bz0ljU2VN5b8IlXzXsgZp6/iTjgdakLnupo6FNhLrtTJ5+5kzstmlVRs7B8MCpVVN
klE1xBiWi+HmNskhED1iGdOGVoYui2lMau5SMsW3vhpfYqv6LfpiD0oXxV+Z/rMd+gK5KZVmImRR
zXgGUNu5ZJ6Uug/Qg52HSJNNDcgdYVBFd8SytZfh2fTmnsuePY/Dzo7W4rubuzu43V1VbsZChYfY
fSMrG9aGu5h8Cbnz9MnL0PiNA743K0pIDm9GNDuu2Nd4jMTs3hlIY5yyka2Y+pgVHZp1ZHDQzRBh
uWzW2CBSo67GdLiNAkRyZD/HRnJwkQkisMg+DVtREHQuqQsoHFwB7rEODpmpmi1cs9jigXYCez3r
8SPI9dOAmbntUUl7cfJ3dudhB3Z1IMFjnVJgkKXcRcVnP1XFrih7CmN1RhzIi+4yCp5L694qubOz
9scuw6ce/R87MdS+RZ7iN6PWb9uUNXJWn4sMSTnv0AadzbRLrQ5RTXaXJtQvz4Fl33cMtKJFKRNH
uGvQ1pC06DqZ2EbgiLdjXQ3nWXFeVphTSzRfqymnbiBeAmNd12FsRaiJ7Fzum8TEK+alP5n6cRIs
F+mizjc7Akww3aaRii+zUyyaSMatHrlZ8eD/5rJr7kNg8LYzeICvh0o0aVmUFSI7Ex2wzbVFxmEk
PkAxIT6yQA1atbHTwMW9sef0zkip92Lpn5wi64+YwcNgQ+uDMFJ0ziZIh+DGwQTDq7Nt1v2dSzPL
F6SaihyFMQLxm3nThuvE3qmgwXjXmndVhGcK7JDgaXyBUuLSSA3g6VnkAGuktpPeUGyZ/uCm6o2j
3Sqf3za3tpO6uz5n8a7xjFyalBHFrO5j4+2apKZbwi8QZejy8/4upvAeei8CV1GFURVRPu1jO6vX
HCuA1NZpQiiwicbI3M+2s1cGenjQLHsXPajzaQQkyBMfYRNT4FxFEDzhmidESEqW/iSDams6VyXz
zRBnICNV60CWggHo5bt05xlVCBNu0w4ejfmHOxFpjJ+vR0HMhrYBCDDFgeQPl14g/wqBDChsZ2AS
nmwng3FYfxW8LMzCHoYGb70ZBgzfu/IdrbE70K607nSeaX3aEnqVV6Mi4M0Oq/m7sEYSdoqNXRqo
myiLtsIWG5gJRznWv50Ba19DTyJ0iSQcTPi8kE7CwscHvdsPFHu2ni5psRtRobvDCDQq0+5lUNNn
hAjYjmCEVoTJ6cj8zcLqD6ZPHmjHgEEJkxfu8Dt+3J1O1HuDKRxFvNyLBBYMw8WGwSRSp/AaRlwk
I4kiMOiGlWXBCsvCsgPAAbTesxr3IUBz6nKurZ10kTB55VVh6iBlEVUeHTKamvzJNVvQ3W/5bPC7
1srYAdJii6AkZ0Qzs48amejV0UOcGJdQPPbKrg95QJYo43Gnr69kw3n4yKs/vgOvV6OoDFobvwsp
J7VrxkBd8bmNVGY9aTdC/dN4zggMuzRk1Y55CMwtyN4je7pZ6M5WjOdJfvSRkS81UX+Mxwi/SweO
K8OO6+TqHvoTp6j/7hBubD7NGTCXhdo09gAeK4kqQkuAmbPFbaljdhy0Ykb2TpTqxKVNgjVCko3d
4JspZnOlPQhT1l774mCP+XPoMPGYXBeuk7qhHYfYMmLECrqnrMXB0HvqX+HXrM7qQSMBgg+mqKu1
/8LEa+8r9WAF1RbJGFslJoPSdBWkHEj1vlDkWHmHfBursVoLvSThOTOkEqQ+WjIo6zX7P5igITAa
lQz4pHT4YQv/6k7prWGrZ4ElEvYpcU02DlxeIzqKSbIkyiv1aJSUWim0FTwtHLsPgeuRtjX8gqj7
S45KclUWOISGtm8U08GNSFGoDEK/OnNr9NAxB6NdFlPZTbGRRaSWvHnWW6nUX2gpgDFM73P0OVM6
mo9tPxKKyyHQ0RFv5eyfjRzep4PFBAKoPBVZ8M/sCOWcYJbCf9UPE+d+SKoVBKT2yXTfyjnlGAJ0
XtRUHDnBkHxKSXFmJNbBcc1fWr+6juH8zoaUXccYP0tiSWHgN9DgUp6hOLrgGCcgPC1oLfMvG8W2
W4Y3KG+/rmTGF47qKYjJSHLEv3Ht+lPDa8qIVYfA8eySFUgd6OIE86VfeXXGU4JIecVwPFmLoMIE
khCGQFslAOORpOEEOE46W+64nTCYrNxm+Jn9YRtGxBimFr96uwLr6LNVcHjtN31T4v5SvmIKvsL6
Qz5FAEtpagMUUTZHw4zoWcSfUY3iLIhic58uIVcOc9o+SJ7nYJiOPZj3c9Gl21E3NukLxnMFTrKx
XLWCM7VpFmIBOTx/hrK/lv7VrqfvpGBE4Nl4YKvO5n0Zna+ir16MLEFEU5wpVZ7LOk4OXEoowOJw
EYvhQ/T+krQ7rFljEOkQOduxt79KI0XhvSTHMUqOcRiDZXf2bGC2FoJzyEgMM3oMMqQM3pLWPMcq
qdbOrSxxwdRLyjF7h051dyKNkpK5qmkmp4CZjFLxa88RphIW5DJFoFmXMPTrrRLjW+szZBoAOw4F
mb1ehsi5DjdsaVzUi56VVLc2N79rJF7MKuQLYiU+JJG/RVK92y+GY5nbqO93WGIuQhTQ1stZ7Xse
deJT8AY3Tx1O7KFg7ybs4eSn/hMzcHc9NrgPIndot2PkgLNcN8P4jyir79wkaMI998387U8B+Svo
+jNFPDhkl1NdfsgI61M3kXUcDU85y+eV9iHnAk6zEQduu7bfj63+mavqmmJM6HytCfdCzO2Zm6Zn
dYVDkmYy9vc+zoX/3eNlN2GxE+KBjT1FHSMpHxJqfB+XBKq87Jk8Zf23xzmeavhaYqAWrUOQJsJm
QgQV2xrk1+y1z8sUXg1DfSMU4FaOwRkx+eIZHpeinmgHN96lFTUjjulorSLu/7bGW4aZcRX/Ig7k
D7b4YMTIfBEAchu3/op+Sexyj4VYpGgojfopxQa9oQlCWJ0DQ/RZZ0Np4e7xcOyQSBSYFVIlHl8d
cXt1bOGH5iDtZNwhTxfYBWzCpkJA5wF01A5Db9DzvYoAcVMQ3rPUbVaDVR1U86NxG3eZeFFJfqfY
AbGReV+WNxJ60rYnvPDAFiEtAU/5RJJ+MqvqfYu0jhYrA+kmLHKgo+zVmbXeacl0aolf8YL+bbZD
Wuf21ywlASNB/WQhO8wtAY5Kh980BLjxCGkAjBbNJj2GX/61K4x77rhAcXPjr5n2hBEtSVcIU97C
kEXgbJs/5BH6OzbtJ1ZuN8hD0QYPiAPqTKabJSh4i3ED/KBnX7Ky/PSa6qy0O3KmmtE+XdqHFFsk
Xo4ECLX4bnMnYzoRXxhJoQl1eU8NOpzR2TZUS5U/Ibb3SrD0GENPs1MSxriSvXVqPMdYFajatoKb
G7xPduBIee2HmM5NZT+EUBm7KG/bsx/kfxiEIwBg3OkGgOda9WQY5l9IQUhTMXpC6EXM09caSQS2
orj610TG85h72L50eBlrGqDc7hfTBp0MATxkCRL0xBWaDNZGoSsnLQNO9+jQqKt0p1ktrexugvVZ
MzxB5zNSX8TGP9w80PDLz6pkvecZVB/GPJ+iviIUwYUjKUNCuJty4zXU3lk4MkU113HG2KQ39Ts2
3osY8isL5O/MQ7KMeRAEA8dvHClYCr64gaSZDzOyjs6mM2+mnWGDtffd+YY06czRxbe1229G12QN
pcWrZ7Y/kdu/BsiZVqBVkl0npt8aaAN5dFeFWZdg7l+zc9RuruoTecbXYgRVYKJXzqrgOOQDEFrz
Gsyi3WJ0GzjGZbJF6wigqrqUb1ZaFEg7HC6YRd4p+tLcYYIAM51h6AyhknV2JdZjZ+1sqBb0c2G3
GaFmrnxv6N4S1bFr97IvIx0/pGvMf4V3SgczfPR1Oq7iNj6yRN8XpH0DreApG6wxPsF0pDbU3CdF
eh66FrMKPqcpBTgKB4DVA8rcQ8FicR9lLRAhMp0wDVpwrzRNvWiYRyYdGTx1DZ/E5keXithKOe5C
mX+HqKdX3NohggAWzG2jdo6tE7au3BkoRk3t1pexAV0Qk0wwF8U/RSG16h1ySNjjEIxZukx6/fSF
8TGghiWv3aneXEHJRrX8U2bDa9Aw8mlBPay563z/1tk5rWVFeTURYMv+1Q0Obae2YPt3Zqhes3LZ
dDSrNqSrb8iAXfX3cGAXWyfi1crGPxWpjyyj0Zgz0wqC/tkSUJJyG3pkiDk1woxWNz+jKa9WBQlB
cYLFCteQw2TN1B4QNg7r1AuMde8SflkW2wC6HerYpNgC+TmUYgHkYTzIAywguS9OXMIfBP36N0Pp
npo1rPeYKYjFChnHxDM86s4cT/9/SYas2DNJeJjBOO9QT4DgMBSGHiAUCCEYbDEgPGfRl8h+y6nz
zpljt0yXKRDxWu17kxRtOBWP01B9DTm6soisQFJmnG03DcV18kM+mblcTRoPj18zviOYQF3aQf0w
Gi0P/CSPRTAT9WlynheSHU6LC8ualI2EpP7RTAO3WawXxJWbHM1hEYk6pBpehSlYZ044t4GBfCCc
gvqoUZbNdym8Z19B5IV9ka+9IobQnU/yVEbc95FIzybgENFiNrOZgNQcbBATmcz7dvsQ9YhPq1cj
h4o5asJS0hgx1xxZ59T1Ob0ls0we7GquBk6uAjCFjA+u3XwK02lfSOhAXRJ/VKnGoRojMfKVA+JF
pXenCX7bmWqVnTcQlWTFIhps5ZC9TsH8WhOotrPs5GccU+9QCPMlRvxFvFVRb83U7J/rya057Yj7
HWlma8neqXDkd08s2NX04R7XAe+/09yVE8JKMXla7YFht0xvHX1Ug74myGbWh613GZmzHcDMADEq
mnslg+jItPGxnWl5GevAtRYPU9QR79G2RxJGLqJHyi4Tg2Ra6fzA2+TamnK5drvwzejSEzZuzltF
4HI2q+6VI/WAZUUTkJZmC4zFm0+dlCeZAKOxLdTN0uxgQlgmvdtFep11tHu4ymWEabau5JHwGnPH
cLqtc7VVCazomE9rJ2z54koXgZBFxjdk/RebTx3oeLzruhCZ+WIao3le2yJuVnbbjWzsKHsYDXVV
+RMxZoIl8kpnZ2EvTd8GNGkotBIEOIjCLQ3OZSbqZhjNnck0hzqs543osa5yhhQDfOGyxK2Qkx52
mKJyb87Rq5mb99EHLNkRtLNRTf2nKtwPgt5hGlaPuWWK/RSLPZKQcksPjVhVT0sEDtqDPiK9tVMX
12a9YgTmR+Xo+SGavecZ70PTL3sElzs2ITIbbyvmNW+6gbvLWW4zT66xfCRpzKTAdDzioj5G1woJ
NLBf6iE9w4pCeRWCSF9ciDNwH06Iz0FkL6Yf/MUz8GoQolAmhKzkdvKKjaHf50VLsWIzpOkMeQLh
eU1JJVhNzRMJKMznfDCiNaT3Nl45DcKusCVjQxArREAFO4T4IXDmHRU+12vNKx/y6YHZzjdzUrAS
BYPiJyyD/NXM5A49K9eM6faneqpftEAkL4Z1T8DBeirAUsZwgPhruHgGUh9nDqj6bojRPTk7Y2JG
L6PuCZMWMpO4uZel/yHTEQZAyjcFGEJDQPEdh9ElDxkyx2a8rxvSZXXNKTQBzxUlzndusUMjxatu
yKaq6eUAIpAxCA6njeBlaYv9cTuYmOPMaMsUdeNNzc1eLmiGUEwhYnIKUgR4Tj2u3LpuzwHqpvXM
bb9WltLnxIOwQtX84eIrwARNCLIZqTUb1vn8/5cSzlcDQzuvzkG/rpqiO40+ZxYgDv7n/18y2XuH
xu3jq+k9OFmRngSQEmMe270J/o0YcYtithuJH3HaK+6PH+DEcP4hY9MP18fRrX9jJYedDRyd2x5W
WVID23Xjv2FIflPUNd9DYWE9HY+e8txDUXGywenxGXXKbJu6oGYH6tQiL+yHgYt0W3Q2xlub+jlu
mbdbI62F9ZF4C3ZzJtnOoQq0USRu4yx7jxG4mLiYNqkZfczBc2oG04lAw8c5AzeDZdOoepIcMvET
6eZTTwrje0DmCJF7LEa6d9i/7xE+Io49D+lGm/9tTYdsdYTZcTClB98UzyOH90EiCdNRyhirRSVV
ogXaTEhqcJImr6zaNokprE00k7o7xu6n7MzfftlJAW/mqEF0VKQKb/rwhH7xw1N6K131J8JWkyje
ByaqGSwGQiUcbNPkNzB4MqxVKEWL2vadtRe99mB+9ylSS1tfU9+GoNzEP/wuJ2lA4nGn4wJLcgFa
iK7l8W/Ht34cH+oUleuyo2FFIv8NXbjrZ6tHoTYhv2WzADEq9TextPQmrfyLqiOLbgct7TxUe6uI
WfCK6qw1ymcU6+ue37Jmz70ZR/mB055eIh3P5A4xbx35CUjhJUmMo9YASF+H3CT8QecYHHZeex6j
8BpZg/RWA4YZswZBwzc2sW3xhxtM/ntHwe5wiBOMV2XNNLqIwXqasfNbIkmy5+65aJcyWiNg9KtZ
7mJ3QAieO5uuspD2gUqollywTnz1huhvVf+TNMCdZz+MSKshWaDSyCZCDMzNzgkKKKom8RQgT9bM
9qp1PiXp2evZl5n0g1u2wUS+RAhayNd5d9pi3tN0wCuR9S6fw/ko/QBshk40CuW8W/GxIJvw6mdH
UZOOjpFtc4NElqDVh/85inDY6Hd9euQOc+FEI9fWbnjL2QxikQq+qpZbL5dNgrqt+i5svEPd/Owi
2kF4gzW0mgygxZjGU+/iD8W7MxTfFBzvBjPGSMRovQZ91IO8sRgLgPQwM2jRQeKqPI158GkbFlxn
/yJDRLSGrx84kQ9xG720xcJkThEwV/Nf0rK2FbIzQgeirynvvzqNEwon7cwsonUw805xKJDn6JOr
OIdbYst5XtQDa+yf0vGfZfPTcKRtsGeVNfVP+mrPxXsMoZW5R/1UtO2jlVAEx0bx0Hv8x3LUv7YQ
SBN1+5BX1q9Fe7bWVPkMzO2H1q+rY2TPqGMR97Ff+UEPnx2cqXwuW0NvBpiKbFvapxnwe5zP7VaT
mNVO5l2kgCDZqgjDjE7R4O86j0Rx4oo5fbLuDKN2ujfj2Q2Tx1w7wY6f0N5kkfzXxiOQl1RsTVac
ghCNvVMyeBycGdBP3NaLmORktkF8ojx4mttyumgXK61PFdGS0wCeFi2AJl4aShR9q1yzcYLdwCIx
o0seWu8QB9Y/oy6eEO8Ve7fy5b4ewpH5WpCDGERVHuPByEGUfLRufLUK/eK7cf1GNlF8nbGjLVI3
5MCzZ56smmku72n6VMT1wZTzcGANMrCkMaN77nlXowx2zXyzG8zupoITRiTIrpv1cCo7q1qpvtli
Hp2OjlUY535Wh3BKbjZauL2peXNsdWVV458K9kezK9kfeSDmW1xnNWHzjFXkeEqW8SQBsuU2SwK5
I3+zXKFiOAkG/d8Bgpys1+KT7EFiB+tSHIvJr55V67/Wxs0L4+GFBaT9WFR6k/m44WXKknHsKufJ
Tqt2QyKItfv/HwEQmFNuXEZ0JqSA+/lbYpN0GQ88XWklxcl1u5L7MfcO8GH5HdSoe8Q4662t7HE/
JJF4Y4qFlblu4H4U/gUSycYRzGIJwKg2TVlYKISQbMrgzRGJvIZL+lXSczmQ3GZAayzztN71Nq+b
Kuu7jXrzaNZTdkIgzqw59mlCE/1Aw29v/YYllpWiEJKiVI8sgPNtERjl81RyctRhI7mTUuatk/MH
9gMM8/SXgHnvrmZ5h8KI5JEG82lY4nOii9YkSQhl2XtQkEiycvtZJMSfgtQSLzKquP/d7BWeavQC
hpT9JusbSY22m0eguhJDMGK+QTwOgUJ3HKq3dnb35Juenb4dz35fE7qcw3g3tPmvkVP1jAKCuzxi
4F9VItv4VXfP0DneGgOmUlzFL4MVLQmpUN1yv0Jlaep452h0C/XIIEYE8aZ3QAUXSf/aU5u3ZghM
K7oWXt5fZakqTE3YEcyxv5tlU6LmHn+srGzX/OX4dHubsJSueQz1MKGizBdLu+HvWlizW6duQMx3
w0/MvvdMrOuutq/znPv3esjZCqcuPsyyvGHWjQ561MWm04QtyMQZt2GdeAeD/4ZtRmqKtQ7xLCDz
dY+WGzpHjOUUPqSoWDTk22IO/U0CPSCZ8tcQ9NB2iDwWuUQzn7Vr/4ASl3gF3H+lKKK9PTP/alD2
rOcMCmmrPphBeafeK49q7tIjjwjYiIU7z2IRhbpDCKBsULv5mh/BUpN9aKMURKECRVdhbEIuruBq
+Xm4Sb24vZrNKYza6pkpp9845YOpguQI5xmPfCUbwADL0if2AVGCMoPnD9FX8bAd0+QnbcsXH3E9
BOILMTrPybInMz2cFykwXac3GZygT/6Q2gYLhptKRss9XICxY2tTXZvIzi92Qo3nZEsItl++1sQy
7wlz2rDXbTcjSTMPXQNhNgLWuSY82L0NnfQ3cuR+wan7h0vO3MmmZw6E6G2TOMZPwDdCnuYsU3nS
0WJErZ5vrdo6tA/CQjhXamEd1ehsyuXFIY/dPUYhu34ynYx7qkw0TOSCrRzKmY0ZD9OzHcSPCuPG
V1MOYlm772pT1zt7KTzQERRLis7MjK/EmNN0b2TljA8F5cSDU4YfC4+hqskQNdvGPzE05TGy7XYr
ByIizWFG+JUxrOTaRmFk61vqWy9Z5bIBqkTIMrNzbzASx62hs6uuZLSlUn2ZWF3tcRv7F/78cjvx
rK8ROxkn2TrOukHtw5GcMBFwIRNYVgBL0EuzZ8ZG8yFhZrJOo+BH2L56KVLjL0tL9+/AxYhCLHzT
BdM5lkzIh4foHYz/PZFm+GOe0endU2eIngxZsXQ1cDQ4PuWZmh5JrNvTVbpbKw+sPcxKMsFsysvB
eExk122spWUMpJOcVJD13ESUvChMn+KaZQvtSHaEwMdokq3f2o0hbPcAvYly9tdFbM1XQzQPXvOg
sWTvJT7fPYw8UjUdJB2AfB8y2/9pdN/ArBxdesy8u3cdOmHHcPZyctVp9scWex9Vsl3zYpYRnOYu
OHh1MK15opk3Dz4pmV5N6ndDLZfOizbLrDEi98RTpCXQJNP1S2qxaj7Q5NF+oQFoE2s8NlNwxkk3
ntoZc7LomGgJc7wrz7qqpCEKzPAJBZncfK9s2k0F1fJDGxDePDZgdKTpvUh2SZvFb3Ec35oA7gGA
Lec1I6jvwpS2nEW4TVmX7IbUzl+G8D7j3ThzxKALDnXEmkZFWx+fEjSjwb/6w/A4yhLBKRbD7TRL
fuBceJcsaz4d1FqbLgncC8D0T6G1usshC3d6AjdQddI520VLYwBkCS3yBb5ad/XwZcwW09DREPlO
u050KsPMPqEhg9zfcfZDmOgN0nLs2qHTK/dGaV6ALr/KumcloYmTS0aRLHbz5Fw5sHzz7qETDHjZ
bwGXJavjmpLcBlVKR3P2j1HfVUjKFLu1mOcTYl0mRY4qBgmbWcn3Hof4CqSL4QDbbIcFrF3xIcUy
eTPitrpqi1SmfiVCOFksdW9G5z/jvHQ3ppl7mNbddYchCSujgDOT/q0slpehi7wMYCqp5LyaJlaL
U9m8RnPlvk5lhpzVcL+AP/FQQEfZBEpibZpQoc7Sf3QlUNe5d0jEaKxj4VhfkNBPZl0hvpp7+DCz
+4VqiSC7Fu2zjNR3oAg7sxMPfZQbXFP44dj7OtZJmeuSjt2m7KE5recZ+CAxpUEl3NWg+X7KBZJA
WN1OCwJ9WjIVaCuKS8T8CAFHZxw4QKC4mNWj7UJjcAcyN/OJvhZsRiAYZvdTe/ODKDrPbn0og5FN
rv9YeqRkOZm/qa0wPcYTSQfFHkvK1Q2Z+NFbkpGV+Xsmm+thmkPqHv9JDim509WnGbVfPnbSTTq1
rJqdqzWxkI7G8OhqdlkiggqjCCwgGyNYeewjShfkxbSuGRz3gsLKzcHkYGx9bGrQbTNmLuU2azMs
bUTzzkdOQKphNt9Q6376BeQtFnVbGaYvoW4/DShhm3gxSftlhgTMtKi4WU50oflM1hZQUuwVDvQI
tI9psLII4R4bXvk6AAcy9zsPco3IAMBr523spw/XDT/SZnzWHv/2WDfHGSEhhiQqQ1KKD2UEPwkL
zhXrtV5klUFd00d86Ml7nYxEPcQdRUIai3BjZ95HNpMYVWmx8scAWdKsbgG0vSSy0VY3Fw8hCnI8
wXB1+lZ1jKoQ44HqXsgDeigd9nN1fSlFcE2i+Bo69POOTVuJJNjfEYpBnlDPXnKOMEeOPiAGA0JD
HoC2RL5ChNsm06qnfv4bJpOzUUn2hSzlmyEyto8geJjG4jlv7Hs7Oo+9Jiw+du5kZl5s4tpWddU9
OB1iVs33cR1U80HtvkvZrEmeOqoCs48J46EpqPm42seMdjIiogG9sVjT1xxC0U47NcE4rn2e+0Ge
u7H7spH4Zn0Gr7Cj+QfJ7YGwY4olmQ2lU2atXDKoLJa7K421wA7zjRBpiMKteuhSjkbM2lsjddZy
IhDR5LSYaIp7K735rrEEEfhwawuEzTmOidkqnxzb+kHFoEDLzFewXvemzp7YPt6HoeU7GJ+5hTUc
GdTcyqewPdDFj1gzLB4W9VPqaNxlGl1Nbu9aJVYtYlIoxSVGX6N3SNDYRuxMJpYlV3ZinUsuaIrA
eON42TME/OL2/5fZMkdcabhvLOivwnipWye4/f+lixHUpRhy6bswFcGuh5vzE3G4rxKreHHJfN60
lh7OQwqXqCU1a2uXVbXx+wJjVxqwujCGYZvTwiPoQ93czTsRIovENr2HfHkf/D4holb9JhXdnI6n
QyCh6SVeTD6MxcYaLZx177zxoUorccaQYt25usZDRCmzEoX9p2W/wWVYb0c/ga6dWftwipp9ZbDl
jiC5XSVbG15haOqD3Z+NhjTWGc0B1yMrI6tl8Pr/PyJbKk8NHoyFkMcYgR08zyugOGRZQbZQSvAH
bpwxgg+2fAlbh19Nx/NS25ZzcidprwxLc8V4Fflog3wMPPXiVxNb9c5579RgnvTyJR6ICzfKcccb
/HeeCH2AJtef3O6foBAFU48D16kZ07ML8fAl+qRkz3UTkiXSTASHAL9c6LkzWP6TZzagp/aSiBfE
jMk2iTooMjO/bvCotsEnIYRRbXGwEsbrTd7GRxd6JGvxINmLgWyH+VpWxpm9CdzEzjKOWZedmjL7
y0aruXqz75KmmB+ep0HdsEvXLx7SXEYLsGyayU+WH9s9BTOmgDBB2O4XAPX8vqeJInW0AYSE5h5a
sFM/6daMVrz4L+XU+ksK0K4y8w7ZOgktgdRAjFxMXBK1wmhmV6JRgk2D13id1mIlSma9wrRZR/jL
NGn0zliFr+78N46AAAxNGPI8NtZlvNZFHG+V0b4R9LxrlJ6vpszmtY2euHRt+xk9mdW8URDER00O
9cpArOdwld+MColt3BTXjjWTUO4Hf/UHvHKdIBrDz3cFUoJdIBrO/EQegHk2UTCc7Gl6rjjbY9ch
gSpIf7oQ969rEfqMQ4rCx5xPcZv+BiyVDo78JwaWuIEc/hBKE/HvEWnOTuPH82F2oYBpWi4Lwgh+
zSYqV0ojDlvqB//uQzgoaiSOY446taMELUzUt4mSv4NOrnjLUZtUO8+ILa4wk1CheSLtQ55o1Mlw
H9WpHRiO6BarR1TYH+PoQ4HiCtkHTkGgy7CLxuCq8OevuMoBJg9utg2Qw+8btOfB3OxgOgSbuOt/
k9l+bEbdcaWj+KytsjpYjLLHBnCGKYODXXq0C9G08+ruBZXxowWEa4sxUvvIpRHssC5NP6MZ7Ult
LmAuZX4UeRtu+4xpKgtnI822BsEtt7K7+2XhUUmrz9Y36GHqCZuJi9OK4PI1mr78PLTZR0MHvjZC
nEV5wRcxpT3afpr0xlvI4jI6ZzHRdDipH+0mpL6dImNTErcamL6PnTwECMhokv2W8AbryYE9hnF1
n6JE2IwJsAvHjv5Y8gE6l95GXvqE0RbMFaSq+jxL5h++F9l7NVTl1kUyDCLURHZbPAUJZIVaVa9l
5derSnFrWMX00vWSSjOSGuO7gqqUhTUMVSRNcYpwdZoyZCBDsrcq68Nq5YaBuNrmncnYA1FTb3XU
/tP84QXV0TBwttCpzSvmtOwFR644Y163S7aOJgV67zf2ePAmBFzm2IzbrCbqdWZGHPF0uUFzIeEY
xILtXwdwURurhxEuu3dDudGa/5trsyZrokK8BveuWTnWQO0lg3o9I7YOvO6zrSEzEE2/MgsnuyiU
2vPAInommLz11nZEirxTfAtkN+nCwoxgsjgL8Zu6F1SD/00cZLivCV5m8u2/+oNEwgu/xKOisXUh
ty25bcy3iLhLMP5PLYpTowi2MZoSJCoIqi3jX7n1GMaAnYNI3xcIl1mrEI7ETRiF/XBqZf1KTu1h
Cu2PJGm/RafeCEwBI7CgCf5j70yW60bSLP0qablHGCZ3B9oqa3Hny3sv51EbmERRmOcZT18fFNmV
JEWjOip70YtepGVGUiEQgMOH/z/nOwMs9y29L7nIxVfbn3CpVdMlsJU72nKklsFdaPo7s2+PrtFs
zTrbDln0rVDFWZdKY21ZNuet6DwqeSg4IXHKI2rBc4HCLvhhE2u9FOGZsGaeRil+EMh3iIB1Dm73
iIku7DSMTCVaq6rAlo0LfVFq3YUIpLXVRAwfN2zoxFfa2kJPXY0lVP2QO6fMc1S4+i4VS6UGyfEY
wWf2cj7H3p5bEnl6zQjyGFHnZPwwIGVFkKNH5Fna2jd9G1xL3GrbruUwCWiOzWqcF1A3c1p10/jQ
LuOSdnUM6GwED3SmRxq1/1A4+B1thLnhKfYFEXv58BiqmMxdKN/6GH8TmMxG7OAEwVA5ijOEip4R
fulg2NtA9upmrgtPmdr4s15N+SOWgCDrtlJ0N5R5D1VEsLzjpSTCBTVK4gR4DJK4wMDBphepvh20
/oHjl0tVvrcgOniHDLwiAeLOqQ8NkmUHCO+dRl0ISRdS69ZYV744xangWeoQSogy9LYdEFbTxOii
DUS+WN74o0A4m4BXX4t0xMnv3aOGwPKfBHRrtf4CCphig1Q9jC2FO2lOajHGzFw6ymwNmeTK6uVz
31G9y+v+3GpCTB1GsbMCeYIWIRa6yC4YRiezRndl1pe4ui9pjSxUX5U7w2gOMkWXOhAhEbRWtPRL
b9wjt9vXLcNZpTTc3KbfDxQ9o3Fcl9kIppUvZ0HG1/exDM/JjEJ7YU4XbYOsnGoYO2uNDrxsIHHk
Dv2udview/5I2OZSYbTYGwiYLGWv9h42TN2A7KnZyYWnhqM9UWbA/EYFkzQRvqH8S15FV5EFW7tF
krWAz/LFBzUoNDYC5RQtpj6d9qbK73MIqAv60HTezeGlkNeG7L8r5AT0/9gKSLIbeyAqNAPO+g7a
bo4E4swJkgdlRKTtWNhzUWvtFBu2hVfWJw9frmnOWF4olB1fxWbgeEZYipWsRxw0yzR6jGSylgSL
4vHAbDlCgvU5hFKp+mFbJJu0tbfK+Tul5dKFQ90boKnpIKwto5E9B+azZZ2b18TpUhcprEtqJpc9
fq4XERrPUVfvJ4RtOPONhBr8bNfIoNJO06ODus2qfUgGo/fdSW9SHME4UJCVJjoyhRpOzYtOmalk
v3Vw7Ah1dWGk9LELEkfMjI5UeLAbAt/sURqLUufwlZoGpGqLzmPjiGvNxQsFBOLOt9uLiKymqVTf
AmkQHG7bJkpj9i5OxtturWlf18jOYlPshWqhNuGMULpZrOpaP2kUMZduHUFqAIREbwbdByet5YB0
c5W2tLL8MTqNpF4tYqc89xSn0SSNX7LIv58UamIfEH3Q1xQn4403OdR51JyhnD+H3Vgzdeb3KOAf
vMSChWXlj5TKMwRxs5yuOTbj8I0sC/roYOmWGiZ4SZlxU7napUm2wxZdSbELq+qCRCdrFwV6crDK
9ga1G8tLAd7Cdneawm2iG9TRunyutUlyqnrs2Nj/jl6nAa/Q/ZXS8ivkuhTdMdIM/pkZx/BFq/we
wyj0gLihfh1+saZuS375ExGF9TJtKLTM1s9m4FwRdFceRmqhG8+knB0rpHQVLf06vyrSYR8NGiwk
ZUwrWnNUjaWuFuuCXHoastS1wOOjLjCjpY51CcvjRVcgVkS9d7AUTWJqTfR4co7mwyaNKbOzaQeD
Y19SfCZJoZPWWrxkIdYGOU7X3bTNqCfyMBuWRpWvIzoaazOCXT1SVIkF+bcd6UHRnQy9p7qJsdRg
x9f46sg8K0A6siEZCiJd1K1wg+8Gr96bKwuaoWP/GuSqxW1LREO/Udb0EAqPQarNYUDTfZ07511z
MdGiofLfXo4ZnUNRWuwj8n6na3Qiu6g4zf+pO/yIgNTAyJQ9q3UEJaZLYiZzOyBJr0ZBYdT1U6aq
GwnQJuhB8mjztsKn2pKz9C4JevzGifMA5CejLDinCUk8SR5elkaa526MY3aGvztGC18fLm9oGsRY
nADI3o8RN0TsB5LiAda0zbv008Ij9CPealubaEpTGjg/piOQ7QjhS39Z6G6wojh7UL3cVf3Ia2DT
sy+s01gkJWLsisSmzHoZguSKE2oLQKs8y8KONyQnKDVWvoPj4Z1V1aWRyohYv5D9dO6CIE0vAVgc
6xR5jtLhms5pCaWBQy6Hh3kXhMZSA/i10dk6LEmcojtvPDQNg1kUBEZocfIA5+3bkAfbiKPkfiQO
4jJBSaobFdFQrvGtlODO3NSDItoc2aTM1pvx3qRgsWpZLKAptdNlHo7RWQJFnm/8sguSH5mXXlS1
Ctd6PrCN0MfdaJeEt5s2H7Niqe0dBoJfsfd3PB82qRHtcrclvC2niAOkeSPt5C70eNnNpJalCyRZ
EFyKyXYbe2yLZ4qfpRzKVMaqTUim1sYH2eBeDAL7DILDfSSoZA1RfYsh5nJyzOfa6re+mSD84kNJ
KudlzpSu2vExK8VpnBDzNK24FhR1l3XtXSPtg4c0zVUJZGyc3MklZ+cWReY9a4QJ/osip4oioKDh
gwFZkA5Wj+YHSXiqMu0UAv8Qo2h2tH3vHeBDwABcYiVMFEr7/El5EUuV1x0QHEB2JhQVwEdNx7p9
pD7TnuXEK2EVmxDZkdfTCpPCF+RUDFEeNVrSLWTcPMeJtNdjUmyFMxwK57Kf+pHUOIrRMPkuyiHb
jJDBMZEndJoQx9AAvExFdSSt+4ZQW90u+60N190wv1uQchb/n8457r+DqDTdz+ich5dsfAvnnP/8
n3BO2/jD1V3T1akK0uFROuzL/qVu/vF3y/rDRT1oKWW4ypRC8pMsr5rgH3+3AXo6ikBxw1bCId7B
+W80p8bPHDaMui4taYIM0O2/Aufk9ypypLJ5Nt8XMCYFRloInWhbya/pmPz8FZkT8batnGbeXEXi
digYeZ7wn8jHdZe9mZ10W3zr5gymcKK08uoZXf55kb9lbcpckDVwPp35oXx6cbClry/ux3ByMLhE
sDhU0p9xPu/UmTvAgwNwbD3HzRDsY+HlRxJMxCqpp+zKJe1804d4gepitNaU/fvjmDpAfiJTO2sa
j1CfitSFkS7tEvZ1t0oI7F31VmiREVIE6cIabG63UyJEylaUp3Ykp9ZPVXgVVHH8Fbso8PHGyb44
g2y+5rY5mPfpOPsRIpPApok8pJougW0E68gt2gEjogE8J8j7fhuFYyEfSV6P8QkbNhOqDKhekbLS
V+Abkxz2YpOU3Wwzq4vuTtEHghBjmcxcfSsUmlKc9xiH4zz9UjtGf0IfwM7EcSATV6I1LuDdtccE
gji3iKWM7AlHR8FBUX3fJS5s5Si092ZZkiqHq29dmAInDf165DGB0Z4CL/q5pVSw+jK2sD7s8vwn
SAcYjCLy0aDIiI/Oti8q9CoLNrJ71jrUUjTCa0g+dg6inenGhn9C+WxLAOxD4Jf3KKjWEF7WAYEb
Gr5Uz222lQCHhcqfQLd93cXwzZ1kjzMRJI48Oh1t80KtY6xL1AXodGZnWidu2gqLqXR2mdutXJFh
3GLD0o/wjkN9NWpynVHsrZR1KJRxJ2Dnw5SjlQcyqcM5PwkiDnHmaYO21UkHljhTtMSgPZ3uLITM
oe8h8Varwan36BSWjPpdF5KfE0XJioUJPGZGKAj7zrkOkCbdLTPmgdojO2LCia3wzo3I6JVzvmLc
gyGYavY8w6EaraVtP9YaWn/QJnVdroRvbc3eWHOIXgVkVde4hVHJkJxJPyii8ghGnb2TYeznf5kq
yJow+M0YOGf2AMoIvVGmY4XDBTEiDOomGOdgbNFxDqhT0p8t1HA7C7PHob5JLPKoC38V4HHU6Sfr
SGDtMrhrenOHaf0iY8gz7M9H/PMOUb2O7DloAbyh3tmIYt1B6xoS4n1y/QzRw+OUN5uyJY4jKmk4
D9/Djlgwju27in5CRZ9WEirpSXHmuOJhqL4nPrHGQts2XU9mVbe2SZenY7rSKnmeRP1S0rkfknrv
yeHKmPyzuM5v6i7B/N1dWwMG65a+ru+esMJd1j52w2TYOaM4j3J3g+1nBBebJF9j+rkXfjCRN5Zk
E1axYZ8kEzwVFubRn7ZKapTdefyjiWlMvx5Ge104xY3hzyfJmMNVj3OhzLJN0IG/Hs1rzFQEeNbW
VeUbG3RvD9Ec5zsHkWOVn5GjFButwMX9gZPVZDeWDPT1IWDmuYvLwHSEt7BaGTy5eGQveqeAbIVk
odEwdFS86qjcV7zBYYrXcekQmJ3wBDGJ5eMSGT12qHrt6GRt2ObODn/wFrZddluRAeXW1ZcUGXAR
DZfJ1J+ozWjoG4ylLod7k1U84yBlufgConHdWj7pNMV+UvG2qKsjm3zcesq6kC1FHAZun/IhadNX
bAnr3G82I6gTZNKr2KcH6CDOaghvCxXW4eEgPYQ+7C7NLjrLKuM0b7Wowp0z0vEtPcsCDEPcXOHJ
JuWH8Q4yZZvjkaRvST82wEEwRt8GHSdYm3sQnPy+IonWPw6xgToqQFGBitacdd59BRzV8gVneT9b
loCf6LnjDEFzH22DOu0XjUn3es5u5YMq2InhtZ8MaqWwqpa635rbqse1ryd4umvPdbcjGZ0LY4A4
1/lMPgnEpZNlBc/smOmyEFCM9rMc0CM5aWaepVHrnLsJPY5ZiVycYLHCCTGwHxBw1q1z2ZHW0Y/Q
RqycxJoRO9DDCBb/KYpqUGt9Ya8Syi5bmM7Bra4BChbI4t1m3AGiDdflwGFYKu8pT0iSHgEwbMnW
/hZ5erOGh7KyhzaEO98doTqcBhPYShk8kL28Ry9/UFJczyIokm+ZPZxdYDm3qa+9uIjG2Hc+JmG0
D6f6rvbFOiSmbxziyyGdfiTE1aGRxYJoYOCfqlM5mRlRpphlOZIFW+U44+2QT9d+Zu18F8+Fzybb
JKUqygymf/Mh17AAalHC7lecaJku/IpzF43ZETBOd4kA+xiFs7GTHEm323IMvGRef3TBs5FRmM34
0+sWonDZotOyHG8XpGA2bMl9+SOuYhAzg3EW99O3OKW7o2R8Jqfklmi9+yl0njQrZ/Mt4quw7w8u
9JYC1wDkZRYkpBLSMi7wt3Z4VOt1XTKZFPKOTiHTrN6fs8aKTVHqI8SwqkVKPRdpDXy6I5NY+Owm
7Uk1Gouk6S0VuelskYenZnSXWtpc9hTONtLUlh7IxiF0sZP3He8ljHZ+zKG9mJ5SlDcZtt4K28HI
Swt9DgBe0N1MnvlVVdlO7wJk4HD6l4kstrE5Pfi5ggommm1uWnt3MK6nsHVWfZ9+GcbqYpLiQbi0
bwCKNFjbMIeX5Q9LE9uKozPBM1dpahLM4c1jE30eX2cdHFK6i3bfTDSKg/5m3kNuqtwtV63M02VJ
pM8z+VEm2Wm9fa5ZVvckFHF7lF/VNoGGtRQ5Wy4tU8g5rdTZtlNd7Un36FeIpMdd26rvhCprKF4w
MpW2ZuLm6UcaMJA8jMzsV7pBYUZVYNwK1aDcQw3dQOckLiUy8SGO0Wqs9fGBPkT2YLDQJljnwp79
xbYcS5LTcwrlrocc1+6N+LwoTWcb5ElxXWOivxs8WVO8sAi3lJlxjCUQI1BS6CNDr7kZorj+EkRl
ra1Ks8evYHe0chPdx0rj6R36Ym0WfjketahUH7ehxJ2wKKdxxHsHhOs0cLY7I/MbrKQRRtu6ydgE
CGjYqUdwleiaaFWPaK3YGVGeLCJPbjORdMQlQd0cjZpgtWhAulUoHMYFhgJ2zsI294VjVwdba7Tb
cZTxpVFX7kqPLZ+yi8smzXcCwD4WYq0cIngQlNHSaHkB0hoxeONpbB/9fi7nVlHoL7LOqcAbRNiV
TVXutHYgKdaWcsuRrsJTQ9T9okx9a+1HefIcugLVUpxpXwyzNfe1b9BdCiVCVotezFob+NNhjRsh
YY8MxgASOKQxjq9NEDhPJdSusx4CLn66oqF5q0G+M0IDb2MY72KVGJcBCavYrRL8SxPUQlGXajsm
JfFag8Kw0NTFuYaaBW3sVAFkH3tXXVi+C/SO5NvuzAAWTUiwYxk3WqnABRbOdGrsNtyy0aqSrZqs
ipTUsILaHtG4D1eVmJBQD7zsTYGQOCTKxFcI2m9QJlH1Baodpvh0clcQ0XJLyiLsgaVyRq35Dq3G
H/RN64xt/kgtDnS3HpMsYJ/1stQHsam4V2EdUQIM407H/zaXecgZWYGyxT+Ns4kFVW9CiK0DLujg
qNVsyXkudck6OChMzAMmmfaanppHdquOPQk5U+C7iC3jviaKg0A/2e/1cWgg1oXCdPBT0W+FXbOa
jLKfbr2szsU94nIR3QR2mhYbv8hMaxe2gw2MograGmM2SHEH33pmdEdV6GW+mVwXsWZT5y1W0SBk
8/BD4k4kNSUl6AuWSmgnNjN067DCFCEL/lVktFKqYzd1hfbo6EbzZHcJgQKFEmyH2A91yrDJQW67
RBEaWSK88uNO8zda5vLoYhygPb7lxBhOnYXP8DSNUqeKWVeRYo+fpCnqVVhBdNsqV61ZoO3+gnGE
Ut3WOa8scmQN9oWbewPdmjYq+s38yDEOoYqyGEA4yhagjRI83AkHLntvpU2RLS0SXI2rpmttDVyC
hPEEyAC+YklGccqunfbJmefAzEXg0IvxwtcNdrwmrTkUzE1nIeW37Ng6wuCwoPX5U6RN91MJFRGQ
P27cFTGrekqYigCf28ugMe6Umux8k9PQwB5NipW+UjR/vR1ln8i4JRWGvZOPT5K/lBiV+EQXjE5i
H9sjRMep1K1LXFaBcVvbZUqTGv/0EjaiSWxfUnUuXX2KL4vWCkggoqgWqVPUTzSJXOxv/b5UfUnE
RecYw7KsFN1qXbd15ztbgjD45o9a7x/J/7AxMzRGnGNmHKkw/vDbbpYNNjP491lQLLA3Q5mx10Gm
Td8F1o0rtTuDPOIG3q1fAq9A2hBLvuhulcogja5KguxDlnbuKbyYvFbSYxWxX68qNQ1s3DttxKRc
BK6/g5JYsVZWYIq3qWc3w8QBccp8hByfVwbmc/+booRjWA7Vb8M1bYeahPG2LgAXMu47fDBIjNBA
2bczGHUMvvx7F3lX+dBSIA3DxOzrqEcHcsgwOKu2kMvPr0K8yge3YgkhTNNEVzyXQF7VV3B/Un9t
mfX6SB2LejqMrQMEoD4nKmzz+aU+fmr/fSmXQJk3l9LDRvk1AQEFeI9lMNJP7BxO0TRK6t/c1QeX
coQy2FlQm6IG9K5wkxR5YE0hFmgEN/j++5zeegCjTdSrv3xPby40P95Xjw+myEjHhAsN2RhStLBr
iqqGWcRMgBoZ0b8pSZF48/5tvbnc/PNXl3MR+orU4G21Ml16SKdNwOQxxBWdeLra+P75zf1S/nIM
x6HsZ1mG6diu++5qqtNxJ9msm8K6dwwsay7kojFdjrR+vJg8ieCQsFP7/KLGPK7ffVxvrkpp8fU9
JpUVQQT2aaLrPTosN+4t1gNY4t2apjtpbxMmAOgBvVZDVoLcuDDZ8JBX3yconPVkEN+02Cr+DHZ6
Hv6X/5Jf/loM/OA7cQgp4kE4NkVS+92IKugz00rka0T4xKnhOkdGJ8JToo6f3/6Hz/zVdd4NKIPS
f0/bA9MFm+KTsBlIUyrudD8YgAWmG4DxiKp1OOzs+s4/v/ZHX40DmJLarmEL23g3rVmicAJZc4+2
arpDOaYljCsKtUrF4V+fQUFyO4rcGcaXnIvOr1+y3flpZTcMLQ9sGWIKiqffM//H5/fzwbN0dWUq
sp0c3TTU/PNXX4tGXrYhUyyoAn0N/a2XzG8fQy08M3xj77QsGDK9GOv0N5f94DG6rA869WT2jIZ6
9xijYGIAkTW4yACP4ZVeoHhcdlH4mw/lbWYVlXHHoOttCOZsIV1hvbs7x4uMWvXMBXUEzzEp6pPu
9LvPn+DPV/7uY+QititwPemKRsHbR4iIW8f+wMfYVyn1a5rInJUdyNOUJB30+2SxUQTMuwk7kzlJ
eJtJQ3pFQPG751ik0ofPf6EPPsPXv4/xbg2JEt8kuR6c7gCOh5Ym6psgTqhxTQEyyrFQv/nsPxpC
8yPm7MhuStrvxmmRkn47tTadOKBmThTtFabykCMb5YypD9f5dDCTx8/v8cMXy3osqc6ZFruMt888
a8Z5a8o1u9I9d6htWHm6/fwSP5/TL+9VMpHYfB2ust+91yGtnK7XuYZBTAv2wIwYgijMqUf3q6n8
Vlr4IpR5kGQFf37lDz+Of11YvH+BUdF42Fk4ZcFA02E/tDOzAFT255f5cJxIQUdCEcfBR/j2GWLj
MC3X4q+WDTzZ1rCOhat/SWYpXTDrOP69q71bsrrE8bI45IsvjOpoVP2alvEaPRHudXyqn1/rwwdI
+0Q580dvGu/enIvmJg3nRVkmWFCVc9/b1pk+2L8ZIR8NQktn90TrT5mONf8ar+bOsKyNqZjPbK4k
/Cmu9qNr3X1+Jx99W5YgJkNYuiOV+e7bqtF1otrmqdlevy4h7EtbowKztwkosYP8KLQRjfjt5xed
X/zbgW/y0Cx2hjw9Id8/Pt9OyiKbt+7zxVDBrahyBWI8uMbF3M74H1zMspS06HvQJ303CgsQI3ZJ
VhsOt8LelhlBbmKE+UXX/YyyJgZutMCfX/LX4cH9vbrku6Fo4Yh0CIVDxk9YXtAHiL+y3Tjcf36V
X1/d26u8G4RTNMwCP7a9XmbGN5prHQSn9FEFTyjfLxBJXOWafd96MvzNfPzrd/3mwva76QNhDJ9W
gHnKJnFjlHa2wblOGyhDdClF8pcnq7dXezcTV45OnXVeyatEoyT+7MMcdth/ff4wjV+/tbeXMd9+
a2MoAUjHzIkZXnNJH6VoUGQlKSGSObSY+CUN5A+BMBp+Z7sjahHphi6vFQqq3nAvP/9tPvxALFr+
rmKbS+f/7S+jEZtKuhNjtpycwwyxIHiSein0pfrZACv5+dU+Hq7/utq74ToGje028zok3PRr1yd3
jV2cmfrv9jEfPmEbRQJiGdv8qWR4PZvRc9OBQfBVWPb3DrZbBrDr8xv58LHZHA3Y7zk6ZuW3j63H
xa4JE/fd5PoKhXLhntok0igcpxjaSie4rMNB/uZdfXxb/7ro/PNXk7TptOOEwYsCbd9Z5pZzp9du
xxF94vLfu7t3gyID3GprBq+JHRL0C2xkqE8DeydFvfHV9vOLffiNS4dUV2Gx89TfXazFSTiiOAFQ
q3ZzdGJIGJ/7HAz5b17Zh0+PI65URL6aAE/ePr0YoXWYz6UPnf8++IHoN+TGV7+ZkD8aGJyg50Mj
6i9O0W+vIgvd68Z4XkhrDyVUvzM7CHyADKAbE+O6+fzZGfM4e7++WTbfL0/O/fVg5ZWdLeZ6GjhT
h051OqJSVwTdoHucI99J2Dy2VnVnTfrRHL2rWoe6HyDCr5V78/mv8tFrtBwH3j6rrGk5716jYoPu
u6Q1LajiYc2hEE9otjDytdn+5qY/vJIrTGELKd05DfjNZ8CC1xeax5WypGgWOgD9hVZKUrHc6NHN
itXn9/XRlGVblo7DSrm/Hu8QaUZ2O/ItIJ8hTIccPAn+Fe38X78M+ztJzrGpW877gsPUOqXelfT4
azgpa7QS1dbp42EVREn5P/jgXl9qfr6vphFGUhFSWGLMEOCIzGVEhTQ451qS/uaLm2fz94OTg6qQ
wpaOztbv7YW6HAm/GbIr7xrrCjnRDWKbe8spbu3Auqgh1OQhooTPn+NHg4MJXxrsYm0qzPPrfHVz
6RRMpemzVYFi0Zx1agSx21+5ZX01um33m5H40diQHPy5ks0O85cz+Rh7YUIvDb3yZGnEyU5RuBod
2jjbQlbK/c29fTS3sD+30eHNH7z97hMzQc+hL2ZZC6xokViI1usvaIIIsbnjm/zNGmDOe6s3b881
pA17VJrsC0zqAW+fJEGCPqoE5ss0ddEb0YQJ0a802nCVxQbmJ/vWbL0nf9QPoZluqw67atqeu6CA
vDG6poMwLFQTkQ9BtARtJLKwHdSp5tXP9/2XEtjPv3bNS/kf87/znBdjFZIN+5//8eafti/5+df0
pX7/h978O/V//vwxFcLV1+brm39Ys6MEk9G+VOP1S90mf/79//yT/6c//NvLz7/ldixe/vF3cPZZ
M/9tfphnqDN//mgWQSqLkpyQc2XOcfls+HBefQLzb/bPPzzf0D/+fttm3/62r5Ov2ff6t3/NnxpQ
If6wTNPlL+e7VAzqPwWg/N+ckxByEtzO7Gq57H//KQA15R9z34NiKF+USa+KxZW+3qwNnX/EkZu/
iOFi6VL+Jf3nT4Hnv0bdn/duGKag6akE68i7yR3Slo5gobNXxDM3yM/FYu5W3sLGGy60I9py84t2
8A/qebps1+E5gd8YNmEWdOBw6JpPi+G2fjFoA35rds3BUKjSF+mLvqf0oNJFCqdhC+H9MripT7AK
V4S2H6ud8xRs/OO09I/Bffo4XcPdFdfyqUARdfDkTt1jTyjOEDK39/Kq1xfygSYeyVfDVywUAbHX
t5a77O4wuuRQ159a0PfBEfT8q/d6+edDeC1Q/XNle/9w3g2M15NbRalxjhJG56NfetZF/s0bLkBC
VeiaavvRpLaqE88DXA0awvfUfao0eIHPifbFl1d2dRQNwOj23k9uOv0S5PkBZLmrnSXB0crPY/KI
JmALsDRwOzrlJSwUVV5UMFM8sGv+LC4kG1b9GFKBGYAE8gnEacH/1U5bMyUOsMNenIwbQ7+uhhdY
qQvZ6su4u0rt8yzGM59+JUixQWTk5tVsPyOGEWcaRVNiBlbnKAYWrncjQaiSPIgX2ljoOOm6cafJ
x1FEpAk8J85Zaf3QCsV2B1skCZeAL3MPkmL/MLWXvnVtW1ioUU5MVroe4ocOeEJ54H+o9psZZFx9
VZzkuG+ee+jeALnU2K86caNj0UrIVS0Jn0FJtxoqRpD6WsX3Q30hxI3bguQ9TWLdqC1likRfp/rJ
TMC+XBfOD897DILdyF3Zwz/7I/8X5rf/B6cuVopXQ/qXqeq6Z5L6+nqS+vkv/DkpWfofjovmm6Iz
M968fv/vecl0/qAthRKM89w8Lems+f+clzTjDxrtLqdXNp7SQprOz/45MWnmH45tGoKfyXl3zFHt
ryjTDV2+X+7nX87i5KBcJX/OkG9XRNR0zJm2uoEznixKE2Vm6QXnyv3WVIJ8XDTp63qaJIrXaduB
GF3lLhgmBrXT0qUnSG9PmgCigfzBcwvgM7qdrisZbIaOgCE3mKsbTnWJDRKIGw2THXsADN2teaRT
BcUrjJ5qbVx3VbpzBgyysduIZV+CKU3ISTk3KavB1z4orXvGmggvX7bfY5mV2wwv+wJBonnMLDKj
tf5gow9agtijNoUY+wlrUmB6Z4XekdxCKz6wUEBDjMtQ5S0Ne/BnHQ7Q0EGtxBwnZ/fFpq+D20HR
bRk6ABwIaO8Eur+maG6MCjV02d/moMZ3guAs3bzTNAJDW8vDG1o/9wbic3fgKNJEaGwav16OasIO
UpUSZ6x3yPUahkN1DXAJpWHXrSdX+1YrjLIeC0Gduu6SRuyeuMErB6FaKsBdJGPuk4RDAtUAE3MV
+SUi3DpMrgoYW+Ri5TQLc+SFaXOFInSPWv/F6QLUtqAXFxVpbOQKBWe+YRqrNEQP1dbhDaKc8pAR
ukGMzNJIrWBbUcEnq5BGVk7wiA03gagFct2JcjaAohO/y7FkQNyQpFBM3ScUWz12KExHnl4fgjz+
wpZr2kSZrq1dqNRoJTI6KQNsg6DFVzWUzTY2CIdycaCJOP3aV4JUZSvfl/l4UGlG2KAD6VMKEwAV
E19RSmKoo33WpJw5Aw3hfpWuGh8j/SigbWP0Dtb+t75KdNK3QMOSW7enjFBv8CZuvFSOp4TTqdR0
tR0knCDdrrZ95cQ3LaX61ci85yeXSTjcJ4FXHbEwjUZ0kzjlRsh4UUz2nagwckdtUVx6KWtFJWKQ
C6A15xCFmjhcAM3EMQvLWGmaIDF2AhSKgmxdqXmIBFtpRPm2zpOHzEWKxvCiuQf0jgjSFkKsk1nJ
MZuQ7oQJEb1OC63aIMdM0L5BnOxu6hDFUeiiVurgrxuoJ/AUTCeDoDIZvygrnZZJ+4iv2tzqhdFt
2xL7dZSAZHXq+IeygDbAvN4kwdQtI2T9mQ1S2yb4WUAlbX0qq13ynSS+x8CZHu0MoTIe6HVXa/e2
sjlmgDhRunNRYNpSxFJ0VnJRY+nAKX7nTKlcDbF/a47muAI1BU7O29UZ+Yms49nSiYvtQPKDnVQo
d/T+Ko4CeJJdujXazl4Y9nhelsqHFVDLfRfEa5F8deW6CbrzVseC5k9wL+x4KwuivSY3y85qWACJ
DyYrBTAJS7dYy2Kke25aPqS8mEyggTV+yL9UXmoB1Y+nVe1qB8QnGEW74cJwU7wVuvNSmvXZlIbm
QU35ramQ2cmuSPdDmd6U3UseWT9aU4N2ySUWVWs/DkF93yEnXzTS/5ZW2Q2qBTgPVfMDX9e4qjT7
aDJ3RSJ+FJAeFh0Fn31Viz0QxPLG6MSC7Mi7QYu+ZD6RUj7RG3DDF0YIXqiqb7zmqbAiqDp9ekrN
lhSngUqRicecKKKGaB3h52THtcxzdh2iNnFbf5mn+Vb3e5DbeYS+sgb2UNuXlpY/AmvLecnpnerE
1rA86ltju6wwOqwUpLq81445MuXe19Q6HED1UhmGrsMBOavUocEotw1d54G+DIH1wQht3hNL3wwu
e7c/Zjr5QZHXPYSxbrKrkGyyFHFXxK4cdSwGMOkWQ/XQBwB0C/trH9btUTdtWFFOU26iKh62WTjO
sWUhirBYmffUANCMJfcRpTEN7TtAgXQTMzkCCTfRqDflyYnN2fILqaK95nD8EJD+WcIVtzQX/4Ff
sKE1StgsVn90n5OIyTAISCUeHP0uC87Twmf4mnq0/0KYHOLHkQ2Y0s68UtuiAbPgxXprOQ3fIks8
1zN1pwIWrYZsS7zcJtQmQnGAwC4HU3rryTL8RYsCUkxGsy4LEPKmXgO5L/eFqcVkLNnzRHjTzEYY
z++vmqgQJxmMz7PYxLP/i7ozSXJb6dLsVnIDSAPgaIfJvicjgtFpAlNIITSO3tGvLWe1sTrg+6te
/mWVaZbDHDwawRdSSAoS7n7vd88Zyk3cTUB3XPSslMHXptvukyLfmq5+06PqWbVOsOmzt8pRv0fd
HW5uKKpzHQzwCRWIF0jyOQ0KF+yGb76P5Kc3Ws+bN2WSc2cZ/LbMIo2AOjhFG77dbdqqWFslt8MS
GA7DEeGO7LW69gHQ2ojdZe57zTGV9nvQm8Muwo9KoLvRIcRdUP6BGZglTnSTKyA4zLQ6qYp3iajV
PknAISeQcooCGGDhmRdAxJ8t86fbxu4ZRs7sZyA+nzDtmaqwu60mWrLtDnIahsL5oOO70anOYCt5
z0y83shGuFUZkP0ciqWTf8wtWEIiq9/bIufsE+T6cbJBoRjuwc5ybR33M/Q+/yaoynC2EWTAD92n
XsYvVmG7G2t4KlsGm5kPTpHbX1Ng+1Du8w9XDRr3TQgcE1O1iwlQ58pta9Sc6b7w8DEDerpPKSTk
7mKUGOcSAYE0EPYRQRvcj03qMjjljvFMUIHkqxstOpeoPNSGH22y/DTF17AQL4nyl2VVXmId9EnG
pFmQAobL1xGLHOus/jHG4zeWxy0soGvs5begi1FGjjoIfgQO+J+QYcsvQBx3c2BIsMHqaupAsfpG
/Wa3Ri+urp0Z/4H/qa+fgjCD5dc672ELNmeoB8ZR+19xqn0GYUqWWPNb8uTAGNKOoodkNfJzBi60
jhVsAAU6kFxeJDE3UZs3PfOV8aVlC7UwbDyBLcdLXXnfMbusIgAHYL/2Azisyh+XZA4qhIyIdQCC
LqaIdzkTI8Dl+KDKYK0pT3xkfnCDYeUtiiA5FyqA8+tWX3MKdCBTX0wdMl5w9i1Izi7KnklGAaeH
Jmez0yCxod2ianwuy1Fb1IUbL/Os/VXBvUJL5ILcM5j1qudZmKL46rs99IHfPbs6hoqms++x85pn
l1a2p72KqvjFDjeo22M6md2sn/0DVgdhDgg50fzsO4b0CrOwWJB6ti8yuduBfBpthL+RYOAm+8mf
wljGdf6a5AcCzve04laZAK9YmJq3H9swINUkduzqvzArX4nMHH3JUDLdy7rMX2INyBXg2beqzt/B
6sfLzHJ+mWhO4L57xcYd22jd9ck3xeATW6h678R9s2hxi5Dcpu+KMhP0cWaviqIiWq/Ft3RO6jHt
wxTKfajbYK1b7WrU409JcOmQa/pBl0m5VhWgeiKoz4BEEpLw+mdnjvA3zOzVoFC6ctrCxCvXHAwm
vjoxffdiOPfjCxiC1lXpZazZh0WwbdZDCAUor/qPrg1fC3azjtk9m0oESw19MDNdSGlIzGwr7Lpr
ju6548uDX5h8+5QaHx2eetV18idGMxf0tmRnXzbTpictPNJGWzHjcGjiKCcVkP7RIj89pgXFDm1i
xQvgmmZdRcUuQmoXqHkNWE2N5y9N0pPr+Va/8Zq+3TIxyr6ondgNaVe75t8ogn3LP/LCNTJ761sJ
ewon2k1ljJ9QMcMfDHF8dWIOPHkh6lVrmfXSd9PuIMaKI7slm5Wn+XwAmPzgXmrX4OQae5UzERiq
4E+iyn0hHA0sg/4WS3oStNL23HWYUm3e8yrm1hlACpgF7ZbZm5QYesAXegNdBIXTanDNEn25dgz6
rFmJljd7pTXq1A3FZ93bh6Ke8Kjl7e9k+oTJjKXxR50ZzwGHfy+icMAwvL9ggHg0OrDMXkHAXAAn
1FuLokKP3YebG5Oh8NfNDHgwt/It9jMkCrHuLPlu43mQUX8pTZBMVjyx+2FUGLx1F27stgbxL/Kj
KYC5K2Yn2DsK4xjW6KQL048RdZTmMdK6TR7jm6mr/gxi6A+Zq+TZIz22AzjtY3yzvhVNsT3Wvvam
k6SeiiHcl0zXYA+LjJXezTJNVrNVrmlbrRJM2Oo2xKdAdQfa9BAXlJ29zwmFtVQZakE8fhqauPei
PXCiqfBbKsZKIxEvHeFne81QQCezMloLPXgW2vAZxDbKjcJN8X7k5QmhBMmUBWPV3OkaSi9ZWcCE
KrNtdut6P14ry/3VpWyH+xIKfNiOCMklz/yIf5JQq7gx2IOzr5mADbIVM9MvTm18mZhfoBdk0S4c
h3efG5mrP7kzAhH6Dh45z3wDZLZugT8fOCMYeT7cZ+qTL5ItaVVnGXhApwP4UnXP6tcArVs7dINY
rE6cWsdTGcTcc/VfyMVMQWlGJaxlFnY55v4wiBHtNNl4rcveUhshuOFrfocZaJ4Lza+ZtJOt5sL9
lJISYT/Uzx2mhaWduUvR/GClAfI7bySYDR9OAnpLEotVmUN+CppZkdEtKGbeOi/JcT6BEHHC7EkE
M+lVjyFrDsU7f1gTO5ImyO0jX/WwbMr0KRjFues9YhzBCdRbvHBnkKVJqxKZ8NnHFfesV5xjcn9t
Awe6vlhWOJchkzcY4u5C1st4MBvmlYBrW016gefy4Pv0i6nhBJWPjKuiG5tsi+XMBTXVlJfAZmgi
GUBb9sWzUXIMqYPmoGilbPyWPY8P5hZNi8GYMWddFG+dC683D84BSuM6qbYBIdfFOMnXvmPSpzBr
sfCyPwwlmzBJn2tRLVQKxlTAq5DEmHjrZv3KcLVdnlGXtbLuOOhQf/nb6lWEnUxva4b8vTtz/ryX
etNdGE5QY7QOj7ZSGfd2d81RlmONwVFb0EfKO9NkvMk9ToMtjkwQ/QR5+T04kcOtjrwI1L7ffqvc
rVljwJyc/IZGaKlR1J4Fx3fbvLjcYVaZV/2kd/8iJo/iZIToM2dRaczqqmTElDSTVstGHs2pmpNM
TbdmYNVaChaWFIbf2qjCH62sjqys157WDIyVoj1nNgyTaQg3hfjpxCG644CF1xDNVmPkrCvSH5Jt
mauqadVwezBslmp3xNru295W74ePWiKS8K1f//3myX/WGfmn9snq5d/u//KnqP/l/LK5/w/ooYBl
/q8Kkac4/vpf//5PlcjHr/irEmnSBxHMphASoIgwp27/TyXS/1f62rpJRpN7MjiMuQ3yj0ok9Aw+
a7rBBPYcZOCD938LkYb/r7YO9oCGHe00l1byf6cOSVOf7/IfOnMufzb60ILEDt9Ntx1+v3/qcXqW
lAwC8paWzPsXUGyMaYz0l6k0mxQuHZ2Jb1k0zQGMVnOIhY901/WvfbhXld2BCWJmLPTt7IVJveyl
8zpY++B8jMGjXND68j1JbYCvhn0ZhuJldMLhCR3hJRM9M4TwiKkwpEzaGwPnQrxuckyvyHnpv5R2
f+pt70sXvXjxC3myVFdver38NvmiuyMZ1me8/G1AHLmrqcwcPoJOepwP00uky5AxaGvFmJrOUFRl
3O2Oce/aaT8L7mD3xEycZQbgedtRRiwaaezGPKpWKIu8m5YYJ/ry+cmULSUS1zhA0IHqHwGsihg+
OirL2M1ZgoMz+syJCpJdJUXVld3HkN3Y/zxNftDsM82tFvhD7Pl8Y240P+ie9Kbqn3A9Zct4GnQA
s9CcmbKinFVzV6LDyWCfga/NFs70gx3y1c3N7JJ0Rrp1OixLhkMb3w5CtW85Ne5l1jkrEaKsq7Tw
DayEvop8bJKV23FIV5QuJdDZTVc7zi2zuH3atbdjZMu+aN5MUUhqHayYvmbg/QfSz+rD4rylu2hi
iUOnx1z5cj80+U/ZB7978JQ3aXasjQpVKee/XwU3RIAW0A3FqBkHUSTVNbVAgthW9SRr/dQ4mrfJ
3WCXWwPm24rBD8dPtHWftTYHvGQ7Vln5TPE7PzSwb4m8hmSImWVfVYY77AwpfuYpY2aepX3DSunu
fQkwJNX858YqrkmBOklr2Rphq6ue+syrN2nBWROA/jeqjRGnih1vrMyD2QVrZJGiLl1bKH2oHWkz
/Sw/Jb3T/WR+uyrCH17PwUsfC2bKGzPbJV7b7MdYvutpjecwMkayuY54hr6QXBjOv+TXxjbHd2/c
tvkUXQd6O63BpyCD4EztsDn7rQWV2zIpXll4LMqaxTmRwj5JN3RO1qzHTLrg5vW1hbpUtJTAbDxh
vUo58pUOI4RMD7PSrazW81clhfadGsP70ET9Pir1HcIzIMtOYOzYYLYbxpmNXduN+btmOuvay9wf
4bMMS0bMOdHfJv4rDCyrxdg6FLH76lOZ9DndIUX1gACOmmv5reVFtQItSUzdjvRNH/ovxfDT1SiR
s7oVZ6VdOp3IcKCH5qomzS5M77mJLbVjuiXY+q22AjD53FYyevZU9KPzyugAz767uM7I+Z7KNG8U
49KG1m9HqPh5KgVAeS9wL4Or1F6WXbXTXdSPMtW2cEd/dnTTn0Ft6bdCfpuIl49d4d8tAUg8Lqgf
yVB/6tw6OSRoIO55XmcbplSHdaysI0UK/HyiUcfHAxQjdcznIcw2myDjxENzbb23yJYjw//2cNMs
ntUSJGQlx4ISq7MOO/zej4eg5ZmeFbhxBurrdQd6MHMUQqbWBpESmeoqp1Bd46juDkxQlpT3Z3Xt
xkkxppYps+4bE0TF0YhgC8+v2UF6K4Q/nBzRRi954OcLffTtw+OS4jc4+gxqNgOpxm7QrPwGzJQx
IrAEBc3ZOwkIPFjRfBgQmbbzqtK6qJDKxajnr4ztMpw9zDPZhs0EglDZvX1cBlYnzhbQk5bk5IaZ
/d/U2AtUfz3lFJSoxrTj3HIUpZmevUal58czY758PFMa5DCvORVT7HKzdUfGNJkbjZtjUXRk1NL8
5JM/qhh0SJNNQiX/ZzGK3yR46iVAETbCjgiOMDyCoxqnF/LN6spYDUrbLstOAuzBahgpqg7MTp+q
Zkr3ndWWkHQ68RpWmOqd5K2wB/8uGUpexIPufCmr29SifaV6V+/iypenknIvGO3qYjEZvMKJYD+H
sgJaUTbipLvgK3oYbrC8gfjWbdddwrDP9tMUvj2uLLdod54L4efx5tAaj+6FTRtI5564cuNm2Hhd
Ub/gC6M43PFLDVLTLz6V2GONtHr28cGl5/dVIyrzdn4Qo//eY3U4pEPunU2cmY0s7KdOL2gSO6KD
a+dZT4+HvgOFnTbDuI/9PFioHEN2FrnajXI4P9XWr3atMYRPj9fsWLQo9ZpxbYiw4Zw4ggXV3fGl
5pgy+H34/LjSbYY05ASMwzKZCS+1lkVqMmGFeKQBmbi5uLVRP7k2YMkh47fEX+dtKFCTkeb4yJhn
LD4qz1vDaSqffd6oqwq10nrwYCmMpfWnqep/fAJkPrT7PpJ3L2XK3MLf0284uhTUiJN07TlBvhzN
NIAbIzo6Yu2IDFhFAbWc4nnM4PL89Q2pW9pL1YGxgX6NYd5LDbLUulhBqKJUEUn3Fg60HRyzlnc/
5qdrpYl4j3NgnJJx858Col/tbH0XsfrjoUiL4BYVN73TguvjFbM8j6B0TyKsvVM1dO22Kcuf/WAz
15/1QXeqHCdSwOgSn82CcC+x0ZiItK1fbda4F1InLaeT3vgSHb4qRjnQSVMjegsdyc/DiulxzZct
0V5IBX58elymJmMDow0M0fNPbsZNdkzgRnsZ0MrHZcE7+eC2nJEjeOn1ksZtzNjBs8ViubRTZzgE
hX2H5Uxoo9PkG5S2XTjhyX1c1ZyZ7crJ74mRESWhgjp/DYwE2jMxJ74+eW7C0P6KC8qkyi20J8W4
+yFWMZUH4crPtIvXbTJYX8w8VEuzEeGVhPB04vbe0hDkl1Yn3QnHrw70Jl4DvzppNkqEMjyF0IU2
TTOkt7xkiYikNtz1DhBt4er9Z2raHxN7rW/HG1ZDFfNJiYmDxDHYEbdT/ewNf7Z6X92Ro/v7om6p
zlZT99NID6E+dT+Knjn7sG6cHf6Y/hRzU0A5NsALqccPwyubvUGbZFWX/vChDO7Anhda56gymtfS
H1cltCILWQOD/0N2KqzeVWAkefp4yAqZn2ogB4eIftiQT2Y8M7Etsqf2BANsvp4Yu180wDJBN+r9
tcB6ipEyDb+pp5PVmWuE1CXCj6n3ntDIjkRWuuF5yp0TuiDtve6GdJ/50qIDrocfCcSJpekO5nHy
9PTNjf54kP81HbBrwHvwxVSFu/J9znGJajhIDuw9plHeBD/sinRO+u22JXc7OZXLLIZZU1DiusT0
+qvAb2+Phzouu1vVpcDHBpHsHq8JTpHbRMPQqenWL+Q60xV6SPvKpxrdjhTvDlL2U+jRwntctgZq
GTr+/jY1B/E+ldMvnZrA/+8XQZ+LWR8+3KQMPp3QuLs0qH9ZJR6m1k//6AT/othqEJy7KKaj1iCO
s0qqtAckhKUy8kc6VAYe7yqPgm93ECeNSvBKQ0Z2ZkTl2AWyeWsi39s2rmZQs+rst6IdDobVZl+y
RDMTK9u5+KPsz06TOoQO+B9+J9fc8ev3MjzbjSsO0VjxV+3D6jUBRHRKrJg82HxZKFlfgr74eFz5
vahvpUxOjyuE5EhYm2qFIFGu60lvVlBJJ1DAj0cnoBHHwDElAUQRx9YM1AkH7j8e/vqa/3Bt5MPB
Acbz+DotbV6T0QbQYeSvRQNLdS31MlxrY9yswsy0r1ZQO9fHM7jCv7MqUfsas8W1nB+M0abXNgFk
4edFdgSd+w/fBMkFfOFNp0h+wM2Qrw1g4T+8KN/1g6+9drHgdRVka1oU4w+UFTsRJ/ydKgd9mivi
/VSnMGXdqvoJ/h5Ty0+tyetNQ7JmR7C0eJNy2D/+NyfBFNfZlJ3IcRlPeYJZq55/XT0SJA+mPLq5
CD/PNMlulRa8zWSGDzsdTUh5fnnkYz9+yFezjrGJixC//FDshjKNd7KMvZehpJlG8h2ocKidLSMr
3ukWstELwvXU1yGVbMXpwDHG7RgXzUq1uLUJA+AR6JmfAN3db5howjc2XyZ9Ht8ez/SuePaDAC7d
/Prjoa51bW/L+MffL82GZqfuIxpOFdG/zrDfHJMlv47wglQlvJPYMJx10SdzLZH/q7NAL80KtxmH
5ZsZdMXZN9EH2ak1ELaFxbhUQkFKjQyEDnERPef01K4VpLqxqKifak20a3KWrUWrg5u1tG72w7bF
rKvCW8VqoDSjPmSwXACF451eiN6Idn9dawaU+Xj2QwMfkQtD5NxxxpJTkCHPdNHUlb9Qfns8IBTF
uamNaqXyOoAvGOy1mWZL0nZIzp10k3OeGqglaAk8Xvr79cczjYNmD0Xr4pN3MBn6vwgLOOMi0TL4
u471I8bwdqXa5lw7F7d8URXqs+ePtNFZT/4STT+eNf44HZOgsgjzUPpExTYd//4fj2ePB1rPcDMS
F9vZ4DGfGcta7cpoeqtzrz9bOTaTxzNnfva4TNtE7dCL/fUVj6+vK0hEKZDEl5DSOk3N2Njl86VZ
2NmRsxQ9Pytghh2rwSFrXXlVHqYo1K/AiIZxoZsEC0qXnImOf2th0NY4212SvXczrDFma4rveHyK
rfDy+CqhVMpQ/LyxAVSeK+9dVszXRUFs3skq8H6FpPfkjpDB47wPzgYHo6Uzsbt30zxaj7LNPwa/
dRe1poITAbGGlv+un19u7MmhhwTn+3HptAF2xDhw9szP5x+0QDbcIGHtsWXdwkGw7qr5oZIue4v1
ST6ryds+rlDNmldGdu+Pq85zmnM9ojgcQmr10RibG45BnLHSjo7AMAUb53FOUB0A7DCY3psRaiOm
BO+SUGytKwni0WGztXDBcl5r7vGJnY83oN/hzckpfreUt00r/aqD1VSmzhfiKhw7nEfPJuveZXTA
74U5W/vK6JZanwhaTgnFjqByxTovvHVi9ryR5wdrdswJocadxJJAIZVLpIOKKm4h1k1IOXlHUyk4
6KBCJ3tCwpdp9rPGyPli1Ca1L2XtPOdh310myzw8rsoYbhNROtrampTn3rTkuRTdT0Ie05ZPojz/
/TratWmt8ilYk7ViMGiMF2WYsFEdu+9Wi156zyt/MngD8RKN0t3C2R6YAF7riJxUK8bwI5vM9xqV
241pqeGlMvRdNgntXRKZ31ddWK3KNA0/VN+YJD+S4NC2BRysCOcjVlmX9i7oacNDDOJYhXvmo8RK
OT88nj1eG2v30JdldgCa+01RnOZ5JY3nzpLo6COwfsxNJafMmZ4ef6/H39DmTLHD2vry+Nv//frj
WeZhqAqzKD31ujHshhipJ3xJuQNm0jDqKKIXM4dHJrNh2We0GcamjC+Zgy+5s4fnx0NJUwiefA0U
vKrMrdWGPlm1MEOjV7rOuqxcbdEqPbo8HlKTIG0Q9TTBebufHw8MWNordMvtMgXPfqbE3WJ9sCid
Ew91UQivR4MTecUYxHUWfVzbotW2KgX9Nz2+wvUV9rExt9YWZ5azfZYRtERZ+s25KfL27E3VbIec
n5qgrsGth4fHV5aGyb2chF3oUl1wZekdob+7fz08LvUs6UGdBfnPforE5v/5kscXE2nrWJJYCSyj
j66xNcQHkzPQ42qgmWEtHk9b4uLYdkdWPr6MEgI4XtMslxS1nGXjRs3B9rrpPXLKo9ua/bMJnPUZ
uhyFl3h6DwLuYrglCHjOl2ZiuavWGLG9Sf+jEW12d4eB6A22xNXjsqCtePbi8COWbnaX80PTB4up
bZO56byzMle7avpEmqzy9L2eG+Fd04ZkN4QI170OeOQ4OP6qY4/BBH1NuaEbv7j/0V/vYTnxHcl4
OfuyHnTcNkHyRuyz2mEQG/mAE5QGrIEutZX6uldauM/jWtvQSsYmBTGvnUS5qTPk5oF+yT3JPnHw
P1xIRwPxlrJskSTnzif/XqjrRkXCYzKrY+jYw1JkpkPmUXakXCMO8JBvOLM6GzumtqtVQHVrJ5mL
zyFocZeMgzEkJg3lPthLk0zA5NCW4q7YjBqaPT0ZFzbh2ydvTrTLtO8PAX9I8LbOOdk1UlnnKmEr
2OvOVkBazyzkt9Bt3Z1JqmhR5SJfg8iiw6b5J1RjfOOJVnhrjR+6Ffxx8Hwt7TL9AWmNUrRaxqFn
7KouV0ek0+iuCsFkEHUCsyvbdc6mbiGCtgatQzBKpSIhq150a358KFc4yUscGAyTp3AorJVR4//z
G/FZmnb2YdgEf6fAn869/5UzePdql99VrLIPMirVkdP/uKShVCwrkqeHxvJg8DeWsaWv7y5LDGJQ
ULVVIt8bwf63NmW9rUPGf4vEOUbeReate2Ej+kdZqLmmtiKEG3GEVb3gF7XvjmG9uvYY71NqoHar
MKQVv2PPDC6R3zTLTundhgJqeuMHnN1CEn2bqSK0bLB4uHi+4MJW1zgGiZn4FkE0x3zrmUJaN3W9
ckutu2BUTA8NpchFah7qvIOlb431WrVLPnHNpchx/fghexfSWEZVVaeysF7s0py2uKcFaVFXrs2G
sFCVly+aat6AnsS32kbq61cutyd8vmGQJTsquXLbYEfJ5UQVdnBOU0k/3GwNWm/VgPsqsZ9sK0mW
bpk+oeeg9+i/w6DDtim7U+1V1i3R/K8+7t90WegUx4LxIPHorokVB9QM5J+yGtJTGpuUokw894mL
vDcTHo1H/6ITsljPs3686R0ShCU9m+Bb9Ga81yWZqkZoC83F8UmcNF4WioXS1cNNpvitfX1vdKLZ
9zqONkGWyNLFkaDQQKgKbmlRfULk+Z0hRTkUabILUM+Dh23pbFIJygI0GIEiwzBW97rn7RQ7enbp
U/GUqTjbTrqbLNO6eZPYBh2TQIbpEMBxEMItJnYbe5YHfCq+uGrFdzUob4e64I0qIikA0hQ9CxXn
8VotOt/9zJqGXngI+mcCvocKpUovnFVEiV04MraZSOixLFtmTK7KSuW10w+xA86vMaZ+VY/xMWH/
gbAuSjc0uSCUdiJjB5PnO6eJ1pwWFcMnTnAMPSK73rhRMPAWnUyuTR52FGmIfiMBL157q/8KeubB
/WQ60mYI6QgBCo4Tfaf8qTlNEWJTRvQZbONUakQhwe+8J5CrYLpGRJ4F4uil6rVVLcg+FR77Hoq+
Z6ovO0k8xkKfBa4rjm6zwL7J7WNcqFVvErMAesu3JU2apykcZn5IhHv7XRfxL+ZX8olen7ZBRrWs
fDvcoK4plp5VHRCuM7WUVF+KNNCqRnV8L/rplWq4vOCjne5aXOuLOreIo82ITKMfLnpi3qwMpykE
hVM6PFE83QrVrq1AxQCvC1icDPHtLJnv2R0eoLkSIbUr/WZntn0d/FMx0hazG95ZtDWpNzTa3k2K
czKoTw2oOR+FzN8MFLFjzyVCV6xwPmnblvxR7DgafkjjuRn2epnssrYpNnU9sZsi+G4Mzp9U17ur
rrOlci293mMTWnVEdBemw4ctJj0hK2NLnkbR2kcMFYZsmwy5nEJNHTI2xXzclbewJ7GhPybWidWh
jnK6ZztpWAwz0qJehgumUKm3HkzrZVByQOtiEQ+Vvrcv/GxVOehag9YwKfyGT5b7mkahs6ZoeK8j
6hY0CTdaERgbPHfhZ4NyzzGpSbBf/BkNGptUUY0vBDIBkhly0xSDu+3jRWeLjoBHbzDSoI5lkr77
sd4fNScUK/hlRNTc7owdrNlwoAmubfWpx0w6OVMlXgbrXpHIPNg5Jq+mC433wkp20xwjQiAGK1yu
vLQ3QAuEr0TbNLTzOF56A5Swk5f6QSof7rY3bVrNDD7ZFpEGqn6PScPndYyfQIVrx75xaZyO9U53
2icEqPUiSJFXaSPRMJwgbIP1bM+o35F/1Su4x2HrtZFPmitPNywpZD0a6Od5/SOd5hWjVf7BKksm
44gtLGc7T+5cCe1eTZuxxxJDURbHSCAzA6IMEbNVNThyhUDiyRnqdN/6TrGWd8a3vwzWXSLG3JkT
hF5ZY39OFDSy2qFvGZbBdl5zQmauUllmuz7MNHJ5GFzcqdQWvDPwDXKLZRjYXxDQ/e5hlXC+9pxl
WCMWVkH46QcKV33b7fJ6iPdxYnwFAc1Er+hfu9EKl/H4p3OaciP8lDhpKgAnW87JhHUd22HGrEG6
j3RSelVQWjtFM/xM97DfdIT3b6Ml9NWQG/ndorNRMxdAU8ULx+o6SImY2Q5PMSGPP8nA4uZa7VFW
YNJVGg0bh5laiEEhKaT8ox6s8L1pxVedBs9+9K0m21vKcnhRpXMgwO/dcs2u1mZQ6ttEkgofNVMu
UY310i32vZaY97GDO6D6IqTB2NdbYF3xG3H3Bh8m8aN4vsT2TUynctYVyzpvhPyagpm7jS4GgRGL
Fuh0t7t3CXrGsTpEykDE7gsU2QVGIa1elFEk3+oSwVE8vvk0z48q0pM3m9oZ7bdEPwdZbW+LKmTz
Idvy4oCpB6S6CSmT0aJtjUspQyShI/KLtRsxhPd4sZ+Bq0blx7ti/hoD2NnFLsVe7/T42HK31Cz7
KVd1u4kaesSyME4UWL0Lp6LqlKGeDPpBF4tUs4FgDyPLOWW60OvQBc/PApdnMY349WCJbNGrId8V
bnTIRGHu0wzFXBq/eGPWHio385ZjRp/HbJMnr8H2NdY0eF3SQLpUNiuN/ZZMJJZo+3Gb3qeWwlKU
kL18oZFo7nryqduyE2+03uNj5ZXpxmQ2AUyB4V4Lr/nDaA0w8sKmw2eWR6eqYkRKKBPbMA5PVdFp
R3LBzQaJxy+0AV7pfVhtdTOll29J59U0G5lRZGI7ZfNgtsfHg6209pgIFHNY6NSOMaBlkGjOdTyZ
gmGVPkTIPvopYngQ64dC8eMVipmjOHDHs1dbZAelvLJLoPYvcP49quSPZw2FU95kU74JStIhqAmu
VplGL0gDL1XL6l2XU7tS5G6vhQDEmPlXOcbTapJz6930XqnIjaeQ7PZcSigoXdF4EdEOVYKZt+YT
r6hVbJC02wFMHk+eU7xQkX23rK7bjOT+8CMFZAX0kaoMUKU884plHTkQu8PAXBTY1FbewBaG7Vq7
YUw03EjhfodKQ1/RJxfQ0IM5fRfUPOm1Yooz4ZqscWKgBMHg1nSQ+pW9lfEAz1+SX0jbk52Fyc7W
ybcJO6BDXXP3NxmRgnb9kqXEcMcCraue7vuP0s1X+VB17HgYJmgiGmMxvtCIitlqKJ/a2s+OiRFe
ElvcJlxXuEeivRe60O8H7AN68JVIu916mgspPQkUw2QaoN/WaVgNfyVxlp0rj+Z1F9WkzrTml+gZ
pQjCCgml+1LMdZsA3alrDFQdw8lbBqwXxyZFCxyM/5u781aOnFuz7LuMf25DC2OcBFIrkinIooMo
wYJWBxpPPwv8b09Et9duOxXFKuoEcD6x99raC4xSKn/h7kNNPqNgGLxclhVa3FnZjKPgn4yPXIGM
GNviVZ87hAxR8t6o7Zl8mlNJ4qxXO0O1BvF7rvPupueKfZlT8ZziRkDVUcFCW9lel6gfKzt96yVP
lsBlZr0w59XRVjcjy2geqXF+yXuxQ1aa+FUocMtElXxJR2vTV8WPcsIYk/T63TRlTqIjzq7OHvds
RX0cbQUnir0Li4rVmz0S5D6YIP/t1MuC0t0ONI5+XrfHwTTpZzQj2eSD/TVqQ3BVAZUrA6mYZol6
Oa3n6yCWUCscasGSVFyG4NW1+DGlSv7CYvMFDQ/ZMCXFCWYF/DVVyeTSzlkzYJqHrTLrO3gQzabR
OKBKEiM3irWHSf3uiu6mZKDmQ8jEhPBpil+mnb0zx+k55H3/xkPkDw3cietXP1oD9TEEcWQ+ZvLL
zbSjWRrqm9u98Q3gxnArQs975PVdWWHtIXKmRDeyxBofI6qJM/qzjZVH5Vtmz41nOwJj8pQdFWdb
Bub0mLUAO6NuftmY+lcNYW2eyeK5ZGruxSS3voD3+a1OhbkaeFz7apLpl2A5Wpl870IyeFatjFne
OBs7H/hLDKlfgZd/szXtOfa0WHNu/G4CQ+zdtiE7GyFDWpUHclGVt2VFtnVc9aR2NaFNefOeqiTs
FRZPUGfCOYVD7KCVIKiNQryXXHhgXpVN0ylHrEehH5MTsEvw9aCA7+yNkgnmXhGaqdSiNnSDLkd3
TV9f6tS3YztfprDILjybEYIHKC0SlPAkVdaI59MSkjWhnxQ2zsZxm/Fu2tNPt5Pd765uz2OEM3UU
V6t0HnF/EQZ7xtogz7fWonKtG2pysh1zG3SgLTJUgo+xLH40cdxSqY+ogrP0RP6s/JhsljGMMWEB
qoo828R7r3QneVdbsz6SyH3S6OFWlmxJfVDcdVQV/ZJvQNyJGsYXJqQuSherWRM7hGekwPmQJdEd
HuNn3RYKAwaUbE5lXzQxTIcAEvhGWKV+nxLAI2ExNU+31s4t0Gwj614VJ5jeNAaaazMcH+aIqX1w
1K+5qYbXrDGVFWWG8lvT5/XUq/rdqnVfI/9JCzVkccXEo1Cf1BuvExMTUJt/QLVvlbgi4c+m3Ihi
kW569ND7NBxrLwL6v1dt46o5qnKy4M9DKmu/xiS+zS7xdcMcVNu4Z4wd8/DeTzkWZW0M8AWI6iM2
QEJCaVbLGux/1zBUoeuXBaebHp2UeDxU+IvXfRw+wbisLT3Tj03c49Efa0Zj7RLHIjvcpbDBBzok
Hj0KKuot/VxJ8LGk9c+EWmLt4I82utcZeXhFdZEFCeFuEd8Yu9rRTodZvw+mQkV+TTZug8/xgFoM
Rxe+xv/8K7PNmCIWvy1R0vh5w/ZtYNmjVMeKaY20EJIPyp+kJwRn1rEPGBH56+ZW661xo9vDdBdT
L7eKicgMPpOfVeq0i1QqymAKrhyxRInj/NqWRu83Uy3Q2PznHzC0JeaBJarVSFyvIxB8JNTeFGG4
V+Paod4jZXwZ4P2win58qdSs2zbIhVdzXrPEIy6qnrL2FtaD8EpJ0A/T4dqbJ3t8tqW9Hquu/lRN
0103VuHuYO4/qy4pXwYhLiVNjcm6bm/QHEmVosgpYhawXerT1mcndbZ7hjUWU0kmmyfaC8aZ2rxP
7IC9VW9pD4JOwPevWVOR8u042qtDdElWUjORSGQNVssjzi33RklDYVv9+IoEfoLdS/Sva7OSJd1l
O5husmkH/Y87KTtbopN2k8k4RbzkGUOvfSBV52UiyZ2zpkp9PHfDjlaTX0A9pm8O67Q3njSWl7IB
2naBUXv96LibqEjcayRJkTXQBnsEbuNtGHLr5fuPMu/viEFROpjuiyGmtyaCP40f/M1C0rB3c+vU
mKzh4vRMVNuuV8iXilnk4ikevSZCjaoM6NYZGWKayKEsISWpW7kJ0DwcG8YEBhNzio5hyTPCQVU/
zE4MrwUmim1AQ7WNDX5y7OBXp05vCDH5cRN0Gzum/MgUWCXEDEB9dfEtJU76ifFPXowKFdjyeka6
PqwThUBRHetcD5r5katsxZoq+imSnmVP0V4jHLbHWFU0pIDmZwlm9Gdp6Liro4qhVnsMXTEgw/lF
4OREm+XO2wm7RjewlClCxvVA6v/qqXvpAxkxqyHeuqoc6Tu0WlFczeuorY/9JMcVRH6O7kYuoed5
wlY2+VXYgDRUEYibMqs/5wBrbKlO4jYzJFijXtXXMcRlirGQOJQiEKfQHj/7QHOk139Fc+Ll1fiR
Wql+zKg5vWFsPmOkCX4NCcVKaXMNg1+/ZJzpqrnP3TshE7OemlPru2IECFtWKp7FYUq2YdM2qyoP
PzWicDxSWjFP5zVa/LZ4b2v9dwPWxFCw6oRTcapwzb3JM+4EblYNAwb21pgRvY6tj5hkTJ4yawNm
vUrmjTqlSDTznobQA3wKlr7rDeMrNglCJ8PhVGla+hCZwQHr+GNTitWo9fQjYeeuYw1ZRTuZdB00
6uhmOB8UxUzxt1Tkd3Wd7RVG2p2VjqepUde/2Guz8WzE72q2xgtt2kodcTvSvzDQ/8EOvNtp+XB0
tTRiR4s7H9zrcdZLeREVD5WiUbhUmXBw49fMbHhEygY/amFh7WMRnEC5ZaL/yJxc21h6VV+wMNUX
VZAeWx57RlcrRYbtEj5lfUR6xwJgDtVLqrP/sc0+XbFStPCWFdOVZwELa9Pcu0KlLrHby2jl7YWl
U3sRuTw3NIOEjmqSCr7rPeIjDLrKHRNLqvyoVPBa8Cyou+ls55PvdkAsLEf2WEM4T9RR/Ih1G9Ob
U+mX2ML+jKSR0FWcvdam654jx2czzp3XdCCz8Oqgvf0VV2zNxsrAH6lrp4xn2MVSc7np0PWvFok9
nUag/IzTipdQkwoSsvmz5wn3z1ty4JtRqlutVIZXZqSPL1vgQYuOc0qi4PukxdNFs2bjMteBcbEX
zSchlg1RMNHgZ9z4q8FBWZ2byY12ign3ILlHTQx+IrBfW2FRzhFOg+kLX19qtc26b21EqyDN9opu
kP6apxcsu9Wp4GGjZaWy1QlqWbEG3eQsadH7RSRp1t2PMGr+4vQiZF7XIIjIttsjv+O5LNVujSJn
WBv6vhAszisjlWtagJBjqzomMw+TtHlk6Cl3qD/bpwO+g3qh/jAD1K9y4jurG1a+zMbaQ1eRB981
dfEqtEw/NGXtGXmcIlkxsM9SlRy7OpMrW7JupSg1mlzdOmE6k6JAlkzcxp+pSOubzhPRhoSXF2YP
y80ez9RWxZq23HlUTgCbwUyqvwPbFJA/Bqfekplc+21s/bVlLZ9dKxwiAlziuHFIJXD215lROOsy
115bBfcNZVrHKmi8NKr4OZld/pmpGjNg5GJGiySGR9/PSKeEDIt0gTGMlY+VvzsDFNjoUjG2UUAD
YDbJfClRD/itJox3EYy7ljIVXymYtqCzj5YzsbysyG4QXjqU8ZqX1jgIJ/oj8FPz9JD7wQ3D1Sz7
6hhxTiwCkKHxfKMIkrsea4XvGjyAURKTHExY3FEQ/HMfTXfcRI7gp6o0hr0uI70ZCbafY2Q6zL3z
ltbZy8zDyaBTuoIPCPdJ0CIuBqaOAtV4rbA83Y0B71c5TMUaqu9nQJMRB+54wWe2C6vOWOdTQnXQ
6e2tK46VUqr7wGSjZOqfav2qdNV0M9tEfY0U1dfibLwjhJm8sGGGWqXOqgisF43pjk6S0aU1Yvum
UlH7oFuTLZ1gfCBB3WD5bunHLqccHPk57VwEL1URD69hiJSJECak2gQCMRj26xDLrDK88LQx2DIC
iDKLVTXgsdPj/CgaTdwoTrhqkb95ZogmZ8Z2mNdZuLWZ5q7HviA4m4J8UgBPzwnTwyzJ3sKybEm0
g0NQ9jdUKumuq4bPqWgQnVhsxIw4PdlWs1H77pI6QfnCyuFUKdkPLHSvw/LL04muvbeOnmItcBwf
64t9d4HtHDTDXisi+yCu67CU4FdTKOi60eYNjXmfXGHczS46jZniIrjJNrY0JsKMBumVI1Qc2UQ1
4WnlpkJaetOdyd1yDwwBMdAlBJiIa+6WGzI/NqiqcD9PP+pE0/1IpT9iADw9kOUp4N89BqDK7vvd
Gdvil1suttyh1SSGxz64Ziw2pGurvmF+sB9EvKFYjU+R6lvS0i95bD/s4VgNjEIcsDY7KsPybAUT
+mh6VqJ6wuNERX5vG9Z4eRAxZhGVvFtVXh0NSYFXzsyXefbSOrGRH/Ky3UsjgV8BZh/9deuFiqDH
6jVGdcXOzB19H4fN2czM06xN9CilfU81ergSrehkbGw0rBthAGBJ3Gq+E+dUXOYqQRvIW0gh2W3r
zL+DtUso4P37D1JTGS+lw2VCyE3wEwtDJ/SzHqm2JkyOWLtGhtxh7VMAq+zTspl9zXRvhTsNZ60Y
tOOUpVseQufUjKZ13VHf2xRCt1b8QebevKmlZFlg68l+6mvu8OcsJ/fijlV2Z+KQ+Zw8f7PSWSId
fzbM7O+aa5HNWY/2Jlq+7Tg1rN1IN+U1aelPdmnutOV7CvpnSI+2mRXjINnhFbbm2QXF3aDEme+2
Y3ub49/a8I2jqdvNYFbNawN44xKL5mxEVw2FBVskCCPRiMi6jvM7vZxJ7cEvsQ7U7O6Ei/wdLrWn
1inqSJdhK6dGHFrhWe0qth5BBBBDmQUK0NGi6jH1XYtR+Txl/Z/QquNXU4n3Jr6uFyHyHcEQod9n
44D4eL4gbszvPX5PNZtPszV0F863H5wd9jkilA2krvtiDfP0kFBRJD8ketzr0BbdPa2pAtA70+84
c3cvRjXhIYxhy3AJQV/8I2ZG88yr6RNzwusIfMdK1PmNjDQ/L3WxMyfGPziwyCIryCEfyuYyxaS/
Wfp4V1FaeFFZ/Y2KMvZ0tC5Nncsrs92D0UVs36eUpzbuE81u8l2VdfxTlr+gTOiuls16HpgrgdGp
Y+AW4T9lY6y6FiZh40zBfiSA/a7qeovuBruDk+fm3TIcwugjVBeWEikYhmNOY7UeTwgecYwvHxGE
8xtkhV+lkKxKZwSMHDHibo6NdQXmskIQuiGaTtxFmAoi2y4NEpv79x8I+9eiqNTX0GygYKGp2doG
NVFcOuegrsIHOA+HBRUvS1iO4wpF/PzQ2At67GNaSvx5+/1Ps95QV42srdR2/jC0wTk1FrblYsj2
RssSHEV4/jCsqPeVgaepCf939f1vaWEyWynjr8iKbmT6MRwtNM4CSOp0+EvMXuFcEP4rL1HMFLgJ
lZvh/MAIEz6+v0GrmP0Us87b909oWNlrBuQnqlOe1nmq8IP33Vp2aryV7RB76Yx1glIyfIwwJ3xn
HsftnIWQOMIZM7EaBr4TO9SPI7WW2dEKyWaA8NI5+qoshmMROcrdoCZjFk8LKKdR9eYotHe0gPVx
UqpzuMgCc+6cthqZfsSl+5rgZ2YojIutMrQTenbrWmvaVRtPU5dO97Jg9lLq+solO+xWU2mCGpi7
bRzoa7uX8VvSz82jiboTZnvJVRm2D/xwjyxV9QsG+PYRkVnHLajk5+937XKCZPt6NI7oVtqHhXDM
S4jtOXz/b2qGhldnJTKR5WPD5ScNHFNsvz9x7Qb1mvGcu/n+Xwbq5UafaPi/P7YfygoveR5hDOcz
J0Sg79jrFxgE+BazqZ73eQbj5vtTxWrrHJoxc0BC8s4OHsSTsHBFf79zzTFxth3t9z/flGpXV0ut
//lZ4UwEL1kA1GD5wDqn6xzdyP9+C+flcGdBI7IEzJJMkHRUDaGEvGPLLRwwV337fitisBNFhfXy
/QXyILkZYKCu32/ptf4n6CLln98X1ogGMGWbnb4/0JDKIpFPzMP3rwDzLgKJqhj23x8aqDkzceaM
u+9fAYCZZJ3rVr79/l+0Q+EGQ0G++f5fctMg63VGuf7+zHUwxzulijv/+zNrbcU0wyg1Dw3JE3lJ
ex1cPdzJOg98nowDboFKXeQK6XYcmv5JMovpkRhp7tF/FkwOhDygFchYgssaudTcPZyePilznD3T
b23TIv9+EmuZe1Y8zwBAeHOkw16hp3GOQYDeM1JGdgS8fLg+w/ykiKZ/qJyiQJkChsTLm3rtUp+a
wFkq+GMTmsO3chA/W3s8Rk2SHP55lKkuygW7DHfjcq+3lDUYTO5F0rDAqvp7WeXZtRLoGANdsRn5
F8ZjyJJuU8xcXTIsxBu+UH/WmXvkpRFuDCMsX8fM2rmOjHDvy+NQ0hkTDgqgb04RG7SIC6O8gdsl
UdMOmaYcHEZb66IVyTatLfWB0LdhsRRtZybtTGrdd305FaKIFw3JR7Wi1NGYWk0wwSxGbWEoxfb7
Td7f8Dhyl/lU8lowCrsmGfezw+TUnZGG/3MxDNw8KmKxbbTcAKWMOVuU7NQKhhi1OhprtZ++hMWv
E7EubY0c2agZun007P5LGTkw0Tx7JO/mBy2CfKgyPIBWmKWHORsYVC8ogi4dvgqlYF23SF5NFSZR
URX5MRwmDAE2WO65NeqjWzCkYyTzUzg1Hlo3bbaD3a3suFH2eQFtdqh5/77+dHKJitCeEwIPDPc4
CaaXrYHPjoE0akYIQkxfzEcNULdyjHEfD1CDOi7gVdxPwaU7LkkPXJMVlZ1zL0yd8Pfe4FE7SETf
NlMtKNN22gI6m+1d7nSIMmvGiRxqTzdXzMs0m78dZ9S2E4gjktWnw2wE8Tlu+Pq5RgByWxn1aSrc
du9mXPFtXQWP2KJPnTLaGmmeETidwY6FPyDarEcbwglzPYVyFrl+VE4wX2aS1CfIDWlHsVSFdbi2
lxuKynFc92WAaBo+m9IMu2a0UX2q47AKTdRmhVWlXjUlf50CBP/Y0o92I4nUueCZnwo9fqqGtdBT
OOKiPvnr9lz2c2+haYAGtSAqO5po7TBZOOtKc/hwZLjQXYLTpMz3iq81odV4rShp+VIPbij30mgT
FEDmomq7MkRSvNlIZPcJKgrEY8j24qg9JqkD0K4zDI9Kt9+Oab8DI648LHQrr6obb6vCJi3X6m9Z
LONzZtUDu9Nhp7pT/CLKEaIgsFwcRAwHXfMvTpP0CZqg3GMCCViUGOnTsUjFjVL1mOotCcUiy54E
FMjNlOIQ0Zd7RE5Dsu5Ka96mlKVnDKPhSh9RhDhMKPdR1OZPNtHdSpPvM1d0i4F2Z7cies3Ndld1
QLumLi/hWyjDVs6xDkh+/IPl1o4VxxOq8zOQYNm+vzJd7rmWk/Xy/YUBCfh5gpUkQo+6beCdPst2
FSQzeqsA9WRhg/yNisHeDVbAS8G+27lIqVbPMncSzGHxKeEyS/q+ftYNpET0ur8s8nWAuL5H2FvP
bc6YwUyWwfW8Uux5eA4E6hbpoCzimcTXln9qDW3etB3neoNQ8TDrSut12TQDZBqp1wq0HbAlwx3C
Nwu6m2NtQhb7T0HGOZKndN4Bcyyfuit/OANeiIbxrTPkb/mcDw99HH/PjWqdZTyTKZNM4kJwhx80
0cEKnP7qkhJ9n7hC2BhYSHGf5AqxI2+Da78cDTmajHNSAySIW9E9l8gpThXaCwSdOqMbs7/PQ2K8
oKHaTjBR/qFN/4/Aw/9L2SCQhf/jmw//b377f+Gpn+JfX18y/m9wED7kHziIsP+lW6bKVQRTSVHt
JSJv+Gra//t/hKr+C86wyb+apqW71PH/nw7i/Ms0VfL0NN02NMs2bf7r35hi41+6aRkG2HVbA0Bh
us7/hA6iYR79L3QQ0MkKWVcKG1aF6wU8yH+jg2QFgisAih4tm/bW2DE8piHPjvCGhlVS6rYPe5lh
EfpRb1Cc34FpwS7HXYV/jxmgnBvL6y0qvrL/7GLrzA/EcUSswjYutHKdu9nb2MNvYEGvrPRE9twR
KKjzsjqZMvyCufdTZb3r9QgUrGQ+RNxTcDw1WlVr+iGqWtlWib3F2L12XvDcIZNv4+4z0U9hjMa2
CeMeJF38ougQx1z4Yasu7j9D89Lq3Ix6XHercArfkQ6fyFt+77C/6mjFbW1ZiZj1oWlluELOXiwa
axrmYKMwJ/VUnIgz9b2iko5tMR7X2+jhat2OFdNr2Ymv0a1/2YoANVZfI4ctX1pSYMTWpeOHp7MB
68bg8pLUpKpgwlwMSPsyn1h9aNNTRANSBYzSvm5F7wGGzj2+N/wjy+Sp34et3I6BP+rZQyvUh4hL
0j2ABJhzZe5mVbuVFRgMAX2pa+WnqdgQiVXtZ89qQ597f9SwqbQln1y11JXromojZexjWjKVK7pS
R0K/GkZ1yw7lGQIbrHCcrQkLOkVZ/kdv0L4OMYC/no0MeqhtvqgzMqtB35BCbWxAs806C6w639lK
gdSt+wR8arUhdh633tKxszXsGlrPV6ON8WPMt8zNUk9SgnuhDUbvM1SZ6sBArh12YJo84r7Ev9Vp
gKOLTTjiMxxa92cROvBvnemop9ONajbyaPSwSUjwTWpYF344Qu4qnNpDMHMcB9ZJ9TiCWJb6C1vN
sroXKXvi5VMxzP1Ad3XIstNoAiCWGnLdJK0yzwVDRtog7Ld+3GYuujwnHzzF4nqJAfSnsO6iJPCT
kY1HGAKZNaHPKq4MOa3F59gaclPrr3VTQcIPANUNjo/MJ1xrCM6pHhjyxutqLruNVZRfrEJN1djn
FadhFC78A4agkYayAqmIloTMv0nQrOYEZpoLhwXP9EpPT4R126vZQCLeF8UXinkv1+wKOelkL9ou
TL/dlZHHizsUXIPAXTZ5lbNtSfcCaavfOg+rFp+SoC3GwRES1Gm4097PWM+Fc3bZKcHOOWqtVLxg
tn+WSnhF14rlNvsSMRt2hoPg74ti78Tpn9FY5ieO8Zfl74k56ZOU0Q9rmsnWjhAzJ1O8cN1gB4Zp
/tnXBIYzpq0zuHFgKddB0K1h2w1YOvqb4fIBrI550iBh6obU8QW85FVljmsTi0LGj7mpDes+a2vS
s9YNtX1jw/Ecwj/5XIye0wUB2v3Mt7FMyFRebTvbWei1Vg2toLSLdG8rDQBp+nstFKu8QYTchDXT
Kc5Id8I/I9UsATjzwi3JFjkzn2mrK5BFzBuX/UHJo70t5ENxq8Mw1bsaeCmzcBRxTLFuidRYLyTh
Ams9OmnIJ6iR6mgOliVtWwXt0SwKOqEIfsCYPuygvEWp/uKozu8uE4o3EEOkzeHb8p99k2d0OmgG
+v44DeF7pDYfEfCvkg21v7hgbWyvnoasw7fy/mY2vUOxIh+hnl9zyi+vgbxL9Z6yQXNOfQpculiQ
xqr+e6pxaySV6Q9OAvS3rSFNyM2ILGWL5OKHazQlaF1iTFkl1Ais153t9DSR81qfWIwGxhxuOsN3
dCrFLn1amTjKoVHWaEre54mFgTP0n2zxJbnduERq3b0Cxd+6ijC2iycSi+B4nvt5U1D5bSRtwsqe
xqPZ7ItsyCH05D+MSrUZ6w9vXccMXWjOhwhY7pXjBmzSSe+bmxFWTLeFcD1XxLdAcU6TBFHPtrmy
5giTUfeCToSGqtW+RmnsckueZNiv7azdco7+cLLkFaUi7ulT3KmIwLDkoSxJda/CM6nlaJkiHcdK
MN3aSWGiObjbsUCc68LOpo+Jhg4xr3FrmKasCJTa1ExGlbI1dxg0f0dxjfxguEoH6HKpvuSB/mEH
Zu5hKmCiyF2dB6OEG/BXBuahAj0KcN3GvWRt6gjNG6Ua4jKh/AzM+poE3Nh9o+sbcC7NJippAkP4
OkZB1garyq1VO603NtiesWJkrwLZhtVf4ViAicuDn9PUb7Sx5BgbEAKYKS7Xhq4qLoMf7TSeKlgj
gKjZCU82ky0LlaiqvxSFcZ6KcFrL/jAY+u9IBIXfg+DpbQ2mMBTuZOiTjRmpGDMWt0jWfbqlpm1k
Wb5qscb52t/6WTvHoqKDa+w9aYwap1joboXdeWPUsySokJrwmPAbE1+cavc/Xd2OblbR7VOJUHss
/tiaqYFHKD5ztfhCsa6uzMG5l+gNIRvyC5Wlji8n+bQ1/PlC4XqzSUSgldtMTnlpuM49S8XyYfS6
xksbf84zPuMEDyFbw8hmMpaIel/k4pZlFb6TNL4waQDr3oOYYIHnyhlu/yKR6p4DZN3Zkv2KAhyd
njRvMNN8TYWVYfa3uQ/OYz4oHtIeyOicNyzvvaFxEg9N4Kq0evSj3HTCPJVhfrUiNrGxJmr03uoX
45ivppmyFarxnssWXZdYaTVcti7lzFL5DasFK+ZiYsmqJMnK1iWL0kUHwn5PVdKrW04vEKR3eTgh
pp7GeNWEf7PYEDspCjbK8fzWLdEIufFuuSAn2JeIlc641BknNmrTc9bHnn4puxa5vEmTZ7xaYJOv
dlYZBH49KRAwk4MYnWdTDM9KsI4UnfIHbjhaCtvrOqQhFlyP72uOCPZgBahhFQAtdlrlaYvFmFda
ey0FF+4moHcWamQhNE/p0H/nRvFIoXOwzC4e6sAg3C2pV8reeeUJcR0jMniiJk63fWUtUHaki/Bh
2YXmp6bhwxyUg6tedlRbCZIMcEKLtjbhIUKNGFjjnyB04o1tak/HQfFr0z1XOlQ2C9hMLcsPgw3J
Ss3co2q4PUuY2qRStH6h4Zy9tEzfarWxCN/4xRbdH6wiXQdoKP1JQ0DggLVAhfhRWOkusgBiK053
jEP13or0PVf0F5v7HXvuNYwH4004GtPyEasTJYQWt/yg1AHaHECtVwhYzsVvC14BOvN4rVvB+3Ju
4Dc+zuHIsH58Lq9Qzep9FbKQE8wwfZmqHwT97mNyJAcJgVhLyAdxKBYgjpLrIPO3aEDeak3dRz1Y
HQttFumI2VetCvqsyG5aN1M1tdY1o2Ueg3Q3pjqqMqfeiZk7dHlJFuBGlfuTSj2INj5bIoVtLuoY
e2nzJ3Pdrcmew2EgtgoQdFwYYQU4rnBUFMkpqMxj2f7SKlSlLHUWrxque+3YFFbhp/qmN0geQkJv
spDV0cwq0cPCqth3HXO/sLu2lbnF7fcjcDnB8FKurD3JEvIB0mrQE7+MM8Z/MjG3LQuXlgiLQspi
VyvxIRn7YxaEb1DwJyS/CKEt/GgNIev2bCR+Eok3G/6dB5vnwBXA9eJWS/TYyZzEoWJntdI7RFno
BHHWLDk/jaafaDs8vTeHY1+hnZmaz7GPO5ajKPni5MiEB1CZtN/peDx0J4wRKauUjF7c5CAx2UF7
JhwTZW7dc4VzUFNPMcW4YGcSz6iL1YlbStf5NSUHaKrgbpKQ6w3Yz6ZNyONIk5Uw+c7qud2Igkd/
qrq/Q5t4jrh9qTRs9Ut91YyjeYBd4yVFnnp5owIfQjdctC64vGaXG9x9Q+/+qASnSLsExs66fRiJ
XhxupWkiCOVBieDwSv7ISXTL9GYJaCCeQC/yP7V2KEwN6Rr6bk1DK9wd2fcOnXiZu3KPf9GviwZc
PxUyHmRaDjXwcWy/xSC7YvdRJyPzaqvddIUGLp2BHGVhv2koDrJZJxpkjN9NSY60/eTustE26R/9
pL7PhblNMpoWC3Dc/FsdKAo4k/RaMhVhFm71IELG8qoMJEQFot/q1k7NG8fv7PpjEAig2peS4a8X
9fkvBUqV15nDKnXsp57Z+SbBqs83QEFCF/ZYvpA0ug+RN48oxX5XGvfIrB5tkP76fgajR3khnePR
GenGnEOHZjPfsxcscMT2mMwKToqKcBcpwZ9E84s12af5Rznm15kjOemGF8yg54bbN6gDilCEjOus
LN/qiRwxW0PxLOa9Ep47hyovo4TIa3XtosqvQOxp7NG5eY0drU/hDxB2sDmN5GEVbMXzYjqZCffw
yOOro8JLX9OuM8+ESRM6IWBzz65vVuVfKaJ9jYAAYi+xOnMrKUZwmibTS2i4pDVUDyeUN0ctid8Y
/1rGQkVSmbUlZUIpFUd+b2i32erghxCaNoV/WBipDAOcrzxUzhjAd2xMlR1epwrsUrgJ8Rc5yJQx
peK0FAgLlJnUmyrTkKZaq0DrPhgnvykEoRQpVVrIQyqB2hHr1DwI2um+IFhgosKNwHfmzYNyVqhr
vL6fPwsTOLOwAcZURIvZLXUueOJHn0THVg6hn2R4LIs8/9NYEZd7+P/YO48dyZk0y77KoNbDhlEZ
yUVtnK5FuIcWGyJEBrWmUT19H2YNBtW9aGD2A1T9qMw/KyPC3Wn2iXvPLdqVM8psrXnOh3myuvYh
IzHk063yL7uqj6k9PiWptU3ZPKwEZBAuE8uP7BZ+z9yutUh/TG0DwW5o3IStWFei01GwjCobcscA
X2if6F+I1W5s5wsGwnxC6eiwDsThPpRPIuINUubwYbV8SEBUwJLZugGPWZ6Z4QoOUXDADkzYCOsk
p8qDS5zPd4GkaLdbXgB95qUwR+tlsEGZVgNk5U4QCGXyHk+EPW7KekRzV2DTcrN9UaN8tlK5y7qs
JpOh7bdoAPzOHT9pNpBWd/0lZPXSGd/NgLMicLU35YV3AwwUwx2Sa4t4tO7q3idkbQr500MCK3/M
MubiogaZVTNaNfoDsZbVW4RElRM++qlJsCkrG1lQZGOstsWmU4N9ryx5KaKkZ1FKtgSwGtDlYfbj
9aClTQyajHqdo+wUxbalEvc41YGfhJ4kSjK+msHyrbrEdoi9GXk3auN5Zw2DZMnva9VPTi6Hr03V
s2BziVgIOq31CbQkPRq6vaCVuKchkPbxnN1ieJkrlPj4lJE0DuROlGNDVp/pbcOexEA0ONEBmgNf
vFr1Cpq+hXFmk2VHSwJW0sL2wyXfVXemtVYWOZqWLFxrevfVzOFhlOQ9jQJzF0xs5Y3tGq59uCNb
5hjK8lf3HlWV3EIZvJgL0qwWztXpgwfqHifFzhvbAaKKYDZvY1zdDz02HDfUDnVYXdskpF9mBe/k
avDTgAGTkHzcB6odXpkrQAgHzR6lFPh4zDNopoMerjVhStnkYsgqI0pH1N9+Whfa2phwUBgZ2Squ
OA9G+DAVza/iwqoEOD/ZHOe53kTOPJKsQ59UujVBHiayyfCztbwnR6+e0zp+bmD6e80Aine5z8oc
sJsiqyEq37JWPA5/0zdoxzoHXVLJAlfyLHlD/RlW0LvHwHgQKXiDRrMTAlY06A/6vagr/MkS+3YY
uOXenW9TRjRNMREL0Ag4SFbLhsbVKBjj0PnWyFlYWzOHutvaP3hehTYOO6oLUXiPeQ/DsitvBYi7
UGbzfg54uZqx2OZJd2WYTh7ZPEy72r1BqzvhMty12mxhdqi/gYlwBrsow6u5Pva20T6hQKDwI/cQ
9CQTmlapo/K4Lrqi3eGs2M7t7KyXzhZMPqESnwGwIbj8yafLbj/l0p3Vi5xYhdREjuS6F1yGWkcf
w+QsMpuJCCftxSzidaIBeYRjb6xToBIz2RJ+UyfbEX7biu1AuRa4JUTpPhBejRUQ8OU8k11S1vbF
DEmQoFGuJvsPgjFga6hZO3K4yKX9Bklzy7zqSSvyyadOf8lQT0nXjPdz9mroXbhf/MQNY5rlrRR2
C8IiKXYOSsd943XHrpsdsooqprzZ89JkmiTT+yXo2W0BOWSvNDtcD1m/LfHKbhiqEcUQ6ZgJTUY0
aYmnLiNJoGXKvJlleXVk8Tsm/a1y6sPAjuVYRXLm6Ik4JOdlfjOLlxAV86oxzyNxVBuJ595vR+sL
QTVUital/tGHmxkF5sHr451VqK9mKF4zNjS+jSCfGa+jv8YtRowG3xtyw23m6n6pm97zpBcpMD+w
ICNfe5MyAm5C/UyM0q0vvVOWA7k2cpn4vXEb7So4Ria8Mjmz7LEYFSXAuSKpkYkRFfdlKP+Mbt/6
tWwQfkR37axnh5b5HDs4uYdleNKZi61jKoAIDfgK7f1Z0eeGs+E3B5HnuyivEMl1kuODckIhxV5N
BXkrxIy89PYlMfSbl41vAAEQFGBNCNJ+2ipp3AkCBXxLil3NpNVXfcuzrpenotC/KmA2iBpFBm6M
0D6NU2oT6x+O1j0aLZCuFmOuQ5AG1oiUqDME8viqIWvmMXYZV5rWbnbqy/JfPFn8To0vWNYmW1gR
rZOJuAmPTfPQXbvShQo2k7+QGZs6Cff4i19NeBF5zwchnXhyc+yEgcYPRK9ykF70oyLnSZ9ORcLy
NoeZshMBXS7CiVaUBe9V8M7T9iyDHgcRY+9hayaBs06XKUoHetzJdG9XRjqjbBSg0/yQtFLf8Tb0
0twMYjmzrJteo2rCJ0XfEozboiz3YSnu2cSXKxbbpyRT1dpzMRDzoFS1Qa1ASNGqxw4KtzX1Lw1i
TDw4HD9J6Sw6I40InXw8IANuK1JSArYTtn4mgMf4zrXNFI/3Ue6AuiPoteC9NLSy9aPZe7fwRY1B
/GEmdQdlsibakT1gmmqHKTyWOZMKp2mhGDT3Wr8ck2352skUniTHfNBTxUd8mNvMQXEELQvr1sGr
cIInOVQwq1aPKRaCkz2X5j5pGmShZrUnUYLTDMqkU4J7BamCPHhOca4wDlLT+AUMqkf5yrHJzH2u
8zeFh3w1pcWrHPIXzEntLrW/NEFeQoBwYqN5m8wBzhPV6N24hFC6x1hC8z+5pVt7YbR3EMMJwquy
C2ZSwjw8hLRos3Gdow9k5qSwm/LeYy0iLbIVFxflA9uEinmNA4bJ7GxaGOlHWU8NTDnUWYpANDEZ
G32ieSgM60tz3FVkqWuFki4MdGutXPuhY4t9oqfi1mDPtbInblMrzWxfZ6M7zNx9oqmOsgLJDjsF
P7CM4pPu6rv4D96mxz5DjSJbZL4qbX1XsgRzfhwP0rWYSXqZ57feyI9kwFQFEqRIfZDOhxCiPVix
/v3TlwkkneHW1fqNowPIfiYeEOr5vSJKszGgVeF6+BC1e6mVXfllN+6NllLc1HLCPuXv0NfEWZIL
UYH6kAm7CSg+myJ5m0fT9GFVZZtMh2AFbdrcVqV7NCYNrnPavRlTfdF6Rsj1jPZarxD/orm8CCN+
LamJj0PDHxQpVFXyLnuKyFXm0NBqSAvsRP106gEV7h9TcRyBGg1WwZi/FEBHDrJGGiI1FGVuds/g
6wP0D426FrgbgiHvlWo+kprmB+eFvRs6/h368nNoA/bX2YVrGN+awTmYtvDWQ09hkAs08VWxiEDH
n2SwmMbLjp3SYn3gcluzaaKgsserY9etP0N1sLPkR2uAdDP/QsMxTRuEMOtKU4feDhdDOy3LMgFh
iEM8L9+vv+ALJcEgcDpb9O5JvQctAs3fvpkt/1G0mN1wgZN9nUbs9FYkL6Ve7ZPRrTcwbu7GHg+C
I83vZKBQSQNGsikPV+3w9E1YfPhcVa+MbA8x08Idg/lfBC4DE2ZtOHddwWAJnfom6QYsOXr37iaM
HGEyRCdSW6DKUPjbxWPgVsOm8wUW+WY1oU84sLGhtteslcsYaj9NP7Uef0R2RqYZFCkpS2Ond2ca
aeCvnP+M/cv3RUPPy8aJH/bl1nZasGzkGOR2tfHws62UkbwWpAYpBKLBwCVeDvawVhKRACiuXZ8T
wE7K01WEe0sEgllE+RvNF1FG7lnkrsZHrNqAYUBWnjD8yQM+lC63YetE9blPGvniDjBoOhs7OAzk
ndGYzOSNflO32lVUpEGN0fxTAByTNvp2TxV43K3COUhZ+1WWh8wF6VKOUTHX2RX5Ec+WNbkri43E
zgKsh6GY8q8JptmfVPdWsSoB5baOiIBgY26x7yrEwYIyszJL/P6KBTBiZXJlO4JAeZ+/cmkXR3dk
NtCWYmWzxtGjjRQq3oreIEJtLt/71j7Ccqifpzr0e4L3+ADs0MWOd7pFn91104tooCjAxd/N3bRq
1fSIwepP3Dbhbqj3oUWhy56iQA/Pxa4zV47zPkZvyiPfIOkCEgqBBzXrxHOtuYAIJ91Z65VbroLw
c+qgVsvQMcCB2hnrRZAttctosrLEoUfHjOboWyMrdVNN8SOQGOm4iFNUuW+T8gjJhisN0bqPpZbe
KQa6K61iUzn9G/E60q/q7CMpsAVbdC4VQ9iEcdSZ6tTul3s4RAAzTvladBxLGEaWh/utl2jbqf+E
rn9lKAu3IZkmG7PSd5mlsUdyYHZmZruZmkORqmEDgv+tL0mOsyNOsuo4zaHYBxroLsrG1j1wvGdo
eQamgY221zL1YOawwVEWbErZsB/3WGE6XrSLo6Hy9aZ7zs3ujcn3vkGoa+eUlh4dFpMkuDCBvJgu
qZeiqvCcT491MHymOZ+7toLn3eZMHPncJPhFPRucuYW1hErD+WlijzA49w9PyLxK8yWBItcvRQ/n
J8f+LVuU6mkYPyPdYHgJ1gZQa1krOgJECaFr7FLC34jwa09hiHtkHPYzrNBuoICfzCcV1x+9+VFI
8aiV2reJonuiDvJTiyMM3IxbEIKeG/wNo9d+twT4uiMpQrzH0m9NUtuYNGw2USb/AFiqfYhqZEyG
7al2aHFMuNVjdG0Wj7/bjnd54ZHmV7VvOoiddWBPZwrvzZQ17R2fs8np3lKHbEBTgYHNyHtiWSle
ZlGsS0q1leay4R5+Z/wqxMAM29l2jlp6Kslwy/QlVMLujiby8aIPaE3iYKdKTg7aPQurlpsF4AIo
tOIx/JFzw0IpTFkiThfN5FSroBgGPUF7cdM/8Kk5FfZk7oOI3watwZa5+InYz/GNkOLuWQOa8ebW
NzZhAWhefQnX9BRqxcmLDWabRb3NzP78V6hphaui9ljpT+6MS1ue896h3poR5NU8yc/AI9Yzicor
YebNH9aCHgHxWtqro4bx7poKeW/pg3NODQ1T6WSJ9TTIEvjQgP/MiKudl3h48cRIg9FTAVQif25J
XrouavQmjIpnJ+uZwgpe8YirVreH9IlmM32agv5z5ok9G12aPiUEOG5qDyqvkXnpUyzrzwnCEGKX
/sfpy+bx7z/Qb763bjef//6q09oGRwR7sMJii+YK65kDFlpkNqQX3WzkvZ7ywim+PgBita9rgKWO
bfa3wUS8S/6isTYC1ziWBgIN0kotxuxJwUC4js6Bh/zFK+giOpw3xzyq9bMq+nMO2OWcTN37MBTd
ESG/BOQdYRvJuGdLo3MOvBi6j0KghpyLomPhCLNP2oRehmbPgymU2Hq9JhGIXU5UTDsFx+Sm2Odd
4ibYN6LlV8tvdcv/0qV9KENDnpVj/p/fr6puW4sO+5oTlftUadED1N3owQzc/dyk+d3fX1HzkIIZ
s9kJUENsLVv8sKDSL2KwH2PS5dhtcP27BGrswhxVsJRD+8IB5G4ywIPbtjhQRumvSY0pPcD4dlV6
+ImAxlybtVAvuM3PYNF2y1Nu6PVJdNGxN6BgZo5g4040jx5WLZOjvD0ZM3HItRWa+P+iRw/234cd
9ZbfKVSkZmeA2nMpexiSkzSJZZP94F028Zr2TSoPqoybE6q/YZ8x/md9JapVm7sNip8QFkoYi50d
mJ95qLGmntyKDyJRQroVcfmL+YSn2NsFiPa2bUd6mKu3B3BJBBV4trHrBwN6WIULuIJxgWA/3kQw
TH+nXJ7atmTmyoDqSi3lEEQWDAxYsXwqsPyYXsR1ktUhR666CokxealnXk8jw//syDHlebLFo5st
qN7mA1bn2QvGn9FDQDi1XnNz3OAJYe9qTCrzNXKH50lQrGVtFm8rIetNe+2bKWBkPeNeNF//ejOy
oL/HvJpfh+wtQMrEBtBrLgW7zSOqKh8ll0MDgKC0WdrSYAJt1PXf+qg6/m8nN/MQd3sUilm66UCl
0SDM7pVJCRFtcsy2LRaUdYh3+yzddiYvxWT6oCfwbW3876VK0eTMaOMD7EhrW2rQVgKTGB4cWr2r
ldupRV7KpJxez0mHXRa03kam7NTqZe/L8W49stznG5ujh1BDDpG4sYG8FhxomCc/tGYdQjBq7LB6
DDm+sY56O4bD616yw59qwXosrEYQ/QL5zWBDUpHRCTWBfi66lHSOLmIXojHOJSr7Lgwa7wadB1SI
bVtrT4TeTYvrgDiPCCESsLB16uDZ6J22f+rpBfdonVlCyJ1NBGsJ83JHUDrqGgMpbxijwcKRt5bm
J1aZ9lfFKHHx7RI7AtcUCVx0p1Tm+gk+qq1yDRQzIp5PBM8cLAKajFDSrc3RvSRPnZGuhRIowEEz
NcERzd14s5WuDnmDZ6yUwyNvkndjJBJekGxkq6m7m1DaPHlaoj1KeYz4GSvSLz4j+I5+xqYrJEbi
WgQFIVmWmwEI7tJd2jEz7buyIZQ6PfURz47lgg3HT5JdVZlGu0RoNC2yu3eJkjz39fyGbEFeAyU8
4qhxv1lGw72UTRZQRCxdk16//usbWaxgUY+ThdW5n06hODN8wRThQbQdXcjlKoo/mpbl4WqUo7PK
EpzRivHJXadqJi7TF3sM7cSjhjaGOKG/r0FUQFHw0HLhVku5R1WFHxhaFTLP6+jgx0Aetgpapzn0
Bmbu0PEy4qXpjG19VfW4HyoLhGOnuKKcdN4SnbI47FrKvuPkvhczji4Z+LmNGsHyBLGhwGQOKIG+
qokaxpyXnVv6nsIWhS4zBye4xk+U1eMtbZN2/fdb7HRCav9/JuB0+PnnPwz9f5L9rv5k4X8V/S5/
/l+aX/kfFi4+6UnD9YQ0ENT+S/Fr/IdtWaT+8Ya7VP+66fxfwa+tk/lnW6aHNMsUwnH5y9qSa/Kf
/7A8ZMImcilTGAZjPM/6fxH8/le1ryOE50jItVwOLqJjx1iyAr8/H+IibP/5D/1/CysZs5ruiMfC
KhjOOncLpY6uHr9peeR4f8T5Ay5/tA//9vLcymwKy+J/FSq/lTGIkn/+w+Qn+PcUwn99ZUlutUUh
Iyz7v33luAwJT3Atmx2ENfjAk56YdTzZUbvT518uoEOWs4PnuExK6yUYzFfRT5/Kmq9jSPiUdyS7
JiSm3tH7o2cON8ccrqf25qrw4rZ3yrD2Vj0cQrULTbois+WQ1NziNubF+//8gxCT+d9fRN2AMexa
yGc5erkIeR///UVUUxhIEcCTw1NKkaIn22KEyKbk/AotRd9ayvuC4Yx9yOnxzQHNBJYDk7w038Ox
+xqMpdVtPPD/OL/g/4dybwbpW9Kzo2yd8bfvYDzbQaXz9wI5QO520eYACCvpcJHpoWoKHLZbUboG
hLDB8XOKTfkn9Ex+Y0zohwc0ig22FBMX5NYd2ZmMnWejNhk+eg95QZRspBt+DgU1nGxSUqBz46w5
/XNQ/JpvdnE/iOLbYtZGzpm36pTNxQoTdJUuVrWOugcfU5yucqBbmvc7iVzzu0g7qWC4lVI7zcpK
XmIyMK5szq6q/Ro7gRmHsQi5LVnma/nMLe88uljE/KEp78zK+41VfqizOdwVuPzXUC9fvb55Z2aG
AsmNb0QGId4hd69YB9WCsnbRbrMGIDwqww1k+p0FGpztFbgSTveQULV1mg/Y/doCBzqI567oGp+6
c/nYB/u5Yy07J6l3jJthuGOFz2iBwUTd0U4zo1h5RhFvM/bkoZVaOzWjY6WAmVkCQ23j5LXhda9x
MZ/RK2p7Ly7VXWigwNbiYNpZOU2gDcScC1+wQyEoKjXUDulDsMUustUisCz40zJaIpz+aojWlWWb
vt2wWahJEKjiL9AZDdnFIdcpax8nSRB2usYNBogvEMEemjBAUm2xkOpqlMnRHWOYnVaK1yGuWr9c
7rKGvjRWYJedpncPc7WZp+3WHOnIdZAJxGay/MTndjIb1FEoeVI/GSvNV0HFYIgJLzFezoa0uq2w
GGaXep3Qf/sYstphfipGLpPcTe+9DGhwGH6lqfs+hdpHYAsMbVa1sRMIiuTd7Cv7Fz6xu7Y1nI+9
1Al9Ku+tpj3ajP2JmmZnl5p3CPbDlVfMfANddlPjeFB2lGwtk3UKdqkc/rONLk0xuWBCXj9WOepx
xNOZ3zjTb92hkB2XZZNgQuQAKi3fWOzgdBy5JdcVkyL29sHg273TrEYlJEtivG9Vgy6MsIBxBJ8L
vTG6hrW8TDnLX8iNIWnwCiMNoRFMo869Bgc2LmJ92wiDtdrU78NAwG0e+xsQXcnWz7X1o9uo99RN
WjBGLGynJHqN9XjR3GefdouDyyKpciAIz9K9jOGveEPxv47Y2MCyYq4M0wAxc3qpjcLYDGb5VgID
HR2JAI5N7yZjwYxggAVzOtrfjGIKHy+ysRZO8Z4Jc23J09yR7ligA1uX+qMHxdGfOrFkMNZnh36E
9GdN33NDIXQTxHhASuX76Utk2tmWlGxoRbJ5LKnjgeLR8CkPFWlpbc0SFnji4QYELgtahKcjHanQ
2DL3q7Icts6p7OXZJNp0pXt8YEVTlyslplNbOnfKlMqXU/GIUOzoFMHvHKYAPCz9J6tIUs8z0pr6
iEU+8iEaLghoZkiBPkrmfBYW+YEMFAwaeQLdpGj9hFlZjifA9AKWOBnVdRzEj2EJf9pEBBcUDOGY
Pt0CxLOOmB5bjbyapp9o1NoNn4zZLyFEsVtIfYHm+VC58dNA4bySlfk0IcJbFJ1rYiW+Up0dNYwA
+Yqp0xl/ykx8VEzYefy6YJfk3ZJ1r/A7VF8opN9xIpr3IkTaGdoBYE+icXzraGXzq8kc2G8S4cCp
JCS3/9Lc2XiQ0v2MEh7rBJOjxRucO/QRmtYZ26qRW11Wz40GS6TriyuEpUs8hJ2PLute4BVc52+G
Y6Hp9CIMjAZe7ZqXqqpgewQlkAwaiiVPIX0bZpWc2J/Tduv3JF++AsYwVmHDHsQrDlN5auBIr7TI
OtXPfxO9y3I16N4L3Hne26n8RJHAzVHhvehJbsz5OmeId1SsNLPrwJGlr4PZUYSBSDvM1jKSuC70
F5XBBgwSD5bdWOvbwIbjMsOhTk1Aja69zALGB5Bba3SWuj+mVB8NYSUEy+z7rHpvJGyUqtTOzYn4
lWCrs35ipiqemfD/toiGkE4dZhoJGrOIOsHKH2oa2WwO3ulVzL2tUBKmELNAMJfb1NV+h9h7Y0iL
Fi6eH8l+D7BjkLMA9Hn2pYblskXCViIwYSJsUEXjIgfknGwp65IVTCRPd96VcDXfjZycm9M64MJx
CXqUNWgtGfom5EOvxaOBJQrhx3jwxujeID5kN7uEAwYGfBfyxNkMH5v8AuBP+A1JfH5cx6+jiJaT
oO5Q9wRIUAZ8tGmO/Soj0m9EaMp+1HDpSyLN/ML4wF4yPDWoq7m2es194qr0Q7BScdYzpEUYAa90
pecJIzzCZf18IgUBl+QubCwN5oR5S3gHrdplTNZ2+Uoqy0W6jYk2S6eIKUSi+VOb8HC209EqWeWo
lo9Q6bCVMsubPfbj4hrGHSqh2iZ18OA62hfJbQtHfIQv6zpv+GsfGd9FCO4LbGUsBvsX6jV+lmpa
2/BDpA3/xhgyjy0kCA63J5oNXGFdjvdlt2zU8vI5khwk3fSdGs58yBrue+62O2ImpktMR8u+KYVm
Gh1UbL/pqfMJjLPsRXepUeuEQr81I+cKLqi7ucTIBo8Llw072zCu0iOvOdbokdfDVMEdvv+zRkqh
EQAYjwAnb82i+9WCDkAADqy1pjFIGAYuC5ybzaovVeW3SdRd+nBngC6fhrvaVc1jPBrPgUDKkOtL
4WKk9X6Ak+Sj0xp3RUZill1R4zJCTUwWIC5Mc5OUmMANnwzTe9QauBtDVL3QKTNoQ6Akou7FYd/p
z4H9NTjOSavarVHYV0aiIO26b/KUMX4Z01qFEdlBhc0IOS0+7NFz0Cni4B8Gj+Z61tkK9tVDXUEq
Htpq06TM1xPt01WoQlIHA8miQYQ+TLICJqmY4568iQfbHja4lYtdb8R3yzdjuMEuasfNaAsUCsYV
udNrs6So1qVT35rYpJSZCRNNuLAoXUwD307hN1MVnhxuyF0ruceE+QhrZEYYHPS7KWqfW1Ngwhjb
vZei6GCOlu5F4DIoW01jpbbBYBXrXWI23jpyOVmqxgu3vUrfxiGVjw0kRI3CB7bvsK2WuY2Fx4D4
lcQgGtx9TNyQA1kPwjW4poMNKm1Lsf3aguLbNjPy/FGvnyLLqMA5EY4mc5g0EwOfk+H9lGSoQpJR
I3EvUQ/C0FJHMSpCnvhuVi1IAhQ8Ho0IpnI8T+7Wc4nPcXSzwuZF3AKTwh8jHvLnKfhte4liCKm7
D0wJpV7HwzuHlwlh5nEe243WIZO2mjAhiauFc5BV6ycqXv2J6/oArpWPGqjgM7BKa1XY85OyyJJy
pNzEjtW+YQYi5ibxmDoR6LfnJWODkUqSUqj1MLPRSqFLTOEbVGPOrkDLXiKveC+qGX7g+NpFiXcX
z5250flqgRd+sTuZVlNQfyd24u3ZZTabcACUD3njT1r33S1LvfqkpfKipcY99938hiHOXwhOPiLx
ZNN7num7oZS+7Iy7vGTPN+IjO2FO57kSUbuBnbQvgnHwp0g/CaW71H3ltLZE/SkGc6LDU+4hK01q
IHN4hBV9qYxy2oZ2o/shSQa+CcMl0EpyF+BQbDTTX4Yp5FiwcpiR3aySgMBDVKX4K9r5YqvhmOjG
R+ka23hW8aoWIUNS08VfQwu+r+FIo3QcGDqxCdZml2QvZXxPAyzSCsMXxkD3zbQ4naq6U9TzyTUv
o9MSPKWFl7xL4NzZ9qkg3dAwW8pUASLxb6rW33/IibTCwS4AgA+KtbiQtz4VJSB6rIC1vbXaCVjW
+I5CddqA76FrjveeKCGsAGXIZeeebBmnNCHzDpX0m6Bx2LKz5medtacGKcu2sext6k14bwocUigq
V6Si5/eTDk85XGi8Ol+nbJg0jQl3wSAok1ha48Epm/rOFgFsrVA+TGXzjGj/CGn+exwjAzfcGYLy
jLBCfhNoSSgNGpeV6DOk8rjjOeUXQ23ZX+N8+tE8hltNjb9CzbF37IfGO4az82aSB79Fv8rcfmhe
xyq+5rQAvqDGHBFiJIqMvhTp8oqHpypINjKSgbdQKWQoabmr6oAwPAw9PuNNpD1MGxvcsIjyuOcN
+GFqcXW1jNZbMb+rIPolEJ30lSH+Qx+HIn+mVCgbBrxZjx1KQKgxHPIcSae1/TpH8ZKNACtMq7pL
MlLvJoKptwTx6hSUM5EMrgPrkvXmIQLGx6yxME92CB0iLrQ3McJfc7Re3/amyZQ/IoC1j1PMGmxp
VyqhYbOkguegUPZXcyPZQ/UNeVaKgjroqzulV7uQ01jyliLJaimQvGkF1dvZ9HQmUIwopVgls0Uu
7+y+f2098wahGQpgHy2ZOcl2YDHK6qsn5Geige2gdnruk1lrpe+EX3p4shYHSzYFm97yXlGmfVuz
SPfEu28h/b6opKsO9Xdd1VzY2iQOXIM8wmi456C7aV4Z7UFTneiJAQ2mIZV57aA6qFd5R0Zm3R+I
bOHcLBhGk5xsB9Dzi6z7TnnjDRVR8fVPptWSbxCg0cBHoCat8Tu8E14G5RGsB2LM4rPzHETedg3f
0sXznPaHQaCmgqWwGhxiuez5DvHzG6kzS8lGwkNd7ocuErtcZWerdn5MQy9XZk7lYdeILxud5FWr
EkdUvoexBwivRb24S9GL4SchEakkoHAnW+9Jt9PwZGOu8fUlSL5ISGArvWrH/YOICnM8xG1BpAMV
QxxXMIoK9Y6AT3IR9W7xqHNlyToCVz889hHuLcWdHZHOR+KduJR4pNlBr03y4KGEMXUe9DfsNUxE
ajZ4NHjWHgD9CkUOdTybhZ2WBW+FU2iXGS9mqSXxXZV06WLg8/Y6kMDZ0eQpiNcdB+k+KbM/ISmo
kRXR2zS16Ws1rapbJDFeGYtXqIIP61BKUkA3e7cD3eQW15Qlx5rtMeMA/RK0wSorDVIKDRdqS/Jr
B9oTYiqa0eWZsz2oErwV/ZnIKfI8VvzkDpthJAB1ndxB0myvpLLsSZ9kU6MLtVZ6Hz5HmQlTGCXZ
gmV1fREigBiDznjoK30f1aW9BOtt66GyHhJT9gf0m+zOzYTSP1NPZdyHT3BXd/yZph7UzUU0fODF
WhRtLdr+bm5Pf/9QSU+/ajWV+IGp413usUK3CHR73YBRjQIuxGy2DvtcbdETrR3H9W5pSCBUAGJl
U3XOk9N43kl1zlq0BY8WQt1DS+gXLOYXFY/57V//CKwX8E0Ry3y8xRpeZNNy9zGM4WIY3OtsoFwY
DbSwJCbtSk/0Kyw/0SHo6z9Daj15loP7zLPbXeDWD+QTIOdGOe+zQnrykJKUAB8NW3dYKscXyhdz
w47qrTJ5+O18RExSts11LLvzlKjz7I003qCq59Z4l0N3saN0kcyAwZ91rvGU3cBS75QnBiJIVyub
JtlBfZ416EASJLkgS9P6hiblt1RQskcEAo1E18Ksl3KQze1c44oMxUNbnBJSovzAsX7SCrBbXu+E
GV9CsgJpE1Ecob/OoZZM+yKcCaCyKGKCpZL4dILYgknLvMURWGJlSmuR0Vt2NU7iloYsKOdtqAMS
ctsq3oQxr1A+6Fu0p+bO8gaIjxIHWh5p65k5IeId5shZHBCZxd2FEgWWQBq3/tA7MMQ7gLZWMXJO
iL2H6N7P+/SYZ7SvVoXdB5vve1UC2Y/yBpi4AbqQtQ7/pvLjoc02Th1tDOBurFB5ROL/ZO+8tltH
tiv6RfBALACvYs4SJVHhBUPSaSGHKmR8vSfYbV/7+hf80BxNikeBJKpq773WXHn7rY0cE9oC5dOU
v5gxfqkBQ9SDi8Afz6dlrMjThiIG7WPlh6tsHL7o83PhcTapFKZ731RXB125bThzT9VexUMhdpBw
iUboUApW3YGwxG2maeaDKHu5iuWC4OZiaykqN1eL8gNukDU+MToTjvmnqL4KfuzZFYx/gOT1vK4J
1qaJ4ouex2MWJnsanDqTJNdicQ6bzF/Ivi5XB2NoymVMJ8nUxWpouYxtPjzK0IlUiuk9WIb+pVp/
kZGzzuIfXKesoMulxwS8OfYD6+DFt4IJcabNz2rjx2gaT06SIaLtyQRAd7OsbSJQnNy6eYP/i4X6
u1hYmvhILCIGaSB/wp+wwAQYJpZxVkOTfk6OeTQqyN5V84usckFzt0JXV3XkT9GAa5rSxpGIZl8m
nndKDSAKg7TXfjVD0YiyXma034FkUStkSbVtrGLXE2exiiv2DEGcjyMS8Dl6UvLhMg89ZlFSuwqK
GPcyUVBUPhhTgditBpFNtozgTN9qOORexwjajzvxQtOHX0om6CHAbd5J7eo1IAisAjzj4Gl0lJtk
U6MkQ43RHiMLRWCCAq2SEpwTEW5lFhxjRiQLxsX9NMPCkhuR9PXDUEu1FnG/yYcjskEaMuHWisP4
qdXza+eWHaqWcO8LrzuIatMMw3ffW9hWk/HUlaiXrTQft5aN/aG3PwW9sSxyWMDCmWZfcI7yZMwC
1HXLrI9prPD7VrUxUZSEL0Qhx1r1HQ2sCn6CCDPsQ/R+4SJFYUJ6xhRt5jdyIldTpD7S2ug1dcNy
pafuWTLyX3CQRIh8LItmFfn1JmFCvSFz843Qt+Vkk7SRWjLYgN6w1oAl9bWg00tSYHrqYUb3AbPR
sozfs8xAIThoXNiEl4w1yknYg0uDRSeRF7fJnomrtPf1lD7ZAmEqPqKzBrEibJwfQ7ZnlI+PdZPu
NThYNYEKcZhzhLVBtqTTqYpG7VQWf8zGGTeeEw0Lc0r2Shdz6oOL8RISOIdNkwIqahcIqVlBcMeg
+nOixRj6c5YFE3o8bTkvFb6KcI3e86c1ctJ4TFYB31/7FD/s6DYxFQKNzqxRci180qnWy7lft/QH
PltlQnsoHdAhAwtGAiiZBHRYEXmvGhJKc2S3o4oPpeEsGIkszcY7F5b1EzdehKOnr2nFhA/KEaRT
17NbyeXMXQphLFySBejHC1CPJodB3U2MhxJTiCCixPEFBtYgR3VGKFaHUvXBtk9CUgIqj85AFqOZ
K3g2l7XDNLqctmJobOJDq12SxaeqiFjdy/w7hgyzZqN780sA9AHg8dUsAlp0HWaKEK+mrAz2tZS3
x9e/HcT3WMuQF5/Bdm1TxGgkdfCyalF7VRaqXZ+dSdlvJBGyi1o1q0Bh/5LkttFIG97w2afZhLCY
yoTJU2d7O2OiQMVh+OAYCS5RmzQpSTfdtdtiSYzas+sSbBdIlrs6vo5I1NHG0msq8sla6Xa5dWkH
FH45CxVSSBJu153ysH4rnGrPIZK3ryTSwDGMBbAPpblI+Xp0hY7D6D0xDPKBMBRWqr2MlTpX1RAt
Qnv6EGb+a9X+jXjbZSVApBkuxYHpEyoREjEeOt0b0X+3NiITy8jQTMfqAvB6UzTN25gySBwnFS6q
iWlNOIB6xmXRujuDIQdYC1shYAy4GDts5JH5LJzyNW0d7SGx/niRUS/HMeqR6uuPyVxclHWLVUK/
GVM+7gdtWmGNWxYASxynrrCmUCaHKXqY2tL2oaY+DRecYAxwcDHk5ooTD2dMu2vXjTsaJ28Rrqmc
etSFMSHldnme8uZ9Io9k1+r6LkAJty0K/SOIrerY8oBJwpU3UnNXAeoSaWK+HXAmxQQfrmwz+VZN
DLzAtXz4+7QITcDI7ri3kn43JT5ucrd2+CzR3xRkbC9KqDWj0BcR34iU0xVYjozdI7r0CefyKnVR
u7j9t3D77jAgPmls1EwFAnGOF9GrliL6DSBtG/Gvqgz/YuOdtXp+dD6EZ0SCjFtQvJE5Ym+Rf76Q
W+oubBrhuYbQD/AlSpjhgu8RwW7QqoM32tUyxgC/sHpe6Ji+HYJBZLs9GjGf65bxFpgeAwWLRJU3
lp53aOjzsL1kNGMRdOPkGaZzNQvUyLV7hygIKKUAM9c5jBfDJDm1tpataFlz8tHNlYjwo47VFc7M
tIjd8lrE0TXuOOuburYkkvTFHNAExmnBfKIT34FNdDt9EX6J8rVMsNdavOiEgPa/hXAfx4ASLiwG
Xigq+z6kAInQz2yIucSTImISREBP6HJ6qsguBymOvqsUzW6a+V11SbIz7eCe+duDk1XpesxBSftu
u4rJOkOckxsQSMtVEnLBRDMxWCnr25TytTfm3kJBXsYkBj5QudhPMFQHP9hPY2JtGSw8Rlq+SEPw
RT2hoUsk4sjN287cOuS9dE1Myl291Uustjk63GUlj1Xeq5Xl0o7rif+YRm+joFoaDS5BnLuLVDUu
AbbZMw2t1J1Wjp4tEfySs6WZ4DMDmIME1Bi1E22EO8zkpFc/Jd0FsMuwCvLxAYsd0bFpxAF7O4eb
M8qDYeK1T13JIK6JXx1PzIby8EEMxoxDTmiEzqDYLEiBmGLQq8ihACctLSyEmjYLwVp9wvRfXPkc
f8de+Nu2Zx/MAiFUs13JoqskCbsdKehQvZYHRNwgWchn2JDiBBrMUX/cjISMBlFD24BBUF55xaqh
e82j2XbRair6N30idUB1zoK9p38YThivQKb5/a2TDjlymvvUZrz4bqT+AG95yTTw9qSiIIMS73Jk
QVNAVcFK58CdEfj5GWeGPGXCb2BEy6Yu2hU+8R2DwvRPgiHcoNxYxziNac3TKWFvhzTeZMRJzpmD
EfNsJKs7XNdqEbqpu/bIaswM7eK/r1OTiQ+JB8EKUTSAk5TrnooKACSR7cumrm9e3v6lJ/xCaYvY
QG+GT6WNzzkNKDgLbfBmT3PrxuBIpnlXu4zi86DbezEwbKVWxBirCFxFQA0Vqyren9CHcuLqDGZp
IzyOsrcWyKY2zhCFqArk2lHaa1d3FSWC0610hVaLzOgruPRLWxhfct6172qS/8cmmob4H7qa5Vfz
9b+wic9l/vWV/buCin/yt4QKPZRtWMJ0hWmz2boGEpy/RVS2/h8zN9P0LM+9fwnUYkGdhlIKoKLv
mQxHXGIqdbZkvt0/IirN+A8hZgKjrnuuSxYQ2qv/Qjr+I16q/+3+/xIzWSbf63/ImUBVA8PXhePb
hufpzC7+Tc5ksdR6LNaoUYWbLkeHswwQ6eoTjiEnGk/zLnrX1BenCfqH+xf4rTk740WETFgmTz7p
FX9/wSl0livSio6Kc+3V7dRr24jqs2L8IWWMPbgONJo8vfcqA2dtxrn2AShbrlXaF9smYOKsOMEh
c/9wQs3cViiGCYfj4TQcd3RSpmcDGT3D+mbHb0wfo+/j11rXPpOwCH60UbukuYNEYSjBG6sKSWZL
G9qFA/NaAn7t+tH+KGpyME02O5zUrDN5m151FBrHVJWMaBtaDGPxWcSZsXSKCKzHGDirsnEjNohR
W1Bx1wsIVOICsZzGu+VzrWlWfSu04Jk6LvnjyOTF9iXqbf70Oa4NG1hNGktNxO6es2W8qduIpTqe
8o+u1/dum5lLyzfSk1UMBx0Z809iEG/Bekx42RArPCTYmRM7D56NjsE28DzzB+beOQb08aapGEA3
TkqIL0n92FlkHlp4alvhfnvqh6Ic4rLDPobiNHpFrZ+sY68wDm47RSfbd/MV2bnBDXvH2/25IVQ7
w8SS4niY4QEu948peoGtFlrNtrOG+EmN7ZmjH5HuBo5PhFnDrusldkmvyVZ5z8m5hfp1m0gGpuQK
A0RP+c1r1HjwacQs0yIwn/S0aFcT2qLLEA/DWqOsPRUDjLXYy/KjSdDeLhD+uAdYNe3vd+9fGDMb
Iy+yqFOD/G9d9J59kYXbrDj0Wk99YszGDM15rplWLgZafDfGLOAsBk+9O2Re0VxYCd3p31Ss62xR
bn0VlQPbP1PBCemxsZ0IF9/Hmg2ZSdra2nTa+rGpup6K2s1feW8B4yW2+ZnV7lOPh/E30N64xAFl
is5ap4Zwf9rR/e1HEb53CZJ8JD6MHjz2bX52aUXZuceat0HCYB7KAUkYs7pkBwpHHCuvZ1YkJScp
oqlXPaqxZ5uOCvkfSfaGUUfRUx3lV+erazIm4q9ew26lpXPLyDqS7MqZorXDven03Y+LvQV+V/pB
X59BOHQX4lCArfiqHJ+MTvqrss4laUyhtrEw/NaCj3M5MAGiH9Q8Sd/SFvDOzVtGn+VBOqn1DU5s
VzvgQ4mo2xLQgfFBpEzMgtD/lCMtzkr34tc0kxxNYKU9xpR2G46U5gGQqLX3XHz1imjLc4PsejUa
eXTWwQU6s6enrB35w4h8n6UmYXrKTde0HeWe+pZPXFpa0L4lz9DtdY656cNTxNI7EDP50zSxJCbS
26cGUZ4CZ965TekyFr1TXqOMVcBKEWKKCrkFXlrri3yCswEnFUNO816nGXFKnAdXMJCcqyPjfnZZ
fGeJdN/6ULg0mqzsydSI0THIwsLl3TMfqYNyQ5veegxsuvKW6uWb1jS/TWhFf+WMCqbERQI2Fd4u
GS3/CxEdFLVc6i+gk7lKkD6fBRlZW7oZII9sCDF2XRAEYqMcUo50f2rIc5rr91+9a8ll4sjxZCSt
feRKsZeBYchP3zCWOY6hH2f2gglrEE+jk5U75JQlk+0qevUqA7turx/TLmyWUrmYKMcofKrrxGO+
iaetlOb4ORFG80C7I3wKE2CxRMr+ny8YheP+/S8SPZ3+/hdmVX40TP72eKHgmFTqOza05MNww3ZF
lqq3tYYm/RCI1UpaMG9QMFkBdLSkbeumH9Dz3QdrDPBd4VJ8sappd3+c6Wm1IRbPXt+/2zAOJz/8
IrKwOOtebT8XVYjEgpHx2tBD+5l5sn/E0PJx/6I5P6Mqx6PXxf75/gTpuRLiPh8UrWp+R+bG71Ax
AcwNnnNhMy6v2M34j8cH1eoIRTq5ud+1BnVswrR9doKhJdDEv0GBhCjAHvbmRBABYpzP6ypQ4XuU
sgVWrVle6HOlr1UJANH25qkKlShtDv5F5XpyKShbdve7veVvnUGfwZuD+WgP1dv94bYn9R3EmbG6
382TFt84YMkTDCj7rbzdfxrAq3qVEBL1MCOPFzLUIPtKZv9No12p3vyDLZEt3R/Ps+oxtUTx4rb+
ksBCsKW4Xk70p5u1IIL+0bHiZGVjorkq1yD8O9Cr1yFqUYSZCVPXMP0I9YvOcvVHz1EEoc50Hm1i
yXYRts51MsCaarzmsx2s+oPw8+t7NA7NDbA6QKIU4JWt2huzU/s8+vVTOToHonLUPtUGTOZES61j
ggoXma7hVWmH8BZGsGQ8YrsvPuSXTczawJO9HoGhYn6Ym5QcFBporsr4I0niG9qFFk3IML00OoB1
Pfmr6liwaDOmr8XM7tChvZ/60LP2wPTpcVFvPnkmNZrTBflXndvbyXK63zinzUE09ZfmML5rpaB8
CB36ABoLYVsJ5yUJywpaTefc2gpSLaMH9x3lGdjDTg+/pOW8UyJXP5Enz1ENQqUsPOcQpx1NVkGG
I5AnNhG2+dCqopNT9MaMsYfAM4plTY3+E/W8o1Y/VER3avtm3gKwWPgHfIXDjjhJbZcj7jvI2iqY
/mf9qfd9Y026kX0ZLZrsZV/k13LEfZsloctckoFS0TXGW3bfOXh7P+uMfdCuvJ84nvYIMABalZjC
G4upP4XuSoHnIWyGDdU0EbiEo41YBrGBVsbeX9LJ95ps6r+kcg6q890/oPdOjEHrP8gLLoXJ9x3T
4akomZCOOfhHP/e/AQm/tr7bfAutex87kJ5dEn+Nxth9dY7xk4d5+JUk0y9x6MMn9Rj6hcGMP4u5
5sJiPh0wDc85lxpwyUE2R99zxkugJATldBq+cVTuHKHUGwtRsjFMTmyiNbZxYc3h2XSpulRGz8Ao
h4XuN+VbatMDMQE8fsHRJnDbphtIaC1WVQYuDxr2b2PeWSGIPwOGcD5hWNEyoiV3s3FvUvdVydUe
Y3sViqY5S5FENOfpWAacglK3rve0n4JtOhQBCGrq7rzynQv27oTuudBo4/FpZ+8KryGEcL1GS2gl
dQvl9YkY1vhPm7Y4a6paXVlxq0WbSvsB/mFLwyrt3gKqYj75iba3srF70718H/BRvKKp9K7Klrv7
s1TapoeakD9CI/hHLVOsld5yLLvf5fOBIlwO8ny/W0G65HV6w6etnYuCBGyOC7taq7rnXjCx4gOE
jl106n2I1IfrjOYjvdHxapnJ+f5wBFVvW1WxvrI5lwB1IagPRPa419vsDMUsIPpAdiBWMv0jNUN8
Da37ZzSCd4Nj+Y3JvrbqY6fBHfhfT+WwA8egChnWV+W6n4boD/5StJp1rLFICbktNTZ6BEbZs6qZ
L9+f4klvrY8WGgm0acuOId7RhdR3An3WLLPcDT6tyFncn0pMEAMfJAbXnrjgbdhC4IIKn770GWEi
kb9y3MK/JbGf7GQHFYpzpX8zxqaFX5cijbbYHwN4bJ96hJNbZh/0J8et5nFmuT/so5HPHX+8haFK
90ERh6u/H584OLf8HCOQ7qEtbO3vbyOG4MsaDPdpKlPzpNXgWphRFp9uOM94Ate8YGg0L5pVNWwo
1nqsNHENhQkhRY5qyeiuvPHdODvSsl8pr69uUVySO2zY7cZkgnIbKLwWZlHVO1T4f2qYJ6eYs8IK
guew9mWtXmIk8/vYRTY1FFn9IgHxPQk/XVuBQfR2nqLfn2L5OOoehzYMH/d7AcihA6qDYxu4xdHv
TH2nSDah90bIWU9LqMbnfoZLwVRRk8f74z6KfkQn9WOVxd3a7iWTG9766/2mjAc2Ka14TOwJ+ZLq
J14+M9kE5Ggsi0Glz16nJc+ItRaGkMHj/Z7hAC4X0sZaGJrROsxA+w75NGxJJ8pWBg6+t7bDq0HM
vXYI2AffBuK69XqKb2XUP2tQ8rdTpeHTbzXvw5Q+8pvKGM6BypFtauV3rgbvIxk9tQTPEnAkNbpt
O3DKjct0qRP88zFbXrdRQ2EZNVPy4ZrNexZrDeFZY/Y4un74cH9a0resAy1XVFg2uHxa7aoNyNtB
Fog/nrxNRJT9tLxhi5ip96NqwFF6WmsSbh9klKOtvQ307nD/fdykxe2UZe62tlX3Qdft/nDX2vWW
Cdms9Uy8j8zH1+kZxaus0WrUKpzWrjFL5OcKzdDjdqdMWAlMY8abSXNx7cwy0QS6IlFiHilz7Nj7
LmUcYzoj0b66o4EitLvZtmCdSwy+n41vXfI49p/9yA0OCq/hzPQUCxwKNORsL/S3AfgKVlmihD07
U6vaUx1olQpka+YWB+W0537QBYMxz4Jxlp1imzKEIFVxGKQBv0plbP1FVz6LhOWxCXJ1CCxeESn8
b9KDnHdfwzphFcJ+bn0vXsFkUpdMktzQJ5CLbOKcS6heH4696kJpv4sw8HcM+Nl4BW6QTM/ss2iM
bVCbwBzC9hr6hfdbOtDsOL/s+spKGe714hwb4QrKvuQDzz3P97pdMzslfOZUq9ymVrdCNdIN13Yl
ORrPRvzFkhqdDCeeR0eh89GZXbKIQ3CeuQ3eMndQMAvBcbxNfIYdTeVdOqt59tKuolfJNX1fZM3B
+ByMqn80OelXJuknCP3dXz921ZPU0i8kl94+dOt+2/IRW9fg+xhMGj8DJceD0toja3O3i8YoO4B1
eYXA1BJlbVSnCR+9q3S81mOChb6PuMdEzQSitZ+wc7L0l8iJbHt8r8d45UljVqCbX/agfd7/p2Ez
94rculQUnfR+YmzhAaZSE5GyJFbuXAwU6m7hfpfIeDeAhjSiyPrhEBqZ2hi6SB7LAkKo7AmO1PXs
FHrZdNH1VOCuEd2ShrM5FN5ej/rkoMfVV1JY/gmzU/YINIfZ8NypGglLXSh+0Gmo9JXOKWwV2zrb
fsjsCr3coiAcYK0C5iAi7cc3wyMtu0o6+3i/S58eAk88vtZuGFyAVn7eH26lM21x5WnLVDQ3O7MZ
pXiiuAZhG+4zMfbIzEyxdJ3ep3ObZNqC0zhWnAT6gG53M4ahOxLN3B/vd/91I+9fzYdvRmoxQHH1
R5TdSJy70LEzCPdI0X8yRKs/efND8AnkPkjm2ZPnJGdJ3jsCXOq0qnZPkf+J9sPG9csdqweMqY1B
uCD9QTzpK+GY1tP9/8MR1XaXcdirRhMNf6Gip9RADi/wtax7JZJz7bbp2eocFxBYFi5yrX4yDa1+
7tLCOtIo7xY99cBn1XNWr+qelLhx4gLHH/ro9FHKeklTvpbOozk/VOLEfKiZIGwQvU9HP/fGRdIo
OOyCqIu/H2PPXlo9ytpWpc1J58N/qBrYVwiWDnRp3CORyu5TwIyGS1e1K62mrliMpolRYAzeAtup
z+YQ1VuZJc7S9Vo0Gi4Br27gZudxlt9TjssHMzChNCfZDUvBc1Rmp5xT05VO6NqwtPqaq8xeWBOq
uPtdHwUB+y+d+M6fimWT1P17vHGBS7t4Cfdt53+SVhGf7KL61NVHEe/1fgJtFOCTAMhpXkyrXJi+
F72WE3p3xhSrUabaUteieu/rEpVbb1jLxtbQCaDhcWtT/Gn7jsG7uYCyFJ/xJpaXLg7wyOiC8Kyp
/6qUdvKq+jCEo7mmIkFdjwn1WAcDonULYYAfB8A/W2PnAgY4dYN81bTwSBzveOxHS5xCtKZ2HCU7
ZHgMvAaVALRzwmPXaidVkTJ+v/evG4JZAWVk/FqwdYvDQPv0MCirOHimQhJksF2aGDMvaNX6s+9j
W7BM/xIPERGQHqYz2/U3DJ3rpcEn7bVnILynUPAYP3v6urRiUEZGxWlrvumnsMLraMEiazBAMCNr
rmLqyMMa24DQzLa5plJ+kkQ5bspqnA6xBh/3geSAftXDg15ENLrAg3FQGEi5eUkCFW1pADCmxcpx
/zWr+bdzQFv9vSvpJOKtM6MSy8SV4gMr5dtgx8CLHXwVThliDZsfDzm6LVqDLSAbtCdjQmMWoO5f
cAmZ34Z1jCuXWi/SfpES2XvUZ/a+DDp77zdwWevE8LZjEJ3ttskv5SSbl6xMepShBs49hYfroRfR
Wngivei8Mrmd1ydjkOnaDojvK2eYRIgimhhvqIhVzKKWI9zeF8I0WX64mQALPUQOM0gn6ad1RgNi
LZU/vZXseA/TMNQnC+XuwuO6W9+14mlMgqhHobm4373fJEFHpeCW6daYn6yDINuDvZ7eyHpGZSaa
bWjA83dcvM7O0Iy7Ws+b187yULbYebMlc65+1dooJD5E29UZsjOsV2wiodO4R82OxbLnfLCeQvdo
yjr6FPAKFzLRChCd1gczh+B8v5kqlERSmd81B2jSg8zidRh0a42bl8qUV+2As4VBp97casIZfpqB
pqfsol/L5RLLZfocmQqRbuR9ABZ2z9gg8xuMQPTJpny635MdydAV8supF+KUlO0FS9iJ1Ad6gaX9
1wjmmGu4cTZ1l+vn0dXqXUMLlMiZBK9KZKw9Y+b4jgpZT6STakNpQ+iQadQ/Wr4q2zJa9/PF6Xht
mXMbpg8El7ubkThqDi5kYsDj1E5MnJo38weeQvomJ4scwiz4hfErD6Xp/0pHGntSmA30keNErEv4
MARl89j6dvkIqreKDeswE+6UhdLHxIZ5iNtNBMCHt9ugxCiM8QgeFxah1p4F6eObmrVwrfIMPUo/
fifF9ONL0T+rwP/xB4bIkFi7mzkArNY95sT3u8CxbwnTjhXDSN/eWV3uvBUprDph9yfh6ijkeCdP
zVTapzgO/2BB5A/tEFk9CHP85wt+gMa4ru3V/SEzkmS7+LMLt9A0yh0Fdj2HXd6Nk/YEVc/fELGC
kwZLq8csnhkzDLZblTXqtQi74VFk5QH8o3qFWAC6zCG1SlQQMHnf0y32hvpyv0nMvr5gO/3nC0Gc
y3U5VM2iamTGESlDC1mgzQ772bHQe8ayDNv4SBJnfBQVHukkh5Dlwnh8m+L+16lEcPRo54YqL4+6
dMqjI7p/bu6PVcWjMRKlmpS0E+bK2ytTsng+YMpZm7Dux9WUxbNLO/udqnbWHSfGvsFttgPca2/h
iSeXUMOSVeduf7PSioGawbnfHTsCsZlMMbOmnmK9T1sIehnOTtHDiMvT16Q2tE3q5uJoO4m+nOD1
U5Nov6ohB6kp/rJzOhOB8MjVrqgfiVwJ1m1GVoSJdAUXZRNvirlLMD+U9WojZ9kQjJN81VpuES/G
jqlX6DVMwvSQ0wXypqXnItKaxrZDGBRar/e7g/cSdrG5Z5IXI7du33tTj78Yr1ULUx+9k0kyyGMf
aEucGYdgGp7VUAYb4HjD8X6DQQubdjKkbxnhGge7p7HWmwm0BD/0rqhK5NEYdQQ7oitIW2G673CJ
rERcv8BcqT/L4MusO52ccQGfqMmcZzP5lJHRXr3UsZ+nwblQCm8tq/K/HPoQaesFNy3Q3I3rq3Hj
NyhcFfvIgsoRjdd8IyLDO07Kfah7bVYkBONBjsy90NWJRw9K18PU2QhWTY80hayfXoJYAk0OJPIT
FrPDaLLBRBKNe4U/SNfBKI0PdNj81xxq5bPmUcFYenkzFbQBxhuXxKJrbQ7Bh1Nb3gnEHFi1qSkQ
ntI6txDgPTDILW5zBPdOmJTVttkkq9xCg5SR78LAQG+nA6qYRQbB5eQy9lsrA2WC2YfyVW/brcte
9HS/x8f+qgT88qAhGU+ZkBUQIPWcJoZWLsF1UfLlsN67rs9WYvCLE+2d6pB4IKysbh0JGeIeqdSt
Rkbq1231Jro3tAbyBOFRnXLLkScJPPVUY93g/++PqgSubR8n+8K18RbVoYehBMSMz3CU0jxd9F7K
X5oiIYsTc9gSIGhsfdcHrK4H9nvlo3MluIg2aWOTIGYGtInTEgQzr9C68ouHDiTZVxQM0QqwDHTK
AEliFeBHk1pxbH1t3JZhs6YxEh9yHdMKjNhdXdjqCVJXsVaj/W0rtMUG3pqXUuF2zntEVCq+hMKI
L4HDjbKsTYQA+EC4x7JB/gdrH9JW1+AAUrARw85txdoyKlSnVSYWbo1XPM1F+QZDvX+odT9fj348
7IuakDpAU/fbiR1I1uiRXK/rDlJV/TrKhvY5A1qInKTUf2ZdYW752a8mRxbm0V25Ma06lIa4vXjf
946PMwbBuLEEbgyhwSW9LWwutGUhCaUZh0Td3ag8f4dU4kPhYTKRKQadNKbLlyrSj102fZN21m0j
dHR9MDGuMYry1ujB2vPr7grYaT56k8waHTLJ0VDWuJGjLMzCHczW4lArrzjQrf7OmUVu6ROisJZO
XO8b03tshMwv3X/fGJuEevVo6+YEeRSQ3L9uqvkuqvajbHRzYzu9tx9MxyNZF6GdztHGU268VYNy
nmkZAI2j0IJHpdnPSVv4Wx1e7YNnjV9IytVfjkN/O3Zi8Oiet65xk/9YWZ0/5JyTb3FgJHP/TN9X
pnVKWzN4ylK0YuFAFkAu/PjsR/lXlqFjL5oo/RoqVnVp6OMKzWG0G7PmhRXA+gSfg71kIum3o3F+
lV762TaB+ek5XIsJ1MeTN7jTE9qnXw54dNv6+lWg4U3dbvx0YwMASVQ3HyHzgIeoHap3+oXIqBIr
e2Ntw0qhjcktaHJsrpHXosgPsi2Gmi+7S4I/sLc2aNrqTy1zUkTGjXE2IfDsGXEPa1i77ksf8+f7
ThJ/SwtTNzZTcxoVCNhAbiffFOtoLMtPusaE/JVfTuR6qCejiIl1/CyAkWA0JPpLTumI39jInrtk
YiqHsaGb6nGXzfy8wXWx8TSoaZVmHJzSAhs64VqDEETkxNweTP0Bv1oNQRtQASfsMY/HR8qh9uC4
8XhUbqmdUs2hIT47BjDqNVtD4UlxnY4AkoZ0wSELlr40xGbUACnnSPlGFIfX1g7AcOiuWuODbt9N
n7ouqhHQ0Vtb1KXtHHWROkeY2BSaaDRf0aYvoZNo7+OUDNuKluWKcZL2Xk/q2xtq5xGbpvZoTeLz
/jCnfWsleJ+3dpOGH/wZq0TGOtKW2DkC2UtBDPLNYhK2F0PHzAf8QHCzI7KK5u/K3IU84UKlq/vP
pAPC8FGSlgAMJXgK7F/8lNs6q/C1c/DbgJrHq4ILY+N7/naaJTI18pmJ+eyCwXJ9mv6TvfNabhzb
tuwXoRpmb5iOjvtAgt5IlJdeEDIpeO/x9T3ArHMyT92K6uj3+8Kgk0QBILDXWnOOSfG1d+Lkm1YB
pwtdTV/TQZ0L4vdBa9obEevKijKkOfQV+boRHIaVV0igECz0PGNJdPJ4pAWMmHfGJGiSNtRAa5kI
prDc+CKLtgAbpMvB7W8qh8l0XIT7cAxswA9msuxl4S90Xyj3Qf3ZB57Y0im3gY2J5FUxTPJF4z66
pXJDqqwphGxmTrqbWzzh4E0bPPz23C3Pv/QOqSceT91tsoKd23iXLDDOxZjKBcW0CW3inFUjfU+w
QBzg/nbAw7SBcrLzO+9mmPRj0k7eCgHntPSqokHfOqrLUoRveZF2y0otN16o63dtC2gVhorCVEBg
u05gTEzGVN14YcRwDlfYsjbHHZ7e5u56E/XwSrkUe7vKIlhr7Izi3DQc/Am4c8JCCe6MNA63aDK+
KJOZfWazIz5MNsFgfMWiVJ6VoMG1xPnxrrGIWFZ2Mmv8MxHx/ab2bHHsP8JoSvc9Zy8lpHFQ2xeK
vgwjPqhDOyWbwQgQ5KMXefYsTd61vifuvIkoDJ+DdktwgbybBoT1hYYfhgXtMfDj7+vT9vx+Xf1k
EHWv9b07BUO3kXSMViyuQgaM2Q8DSevcOdtGvoakVa7i1LZAsXlfUm8vfjmFTDfJeR56MZf5xMqT
CQgtb8ijk5WkMFAsQv/QVmlPky4jCkQ+qjnVpzwVpM1kwXsm+WyD7QC493GsTDEwuZRr7MoIyeaT
8831HmcnnOqz84JRmE22XzEHCajNOYhHdZWzaFjSMKUad9TN0CrfKZKXBaGV7yTOotTSsDwPXOh6
LQjcuhiYBeVsO9g4GzIW63PlqAP9XG9XJBmReBwgLn2w86Tr0T7IrUWJzcRNKl1bFeQs3Ht4HRqP
4Coj6JZqqt8G9I6fY2dtCiV1w6qYbky7+PJb8dqzhtynY9fPQvFq6djKPdeMI4ZMiBRWoeP5x+hi
5a1xL2+bGlBuh8yk9umR1YXR7VnojwvwA91GxNX7JMkTFxEy7c4/9CMTNJlNt14ZUGaWln3fCStl
OeZQFjrBI8tULE5ZmD/BAocbmIbFuQ6Gl9hzm7jFpdFbwQMRONrSNKbgaLcpsWeFRWgVNeYT+nG5
aEcjfKkGaPYSwslOQOleU1JwCSzR9eqNeQxS0vCUDmnUbOtQbjOskfEii+eGrgJmHewiHZPqhfHP
e5Z124Iq6RwiqcNJ2ua3pZYvqQ6xxJzRpo17pSnwwGaJimS+v6OSgCKID+ASzjf4uwj3AmI42ixD
q9wMsJXlADWN4Tm0a29Tbh0QaPvB0h4wV9sXEuwDt/e1cd3ZDsAY4UHv1btbjxnGBnc80yEnXmhT
b18EPbBLYY7xiuPjjRkJfgrDiC6ky0UXKjDqiN7EC9OzP6Y+OU4eNa7VCrHmHepRtObNSLPfNZ0I
y8NgPOJaqw8oa7NLp6ikrvN33etDCBjGbUnruWExKuuxcWc5AieXZhKwAHJnbej3oyjVdWl6AExi
Zd2TPnFpt8yWCOLV/Xirgyo7eZK6N0mSiw/qCctiWFGttPGli8phUxkAOYtithw2ar+BwkjTB/eR
a1glecnwNqFyfJUkMe0ZHRFE09i9iWOiuphQ4JZa2fBDPiZPuuT1ZcgxU/UdJ/geUvq6sIlswNNY
Xyzi9xaGQ5LDNBXbFK4XeRNwOYNKFnyQiUS+qUtWBdOMbOiLG1XE5QUzJur5eWtdH17f20YWQq1d
ZA2ti9C9vCiGY6L7glmU9JEbaODtLKPB7dGQWaC0FTxnRkg+5eM5K2zvLECno1NMLmbZMkPszBum
S8MpnPpThC0LZTpRVV71ORSRuUuA3J2tCqI3+Q6XwObGzk1x6DsMj9VwJOWETUI2S41REB5Dzb7u
cipeD2fptvGFGzNcQbfF3sMawtUliJ5qux0PQa/jZYHns6iaWGE2x41jJtmxGSpypirviOhzi4n3
B1m15F4MZIBaxEDOZ7x8OWfFRt7ZNhJtPQRixCDq55cgTcObYOqWka1mF0cquy7wfih5jjc4j4iS
jptjWwyLTkCypgJxoD3n8pIRWcWvwh3l/cCO3N2aGJ9WncfGx35SQ2efT0JEf9eIbi+hxeQAEzHU
NMUL0NJ9dJUuWSYQm8xSF7WDthWsbNBTDC+qN39LrWxTy9K7WB0fPe/ybCM60J+WssNWOB3zRDmq
EbzPZCRXuG9Ae9XS+zRjgSyvJMyOZn446OYljmwmznrdLro4tC7X50rdU1Y8v6k6Qhytqv5oVQL5
rt/VSUp9xdJNuNeH+vzVxZRLR5L4g9YxN7BH4s4Jb7ueCqXJO2IG5jMB2Bg6/NSVd7IfUkgahISU
BZPV+wQ5pJI7+VviiS8fd/k7Js5HwhD7Tz0dz50fpT+kb20bAmW/DU13vanVIW5J2j9AOwAcvNhe
Yc9RSZeqUGue1khUVMsR8WCc0idELJJq1RGHVPiVhdE9YYztByfD9y6T5pvWYyZrR5m/cj2DzCYr
8UwON4Qj8hOeDJxF2KQT+yFSUsg3RtMD26FpHnEM3YV09FxkwiAhClMFeNfrN0MXV2u0Av0Z/BB6
lzRoTn6U2Ru7VEuGLGgC9Bx9IvnV6o6SrNw7NbyjzCeg2HO64eCpU7+Fqz8dhSW0TaNL7SRGz16b
MjbPEjHyGsm6cuOzauDgt7OL2aOvBADc3zU2waTCj637SoZ4I/ocp0lGwk0W1hoKYqTWulDjFyXi
Cob+UCOOWUUXVzbZe9ejDIzRJHt+dlGrEgJzw1RPtbPvzozXZuOTTB9igeA7zbQ5JMQWhyiiJGjU
DXuW6IZxoekEO2C/UVcyK7tvO0/2BhlKX11e3BZYDT9JoXmGU9++mzqL1KpRrVezQzZblAHSFIXu
MEwg64leekIvW20e+b9Yp6lU+4JroGsBoL6r6Ki6TWDXF2MiIwB/RXIrYV9jNgyVsx4Nct0gQzlJ
lb6RUs1daKHUW4WTySGr9HwXlJnOUChFLtUmYpeNeYKnC7Hn5CFuhnysbPq0zk+TgR5tVGR1LoMM
MHjZDjdRRrEBNUvcxoURrloAcHcJ/6zb91V5XwedA15C0x8MIyFBe1DCp7SEyV+bwfhsCMyAnG+D
13ZWT1koP9+KcvpQyfD5yJvooQS7+VnUyakW+Ui4qdwUQUF72fI8JgBmhPZqfP653cmLY52AXhSh
FMcDq3pgRQNnSvqbRGh1id38gGl3CkSIXl23HuDEhx8936tIxN0b4Y8pv6x3XsRE0wvqX/MsfB3/
rOV4j22hkyVTKMNDP9Jxr9Uxvde7eICUFzkXXSUNOYV9fFuDd11ljtHgWaEh0ooxP6t4DjY1XMuT
WhbhNo+8kOh2SiWJqf1Qc/HZMaqP9hJxNVAywkTH0AfIgAppm+MpPVZl1G9K5kGnSiGHpu2M8Mbh
dLzubTW/RfEMtQ7n44WZvu7mI5pgB+u1i1k3eUBhNzGVUofHdk4SoWGgPBGxAR2KQLkX3QbXALPO
fxs5rH1bm94jPwGY2GefpjLd5LXlfIlS3+WBVL/VKVt5mD7QnmWsz7BTEJgAt/p62DsmbSdvFsNp
XO2tBn6Aw5Wxhwj7TVlxaMFdfVWNc3GyTP/Ihfdqob1+rxSgf2CH+ldsdmRh2bVPtwfNBOHC/VPq
oGxs+oKYHxWnHvNWFqdoPVxOPvUdUBdAVMMUXbjsDCvCk+0bgBJcfZJ430G6PnRRExxI2PzzHrgS
eruNZUA5/Ndz13tmbYMB+/Xuen75t1d+vT1Xxs5c/nrnX/5MTZNmPQnt8vM3/vq56/uuDz3on+ik
u4iFfRwcymz0Dxgt/ryx/n0vjVJCe6oGwWTBRXkw8nPS0n4qxuBgMFu+SVStPvo9ZMj5EfpiyMIh
9rQDuXlH3Q/amwlJLjR8KhoHJmebY1YgWoov3Gjd+FGInBkTrTJ3cvzN9UkQeUDcqIUzNdk3gfcV
sIpVsPwrybkcilVAUxsemppyWc2LS2LHBpdlLJpGRXC1AcVJ4ui+iMT/JDMuXeH4RnNCgRZkxaNq
ZeaxLzCKXB8iIjTPbS4frj1dJ4nqI0e2d4Zo+FwEtv0YQ+k410P/VXUWQXAajJHGEOauIVbA1SGd
PNsF1hEVHXajwfjR/FZ9KTtiXoReuUSVmtu653tlZqTX1WOsInovjT2XjpUeyPGbuKKWEXptoJAr
dMwA5BVMK92LF2YTWEg5OX8z+nwZkGODNHYbO9pYoFoOJpekc3mboiReRhNdk3p+f151TGusR1RU
uARZPW41iiEKx+bQ1dGXj2gBGA0SwQYjidRwniiEKC/t0mEVTALNypMBYKgsDRFcJWfFEM5ZzKd9
ffSzLbAokgNa2Jy6XzbLzgqVVagTepd3GmPnIpZLTNU7xc+5bFYlVhEBXCLVF1U3RiucqgUKTBVI
TNc1i2CoEehn51AJlHUrPzSlO2O1vvcTgDLliHUasv1SDVLfZcpK50q7SPoHd6H1kbGOWRU1T9Lv
0+78Ei1RhVYepiIOYr16Rn/VLDMT577e5C90nOig9RmZ84O559Ig3LCDqGUBltrGs21zgpmskZKz
9DsSlIKwPoJXejG9eo6XpuTQbXpLszMys/pj5/RAWVBFL7IhwWceFf4KLna2jenStCOUjo4wtYNm
PxdxVOwlKtiD0CV9gbHUFqVoDGrxDl85PNltJGPGxbTwW9mE6E+YFieEhFtcQbPWEK7oJdq3GGaG
UfZvxRCvsq7sXrTec+P40QrN/kcywQMI6v4tnupm7UMZWQa4dpZw4ItlQL93QXN6NQ39vVHcqzU2
aDwkE/AxQiXTmnmnSpxV3hLVYtY702/fsqmng14bD0nxDbHlzWoIFjOsydyUGcQ7s1vFU7Yr2jZ/
FsZsDp2pXVo53iGh0e5tvVgBK0Wu1savTVXZREkGi0ptSw4zpV2mlp/yfXRIFpEy/2hxhBqps0nl
lN7xBan3ipgdGg/q5BnPQxa7PbpQi+HIhzBJVbPhYpyLAEWPAR+cI2+sPnTfIZu9rF/IMkfi0WSb
PtTbbR+iYfQahiXNZL/5pdZj0VImt0nxbXuZqt6ZwtgXprNzItm85wCJFgVK4ltBIXu0MxYNrTda
O5ot2mpQlb1aCOXRqFQFobRXrvsaeWxhknVl13RWJgYnbX2TopDahXhsHv3QP19fCzX8BllVFieY
Cdktzt15Yv+QA1t7zRNqrNLq5AVctnJQnKZ09bFs3rO02sTY+FWRseCSyScCtuktIQuBmDp4kr1n
v07EoQWCYVoRh+JxND99VPzUYeA42DP4m1h96DRrvjn6D4GmeZ822v/aTxoWeCUXgJTxyXzBbYLi
ye7M8XNenNQtmDCPSeit5YQ3c9LzpzPFj0Olxh9+ln44tS3f/IFlvkxogNnCHtZgetI9app0f73X
S1Tvth1atOjnV37d/OU9f/m5337k+it+vaxVsb9B8HlqLOK6ssH3CbUo8j38rXzfixZy96/H13tG
65O5O7+sgzfQm1Vsg8dz0iAnJwMJ8F43/AM04oZlTTLuO8Ue9rFhqa5SONUiyGW1J+wBvkjTNSbB
sz4wsrsqMQCMEzy4GGVBAjM5RfvxHrQva2pzKvgQY8htVyflHkjXJ2nRxD2OOazmiovUXrZVNS2v
dzNFy/fXe399pZXyb97/27M/75IDeF/oWrn2rG4grlcMe9+2dqXKv1S0gvOs2RX76702DPg8f/Pc
r7ew7F1R/pXbYt42YLBHvPllvWgTxBNqx7WChRG8JjjQdbU35pufj1VHrfa+GlV7JYl5VzTmrIP8
/oNJX7knlY0eqHbdNtcnMk2nvDLWw+h7Oy3zG/qBRr23IxmQagtdDAvKTvRRtQr6FtcKv/z6x6bR
IW91Kjk5eo08XQ8PCH/Z/novZ822Lwlx5rx8YA+4WRcb6xqdrCP4nlgy+rmVrptKmzdVc+lp5HFB
AonnaAQ356sgHtK9L/JpPynKiPLKSrAujCTlOlqzt2uLJQfxciIGD9HSm19ZdXwZag8jQ8IKsqmZ
tukdczcTGRSUTNjhY5kc8lrvwcowAwsj1dnn1sa2BjqlgVouQ6XMcOpwc73XDFA/M3/cos9o94Hf
t3upCEHE+3z3+mTjjx6A1YsFA1+g8v7CuomptO0+QIKEK00pLRYRLal7eZpu9dJCk28X20E407sR
Wa+Tqj2WEsIjiUTAiJU4WamDV792hrWWKOc+u4w+foW6806bhQODuSVUyVwBtbMulUHjC5h44UmD
gSD8Ldi9GecIB21xD7EsFNH4YhB9Ow1AnYpRUY85fXMiDAoWvFIabluSah5TU5BGYPifLQKDxhPv
UiP5k87jIlaIjWnTcDiycEJrnwzxFtAHbqWEnFrigxeKqF1bpmQD2PBTY0UvTw52gRutKbEA4Dfw
+3J4TQrftSvVW4x259xgHdxUYTYtrDBcIeirV6R8EwCOI2UQ3jYZq1ODEH/ZA8X7rORZdRj7OanT
st7RMaUg5lmpaQe1bz5ir4ctc37b/R8YwDhnqWjS+CcYwOl9zJvmB+b/jLXYr5/4yQIQ8g8iUSTD
CkuDQ+boOP7/ZAHIP1RtxuqZDtl/likx6f/JAlA0/Q9QdqrjmMKSuuZYfIJ/wwCMPwABUKw6lmZo
hrD+/2AABLr8jgLQDd1EukMDlrgXqWoz+OD3OBDNUvIyD0x74RDcJctnmcXDciitHXqmbdPFYByd
8Q5FyFMkaKR7ctnEDAySFKKd/orML10sQEjRMdq3ZU3M8cLwx81oNGu9G6GT2HtWwdpCK/FL0zvS
ZrJanH4HI614XaJ7jg4IlC45vUKz/fxtR/xJPvgP0oH93/4529TYhg43zE7F/PpvgTGNl2h25PHF
bLVx26m3qvBcsiGOQRhdvMxY+yDCJjdKajcD9NdXyMqn+0ApH9K42IsqelTQAA8tkfRBshFCO9IN
bLxbbdBd2+5nqMgGRYKjH5BgLJtkHQbAxAO8/WpyYxT1LeLl/dg4Lq5zBkPf4Hd+Ejg+h//t/8j/
5j/8zzAXm73HP2hJjhRpaUKVHF2//4Nlpfj+5GDh0QiWjnRYdqz5TAKJR8PZZ6HYFEl+OwygYf55
y+rq32xZaTj0Ry3HRrM/B+b8tmWRvGpFPRTo442n3EfW3+DqqL1DDznH6LC1ZMsQ2nAO5die6mWY
sfJI0f8owSZg8qH31V5P8MXhAxGdG5f3//z5zL/9fDYRn4T18AnFXwgXUMMDAI6Ns8hB/Mh6eKFN
sElVWtcYMcfxOFjGYTAHphIpkL5gbVvyxBVxo1ZMqTVEjf4KZ/w+al8Sw9+GI+Nockh7o32Jm/JF
+uGF/2ryFBZbqrct8MVHxk6NyO4ojAcqQEjsGKYIRdaK5lVvKQXGdtiXgfKsddGhjqKNXitukBL/
ARaO8L7DwIV2Djkd1uoZCuCdMaOYch+5sGq+w814RsdzE0kb2bmFDDBZoPg9M464UcP/R0gQbd+/
2btE9mqctTgpcFr4z72Ly1CZsrh3cIBBU26si4WRjhqdzM0WKWt+aAQ9fHFRuvBRd7LPKPDenFG8
+H13oyE3yYsHtFb0nNaAbncTkRFToB2bWP+g6bvVqRYrD9KR4a8rU7zFNWnW9ZogtK3HYD+hIRCp
BF7adF1HciHM8SCGELhGt2rM4EGlwpoNujVUTMr5wpkeQNa9R5D9Oi09CEmpDNE37eutrjiuHzlg
qZPpgfnKDvYz3h/l1W7ttZ9/OH3qVpp1Qk506kuggIpc11FxHtJkX5vhfcyh6jXKBj0JEwNTLY6E
d1zUJNil/qvi4x+r9XPsFbcef+NOy80vCRJZOpM7FNDqIrnWhOU2nnZW+3ZX5t3OQX5KbEqryht6
jxs7jvcmNRdM7D1TmY+mT3icLwFwbq1MRUepbIr61PftTVib26AK1+WLVXWHOsjXeRScwAFt4I2c
6kldGqB+Ldt0G0lXxMuP+FsOmeJsmHGtBPkR6wi4JhaghckCH/bagqGSO1j5Mg0dVmXpwQ7HGzR4
IJWmvQ8m1Wm03Y+pL05GVJ1ZHW16ONXMjcZFU7YnJbTf9dJ7dwBIZpQ24UUJ9OOgp8+tYR8iIl0o
o6lF8v3AFFLpST6dgz8HZUVe1KbLesTt1d5DgJgk9NI9nPS9/1hWaAOT40AIakpGVEoUNnkKK18Y
aygL+W2kEqNC0Kfsp6fI9L+zFlJWcicKuV5ovf2gd/mtJ6v7aBAbchrvLciZgSE2VkeYXyfVy6w5
jLGLKwqxh51JDdq5lhOvmLU9NKZ4rrRHvxCXVKobf7I3MV5Us8VJO2prwyCG1kqPU2mzkhfWQ1nK
M25+BorDsZjiL8UqXyZyDCbdfiD1PcDpsbQma9fVz60wz8JrTxTXb7Ve3OZjekRXdGbdFuf+Lnop
6BJxjOAR0I0F9vkD7jBkENg1F4ip1lbJDtUU/Np44nqGstNmTM1z5BFzO6VHTXks7ADks/1AutVH
42X3xBesrYr8kGx8SmqdPN7ep4NGtG2erhQ89zUN+2BSn2aycl6mHwopwrpj8kUs72MjWflt8KGL
8gKzdqvH3sPghB+Rpy4yI105TfShRuYZyX65iD0CveyHwmxPhlRWctQuNAwI2cas4wdkMprVtkPE
JmMPAH0SbFI7v69s49yDipnM+LF771uOx4wk5ay0VoMTu6yYF8pYnrFCLCbn2yzLH6me35dZD3cH
skYPuZ1+TL2wh4jv7UOhxHf9wYyVjyFk51YC+X9ybPHM1+TEUTPc4/t/qn6YSOTJXdAhVx98+yyc
5tkOHeaWjYuYLVmo5JVMOmDNrHzJw+CLPFOUgB6qawl80kq7rWfhX5Fon40QaR+xZTmWbt+ztipi
/aTuV1WoHboweaNwPpq5PMPZr2O5q7L83oCbTtCN+hSPRJA6+kZNik1uFTtFQH+3BMBzkDTLRrDO
iiZ6cqzrv+24itdBnX14FWo/li0hlSRuTBI/g8QmjsJBdsLkcFVmmQ83Gr3FrIu1xEaNkAqpEyTj
ANmCPZunK6ZsY7qodcHUxTpfAdmqucaa+TAwGm8K+aHU3a6P9Z3SWIBGwfxHMf2jhGT1gTMMMab5
MnS1OnoyTLlp7X6bZ+oCb9JCMe4mc0S6M60DNHIo0pb0tZnIPtdWdBymCrOeckDm7aqWuffw4Hch
Njst3UofYbkWPufMTLoW86xgJBvTHAoG+3kkbQkHpkv35FI52qn2kOOdBi2/K/xypTOTW6TvJvLT
plNutDF/QOZOG686KAZCopEstd4Oz/gFVtPkrNJOX6somEIwvU05bsIgRArcLYfktaiD7dDwHUMd
iuFrCWz3LpTddgLHYsrkonfOQRNsWsjcZa0dZRqcCuaWnRfvQn3jJc4GzciuLSCAesODnpi3Xpvu
G64D/7y80eaQvp8xhXNF8nPdR+GgmYCGaPTZf1nY0qfroyzB2gLLfenVT2CEXK+7yTBUTdWEtI6E
VCjvrcnsrsMO1Kz65iLUj155EDUKS5965n/91//5HxKcNpdlbImfK/L/RoI7vSfvffiftR8/8LP2
M+Qf7CHoIlKnmjNUwV78WfsZ1HcchCysHMkSmprsX5Wf84dhWiysWctDg5vv/Vb5WX/M7/3Xh/mz
PPhH9Ntf6gXNMKj1TABwuBE1Fo5/OW780WotPwZpA7d6Dh/Lc0KXkm4Lh8xYjr2dPZSt7G7yXh6u
L4ZQAIDi4M0SoXL6dZN5tXIKpZmtYkn8wa8XyI5XTugbzL1Bybe1ajxVkQ+2gDPzfiLzAbXZpsll
/6ICjNvWpZeurg+TUmnQV2jlWStr88EkO69V0gHOTh/vIJcpblXH59/21d9UT7o9783fv0gaND1p
qlKzVFrJKK3mDfZbHQNPszQMBRF+XCqPwRCFh2gOCKuwsboJVvF9NN+g2OesO8aXUlR8q7qgdXs0
y1QT0c0UQ6aMunDXR90zIuhuYVvRD8wHrs/sH++4wI6KRo7RbbiL++SNFtxjxOlqYWbq/djUx9xy
0Ldn32WNKC6p8oZJjHOZR7iQsVy9kMQ/ThONflJKBp9zD6e0S2QYLwreJgaCyB7g/ayTGFETw6Wy
ilZhhZdGVyfXUUhIU9tmMXSDAvCVYcMIT6/1u3RpmoYHJb09ANpNtlIyT3GKFM4QXCoXX+Zu0AO0
YDZ5fbFHEmDZPlR+j2MpPDGoWU0O/l6ZGPGxaAHWBdDbBUM5zx5dOOwbOxC7Dj0jXFsI+rnyYTUY
yKz2UGl6frSTETwTkhJExiwEQfstQg1kQESHMSkyJPoe01U+ZC2pbFGZI3NX/K+2Erw7D3H/FUdd
FS+CwJUCLi9d8XakJMoBpoXejekpnyE5IoSUUhjcqFG6j6LEXxlkznCmv8khGbZyZPmEUqZPKZ3r
25EgxHWIaIfYQbeF85TFCZc41KcoEwJWSAsyDh3XJGZ6odK7xexIP0/DNTO27c6C1VckrEeGtsJC
bsdHtcOIkngUwjCA6BVMcEfNaHI7GyJDZH1CCCCbhxEe44yEgwXUfqVJjLMxjPiKDmk3SQ+k2TxG
8ogT1wl+sotln8yQa+loK1u3F4XRdJuw8E5+jbggUpj7FFyflRLJekXG24LzAXPScADIzN/LRJwt
59gKC3CiZCxA7EzSLkOvGLejCM5GShuUBDYYjndMxezlFGlPFuK21kuOiKQNaFHESreFRYuYVUVR
3WGvNXZOA/w28eVJt1QVhLUzbEReYCXTZb4k1d3hBHIo2iCh24wCve001Npl9UoMyC6OSY00xnUj
jRvFVuOL1ZcniCiFWyjOCMkX9lMBrA0XYvdaDs5yQowqRjt1I6rRqGeWg1dBIiJGfU4wptQ0hp1T
cwynGxjPFuFx08h6hUn7pA2rLk++EqMm0CjC9V3n3u0Uarved+6EAbk4bLC52dUWgLq/iLPyy8LZ
smBiPu1so3zoxoDDzDk4mXOkA1IynyxbV204jPCCLAwdrppd92R0OqcyCC4AUIg1kuFjMlgH2+Fg
ore/SCQrXBUBgNkXa4zMQdi8WBCGNWgNo0q1NHSSvpMEr9DEj34aBMtWVxex5Bej3g1XeTMPW0t1
nxeFtxKSZgS2GX9Q97qinFsjZjGPg9AL2llpmB+JK62XwD7srdJC1w4EMnyJRWXs79sBI6JlF2tp
zkGioFA8C7i2GB/oTldkmsdkfxagN+IGtuy4ZB5RHUFKr4aYtfJQ6p8Y/g5AxL5pBmYL2aqnKmzv
+44MMSIa98kgSRUL+br3AwtHzQsOdey/a4A+95Xef5Jw4mxCA41j73PixUu4zG3NAg5WUGeUKQ4S
QxbeoUYQfyDdKttqXXZKwHACU1RJMJL/ftXMDN1l/GEvrm9GKCPYESGe0nTKe6DdEgl758MPTqim
Ut3H0DnfM8XcS5eEhaggzXI5Zjsi+SCfhZGz9gr695b4QMA2rZ3QWXcUG37DdcovKjBcuAqu93zM
eDXnOYIVEJdfn/p1gwbNtRvF3OQ9MkIt9s92GDaniURXqD76g1pzum/TkinY/FAf9XyF+1hdXx+W
lQ/M1KBfZBPBWUDwe8jrtDq1YfFxfVRFlnIn9IxOrKM9NF09LZrBU109Coj1CdUPOKoQeTIHBmPe
ZXsY5hmIb+79eqhpKYMc6gI3Vmbeo60tsbxVhyLRk02ulNQOHIIqiP39hAAQnYT8YQf+W5x24ols
X6QIddqcjLkDYcYtpoDEqbZEUQ2zIYULZjCdxwDRb0QXNEVUz3jbecEKn3/XrcvqGjFXSsYcqSdB
3tn3gypzeLGleRgzE/J+TmUZ9Fq/Mfim0FEtiLBoY+cLlMzQaOl306ufdEXQPOX4mHLPL/bR4O0w
GrR7qKnFhnl4fJcFENQL43OqK4uQDGS5sa2qW0G6Kq5XhNEWyGQt9H/4saccZTPA+CsfUf3rD4Hn
EAYTFTnxhtJYiUZMJz9T/HVs6WcT5ssOFDX2sayEGjXq1n2Dx5GrWqi/BfzVQR+RxAyPnA3Lt+GD
hi6907T9Gq3oOcunu8Ev4h1hXgQwRMpn39Wf1eAklywcaff1lnJIqNP3ZC4Ru5Cgls81td2gHDWX
IknZUp4/rbLQvI0ZIpV1lL93Y2sAqJ6QH8cczIOve3vTMPUVJikJsKbdWKFff7IziYPS9PpShC3C
wKoFzt7YNTaLdDnQOzrb4pzLItmQSBJZPaPVnA2lKY3v4sdT9sKo5T6ZeoUjE7pcC5CBPq8E15/6
9m1PgeiS2hdvGgXJOl7r0FUSfbpLNSjj/ht4lekWmhb6eT1AyT6vVfqw+A7i2dXsMKcOnhO/6Klp
QOAkw6ini6mG1g7jb8l8l2ldZBr7FLHHPslJzY3b/jmtsVAZEU1So2OWHMhwG8c06/8ve+exHDcS
ZdEvwkRmwm8BlGfR+w1CFEV47/H1c6Aev5iI2c+iGSGRkposVOYz955b45rpKAgfYwWqBkZGlVUv
5DrWGIoB7nGQl1p7W9dg3uaJ2MH5x3TyF40i0qsGjZmju6kXOMpsZU2X+HfU9dodTP34oE+E+7g2
1ij21q/1lPQ3VQs9JUKM3BqszfFx38ZlPvu4LCgSknq9zG61nqq5ZVJ+VuSzHkgzZ5JfNetuaoze
b9fpbqLvhpkTbOnd1zVJktvSqJ4S08yOQ/7trKiqsam951bEsCdlsKomtT5Jpz2MM3v4wczFvlNQ
yJYie3NGIkots7krG2vZh5ijed5vV2ghd23u/Opr5jRVRmjqFGW73CV+GozEvCujRHnaDO4ApoLi
8ZBGPTxHE2MjuA2PLlcopv/6Pi9yzoYiepK5iO6K2V32nc6TuoDtuAUENdjFhWCwp0gzUm4bZhlO
P7FMoTgD/vmeWfN4DqGhPPRl+KZM9pd/i+cI1crd3w8jRHkcyRGa/68aw25LGaCAQDrMVHCkQTJI
6jMv3FtdoJNIQh1bWeO0NwMDndNAcHjW83rVDmSEuNNsX7eazOti/Ij6qsan0YQA3U3OR7SgWVrr
cHj6+4FYSg9xB46C3sV0Uhi3+aSe9NF6S5UGUsAs8MIRLXEw1mRXZ3N/X9hG87Rl2LCehmyH5XZ6
xFtrLlr/EC8Eg41VehMVCwUZh/WtldZfRqwxGObPhqwTd3EBuzNLJ8pWTaFD2aA41fZBb8qVOS4A
L2vhJqENS4880NM11MacUqJmtDOkDRyX8ZIQq54bdv+CUtVv0yR+ZxmekL1YkTszCximcmwDIxHM
prbPYpQ4Jspdnpw5n+9lO7///SqrLoiQJx1iFwmmlUtUmfuRlJXbkDRD/D97kg8M/n1+YYRiZ7N2
Oo+hiVo3mfKrVhTQd3ZwMtKr2n7j7++2YSUnFPF8VWNIxuRbGup/fr0FwGz659f/fE216J47SSI+
tr/in0///Zv/889g7PVkXLNn2r7EDhd1cRBbRimFV9tbNpwhPvz9Je5CopbInWgDB5EvqkM+8/dr
4nQdyETc/oyhp84/X94OvG3BYM7B329SsG5b2mi5wZFJPPXf3ytWs7p1SvufT/RPJimt940+lvf5
mIWXWJU3JOcAuds+YIwiOVwn8HdiKZVCWniBrpo+ES/k//3VCMv42VkOjdXryA+Kq74m4zMQiuGF
LaBPQDGVoo2cMLGcp0hExNQ7xsPfX8miWnxtDKfj318anN8nqzRcBEZ8LUTS5Ym81iyhfZr5h6lE
c5wbIfFTpRM6qNHOTrOOj/ZKrHBaniIpGoy+yp95Gir81l7G5NeTbvHZLpXftPpTNRgPcczJk0bM
63TFmB2H4n6OxNeomKrmnS9NcWvL7lOYuPIBD9WxegfaYARjH9+mE4FmkdeNWOsd689iTChGmrwJ
7K7kxA1DrOQGi0TGWdCHupMToow2BNY6qCTeSNGA2GXqvJ7/SwFZ5rBm6QnmyuhXQw6Od2kYqsvQ
G7QFIUhfnPoZvX0vERgCwLT3szS25K5bEpMXvMvxXZk8j1Wk71IklH5To8hOV/Hupt3PAM3Hmwby
34fmJjPHniOX8bzdRVCNElaAk/uUOygGy4IjIepxCk4kB3FGT4izd3bfW7s2kveEp5seIPinvjyL
vnvk1jkN5vRmF+KbicQXw04krIlL+yRxc82bwIdwv2HYL7oIwZHkB61vcela67KLl+wc6xKzYo8k
hg5wD8/9Arm1CrAs+CF5v4GWKjh9RK/BaJ53icBMuZU+ct1UpqID4J1/Og3WwDElva8gKzqD3brL
IwzXLhgbWZtvkCojHyvu3TAwHschOOzIprq1529WOu9jSL+zMCIK189wFjthxrtJj3LflR96Kb43
S0Byv7AN9VD0nN14y+5ZsAQRWqay9Y9Kqz9aMn5bdfsiuxnnaXVnyuGPsjWsF9TtvVu9hEn7EdXx
Za30eb8ogENmUwSjNTwyP86PLuU3ixEdise2/3N4wxpLdiqchoOynEi7nZvtVN1NHU+1PsyfYZZ8
R5D5eGztYyqMQzbIs2x4h/QIFMgTaP5Q8ROnY9/w3+MaMVkxTZf4oOF9Xbv3LJaXJhLQA6B19FlP
8BIGGi+SiXkyqejFxClQGveulvSHUSSPuTI3RIWCXdcjPUqrwC3FV9RXn6uVyAPpNZsT2pp2qxVh
y2CJaNpIbpOBNFS4A7SatQb11FwPPLsjGK1qugzbMrMYCLNNkhC5WtVjt7fjH4KASq8qMz8hEjWo
B3hTc/OHaZfwiHWjMu3LZlejqhJWcmWByZbCsBe8DgDQkXTv3eHRZg38VjQB1Kbk0MrwO8qz92QZ
7tuumQnLzU9gVrFTRs8xU6t6mQYin9ucb7UJySNZqdC07pItjuXHWXynBjDDWA0JDHd4JxWd+FI9
5W1N8AyWJa2vrHuBsLgxFK+TkIRzZurKU/ojGxR6dQnay6raXW4WoZd0TOHwJ/q9rv4IsGCD1jKa
Yl/aZr9rQYDT0uytkV1EVgYrxcguT/NgXMVdnt0Lofp9XHxQ5/40wPYCs3If8/AYO+xF6iEn2S41
d2FMaby0pXZuwvwlbtYnomehFA2UubSDvgH7zV9Ix9k52dAehqV9blMjZ+/Q361lrZgAaFc89QnZ
Z6p5s/l5Exv2gsssDGp8JlTuMVvBoyPR3Ey59b3w9mMVTKouo7SAoN8j67XoQnCNvxb6EaH23YLX
NljsOjoQF31jVtolaYrCE/gcAtIP2UviopHEzx7Kuf5xogFWmku9xQaQwn1TIEb668T3JY1w3hU5
Bp2mRhLqTmQQSGgltdnynZGNWSeFdaht+5VM5fhpMvykMj5dU8nzVDqgBBMDfOdGMUscBodkIKJ/
qh5alrQervXHrASlZy1ohrTAgCzoC5j+Xt2XbPinMwlbrT+r/IZGTe0NWAn7Mm3j/Tx9FGbxmEMh
eXNHHA0z1wZ21lcB3gf1+hoMhcP2ccWgzrjWn8upxYMfb+hJwlENHatNFDV75d6bDLJHG66a1Euy
now8Y7ha/zTA9fwcG1DRKucp6yNfSfPZrDUa5BQ0/KSIYhz+ybV46+FEEnfB27SyMUytw9nGZ/aq
2LpmiROeYU8incX+pl3KAuODYzbzzp3RFvYlcT6J+MRVOXtaM5IsRvXuOVpnHHrAhpjyCU3rci5P
m8kaa8N1nPp918NrhLR4ZJ3sHt1K50eL5tkviH+CBJLvZu01tcfoPEkrDTRtuhNm85zF+L2zKLMY
va2vU/eUzcr2bNaAe1ljYRAOhK6O66ORpxJdxdWw6BmWLN6hMx4RMy5y12eUHxYV/hobyIgTdRqK
NEinRgVkkGBWloy2qPwZUWsdEOqR6VotHlPLeukGPSh4lIm/znnDCGYkBsw0ZdQr2nPrOm+MPbBe
z2vCft2Af9oO9DRtl27ObDf2mBJyu6MtJ/urpzVu7la3e6ncvA2kU+FbCnsvRF7r9MNRg2R9jEs2
8OyrT8sWz9Fn7aeWrV/6Wky+E5snbdCx2blOtZfJzCnMzC4iCYdjLSYsfPL6Seb3nbU89SqNdpml
HtKaeNA5leJiT4E1dPq+ge1H+1C4R82ynwsIPmk/PvSVusyDeBKTEx3z9GSn6ehrbDv3FcFMscWr
hJGc8Ukb3xYTEL1tkSnAv2/AouqmX6M3t9BeYagyCCEhrxfzm22TkDCtzRtijU+GbJpfZckziIRy
nwyWcRLtm6GNRlAm9uxnBmVBZn0xccWrrzUXgwRogoahTo/Toz1PzTFGjHLcxNq3+fYXMz0kVpTH
YJFUNVrK+EuaMUBRw0PfnPkWndAI3eQgBpQnYem8yJQMzWIxPsgdm+9544WN6QbpEKJpArUCge+Y
1uKB8CsdFBUu+sWpvwZlMkuErJFjkIFwwNfm1rvVqG/Wo7jdRH8ShUEKztblV018HdrusRkhlk58
x+BhxzJyYRCk35PgRK1bPGCLeHEVdloN/zFOCJz1ZjjYe4mYxGsttgeWc2rd2XqYURcs0TZViTCZ
u69FQqMPk3lPEvF94n5qBB2xGZ+DaTQGL2Q7vzF6uILWfWPnTN/FcD9WDBwEMxM8vQWzfoT0Go8O
tizsw/HEdNljJJVTj/XfrkOSWegqxnfx/JGVnbgS7fHLsuLfBFx4mbwAx/jUSvnQLa3yrSR9s0ea
ynolTpkIQLFS/cNA18m1b+/KHtXyEBNJ3zMzty4VFsudBroqIEfAsyGM1KhVgrgCmjGHDpe6U3KI
1PjGDPHRTS6jFvnZjmg69ArsfZvZpxTXytkYLNjyExGB5Zhe9cUmTzfSnxlpM4fmqM9jtSsc93dm
YV522gedBZRro0uulwcK66NBttrRqSkN8ualnKmqtJXpXUooStARjcvsuNgnUlH8+Fy12tksq+xs
lJ+t20o/JBKbcOY6vUMuf8Dd4XhIgurAWGk8wLmB7ujZpqssu8P2POCKRZku7paCoc/Kt9LM+hsr
RrZJ2lYuw96qLPCqxV51CPtyS/tZI4uUJUaEGTOgYHU4o5HVCuhZur6LIOOOiL251gZKI8jmigus
awm11uCvDKzyfENLr1LO5YW8qqNBTUZwqj3sm6rykm/LapdrM8Z/JqfqH0R0qSfAOl0HzDNKtlco
Qb4H5LyB3rlrULEGxtdMjmayjY4USgsN12ELT6HNJMBFNXzFlUBYrpuJb9AK9Fs/FW8LgqpUt7bG
pMCp0OngMRBZM/mwW5BKtWkwgJ7wY2aHZe/+YlxhYl5hhG+Ixw6vDIiNST8lTCI9QXGU0Q+wO2sO
WbOwelj69dLm2TUdW3gsAJ24uIZ4j4fypooWHFQ1Kiud7IpYYNFL1OaKzZbYd1sTdxDzGyr4jvRS
ikgIW2QTpuXNEqbxgaKiYdiWfIbIlgr4rmcCDs8lp7kW9sO5rRMcxA5CerFyeNgI+xJt4OGv2JxV
OK9ilFS7toQr3+a3+cbk3J5fW2EfZyFMVRIvTDG4YGr5I+oPJzFflooKUMNpu9N0UD+52RNEApXE
FdFJufaXmsLnGiXMLkonULy8V+FUE40+G4/wt+VVFuSZpuqkV9G4a1cWMXWOTmWJxeNqZg9QgsJj
CzImKIBXQ1N4yVMy1k0TUBvBY4new03UbhZBXbtkQWJkz0tmS0Z7Hc6tNX1PJ3Z4/IwSv3AiBlA1
3j1ZIPeLE/NXEbZ/isS81er+iwgD/V5Vlk5fDVR+rmYWsUxRx3HYIEgBbN/nBE0HrFvMsq3lHifz
VRd6fotqJYj15sctuXfSUAXxWBwisq0xEnPjJtF6klPzYIubpsnXYw0Xfm+KFaUaOMcxi/ZDGn1r
poWFAuTW7Oq/65a4Mjq5+iS/QOv+qvv1ax0t0pTXBp3mmH7QVBq+wnNVWxb5u3nLD0hHfaXTAt+V
zDJWrX+jx/7Sm43OmC+BpcyZjEOhH9pq/IVYgIGmBTi6sRIiegbPhNmB3kcmQW/w+oXm0pAbxkAX
/H8Fmiq/lgkYcFPoLBvF6J7/fhi5w8BaRr7EZEJawBn5b79f01eufC3QJtrBtJBPU8l4GqbWCTq0
dZgqAYtviO7A3b2vmFsgh2YH21i/8NA3VnpdIkEMQt5/OliqGhzhGL4g0C0a5LjoIx2zva3VIHwy
vgHWrr/LpbumxaKdWnzjnp5Cqx26h6hc8j2m2MmrODddSAd+YuvriWigaDVYzM7hsZJzMLRIvPSQ
RySNXCYLbvS+gJA6iK7WjnZ0dAsbrH8cJwdSVpLDBAHfxdziACtBaiW+GRMcDUY+Xqn6lwgh+p5Z
K3TO2fRFv71MvRZw7N45dHfc7IwPTLlehSRZRNOsG6drgd+jhrQkzaPjHN212FGJNiehTW8Z6yjX
4HuYCuNTl2HuO2n5krHfMdg7HOK+MDZk+cc/BqqR3BW9gxBfb6NvI35v5xeNsc5dV6bxfRKzzXNz
2Ku0f3SIhUXU6fSIblxStIerL06FNT6uK+muLN0GevLdFOFVtsfbJEmzXVQTEO3SnpQV6/MMFvGh
wiBPu0HCz6Cs+9Ki1rA5KaYCRpkgTDxw6DA6+vf9EGMtriuXfSNPVhjCkB117gVUox7W95OjQma7
oKZcgh3A7P+2zFUcAY3E/qpPAZFEdAbqT+s2UcCi4C8U4FhIIUEct0mA/fdz0CPLg46cBA7f8yrz
u8bNSTbpUcu4NquYjU7XW8obmvCUzhr/n4PLYMXlSMkc8oLSGe89JsdN0rYSQe7JccUiK5mhWiFR
vJzfcMzX8tcElye5mybQS/qmQ+EytRgoUMg65Hxqw5HwqSjQVyAZMBqfJLPSPMNK12eXVsttAED4
1DWHn+bYSiymNqKSyGWSBejJH527bMR8RsL2NCgoG+kvsJO6/ySj7jWhMz2xJ12CQTBMIGZM3JTy
Z+Su2JmV9Z4XVrDE4wuMCjgP2ASxoj82Ebdzk5W7BNanVg/cf+b6jjjAQEIu0zMBW1CVkE04proI
Ofy2JrMNIvU1Ybw75o0J7yPB1lsMKzfj1P1quiY55p28cJh8mqH5stai9FGJgESmdc8bi3QLxlNe
VtCqcyW+OE5xsfvPaZUMPtH5RVYBf3rRghSBA4nvTrZHlXKTxZFAHBE3XmExPXRp1Ot4HHx3th3w
+qzhZ0RJIqtJUnFHdJrE8CaZpMwf82AZc4KQBUF2RqjfusqNT6sJ2yWvHlUZ5Tdd1QMOxJGOQ9g6
i4gyFpPublYq3uVFlnE9VIPHRh4Jd3Uh0JlcXmxvnlVH8XvVcR5mN4ZTIxpAMIsHkES+sT7y2kRn
oMP4VzWSjBNWnR31hm9juaOzJd4bFZenC+BiDHnv8xafXEq9TmtheImYhqOeUfOTUIe20xifOzuL
gjXX8Ov2xG3bqGn9ZiqvKgK6Gafp09LJfkcC085in3aEuPKadWlxsOr8Czo7WAE0ITNQoMAYkiu9
8EOUrCRduNDFpM66QAwNG7Z9pYXkAJhSY6+SXTOXxAOUGaPZvTW0IvjrrIrw7VVZhb905LdXzQsi
TlyA2Jp1xpg6izjkQIV+Tqv5RTjEQJsjxd/iuBDiB22vj87ItIlSdXHjQ6ulP3jIHzUtW7COZ3uo
Oa4f2voYkEWwL/Im2YWau3LG97ANMh+pmb7pnahJmfj5Y4FwNi5GUDt1+VnQhXnCpT9erQaMnjFG
REuF8V71FycKl2M0iutAPNNQNg9h44YHTVS4yPs/+SSJFR47z5pZfrrao4Wl4GVlMTnTxHn4kzyi
PcuLOcner1RmUExYO1fTG99MDdu3RybbmJjuqsT6GvOYQVVaOHvStUJqm049wCDm8U6jbmc42kXp
q3Zs7eaS19ouF6C30eg963Nu7J0ZmqFmbXlW/C2T22oUNul+smgC1/xipfJkzmt9oBVg2CpjqCFk
XjhEVfoaC5+ECOivLhpuiI6HZQn7AGXNBbqFdoxS6BIzUpwloyKqZgONCIv6QAFZO6DMuRip/ahb
OrlsIn1Ka47ELmoGjP7dXsKYx3VuQUStCWHUFS93VHb+uDLlEwjraoPF86sTWvlOTRCrarrVC7+5
Xgz8kGpwjpntHFTNuN+0C14417EObmnYnl591JV56shF34lc/UwaTAfK0IDxSea3g9nQQhjuPnOM
4sqIRT9mkySDocz3CxRP6FNNui+NFHUjKzqziL7n1R73KymHkwZBp5mrBKlE9BZLLCw0GmSHw7pL
NBbJYGQKGA+BnTCC0Hrjp1xKIGeLAdSKJ84XcrlkaoTglSN7t3Tzu8jz/ZwwRWKhCB83ORbZQ+t0
+g1CyJ1hhT2JnRI13JpJL9bd7JZ32TcpVucUgrkn4bj7ZW1ShmYD/Z8tQzBxvsGulzLMyi5hlN2R
f84upzD3pW66OzlpzOU0+UdnIsoEMcUJ4rQ7iaOUI/NeWjAmh77aO0lWM8kxkQYVnIVAdjf9hOvz
ZNSXQTwif0L3ByYOrte5Hrll2pqVNpqr+5mME7iskeSttqWCmoDkI5qQpOUmQO2FMZgZKHodDVsu
s4Wiscg10LT7nMCroccIlAmvX0LrfjTE0Z4FroCGuSbogYBynwz2aZlRmGdvVRM0xsj0SPBP6yZi
QuYP3XHq2gciaroEi0YGsdBDxoCykHPco9PLwSb5KMRfq0lcSwf38Tpi2cXzwQuVPJhafYTrwQ47
bFrfXOL6KdSmPfuywxqyjCLHckRcrd6J5Xic0Q7haml2OVykYc0KSvhPMnk6jmiXCQqsZiZIFXlt
fTbOh9woeW9btgFHgiw8Yr+9RL1k1pB5trCg2wAhgeuzx5+VnVcM+fyIQ1oiRfVvDNo1tdyRpPUR
78HaEQIC+qnqsnXfDyJoYieiNXIxopBhkf40zfpqueV06FES1IWWcS/TGVllmnth5u7wQlZ0ROlT
HOKAKoctdFDrL12B0LUbicctRyrWKH/UQJR55RB2B723kiCOjY9Idyg+ldoX2ZeeyTXAWX+v69TF
g50bXEMu7e5UEeBgXrS2eZ4G4l/K7heZch/G8G5VKQ93jyAQXwQ9vwPbgh7tsVmE8iO1mXRS6sYQ
wri7fnaUV3DfhHuQqOYksy9SpuzvWs0Pi3J8aSUDMSOgivX6V4liTmvqE8dPzxQHzkBrD/TgUhDD
smT32OPZPiKO2AG8Y/zhdvuWui8b8zlIexuN4VhNJ6Vj57Qh80e5fNW1G7tOpkOCpxVub/8jKT1d
EMOnbjYPLaKQpQ8rz6yZPLTyd7iK8UgmFyAeRIJdvOP5S482TZwvR/GrmPOncnLBP84MqwWzuGLK
nR2Vzeyzrj3xVp4a7D5WzAPcikPqFt1T3ADXzWfcCEXJSx4poskKMRypAxsuwbPDHJ3nY2SJgoZk
SJyRheZ9lxfIGkIGKo4V+hqTR+GM362BlIUfDAruu7DKk0O1zoesavypZ9QYZ7eFWmH0ckZX1fo5
29xPrfG0+Q5B8CoI2pQZNiLyQCvVCJkC8ItmmCKwdrHdvaFkoZYyS5KvS64yJ8/2A0vhnMLHK6DN
ejk8kGFiGrLwHQYKvSpQipWMkhJjXlECSm26h3Y0/TVHbpzP6mbI2l2rb4ZanA9cfo3JOxjkbE8g
is0KcxrZSmbjozTLF2Vt1HhnOtv9jT6iaEmaDDim3r+3XQKJybaeUtXuY0lBF00uYKGYhcXvbp26
vU0T71XFNB1pS29knrL/u2pm2Ack9NFzd5ztwsZFZRWPYsbiJaIDwXqdN7rohkNbfTZls4/rdNmb
c0oARRxflxUHsdopcO/HmuvHgxRj6rzZ41Yxp65PIIPAfc1mcXFN7kcmuDedBrXFrYET0QgFGi7i
pZR/yiFwZooYxx4OtVY+JEg/ASSv5kmhlypCBK7kHz8C76WbYcClj6gXrbg82dmERL2H87u60IwJ
DDlXVbIJDM1jr5ibyeIpdaj5EDuc0VH8IH8gGqarrL2NTOewzNSbK1EPj1apbaCp4iAd7a1xWPDE
7Pl9YqUDuKUkEmRTDyZc+GxR1l2XIyWzakXBynXZaeauRyPPAob/XMRLREidm57Ls42qE0m2FXis
CrGz+gTUD+KLzHc/mxGXTe70FOOp1tbmScmIBZZu/Aatv1dFlwRuvVxkNT8WJmBXPWG37wxcBe7w
OSw0maG+oy9HHNabv9uwwyFkvC4uNFMWcztTjSy8aLno4ZEC1sFK600JqKBJsWrQRHOCHlV7Di7f
yuof1ni9AURbIUnL+10h8C2wRjnluoNDCwLv1iUutcncidGDFSZXY+bGi0F1+wnMmTSKbZ/41mBc
3OdMtnIHQ+PQ69lpAUnjs9Wk8kFpyFCFAFLuPWRTWi3FcYpBLctWpN7sNj2UWFcFVqm20rw+Wdj/
EFpWZKYCyGVcCu850jPY9W7asv2dnvEy65UiokCa/SHSqz+z7nQ7bUhOkQMUPmvVrdH6a9sSvVBh
jO1i8NcLoyReKmJoh0B/waRmosFLiKZvNhAN/ewQ3bPMgAgiKfChLSGrNbtLkebfmuuQ0BdtvSX8
De5LuGVRu0dV/IXBLOpxQHikNaRBNqn5UMzwx5v2a1HTGwLO4bLNexPW2GFoDud+JF8WKZzXhkO/
M1Iw6EufQCJa1LtujYdcRdMuq+hxrJ4hBpyDdr+dNfPfraAGZtaN9eycC3UzhjYdOxxaVUCsl1q5
Ui+yClDtfNBi87s13Qdmog95mrKJMyXgqHTvqIFVEt4P9Mna/4Mz/h2DgeHpf/VO/Q/nFF/+b9SM
f1EGG8LNt+8g9ZIb1+Af59SGxlCGsiAe2DbZE/ir/sM8tfmo/o2SIcW/SNOFiwDCxfk/QzJs6v7/
5hMybU5dl0LGUDAPbMfQNx/Rf/EJaWWcxlXR7cMxy/1eMpABA3bSRvp70oVFXYUfWUWyjFj9GoVK
bg3AhCJ7CODbfaUoYonkCHfwvE9ryVbElaDDIL1Q5YzoeZdnYPaoBBAJjWk+eino4T1L0V0tiq+8
cLPT6IQfyJD6A5L39RQhI84LzBlp+8CgvkSuIh9bzcDgyFaZPCVkFoQaE1g14IWYKULm9HbpOe/a
VEOkFr9B7VGHBp+YN8jk91qY47VSECzqkZHhLOb5CHTnZ+7JTDM3P6prX8Uq2icLMheXy+fsNGgT
LQOxC4mVg8vQUKQCz9Rq0cqTpB1lJu7Ntd64zE2zg1j6KyuebDTOzeAQG05ikrCGGcT7u1tH19Zh
TYYDQPM7DE4hCYpWQbQaViwWPydsooA3ZHMec+o5USIYJVdjrOzHSiyfBs1wEdnEbc4OFGUU2dbQ
P5W43Loyv+jKeFzQI7O7rgLRtHsSsU+aYiWWqnviXDOCQp9aveXnDIQb9WJCKTY/mA0ys5HAnUY2
v3AJYwtZuRjrPN9xZl+VNaCISoGlVxAR2fGDRRRergj3dtvfZVifwmo5AXl1gqHKj8SrIz+qyW1A
6eghpNcpJNqbphieZx2jV2zAT52/FmMevIogzCRq6SDQRERoSJe2PtVbRx2HyKfKKS69kJXQbhmE
IqMIOdLIEF4miHuHEKmyK6oMZchy7ZiTIflen2FOIKj2DKtHAkbWIpNAmqlx2UQZ4mpwjMdhjyoH
zP4xNxzu1KgqoEMf3URewRQGttUZ3sj2LZjqfNpPmkkMl9H5CyR6+lpSxIafjhk3ibTF/FzP1ExE
HaOZco/xCp+xr4uX0bnirLa9XEe5YJnE+a1ufmsPBvMAGa7noerXU4i6MAGreBBlDmYgAA0xLps/
G3R60/XnjUvh60bMnCAeb4WZM/cekdmvofFHHxdKKm2fJ5l7EEmWBnmZ3q8sPHouFGzpZObyrJ1R
3Pv06x+lAz01k/Szg7GPS5xkacwokSPmxp2q53mTzqhyuYvHU1eZb2p+bWPWE5MskQJjwmGCM1Nl
gl/Ul+yC7ZBAhWlE7a6TrFtHIfwEgJ62q50WQPJ4Hg8oiy7067GHE3LFSkVVlKoIsigbUAAZeJou
BTYBN9Ff3QGL1FARI+Hmn/oaFjhx6pso3zIcUXQg+RLYrZKUDKJuHSk+/uCVQNRqgYjK2xvQ41gX
uuEOmPhbpbm/KkwnzLZYz9lwNSqkXnjG134PvSg9wCv3NEfedZqD+ZmEzaSPTi6fBQkJGxRfuJOI
a925qF3Kg2ybD1HlagcR9RMe36Wytfc+s45YLAuvITN4YZedZvQKJf7RSSKisRznY07Mg8X8IC1d
Wtseg/TaPI5r+dUDiUBVQnqoiB91wKuMREYZ6PNk+5UVbmt63DH9GqO+s28SRf/A2J4c+R6fDVNy
vNB09FtwR2y5d81Yndc4/yHzCLn5+ig663UYYDZmTg1nAkeickCXVmNyD4H6tR/XKKh0KtyQLauJ
717HZ4nB8TJ13YFJY0pN4Td5211kSInK1GeNaYkNs7nKNPw9OyyJWRyqyXlxICBJh3fSLNOXzkqL
oJkKSAMIHQesW/jTD7MKj0Y5XmOBZCdPGCzqqnol5tpN2boyBW185RziQrLt1uZp1ytGOyozg2qy
8V+EoMcW+Ktr9Cthia8qVD2YvA52M7+6bkOvkJxmszewpJ16kivP9Ww6m/4zyHXUGthBIW0bNBw2
qtdqxZbRoiVwerBkkWiJhS1bAx8/QDkOql/K7oZjVsBPUC5LBR0JlajlqeH2Bn8HNlZz0qDqO3Xp
TPEe9Ux/GsZIcBk1/GHYJAtpH4kF7QpCHiqL+6wxzB2CBVQSDFINtsbeUsljjfVsXxUIZ8tHpcet
T5SO7q+zpYJlqQ7agFCpjF44Khlfroqkzy1pC1Rl8gAy+U9Pmcayq1H7xbnvbPScpTUz3yRGycqT
CGnBkyG7D13G3JxEEiSvERpUk0rQz8QAEB/055hgHUvVL9vI9SAC2lMljbmvXbRXU+SQ7uLw+bY6
/ytNZ7YkJ5IF0S/CjD3gNSH3ytpXvWBSlZotWAMI4OvnILN5SevpHpWyMiGI8Ot+PEE8mqbilREN
U681fTD7gru4914hCa2HdiETOOtwIPVgRn1YPNbMiKiZcJmzZa+lcjkOm+nMQPS75rgInOZuGdpn
14HgirMyQcie1V5CMigC+zFJmUkGxn0zVWxG80ky+yS0OQCI29mcvk85N41je1SG2uhrpjX9tgYC
eyUnkygo9dHQ7t6cpiamxlJyxOa0ZlefsBNybC4SSUr3GTEx72OmyZtido2qzsRjeEcjuNJhG3XJ
QFUC/DDushDCeE+VxMpER/8MISvmXPcX5a3OLlX0c4UBBz8HxcVffs2LecNsBHOxMxEAywx4IO6w
uR37B9w/XUer6rDRC7TJBoP+cIZWTkkgcyEONd6momAfb1Z7Szav49yk9Id6WIvJlZsAhh11UunH
AvsyN9M0Em3FMWNIv/yC/VlfaTgVTkp17b8XLyOOao8fOHkqxuvdzbRzzD3TStm5b+xb6d3VHhu2
KQdWkkIJDJLwD+aa3DbjNIQhkVJ0A43DjPwSBIyakXiy5MY8/hhIjilzob8s3/rAlfhiFZvHifJT
P3SxtdQ3UsScH5hmHngLcdmoC/l8801OFSq0A2HTqGijnFdHkjv+LGByn+zFvw/LV02Yozbm4dR4
4sU3giv//hew92dFooixiGkdhnnEYV8EvwAH/cFWLq+l9jh0rj3K4+h/WHOYRsrwK+q+7zxMaax9
LnuFotdMQ6z+waxVeBlk8Vh5+IwDe/ixq4GoVwPvJeye/CLEaj60sD4TeIarvu8J8yds1uLMqBmf
rr6MnWTG8im8e1GG5mGl2oVrRLEMIU0OWf8o5z6IdQPelo+iiCyyvKnrGMeOt5NblnkstfsRbHfJ
bCVnXy/NVVT45hNMPGHKEHHMsfkGzEuAH3rxVPDF0b+qd71s2xgLeMFUdbroxsd6m9Yprm+m0hQi
77FjCKMHLOlGfe7j2fTcv3R2LLtO6seyjAnXXLIWhx7o7ee2cG9L5XzM2jvPc5Af2Ov9NP6yn5uy
v6tKHYmupwLKw8qeBOq9n+bYS2yGIO50EFRzxWF1c+n3OBhW9yiM5ays+V2XmPb66W9v4BjzdYfU
UOQvABJYdtr54BdEu93ZJO6x/O1tilMwEj3OmHB3rW3ccSGdknRxI7/iN/cIG4RT8Omt+IXQ/PDm
6EbtCvK09NE3Zxc1lkSCvUPyV3HoI+dr8RT8J/oxjZjNdowJFZKQhRrZm6eZaol4+Ut2E4+VROBo
DJfitBOGBQw7Y3tbjDA7tWF77Vx6/KrsSvNTbNighRk0Fn517Ez/PUUppYG3uumeWTtOBBzG5U9W
AnYo+o/Q6F4JvWNCs6YdvJg/mdc+z4NJnSrJq+JpbPF53hT+l0yM7yJLnuBw+Rg+xzE6hggbu8rz
oGYZf0Ow0xxBeJdl+qlyZ5en7d2aTu/+YsHEF99L8x1YDf/dtwFoI4sKp3xROKIXTRIuXMK/+H7c
HVGiKWZuDHLB+4tt/T+GC8XBljPFhRbjiYKPjQHczp2yCyzSnXD0bqQjQ1jW66AYzPLw+/YG6xYE
pdhlrgVVfiD+D2qlzpbjPJtPfZPdJ0ipXovI5suPmdJHm9sL69jvnkkWR0DgrBOIuGV6MLr+VIXN
z2pR2ubVRxMNLHInmnmW7G51mfNXGQa2Hlx3hLRCfkKicGjLfSweiV/64IesS06AMu7LxeYhvTzq
wfrVwf2pdovk9Ddm0IsKUFNLfl1XIPeeQyKi1qxGvvnoGnPIjZKiQdYvg7SePZF8mHRKOd6CGMfg
NPJq0iMBn8Va1aQMRLJy4Zcv9gIJDAX5Y1l+F1B1PLaxcnKiJGjeTJ0/p5l/AU9sM9PsSJ/3/nOT
mdPB7a1zk4yso9yJ+zY3ScJbZ5oD2QNaLeop+J+C46ETsGzk2nsxG2pgJo4+BKouIsRZhfQeGbhV
IEhg0iXJoS8OltWgtdejTh0MRi+i5ytWc9mxaDQ/i+ffqRAMwLRZYowWic4Mr4N0gZxtBzdLVKfN
1b6bZ7B+TsJ6V4MVWFO5X7LuwcTWO1i9OPIXx8EisB/5+p6uwuUAPoQtpEGl2NuiPsyWoDegPnSq
W+7PCK4kHhKmGVkwLfHgcxym+/E7XYovNbTNAYB1sxM+h8PEbJx968tLx+A3Hmvy/eIba0B/RPC8
WRlaruoRVlNqayKoQuempmqzKRe6kbQDDN3yjtilVdejyxf6Z7U9hupsqcBmnLySr9JKa7kH9Qnk
WPkXu/1D8BUTPU8n4tZHfCkJgn7639Q7/7GHj4XX5vEkmDMkM8lyJhP7DT7yhNsiO/R8o9fcIs1K
jQubzlLHmccx31mKZ8TDcl/UiR0VlCpTrttiY+WZAlP4uzdpGLS1VUZyECkzJNJ260DbmsU+puX3
HHgaNBln5YI7vZtza5+ZdDthEmcgQjyMkjTucI9RaJdDGzDb5B4GxQII6lTZ4b6b5CdmccBSpDKu
MMfYZIL2PKhM0ynQwpyz3xKczyzVlRHnlqpJ8WFskel7aQ+s2j3aDRzLSFHls7eL9TtgXyDzvHoY
1bbzq5ky5ETzKqe/urJTO3NgXDAHiqTOzKI7EWLYGZpDgxGG4L7W2GyDkNHWjl42bBhD6PJIYgcD
a4pyNio/e59DelulV8cTv3xLVkc72BdZR9xA1kksAvk+lrgnUTj13k/RoFUj9GHQacf+aOKycJfr
XKhXCTLcd8DJ+Ze+qdkNsHSA47ABffcXKcTn4r9m5NIj2TCCphMFXthUX+dl3lWVSzau2y5DmI2p
gNgyjjxsMiAc2UzTam77uM3ykrEMzhIzfzU6nEuIPY+wqxVTyP7QiIzcSJelceEX+tRhERVwqshb
gZ0mitDwvNFn7bovCb3he6ca6rhr8QK5Y8FmlFKcuEx8nEqWKg99KrH/hTrdz+4qNqkBM63JhYT7
a5fihXZpLUDw11/UPUCZsBAL8rqvsOTXz1PjzRRIrNjnu/Qz/WX1yfK81C6+rYln4+xO3yJz98NQ
e/h6CMQxP6HRCPH6VGgk+661gVO2HZvakrN3s4TQ4QnDp78Wm+fOaojypZfTQ8+2wi/ximemlnEw
+cAEeLNB+ZGxt2Kn65GRUmS2spwdCwX1/VWGpJsrw73SRr8nWzkyQS7dPQYtWsfqaNSr5qxg4Utl
KS85QUaQvnz2ehtPEMw/AtMhTKZXX+TXTEIoLIzi1VnpMVKlybxa1h8tBben1jSbuFq7vZUblAAr
eeQS/8iKsTjWPU0E3mr/pvdNChuGpRH8dXocuYzafoccjuwq9iZ6ScfaTomMLBzjl0yd0ysHfz9W
PiEEjGRRy/3cpbLFfiZ+lKC+oTTl+Z+u44jfwnSZzSe8UPcHmcAN35VZgLdwqlPv/4FvMB6qgKdW
4H/yyOOQlifzOeUqQndy7zGtd+eDA2JSNDPNTU5BK6dTzJwPKgdY0/TMeCHKhoSyQ6SqPHQPo00G
ydjGzTbdQ7uRA/pB4hQN7OqZlaDdyRC2ZW3xFwfbosRu/T3rnx0NUcBV3Xnt2urEc5I8fo5a2rMu
rgARltzkQk1VgzJpP6jRPSqfuWQz2rhaWUmyyRbHth65iXTzEM7VxmI3urjp0unkE9vBp9fwwA4p
tVvps8UyitkgsE+l6i6dqarnOQzOUy3zA6MTTljAJg5c5t1+MLr0q7HBuzDyNq2BZJMKIy8juZnm
TkrCUJ6DjuLpta+vlGefLLpD9gkgGs7R/DiGoPpRpiuthOE7pa/Ja1GVh1zPezjq7wOEskiA/4ka
DqJzOt08loIHtTpv6Mq/x76zT0bNQ3kyCqpGwkWRhEj+lMQTCdx4mODs78Hv/mQ2e6O1+GCDqvZt
9qjqUe8nr3vSOSYH4AgUmBoc/OAzU0ciN+VzfJnsGpB6IM9mxf1DPr4/9TTuJhleE4dNWLtU79zK
94OkrGeSUwRUZDAn79C32Z0VOuPepzx6l8A62sIn5Z64yK4gdXLtay+ldgNno2tkxjWtjlmWJVSw
dp+lO9lgY4dHxU11gBBE1gIcoyuFdeB+hq9DiLEObORPdhM8TfdUS7HRbf0ydgObXrv174wLh5k7
y3kBH2BnFzy/MegBi1qpdA5K09nTpXdovcC5TWwJs7FGWZlQc9yseEjGFouCeQ7cHFalUmfhZU3c
tmx2ezJ2qCPZsbWWqGWyvivGtji4qmUYujYknuaDAR0r9kpDnAeX5AFsqbhQikNi3n3hk/kvpX12
J8n07LQSaEPsg1Or4UsQKbqe0O968f4UWwbQH52XUKr96vRkqHpyP9N0gkxAV5LBE1Rg8hoZfGJg
yt+Ug5IDHVUyywAoUlRblXLxgeVTM2rFmmJLfb8WHf622vlD7Ua1Q2gLrk5BtxVb4iVmgP3b1dYn
Q9YNR5TQ0ju17S7bSEba0He5w0ViJhjYOwwWW4v7KMOrdENCE7PJ/sPv4jDVw42EKCMYeJgxXR7O
DiRIH7EHTVe8gzB5EPVmqo3lOFlR59vvDUslAoYLkZjldGyC8jZ0l7UgJ8dGeo1d6BVukVJbWvqA
N2zPOLG5Oa5Bk9I0K/MIIC40S9/hI8r9mCOng4nZ+fItZh7YXC+T9TiYVk8uQ3Uv60LIy8HY2fO8
2Sl/88iM9mFIg2Mxehlo0CfCFeBHcWKs+KYrRM791HN9uMpqAbF59V4B9oBIw+WlRH5wFo+2Yi4O
YGn+QyaWR48mYKDxtDIa+frsDnCQbXplMb9MzxT6Mq3JCFTXa3ctGrt7GBoqhOfQveGqNe+IkvxJ
WvwpymHjbbqHpJ+sAydmJ3JRWs42BYVIt5Fy8vKojWmjf1bms5mbE4IAm8zB3CC2RnCcpg5twFLU
9xb6u0Gg3/mw9R5xadvRNrA9KM2P9uQ0RxYFy4/KxB1W1OkP1QrFaVR3druabM+r4lhYKPqZlWdP
CNz6XuJsauayPqueghdz6vTJW+eXCQjDzl5N71iHNvuwoqM2kslJarHy+s1aH/NV3TsGgnuZ6Qv8
hRaThBdcaVP6am1yPYYY3xbLdl5MdrMcaO/6agrvNcsto/nQP4Hcel/Z82hpE6Ff7Wd74fzI1Npg
UFVTbZGurxNKylOaWhAWlvZ5lSQWiJLBTzNa0hEzKu7qABiRWl9kZR79bqHduzFgWTu0Am5huqXJ
yfwMClehyVZG6bbjwWWSIexY2PKeX8ZoEsrJxV74nXkdgA3MTVymQ/X074XFhtTgkhuH+RtHHolo
UUhikAYGL3PIIhfKtaTt5parJJ5Sa7q3QZk9VUWa8HyRtGVvSGmshddRaHb06OKuyXclPP6wJ5vm
WFrqsnbj/eo6JVeufQwNs4/GNBVsPYLhib8bzcFW9Vm3zY+vkF3N0ruWoe3eASu5G/TMAcYJHnEG
MZgJdPHy72WA82OZGVbgHF/4GM6HpBK/aBo/Naxy+1AukGdymYO8E16kJEGkJXhp8a6dhG11+3HD
oJWlLS41Njrpehf/lkHKuivYkrqz9LfMXkqawReoxhyu5cgGLbRHcLNDYHPOGAwuleBDA6G5y7M+
uOvjhfw6rajh91KGzbHu5gMpbTp3AruLR54SqspPcxmux5kS5nJajwM5kmiwxznuTZAVXkKTX5MB
xMpzd3rQ6cIRWKSXTBOQMebxFLJFwUsSEt90G3UaPO+rnlnKiRl91M5Ib9YsCGCRZsdHlsPv8UP5
QSUphbR62KUhLAADUD0GfmTdvnegJsqWj4fDwdHU8dgmwwnoMi50j7Iyr64/zDydnuBAxKtd/zeq
TD7kECBJD5LfBfXTxY5LBnJUVEcNVR93UATN3JHn1skOw1hjPR0J8SV/i418ubEzcZrN7RVfenv0
yMqd2N4fisqtLyIzd0aq50sm5XePP48i5PvUwco0V2QJlGkDH2iqj7AlNZvklnnu6DohQ+i84HnE
jbyG93zjTONSOw49tOKGvpM9JRFA5gP56dDqzdls8W5DOy8nNDN8VEESuSnDpFJXt6ZLvDvpIaUz
EyWr1iNlw+GwN9+LraEaUH9JPSNzjamal2clUjzqMKK0mmJbULObSh6fNlVVRODG/8RKvpcGYE4g
r6liq6Cqo+MndOiQGXDyQ1JPH7np1Lgbl4AnhwkboZ7YgJohPJfJwSZklkcVEMfE08pTPQ5cmqlJ
dzHirY3/FEDhaCrXz9zz/zbToOJymc+rkalLtvh/SppVOfmMuA8F8dkJDBLaPhPhMvCeFr30Ueck
I1Yno8XTmP4J7YzYWB2crBRxspokCknZptEKDKROeQdiTZpLWAYPXimDA4EJvFUCP+z2NlDqe2DI
RZPvod4v0bigKSfUbR7JdZJCLPezpUn2+pW6M1sAHtLJiSr8xymrA0IAbrguijPS+SteckTNjl3P
ZAjvxOEOQlcGF45Jd2DN3UPi99NuCgBjAO6GHD0B5nQH0rYdEnhpbAfFjiO7YfxwvOlPzmR8mab1
OJapRvolpGOJnlFS+bNIz4CwfB3yqdqNeQ0sIbUZHmziejCVtHNSmLB8+YMBWtDvf1egIO6oBdrZ
zAj2frD8iNR4UqTR4wVKlikGjohJ/c3Zk2wbYJpRp4gCjhcT9EJgZEh+7YzkV2KsYsuQaD4O69Qo
Qrx0Ayl7sAHuNQxNCtCchMeTqIAdyBm6d2JFDdbGmszfnQ6D6yQc67NOOP2NR3Qm9RD46TajIO04
F28gC+Xr4sDf9JwsHhVC9jDYwZ3owFYAQttmxYrTEYEV5t49od1Sz3dqfQDPkJ6rUoaHfk6beKJ3
OCoyu9oHWfvE8lzsl87pzlQWmw+6XThc2FmU0ex7JaP5QfiLNH9QwmN3eGINPnzCKYmNpPSvFc+Y
yLV5RrUmZpR/e+scMuZJ+eOZ0OK7py5zlj7OpBLinvk/C2VJ0dYhnWglSNDUmzbA8mh29lUW5EET
tztJpr7XDkkWLuF4rjsuhDwgBEvLHg24YCTNUgJXr67eTNlUVTjzFdzXQoCVTbOAAevOC83U1kwl
u/hKja0my5t+JZQ6H2YY3blKGRH3mLMDsVz/vdRu0GNHrtoPe0U2kc53yZT2UmRvdgE8spxod+RO
eE1LkRwyZBLO1bwAOnkrMdwg7awc5Rfz1cX6c2zM/Edz+N7nFuFsPqyr03Z+zyCwaTdtMY9KbNcM
6/zT5K2aYx4SUaXX3yFbp0PvsyTMJQ0ZtZreMD4Y5CqCp7Rfp2NHhd9hDjFytAxv7qgsHQncha8l
TVf7CjMc0ILevSYhoic80wtOzPRupM3t6KzdE8kYAYdw/sqY3RJ8s77DwX0D48VtVYgfv+bZQCYo
jCoGfkQ7+EmNnYHq1w3zYATzK9VvDeajEB+rlmACFuzhbOXJUfmUMhYTEzXPo59sxjs6iolmWAI5
0EzMvUoZqesFdcqZbGpL5/RgtL44zoN8GCekb48RM1uW7OHfz5MjjBZgU+eGzewR3t9NFO1EAAU8
ETvvYBf4APZF/4AHpuM0FJwr5RiXZntRG6IS+uFp2/leGGSNG4UZrCV8LqRgHrg+srIMmcyioF3c
Df7HoXCJWdkF1oydZ1AhIPSyXaUWlTy6pGCUlr2C8QvVAw22S8KkQHRSjvHpMP62t3rOLps5rbvH
zKmfsHGPRyehjc8ZDRFjkq350/9/GVs2wCXjkeO4fjlbpnFqWbzWMcRk0RGArwdPHJMh+a6G/sj/
IR68N2cdxyMGKylFfhfgtM/SBPfsiuJtJL/9isLDsqVawENqdY08O4ctMjzQ13u75+mf2gRJh5wT
xcLnhzYCfJdLN4sn0t4XX25OAhxmpp10f0Gm7MWc/lhdIE4qVw4MXSQDa9bPQbbh+kkUFj4+S9u3
UOb4K/zEf6uqcDhZ07X/d90YIa3NaBK7EX/2xaIxWtiY/RPI+JBdMMeHLuoXqfxn4ZJPJUp7hIVQ
0VZAgfkrX/9C/a6YGMs43o6lbc5MeVKQO0iOtfft4qqbCz3bbIbLbCQJVyEus85tqhtGVAcdjba+
SvI+6wphLuxureOmD8qq9rOTiGuZ0IZQV7TY18Zwcl1yd8x/J8aOGYDkFvs7IJaMYlSXVhGR0+M7
iduQlTwCcKgaHNpxUTUe8bmTRTsvFcAmhtPpxe+MV2Pz7jlKba0/sozZNy7sqxiJtOHjzLqC6zjn
nefdc2tJelQKd9lzZZm3UJfXWtvtU+KTUJlCxVwrB/u9UAl6x+HwuYZIwiGLWlPbRSyx4RlGqwnJ
1q0GjvKpw6zAp+0xGd6LoVgwtug3Z9gHCb23lqnpw7AhqqC1MqwuSAoUM3pwwbEnJFdGGu/gePNn
ZdndpcyHt0HpnNG/fGLiyqOzss6iDc2jZUcu9aSx0zKs64k4L/zrnZOzG20bBJF2TY6VQYYUOFJH
0xGZQ1iCBBpyrhgXmPCu6zBY8K69jo7abORrhCD6txQDjvBlSo69wUnj359bk+Hy75+AV1tHG0N9
V3TLhVpvQgCM/QsZPK890TUmd5RFUQ5iwOZKcwM9jIHznu4/HBxZ3K0cb802E5TTjOjCQTCT0gvc
kxShfVKJXLjs3P5E7b0TeaWXv3qLYD6xKJf+puxdPHCZJCdPKMwgBskhNEXOj2TBLddiULzFRkYU
M2EUF/0crvgPYRX+dtlD7QKGpWxWeWq6hX8YRfk4TElCkiIAFr/WdCBab1XHs2nU22CeqceSEXfv
xbJcEoOwfG9lf5x+YP0JJd2uHCNh2iLje2MxRqmkERgncxC1IXOUZYXbbgMi2fuR3TsVli+cSVnh
k1L6t6S3Fx0ETzQ6Ydsy/O7y7/tNsPhX6XrwsjKMQHbjAdv+m9sVkhsdH+s/7O+/f1q9nlsIW02U
VAittDNHA7kC6tBwiaE+dYP1EA6sefXKF+JzIIlbLh1St213ZrdDjbGLNNsTmTZSuMOtnb9nW7Xm
lPPTXNM+OcDLLpoqEkIYRGbqw+zif5Cp+lm2gkxfTQbhlxQhjh1Ajg8USDSlu6X543viLaspxhnI
IrA0zBy6RJadlNEzQq9eJd0tB8Oh/XI21YdhsLWVWzHlPPXUuCZhD1wQMCcT2vLewzJ8GIynkdPz
+d/3NG7tpu148nD57uVa/cjKSciksbMZHvuW6kyfD8Nz8xkPy7jtNbMn4Oy9uR+YKKVliXrZcG84
BZiT1sCyA1if0Z5xarqq2yOF4DBoKB11K9qPWuG9cxTkf20vcDXgECBpAongQfTv62dnAhpAwcZx
ypGCG1JyOjORorZf6d9Ls5WHui0k+YpvBd1yuKSq2P70cGQEyJsfeRKmprTAugexQzIa+cRuIYs4
NuMV7JgmYsfFnNgYYyOlosyJYRTea67i85K9LXU235AqRRzOq8Wekobroh2Co+WO5xLEklUHxm2m
OBhAIDunPBy7e/a0C8uFWuGuoPe0SwuUiBBDWt7myrQuLlCpthPNPWvcAcYQ7Dq6vpGJij/QS44e
EOl7FIT6KDAo7YqkQ+mh4ktu0/zNGQ3FxlA3y5e/VOt1J3NNw5slC//oGctPjdBw1bolzZvjHFo8
aL4L4ACnyLE+Y4NZzZIkKFLOfVbg3a5CqpxFyvyMTFvMdE1eeX+H1VhT8hvus2uI8A5vQOTUZKda
G0GhKsgYErhqDmtYDpAjvWUH74LuJ+IYMjTKe6bkCt8QcS7Ry+d1WE4r2kK+EQifsTfJeEyJm3kB
0cwek4IRLKDRHST2dE8SPmCWj1uva4iXal29lBLkjHEX0jW480qL0RNYEZRQSC95uR8WGC5Fr5ZY
27hJBpD2Yhrnk+vNfxrm+F1QmAdTEWrn1yKpv8+noHs0vPaHEE+QTJh1K+s6A8c6d2SJb6FvP/B/
+c6N5GImzWEAPVLRwC4ffRSzlH0j6sEOPuV+i5iLNH3JvM2lt1K3YPUeIS4qbAMa2XsLXpkIn0uX
56zpVxdlW8URs+lx7tJ+1xV0G/gBhT6iAuj02SeoF5kFgqZo3SpuAh8Dk/HosFuO+T6zOEyKX6PR
MtXgL2S4alMnP/3hUcila6g2tlCumBxSwsTPv0vb/thI8ISFmSdR74oHL/sNBoKnFsatOLTxhVvB
W0YNS4STASm6sqNhrP6WZn+Yp/l3VwdfQ27/sQ3zXPuE/1TJMTXJQQ4WGHZdPk9/64GsvWpXMqze
UdEdu7Z/XyytTdKMHMkZj0/NEKP8hqZB0wD00h2htkPHYYRHqfVTpjgUVvuHx+aq2ijv8UvmysZG
tRb7Hof/arRXR5Gv7yzTOEyFhy6YPUCy+dv4yF21Zh41BsNvDEIErYnBATXImUQUn6mMs8J670BI
s4S5RVQ3DNgFO2VcdsD1rYyyb8VujPTcq0X7h2HQDDt5b55D5I1UXSpwwCWd+QQB/byhSmIelkkc
OEUknP67SoxLtWKlDObYrmeiVwtskJlk1yHgrMm27nky71Lz4rvOn0GYH0HV/U7HAWg+7HrLPfpC
vScgMDnwg/Nw/L9+wkGs0NgdFMyQZuz2JuLA2g830w8J7s641A3cGK1JabX+ZqZX7RW+rmigFCxg
93y0jenRDz0wRHX+EpLr3CVLYJ5Bxb3mNlw6eoXHI1bpai8q7pcmgP8pQNBxLlR3eutQWnBeZIIQ
LKOafUncNKujdigp+TDduG/d/JDP3UtaUnRpdHvwYgTSHLzqniJbpOkKP866PnR5+aq99cnmroxE
A0eUgTEpcqBbd2uQvVoioU2Kjk50DZJ8w5D+N9KyvW/nZ9rjl4gEeBj1y5+mdhCIxy+m/RndKSyc
1nary3eGtxesimWMg+S/jMpkkZB+RfBU/nq2behrZW8yt08wmeJrEIyWdgxZ8UD19d6xIEf1FbwY
YQgFo7m8uQCuD73Lc8EFlHuxlHVACLGiTEOpDtUcE4oBLWTm484RumEs4R4duR5zr/nPdOHxBJr+
t8pyIlpz8r2/zliDEGExaCDmivHTs5HUxzDpcScNEPvN5TduVJtlBEKd8TmnbuQG7p3kEdC23ueQ
eMOOrQQlfSw+HWsUHkxAsvwGnQ73ifQwelchDhjHYGTPBo0Zw3NhkZ4vKgDl2wU+eX1/S2he9oPx
2g1iPxFn2a02L3VuAS3WhIBLR1FgPbcFAT3oWYW1Mpmr57NdUQ66ckyKe7mZyv1hRhghlre4HI3T
kiNIblXdNbf7e9VjQKm9bs89LAjwdR8YB5pzU1xXz3uU8KVwJPH1Q9mq/PmHQobfRrc5nv3u2038
A4MPVpzUvupOqkM7QxEXsCtM506wQzy4MBf2ig4F3H4XNlLMZBLc9xUIsKx9JChx45ABYGr7oqcK
wipyVM9AMgrHwThAOjmuefqAe3CJWYg8aWSH0NrIpdL+XCiRVpy8QSW7VXBrCmZAA0EDc3L3oWao
XS3vfTEjh2aPCa556j04H7GE9Bq+tJfyaZla4K47WrM46Qmlcg6938vqX9x+PMFCSrzqTU8zDARU
nsP9HKDAIzT0kXC5mOCdFna+1eyAwKWmg277IQmu5a9JDXil2vZiVcg2ZrUVcNrjDQPWdCzt7E+D
5HCwjgMQp9jECBLBBIs7n/RuH352xnwtu7Q9pHMJhtN7QMiKSz7UyGGOvAc62IJchXteJ/LLTwIc
TV6+HvgOoTdCxJbT0jNEWN8mqcOrhdErXhvqRMvk2S4CAOJ5gtt9OabIPWediPpuCryGx5uMe3qS
7hy3pCNcZsibJY9KANaIQijwREJJJym/N6LeSLK4tJYhJl6EVXg8ScMCU+ijN9Sm2bOjldATSDRj
ZUl9PpbZJaPrt1GG7EMTClkd32HiUhDKWNu+euE+w3920Zb11WuRRlnmP42GA1pgaXkPJRYqWZdf
kBv4QdPem+W6Lxfs6H6LkUBnPo2CqOQ6DKZYDxzr6bAi/hA2MXbFq9qwKlx8uOiM+rhmyJf4vsmA
Az8Aq4RbDE4X8UkcPABQI2k91XyFnGK6sxzUdLIn+3fG54oRH9MRtr/DiDf9pK0fc9LuKd1yay3A
FX5N1glR/Gdk3X2bAU6oLQpxsnpheckv5jiP+xVH2i7ttqQ0wiqlUOPNmHGbM1VCokeD3c2IjA9e
ANmrpsjqoImI3ncLmB20gonCqm8yYADSyu6YhYGDjhxS8VE3CDGDdeIcFk+wl6/J5N+pVguIENW1
BLQwJ1YMBgE/nXys2jC8JeVVZ3xU5A6qyKMafmdX0w0P/6lovC06AMQLf3t9nN2uYUxtri9+alwX
UkFflqXlca5s7n9cfdfE8dndp+u2muQvsLG9+2UjceOYy76mRmkyAp68SM1iv1YgDaarVax80hNY
D7Om5SRbCW8Itwk/HYbCOLQ0myTTcA9t4SQUqXn7RerlMwwdcKVElMKAyBAls19Y+r7luvjgqY3h
cQTkg0j/1Nft/DUHto5D3G4XstATduyVQXvxHXJw+2IQJM9dWAJjY5cZyCy4evzWbMH8loHKXD+Q
b9HXclV/MDU+/4+v8+ptncmy6C8iwFBMr1aWKDnHF8K+tplzqCJ//Szqa8wdNLrnRbDlIFsMVeec
vdeG9G+9qal4mBWvEFm9pPLjJRjzr8GKlEgSZblrECKcp4ozsmVweWPSST5HBdEhesQdIm2IAyil
ct8SXGOxU7y3y1tBEWmGCANnzyjfCa7JdeMHnZN1G8Mpc6FLcfw/x1qeUgKudpS20a5UMftMDRM3
MsC1HJL+KazbQ2oWO2TQbKpz5B9R2r+6uV3t/VgDgri8nj8Ty2lOSpykocL1bDjMwRDYXf87USY2
ADWlg7asplvp0BMr5zUolYPbdMa5Zb51vn6ECIjgk4RpAsjIzutQDcUAzwbtIUEI/mGG4MRy2RxL
MeT7jAViEyFFv3EFrox4knsMN9lnx9AJeC5aIODHQO80mn5FK+gea9+VkslKEa65nFYj99/Abjkf
oprdYUW8KnianRFzZc28yjzW2CAdJEpYM7D2DOCaQuidVs3hHOYcrzTRdp4KtzjU2C+M+pMPqitE
qw9ZOf9s0ISvwwTwl65H/qZTxKTVMu92TPz1FP1npv+pm9A4JcDHsc1hIaRPvIqrfZZCxNA819l4
GdvOTAy/SLTGg6UxhfIxYm2yjpt1VbWAWtNbdtHRjUZySsAasPdl92jMyaWJ02STGvhszF4jA7Q0
p13I7VVF2h9T8j54UOfPyPsh4VWVecarwugul+Nx8F80foFGtjdJnSZou+GSkNKNMGOcTq790Zaq
uq379MRqsDXSp94ZIGT6HTQuEwmcKJrtPJJfyKwKvbuM64umAgdBukjr9lF5SL9EeikhVG1oTzR3
1iJEHtjJdjqvYiZEnnX6lBzDwmO/T37cBy1GmmnQnvymEidPdtZp6qAV+mZ9NhqCyczJye6jwXkq
Tc07Uif+oiIAq4w1edXGvbd1Id4jI+bkIgHMpmfnho52wqscpFNykTo+ROibCe5JnA9up8+49Ec2
3mbe7hmZUch3xW+YV59gyEBJaFCMm4l3cVF+r5KZBMYoawnjWgakuFXOnaF3D5VTv4F4AGzImOtE
ANgeAzESWb+cNsby5ix808fBMF4yvfQ/0EQrMNZ1ec6Qld357j1VM1v7VjrvcQflwe5ri8LaeobS
stYdlJ6wxTj2amHw2MYGcVj7ESHAwmhUsoe0Ypg9M1kFWaJuHQLCWW1ds00D2lMjKwdGuDkHIF1H
D0Z58CT4o1QyxRUtNHAaifscc8XSiS29yHzVrJQZtQyrjWTz+6qZSIMsF6zWYD8bXYSSctno13G1
yb1BnOMwz5BP2kfOP/gK5jPEFtrYisvasmiuMIBWbGD0yFnXk4elgPQjGpZLie+y1dHqr6QzjuSr
i50qdSyBpH8n1ohDOfm63mozgx/PjXlpXBJc4dQXyAfTwUzYBtuyv4R9RvC6AGaAlwuucWdEm5Lj
4/c6tWtN20D0zQ5mQXTIkBqi+2M+3ZOlsyuYhy/5WeFKt6hwBkG970X6o4iBvjTds5PTomF3BCrQ
o6BIl3OAY7e0P7RfrYK3Rty6NVUpXaEMc6tOwYIwloUX1hLaYf1VEyErRIkqp3KQjBqkNq9a0391
hHq182GnOcMLuxvSI+f+OPXRg3DUVyxIZ3ZYXlXLdr1XCdvUAiZIxb6TXD4BuM59sE0OOtMlsBSo
BSo4jHtEkQkj0LY9xH2Gyt2EpzvYjybWTwXrct/qxSmE8c+GnuEQgTXvml/fG4pNk1zeYz/300tT
dv1DmjXPcchBFxr3YjOJPejN9bqww6eExKGNvtj5sJ9hp+hvLYMhkUDdyjD80Bq4KZtFv+CFX17G
iDonofEdCuix7XTrya987zSObOqGBkTksmArDalX04q3yKfCkUKHrjFKltKuGrmGCIryctIHtYV4
0+gFwU2+sDZF07f7LCH+S7oweJ3ZeIkJ6ZgmLgNdSXrSLXlptbHA4ladHSIT7rmVcfunyZgbj2ky
Vw/0cf6MIOb2LEndTTNazbuPR4WWSL1ODZaEJO0gbdgFSRuyorIJcQ4STxixSMixIQmOZPVgThml
J9N3l3OQJg0XdAJfeQ7re61l38BE8sv1nmLCXV/n0X5sIqhfblFcoiqJdh1+y3f00UAJcFn1IxbH
sRRPcD7E6vqdEzcjfdyEAw2J68YKNQKtuFprjxKrwlsrX+xxqF5Qem5TNb+3LW9uBYULtcanWFbC
EeIOfuyO65s+AWfwMURsywDCWlmu5e3FSFY3t24NEQmYIl1/m8ySynPK9E21kNXCPDTe1D/LfNs+
FrEQ1GTcClNiVWouwRhbybtIujvUQuVjNpbq3DszMdzNyB8UcTsamJMRG5WhEBzC2+v3JwY0IG2q
nH3buedyqh71aCR103bZ4hdaoOyzQbLou44HhiQAtiye0EwgqejNHZTwWMkGKWkFoOp9iKL5sRSq
etczbovky3BymFr1XnI0OWpoUFEzbeH0siCqwTy4M+E66E6RlY8s63rR3yZW/K0PjrpLUqe+Z416
G+opJF920jaT4SL8yCLtrY7EdqKbu8qasN2Zk7gtqMbQKNXDVlSjoMGsq7dsmHCjti49rBm+OZe6
dtYjWrf+9AGHIqQyBD8Xsi21+M/ei1KnXzW6zwJFT0CoW73S8zh5z9rqM/IJeiyVF9DPGx6NeLi7
XlGjbjDYUiRyxn2Vv2Xa7z9PR7W+E4Leaj1g+cvYYfdhFu+s1n8n6c6hZe93F0lbitSg0Hl3RJyt
jDnvz1k3hg9Gk9yho0izFgZ6SZU7iWGidufv4/KBpd6p+DWHicMU236XqvsGhNyzP9Xvk8iYGUWn
w32roUqmi+2jJnmr9IYZlxajNcL495ik82Md6pcKcNJUPRCyNe3rnM1uZw2PPcPmHaeLJHph3rYl
PZBSzhHJu2z+EVL5b/1rVjvtczQ2O95whBNOjHakTglqmSSLcOJFNzOq1ss4P6C1ju5lzDyzieb0
Yub6+xhVTBxaBjCpxRTQb2IqjoF7M1bvsUUfTFvqpSHUx2MKji9o5AinSM4mZ3KQSHsMHmymJNcH
2TGy+k/PXb/69wvX7/v73N9P/+tz1y/E//tC10//03N/f9V/fbXrj/3/3/effvN/fe76q/6+2t9f
//8/9/cvuP7E9Zv/7TmcQrQOe0UMKkxZopqLidtyqh0dg4aGlsC2bOcyXs9RKQN6TSRM53j59d4f
g7wWESaS5UOYS8uHs5QB5imsNnGxV8uP/J/v+T8fXr8U1Zg33ZDA0uvP1Ybrc9PeKQbaJ93CcjwV
Oqq8AT4eyhJUk2b8PBgmDZil+8EIbgEJRpimx6kMrs9hqi+D66feTFJfD2+DCAREurMeTYE3UNkr
qYcbWqIqUE79W0rkGJbVhVsIX39I8Car14PrONVudaK3fAOMh9Z+ZP4ksgXPGs50Zgxaq7GWSwAk
4jKR+GdkFZYyZw5qtPn26HKBaofRBbxGBDPv3GSzbKZv3ehAeRMW/ZM2Pc9TZu4HP3kgT6ZeqQnG
7tDEn6H1RewXBuoZqqNpxyRnzKcesMG6M6CRhZ2zUYNq8WQMiLKrjeiQf5TLi3O8HLxCi7CAooud
iANlyl9jUszXKCk7wtCg7YaAEkeNdZ2ZoL6hkn63E3o+lo+Pyu6wRYIOsRqtH25WlSxnSMuTWNK3
T0at1CYPw+d9DZ9uEwLsoYfU7OTcn+Gom3BAk++OkIOQLn7R/BkU9gf6SeLY9LD6ZzuCSJOeicKR
KMbDRU9KSeEOxb5P9Tduh3rgNTq2/Fhj3zcTRzRSWyRds87amg13eBysmtzwyPtGerVJhfL3LKOB
KwZ77TKnyCgQ4aIurch5D6X0YagttDe8jTrHyBmwbjKdpME+QkoE4bcm107iB9HsVdI7d1DZTmjS
2k2Z9SmCOnSFYx0h+6GDpxh9M0kF0TNqzWMFtWgV+nRo7cQ5swMcUa26u1FiXNDdeBfrZKDkkfs0
5x7lhYU2iGEpnV0KwaUHgcKnaX9xGV9IFI32sWPtDV09ADIB0zAgoYrz+KJcw75pvOQjbyaSYZGo
r69nbd/3Kkh0FENQS5EJA2vY2uXwycmFNNvhhwwG/HpPhEObpBCNPAqzsnIO9gwDO8oUMT0Fss4w
ba1t2C3AIf7Cs8munWqHN9iGob+yOqMlrqTbmog6Du24BgqM3dbGJizcJKZZaUdBYowbi9nz2qPZ
RqWAn5DvfqR7gtqGSQ9fVKQRDNluTqNPP9RAcEiylTM392ko6B+KtAzd6NxjslzBHoPSVZ0sNBbP
uBFpedJ9srvTgj5zFHPBXv//uBUUG9fP837R9EoaehBaOqjNGy/6wHzGey7cbtOawP6hSTxqAzkf
wv1pGqTkOnb6TnlyBSGGK27mUFJN2GvV0HPrGyzcLKriOLUgIUZ/n9XGN25BZz2acXLghDh0NT2f
kFq5tejMWaLXNvOgblXlH0IHAnTeIQz0c73j1lf2AaXMzuLKcBj0rJ1YWEFLEOsGCKuioap3DNCW
Nx25c8CfZm2ruPz1HNkHWEeaGxuiwFbSSkFKlW8KMb9EFfToVq9Otl6iUcjgw1M+rAEd9lxobc1d
cpneua+0+x4rzOe0Fjke2jLHt0Z9bYhRZ8K6RKzNjAlZZZmi97Kz6QNOSJxAOrQJTiF0eB+Ia6u9
0LWAbohZdy1r9aKXVGDW49BZ4w040dvcCK8YUMalKrAKR0J6SNdj7T9KYNs34czgxSHG8HqLv972
J4O4FFjZGRVUC25nAFd2MrjhRBQy6zQybXTzWRoIJ7mrBERcJKwNG1nOBQuhY+RpFjLn5ghREyFG
C9Ml1KIsSIvwoa+ZgLNnJEiunk4GgLQ9fa43mTdkkY6MiKwve0qRFdj0EqSOji7PmKXHIn2ZJsx1
yRJ94HBhz940rOgZbEooNTcYEwy87f3rVBP9kwJ7t9QiKvpApAzSoOUuC6LltS7AzdPfyg5i6E/X
ZfH6kJXWomYK/1k0XWceQQewNP79jutHbj39qYzkU1RcySbTxyCcMOJqLoig66c9BXdw/Sj3pB9U
qnZ2qMKffdEXzJpFCPravJWh/a43Uu1ttTfdoqSWgvkpK946QqAIcmjx6nGx28+aPn21EmzV5Gp/
4tjbFKm4DZvsMdLAA5FnAguRO2Xj65xDySM6MJ8/hLtZykwiESzEeuTt7ZzTubXFvafil7mLmRRZ
fhcMy8OkYyTXdJSoil+UYYboKwdoqy7Zp+pPZdykKxyO80aY0kGxVj5FlvbqFv03Hann2pAb5sLR
0YdLfvKy1TyMv8sQa2eH1atno4QDY7yd5fRVLBSQtrWcTQOftsGviaqGzUVGy3YqFY0JEqVuEuvO
Tl1w66Z5NJcFpxYjpWkKn6JKWnjg9BoNdNpEFdyEUZ9sBq+48aG5xxjfkZNj1O1osW1HdOxZUj4x
o8bQrtXwz/uwDvpKAX8Ku7Vu5k4wLQ8Fksyb0S7SzWySYaO8ItoCZ5alQTyd22mUeBZR3LRaiVcz
VoYRjUEzQLFzCHkjUJFhZt9kgePOWVBodXpwcuvYqP48wqFj/ETaVcj8L2AnjyQkISbFUuepbH+a
xT16/S2DpCdS+0/XTwRisNXIjmrPtPSSdiw/buvDK/Af6wyog7Ng3xnk1mncBclktcHikg9GZVtH
24HmsrzP5pROtPV1PFWwTt0c+xrcaCAKWX1o6J7OcVRvCkOD7Pdnxj5+Gn29DlokLcytjLWW0Liq
l+tKGuLJ6CCUCD85kRXhC4qGqWDI1qITC9LlpSEBY/mS5lNDKtNU2RHKHnYY+rwc/ZSwYdBD840/
qYd0jsTGtCrYevzxSwO3r5Lg+sn1Yeiyfk1gIpZQbHD7ok3uRwLaaZn57ioltf6fu/PINKTRQdGZ
Lpl+nI4xd3ZM73v+yvGmW95X7GPL3SoiNZKjfV28JqkVAbk0ZSAyt0PnlmMqamuCdGZzhwayOURu
uAf1DEXU8ec1jShw3VN8bFJrCKrlwSybE3Zvfd8wX8Ib1bIAsXnBPvPdtqu8QHxH/wvZxwSLzE/F
Zzz4xC8DlmVDSvwTXW6q/YXH/zjOLLx+hVJBzf5BockPlIINYyBFYCSv1tkss+MQB5mcmMpNVG8U
aPhdUaAJ+yMGHW1r+o9jih06BOpZm7sfW2fQ7HoSdGN/NhX7FMgu63qBMOUF5CuUekOGSyGqboUD
cz1O+u+Y7YgFFhZxYERoxlIu+FOEyzCHZaKHxUNhKhpmNv9IulSVjb6rZ+2l4AWDvw8+LIfAZO9J
BFL4YCWgwNlRYJEOAdKLfqgg6ebOgeBr3PT1uU6045QNdIrx+GIiADiTas+d0ti0hc1RdbbYFLN8
aIsEPVztBXEv7ggO/JAaIZ1NRxrFkB4RyzK5c24LjNB7VmY9GJZN1Vi8pEhUVzmEE4oGFvzr2Z24
HtsUjNF7BLUBABom8fl3reMphvDh2aFg2Cc+bWnnOzOCL+QP3cFP5nWEsnaF0IENuR0emFMYIA39
7+svBSdbB9ePriv73+eun5ompUTmOv98r1quset3/P2Bf/v5ejk9q60Zg6H3jfytlE61a+Jq2mp6
Yrw1pf5qwRm998a8uZ9r5+X6tOiFvq0FaIjrp5OX3+NGrBBYZfVd0Wff16fx2gPmYC+3A9/R7j2f
d69fJqCR08kLunaMwhaGRLuw5OX6hb9f7b2Tijpxvn4rjAtqHjZ59j424o+/3+V0xAzWwr0kU2Ve
Jryfq15racAvnxqqx37lOeO6TEPj0hRteTGgvS+fgB8xL9ePrg8aFqoU1SSc6wmwNBolejRog0vr
Yg7Tvx4GBud7J0Zjg81zbsf+cv2G6wOdGevSAZNcNykYkbLHmhMLD8rB6DoXPA7PrTe+pRHRL/7n
iAHsmGQlEGU0Z3ZmPvs6DhC9FefCptrBQfryt4a/Nh/Q87Gl7UFsOpRuN02P0rlMMGgkoA/N3u1O
mPSZ0RYA6vrl12O+aY+DgS72n4+sASHkTG7o9cVd5kHQf7Zl/gDvH0J2W/trr9PV8fogWcTIogea
6Te+f1yUCNTJ+q7H0sRMnN3VjPgsKpMAESWIOSsmEKC8PmYm+to+dpsjWWObDKDfvl0+uz7llYy7
BpTaWu/YpIZ9WIsfwnTH+gg7jELWb+99aT6zgQ5iAwFu0RQ40ZaPrg+t1WVHJUF+zod6oCVc1i35
q4sI1Stg1yPiMYgnHVg+IlO5R2BMM4Dc8WXs7B+qxhiDcfmjDIpWQqhH9qdiOGa0wTeJab5dn6I9
5eEg5+AUqCh2OUj7oxoKdw18CO7K8qnLvhohbAHyBxfPEphI8ylUib6PerWzpx6bLcLgbqjbdUx/
D7EdEIWGvQaLClip2Fly4JYf4uaA354D0RKzY2Wjvf6vTZy5cd4KJuYbtei4zaEhtfZ6jkSVfba1
likSuJVNSvYuR0LnDAGjnZCM5LD7FW5MfTBOOa+7OPCssqyPiUc+nWmpTVE2TNWX9+Ofd8B5rnvA
p5E151uGX89jDeXo+uBqodpB+MHhiP+sSBGK4qt8vh6A6wMBrv02K/SX0I4PNhxgZMgt9W3ccOLt
u9k+OypP90has4pPh/ucTSAiUes1UuMLKNRue3032fBXx+ubDc2TYJ0q95BLG+GG4EXw9NZb6GEC
VRmWEE5h29pVXcitfcDRvzQG/3bGmiFvwIAYr6Hj/+YVXUXho8lugVAciTBbK4vujIrCbyMrnq4v
zQRaHDJt98/fsTT+9Dbv5pXhj8O+QIb1b72yrqehTfcccJRRxSf9uzfVvIjpBzAStrV1NC2YK5Ig
UvidhTAO2eLNYTsKXCtOXpnEV8frU/3yEajgWrOerBwbSpjZ7xBT0A5maRlvZ+4K13vBgLsF/93y
j/op4A8GONaBSxaohh6tfGijVHYMRhIP0qSMarEKlVFeJnz1F8vocU7Phbsx2wTpXWPDgkd2RnNC
Wdp3b9F/TyyUq3ZqIv1P670FMfmX2hOPTx+4rRO9pXr/HMa++4kZ/ycbCfXyZzbiGDlZOcwJRNcM
JzDtqaE0NEGTmi5lReINZs/E9wK9Sc1LptjgT0tJwXW18V2gZUaY/uth7KevnEk4pCQoqLLzwIlN
EfQBzf6MpvDJs2GMhJOKT7HOWy7y8F3SvyBNqg/p6r13/uAc0DPu4jRM9nUZwR0be0mJy+31GLGT
uelCKgHGwminiWZJhl8aJ4xkwqVR8YT71uH6ngF1TICdmUcSsgblKGPQxMZ6b5i4++lJf1YDJmB3
WmzzCrzHDEUzLHosIBXxgdx7W9pUOLXyZNhFspCHKWzvag7BdsAxs3J1QDt+NCPZnv2jmZnA8Qjc
8W2fKBia7quKpIhVkvVgP6Ddsb88tkAtDlT+/OyyYCw+3bDml4T5Oe1yYycQxl5a11s7tmZe4swd
LtwztlIYoD/HARgc4ojHGiQfHY3au4FPYTF9mLF9oiD3fnPyvMVY/OmiEUpPalGP1ixfxZjwtwPa
Rrqa0QIkVSO1PooRgSZbWpLTTJDF49HSRlQa4bdgJL5BEuRgLOnIHu+8HVrM+KiyN1mgxyS0DS5f
r9j2d/Vn5Kkl/e++1yEDsXl6RUOodhOxfNtS+Yp77hmcdcr0eLjVvS8sWhZxqTeFtmBe6JytE2jm
RO7pmwFf3xrQPhSnjKTC5IN6BiG3RaQIVwsuN/B4dQcZJSbroBft22gsw5G5MrAdkq3gYGrJZ2YN
gxtK1tKt7LiylFHftra+o6671UigQPCxNEcUp+cU/0pBlsHYfADM447IvFPO8VboPfEKso4Cb+Eu
ORiNTTc+lGI+EiblIwtKyawqSGNNCFNNk/RE15F7aTw84LokK9IDoF7iJhaDdcTfNG1zsGqFRsEm
7OkWeDOhGdIK6k4hayr8F7c15EnznUM+dNBHRpgfjY+s3LFFupFYWmqFC7BxrSeEQW+0tO+zxjF2
kTuTBmfB8ouEDSmRxnrjkZ0S1lwUGhBGcmTJVEyJONHEC0sAYvOcBuqsQQAp2FHQIGDzMNxZZkEy
DJLq0Cj8Uz2Wx9FnQiwz79R28eNAd5W6GYlflGmnLOP2QPkxnUd3gBxDNjZwx5SWGJiI7ZD4+85s
7/sePZrWY9aRxiFGxwBbl6C5diFw5dOw1/34xGSoO2YZbCZNXHIddHGH6OOzivxPyxLlXU22ZJ92
yKeK4eR3FjkmBD6dXeQTawM5Kl5Kl8xw7BVe0/+08GFuSjf0oMChvB8JEN8aXfIxzoOL/tcugyyL
631f0wFVEa0evfids9qlgWnSrF7+jCSQYfyHsEiIFgaicNgJwO3q6JlYiABRownAJEIPUmUEB1lj
yCQfhC2XeU3dShg0bpz+ZqEe7QCVFysZNjWQ3tC4MchXwZ3BhDFDucI/sTUoUPmPG7J2vEvBmJJE
ntI7TiP+2cLNEZGCNya4mQyzMqDWjPd2ZXxMBrdIOL3RWu/0564bjb1XZFSSxF4y0Ac72W1sj8W9
HNlmlp5H0VfRvIFt4xSJjkuirFfeaO+tznmQg/yyMwcapQmoraCzMdXpPhrhY2eo2dDJlt0uLy/N
IOSNnznhOb7tedudUrt3ATxz0SIVQuBBK0bl246RxyhppI3Dli8TqAoktDRmHf+e1+3SNCZPCDOb
J7+8ChQF8wV/sQUfG3qsNz3uCdS5Gb5CMnWLsDmTDG2CahnyjefL1wLauwGnB7WQAYnWJD69ceQt
4SXtLatUZgmfEQR/XVdm5cpilLDNFO4OL9Hebd2Z9pMx/3IscO+12PUNhtk3/E5ueAsPvEGNt4nb
1NjKoT26RbvzmZ8daPwxqjcGODADfufEX1g2cq8Z9NAM3Eu7jCQkB+81sm1gtLE6IplCFeDODKBg
l9VsnlzNGm8yuWQx2RkZ38q9z5P6YXK8FzTcLZnMC7y9YuyVQrhGJj6nRKM16KaxKb5gQDj36VL5
38mGIorm74sflZ9IcLK1tpAwaY37OMiX+fWX0y6ULxrFqN4+RF/HWw13Me8t9F5p8b70SQPFsPF3
QMabc6EX+1G3tuVgI9QjvBPDy4KRsvSzNcZPmn7bOphfrQz28xQBHZjRe3NnA+BHXcERJI4BPT34
2r6rITCjmAUnvQRLIgG6C8H9ZtIvL2Mht7TjFXf6WV8N5kuEGYXVe/iO0VvTzlDMwvEFNvOfRIJx
def+WZud+CJkc6YsfdNCxkeOZeGmNcwTUCjEaxEUXl/rbzH5Y/qmKw0olI1cQcCvjKNpJbThWe8h
74bAUXJNfNPFupO+iXykhJAw1KswF8OpBLn/2qPJi3L/TFCkfJWG89Q3rzGKtNWI7xerWvU+onVi
jJ3vIxOqXiiQHqPOJJG0R1zNAAZLZemcayXTrVe2B8OyznRDSN7yUN5OlXY2yY6qCudbnx1MRqD9
UKaM+2Ecbxu0H7L7nc3e2Bh9tp1ATHSLwEQqSo7a0QKgZH8QRpYHlQxH4JYvwmle3UrdNodJ2k9F
5HFZ5InA6G6ilyqw8yTDj+NGxTHyvF9aodHQvbGEIwFy0YcXsUaRadxLmd65nNQ3vT58poAUb+p0
XA9OdksZ4KL56tHI6k2zBeV527Q6pGR4Gwi7NYZV6PLr0cRfpp3JlT8KeqLC6tSNaFW+wYycOfFd
0Vh3YY54DavLALkB47txynj/Ez3ONripHhHE4cYYOR2tR6MxjLPbetAj3WTa9xEz0Brk80Akzyj0
YmViahspdgBjjruwdm4TWX9i5HsKOQNpx6ijSrXfxj8tnbqTyqwddNXNmL24E/Ut5sxAuEdV+vtG
/bYyu7UocW/cXn11WrVz0CdMhM4OvQB3NOGYrmtIYX1BJhsDNR/eIDJj0NlD+ZMUXKFEQSOb+KLV
NOTDXcZ4Vsj+22/dak17Nr2p0Q/2fgMR3B43Tld399cHvb9rhJFuUrKSYzMV+7Ykaz2mCzXhdd6r
PvYfHN16QEPfcWAI5B4pDukFX9DL2wHy5B3BBSnOL/00h+0ctH32k/YzIikmHh05xEBRKpigTvo1
laxqumW3J6ekysGES/BGZQM98piwtQ39VVMOGwsbHpxC+mVV88IJl75Y+L8TD6B0Si9sRri8UnaI
5RTIXMz84Ua5KN8cob2VaA+h4+gpqkiWl9a0TdDker0hkp7Wd6ive+mrjdvnr0wd5cZx49cYYN4o
3h0rIfk0cY1by+1t4InEW45tV+84ejQGHPibCFfRyFoAEtu164575vPhcyvczeDA5COT/pv7WbUx
DfAnUNeQmAEg26p0gpZA2G4Sqcc2ZkJa9SJcj8rK7pou8g4ufmddkpmBXXsf+X4K/4f0YlGC7rFq
uns9c821beAcyWNkEr1tBsx6wV0t+x3oWPomBhZAlEDUprvaidJV0RNYmc1rA7gUbRZyTLKe/3+R
SHraEJ8c83nwbePoR5YF7Kw9ixjnghyTcQP9ORjkdOeHuJrZanorHfJIydh7O85AF2bsh41DKKsa
aOFmafYIYStt/YfQPEydBScmxEHY+a69bhqU6UzDRwcFJluFdR9xSQF81Iz8oEXLimfAnCfEZNcU
0U+hq2nlEfwGxRtJpmFxG+sWXGUZf2kCb7nb0b9N2JFCNMwITN4QIHE7k08ie52NS5N+E3ubHT2n
/iQRDodCyynkBoxAmTUO1R+3MfHEux2AaOEXKDxdJGIgjnuJrcwzfmyLMYsxELNR0xC4yWrfPZD+
Q5lSjHfN8Nl2EAE9j400cEr4Z2+Dbcybf65JUMgIN3zO6WNUlbdOj4iiKHDAvY/CPhDxTYowq8kN
o5b7QmRHCBGvqM8F00H2Ka0U/L/gJCOtWSJ0AaLl9J0JXTMWwyw/DXKeEOSQ6qp1S3AkIB0RnEEx
hrK2xyCz0ZbwyoYBsdkGKuyy25HaX9TF2iNMd1WzOXBSwb1K58Ip8y4AnlVz6IdfC2wSjOD3NA4p
Z4h57BxSFjUVoUlsyf4b9fTFAzi5ifL7IXe+ibTNOIjUXw0T6po+ERQPTKLzaB5a0N4DUQco/ZJw
C+7xpxH+4zDMchuGZJcvTkVwDwaCgzVqlqAvwZ71qbPqkbVs3Q7NbtvTLUgcuNWqPRTjMK4Usy4g
jPzDc/RK13/xu0fv2ApSxl7d86SroLAjjkw9YCnNGzZO05HmxUNcwihLZncjBob32fhHNMmTYahX
K+qIVohXUsjf1Cq1TfiiUywNOLfLAd+PJ2CCJ9PWyL9goh1DurubmW0aBA+02skEGiNHv83So39h
mfvoknrvdl9URPY5xJOdTtnPbLCo1jJGCK4fVSWZdrDdIjtlGxu4Z1xk7LaHiBxDybYIy99IJnDZ
E6ddhRM3eTonTGEaXh8Dk8pMUMiShk902STIedzUOBoR27CSoRS8lx/cgpcoyi9WGQf4ojRU7xYo
We0VlDTugDkib5chl2PbrIvDa5EBH2gQ0WGX8raw9R6LYtDWAHTowuT0rUs6y0ZyrI2WqbJk9LuI
pEuiYX3hIRnIcPHaZuuvKlBtLBvlgcra0rJXChxIWDlJzSa/bqpfZWxSAeYsVHq0cBvG56ZFkJDG
X7nkT8TB99Rzp5ap+6Ik0mo9A7/vIAQlpWg3tXF7wW5VrCBKE6cbWwX2OrVIByFU0aA2KDCJRlrM
s03l7b383Kjm2Y4hQBSG2hVtt+OGfzeZFfF2oROwLXdvlO2zE2I26Er7w4dXLXEgIenxA9ooX7bT
OJtZdft90pe3YYth1Tb9S5qDyqyT+J0M951ujz+4s37rJHlP6pYIRaXdjPndSD1vEfG5tusSxJAI
Pys/nkggQ0WQJWzLU/psXK6z8UFGze80TR2rIwyjcRIQ88xtTXYfZNxvS5NLBCiIdkZSR8/+FTQa
bmydff5yDggWXH1hx01+v0ET/8cZK7iDk/WWS5zY44y8LM/HUxLXzdpkMy/KeP8/jJ3HcuRMmmVf
JS3Xg2qHcIi2+stsQiAUgwxqsYFRQgMOLZ6+D7Kru616NrP5rbLIzCAjAPgn7j2XBTP+0YDMeS3P
t52VsDMFr9k4PGo7G7EKTNtVzLugZmsjZ2QIkwjPo6q+BjMGGwIpJcuMHXqxbWq195mtpg2dTugS
2qim7p1j6VG2KHcHijO8FdoSLELaLmoX8wutz2OUBz4RV/xty6WwoG8i6rwEn8w7KzR5HW0rG/eM
i1Nq7Tjto8jzL5RcdIlt/jThfTCaJloRcvPQeKKmfCjRWiec62NBRJ3ZJd8LXcqbxyVkvFNXZqBW
E3OYWlSQvmp2hxHcgdAD3+ImXGqQiD44k/0pbJvDJI3WF0rtihidioWbPux0gG4ljgMQAyjo0xrx
eovY3E1JOXV1rGjEn/IDLfjcvqmhgJ3MzsJAgn521etjdCQAeUSFUPPo6oddWEcHu0sYLOJVubXs
o2Zq82eQjC+aTN+ittEOtj00T9CUl3wmr9kQK0m9A1JGtO1yhbrr1NGavTlEDa1FJ/zKCMBbCTP0
parIy3spHXVFrMcRBTXSAtOl0xk1RDXBeWAGvkWDd5j6iX7Fc5+TCuFyiRO1MVtkWsZPJOPH2bbO
SHxYQoPCs42Y4A+67S6aHqe6+5qT/LGgilietR9KcsGYfXXSZv3aIV0KNJnv2uSL9sAZ3bKCqmw6
11kyo4Oza3ogx9i4jsliv1cfOp1kuVBKw/FZZ9/qUxi5XOGgdXAFyQrxQuihPvI632gZLgfzfJQ0
OcDxJbWY/hobOYhUAjRbdTarRPP1ofK7nFE25+eKPPolynwxvneM1AwUQp2xGUDObGw9urUcPCXj
yLlv9IeB5Q9TAg+nvF1yD2r3uvmdp0267hSQsojDuUxpF1iIRwiBxCfSnrvRgosvJoyUUC9sN3v3
sro+lXB0+LTSr26IRtSQyeM4lene8uQtdCF3q2yTeIZOx1ED7rvw57LKiNAA1D4ghWMGIfa9U5nb
CFkd0c5I5oPdnIdXVUZ0UEm8yCDia5ByXEQuFEQey6CfO64yWS1CqeJ1rG2CcAgQK90Yz0HpxBvI
bOYa3kmwCc34eh50pgKkM06G+HI9k1+idJ+qChAGnT6R05n2STwW9CuNT6Qeqk9iy/m1Ear2Wvba
KCh3SfjJAo1nQkIwTFDjPAIzAqrrp8+ZqxXTExjZjZHReScFqcgohB71ZZaiL2RPwPb781yWzwS+
41aIX6veASOQaFvGMkdhj+hhdPctz7iz0aZdRO08GGxipfyCmsKLo1mDonRpcrcDKsLTwC13s82c
nPMMqb1RMHoEcRiS0+47Tr1vLdC+KWRF1qlN0uKqyadTrJpDHxnQ6B1Kb436YxXk0YM5QgwlWO2O
USEjKGqbZHQk8Qq1s6py8lUZamoJ80qi7ilRopVR2WKlagWWJQiuZIbhiAALzneLuW3koRAZqJxn
W1sjHjtVKrsesZFe27hn4DLdG0P4VrN18YfKA91f3OgRW20YQahzbW6QtP9IWVevgRoZZGBcBP4J
LQDVDl+MwcpN2aCnGAJYtJ4LyQNKVBP13m7qKuiYAnAjsROt0y1IG6IcyvLcxgx56n6n5/j65wzN
m0GaVrjk2wfIFaZqp3k8dMriJRBWeExQccVLLgJzrgvC3g95yoVB8GY8foDG+mY25k32BxatekvK
HUPnXiM0IHHukFsdB+Sjq1qVj0wIAEA4546DsII5sMN3w8JNm668vvcDUxdb+9EL22e0C0+NBkPV
pDAoyVQimE58SMDv12ad7nP86SogGZ5yG5W/39eIKRwc6zIRT63f6kG3HjpUEg3og+XcXTVt9OiQ
bRAJER8jKuxUbOqWN3IwbpAsxSSNJyfj2hMA1SoNJ2eRX8c9cmV6XTRH1XxCo7MNmfHvkghVKPt0
3NuXXEua3dAbb4Lk5TasSa1T0DxFbH8WMmA97X0JhXLLkSV83dK+hygYsBjaZ3350MT2W5m4MSUU
rtQopwFAS/iRO2eGMGcwD/G7QvTXm8kGngjK1H7yHY2nksuEYyGXdnWRQn8cpgMBLveMIRlpWOm3
wyaEIYBmbq3oNZzJL+pigyYuDq6YckzMM9PgHCC7a532xMp38R07MFzb8sksGeQWCcXv6FCPmDTJ
VjR/DUwucwJcTDf0LROLLVPBIzgUCYoS0IPtlhZxPT0K3MaiXiiA2TR0GSuvM3Mo8szpDExfXL08
18PIIidzYw7ud4pvS4r+LlRTyaBP/xkS7drwcGSrkrTT8tuoHMCdUrtqvcUbCO5ckwnMjzG6DyW1
1uDNzz2xMbVVPIAdaDZBUOcnpUv4uSZ4nY787IODjdvNntOwuxu1ApR34d2xdr2xkXOsYR4kW0Ab
32XDIHgeC0pRl9CdyVmSgLKtZ0OIx8gvpqDbDg4zAEdg4UwqbD/xwEz+GWbKU9MDvcFbfM0h2+PT
J/ao6/VtWU/7QcHwUgRq7sPKu3S6fMPUEp/zoPl0xvmnCdx7yxlvXNSJ9fyUGG1PidXfxjE3BsqW
YxMzz68a46Rrx1HJK1B8H1ZDhS+5jTrvpWPaRBVF37vQkvtOX/V8LOwTDxObdkpoCsG4pb7Kt9xx
e1e274oGlBuB5iZy4SzPoPOkp7Zu2940BDP1zkNI4uW6JebPUgxiCoRLm8Fuv7M6STlwmrt6dC91
SMhcq1r42dYOsg3yQL24z0tnDzjd0E28QZyVRhUykwAWGNgA2vQSQyBBShjACKdnijCm1hvhoesi
dAo8rSbHvlHcTmkfbhpxR85FPTvPRMJ+zGl/4Tw/h3h8t+TUQKzr+0PaqTP4I+cxIPJWZ8bvGdM1
kOrnTEukXw2otaAMXhnyZLXf3ThzuoL6zRZoqyUWRx+Rho1u7rzOAMtmVg99Ur4DB8fO0Ktz5QRU
DPq6aw3FG3cLlI/FZXAzQm1dWdW80xpQPxBqZ+QnoEhSBAj0rE+mqG8l+oGKFC418oTHABiue57j
UJv7jYmmlUAKpg96Zd0kEwGR7FgaX+jwRVWWDiho1c4NhAZYyzurgoAWAWoiLsgHGQlsUCyt27h9
rnrbd8nJYzZMSInG0KRo+03i4WwOxM9QVgnuS1ZFxnRfBv1r0qXWlZWxqc/Ykpsab2PGgzeoUdfZ
DmwkA7krZHGPh268bh2TkkFyJWuD+nEinemxtdGIj9zmMnU2bb3JkEIhbdI/aqVR2Sm1NslR1gyU
a404ySHMV+yoXFM9swTuV5Y1cFg17U3QkGE45G+6me4rt7pTALsdj0uryyTwaVCVOlZ2pEXc4BK2
neZwHevDMZhJe3JvHUMqqDXDzED2nVpE2+WUS9Il4iKU3D5dNJ4Gu3lglYV3YjZZE0v7zm30c4LG
ga5em7ehZ74W2whaKUR+Y0X88M6DWwM7wSZFtNWPaQ9B2+kfIZYlu5IB3srj4e7aD9YE/r+/eGnH
8zBPUcCSGzmgHJjaCyAKfYVCJmD2Cu2bMapvMcBh8KpIodW8A9ZPDqYQ/mAYNvskMOFoEeAEIUrn
MZOSa6WRZMgO1zv1tbggPeeCGhvDD8JcTvA6SWxKJqNlpxOj6lr+Y+tEPoROM/liylz0pAXsr4Bb
E8qW626QwnZAC0Ng8iniAEbUGp/BsOFU8kMq5bWsCxZXDWF7LR+D1kzbTKYn6hy2LmYRshU32E25
GNTH2KwubRX8EJTobWjEqvUEnhGVdITN4Q6/1kIO84iliZHJut4nn8hX1TbVnuV3CHaCpa7XNMfJ
qsYVeh2YdzkdDkmRuH4YS4JxHk6YirItKxWJXJJMaqPfxAEVa69Qv3bNvTQZKmoz0PUovRBrhSGk
R1RYBTHJZKynM6s69QXU2MhtvvkMYAkmeEU62WIp4bnfOe0XaAxfy81LX1BNskR0roe2Pxk2ONWw
z4n8yl+HmQaUVDCNOM4O8IzF4EpG8adWDMU6xF4M1+Fu6sYXwzWIHiHnOUCaghNm6zbKhVN/z1t3
azXIGTEv8e11+mpOvTiFWrz3jHukDsOqDcZrVmzTqvdbK4RMY4LiNqkZRcUMr00GyMHqjiKkWrWz
fSnpC1qLZGEMWr4IYgDpFQA6+jJJhdoduZvqXTtzu5JK7lVPbMq9PSG+jGP8em4uNiw5I5/3nuzJ
HkN8tQrsxf02FSzsyEXOC+scMG829Mm8kZlxA79qHXM+bipYz4iOSojZAL3K/hVMM28ubX3R5ztQ
Uz+oLh7SlG2868LicycdSh5BrfTfuArKkHF2gwXTtE2fg5xgc8PcMNozcW0672zMa3ARCMYI4QQK
BjBDoisRaQg4P3hpFLkCeVJ/lFPxTRqGWhN+dy8n0eNNxjA3N523M9ryoRQ4+JQrl8UI69aE3G3d
m05VGFQb0RGUkkI1klF/T4xozqODrl4FZeon0ruxifmMNGdb62yBurh+NOroU7rhuBE9IclFAVto
kC+zUbsQ1yB6RPpLYVm3+awlEKjMfZp6V1qCkWMUXcKAstzJRlk7p6mCDbdiHz3FDSo7Eh9+LJ4q
o8pf+iwgMpJJYHGR0XlusmcvQr5Gdh2HL4oB1X/jjP3UIuXHEHsUEZVJI950VF9rtH5E4Un1kEQE
MI8B/cuflDR2DbrGLjvVQb5wLCmWeRXnCEu0nPMcFJgT/AwDrfkQ0X93mI3iYPqg8mCI6fBIKN0M
bVnGBd2yjuN9bw5pAovfZnKS9GDgR3bIXm2UF7H1FIFp4VC+hDJ9X/wVGxMGaQtHYe3QQW85t5wt
o1ValWTMaIJnVsPwoJwg942B6Z1u0/2ChXwISiZxQM0PqTOItd4dnOgz4bKBAlFtMDB0uNWJh+QO
RFMUVija8QW3KngzyZRDJrB1sCrdjK8DgVNTWcudy9MJ8UUKIynw0M6Sk0YUlHOdF7foQqAAu8mr
AV0GFVBDTGVM4qa07WOad8GVbfKoGBhMK7shgMWYfPC7d6BxLAVCukFdt4mdT8cR3lqg3NVGozw4
SN5g3tbpzuZhXSfDfUWoad3oN1o2sXhxbxNkO9tIamQ1Crx7rky/lucphnuHpBUW3rnn3BgpwqJB
HUyhGk50yn1cQhn9CJTOmEAKgmBotll88coEQeuDt1NEoK5DF9yUY0Mr6vG2WeqckwHL5/UMZa5E
c18L9HDhuMI3ZW4rJla7rqo+deGdSQhhXORxv5aB+Ti10QH6iiQbpL1rmu6WCOYwxaNUOIa3Q2D4
xj53g4I3PkgBW4qA91b2w0Xl9CMOu2E2GgQ/FBUODW3+0RVTckGvvzVw6OZTux5s7sgk6W9rk2S+
Vo83AS33xtWmrXQozSJH7QdtfLPQ/0H94tLn863N2PYjBE+BQ02dq948OuBTOPQgYbWUTjuAviCJ
WIrRJRKZ64bzqcng6UXB4HHFo5xQNfDSPtt5k1DsC9lvjWQSrgf6boQplaJVrXxSbOJ9rhwLFxmn
dmmFBsumemsFDAEsU1m+Z5o52rbkumOjuBKeQLrQjMZ12YkTMPObADZgXBMjVQFAZiwY8r96MGNz
RNbT3POw6+mqmrB+6SyCbEhCh9PZJDdOEu31JY+l8N4BLddXaQisM5UEtYVddo68Q1KzQYX/np3q
2XvQW1RYEw1NmmY/vQwY1hpIV6z+UQu7s8ocfVMH0Q/K2HSVIBVImpuYtKxZecWaa1+u3B6xBAB+
OIkB4dljuMfwpW2LdnypKuPH020esW2xjiaQx1X0yrTYJmiJRHjrjYKKKRHRlTVyo2ysTkXb7bWp
PdQGMLRau0+qNtjYdXqdES2GiGlLnvoOoyrjOeN9CMIH+M/PoRO+BEXwXVjvAlVqqg3fsYmaaQrP
QkoMCyo65SCPMkO/LsP43A8BS0QEv1mHlE2PpXVdKe+GoRHKGSIh2iKbtknqMliwNawaAYuHeTQo
9XCPdHkpV/Df+yW8nVKhq6Nnc+GATdU9AtRnbI0OV0T7mQ5spwYXkloedw8EsmE/16ZXliGPKjDn
K0IKPsWut3gLK8qgazFFL0IlX/y2SNvnUPhtwKVbkzvtW4b8Mrg/2DLyTjogM/OcABUxtS7+sfI5
n1ldd91V2rrD9Z//6KH8Ric5+IZWKRrqYl+Yjp9xMSKwjoOThtyrAYa0Zmwk17kHEvaiVwlo31TE
W5JdGGwBF16bWg3zC1z1Oc0QgwFjvTfIUG/0izulRx6Ai65pPtSKWzKvwDkK7TBWuebnlfiKI/u9
0ozu2urUJtXsx17H225bcG8Sh7Se8tZFBHAydO2ltlGSdoPIfdvE+kWkzAcL7HQbe7Rik/c65YpL
hcjQyIzb9TgPr3hngMKl1k+tlyAErYwJAj9SP9K3ZnkKwV+U155TPEqk10fZHypYNGezQYaraRXf
LO5M5nMbmCKgenHqrkfH/Eq1iSi6OAT31LI6rAKgnIYCRPT717/94+//9jn+e/hdXsoMv1DR/OPv
/PmzVESdhQzb//WP/9h9l9fv+Xfz52/993f9r2/a3P/fh18/Zf3rfO8//O/vXF7uv/8i//w/X37z
3r7/yx+42eJ2uu2+6+nuu2FY9edF+EGX7/z//eKv7z//ysOkvv/6/YkIpF3+NSyExe9/funw9ddv
XXp/3on/fCOWf/+fX1x+1b9+n9/rMi3/n7/w/d60f/3WxN88PEPC8yTaMVcX0nJ+/xq+/3xNN/+m
O9KyPNNBW0Qymv77V1HWbfTXb1P+zTMMi//LtjFdObb9+xe7vOVLhvM32yaj3hPCEI5ktf37v373
f/mQ/udD+8Ww+FLGRdv8+WXE71/qPz/N5beT5Mx7/HwO2YW6Y0vdsPj65/tdXITL9/8flTRlpXnV
92wNWcqBqtqmCGa81eSqz4wTTOo64pDJZOo+9RCUPKnJyl0IuiJqAgvinKuH+h3Hg6Vfoa3r6lNv
9Lp9cL2ud+9TkdrLjG+sPbg3Fong5CFnKr7OQ0buJ6qfIXliT+fmR82V8GSW/bpZH5QQ84I+MUPO
fDmn7MwqAs0zX2P9hpJT6GQdW/oM9VgbkkqBn7CRxxVplKtV3QwsztFzyJnUaHwG0Pq0dgaDgh4k
seV3oimJfEPVGSu0BiARfj3bCk9WOrg7zKjpIShS5MahoAAeishBiqHbpzJlVjviuWemK1na5SJp
Lw79ICvfwnyo4pFTd8hCamlgdGfN7TTfjoAD14XnYcZqJrRIYbcvJYPfKWJHk4zkmYW1VKe50Yc9
RWK29sjrvdJLFl44M8vMFxYxpAgKvFsN3/rWgG25q1l170SS4HjWx+ZJyyDPF5Mx+uPUOKfGISYH
W3wLRKipbvi0tK3u5gBa5zxCjJ5l4a4shA6tp0H7WNtDiqapk+s5x/M8BTSdle5UQC+9+Qacb/Fa
5nHFE7U3s0uGUQK4h12wFDT6awALOPU62JnAa8na7EJtl2kZ7H19tPbEe8yXtrbiA+TgDjazYR27
2DX92Mwn6j26ecTaEySkscrGQz0pMN4RCeCk8VlbzOw88VLMSmsJjwpBiDURyBE0h9zUtW3TQh9l
PtEM58ZW2Yb0cHerczidklaZDw6aFgyakX6PxBDDZsJkctcMiYR/n0xPkxXVB2zCRYdUJDOBJ6Gg
Tm2MpKm0GOEk0Bxcflcf/5d4GWnhsaBlozIQjFXi27LIkUIJOYlp4855Xj6aaW7HD/WgSALHf2Vr
D5VR9sVF75GS3zVhSuEpWUTCT5cuHooQY0GYA99nsoBQYJUMtRGeKyYXFwuKg7rqSBIOaK7gdnl2
Roh4TQEmT1mmxfeoG5leIS8zXpl7Ja8KP/tJ8KWbyWyRh5hmX35MoUstYhmEP4CmT8NNhVUFLG+c
oqvlEGHczeEECj1tetSdjLzEhoVO+ZWXMOfZxsgBoGwcq0dJTxQoYk+MjHlsXCAFAqaBTn6tGZNd
c+q7jIF0Ex4BAfa9HW+NJaAGU7jqn2di7FI/sIPwfqzolDY6HSo8G2yaINRT/GbZtLSFgJXJDS3D
SvrSbtmTeoSKo4rnDqJ57YeZmsQxSRNHsawvS6nmsTLm+S1j/kP8pTV2804fSFO/icfWIB6JJmt6
M63IeU91eYwTOaBVaqdjOeLltxM5b7tiTs4lHvGtJbwW60cnmms0gkvpmZfPVQAkvCWc7QRjxt0R
PPGAYR14YxuEO9sBf9pFhHKWkjEjPvphfGvJIiCLNDB9VxJOTKFBvE5SyjeuX29VVdlLJMOffBBv
sEl1Vu5eceQFxsWQNm9Lqem7vjK6dZ+gAxw68mkIW2M2G8SfE/r9NS0jI9HIDZ401ucIPKZ8b3MH
DmECsATqVKoVxJlgZN1Q3AuCUvTA2WY0ZCFTd3I0kju71dUdMRf9g9F08xONQwCL3qTxb6bpu9bU
VwO2ZwX3q8ctne/nYCEKjzyBy2D80ls8al405LS6bKoSERrHFrHabUX1uk8b55Y4GRuobworD7Ir
fad6R4Hl7lgs5zdJzzQIst15cvSHJPUehONu0969MXHCrUBGbtNF+uOWRE9Po02Qk72HxXERSx5C
FRGFoQ3hO+wJdoiKZ14/njpLgdMLCDBmlevPGXsURtz7prSOllc8GQlwaiN4yl2Yn33yyaf9bQ4s
89CH+1MEe5H3vIzLKy8y94aKPguc/pqlH6FM+MFsv6oAM9NYKJDR7r4DQoGhTc07W+/DfVb12led
1cv2L+I1sRX3HixI0jcMxLdZM53zwr3CarLVkQQU4EUsQDcF2qSEgHGtRwoJxdqR6V5wJXHZXpd6
ATvefEHayBRwyof3eaQ7I5aEsEW2V9ih9ZxtsMshYSU7A3UPoVH+QMJV4Ir7tGc1KT3Pu+TwAY50
a2w9jOQg5pa+v3ZaUCjyhu23L6hsO+zeHavOrtDuTREn6xHeuxu02zizkXc06Z2hJnzbmNBVOz2Z
cVLdd0ygV1FVeWg33XoXQnf1zRFTYUwBfJ/kJFHZNaB0xZVa681R8xzS23UWo9NElPfy1k82KhU4
eeVLkUV2i0aN+FbfCuPiECHP2JHftG7dNPrMUo9tslKwdXNEeNuIoYrvLJDIdH6Z0kRcF0b6Zugz
HWcJ6xtm6jFSk+8a7HIl7ri0KB4TYTwWOnabXDZEEqgyuGknHahhpafJCwC8hiIc/8xcMDZ8TnRn
w45y0+n8nIbL3CunQcO5Re5tyTw8De2DmX8nPcnELJw7VcEzya5Sx3jOarhKaA8KUgxcwhrg2V6H
+ktZa2AK5DplXO4tW3DwVpLwBE+ya8nst9AZD6jJmL7nMJ/Gs0HuehY9BvV7lr6VzUuV5lcha3bq
l3JdSO+JseKWbSiB6nie2hxGasgLg3ChocpiyA+9sZsgAnPZYxVT2zQipCBKrnIHGtHYPeGNx0hn
couMrxoVWULUrlHOD8CV4XRoTynWpXEO9qHW+6hT4pw9VS224yhR8E5HTxlbsz1JJpVFG/mZd3SM
4dluwII72qtWmjuSasiAwEMjBHxiWBrZO5NTkr/dx4RtYFLPD7pdERelHwcyRWbnSaNPdJj4mY3f
Dw+lZr56NQl46Wsq2LZNjPY13iz7HbrEbg6xxgwujM1sm7bxRdYoag1ty1pzrUjS4CC7y1EC2528
dUg9FY44wuCmQSq3eRr6HhqcPwoarMyL8ox3SWiop1EaWoTQB425x4FYkZldS6znYxkmx7IqOQk8
a6/s04zccArYOKLj0o9VhUerwDoU2TTiJ8smFrvQ96aC1ITfaFOx88du+DxbYp8pJhwgm1p2kpwB
68Zqt4wR1gYErIo1Ey6qaUjPMztaK+lIl/2YkeZn5aFm8Tvj5oj0ZYOhrnSZbQaoZOuaPHI5sEyK
ogsphTlED+pNqroKwdx3wpZu7MOzlqYnnulkSEN2dLoHrcJFY7Nn21fMudf6dIjbt6F9GoPjjDlF
RyEk6gsVKbJELvwl3quyHkxVv9vp8whVTe/2qms2knu51Pd61l/Qx6050DeWc+nVrTvPLHv4PAUi
F8gVVeysa7IQ7PhxSaqCobaV2A/M8sVh9z16by6S7r4e+Jwe5wafH+MbYECO/th2YhvM/SlS57R7
mzNtm1DmtvTEVAswaYNVEt94HeIzp0b9Y21Mlgx9p926JQk08rrBohY470MMDq1xtuSGMHNgD94A
YoM8lQnGUEwejfgYl18mYwfHDlZ9cy8ShEWVdm3FFy2CkjYm53Q6Gnp167XXGNhXg/3RdPm6YC1g
ynOMjHbEFjh3B10+RRjaBbKCgGrFcAM/FOb1kO+VvOZxsYd7dSTwd41IZuuOdDyTt8h9ETNClaUo
zBdSh4031eEkY1gsc3I7mGG3ExtZqEUBmmbASCyUcMkuzznrQVqnyjn2+ntpImXlzg2cVTJjVPn5
M8u3WWEkPGZxIyFT24cL9MlGjGAYewfV/cKJj2OOkHPMNsNm/OW1HynAHwuMlDNs7PZ22X/q4Un2
T1rJK0IOk/CHqeto0dS+IeFRtF9DojYBQH/3MSX2Xmc0l5fkq9BOUP2zF7oxuJrJb9yOLiyl9jy0
jS9ZSKQuWhiObcyL3I7zOszBnUfppmWV7Ybvgsj53LZX+Py4TEjxkOuwujEyRkT88Lb7GNgR3BXi
dbycTdZXVfUrjeWKCol5JuaDGIORnf3ADi8qwAjG2HdZVkTJnVYNm9gc9g7itqB4LNSXETabiOVq
Dhdh0ul1Yb3a1kuUn+aBqlAyF+Phu1AVFteL5rwIoqQyFkmMq7X3RnuN84K1t7lRYkIiy+4kszZ5
cJMVLdf3p24zSKzVAeP6VpD6R0i87j6DwNoG9kNsfaHpo8CBzM6QqEPOZhGTbSgUWHb7aPSXblyu
ID64zPnAo3bCQbThymCGahxz4xIIyhDLPGiTQoOfMZcNyGTXfCt5Ld1HzXn2coD5AswOj5CQzfgU
w5MBEAM12vM7dOS83spDhQa9YIWVwCfRAsg0bgPn2Qq8p6J9E0VwGit/ELQtwAhi3tQgu9HGu2Zk
C+l8TN637b11LRv3lKgrlFTxuTXsg6hukoTMmjFaV0xajVG7TReRJR8bnm4/cnWQWZ+G90nJpsUE
bmKZ9lX0gFXU2hPx6xtCv1I2Kpb+ky3jHmYEAToETRG77dZHKW4c52GoWEjFH03wVlQ3c3tpIwg5
Yu0VGnyk8d5tCdJOs4c8GJ6WKx3A1IagXmorxu9VcSFA4ezSiakG9ylE+9w9lBUSXPFSlE8J7FyT
vY/bjOMtHB4GbpkbAAYxDcpv6THRUHduJ3/aOii2NQO/NVzjc0TDv8qG2tzFIp7fyBTeOWDNpxYx
Hll1oJ9pYIky93TfyBpvUxhJuAmtDk6+hw+TxgxxLVj3FRC5z9HGo05yJSO8sgdek3YXGwZy6pkb
wmq33dCBG2CKGEmASpm0wLL0rv3kQtR9qNLAvEp7YbFVjpxHIqWS97ZmxFrD5YsI0cOtQi269lo8
Ndo0cjwXxpObe8ycyTdHfnrDo/vkRuE2IzAUT6H3GvYMgcdZ3qtleZsG3PWN0KDOa2jcu4Y6JhnG
Gzart5EZ6XdagG+frLSvxGLi1A2S9ZaXQl5O3OFsCbXPQONG9Vj4tiDRKacqxPE9PDZEAq8asga1
pHqsC+O69zD6NngulDyiK8AX1NjPnSu58pHJeFb/bs38qAbyIiHQcWXBuWrgKaSc0gj6S6c/mmx4
MZzP33HfzxA+G2TzgnUxUxSWAtIAJZEwKcbTA1QvJCwZ0f3bNM9b0MktopTh3mY95ZtNTbSr9J7D
XLsL5IRVHp2GquSnaKaXToTcGsGNBz7QmxwmtvZ6oijMpoAlnVW9RK3+HTlTvklaVNhzwMsCp/pm
kLRLXHE7kyfP1nBiD14yZ0gLpBCay8jIsmCoueazGgHDlgHPIFuHokrSE5/clqby3qitnyF7d1DG
UoZY2A17ryGBGWtx021YPN2XCZEWWfJaYT989TqNZ3ltE1VCOCv3qUZMz2Rm36Ec8B5keZCf+j4b
2eL2FHaDCwqgoY7csJ2vr4Wgmk7KajzpXc5SDtv7IfDgsS5oUqRmjXlMJqslfQGhdVfmM9BPl9U1
wzhkiMS3FZno4cwSPmZ6D0nHTAwjMqIBMpoHvOTZ0TDlrsroNoxx7069uSpSAnB0rjJr1LHpsnRZ
o4Ef97Db2SN40SuRGMCe+qZiAK/M57iehqONxoN2PJeXIhXPRo8aOajN8KqZkLQWCbkWubFARJSy
Xjs3mc8ddWFAigxFbb1dApBIgSOR7VTJYr5AsXmFweLumBr8MKTy1hZEKSvTSt92q2jHmA2kZG4U
8d4V3S0WcNowqdtby1ySflLDPGWoIHeTbcEPcSnOeQrY7DXpckVHvodH1nJmWfiemv6AjnA+B0ja
AO1ElJHdjIx9rORi6noXdkeaThxs3c46pXrM5cUgbj1BSYMsxdHLGpd5xbRKO3CBAX3IEi5WUMc3
ZFeQfch1vsEjuTwGS8SU1cHBt9DFEdEgyxyU4JNeyVOvtKMW13gg5u61QNVbevneqMDN9NTPdbVp
sFginn/DJQPkpQ/Gk4gqPFQtEm2aFVgCOw28rQZCO7dGvEvBGz7R+YKbbXlCY56/nypno4mvQaLD
Q96hO+QNQFBvtVeDo9VJH8mqMtPHRn/uqKaNYXhPOmNPEDyx6s7e5mnsa1jvGqjfQY7LVQ9f/oO5
81qOW2vS7BPhD3hs3LK8oRVFUrxByMJ7j6fvlZC6qTnRf8f0XM2JOIiqIkVTrAL2zvxyLd/20QOm
g/s5bY0dRXiGRPtNxKiXDu/SSdjJhe03syetNFn6cCrs7iFdrE8jlnNtvZw+5hTLKs6dUF7IEhuM
UgBCrdKn2GMcayG4RnqkRBnFWra+MGu5qYnjepl3qez6bDKjm8N9C8VAD9aP4WGCczCrdIPNCA0u
iF+a+QzR+NFr+5FgYP7uNQsv7q7dzaB3SYfDOdEn90arWBmk8fCgac6uBvhZE51viLFqw8IbhvXG
Mr7bxC59SlBFHD8Ojn6hmEW235w+lfHMTJT1In+DxGTDaBnXRqd3SMlAgwZRBU/sLu7S4dMcEmpK
PfmrYufRDBRazhG3zjXkfAdPVgdEHF4K3Tz0I7oni5gRVfnA+FUZoD+Ja6PMZKAtZWAr7cpr2XkP
k+XsGoCiroIZ6MvyjzWzS7g+pe+7kNrGeEBgIaOx6m2WglGiGjZ7zLQcbBivQErFyidnQsgPYe7M
DBebbNETbBxmNz7XzPNABAE5yia4otbmEaYzomse59/oDW6oOGyJqMXoZjqe9sR0Mcsk2x5XQw0C
mtx9/gmeLDEencl9pyoPQ1DXu5zEC8WQSD9Cv3Q2TT4spyl03z27JVjMtFLWbkqFH4wdkd0Rz8qG
k59nt6zM9gEcJR0sH42ILSEgvJjP1cCw4ZCzCjF2Q5QRWIBh4ubf8sWBZdmE9/FML5JibFW3t4nR
YfxRzCbR/d3l7UgEs+MPl7BUnsP6vQHYNpj3qOjD6KDCMeMSxoBYTCnU4VzPjBKDK0ZVGfyhmwRu
NKk1ryL0bSEGek3CbiJkUVHYgVyfWvVogqhxfI2cXpIw8tdACG7USIBklNOgZ9JqqIi9ABXpbhhV
m8JLxeRxBrYj9L7ri2e85jMNLbZG1Vw7d/AGOBO02kA2eUeCucvvmSKdUjZgs01sMfFJiJNDGqf8
ZLFAD/eK0BJXwaIIYmbsoPdhVlmIG7fbfODUy4Qjvsz6VMp1g2eUjgLov2S26JqOKmF75XiUWqog
pj1ANzZQnKGiPOyWI+fJikJCVTThcGLwtGDbFHa29i2ZegaAdINXzKNr+GyKMibVMHSWNNbrs55O
U3YYE06LN0HvBOmTlkYYhIy8dZmOa2dn1N6t2LNIQk22I9GeZUSBFG2aGq/L7RBoFjQpyu78GpuS
BnVnHcI+WOxPfk0LWPZkmqBBlOsHr4026v0V1EBmP6d+xuARiONBZ5vqLBni0hvFir4YNlrv9Rla
bQKc/VnpQC8vnWIeeJvhc/QfNNjQ5f9Df/fu69D9rP/Zs/27ZftvW8D/PzZ2XfN/buz2Tdx9/VrE
X/+P7q78qz/dXftfyvRcT9d9ZmUM3bP50H82d71/6S7tVOUpy3GJvtDB/dPcpYPL5BjcYJ0Wrm0b
Nn3fP81dw/4XNRcGq21XMVQpH/pfNHfl2//d2vUsXq+uwei253s+c3TS+v2rtRvaY154kf7WNZO1
KdPMIVpkg/rMr63pRXdd2g/3RU0X0NaoNUZG+CNMDKZgddB8qDaT9sJFJrjL/cgniLGARUHyCkD5
kzkwHO9U3l20uCm5iUADC0Vc0G5O5ai/xBjpz8qnAkFm7DKG43KLvg6apGNW57o/lxGjaTSYaJyN
ARtY11e05HL/zDjWV9dnmCJw7olPgvkd03b711/xTwv875a3bZnqn8+La9MeNpSl00R0LfkD/P28
lEApZi+P7tyiephM74dpzfvUZQTdAUAyCYlkIsfFuBjbGculwiG8EkcN9701xrsp4eHAMC/0/IkN
dZm1LQkthRUnbEDHd4UaPru175I2NL4jMj6llZrOnZmSLhp/QNOm2JS81hAY2LdilcZIvGeHhRA7
aB/dQLMfIrqJN0QyIypKS3TrFlQp6xI4nFtFLFcMHb5L4lBU9FiaNRNgk4KxBTZd9wuaMrbtaKSA
whhCh1migJWVa+9zrTh2LEtvF8bhomTJLiiuCDHlRGcTg2pSSJRvv1T9e295r55Qacop/haMcGpU
AByjmSnlxuk2GtKvrIJeJmHbBA8MazLaEla3s9u9ZKNh74qI8OAMFscDj6MLJ6cVYo43/VgA6OSA
dMzFfxwUpZjUbpB49R6bnKTa8OHs5EZ0XZiVheMwnQ0QPZ6wejKgPabQe1j7grOhZGMI2ceTgDdL
wDtnyshNL8Z0Qj0JjqI9g5kw9rWVmZAnIoopKuw3phCExgaWUCm5xnkwf2V9zKDqHDGkpFBEQiRh
W8PzUqmAutTs+5vUxWfVNyDAaH12PowyW3hGJmAjswxuVbUw0U0BJ4GOfOzN9nYhirUhdJTtKxYZ
sR0QJGMHE8/K3ynaMOzkl29pgg5nic+hD2epFOISGzwZhHCOPYFFYTI1FGxzIE2W0Jp4N0TU6WAa
8yJ4aoEmhfdK+E5Vz+zpNN2ZHtRzVYOUCQd+Xyq9sJPda69PJMJ0n8GJePnWjOqJS83RzSiT126m
30zCmfKHQ1Mn+X6ZaLZ0Nihs2IqznVKcs8YbfSoRPxaWQUjKpApFtT3WyfFRDJM6DzFPcFcsxQ2h
X/UT5vdahlEtZ1TnPKQaUdrBnRrCBoCYRyEv3CcAtXIha+nC2BqEtsViq9otQuCyhcWVCZXLTeBz
mULqcoTZla30LuF4GUL0MoXtVZH6ioX2ZdANx9+aMxUKCWygVOiDBrPSu1JIYbMww3rgYQZBtl0L
TiwRrhgAjuLaL7DGdKBj7FyjfRjBIcuFSEZZ37jxgJT5QiszhFvGSergmla/DYVpplrLpAYG56wF
eFYCPjOFgFZQxG+EiZYKHc0XTlqS3nk13LQFgNooJLW8IVsZAVcLa4Mm3GicdOGutQDYGhMQW+wf
TSGzMQqdHVqhtXHFB7RBB/g2EZYbpWMu+dDdOuG8DaX2NAB+68m13xA5OPvChHN6utVCiQv6hzBi
wIAILxM+DGZaQpRDywFEq/ZeiH2ex7kc9mmsim0VdHSrHI1RLVZqmqUcyCVAC5ke4EUdmQcflF0Z
O2+twtNlNFxZ7H6HHjXZMTKEpW0oUjYT4H2WTp2GKRgvGXXxWrh5AzQcMm/Yj+d0oSwUfq4i/T7A
okHvzzm3wt/LSZnPOYNzXTo+1blu3cA1uNSgs/QuA/zm5w0deQplWBjOuaDYGdOi6MRwiZrDK2Nl
wAqseJ9HEwP8FPLqoX6fqH84oAOh/IQ3jDgxLwhsRAMv2IIZnMENTq1rnVroCw34sMqC1z/7oAk9
8jCkyo0d03IMSgIwzIVkWII0JJdC1R7GYSi0wzhilW2P73XZxAcdICKjQ2obVsautlmMuiHUxEz4
iZwuie9Somi+J/l4X3tzAkbrtokjTvKEF/ZVp0+HsFavIBu1Ixf4R82bDonWfPWE3+jz8GYQpuOY
vrG5ZDAv00mdgn2Mhf8YMua364If6NC7jQUichRWJHo+BLw1oNH30gfxwwhtupmEL5kJaXIBOekL
e5LlsXa0wFGmYCln8JQoC/V9IcRK7D3CryyFZEkcIf1UD/1M8IN5BEakIb5CvnSEgVkDwyRg097F
LXxMSqTMUzqc+cBnFvXSnpNq3tRC1ewX+JrmdA+TjCAxbP1NRYSDMYGkpEPQaJceQgTRy7MzmzO5
Y9idHfgJIJ3wPKegedDIg56YGCUJVU3HyRwb3CnU0YKU8DDRy2mnKtA4NgvosXAIXxnVV8fGn11O
uneEw7YpOW8xQSt9FLijFCoPicVu01mK56V+Hj1qSdRlfpkLLYEESgPjQZxIBerLmMN5Ebip4Uzk
AwiiJkcAG4e2tugPx+8zb4mbQRipVCDeAeNHl2Byo0vLLn5PTfDZBK3KYifel3lmnsOBrHEuBNYR
FKspYNb1EHhwWm2ArYuQWxHrLjtSraQEYl/BHIOhzZuv1e9i4b6mAGDLhdNDTQgGuITJqIUdZow+
munFbKqfudWorwMLFGSF0VsU0pnV+pM3OOMvaj7HjCAa8E6PhIZQaUfwtJFwaomSMmvs3OY0pPI2
9HZezfNK9yi/M0sQ32WdYuvTfG0DWCK9ODEMPVPIuAMTMn3IO0sJNZd3C2GXFaXLWASES/C6LalH
Ir0emyTyjl8amyl5ur/PmVx8Krzagui15BaMc/aXldqtD5VTaJ7i5jIL55cpq9sa8K+/IoBboQEv
PzKdp3xK1LxrOkhasXzH9QAspTzXDG3pwhdeGkENrx+Y5AMqPvYVPOL1jg6iOLPDn6Mwiz3gxbVQ
jC3hGadCNuasALJ/pA4r0GMQwqQI5IustxisIcQBJNm2Dovz6Cs3pWUtEGXfeougKkdAT3eZVzNV
l1IqSIXAHMvh9w8iaObSm14K5bymAm1u9fERzAh0lDjpkmOzOLf9cUyHEvotz7jdAH/ukVAyt/0y
CRa6E0z3ehjz/nMm8GhH5+puo6lyBSzNNYBQjBxANHwOCSDvfcIUp7p4KQRRvR4Cf4bvI+POkfCr
BWTtCdK6XunWloCuEyCoFPaBQjHhx8QHIzoZITQeISwjpGyCarfrk2KsGO1RiNqZsLUhQr59/Gk+
nsH1MVP43MTBYZeu0G5YJvLshivOexSytyuM72HFfYdgeIX/XceuRYQb/i8qYF8Y4evT2ZHEujGF
IE7bBpj4+mybQhgHZAwIUp73TPjjrVVe5o7tN6NNPAWkAd9URpVoHqM/T4hhgvD2wZpHwjdvMvUz
d6cXaIvLnhKJd1ZCQy+Ei+7lgkhf/wK5cNNLIagz7X3yeSlZkNVDAa2vh0y46+stExQ7m8TPPi1I
ml7UwKgtn82Bak5ovQfCcc8tCEMeTciWoOG5lkMi3PcyZnWz3jNhwucrHr5cj5Tu+OmQJ0PcoZFK
8bAVsrwnjHnWd9eqzINzYxv+De9ZumWcps7rIWjg1PMG53ruPOoHDeh9Bm8FDDL+hXKbVzQnOgPo
fV/DwF9vTfJRWvwmBcEZ2u+UdpfYbb8kHWu/ORn7s5s7sE7tnj2GUPbXs8H6F//9xuG8QKk9oIPo
3lZyyTA6+7PX4wqr+eOs35yITUmVV6vmN3OcP9taBkXFSfJDo2iXumHIlD0XZ0Z3lHVHDtJnfsRy
GMhmDjMameQLlghUAh9cDwzUWneeERxqg2lzuGWHoqMA5lV0MGa8BeshjZY/t6oYPguA7/Vh9DDj
drLmZsuFDAS0NgEPDEuGJOWuv/h3qDLTsy3KhUg0DBmxHk3vneNSuuyh1g/4iWnfOtn147PWTzWW
CD8MzZ2DKWisj4/it2fuUBwPrYHtQRPvQ2jEnHEAq2R2Wj04YoegS/q4PlyLOYIxVv33Z8GYfvHF
L2GLaaJBObF+FmwyZvXFR1GKmYJI27YCfYWvoulwWsHyqq6e2DA+7q6PoUv581FWTD8sMWKsn7F+
7voZH//g4zEdwQaYdGPvodwIiCySKnM72BE6E33dica2Orpi6nBRdvji7qAMWesR1VGkHtjYT8h8
rgmyj2TVfqzfiOsVYFyxgqTiBxnzl6GD1Jg1mEMKDVyjlar7gIVwJnYR4FeT2EaIOH2NO/uhZpz/
2sIFys35aRZDiSaukm7SNiXyEkssJia71EW8JjWCkyRu4BWQLdEwnzjiQKnEhqKLF8WOmVUtRZUi
zpRA7CnIWrO/DjBsXxIX24pBDq8S/0qBiMVAyEKQrYVyhqMFdxEd5ElhbsGqw8yvcxOjdHFcrSIJ
Vd4PDMV37FP2ef5QiwWmRQdjiRemG7pbRFHXeRwfzFUdU4tFxkMnwybvZ5fn+xzNTC++mYoZf/HP
qIGm8YBZTsw0rFq2YCaASk6sU0hp59dOTDYBSptxYd8fIbkJ7akB03Zjiv3GEA9O3PuQzO2vmRhy
CnHl5DnWHAuyXjP9oODAAIx4dRoEO2Rf9KOFcof58P7ayIGnPjpDhSInh6HHE1dPhLSnEntPovD4
cEp6nsTsw6w9pgV5eS4j3p9E9HWhRoBDnEA1q0t2CnTAWjEGVaiDYhRCdhK/5eIU6sQu1KIZ8iJs
cPCqbljreBvU9Rl9qvgx8rATLeIp4gfutmWCzWg9VOIzwri03rEsRPZiPAKO/2SJA0kl2JAM8SLV
YkhaxJXUIE0aR/O5MAHMpeJTasWstIhjKRDbUu6RBcO+ZHLlmAwbyxLV5QRf76b0zW2ribNJ3mO6
eJz0/HthaN918Ts1hCJ1MT4ZqJ+UOKBSsUGxJzhb5D/ZCUwUilBGjeKOiuVbUzBvrrX8OopeFIUv
ADKp/TBM2if5P23FRoWWauzxUzliqiISVdzQ33wemGRa7zTyvC4IruzpdhbfVS7mKw20BuYFhrxg
WQHEQ5DlIcoqxJjliTvLBe14TcSn9furkBkzDVahnli3TPRbmni4PI8/+SRuLs1/nxWuLl2sXaP4
u4qK2NgiTi9DDrqMvovvy5GzUioOsExsYKQgWb0TIk3whPliDIvFHQYFj0xmzkYdUoYSv1iOaMwJ
8VCLeawCRVEz/nGxxEoWFqZ5BtNDK+8RrI/N74vBTInLjLUkRRcrDRna37YNvrNCnmd9nL8pUaH1
CKBc5Ggh85kHHV2aL8pQ7GnE7cNzLUK1ZPisVsFa/OYjXGMiBIeZONhKsbFZif68WBRfengbxDwy
Aul8A4XEbUHmNojVbZIDY7Z4Hc34JXWdR+SEnD2QwSU2VjiGzp/I9EKLCC1/26KO88Uhh7meNT4+
LdlQaGjmzNC9Z72zM/LoRyseulBbvgUvJlijoTGPvtjqJvHWMZxKTEqDhelOR6PGbVf2igCpdd/a
WO8CWyCExfCZFpN7yNXoX9lL+fia8OWtt0JF7l4Tm9561xHDXlhkXxXKPUP0tR8HXcx8Shx962Pr
IIT4+z4+g/LGBRlkeqIL2h7CWL3aDQZAVgPthhbo1HU7K2lksJOuIdLAvCyNGxZJtE+bYDfUFnUQ
cQwmUXxYVusgMN5cPISTiDPIBVGBmrEUeta3XKyFE/rCDo2hKT5DYtGXxcBwSKAPcCHSQ03sh5V4
EH2LYHyHGjEip36weeYGsSY24k+sxKTooFQMTFqhrDrpcotv0aQRPYiBsVhljKFLRG8xMDTO8kQY
C0JfGpOQEPnSk7Czk0H75KJ4tHNcjwnTy1dH0Q5OEUHiF7w0YoYMOSeN4oq0xBrJacHR8YqLTXJC
K9nG+CUbwiAlA1uMKsL0S1cNZSBGSkPclKYNmJP/+Up4K1sxWFbgzAm3hpB5XhNxXK5X9lzhvcz5
cUyGLgja4sRskWNGYsnEwfDioc2csGicXTFpNuLU9N2xo2xY/ILNxFx9SzTeGnFw2g42ztzGy9mK
oXM9O3sQMbY2+s4cjWcuPs8gw+yZi+NTc7ngz5zZdfSfto0HtBUjqC5u0MTxMBeFp1GsobQtXYIv
BlcgH6EImctQZxpJXKNwZiCgin90EBNpJk7STuyk/GxXpn2ajYW4NORybqTdp1aMpgO12F0tllM/
fO9cyuXTgn0jgNKcI0SFw4kfthFJKhTfCX8fB1yn8DihyGwdtKo5/FxSAiUqNoyr68XLYC13nnW6
7mhZM/Gz8oNx2hJna4GTskDiCq073ozidTXl71H02adcnK/ktuDIiAc2QQibixnWEUes6WCLDW3S
yK3wddB6TAhl7ZYalSuO2WXmSbfEO1sIfInkFi8zsdJSZELlIaZadxEiM/LaTiy2rfhsDVlUEUw6
965MzIr11mVgiqlgDTpgXm8TqnqEHLDkrr//JObcCq8mucn4nWAvqxjR6/asUyoP4y7a+Cd2bvh+
uPy0znhXpf2vyMLSq4uvt1bLfB3E4Tsw3HFDx/k5Fr8vGdnDKMbfovcOdugORzd2bzWxAlc9f8oR
UTATezjMxR3cIRHm9YCXjpomLTEMwwx3NDAfbWbG3Ie0ZzhDFx+xz2aDbiovA3EVs00iWYqJUy0s
Xgaqp7ZP9kMMx4G4jpkLqiIsJxUzH8vsXFOxIocZ1Ss7+DGIL3lEnJwhUCbtBF88WyImon/04lj2
xbbsyAWnJ2gYeaD/2iZ9jHpiV4FYmht0zZl4m6ljEI1tbEaCw/wQ5WAHuTQ67rvJO4NqicmZobtN
7fqg8dKgZG2Ou1OOKtqk97+rA/KiET3+SnzSe5sZbdZH4pkeNR8LoMVcOky3xk+/eOKkHsVOTQoe
XBjCak/HXJ1QSiPp4oNcq11m3Eb8xYiuTTFelx1FBUcs2JmqGBUY72HANAcNxnMnxuyKXurWVRdL
XNquPI1NxUSMZn0b0G37JKII5dDxGFBx6+LkNpImue3E082r63uBuBt5OJkXVN6jOL3HCHgoku+a
0gzv7OVqov9e+Bst6MCpkvDyJFCDLhHmNKN1XPTQh490GHBbAfaqMItD3ZmYMArR/y3Ld9vCP15C
wWLir/q1vmrnEUu5L75yXczl3SwS856Rb1+85pGsN0dxnfdyWO96YkKvWM8wkcRjg8GFOEGYHjOx
dK1YUe0Xsakbq1ddDOsZqj4xrq+neBqnOC1g/bBAltO+XBN/r///url+aELsnuoY3td/V0CY7m9+
XxvlUtH70j/xxRCPwBzVhXy1VvzxYUJg0DNwygcJb4Mcy3yyCuebbvIPgVjoP8oxH7Wsfzz2sVdf
P+Xjo/8o4Pzbz1s/8LHt//gC/3js48uvX3n9vP/9Y/+33+3jy398t//usf/5J1j/xb99IiZ3dm/I
BC706ZoDbSHkR5zqdlqjv/QNNUUCd+UuzelppglAR60+jyIWbKTGkhvml2kko6nTlZmHH05l4Vt1
5luN0uMnu0wftCpavoQ50wMdNZZjt5jB5wLaYbVstbKavpC8HyjwN/k+qkmGMbzubKwguE2toXga
2/Q2bZlwwYaS0BV2vS9uNvmbwTGsS+LQZqOOeIogENMngUwULTNEPrviBFktxn7u9U0k/4jCGbMg
TfGaMMx27k3NJoAfuF80Xb0keo1JZYa2a+lQUdbH83n0b3ovxRcPCt0nP7XxGuYZWHHd2IzMfwnj
FiSY3rLn1p5gVL2OmmqefNiVlBq8l9SuuM41A7zuwFVvLiMKsMnr/Kr01HiRcWYdaluWtvVbb4X+
Du0NDhRAkKbWaW8aMGSjDPMXk7wwV3sNy7Y8PvPLbvLYSK7dUs4vinq2LY+rceBc7BJcZ+ANygvT
9gw9qc8TY1RPfp2Nd6NA8ACSNE9zHT4tiR/tZg8qC1nVdqO01P+iyEs2LiNjU4xCCpxMvNP0jvlc
Zjm4FPvy4oB0omeszI3sqWCMSH4zvQirc7TY7e+7i5aSqJsf50XdYxnUD62vnTonme/a2fvk9NMu
NemXNFHMUt4iE2eZGdoTA+rKkCUGAMd4G/WjxrhG+xQ6TfzUl3PzYNbqe2o55tucMDje5CogXVhQ
sx7rMz0zcpFd4N6RWSA9VoIc7gB9YuT62Xc8YZVrR+fYn4uj3jC3jnaSBh59trxrjloBpi9icmwC
Bjjk9H4TLXa5+A3xlwLRL3U7piZ603ugZ3VkQDZ+A2HDRaqgg8ISA5hN/D4pBn2sIcnfLDv7Gnlu
9dAQyf6kfOdU99Wyd8nR3VTkAzA60O2NvdE5BktvnqqAYSZEPhQ7AIwnMbs7qygZzo+tK5hNAhp2
6b8lo2duvCgfLyWMslfPe1yfepNW6ClbWn3rJZ16G2ouftBH57shc/RPA7/V7KQjvx3jV5Pusvah
1L+roxgLOHX3MsjOKk8GUGd0hSdbi+7mYcxOcmWCJ+j+pEF+SFhZnseKqZKcnM1ov2mdTKvblOHW
R2cVewyPD+EmbuGpgUiwXhL/iwP2482I8vaiM4e5We8ubpttgTFOBytujsqjmqfgJlR1o54VXql7
B/M7CRIeH1XV73nBpIdO87mi97w3p3z4NtVl/NBEPribJiTcqCVvS5Gbp6mjAy65iRMUy3HrFA6z
ZNSumK3i7dAshftax6D8yK99tjKcN0bi/kh0BsHZUfWMvcmWiB4b5bVXXRj/SVoa1/VuOj7Peju8
mDb76ox91NYPuZSynNJvdK91r03slEe3ATjO2zt57fiPtbSdntreGh4o8X/CiQRYaYwM+HFO/NoN
P23Pm27mNE6uPvLQey2xfq3frKqggMXS3G8XTgq48OxXahCcnQdbYDuT/coMGtaP9oWsYX6Jk+nU
Oyw+E503bhsFDI7Qr9oz9UQDqJgc6iyNdUUVZ72G5VcFeKyJh/xZxVN239jqF+Bt4zW2Y+dgOJB/
1rtlVCUw9KyvsUET1Xdq/TUFatpMzF90Yxdei6C27r1S/67yRr2SpFkOutdBmhqo4oH3fA0VjQ3i
z+Gtyxn7VR92DmH916Vk6MFVQL2jiBg6mxt1QbgCsSs13f36BCQmJB0gU8Vd0+hs+IfTXE70uTxb
24LoX8Ad8E4LDO1Y+yXbu9ligGBMkv1Smy9lNFlny6OopOWldR6iGBwBhMJtZTc602Dw5+n0TmQT
GmabPdaF+VLQDJkkn9ClZXAwgwLAHAvpmybzqIH9vr1+fP389dZ/d3eWr/aPT8HKzpf4+Ccf/279
7L8+nIc8c65RHIJaGuLIyM7rrY6KHKcyDsN/3QqiPNKJnvNgWI9wou0UN1upE7+WXwP1XnEOw5rv
zH711h9o7bLLxzIrhw/F6PqYj0tiU5pcjFxpZzbUc86kKwi7G6iOYIXzc2g6F3qKCUdL94CPYMa8
4QzenNcDxZ8/t2K0jo2FtCOWD7otv0cnXR9vYiNfGlTsxrivz8pn9gwwMlkGuZvRozxHIKHPH3dh
GObn8YE5umFvKu+xgmZ21uOJFnAPgFVFuQePLprPKowzLkps591wQR1S1jw2+f3BB+lN1jG/6cK2
2iXyPZi94crTht/W7/jxbT/urj8eu3HUHMFp/fkbu+Ln8ro6u1lvEp+lIJvX+TZIohraEd2vj8P6
WDugBemW6YGkDkDgJD+pQdknp52Q/a4/yMj4dqb18fHjF+7ndq/KWEDn0lSTg6djDIMux0RA2CwQ
uaTD6Q8wbBuYg6uU1pV+53orkz6hTjmIkz+19HlthA3RbTz4REIk47Ae5tyls5gQWWKbq9dbOw4Z
5Kt1nK8jM7FHpyutY98mGz+f8vPsOPl5vfVx0OIgP3PtfcHg6u3WVxpu1fzshazwNpLqZkqMXU1e
d/ChQRBQpo6l/cyh+69bpe9pJ6xUAVcOCMDyzaK+VzOTIREnsm4JtuuXdtf35sd36Q1anFaYfl1f
xOuhWHyN2pnivbcelILIiwTxVMkreX1N+45uktIfYBd7/fTnRa0x1scA70Pl5D2dw5nXOTX/Pwct
KhluzhnMDKUtWOHYdpag+33L02y6hG50ZV5NPyknCyybBrbL9jLWfrjuUOg72qxEA4p6MuCtdXAO
Wsq8tKe7318HxNKfW+tj1P1JAK4P/uNzlHzrCTn4jcHleuuT4z+vh5mxyN+31ruqFVrXxE68TOgO
Gy1NYaA2IEbXW+tjcD4Puo1qxZNxk9+nmXaqT37yy8oykuRt7rlnus4u4RGZ9W3NIzPldTPtbQZm
z7Zuducqi4+LhLoCF9VEPzevRYzYz/Hj6sy6w9/Pfv4wu9Ny/TjUAgrWNXSoaCGMS47O7+S3sAKc
NLxMphlerKV9LI3QJinY0k3IDWItMt0BctPsBshNHKrKDBAR5+UbCXu1L5CmXlpCMpfFnWALya31
QLJN3yn56ayyoe6iJRdDPiPOPO8SymG9tX7QitHOKKZFWt0jTNfFOyplxo02hLs8lNLqY2n9NJCZ
HYpFtx5ZUz/EXfhj7EYgqroMu/sJEke6plsQRiE/dJdegekER2RXdOHgehMq85m4L39MA1MtdFbU
KR565wAvW3vAv6J4p2zsljXsVDF4beM9L7TwW2jo7nacm/HCVqx5XByT8r4x0pQk/npMWlK45RCn
t2MN393KbVRA88Ud6+YIojwH/Ds1n2wsLMzy4GZnEp6ImokRnlLUfWxrChQj+qD17nqYnf5u6VKN
tJtMmnVJcyTSP9yvB6hPyx0RUlLUXEIXm2sNjO6t6ULeB2xVbPRoZi7HZ0qZjB7FMNcA0+T35ed+
jsajCop7JpHTI2wSrZYxDKa556naRbUP06T6z0Nt59nV0NrvhLApoMrjzISRf4JN//GplGOYNQvz
lChV3V41qbiut9o2hEBFSb2QJpLdTp+IJI8Hhy0eoUMOyi68i8X4F9s46sbzkiL6Mgx6ro3uIkbp
+mljFzUM7bnNr78fBGDpXOASmlKzzKR6Sc1XCOIO2F5GKrWePmdc01HMvXsMcOGp9pl0aVpmGEm8
UWdhRlBTF+bW1MWG4I6JiDpoz0S/vkQomgYyU9QB42zgbRZoGT5jg/mgpmyja9wZP9rOUEyck4KS
zsWgU6yLDHSKrkG4CeLqe5nWX5ymt66/D1lMk4NuB4ltfAFxrsH9BpgFupi6j1x1r2EXP04szXWV
ccVM/en3oS/2juElZ7entoapAuKpXF6GRTHjTMlVNwVg2/fa2bBH81C56lzFSf/7oHdxaGwyEVmq
yQtJWnZfyNHx/FJAP9M9Zp0mt1RpXvXBjmB4c8K1G5uoL1UpmKKcejWdxz5WHOtjo1mpTWFhHlsX
G1rd/r3sWO8mZtnv/NT5XqyRknXJ8fum1xTNYUlTEiRcxv3eDhg3lGUJnVjSRNEDlrU/F/Ew5XK+
Xr/XW+shsk0MBs1y5EpMgpWZii+QN9BmFOp5/TK2fK3J6B683mFWPO1jA68xXygHH3nDAKFNsdYw
F/aFrBPWq/qwNBtjWBgtImK7paBJXKISSO7k0IrOyLwaQDo3ZCxpb6eYiYxmOgNFyJnALd8RbHe7
0Gt/zn48nRP52Hqr6ADEOUBiiUFzQdXlwv37ZssExNFp7O1iTcwMrJfvcjTwefpy6cUyr2DAnD4u
sb6sINdL+vrYWPRH0mLjIbMT8Bvr+nJdN9KceY+yfiHqy6KSwBkbosDpQwJzyYREJdMZH0pa5jPW
C/G6rjQJ+W+6PqLwsUBZB4DsEpuSw3r9MOXq7nTLV3NqeLrkYMgzsn4whbOHLxxwQ61n0yG1olMn
0Z5BDjBSiP+sqx5WMO4pdo/remf1omMzas/rrfWx9a4Bt73SqvFoAmlojsXQPSGK6fZF03U0+U0T
QIzctDwDYglCItocxN4juQLK45nFpXy9tT5WAxgEF1rBwZEPrIe249Jdy2G9qwWKAvVMfqvu6PLt
cKF1RPrAfxrasi8gR6zLl/XZXJ9gyJ0gStJrZphPha+D0eqj6sGo9LuZbgpVAIjOJbu7MEyGO3ex
3kZ/Mi7mgGlqJM3Tauqpp+m+sfsWBLip+azwC8QygQnnINPmZ9hlKKGt4IthUjROOPOMtMpOrZpo
lYWdoikVMTEoB8PPr55dNzfU86ZdHNbWQ1U1FP7YckQSmgOhw6tGbuk+347pWJM+YWvfjTXZLdWS
A2FyJqHxMB4Xy37zPIv3LMP7RwVZ7pZk9esMUunI+HB5TYCf9OwvXxVpjX7xmWwdr0FSl/sxbdQ5
JVh6Y9nDtBliRKDKn48aoW3WsSgqQmStN6ph6awMEHJj/Ktwx+MQU30mTx09mAl5XpIr/jnlYgko
B8iO0t5yNu9HldT5wdCZFCX+Gd8PY5c+lXb6GR9A/YVAmLkbshmVSxAAkUkVY8VWr66Nlv45mFb+
jltoF9J2u5nikSKkvlBr7+fHlKtMS7D6tQ96TmAFbS2/MJ+b3GneoAtqMIT8ZjPh4tnorUb5sh+D
+RBP4/BpaqHvREl/Xe9hhw0ODJTHG8W4qQuK781sceFkhmefrTrz3ja8GMdHE5PzVge25CQxp77K
0I/m+KBaj3hwNr8Cg9Reiqpn9lILvOt6l2GEg5n43hMvtOQ5yautbY3aiw2x39eg41TKNg+12RUM
ls/TY+fTCBq66lgrQGwl584Nxk0FWMwwHtNI+/Yf1J1ZcuPItmVHhGuAA3AAn499T4lUF/qBqQmh
7xsHMK8aQU2sFplZ92bWqyp79/P90ERSCilI0P34OXuvrYX2e6Bn7TWtIL/G8BKfbQzxSwof55h2
0tsW+oVyszz/Ye3KdAb1hSyHI//O44TniKMcOYn95JXzgYgDhEfGJk79eJ+OWXIgxuHUhtElvdXa
SYrg27N0UJM4Ds9OyqBWldH4jvmY+fo4vSQJIyxbDdVL6qWHLDSyRyxi1UsAKRpQSfc0uNGWhNzu
mJdTsCpC1qpCa8WDYUXiARd2fBhH/VhoTzVMv1+DTAlSNAYDKWaCM6QE2zemT2yJ5nOPFovq6IZC
tuj8lTIX+4pAjVvyfLdKOjkbZP5SDWO6mggve+FvtUVtPIzK3dpVrR3vN/6EKDcemJv5JF+NmUjO
8DwmamToQnna4c5wU7TnrMKXPggvqLD9xTSQeYHnxjpZoGlcmkcQxvtxgVxyeAtyh/lmmbULv4QT
Ro5P/cgwkUOQOEbM1nAxX5J+4n8z2cUJN43aDqll3Og8ZrfBr+ccXY40x/GpSIunQNbVdQJWthrc
JtsDSs+YjqJIz8piVRhx+ukJ6IZT9sURHJl1BpOmUa4k45QkgPbmjo6S8Oq6iNgci6a0NwTPgWE/
9Z4+nu732EJRLlkN0tfbk22WR3j5UW+bbXal4V6iY2v9gzAsGvvjuoN/Mrf6EVhhb+NdMU+xEMXl
j8trwr20DGqNgIDKtfeqnVqq+8eepLB5iQvjOIwPCa3CY2p5wR833hT8lonl7UAZYJAgKJJAra1P
NNC1JqlimzoakBYUj7nhhp9GA9hH5hffbPVna5RXN4rrqysbbW/RByM2OMCIgZQe5EO+MPVunBPN
Bec+9dhRGoFXDn/KC5jb9rEfXWT3ajg5CUN9zQ/cN+VExmKqcw1dOlWt5F03O11b6Em51hPNu97Z
6mE7PIuGkYiNsYNK+bnIg+G575eu02VPenwus15s+f74AJejhbA3Rmchx3yekQcdpa72eL+JJw44
NOS60X6wR0M9Owne5q5RF9lEw7OR5xvGI93j/TkySQ8AArq9lo/7HozuORj9EKySZDLiFIyHb3cD
e/rziQxi7E5O+vH+OJ1g/B4dhrOecJLj/aaGYnoTct0+LfWtoW3gVqKY92OG1l4us8tQP6PnaK/W
7aad2G9CZ8JipZzmWrSDjbShf7vfo40nlkAbyU6yusmee7Lzd7Ev4Z4S/5FsXabvHQ7mXdyMuG6S
4eiM5JctrNvwmwSc6TDIiffQ2zhBovaaOQ2cIG5fFlmr9vevdEf2e0OJH/zpPhB7JwUGnpWI4iBw
b2E+/nGPOUa5vz9OiH20SKQ+4pvvEEGMLkxGQVl6HGrzJY3DdsN5ajwGxfDdtmaxHVFqPEiCTRdF
W7HU3O5OWTQ+hH0hdpYfvd4fSg0JTxfv00bGmXag9crd+48BSPnzx4Tsh4VRiGCV6mbN8SAKcQu1
7RVkdHBKcbmSgNJe7w9ZNz+kg1hyf38Mt3wOHkME8/uz98dQi1JL+f3DNIbtdRJUCGFOBP39yZ42
1kMirOX9yT4KXoKQEiayQjRiHNEz2z3qludcm5gcgIastBUcPWvrdeAvXKTee7OiZXX/lqIW7rVl
gg72WT3eHyo9W7Dh+cXGCyv3KlI0q00gaU+TFCpj78jkoUJjkCOX1GIUgCTqLCwjVVvsgz0DeNwX
xHnP9D4a516SlKsh1bKHAQfTKoxqLHUDxrRcOM6Wgb541jVC0Q0CNUxdVTj7pHtyYuWeOPNzpC6y
fikybIdEY+0LnxC+wTHDE4TaELBXMdAV7dtpSZwLsGWqB85f+UAUZmmO345fkINDpVHOdtFPH/cQ
nNjH3lLDoNcZV+nCaPKX2DEf7WF8aw0Cc/IeCXyLpaZLf8cU6VAJpouXwiWY7PiCC9BKxz21oIa7
JdlNyn4hBjOedxoCQ1UjXRx5LYtwepIiPfU+ylU/Q0tkagimHJ1kusCSxj64ZDFZp6RzzSOjEgus
/YnzoqrKmqcoAaf0xtQEEZaRgZuhfde7LromJUmuEz6KnItzyp0veyJODTYZGRDu8GUNgbdBldIs
xrRYu8ruAa1ilVUtRtGISayPhhCp2B5aY0crUBIWUA7fLkXnTWVJPjWkhplGbQPCLe2wISYrN4JI
o918eBrndVbdbk9u8E00W9QL18WNl5WnHtUgutFsWOsKym/pfhu5A4XYMsu510+PicDP3EzZcjAh
NsUSiJfevZo5zRGo+3MEWStbhlut8SPALbEP/FIdma19jQQk5Z7mAKeUa9tNr8loe+uots8kD9PE
hvVQRj6iOutZmSUq8oos9UJ9EXp57TXgw2WQMlbybst2zuB8dJnbQArSIhvbSIWw13+1ezvGu2fu
y+mGdrPXxO1Om77OP7U2Krcom4BJ3tCRvNjrLtG+FAkXxNxywgBaNWwtT9UrUkyjTRObBEqQqMeh
5aC1409RBdvb5M1QWXVGzfYxOBazX8P4mpwqOhBx9CBakteQaZgnq7XPhY9dj648aYsdOeu15vQE
rxWrYUKzV+LLDsbmJ+oLMnWDAuRNbu+TzMM4TPw0oyu8evQVpMQVGelOuayEONsK2FWVgzsl6ztK
vXKtuupjiJwbU/KWcowIhcAi59Rl2SmXJCw4gXUZXE7K4MrPWd6+KKeLjngeLVg3AHDsEmxHCoHG
KeNHFC3oLc89/9V1kZafZeCueyDxN9fi+m4G6YOGsFXT47w/zpH8rvMmOeLK6SC3xxQepfukGHXP
cpRHm85uHkupP8VFR7SbCJdQQlAh0sKG/qpMIhOI1uZdjOeO0D/9iuNjrBvkNhbqEqvqKGtJct4I
/VdrnIXfYxTOCz4njoVTG9aQ5P0XBKoqFKELJpqntA7eMtABQEkoCTrL22vpENIa6mlYNtW6IGxx
RnxPaJvZMppiPnY5/4NBrEItREDuJq+4fpuV5wf7Ts835hCec51MOWInWULcuT+kwTVxh+cYHFgl
U8pvcdYbZrWdLfHktDSBhlilM7PJ9QVm8zWe4o2ygRQaA2aoSkPCzAJ5KsVPX5bmY2ARUCrKNF+3
NgMTo31xnREeFu7H2RR37qKjwHVqLWBuMN5wNCgNgl9RrnCokskxw9Naz3CKI3BoXYRStKfmSfim
jHJuTU9usnRtLn2KD+hoxm8iVN6Dwv3SELbRe4mfa4X1sMGi4cCgq6f2Jxr4yONJe8uzNtjUEY4c
vR/3RS/xOguU3FNpz6ZaNxd2nXpg8C6p6Y3XITH2DfpFcTK0HOAUlSu9wva58k5FpjVUJ3rxQJLm
B1V6707snn60t3inaKMqpog9SxLx9Ut+4XnMtAH1JgWUMySzbyq0cOb0AzxJqcERd0ELwfIRy7RG
AgaQY2E23qUK218ZRvcDLICPorHPojV/Jk0AhNDyx9Ktv3zqSaVDg0UxV8p2WMoRwjqksFdH8ndx
/AozzVwILUtPMbZtL9KiddW53myK9G08mQ+ZYS870I5LUUicUy3BQOl0dDjDkj02h5Dnf08t65er
LXqtzt6maVjlKj6aY7EKKmtd2bCcENRErlssbJlcysEhR5BhzCi3mUF9WTcWS5M+ELRAOzKC3VcM
8iiK5COICHaMkvjTCchtDe1XNyuQsAvrva7zJ93H6Tum1tmaitspKFgjt0DuKaYPK7duAX/odQKx
bAz7NaeoGvviUPnT2aaPPVUlF09DPvjQpOd0WqWCva2UXUyKnKPNEgKl8fhnw8LLWhg7mrP1Cb0P
U67yHhD1Taa2InydT3dQowiJ6fqKKH2sgRbrBlc5qfHSp0Phacz84oURd3zmxV6hloYSwgXtZYwO
yYnY0zFHtxg7+zxRaJXEhnbEq10MLM2j9VqbjAIQBv54eALwZiFUbSL6BLwX6QSNOwzki1AH5dTg
2ww2k5HJmoW7vJHoo9u2ZvqTErykHL3YhJ3/KytigwQH4G1muImG6Ml0BO4ZJOK+1j95Q51gbQaS
6RjOSeh+O8OXQg4Drfy4W+eeYy6csBrp7nstqt/JO7xUBgUn0lwOLUW60EVGRpI+uni4IZM0FUt6
g+hwQVsIHjB+a/pAwAUDkuwDzj4JEOnAA/qXDsEXyDOTDYKLVjMv9NnU3FdAlRwr3NNyuCK6RPOX
VsBz5fQZePZTEHQRuuttpIL+KaivkXChYZXRISnYizxtZlOJaBMENSNB2t5VdB0T9R3bn1bVnx0D
7z99JjILJywcTc2ujuoI0KON2Xy6cazQ1mi6tS8qpLWuMn8YNBaE4sppPViEZMZF+UNLdjW5KtlG
Bdp++AVT8E1a3cmeYP9NFlqKRKvJophqkGJoE4CZzaIG+YF3o46DA1iZaGkoRqwVrVlQJB3JDWT/
FCx2/dfY1jHBWzTMOXDOTDyQmUnNlhOG1UabQavWZefuOYJPSxga+9pbIHahjRvC6ZzlcTOslZDf
WpptUsOSq0ZnKTPk+LuNDK4Ksg9unBIgofVnP5CIMmSMpvPiNgx1k32M3n1J6qSc50lA4gNmWd1L
cvwDMKXqmOsgN/MX34re9ZBly6Wj5tOxnKeIXmv8YQsgzl8jqi+MiWcdadrMTcMHaxqeM2m+WNBw
Yezbs6b1fkwRvk8Jf3PgNjFWS6681q96kAYKCToxjYOfv4w2C1oTZuSmJFx+dnRSvbIWcWftyCg5
B6XTbXv8SgQIOIQfGQ9k9n1DwzTAruLv1ZtWm4cFTYFA3obhqGOAGAt3bvsfIuRk1+ChmSduPy1v
AAfTE8aqn+LHyjTWmgcQnErosUrIIReIlyuDyEJ8kzruc1QXdWK+mDL+rGXzQuTk0mUWHAUoArM4
ah9buK8ABq2bCYMd0SYENuvMYQXBlOjEljhqnVwP0iHIEyG2VBXV77rK93asvlAywe+D/RYmXgV/
j7K20KqRrbxdu22kUAK15PTWNcHyGtWbBtWiQiq8BuHH5FED7jqGH5GF72NictrxEaOzPh2Dll8d
lPlZ0Rdc20bxiphoQYLEKiu6BSEoGyxgjKxSNAZJfu6q3jlU0txVJazLPDWwDxotFowGQdgguGqs
8BfjjVWnIToWsX4Yo2Q4V2SdDqP/65YIVzSMqxVqISP+qQdJ0zBGuRP3QOOvmuw71JJwFe3JGB61
J41ia0kiHQ6iimKpKfgc5AH7TmbgR+jlQFaZvxpi8ezaBv8R1GqcjIJ9zUdnZ5E4GTSg0KQmm6Vv
5WfNSi4ZwKY3M6B72JtrVGH+nEklGD5p4VvrMcQWlNgzscGkRNBjWeaLvmeSCnFtRtwD1j0nfR5E
mO8i53dVY4JwYtIVgALlyPQMa8G8Bj4upBiGqG581FAvz6SVLw3NfawikNKiy3/crseKpj58Rz2l
U/CqG3Bh+tb80ryhhYMDqBPlgFxLS8PRKNHpdFXWLrkicv5IoL5dmD9F/tboIU0SikJqQxK8To48
eEpX8BzadyPgiBdj10hICyzd6hxI+ir1cBzCHx8TwVW/XZellxYr41b5DHAZ7EnPToZd/WJ8Hs+z
iUQIDoGDFckXXtH5FLbGNshRoE1jnj1PMfR4ZkanbtCPfW4t8JSt/cl+ien/hJgCZgODrqKMGEV6
cbVg9TQIej6WzXjOPfIOFCEGFHjEeTb+tuLqMUd6UnK4SdP9tZ7pI2kNznNXkm3Eqb6kRWPbDHzk
3tPN9xDJRnnrqCeUT70s4n1UN++97851pE+VZu5xaxKgPfN182KCaVqQDcVCnslVp9MktdMY7TjQ
nAIZxUwryLzLI+zxjJ66AZtW5tO4Lm+FJN60PJVrhg0sXbYzixLfZ2iCU4MAAmD4OpD6gH+nsl1K
qnRXWW4xj+F03pSJUfKVdqSqsDtFay9spqWlegt4HjL/Psqr1VBY4bJJn2K2KBQGdj6Pm/BRZJG+
jIGeL7zmYjQebz6iB4ZmjrdIYmpy5aGDGN2tGVNbsThtNc7kmT/8WAX6PSqolaPcT32wnA0UFTKP
k3OgFdlc2vp3q1L4rA5Ld92Mb0YfLocavcL94Wj4ohVCAnaYENecqo+ggUQdE2kP+ssat57gEwNI
kLYdsM+k3LG7K1wW+ScKpZIjYwLN2h1X+UCUEgfmL0CtsInadSJaQd4g7wPFYzTLyxFvlwshl012
rese8GD/l2MkNwJBelWTPI7q1lStXfBdQMFbJlNBhG4zZdC3CSzdRxPGdqilRJJ7hMDPPS1nkyr8
E9l6ZNmwwG2RNmNtAGRIkc1xwWNp7VWPQ0sHET+kuTi61nuoD+kiBIGUNA083BzY7WjTttJBtJfH
DljLwxAFqBkMLGJ2SbBCUfX4avH9Ohwn0HZ8YrltLyOYrJK/qPet8pp6IdkwGoMSIpzrlVG7n2U4
jJh2WbMIkLIVUYAkO5HBreds10otnEEaq6l2tTNkx41jygmabCw2omuuI6mfjzCC5v0tVWPIgode
t/KFbppHJwdhN6iYz7F7DHzDRdBLAejf5u0i7VpKqzyfj7JKN7Fol1pf/eocZmDBZIJZqV57Qz5B
wFKviLyPTT6tskQOr+jwur2KO6I0oRv1nvi8M+3+TL/7W67bX9Px/kvkxb9903+/8D3YfMQQ/j/C
9/6jyH7nGhKf/O+MRpuf+oPRaJCyR86S6UD5M3XX9oi3+wPReH9GuNLQhYD/Kwxi/v43oVH8QxgO
LUVXd/hZ0wMg+CehUYh/AEtzheuRzudYUvf+HUKjZ/6NREjmnw6dEYAziajC5I+8Pf8XQmPZ2yXt
8aC/SauWZhaumPA9JXG9iFPwTIU2r1nRAwDOLrhbH+YB2wmIND/sz2HwJPCYd+O2S675tA/TA9Fe
xhR/wPme5xkc9QnSzLExTUAzMOYSRRJzs/eCi20E65tITyNgQLHGC8YCoReuNce5Qd0W5NZxfoTi
TuAFleuRxQadovhteIwTJ387kt5hlc0hNTeeJxdF+G30CkspOdITduyOwYY+0xyUxOVPgWvM2Nzi
UZBmzEOVLEpOGK2CmGAMsKnXnDVzWbzaUvxOUDVlocQZgJnTwmwHYDb9NHtiZtwHzPCrTM8+TdH+
gsu3ShlYYTCANwaKOAZcQMiqjc+9cdRu0J2Vbx4bkpP/cnn9X+CRwv7Pb5h0Gaq7jiNMMpj/D6Sm
1lotY+a430f0aLTgI+3fUGR8VsFIEsHYEfU7whrwu2JWluvaf0V0niTopT+U6IdNIL+DHsMZ8xD1
0JnPtr+RZvgKohG2o/rRSJT4//+9hvP3eMf7FYbIm465KT1JGCVX+V+vMJpyeVmVdrfX1bNmHZwJ
RT/VlXHCD74IMLC3HvXgR2K9B5wZo0Fj4g4V0nSJakG90ND6ENMitwbes1Orv3rZtq7w1wOqRzo9
10rt2vjF0RBy2bUfhfVcNXvdeYzGLxvuQ8rILuNy5JXKCHMXfTpvnzAroyB5jb1n1AYWGG2LYR2e
/Py7RBLY+UQKfgTp1capl1WH2zUR/M6S6CwxDUtbLl216+jreP5Cx/QWkJ1GEhlb11vufRF9ktan
yHgAcRCVzw7NJq1/C2rM0dUpuXuzNxyjLyku5HB4aCsGDzSAp7AjkUHMWxI/0D9wHL6FuBGhpn4K
a5EbzzGoG0n1iavodnikAwtCjhaNfIqwYJc3VtccBtITOZDLBh9iaZE4bFcLJvwkcSAWhnOqj+XK
NMslTo1V/N2NO+U9J3RoMCnOW4CXo6ofnIphs5mv6xFfQ0rJWA2I4W7ouFcVnXTtKwC5HzTawlIg
DRp7gceSxPVpKcGFOHa/znqInPFbq/p1he2mKKZL263jodg4lb0wmdh2yO6Et2/z/toStYk2KEYz
HjOw6eFAwAa1ytmAvxTO1DzBvWNVUET9cWEaWEswjEO8mirOfi3zVUZWNAtnViNnFTQ8qpx/f2P7
L1CH/7tta4z3/vI5/k+Zsof/+T+6/EP7j48fcuP+trPdf/CPnc10/6FTkZgOEOs7exj67587m/wH
tbttuI4QNvseu9efG5t2275ucgj4w0Lcdi+2wz93Ns2S//CYwNqOruOdEEiv/p2tjSXx72slqyTe
O9syAIohvrRNeXv+L5ubxeXp2j0o4cggQ8OP1TqHg3NtOUUjXq6vRZC05yJo7YPtzZSGed/lJAbA
HMQTQDHOAGJ873gcte2wMXyBB4h85odJH2BmJfL9fk8hodtYfEbmUZ7SDSqT310ofVIuMrFrWNNG
NicG41MIztFS7TavM/3aujLYjSkHdnV/ugpojZEQ1wSG8wucJkjbzJ9Og+8pili+Ta9z81lLxUrT
aA+5Zklajx5eU1oVJGwVxdogve6KCFg7V55C/uC/tZpK+1OCow7aZAidxS3Y3Gm4rw1Fgks5utq1
ExadYEvph6Jh01RdUn2g65zbd2kiUkR04Rc9iO1zB9doEU/UAZIz7QOtnfzBTbP4kNKKikEE7+r+
lVbWsJfIHvb94Kh9pGH28Fmq285ODkWgkgMYRHoeyoK4r5llwn6VFnub2Nqm0eynOmxfqxZv2mSP
9hNso5QaWTjbWqvlk9sOP73fZ0dPl9lzjrwr03T/ggYsf1badPAr28ZJ9NZUdXM2Q9GcdfpLs5bX
aEV6MHNVxhurqFHq4ozAe+zCWdd5anHOAcjgFiAA6bgxP0wZwD5kk3yTFZmHABpsdGXiwxvGau/c
bpQMSsJbdKfaY26yl8idryh+j1k3+Nf7jSuMsyjL4YS+wdxZVtPPoz590FRtXfyb5kw18Xc5fYd2
Su4NzPzdSAt7DiKvXtaBFW1QAoVryLTurw6+ggeyP3UCHUlVQjabSz72DKSEWtNXdY5d4eEqC5Oz
E7Ueih/mfmLIh5ey0J9hcVwaZMhq7C+1JcMrARw2iodjgc/tBKuxpDfexG+NHq3Skhz6LBAVAX9U
OM6gWzdMXfWSmfx+aUhrzi8+GjVsspng5dtZt5vGyRzO21asbUpDRY/khTa8CnLNXzy+Yl7P9gIR
AfSo7kOlkVhD5chvaI58P5YTN1mY7/Va+LjgBVUfawOTc4D2vaFxnHUUWZud6svlX+43t/smKsGd
rbrr1A71w/1mqBheOyo50QWumdWQuZbKY61Jd9Ma6jL6Qu31f96ENrKOMgmG/f2r+xP/eoxeRUco
9O+uz6Jtquiu+5O/T243ZYX3dHQI57VJ6xOLVDbrNE6HeZwjFbfCzHqoNQNUp68ltFOiD4Iu/GPM
UAKRUwG+ttIeSDTW6AwN2UPt7+6P9JbvP8QMcR9Gc9g2GfYSFmRaOWTKkC1vPhuhNazJ8CkP94fu
N5XO0Pj+FVdhunam+tfkQj+lIPXClZO4tECCgSCi+2cQwzYWPDSy7xFsL9YtBTKF2nDhNFZ28uMu
O8VO/OdXdhrQTRjQ21VNTtra/Wn39j1o+kJoE4X3x2Np65vLGqb3PGa+LnDS+Wj0mIsuYw0uGV7B
3jxa1RVhxMxGIvVom13IuzZVq7Qrb5WJgcGgpb5x/vns8M9nx0Jzd0VWfMtyHE9JrnlHEW1V5D2m
mvvm2ZJYzjEsTlnp46UsU8GXjsZ0msP4Undq7g7TE4E/zr6NGRkZcD8q6VRLkeSs645ax3bofloB
kqYpNH4VpVfRvlLBE68WSR00qXYdcOxTF+XAmIx3RQeK+dXkpqvwljDJeLZay6JvNm2bjOQPmwyI
jIoEmi52gaIV2IuqWJ5cJiQLSEJ0fn3in+YE5KJwRAV2G0VMxhowyNrz4uXgNP0TioL+yfbENtDK
5OH+UCly0MjkCe8CQO8bQPWM9SYvOnZQN4+IPdo5olyEG7e7/3rCTSpjU/j96c5/jYc42hPgCvfl
L19mxWTM7QAyhJWWzTkOC7HtXOcVeq4HLsQwT0bXnmTRovHRYXmaiDTrMfGQjo6Gs5eolnlZ7SV9
r+bXTa6issn/ZLCWzQ2zYRgPGfxQWTbSsqZsAS7Ni3FpuBHm0whjxiF0xocsltxVrTA2tcA/USGq
XYwwx9lxeh9PY+vQvIgtf2dVKbnr9y8NBkuOkg1VNQ0gSP4G7Pkg2hWG2IXMCMbF/TEZDeKIUKeH
eq2YTN++736TICifOR6bUgzCDfRySKQ86EwGqZog8tEOi0OTE2LNtn0242LF8t5eyMRoL5Gp66tW
1vkCZabBTqWFP0rl6f7+LP5TtJwGiS5+WL/jc5ZPetxPlyEhfye27af7Q0aic4lGyRrprDO771zw
SZqzVTk5xTrWuvtjbtdhB6g7Z2U7TT6LcFxclWePa0mk2BbIV/aIo1sjwWY6JonSjzQE00crKytG
nG2xvd+932RQAuh3VuP6fjeamCy1mX5gdv1Sor19y4y8X0Vl2a3vd6cgP2ajkVwDskwCLUhPmWV9
C8NN3wKLTQKvorHSwj59i5MMBQps63PUERWD0OqPx42sAjmWJ+Xi/lMeKZuIP6x2XzW3dO080k7w
ZhAclNULsWQxVxmz9sDpozfP08MVsp9h7bVehBaq/zXBmX8wATNdqfY3ul2Pu6DMXMguZkWXLxPE
ShjpTmLsWxdu6wIyZNoipNN/d2LnCdntoIANi1xrvFMn9G0ylqw9hprgOgdCW9/LqhEC+glw+3Yw
SYSyq1sWcWDbsA9Lf5FahbnP0IA96MiswbD1SNBSme4Dj02UP5nRcABgGTHeg2/F+ofU6So7xVic
6sFyTxF06Ll7eyIpuycvYOAU5vp0MimDoKKi0WPk5D2h/X+gCfBuo914TnlRlpCem5XRS/GcJb1G
snXdrO514b/uiluZeP/m+7PV1NoX1olVXpF1NOKSfyCn0t9UjhdvAHUHF13nv8DJsf+2uFKzOt2g
qnVxp1rlIrCVD5bIDC6dSSGLLLX8GNPuxnm2pzPGIXMrchoMtDGRA0z2m+bLh85ok5+BtLKQEfJn
A+huHrlBcqmhN6zTwgDC3WzqTPo7Je12K31T7UTiNzuzIz0hmLJ2L9sCaG4dqINQJV7pypuOk5v7
q6RM7ZMwnRRm9fTqO8hjTShB6DAIvInyyf4oVXyZhqBYAKl2twjsSbbrVPMY2V0KVy0Wx0EF+mZM
xluqnj3s7SYX4LghQegufujQxoRY2rjU3Sy6UMEnIynDQdUQ6JC15osuYJczv3lLLTk36W3N+DiM
b7o0IH7higIaWo9v2eTMA9u1nosunUdZi5OL8fUvt3yxsdB+6C0BjW2zrfMKq6Eup5lRj+aXQI0G
sDeA4R5oizEb6oOTge6PRoPEA4VgzmdGsSnkpPbEjVtzFI8tEnrmCiXHelUxNsqzodlm3fRZliGX
Jo2gZ8ASCKi0QPutYWfrRfXeq+LdML+nWO+v/EP9tXSDltxFklnvd0ejFnsEASEfSr4FhdY8dUUG
9khOq9Dbyo5fkIguXpAt5BwTt7YPbpr+JGQk0U1o+keuiH6ZmIVzZpjWrEzPKU9kfzbrzkmdQ56k
/SZXWb/PhW+vItCF87J24DTU3el+Q4RFd9LJsFhxIdKEl+M7uWjl716vgOsbVTgLSEKJpqj+Zhn8
PRJH8MpwfQT9GTcXm5HQkpPUeHRAZ+LKZu0hXK9DzBNoWz7+DjbBcCKloUMTMcbTcoDLd2F25APf
Mr1nL8iIXnD64J3Yv5sWq/s2Xchndl9EswGsBZqNWUdqi/R14xu00msqu3LbkF+2YLcOF4k36qfE
DiA5qgLEZhqXL56hvzR0478bPzz2cVS8JbXKcBPG/QF5WnIMe2Z/LmvYr1ypbW1Vw3cl4k976Jrn
XicYJASltBN4ulklqn6RTkyJYqsv3mFGhZSepnfECKsem8j+LoaweGdiYHPoLIoDsjN1NWrzEf14
8d4LqS904nB2rNz6cxPQmr09XiXutAw99a1CFru4Bd2lnGzHdCT5sL0SjqAbeSx9RnVJSev54/FG
gDS2pH2yYis8p8oCqDGm6YfQtd+jcsKLchghNiZnPz9+Z7YqXtoii6j9e9KLcby9INnS121RV5hi
eTb3OcVA7U4392ebrKZqlprY3++Guv3kG412vt+TLXhr3Qkfsc8d+i5vNxRWTAvLNuMyzZxdarP7
hNLWtow43R1XRbqtbGHt4fo1G12vBBPKyMDuYhvHAvfoqqfVfGpeCDomN1XPo73qoE/O+opUFTvN
jWXdx8WFRgaQvSpAvQt59IDVjZO+cDiP+J2+GkYjf67H4EvRDv42/WRri6H6VXimtSjyPDv6g9ce
Rt/JliSi5m+aER9Hj0jX2nFTCIlZj9ur4YwQtGIfEBQGBBKbRVmeFTFw7xaQQ4CvQb7juvUuQ2n+
vj9veSQDdHKMLhIO0q4jds5CAUYmid7twzwWe61AZKz/L6LOpLlRJY2iv4gI5mEr0CzbkkfZG8Ku
gRkSkmT69X2ot+heKNp+VS5bBjLzfvee6w3GrR3sGfiqE98dTtOx39B63ZGWaXjSU/33QeJouaeW
jt1+cLpbamLulHGrztkgTXoSpUUxcPLRaU73CFMg37tJOT5UhWQSr/fGxdYSefCG1js3uY6RdrKy
c9BJejnJl9F1zQM4ta3lqNl1ffYbhmQFVbMXe64a+HO4oiuy4isir3yxutSGAKrBAFw//Pci57Vq
0JbXvHLKF9+jppMdF8v0NwX18Uvm1cujCsYrMeH61YIP8WrM+a7mPHRVLTKPBU2AkSuGASN+wsrf
7scED/SEQ/fE7LQ4aMvgPCrJs7vTzfkF0acMXZEUn/T7fRa8E3+qUYWB1wxgCIY2MrrY/V1X1U9C
pdU9k0SZGllVL4x+hm278GQs7NHb182g7fVpjdGIxjkxXW0P+jxkjwsm420gK/cWjzTcOCJ4zFqD
E6CXChnRdZKP+OhUufWCiuKhogLqj66+qXs/4LGf/pSYkZ7yJR1fDSbM/z6tClpN4olyjIlV2+3L
4UsE+qdDj8gzGBofMjMb9578w5d8FllTnWwZ7Omjl/k+zczhwDnvFkx+QKWiq15dwyZ4iqWljCRv
K/UPvCR2eR1d+OL8ctOD0fUI1DTuPfWWo57M9f+5JoET18KI/O9z//8PPE/LnT8nWIvXP/z//9B2
AV7+Hr4+tlXQRXZyxfVYPdcEIqOZb2z378N/L7OYn1zGyA8U5tXPZoBqljrk/J2GJ/r6KdpI0/0o
QA8ErA+ynRDfzek55wiLkZvs2b/P1dAIH7FOHv99pPA24KtnERu0heqS9S/8e2ny6qyNdvH47yM6
amniChwmDn58oaNY64ILzU7xfy8wA/GgiBLrbT921VlK51BQ+h5mi+5FDv7DwLX6Y1nnf2ivB4dV
xP5JGwVzs57CmH9hakheQSRnLI7GGuAmboevzSIRTlK039maxo0cvxZ6AFCtZgA9JEyxdSxnp38v
JgoioYr1Y7Mn6dk3NKUPa3zzH6iD2ZEdLrwzm39h6qGqmM+bPmM10yIiRxmTmeKuoLtt5yxQ6123
gHAvbeMU4D1dzOQ91QPj3PBd3qhk7cIsLjlOwejBr/g7bsb6MMoEM7zrYW1u8IjaBZsJ3WHa4MwI
b9krq5PcqVxAZnUQmWYZYl7G8q+Pd1MffYxSWwYSVDCtjj3m/cUJeQ7vR0rrxFQDOuAsDQtDh4mM
3KaDEG+W+B1+kXygoTNtthjJv32uyl4j5c2OnZrvjU6Ne2VJan9c78Ee1K3v6+aY45HpprmGxCDR
Cpyb09TOoS0GvCVEomPBEIV8gXWR1UDdhf44mYjABiTqrmUh1zzjaOcoN5Ua2KDW7nnhCB1liJSb
6cFaFuuMj147TdmLbOnNyVNqyDlQnCnD+gmSPt95sMO5Vb3DJKd0b5XuUzsF+dnOae3EYgB8hJ6S
PeepR6NA1FsA4W3iiWzWJG7/rhbuJaw3fp1/gPVLmVFi0SAbaHP8GCgEGPzUOXmSH9NHhiU9Xl+1
NWf/38sayicfjWlqJtGNZxf6JmUh1lwcpwJeuWnT0pqsuokEao13/J52O2ttZshKN4gWTcnTtGJz
Kn1qo0JRttAG1t0h/3ayfe8HnR4yMjA3vxRPZYFXsDG+pWkxNcaSsTG1v3qcJGdyqnvUivKIzYdo
/DION4oeDlamzMusHkBU4PSzx7cxR+1JO++omdij2n4Ztnbp35Ahk0NagSOesPySwAB2KXFh4pCj
U73baVzG/owG9e8lMxZn51TBL6Qd5lg71L95y8C8hdGWL6TzU3dHv8mI6AQNxdfpBCMCZAZhPWnc
1Z6id6t/an2mT+WQWy9YqywAPp7PBYD5iMMGAXlfP/S6kpFjZ/fOQf8z2CLiixrCBXTYjn7agUk5
hK+AqZ6Xz+mu8HJxMxrq4bN4Hp6EStkP0tVboinhhsUvO+NIbJfswpCPhcaezG3jsoZqEJgJsJB8
MSJ3SJjRoR2HRZz96G7BHBzvMkfGLDmYBv5Ofjr82CUq+0LlttOazUWDcrEYSbuLzbl/0qfsUjby
b+DIFzJT/tZvzU8bBDkm/5ySboqGCVmWd4eywJ3nogBDoeDQkG/BHGAeatpp15AYphOVwHPvWnsX
KZj0z0CdXuA/eNryMK5WW+Ur3MAUIni17B5qfrE5IHbDx/460K/Q9ql1rJs5ONfWtcYESk3OnfKM
kp0e3bf4Sg88YQUrNy8rXrnI4Wj3WcExYyjOMciAesTqNszabrR9Uj/UHYVVnVyEPo4n3Osjg15j
62ftayW9noEDi8VsL/C0BAjCZPpoU35g6o/452DHthL1gWhmGRHUBVM9mk+G0f+t/fpoiHKg1rdI
D1ZOEeGk2Ny6OdvDuvI3YA6cD4+hq/LFszFSd4Q2S85HSz4tIoqkPXzzpSJ3FTXejDeh8j/SIUxA
xKT5dMb9W1z9DFMtSa3XlA1PiLYcFEnLyL/13lwJ6UU6xr5xDSvcURbkv2fsozam1/7F6t3s6wqc
i5O73dbqOy566923CMpiX57CmAax3Mis01xJinp8n9oh2H1YmJkf64g7qn+r26Z9KHOSCgqoFCiu
nSi0ZOsDgMDQe0RBrNDxxMOivCsZMprs6EyvRwUrloujLK27PVB9taIburG3Nx75qt8dTowB0+F3
3uHS9bxk2hLahU1lxxzhNE46TWaGo2C7NLXekfNW9wRycStqoL3KYi+Vm24ccTLAYS3Pyu2dsNEZ
LcPQvZUNhtWyMv0oo9NsXPt6bDToUOn5yUFJwNBPu7PVP4hgeeu68XfnkMgZ7eWFDPepwD732Jjd
3qym4RNQoNwN+bVIc59AreQmwaYO6mCvEZBhXQQs33AQsuwioo4S21mJ2FgazTM1eaER1HsIWN1W
5KbC5dXh2wvmnCGf618gjzwox/kl0ft9jsqRrKtnxzdITGEF2S1QgtdHV9h3o/tJCBRa+CTfs6By
T5nw3/RhwWkddO1dZuUfYn6HgYv9Ya4LBmDku3feQriowrPs5WfHFeqFFW2Trl+1WUhr1LmLMtoQ
ERrLT9ZoRuumiCYZU1eOujNML61kIMXE82cs1oiOyI2bYEHQS6+OSjNZ9pgXy2O2SBiLygxzzy12
Xs6wh/6SF9fvvyEW48oB+xD1OCvqrKivKDhbg67GU6MzXtAcTxy9DEgXeASS84Cedo3QTc7V+P2M
xW6fSr8PR694J7j4pfjfzqCrjhN7vIP3dIm5TdiOr/BNWl5HWLZu0OTbgWTTbkKYL0q7vBmJ86Bb
pRfpY2dE8GFfTGV0+1EHdKl8m0KVCR9hRwreSkwyDR+jpZCATbTnwiFpL6w424wJyL0kxS4S+5S8
tK1dhcJKaVUop6joRySLtvwEczvuBa1k7Hk4HwISbT+LIAhwGAfJBjLpBKal+8Q28+QJdoptm7wN
5OJgWWvsLeK/LunIsCn1u1XACHL57Tl0XVMISMeZ4M3h8XAwU3fVk7NTWu9Gb1yOljbDW6BnHb9F
2gTvtDywQtApGtk1wDfKmrK9PYp30pXuxpsqFY2PgYJQhDV5C8LXPHadOOSGYtZg62VoW/IihHfn
2CoPzmGagBgZPGQi+NphMnTLLkj8A0O6PxUn+KyiA76HmABEBrvxEOAl6wDDKs/fN4Khs6yirgcJ
bQXL1sNIy29txUKLZAmLSjx75Pm2tF0cY3Y6rU7fB6SQIsw1m3sQ9Gs2zD8IHThiYwOUpObCjMzh
jWMWMkucJHlRxuc4FbuyGKrDtDZsULO6BZRKbNOxjzZbknCBc7rJRrntqd7YkT1+QvnND42eX1pA
rWeoyAzcu/6o102x4QxPm3vTvOotc2pEmHw7jj+FRdG4byUADmi3sBI8qImvXDZV5SOZr3afYxEe
Eudoj0/5yoalNHQTIxvvMdi/tcy+H+PMdzezDseh9bqzVg1F6KZ0AAgvti8i8DDu9/a1oQBxQPQK
lUFUjHT+Ke7F33gsxA1m56UXFWQ21RAb7PJ9npIqNOmqlEPHV230u8C3uvFcDxHNi58yi8tHgZ3q
eX8fiil5VWpNoTU2gYVTPkCNcnIj2NYYUqG5gLJqMMNmNmTyNHnzHF0j0+AQWuRXvKdRljXVTeLt
RJtEOAzxNe5nki9U9LT069Aj5J4o6KgamyAimU+uegMm+ueEUeTIB6iHydZtHH9fZ4vg8jU+x2Zm
K7WefvWcWtbUZZpgqWMSONVLWRX1WcmZYErjek/03Ozor3Cfe0QDsHmFFQmfknlqRINo0uwEtj5C
dgGbgnIzYHC8yPqX0rjLzRxDb+fQVpNl1cOYuW9tTqBV50hcE3NZaInbarl5pz9ARAXchh2G6Htj
+MvJjz1J652WPTIzB4FJWtPseKpjqPc3dJqk4aKAjLljbgLQIk4OC+Bc1uXW7/P0UQzq0uqGz26p
hrItxFlrjU9joEo+zxkqq4YZld0DuupjVjdTsXluH/FpbkUL+Uh6brt1LkBus3OFuE+38cya39Ey
5/Lo0TRXP2fzq8lQSyvBoFQ5Xv/hxTBsPaImrIsW062vXCBitnCytLUbLXwqhG171mJVYF+EBT7W
1lG1QRLB5Vk4I/m/Ju0H0Iyi/mZ4zjK8yb0zHvSl/p05iUFDh69u0+wr7nP9a6mMCx6X7IzR+EsB
smT3SxqrGSC69jMJkSzlPgfhcRsncA+xPbP+TsE5troHC0jQTtS+iCAe/BKTy/F8au3TmM+/2ARO
NyJW0y1jWHRsSD5s5t6ebk1VbUUg6SIoUrJ9nAQ2MNCmnXjqknTHmMm/Ifz6N9z1GFZTkkK+UTF5
poUiExlEF6I2VYCfz3V8tc0y8vmWtbxrP2w5cu5BxlTSD4MmsvilRqzHvA8YZHHzZ0OkjSM3pfDo
qbHYDbJByCCq4c359z0RwtfRjAHt9w8G1c3kvJYNI8MywimIHQp3XlHRm0dp4C4bX6segLbrscx4
W0VKZtMOmHBNbXnOEEqv/16INXN4RVTg67irLul9KQ5kEP8M4iaNi8m/8qljUsywm1VXXfae0z8l
oxvGVb1nIBNsUrBGZE3kpV6eZ7KMz1VshOmE8lCWXgbRNbmayXijzoGBUx8TbZq/VQ5emlDOs+sv
1E2NpHkHkzpDr61P/5jwYMl2jF6/2tGqd2nKqS4XB88drxitguMys4whktgcvdl2pJvGym66qW41
++0LI5efFHglQK8Sz3pzoW6Yr5wW0WDah0qvtYimdC+cyzpCZCPybfOrhuALkgAhVrU+Rbx3NY+M
pWniSxw2dmUSHDUWsMTHsOH0t8DpOkDsjRUxvcRE1Ix0Ygn20kP+iMrjhos3bodc+z1pK/IhfqZO
2Aix3z/1VQuzaSBVswYcNlKUez1JndA1axhUdNuEyi9JWJjDe0+/Ca14hIC7GKg+NKoRnt+Z2QRZ
fG08Fbgv1yyiiuTYetuxI+WN2GZSpB3EQcjWAZVZd0sSWviXHLzKRW5xhRfLplXEbpnKkFaTXKqD
5I5tHZqfYF0bRCOqiqBw0ut+OJLkLQkEaIDjSYaz/uvy05vNPiR3HIRuZ7I3ZtASdf787s6NceQa
NZjALfGhc3HMQUrILQP7Rk8MxIq56sWAnQUj4D6YqXGBNHyx6GrnWMWwkxENqJrCRKshKmWQktc8
AmV1u10K+RKYy6Oud4zWkcdZyBk2EMbfx5Ku50XeURzjE/0TSjXZGYTXbtFJ/oo2vnnkwDZKgzln
Z/ojQBW4ZXEGT/OzKbCnZjqZJ9sfv61cGVtTDTDU013ui0ctaPsz6Vnke8KRRZzXUewAcZmp7vLi
9NXMZ4RX+LMVRNkjRckL7DStufTNjNtO+VB+SPU2qxbCdAYgohWcZtIg4RQIGuUFh32HgBwHDvAM
GDbeSYela33qAHF3edNhUoVlNRLWsHmj/72QUGu2TcZYybSrVd291gb6OwdLjm7AFzGl4UEkSqeN
xW99ICjrtF6ok13CX76Wu7knhsh72gQahTXCd+HJBYUOkTLeZ45rUYVQbe1F4Ar21mowH6Qz/j66
4Zzpdx1ndMTxTUEXA0XkeW9VTOgnHhgut3HE428igHli+psdaTOCdZGSz6kt6MWOo9N5KTj346fp
xEvs6w8Cl+BmzdMELoW5WrJPqIKgUXkGgkhBDV23vgZsv33zpf4XOuXezKhPXujUXheqx6YfLHqK
mqvlyWujEkLIGr1BMBoSnIrtqL9rXm/RQKZGeDTecrBNZ684siFa0dysMpa2RYHhHJoUOstDBlX8
ox+Cp7IhH4Nw8ilgGgVZ/w5SBHXbiWmCS/zd/MKcI2sbd9vNzp3+XvoTGlUflplJuMZ5qPaQDejV
nCl4rzzeX+oQyyLmJqUvM21KDc3VGHau86cEqJfG81p561NfyomZc+AucShVMCuDkidteEH8ZTfq
d3Rx6vHZLcia4TQ7+hMslJoxMNVTxmH04puOtYkOeh7N4/yRSCvbxlpA7F1PS5LPeXJdvYNt9jY5
PguXo7dnF0BkByktsIsNxy9KvfA1haRP+w1p3W7HXmqfoxwMjeWdwK0/gwOAw2bpB2xXX0W6r9S5
CsY2mmGUgFbYjG7FyoWMLaj4sq0Upny7NFflzc4GIMfVb6EezgX8+VQrsarMK2a8k9GF4m0jLEq0
YFuv/gxe8zPq1rifdNRjC98neB1tJ7rxK03SLxLv/suyohP94Hec+3bUYjpiWDlHQU6IvUdkRMI2
cb0jFikzznjUCzhpiEidUT3lXukcUT8em8U2WI4J3clEyDDx2NSKKigPow7qaWWDkrb7NJP8mw7m
YMd03z3lwKV6yAkWAQkSwWSa2VcHbOaGyCjFH7lmYJFEQs9nBIjCyqM+jeCKq2edZdhzjBmG75PE
cxTi8mCP52pjRJtvTkCrewH/MO+mqpPbYqlFqEmzBuPaQGkbKP7APnIhg0xOoHK1TS2RREzawSLZ
39NMU1unm98GpZ2rNYqG4wRMuy548CdJs+mKmslNgNGqR6l6xkZzDHxoaHlpRKmVF3vsK+SM5/xZ
duAcY/gZOz3F90lxL5xfES3FyVbmt29jiiAKijpbqruCgZzX80EX1a+KXIVh/fSaTPclDJw+Masj
BQodHegKfD6HdQdtndqP+XWpXO84dyojHe2chmQIbvU8v2KxPQOzvbApMMOpU+84oA8z4Bsrs16z
yvyBqxScrDWhHmvdnsQbHc2IgvnwnbMygrHjeKID5HHgBu4Szz4OirHH6PX32nB5DrKub+MhpkDE
08HZVETnRCz3LdVIu87E+OS67S/eenuXyJ7mXb97TXLXfpzVzQ7YWpu6cyA6kYTOaeGlpnJL8/V7
0z14/M5tyEmRp7f+FvfhrzghKONxeK5mygrXFa1cfuXT8JAV6otJjE4wunnumhknSJ9dTOSVyLGy
CxUGIFHt6s1vgBRNln43MrN5IHK5BzWRh9iA2H2z8PvzGbMuS7J60CXeitYNcBYV/Z3KYQYubMJG
kjxkp+ERjDG98jUwpboskGL0GDj0Mn/knf8yTvrntBhra+PIgSzJjmbxVSS2h3o+sfZYCZOeLmMb
qHQYRmSpbAGYo8um++yoG/Z8zi7dbzll77LVOXjcXU34WEmsQ9myfEhKAuwlfxA47vBtuAkozuCI
YZWorC4/msRg9p2Lr1G6+VY5jEcLT/9kI3m0O6dZLQo3IsbMMpeH2vI/ppGnc9s7rBwjcpTE+iAc
chxBXR17tUBaQUQPpaZ//L8iAAhQ2Nkq2SqMV/zzGCpFG2w759WamvboMNLfaGN28Jfhk+KmfWtn
377LrAdW0LIJUrEJBoom+8A5NHZDIuhpAdkPFoJBlKb98nOA3UY84Z2o+Eoxf7bGIADlkK1J3uIj
AVkypuCbBm+fwRiD0Po06PKl7ZLboE7GClgs8v63Gqjem2eA0la7020cep0XwEJqvGvaIJKt0/jI
7ZavwORuhlbDTf57kHI4GAscrgQiDNWy+Lx2dmL9GXmWcVo3slNp+y/BbL4VdvLLGvirukP7HxYs
LkkmJgL8HLCw5NvOe5tJf/qtUwoSGr79K+63RZpe6mT4Gt32ldkMpFEx/A7AKSoPe0Gtqe+an3bT
dvQ+Qf9b5TcYBq66GzbM89J8xbn9vXRLiGSThBqcZy1wIHoUV1zpFjoI2ePGudeJ+vH6+TkzOY2P
torACnB6i1OFYEHr6fLUwUXEprF8S4dnoEkXYpjOzpPdGxyt+2gZKy2UEOLBisA6a8ods9u7GHSM
1znz5euk3K/KMu9YC56mDDrLUgrG5S2GVU891VTc0M+bXP3K3Hups66ldJDoi6U2LkTT2TW+yxTG
RT6YOCehmG/0pr5aoNhw6sphLzQxHQZoKFxgtkchfBIVmXg1ZHzI4VpBlkUroqSTdHb1sS5aBdC0
AFTWAp2WIdGrn1iHngZP9mDpKyXbGVYCxjBwIYG5VRc3f8tmLIKtViEV1fGNZ9VDTpqE+YT14GTT
pgnSEn4mi3rl0KNnXAPlphhhs5M1U+2kl7hEsvpZeO673aJHGEreSJhz+u2OtWl7tM2Zh8G/80+e
52w3zO6rrjTGMxm1SJw/d7lA0O9mG4DAkuIED4ABOnr6pWUDKx/KI0nUE4Okn7HsM8ZhVBgYfo0E
UScfjsl8tXPyH42ez6wN0pWG/pkjHCgDAHrRF/cGVGMXjBer8lSIJJZtR7OT+FZYjVcBzSzTOJRC
OlCIW6qu/mLpxHyRVuU1sWo24N6u1qCfTqP+kvo4FbBWx0jw4rHwkeuXBjWiKeEnSYgzhrF2oied
EeZp/gKtY2BeRcIt7Rn9Lh6TYgjUAUzizNigOcUbBL8vql2I8cn4lbwDG42geNAL71vOHS32cuBH
ASeoo44eO2U9VqZ7bavJ2Oq0jq3P1tomntY4En4MNNYIE368GQo+B7ne3GJzBO3N3n8ZPB6frj+F
iE7QGAZoomRXCnu4meLLS0D8dIXAKe7Pf/FEhel65QYp1Id5eSkGBjNxML3oDEfrAXHBoWvXitOJ
lZprS6sYhE9KbZhnXWqT2WLQ1y85h13if5/keQ4crODWmdN5TkgjJvbBtRty/hWduIp7RZcYjFFe
tFDBENjQTPud2OQ4pJG9KQwTzGDTHYOHt1La5k7Km0ySYe95AYePDjoG1eeasWxqq3hbXDwvXHd7
kxYoUEf1bkozHhES0FmyBNYhaV89B3eSNoxfs27lBy6ZM64uuBHmhGTu1YBMne5Zn6EKV6RqN52S
594EXmfqv9gvIswUauNgTeZqEFPPS99syyLYF/DE9ijwg6vzPRTd2wprn7I2jDvwbarL9nFMMyjr
tDjj24oA4KWXtqLXoVk9RIt78gAJZURwThndkgyOFypm9K44C2P+YOIHgiVl67H++3FlwWerst46
4Cb5KybcbfXByyaYNWjS0+pbhA5sPGbS0x/pIXgg0sAenDUSkBmbUOGO2z73Hmuv+VPoxYUDtrEf
08I6dSC8NynF1RFK04YNNcd4ims1y/hb1+PeHGR5EwVTHLNi8mU4I8O2PEbor/fCoABzmDLIF66K
1mRz6gpKBgRcyvTiYcWLgFxoZX5iEsCvPakjuNMBtbUkgOeJmXgtL20P+CtV5muXN8M+sFcNrgMM
nrbNdC5KEcbxjHW8UVzVDO4y1g0SluKFzettkdhl+xk/T1sRo0vjJriaQCNJuo9gIOT8ptVMr0vb
AFH0b02DZbqIXL+Nw97RvRAFa7ktk+/DpieVi138z9jnLeNNzDmTKPPHkn2d1eKxTNvyrfPvwvHy
nWWKj8bAbl4sg/HQA44oivoPXYP1g5UVDY9SXsgsof6JdYq5TCfNpMeIYY4C4EETh5vLp57zaTJa
eOvAITtDnB90yH9AiMQ9TYp6P4+tu3MHqJNpUhGCoh/WSeGDaphz3mLTNPfTvAT/fYiJIcNpZKx2
K0YH+D33NmcUNSv5zwcbpmg+597t43fBpl1LSUFNarzgbC333Hg9XgKCZBlejXs/f/WKvTBTlmCv
LbGDBUa5kUdNaI3JOrf4YKbou9egV+CTXMLKk09mqY2PhZBi47WV+7B0rthnqRGHlI0cO25L/CE4
HOgOgLVRuv12HrvnDOP4XnZ+fY6bjoDtCHB/cV/zbm3ncc4u3PO9UWTP5UCyKBBXjnPJIespV3TT
4SSz+TIO9HrVsUuSpfX+9C6GHUvq+sWb1Hs1dmtA7rpYiR25gHYn/AgZJvlDwF1FRda7U3KXVGBv
Io3NYUeFbqQC81oSB6TAAh8+7n5gy1DUePKCKqufKEGjjFH/TtRM19vSfoqk6pGYqjvp7mq7WOul
wFBRD27ukHS0l/pIj6v/c/ICQLpduV03GKnUv+Pau3Zygj5aOW6odWscowffwUzui6f4nylZxk1d
EBoAijWcJkkFRAfnxIQp2yTPeLb5W1Pwo1hRsOOkDCaHZQeVyd1NpiMZFGWP1gS3B/snEVJFPUTe
xJtgNCsWuJlZa5EWO5WlB5N3LfBwqI+if8mnnj8OwagC/HQQy0/l1DctZUU3amJ1GYNssNH+OAS7
JK3ifcdg/ZAGPaw/8E+Lbxy9JI0sG88AdFNTr5pnW5rFyTEDim1/O7CI6ODkj/QyzIfi92iSeOL3
jKrkcaJC/0AwjCaDg3QaQHSFlQ4WlzQ+XK+GsZdl9M+j7+1dngucQPjO2/4yyPbZdVMSk9WxQh+3
czQLMXHw17WciSiznCiPmYMHsXHVbM39Wowfgv8/aX2vdewObRz8+APEAl/rOPzpFwvT06YzHHxJ
8X0wzAieZrcd8+ARoyS9et78B0412bV9EaQPyUR3QYrhmJ3ib9OoUNiKD/75Z21SUNIJa41mHUFC
AjG7gHuxKmT8ND8AxZjZHBSHMc2e8W0m2ybJJdF//xjbEAGbXh0JY0lk/pzUQGpzcmerYACGm/T5
CImcLdMsMYpxQZsAFrSV9dU8tapML10ffEjKVJCv1cWhKHQj2uSB1enSaiPIgRRE52x92U7FaRh5
Ah8uGIxqDZFU67kcimkLS+oMvKhhLpNQf9pfuhJaa5xiRHrWkno7E0sJRYsku1Tilz8wVHWHe+4Q
XKuS7jFR7cPsoNjA2XITv8eWtb697l0rybOyWeyykcN2UzEmmLNNZTKZnOavznauSWL8LSdnU6f+
74TegNAxjBffLJ960FU7kyGCb+VmKDvvg4ypsZlaoO4B7U5u8NMwSJrIi5OMhcBuoI3knP9zCTpp
qLU1L1EpiKn6X94uAER4dozAQmhmdhhQCgFz6oBfAr/CQDNk/nvMStjjhvfCZmAMKXL1YI7lKUNc
o3SwaCQztDZjZ9jwt1wO4BIWa5L8xeTP9sw0cR5N2hYCaJgvdkUtAcnMrLvmVFpgiky2yx0L5F+h
jBegQKE0mims8dPmWNBGPOl4+Wl1YGgOY5z3Dq4/iQVO/Dz3HPxmVq79JIyuGJj4NFI0SZS72s/c
UevtoPlB074VjEgOsztN0VzGNKZK53GpJ1r7dp0vSQCALpFz+otC2npTpbjBYpbbrqquvpp/0/bE
+dxJnk3MH515qy2ECzLVuzFmJuAY5RVaagzH1WvEtfRboGgM98VAG2rn/m7WDWLMSDSqdd5dNtff
OEfZcgIlyusHU+ITr4X3UwtApX4k6ROZ++BONhishjC5UodnGljAMFXGHu/9Ti3OG1ldBDCqByyN
rGJWH1Mz+Tvjxmavi9cCwwKenpQTtfT2onspHBvHsrctiGcR88EI05Pw8j0MXKn2x0qzGtoMhjcn
ZqA7yeI09OraEKmJYMpy5JqAmBS2AC8+vpbeupLV5cLWkm0BQvEfrGUPvZoui2fSxaFHOX+R/T55
w0FixzHJgManIDUuuISyI/WYbL4Rj5KKDH0ijOGA0x2xkx1YYqMW9WwFsaUpUo2UveP72+P/f599
TP/rsMM2uKiod6Iy0H9x0sl5UAGBqYlMNHDwgUOK9zmBXe8yzGWcDz67IH3VRoKDDhmhmWDUPlg/
ShHfe1N9V3ZALUQ8UA9IDbhseViut0nroyzPBm2j05CQGxH+pRlKGhLRu0nI5JtJw27jtMynPN/+
HQv9U2IWCNmztIeEcZumWRdOfByOHMpLqaXbaBN5WWpyOYAtgDRsYL18R+hUgOeqeeWCLi9ph8s/
Lv4UA2/AXCbcfqLaMig9xm427sQqGyYq/mN2b6SIX6pJf63G7CNDR3B5ZOpp/U52mXm+/ZVT2vIE
IZK1oRoZR8a/ABM8N/gFIll0Jt8OP0X/ztef9zj7bhjy5Ixjm928wNe713KfRHZPHGlpMVFmzGlX
NiJcvgqXcFbhcDBPvk0ny3r0O7QEy/GO6S9uoozT7P+SQvuwXNvDFTWhm1sO+n6O8BSsx/OF2zsd
XhIxPtsEJpBic9TsKn+quNZQSOUmz/Qx0iqkSF9QZanXzDjdd2sMhd6NWwB7zSbI4h8WL2CBJDCw
Xvp/mAjvhb90+6LVRSREtx9S7MT0A551l1NX3fafE0d70wEbZ3tTvIO6w69eDES9aMzLGu1/bJ3n
buPK1m1f6BJgKKa/kqgsJzm0/Ydo223mVExFPv03qL3P3QcbB2gIli21ZYks1lprzjHfxH3hyD+U
rqjDpbnTw/4hdqLHOo76bTLR/SKqxaHSJSsutWD/+lQ7CzEQ83G2teWLX0cf1hhweUoCcrZe0EoC
haHai3gzdnFDn8XGidWBYRsrtYtnCDAGPT10L1nQQgpuMO0WA5uoKFPWusP4sjHNvjiI0n7pKWvW
qUQazIo52D626rh9bjCjp7i99RAlmxjQepCmma0jjkikI8WPG+9LwQIjXgwd0XWbHLIG+mXTdlsf
RbIjUHhOeUecYKee4k6nFqOU3oSCYrQTV9CXuUuz3myi79Ilg9rZGiYCG9E7jCdANCZEfhdGQTYx
l8uViZSoWLpimSOeybB6VwJtkGLQbJYJiXkYk9EcDausH7Nj2fVMy8TOMg0ktjEyc8bra8Ekhhab
6W4bq9g7HDjUQzAZ0WmeYhT4wL69bUb2qecJlEwThF+AT1UI401HaMQ+95cOCYR9RKHRTBrJWbOS
EPHlF6xTilMXoE5tMPNAvEiuWzgMG0/n4lXp0clssl96azynEzHBiAHqzOm3jk6nHZwHm0E2S1PL
uTZ0137uBX+u/8vbCHLUc4u4r4wIulnImanS85SW4mgU3nM9skcStrG2sBvWuKjMph8v06Dv0Oty
tqrhrS1FuS0sQCIFwoUhezL16MlIBRsxhIjlJMKLrZkbrPXvvTbTUO6+xop9c4HbkL4lu5QamlDV
0qqWkjW617VL1qsWiKO+MggnI9vEPIbgulcRm6YwG41ApIRV+eOQ8nnYf/q0RN5S9GRq2o80ifoV
Ls9DRb9tBqY5qeIOuSdqyxS9cspnWJlYQCpBCVwVJjLFzt2KesTr6JJrN5gx8VmS2hgVDSoRBAAp
LrLE3jDictZ6OQZlvqwk1YD83MG0pFGATohzvZk1jsf0RwsML53KjVMYF2QkLSIyIyTj0A0Uk0ii
GhMXrd+0Sztjr4SEn9xnXdBY8TFuOQdTVW/7Om7WKPVoc5NgGmnXWPiP+Dq6AAkuMYpYYkWdn1PM
jOz4csdmJsEO4EQ1zNjHtJ/LRG1ik2OmSlr4JNXSnbbOvtCAk9N0JvdZAngwo4sDLp8uzmnKaaLE
bVhfll+Vz96mcNg423qHuKxouQyQsLRScp7XUdg4O7Iq2TtaxK/2UiOE3WDMm49fM42+MwEVgBCV
BIQ/2MM6hoG3eCwmV0Ub5lbDJq15wYNhAWwrsoPbSLWBWULqGMS6jdkg9MoNqg6t9NOtXUa/p0KA
BygRJfRsBSI/aTkqFdKOODqn1XVCdLoyrXAhEHPK9iRh+nQNW61+ZGVB4xq5Qd0Su2EmqMtbR9pB
W7JGxbQSKOvPWZH+KlvdxidinDudZoD92210HS0oTPDKfo7j+pXzm9pKcqEtGDCm6KlkMqmrcmoS
W7QHonyTgGtbs9E+ygzuQGhMjzmZPCvN9/Ec5KhQQ2tD1fQBh4BpSQbK3bFn7xTR9l8huL2Pgjxv
6Q5Wps12zuyO+kyvTRP5xrOfHNykzGWLP0aif1oTil5j0mBXFFc3rE90QD7n2fsJZzdfVxzIgR1Y
XmkcsYFka0+Z/g5ZAv6p4csFjHdEgvnmdz5sM3tAi0CoPUe2tZkFMQIuch0veWWO/xA3xk8cAxKv
qiW9gYY8k49fU1Lvwx5yb4Y8oFdw5OI5uXjTLxcq+kNr/CR+39x5DgYNEXrm2iJnddXKBDNQSTap
JpIrMUXlfeyg3rWMmV7XoqDO5ZVPBs4wpiBPPNicyo9j6EsQ6ll/FGn21Noj+t4UiFrv8sYPv2s7
P1nT/ZLTUE79lzIRtlt46U4Nkx2a2+lvfOcIbzwQa9Og6WvTpFGZGeGrXtCPshhXEUDjfqjY3ONM
+kjZeG2LFAeMETb63rCnt6YY2byibOdA6H4G/6oiLdsZXvTRSi2892mT6ujosBOxeRv43qqT58pB
nxqaTrcxPePbr7+TYi7WdILTU1txQSn1haFQFGgXpf+al8jNE6350kiWKx17PUYVx6SpHizK0xj8
E7Ns0VKIofqLESVthhGGeh+He0XC8MF03WNtyd2TRoQWtVh5s/LsyymiEjbrLyND5xL7+x5q046s
0REYdofwOkm9DY4Vx+5B0VAe4IONNxgpCdUYye8o5nyrm7+EaWHe05kdTVH021XGxSRotZvC8ZJa
ssDajoux64xnLHfOarT5hGXB/HI2/G1NDWUww3JdSierxLM2OXT96Oyi8HW+mqZ/6rpaXyv9m4tm
GyTsatC7wVnUZp82omPQpO4CXbj4o01jp/cZDHTluSucXdsW6x3zF1q5if0Ti/lnFKZzhP0asFue
TwUJdashj71N6rIxKy2HPqWbkdPkXXHGSjNBxJD3nx6MQFRCg7lmcMUEbvCbR8blaCcIfuYiP1/4
RcYyBH0CHgyhte66bU5ds66ltaaynOn8mrsoo1NpwK0hYaBgIq0VCOIR6q+mojsDJr8Ho+FsVONd
9Eb/EzKAktDCx0jYa0k/jakm0ZF+fVW1LU+peCWcYK0tuboueRxbamEIzvMRHcHvyYePkMnnPiR9
Iy65/k8oaLvmUqY+R2OF3wGNWV/N8Wb2i03l5dOWIcGCw4w36VT8GHqFZ4C4SmdoWMSBCiFaonBr
je5ZG/w7QuM35uy+MtCfd5VGU57x6nYqUoQ6Kj/o7B70LPm2ugHJQn5gJPDWmR7NZ8cJUJNf+pRu
RueiX8JL7QXEjI8br40vJor8XR5OHxE0qXUNaSzXuWQQIAJN2kIwNS4VZmHQnCY7afC7g+lxvqKr
WTuFS2KBNx8IY/qjuuJRt/XkYJOHqS38sgTtWDPQSyvq6a3ycLpGSb1xPdJZkqH+KfqmhaCO0toe
x0s+RBdYDy5JF8kznESjNF9ynKRPiXwUC/+eiwwYgsH+Qq6FeMu+S8edbS8INjqwo7FvamZuGjHI
aH+xY2dQobG2rVkZ6vVUvciu2BQzmjCDpZ0L8MBGuNAtJoqJjVSgfShifLLDGL+Udr73tYbZUBuJ
Fd5iLCvRPAcWh9qEVhsMHu08EtiRBgc0KL3TjCsgzIJqWJBAY/hYdgqqttGfq9l88PMC+fiovidL
+7GJckFqPSyNFbGf+oSKxPKuDGmGbe9uBi5w61n6H1Xjvvdm5qxMwzKvEjNzQnW7xlyfnBnFyS0p
rGpTMyMykvfO1d8whJ88hnV4t9ZumR8RVqVrj2bZJisqFcguWTooHf2SZUrAEk+w5y7Mpif27Xsv
TcgPrO4s5gnE7UYomZrnQZ/oSEF040pI6qvDp5974Z/BJ43UHkh3ExE2Req6GcbKbBMzG8UqKNv2
jfyGaeXPpIFSeG7wAH9rd5L8zdXEO1dNxrFGCXYY1SXMCNeaALkyQWZ+Cc2cwClWldHzV/VEzK8I
9/2MhQF0bFBI5NqinobNRNLQyteJ9PUnb99W9kMu43fHGu5G7zU0EuYdrL4rwZQBK6754VTqKYMb
HhIJVZlqkXUC3GhK+zGRglamZf+JjMiC0nf0MLIhf0roI2pgxWYLwL76lYRUGMbZBI6IiV29thZF
shdBzIT0bc33ZZdc2Di96EXBjB3hYzQPd2UKGtQ08XLxlqQ9jcA8DiwnZgPtMu2QvYaIEOn4rFs/
bSw55enNx6CacoO2wKTMP+PoPNNtg8SXb8eh1db5iFY8G8uvXGZn1K5Y3OmIkEG4NVqPY9HeoJyF
IirLszk47bpldd+YDhUakjnelBIDlRD51vItmDys+2n7kiKg38QlscYxMWsrWvzOTnXUYWbRYIPU
9GaFBDAm+XnadAo0rWn1G8QbI5CiCOQSDNicgMrdyDib1dgPHHRsK7qfJBEgIC2ycBuK6rhM0Nzq
a/lnKdZGz//IXXpODeJ0Q6lF8F70SOn0t1z0nygPa+g+HagLdvRTCFDGxdhVGqRnDHq8tjNc/+mC
64pi2FLkIyM2MRd6iE2HdwoJE+MTa0dCEiLDfsrHtjkoCkRVHxOEtA+T1I2AQRuauRH2OiYFBwDZ
yuUo9Oz0Z+45tnreuKBojSezYD6tJ2h3Yozxc23ZQSirhIEMZ0GmoZMu26Q8jktos2qbMyno2rYT
JNMVKnyNC5pot5/FoDWxnSwPu934fxKvj484yljYchM9jDclAACNYvkfo3zLuXC9ZfKyDSmP6WLv
/ueu2zRPpjU/oRHu1/+8ittDm+GUA4M4hBXRzHPq37dpNG3l8pKE7JawVdJ+b3fbMB+ZfBe8ruqS
t3SLVrf/oYJqQH51uOBp+wZXef73TQQDwjIWoW89LkZyzeEHuomp2GTluT339m7cbv55Wf/63l9/
8/96zO2v/OfR/+sht+9JlP84UZc3/l+Pub2Gf/3m/3r0X7/6Xz+//Rf//Or/evj/+g3/63vMFXg9
jtE5u0YT238/BI9xsb99E0UFsrp/fm6mHh6p2/3bixJMEWeW0f/8YbevimL0//5r8c6mLQjO/xx2
//X8v576rz/tdle//ZK//v9RzcX+9vy//szJCiCNrPLIAaQBcJu+2r0+GhIEBeU7qSgvEeyrXWEi
SLc71O9mkg2g7h48bep3uBZemZzn1JkecdieBoTpo8dEtZYohhhRo6IwfjI6oBTwqI5mGebHlNpq
Fl5LyAv8fCPBVj4zyUThbFvDYu718IxjsmXCcnJ12wZUSBoLVe9qolbck9fFrqXa+F3v7TLRiX1V
MnpAqoxMQCkkdPxP7eKParLfo0p+iBC5ZTf9iTuV3TFDeGNDfWfIhC3WGEsY1NFGjtlb1rJrIBP0
OzM14+yOzqGKSG+pm9TYRt/t1FlbujXtxspbLzDxNe+E7wV+ablvkKco/3VJND28/8kNf1Q7dsff
0YKayf0K1oDxRZnaD+Mn6j8ac1N1L33RHuKhTHeEXNBqyauvgXmw1U/xHqAkI5hhaO5sY9wigAFt
zvkLaewBR3UND5RZVOaNEdmESFmrrv10JCdth2l3bVn9CJGlu8ga4JwnD72DFnIoF9nFEPXo3+09
6d6oIuIRTzChdUHn4mA0bJxh/PaVdJx626ToaYfWUYtxHx+jy74rk+i3x9l/o6s2AdowP6MsB2lK
fhwV/UjqF+13R6XjOso//HpJdDCZbDCmoTPKvppocVVshhROLxA0CY516+XWHzUTPda51XXu87s8
Hn+YByQvOfKUzQQ2jc2f8RVaqPohUON20F/ldB/5SyRsjBU0NMa1b9UPjYox5GW0YxmPpusweeih
ipH+5A6kb+tr9jmEQkpGx4nLNJmIhdVgUKmW5yHDM6zr/gcexu9GaD+FU5sbIHOnxkURapP7sCmt
EdR1aOwEDi3eiEFDhm9uG+Theh8xdGvYDnfwhza9U1n0gDiyDFNH4KKSL52Z47FOgd9m2UZzUVva
Ng35MWOSjKDdQIahyCGiicdxdae0esDcKD7Bxh0I9vqEeDsEtUDBHSefBiFKe5lq/ppQe55e99T1
dF3nnhau71212PM2IwrLgAhq1HSUgkkOELeZQXfiX/HIwcwW/StpoE1HyV2lUtvD0qW+zH3zpGX8
r10qWzJ+lskLAYmWlu31sXilAH7rQGEd3PCNcSa4IpQZq3CM7tqanMcyBHCia9ZjErNxEXOJ946M
u5WLk+xkF7siZtBfKbgXdZf6Z60unvyxi7cQ3HDvwJiI5AeeMYVprN9VfW/c207yLVq722NxBJbr
wDRxwxA7CWGZtIpIVpvFV+Sw9rqj+xwZxLCpZoYISv6XKEgcUXaOwe88O1Q/DV2moKjkq6todSnd
fMUTxDsvv3DBguJI0Iloe7ABaAhDAs9cOe3rONaOgy+OM3uVdT6FQVWjq9fgkL2Zh6xg+DBBKA4S
dGBdjxCAuVK/Z2JABg2nrIrEj+F1e1QJkP0zszwtOW3uoBEl0KILyDvaKMwrUtf41QtyDlyq9g31
xmWK+hnBJdYOgkcYdiJ5M8V4aH2aKJosnplDv3H5rleGYnVDCMtzEya/ybdPc67IiCJMrfksW73b
SIyR64lej50RvAZNpaa1N9L2FdWhQMq0NqiQdV2dourdrPSXHlFc1yx2WYTNZsgWPEu0HVDk+6yP
vwcguNBrdRlk/XSeBp93gKa67tgvKMkD2tMNoq64W0mvv29M+UZmC0P3CRCBzuR7BzOc8B1ESoWp
7yw1HCgA1YVYXBbzgDWCmMIc3LB/HIpxC2jW3s198Vvr8upMQfriOPZTP9aUCDShVwTLJJQWkeKE
tyMkTl6bccnJbJLByZmUam/F5GWNOv4PpkP+CflkIOkb72xbyFX9W4/Co13Tnl+ApVY1w6DVkmdZ
j1tYIHZQqypCOERnKM/nNa376+Dnr2ZILqsD4m7XZEhXig51qO6+DLQ4kHShhhv74XfSmNFeGfKl
zPOzI1C+2sxEZzX+Fu5D6pgzYlDmMTM4RmfJcxs0G59VT+8oX/pjuTQCo7fIkK9TP4h1iTRg3BOA
ThKbTse7RLNgF2rbyEIdGwQ2HOqotG0tyAyB76Yc/7iGc49CPJp89OkJQ2w+iNfaALdE7lS65jB3
kG8z0W0P2BgLzKV1e6L+eAx98cDxABlNaFep93u72E5Rq+4Sp6kwWnfJ2mO8Mxn6NtOKRRNMqdx4
eOXbJuOyKbRA0zziPstXLUregDWMu9jtVuXGncRraY42fRpKA4An9P219FE5tr0Ppb0tYzGBicMJ
RiNr0xgU2k/S1MuTFnWnotR+mGHZiLh4GZVrfbzHPZ4ep+iZ73n1vPYGMQcRFiLTyA7os5s7BroP
DBtXtqzfe5l7R7dfONbsWDpz0XCrF9/lAoalHdZH+YtexTdfuxtPcSEtEIdQM4Y06fGJMLx1D/UU
3Ze0tpuKPFt0YfoqL7Ulx9Wm1OqhIHabiFEq40t/TboifY1DCKV+FTYIQkB9oSYfY+eRAZllWy+j
6TMuSGf7kHSNt/NqOh1OxBS3xpRC748+LCF59j1BbgHc3T0SrYlmcL52Tds51MnIoEqZvIT8CUbi
l2Oxzjvxt2Kgvxdj8YI0Uq3SudFRP7fPk0HQbbeXk+ed3GGElauBgxAhIhlR/CEx8iwn5wlrorGN
p0myHzxLTK4XMWE01tsk20aEu2hwkwhZrmsGJaSS2ajgZjtIkdrYEXqWGqywNbQrji22VpZ5tEsc
EKNO++KrYKodldOVaQuDhcT5nBNaQnKmCywsI940+vSYJfk5F8+xg3TG07aaY+nrkZG5TEImFRBW
MY54v0kDu+eAvMJGWC4yVPlOgp3R6naJwjKuqe6s3Dw/9HZFwF9lvGFetGXCfEi0xOvZjFg1ktt6
e7xHqmCt/JAhsJLQ8i0HdAr9lJJHhazumf8DNYhYOSOEUGpYEUcal88hp1dH3g1tFgODRbhocdmO
ZDpEqSEKUpvgsInrLwc046W2TvaVI9CHMG+N7N7c+2b8yxSvg5O+mh25emyr3LF6iEUGwM9mqF8Z
9nso47MZoWuPJjpAtmKrPvdB5H9CJ5Sr3E/GU+qzkY7Q+iRT8x7781nrLXjZEzlaHYsHYZwbO0Sc
1CQ0HBVBYfWorefR/ehM872phnd9xobk2Dk66ETbM/1GfdWww+QA32YNjSlRY8PVF0wWQTTWxB7S
RmgCtttG24Ifs9TeFrOso7gK6/kEGtvPtwAEu51rqkeaTaQd8oydm2evROltmGwApJ4ZfFt9Cu8l
IyaYgMOLk6MpNlsbsxQQ+ySZy5X/uERQ97m3nkMzJOkBt9XwWUaIYmTkHIp8EkfHGWhbKfLzMlhG
zH178TwD/MR009rHngiiAD3In9hoHeQLngwGP0EoL1R5MkPSCJOIQfHIFm/LgX/MGvq95Jnay7Hb
2UdpRPW27BHoIRuKWXii8LGXvncaKh25mJ+1v3Ot3flerL0W9rirO9tC5TIOBNiwpLAHOdSmN1wx
riYPnpVcDC63VZiwya6GEX2G3v6pYTIynW3eo4WBVkCd2bVmLjaGRXvtdkMLRN8DKznqjqAHnqJ8
JojCfBEJniBXdBpLQWq9VHX1990+NoYT6D6a7dhfMZ2l+kVzxPDWeBwojvdWKxVdSkdR+WXM6CNd
nw/IgOtHL/YZKQ+uhsWYuzTb6kcASTUGlAToz/K9erlBqmCuOTIsil3u3m461H8bVEs0zf//90BZ
TtjVjIlp338eJ4uGlMtKfzA44bYDfN5rm6U6Gpfh06CjgXnLng5KNtO90Dr7ajmJuzGT+Lc0BmOF
am5ENqeP97evCJZ756PSD//6fl87RxIWEMza7nYGo/cKdUEEE3OPbQjG+FX2hEGWqCf3xvLTNhm9
dW3r9Bsjt9ng9qAydq34rkIEc+oXh9tyT1Uus6tQezHpAXI1p5LE6+4+1nnzUYuECE1k6MBkLe/I
zjJ6LUfSi6GfgccwCCOWKtvfHqayYExk8z4zIt77UeNgGEz8Lb8rpM5usnNYC8BMbOMmPBwH32jc
S0T7MiBBR1x7obPtIpfgY4lFkHQJXoFBP9suZnFt+VDs0CeHYLlJukIE1swGvsfZMYxue7XLOLqG
7V93HL3srjViL/wvGYFaoAXWbeWK0xiG+WmMEL70Wa0/WFqcbsq4fbSNROwb12heoka8toDl7trl
XpLhTWtCzzjffgiIGODBEifMNUjsuyJK4AApBupK9065VMOu1L3svhm0JnAH4TzJHDVy0jIJBBdE
5ZgwTcwS88H1HfVUYl+junUdPPy1Q8nvoUpp5m+J06ZR849y3FPd4fSzqDyh7zbkaxL35zdWg78H
J+0EdI4rIBuOuan9xy6lqYyBcaBRmbmIx0q05pbT7VkJi5PlNKgcDLc5hJrKznNGrag1lI/hOLqP
WE3cx7FhG2VzFRxKTvlGusNrlcCMSXr3HRy6u3U9c9rd7pYGSm7WymOBgQcNlNk+9RljCFIN0uPt
LrpXf9dPw3cVy7coz4BPWxajkUqjdsiV8ZzHeU3VgcCzDZkuZBwvRqmzghT3Jn37Zx2pKS+4/cE3
G57mSEy7ybWewOaGpG72BFJ12KxZruSdu9wUTizvyEOG9e7icrn9wBm5NqKZ4SeQKE4iZlZLFONu
sOtpQ/KiDMLIUudhsMiHUUEHRuVcGDPblqF8NHMPG2ZdNAJkD18mY3wva1y5xCjcpVVTP8bx8Key
oZKCKffYWlraCYTkUoB5FTBf86W3luFw06ABZ/d1ocdlHyqZPuRQ9QJq+/pUVfV0R0RktPHxZbKn
9UvGUUkYNBURWVGfYFzgOonYDhIKaa9cvwtDj5+qYij46Pz6k0r5t5kY3YNp+ayE+cRVsYEg4RWZ
9eD5j4WssqfbjbJS+xAS3btqybCy/aQ+3m6YINRHwoLqo8cwgLbHlsLbWbKH4rt2skoaw8lwCTWL
4obp2JmI0KubRQTcgQw8t/xBgHG9lQPq82J6dYiYptgm8LomXHIlxR3tgY2GwfIlZP7OGIx6Ig4G
LMf3KiegorGYVDrdl4PI99XICRViN8XYgW2NDtx5Z/gRGXBDaXB02gbKV0F5oLp5p1VEmI+pMolH
q39lt0wPv/VePYWsvsKR+FBwbOcOkDnIIEgEkontPVCly6z58Z7WFMnoQtdpscjw4MCTO4XCWuYs
uJL6dt4ZEetg6SJP5oOsPo1MoEuvwz/88dcyAY8tmY5b4Rzf326g0r1zxlNl9o72iJzFXrLcne/x
rZ6UwkmJOLMBGPM4VbgR2Oiv6TS7B+Hb3QVPH9WRVM5Vhza4slRmAKTrmlO93PD0E2HHbx758S81
8XVbW5sQxMUjgcXVcOeyN10Ny6Lsx8m2tvT8Vfq1OMbSOMmp/GoHLb3DSZ2YGyziis0C25ZoVnea
Xo+PLJDmPms6C6trNL4XefOooJdvGLABBUu09uTREJ2x2F8woutbGMvjcR7M6K7z06teGtFz2+Y7
pu79PdQhAqfHwX6dyCWnxAxPZgyTwpwxcTFfpoh3XLQDBUNa2NTasagceWYtqLbAT7QndkG45BPk
F+2QvadT3V+LZAk6TtP8JMpkJIbGgQOrSe251Ax7jz8PspgutOcahUreRldD8T5HIzZjlyNVK6Kl
+wWZ326P0ndg6My6fYJhSglfcFJ1KG/vQCQK8g2McdNeZSXUXZx26D2XG320pjss9tfSLNXBrz/I
Kt0UaLbyogYbCvV3346OD5OM0wstCxpVDt0n3k8aBkOPl4hoJQtLyArFoXcnhV48omn7HgmvXePY
jPAFF5RgkXvMygyL3XJTIRrydD19nMYCFAJN1FYzOMymKLmnn16dKguLy/Kt2w0Gazj7RWYg1R6d
8+0mn1n7EsOZg9vdOJL+tkAvjnIy049RWL/cAqRohpcPtxsrRqIxVr7aS0jTJ1u35+AacpLfz5L+
Hh0AIn3Rne+cqAPSkeaHSMZsyLHUEO3idBcLvAy8k1ThJcGAJEjJIY7ciVGKkCRw+4quDjveCC/0
6EUX1XACO77lb8EaU1I6OIsCK8+8wCCJ9sllHDlpFIvmXOhPBQHgh14Bs7v9cMpQSThqwJTLROdk
mjMt+duX87IaVX3aQakXoLaF7tyNrsgOrWqsvSMdTF+I/Frwpz7M4XjYZF5K3iCcgId8zlEwRkDG
bKseaWOXHrCHM7tHTt0sNE5A9sM3Y1jCK83wxR2ykJa7SUxYJOU1hQKwAi8xHpKwzk4TqvpV3rgF
iVuMybl4qF+qs+sNMl5AiNYvFnLYkP2bSk0NCm9OrLlo7qKp3KdjaF2I3cat3pCpAg5CXNq5+vsm
a/WCjZU5URzM5UXrCmACWJcOZUg5oFFIJChk9hLp0WbCo3ViM0Rd3LPBn4f2hfzL9I82T0FP8x+Z
OpNcQQGIarY6qyxxH5Vo0m1iJdjGB+ceGkcNVhVAsgVY/GFs4L+YtRDgUKbR2LkDZr1haVqwZ6Ul
KastlyP4bqxHE1I06AU6WezCEszHy+wgsFTydtX+EZmsthtRlN1Fmblnm/Q5RkUDi7Shi/n/EtlN
kU0OESxD+uxjzOYWxYxNBUjaulV/F5aBvmhO90yPf3NWyRVsd3Mju5DeCcZNrqY7d3LkIZ0wyo+k
QArwfxT62Mp6q7/MenuwvEJuR39yVuWAPpW9pIFi8o72LhON0mGY0e88gzOzmtuzVFSnFvJ4hmOb
VrLkisgmds5PN9gHQHtaqqDDxRFqOdNLa87pmfr1q2QIvxW5OKqpqg6ePrnnycQjUkJ/3i2c39Yh
wIpt6lUZmlqPWCzXXcWurq34gmGSFZXO0bDrLw7MDwJC3zJtBitftOm56jdO9pnVMrwKT/iniiYs
Za8k6XzpFVumflQ0J/u0fk7xPuaJT9ddoFqbyb9J/ENpd94qjr1zVBRpwPwGNTP5oHHPBi+f7K++
7IE6EB8wpI04VeZwF1veS5vULGGndrzMlqudOGHzYADoaWEo7MIUX4veEXsXN1cti4+5jqQFZBIT
cDKY+mzYZy4wfjSfW6MJrR3ZLt+k7saT9dTkMUpiRMDrLnLAh7R0tOY504LUdeNL55reVin0UKlh
vc1ugQCxJ1/TdQB9xCa7X+k9mqXYdRGEoa7wmEJ06XfZjb8T/4xPFDByxmyrbGTQ2M5OmmhKscE+
YNlyY/eXdAwXZRtJ2YZAFEYr++zZEQ0rlwKoEhT8WQRBqDCytajrO4Hue4eD9Zvp0FPmIPXRQNlV
0j+4HZ8cyKFPwDP7cayfnag9sB0CApHRd49OmtO/eLZHT7QtVn3R/U5sL+D9diDLJTgasFXSpkJb
NOviQGruCevi/XjJIjhwSMrkmhbm8NCsW7i0915TVQFFX2dNWJgdWsbK8Th8RDwdUjLRDyWv/zxW
87lpdS7CbFpjjbZJJbC5oBdRFnIHlyHjyk/7E8DsLXvv8sGr2Bil6AA7F1h0TXvGNorpWbh5fTFF
+Rlrzbkbx/6EAII2m5Y9J2S3k1KMrqtN3GrVRIBURn/Wdlavnf1Ur7e+KsYgyfL5kgqk3bS56iAF
lyEq86L55hGkRAVNJ7q3ctgckQ4Bxi2DKgbrVGj+n4ZYzhXwbUwyqU02kmmQuQVU1fWMHSIz8aDi
/HNAtD4PDsRd9H+oLLblVEUHc4h++foTrvSxYHMRdfLKKnPnlmgBO5OuQXafGO0E7l57r6ruC98k
autEEMoGx7+xlucALnJa9wV1RrU2e/0iVOpAFOiPFbZ7oDqznu0GNf0MKr2MsvjwEL8ePNm9ox+K
mVIkX+oXFTfDD3OYd5HFVCp0eI8yNHZ0shmzGcydCv3TTSAmNnaG4VxqbwrtzCpqQQwW8YcppmfM
E7R2DTjQ8OFSQt41AUJE0LKqOtq7rjKvvXadwoycal9yva5R3qcxauG5bVd5rXZolkrD3I9smUbS
tAK7mx5EYiZbMjBwwabRi1FIl2kD79I4NKumYfxk6PODq4M2F90C3Sm5okF2ivWm29ISfGf7FnHO
s7Yvgxm3wzbgM8zfkqaXYk/BKjMMcJRaDO5DmCHjwkWs6Q9DaNwVdvyRLtzpliCADbOuDTNPtiLT
d91OM8vt/FiS2lYOXLa1UCTB/7F3HktyHGmefxUazxscDw/hHmPTbbYpKitLZKkECsAlrBRCax3P
trd9sf1Fgt0DFNng9m0Pa20NEqysDOHqE38xevepKoJt5hfgqUuB4LlIDzKCOeUSlZ3SYEof6inD
pc1Lr+yk+TwDDsY9bfxCkHHRwY7Bd2MrUYWMyre8axLY7IjacaBf9ovoWxYMX3wzM8/dHgGNCHSZ
i3/aAVyNXGfFs+inV+DJL/Fkss/q9Ck8m+ISwRLNOiomfTnWvb4cwu41jqDrUbaONk7rYKAR2avQ
zr96Ao8pdo0XAHcfW4krOCJuyZqup0KV08yTFUcaOJqka9ZtXW/TGgpORU9JeGiGZ4IMtsLtOKm/
SgEjq2hv44G8sV0cN8y8/BIUxR1B/KMcYARbMRIRjX8ViPJKLtVHE+5/VTlvIdxllOO7a98/jHYM
Brk8nwfyOKxxN1Momi2dMMD3NHSdivb7lLwMmfMksRFfGY3A/ZpelR+DTq+M6lMbGbeUja6VrsnT
9EWoYtwR7uLOA+xdy3viEee8HqsztNwuAM6FhILtsfHiK02RhzjeDIPrsHKOkx9ctCEKvrEHdQQ3
hIuszoCE4rNcosPO89BvaaK7SGnmCXLV6izjJGP+x3C9pmZYhVMGFKw/kBOhspFinam+GiHbR+Xl
3kbv2KH2kQKxHMGABb7vuJCAwZLli17CNa4C9yZYx04DlVcOR1E4GtM2klhu10N/Xg7Yz/sShX4b
3aMe5iK1ktyyL2O8b6oYCasEUDIozg92T7O2UMUCfoayijDlOd3Kg2aZ0QKFkyjuPRC6WMwMFyrz
voBfqtauj2Sxpn1Nxw7+1FBcWQidIRGM2rgsXtNWJrgA+1e5HVBWHztWYmil53Zc3dmN9zntqocq
hkGdtfRcckiSfQ7eFqHo1SzK82ZOn7rIYt+LMjB1gXsT1OvGX47aOqLdp9A+U14HnBjjvEDT/CPj
dMjgdk5tMp2R2BDIn9Wd/RXatrk1OJSwsN32ZroNNLR6q0UyHUvBdQ7KZw8MuwzcHry5SaSFH1g9
hwBEVPqKhfE6VHIrfbTo6nbvWEBa6fHu6jD7DGsXEEdd7dPoS1f6T2k5WNsp6J8KAxP5XBpA7FIn
xzQA446u2sPiQPKq8l6bAv9nYsmunY6Tm34pnaTb1CU4xTj2L03zo5GAW3E0MZ8QSDa1rNIJsWrO
GHtMsDMcQC7Mon6zJ+FvGollYmT3cLDjK4oAlyJANdeg65vhh8hmahRQwTAjKqxsLy3EKsHzCY6u
fTDjhzxQC+FYFcj91nT4MN0ptqWp3wBSlggwSESoC8KUVuIJo+VHDB6RpAxmB0xlv1V5Zl2B8ktc
zIpUWG9lReMpee4tezhL6DZDiwNzMZZib1jxYwNW3Ec9ywA7sOC1GwOKR2MUt3Np2XgGHIsBvpg0
hwdIFmh1IzEYRhAGosp4kJOkhTAVn4T34BVGCQhIr62xg4eDduWZw3Uzd36I5gohyFYj5RmkW6Qr
OnRGHHqBIyVP0yRTFDYOOxTNw/SlL9G3DrFmXuH5EBz8qkJQrkngLnzQmXFduo1JQw6dU6ZDEKSn
4mO9BFso+4flIWX6Gp8qqVZFkXsofV/OuYkcpOegrtN4T3XF9hi68Gm9Un6u4YtsihBDPyN+iQDQ
XBjaCCiRTXTf6/x5IkQY0BTgnT57Iem0kzwTIfQ3IHo5noctYgGArKlfGy21wWIPqDjDxBZX+H5K
rrPGLc6AUDQrKa17YYQNpiHojc6D9ZpeuxUuGw42PuvcBqY6NNGBw2LlJgxyS9CIIE+/1WEanVtU
dtfIrGWfCiyUqrK/MTt9p/r+TbCf0dNc4rsW8jNwJbvtProjqCQ/VjvhkI2VSN5EGuHTLKQj1zbw
zVFZuFVlXBMlaoNuznReU77aWDAwNkHXbxrMvG8by7ulY4VuN7VFjg3xChzkjBAbf4F23rS+HjdB
GELhjqj86ri7k4U5Xmkb6QcV6Gf4FgvqN9kX0P3geWXn1hwVmzoxHwc93kE5AsgzUlyaU9QhlLoa
l8C9Le12BzsO2JTM1k2M7wG+LAgCJKPYoXIKt95GIAu/4o2jvTeXnI0trrqYZ/sSC7tLwparJjBe
/Li9hBa5dfAE84v+FUxDubfd6AsAHnGB4QWTJAnXEHjDPe65lLX76nwW0MP1kO4cOmRAhQk0AZdd
Y/z0CIAHSDEeXuVcrmJyGUwKqEK3aEXVXsCSnRllrIJBQKCakTtno/MQJNlHF+5DKh5KAA+7Ks4+
GxHZUmXrc4T9L1pEws9HXGya/DHIAI6bfo2xgoX8YhdaMMxrJOXsqdyhxtxghwFlucafIGtfcvzE
SAQAFKlefqCaVq/x2sRJA/nSLocIkKA+m9YTNgUOevSNOgxmhcHIdITh9WBaAwhNIjZKxGmA1+BH
uIEqbC9UKsMLwzC/pInap82iaSgVkB7d40FJR2AdtfPHiXJnNsz3laRymMzAjx1EsvJFsXNoFxdT
na86dwbpLheEQ2rGW3zMP5gVrWFTtK8zcrE09vciam+menY3QgXnyFZOlzDRP7MdnjVI1ybGNLNf
0TLQsb727A6K2AR3ukiKM9ebaEQ0SFXKoj+zZutYJM5nt2Ui9dFI3ul73qbS3kVggnYffcRFRwoN
a2sSaxRAzZ2c6KyEePrkKBKkmIpgdmegolazcI3mkAcoNLoKOb55bsjbzODFq6gHhL7PuKLF5Uoi
mBoBgLgcSJRrmjCIsZB8i68KD2oAZP6+7N2vVmKAMQYgoFMYAwXVPTxXDuggPg5+jXUJplkishNe
6wQLxKUJOvQgNwZWf7L4uUSy3QLlv8xx/1m7lqZjHDXQQhAumH3rtsKuj28NSRJn0SL13nEL+FO1
GSR1gWhliFEBiiL6avDby0WtvPELcYFKto+IlUnN+UWZRXgNhJmF/nHELRI/0+e29Dw0pwBLjr79
ZJcc+FSkAc8slCcG2YwPWe34Fx04hj7p6ks5IYwqW+hjEaLZsOu6DQJm7sZpnG3ipcDoRSzooFPV
h9Y2FuwHg6DLrTof0CsKkdPwQGgpUc2hweBvpfvs4EF7hiVqsK5HvLXArRTngCxX8OGGTVxpABhO
8cGltblvxCLLy7reI4ixTdtVmITlriY5he5FTucx4ttAbqIifwzNtjuvNfo2YZgiIm3TIpwefcdA
yxK4Cm3RjYXmaJ95d56fZFcJcqOZ6d6ONaWhhjTPGbrkLoFcS5tvT2f/vsc6p2zwwbP828koFvGh
+jkM5uDCxfFZlqq7avoU7x8o0z02XWcWj4irVGGtTAfP2lx8oU+DTJvETLPrARKa5RIjSKvZhGVJ
ZqYi2s7zfip92gx9fZ/hNpGiM0m5BUSuGQLpJLatcNiTzH0RotnReTj00ryAguWeNbmfnsO4fAgt
D8e41FoLg6vL3LswoghvA9RB1+ozfQSMO3LwibLdB5rSE9OZylIzw1BsER4Cb9BwIhioKETDyjaU
xRoR+VmZK0UOMFXryrGvywClcWidGqZX92h6KL3Vyb6PR+Shy6UIUdAm6tz4pjZ6rOcteXW68JAR
0NauTX4KAIRGT7knb2ElwsLVgB5KxOQQSWDzRUv8fipj4ywXBC2WZT/JClvKjqiIDcHH2nAfOvFn
ysK3SGEgwyhbLOBFVK8iJVEImFE9BeLFx2PKaL/+8h9//6+X8T+Dt+J2MQcr8l/yLrstorxt/var
dH79pfz2n/evf/tVm9oSQkvSaGHDXZLK5ecvT6hOBXza/B8gJoZEgadYJ2FVXXoIchxiBEk9h9I/
Ld7xOkRQ0UeMaxv2zpVvUHiTs0lR18JWzaopZnoI/kYDGMihRjsa6K61xw3vXk3nYxfXN32i1W3r
2jxkncOxtxaYRO/f/MVzqB+fw+b2TUuZtmOZwkGTX797Dj0NcZnlSL0j3nImyr45h9bdr2SY9bdo
18aI0drFRtKFv6vi5BEFCWDGWXPtSWUcKu1756NVPlfJaBxCfebURXCVutFDrPV0gZ1BjkyEqLYQ
36CeQADV5mA8KDf3D+aUo4EYtmrz80dyvD8+kvQ8S1qS3EtZrv3jIw2cB1BBvGiLsFnMi6XTnpFh
0MOJLgM/FY8isHcD4St2QKG1QftzJuNq7tCQTN+iodqZvWJryJIDWYE1mvbNf/+B6y9lgSj+UKn0
wU1b7+r0x4wMxRXl+gaWXjra/Q2ShxSBQdofl9RpXRWlgzI/Yk19jwPRkMExG5uxOS/KZl03WXtb
iylY2UTwy2pKPwBTJc1Sar6glZd+LBXzhwIE3eho3LeyKyk1x9GhM4md0hCvqdNfVc6mPzspQJA0
u3EyS++zwD6e/pY6XbA/ven/+GEVNKdV8VLw9FEQtu/++vfdW3F4yt6a/1p+65+f+vF3/r55+J/H
X74W9S/XD2fH95/84Rf5+t8vv3lqn374C/JznI533Vs93b81tDv+sVyXT/7f/vCXt9O3HKfy7W+/
vqCM3i7fFnAi/Pr7j5blvUypf+4Gy9f//rPlSf/26+X//l9lXTTvf+HtqWn/9qtl/+YKZQpPuJ6W
tjT5KjLK5SfyN+kCq8WenX+y3qxff8kx1gv5kfObEiixC36sXUdaTNkGofflR/ZvjmuZioKPa8J+
1Oav/3ju37epbyPy59uWaUr5w+oAJykgihHJm3TOlKPsdwseiL3o8wBbwApz8/ooWqjd89BQpjL0
MZECkOzwAZPjm4hyQggUEPYotQYPHUng/vEngvdPeRwAP/bMhl62cZBF8oy7wrOtBGI1rXVlAOHd
OM+wONAVnQ56js/q3Fv5onqQcXA3gufXcXs7GLUFMYYwRzG/0SFtbjIDkX7UDmXOXSkK9ohSNyuw
ohh7NB1KToW4dIH+xvnt4ELrnKHPAkCsEbMT6Bc6fbOxgYKtBaRKaojk4jLnIm6Gs6vbHFlk1DUC
FH9SgXlSW3vHbIT6yoAZW9RBwUVs4xpRc9vnsujt7pwKwzS8Sd0KiAeGiprnlC1f6QtUXUxT4RGF
AB3YEWvFKGLkEfR3ka5hVLJLgDWuc17UfH+6tQnACUIzKMtFXUWPM35uBgToY5PTLKSkp3teoFkh
zVHZ09lkTbsoH77GwKp2AnD38mBxxlugdfZINgDYravbrYfMmkvpiNTKfhCNRFjBx68t7Da+QGDf
0bxF8vwSgkAI8M27qRxaiQDV8XI0gzccJn1ADdy/roersaRBHxnR8+m9CJpYZQkZaVgCqaxv7wYZ
nY+IdFFr7BdSfHkxSpeM+5MzRFjXhM1w3ik0uOuVEdtYAOF30FfIo4lkPIMnvy7P8AZD+qxbZL54
5xq58dHJUfWTeyRdWxCfgBpdNujOx7ItCSe94Y0gZmjqe3iY274uEahCfPGMoEFV0jw7jYSouEGl
MYBM3JrOKdFrEAC0lJJaiJVAbdfWcbKVtxp7ddnUMt/1ab0HXm7sGttDf2Iq7lOzz4luE5Cx+f1M
pdSIufdSAe82Pe9LQPutx2lgB1IH5NeAaoo2kbYN7fj8NJeFpw4IMawTO0RgOFlmb4W3ipvNjBlq
XzVtQ224By32qW3P63FGaT6NkeojVvu2CFpfXAZjeh7bkNSQYmQVuCxBqzYdArHL2uReEs+5UzZF
b0otGyDsEmp8DqkEc855GXo3HSB/OF84F848tCdhf36kcb9DTXOzrFUqu+ChrFsko9H7S56Jlqgp
9/OV2XW7cGKCzfEC8c2MY4HMIU5UcM+GSzKDfR77R9ydjwEghGCgZzmoPZVz2BAT55AN2yI0KR0C
K6CqYQJeE2hP94MNbshfWHchm4i/T1X6FOD+vUqN5Fkg2plP/CZROft1sa3Trt92bb2fwgnOPq22
05wI6NN387FZarphArQvX1YugqiW62IUs6z1mSPSkkCVvaMW2D1TNhsZAXYDd4MHbbMKcpZ14TXo
SLfjwW1oSIHrJNhmnkov/lo7pGFVlX4VqGzbWTbemO7YbE67UWO1H7K+OzaChkVSiLesDe9Ny6HM
BkdlnUUN+qs2czZvt4P83AYsY7+Kn81QMzMtQRNxqFBgyiFouYfIZU8VgXhDsPxTtjx+aULfRzjp
vOq6t9xt0a9Mgsc8yK9Pu2OXsF6XyWMpdhm8YNvtMnYFSI11RmUhTeCk9ZF33wMjpHZL8d90PjlW
2lJVqxCSpZpqaLa2HFUgU+E9ofAS3hlm9nGE3dt4CBdDLcm3ZtA8Wh2CBsZk0Ddygs9wYpGn4kDD
HRjJNtjrBxBRV1bzqah0t9KV4e8txyP9daxL59t01y0wHAy1V4YiuK2y8jbNET6ODJRCR9e9kJIN
bmZDO+1qrCrIGojo5tJCH/YYuSZ+EQHcdfpHl7UKn5Fx5iDSvIOxPo69+wiILBx5nGbByxtq16Wy
X1S2PsjY3jFG3sqQ/DiOXPwT4tdSsUqUfWt13flpOOkalfD4yDrLxL5oMn2GhR1gpLk8X44FXD6a
VVWifaLNFE6SCvdBGj9/29SXRQ32W4TG9nR8est7Pe2K7CkH2XwcbfuwbAYY5iw7JXd2unW4DBay
Q2srQ6DEhHiywtIFgpJhPgxG/0KNkc1OlxgCAcIDm4rAPgorlmaHBOWh7eShUuiH1f7WsJjuQnMf
DTerPdZsBANcqierQ7ic9ikwWrYCMGYtx8Gqsryjleuj5aNJlMTFYag5vLHQg103Qc4rCs6J+Hn5
yNCHz6elZfvDoxt2qFiEN0LcLh+OGy5rL8cc6ea+CZwj9aVobUYqwjM0eQacA7+y4j9h7cN6tPir
kb/RWlhMDNTx9L14JPH6svRBdDtRiHtz2bpN6OfrabmpFBmNPgHnUcWw2wVitL7jHtwBPulUos/I
h5fbVNS33RkXUwY4H7PLzHI/u33W0CLwj56wDnVDgd8okA3Tx+Xx51IfPFMdTQpertlcNSHF+OVY
O91UvtTtydsgFMrFQ/ZhedyxLWPACjwcLCNYlXpluDGlyuiD2/N4KC7369MNwfwCzsyQwgaVips4
PeNQ8KCaLo6fjufaq/NNkHImhKAzTGN6BC/Ioyx/tAla4YVLPmFFa2VNL0s5MLMRiw/0E6KvOVUr
vA1hT+H05x4ytr8dJ99VVlPElU+4+2HlrACrdaY44vngradlapgUDAcVPqUWGyWWi4xRLC8shRkW
SJTTMC0vxNBA0WTYH8TEuS4MQeSzrLakvfDpm4JLC5+JQ/o1NLJNXfivmMNAI/AoUGaAYuzIusvG
4pMN4ARhOA4yK06vQ3e4PQ1eVwOqSaGylDV3cXrX6JwAAlR4YTA0ExEyVJ96W8wBNf1FkrnSRCSR
216e7mWel9BK2M+eYCNhhBC3BWbBGXa6jzLKqAOhm0VgvXD9eO5elBezV+97pIwcmmDb1lpeUJnf
UBv89rkx5b9AQkFKOmKQMl1cTYszR9Ty3UYnP4qiugZoe4nyA0xlG7872mNFyd0lIR85PdrpibOJ
c212+osoF3RqlqEAu/Cq5v76tLitZWJXdHiKcXhFRDRaNy5BaPwVZgMVS8fMd2pZMN/+baqRCuzE
eWbUNKHGFuuDAJi2eXP6rmS5VmPkzeY0pFXTfLRJqU/PgRPY0fOB7SyHeaT8o1l3PTXQkUBFAXPn
VTfG4K2dctwMECHXoJzjVb3sTSVBECQ6/2gkxYMnsKDtjK+nC9IuBOOibufTEl04peFArakqnqdF
LSsK/E3RgDj03iBK0zMii9DoYa7NZD7LGm42SzqCoPqldyhrn3aH06wPpDzvkSGkh9+v+2w2VhBI
T79AwMwLjLu9MTnPlo3e8+lGTh88vXS1vKIyBHOSdlAVqtXp5Gd+ErlN5adgsdlKyvmsDZENnQjN
jSTZuaoH57AEUh57CTrcjEKbPVnBoxb8x2UPXbY9inCXwo7uY0gxHEfpc9xxStsUKxUU/xUqe966
mlpgzHiXQV70Pcu/SISJSonHLMJEbWFJtsY55Mmrua6cyyhDS6bM7L2DGIBTW+h99TMAGLRfkHuZ
znuBobvW5e60an0vJfWIahTlx0VxtgKx3S4iXtjdyemANwS78bzM0GXmntIyFxjYBsG008KKPZZY
MCzaz8VC1KPTjFW3920UzLI/Bl12tiznZsmDgiDCT0QM5wHIycip9Eb2Lb+f3Z9+fFqvs58/ZDq/
FS4uHWWxt7MS2mSpjhExzLJFhoa+MOvL5V/n5RQowFfQ0LuNm/7Zr9jtpiW/yyjVLTuXGaePXtGe
91m6LeBTneayTkCeyWRrVBX2Rv6riWLVyh4DAk9+o9XHJfJbTpdpyTvgo6C7yG0zXzbU9JHyAxDO
2z/tBq0OZwqPwQc7Fyt/lrieqxgXmRF5oNQZ1DpEX3+D/tl1CqlpR04LwtyCsj3Ew41fkCxgX0xH
Eg3wDU6e+pza/iaipVZJhNI0FZwV8OGnMm7Zk4YYFJgpLyrM5TeJcL7Onr5o6eBFA7M+kvxRd7cR
IlJ4qX0LdJdHUjVQ9zyVgM34vZiexbrpTK7EYBjf4uJw4jQ6jWadcMZ0U36ZjsHWCcnQO+8AyWsb
kqPVeAWvli1cERc6LZZby79go/y8/BNmBG31peuNwS0mCPHKn9TeMd1jZ+qDO7n70/QOQ2Jiw8Hx
ygMf7F4r2/9wWip+x9LodYJPdbCf4vDZX4KO5ZtpbT4vA2MvgVC4BPZJTqrB0iK0blbsu5eoupwb
MehAPDxu/7nI0uZjMeZPjU4obAfXS0gQe/ic0Ei4tLhVY0G9dz3JxyDZS6REn0WPiMLZyESXxPyn
rBRAwH6J0UhZYBFjUbqs31KaaG3vW1atuNTSadeRVPdDMt2eDvDlIxipE2gMTnIR++QcS1VjKEf+
8O5UYxxxI3ruSB2WnaCiou/gAQNtAQ7CPD5GYXO65ukBv/0q5RLgl+BbpLXK7YfclYflruRYoFsZ
2mdg08AeLNtxiWkuBZQU1bn40A939GeopfBZzuT5rNeKBj0RXD3wsbxAjltzVyF+NxuUEclaCDzH
z87cfTl9v88GOKl5BXF87CswrhWv6ls+EcpzyBHBVvgTVPJwvLHtna77x2KZr+GC+azpAMjKPG8n
WO5ysTKwbJR+WM1uyn1TMboC/ndVFBdtT6pZW+CuY5LV9SnLVq744FQ35hIoLG8aDAP8Xjncz8u5
e8pOkCCWRLAN6KmJU/GUADdADynd3J3iZLdhU0fZoN26RJyRYb0g8lWWZN65xzAu/zdRy6PIVDMz
TtlvNU0Yw/jr2GPBGLTEN5axgG4oVYDFpoq+rKEJO02k7qdLJx9vHIUUVD8E1fkkeJWwTC+WiZuR
dOflPd25rY55s1pXB4U65apjDGqrvtdju1seY0ncMneJPUtKMqfkfimKVBSVebzXWXHAnSb+qXBy
St2+qyj+SX9hqcL9d3uBKp3rEBnQufOErSkZvq9hR+CZx9BDl68wr3vb/iqRQKUukdkvSQFjTjnb
/1/LnZZa7qkC+6+LuQ/d69PTD8Xf0y/8XszVvzm2qSmW4tlnUi1lmL4Vc6X5mwaTLoDh2o5nK0lf
5fdirqTOK1xNwVa4khFUVGB/L+bq31zlURt2lEVbQi7f928Uc5c58N0cocHhcCEs7pTtIewm37Wg
0O+oMiJ6MNmT73104wixA+0//XwiLl/y40VoDnmeWv60YTu9u8jkpwb1WzT9OranrQfif6uSdtyg
HFmAqEmG13/zerxOTwiq1JarqIi/u54GfaMRMqKZq4L5fMYYdGuzUbxkOSjroWiSTz+/ninePyC6
+q5GvpNivXZse6mXf9fIE0aL2g/YUKAsZQU/luVmmnuGvaciTIwBXThZOVnsbD1UzmAOwj3/+S38
2EokdOQOMHhihrk200K/uwOU4REn0sBxqzk58yvD2xQpwtSOVPP651f6sdl3uhK7ibLA+kstHPPd
riIbYNzYQONt4Q7ZamazxSBRbsvavCFCKvDLCC5+fsU/TB/b5Z16rrBN0xZ/mKPaN/OUfdxZ1Zz5
lt19pqc6rSsXFpCMidB/frU/rIjlag7JIL1ZpVmXP44lcj2Qh4sAL5i5p3JjKFTvjTxt/uIyfzJg
jiNsByKux/7w/jVaxLTCb0rm6CjSizLHlrmKzOEzgqzJt235hw7b933mH3uZpxFzacxqQBqmqx1z
uZXvZmeBnJGXYB8K1BtN2whXexLs3PRxagQSGWGgnKEkj0dy9xfP+CdT5YcLv1uHqD8ZkxsvPjbg
p9eyae7AqyFXkt0XoQDFXQ3RX1zx3ZG3LAM6XBJOgaCrTZ/qx0e1Sgs9C8P2VvjXA5j0+mJDi+DD
2LQH3yVjK0S4pYDyFy/4T6aMa8KeXPYACeHi3VX7JGZBx4tFsBD5dUGF6xhA+zH+4uH+6jL0/r4f
x5SGt0+fxwUemTqXsXKB2wBnz/9igf9xZtLydm3lYH8BPMF79zT+TFtmrjJvCWyJjgAb0CIgP3cN
mgldM2x+vt7+ODs5E/kf4Ypk53x/Ak2weP0hB+eWT+Qlq1xSLl7b09xvxyxDuaSsxmCfYSRMRalr
viJB4/3FA5/W2g/nEw/7/S0st/jdAgGcgc83x+TKKmlB4Dn76PqgdqwBhx3dIU0J6PBJIrg0evGu
Ncdj54ZyhST75wKF/1U5Z9NfvBT5xxPFY+HSX1W2pBjqLRP9u1uqhC1Rci4Qoo7rme6eFJ+cfIa1
iwnfLvfr+syFYHZWduC9XBEX2w5u5nWT9WglBwLdrBl/Zl2Y7UViIH6c0JtbJwjTgKkz9a5NemBi
nkEp/ueD+ccVv9y2dpa+sKmdpQf9/W1HUYeYB9ViRGQTLJ9G4HRYmfdhsgvrhOL7GN3//IIcsHzl
j4PHO7JNMkNHQPBU7y6ZO14m0Hw6oqLgkEm1wGhwuCoMx7NesUPMAeBRsXbN185qZIw5mJ+gSVB4
UW85uC0h+ILQUVTEJRavNuCvCxvd3fYwDxVRUQNcZXq0XAy89Ep1ToWAJyKqwgckLWvHuGP/mzFO
ntzctJqty3434t3Uhr5DRblVag+DPzaDjR8jvKJgS2eIXxVlYAIuLAw9gcGCrZBqY5M6bWrtIHsY
JvS/GeSqtWt8JfD8NfxR2fc5DouZ2FAnhjO6k1ZqzhflnKbOeD8jLeQgi5UMYoHrJ3XMIEdoOLpg
V7pSA+etYSdLZMtjDRwZzB66eTi9BWFNq8LM7ZdRhXFQ7nKbysnOouil3xDPqyFvughdVC8DtUbs
6XAsd2kUJkPVx3cpcQAa2oWaVIicU49mFT4MJZXIyE8CEIPxIPCIzdHNTz4MrdkYHz0hK2id0ZxI
dUGmJJzXiWG1drYWiaG2TSJwBuL5gcWgL58lofUqkXm3czoEyAVCUBkCJd5CLBuSQ1Fyg48Ygub1
o+OmsXPWzjoA4IfYdNxAn/aL+bXoSgS3SHusSnwaKWKE6UaMdOgC+M9ljgUoWlM1vI22xgP+mkKm
ldJ86Psg+4LHltHuDW95QzVYdZvvUanHBE9QJQR4HwzB3OKQFw1ElSYWMRYuGoAUopdEUzF+MlKE
HpCliUZPPSKhp3JYeoRIRxmrBOW9PDYLbC5b+pQOtnqRkeDbqkoeie7OHNZ6W9ioiFNEGQBi4nRs
4HZ6lSLvQAkQkQsXe4nCitiboIMQ6mMXNg3y0rU9Ed+jNIiAEP0BNcnL1u5ysSW4T/JHQ0olL+Ne
pNTCSVESa9cVC0vLn+POiMFnG5/aFC9NsuVyOvPMThXnoSwb1HSaup0vAyg09c3Yd3mj1zEqUxgt
1dMQBMe2hwV0FgDTWpoWFPcHnNg0Pk2vHqKb1NlH7IWSNx3muquZlrEunrywm4LPAeJW3ZOOLA3k
0TTbGVg/9f7UegXRj94wLnyL8yJ2ms3zDP5k2I9iqnzoC1A3L51AtAojVzOgEozKi9euZWzC82pS
A8mJfs6765hdARCIYRWoV2DlMdDj9iBiWp8d0nvE0LcKwQeMdmFulBCwCfaj4gvFtxxqUNNnNuEi
O5o1AR0MkazINylaWgZOGm5rgH7/ZKDQhiHMGgZPE4oHmSOwqi1U8BGmROoXhcVGro0YiB7zqCxF
8FnVPSwbGRpm+2AnQ07114TcUr7lVo9rKjr7CW5pKoYCvIBJYKmvRTbgUeJDbeimBr54rhqrug2j
tM9e5NJHLeo8gv5e4Lh9y+RS9FdrpMd77B+7gsrYCuXOYqZS5kKvECsIkXUV4O3dlBCcYZl78Mt6
NVU9fhJxV9yw/XolpBGLjhUo9gS6GbKVQePXK9zLRX8EjufvALQM9Z3yAXOvkgQuC7OnMuT8mvmY
7KCfZeLVfgNspOy+GGYKNnyTja2Oj3NQ1fC98e/LIEj0We5gTFhkoCJwMEaXYPyUePBYHqEJiPoe
vYSMTbgUXTQe7Aqlkk9MbEm/dhj1G7gpMrFFCV9MVyPD7ceXPz9w/hgdcdx4FukIwbQw3x/MOfSK
tvdgz07tCAQj6cpr0q3sij3qrzKRP78UR6kUGvqTu5x838UAKES6ZqJzdxVYlQWnwfYfmADNVvPs
n3/+VMsh+f4QdYRFCisoz0G9+/FShYyL2I+IgAYvitYSRsk+TkL37OdX+bPoQHkOcAuNgMKpEvL9
A40z0ZJH2ACL2bjzE+ulhHyysiiL0iqr155WfzFY7zNHyhtMTgJhwAikc+/DEdXS+DHrGXBGjBTm
F+0WcEZXVhWWLHIz7wajvQ2/Le/Tk/5bqMbDU9++Ve+Rij8gHP8V8PH/QTijtJh+/7oEdiyC4nsw
4+nj3wpgVLkEmOCl/kNOBt/7H/UvQ/xG1sTsFkKCa1tKJ0Tev1fATPM309IeEsrAGcn8PX70ewXM
/W2pA7D0lFAOJQjX/XcqYCZI6x9nvyRmdUh0HDJ/TzNRloX43UJrYBmVVvZ1WrtI7tzj1xHeAwpc
SrY98k+IStfGXGy6gHpAHSCf5M0FaC4JpL0zq/o+DGuAtWHSnyvIcmcegPe1iXIcJgdVeiDWps3T
WzdW60Lm0QACGzOxborZegwn5eyiChRBk8FOC3Ak25usbjSW1S7xUZDP0jq9GBLnAukhKOFxWXEa
z2c1pxXpPLLUlYwu4pm9tIfLQLUX3ACBaM7tnMkJiYS8cPb9FF5R9oY/WcX3MLmr9RjFx8iP4Lz7
t12d0e8ccHjy0viLS7yy0oVXouwoZsTIKBiXALR7P9zrUn3NPsYaQ5ToekR6CwgU0v5dAUQjryJq
M85HKcd0n7XpbgYEUY3JuK3wDo1tVAPjBKmmCDpPFvXnaG+la6RV0uIcbQqN0DT8zjkY7qv5xios
ZLND6GgN2ryGri6/ODS/OD7d8/z/sHcmyZEz15beijYAGQBHO40G0ZKMYE9OYCQzid7RAw5sp0Y1
qFVoY/Uhf733fuUrlUzDMisNaCmlJUUG4O7X7z3nOxQeaMDcV+EXKydXcitLGkGdVx/b0X1Obg09
PMVGPG166X9Acb8plxI18g/MiC/jVO/7+DtOcewkSaBg7vSG8zwQ+jRJucdzfPJ0hndiqo6ThGBZ
xphO4j5Eh+I929o4k5acXWW1TzEpcfQ/AXy6uCYGok5icU2KkSECKYl6En5Rmk3+/MopexcrYouo
9yDyEQkn+KVjc5tOeLgWb1DildyUej7AbLxPM8IhEbvchf58MTEw2zjtQIJn+qZyq2dVh4eiZw+F
EAV+xswj9InyqYep4tYCD2b6jXg8IcquPCjmZPMZFXmE/chr1oj+dqVNm8frv+IK/AZIaiC2T76W
zgfPEz/iSb8ZCq8N2pKRR2X6b4Xb1SusEoe40L66xSnoehhS0voumUjITEN6cNDmvSK/WJlxYYRN
JF5HUZ9qa7dA/BWPAChD+V1iXGWayjW0qZPvptMCsExP6Wg/91ZsbZg3GwA1JudjKc03TH139pTc
Z2qQa61oF5qzfjIFFzxTmx78YaG6DPd6B6gBHslnbF6sPDFWrRUOq8jo67XpZPel6xTrF5PLySLN
xDUKosYca0R9MdEvtC83uuc8WyCd6IT1j4xHUcsk3VWPNAt7ycQ1mkp/8FL0UtMlScjjmD2Oelt2
+G7mTSOnS4u3EGc0M28q+m1TGeca68XVERm/jo/jtULl0Drdsp1wFZL1cKwgs4aN8SAS5zl1snzT
FS0iYRZZZnh9YCOG3EayFEcmiiaaEP70X/8Vdm2zM0jD1stBHqfli8Gg9I8/2fZZI4js2MEOYFkR
hU2YiQodnGAtgeXm8qUqEcaSO7/v6xk9smd2G24iDCi5TJ1/fakjYKQe5mPmpbd1eZvrxIzXXh3E
3vyUFcYl5YmQddBrm8bcLsZzX0Unq9dGPN4KXpaJJzJBCxBbCoAI1AzOeBfu1Twmp1KZdCKqlrjo
sQRMkVj2iZcb/x8miV1fEM7XmH16DA1s/D45Y/Q1Tr/+NEIX/vufGhn0NB9WNV6FzWy0r3jgyBjo
hnMhCtx+o5Pf6m5NElNKeDFjxb5XsGoTI4yBvzoksHqo9kxDZ8Xm5j5OKmh6yxelnE9oBhBEwG0c
o64zCbz20g3SiuGoSKxcOS4Z6CC10GHpYq/l6bzRSskrxa3lmJB8lKPxIEMEjztIS0ZzC+Yw2Uqr
XYIMEc5J59z6znQUpRXkZkEIQ+4S3wfzUfN85gUVilrDXERUJqBurIqrNkrAVU5b2NgZdz6lBY02
Fjt3lC9J771VQ3caNC9k9A9gsI80nHCPLS/RGRDQpxbG4dbuGzgOUh1jyEWcKRvTHPzDNNbp0XxK
ErhFTjcvuEdj5zOx3Bc6QZDwqeutrzf9sdOqByMtq6BxiCtLQP7ZCiSflTt36eDVILsqAmbaWa5N
WZyMaFjiXgDp0vYej30qYIRP3c7WQWBj3X2pDa7xOgrAo4UjRW5kQ2RallT4A2cDZAsT7CapD1GN
ZsLK6vuo8+ttU7OWm8755IFpQWZw03Un3NbhmG9N5TfbxnTJ0I2OKlcPljT7x9S5qx37xgPSQRae
JtAQEbsgszU+/49YCYUMtK6evYJ2GaCrbU37Bzqmas99D2sw8qbAHMW4JxdrWrcgWSAmTkCx7M5c
TwMAuDnnmBqq+pOJyMusM0G3uUnRoEgQhCCR3YbF4gBFxkxt+tlNNVuH1mebUTPsTZUATJUVIFDb
l3e56m4mDUlGH+WPoznNaxcyynpWFwGvdgPIM18Dxg8UzuC9I2k6gmLG+6nZ8Y1nINrwq4KH2Nbv
SBSrFXpWcvW06GTAedgS4rfTDQzCGjRecwZaEXeBu2R6zTITD4nmrwiKAvPEdD8g/kK7JxZlq/ra
CDQ345X15GaaLG3tmdgX574fjsKvtnCM9W1HIh4sqlndFAiwl5MMAqflLdxHl6OkzAkwyB0qGIzg
A5ZySFO5RQh6aq+qX9ZqPWMAb7SXRM/T3UjzcJeY/o0bjT863504z3CP5WX6Sk5KdTJtszr1GM2K
oS3PXRceBrNWp2YJlMaJaa7MKWyQtvxIrUVA0c8554DN3jxb9altkSCYmvZA+nF1JQtqutfb7GZw
VPqqp6O7R3UebXkk4U2rJwVGlfiJVDLCQr2J/KHW61+S1F0ZZDuRYNE1e0a++bYtlzNpmJHiQFPt
/OrkgPlaD+VIsCYX2cyXN7IAMZBZ/RTg7EOJm0R3Qk4Mz4RP7iqve2Zr1mbIGnHrJJi5htZWn3oY
B0xIup1m920wQD0MPL9qNr0maILFmXVxp3Gf9RGJwcW3pSfDA/AmbBY8xftK8mrSuulJ+SvmbVf7
6a3M0DMNYjxmfRdU6IS5plvdVtNCIlCSGpOmi4TXL/NzNSZE/Qn3qSjwOPtmTtjgVIFKZmRk2LDt
yFMoMedRDOgAZQX+i8oaafdgTkOHNGkMQhTR7/BYOVtsAmu60tq093Rq1RGTNsihbvHeL70HUL+T
nrwJJKqY21G4x1UvdyLWrL2mle+ydsYNsxXAA3BjN6XcpnPTvHRp/EZzs70vJae+zXW1rvEj611u
bntJxnvvGjdKkrMqKz3AUvtdZIgvzT7TTinJkkFCN6Vb550BycKg39HjBj4klvgywgBAU3etNXFQ
QKlX8GtOsNS0laOR+VKBsljbnUSLOiF7pCE1JsPR4lBDH92rNTZwny2vBW6OaMeZIfOHpGXtdftq
0WurvKJbe3FPVoGGoVyYSbl2rIETEcArMqjZxY7EkzFzlL4MRRUrh9lqgZ84Cq1HpySdiwbn3TDA
TOFD1o+pUu625Mhh9aMrJrJeTjO5xr396pcW8nG7O6UO869UVfdeagY5NWzli/HGztxiCwCow8ZN
FHnVReaeKM9nsjkuUY5Oc07e4sEjhQLlTR9TEMpHPB3GxRLZ85w/DbS0KD/lYS6FBCkYk4ZXT/PR
T5d9pyO9Xop8LZtxiQDxNvpAsLQHD2Of4vWsmADe/vqCHPrsI/c5kJS5BgZqgLbytYgTKSzPfmN/
4QjL9l1ex7eNCRtkFLW1NTOF2GwqCanUUTgxr927TXFvTg2wflO9pVp/l7Vsd3Sr2AClc2sOPEvP
GoegQ2KKzDpHeD8axu3k1PI0EBhkesVnU2KZ7Cv1Ra4yRALZEpTTwEwkb4HVUhJspEBIzBFloVug
h8LJOp0NKEIebeGNPY7FccqKIE2qH2ju1SJnelWRQwKiYmMoekGTI70ysNjS1/u28FAZjmA76QWy
7Da/LxvwxCPri3YPSKu6H49elD1bep2u6fxOm9yBBdqPbuC1atsa5L80XnKcmX0AKuH3JeGC7raO
15dmNLp5/p3uynSDe2Llj411dJcvVTKzMqgR7WQ8S2IpGw/sgJrc58IrLiN1r+E9wACNg3bWn38p
udsUVH3G7BY9aZUHDUtjrWJPrdNRrorapwBI4Fw0jncSbhjk3dcQ6vI2DOV9W5jDvptXul8SyqCJ
II+qe3OwqWxGyDTMYdADW4+ywLKUJzIoFxZ+IbINEtaN6/Y/s3p8wcv0mji5v6ab8CSVAf19PDaY
b+KQmFsrggXk2SM52GXcrjPToIkr1UOz6Cc7IpHsRj5Ec+Bx6ay68gnwKCgz1fTrInOtg8ydgzkL
iq6UYOVJk68hRLcVCbo/55z4CaCJn9QxPb4c9PscxtvYZ9BS2SGQaXUwmlQjrYo7cxFVHG4YQSIB
8zxiV3BnVB8KZhs5SDiYmuQdYV5932C8WttDRdYI33IyxiXSQeeq5Y3OelTn2Av1gHbxU29Xn8LE
/J7e2Hk/r/x+uVJnGgahZgazNvIxJtLFruY/a02kNmV3A1Fk60DRn8vR29MbfZX+hFov/XJHGrEl
QtuNNj6KrlrrBnBDyY2XDLP6ExLmQz7yW4Tem6Nh/jVAb1sVRpO8bXf5lN6qVmDFh90fxttG+x6g
xKyZRnMSFNoHhKgfXeMKUslM+Dvz+tfxEMcfqd3sC0Jy16pHUOeaK8ghsMimZJMM1pkKkwLdyjaq
LIqz48bASuczGYDuWmiI3gkMuiNnAw2jH780VVRSpFFmzbhsrMJ4F2O1pwFNTqdn77xMo8KAzTI1
r0XkkgHpEibVNu9zgW9nbq5JBOOowZ5BB96Cnb8mdulcvLgPyUhGCgCoDdY9RTeChIjUpkSakuYu
tgqQsoQiQCEI3KIQewKeQBmM4QZCxr1djmDpJi6RbvUU8sJgdKLQKuGAYK1ANuuTwpBfI5FPQKor
88jAcI5jYzsxzSFWF/4FtahLPKpGujJTviU7tGcVL5Fgy+EUIi7W5uQscg+otw9LC8v/S5jHzgGr
kMVRS9gqumQCcdL+DuPuXVfGA7dp8p9shfVupqOCF2sJUGrLQEDDHBzE4wmbfKjKfGu5yguKWN6j
dtwRDwWXbYToLU5xXH82BBU5OjSRlBZ1MFqgGRQZOoOjP3h98uJBfLINhVl17xekdYclFApAXUs5
GcLTzsg9rVvGWGTX2E5UHWEtbjTfKrYyx29EIXLDxDPQ64pkdwf3LBoikEtweYeRNxLTKgISg3Ti
lRd/MshKiDwAoFfO8iDpF+wHN7ro8qrF1m3aQ1cWRU6QKfSubWNFIH3GJ5S6GFnmBPZ0k67rxkjW
Mwx1VA5nK84PbLlBNIcPmtQf9Mq5dOP0I9NyyuwIlH2rHejKVUix4xetn19NoyYqRHL1C2P2AvVI
aUXOTIzqvuzi56hnZUpveihDEQiyhQv9nUEMEJhy5IF7zV3Ha63w6Rdl+9OygWiJ3HmdsjerEDQM
5VsH9FfLQaUWSf2FFeEB5gt22nG4oNT5csE2VgXOfcQZQB/cDFbJOYQXc6OgOlqz1Wz9mJ2z4v02
6ywKgA0ErR7HF0nsuQKNXrCz7EQ/H+cFnMrSaBKgPVmHP7mo9mR1PHtzcxH1Qo30/WTTM1dcRWH4
mYfD1exHBsvUGe5s70fTuOCK3wxa/15GYsQ5Ki6o+96zPHt3BWiZwZ+OTvI0sx+A9RoW1spFKUCN
eWM9jBQQdFm48BegzmYsPn4GSHbsoguiewOPtfUZ2/rrENlfdkILq571IO0ZVeFExqAGtizy7Iea
bByrLfeJQRunK8UnWdiX3Pdu4E6FLN/5B5Ix4vQ6P0hjI30qGzxzmRsh2I0iyDVZuNwkHzNfe5pt
dBV9wdzT6FkmZn8cE4I+hEaEPR9bwABrDyAf78CgF2vYSOxCMSkHLh/cCDxxzVAu2xpoMOJ+ANI1
7b3Ce+lsFMc20J/UZavpKsoE8u8cKteVfZBZS2yMuANPqjaaSQsFft+p/DWMxtU8eQBWyGKXTQYA
23iYHYujKXmqpoFksDBNiFQOf4Qj5BcGnPu2SAiOcdVEVEB1TusYChZZZmSUvoKXXOeK+DQ/rsSO
6mJXunaGAbq/o78wk1BKsMeUqHWs8D0znKGl20dPDgemFKbJzbP67v15kwOVWKm0ybku6ePG4H0M
J/UBPHdkO0gvpFMJFNW3NUNrTCXHpWwn5MglFUhz2q3bQ0ZDWODuoZQHFn0OMmuac0Jlh2hfEZo5
+NjuWMJ8+pqZFYdejx4cmF+NftJViHsvF8+zpDeVg04dTCHXjVHPm6y37qv6uRq4ZBkkdAGF4qI4
78L2poFoeobk9AH/ScFqFbvC9sM1Sot4k4zIqfi1z7InNiQbrW4DvhFidajhXpbNR+dP0aV0qjdG
msdhEj+WYnorYTXrxU0UT1y/m2FHTzXVsUhMdZ4GYyLWE4lnGo7FnM+QePspeWB9PnB/fk9kAzJo
irZC67d2q4yd1tO3zfIHwbgcIPF4D4o32cGbOWiac45qInz13i8Zui+Pieps9txqk5r6OUH90Er7
2ajxGlf6NZmdCxfKE7GF3abPdK4jDGlTa/rk8yU1eFZqBbFx1YwAoiO8Qcz4/DXJEmHOPX/UvC2a
8UcRk/JmuCNGh9Bx1pWv38GfZoBwTJEN0SiEp8TQ4tOXxSuxOq9YttnFal/fiKYf1xWUdJhWM5Zn
aR7irADw05j7BObtmh9uj64m3LYzKcZTUXzgxXmrq+yAQb5hdczG81DNq8HB46xTLBXKHQEvRais
NGNCkka73MnjD6/E3OzM2Y+BVzocnTtZRhEhx8+QWORKSvuMkMBehVcn9K+RV711tTrEo52stWh+
ML3lOLlvMio5IkRvnbitj5llDUE7DhtLo/ZW4ZJclH4Qydbf9YTQIXUA+l1qpHsb4SHSGg5/nztw
7kbddomWosB6tsc02hGIeQOBqDpzOeK94G5MHqaOE2+rLA2zsKheifW2zp0/nhYegGGHzzT6D5Od
PFb15K5EgmlvpP7GKRPX6HnU63JeMz69ZPAFVv1I/3Xu7HVXMOzGKHxl+l8fHA8GRDIVu9mBWiCu
3QBhgJd8qzWSxDTsTmXeInZiILcZhgRILHPuTUabaObigv0ritBtFVmA9uHURJa9ZoiPxcvraOJq
e27+brFAk1pWNvRYHDuGhJI3gq7wYoBlfvLS6P3jKJco2eFlRscnVGxe02znIeBZdY7s10QGXAyB
tZqEaSin5vhdJPluGPJpUYYQuhUJAGskHlRGa6OrGn7Ipnyy/JoqvajvO9M7jqjhzsjJN+RMRLvE
YLcs8JqryMiJgMQ25vs3Y4s/KYKoxi0WgM8Q0issNI7gSnCZHZsP1wxNaNcAPLT+VSsMbT9bOuy5
WvVggStsZbDJCMdGHlN/ahJEjqbbCHSGRxQ08Qpx/leWDBlDnAFSnkczB73TjC16pXvsD7ptIanP
wFB4MzertHxSRocjfP4QLs+sn70bl+ayq3GDEw6NCnLT2AuJV8uUT9z0GNkwjIlWc+rOOXLeQWHg
NkSicLWuqmnnTIweRsXAvrD8TdO0nIrFupvCD5eubU8QPQVo2+yKFM4fRlJsolnBeY+awE1H73YO
2erhezzZmveFjx3vb738rxh7UdbMyIjYkB2QhnBgjkPFTsYh8p5Gs1jPOpYs42eU7bHLweiNyuvY
RKe0Q6SgJeYzjfSPKhaA9ebsvrZ5VZ0I2y2F77Qmr/bcIECz+sHYclsPN0A85NIAmRE7smUR5zsV
+k15cqn0iYGduo1ft2f6zh1MZC7ac+OnW27A0NKyntSNrgzYMD7GrDX3JNfSRUfHgzY9mzBQVYSZ
iYHDH6CzzGL7WFaWxUKvg8GeWKQtJnnkgN0BzaQfNBGBHaiTwBMM86FA57UemwyZlVQkBGjhsS5n
Zrmlps6OT0Q7HTwl4JfVcWGsYhcmkz/w2GmePTRdFp6NEeBbxlLOZf8pKu0240aShyim3FTyqqUs
TRUiypIdEgU/RDeHKchH1Jlh4atI6JzLd4ECD2OFvpsEvB1UeqwjtqbW8bsdrDkiAYdob3acW9KA
+jjhCutbk6KMTir69hD7w3g2W/FTTMY7PTJukIAAENgW3JDVWAY5vnBstRGXfht4uOReoFfvk69f
GCttVIzwViUS7r+nn8lQnAZSEqv8s9KdG1W7HNgEq1Vm9jSX3FviatyVs3XPne1etfNDiN/OrNv7
OWQHLF+zsNgBeduWGQOzihDNDbSXV9Fk9znlcDBbDnjrSX+MVX/CGU1PAZgkfUn6VExWVqRBNiK6
wMC397zyR4tDZJuIha7B4RYJyh5S27eF6bygYXpKIUGsCzZFWjgj3A4wOgkpBgWL3oXEKUnAWCFa
IlvWrcQ6sfeMxq7jSFTUyCZAuUVgzMwBqCUQ/Iit3BQy/i60DZjVbDt/x0+6y57eLQG9iUb7HIHD
NpHsegRFbAany3bond3VyI1TkN3oWQwUdYJKOBAG/IgDnUs/rIqdVfvMOXQ+FgQ/q3mkoqx0FpOb
njiXDxVZLFRuh6aGPWGR00BcX7GLtDqmxZ9/lGSI4ZjOPl36+2vUXtwee1xvaNGqbTEvbeYasGbW
/XQTS/Ej0SNQOMPVTFsqYzIESlIwHC00licS1arrIfMzXVhtVFrITzpbN1k7/lRpqO8dtFanImK3
iW0HjkdLQzcsPR4mjvSTMDvnStdtM6AR3AppQ2JWVrx1RC235jwd+m54VNYGLu+09hiRBtmQfWV1
AlSpfaYubwLakbxONVVd1S5pHDRMVkPbxVvpcgeHk46a0C+4vM3MXYVZ3NCVnfZJOx3w1f1wx5Sj
zSb33fZ/Ao6ettbUXnMpDgJF30OxRKb8+0Kff6bi+Qepz/9r+DJTYC/453qfh7/9j/Ivj2Xxt//5
l/TjL5fmb/9LfkGx/0cJEN/hDwmQ+1dElITsOA76bNQ8DmKePzxwDn9jGoiGXQvoDDpu1EH/oQCC
Z6brgqgYIuVs17D5dn9XAKEc0g2BuJX/mIJ/6Qnxb9ngDP135wj/R7bleZbJtcXDosZP+GcNkPCc
2ZHLOJIaB5d9TtRseqIEu9SdevJYuazX4cBAm7d+mC6OSYuHhuvjlLqQQGumncwkr2Czoy1F9c5s
UeOkLoORBoIZGGQWQDZ8EQF/o+UxmeIzDioFY76PLHHspXdfVe0tPf55i35kFRv+vjQZ4lXKhhfm
X52j3YbyQIcPwcs83kv/oA3ePhvG9yIxgJo7mG3HCe8ZA+8o7iFK9ex8DG13eh/u7HSemKvTuiCo
8YXo2yooIaxmI6JjhVVeRlq6hZHKL2fqUeDFzVMeFSR4yHLCQbPhGT5U+PjWQpd0Mv3bwneIwtBo
jVcTXqy0/qotnPqqzb77vg4EyKNVIym3tAliMYD/KqMO8rP8J3c/0rVt/6B64gyjBn2J1RgPXl0/
DRVz/7FCh2WmQTiXdw5XFIwZuxIMygZFx8cvK7DhcQBCJItJOKU2dZOJQLw2ugvZefoMnDtpF1TF
3I0RQ6BBn9BDEDz8p9f98oc28s+mKmPxbf6DZhJRmmnz0vIC0lLTvd+MBxPzhcpx3yiYn6cy5VhG
grVJuC9sSQIMGtcEWh5N3/immfxPzjptXIQyITAylVUMOgr4xN6kPVeET+4Kmly/gHO/PtQmM601
iORhO3gohu1YuwDGOlNhMZI16xj1VPdEGP3ygSeHcmJQzqCStCVuvvSFGUFvCY9gJvySudXZtkct
iEIqAwVNvWwJq5t4TlIn2TavOwQSA5NB/N7rRAIrslwXYkZsvFmWcwP62N+lcxZuTO+VoUhOc3rj
jhM50/1grs0uCrp26Wd2JDUuvRAa+ISeYef3UxfcF22C2sDfPi7XTyZR1nmSiQWRLz5P+oKfjtxy
MyqFSn2syM8zh02owp8FnfHSGP0V0oqUKZt5qNtpgDTFK9grvvvAYgpt9UW35iRneYr17uA09XuP
t4MJDI10gmtW8Dv4xp17x0zthrq9WJsegXOxiD5AMRekwIl3kU3fVZSqndsHzmyKY9yzxvsa2vJg
VQwiyMAa4v6eR0LZywzXc0A9Ew6lSKs9FWmfotKwP0JE0uvOS+qVJ/qJBx5RgCbJt7Xon5baa2gX
M5qrvTdG1K9DhzfXNEieqQRLMBtv+Vl7znF605k5fOk6y2CEb8LEEb+CSBh4OCztJJvrtQ709Nd7
0tfkkrt03FMH7UKX5IiucnVPO2wTem190Nrp5BWy2UcaMy9dFi/kh4FWV7TKVNP9NK0uojpd1jX3
Csd2jH1fkCfn6PqPVq/AxcUN1zwbmILR9vdDp518ks2gh4/ZKtWWi0xcvpPBUgW1ZufcEWg7S+QY
Wy8yX51R/gsnqGH8w5rzdDzSArXm4tBEKOx7y9//SakpBm/II+9NFfImSkEOYc/EnePe6IwbxbTw
CXOSBpyMQmuIv38tnv9/3v9hcV/E0f/8vH/s5c+fbYLx+w/46S9X/PJP/q7xNf6KdBYkKae5vTig
//OAd/9qm9iRfc+xbDS7cIb+84AX/J2luzjFaDngPtf/S+Ir9L+aYIUxU5qW7XBZdv8tie+yFf9J
3s6ZLjyExvjobfRLrv7ba4NRy4uTuoAYlbZyN1redAKV+kruabKOJk1tpX3npEN09LzmvsSHCIrP
9s6xZj7DehGHtiIC908f3//p/PjN4cfPxC9s2rzSDE8AKP+m7jfbZNbjnrBET3ZPhibcG82M0y1D
/XxX1nq98ypO8chT6jqryNz1jhb+C+PjbycYQ1CW0UJyNXRL6P9tNc0xGAhcMwhwYog2AoqYztj4
lMVMrIYG+VybtViyLPfHv/rdlw/8Hx4IJaDJa2JDMbAh1i5OgT+t44UEXpUeulYvA8dfle0hTBsT
SHkIb9xFUeF09TcDh+Km7FxxlEKjI15DKy1AJhxJsyufNE6jdVhyN7Rq58ZsYgCcI/daMu65s0tE
yzfKbNVdn+W3bRgT0hWLy4ypgku2z1C7rVGXIXjmgEc6bP3I2s7a556K2cocyI30O4CBVsQ5kslx
l0UaamRdv+CtK0ih7v2dUZIhiH6lJr9JNBzv5Agx+CKW1BMhoA13PhjPzUgru2B3PWqSxynJbQPU
rr+HMtmhqVCXyacDkjbDiVpCXRKr3BMPzNA2Jlc+ejdq6JJ99SOk17+zY1SWs5Pep57w9pNUAJ2e
E8Cjx8S37hldM78uBUreu6FGr5L0+oKw6vOFnk2idDt/wQhqiZVFdIJRfCNdK7pBEhrdEPKykIP8
SydjrE0dSPVi0vaoJXI6lGhAah1NO/nz8ZWYLoCMcwjnO5qqRxok/ZFo0IVcRaja//098X9zwGAG
djGs89tY3JTZX34rynP8iSCeYKtEiXNX9Xp562qkA9dGSXTiSREvf+4G48XQmhdBZXVNivxqNByo
ZRJBdo1LWthliC57EPyFJNBnKjTcR2HC5AsEvYP35DS04NmyKoaTJmCxQ2siRyMS6UbDM3Jmjp1v
8rYPJC2Sc5T0zk7H4L3KagRWVG10izwvsFJE3Y4g9T37ylOk8LiivJxWSTqF4PxChKxuacYHWC07
EYlvqK3IXpPYPRpd9uktgY0E6nQ7nAhQcVpH0+gzJXupcDSqmCUZpffDdB0FWZRlCLVQ62iRITTY
y6G9QZI7h1r91vAI10RA5nvNjtqrMIjHtVISHo1yvOpl9lYa1TVBebLr64rwh4HOrZ4e9QjkYJYL
bxtONDHR5oWnSurXJS48yGQn7juddnxuVd5bkvVX9KIJw3PfAiivtYFzIu0iRLJXkcb2UDRW+y+2
SpOy+rf9wnRJ/tZxDrGNL8yS30gCpd1OqrecL1BI14QgQMwY+rxxRo990YePZmA3Lgwx3XPDvKPq
du6IaAzJFhrnkeC+xvCPlWaSUia6d9ZS4Cg9pGhgbWBE9Dct2ywzHPsuVeKUo/EmggDhLcOqTT/0
82H0Kui/7ni1fHDriNPo6OjaCRfrVaVdsjENgkrweZhprr31iRFkhA9snWjSj1YxTKinSJQYh1Lb
ESL0BDreAF3nAhHLGYrKdh+l+b4KO95k3SEUbVb2Mc+fJq4eD55Nb7C33pLEDO8E18rASfLxJgnV
geRwgWiCKYLRyxcREe8y61x4qnS8oqdHT+3uqtDFCILerPHN6YH6lGJTM+YPR6EX8JCyZVH85ka5
GTh2GGgD37Eu+0dbFs7WKp8HkVwLEZqnySU+gWvsJp9yMj0Z7BLwNqg733VIEsammtVutbMJRzt0
84ThtSzGe4yXp4ILPKgmK4jliK5NshxIOe6ORm4zAMIxutZNiwyggp+SWVjsEc/e6R8Ed4G7oquJ
X6fBEwOhqUDWdGcq55vNYg7aZv4A51IGRpXue3VAUH+fOo52HDgHGpIEGJwSSNtIjz7mWsNOHEQk
HK0z1b4hMbiJjE47KOEjOra77lBN3nYCxF/Y9p1v1/rFCrv6phiMo50x5JCZsTfRQ9GmJxMO2fKW
+diuUNex6suzDSzBSM1LTsf3VuhJtm/x/EZpAz+Pn/UR50l2W43zUyvb+RELGloX5DZmOHAltupj
zfWWB2RHAXk164oM1l1YZ9cxHuB1IIXdZ+isLIlGroLwVtvxzKPIcRLnzHY952RXHJ12F19GMlQJ
u4c7Zqd74HHAKMR8KxBirVsaE80Ay9RI/AzVxWRs1ah2CPERQtmjBErovQ2CQ7HFAHWuB2NfhwAX
LROZQGzpJ8Y0zN/a+bOKh/KpVQ0KyjEfwA3kd2Ax6pVuBxHMu1WvUu1UGmB2Eziydj7IvSTT8KWq
bbkCBpgHJBjSaMmzE7GS4ybhnooA+dhYeXbX+bNxNwPzE+m1mUuickmDqkn30PPbYU6nzYxOZ1Mw
q7k0XfiWT+TBljoDyRJtDG4C5l5J84xiw2Oe89MoS+vOwYUypOAgawYqgGBxpE+yrgOPpFIyP54H
S2MkBGFxF0n7mmBuuNWSFqOPeCx0Bh/h5I9BOYUbbs8oPpKMTy1P91JUqJxd50dpveUMPvEYEoBC
RsMJUxj9Bz0PzEF0h7gzD0UcnX0GhUFUoUs0a8JkWSVrvxPMpzD2mCDRD3H4c/Cr7uhN3oUSTK2I
mEu3VgocP3VRWHVajToShUQMn5pCHJ1uK78ZEYcnPU+Ix43lfGwbXUcOMT2LOfoC7ETH2BnPiWGP
a3vSXpzIWcta/m/uzltLbqbLsu8yPv4VAALKGCcFMhMpSxfpYH0skghoLZ++N6pnWhhjtDsOVhVV
JTOBiLj3nrPPk4cmkA5wbz2l3vJP77ruYUDUsGl6x740o/6hwjXkRoOxN/Q8X2DVtlPu3TQj1JC0
J8kjMYd3u2leaHrg3fDIaust6LE6jqeD3tkvlbPUlwX6WeXUt9HkvwMzu7u5rBs6IhVT8v9XWqAI
bNxUdZYHg1GNt1UqMYautwdr8F7MHkp7Pp1nD33AXZNr41rbaQK7hUwK4XfxhFpR5fljiQge8So6
8XWvtFuHEM02upuyBhrHdnyyQ/tNG8aPdkBnbcVzgPeTvDTPRl5ddX8Z/To3Pb+XcwtE0E3p3jfN
YUo4SQzTRw4yPmuH6Wz2JJaCetQPVZdMdAu8NtBEXwL7zWmeZ4RmMdzOPzvrz1Km8dvYfhVRKZgz
cTt1dVF8QjH6YTRJeHFTuUuSKjtldvaGmd/1CdE6zGk57MFAJJxtVukd+ESoz4x8zKHq97WtN1A5
YSWoHBjSULTnJHL1o5kS4Amrzq6yn04jwm26KPRFuf7ZF6GO7B7+HhCH8GLRMmsKs9ibZsiQ3Kmc
I+AV9vLEeC9Yyan7842FYPA6nBI65lcc/5sW0WzgEa2zsZGfP/UimTdIvM3dshSgEwFhxIIpoC3D
0+Q2xslIzHpj0Jh4FGUxbBbPBP2O64yxPbm/3kA3LEfaDhQSHYKybQJLyKJMDa0+m2LgX0y12g8N
90eGJWAvRIpDuGL707zPJcp9Yn/1m9YHZEBXPtM/fdPzIheoDUxIM+U3ZuGj28XkQciDJdAVuOOe
Tc9Lqkes3P4+mzeJ+cHnNRH1mojivdLNN4sl6e4imPZRt1e+oCMnk+xnyIJ4mKTNCU9bfrpzU0P2
aomIXrPy6L4Issa8l9monKtRir91kWhvcSONi4syPFL6c6r11SNfL2oQv6GkI/qZAXGoUQFsrYfX
3tN+zL3jXTXK4R2epT9RJ+vdQGzzy6hDOmjGBUvYgDnQyklwSlvsqINxyoiB2+IYiU9d7ocQhn2n
zgasMKTbclo/oOD5AEJ0CAHy3vLFKm9lNxF4tHi3tJKEpdIJ+jWPKOTbKvwTjfb7giK5HD39iLxk
Pn9f5qX1tXFog0rZcWD39VWfUY5JgN2btnVPGbzLbY76oh30npwO+ZbVk8IrFCIwYIaTZwpW/zwS
vTC65Vtq1SezQrmeLlF7b+qmvVvYRa9iMQ7JzWrSxscaIPZ1566C8puL2swn9ZvRLOeVvSg8YyeN
xr5ULCeJKVABhNUvxaezzE50brTwUtdyObiMxgZjIFQ5LG5oNjHmGiiNZBUVZ/RW+Ku61KOoF7jh
pEekYsY018C4tvzUicc8M1uS20mK5dRF7m+yFrOnvNCQ6xOeyPZbQOLOnBbFefbuSQ49/7g1hzhD
aNVlgW8dam32ntTtFZaYIqKHA2SjefmtH7oTlSynAA0ItgsIRtrlGpOUYuSga7gOqsYrSMDV3Rah
h+ClLTKf90VoDfxXM478cX9wzKq+FVROOwIOlE9Dzw4qXcMDlIzDZ6taADM8zOfcTvp9hjyShDQc
KU7SD29GmIDQmKrq4gBgQcVQfyR9PH+CtZc+EJPokCg58CPy8WBHAeVA+Eez0DsUrdLf9LCa9ijk
91aES9dtLKKNsAr9ZsFmYiGmf8qC2OUiDhOeUAwooxzDY12BENXd4k0qO39ucN6G8O/WKLhwnyKz
vmaqKhG3GVdHaTMxb7L386r5mw7dTMZf9TCzVjvoNhqjoeswRtnNF2GXKXGpUeuHijd8UAySu9Db
mU5f8n/s/7FwBnhZREQ1/hucF81ubiJ952GDvNtyPofWXHwkqgxwgLRXI8QrS0xFIECQcPwGR+N2
9acHkifIEQG0zF9rgSnDij9caNhJWOhv0kBDigYQV2q/nCGPg13WVy5zKJInRY4GBvYLMJ3koLkR
sG5Pj5/SGGtvE1tP9nJty+lJW7LhOGhpSz3h2vBR5a/OBrCLtDf0Q0yNb0XefEVRTrd5nnzyH3FJ
Fi885NOuX2Cc5jxmF0C1/jTa7hHuQn6uZXmePu3I064y9pIX2WWEiWTPluYYp7B27U0Ttk5AHhpr
sBkfyYYi+3VC2G8SK+uXU4VbpTYbDnYSJX3YyxsFA0mcjcOh1waYrJfVlWr9YQ5FeHabjPDjHCOT
jq4SLabRTebFInp5D1GVU2GmW4ckiU1aCpjj8ToC97Vx4aGp1k9q+bDzsD4zykI63x8SLTQwnUWC
NU7lKOOyX6Eq00DE4mKO0J6jkBTZmBsaJ34HE6inAOW1tEz26/5ZzdlLW2ChVUxAaG8RmuhYZoDg
jCJ4GTO0JB6RmVXeX2gT7qXXFz8SniI2ojHaJWMrt2gOjXtVZcumdfK7GtnGiVdzMINdw6GNyFbI
kNf2MMkKI/qCb6ROi+42/MvqjznM9nPlOIey5QSYzHbuu2mKlAnWVFDNyTNzHy9gkjH78ULMi9tV
ryWKNFHfDNdR15xYxZxsm/0yLfJSmei1GVX4QrNRfFvakaD04kWZ5hWl1Ic7aOal70R1DhEdov6R
6THvhbsf9PgG8g9DaVq/aWOpnQfDSXbdZCSPCZk9+P0XV+veLRVKpjgWSsSYMIDJq36gjxSAVOCA
kMwTbyEgJv6g5pTYS+pFKxmxu3U2Iik7ftRiIqHTbLEvJ/k1NYlGMIa836i2HA9ukiDlp9EEMm7L
G1CqKUBy0/pp3vBA6X21T3rHOkWI8XLVBir0ZKB18xHvZHSvFyO65MXy2cwWmet6/qWLujjWRJnt
wO82OxfdzX0mDWS/spYYF6ovoyV2VwOfRN6qYmGFlx4PifvEgPEyOjK/NJ75xqkP02XLeYbD+Lmi
2HFoGl9aKAr72oWln6ZN8L055SRcIQ7JomBpVOBERvZoBjk/lejKrdT+DQsLH88q1qswaW8arWf6
tpAAXCuGKayt0Sajadt1/Hqdh+icQoNw2tGyDgVhBRMF6S8SrRod5DETl1eMYGjJYoSoEyNZ3JYx
dK0IC0nyp16qdt978+CzbSVnr7sNnmGcbBrWByOu0LtQUTCfSc2HjhGXNEbzR4z1IyjcnKeaChDp
tF5dPVg196YN571dciwU2sgbU6ibmFX3Msrl9wAPnNw9U5BG1GPCcsrPUMtDwnct35BmfujkEGG/
1FHKMErry1i/aH2tBZHZ/8iKiETxyIFXv1wrq05OYaX/7KLxWVptisLS/VEseXMpB5bNfp7VTpcJ
N+uciavd9n8WOcUH/G0YURZ7C3qPI0Q6L5eO4V6viuo0ri8lb6cnvR58LeIY14y9xua5iAAdgb71
wnYIylgUHyN1DUYzMn5CmiPEUBfnRnYevRxhoY9bw52Nk86+85q3sXPotDQ+OKGsPnuYsc4ne5f4
MjSlb618cG6ycK2zY0l765K4lSUyXJkeUDVGh1FcMv8okeO+tyvfNslG/YwreMaoqIW++aiU5x71
SFsAjTe8xExTt8JRB9zZLI1tn5zV0Er+nmVfZDfYl5JQh8o+yshQt4oBwTaRNkJE5HjfDSx/1C2x
jTm67EXbZfsl9Ih9LMhtxsY/o9p5rjJjQWY7xxjHwsnHqRheyxbImaHGe56m8ZnUX9vnvgHjQKjU
GQq2d66p0H1lpVcD8dTNlp3YSddks4+HA7WVhxSNjo/R5cZNld2PUJj9fcHTPcq+ubZ05jfIP3KU
XKrClYbINJQTwiJPLY/Wga7vFjmOGHvWrg2+M39o03qPQ9g9LUgeN7nl0HEznIs9YnTyWtKKxyzC
LObU5X3A1jto6C/DpdcOQ2dfLbfSrsmUnCqUzZeaFmxJBjiQfIbmSByyQ1aPoPEsX7RFttdGMtYN
Tb679sDNM4WklU8/o4aGakKxDrTmbabAviZOxxxRpWdP1OLoIgU/d7kDNWR99F17vgyFO26IyK1f
hii9xyPMggXN3odd0FaaAQTu2jUlNiMNao+X95EnGQKNyppfG5zxYHLjNkv+UF2CXRf5vQl1G9ub
dD/QU241M6SDHOMcoM20m1z6qRy7fJRm9UsjSLE1XR0frcPInPRI56OP+fFOuGa/Nrq40I93Tz1u
TD9dZXBECL61escUVE+zc4Z3mnD41PSV8qjT9RaLlrG+1H4y/MaqcsIN8p9oYG3ArJ/EeoWXSsve
85DcE9Om+1t6lygJEeGh/cBi+cHQ/s1cSgvzXzrjyG2bYCRoCD15aG9T9OMnET4naBjhEaj6uW9p
QmshJk3baHeY7qOP0WueMHdWJ4+H+zwzMSY5ZjsWbfwuuvHvUM23WVnZzrlWmhk/mvUyxahDzRBG
gaapi56fljwNrzESdk5waX+edIWWjmc0n/BR1Eb1afaoS5rEso7OGdSgda1lYl+r5U8NwQPT7EIy
Jj4sWqPzxvLaRyJq70xKcsGp4bqE+b5sFpoBJYlajYEizm0940jaenGvMWw6WW6SXJbrQW60H/WA
EDedeM1DWpbvjoaOrWgRxtNKPrOSTc+lZT/KuQbmEOk/mXRhZZfNs5GZ0bND27qkULg3zvQm+757
GAs+eSDWDOqL8sVarC854cEa7Ni7OAum+JEs5n3WX9iC56BvxDOeZ+wpVvqXA7v37DjTXaSL/opa
viZ9pkyfvnXHDnRHTaIhT93lrLDcGmtgFFLde6cN00VfZHvL6SNDq6MDjvJFHZMWiVMbIwiOzbp+
MQ3O5ZUXYxbLgnRNENUGS93k/EBYbEC/UM4htzrxGGVxagdwcPpsaDupjfPeigWgfrPst/3auSsc
Ot1I9MpzV1X9FhckcemhbK7C65BVYL08u71wnlrs2bTD7I7mjSkvZWW8pEVsvzmgOg+CU6gZLhMb
So6LdJ49YhOw0eaojtD566ABqQcj3Tk3RSp90deYqXssd30nVwuFi8nXgvuaWEBQRpG96V09nOJc
vWezYjwrJ5LSKek2lbng5vb6A6XvtbCSkxzdkKdL0BVcA5tTguQGXbMw4aU3qFUDeiekqSzz1xJr
JauYdfJS9KazQRr8UiNtNBQ20hqjhodK6yRbpNGi6TnyOW8gaVduZIN3OA1/jFQ8+6gBkJsSe5+3
xSVc5H7Ah7I1m+rZCY1+p+vRT9cF9jNmLMhxOJ5Und8GTVwwO9UNyKkCKx+SHTiHIhgzD6maoWHC
r6LDsgh0/3JC708b4RzH6s+wX69GhDh7cnkvsks6t8hvqvJrieaL1x6iiLRuJ8Xo4Hp3C0kt1Mmv
LFX6Vcuxi6cmDSJrBPeJji4oQvVc2ckPJGmxD7WA2HXO4xyGdlWBKWQpKEk8jgf575B43N5j0KVi
N4DquR3QdR+wjtMIjbNzY52NIVvw75BJZC9E5FkkWLjYYJZ1nEIMjANlCq0VcZI1A/Q2P41FGSAh
lz8r24yYdrfHVZCbOmN+YH66IhnxeITVeFblYyxHFGTVdLTVZqyj+W1pKhRA+tj4GCpRMeNBihVv
sGbcHYYPh4nba8s4qTd4d8Oyo7k5kPqRW/rJmzSEUqmXH+ORkx6DkTstDeTHZYszkxEdi0Cxawdt
h6jF6pceO5fLn0OzBiSmc/B0ewDFxiCL+dirIdZ8XYYfWm1cWM5/azpW1bzGeiK1epdkyQ1zIzkx
HN1ZR255PYbnOSw3o0BENc0QM/V6BuV8aZp/eg+jbx95HeZPTfczm+eP7YR3hy1fT3s/po713aGt
jspo3ws9LgHa019vyyu8YWvHXTmecbdWmjqkLLTgCAR0CgNXfJxl9NLXMWxLa90CNrthVLsxGpxM
Wdcxi3P0vzVjCFUZ+rWLPvIhfcEbqPtVgyliXPpbJUhw5bAKFsoWHB2qhOFIwWc9h/ccv3Gv4vJZ
tfN9HJad22jXCffiaxT7srNeerU8ZwBeN8NQfNHeElu7tn90VbRzSys5eDP95aSjobZsSqtmKuga
79JLaObmzttgsj3mBfMixgr82xCC/TbTC97A8efcw13TG885aDm5RA72ZdX8sbukCZKaR1DzSmOX
DEODhHQAuiZ+rolU5zQX5IaJXbzE+b1W4w+raA7Y6oSPLfUH9BAZhG10K3uoF1MZ7jFBi6Ppsnv0
phv5AzacPGFkC758txgjgDZ9TvxpIrMSiplqYvcM9Zb0zBq2Oe95CIjLZSMCdli2JcMAwOkbYoYY
AtCK33XRS+KReZNVw9WeyEQo7JyYp9Ap16og3E+VQQ+sh0XHDXGuI4J4OZYcS23+VP3acNPJkx9C
ptyYHjd0xd2tR9O2appzV+T9gZHPxlLZhPlYcLDLiXHscm05xb38m8zteDRJ7nkbaP0K/Ai6DnYo
xu4VxdbZEv1C/7b+oeVgr+Y0dDe4tpxdpeosWKrogcle5NVeWvmzwNB902vTeErxN1lmdYRt290H
ArU12YgTcjK09mznajKQFiYuuKdBXftaFf6IP2MwekF2UranHGB0DRWq5GyPVBdWCXs4Olt98G29
LVk8X+fO8Z7WYz92I/2suelbb1qvFmGFJ7Yze9OZxE+Junkg3OtP7jg6iAiWp3ZRxSVuwDyVEa6a
dr55lRFe59aJX+LwgPmx99vkGYhI7NtgAFtIWnzkSBEisdMnHsrJM6tTM5W4dKKLtKeMNS+Knuv6
yQMKRECQ+9Kl+Wcuu5cFTizmgohxp8i28ZzBFcnHH3PSg8zLOF9FUpt4YocrMUKFbh/banSZ65cL
w1zw0SbZFAur49Zea9pkH0/xX54+c59q1q3hueCBJb4s7/JHMmO16dhxfEaozk53BAV9Gz/biUZX
YLRvZQPGbqDrjsGmSXY5vI993UdEO5ZdtI+tDioC/ioOLABcra7fL7Y1HRI9pc6v68esM4qoFLF+
8J2gpqVBWXKjTpnBCCRuHI7IRb5D6OxtPI29f7TFK/LzS5e17OIYiTdCak+QVniXIz6Kxmu21CAN
1X8RGJh1mKmTdqxD3GJBH31Vd19kPePwc7bJuzPq86PU6t9jxgghwSAOmms9HQwscPiZvPDkzEAA
V61yFfKuyXaxWFxyY+cK7aQ+wlC+42RbAihLPxbHRRfh5LvQqJN/GIfT2bO3YhDOFlEQds48u7KB
50z3up987hNPU9Rdicbcrk77CzUZC3rYwTakxsW/lxgQJdzVCTHdNIVdV3jpcnIKdBEje95Wa5f6
yuyVOeQvN5rEEezptooq616kuaTQNE5Omn0UgzAfdt/pAcCfX6S8BvkAtNlm2dsSnPIrSsUe+GBP
aInx7updx50JgCYU2a8xxGWahmkQZ+E6nTWIe1ovArXEtrQR1HQOI1iNeU5JTbyNp6n29boFqoBV
8YIebd4rVG27eKpegB3S8siN5ck2t6Gx+Hi2FsbXEoGAI8VJubDKQt3hAfFoz6ZRelG9APSoP9Vp
CPrZsQisTrvf7NHZvh4otTxhvxkQ0oFhks6mrWsOFCuEVgPcOSNJnqZZcLBvcWuOFsSRZBn3mZP8
jrJVWm7Q5Emz5VGY0W5oEMeEBrhM0612Gnibvn7JtQRPNmFcl36uvvKScw5pi8kFFtqgT+8JUWhh
BHpMjwUK7nliDyzxbJUMWJpM+kgUXpxSjhfCQV4NRoe5YWAp1EXnA6R3NtoQjbsUCObWjcxgwBpE
t1eGr1EJdCrO/6mdvH5yKjHd65LtHV1w/V6oeG+0TsHB2ioevdcmgZ6W9jaKw4fdlOKtcfrPTqXZ
bxTC96zklEP4MBoLQAVBhRIh+P7q+zImhQxIa2PwWI05iL8JKQWSN6BNg94coQ+m16xu1aHuPA2A
TunsTToB1JMeLXEaJMwjsM2VtiLvLw+DYUUnhk2hTj0O3zf+BLVfOd+/vxtj9TZ38hTRDj2P0Nje
+HEf+NCMW1TKyM9LeAEqH/FSuBKefVFq6X7o9PzI3GAGuxIN71mirmKyp19liCOuTef64XgaUp4J
jTfBAFumUsOvcr3EKGJ2cpmMc2XI4WHUMGOEYctTmWuMgYziHrWj8zZVMFEQQegHe0jVCxb3c9XG
RTAOMBeYhvCl0l2+7Op8PziUVgtKy51WQzZZCs3Y2VDJZ9qLuEwNqzSvDtQ0DR1JMJnxhZik8VHg
cj9VXlPt0ACGHz1V1LbD3R6oVnHGY+CLOgHzZcSYhTmada+F9VVmWfSZVAvy0Ba9YWfO0SfLC2P2
XqdjRPrBVoJyDmbrp9s76rMbJ3kOXfbH729jx9R3gDUxC4vGfiZK8CxDSrCmSV5MO5EPzZ4+zE5L
PqVXigMdFW0/roA0bf0ZscbmT/10hFmmvTk0rsSQ5J9hoodB6UZyi1Ex+yRpCVE5QZ1Bvuzwi5T8
irElQHR8m5yiI+DOoeZBS/QZO527bwGJ76o1WtABiLrrRvfJE0bzmabhI3F19VyYM+K9LnmnVDeC
pOBQP3FPnKEt6VhYrBiNRjk4n+SHzIiJ2DEw+OW2am7D5Bj7cmI5YxBuPbD/VHujBjy+kAwK+Ln0
awsyft27FgOUEkN0R8qQivDXptN08yygplitD6jFrnqLHRkZ4vr+SpN5YVlvB8wGocDY6fSieXjr
JU/lwGF+gW5SMF8baDfEYz0xUdCnOzcmY/fFXWU0xqEQrfLd0UyxpHv3SZ/EWQFG7MmoJUg23bCg
ivtgNJh8uRk0IEXph2Y04t7gsiJ4qVMHBQ1lxnJyjgYJHlbRZ46NtHj8+4WY8ztMvqZpHERBUHgR
ctGINYM6cfHjZx5Di9y7K5xzZ3BFF4Cauec895otzuB+hy1ygMKXI70BUzbdphXLD9dmOElhsYU2
RfudkKmd3rAnR00LGiciZfb7AnPVuGt2/YIytD9NNVg69gJgxFV8aKJ5vNUe88EmadHSMG9MPbOE
oI6+y6Vg0r08v42lbR1VAfanXuVYw6EJER6QbLj4YjKNe7bMFOM6Ne5cPpAMP3eJNO/fl6W33zAC
5hznk0MRffA+ZDcrCcu7C+XynlV6s+scbcZYz22ZfrFKd/fxNXLCv0vCYMcVSRfYy/IMttLdSATM
foPb3IDvcqsqhiNaGemHghX39K13/R9Rw///NBNK1O//b3PBW/RP8fu/WwvWv/B/8vOsfwmk8jyc
rrcS91ft5/in7Ujl8/6FfNyQCNdt15P/1Vog/7WK2xn8WZYpeRw8BOYtB0T1v/+Xpv9LIhokj063
0Rdj+/ufWAsMXAT/TZvq6sjXMT2Ya/YTlhRA5vz+f9GyQ8Ix0ZGHz3a/kCLNBnFaFv3SlPkfbY2b
wmNe+fh4OQP33pdDtjrzqurDcAfr3V6gpXXVi5ZUR2upfxiRdSZ74u6Y7q9FmMepj8KNrrkn0/E4
OUMMWZ/QV5Ok6KV6q6sZpsuc/zOiXEeDQuWfPxl19pp1CP6k00vgQDG4RQLAbRq/RVP7Qhh/0wVy
odf0QJQAENRfJI6/VwXHYcV+g+Vav45zAgEVj9MwIDSpORvmv7Bq4A5M0Lzb7JebxRm/ikaDhcNI
bMNPfB4b9US1AEyUTikiWmjJSflsMECPdaxNAG6IsEFgY5a+7LtfZQtMlLna1WuhD+de9ARLRH6a
hQb5CAoOcdzaZFZ+BXeOwrjZq1iDx+QQzrsicDPrbWyaz9rtfJFpf2r+LocVHas7Xu/cpRcC3ELt
TKZDmWD84QmLEkWiUcVCSTezPVldRI+qdNdxiUfpHoFwinX10+iXL4gyiCln+jq2+5FPSEbCsXvq
067ZqaaxN3iLkZh07W8DIRo2M49ajWRUOx1eteSXnFoHMCHyhGQW+35CIafc4uHI7K6q7BCTX2MV
5mfGZIk/BqAszF5IIaJHgsMsZd8qQioD82WO71lxqXUPuZSqgtZzus04/KGVNN96HI2xN9YMSS4T
/5E5wkpSZst16iQpTx5EJIiPP2E5E1LVGQcX3oFMYoQ2hvezU5R8tEXR4s43VAPG3iytaSfzyFcO
Sv8Mcv2myYx457mLdzBwa16HuQNwnGgL2utwHyYWCkpTPlw9H7e2Pr86LnnHppdyRhavw9SqoOv1
rxJlN02xkIrC6a+1040XkDgvxjLb2Pf/78UFo7bOA9EmLF28FyUDfVHbB7MxPvLWO0FhoHLQKsHT
4opz6ZnzkbLrGK7469hkG64t41phAty6NcOIxFgbMv9x+f61cP0Nyg2B+g0gNumrp6ptygNTTBDy
nFKZDG3zyJP7pcj/gAamW1NUgT6XvmPP6bFcPEZV7RCVgbmior+/IiuQ0WilHTIQ30EeJz3GAr76
vhR1mWyXebKgJkzqPM/oIyHXw4nEexDUsuKinBq6BwO8aDXnhi5uWW/NHljw+Co3Jpw4+b4ip0Si
LcUTN7uOOgx0mblSfeb2PN2dJSwDUfBqgZyWgTaENZLSFDgmfFPoH09WFvMpCK8JQPXku8nqJZvY
NaajeKyW6Nq0s7ZwrzMq1rCW7pJKr/xJbz++X+n3ZXIIM9h8v+jv73GJxjtLH01gCRAFvHy5sCT/
M6RooYvsWTJZRgEd5gFE4CLwdBDl39+mknNUzVlmm+TSOHilA1BQLjvZKYsGKafkvmJ9o2s2BGF0
T1BFufB22gZFHnm7h6ntymBYL99ffV8itEcYKXNMLov9NTgM30ulAHyX9czsfmE+0qV/2b5bOjRR
F8CBh+i1fkXTYdeEc+2Xzfzapjidq3pNgoqiMdBmw19L96M3Rn9C2ItMg7ou+L4kykDCbu7jYaHc
ZwRDNcBlXv/N//w2FSZUuHIcWDLrNlg0lA6C1EdEd6QYBBaY+pSGB1ZZhM2Yeqgp1sv3V9+3Nvr0
ODCxFoDvE9aTGgzOjmv8jZ2GT5AG861py/qY8MF23fxPkobyMLu4iywj9ueVMKvF5XzS7TcAPaHf
y/Gz7FxwJ617qUPaCORX65tucR4RxE+E1uY/JBY1dO/Qu5Egmo2bxaJLGorJ2YF5aEGEm4LIaC89
W6W2a724PX7fw9/3hKnl06mV+UulJhMCOtKb768iNyv2nYUPuO8be2sYNAwLcbEXqz80trykZou8
NP++zkWKciEL+QW9mPxG09sjHxxQDmsY3SAyoOB4MbvQmp7JXyp4qhVkVxNtX2FVCPwmZQXI9W1A
ydtQchs62UV5CSPqKR781MBMrCXoOHH5igpvbSdotMwrPGhcLw4tmb1GEbBF33TrOloYhkNDs8AP
vqsesH/lzbGNgxX1JsimGUlDPQsAE+Isu+qRhal7qjqB431i/VTm0m0rG0k+ati9bk1rK6x3drTI
8y0STtePjYUUKrKxTjZf3nPLfndLTfv375jXu0fPcK52Sd7aopt/oyJLgqV7yRJ2DM0Nd42QxcFx
wvmA9Be5sBOhf6p0uScI9GiYZJDBfK4YUJ9jd+Q96qazWpbT8D15UlpB8BMfTEugyI/QpKmdFXI5
FT2JHFo7XfGRgO7HvLJUu7Zykd5K5IUTOyNcG+rpZK9jRDu0uoPiPFW7UtrdJrMtMKsLJ6E0mh56
iW14XuX5ia49lazg6BM1JvCgkHVjTneWfQfSNCGFTn83YfZmTpToyLk4e+sNdyBodTYjp2GznuPN
Ipx7JJmLptSk2L8siu446IhRIO2w37TOVO/jTC34/SIM6pZF/B8hCPr+Wnc1Ot7M6DdWbMX3sXCO
42IiHyqt30LLDkZj7udu5ENbHHBXpuZ+cEKCDwbJqJ5fe7oMpH9hs6nwqNvq3K6dv1BnVzSNd5wz
YK96jxm4B60pGp5Hxb5ao8zd5OlR1vWEc4gFSNZ0W/MVK0TZJBC0HJPEuTutU54N71O00ItGUFp7
6E27RAwc+ya5jwXmcSci0bef4npHJK7GfrmP5NAeXVddGyszwC/qX+jzp2tH4wZ4X4H5DZq+HW2n
aACdI3CiF6Fjnp0cyVufDBYm8GtMB+PV0DywzN0pH4r6xtI7AZ9u3aPI+t/VMEJRXNNEGG+KhOaR
gfwDRljHQm8hLLNHD/BTTtMSTGZbdPTVmqHE92BdPDoRiGacNzHGYCgnIMPwbHVwvcbf2DXNvRmV
8Vmr3TVkI+Kzc7FqhP06TkOgTV/9IgEsb1OXuIi6tpXfUdJtTYp53+69e1gD9oQVobFvF+N2EDTd
wxmo47+xdx7LkSNpEn6VfQGsQQXENTOROpNMavICoypoFRAB4On3Q/XMYddsD3vfC626a5pDAYTw
3/3zUTrGYSLOt5YzKdE4fvBb75eRe7auyQSsNU9+Z2H168Tzj0tn33Zc9Exq/ibOX220s7zUPiaF
u2cFtHAaA6duOmcviNj5vGOlXVPlwREHS8d0p7d0lOhTD9KBXMKcstpX1YXCASiNCRx96grf89F7
zv5ij9Xej8Cnl3VPoqnnDm4CCT8nTlyTx7Dr/RgCc9dGYoUtoUo9zC+2nO4gML1UsVQHvvwzyoji
EQBKhb24s81DssDoqrI8Z3G3DwfrxVkAtJaTfcOcONWuV2xnjvXglgdyHrbd3Hc94GXE5STgM8OL
GOAtRnrxTgflWfPjX7dNFGQvyLJDE59FZ50GLZaBaxv2uvSMJvBQs7U+ecyYT7ZhfexNq9lOmfjp
9fipSd74EYi7sYP21XvqRdadzYEuf7VbsqcRAa6NKrmEDGneXv5+YOr4rz/9/ccw9YeDci0Cl//+
95aLqx9hiAFnQqCB+NZXJFwXW2n7Z4ry/qFQiTrOYic70IJm3t44uiUHNoy3dJBPiT9ONLXVR9Og
p4Wpzv3fro80xqEsxIOZLU9/3uuXbPlg4jDfkizEzli0nosLuGVBn6NyY0R53uwAKE6Bj90NhU/7
9rx5WnkLXDbrvntHWa9D1v4OU4vfzrTeWq960rPRuuQe5znhlHee7X1TXST3VuoOdGXMLauwfS0S
jPmWMZ4FLyDgd2gO0FKWaUB2rjLT3uCgxu3ZBkYRH7IqyVcli/SqddwvsHZfhlHt4Jo/gMl8HZ30
jiFDRT83SjHqMlMrrCij+dG43DImtsJ7pr/ZtdcUt60sNT/CAg0OO8fyMDMD0nHkHf9+0NxhPNa6
/4ddetjiHlNnkT4h7zZb0dKw6JeM/tvWBO2UJWurGX5U493CtNORMtc87c8RTqwTYZub18DiyKZ3
1Ult75ng1GQtnaBoUY/xeO2yermJeTNnoJQ8iRa9IGEnE8YXQtv3sYvfh5ZS1tnewzZgX2JMkJci
LTuMKz+uzSboFEUwFfPnnMv2StFhe6BS46GOwmRTaTC3+0J/8+fMw9YGdhPKR8UPKWSf0HfwV24D
yNx4iJ/9FjjqJH1FZU/+qyzjXTO99CgGDal/GnW0I7I5My6qlQyKtL1zU8Z3viEgGkPV2RBAwxzP
JUhr4N6oxhqPVWt9p2kc2KTuoTjnIX9HpElx1lqbtLdfUxLcHG2zRzeS8x3OZWpQKp/HI9cD1Tot
ZT3FEuQEEyfj5IoDBvqgtPeNrE88ut9mNbq7khvmqs8zb+WN1bOhgB3ndbXhB4aeB2MYW2BPzQg0
WwrMGDhiT3a0+cvG3xjgijo3bXj21eL4XA4SzIK2nU7WWNKHsKrM0tuIQpF/t8S+4ds7Nbqxy3Jy
HUbjgXEl65MQT92VNB+Bd8mZ5ednxrZoZl477bXRNzCoRydEuzUFX6dwVIHpxRopCT08ZCGrIKfP
vpwtXPcZ9le/p2VK8y62OUMVNR0PQuVGT+jXySrKfpsanmUIa1CAK9anDl+RG0+rRPTaFVHlXkIf
pJGoFmmCy1Q/HKTSR149+1BTqHlwe1EFrZnxbCyIz2paZqejR+qoBpdEq8m6nP1D40a/Stf2kbRv
PaZsCakpM6NHVTM8JUV40GipglRjcbLFUN9aQLkjVnBoTqdKI+CRogWDkoP1POrmzTLdj1nE3s62
E5T9ibxSzDfJAXCq3ZGrinuNsukB0/9i5TUoYytL5rhTBPFJ7EdPRBsTrAaDlumSS401u9P3U35f
2iaT27FvyIgx73ZLLt2Kv4JqiB8zzusdI773kMst37+1MWsXg0Kyn3sG7UMJ2afMaGVxdbDlNt4z
fZ62GrUfgRdiMiKVIgLedbIYQeU24uRPVrXWBDXGkZUcsDG8ATyaPvkPOLaVDyMcmReadln1k1+M
Pe4Z28PAJw2vuftdH7LGCVfF2IizsE1r1Q2YzSyiAaHmvnShiMik9dVGmGRWYcfO9exuIqlvNOF+
GAkMvCaEy10ZHOFZL0LG697oxTyzdELJwiet1T7rDl9q4/xJyhlTwBBSi4PtC1N8x74N3/ioYu3F
GLIfrSf9xFzluUIbOYwctSCRk42WVl88mziBfFOdPc1Pzg2bwUYqYLu0o+IwbHDAZMAIYnwxWl1P
f5KovInKzD51hX8caVI9O9MWnqgG5dURN48/BWPX+pfcAX9aCmc84iBU+BBfuWsSN8dOhq2UWhGJ
PcAIs5u70PzLiBNhYTEKMPv+6qWq3wgfT48LYLuxVXvIPPKJzITHvSX9/jR1bzP00X2pQYPyB6hO
+jSN+96ZPgQxLYhF3d5QU7znvIc3ICIb07ecu1jAizWJf6iSpn/EXKDt+JYwkM14rSrFLNUE9lyC
Tg8SW/W7UZ0JvojT3w+Qiv/1J9EIogW4rdEBK7WWysNLPdXnMi/+lHNMATU3dF22O0oLvzsCVqck
CrpML4+Vmwd/TXt/P0A4KII6ZvnwdfiPLneTtZNmF99x65OXlpsmqttNY+kYrCoug6LPn+fMP8Yp
4kiZ0LXje0q7g3ZFnsCfrY0Nz+xrXDWYWLfwXNGTcqJLtnqcp3LvhBWYhtptGSuLF9HM4i1MyJdg
fVS7ZszFm+P3Zw63lO8NtbFrJRRnj3qogIFteteTLxosZrJ1Mt0x6JiwxIVvzIBDSKflIQZ8SOHA
u22F4uAOCYwtop1EkTmLzzHnZ7NwP0c3nI8hznpiBRl5m67GiThX246qLmhtvrHUXMWbUHYxCSo2
H1zIYOVdcyDk0Q2n1rGXh2X847v5cLzvHCoefW8ssC2wAFBa520oy26pQDI3dINEz3WZaNe8B5ko
eVvfjMFuqVsiC103IC25G0BwtvtPpiXlPcElxbC+PDAbyt904oCHWeHLhIC/sfVoL7FEUKvMQqpi
UZClaL7ddjnbN50Of/3HlU59kcU3jl3tnLBZcea0bo4LgtuBtmM6D6VHWGMwcX9V8jJz2tnNTf7Z
9Q6T9z76U1Th1TRfq8yjiSOjEhyLfZnpR7PEJyopeEPG4zqXVqgK7k2MGBczQh0lUPt1N0l5iPNb
VxT1tk9DoiNxD9gBcocfJu91j8kz4e7aZ1JbK7/85KJfM+59deDfs9GrbRhqe0nUaJvkPx5M0A1a
IhRxbHIXqo3TS9MmPyNlewev4KpLpgRXjPfkZ51FBjkrXsnm35Ku0imrc86z05wbpTa4KcHiD2V+
ZzcVc7thjclNfE6VffOiX9P1/IthkY3SXgqNvJNXEqGX/hzMqn4o6/akEX9La6I+hfZIuvTitfgM
OftpRvlt++FKiDawa3h45EyxsFNEYEk6pMdEQJ4ZuvuM4s+1xUR8CrOTId7sCObF4LA4+8vWaI/Z
pvN1feOGY4SHXR5S0QdVQcLBoyvJj55J2kVb+HCrSXjVLc46hKqq3jhQvDbZFL5PGdaJ0sVTCMFc
ShS2qs4d9vv00JEP2PkxBeGE9DADM+072pbvre3EmZ+ZKvSJFb2MwrS2WGSJE8wuF8C5e51prlh3
qV/RIyDYkyLkAsdDvVXVsDcJlm1q25UH8kbilZ405BrPuyWmJh701j62bvxYC1NcxtRpYf06TiAg
vREFRZD9+6e/H8DRPIST3NstaPQWwPRKCxnh5uyjo6JRxivEoULZuq9wkKwqPlVlYv6OGVftZr3c
p838IoE85owoDqneHo2ZHtSB6cDgvOouV7OyWLfoFoAbjT1vPLiF8NlK98Ksin2x9MBPhXPNsrba
uan7khTvtQ523x/m6Cji7gZYaw5qt7pMDa156GIFQj310LYGJ4m8xmYMiUE32kBmzf5yUKkDZMu7
1PbuPWSVflh6Tueu3knzEibgOlC4HgsLd+tUwBZmdEayS11cHz6kSXPsSanUe1AWD5NjUMDQcs/x
fM6Ytbcf6V88tI3OY9HHDwWl9oGt1COEaraaUKyreKZHLUwgbrQqoH2nXJPigHELWfOctppHtRWb
uIsXOytB7BI85tu3w5GshfiJjKvNt41LYAAQboCpopwSzczN7nFQui3qK7TmHdP1xeuznqNM2/OG
Y6eYnX0E38Vpxmgjx03Gwk+RFlaiCKIUJQkljgFOu0HmxCOdPg1tkhyvpEjcE5xcHvhCXqxKTXd1
5tkAMxJyU3bM6+3A7CJmcECVcgRfETHmZUJ/30WGcWFNfcHS1qxuescu7YWNZNN/z7v4h+xuThtm
xF2B1XC7FOK09nxm04KXHXHkSeLhRQ/rd82Qxo3bTYvamSwWEd5tm3q+yDHPxSheSf0uTZMyhGjO
OTzJP0mHeTQG0nlCgCBac2HHhKd0rgdPwiqaK316gUjBHJket9XaAIIwGLtxApOfNZm6o1cu4D3g
59M2t8IoT7jKSJDMGgyizHPv/34gkXfzZp3ziYOftSNJvBqZFp6oC/JX1tFNjbeaACC+VIio8cRz
1indCmRq5ye7TYeAIu4W7535aMwmofg22ppTs6ylDEfCvAVQmvc4SMd9hyUpLboPzT1YafvJ10nP
sfnb6+K+aDHO4D4h+Gbf+fVApK7Nz9L2P7w5tIPSiItzxVFzrdKWVh0r0s7+rPqgm+lyikvzqaQy
FcOOyf4EVVi5A8D4SXDdnsKn2kluOuDwxmj2fqMWSjpJjklZxwK5xLLiDjU527Vd/xQKUBCzZq9B
ztnMj/zT2LnJiZ7j9zgxnwxq71/IbqqAN7Xghqqii5M397j8qckzQrQqkC9FBGgKdxjNqaCOw8RD
6eJsKotr7ckWF7qgXksOW2uQlyrTNKpEO7VD6twIQkBHg0d18smDZwfVaJ9+yIUpdeZ9bBQ3TcdE
r8n22DhMjFGj1rmznJCpyFxrTo9LKI2KPe/+vpNpE2C9OxUWQfK8pZ9DI2z45iLCQmYbPvo5poTQ
qvt9TYXRNR+MUwrAY4kZ0gwK/F8DGNTX+OhTwqYL9mZ6K3va+CAClvvEsrurIGS0km76lbHq+wQA
dT8m07hE97oFiUI8xtqmbhzdU/FLNGFy8semHeZ1pIX6S9uhSDGcuTVNOb6+u1pe/zg1fUmuPvb3
5IPEoettOKdxL548y/2h0V7+GPFwaIGbRqL1bpllMHYI3UB5Bx3uxSNI+H4FLMH6ifiaE50R6CAL
ztHGvIiG0H5c0iYsVN3ZsphAMzyrXr22fuzI9/40hnVK7GS8cOugQXQwPyW1USwN4G9m5ZuUQvjE
ikZmakMMYr2ui595XSd84bXbF2S/nO4+IUJ6SChG345x3T15/dpeFrgsHfon0fo+yq8jscbABO4L
AzeBj4e+yIvy1ZDiNnv29CPz8V6PHMoIpWWcRQz6beTJI6wEG3ayIsBxCawGXITeHd2tdJO3Aixe
GbJn4xNQRer+YvZ7D3MvfElcECeQHI/9uZGpt1WO/VyzOlJENd9hSUC7NbQCC+CorcLQedVsqPMd
Ri9tiW/nPqNYWBWEeGTxYOE1bU3ieUj5JOEqflkT5mjefmfaNAnuZURSdq62wd8cqXXv/UFF3IwN
uq0DcH1nmYgBDd47TMO4hP2Ys3UJ2dhu4B2lGrvOcIjyGHggwWUmBj+4X5ce6QT63hAGgxjhVXXD
LwtE51Apxm9QQrznxJ3xDGA6RcLc1sunzGrc9SSUvtLU/6zs4lpiQqL1zDlH0rx3HVtCv4PcbjE2
NyKxwYL7PRS0FKJb/CJbP+hGvzd8vpsEqGIQy+mlrT5axyLdTZBvpTF+YjzCDZyWsaqbzpHVb4dP
O4aWiypLUlXNv9zK91OhXgAO3pyF7OByHnUT7qUTxyOSWFRvDNnWBs3j4D3SeoJJZWphT6/h3Rju
GSPxg1dYv6NrXSwxfLAxBWPlhUB+GCnX0vhYKn+gPaE1V+2jPeDp00AUrBplhGv3xhDwsYMJsBAp
AlgUFbmL+Q8BzDsrfZOa995HgjquSO1y9JXSzd/a5EyqaaU1/k3vsW+Kdls5xtaiSMGOsg/0Nw4b
zJL0/lg7BGoa14uO+QTwSwJYmJ2MwWTO4p/8dCFg6UGiUkniJlEJTcvii9DTb4YxgCi4nCYkzjfY
FSvmHv7JplKWalojJ3fwE6ZRdb8klWYsd1taVr9Yjc/S6GAjESio+6q9o48Aohv5oVZ4W8a9lGEW
G6sY2bdC61GTs3Ec6gSCZDRwINXfu8hHZEytSz9k84MK07diSLzfgbt+xlZ+x28G4U7Sq1iM2Mnn
SD5oeWHvpVXbGNn9u7pJpkuZW9Z+7qJnPcGz6dQ6ISYauxqvP/oA4q5wOAZOw9FSZABH2TUqahG9
9IP2X913CvqFhbZtKF26m2vrBfBKfDLZf6jSgqSGNQSPqctRP4ratSgzsj5NGKJM3yWxSdVMn6br
JC5p4SViy2FLrkxdB0OsbPIgnWJrMfQFT/fl2wURipKahsxX+7TGhSzqUyy9114mjN/6lipXQE9z
Y5+KGNwg37KpITiF04AbnHIEwCPZ1pgU+mZKPYI/fUYYZzZzHhQlj+8cdv2eeOijjzbAJI/cG9Al
sTJFHZ6YLcybUCDwM7lJrzbdR/988Gpm+d44iN0/f9ESqt8okkY4qluN5+Xf/+u/fz2WtD+YBd0g
yZiNe1fVz2D/y4lMBB7R0ZAOhykk1L6I/8zMCkFAp3RvMuH1JiCAHjYhPVacEPviXat9ei1Ll9kh
3Ma0nzDD6jvXTz49Dx2sw/jBWYDsshlaKIOqCnyHo15EPodJu1smxdksDZb9uH00EU42BfCYja9T
Zd1lBwQJeqhtTk/xHJRY7A0gFzZMUnYqyths4zudgU24LCCgvkQgsMAL5JhVtDj0QdN9edJm4urf
ap30oNH693SPFxu6p+NNC2AdgCjJGrv8qRdjVE/jLYU9UOBm91YldoTQ3kqKjKhqAjGKPNgz3hot
xrpejlFML62g80EYMXKXW6X3915CI8eEDz3W5ars8k+dAMaxJLSgWvkgkvJRYd7Y4SPZ47BtjnFO
UqBOawbSkeUfCi1kg1UssmPq+cw/VX5OxOhhDcUuq+PWEVlTcTdtqi1lojhxGRFuchBWIySNPjPe
faP8mUf/Aph3XsWAGTDS8upmLjMwgYMsaBPc7ACarmF+V8bmi5Em35bI6suks0QCPX2EkzXSpwNv
tcmpOuxqAAxTewlFSs1pCGqstWzidJwkBYPYuPi0vOlS1/WTwIVLpLA19nh7VhBYPxmk/NFnhloM
M8y7WMsfTD/6oeSdguuQZ63QqbLA+TY3DMwycDwIsH5+6t38Tz2WVEfGeJGgE9CPCLMfluV2mLvs
RCQTfTEuP2cfbR4BizBCBbmIBFV2JKhWFx1B6cEtdqQSJColu10LbJbozEPkdg+pmTy71vRmcMdc
++BEqL6lzS5MrfyKW9wOHys1X1Jl/urlvFVWhwelMk/Me1CIYrN4TitgCqb5Pni0UoPve5ANQc62
9qtg7pjKYNM8jtQ1zzYllxKCjzU/6WXSPWSutWoNLQH61QQZXeSWioAX4C9ZdS6P7P8bZf+hcNsg
cP93o+yql1lSfv7H9rOt/huJe/nP/rHLmv9p61C1Kc6AXCCEvjBz/7HLauI/BQZVw/dZWB3L8Cyc
tP/u2sBk60Hu9g2iBy5EZlDR//LL+nxCw2Cv8YVt2dxkrP+LX9bWvf9OnSaM47kGsSHP54sDa+T+
D79sauYQjyBA9cL/HinOQdQSeNuKJFp3tcdFR9pUYbsDC0Oln8suyHrDePaINqxaKwamHzqk12I6
ARvd2evdgBychAedoAPNYFhZEl5z025/ELO/uPmiPXpyIqxpllwlIh89fCAR4o8ZJVN/P/uxl9aX
6RcuLQM4DfrWNDaR6F/tbMDsYjSQmUKHZIsfafcjw0GLdOgK383fUPLPlBpkjS13X8gGBTYq94Mp
HmsuU67bGeuQJq1VJTnmkKF9ynCTr0CPIHnKUdJDtOx5VrrNaor6pmIKT/N0EoCwrvWTUWPYoFoc
BiIq/hiqYj90iDYtiIl1yRFHofvwpZA6HsnOUehl5K63bbh87L3pOOjxqz2QgEAa+yTm+JI4fJfO
cK0SlpTYau/i1rhERamODcWKF9isD6nX0/QoxTVZiu6GzMkPTvaCm2htUFf0PMQA0MycUumWKqd1
rXn019baKUyJnjmo0it9ksm6z61rr0Z18mCizDogwURfJnPTe2s0O2Z6GfvPtI2r0d9xIz3ozFBW
HNm9nYPppYkszreDgxeIgqMQ+GPZbjLLTdb6eEk89JMC6sR6VtR0OqWL/AmDuFfDLu6T6py55S8S
L3RTD0i2HnbVSuS1s1fRH8ebdLycPaS2+KkGPER/7DGK+WEQoYivZpu/qnRBXeE4G0C0DeEYmJ1J
Y5ZjfvkOSWVbY27YrzDO2iuDx2EdcZYJ09zZJ6n4GdvqTC6p3riu9dTTar8jk/qVKH3ap/C0V1OK
ZQ497j7TYBhFXY6XQpYENUlfrSq7q7ep8v+EtbkpPIvRJ6ONWecJgiNF71lJPUbZS3/TSPN9ZmgO
km0BJz1Npj6SI66drSQ5RNw8xOlhA+gx7D57o6UJGUGQrh3xHuTli2vS1wvFGILwasqH+FZ1mIZp
Q58kFq2MBWDldPLNUpwf6yJ/rwtYkVXsfZNDpeAyGp/7lINIXHuvKUkVA+bVyuXosmIexAmy/Cx9
EveZVRyxcoN5qpIG1zPhEN/+Y4oFhiwYU6s89ql4arpAcx/4VnFMxRaMUDqfCnx3dICHy+SCQPJC
4nZUNvCKxRvbyh8UFm/mvcaTTo7DpbJ1VytFbSceu36CNdw3+jEqcHlxU3gXafOuirzcQDZ/nonI
r+bRclYDbTqbfMwfxy6cKFTTX43QONt19tuTTgvcuf0MW94E7KjafOqsJj46srF2k928DloJGX+x
17bVgu9P2m1UZnIPlJbUv8sRoK1g3PowX2brDvCftauFvB+1JNkNIx67Vd7bvEqR3CYCnqiDeTWC
rEfdeNztuqq/ki/ZtTjXtnWovZZJdcpk8STdcAiALgAdN49/P7SCCWdvt+/ME1/q3A2DUiPcVNsp
10b2dLjjg7nAuki7MI83hwjpsaxmIj3RbS645A92TMW0T2Ytgb3lNuVTw6K9kXA0J9V/9mHVYxH1
XzUPZlIWuwGFX9gkfBUYSZGuxukewEp67q2p3fuZuLaOoY72JVxcyJZJsXXbMv7++2+70MWXBgdm
RF9L4+ncsx1RsoSns6Js+whKJY1HOoRhnK8Tm1kWB/Q07dSx5X69aVImTVmfN4QJe2R6KBYMeUGt
yjhedaANAkO2/bpZkuAkXTsqleJ1LUS8yV2OMiRDXwGappw34e57JbdolVG0aTn3GrADAD9GSQQ8
SjY05G3MluzbaPKZJRb/3qif6hz0pKw4ajEL/lKVmNY2+HBk3zU1Dp+zp7+Ubnv31wX71yMNIeGi
O3TbOKX3CseC+ZoaROB77ner6ZybOBAzneppSLMcRol9+cG2NiChDc0Z8d8PTGivG6dIf8sqjra8
WvNNXy7LIAiY03KhqoppN0XdGW+LzjUx/VP6RQ0KQvZQsDCiV3bZbSl3eY7dKD0bsKyC0O7OHQHl
0YrEIXOfcJNhNLRMOGiO7h5wsx+zUv5Jo95YkZmdDjDAwO35k1qZqoOj2pa/zjJ7hbpwNH3su7rz
bhgq2jdGT316WzdBmgps/G1DxyN4+jp1wF5lzAFMCFV6ShHBMFrfSjr6Xlj53TQbKRchn/8/L/TX
EA/mouOak2a/mSluVUG01yynBwL3+KebYznLcheNCAhIu+ilpM93ZWvttAHLSETbsqUJEETE2wyJ
l6I86rW86ydWA2OE/16RyYjivAsAlNEoPed4n5rOWkNwiALIZyDvyle6nSNzABRLow1yyL0CS1Ca
QSb0bN2boMbb8WNqyR4mXJM45jwVYfUxllx8kZRyZ1YrZZ2dkXQZZLWDaonHRgnj6x4UnediFfZ0
FCd7PmXmsoHn9XH2gD9xPOk0MtP+dM01sXP4va6NCXqK2U/Fqai771kPH2l9UicnItYzAzZD4W5Y
8mH9dTJ58UcBgI5K70TrBAlUVQTOXNHQGI/rNmcOqaXz/TDG81449oUz4kdTMURzcPLPPDnN4qqG
09Yx6xqHqtkQ/UG6chJqIHmN3alfIO2oMjVrpkhpU3AaOe+wS33nfg3NwY3j7ViYACmOrgFzyqre
RuivsOGn7dxBWM+wHcWKmW+VU9uxmIxrXpFpabeus8E951l5Re84O7q1w99YECvs37XSgIqIeDOq
FKeIochj25jlHC1ZYTldy2rWdllUfPLkUF7vnefWvVcu72svn7H7HIzY3MJfSWnm9Lqg8tcSLACg
97e5MOS64Haog8VcDwwuKGbG4kzkGZYWthMeIZwk951UPFxUUWycbjGPyPanEePJ4Ckkk/NYueEn
bCI2qOo8KsKM0wmRYwdIhhnWRDV0JIS2qg2LbWN68JpC3vsZS93ETxDhO9+YwsLIghq9s5MnKDII
fVTpbEVv93tv4F5MIxIpZdk+uiPxEcZnDIFBxDgFTg12ZCTFUaeQKau6XTpRA+IbsluPYJAZFsDe
qMdvoiig373iqzfUdnRoz6AYwbjqORs/LS8+W7hCjB9GBQDaucosHYOUKkeORv2dyPV3A8tE4KDq
MqeO9hpMTCUnKKtGNq4Hq7ED3DCw5/Mmvjo6dFbosN+iCynQQCVNjTG9MCsHN+WZYOxDJz1XECGu
fz8knJJceH37eWCxYGiMWCKRg0sL+5BDsxPe4BNRl/mojXF1pWC8vBp0Kx96+oI1+6nqkxcrGY37
9KGLua66hpmuI1pLpuRdy/rlF2bdw6h97iaKFxpG/vSkhLgoQ8r0CFeNl5HNPGusLUCRByu3uiu3
ilPsJN6VBfttZnHcydo843bEBINTwLItFyqCoxMlcRggITvccWjaVrn7VBWZwIxrBYaKCZ5UqtxM
1I/hBpvdIFt656deX6xiOGHVEtFw47+Ub9zw1qBx9Lihq837hnUAPyEKbRgh5ywBJQfFY12BMFoN
NORY5prit4EVAKOWb3sY7ig1t6y8vxe+TVDQ3Uibc4Y2GHcM5zaKPt0xZp2p935l0qqMT7DoEvp+
zXVM2h4lGD2jbzE6+EzrY+dMtbbHv3glTg9G3TS4OcV4UDXYiTOvQe143xw4isAVodzFFQc/rFI+
TLB4JKKdhJiTVfpBEVlOTsa4kxx/V8LjH9Lyo3TaHfVHnDVLa9iQaQHGqusY3hpjo0m5jxlhrHPh
8k3adsctSL3BTd0wkojIoKQ/NIQ9Mk/egBmE0Y7CibhpkPU2H2wYqWFY4gZgxrQuBYt4Bq28HfX9
0EcnkPyUnciEH6LLb8YRj/CjOeB27qNopIG0a27A2z3AEkOkzmyTKrgfn6YEBdikkGjYKWe/Lcpj
GQDROaTUZyfaeChCwyD/AyyiDRuAF0oEc6I/M4lNt9O8zDB7E5ijC2KKuKSuPVZGtOni4ZaZIGCb
mSaqoUGJ9D3Y62X+lSWg9KwsR4sWxZ3Bbw47zIN06ziYmZ6ahf6hgGv7NsO3CdyUxll1+YGVe73g
lzTCQ4RvuFVy9lai2Y+8Jw7kkBUdBiMthf4N4NA5DsWrHMtDQ/UPguNPb1JpnGRXljC85+wfzCIj
XuXwTsDa24i0ep30Apqd6fBCtA2SmTpCIHbo2ljFPvJlwQ1lR4Bt5XolaDuvWNlM5E2MMmEiY15u
F2TU3D/0nFLMhBlZIfv10KmPxOJHMvFYRWgCGMPlqYa54DdIqIq9s23zfQ+rbJLTM+mxfTaGbzB7
f3031IACM04qwfhl+HwMpU6DfB6G8UtL0Q30KNA6jhStHt1Yox407kZsXA3U4uEqa+DxGUZgDgBn
MA7QqiR7QhTmp9H+nZN2Zxj0nqTTl5Zh6GkXbW82JRb/HAxW6C94j/RBYPGgwfdFq9+H8zTNlwRE
UGyTwpuG6gsXnF3OXyhkjw6QzF2Vc9y33zQjecVts6vqkfOpT9Rp2uopY0OtbCmudyYarvv4ymr4
2OnLIzvtjNr57LkL+sazpZqfvnJJ0Vnjts2SFsrodZ68AWexLzZUAR7nsVnnOlbldLafXW/6iBQ2
v6iKAn9gVmvYj67qjyzdf3CDX4Wn79PO+mYc9Dxydyk7bJkW/F3ASRk/rAjSfj3Pd9B2zLOePzrC
/3EWJXKxkKxK1MWxHz3smJAVNR5moLaPdc4oEW+utB8MXH9BoeoC//CHble4c4fjgBM1hSh30m24
xI5i2DyN9wOkfVZqlm1PPCaG0QV1VRrEoCEuauMJeG1JKKd7iEd2867Yj0jNq8ycNayfNcz1lK7x
AVM7lpNbgq8msqsLpLcZtoq5bzV4lYovNOXnC8s1wVQ8PCSw6OgTP6I6vbPkkguK/4uj81iS1Iii
6BcRkXjYVlHedVf72RBt8S4xCXy9DtqMFhrNtKog85l7zw3PcB7gVCQEO8wMEXwvfJIh/CJWN2S0
Iriz61tZjUfmZt/6lMGhhHIgOuOf3+l3a0ZAFcGCVRblL8zoVVqog5j7NyD1PE85w52+BFzm/DOs
EAhVj1Rz+huj5GWMvAPaDw4fuvkV8uLV8hM69lQRChMGwhnvsRP2awKvQBVJ88R0FclnyXlWXEeN
aKuBIfQQPU2lSPZKzJ96Ne4y0Zi3afwmNMU802cCl//jia5PHUROu/8o3AFXWTaByVFXOThcEjr+
gd7k+pS29dL7A23dOFyqnjwi0iD01aAUhg4oClMC/3RBQTlSByBek2ude+m7Kvzqmkpkt7lAmJwn
1otmNegcu6S/UhK9q9rHRdJhmLF0kpjM2HywLC47wy+R6oUQm6Y2uYD2f1jY6cviwVNS7S3j0YIi
fO3HUeKzMuVNVf2tixiWhSgF3ma+qdGUdwzm2l7j5G4M9zUrv/VB7d3Y3fVYMfOuv4R5wzZ7Ss1t
1ZZ71czQIGoOfSgaqKOkxVrb/J2hmQeu5ZmBbv8OSieJHJGNojieTPPqhPFV5fNJAvRbqRTFJHON
lY6zGhgpUwYa5IJ1cDs2T43sv7o57FeUF39SKy5O7V4TgWcVwckb8/Rt6k33IXIeOl3eqs74M+hb
i5KuyYj8cacprV6Z0cbN8N1H6sVKB2KflnfC7s01XhNElxM0H3Zfhvg1purViYxTF8pz6OjRpu6q
Jx2MeAFA8+6J94pw7i0a+AAGGnwohE+hWWImLyXFUS63WkK7YEn4/U7eHk1Tl8g7VY1Sjta0qKfs
ZFVVdBOCSZU12daXqO5wk6l1R6wekKioD1IIKEPm2w9zEiF/6/J8y07V4JmRJ1m1wDTQKAV+zl/p
eVH63BQgsulIr01EyIXeDz/o3mqcisOwjrnra60+lKQjfFUQnlw5XqeFFgYzllFd5GKq9ap720fx
Abn9vOsTeDxt/MuA8azDl5rLr8W+30EpCybducMff7ScBZnzN/fjSetG3LftCFnQf6h8sXVUQZKt
OjGDeeqyOiiUnZz9aDrmNfgtGnAB0riP5B8eaDQ7sgJA3Y+B7eo/la7ffCScG92GYWUQCrfy0fWk
utz07uwjwPGAc4Xffeb+A+XOH8PEtiLxZRUZ6hHPGaHv2t1zTsS3fLmdTe0vhn2W4U1nElauNNfD
G+IMd9wJYk18QIC9ul6nc3ewzZ7VO516picbZjRMCByxQrH1WIoa/l0B5MXKx49KT+drkw3YC3rG
h72h6j2P562FSdxkxVGE58LrcLKSopFWptw7VXTgp2jWBoSrVQWryMSctu9yyjfwuTwYoGC65R5A
9ULYPVrlQx4haarRAKwLsov0cWLa1UKqTBKSsbBUGTQv+K8mOHCrZXI112q8G0n21k5QMgiopxlp
mR4q86UfIRv5ccQWfOaVmeVOn+Z1kxjdLoRk4ZZ+t6PvaJmhkxqMVgJdnrLQB4fNMuyrkWQekFLp
KBFrbkSTIh7WvctSeOCjVPFD4/DqhBntUlJnqMm1P3R+D45gsR2mCi8VpsRU3JqkBXNdKKQchTVu
Na9rL05E0mOY70YW441efER96wZxutZkFu0KEV3wOQ07z0JiZ2eSv9yp2WkkBxdC8l7HmYHkjk04
q+3qOE+4PsgoW89pN60QI25avo+VUGAREF3cp44gSGJf8pM/YF5ZhQX1TyN9Xmjza66s59TX9Js+
NCMfEkZgoBwB7w+a2rYBfuRUz6WXfw6g12/kjrpB0wr9EnpmfPJyyLS2aX8zS7fuJsOSJsRHyr9D
g1v7Hz0IgXib+w20WYfX28b0sJ5jGIPC54PO4Q7u66K29xmz8bFhWv4F+4m4puyR/f306HbuYbDz
zxCAVWf486uPi8MELwX6EGwtjECFufJaet6fJVvQxhNPsifyQ5FM4AGqdt4YIB7Zav5W+agfF/4L
1mEGOL23k2mf/HpGf+pDkX300lNgD/z6xLQzMGTzFM4a30Dsd9sODcaBERzozxmris4j1Q8stifw
c7bop2NaTe2OjpHevrR/k1IJSAAu5k7R8ttRTW0KS76nWoNZYcGAQYKyd6GNxMKooDdUZUyU6kyp
ipgQmxKqfrCUDFmMaKSP14mHYa1NcVbqvLlC5zAYNCbhiCwYU8nN1IxMIZqOA6RHQE3XHlqN2HrN
k1Y7EkQvzeIQsd8AZjrzb3OezhVTHjIhDWYAGUnTRo+72hOPaRnhAnJqhlZsH1xXHTx72sE9vKUC
vIWfSMXXlheBJaN9KttX2/dP/krVesYmojLXuU7pPiLq1SNsikXPFpw5yx1t1k/sjO+ARgO3jKgL
4UgHDcPHnLXyajKVOthJdBxzF9JDAWTfyjfmOMYr1E/2vRH9p5q8tySrJf4FgHwO04TYhWZKzAfl
IFPYweaGxO3nBpMQxMt1RK3tKOcxf1pwNNkXcAgkALqRJSJDLUTCx8QIhlkR2TwE0Xs9r3MVEX3i
kIhUoW1dlSZms3xJiEDGJx9brBj9PH34OMTo5PfDXF+J28j2DSenRCVwg/67GnSWT7mNkK1z/lIW
i6RHMECvyop9ic5p6KKgcGV9gA30qDPUY8tX7WVtmUDElx4znIEsZ7TfIPAY9fa7Zuq4ZKrsGpMH
FvMG7C3ffgm9IbzMhfr1CRGEhtpNS6Y3ytzMCAav3uKa8XYYj3ZNiVp/DtuPDPxzb9NjFwnJBBbS
DMf+63o/38MuZXK6zL69UKDmRrxmp92SG9dcuIswk0mcynXKR0/UJS24Lx+RdaOLDCX7uqQ9Kf9i
aa52YITx2M/+sCUaoDomNmZ9kVsmei8MZJRXhN7l4y5PHGsX1RbcYq85itz8KpYTITR5/OrURwLD
/hBm6dWOUvlodnGHTJmx1MJndAf3XXLOQMSgdojVsR+GPyKNnvSOr3kcSaWxcX/MXQt6s9Vfojax
QZO3Vztk2qFSfM4FPjAMDdo31rNHgMwkk5G7RIHfBaGryXXeWcU204ddNOh3BFGrHrvGLqygmSYN
I4BxrG90kqm1NLncCEW10Fw7VM8Nw1E1DTuzwkVJ9WMEmf2MUazmJ238td2EpPOWSJyTVmyytJeb
KKNStFE+GAP/jJk5Oq31O+yxLZyqKvRZ4JBbr7dnO8QNwMrrG1piTkRF/osjcOJF9nERwfrGejMT
mSMKYAlm9ODobnbhOMVCTCYEhB07mBTDH2TGYkWh8h13xnJzd/kpYVhVj1RvEaUtA/I4SDyt2mWq
/6H6YpMgEXyT/HDsUO0xwhBOoGFuBj9lPnXkhLEtJ/WryvsX1EH6eTHHDin5laGQl0LTsaEjV8pC
qCTQItZO5vpHQnJw3QTMy+U+NJMqGLpfPltMxzA+twUrrX0+iO9YFg997vgbUv7kQdgDxsdu10D/
+CLQnQPTHbpntlvPNXoE8FPcBsTLL88tn7Fl2s1mmOwnK0YjGBc96ijioekO0GAldXtTyXGq4xZQ
Kq51l7PjWsIOQZeHoK6CWL2KJubcPW/4xoNqocI+O8vlKcD6oJheEiXRLr/0TRKCew1/Rhs8i0EN
BLuhYVUkvxxdfGb5dMplZKztgXZr4R+UdCDVSMJpDvHUNFD4Wflbpz8YS24kMjVKOyEhIg7YDtq2
ZXQ+6WrD2TSBI/6XZIwaKSn5hZb45PdUl50LZXqI6SlhBqyBnnc4pTIFRwQGgYt+yo3DzzoBluD0
ds/KbOIp95AD1z2itq4MyaqVsGHy2l8LWE9blKlfw4KcaVMQAnCrApY0vyqb3ztTpGtVasiSQlx2
lmOsm74P+oIE4s5DWimy3WQO5gEcJLyHphzwfou3wZ28eypMatFyeJO2mWw1QnfCaT20bbHjazDa
7LknNXMj7EdCuf/MzBRBTKodNk92nSPvsyUXTGyUXFQxTndpy2qrNWxUTZVcTJOhD2b0Rf3nNcE8
FCgeq++KJ//cVUVxYeoNLi1c133NyhMQLwU0OzdXUTT+70+zPeOisL8D92fSqZCTzQks+Yi64Jpx
10TCpKEvqTwTXRBWgw4qrYq3ThjsbbjrNrEZRtjWrpiR802ukm+JUvg4cC5pE0ijJsQeDfVr77Jv
3MVjfXLFgrjJFv7T9GN4mLltX4MiasZbHTvEoYm8FRxYNrGee5BS7xclMEUztTiAIND/IQzpW+ln
f2U8BO0s+sfOy94izPkMHT22jZPR7VFICBUWO6JAqMHJHFr5LVq/dFmfw5ZfzAbsxw1kCv3SoBPy
vOiwiKkalQEMCj/umijw9o0NAk+n+SETcPizYTI0bClyobLsuxISeI0I/6gofae6G26Vk7KeEtwb
Zdv0/NaaVseAnQaWYd754ll3dYL33GhPQMIWz1wTaKyCED2rrRMbzC6E8920Y3wZ1kkde5CsXf/c
ePZb2dekk5gMWm0EL8EISXYNVgNhoS646VhVbiwTvYwmKrhMTOGTc9wM9jFNDksFe4ShgdnFGRqo
CEa5jzrnSRDQzJCUi6LV4s1YdzybHtBwEbK5KBb3tTECgmF+UhIXuq2rh8HN0qf/f5HN5K8M9sLg
+a1gjtOzKDoQRco8OSI1ttGc/wwTmcANnzOy7bF7NEjv2dpCSea1cCEtlbGOxCJOllRHxhzEDTa2
LNr0rU4iHvoHMj4JbjglTbjr01jg/ET/b5Df+EgAyXBtWj+whya7VG5MQhr/cZNapA3bbnYA7kas
xL9aR2RawzNlYRkXOHL4hVzUgLrYnGNx8maHGRXOU3zxPQsR7WSUxPAILYHf3GvlKk8quXZUyJi3
GB4qwrEOqESWZANJCLM/ofBGF2Ta/s0ftPQpMYuG/jXq12XUE/hmFjUGdUHLORSPkaOeM4st4ZRE
oFhGmSEthwc40jua2UgKhvmqz+DG1TJNM0XmXx0g0B6VmNNx62BV7V8QzhAtKD+SSXlwe+068Ib+
6Ga+gw+suTpEXuwqoAurjmdBoqffQMElk6/s7N1cg8TyGTgKM1F7oVjtWh0h3jUDGdlqwwKJjx41
lWbYxLVkZ+hE3YZI1yMtYULkf2cE/h5todsMXxp2VBbfVS/pnwD3I78inuah0kHR5333nXglpKxY
qx8t3d3Zae9c01lCWvda8rhMB6l4gYeiNUla4VEqdHB8akQSM7N0WPeCP9obt56OxL7IU3NjWNFX
zQ907vsZoEVu3AfgczdXI8ZvivDpJ7q1tc3uHs4xPptxolvIzOk+SqUd8jrZ+656GPXRuTU6hVUt
lkhmPeFH95ABGRnT/7ncqHRkQJAnLWUi92Pq42VKICYHEe5HPpu+jx9Gpvp+qW9bV08CrOnTUj1k
rESZOtVR8xR7lXyRzUMzIF51Rm/LTPgDSpy5GiW5iQkL5YOboKHOWKsPJRv1qYx2wrC1vZtBbjAR
6a8hBN6tlmZ/SjNn0zbHrvKyCyfbCpB6tK56jCzOIF5rhy1KpZHzkU888hG1L0SJlVG0knVVQQ3q
ZYtSuyIDMlLdRWOpGbR0K6uCHn7I/RPTHKgK/c5bBAmTXNhY9XDGLxUzwKJZKS2z2VFWoCxS+nsz
V59VDFPWSiGh+XXrnTzE4quQvlqkjQTXlKsrK8mV8tmTt1P6VjDTDbLZXDfCygPP6kICbbTnHl95
wAEGVmdK3zun17eK3Sbrr7UwJVdNTl/r9OZT1pRIaOyv1lWv6Ny9TUy2AB3FSDCo4awIHgdJ0VIK
xJb7VyTNR8LdikkuJDLEYrSeYY0L0woyAqC0mdyoPU7Ukxmn6bZyJ/hpLopAOca7odTuukuWgGl4
vKVhwyTaHihI50OB4JrY3JtVgBTQS54PSddT2Z55Kdxy64Kw2xQzOxDS8Qgfwdi5MtJ6GWOSeqMK
Hb7fTKaV0R6S2skCXyGCz+RGR/4Lr8/wGR4xSKD6W5m5q+PMoF4H8Qj3DqWn0cmHNpUGoezVuz7Z
/i7CwCWs8GQ5ERj7WuCNE25z0qlyp2wx2qNEZvQXMb8Ox35TCu00gu/atjovOlkJRR2fAKBckdO/
hqFnAQeJ61UD6MUq5H7mG6O8zUnKKgmO6p/ynE1sLVHzgFsQK6vnIQGE5sLdqR6zsqIujB/KFA81
vfabPmZbu6i+EsdgdGdvc52SyTXDr9yf2r1CXLFHsUr3LhtjL9L0kxL+xSG484al5FKXegAMgP7W
cZmZCP2VPQRS6Wxr0Eg8W/5rEc0dCcCpegAoT0FVQo5hS8zCIjX2xB6C0GkcpI75IcbTyDiL4Xsd
tT7rNZ3JHx8ftWOvNdEHmrEF0URkYGmw/1TLHzf53kGKtrjnvHTEWAEuJX5vjkPEqUD74V+rtVss
c9smGvZJxpwupBfalLiqbw23CG49dHu9GSil2k3nLLjy3tp1unGTUVutWXeWMJJ6JDwy3aZJejU7
wuUHH91qhB1bCqAAibwTO/naSoymc8UJG3MeUbf02GiM4l5E036wQIuC2e3QWaqK9TQukyl1tgK7
TdKF8TliLZ03w506kKwcM8WiCYoJHgpJp+5gf659lTUHhPNXfgOtmK2PBy/xGeF070XYAanzctxX
8gtoWMFYNTnKzn31knomw4L0BZACI1e5/UkdTgvT5ofMaEnhsX6S1q/2AB14ZQsdswdgfydzArXc
nfIwVexv4fpG2xwH9M6Ig9HXXpgrfLoJNge/cH5HCxMmJJs8RjRmUT51aZnuIocvHynGbtT9fTjW
SAfAvfnEA+55qUj6JIRHTgLCnTmlz7477SihTl44PJc5P9k4dp+V6T1XKSSFtOUN5EJln4+Sk6NR
IV9FqwsDHNYJVMCSr3IgfaNGC04AWPQo+0GecpxeWFTyPvD/j9KqLH0lzNdsST30DRYLk4RbmvH+
NDTzvNC3SXOzJxCHnMQfXgJon/GXf9QIzZ4xdq/qmmF+gnVkXbjdvA9rLN8k4o6btivtNc/uxhut
4RvaAwFnVhIIMJx37SNuovc2nYGMA6TFBlkyLkoLHlbuFfy3/Ga7+7CKvDghoAvqgoTR2RjqBVe3
J8MS7yK0Tqh7OY+1jiEpDRdWeuzYgUUtuJ7gYm3QyZRBz2p/U83Gk58MB7M0KiL/inA1AMFZGuZt
mXjDPurBwFAcKe4l2MkFpgwgbQ+AgACBJc+qwaQfE5LDJMFwXhI8UQy1gqG3MClCo9oQt721W3K+
Cq4nJv5M6rBunrQa7ppL/nMyGe56dp5h5b2T5Ar7ZzCCzgxhelXlV+6wXOTNHIoj+qrnNhtPIpYM
8RWHo6xcKuucw7rnNWHeX8Mx9vLXEcUfJvIG7ZhH9ZcvUAD3X1WQ4+PAV5FRbnCpxDCPmRZiJyEy
cY6H/US6Se0t6yCMWL7/FCq20n0qY6QX7BeUx2Jg7ryZY7xp2WFJYj7H3Zy3iEgsEkNrpjk3DOMI
ANR3G1F+sikKkV9oXBBJ82C5/gtuXf7/0/JMXcO4qqrIN3tpa7SbMkZqYJZIJXoyv1e9puUnDGOc
RYBGcsOnho+I3jTvcx1e6yQBb2jrCJwXuOLoOb9YQ0FqCpzWcgTn26SCWSTxYSujE7suQn4OLIpx
xVY3wd1g54kCwIsZZ0tB9Bnv8+QW/w9wA0S6CwLKJqBaNdjYVHz3vazZ+PXCUbBJppxcBXU1pnwf
KoCEY90/liWeXIJK2ZQyAXbsml0VbyuTlj9niv4YyVMZoG5HeUieroLLWH8NRgoBWRI3UMU5CJK+
QiGm7SYDQkekA1Rsu5+sB2iANaeIehuBzRLbWKqbxep+VcT5wSrSkDMNDbUN1QzAcnWRY06w1Kdh
zlB37BQIj5MfAeMh/fN4DBv2givKmmqrMPw6if5NIpvagJGeAgPtFROybtNIdSjFpS2oIGr28vSK
hXwZB1CjpvlqyHja2o66+pNLWrfNF6lLd+d10TrJq1tI1DjYkJItoom/fMTdUHookV329CGbqJ60
Ic4BemWlL+t8Wr8JmMiU2OepyX+6MWtWZQppXH8c8ciusniYd+iV11Y/KgjCJWGpOi0+S1oGrH7O
9KY/zmnRrbwQ16Wyn2QDxLQEfTFJrMeFXv9jqlyBwtQPTQK2w6XwpoDxFqXHoeq6YStK6y4mCNOY
K9FCxc4RjeE9FMWLTfWvQ+EGkbpNss9ay976mDUraeRPjF7mACwGfJthuR0nj5BYSk53hh8lZodD
GPNkrt9nv3wSBfgwyEwUfgQLUWo5Jm+uZhsoPRAQDXWIODp7mVQ2EsNerD4Veo3YUg/AaInyq7i0
lGQRURJ8XV4jw3gghVetww7FKel4DeGoI+nbnca76WuniFGKZy4KdLvc4fLbGAWxeo3cjwPLcnpr
LTbydevkKHr1TzRjOAGIW3LyN6ee4FE367ZCejKKR0riXSnxNduaPAADv3ox+AtfzCBDqILaql17
SPEH9vceANSMKa49xEebG8C0ms3kUYP1XUeUJV7ULUyMhT7/O9nNCuADI6AqwkAx+b+8aPlKaJwC
c/I0Q6diNNKtswFoERVyPFnf0zg/Uke9QuY900mtyix6n2dedA9EQFwlf7ltHzyH+RFHBxAEdJMO
90z4GLn9qxx5XC5d3b4IGECgF/LMODO3vxuO/eUrHZFKSryn1jwnkoELiwUnyn5cd6SYY8pvxcWl
CoFZ1MJ5JQNk180sCw2MjDYrkFmDzJfdKvZNI/BMyMM1Iy3MfSI5VIZzTogT5LvGjD7+0hRnQUrO
PQV4vCkJimukQ5IIVfc6+4kH+5GxI08JZy5xLKTFxxGRsISojTH0uAJ2hsC9iqLa16927LwjJGXx
Q1Jk36Des5NkD47/rGpbsh/xHpA+6Bt3mn5Zlj0nqozOzTBt3dzpl+Hak60WjJkmudVxyWf0C5L4
ItKDD6HePJhcuFsPpQIohgAw+oCB0Dg1WO2hIL0OJaPMgYXmNuQPUVUmz6UzkQjCWww5fpvH1mEs
zLcqtS42EaeMbhY1KQkuWVDn6sH0m2mV2kzHfXhqTEFKbvNNy5Bils0GNhn3dBJB7Bpz4E64pSWj
e5ZrNcPJGiowbpQgGfk/b9nghgA2OGlcd13oGJ6KxtvbCuTxNMIO97hPMXu/ObIXwPcZDlRKwzSS
bMAkJGtl6G5gQz8I4Ao0D3oBzWVqDmVhJzuzI6OvjKyrEbKWGyedyEoXT3XYE/WlzahJrZ45M/ut
1Mnqo2MDKNce4CT4z6z5QNJEeNMNQXZoGT+IJvWPpKHJWy0KRaNHW9XF+DO7FkUV8w9b2XjgEuut
qat2xWEGDSIZ8lOr0AOm3r92JAKtMoW+FbGO/VOz7n1s/SMO7QSJl1SqsdsPQLG97JmMJuJv0mRf
6u9AjvNA2pjaNEtheBuKbG2Ta4HbE2kHqYVuVM9bir9062rlBfXojQeJ7GFax7oXT2M/MxbtPnBv
dwF/1k6V3kUwIXWayVuTNjgz+m0uFoxU7NBKBB9t434tCFopnHwrTaYzXW+e4wq/SgjHZzYwryI9
vUw6qRNEx7zhEVNMCszi9P8v+JwIokizfE1Y3EeZppRZIoJjnE9UMG+22e4NnfrFh0ua2v+6seLf
afkzfNUNFOyBNqC9yGp6yzKQv22GdJUFG1siiiTWzSiRzTMJivJmlbR9ZCdHjCHmjUwKmqVJXNJG
/ZOlQMlmsxWL432WwAHWjfo4Ohme/KT/Cc1x58jdkHIHFT4ThoQxMyjpcO1VPVg5WgcK3Z+KDT72
gNWkJT8qWdTVGdsFo2uhBxpHDZjAzomip2GwS3RP6se0cmbR9DUcxj+EJ3zUqtj6yXylbt8ysGBT
zDZc1/O7zxJBpvYnm/GAemSvAVv0pP5Esj1T7rbI1zTax1z554QoCkTH4VPdGGscOsvWbt6nc9/y
/jY8loiuQxq/UouQpvqst8ArwT7q9F1NYlupctr9xUhnSNbtNZCBeWHSgQkE95jfhxSTfFvxHZHK
vok85+xBLa5Aq9Qy2k72vPHFCELLhfnvhIuW02bgaiB3DAtnx9gMN0L4gf/qij7x3KEd9BwXdAG3
fX/3uvrsEbezigiNDp2GIKrklba31sTOM8ZHc26fu7k5VPHwrATwBSYroMtylL96xXntUJEqme2F
LM8lgA+EROxVGpuiRx6zAnmgQ5KIm9KD6l8DuvUB5QqQlm8h3H8dGwOkhpBqEx90BzNSAZQ3MIFi
xq1xlXn6mSQEcWqZGqg/Mlpjw2SiygbBbsh6DePim6jqFpzV29wg/WjEfC9ihJXYyENh9OSz8LmP
OtG6GVNwFO8cgBEiIZRrSCnwJCQpCkVwkYnRRkxVcjzYGN6rijOoL+R7N5QqgP27zvNFqBdb9lpK
2pCswy8xQGjiJXY3bOS/eH72htG/9IP/1g8e0DdH2/bzEB6F9S7ZgxqORilTl1utwI1gexPaAne6
CFcPWl/CQaGxH7ISLTRBJ3GBFsHS68cEaXNeTIxnvGJYsel7BYxu1dMZaOPJkkm6kjzn1ayzxyrx
j6E0HULJeogtPRf/dGhjNAbpk19V713dXOwODelS+FV19QORfNN3zm151MM+tdY4UMC02/ob12Po
a5/egHgdVfyq9wEgJMkDyPVPSppLWOdiJfTklvDDdikcDYKG31Nf8Z+oEsbsueFyQRqqJYHBERGr
hW/BGr8MAbRMA8dXyFmkeyQLjNlXczJv0WAF0byn4/wmuPIDzXHco0wfGz8KwhputNQ9OheOUxII
VvjQWP1KVlTNR8maN/PRXrcJZ2dV4f73H7zWeIrT8UUir2PqcC3CbK3Hk7q5aFei8aSwyfBQMLmM
aiZ8QW1z4ptaKrZWMb/ain47Gp9mwk/Qh+LTyNFkB5E1bxSS3cpqaYwmCOHS6+6uP/BKy4V0ydCt
qPuB9gnqUkKaXhFzlxI9a4l042igVh18FVQyPxHMSkoDSkTCDg9mET3abnQdGYlpzvAy1KjW4Oi8
dLU8lu34ufg9qwz7Vj2aLpvHLzNvu7UvyS+qiWWmPJ7fNcmVkMC6xm2ebxwawKBzvHWIk7AtFo/w
iFIl/XXmxcOHQAIxya7A7UQuR7bmJLc3Ds65dEm4Dm1YQnNEX+rseUIOkrLAq8Nu0+oKiyeFApU1
+qpHC7sePLxoRaQuMEQkl8li/FKgXTrnTbcrSsF0hIorNyF1skNRRk2/cls5QyzK9kXZPBGscnAb
jFhRKfEpx/FnrpifaToT1Oxoj91b77BHlg2vXH23jOFYS8SaNNOj4rdlmxSdMIRF4N/hoH2GpvsR
MhULDGF+4A7dE8dS7zUxnPPZ/IRY9c+J8fCwsgMDEV18Mjtxi7C69MS0shKIZuGYPBdwHM+exZI9
9NTOleVrOFPFeX+OrzE79sqdtZTtsTBvXT+dzZ5MNxMl4SRfU6hz5GC/wkTa1+D1I1MAohyR7oR+
fC35FElbXLf28DSO2ZmB/MGMhz8xJPOKqxPZLR58Fe/dMb3aOVawtApPpU4ecY87PI2ja+Mm+5Co
BqaNFyPXn6jHfn2tei7QxdopAxkn7PaYHFCe8LPGPVFskginKHvSOrKgdOPVFsOHAvaXFHWzc0UX
7UV8kZBO8DGxIJbDrTF1FK80dqnBPFyz7SeXQTFLLn1t6cDJUpyjSdT8xQTaoPFI7owp/jirnWIQ
GxY033hFSG+ACLzRjDrbzlTVxObpq355tKmvfiLejJq/c0X8LPzxFGmSO6D51jsMwRObIoh3/jKs
J0HzSweHslYx4+0YGfw6lmrchvILe+xZc1u2VqZBpiUxkcIngtfRQK7HG9CDxrmzkXe0/rwHXkNy
FYPXlWKvlcFAHkTq8Lej0/Fz/59gudaKf8PM829a2dGMpiBpe2Ja8z/LMA9Gj8wZx/Y6rIJiHDdz
9Ev8l/OBXwUmjKPdeYkvNkfVMct1GmE7XEaqiguF5UtnUNJN7YclUS215YBZHnE0O5Z1J+nsk4S8
9QrtKDCDtSPrmGJleuOJlyu9n941V+4Nmf2ShvU5RAaqLcIiYeGQT7Fti9pk8DCwKjOmo530K5ZN
e8uen63I2nrlT6iSU5a+pUCac75PT9VfHFEvKF3fPGZ5fTg8RYX6q0rKSOzelA9IaEHv5zsnAbXW
y/xh9poP3+93bh0WB91qwO8htlA1C2/IXxM25HRpNRwAf+5nPL6Fc/bLtik5dQNRS0wEzWY+mS4s
wLQpRWChV9x0GmZ989Olq7Vz9azHKYnAQ7iGk9ecuar8rWY0hwlNq1vlpAhLem8uBAREkc4nnDPd
q1oVJIjcRtJdVqbTvMrlmXEMhL5pguo69PfmpA6Z2kSjald6c8yq+OIWyUG0IB66ed6L/t88TsCz
vWMYA+rpa9BlCmZ1625JR90Yi42ZoAIEMmwcVpafQT9PXYxW+tjirS8CDwPnOh2I1gVcE7IDo+Lw
KcbWpjb/DXNbBdU4GmtM4OU6HTH5WXpXr1uEyBAa1Xa25/hkCPCFHUnZmIU2fYqAyKtr9wB5IV1d
3CrxDnYWN+sUMAI3n5/gyAaU6XjUtcreBaMDWEdrWva9MRm7bhWdlfJvvZvcGhIxQ7/6HVLcRC5s
UKZ0OBz/Y+/MluNG0iz9KmV1DxkcDjiAsa42m9gXBoO7RN3ASIrCvsOxPX1/UGb1ZNZMt03ezcVc
JC0piVswwv1fzvkOu6e1bqdxb6f2C+tI5vwhFbU/KnDRPL8bvMJdazHoyUfMy3KAXl4jeAP30UMH
Y0ydSlJJ0ICbaybrOKSCibXoglpme2t7lLW2IDQjr1GlTkwQk6zkqZxEOUF6+FoT0MoECLhM3XqE
ejo6DEqTQUJMzMoYUKc2XvORq/De4uWJwSVKT8yddpYcdhXrUWozbhkyRAxsQ6saqzi2fXkHvdWu
OSOD/mecOl+NQLLp+ekkYM7zlwoz8DrPBJMeX/MEaFO+RfD2JRlvkXI78rIygzauW4cddD/Gat+U
ZIkfMMxEk/c9zNO3Wlno07x+PzmvKpiZHIJW4tDms+iJpiQDfFu/1E0qtlZdPLdQuLbC9dBzuz7e
LHow2QBg6Bm9w4p/aBRqtHzmdC7fNHVaJrmoIp7LQWQ9gKHzd0FhnOBNPAxF128Nzq2BNG1AQNyq
xN8cVMErlbN5n2vT2g5sDsCVXEARAzsoEipXW34oK0s3DL5+AOM6UGSm+4FRAfQxJqIZNoWdrCZI
0axo+QlfG5DRVDapvy+T6bljoHlspXE7zt616tqP2veeYFIO59TVFZFL+Aj6GcWg1s5Xdr4WrfT8
HOFae0DioItvXpCH37LAwokxE6caI7KWD4JRIqQ6UT+XKd8JAjLs7wQl4uMQ6b7XRb2jX8LrRqXV
BDkdVJeax6EbQOlG4ckLUPTBgHZ23NMrw25IvqlY5XlkbW2Hmc1inHKxSXbHgm3aaPTF1lT1V9st
mKxO0Qeiv63X1V9/kYL+f7io5di/HomP8X+En+XmrXv722fRAay4fcs///F33sbxe/zneNHlQ37n
JTlfLCWpOC06GUdK65+4JCG+QFB2XSwsJgxo2/xftCRDqC++spXJikwJ4QnFp2vL3+JFLY+/8wG5
AUIg8tn9S/Gif2Ylecs3ZC9fxaJmWUio/8JKCv0girwA1lifXRBXIKAg8iV8o0DcSo/rILWC3zJo
f3tw7spsCsvib4XO70pExO0//s5PVf32p8cf//g7X9FbIFG+40hCr1E/LN/RH9JMx2kImyiQPynq
6RGzFEu6pOyc7KeJV8gffhH/h69FKuZ//9UUj/4fv9qcYb3C6ofPTssaI2MTpP6u8Sa6pzavEfT4
JuKPKEIAhua07vU+go8+4hXErgXN1DHTi0ekojjrcuwzqGOdC/8WLcB0LGuR+ugsw9zeTkE0WU9u
5AzhU5+1pTo3/O7as0zIkarbXVR7ssOiEpc2tAv22nMzm9slJyN9LPCtVPGlN+vomrh9bT8BTjQS
aLwmC9EnZDhLdGtk2T3JPEVs52Z/brvRJxy+a+uY5g3jjsx+kFBnQbAI6rKwX8dQGa1D7JUai4sB
XR1RosV6g3Tpfsp2MUtwRAmDSwlNkYqnlOnAaCePE5yfpTrkRXGXNI31FHgdoB42yJn5PBAsj/mg
NnO4zWgy3XXk5zQxs+eionOIMupXFA6+3OvOiIpNw8qFJQ0NsPVeo/1A2U3HF+xG7OC4feO6xEHV
mf3PkcWDf0wTJd+gIODBg2FXIJC3A8LIMGBhCWx1O+OV7qQudlMlq29uEOjXJHJ4Hq2kFpAWJfGI
WJzyPFWXmry0Hn/DIpJXRhj2TJjqrn0xBGGInJyCqIUASXASzVJ/mlq0WJ7yUFKBr+RY4Lz3/fY1
lOVTCKg53gVtFncveoaCuEbKocm1ZBM63ppBWbpPKOeYjoddIT6NIIDHEc2L4zbi4eH6HuXiYgtD
nFgbkr9UtB9TN0pvuGZT5+IpCKK3Q6xz991jAtP/aAYEE59gHPLo0awmVIgrp0ZQt06KqjUVzQOS
efwz6MBYZ6bEu1IjX7WZQJTum6XzS+oMdw8Hv1ljdZh1JeBkxsK4l1XOdIhUD61vRrAHSM5c2zS2
gN6KCnJpFtqYbLCvUMPBKoNAgwlSMd4wTeQc9Nu1qx57jVJ+E+uyg8pIGg95ESGSsVNiqK7dF0Yc
2h+u5Tbdd7CbkjqzdUQNznUS5XfSSiP2pmNuaxCLICVd47kOSTQ5hiG/rRGnMt/PuYXgPdWHpkMb
+Q4OvM23LcAidM/aKtVdgkN8eJTEIeVHE3/eQgzu6nzpa2bRTjvsfjlu2TlCqN6uOia9xXqqZRx/
1nXPImylRGMwmjcoW8HL+oiHPdSVc9vXL2oashBpH8Ebr/ZgY9ILkyRl6pxFVmGiFxn8pL6mOa9D
apReRDcoSlnNUEQSMLnSkv3aESW1N1/dDANqK3JIyGJCdbBye9PKjijNhf8QMXEg1sevXWu+aVQ5
4seOesOndI/dQ+IqSJ4qdeqLr3GvLlkFSNJDAGfUbPWYC++10UwhjhUBT2w8Yh4FarlhABKlnbrS
MxE3YUf6mA+8ddc1haIh9LDCV7SZ5tyeDMZgChB4XbXn3KnzYNGuJUBqae7Nc8KwUr+yLCKCkdWD
7T7iAe0KPCFTr3ada2r2T+U4+4dcYshDQlXDVjZ1g6orS0jfOIV9H2UfXmAgGMWsVAU9LjYJsrWr
rHok3DEw1JOVMdbaDjUBdiucN3WxF3PKqoTGt8o/SS9o2yu1TOretKotbRD+flERUtHYjVj6VLIq
OqZNg8M0yamq1gDVY00tZ5jv6dh+N4wq2jcO+8hNykhDXXvPkOoYNDVm0yg2CrS0IMSZeaQYWeg6
3bg5mGyy3itWVMaaCGSa6cT0Z7Q0EEUL+FI9aRRWVYlkA3PA7tkh+LHe50Pfd0eErG753Ugpy7Zt
GKO7rdzaSQF5Awr62ZSDKCDK56a4wSSPc9+Unn4Oy1JVp4R9aPTcGCq07+spMNAxEGObfeXWVoSG
OaVMb+fcTtwndKd2fqisoBRPYTRraHXEybOFC0zmg+TlsfNGqOMisvvrNd7tG+6K+t+WuvCjrMDt
hVH37//2p/f+q4z5P31M+++/PsfvJdWf3tn+Kq/u9WczPXy2Ovvt8//+L/9v//L3Iu1pqijSPkrN
tJDPFsZl8Seypfpvk+Mf+7e3Ns7f/lzdLR/ze3i89UVI11ImQBYolq74TxqmNL9AnKPuk7Zte5Zt
UXr8DsM0LOcL/1I5pqU8h7HAgrD8z/LO/YL2DEAmlhuKJFeIv4LDZKH/LxWQZ3nCc9loWBaf1TH5
Bv9YAbmDM+NJMw0IF6i5q3CGFTBQae7cAoWpNXanEQR5hgynujdGfW9y/hExNwHzSuJb5WI8ZOK6
mHpN8L9jnp4bvJ1ZYwMT0pZ7ICCQ478Dim0073k2A1smOKerIdpN8SOvPONkzbM8d4gUmReb2qNg
GQZ1tuZhN7SQTYIqtY5tnW+FYAXgF/730rjlTiTBjaf7DfhcZxP0zQzngJUYHdshyh6mSbhnfJPF
uY9oVsFJHZ1e3zvKvQQtwBrC4cAxIYWDy01tDviLdYDrM/4kDn1dj2N7KebgZQY854/zeLtojEYZ
22vwudYmiEqapxbS5NDDTa5ZsM0SLZZVMlseOKkG61SP9huANRR5FHHbRi6rw+UN6QvTiWlCss36
9tO0ho3oAYe7JQ45c0Lc1Dkdjkc/IZxOBXtXigGayzL4KUKc5WhdRhxQJ99cCCYFsonWIRWP8PMY
M+nArFTgH4tT6oByqsJNmXftQRvCAOM49TfVjCU6UaP5hDKkT6S4J5xra7Y2eQDE+tQm6UnZRyaW
a2sJAOM6OTRBi80hxV8Q+Ja18SPOPST92TZok+JqENaA6rOt1hGZJ8e2FVcHTXDaWRFz6AqWNxyC
zLutWOJ4lQOwM+sYJoiaXZsTnSwLrWQxNE8UIfVeOHj2uxoNTxZV5YUwwfIyDumjnNHpVajRO45U
BKPdZzbbSAzchT5Zr2JGYHvXMIkuS71475HNhkF2E4jAvvdUu2ndfrdUdheJhWTH6cqDiXIlidLs
6HSYUs0YeTfy45WQEtEJntqVMPS7Ihhj32SPLpoBgSRx2xYWWr+UdW41ZK9xXG7RmattxYwipjhi
ozivlKr0o8evLy8LnO+Ymdgs7OaCW2GY++niWtjW4+wzolr6JkjTWSWV94wiXgGhHtsXJ4i3uhnU
a8iVby6ftXFdALWeqPBt5A+EwnBHQgfvHcgfRX6ZAuXdMA9NbquxYXKQWPoYYIPYArLYa545uSgf
ahxETOA6gxkVoqqmk7dtawdgxfxDg7vDsML+CU0FuokEp2dyl6ZI28HT96+V1ewzfEe3kStOwzw+
Sk4whsPdD2GOz73RXCIHHmgneWgRs5YTqQ4j+8fV5Dtfx3nwNg4BpRs8yfewV7E9tjiHoq49+yYr
Lb5BJIdtfi6LnAStKdkiN2quKond4yDliWkrTmUMSY40p0tIvYHwSrEGqmN+DNeWb33EuCjtY/jX
mEDtwjmGU+seKml+Y4saHOa0owgJaspqsTO0c5c3xYV9QH6XcbCQJwLrgTU5QP9pV3ugNUZ5PxMq
e4mLZ1jAQFDg8uNF4Ob3E/UJUwfNqVrAgAyTfyVapB1OBoLPX5iufAjg21vXMbCFOQP0u7j8Gc/z
sruY3BdgQkssWDyJfZy7O2v01XPl46Rz5+84yheIBGaWMmU32LrJXZiMZxuzJRogOnX3a8lI0qJH
2gTDYD023UJ2GIJvLPXkGcVrxWKqeJAuHBs8w19zLBg1nKdVl+Ww4wWkEw1K80A2fb9pdH6MvPqn
xeT16ksYXk6YbVTrBQe+8moqZjA+DNs2vam/yizYxkGrdvhSIahmkB5Mr3gaKhNrhs3mCBvqaaEH
CwNZGDKdfFtMjbFTJntgggKgZ5LYTjglpTJQyN4/+HbFjNMTU3+oahtFj0RnIr66OgpOSXuXI+Y9
V10kj1qyfPHgzoaJdNHTQexqm4tFWOyp8/Qj+/L0qIz5grj3EnIJb6Yu5TmWOvuuAqVUlZDfSY0f
af88zjbXSTBtb3tFAKy/KCgxEX4zBjCAnBZ4SD3CON3aek3SiimY0z7yMvg5j6A3rIk7SoQYmFKm
3bVVglpKWXA3ZI1HKtoI9PlIz+Pw0CY7Eo9VKkiBit+j3F88Zx7Bhh7GjCpGPJufbJdMktBsrC3l
PhfvHN94E6xCr4qZbmc+vzlb7EqNA4uIg6tZ9sRxu0l1r5IpWhQc+ECG/IyvugfsaxOTGrhol4hA
rx1GfGR7fmtNjYoLx+5hGOA8IrDBrrQAmltHosJJ5GNFHu6ymb62rt4RJ2Vs7RhVWYqmiLYPMTKx
3GRCzXWkdmWT4LazEdWFXFDbINpFLNR9z/iIxOzs3KkY7n+9CdiA+siynHJmA9eQ01B1S/0gYGvl
442EWHaQmXdfdTNFhBUiMmtAMySILEZ7eDZLA3WyvvDism6sqjxwgvT3cNvQFwZ9dqSB3s9BGPJU
+1lxOuJlH7NdWoq3FGCQm1WU8MEecVO7Bv79bptct5Uvv7HQinZO4NabgpxeBDGg7yLcwJvEI6FB
jLt4Vsjz+waASEhxbtEoQQdAwki0EaaNFahPXIDQBxdl/MYp6FCBMbXNaXaKuzZGM8rCHWS0Fzkn
1eNm+Ou19X9VOP+put48/s+nv/0sm79dHndP/1qH/z9ZYss/jO3+t/np41v+r9NTxQf8Xl/LL7ha
GXcyPgW5R/v1z/GpJb7wp1J5jEEVHi9JYfvP+tr7YlF0Ob4jLMlM0BQMIf9ZXwvvi0lhrhi/mZTF
3Pd/qb72F979nwaaFtNYSnlqa7Q3trSXEeQfBpoZwdEUo5Sb3YAWtclyqiiCBgtEOn3kmbswjO6b
du6PpljYAA5WPjkrFrXMMDjYbpqkLjfFhPqCa/ohUJEGdVFztCZf/bLgkKsIp3Tpde1++MkkC2s1
3msIK1ua86O3V0r8dFK3O9klFMg5TS+KQct2NlGJ9CzCsQRTtEiDhS2I5ZvBr7+nBlsYz2PymZv6
EwwPJ0CfX17CLBo3RsnzvvKaJ1fOu65V8tzX1hsBSfiXZsuC8REQMZt345b+9b6orrQ4V7sbEBwy
HEZkPk5bIhxY5LfdTYOi8ZSMFPdN4ApwEOnKdlASyZkowxp08t50y/5xgpiA/yf6ZGMRkArcftIf
/VoqbmEHQPDAh7j2OtFDW0Z0jTFJsCUd7IXVOe/Hshp2sszfTduLzimwHVOqeNPhhdmPPdecVSc/
IhNHDcrO+bYZzOfCDJsH10p2VcJVhoB93Xp8bJ51iLF9aKwerobbFt3bukoeQjony5yigxe6Az6O
ClGwGLy7WCNiAvDNiv5Nmfm4tWC9opwcv1chq5rZ+qC10YiHvfC2oy4nMpkCS6sZWm34AT/Bu2jT
wY9SI20yWR7WHNwGYMNuJqeDEvcWjWD7HOUefdbea/jiCGuwDgRgznwDkqR2H3GUWqvCNLN95o00
BXVc7jGf4I9OtIF0MHdP0rN3LC0dkoyJQ6CFai4hMSJcf8BjC+WBsk0d5OlzfNDxqG+IBT5Kw9hB
QPG4/11Yz6Ui7YfR2TWnO7jkvtLrecLPAv3Kug4tMXVpZl5BLH+E7K73dtmItewgWA1+ALk4Co4U
dkRox+pTjQmYrUK/zXJOmKoReEePl8CYtcGy6U6srLq662tcvyIm7wqKH5zjtQdgej/7exHX7qZN
lX5apqtnjUInCNq7yievkDZHnM0YvJvAObS2scKEBlaCpHmRvpk/AVkBghLFV11HxZN7FbB1sBUw
cK7cHoyV2/onp7g2VslIVAfVlqHta1IP6Fhq/xmffHszNeUPy7EmpGZdQSjESP7K7MX3xMfVezKT
jBPDvfomLOp6Rzyn86AHtNyVH8ffJJlBkfWC8NG5//UmLpdsLGmCD0EA4tT3svWTexRrCUr0wbod
8wTCGO/l0sD/kKenPJbNXb380a8/xyZ86FINOOPXP/Dt6A2Hqjj9+kti1TX+TPhwPUocyoAQY0iS
29fK/WUZDt0z7vTsG2AYO46+W+GcHBNhDShegAqC1aqxt5CjWzs7wIJgWOzwUcH6JfXeP8IJ/fQt
qvAiIPjpe41Ze8UhZgEySKl8mRVAyRGcifgDUoccqxlXvzkhMO3CW0CY1E+4pvDRuldZkTs3DQ5W
PdQ6uig+Yrf9gH3qce6RHkWBbSMZAbeSSEJazfSJyLY31Zg4dpwXt3ch2Kl6a3WyAOuKgS6ek1fk
znIT/ETdirVDihm+JdoPGiUcQFKvoZVsHNHdyigOGEcU9GiFdePpqUGRBV5BdERNqG7evhc9a5TU
i8RxAJgLZ9ha2ZX2j3CDPr2CdKWmBzyRJxDgknNk4hDLOg9Dk7j2IZYHJ05wafn3PXE/MCSBk9rt
kkO/K7LoJSUDHUOf84maqKAjppCzYHzoJToBMfl1aqo7SHdQvWsoADiBILMQQW9Fk17jCNjxdFWH
RAMcyx0oyeP0DcLDCx5RNMlZ727GMN1BjIFH1hqv+QTyPCwh0HsYAhxH30EiWLDlBFtXwjhoF9da
4JMbDXal0BajkKB+beDUIk6H4stcf23Zkb2LPSggSYHgoyIPGxWyr65zPFxNgfJYl8b3WEOxHQvn
ZS5oW1IDQPfIMH9Ixf2UdMgjOuTHePFfOLnor9VXpNztngYalExMDnlmj9ka3zeBmlX12ORa7SyC
njrMVLcNHnRTYOtpylithgFgMLdseGssRgV4xjdVRF6mwaRkVejhCQDgC7s9LOsReEdmMD2zIi5G
N8cFnuAwpes+ENZSzxYRWUg9yHEV8XhmMYrkNRpeEh9hZlXvfHQqaCDjCRQXE50a5ovdMPoNveWZ
nswbzwe8AUrkA/ilOGmHU0/5ubXGkQkQ1Q6+Eut3Q6mi1+EcjpieIMkMsKG6CZyOY4Qn/44QGPBN
DIdXZTJjBHNaZ0NcJBLNKVU7ABzRnU9gFhilrV0Sl5z0obsivkntS6e1LqljvbBOAVI11kcjxdWf
mMWRuD2G8xns3ohdblE1N42zBGlpMp5dLY9ylXEL7GZD56jAVLl3fIKg7AKGhLqxB/dmsF2eJT3y
s2Y3duUDHu1T6ZrFuYv7knwQ/7vdxecpmlDaxxp3ojNBMOG82rm9uIl9QmMBnlMeSeQZUdaX28F8
nUoDGLOUalvHHQKX1rM3RkYhVIunfA6abd/jX4omT6ANLLcdEg+7zvlyQzmvTfx7jLQsl1HI3NAK
Ykkgk/U8+z7AXfo/S2IXIrwVk17jWs9qKn+YUfnIbmLc+Q2KTh+VuAmKfVV63FwY3uiEBWs5I7nD
MxZskYAFKzj7KHBSEg7JO4YsBtdLOCgv0ECndpOghWsvOomhnwRjsoObf1KliS02tj4Nty/v2sy8
s33E3cO90wn9TSYOA9dzXXs1eY0DGCfaS9UBzYRDlZwaMF0HLGzjpqUZT7sBxyEr5pWdl8+l61b3
UYWEODCxE5G2msNqCgXS8RYREHnCIPuPc8yTuWD8iGOsUnvW3i2eVvtOzgy+FGPLYWiCY5f5J3Lu
iW0Zod4W1fyig7S6UD5FGt+mrDk8crwQpg55YkEaXue5H7/KVnOS79OxF89cKnvwkAPn73XMG3au
jCCYcbZxONCeTrwZ8DVMGIoDydanzt7JKoxX6ASY0zX9UxqEVD7lseW/MS7nk56fdNreulmLEBoD
I2k1Xzvl1gfihaIagm2Ru+e2EZxDyZvTUwHMYIuYkFnzOqVL2BTFqOFg09MGcb+J5lCeuqIH56+t
dk/E4JZ18XRTtiXWKYTePXuUlVkvAuDkmE96PvqKYa0tt7JmiTM3hHATMRGhV39sR8yjZpmERxki
T2pmiPD9cg2bBGe3sCdhZI5tOjxQlBRPbPpRA1HOAiMzMOcmlwS19F3BPUnubQMMsg350jPbQ/yP
Oiw3uPx7gApLnDYUYkckB740eFAx3ble7+36jpi22TYuGEZxtVnhw683ZWHk1APd64yEdPaG5PHX
GxZA8QqNfgNUz+zZt4vo2i5vhId3LpmAiJh2e29TnJ3M0MXviNi/4WaM0aBRsv/2fzV1/zV13fmy
gJ5IQTpGXehs24ZJVmxeKpM4E+j5sksC9vj9jjD7mmFAO++itG/vIdt3N4iZr8Ok2ns3XtgqTQdX
BcARpXzOuckdxc79QYe+e1Vq8q7IQjB9V1Q5Ci1i7W16kC+XvlXxbhaFxEDXy9t6diS2/9a7ZMX1
1zstLFgkyva0T3CcsbBAbtxDPE0oAo3SfiC0UJAbgYZKWw+qkjsFTRVl6IFK0yYXtlsI4mFBB5O8
j50wXigN7/yIh1wqLJszSPWV7fnhS0jaRQbtaiM02BwnNEzyfUmtKPFMeJW6IB7wb8GvMsOCHbdG
bQfY6wVIQnE7sFi9je26XacFp4poeAakGYQji6Nrjx5zvKATRkI61tELZo/kpsBG99u7sqEvIJVE
7SLDuMENUVGo3eHs/KQ9FgdVTdNtYkrzyOtw63Jj+H6UnycLqYjjtk8EnmEt/DmW/rNufUGWIbzZ
XULYCxf0UwZ2JIE/0Nc+GpwgqaArxT1BD6535/sX+sR+zS4dB0pjdbe/3kzjMOz7oO9IGNnFUOFx
1lOoCeyhCey8HZlxyBVs07uJbKgaZsnlOZpmf5v4nnnO+N2P0lrVS/0eZJF+KhrjSgyad+u6SUN8
cp4Q4suKG3uws69iI4BiWcpHj3y2e5AcKyZ5t9Gc8FAoe7hvyJiAaGjvIkkkAZyqd9PxC+zc+aeY
h+C+djo0no7VLab2gkYl3BLFKR8Kh3KfVe9LYDjYJJF23g912R1th9iVIW3Bw2nK4Xx2oocqL+Rd
Xz7Re/9gTqgGacDOyA8Zah9A2F2zNclgecgdEg2CaroIOywfKr+WF/qlm1/vFREG1ZjnW5xKAK08
vOvIILSk41nC1F4D163IDEDdE58MFQ33EczExS4cYZpAPUnWNB9lh6dJ1YC8maOTgxDtSY4+O3F6
U+EKrsLom/ap5RKH59kMuvMsyWb3IBpFOYqHiZjRrVgGXyF6b7c21anCh4EMv37VjpWy/M8fCkS2
kSWi45BYtxlXCTSGwCH9oc42cTDvQoUGKjD1XpAnB+zAYPdekV43uh4S4l6vA36cgpZwHY6IrrIo
NLdOTyp5npBYVTbTuqYaKutmXA/seUZUMiuv++57+blL7GfYBcZpnEs8VTU2K2zyHMFWdi7Yx2Pt
chCU9t/zVpxjfwQ9HvdvwYS3018CR3N+h8wXw4EW690dHM4/oT8Y2pzdkesP3edWw0s85USq8UPP
38Jat3sUMOsmLbYQX/xV28A+T+NVBh0U7Uj/nOcEulret6bRKHKzn3i7zJveZDVTWIjjlUPSqhW2
L0/8bsj4KZI3MsqsLVj8vobjP15tH5KCDEnQ0x7LrQon8IZkEbwzKG+4g4lWwMx1rtoj48ZV1E+P
M0SBLSdyyDpFM9eNQcSATFslYcCFLnfjUAKHvY4MfCWIxzczxeXqBtSBAhan1c/pFp4FEb++uMQj
GAk/CoaNiVDJVHozair+lDnwqq/pyDsFqyF2cdi625H1+abxiWsxRXb1Z3VVYwcoVYbUn2393ZYD
dENm1lxByjk0tdwARUMa3Fmfdh49STEuxqSYzmKmjxHVhxONh6kifsn0wqeA8EPlDFBxE5e49Kis
zlPHYgbFuK7ZLeKCLph642zPqmlTtkG2jlyfXwMqwdzy7nSsh+1QEdZKkQEYwsNJP9IThz0fAwsG
KIDb35Ly/aMfgGWWsn1lo/Uz98eH9jQUWEg1Esh1L4cHX1W0mYGFQx88S52Dbmxz8FSzDtSVOCsn
S78RwOxiaZzibUieDRTs5gSJ9dW3tX0MuSrZl9kvXlM9zy4nmi3V98Bmb27KcW0281fOg/qIpApG
ZupTktEF2dQKDfgU6d2kBq87ocVlMniipTWiktqO7ogc25opqzOEbuzPkFWVnW3t5qB/dhaHZe8M
uAfNH36AShiTz46l9yP8/HhfIKna8whbK5Y/go3XYY5GuU/98FsaopZvInLC85IBPdO5TUqFewgt
3E7Ds0pD8+g02Gy5lQ8AWCEfFOgDQy5xG3I94eLwrYUyjvTvl64PfxA2u5joWeqlZIV3VfhaShKk
Ndl1VSZOvgzPSdZ9x7mbnuIpuwDaNlrrXVIymhR02JvMb5kOr2MJusXz9FJjjseR7hJVfC4eQ9yF
fgT2wUxebN/rdogfT7zaDoYimqUJLDpW2z/99ibDQO8yyqL6LC4MZ0uci4AH8pQ5A6G5LOzNZRBI
hXhEaM/yMU1uS9wMkCG6rVTj21R6fONFMK5VB6Oi6aztNNvvfTN8bbB2Nj58wsBIkEy1Q7fxuwh/
GwcXSW/O2vAzVqf8fAS1A/Pn2OlhMlGfp3N1pNxZDBbYCdjTMhtrbi0n/tGwj6qDGaO7OT+VHrrC
qsYqq8wbc6jvtSOnY1SwhJjxNYZ9vo8Da1NZRb8WQ/ezhi7fcLnf2vlXuvGD7QKBgG7qodTInrIQ
Qw6s1SpQJ+ADtK92b26sIKAsB0V5F9bdexE7t9rSn77pvo0tke0wfzCKBtgZGpN5mYyxyQdhDjEX
wjgiRbGO7PRpTDejOS8Pq4FoQHb7hCuVkYnTpP2mRMBnuf57b2Qdi1XWsYZDvHxqPfjAPXBNsExN
SlwTfXAcB9w9dazERQv10Oqm3YQC181A6EqXoFMQQ/AkfPcdBMsxSmCojdHwHNomoZ6zV0AcZFDK
GPQZY1uR2D/5ZT9MyUx+ByeFnIkVK2AJbBxyPKO8uEXgsPbDiFfhCLQOVmxBxBEWhMSkDjP8je3l
yPOqmL2V0THjpOarsuikpY5JduuOmY55WRMpOAdJtE+LG1+OiGaXzGEQu7/ynBkPj0IRuEF8/CKV
2omRgcBMVJOqPPhBIbK0wghuPCyUO10NxJ0JDKBtBm136uZztvhT2E7W+2xKT6Js8PIx6i+zQR65
EeXaMR8UpAPUB5qRQ+e/xRUredoSlrAgzacU0H9aQ4yp4eA4LVCmBW4Q27dYGwrcPAaIso4uWzrE
HdVOvinq8R3DOtmcTdPukXbAnmoObQycffJfnPcG7CvBTkG0DZubpKyzdegwk0k99r7CZh5sVuey
Mbv7uEg/lSumi/oJ236FhLnfhTkoQN8BKyVVcR4kL3+m7dD58Wp6A8lPjvo+9UstwO6BVZ66DuOw
A7omtw4ullVv40HLkAFv0IiczZCEBWLYfsqW2xl7Or5vliQwpAyX4Y+Q+HRUIL8a1mZqdE01bV17
AweXj4c6Ta9jZyPQGCMSWmcCdGg3qo1o6INnLlNQn8nVqJWxKcYBMo31XRW4LRknGicFhMeYzpZR
kTawBJmU5NaHJryPciSaNK+ffQZ72LYM/Nycm1xZ9wE1nU1dT6D5Pfyntzx3P2pmLripVl6OwCpw
zKcZN8CO5+klQBF8GHitguFF7GPMsNMcGzTY8vwdpfxO6jaIKvkaEfoKMT0p90jNloxwxEsGXHRv
lD9ifCtzlc2b0uY35J5DzZakj9RHid5iNbfNNXEYtYm5jBCrJ3SA1t6QulzHOvuaFoO1bip5X6j5
eyLO1gSdX0UfU+q+JUVrXoxwxPNmDRzS8DuqcvjRuotDDkbJInaI6IjAdx/KwkewE3OECJOgkAFJ
d2QyWyRHd0PpKBMabb8HS0ejR2iYxSFr0AonMEY1JkfX6kBhMbbL/JcAOsVkzu8dQaRy8NV9nZ2Q
yC4vAjj2bPvc3TwUCZhJBEoVg4oVaU/P8CHvbQQQ287Lfrg8l0C/nuNOG2s1CqDy+kHGmDtjH0FM
9h+EndlynEq0bb8oIyDpX6ugOpX61nohbMmmJ0l6+Poz8Gn2vTtO3PuisGRZVlGQuXKtOccU6ZGy
8ewp+BdZ5jAV8j+SFpNeg9SD0PUcZJPDQbr5BQYdDACiy6hojEe8AhyN5KEYQJ0NMeyVynl2jXJ+
wF7wQ+YAhETtv5oDEEYopIgxhLcvSnopNmwaXBEpjViIdGZiRQz0JNo0bHJORQNyaNu7cxYgCmB5
xNa6PEnVITpzbLJCVUv8Ts1Uz/1FiOWeYg0knMApbrbvkEHt81J2pL0X2UuzFqDERPA5r0TIloqo
NWN+Jx5T72lSkeMg3sgzex87T12NHhuyoiomZyLZO2V+19uYUhNiF/aT2x/a0S0O9cK+08DRTor0
hFXvGWYjUC57fAQJ12bxi6Gr4EQICzogEMaQAMNAx8ZN3XGEMzz7sZMQOlt3ee4ms3wYJ8T2Jd7T
MYVsl5bLbpYsQj0ZYhzUqmM3u+c8J5Yvd8xfqUkFgZ1hl7fyXHbwZFe5zCeQ3ieJM9vnHJiuKO4b
wl1CI+heZ9ndj830y8YggEmA85syCC3jOAnuyYNTMJa2dxSD+07n/8VMquwu6P1bOi808OGecicR
MeEpY0fX1z10vR3WefBa9fIpzt31vpmGC1QQjOSmR7Y1KrtNrCCBp/5FHsszIdLAsORj01WKag4p
WTzAmkmVTiPH7T5af3ZuV22evQ6BrgHobKaUIZhSHcqZTubcPY/x+lYmQEtLjBQ0gvRLksz3bC95
WHgjZz/x5oHyQueRbiPFAh+uBYFpBgDeEcsGacqjqTn1h2LC55h5V92V9qPNcGM/tEMUEEx2ZAxF
YFU7klfsEOGxZMZnk8JenwdI83wlIgeQdl4hIGQC73YjHynzxSIRy3dl80bkJxo21mhbFwouBDno
XvOe1mBRYBpkIap7eiwCz73vvSBZZGqaBc8zUUC0yCfi7Zo/sV0yz7XqMpw8oGpUeMSnPjQJupvU
tuS55ZnJ5nTcozdpj1mKRi7umZuMmNZQxMAmKZ1nuAnu2zh3n/HYXSuzVu+1Uz0t0w9aWYhAuKxE
GyfysMjyqmMEYBUZ5DCR/47DeOxEt4c5u8wcUWs4+YbonjgCoAm0bfUYw4OEzsfGrdkrDOHcq6XO
HudVmBfNBkbAp6Gs9Lms4jdz6N3jlLp7s5lYvUsWe2cQ92665XYXKPJTFnSYJWxtrfPGNgiJKLYu
WWDnh4AcFzaU5o/sAwBng/GQ05KlO9SbGDigo7kK0lbj0vRhnLwSOx+OVX1v4Oiv1nFv1Tq5cdf0
RIgg6dSmBUAvn3Zz6X4TrcUycYJS4t5ptbiYfpY4tNf81a+R9+Arfq82DkqbCqD/jbxNbCRCuV3e
jEv7UiCrOro2KypvNcpZgMX5oCj3kBlHmV6f27h8hRYqLnh8IK7hp4nMvmBY09qPFYFOKnhquZlo
DOo/pf1hGqzxVfEwrcb9ZlWwRiJeUWFpx1gPsz4oQ2gkn8VXmwncj6IFOB+RX/B7SirqW78nuyOL
cfFmVEd+DkrLadAUO3hc5W1pgPJvEY6E5PXAU8QcQo4j4lx6k4t3YCP75Qekctdjw/hvAj9Xbupi
h6s1iu7GJaJ3Pxk6PiQAKI+aVGps1aTs9i/kKJKTulZnS0KkypfhIVmqD0HikzItzlwaI1Sq3h2S
njQBFh0Lfm97C8cCSgMAbrc6934w19NRkatgZ1uCCemsf2tS6PIh78OmpjwWNBPIlvg9Z7UTLeAw
GFuBKBkJnTnQCZlu1CBG3uZjsAGR14S55fC2IJ0mFi87Ejf8Fig6RMx6EVgu1WHxho/Cml4yPOPh
qLjxZgN1FozhUu07SMAHMhqoaN2cbDN/fLIGHMdrQJQ9McGdBwgjR5dwMmmh2p1rP8BrJGYhJoFm
Ii7eNQoEgYo4BsSbjDa3ADGeTdqEWMbm64Kf4uLZm5f3hL+RtnDHa8HO/R34MD6GaWZuTNw5gnqY
IAVhK6NR3ODuCsBqklfjGt7DYu2YDek7Ts+M5IYiP5j8Hju0j99LbbBfNp99K9kD7HwOfdkcq4Be
9Di2pKvps+7kiwGcN5JqUaeUjGNgUjNAW9yW99wHhzVN/6Se4uWOqw6b1iUcyciHx6J5FTynlX+O
Rxedglp+8qr4Og8d+S5VdRprvRwtUxx7RB6mI//0ombiD2rXWu2oh2S8y/PywW+C+tRpYz4mvvUI
nDUgh1ew1AeLuDQLoPSYPrwIaEaYxMPGa2MTUBxc2y4zQzWVYW+kSzhZeXdO5vmrSuo5tFw7B0Ie
LCct0zw0pvNoje+JToNoLaU+ZDYLaL9eHeLerXbIjoOxYbKt9odXGVQyhNvr0k9PuXaPaPHuGSXL
s1zMOzNwvDMmop8zhBeV4vPqFsfam7F8EWZ+v85XoXW7z/ExHP5Gtwkb0i0tLhxcwLYucQyAEXYE
9IrkPs1IRVtQEmE1WNiE6A6UfYXMPnspxiWGPcCZsapW9xoHFT9TP4yL1T/NbaPOVVoRMVHpINT1
nB2sIJPH2V5Tqsbco5LZAqw9Uijs9SeqZrZ4Y3nOq4TjTAnXyPZtI4JlCbayAEyT+JAApk3z0DoW
o1skjXNBV6kQIzPZeKfr+k5b8qroJO2AbYz2XRc0KTpiiG8VV8IPyE1XtHHJHC0fBFBuokkDY9fR
BKHtiAUQnXm279FIRGQbEViXQSSWRlOEsKeeVjzk0VAyn2eTnBfVHh0HpomRjxk6B4CNWKtCep1R
L9v24G3QemTMh97xYtiI8ssfanUorIOFTeaxn+Aw4FKH+FCgw5DzqV5Gsg8EtJAcikGhu+/ZKh/p
MxQnucqHPCDAiB4tXZqy/TkzyUNCZdw1Wv52xn7fGp0+jmAD91UMqEdUIEeHKT959PRPYD2hbE0O
cZJgVRbNtahQjStZw47LeUptWs0QLrF+eXDEvO5tNaqHFjoySfLpaSN6CQmEpMsx8a92fSLN58bK
lns7YzxWlc9Lbx8Cj0B0W/vHFtS6hnaqmUBzwODcO+CNTQc4NrNJtEiiHyc0Q8AnslfZ1E+28ruo
7eoqmrZcv2x8gyRLDrUIp0ERNCfga5id/Jxq41C6ICvoyGaRzIPTUrp3VaF12EphhjbpGDizmToL
E3eFgt3bLx/sNDvf0WQ01epRLNMVeviEyIn5QA4plgGjeyNSywxHaQYM/Lrq6PtY62EzPCNIAdAf
aMRE1XJJV2t+rjlPESpOp1JlD0sN4B31XZjouPjCIctxJsHsUpEDsrGuzB1PLYn3W9QgG/bB9kzy
SIYel3VxE/SbZDdoh4d1Ld/MqTWRphj+jQGikLa3P2xGM4ZhqgcGwpIAxyFgT2nbXxOxobbjqzfi
Ql2czZZ7jLNFP6519ZPWPVqT/OnvhxrprOciHfatJt9XfpJephksFK/Nu8Z2713//unvh0SXIB9z
Rq3/+ot/ffr3m+EvWD7tz3/++d8//etbmwpSdcZFCv/1F//6ZjRR/aUF8PTPt6FV/q9f7p+v/f1X
o+awSlcNCtz//fv/62fGY9EfzX74+b99mzVZ/+dLLzJgVC6dof/te//5mkDCHBojx6B/vvb3f/3X
f/33U2DFEyvi//N3VMC9MG2q+P9zfVpTDedJwAr5n/ftn+vzz9dq2T0GEqlA3zvXSeYOvNMRutrf
z5e4t85x1/zn325UrOvfr0sgK/5hKlu959xvhAjOsMzbsFGxGaavvZuRfdmbyenvpwsnKWkjVBGD
3gxQKggbv6yuiLC2bKf4T5w9gYSlH2/UH5Kp8skbSIUbp1evm8uHwZwI+cF8dmM143qZkMTYOH9I
Ua7TD2G0h9ZZi1+tAqOcK8e8Tf3SuuvJ2AEygpAq0eLVwx2wm6mj7+AC1c9AJO9AVPIUzpU+ewvx
KHROfEgjFOqgCt5SzlBhs9AuLVossu6QMzxV3Y09k6qcJd85wxACsq6TR4aOIoMFEpl5mhe8vrL9
9GIgWqzqfrzg5jJ/CZriN16iUkpvB3pusx61YWVnyJTu28np6QfREzrZI3s9y9rW2SmHN7q26Dv1
Lsh7ue9d+IJZJp9mDyw5hCLW+nrbFXV/rKv+m9rHOueamgDpDeRJpBdzKj5SV32tJrQ1SNXk1ghy
InGlceTK6/MGjsP2x2i9yvCLMUQhD3k9yGn8JTSM9pzoQSGP7YoYeSuCW7jpW/IvQl+H5pBRROg+
4y2nbcEEL+m4tWI/eBO2CvdsW+tv8OLkIRnGR8YRcOahBugI7RTzAaevPVzihJ2TRJzUeEwxpIeg
fshZIYJY+S+EFEFAQJSw0t6gXYou7ytX3CO5bViHdjAjY2YP9mJnOGkK9UgjLmBPz/G5YyecbZcf
x+gHKdq6k/GUECBHi7ubug/LHbZQur/R7sT5tU6CnheTCyg2EtOm4ANeMyPLjjB0IjOc8ldmyfwm
cWsOV7CGRXaWlnfOmBnAc8kJLMEFRVkWW2iCZvtG0Hk6pb19EtL8RPVBPI4aQnpH6J1WjCeDeNT5
zMjHdc89++2hYFJjTO77QnTZLeAX55A5I4i0vn1YPJQgw0LoWDsovVsMcF1ugjdiYVfPA2ordjo2
mX1fJtPBjNePrJTHqenbI5RYDF7qloPiCT14CSwOM1Oz6TcyZG1pg1MzhZCPo6hV8If76SYgeHQL
mrRM+QKP1mbH6mlPBGSNVaiF7JxY5cQ8UYvvCI0D3a09nOgdGsgic/54eEK5cRFq1QoGUj1jul6E
ATx4RWtFuhdO7a/GXtQZuOrT2vB6gByTaCLteyqIsmZnhXpbx7ysWJh2hBPXDF1bHtFC40KaFXUr
M9koM61HsmTFgaYZgsHxTw+6aU+Zh4JCA7kNjKa8SMEjU5OJkJfweOCuHrKSjJRKvFhTDNSokWAv
DE5pSV2/mI2JnEuZd11ucYxoVx2hsMlDU9AHw+0fHJaOJyBR/q7tqv6hGcQd9zbW9lSf+qljgm6p
dwNcPPEFzV3pENnSuhQ9RBjpaBjA40sQCwZoEJtZlNfgP6ut/FdPWOQoppZu2cyQnaMr3vpQJ8AL
c9olXkr95bvtUyNowxgpZ0cLhAPhYnJ/1Cblz4igCj5R/msY2i+g8jSKLJ5uMkXzqM+hqNmsvCpg
TL8sYH9r78NDloE3LbZOK1PzzU2zRKD2voahN44YCRPPuyXjKtIugtvR94jaw1J6ExdP7obDHejV
hLT63H2RPMDmjIkAstfTaNvfY9//6GkM+BMlWA4oi5VmDoegdY5Ln53LsYS9Uc4qcrJbLPX6jPr0
DY/xe0F6V9wO1mE0xdtkjV8cFr/K0Z1RPmHh8jEESqDL/oQE3Z/g5omERnLtH9x58CPl3lN+MyBc
KxBMoiY0sRjPtmtyMCqNEKqCIBsjUo5nUftDAxyAoO7/3mVqWoZd7AoVLqr7vf0qg1u/2y3evDoB
ETEzyBtMxsot/blCP2UFqX9tCcOQ/5m43Mb60hkQcT+LSTCg09emfrTmWWg1T6m/qkgmw3MNydxI
gPvxDEKdjp3Pwfk1l78TY/olDHT0ZsnyiCwpIwgIXgD94ZpRlyy4570ebShxP5GoswSWsT70Oten
xDLfFwzY6Lxw+9YJMp+xITBjytFRpz1tbjd/GYP0aXRdxKuaZVK5iAqM7mEEuL2A2Tj6hs0ENrtl
9JJ+FBrBjYUrWY79raM6oqSLKPZcZ2+k83BsXJKl9Fo+WypBImTKd/xP7l4gsuqtL29qPztRbSNl
TAO4uo/MEsARj8kLGGpGQcWEKHbwv5iv0V9y3NO49aaIWGkq9AfIHO6LBaZ06ltkLMD8ivY5eT00
IOebtgqSKKnzM0ESw6kth0h31iukVWII2eNCiYi0pEfPZw4lhtH9kS2pNMy+y6utLvOC7iLwGAAg
+oIG3l+LRJsnc77QBJ533WjSISMpQftkBA4mZ0LJtfRFS4MmUJHunWcfYwUTl6Y4tysnLb01JnP1
m9MFJ+8WyZg/pqGXBrdlCqett3hI51iExICVtBTz/Nh79as5jf6pyO1roPQx6ybgIgOSPISodB2R
0/rNcJhhalgUbLXNqb0BfqmMdNoXqolaw/eO69JX+6Jp3yue8NCwOIcb63RKaBj1qR085C6gVyKC
OIVA0Zw5mXFWAwPWMpLDI8H7Ozjk1tn3yBs50hdxfeNn6avI3volJnnCTlmXp3ZrzdZrKCy0yGVT
CELhGIWgEvv0y9Q6QtBkntbQfk5G+2p1yK+73EM9EwvY08YvXcr4hvK927XSKRDVQQbi0Bdmyatq
s0erdD63NX6le3KAyydOSLN2hdPfVa7zzFRl3LegVziKMfHOWjocMQO2uYgVSaaEPEzCvig4pie4
kW9iYhDQjKTFCE1Mn0RmpIe7BBX8Hs5SODJY25Mju+x69hi7iUCaWPveKY6OmxjUHEPAQLR/q2N7
DgEvZy0AYXCWS9wl4VzOtDlH+l+U2QN06P6s6+muiB3WitmfObC+lxYH/Hnp0KBW+AjWYVta+CVG
tZzwa5zZ3wmRKfWPCjrLjgzBL+IDPvyEYECaaufZO5PAZGG01ITTDiflIGqfUvMntwRqOu/RdLv5
neqF+W+AsrBMlu+cCR1tu2B5yVG6N7aVkZ/V66hPjfPMwRDoEu+7FNUzje9I5BDjPMZ9x9ZgFFm7
+m4usuEGwPOypw09o7sarJT2k4gbKOOUg1PP+wGz8QGjxIehoCnahcRjPtNVKJvI70q8zgPQFuw4
NBA9ZC/n8jl1O26ZFWZsPsjfcrQfENoALpDkMLejc8R296OnxS9WF8+q0wX0db3k6JUVepcux+VD
gmFwhxBQJFX5oFXwmLnjh1oteRkrSiy3p/sclNVl7mJrQ/wJDJ0VjITAfrjpdWkRdZUCbBr+SG9+
EO3qXQ3LViev7zeP9HC/1k5ylOV4wxsjzr4BsTBpH2g1IoEHLO+RD0RUVF4TIMV0yiBfM2OgBgBx
bekg4SWyCSNNegJwjR1tGr2vKbX3xfiz6aBhm4n7Jgv3wcIEkfcESq6ViqM6L34wtCDDU7QHjLHV
KWY3qPrxnFaOiVObhcNue3Up/ABfYFvcg/Qh9jhr1OXvnyTBlWef4fX2ZUu4d0nvWwcvEfBhbTPv
t1473cAuHS/kTS8BlZtT+pwlBpXSr2XiG7kZCYXsJFFPhnTU1hmVygSmI63pr5lSX/5+kA2gsIL0
d/AMe8rY6hKPO2uQf+p+IAtaNyFAy61tAtvW8cATjl2pLza1zcVcljaq5fpblDAByBP+LLrJoPm1
POYZ8uEyoxnsLwh8tn/SFEbznx/ykhAT6TKt7tHtXkzHewWlAZBw8LkBN1xGbpEOt/K7U1N7tKD6
dSH1GNl5msT33Bn91qbhHLJdnCBW82kVWFA4kCz7egtKp0+EKFmxkDppblwaDx155suvhVgFSD0D
JTOtlSVT4Eod89ICvCDCtM3OkHbpz/rMsXvfycI4NlhKCzSZueqZnHoBGYUmk5kZzA9jCFzNcwwB
VW1tIZQ6v+aJRjhILRel8QTideI8lzoEY8TSQfMQs445VDuhZU8oTDqX5pFTMf7EYVcgPsldjsAl
GvY0K7/yimFtb7pfRtDfu9mI6QTMVZSM43Ngjug83YXwZJsFFiHVWc4zUwlKb384YRPtGTKdO3O9
AsziiWRNTMr8moOlOmXJcHDS9kta6RMdqS8EiIJCt30HHr7HrmlQp84bMqx8IyEZXmb+UZ17Sxzh
knVUJLVNjCm7ejB8u5oDkS2+B+61aHLRTWaksax+4NHUz1WY92zyuKTfClLbOzxd6BlHf1cwdY/w
AGYYpfCT95VD2Ur/3ghuF53pm6AmXg0fE/6q2LqPbTgQBncKGcYMWxcEIBY646mwn6al7rCbz11o
i6rblzTR1cK2k/U4AQce6GGt3urJJeGWBFVfLXq/TRmNPkcaNJQvKXiyTl7tFJbd9jpHD5fF2tp3
maJ2dl2H3XYon4XvvZlEthEvlnCDyTck/mpfW9NFTQXNs946MQd+i81R7ISPO3xLGkaLlNgK4itS
wwIJYZ2SRLWOCLUcgzm55tU1rRW1CjUjiymcAZSGRyNFnm965cHxht8DAuPQnPJjDnMlWoMmjhLA
yp4Y2xtRDnq/9MvteCoXK488aXwRRYaoNFbFeaXCU8RbJ+hQXrDHU+O4e0sZt67jeizlzDVIl4cz
BaAna3iZ0CU/etOvdxY8dv67w9QRqDiXHoI7oPdGTU6nu/P1VuHN5VM/cTuOmc3VN9koB0HwYgqj
mtbInvO2iBrfAUoiVyge3RkjAFdpAavXVDg33avj9e+znJgytQQL6w3BMtCHDJCBjtu4027UnYC+
vjOXQF5QGjWmO4LShiYT0yID+FKfk/LG1InHzMVTR0oe1ELUXAe/0NxIJu2WtbPJZOXYg+jZpaBJ
30YDkLkST6WaHWJ58mvnt79RGz17Lki9dfnDgIwwFGAWrMMPoJA+0cEzZ8qcz2bDnycgdWm/uB9M
6PAoGm1OpVs5YecXSFDd/F4GI95M0t32o18hRWmL0M567qQ2IFqBHgsXCctB1S/71VEofOFdCPy5
2RB3FD7yNKR1fGzm9diZzX0a4HXK/X4h6zG+46zlnwRdOAJ7j0zErH2gOfXk5ZbgwbSXGz+0yFIj
fkr9wHwOgG6EOCzm61jTJ96kruwfXNOZILEwPyzFEESWNpmAUtiz4FaH2f30CFKMEsW83XY5BFt+
892ZFkAhCiq3sIipVYgelQsBqSuYmZRlF2MjpBLtQD3lM9MDjZ6PmKtBmtXNEFDq2iZyvHUWUGhT
Ejj8dn5I02KPqojB+jLe+Gjydr2VX1JB6afIwd1ZPbBzVFa0EDkl3A9uGhwaGiDnBhnV0AYnSHLn
1RLNcRpKpNMVQhTOSQtxBnZ5mB2KUDllv5MpBk4/El5JejWhrJP2brsaBX3jM/B329Y7+GuRH4VJ
RIQXIL7wWqIzXYdtTT6bTDiC1kf2sy7ukYJ9nn3z0nMx5xzAd4Xfq0DcT82ljEPRLfdpUQV7eKBZ
1D6QhvKHiu5+sFgq4nqECcl+fCEldzyAmPwVM7o+rNp/FYMyHgIpntL+pqFG24vcRfdqtSqUs+mf
TDl/bI7rbBgxT7JJi4TrEgQtAdpt/eHY1m2ejGibM+sML/pTs2+/0tcB7twb671L4jxmxy00Ng/R
IMLPFs2bX8+Y5zRhcRvkpzQw4xhQngxKqAivz4NfqI84Xk9qJsrINs4eMydKDg7a1KfsOQGKfJQp
hmIHbetTzDt/RzoBcVO+tx8Daw2nVf0pyBSn3i+faF1MPEac/XCFktXYny2bsDF7fAh8+548knYP
O7+hzZE60erH17KiiYh9SpWZe0KQdcKgibW0uO91irIPfPO4aB6DpEW0qvAXTPlKVBaIEwR9UxjM
rOOqN384GfFkyrcjnx/c09s7d4P3jLX/bpjZCg2fvKTVWFBW2xMJKOxD/AP0iH2x97L0Kqf1GeLK
EUmUFebG+4QaeQ8X3dgT0xsB82N4rWV+nYacUqVp6OrO4ldM2DXUIGbxdGyeaFnyW+nqJuWaR5Bb
v4bGOQ0DKlBLmg/SwoMcJ2y4LVInACoiPzodXe4AOfFQyO9GJ59IE4BDT+RCQFyCDkHlPB8xLFNJ
ujYiLeo2VDxxEtJmuA4zeIN2Xr9JhMdJEMxYIsekuXPVcqvl+5L7ceiCMrD8uzwjeJDw2Xmf5db3
9pYNmccaW3Kwgg+AZ7zPntzAOUtpk6fUsLmDtqSBWiI0R1aLtvetRUMNnb+K8mRaD3nf3A6Eo+8d
rzXC45KBpE7MRZ44sMCs/CSjdnlquUX3JcLVJW2zu9LnTmqgdWO/sF9Nu2sBIq3mZbaqd1Vv8aot
aKSksEHZz/lNMZf3ibK+5VDxOvTyXbpct8KHai8Dn0OkOf1ce+9ogks9DMg+bWTUcCStI+bMn71h
q6Na6ZM52vcPiPgggHq0iju9qUVSVKgrTDW4rcHIeS5t3PmAqchmKIEX2k+IYPInbjr69tZBksm2
7xFXmkqsOKKD9pi3xq9pnDwUnQIBiFjuK63nY8EV3UsU3hygWa/HIPOPdXYPeqq6nbzg4AcYQDFx
tgjajsUAHa2cCRNGZXmoVFkThYUITY8XuRX8fz/EzvLfny40MJFcn2l0EMyp1p9rNeMaSM1fvO35
fZ+Z3TGbKd0X8K87S5KqRP3IiZ8WYSkaAEnD79rk8bNn76cj4juHWLqT4rHao/FDb8Gm4nOkQHJz
AO1GGHe9eeKOydhXjCzqilMZHVK3dU4r1NjNUkMyMScEmsryJhgmtARuiiAlFw+9OxGGV3/TYr73
Cgv5+GR/tgaEY5sAnKmqmzBeYrgEPztJg8+ISfu1B0hiA3oYvxcRzOJ0Z07ySTfifZRugBpCbFTz
9roAGNsZVcpiPA8XFynO6uQiGtksof8lZwK+srDEl8S9fQuINvQaywpTpyK8U5gE5jIIxfGht+bK
T6HNBwgjt+lsf5nt8iML1tfZSeKDnZfX3Me7lf1FhUmeutHedqkYNTE47xMtL3ArbAIyzuOIOAX3
qgd0GpLu0NovZ0h3KdZoDOGZlmdlgE8hYHbP7vO2elRgJsN7vziDnwGmNWQdJhD9CBnsT4+e8kQe
zGtXd7SnZfEyBD9rEtBBgSDUKWi6M7l3SdFBqk0j/C0loIvUTsIjeagunrz4Hl4ZKIDhis/3Wrnd
QaazOMDotZFi6kEoxLQvIqbdVBFOBUSDZI20CRmyMx+rSecxOip9N+2BSE6AxFpwcDv6UbvJmelQ
iOYgCbVI6uEc2JyQKngh+UaQwxKDgr8JHmdk7lGfjMxVaK+nA8pDH2rsEdQJZzXM3OuK+WiqnwjT
3qp+Rk7YWGe0nh5BbI4HjHbxwlrCxXOIXMCRnZVhynqxF3bzkLZNcUna4ECzrLxLO31yNmlr2hJv
KzEGqHE4yQ0H5tXJe9/jYB2Yjx3ccXpv7OE7N37WFis8HjOfvfYxVeQIOsVjYmwe+JIFvWo+F+KL
b1ph/ciq3rh04+SQ2bUUBMaROoxmkjKpvs1HWYBF27vTMrNV/lWFPXViGs6YLq4J6WVUqx0aAbtP
btjUkxth1RWVnent2sX1LjPGJLPLhwuRRo+FWXfHynBvFj8ZeWYNoq6qMoTijmtAyqN2F6aLOIuy
6l4zbNu1s84uKRk+mR+/WLl2jtPY8DQvS3JMaqw3pfA8cn2JEcjJhN3xBCHEnLJz4ThPltNhrWo4
kA+QxbnNp+14OH+wH7/msflYSQSPa3KZUOZQ/2a4OK3mii3Eia6J9Ii2H7KDvYiH2vp0RFWetRdw
v3MK0yqlqyyd17amQROUfhbaKJv2EGdYailAticcYyAMFl9iNjcxZcxYkiCvwRz0N8HF4H4D6HoF
c67QhcW7ypmsxy7ZxxnTrExOcGeSXwaapikHAZ3o6Z18GsYgfhkxAxR7ayIkRTfT2eqbd7RRf6ox
rs9t/ExicrzvwbqZcSdI2eIMHVikGuGeC27jdGd48hGtMrYiG+OvMdNUMwbiZsDpVVEWddVy7LFC
Iu6sQZtSfzFDz46TFDuv081hzNwGPhArg26IJrQWuqQLNsraMs+5T4Mgma2Tk/Ts3Mt0OzTuneT9
Y5RICL1SVELOiNasDgiMMmYmfc6SXYoar1I15/eg0TiR9fBLE+KgZ9dBNL8WITNiC4YDTZiylnjU
WWOqHNFgbcs9IZRItXzKTaMGO+nMX8vmEZ3ibQbOTDJTBYPRBuWMSNJvz4ZygTcqxCfb7omyhKy2
YZYr+somVCVN+l7ctp8z8OhTBsmmJgnmAIz4dVzkxxJnl8pLXPbE4KO39AAPQJc3tl3e9uS+38D0
wVuBSNFcGHH22Kd22AN/YJg7lQqgoxqDWwwtyUHxuOxhUYUGGG/8PCISZnOkxCD4BOkMpSYOg7we
r07nObvVPeYMGKk7qa3KAHXXnHAAw2c6ugTb1dO6wOcKftKT5H7H861n/x0BqAuWg9Fgal2zhozA
iqFb5oZ9xi0EZPZbxJ1GZkrrxmHp1HL8BNT1lC8yqlV9F5scE+hD3RXGiQRC4t5qlg2c0Awt8lsT
HH0nl/pkm/MprhlDDA7eIPipt8CaiAxJLUJ2azK2sHTSwqqQ8Z4Iqy5D2+lznnPqU8EEXYz8oU/b
CE9TwnJs4uLkXhQ92nR7NegM52i55HKnYwaFM1mNEUnzyCLNq4eiLeqk+6tr2/ZIgJpO4+EymM84
5DGWrPGlMznFFBmKLBFk10oTGV2kbSj99JwN/tMy9Dy7WfqwYCJkVa2xUfAw2DOsj9Jh44UYeczp
dmxnMTbCuHnj5GbtfQiykRfcLcwtd1PCX9mDNg+jUNx+oLFKQebTQrtrMn9LTHcsajv8x9CtnLEC
8RWESDtwXOTjHDF5QxgwDHOo6O4zrPOWcJsuLmN7tVLgOIHyH4wKTkuHTxdtPS5KE3V3ZmaPddd9
FkEJeMu18MLEN4Y3GIeY0Epk0Q2q96CLSDo6+CpGNIGa+USz/LUx1+AAdmc5TyAlqvugjr8dWpW0
ERDi52n9TD5yydlgJZuoXu59brZIGNWHuz7Hs9kxNP+95uknCElSFgz4rg0nJaMqmA4n9mPrewqO
zYZRsMNJpiQFxdjSXbxKbke7yEtjzg7oQVKDlMYVllKol/SnI4FOtNZKOrB5TFdIXMvgX2EGfeeN
fuvFf3B3HsuxY2t2fpWOO0drA9hwg9YgvaM355CTHbSwG94/fX9gVd+6qpBCUmimQZ1gssgkmQnz
m7W+JQ9ZLqZjTwFX9eEeyShWgRY3ciQB0w7+M3BnjLOWaSK9WHzSbVqDcDafUm84AuHKz6p4nOKs
Oss5v2taE8+BTRiqam8sokxoFGqUHxOTy6q/Z3v8rDziKetkosMGd5HWEkiOJhCipndYTqlHrWsT
e1z4ixJqvAJbyWkEq2hMPqx6RD2Zc8VRk7ZvpFQ7tbe5q1AVimBHJuGznbrpPhAVRX05cctIuv6d
FqLaQFWaEPoDnDLRpnOR1Tab7lQkDevf4tDM8aZRnlzrtlZbbQL1RHyzxxvCeifIWIShyoXfM+3A
F9cHo8GLFWBPsgT8SoaTMfIFddfm7Xq2XIeB59Fsq/Ks1HLrrZJN5LbvnuHfgQC9NCi+DmbcAPtj
1cjY5Dy47nxMJDGn83QzmMM9kU+neUmDSDohCD0RByfOrv02WZPIZhwsKkL6PFdvXJyJU43HsCKO
4RAa5aqY2/5QtaSSpR0X6FTi7+YSECHND+ozYtJTQm2MhcTZ9xSI5Hzxo6zkKmw9xRTCBlvdAXP6
wVm3ZCyjgxzpabmx2HDNEEK6NabOWcxr+mmDvMvG2dHcrqPKKrGVfJVwjzZZE2OLk8V3YMU9oh/O
MGLuj5HD5FNX3HadhoWMj9Nkbb2zm3yERb/YIlgwehK6ZsMvZs0K0DcwbTIOMaxN8SGAdFWgW18F
7cbnsP3jWUQ6TCtsCExGNdV9mDskcLsj/hHB6x7e5FBFjnSeqN2xvWLX52UGNqa9gIGeNDlZWT8h
t3Yq/dtUlYkvxcV6Hctj388PcckYvnLVeyDxLHVVh7gMRWsTCYVbCxaQ7Fnx56bfgtDwEd7ZE+0N
U8utyKgJApg2mEkUd8MQHbro3DOwrEVS+8LiQBw8l7uAF88lwZNXTFnRu4nhpg78my6Bz2NCmR28
obi1ppkjnTkW2DNi+Tb1TFJzp2zqFu7TWzDfW2UsSbDzDUCKddWwjcL4+ctn48qjhut2i4I9MPZj
6TgYHqNrhpDMuyqoeWVJ/Qa6gFUfxV0+KGgOsTzkhcPe5pO/g7AJA0NhSgDQenwLq6uBMR1Fq8zu
SIhB7Zr3+6EYGK+TUbJuzRIfVYGO3K5KPE6zS/PKNoIs5A3xqOMlSYNbA9VInnbv06TIBGxchKhE
3LnZdKcjEFus7/G1Npx8mdoNEHROSdw+uVn9yIqvBDnPRIZbnyIkJ/01sUgqGagQ77Jhpm9SxVY+
pV76SQvFMVDFyJhQTq7qEC3F6McVvlRu8lmOxnyS0CyohMuBtY84iMWWaaGhOYwpu+zaKPYt6SjI
YWEgsbTe9w03tUEgccGfSQ5hmNlbOBV0uG2GwsseWJFUAMvWorcOsR/jGG+qawzVzAeBCZe1c9az
cMjkym6qsBbLsdCeU90dIpEmJwvsD7+YQ4RJIuv9zOQPNKk85jZlfQF6ymxQCLVcWYXgSiwF/sQZ
WJ3ZefLkBNSvCZmdZZywTmB+yPHE6CQS6G+dFt+cZHq9WP/TiDzf2aMgr+2UsUijzuQowkRRt1YA
CSMIvvImCGB4iA+atnMu5kvjmV+aBPR1WKuTH7h8W2iMdNLNTQYGfhNKd1wNWVZsgSBC86ueBfDr
FdC8gWtr+zrU1mdh3nKxRFRHMK3/gR32PONAdJoiP5QI9C0PGWOh9k1uIYIwRvzKAeE/lZwQk0Do
XGcz+pjqOFT0+l1v/0Z29m0qkmD8iUGvTaCh0bDkSNW2DlrcZWWGba1Bmoy4ZsZVQcBZwx65GvEO
sBKpkN+sWxBAu3S2ibpp0EQhDF2VnX71/DQ5Koco9wR7A1T5oTwXjEMnjvgIFRAvXziyYza5qbAP
MLOFaRpel3bbnIK0/k54/1ZRPWWrqlH1Oia5snG5HQTDY9QMyPDybNxVWf+CbpHdp3kTj0a1t2Ek
YS9s1gyBUG5abBMsxkEpzuSdazEKm80no32NPbgLYkY5kLv4qcd52hrW+N5rb+sWacJsLcS3/m3E
Xr+SzOtZUKyiJREljUq2O8Y5RW+11iGhH5azdFW5vFgFdy+ZcTd1ShKY0/oe6j1euoYXUBQsfxhT
rttcPwyTeayCXWDTDlVOfRrDoqY+HP78iNTbf33415f89XV/+5Kf//F/8HV/+7afH/nzOaNQSBj/
n5/m5wn+eK7/5Y/664/468ctlnVW0P/71+J/+hv/7Uf99TSksMts8gk7wgiwMoqetbUjWTDHvp2f
woxtJUIqaVY7cEK7efn/wtT5SebZMlVfHlsDcqXzz2f7lpkRMdR8AbP4CaLf8gV/fO3fP4uFDm3t
8qVRiC2WO9R/Pf7jqZw+q3//9cklxRNYTHb8Wa0PDhKBn4/qkMxW1ojs2//+OIF/MP+xiv8RlTLm
5fHPhwaCpj+/6+fx5C5Lgr8/wc/j8p9P/fPw58t/PrIS/7+e/o+n++t//fF0fz3+6zv/+sX/+tzP
R3/8M4tu64fDu+nH5Qk4XC3YJbvFKSFdMT+EJR+aboWo+OezLazMPx//y//6+Sy75IREz6E5jcR+
7l2jLc4I5l+QLf8OYwNj7uD1J8XUqIW5GE0zb8PyTytToIbLR4Hjn4CJsDH3U3qLoMcST74EIkPw
Eu6A8bmUF0P5b8VAXZV200hwxsGuocEl5TeaJW6DLAy4xOIUnnLG6YViMd2jKzDc5nOabSbcC5+4
0l27bIlyohkUGP8s/5y7+QF14hmNERC9ml07q5GJ+ONigDGF1xQj1ztGJ7Gq2vUQ+hZuoewuhPLK
j0PzYVus8OCdxWWHUYmufZOn5C14oAviBudfpq5xFJuI/1d+RJpZVUlJF3mjc+8VksMmq/Pips6y
V37gbTD2085o7RRtCkKuKNkBbBFPjIYg/ySwusSmW8bypAlTEVYpcXApmwVjRqQ8KesmQs89Oqaz
q8fwHjGXzcItfknMud4U+fCTmttvyn4L4vEpJxOC1diAImSK8fk2+GalcyVm5IbjnGTrRrEHL5pR
rG1z+tJOYxIUjvnItRmEJKHxOGTevtdN+0JOHpWGpm4NB+8pWspaAptrCuHWJl7WGj+btgZqD7Dn
UJkksXTqOGExwgusv5EYF6uuGzB4U0WqrryKJhxAiKjN9aBIbg8USJFmHkBLXaGhxjRAg3WCXjXC
GcS4XHWI5ssJT69TsGdG4J6/6MC4F7VJnCniyl3ujRii6m4gCC+1SMcyip2LgAJVirFl1/ICzVe/
RNWTUyvzgVUF/2WYnlPYDyw8V4yy3tPOQiztxPYGDf/MnlPa7xM5XlsS0GjcamMbSe866ImrJn2D
oYxJIpiVodKtpLchLyV8VU3PwY0F3DUcbroazawt5O9WY/tVXnzFGPrJh+RVLrleQBqvpt6C0EBK
4cSJwvLrbDrl71iSVdM35Hyn063VekhiylkSHJ2nRwK5ST1nAlfiMrQipS9hlOWgtfdJxBIYhQ4D
hIHOenCZJ0M9e0hJdtgGdoGoLGddPwaL6knfO9L4nomf2BjAPtYUEwrOpXU3Zeo29vZNjYCB/us9
NxlSg6IeVzWgZw3T7lbEkpeUOWYvBsTpOBhbpvNUfnq8RTQA1unZizPYig3lRjI2BkaaBdLY7hAZ
1i7O0Kr7JiTxkhn5XWBH2SZN+idZ/yJbLtkEVOWCjMmdzFgXa3kURY3SCQHegtZYlEGyYSerD2lY
v+U4Y9eFOWb7lr0Iib+U2lRuB19DwpGSxU1LtqXBE6R2/Ihegom9zSBcNel7acIX12i7FnJHWjm/
DWvxIcWWySygwHBQmPcc08Qg96wAnYNoQYTN0j2JukSkbvFOGyNG4NzcjD0nWgNGwOE7oV/mmI9R
d/lPse/vU+cqNwNKOrNHftLHXwO7H/jm9OGzDhCT4FqsRlq7lp2XaWp+59FjQ9xrcU1rQW4NN7Qz
JrJDs/DxwwTU2uhJ19rICDRtiut1/nnY8NZeT7Y3XxTxeG0xYw6SrovCb/nw55+asTNAhH/59M83
tVwTi9QkCMVcdMd/fG75JmOuD0jy1Ym4xmLem7IDrVkNx5+vcGnmGsr7y1RiF7LgM6jR+A3cB/2L
1Z0bYWPcJ+jXMLtLP+s7H/LzobHsq7CRRyY2XCnDSGzg8c4qD9DBAavMRiiwGP8gk8S4Aq/T3j/b
OXakuWBEycSQDXOQArywLH6ae9RlPWxw4byi2blDfh3vjUUjaUe1fc40CFa7QhRhYrXt/AyfSnDq
GXZvyzi9tQaZrQuaYYpqaDxRgLYreignwRtreUvutIRCR52OwtL1OK7Gkcp4CE9pGL+CLVOL3/2j
c2Heh2D6aGbRM3GCg3CyUVyFiLbMnTBRmliMkg0PQsTEfoH2gv8Blm6V1u6eAcK4VaZ5S3zCCOBE
ko3HLgu+A9pHcM6cNcfKdb/I4zkIt0BzUs1Enjv178rS6O7c9sCTdsjoHOSHAb3KM/5vi9BUfcVr
8Nr13iO/zy60nS/LTB4CL79yejlsuxiM0TT/1lN2qBJ+QVMGm6DMbpzZeiMKkFvOVMDDibztFMxX
EIPsU989+hUUNheqEWlc6K1IGZyK9kk0GgEEsuNoMLemRNQr1dmuZwML/FXQMdtwaotxgAG9NGYo
SL3fNhr/VBRce0sICitKzED2/VD1zVZI8IJ+x4soo+xOsfVbQ/EON17nWjjCyVhQ5AjlLTOAzi7A
WPoMSOIeWDMaYTqPwAa1l367p9lGwFPYRoU7Cn1nS5PS2qRFGJG6r8hMbUdXX3rnsfb890BRpmZO
dPSYjkwSwb+w+VWInkAtHF7Mrjty5nwPBXSbbkg/hGXuFihgK5qPwu1CyPndc6LrO5mLi5+pN6Sh
cKtKVHJC+RcaozUtMxLEpCDRqk+Y79X9sQ+LuzZM+20VWM9Ip4qNq/TvyeUQsSgVt/X0aGYuduTm
Cjb+Y0Fd0LkkZkWvKBhONS7AVeRJnDw9MFIEmK+t1ucxzmIOW1Od3Xq8bls3ILHC+0WWKV2j0/jU
SMtUimyHuH2rh/zJnuKjZzvfuU7eWFra+6ytz1PDm5uY7tn1gL7Wv92MAb0hIMZApNVz9wxssD8R
D26vctF8tsYhcy2qsYBSeGghwZNrdQ7jCoaLlZMrmuy9FJ5i779O6UPGJGVl99VxzqE0D3559EzQ
lEwC5boavSt/5Jg2GVdsiX9E3prnci3L5GusQG2ZMoTGG2FKw3aDBo2seC+iSQYARO3Vyc0cY9NS
1S8uV9Yx6v1+g4JurSL/aYr8Ydd18sGQ5sWI7tHTgiuBA8J2DOl6mRxZiSCXi/yRlp8J1mT5NCy6
Wrwd1x1EkF3fySuZSUx4zgkQJ3J/f6r3i2PLlji3c/eYDoRnEcJTbAqysxDUdbBxd2V3RzrdQOIH
VQVczl4STYTPOuWagu7W7uONHrx7Ogf4dOZVE04R1vN8yx8JHQEaw9r1/e/OxOKieNvzOLEOEWk+
ZIvBLg8uZcHcvUgUs2rN8ofwPXa3dXhrwB/MM6i1pkFEkTCWEslBVFQLqE6NM5ym+YMEw/WM/hPs
B7jILiriVWDCB4nictOUFJXU2qwatwkJECsj7+6FRVbHxJ2lx8/gI2GMapNXQ1pca1250cEvaagv
R6mQs7N8nouOlXFXfttpfaXnBZVM8TmX2Aj1yEy68e7Jb2D1Ypv7ABfB1m2+Q0hCgr0L24i+3ySj
eYWQEX6IV+4jtv9U98SBeTC/WvoIsm8vsi3ibeHlH00fbnnJ0y3OkuvJKbttTeZjOJ3SUSOhZvZP
QEJDQIuFb9cJcUs2pl9tk7q4BDLYk2i9bMcukUs5HcoY5qXPVUCGV2MjkFW0b5LbPQzJds96mdof
UBL40+rU2+xioUPuuWgAH2wY0OcRCYM2cudSjVDt9R137xLxYPXFCpbeFjsasYiFS/lGzR1vhqb6
7jucNoGzgEGpCjogUGtAEiDIFULvBrM8XDIkQcX4OJuMz62i/DUQ3+pO3XMTyhcup8G6r7nkhOnZ
RC7H1FX5nEIFIVi+PbPvf+bPvy4T0D3jFH36uG0Wgs4uxyFnLCB1ozC+u8wvb2o7Omghb+fe+vBY
VKzH6CO2rNe5R5nEOpkLRM0guA2DY50hn2QneDIrMh61Uxr73Gvui9l4A+HIknHhFXB55RYOYptX
VsfuXVhCOptDlriYObZxhz4ydtNNLFG55+qrHsZ0Z1eskERrmiwN38oBv69BgnkolWbQkwf0SPmF
tyHb/ePf/ts/Y1j/TFcnpPVfs6f+9vC//3+aVyV/Xgn+8D8jZ/+Mkr1+00TJvsb6/e19+PofU2T5
ln8mVgmHws6norRtFqvkQQ1fTfsf/yD1FZuwsIWwkPGgrSaqFeZxG/3HPwzT+XeQDb7F6cM/pvjX
xCrL+ndpep5N5JHPtUG4/1eJVbbt/z0S1rbRGHrcawTwB8Gz/uPf/jWxqggKSVoiKxuJ82nryrLD
1JbG14IIHwS+B3b+3CNzSISRR8BHg2iSzrpLDoZiOkWYEiaItNr6KPpulIVsPYUpcsNpVuzGxNY3
ijJ2lafNL/wI1cHve4Rh8UoOXrIbo+mhcZfsCgIs12GSAaIaJfpzO946yUQP2BJC4wy4huabPoIS
4PcmJ7Wes6ustO8EGQ/roMNCFMYDu0C4ImvdwHRn3dBmndjaPp/pnc9pKJOnlpRugkgqdxU00rgM
eUTV4EXlTTrri2SkZbQR7a1rz8fOzKjjrPJXnonmgUXBR2dbT/jhymPndhYxAebOcdhww8dfGF7a
ui492ng6+PU45ue5yzLmEqO4wvs4asXKwajC9RyPI8uQ+MlTb77+9rV6q4wpeWVT4Za4cSmE15OF
vDid9mXT9GD/mDuZY40ovOsOs6+fVGrQsOapPLPx/h7csHi1TAqU0mUBQyRjcC6G2V+JHhiC3U8d
KOklkGBTq8l5cEq/ZthhJvfS53oPFZELZtrL3cgqZmeNdXV2coEVip1kh3j6KmVpBPxAfJEMSYyt
qb/CAkQf5SUiKgxZl46JzwGqlblnW/FUIQveVy05Xp0/gNX1zBwTQflVWIM40hCxOh4YAKmKI0vX
Rr/xwilcnCzwxE0QivYcXdhiasYLnf04eCOyWLA6T4QrwYuq36siqX5N2UxZSHjEFlBXASnN3kLX
ZH4P85BxS/Qq5PTLI0RuRfXjbRKaWXBQj6QO/I6aAA8RPOEVtK9fjoC5kpvY1hqcQF78EhYGmJsw
1tg2GspdiQ/cWlpVe2DyEjDjkvXZQnu1hWBBtVJ5Wz2E7RaF3ivDQslWQ5+6MPHwD9bXsRjzzSRi
yEBR8upy81kjzVtmLZ6iRiaKNlviPTNkv/MCVEPWi455Ki7aIlEM2yVO4GEod5pbdhnrdQzicjti
p141hvM1WhO+drconlHeQ3dS8jPHVnkYUZ6s8szbdUgRokL7twyAvUWKTB/BNQDoZAzur638G4A9
14WO7twya645f6JHVbR3EWLMMW7gFOghYe8ATL0lzKV2maqRbNfggEkfE4jyCEDEiT9BX9fZTd6r
X5Uiux0xMuEuGXl0adG2J60cti5SgTRcEjRdUR2KMj8kcSnuXBQlURyBmTBaVvo1a1QIJF3YIEZv
WFUrLgwyZWnV584l6BQIhoXSHWUBpvP2exDkCrWXkQDWSzL7zhX0sLXrBIAR7PoedUrPRsmv90Pl
n2O21CshgtvJiH3gQjipPd2+jSG+CYkLncUy0lSFV2ykrKqM5pQ7QbIYFnOO+miCAQUUlMrpnM9R
8ku6+kYzPUALhavczLhSCQN3KSbwiYMpXMVIlV96WZ2rDGohsRqPbptdK64x8+Di+S+RorrkSSEh
v4bM/M78/z1kV42BrLknReNR6Li7HlR8k7jmh+x6sa61qBCR8kIK/zIHKgaGV1Z7MeHY9GwMnCGV
IPxZs1/1nS2BzVgIGhmTuGmxZy8mWqBUHjufMVeP7YLLzFrIreA6do2YJkRsdrr3PKib3ZnviKbg
pEX4WLSG3mWTp/dOmd40QcSkJPKTWzNxmoOfZ1cpF3JgAAsTbzxFFD6Vyww2qb9UnD4k3m3vkGiU
U3ik0CtW48K0K7rqexI1AVIc5Btz8dJnlknonoFV3ddIG8nd3MVV+cRK5C6eA5fbTIpiSEM0a4Ns
kaozMk6J7TARf7VEgSzV+oPwBJZwBw1UpPcBFtrIHPcJBk9jzo/BBNMGk9/GstCqEs+BgslL1TUt
ADzvguEgI9pNyjbPK3sqwax76EOTmXpquKcuUOgWZHETconasPzNN821n4TPs+tch/0C9pIFXIS2
ugUqwDwdKJEgZDRhTEFX8FKBg93qLjAYwAzZCjURnspSnpsyvcbr4OPVS5tDPXlyj7Hc3XokPmLI
7iCWcVtO3/CkUqqzL+TAHQfffSqr5C4OWJHzTFulkOxVFgvyGpgJf+TwEk3pG/EJWDIjyP9hnm6K
4GYQgo7WdHr+TDxCHtB+MGmUlNIlq5sBmQ7HZzQwWLRi2O2c/lMFj24uhy9Tjx2Lh/oh6kVJHd9p
jJFgY38+CvAEMRQkwgUIF5oTpJicS+sh8b/xHV2TpVZdyrY8sLMJqPPbm4j+chWz6aJ3IgXeHtyK
EQ+c36BAmaGz8rM3wCaKxDZWqkOYGoPsiHVvnlyaMGoFEz5U7+4UoOK5RNlvwBEacI6Wgswny/B3
mrDMlYYJsQsdjfbfT94TtDi5+WAH5GVMuvhygHRXPSxBOzG3PpNHdiTDd5qUT8BY9rxm5Ys0WM6j
rHGh6O+7eu62CNkvfZufPRzhXsV+OjIREciK1UBlb5EdKcjEMzqtFtNjTxCSG5TGxkNbwaEO4Sv0
uVHFrj4kTVfflFVRb7qRiS6Zpu1mYvi+9hWEkNTtz0C6BIgA9EK6x+JdWLc126Rd+04cLnHAU0xP
Onpfnmct8BOHRfHCgfGKhxJMOmkOAOeM8srignPw3Po3wNu+x9TqV3awaZvkJIY+OaG/O0dx7R+j
ALFgX2DHba4d7Zs7NZxoZ+noTXcXKHbbFjI4lXz2U1FtdZv9LgonoviaeCft/IX2jDtCMxhX2Sc6
wBcDoA6nlfWmStMmTE3cyKivWE8E2bVovZfcm9tDLMJ91F87Q57eT2105QUR1qI2GPcNdi+afE7y
Jm1vHaP6jJF827W14uIzbDy/PUN/IWQmjIEE5DhuvWFGVRfIDPoFArS8G3d+skgLAoXNdy9sVGUQ
+JYXADVm7FQsjzDRhzH3pt7Ov3h3igTZqcx9Lhjx0wJDvkIRBGwCC1i5oOqXu7EZGOtUWZg2I9SW
1AobM7KDFaYnrNVaN3RlLgEEfq6Ogqs+K8VVSCt49LC6XvKHrERvpudhevXy/oNbMSaN8oGQo2qL
2eitbLn8D52Fs7W8DAgpVvF458byzqjdz7lp872qvnIc7mrRIswz8/V+E5JiypDbvhTOg9c6AZo1
rAns+EEfBm/JjEIgsMptN5efaMc/1RN2Jspuh3idoNph9riLnA/aSqSLVmRf6bcp42ULo6OLrTMc
cF4Vs3mraQ7yrknPEBmzlSGbHed/tiXtoIRzgr9mKrYlxdbGG2HoqNJ6tNDWbU3l3RTkud5c5eQm
+HVgbYMsxrGFbBcbIvmmpMH2bUSqtkHvn8iWO5X/oR0iN5XzXuq+WGs3Zhfik5SB/MvDz7ojUHQ+
MdJiTBaug953NtjAQMHWzHAG1EwcEPFO+BtC1BDAZZPaQzFEqOfA+yBDeKsyfE3o6E16ir0qE/Kk
lobb6t5ZG/crV9ovgveYaR0VaGwSU9nHTFx7kOMwvlZYnXltPZc5mhlsI/M6nhmN+Kw6yT90T3YV
RA9VrPVOGjJcF0uKlY+hUeQJb2z8EPTI4mxWVNsmJa7FEU9j4qiDlLpbzWw7UHvdyihttyAHPxC1
YPGiFq8GB19HbLKiaRWqaPu2dKur1hTPzB9egBsQRGGUzJia9AXo09Ex1Y3r/KKXmHdK6xu8h8AQ
TMAMoeXuQQVDkfIHTknfvu8W2q9rDTi6hXVRuF6hwHw2NZ4KO/VgwUDSBE40YAJssTwVxj5wBMhR
BqfaN1rG5c22m4Zb4bCHypNnol6AT3Jp5SmjEOvOzESvysJFaP0V9yTZegQTOsZDhd8TO21ULBxJ
BHdxc21i/GKaAXjcCkvzELrzZx8a9qHt6ltn0l+2O/MH4W3dGGF3jZ+Cbqeel0InY1u5KMtBne2Z
DbPvXmyDVhV9Qsr3NoPJ+G9e7iZxhWQq0295XgomRgZ+WuU4GPEHSQItNFgsCHsvIrdJ8Oa1HPXH
3tPPQ4d/Naj1+5g6x6TvyJE0OBo61mAGAKwl+X2XA3wmoAs5dY+xaOD6YAeh+YAl4LqJGF+ZbGkh
aueL7eE3bnjv6MVBc6xSAyYFOCgGzu1d34VvmflU14hQFYtRVsCokXRwLxfN2uhBVGkxfgKb6Bu2
l/ND4AwTYz5PnIOYyyDcHWdnCZMKDmM0OYQdBCAdk+hChkcYGhJfSWYcjczZlGxm7mxGd49d3/6q
WKcPRcdv70NSC7NqC+RAH8IliK2wh3U2QIVUqd8c2PAcgJG3v6Meq4j2u9/Ch0bK/REnbn/KKwNv
9vg8ugSfWE5VbuUEOjhJvLfWi+88UpVXaB9uyr7cxpkEYASCem2P4csS9rNh/wt73dabogYzYOMo
GTr5Ln35bo/+AaDmuEMKN1AmD/MxJSkhCu4B9CIZM2gCxyCf4fmp52b0IX5Q1jm++1CAwhgrMlVK
5TBuD71woxKbSTa30ivSUn08zy2doVvReNn5Hkgs8XyqoEsFBAU5oPkQnX3KSXJm06xusWKFONol
8HB8UJB217GD1jIz3P6SD6A1fDynuuiZeEdsXVHMVxNBuiazfvoOfy09i7+kLtbeKKhfQ/GQYawA
X8yyj8VGF8ClkYF1lHJZ0Lm5PCvX+iAmyjxgzmd569YtmTLhwFqoO6gIj7yH7Qe73Fbmw9VUhP1m
8Il+0O2T6lR09sxmeQfmVZw0L1R/JmmRxkuJW2aVSensRR3OT35jR6z7smZP9UAxaHdXbVbrXWFm
F8sdf8198wCtLNo2lCy7iSLxhrX72Q8tQdniOd/16Hyw1uVGaD+0YefdQVVZZ1NCRzp1AJ1wp7At
UNc5MAwPbe1NnghxMaHRV04yIpMrPyBDZOaAOoQ3ci9eKNqbQ+IL0sX6hqDeRl4HFQnrSMQPcSZw
UbqWdUpqb61ldRuqftoC93NPrQsHh63wDg+yeVK7qRXkOWP3pW+uSYXlFT798Y+ws23pFV81S0rD
y8F0IejdSoOTxRuIQYPg4bc5KbM29l1wb8M6GlnPG45H3GfpRTdk6GLkyuojyw15dGHdr1STPBgC
mNmQI6yd5JcaatIQgIlwhlJ77Ebytg+6HhIWhs+9JIHJ7OKVTRDyIi+9BXZ164WaJdMk1n3Dzg7E
0MHqkscIVjOsG3nbuf31vEg6BmhrpHx2yBpTLP8Zt0lGF5Ob3pvB3RChxyxpGFeNCC5xBa/YIp2g
t9zD3INO56DSWJkesFOB2ie+SqsC8DGu7sFk9K9iejcDNADUDac5RZWGatHmr7HRAHdE+QNsoEou
YrI+QLzgVdXjY6sRs04Cpxfzq6wkOoNQIQk7Bloh+thpS8/eXyG06FfxkFb71mFp17ku/o5CEh1i
i2twbcWpY0CPTF9w7LCGzFtUi0WKf0Fn9x1cU6oZk4UEydSif4daVCJ3aYyVQLm1EuYu4YZ7DDDN
07n3nwQNYaGlj03bOT/E1RPpXc/LbPTYKRzvQ8ntcKb/TIqUcOuRFb3qXIhGE0qpIcLMECWErpvI
ihIDcYk1WBjDdNSvpiGttxiNvwOtrwWW46PujoZROzsK5LMt528/QsKkzkHvouaeTewOxO3muvFW
GefPbrRugkGhXmrz96Ygq8AeX0nz+HRNNLROwJBlNH8TPTWjYUq+aMWnu6kohm2WQZbUfJyrndWQ
bkxdR8qOR5oeMV1SJC3XGHzgqqzh9sPhwhxNLeCwkp+kC+h+ogNCEgfKpprR1OYhdbpcWJIIZLse
EG45POOXrS8x1l2IIdMmj3iLXMimFa0cyygs5ybykrixP8u+as/QQ1j1QWeYzs2SQJcThcLRmZdA
W/lnibts+hElTCr9ldWXzyGTtl0bR9Xp558acAU6y+WxhVX6lC3fH1YlmL/0qwV2s+1gg2Et6zih
6+piOFO2J/iyPXW0JLsK8w9vird2SveTsXNIzFB11UgVP6eKTakYsnMZIz4ICLtGWEsKIJIczLEK
XDRBvxOJv07cRfu8Ru1SkgZsLrHA/RIQrGrAdTWRwSbZwRXhMmXfWU8KWfIKQXG249KQbAWZwwSr
0ZswlSHkouZGa3lot3G1xktYMR4EDmuYHvDWtvESaDz0EDOVKYE1FY9znBWEYFhy40YE2oTDSFiT
ssRx0C8ZV4Wtg6FqnWhucskSpYwV4lIDK9zNwN4WZh1jBQNxATe3c0wWc7eEMpce8cxWYp4m8pqd
LadYjsKbgEyHPOcOEgvOVjdAVqKWwGc2nhpLJSHQZJ57yBNbDtZmCYnGknApp5bgLmT7ae/Y51zr
41x3eDqS8qiY+7JuF8/Sii1kOr6zz1k3sDrnzl7IrZNX/taAkndbUZaTIcpasypzSpAl3rou4R0Y
S+S1uq2WAOyOJOxmicQWZGOT4DsiwmIe7JT2pWz8X1lCPl7Fm8mcUOZbO0/BcuTFB3Zl/CwGA69Q
WVjTyyW2xsTR6CHzq7xx74QWbD0VV0Ta3IyR6J+HSK2drj+b3nqcuDtDMqBJAWRsHjyYE2u7xUwm
uiUCFiGTYQ/1akaWv0ks42nOu8eE7Be0wS4BNM0FbgRqP4+lxnUB0RC3qiIw3sIs3fv8Hah1r/TI
uEATY44Q7cG0/pO8M1mOG1mv8Ks4vMc1kBgSWHjDqkINrCqyOFMbBEVJGBNzYnp6f5AjbF9H+Am8
6I6rq1Y3WcSQ//m/c47SO3dGrE1bth5GbYAsWR4pAtJ+TyprVyjRvDkOm+IanIEq8FvuN80hD4Yd
VWJ4633xlk6kq5iJF/0wdRDahX5wm9l76O2WBfAEUZMycWBw96Afcw6hmtAYm+XmtR+qT05TxFwi
XhproOha+97Q/84ulSt4rYTHB/BoTwLWcK2LL9feePrjk7VIfqZRntRTjtbZSAJQb77JbPwQBjsX
D4l/GLDCe3YWRgsfYatqRt+cyStv2lu72N057cvHdOge9ISxoHI6/5BY88Ggq4wSO/t3l2L8AaF7
yyJ0KweTzzpU6ER9qVneirUcPuP94zQPsPSUx5l4NkmH4NLAi2abW1kmyw5T8O9RFsEx8cl3px2D
sizX5F9VuXevyyrCejXXvhLtifLT9jCM5rmyeI0KfA2snvtrRssGzmPsiVYVEu5Q3dm2hdERz+NG
/ZoUuSBznnziOeJ97qHBa2wZJaaPbdK9eQIHeh3NX6jTL6lNZ18599sirRxe0SSJGo0vWax1331Z
fscMBHfT6IbLgrZGqs0Dh2asSj3NY7W4dBXOQsHBYJsGZrlCPnvXQjRO80Ft8zHfq9kiza4jpO66
2KRp1mzW4Q4iJjn/6MXGeK3N6Cnvymnf6MylhuXcLynEWWKSUFXwdI6iJjs6WHZacqK8Jf8YiYm/
DyaYogQB8qEt2c60HrcQwl25y+OcH6dQ2U05EA11afxgaON+rxXkgm0Gh7+/ma7/BFhh+ygkFanr
P/D3/++blDjFQlz//qpN5uxmULmD7OFVWpHARPYf3Lh7+/u3oHrjwHiwGiv5ABylnIsWvCca7xuY
X8TxLvagwCIiNvNqSm+57JxNqYvyGNnjTGowTqep685FIl8HnsWHanQ/g5lkSAwQxq4Irn4E78ax
nhjjHtPtlOB1Mi4iMNULvSbJQ246F+Ir1Qup2m+cWserEyF541rBOEVGyRgwf3k2Yd6EC4rBPVgy
UPe51euXZMrXyIK9SY/r3i0CklKJnHX/cAGOL6orHwuXgPKxHdsjNmn2LgO3B+1s2VZmbv/V5OnR
r+3fmKzLu3h1DGRuuVsmzpmxxSt+rNNm71fye2iop6oyEgyNkZAck9WrGgT3nTSiS0ni58NIWe1m
WGYNYw5psIDq0qp0JC1PnxtqL0rHJFeuZTDKWaGiMzpcUk3QXOQo9QaM3KE2wQ5ROgHG8gazmjFj
DQIk2buJhlRZ+mI/GWToqeE5mUGFWkcpcl1Y0FIVNx5oY6hMecBc0716ZXCtE0l/u1c8IXbvkhZx
vrOQ6rWyP5jH5MVwgp+xw8xfass6ubA2Pf/aay94GwxIfN+9G1ptMP4QBYC5GQOOfLAF6wmrptyO
b8J/zCPKP82K/ziBcMnBQYmy2B5bWMD9YpDXtuqgDqc0ZcGxJPcKYdOqKfgGMQlbaTZPdjm/CjC6
K8cha6PN+Fdh9Ly53Dbdmw65aPlsPJguf7a1sp8FnFXoGQN18ozqV5A3azcZBAn4+YjDncrzDdMB
Lo/B4zvGSCnj5nfncIyj0fbX3MUcXzHrPXsGNuqWVk7E+5Y1WLt6RLjf2dRA6mNHI465PaP4wbgs
hDxqDL5rpva46Xz7YYnoR7dvVlGCM7sRetoiBOmGLMjwz38xbNn3xjSHgVXzCuNNAeo6bR/BadSF
hCT46/a3r/lJ0F2ATtpXP4xKxqyexl1TcRxnkdXzNuS96NlDtXbVEh1c+HceaeMnL17+mGHf1keW
8jtjLrkCCnBG0f/JqBy6qwuCrhPWNDNvrzqjQttL9LZzxqdqRlE3aPnepuJsusQ4yBo5M8po/vMF
twZM1IBjxnhsG8sM5epdrI36ZPMKdW3WQtMKt5Qr5bLiLskKvjgrAtPAwjjllz/3Fhk1OUDVistU
0W++woX1AyBNxlUTrWhNs0I2RKTT/OXdshW/ceFw5ArkLCua4xBHB6lTQeyUK7rDSknuJTRPt2I9
xgr45JA+zYr8UMIGIQcFNCff/goFmYP4FqZ4ZNI+DCs2BNbzh0HTp3PH37orWgQY8jjDGlHXPO1M
q8HL+VqvMJKxYknDCiiJFVVqAZpb0zvnIJmbHppJQjVN0E0qUO8E0UPhwj2JFYBaa0MIJbAYgoCj
qHlgtOt7dLcVnSLsahcv5R/MrcyKK15VxUeLk0K0Ylcu/FVMtQ5fm7p1FQQu5tnvfBbqYaaXuOCg
RSlqgGSAw7jriAXtaLaWkR1cR9XtR3qFQmX86DWIQ2yfSfiSqx9l3OBkwcUKO9bDkMFV7QdLnX2H
lBz6+SjOy7JgW6zoGc5AoCaS8dClZ/7td8uKqQl4NY0XcNcNBqVMxbe7Im0ObJtm+xONlthXqDHU
b81reeLeb3ELls5yqVnxbU136O8SqDnZ/YlWiE5C07UDF6cNX9esoF3XUvhU0vvlEMXi8EaLh/qP
ucJ5JZQeIlB8dJT/WwzvcsX4mO9IzeA9GED4QRJTZMBO34L9k834RJ0uWYErFQgdSFLABj12G63Y
4LAChMvAXqosbU7gK1248FgjHHGFDtWKH+LUw7G+IonVCifG2XQEk36cV2xxKF1C3Ey+02aFGrvg
HKdAjilyJ1Wc4oB3jlASSEgJEWmuaGS6QpIdtGS/YpMd/KSGoyzhKfmPpRwvelq+QS3HFbpcoC/j
HhfHimM2+qYRg8PGS/nd31PAwOLTiciPyHCPuBR9UtSIRmoBjiGubRcuG/iztcRFjFKFViOvegVE
M8IgAaLnfb7CowS6kCMpk6PIBIEapLcv2hWnVtza1DyrWjx7HdXbZBC9AhtxngVSFSuuajTv5oqv
IvzSnIXI4a9o60DR0V2QRwOPjOwgVgB2XlFYcJPfPOcdPnLD5PHNaBOs6CyLNHBJYFp/xWon+Fpz
BW2XpD5OXowy4Dy5gfvDh8glijNaAd1kRXXVALQ7MTNIH+xBeQC92jhU8L3jCvqOK/KLGPxWBNGW
BgYdfPfVWIZmz6OTqhVSbhXLv9oGh68dn2xGbjLwczKoBuouWWbN7Kb6M4Wv5tYaKCYN5uIyFMFP
6irlvq6pyvbo1tCz/Kg99gRA89vemR2+5VfeMyJMPXzWZp8Oh5oX1p0KVsk3Hs+VT1YCmTPiSUt5
LiZQWHuNSepjn8mMdbIMyNjy05fJLLtHmgmHhOA3pM/Vf2DxVbk9ZKQVfVN14mxGA+dIOg2/eIof
0jpf3ko3dwlmin+UUI0bBAx3s+DRPZJvJ0kPJdmtA8RYE6ijlqWbwAF+AljmjdF692qYWJrRBgWC
9ElGcHbofTiJSN7T9vVmOc2cbTT/a5ziCGmKRJAiIzmpETnmXcdExlp4Rrf4lj8MwyDzrMGjtQSM
Fo2PLZK2Fzh0ta7W4266LWqGZPd4u0QUeBWrINeSLFK71A823G8WKD2ZtkQBkUowOezF5qYfthH9
yXee+2AGrBPLJvH2UtNsKdb6prRyi6OyaX+NFpJ+RaHPANxgt1POQhFIZ00090C+7mw1/3Kn/MqF
ve3nzHzRUfNVZgC4EC17yt+Qfjur5eHMFTPny7TvE/t9oj1w07TMyopss4Trooo61qXq55KXPiaS
/llrZDGGlZJLYQPf4oXa9KM7x6vxqGetDu0Wpcw3FS4QcW8PuHgC13qzCh5dvROdNQ2BO53lOAty
srfcnNg6r9M8oeCYarQXMuS9NzJCuhPX/ninc9rH1MLPctRkD6mUoJeGBcTUkxY7dOam9qs/Voxe
JjEnoj6GMMM/OxYHe+1a4GDe9Ifkh/TQd3h8fOOrqdUYBhRKUOuaASLyiUUGRiv5zGwEc0V46rVj
T728No9zNjF+otBDe1BG4AH9sdZlbZaWxd4R9hadzj1MqoIUI6RkJFg05v18VzfjTTCL7TrZZjtH
LLu2cHBm9SrZioloZmSBazyR0hK7KIfazL8rcid10ettXVPt0XjqybB5oEo9lrsuGGbe9BzKmdhe
lFyW09JYTwbPNNo2nqJJkLlPegFSJepzdeNlw5uujl+UVREe4BB8N8/j/dS6ycUqKpqehddfcMzH
mDlPpHQuONG5NdspP1JigfmcNN1oMe5n/UyPKPWiBIhwD2NXNG2i9NJJYyKp8gtzdH5B3cTzYibv
Adrpzh8eA/JTHqqmucHci23Z+jeveY+78ofsObGMfcstlWF7dvCwzLKadh6CFtT++4hRMqTkl+Ag
TXQCiy4ElLZj8TylDxa2glPbYjiDP/nlBjYLqvSDw2rzXGjyRtgXhRIN7TgYT3gnHmLnJxtlOLvE
/CDULsJ1X241QxfT63CFTQtnCyUqasWbyVOUnPGLO5lOCA5YAkdtzUj9sKu1H8VKH2lyvgXcDpS2
Qf2JuXjw/GSPYT86el67WUhK4tzBmSOK2isk3HGU5tksvBvOGXb7cq0K9zKPPAVbhsZMn5GXu6xq
rHTa4yWRRE7HLCy1J41wzI1fVra6MNy0OcUWNlpaATQw7XawLbgm7DInnjwpys9uItTg7FUs1snQ
/130bIJUr8ln/itZeEdjqD+CFKSPjMhlLBAubfGCY4AQPvKHKUFJfo6Zt9bhsYYgraQMCQrbe0Ld
p75Jz0HxqKwuDQ16zrb8vKKT4tWxmGwbJq2RB83fmUohIhoijHPLbMHs0ke0Kylp3S69q+8FFBoU
53iqjIOR/M4g5ZPOpnbO9Z6QqG74YPb5YoUqI+xwmcjT8jmBEtDCnoAZ9jKr+a2e7mVQt1CdlQeE
UN1lHdamJCfQYo7ktWyPDWsOkuqJeUFswoWV/yT/N03Mb0eSU2y2uCSw6O7oRXc3/iqrVwZhWIOc
sJhMv2eb6I26XnOf5oVPKE7oRpr4FjF7GUVxkrMyt2WJIut0sCaKmKL90PuwyDG51WuYzQSoHK25
Kx62s5rEnza3Z2STdgit+E8pjM++bi/a7O1tV9RffbBu5Hr0wa5O+53VzV9J0x8Rdjm5+Y69Tc2n
qg78y+gun5WY8oMk4ySNbM7WHi+LeWaFFznUgYwWOFZG9Dkz6jwAbVhlefCdanxd3Wd9X2Q8Btk3
4tcmsrld7sl95qmENZAbYzON03jPMIWjDNmdZgOMj5HPb0X9fezrcMwi/873cVC4uPRCZ2xvsxG5
B3jcncBZS4NS8plJZH3iyOn2sYfvxAZmmNJLrInSqHOipAd1ElSG7n2sI1mtMX2k6LxeikbUxHs7
tmGiPDoEPmdeMvh+IAPUcpzB2IAnPFIKY0IwWBUePBF9C41JJyvLX1Is4KQBgZoELG8z4vr3NPpc
tSU0gaIp1WqF+mjK2MU/ZtzT+U6sJYJyp4eRAuV23P0aM7aNhtl+VnF/MYd5fiiLpQltNllUcMIL
4XM/+lNxbxdzdectZnJSVf7mlnm+0/bwuzUTVpSqutRd981m/al1aGl10N4wuzMbzmx0KG40HErD
FZGIWTe98HKvj07wgjUZTaxK0v2QWbTTJMlqGJ1CCFzQ4a4+Yf1Nk5zFQPSzXGK4BHv87qL0Bit6
sfDe3BUZenlCadUIaz1EEyahTB4sWxKsj8IK10dGTHm0u/pqQKRsNdrHJkX4w0pHKypOel3exjXC
UoiSDCoF8ikmbi9F4HEC+EIg3K+Z5CMAKNLfYkkyfrGQNOdV7wWtD1sukve67nte75i3F5pFqXvC
3lkkXzENEYE3wLssDc7PgT9l25+Vz1mkcDy5wd/7klddG3o2EM8Sf7c8Gl1viff005lbbywoTC2x
lU9Duu9qE8t1ROVcG7/5CSduw3TaY5nXPy2DDhpJtXzN5NSlg8NZ+94O5D2a13Tn1MT+qQkln7Ph
62BO5s6aq88yaIFSx9TlHqdGnqH52InlszDZbwV+E9EfH+zbVlWHKhtfg5YgNzHxghs4oxNBFgDQ
e+hoBBBumpmiipgzleeA3zWZzaU3T+yhbYAbUrZuST/ZLFSYl4iiM7ZEDlx4zO/4nLjA6UKvVLtD
NNp12OXQUuQzAjFxR6K8abofQh4Hhxk14aCa9CUdHmllEAeDptuTnDrgiVE/DSPnAHs0DhYPMxY4
LFfTLngSXf5sMCj8/auO7QdikklczzQVSNeEmWDroC8cHJGcRGoFVAN0285q3nLDxhq8ni1jsSNr
NnhbxvzRyN4IO/TCmRMTF0f1FHU3ZsNyQ+jwR20bhJJxDgiS+VA11OA0TKuFKJ+72HqhwY2zS9qZ
91PSHdnjvwirZGIZsz8c+j+wnj2TT8dPr29eR7LJ3HZ+zV3u+hKTKImUFaCeQRpST7aBOcBlRbAG
2iuImeXu5Aj1IrHee1lNmGTkPWUmybhxcBo1p0ZDSyCbmQNUaXFppTCAViJeKokVmaXJn8VBiG8a
hzdHWnEUSZY6zGecToy091KuOYg5+2aqTymp8a7tIL17RxwzT7B0ymKmQrAuLFmQUTEQKr5ObJXZ
suW8w5ru0Dqdw1yOlOuwqiGz+bdBtM7Q0k3O8XqDWNlsppSUtNGS6px56VvLNnsjlY8jxqqeekWe
2VCUQEAz/hgf69vUD69xpR6drD3MXmKecWP/dCbBzyxWj7WjE9LjPiUFoqth4S1pJsqrYACxm/aH
qDDY3UfzQ0bJHjjilczcZk+lF1kbEeywnZDF6oz2dVjPxqvSTKzUxswdRKV+j1X2E7ZbaZYTMznB
zmoenmJihth5Ebw/uXs3Kn9rtCI/R+xJIqOj2Z1Pk53fni1gWHvGI9wait78SwthHYeieiw5UhRs
AY+ZNYTRJpDJ8NzaqF923N9Ld3wbJjIZe4uyIOqZ9aZzgvFCzAH73qn3V/UCEJdnE4H5JnldhCcE
DfhKblekvrr6o40JNi+H7E8Rk3+wtEgDi/q2kjWWghnVrsNEjmR99/o188YnY3GxNifk440kdKMv
nVuKl2EPnCPWm+8mgAWeSlbJeT6G4H0jeLBE/M1PhZGEksgxtpGYHonBnvg5hhWJb54AYqzLQF7K
6rUUyb0mbWpHnUUd+nVUbiOXLpF4PZcu9TuGjRh9/gUwrdtHWXYjmqrbKhgZAub2KdZe0iAovSDK
cV4sGtc9fnS2ro8cspLjlOYnvsf+QNwhBMC5rSnTdA3OOjbxEFCs/UIjuYeX0EXhMr2vqsqJsEji
5DDnHQ14Zb2XU1yfHFoXuAg7Zup4ucp8bZ1AIFbYzc6eRLcQJmFQBdWbAcJaDtTS8w6jiMHc0Uz1
uyGYjhDK5hF3ZXQJnjunsJ+YkU8G1ExTk5+Xp32ESwEZi0uTnBMnOgSL1fN4CtjT65Qya1GcOdXQ
1pzqR9tBco3wZ+3KwWRZbyUTUsPN7pTeF31Dw71c4ycTowEAbSmYnM1wWHpyOBPGBJieCJ1oMvvn
oAEgoalbsYfgLx8zKIygdHHqqmrBfk0EV2tNF6sxGO68H9iiIPilfJ2SbCa4kCBmxfWeEUk9kW1y
GDl231UNyuG4RtQES7kDQ6TUojhAX40smQe5dRTycZe++z73W+FzpvdANGmNIqZ4swz9iMEj/zUQ
EtyOY8CrpjklTk/Vi6JQKzAfBf7hbWyzyPE78vpG5P27v3/LFTPHIvmiyPl4zWIxsO00yBYp1RsA
BfomXVlw9pxoxqDOEE6YENmtnDBy6zuH8+hWWZQ92LCOeJXwyePcOgcE/G+KwCDkxEdatHBokeP4
3K798lE/32do5lts9eyfCzI6uLcZFmpapNLQqym0zihRrYblK/Wp4sTfR3XD8DkAxHKCZu1OKOW1
N6qT57uIjk10m00R8xwaw15X6b0X3Nuk5p6qpfugnG0r12e3EY+HSiDd5AUaDqk1V67XZ1Vws3V0
bZppKCrmJ8sgc4ZMDoxnxISD8PNCHqazP3cglZa5rwaK+ShtzUhJMGqcT1ZJtxRzDykWmZbRoeaS
I07VtY7JPFK6k7WMqnzaHNqBlQyPT7v7JIdnNdsi/OYcyAc8NEZn+vTKM2MNVqFCKs+hBxoXAMvp
7meHbsMAd4dmwHCccrkzc/dm2ojWfqYfcGKSH82It6nIPmCTEV1a0gKd5ejbI1UBak28o9Js43s0
aUyS/WJbTPese88Yt4Zd548pgTj50YnnNyHpqffNsWV2aqFjY1ApxOk90zxTPzg6FAsNf13RPtA2
aFEb+TQasLo6M37ZAfo7fPxG1cWV0yJrJZratqZfXJZ0Ta1xW9pZ3P5myOg+gnbzcTgfx0CFRhxc
gUnyTfMF0pof8RSsgSAEPXZcIEoRVzRRNFAQQ08UYW8whjsQajTY+FpuIrc+z9Gq4M7Dse+tn22U
a3rWRp59+a1LkD06J16TRy5DTHCf7oIjfM5jotr6QKN4Pdq4AckCYd0SjmPDWZ3GMi0IWw8QEDdz
yt2W1wX+JwC7Qs9fyKR0k/Qds9nIABo/5oVMT/FUs3yPwKisTD+p5Yk033Pc8/CQA/GAka72MSyg
LYYHFuZ7MVfm3vSIvmyVf8wr74vzTs9ZgEFVN/IHmSAVFTaoJxQl4HjpCvH4929RKp7mtqdHFjDx
ztu5Em9K0ePhATwtwclwUyl18AnUJ8fmAHtOwx3VgpBiVdhUpb4wV/LaDWA1bROAKonaO6fqQn+y
MXzktTxEI1o5B+KtylAGainZaXhc9X61/etJ/rf/NCX/f3Znm+bfT+L/cGc/afX7d5l+/ZM7e/0j
/+nOFsE/pCmFHVhIjNj/pPwvd7b5D+JfAt6fKFSuCR/8X+5sx+e3XDqyJKkCjvU/zdmO/Q9PSOH7
vuXb/EHp/utfxzzG8X/6Gf33r/+l1OqxSsu++/d/tVzxv8zZUjgC8taUnuO5Dl+jZf+zOTvpplFE
g7mGoVgc/bWPFm7HLPYj99g06qxyiwBw4JsIVwWX4XjvN94lWlhv2vMAExATpE6dNBvhHC6KBbXW
yji4Qn2yAuQ+NEhNbVzofER/rFc5q2r6h98py5RvqR8Ex3J67xp6xix/xMKW41JwvF0i3mxEvE1Z
uvSmxN+zwPqw4HplKCpOQcGRGUcEYRg0hnimR4RKDu3IcQAuzKKYQrIwLuaAzWRwXBQ1YVMkGIkc
94Ee9CclG+diWGyexGDS4MzJGp8biPg47HpKwAZ+NveEdrAGIu06B3Rp264PS2ZVArTTU2QmxAkO
4nlOVgafxJcdrlKEuu5Qo+qGsqVvA036KaZ8JEtid9N4zUKKMYxGEz0Hk/VOvjGD/8Q5lNmFjqx8
sCC8I+oEJB4qvVDDvdjjCSyMBsbM3UvMaUSC0DYa+MXPVWG+1Rw7ygYXaSKzJ6tMjxpSn5gxi3pR
2q1te7obEo+GtEKXlyVcMVscuWTVMmswHbLbNsBZahBXDe9WUxUcYoSBBwvY+HiRt0mi+Wzi1D/h
1GIXdiZ/6NEiOXLHqaogPeI6Je1PK+XiKUgLDaPOedatYzJq4eigOuazF39cjMzHxNa3vBruo9SZ
8Qjcix5GoOVgssFuRwM7EpslIUe75ueUw+7MFmXpBMjmLQGC7lg3eBM/pxoVWAq6OG1Xn522Ye3j
K6jh2vwgjRWzFxpGCW6zgbKG+RR+dW9O9pEdMAskEy1PqGFnwUkc2WTi7MU3EVYKfsBhp5QvkDeg
3qxwv2IHqpB1Xn5YtwMYxL7mOO4OuQeJqapkyx6HJbv+JXTubjEUlcjUKafneTnbpNgQDHzxHYpa
FMBFD/xGLDBIaNdkDg1D/ScJex1ktP80quISR/gT8dbIbdebHzqVCfIJr1xDSHuLBybaJD0h94JK
BRPMmU0IfCy1MkuBhjvXpLE4Huon2lo8rOvQDiNgNJc4gAX9nYm1Z/blpDiXbHH7iTaUqYhwlOWk
FGq0drqBQrqDtnNG9aQ5+5w1I8hkhphTNgqxm/XwIbSeWQFS6DA2SC1xuc84CxAHXHwNFLGQF9DT
njvittXOKu5h58uXD1939ExIGne71n43O5vniHzNWeAcRxKqaj5ZovPi3VQPErtU+jiNzY+o/jCs
6XM0fW6o6qGM6Dyx5mgzFiWdWCn7Ba9Ire2tnGimNV6KrGJ+JnnLNe7HzmNHVDuHWFJWE6sb+bJz
W9pvEaH9d0vZ7YyAC3uekFmYHa8tzSrhSjsNmPLPrf/VZR7TLSTyXepQ4bW2iXdj8drVwb3OF+p+
a5wg2goNy45Ceg9/kD7PDxy/FxWrC0mFwVRm9yn1NVlGmpCPC3bhg2NKrDdmS9qAUSebwqPPxG2c
D8t1HpZx3a87HnaLaQhrmOpMYQYtJ/bEbYMKVUkrbAYUW5tZbV64xmzoj0663/GCZSAtq4bsRc5H
w7oihGGsU4w0VN7x8xoImQ76wA8ne3iykCcY+ICU+sJ8SwX3juUEnPdXjbPIZ/Sy5guj+nQYrflF
5eaExbiCwUtmB1kivXc56xN/T0WSywYYf06/pbprS2Y2OwGqcsPR79n7Jhwy0oRlrjPvRMAl5RAz
cG7M79IjXFrZC+haGiBZ0wPgFhQ4K/UCimizKSg+Cju/THqhXdJPfnltLTdekHCARrrVAfy+lVAh
IEp2qBENg0BDNJBi8L51tSWuwJfbtmPEIBciANFopls123kYY75h7up4zFus57LhyNfnh8kqWCRz
Ire+rdRuVnyAWaDSPQTSTHyy+Zyk8h3ntnnu6tg894a8mdK1DoGYjL3RdD/dtvKuuQ9WD6f9saw8
T0wpG/W2gAbNYn1QcuisHq/3CGnwTFRbXPTZAe/u1u+xkeckIoGm8DX1rs1wNSbzyRk0xieP3Y1v
BN0lN2auu7Jutq5V6keIg8nhBYyN5hWFQ700pSF3hlHvIz9g3CH6J8zzWBM/L5xjwFXdK149dpz7
51ktL6ZvoxnjfUNMDqiPITuTVqV3FhTxZXGnkftyeZZuMhwCh6ixoXvHTxjT4JtskaSTq0cUedgW
N6tlDc6GaTk48wTL4WWfrrs0dw2lNo+wf4tBJjTomRMmi/MJxPrDJGaY+PUk2LMe85S965a8e7X9
9mzmU3rVrrktzCu+/vrLIVRtLmDmZ/LcEpenfVdTZ4qBgPDXEbYuW0LRNH7o2IN6dQhWMWGWB/qJ
SavWBTHnkFenyfuOqFhOWIU0h7nPW5gDIj7G1kT8qLPkqec+Pxit2HW9nsk+hFVtZVOSo4UKUOFD
+iFJJ9f0a8TNMnzFEoQZcCW/CL3qLFYz7oOOrBNqsPVH1bq3Mffd+wpUj1Dk4DqUcUbV7W72I70r
07Q8O46dXRIbktGa3oPCWr78/IQfqvnoZo13e2HmRIza9rYNv24mFyCp8mGqiWDscK8c/v6yUyaf
lCENMiDM6tK3TXURPG62A87i7VgrIG7C7Xe+x0OLmtDgfhxpY+Kt/xn00XBOzGk8//1fTmWTpcfo
Sce8Fe10xGflR8LZE2ifXxL5cyJ48jnvwXINs9jlrtO+pLRnbEpQ3rD3WLpS+cSuveNNAbgQBoXN
LxE26eFo/C8RJ/TWClIAFoNLI6rYGhVJ6lwI4jJTweYopirIUOqTc2V0a8Spo/QLz2pHX13vHEEv
6emJr4NTVQdXYb01taLFd4kPXoWwYWvyUbDg8/g2MlRmTTWBIREVOOYdmyXYEx4z3nt28N4gayQw
Ieivx9iZrRMxolyq1XNPeoqaRVgaxaviqYXLHJGoEcLEiU6jH/bhOsNFKKT7QYjSQxQ7xZ3rDJ+N
92H53qNoqs2oUdRIyojyCJS7a8lGcL0XHU/eviuwk3Hs32XZA2QPyexnlqMo0OVZDRhdFJjlss1J
I1pgHRbEC2xOGyTpTU11RWaDduAegayqSFWGX8APRhAn8rRhV3zceBupYW7ek5KCqsK1fptdboZZ
sxwCJfpQ2VRHsFpj5fwyll+JD2jrxxdtEfLpiOE8NPlp9osTB7lzRMFtjfqhyIoo9MiSwd83TXdw
ebaTJwfTEu1b40Mn3mEN9CegBOuiEXa1u6EFDlcrATMQExdp9Ghq+Romj/hNwsAjt+KwWQr61+Zl
oamtIlWUNqdmSb49Blg0oY1r5RypSSWiPdRKg1U9o0ttLQP52ah4k3q4KoLHce4Z3xGroc68iSAM
6Kx0tLfLSZHaivhLKoe/Wx+cTil2dzDlOOxgSgFX+7TaOt50MPgOLcXXRYwlz6OtZH9Yk7nYtRJn
GAHB2jfhS/S6GSnCNKA7SPQ2vVDdN8VVGRM9GM124NS+cNIwofjWrpAuffTUV5E1KEN4TDKuQEKT
q6m9q8mzUCBIA7BtIIZLAT1HMO5djdM2KdWPSQDGMG9Efsb5zNR7y+sf+tFz9l31KulI4mCbH8zq
dS7PHRsLySYyssVucAknRICLZxzzkEDnGPFgRGde/TztOLPLifErk2xby2uDwE+vC/uq4M2bsh95
Zt+yAhjd7L2Y2rG7ztPLvlCKYN8m53xO9m3nBid+iLQmQQk7nAHN71WfYMt5dXRDt9yv3mYv73yU
tNfkBNW6Qh9HEjMmAC7PUOgg6SYmYUhXa8xCgz5N7y2bx4mzDclKGfp1gobiuWDEk0h2g0Cb6n14
7uk+cbLoYIvqrl9P3DEvSkbG6WQxNNDcbGwsjU+cxeadm3XDgcUpnp5k3CzBTKesz9mqyeczGQX4
gN5bHTwLZ7nJ1mILR0y1AlDTjX9JX5oseaDsj4BxD/iK5+tx8KxXCuoBmOaFz6wTzwmDYkBJ013m
zk/FUpNImpB8mfu4cyaYX8NX2UMqQjpnFHVNZHbzthw3vVffTOIXKGcg+sMpbkYPwtMRot4mzZs3
c+DSnI4HH3w9TvEVmwAInQOSHD94sT/sZK4fCtPG6EsXnxZfmdteJHVswF6A+dHGLjDQ6kZ8tHRW
fGg0I54Iyx1tb/nWmlFFDdz1dWNikyGqDCsaTYAAALiWMyIoRE/FmFPhWeS//KA8mmdqgZ2GGIaN
ky2HVKf/wdJ5LbeKZlH4iagih1shQDlatuwbyrKPyTnz9PPRNRddPeEcW4I/7L32ChP0awM1ZPZH
s8diYxvGUBC91Fd+4GXpXpEHv3WDxH9ZZpCFmElZXF8tj8dqMfIn3eMRkGWJVqF8taCkDKizv7AS
vudJGu20rCQ6MxEzU4UIXoEcEcNPOUz04iC3GRXalL+PDf62VjmuE6nchK0mXCd8tTaE2KOIFXSC
zww+IxlryNUnTd7AQGIrcsLL/WXsoGwQ/bpWQRCdKkuAHHUDoVuuuaOB5QDBbsDv4yoZdQP5Zwf6
gZRVJ6LaYPTYIEFAIpJcM4NjpjIKF44hqvRcpuEgACgkBIcS8aRKEgK5tB3WeVWsfV09SwNq/UzL
BDeOAeT9LMUmKYTnm43woyetWvdVtRuL/ByyKdv4aVaYlcMyEGCCDqsAcU7N3kqUDysDccHhErOW
dRlKKxneKvEUEAkjdoP0HbanLtqbg8cFgzM6ia/3kZ58sDDUCCMMd85JcC/K22jsauySBGh2fvSv
qb7H6TcYr5Z6rrsLfkrJ9OzzbfUoxiumuJLlNhlHoX7H+x4ROZnAf7KB1BOzGTEzVmRqoVWnrxD2
Ad1KCeNJJu604LqMhs9Y34n1WWi/0+ncMw0JQWSK4i3uJrrgDVIJvmKY3LTsq4ABn3cbUzhhwfDs
54+w24IGW+lTiN6AJ+j5cTG1cHBgZlz5t4kzO1GBG+jKIUnRyOMXR1oPXWjAfsqLtyD5yPx7BysK
T3L8fprvwHrGJoKBjbloM/984SeA2z/I5CsD5ALX4jhos1XwvN7Wg1fNiDFcEvyYJ75QeK9ynndB
sMy4E4YrI5NSRcriWC0C780QPtX8IzVuxzHYCzBT1X2ubRWfgFa02DlYN8LWpUwhTQDDMWw8jE1o
bIwQQ3JsXIhHgiWqBfsMNp043FJ4E0H8jLAM7hlcRkRotQNO1W6qHhuBM5Q7fRP7+zl+ixI8jSFD
wtJzRWBqgWypXvnO8FYRmNtZw18vHuoRcqoFc/cmVc26KsGM8AFUdp3icr2PldejI8C3xAwaGwcL
py69ALtBvG9EjfgbZOFuCg2BIkpGJfkVdN81Xt+FxORAusKtSar3SWEfm5D4TCyFj+r4bXaHpv2N
5DO8Vzsm7SaTXWuZPiDLg9O5R/XB2JpOojRdkm9bTWWxvnq8qmSJzEC9dUBx4scIqLRs5s9QukG+
JKsvtk3MUKLpqpEntYR6GctQ7V1LPtPg4KcvP7osaQakacC2fCG0zvGwUQ7mvJ/lZ8mi7fXTVG5z
cy/h1g2DpmxeIkwBw1GTE1Mwyb/i6o/Pe4zockvMAposTkfgIkW4BI22LQnghrw7yjtB24u52wwc
XNirExy7H/unn3icn5CxMPtXjj7nLTxOeofZeOrJV0zZq6J1+If1xkoU/gSM0DL90in7MnfTYG+p
v5L6GzOYpZ+FE+2hqe5n6ANuJIDe74z+N0tOMpaZQWdeqyFd1/WdNA4ibFGjoBhTPgbhVg5/uunv
fBQeYnduAsi5cHRJTWe0RONqUqhAEtuqkB/16qtXtnJ7xnRMabgsBvOEuyFcyG8x2o0yphwCzhij
CSvWw0qxR58zx6CUETHkxcXHi03rKjcoJE/tH/yZLICRedFw9BAcbnZLYlBbvHfRlivbH4Aiucm0
qHcVvqNVlXDOWbHiaQjerOwhGDd+h4jpuLFNhS+DUaJAmScBIZj5j1zdpdiLsmtByT6akC9vjfJQ
WigAlNsmBPwq2eQJYXXlh2Xt2GQBudsGzntvMt4cwh+UPiI5BXkNBaEZQACgQF/88ENQbrl6+68N
7EgM+2sQw1BnRhetv9bEzFqHwjhbwrs4Uav/q4yrpF7aDiraZiQooLMZ8nXhNWXuEvqPtDrmzU4A
t94b+iOZzklKuh+kGeyOsX3Z1AoGzwHlvE7O7jNIrrN88rPTEO9AUAeE0/R/ZUbiWsYRdhCHTz3g
mtuIMT/iu5fL/UTkXat5co7bBsaPLk+ZAxAK+opfjcfDahyrlWKGKE8OElP2mr+7Xeb6+V7Ao0u9
1bLATMjBIXBVRt9ddcn0fcnjU6XrovAkZxzOziG3jlZ5zMpLUp1ajMjCq9jd0maDSJ1vpE+PHGey
4SJEny0GtPFPjJAu66+qcpnK64cGNhRwDksuVP9c/i6Dz66/ctBM2Tk1T338zKL9PN0q9aMpD0Kx
HVpX6mzcVeLwQV53wSXWA01l/4zgNll3zpgs22XyEbF761/V8rvQoBBqnPYcr4FFkbeyYmAn4r/u
aJrvOU+7qX4rnP05kBejB1pC8cPsXhJKkqD8R0BiyqaOlmQA/M5tKlJfO2WkUeueJK7BNhJ15xf7
NvDAKOy5ZU6xneKTnJC58Q3gxae36juicO2kJpcse5/6hFE18l7X77BrRG4QLeZgMRrmf0Pw0QVn
Nb9n0hZ6KGg+c3bZA7Y0yjWNH48xCxcrjQEiSsy/JQIDP03cjTgdPDGwxcIrIzQ9B0m5kZUCcfMr
6h81RbMQL4KHjy7ZZcFRr36q8TE3bylj9eTcxHQ9pPLi7TloS2wjx81A7OL0m+Ban/+owVuUfbRY
MwUsHIzQ1n51Yo8AwxfBxm9Qy7rWeM4AD6G8ExN+5FJWBpf1swbmxYwUwHHPU9eSg1Jvy+gh0ePn
1nfX3mZ8GoiLDHfGfOP+4snAEzKzO28FPzJbljZquDP7Iz74eQmB/2dgCA8Tf21NrxapQsH9zL05
VQ9zvCbD2aQa5yvxCkhtmfp7yvgYKyguxSzYqdPOT7fT8Mq4cli/xZO7L8bZkUReOBxNupmED035
B2nAEna4jpS1gzcRl6rR/ml0rOiu2+RtRAoT50/Ctpt7Z72rhlPAFSihp/ukikpnNl2QbRRz44vb
Ao011k3ygbyYxHS7+YUmYhR+UvNsWEdV3/NLhdqz0BKUB236kWj82/0MfQfTeAERHtcYWmuBH3pP
fQ9EjYpdTk+sVwXYr3ZH0JCJCAxpJ/YPjlNkOHPyiDWi4NncUHCIE9WOw5L8hCgy7yE3rKiphmhc
yVyvSX6n3lDE1zDu0sobWBCiZ5IunoTQzTKyP6IH8RDBWp01SskN/1UmwTcdaf1pI5mss1EDg60O
MZRZCquBwlpVANGOtbodlLtAZiEySpSWOhRKDD5zpkshOpryYMXnBKUQf473ZchQafpLo5Z8XVjE
W0iu3Myi+a3XEODju+EfaM0TfPQpnJnFG1/JuKoMPpY8rbrspxceuOCspJIsRzeXXKsAv8B2gpic
YXRq6aCC8kjeIB6rEbc04WMavnteS0C3Vm64/eL+0uGQMY0IOLH+0J2mgRLwyMa1jssSubTtthMd
PbAZggCnTdMV6z3Y7BQb/5AEp4Nga7rHcJBVrPhvKSTQwaa/TUWioKlDuBAFHHbgDoZugGaGBSXT
GKI6GPDQCJ1Qc5Tm2ccPjuIkh/8Bpcc/Inply2JZpkoeyEiOfC7AHQZXK+o3QLSOKCj62XUke/68
9eejaZ6YLRrNpmaJi7cmg4XbhzumLp23AM7ZyvT4WXl1tFpGizpEZyeQj6HgpfrZwE+YZJhgA085
q2jkqoeQH7vxOCaftWEQQbgR+w0BScD2WDZdYuURu2m1rqe9uDO9uN5OKQf9vdReWfSh17eiuIjz
BuOAYjG+3hXkGEDSLbzJgKF3wyFkhYlDfy9pCotd0aVrs39DrdZoJ8YPq5YeZAasiuNPqKRxcy9k
HHQedGaocfcILNNorXSeyj6AVhncFOO7yfboNZMQlRkCjmybt2voPLECvEAoMgwphY5+mM/j+JGl
d7n71pSfsFwyN2gX8E3LN3gUGsQ26AcoHKm8lv+U+R7r7yKiAmikZCj8VSKmcPRab3p1GaNbmj78
kpzcQ0FOhLYiDFk56JQ18cFsbxEm4eq/OFrjqIKDzIStiXRXpd84vkfd0dySzRN70ooJYWFbq4r2
Yj2Fx/bg6/tE+SyF3RwffPGYRo4/e/VwmYe/Bl/0SOWkRq4N9Q/ka8wc5PJ9sS+ibxSoSLhovd8l
MleMFcyqcnyndZPFPdF7i68EOau2JvBjMdlaieH7yL8G5QPNiE3TZKviM7QL/sQasIfx4FaPt+F8
iqwTjnUrXFgDxrHWRxvD9lpHkNO1s4m7JcMRGGFPq4TX8xyzA9lnBImlKTYMiADHH2RZpIS/t8VT
EZB7W1+V4rHO8YGp83MVPwMB4wf6lORPsY6leEEG3nc7sAofrqu1UXTcAunmAox5oajgAwq69l4H
hwjJOIHSIzokT+4wCtw15HUaPCNOz9x6KOLFxG+WJQPTkfqrUTzV2NOqgOvP505F/MC93rfV2p9w
IVnjfQGPBqu/ZjxSumv3iVmI1NsjbN2aRgo6KRKpGm1l3H10wnskYRopYmYL323y/2GSDKj3xgPP
hjc5YBvucVuVbaxwqlMJX0ot/41Ig/SFUCRdZPltSVlX3wYoQoarqrtA3Sc7f3zTuOMz8cmWbNJT
yCQv0E9i9m6h1q6iXdrezeAvY8CTxzDMh88J8DgeLol2wud9lTVE4sqpPaK462Lwo+KWhCGconNC
XiOybNzRjjh9YBT4uWhJvrTogc1wIHskT1SFI7R7zC1Tiy6dr7UI6usETJ6KmHA8GfL1KgPB9l4Y
YXLROo1dJMsy4cq2O8bN6i9GsXaMjfkgozc7YsiOMDgsjrwslcysaT2Hb0LOoLXnmvnXCSg7bGLW
oZahSa16B32+U3Rr1S5SauKUXOPNZL8aANHeZegff8BUUvydvlS0zSa1HllTsBAZe/IPfqR69k49
UhS3kqy8aN8KT7jGLUP34wJc72LxBkESmwgKvumXRtWe5ms2UIKHfyKXwFjUTjrkB6sHt9UvhYmj
wXE0P+f2MjenXHxYylZwCK5gpComl8rgSc6YkbmSKzpi9ROAMS2MbTUD3u+/+44AqxQwHoizHT9y
H7kYxvefWuuEi/yA7iu+ZN1ngE1cJvw2i68nnHtjOjDIW5ZOHa0HYw/TDHL8ZemAMpiMYbqKrGcZ
a3YxGCtMMCEMW9VOiT/F9GIOjjy8NP+FFgsQGJMyenq89bweGnAa34z8S65O/folM8bS0Jnb47Py
Ifx6hn6YxoNUPGSAleZzmrbmQxQOokw4k0cJTSVaQmk2iS5BO/RdY9JXfMfDSdDPFg+hkbZduomC
a0CNUSJo5BdovrVjXcEhH8JNq+/kHjHKX9z8KcZdBFLuocuYTFcNHB9KkgrCjyJ6l4bfxUe84QYW
bYxvnaT+bmScEr165FFsJOndnD9nADCqiLWkgRhnn4KxtaprkH6UrINCXhKm16RDav8V0IwHgcKs
fKcJzwUXUzEWK4LCgRPq1hgkB9Mbu0PyvTbJV7PCrmeLLJOo3xQ8Gl4prhTt7LJ5QooY44I1FUKx
+2R8CNa2WL382s2mjWm8adF7hAu5viuQleT7VHkPm6uRfZU13f5e0zcmltk+NL1PYqLQz61rzk+J
EEUkWaF8NwWab/Eqam5ubWb5hfct8NZAehKJRTipNRzLo382VtaqhUGeMRni+CVyOW/xkhUvTHZl
7gDJpm8o5YehfmFJtuGRingZltiVbAdsGOGS8p4kKO7mRmkdPf0AXJu0Nwn7rnJXCnstIrGC4UVf
LTWXLrsgkuxXCb34anRxQGhgRGFtWuwCGJ0ZvnSpqzPEp6zkpNfelPo4+OD9EHdHGZO8rSK41Z8Y
7+puC0VMrjwjffXCv2mIwXluAf5GBjMBBWWt3D9iAoLV6UvjUilPSuBB2KR8BQqKK68kralugKAZ
1Bnljs6hksn5wO3iX4NLbnbP62MaPwpM/Yg1ilEF/dTJqyWzfDGbmbc6W6G2NXk9HgAIxUdcbShL
BWvTTNfcvw7Zpgmf6YS5vxvG3xYOW2XoIfU/m+PRT0+W/xZpDJqQPz2XfW8xdOSoOtJoN3+6jvGK
belO4O+7rIKOdhhrp1fI4vRwlF8Tz0dJeJLjzKu7nUSGucrMhCwMVIIbepXZcItu6xdXU38U4j7w
GnUt3CpG7c2XQoxDmKquxLGE4GKtswatXWHsq/CoBeImM4iiVz7z9EGkBBCyulent4UqJSwOhssh
ngKcT+vaxGn7CODEiGifc44k+QcLu0GIWdLntRYeII9wvlvJF4R9vdo3yvnvXTQ/Y64WZcFE2wuO
G2O9qWmUswpoHuiLjAX1vZoUV0iRwPugkvNXarw0wsQy6UqwXVsBMvb3AfY+nSweKmtsIcbxPYyZ
L2S4no5XNfjXQQLDYU8jGlvq+CVs1AH9VKucDR5ntLqEGkX1xFHY3kmqtGvzNs732cXuofoZbNE2
Eld3enew1sOKCkkVQFGRZxoGPu9c4YxVZCKsBSZho/JboJeQYBx7inqodBdWolk+UqowvyJo2hDA
YXQHSRnnWrmJHHPd0CM3ODkjeUUq4ol2syJfpnHwi6iuhvwb2xB42iOGnuABsIj6t3TZ3IwW2pHx
tX7oJooit5Uu5USkrTM4r0rcYBIOIA+y39XQ4Oj9ZVfBYCPeDAp+uzYxe/mlo+8XX8Lw3mfHdAEB
8EvUhzdY/WXIOrWZFRMnaXLhaNzSHdVXZmvjF0ZszPkZO8Qflk2EpXxevg6GkujvAlgdmY69cWKD
IJJRh0XisVku9JZq1//QrHOlNo5ZxIci2zXffX0suyePSu/B8dWdDDXcMm8pQmF1w0wMOwl2hx21
rat0/9qOUdz0VHEvClBLeqQprGG8l/VKH/aD+jsL964+m9q3luA7+C8ITcCdX/wKCB+5ZdYrE74N
xK4lHkORzRubtlW3afeYmRLOIvNELfBrum1cubeDI6HiArZGZNsSzz7ekwG9E4MHc0uNNclXHkOV
OpaE9M7z+w1aTFuQvpdk9jzFTLu8oyzOEgc7F2+aV+VWIehz1dabeXSj2C6aQxdveWVGdAuqUyMf
xeDJEGCINqCtLT6SmGDX+4DeoK/3au5mNo5vdKsbf0vFSMPOxYhBAj7L2zHG2qKHukA0ujLdx+CF
QSzlIfNb4aSiVIvaR4ga2Iqgu+NN1wBJV9mlh3wGQz3JFi+iCecF4pIDqOCU6Xr/wBvW6+Jd6BUb
FX9Fb4D24g3WVZneVMtAHEdAqnQTAS/S6FdGqakMXtIcQPdK+QQtFgRkxntTiT7VbxQDssd9j//E
jMnwGudYBtTMTOO9SrBGvPGFg6k9rY5kkeo9flPLSzh9LKdPnzzkYq96gyNmhIw8U07xMUEI3Ces
gApS7NvogoZXVyLUQKs8Y80dBWLr+s487dBqItHkDjE+9fGsEA/QUJZrJlJrIEI/RBtPn442Fiq9
U58xbs/LbZKAsd/wFCIN11fuvv+uoG/Qd3oHVfJvao9S8aNHX4o0ARwAo3yk6Z+vMzI8/ctXMAWA
HADgLO1IT0mNEYxgVJ9R/spxTUOrCw10hbwJOrDHOINPXjiyF8VXC4QlzGSn7EL8eBDp5H8gR9T6
gkqqBZy71UijuZvXTNyjY+fgSlZeROZzEh4aJwFYSKvsDlwnHxwd7wekN7TKuf8TNP/E8VGJ50m5
jphpNCyVittdWxHn6180/ZXwnzJtD8BhD8OhZr7Z0PDCblkDjwLd2RYG/JvssxCO0/Shpm5KIlRt
MmUp/+oSp5nA7fJnnd+08TnXZ791TWgIivSLNIuckw2QcM7BHrfbRn2rUE2GBcGH2O0x9pEEeS8Y
ROuu0nUL+GeHcEoBAg5qceFGXsNdXI1nkxJ5G3ol1tsdGtyZeUxvUdLnx6jYEJszFsd0IWig5l7M
x6PybnbvgRt6AfqqdeQOv9a/0dGQ33JeAsEi8m26J2oGH7bU4In5pVd+RCRbM7L4KL/IJMCKm+7b
5Arrgf5r2SebtXCKRl43AGSz8JK6Z2vcqHhxbq5DhxwOmlAQjRvy+FByJfNdp6tXkB5HGhYVVOrl
IdE9dNnMtbF4XLNBJH1bNU+/fEtzr7hgnYtyBa/hnApjAYwTRFgNGWT/Iu0Y4I4Xb1gROLEJ3R7O
7yozLhYsZlZqf+eoHbmyJOtssmnxzrfxzYgucX7rRssmkyRVnbxe45MppveSKXzDME79ZAQE9YYw
U86xAtsNsqk5q6JtKRwSCB3IpnHWOebKVhe8cL1IgggqJ+4VO5Aljo+zhLJhxEd9FO8EuSPlhGzu
4NO+zfIteIrX6MeuIX5j3yo/av1amGYirKWOkB9JAgwdO14kRgUcO8EHqqLV8sEl0BOMy1YSM7+Q
kJRyqZ+zbm3Uit3S6wZcNQK8whhuiVITqpQTSyZ2ND7YjHw1ieSCNMLD2EjGK11cqW9ETZSqpxZf
pSG66og9k+NHh8o6DgOcoNsCmIiZtW0zWmsUMnL1qLNnhnS+y926dnuapeyjM34746fsX6KMucsR
liPpvLtmbXJjr3mKoDhrwcExBMb92lx3CQZIkDd0lgDLNvpRw3dcJm4ffXxVUSQknrSOHEqdmSZP
R7aJe15G1PJAKY3RW2HeWwUPf2ND04OFTXIygfdybrt2EVuShTwysMiEn4QpL+wsDlyrdXpegoaN
J1dBjdusZbQOWI+Kv4dnehBbGRtBR+D87VBY8obwwPNlOzpXZetMjFMk5tyldCfIQ6l3GrP2eqNK
xyA7Me8ArF583vileDTB1Y526FIZ4SDbbJ/RzcB7ZwD+aBySVnEcCAAdZyfBCZ/iwu+HtYyAgUB7
/qJnta7MVQgPYjhkqgWcewkAO2cP2zQYun1x8l2FIchB/qyoEUO4jwY8+vTVxQ6Pl0xwrgNPsj5B
ChicY2bwI47RYQygReQ3ob2AfNlRsG3vE6NviluuSfM6TvUKLqmNaNSWpF+9fY89Tt/2VFfECkFr
WanE9eBOnYLjaq8quPGHqbb8VyXs5/YsWe85roAIhp1Z3Pt4fjXlvfJVcBWu+crGgo5Ltay9FGJI
PFCQRE4vdm7ZolZTnilJNg1ooHhp6cIjDOOGNYhx9gJwXsVfyEEhX6wMtgYRI8QyEY3VQNi2Zqzq
INbXWBpknKshH6rmHx0cfZr4aig6IfJayqPw/9RAgX2/GaxjNy1TMQ6WrNNYB2tix8M/VHwwAJLZ
U/UKNo5iDx7Q2oLzhP/+f8HI73CC4q3upcP9vwuVYWO+sYSfknVWjD9KqWLIuTPzfWltAxZx9xeq
X8GKUceZFj2PAYT50NUxW51xTlvVwbdkPKBCwlkLAo4b1HOboMKRYsDDryOolj5eFr60eGcQncRi
wgPkbpE8FqVcANEtCo/JfFZWPYPnZ5b+A8cm4bbbMidnrE8KrXpW+qt0EakjQL/gJyL1Ja6DBENc
Y3iqQfFHFzsyaFgulAFM224wot8QZ0IDesxiiyjYH0PEBH3eZhtsHxAoVPCaMQUK/pnBhsmoR8Wl
TfuRvpvVhMt1TNFFYMY6W31N/83qYNYkzGrx/9jOIGVCSvCLuhjqpnb7MhiDh3bgWOZuoWimELNG
g5mbS2wpSCv+Zf271JbnKCF13ZLxvf0eyg/YLcSWnwRKFINrEJsIhwj5BPndsAm5ZvQS1BSVDeT0
Nb5RxhLzR95ZROqGfI2mr6r4lZGvdOOXLr7VyJRA9I21Xp+o2vz8FjEn7SEFLOCbjrtATmcn5t+B
gEEVzOPooI9um/310ucE4zjDiAyiGaD1X8MSIKzP7qqvgBYGOEsWnypfT5v3MFihJyo8YQj8gHbK
SrRFDeAOTCbtP8iprD7kPkL8uR3scjoNmAwq0NQakxnOLxKl2vK0kMn+cYB9wruuOpeRRyCt1Ywg
h1PkqWvDeBs35tZX70L+lKMd6cFQepuViVlHoUGRuo2cy7RCBRoYYHh8p5lXXYvxvCDCcgRdlTtH
C97lnhy28KfPvtFswzYq8V7CsKQg1GjLibwgbtOnYeyi6Shrb7P/UspzOt2XH20Ji1Ueah/QZDNh
EUKSDW8om9cTTZ20hVK1SvUbXQLRHYK/lpU97EhdeqqM1xmRJsHfGH2+mNTqW8mFmkezkck7LoBt
CwVEAyFK8a9t0G6voQjXiu8Qv6HAMCjar9oHoGN0VIT3aHBmmVg121rwDiwjWhw/cxAsAVPSQX8Y
+Tu9wIo4hhghxgYD5YQUlZS5FCUxHv42RgI2lGZoq564y3Fh92BfLl8lNNyMIUcefnewGr8aJtSz
2Nqp8tvBEDPCr5lOfMKTvfI/5ifDwyb5kHi/CI0gaKchDc5eIJIxKFwEAhiOraK0OBctriLNqR9f
E+305C39Eabg9FtrNnq9HqGBMonKmVkyWpgmB4gok/f8rX786aGcLI1QWgogueDL+mW5ujHR+oIe
pzIhT4ZXUr8HxaURzzTfavIbCpQc8Xs43+j1pfBzrO8plKUFvuiyGzNJAbURMiDClBumcJabwrXf
GM7AtG5HD8csGz+FhEu84Ujgbq16EZbrj1ajaeWzALDCX5OALbvzUtdjL4FCZ5kJdcGxgMxbQsFV
m1sgXxtGmhInc/9gwlbPB8R+MGCFzQu4UqMiYCfiRgn6XtNKYi7H5CUU4Zw5mBsoJoRXTyA7qORE
v6pmC78XMnz7jdOcLSsrPqPHTpQAn0PtwSxeJBimpNAkvFJ4w94Ah49Pn3y4xp6VYzudfWrF5imK
F5GAEpq/XN0Z2O2uYTBb597Ggbu8yqSuzIpdVNsWiIdpLn57XsO3ZP6xYE3OTDACeAxqI9RNmL4b
8p+c3WvR9QkEvMGMMnjO43RLWmwbjDcsx3Toy4wcgDsic19VJ13EhQgFhZqvodzLBkeGSB0y3/vp
vpyPauYtvV1oraw1kp1oX8YXgwyjyTOKzkEKCva2F6ptlXlyQjzbkUKoKm8JeQY5bAv2nTQC/3wY
+jnS7gaU1STBUT96V8zPDl8aA0jyEpgODsTeFNgMiJYaCt7ZmHwlsFTWo1tF23TZWE8pOgVrAkBn
PIxswnDcXnEt8xBILyH8beV7ZNDeXOL4S0Aoh0kdiIIJjchf/JXIcQPaqz5DCDwcEYtd11fB1BwI
Y61ZbuF1JfMst8nPhraX8j0Y9zLDQC6xrDK4WGAeOOmxS7YFSEm5F9JD3Xv4jSZMkJP6ly6QFR9j
9SlGP6jEwtDtrLOkQYJD201pUtzwW6xXODnnwB+4thKisDhw4ge+mazQHbC9Y8BkvoXxWzwe2vFW
4M+hH0COmDON0M2gulhbxDjRLZ8xLbnG/O8znq56F9lRsklUOvb40DabbrZHd3L4LPDtG4e3zfM0
tyNy+VcJlD3u2v6dKh7GzUqT7KUQTjC5UZfciikFA6aAn2Ti7TNSGMB5OB+YxwouU2lkJbyCEUma
uax6PAwgyBOzFiMBtYN632h7iwNEQzX1ja4MIS7BGbDpBGANc1iZNfxEd5RAt+c/H04UPorWrWZ7
1a1OhwM9orwP0YmPGLv9Jh7/NVdJ0ijSVZtuOyn+8GSCz5GMjkw4kDEBIbKZq93MdIVujBETPKv7
TAYomKgBpC9lRyoGpIZelBusBkisDLgG2kuHWUx8kIQvv3pN+udUYs6SdI7hLz4+gG2QaN4TKr4y
xK4c5WGF2VY7gw4hwsQLcD+xfEnU2qgVNiP9r0GApn7gcEV6w8btN/q217yK+mSF9aJTjncLb2Qz
P+nRdmL6Kn2m1GeMrRU6D7xoYYV/pcI5xExSSN0wOyAaIxI6oRmab0r/G3PCaOVuafn0dD8CRAxw
MJUIantFd98AMfP+IdmFyRfm6qvZOk4KCLJO9DF6rbH/CCSvpiK8B0RzcgYX0U9D8IBaiS7NJd6L
e4KmHEZ0S19RztQ/FCS4BrQ982zxU2p2WXGx6udScJW/HHFt9BkbNNkmvV/Oll9g+HHNKcxYg4yB
VY0dXMOkPIghluG0FLD1aO9gE4nNV7O8FMN7RYnHPQSjy9G0LRSeFp3buGt8DNIpZmv/EgsMLVY5
vE8vfqn+PwgSqCgNxpgnmODLBb5A1vbLYEoikhX+H4LWHGr9VacQ+eVPJWE4vmXcNfQ3lkGXetNX
3t0bsnSgpg7FLYZ7ha3cuuHgZDBlK3iiNraPe/iBWBug1tsyODJNFA2QzZVLYUA+pP0wWthXL7w+
cLqWsXSkmTUJ0K28Bi/TpTSLShf6iwgRwvIVeEsg3csx1zwqmbEaKOeif16zmSVtY5m/pB2H+dVv
vyam7TlE/mWfWCbMIFokzNjSn2lxa2NMRbqiHbsT79EFrZhW8AcUxQlKR8Nz0UYuO69xZhp7OBNM
1pbjdAYBapuFGELHPrVfmDdFIza2u2XgXfjvJQuCoPDVjG10xXdn28Cic0ZQH2YIYbcbyr8KnxNi
fsOtalxG2D0an2l46+CPWO9s2Cb/pveplFtUvoFSIQMyBA4wnAr7Sz6+YVy9DtuHqX5/T0DVoa2q
78ix7UD5w18QVBZvfeUUrH4qmtSG8JppaHDgsAtt3VzTcOEiixLon8pw9BF0Xy1UEn3kgUI+t/g6
KfGwpf/DGH/uL3V2bEsnbf4wCOyWYJ4Sun33Mq2tTHVL/SYR3dB+4+kbbBV2xUcE5R5x6L/FBKf0
A8cwQVfYDiwv4cmZU02rutvEyinGeqP9Fw+7oTjRVCoHagXu1l9FZwR6rZfbb99X51G8L9P/aCNW
mPtqoIbDlQGmiE+hjoe0oGfOUEMy1HYJJ4nK/++wqNhDC1kDkKncBptOf2rBd8ZgcGADE4aNIQ1w
HOwsIfmqMDFVdBAbxRH6HWeeiscmDsBtfV64DWPDUh3eLYl4EodWvGeQx60y94iS+P3sCDfzDLhC
bkQzAVZKXI0QLYIKQEYFPGdDcQroI9V7zYLm4H+Z0t+c0495cDjwkznCQgNxyeyfVvXGTbsZpl07
HxK01kN66sOlAMkjWJHPptqSPZhwJOlrhOK0/dW9Rc+W/Y+ks9qRHMnC8BNZMsNtMjNU1o2VRWZm
P/180SPtxexqtrsq044458ezYF2kFIDTRrIF7/NEFVDkhwKPYNG+AdwMa01aEoBaF7Jv6gvEVLzN
No3dgPXikA8dzh9k91pD+yVAebpOh5mUntJxXUebgu9QJQuVUNd0gCYxCRM8BfJWNKKbL5hokjC3
TG3BucyUmV8S8VtAzyPh98iV68YzH1of7oo5tyklsKA2bvOgdAzJuiBMFogViMvTfOxMkAl0DoQo
nLiFPGvnZBBqnM7PCIludzUHuD1CWIB/WZ5cdIsQdsLpd+BSHpFxSeUtBj1hFXPZy2btsCqR0qhn
EuNNOjtlpg+mLjH7oS7v5pK3gw4Vpz561zKxEUJ9BO0lH7dWtKtoc5oyHA6HNt+jX5kBK8uwu8BN
UvxFwgSurafVzht7gSPLNHIkgFe0wwD/VPCy+HyYf2rKnryu7aUM3zgSJjPj3lNwjaerEAm4hceZ
9vmpVl/KOUXM+d6ulhW5UjxiXH2YmwzrT7gkJJpX+PnZNip48DRAn+ND2dmnWP3y7TOPZK+uyWxY
2lBjOhkf9CCCYjytOZEd3Y7oS1TzkzA6i/OUi6tFrND9kZquckyx6LUziSdJnuwVyOEKbibXfiTn
bZcPx1mx+2X8X9JVTfc3JSfkm0+Aj302XiP7bRYEfbic9/0U6AOVvguMiC2gpfuA+Aasat/4L5ew
i6wnw5x7jTAidHFNstSQN7RBSV/ON/3uJXFcDbCl9ikge/rzTP5Wt0U9fuHoJ1cE4SxJnFYH9olR
QTAQ8sUvabJT20Wkopr1BPhCUC8IXHqQHRSb4GtGujaMo+ZneIOQ9thCXfcDx8gZbBlrkz8xBTKU
+xylAJesdXcQc/nLkEE93obBr+ecVWWYvEmn0E6NszLHrVvt3W/2i+bbk+lgZ+y1+TsA80bOOuz0
5C0Bowak/GPSmqHbLBnymBi7SJ6JqAVMe4Dc/2A/sBR2rbrZsMJNCCQQy2qFktTJb1X2OzxK9ZQV
iw7ykmdBmZvBTBn3Blr/6qNEtak+rCk7HjV7Bfs0uqN3QqHkm6y5haFB6EcUUxOme6bxYnC/Hach
ZcWewInh8uDU/rWlNaOyytcUxghVJGIgZQhRibVeBIpvQ+TtDMzMBfa/scqQT4jVjiVPmCRtVOS9
LU/FnR6Bk13vh1O0RNWpr6tltgRG4drH6rJnZqC4YKSsBYKnLVq+N5qiuCTTT343ud27GnoLkv5m
0LYu05znv/3mq1Y+/6HTzr1GtEa6CKFzEwuzCA93EZz8hUO5n7Mj14Lz62zyTqfKQZH2/YxRo8+P
BYJXZiaGBCM+9i6wZCkyV2/cRRHQUKK4Ux8EmPCcSUnuGIishM1NSLo6VCeKsU8+A4dVHt8FAAbS
GYIoZuhJ64W5zL05Bg727xXLwMKuttHMmwUjboIfJ38HzmsIN+zKcXDplFUhHQSgxD85ZTsRI2e9
g1LOSMJKKYkDyCn3TDeYlXdDfanTV5ZusxWtaiyMvypRbBPOnLetrVqCqZzwO6BNN72DcRTGYngP
wYfBmFq8sv7esQELplroOoPujVSD40ZDnAaYXzwV3Z16u4bGd7stpvrMdn7+7f4g8pH0R+jZojWh
sHj4UKgzVIF9V/Nx0cKhYCOHqLgPvPzSOZLPUr4fohUDnolA7eC2L8n4VJMean2Y+LY7G7yf0PiU
kuzqdD9ZA0W4IAC/FBxzJ/2JyTAJfuT6WP0y7EKpNezgaXhvAaKk7krU8WQ0LmiGdYJUzI0bHDT1
KLfbIHkRb4KapqeX76Cacxn38+iyuwUn2APugbgm4OPYaS9BnlQpZwRjt2nNSNVgMErWmJQJrN4H
8vIPlXT98hYGWn1kGfo+4nIroHY8Xr8S0VDj8AoAkiaseEJgN9rvSr6xzVgGURzLDsQJTWA+IyfD
wzGktQ+KYFRFaMLx1zwL2k/TtRh++vQsRGDIjdp2M/hnE3VyLb2dYRsX8qRO7oFBhBHmtHs7PiTG
e50GRx2sprB2VfuspI0ZXqhjj0cDaJQ3r7sAL+IQgBJe6dJCHAGMjA6sTVks+68swsK1qXogiV3h
/0ndqa+eGuo+/VhEJ2/k5lvl7SLMGEt28TCHG0oc5AQtScsI4hoopDk1S4B3CtVvHXIbd+HVx5FS
THdn2ZfGvAb+XxA+OqiEBnkX8CWPSEknL51Dhs6/B7d8SHRMlnNeIX5xr/hp6zmMPQfGu0Kg2CSc
zsVppKSdAOLwbGonSb7rUHsW4nihuI2rq8l07vsHwcmJZciJ7hWKxkg7e8qqtlfWsCjmXCSw5NcI
YoWNus5xHZinWLvWA0NE9BW0P1GDuvwEC4DWibWtx/xmlArs8J8prdpqqyB6BuelsS1aO9lLrOly
dXGt689HbxozUrdngfFZBsDNzS9atgGdxRkbY6/uEq73UHpH/Ts7wPIHGuP29Cs3vwWFZIHhjNBe
FomzUUlbCeCosC02hB0EhDIKqcWcpBOC3C0aZ+OPkrhSTJbZveWr0ZT7KfdfVmbPOzB2lVm7+WsM
SzznCulS/tJi7xTb07Jilql3QEzlIlwHiLXRtHI4eR5Ptz13vF+CJxbQ2yW6aJTJGAoxt9R/Pu+1
zgBSO3d2p95nBP/CNUNDwjRXEFoIo3z+6RAmYNMvVmCxHdSDFJydAuaes0CAzR2C8E1dnfJoX5F6
nW38BdMpF0C/BNswo/mAfS7nahEYid6t8DoIghzdpkBWNL4QJcLPjzKp7jaUE8yETGPK51VdZTWa
jeVbNudNNYON1k9FirL8HofMNjEu9wQQnJDB25Bx5GHUEdRPUzDQgQ3S3sGIAVWIIpmSEDGz6Rl5
+SvwI6P8tMueUeJHYbm1vloRP219azUk9UQjTjwljKoAa+GExxE2+gduLweM2UdJA/IWaKhiVoX5
NVhfGmCBGuVTVTq2vDNG/gB25XJETltMmX2Lu1iuW7iRPv30OppMOFQk/gXT5GuEFS71HcxuRRHO
qdYZ1CfYHy2S4Yu1EjrTFoNEEGBWqP7YEJCiTJQimVk+LSn8IAabcGVOpfJp6y3pLdvxi99fwA4O
Fwq7NvVmPAccoSVrxcQ4qs6JCJOm+cnke1t+pNImr1c+yRXAmMj74EdNkhkWTmNONObvPt2b3g36
YKpA8zQcDWXOSwWJI5dg74gzSlyKkvwY3JOZ/nol4060M6RNU2BdQVKDt3AhmywjUwFfeFePe4JO
Wq9qlwOXRTgjgKU/J+GP2IEtTkGbtA0FYtjld45JiQY2ipRZ233SCDCFcVa0NYJtT6ORc2ovMYWD
rLvHfwqL8RQwlhI0Y4NPI0aStVcFvuPeoFJTMqIGFnx5bmU0yXFEh2k9d2uIGSLCOsTplg1wQr4Z
ZS6beETtTaC9qSocyx9t3SzYKUlaX9PtVlZEwP0bA5xyHbrLBuLYM68h0dEQT3lE5RisYFIdXe3i
D0cv+TQcYm43kSQxLHM4TSGrkZFO/XlJEt4Ec4S6oZtjECTHzJS7ye93aaJYqUghkUemc7DFphdf
Sx6d6+ECMpaBqPrWudGuweS3ZfrHRY1sCNxoUawILdZPcX4v3G3kHFBq8tGTh4PxN+pbATQIKffo
0kESf1j+jX6wWr2NyPb0qWi6rVdmvFC/KaUwZwhZyF0nzJkAkFLsmNMcZWh3sbSd1i79iEKkgVx7
YrxKbYfaH4089p2aSE/Qo1wLljFLUwDwWiGpxXICYUQZ3lJVRkyDaF45xjdF/uCr8B1ubc6XknLl
AlnsAJzTPwoUQHzR0A/0V/4xwLAKAvl3AH1Kc3G4RbvySKAqDaAkukL2zTpoPLxZ7FKQAytv2ba/
XX4PWD9sc5ont5D4fVoqESfj/Z2FbLyeOJ+YqkuZyE925TlrNmkTgFggbYgMGdw7eFnts9c/Ioij
ttbmXXGzh6dJsKMckMjym/jblElrPsy07GeoC4R5PK0piAIjthwBD0yehK0Uarao/XIlni+bVTTI
s7Vtj2ueNQJcD2p2hhKB8GfQWtsvlBXiQHMLPtlrx9qkjseckA9fcDN+jps4/4jaozhfXZR/xDlO
fyX0FHr8dpXfKORM8lF+VHs+PVBeVHw7s1wZMEK+f0QEVU97LYcKblHbt/PYsigeu2glfs7+YmVr
zT5jTCixOng6WYuXtIf3gwSxrkhwSRfj6A83RCYRyfYx1FxdeLgJpCXpUeD/zvzfJ5dqK97xuc2E
LY5BuqHwAcI+c/UBc8AXCFyQpF14dnU5Lqg4kRYyjq55Yr3U+A923gyfxAl4yPVl/Wy3qyDbSaTv
drTdOh5o4dzl+sgTZT5UxcIfmBGQU+by3XV//CFdtHgIEVfq0o/u/AXZ3SMSgZufz5WyW4LfJoO2
idDcKA1nZneN2FAxE4/KQ0yNWvAZTxlZqtMP2rKMTFikUFF/KWGyhaAr7g+AFw0CkfqH/FrUOeKL
qAuceqKKcyAdpnDmCcDhNx0fwK38dOi52v2A8zoitJ/IKfBJsmoxTY/bjDPQ52SBay3nRL+IGSyN
Vt2REwZTkzs+Xj4R0x/p5O2jXOMSneXc3iSAAfbbM4cTvqB0pJUSToB4uu6FtbucejQhWN5LQbUb
9aQCZhgf2GjUGzn6vOXSm6fNZzh3+p8Y3MUB8PIBcu28+qYTizAm4oV4631yloRthFCtkj0EyehL
ZEPHxHLndNgC3dfWxOueKLilKZcR1KMwrEAZdytBHNTBV20Jh6mdPCpP5BM5QBlYY3jVq1HI5qEO
EcZhh1zSmrNsrbOekm6IP42uwm+C3lDbCMLSPPfRRy/IEs5aAd+W+GPi3cC3mPVvnnVeXcAOcwtT
Y8LqlVzhsS8uV62Au3inXzSWMfn/cVnxEAXzKhwY7dWphkqFmlw4ZbAOJlS1+jCHw7j01pX6pBV8
ORp7AWQU8dJdcuvC7wmRkEKmD/2ms4gr0ZEQtnB12fY1ED8Ed31KFByYqbtwy0+VRG1fQ3NJ4k6J
cevUeOhc7L+oJqBB+/OAHCOKmU98aTMC/VwuC4Qf9uReuod26nIPvHXjC9ieyG1cXFt3hmRZ5VNw
nJmi0KDc8ePw/ZF/iL9vJQ4NH2kpRBbDRq398k947vCCwXtq1sYOtr0BVNmBiqmfg3ZKpGaV0fHa
mdWyU4kad7eVjzznBGw4Yy+eKjZHqY86cRZNzTFeaznKeR6O1k5pvcaYXdz1d2t+C2e1GTxTzH58
MjKcfixOCl7PR+5ws2eIhFjNwDhIceUndQB6qzNFgdMs24qToLRIQprHSF3s4Uvt+CQibPHWZ1pK
3MAolvQvKTo5xinUD1Kyy+U/K7tpIs4IutP7iIqfvvREbQzE/7ZKThV7PcsnCSXFxohuaYL7dzlk
O0ZmAOpAZh3lc0zQoke8wkA5vO/3It/TudUY3zZ/8GEc1yMKglgRoBdlQ1GNcIEJeEJbp8aQxe3I
XyFcUwpHS4wleEuh8dKLr6N/IcgnRKhcb932HGsCXCVP1h/JJ4A9LAh4QNbjrceN1WAI4gaofI21
XYU+imYd/FgBJxAeJCMlWaSceFU8t6yCg3JY2jJVJYzoBop8k+OCX8GVyEvoHPYKZntSrno4/pph
Xma4yqbftkDJudsCEsTE+wMLNqC1RdBVxJMGCpEbj5pa1G7c43HzstyM7EBEe7E1F0qukTZKZLWl
C5oX0LoXPEiFM8oPV3k12iYrTxD1en7BMWM5L4LA+fulxRCyeLT+RJOnDtxnvfDYLl0q34tmIPcc
dVr3xE0IcAwi98kmS5oVCCMT4xH/cIHNmZ/Zw9xMBRo8zM0wpX8ab2MEkjuUKG4zSLpIbSfOTmsq
qKRmwhpkFluxCbkjVqFNHqP2nBJdauxNpG1wPJW6ysNdJK8NaUHSr/wYjRV5vabN9os0lGdSHz8t
pKDxKl3j5lB3BA+K5QiT8UBUCuLO2l9Ybb12goteIRqrYdJXMT8ipW4erlm47nknfhaZI5/hzm5B
QFHFt9SlWdmstV+se8J6kPEti3mYMvNJL72kfBUlPmPzrZKuxE91D9s94NCkoW0ch2nnoPemO8Yx
0fqr+Vyjahzt7twCCQLid+mO1LA8zGR6T8mQl/7y8AYcnmanFi2HB1BuIBVUYGKBDOZdvXcthOWH
Ln6rNhMn8Z8VmA12TaGqohuHgvlfZlO+RvZdiF3znacsXNpeMvglKq72NgBiobyzvrh8H/GnH6KU
AYltFw21le1fXlxV1B7kY/FskfXZ57MTlzchTajXCXZk1IKFNelBXcrS0sELicqHbx9vEHMa4SUr
1c2nCd8+ERS6nU+GDMfou8cvOPnq0j9M7yAJPyV/0tDereEqvo7SfHTBPoeHiZZOudRVbGYbcv4j
QF9N6E/hGk3ZnkYcpyVhv2HLhZg9S9G0zh2FMRI5YBostCd5E+I4VaQNnLNDjgvR2eDIj9TAB3Jo
XJhOD088udZE5Sv5mkzTXPkKNMYKZyvJ77L9bjTQx7REokRib2Vxm+bT3EJCiiLS879t8sS4JpGm
XGNxHddbtbi46r5Iry5CApfAL0HJely1HXsFjbBEYeW8Hb8ArV5+AcjQuenjOWW+pMAi2xJZj8ZE
/h7sN5sk/Z3HxAXw+zaHj1B9G3RVGOVTgzkgIAdYcti1juglAwhCvCpgTy//E99pID3Jnpz22DwI
HsJEveZ45ouo+40M/ImjImGZN1Z6sEhobYs/bOkjd/5MfcupkElPF12FlcuTIX3yyUj0VjYscXF7
ykJqA/nmazaaiEySZTQPFyFBDFAyGtp5lDmBt9estWV8ZfVbZ3bJ/csoATgQhzMD4AIXlxAlNqSr
jhe6ukhvA9wM0T6GNzvd8Z8IGIgOFJQFKOu0pxpqvLcUfM5IlLJ8cJiZZa8UmpTYf8FlrPGQtVQj
wd8gRgkSlOMoOpgfYnsfIziLqebwNiT/pICOoUQDGK09tcz/xLymtlchY+KAD3QOtL1W3yzjL4Bx
8OszJIvrEQuGlNA+Bd3Od89edceKBuA9d1lzzFzi72Wzc19k3glFCsgixARXQZS93Xbvm3utOZUA
QclPRKbpsKpKxsranmlVME2UX3tGZKn7g0BzGrNuhkGOMoeQn1BAAsidjSN6SbHxtpWKjQpzX4o0
U3Q3nFSiswrpU6vojrU+euM1juXaMDUklVTE2OhD4hsR3hgCZkDmSYF/HSUfGwWa8NS4VL6K4aDa
xSVYNfn2ORE5Pi9DNDqQa7958OdQVFXeZPfu/A2LYQbHwhBZT2CWOgH/Oe6WWb3EQcaxMbm0RMJ+
AXAUm9ADWXQM+IG9iMEI8DRArIn4MOOnVWemtsElQREscZzmDqJacj+Eet1qH9p4UY2n8PONnFhq
/Y01Syzs7MNh8in5X/7w6AasWlsJ0TYvBw+lijq4skXtMk4yrPfONahwJu37/mzRZZt03fQOWxf8
VWhEq0ccnNMyIDfjrSeEPU1yRuwrceGIQTD1rYi3dv9QM5JOSryiCWk23NL6KpefAAvMYYtRAwxb
dkjsM/mDBorpcDe2tX0uuKI1VHt4EFGuczFLx/qiyk+/+rGjnZ/O0ejuum5JWzDIoTc3Z1J59Z0z
f4pMtEVBTRZ3rYoAAF+jEZzJ3p7ZOEvcDtq85GpaK+qmI7EcjS6pWNg1uM+mCnf1m4xt/yB3B5eM
FAsmECIcgcTC7uj83ImLStzLoAVItBZyuotjcnc5zwj49H5Uqwc8x5jHu9GbZ4IEvclJRwArbbUn
SUGli9nrS3YPcn7Ic94dgHXp26o/RucOekoP48xmA+vHQwnGQnGc+YiTM5Uj7PnYOsb7UKylYdWq
twQzW1hODAoLqtlIwuuFmWlGk4y5I3CTMK9s6cyFymNULgOmSmB2tXamitrOHMj+1IAW3tvqFnOz
Hn3n6pfFMlEgfeRvTckew+avEmETzokglMNdUq1RMrX5NpQOhGNPSsy0yiqL0apzWhrUMSAGFN+7
FjhTTV8YwdpNX1XjTAbHW1mgWELwW7t8VdKcD06MXRmRA8JrjphBegrMCrfDxIZ60N2D+CQ89ZVY
24yKLsQmJItnQUk75asyyd9k9LKcrWvu+HqpBcf7gFa5RKkWovWu4SVsUdUSzTXkFlJ+oEW26R8W
6hYy2ieR+7pDXafnYZbTDbwu8mOqsmwdxS8QBk9NRpA2g+hV7lBihAfDbHBkIGyx+u9+FQAfscwj
jT0BJ08jkhoL6VTh2UAdrxA6PuZz34ZfmKTaLBrPMWzOCQxO87izHR6Q5C0ZBCdWUzl5JfolITPW
ID3K07/T6qDl11H/9JGwqWjimjsDFVoQ6YO4t6CbMQgFNNPyghf7ekZN0AhAQlGCRrSmQ3yzwYsu
I9Edld9cu9T4+sN5CprsYkSK4psCgFvlG7s5wVzdidqdGMZXJe9T/MT1bkg5r7yPoXioaB3FXavy
MKYaClsD6TpQdQu3jjYBZRyHaYHUO8zXVnY00IQHS4opGBogmYkFhL3xt2Eyq+NrIoPVTt+OTbcM
h2s0lIzebO/upxPuJd5cYFu0djPiDvxio+tXIVyRgw/x2dK2M4vLWx286QRCrDDxS2JnZiS6crN/
DvQ1WpuG4Jv4q1RX/bAOgvvQPZPqQ0p/w/orNbiF4BuGcm1xO4UucocjaircR9u6eGbg0/Qx/NsW
qReX1X1XkFvMfMzdnhUnkg+98sfG05rWtxEsieWd6mMInC9PoY54a+gD6OxnpL9atE1y8yVnWwAH
LvA0eJWmu2+RivgbGTw+1Hec3GhWfwt7PgaYSBcW4Yjqyhfb/6nKjlJ3t415ZhM4kJ1j2nomLCv5
MdL/qFWb2lgJv03kfXdrbszJ8xPkr+v/dP0ZsecoPlJr0zq3AmMLjQ+gK2+es6JAkmwt3YC9kY+h
2ghwyEAnQWMHS5bmL9BTDOJpRzVQPEOU5UN8qNKNmQvGux2e4kXE+jGAY2JgVkijYgPRAW+tr5AH
QlIeBUxrq//wzYzyoUFR49mo9lQ8EvQviRtsq2Z7LVmG41HWHrl01fA2RMzHyDFglxYK4YjGPNkZ
xkeWvuJxb2l7DIVl9JFwhOX2GdUN2atLJgZdXZoWAqNTSx9df8otlAvOIsrvVCCkKCFYyysyt/+3
YkGQcNgn8Ubg/zXHk24sRONLRPvIvKk/7YzgSetTyCBRkjbmArFUR3EJkU7SEe/BgNWZicnZhcq1
7AgeelUlj53QiQoukuNrPhqsK6wRVViv1OynN79ytM0R4Nuc/u7m1GdUpGx7cyWcfOGnhvsYty9R
uu5SiJMjf9+3S6ldOi1EIykaKItz71QjgWL6+bY+oq2nbYWjX6m5N4Tubm3LK09ddfokLZeaTFkk
k8ApIAkb1Q4BuwvZpoHknsGrICyflOhfgMpDdfXLrF9jUhKHNDye1f5m3pXcfSC3QIbB4W4Isqtt
IUiFragW1cOq1iEQm7dI1YtlHHFqxF8ZESQyiDgAVOH9QzYd+3/dATikfCTjFp3mY1Cp2mNIYWeg
+/ozQX5LLHd/gKht1Q0NBDAcawS6SBngnaY5o+mdxp+pXqw0jUFk2ze/jHAISUF2+WGD9BKHyH47
AIt7mHHRcFeZXrAAayIj4xAk31wPfnKzSP6R/mWuRN0OthVNVQjeqyxHcrRunryntXxqQg5bPS7N
1wCaYZFxrZRnxFOJvEplEacqRTtnwRJTW3uLiMaQTuxWHae691e2ByEOIBECuTaf07/r6SgwsDB9
WXQvCE/TSDivge0teRkdSBSWayyf4z6pL2l+cw0Crr7rUgRYHXJE6iaoXaWTvfNl5ycNabW0segP
8g+Amkm0xmHjB6SLHWt9x6yUVBxCGJNw8eZL+S1TEIR8wxGJD4T/UAsBAngjDSDuf3J3azOJU8hQ
giLJXDs1pE9PrgfsNJNdikplXwYkEglMhNcfrSI+Wj7PxWgee+KFUJ7m5jprd5ZP0NvdYSogZSBn
inNUrgLIfu2Q8WC7iFA2APw5+r0GbEwHOBPrTNzrtO9emoh+TuSVY/UkSsxNvsQDXdDoEWsAW3PS
Eu341FSkxPkpEP9SpA06wGkii7UcMIlQmVYAQ5w0k/a+L176Ka2/FOCKA7JGHKopn2WDKWDZNH8e
JmuGJWc21iiWUTrguhVsaupdNT4d3zn1ynpY6AvHwy6foR2q5571+P2W+ffZDOPuRxdajdKel92P
CweGSnLWopzr5G3nbEifDmlyShBVOz+d9Sd+BpNMC7fwplV1rjJgxrnLiHgrZmges2+xdzaEhrW3
EKxSUt/kKMv5Dn86WUTqQFaOwyunLQf93Ev3kTBnS3sM8cbzzmgUbXmvacJJDSTibQPRcrHUvQ24
Xa/c6+YRO8/KQXx6zeSD567zYG8BHk5LIuTWKNgmdfYTcX2P1aXQ57r2a6V/qUY8A509i7r+DIu7
E3+pzk2e+HOvOdPYMB0W2jTKXjKsgtA5mugarD5l2sowrT6bZq8RXkOZbchausBd56b3FmxAKc1/
j5HGo0HkwtSzTpqBEWPd+YRqzhAtzwh+4ZTFyjJ68wZMCszfrzc6M4FWL41vKFcya9AYkgYkDOPm
nBfB+gYCAs1FlUNfgLm37FuVXOLuOxhOmfrTBeq6ri6imFAyiAOihEe33nG3G9NDBVMbc+uNUAS5
cpOvJvqHZP3v6oQZ864i+SoxnwZ6w35FkDSP9IGQM6282tmuZX0onXxB4A0hWcDIYk9Rm28dw8bw
FNkvdbes2mMdn2WCwLKdDAQKmGXPDKwfoQemx1nppiJ82WD44qVMltzXYXtoh91YobeNSTjmlQI3
k4nBOnAEmMxgCCuCi2/8cSiQmWLpKypsXO+X0wBB3e+ISIPiQ262g4sdUv9tmZlH0MMO4jFSX6QN
GNCQVcVk120pkW3GNeaCafAXV4iInq0LpfXdV5T6zrkGs26eI8/TnzF/sH4agi8p2aocFh0Rg/21
BUEpZKZZohZ0ZLdO+iO5p9xYVCNyJMivnfC6qph2inUrcV9bnNmHfzIq6QZ6NE0LsjcXTbxVvbUt
PVSDnpglVo11hOvLQM3R8ALFZ0L+NFp3EWZy7ozBMQMCZkkQGR74TIUToJMJ69vRo5XugoFQ0SXy
yDmJE2n77LC6V+nWUnZExZX53srPzYRMQrQIxMPkN7W6wPrnWM4t9OazMFlwh6KTqrtDHx4H7he5
oSCH2RGimrS7j4aJMStuVfUxMM9XF6u8OFyimroiOzABpIvQ6AigqpAuhnqnH8hqDoFfTpP+1eoc
WOM3NL8I7a5RyyDPt9sKJ9yG9HZzDfzdtS8aFqa4FFKgPoAJ3IGshFpxdq7ugL9gFSIQ7tuz5f7Z
+n5EH513iPs4sWS/n/j5Ua0WuYY4gblrpYdbpzk5/Y5szQHinfx20MyofUYe5111sFnkVTom2uBo
gtbnqagyfmramr7URD8IB/ZYLtU5pY8tti+CbQ4SWodQiArYL6JFki5JRxe+Ga1/WsCsEREUUyQx
GagzWcfddjRXjrky05NS7EOkWtLJZIPLEZs/DONTGS6JtE6drUF+VwVAqlQLyS9Ig7IJ2EDzhyWw
PjASTlPzU+EUsNyX4MuI60WdaqUfQXckpGOiJfux2ESYSmK0O6ze80472+9/H+BwxVI7p/8vdPey
c+3aN0kvXDGSu0danSrI+5Ayp0uxMunRVfiZQ14cGStn5T4V5x0gdaEZtuOV4GTsFpaBR2/r+T8i
ca4kGSDbpHggHe3Dq+Qlem5nU9Uoo8g+d6xpPm+So19d8kq4hcxNg5VjUJ+6+13Zv8hmZjWCQAu5
tzhV9PoIDUJPK2cKMzLpVcTYaj1oOo5lhUBEWphcFMebXoMov9S8MOYusR/5s49JT7VwDLFfyETs
8W37ZOn49JE0CFhcHsteJy0Dw0nKf7V2dr/x+5/OLkCncdCws2Ixg1QpyeQUFupkW9mHkeZXxELV
IuKpcpdof3Al8XdrTAiwG4F69ZStzsJtGyeTciuh50MoQzouP2/mE2tAsdO0NTeKuUkAHFLgsQbc
LO/oJyOO0Fx4yTrD7WbvxDFaOXNlAT3zUQ/PsFnbrEf9jazIWCLS3oBW0qABxoHjcc/8koC/ofWP
SyLrzxANU84X2drltD3MUB631ssVizoJUNBPc4c0ZJlc2a12UYNHij/IwnYHyxicSO0bgkPeLCr7
gYYG2T2vI5ZWZ7gowY10aQfcVPXdQ66+RVkLJ1DDqEKWQANYSvhT0p+l5iBHD/SqMx+cmZipaIus
NDBP1dRfYBk3MJgb08FdefUMpM5f1CtbP/is3SvdnofRkZk9IXKjQWwso4QRt0RLuqaDh44rQm8I
T8ThijjasH0kwsQ+viDNtIBIB6Yx+4kMnTuqiU+68YxpQh4s5MDRMY5vCCnI9FWJAHUJJbB2viAu
Imh4UqkYkgkT/qcX8nmlo0NTL0Cs2PKSGDPBwnMfvUYo72FoVsRARSiaunJl7fVsb83u7If2ZJxn
BDDClWCWoT5n2UZgwRtCNTSG9WzT+jcbybvkzDqXVqVPRIbhFEAyOItdHk2ZCjCrHkoDqPxRI33w
VpB2eb8TUz5OVIm3jTeeh3NsN9KwJaaWh1EjU4/8NMNaPT6pCiTXUe4QZ5/idpmJhC1SiZw73cjC
/ZdfugyuaM2t8fXLJzE6N5AhXh0is8m1/RfYh1yXUFuISAv5TCYTqT33+xN5C1hZPcOeplj8M4Lt
ZVufm9yMhlZTZTBhjp6wSi7IzWN55plsHWrnVm10hjJ5auSDszwjYiQvwjOeGW+IP35HIcV6wudA
yiduOHeW9fvB38Ql27OAZElSovPXQvyw1HqCkcgOoaqG6Hm89birlWbJr00iTZc8h3Bvx1sk6C4x
B/bKRuhkXnCOTKsaxm3noZEnETzRNgEBxAYllQeIDPB4WT2EFUgvnEhGpEeak6TMLwBCHKPy7xju
h1mNHEbAk0hUumg5Jh8pgXdOtQ2GjTAgK8VcmJlVe5tX50DbcMjkDuJOImx4XMt7hT9X3yYM6TL1
lQXrwsax2NNQDwxsVlD7HFVqe6aLIx8uWRNORw8uUgRTQEZIBucFovn/pdEKIxHfXk/CKEHq+Vx6
4FJuy+V4IynSQ2Wa9tdSJ67E2wf1V+8sW+GYhX/0vlKanvOjmWwoh8Eiid8UifptzGcCeHGTmcSM
r+6j+NlBahJUoCpLhd5Mlj12RYMoKiHmH5RbY3wIL1b4maH6tsez2Oas4CDNwqnS7j1kVh6lIA+v
WI/Kynbv/SMFdJWOknsti63l7GRjGYbYnAnHrAcEF5dYqLl9MJjw+SBYAOa/174D52RCNEfWK1z6
S5IOx+CnkDjaMnPaS38xmX7ZqmiIc0QYXOW495xLKm/1ju5Atjjidg/ysHbkmUwoxCC0fsq+qb/2
fAw1c2n1H0fntdw4kgXRL0IECh6vIgl6T8q9ICS1BBS8d18/BxOxvTszGz1ik0TVNZknqwvYw3y8
lmT5DMY5So4qElvjgvglKZsXJgHz9RvpWx7esvwkn4aPOmZhEBBCNePFCLgf+tXsq8zrr5TYQY2i
n1MTHFqOwIBpb0lhGOTrhgZ21k8q5xqhh3Kf/4AtJIFUXY/OW0CUqcR6qaVIWKAixhsE6G2FtnHc
mLGnaK8GowBCUObBS3mwkZLRCNn4HMPtHGXe0ASiPOskd1n3ZoQQ4f1zlK91OK6DiwUC255A7gZg
kHlil3BDOWdrCSkvf1PieOFwiDKYnMEF8ySJ+zzFTinHNasxrlImOOtWbsgN1qsr9uaBjt6pvuHw
zUp45z7NtUrHmtS8zTrmwf2ZW+x+W8LvqD+Ntl9l2DW/eUr8a9fuu/Qo9OdsG2ZiG8R7a9hpBvjn
JbkrU/NrlO+t9R2gdsgR24oaAjOjD7P0RmNlWu8jy1TQd6G2nts2ad5m95JRLpXgWLkn1tvrGuUx
ax0wBXOdLJxrL94Z3ttoAwJofCyBOULL19z0+uy37J8URMmdSjdq4J7Oul4p/xpxk/5r+jtF52+S
iHsP3WY2/eYdbc0sZ91HhDdk24j3SyWOirGb3u6KdFG7uMBUltU7wFQQIZlE5M5l4tJmDUjUZvdK
d8zMzkrPsEZiAJpodtTsTEaJl/AlHeqb6h+h+82aLhhr1NH8Nol4xWMCSxYHXzU+irmU0zUeseNM
h2IMXWCWMVG0s1J+y5SPxn3gYDYZPGj3LPyogbZaD3QG7XwDS5zl6KN3hkPKw1ONt+08GrBQ0zbX
pNxlSGfAFhtU1eN3XiNCdZfsl4LfnrwVG5Qjep5ZGg4ijqLH5v8iZnSIOHLYUUPRYj8OTyuQp7ne
UONvFv6wP1Ct9luG/CsyHkZmWu0h1dclE2aNovOnDndGgVQWbVeyYfvjmkfgki9NuZv9imyv54k2
Lb51rUBwiAhosf6qV9umnbnJZuJ1KS+IjJG/aulAn9W2SfBlzfiR4Eixzn8gtpst+ZHbAjBnz1b2
mYkZq8kiwH40GlDdhx1o7NBYxnEfBwyRozxfaHTkFgzh3p0BXKi4vHhLq+CjWqShlxdVP2kNj1sG
5fPgAIFgdBGax9kwHdef89c8XvHby35F8wMbWctZYoBcZH5cncG4z8NNXd4IKKCLbfSLCwQ3pwrQ
EThAspo3C5H+qzW3tKfRYYWNaCncLouDzE6mfca4SFTsM2ArRz2z6EpaLgXPr02zAv26kq+Kfmp8
tIk9a/VPI1lnAcspiRGKwGsQDYqBFImJnDiMFjsXhl5l9q+Dg6QdGMnp8hmatzzeWNquVO51jrZi
Z6J0gRzp7JwUoY++Yq6MW5Ezo472Rfc7Uv+m0SnpUIJntKP2VxVzSJfbgZgg0srmDksXX1WagZH5
SLj6bEK0Oham0LYMOWIv8V8rq/zSBLtO4rC36MFYu/Q4I6N9ZYGUKirexGXeB4/KdE61Ev21VflJ
cgl3VZAZS1MRl2maXUfUimmm/umGewnT6TVVAVBVAkgD83wtQj8WKvuGi7gqtsQ9n4S9GY38u58+
e9IkHT5cfSCXK1BOFiz5Kbfe6hQ8WtitHeY5YRnscxj3UZoeKypJqbasVMUTvfiixcUPJqa/OShJ
wa4iLcT/lsXkbmCyLKFf+NOhDzUuU2wgpbFxWaa0HV+4KubQHD1aaw/9/0KT+vEYDu2pU9uT7Yp1
UDi3XktVFi4t5++qQBuohwq6GQyhXXwLh2mtCAPcqLtWY8pNZThr7CKRZDi5C5nI9rrG8gb6rJm1
2XPWVGrzzzEiVg321Xbn3Q69REL+OcI3F93YmOZbW+IXBfKHzDxk6mQVt1KDFDvCorMG4IvDKsqh
ydjjOp/QuZA96ztIr0BL+kG1LiY2wKyiGu2bw1jp+o1IyRzUx12vKsckzA5FJwkOmzYJMsEW4YMI
uDfZIoxpT/aay0OF9EdLvbbQ1y09ZwngVRr0xnl8mVLn2blYPTrLvBRTfwyjYm0GgH3RI9uJWA7l
HJtT0NBNaA0ThI/K0ZI7I+UbQYWV4nujBXPT9wT3yRAMpwBTELTNgwlDQI3LVWPDFIX7OK8x8khc
axcMGxllxBN7MY+RDMtDz1eDwgSAnkamZbmOchvjGVgi0PZwi73OAaTF+mISJNfPIqCKLBrBTSnw
fDvdQRhfivo9AVQp5rPnn7AB2NhEENTwtGqWnkxMfSoKgwswplJiaQvS8cP/N5clCbIVk73+cIlC
puWsliLUhqFJm4QyMHZYlJus/aA2srcwmBsb0clN3gv6qtGlcyZoYzgpDfoHgiEnCzoNaK0Go7PJ
QNViTTxO6MQamM9pvIxaOpwBvCtr9SI1FhrZFA64sJE7W6PccL9ctEsl6WACKWGPQGH+OQYdVuF+
+BT7bdGuwli8mBiuOIEDld6YTlNOnj/tx+SjnGqPF7oiZnOVmMjrJgrd7p/RMFNiTBKdHfvgy32G
64NhKpXyEmmSXrNb5/yw8SsMczcaPkJzYwsywNhcEltPRfjZTTeK7jR+LfD4tmSQSRuRHbMJZGhS
6ZdBmK5r0h0c3pEEr0dCBsCLz6DMV50Ij52NEGHcGgDcgnRVo+00GIQoqfpkothyLM5v7zRzbYhC
UGDg26irbYO3De38/OIkDW2Scz7obx0ZRv0sv+RfWFiUKhF96CxpSUgbZDFGoskYIHnH7jFSU7Xw
9kbs11zXXb4MemWlSfS2/uBlSPAmvAJ2tilC1o814zWaSoTZBRIFOVKVgAbS0LNnAmAqJsoUCFQ3
V2p8lSrkWugFIAigeeh4z41sowP1Kvz4YFRilVYj3QYNHIPBVWndq4I9mPzNAR9bzDA0vuEz3cts
0uXEOjefIyBd+uiaN5DDHXxhNd5kQ2dMJyJsxm7ITHOSM1ykDgXadRuKnQ3BOKReRn/V/Bnpl4OV
eKZT1BrzYJaVc8XK/l4kb1UHclbfw/B6QK6v6YQBAlEiZj+KZFLMiFz0XGJMtIua0tBGBzaM9SoA
t9d8NeneBoA2MO+q2c2p3No5r1UHRKKr9qbv1BcnalBWRAvMWLiacp6UpkJF+9mJ7zCAJZryNl97
hxRTWsl6pQ3YQibCAXptn1TvjYUrjDVC33z3/ls3nNzwmbjnQn/NtWMt30X5AbTCqZ5KcuTLr9Ne
ioEqxaRhYcyPNKHQqAdrMAP0Hw0twcDf54PX1gZXBhKKwd+5nc966p/RgwHuf1tEa/MEdZ6JqNFr
wj1T2HyB8FNeMz6UNL4MJRt97StzmD0k4llE4F1hjmC1WEaQFPwMs0FOKAGyjRyK+KD+zFQLlpmm
dRQQpUYb2PHILfrMCkR9ks/ue+ovtvWZooZOJn81mz9cQ6Ir+TYhqvyF2qNtBWQLZm4hw1iISQ0u
Rym/ZM3Unkgoog2yv75FPGmhdhAfNUaDAnCI+BXxn8NUqvjMkIFGNHMPNf3GpcAVQDrkVYnPooLp
9SFRVc8mPO0mI7DrmPdElS9jDTBb+rKdcISWX53xtIYH70SPF4SVMWi5WCGQSy4yczeo16B4pATp
Aj+K9kTACoscIZ5Att4kHuXbkfGQGq5TNrPxRcTnDqLWS6u9q4L2X/FCFoIJnxHwC5s+TsehVtZr
Ez3bqC9S6S8cNgENVWhYwo9WCRFRCjhiGEhV3gsclQ3bAtN55x8h9MP6ZH2lnDJDTtXirHW+9P9L
sRO0fpjMdW7s1gk9PbD2Gf2uaRfLkFGcD8k2Tmr2ShAjh0+/m9GAyUvDHlhjqEBTiGCYUEQW2vwK
RpII/Hwz5OUmrpZzfgiNiM3GHVnFmVGVEhOmcjKIYaPNSDfkvUGNBrH8Yqf0D/2RnJsRCWXv5Tt8
jlPqwWaeK3btye9U8lU5XqzoEMibAl4PTXu7V3Ev4uox8m3uwu17JtW/CdyrAvazZUxhisf8JU+L
zwpbSsBLzt2BXwrJuhBE2IcTISuZOiV0uVE6bSLUQegqNLqnRAWlL1GoG089Kpd6dzH83NPFTTGe
CumSuvYt/IeVfovgg1X5ZGX/Hz11iBPcomxHClWge2qGr8L8yKpTawfwj0yCNmgPf3VOkPwqM6Le
/rTwZJBIOj+WWfqr2k/N/q6HveafC+Az9j5DCCN0pou/SVV4o/Yaxwcl2pa8v3Ww0qXjWTqaCPHX
Mfz232CdAYWt/D3vpXQOTBNY27GMafaqeyCKB9997ewr7JbpvZyvWfll0PeN+kMUH2mKyPaPP7M7
HnLjzhMyTu8512w2/vQI+dLyE9BvEt9RGE5wMdWT4dQEdJOWrG3t4VlTB6SkH9a6cXRYpDDzbwQn
4ofK9RPhbK/ci9oyozr65c1qf7JyUw4OBl/6FomJj9D4bOLaZzNVFk8ttHlinln+No7goPq72dzm
CkGoaHG9HPumuGRxurTCgyZunXlvmKEkcItvnUW62c7xtOAUdTeN4n3cRyW93ImEdH5v6Wx70BbT
JWQ+4mt33fmoCrEwuVOT+IyhjX2iq7ILPFecXtV9DH/S9EukG3aarXFL0XfTrJvTWWu2OPB0ba+S
FiKiva+OmGrXZfsmVcSOhyS+OPnO9m8hgzeodr2/r1hVdqei9Iwa+MKuNW96i8hSfU7Wo0e/ILIT
FPSKltERDG/qc45hhzfeF29NtquLYyI+5HRSh7vBQdDKJ18ZwTGA/7l0fzXXPIgJMRs35vzH0elF
6+y7Y61rxw+GJmDYZfCndK+M5cV4lBGL05cCLAIlWaAfLJZ1mBdZogQYDpld9vmjEA/ihRDAnq0I
CxK+w+migIWclxYPy9k2DIOMQ4LXN/IKl3WFeWC3PbbvKRv5HscPne2sd6VujNe+eeYvqviiug+L
UaxjMqLMONGRJiQXs3ra1imsYA5dw3Kfhqj4t8OEJHIDXM8JLyHyRSIjXP0cmc7SV6nC11xyrMVt
VL8DtPy+v1rJN2CHhE80b9HlkeUyFNRanJ7dnSDsIvtN4GuW/2Kuv/QYBnLVolhwQnsp/Fff2HQV
GhSvxLLkfinV9xh8TdGb5eBNVQ5ueqE7WK6pQELYxhVnaa7/K7hrHDxYA2qaOkfL00cryXYrD77M
gXxoSj3ScNB25slpDMmppwONWT+E4isOX/PuzbKexcgCZlVlK8xA/rhvuoOWfBps57NzEN5M/h2k
bDNQ0Nqj0T1U7pXoh8OxNpdagCdhIVlLgdFrzoVxZMBSMynGQIjMFEHCV4qC0vFvLgu02r9FgvoJ
7oZ21/x/Kh9A/uQbUaY3o+UD/SuYlSFi5KPXEemCuW13BsLygG/txRn2gf9l1LtCMB/LP8fgp1HX
Zs/4uzj2wykiLqbbRtEZnjENvNNvyKjDXM0BH//OT1N7qdtjoB206p0eW4XoGUVvCvxNyihD/+na
10hdl6gmWWu4+yRnQ7yV2ivf1aT4qastsrzBIXM0fcmRIBEsgZOEVGOGJ68Ss40AayeuJc7JlLO4
gw0JzhZS+8KC85xCD2MUuqQsLJxgETkOs6rf+QGbhwdFw6zwGJn7TKw52lrjtSADAP2imf5VrPEl
GZN0gAuUKKB1eGWF2BGGHChb1WLahSKV08Tpd3X3gQ+imZhx7XxxYHjo4qqOgneNGTcV8EvdYxXm
1zQYyzZKF3TUZKpunZbAUf3XmAMVqGl6tH0x/FrVmVX2nKi2fXWym8lgodiF0WNu03ixXfVNlxrA
c3cYw86FUYdi1K7Iy/BRXx2y5FfHkdQx/pUYC0356Md32ruc8ie6ROmVoLbM98pyNj2kAVvtgxPf
jeS3Faz31Y/B+CnMnzL/KxH0ZwvRkyq4C/t/VjwsMLjO/WGr/JszD1P6sK66G9obXLCaKkRhmB/e
MKwyRv/UVYSbeEnJkkq2vrNLm61fgzJbCwJ9bOBV62EiG/7WxHfHYdj9Hrqn5LUidwGqogrjDokd
lXz2l7j3FqVv8cMtyh++D245HBxANTNjFpLxpWAqIlkmHni5luUBNSCE0uKJo7B74aEJyzeegUQ/
Kxiz8teRuV6y0czNmBGO+pDBwYYJTY1S7Sr+oiRLd/U0sMbWR65j6o8K3DgiXLLRIZPx6ZQ4EtjQ
sI96YYMHfUMjJUiu+YvIfkQMiDgnRhvlytYkXxJ1WlMA+1C2+oiLgoMxCQrWKDUXAo/MiBRe2u8b
oxhXxhihB3E/u3R6cy3ttVArhkwsK7Xpy/G7mXV4dbgENBTObZqdRn4lp+Y1ZuombePY6dhGewds
ULSrdZ1HNkfM8eNXJhXEuDVjGHHukG5Tp9xbA7VBkR98VPSpw5bYAaanIPpGCjCAqsyT6mLZ/uVQ
tOmhNe3ZjbUK1cxEv2NdIttAOUe+Fb8E/V4EKaCRmrZJ4o2e1vuh1w+9EuOhe5kc35vGwlMYUrp2
BMIQFWUIISR8H3xaFBszINoCHK1r02zWaUcIRVUQX22KZdHdIJBtJjs8CT+41k57bQYIHO5Iy31o
0nsAVLr7atzp1FEcNSEggVhdtZSmbTHsSvmpohhIR+pa+E6tts5kckyJZC8ztCkmwmFC3azu7HPW
C5p1tbtjECjs8xgMm5TRXhMCEUFqNbLU0WEARc2Xml9n+a7EBROTGpfF2kvJElHRHnE1wgEb3+Io
w7kzHVo0HGLANNkc3Okpk2A5ZUQj5STykOcVG+NCLRpUyeO2jr87XGGMbGIyJbD6bfgovTzBqOLP
1rj8JwCGTDtaYF+J/0yGIWSCQrXSkNcF65gflOaE1NLojkDUMRIvDQ1hF+B6pRs9l/wyi8gvk9bQ
pBgrEDraGq5lZBU1eTNdCZTfXpHNzHnEB80sVqNu9AfQE345scMlgKjpu7uqYP9rE86d2upvmNy6
9KZU0zqXJJW1wUEX486p2zv+xCkfDsgzD2oy8kCJc5Y1VxrgtUFKHc4aXKOQIgZy6uEn5NFNJduv
dJS3ZOzvSvM7OHLT2+YTvK7pjDctSPZdEWwMcrQajL1Noh9Ko3ooZfSrJMRdWbO8t+4P7tMeiq+y
J6bX6r+jOrsXgu8OdSk2/95pL70ynHohTpk1ncIYiTGnZBMSs8cmzLVmm7A+/tTwnVqSjWYNvrpC
+JCRgpSUyVddFRwirC0GIhkoaJy7CxlsoEVHMte5NwFNrDRZksNatjP53pSsjo6Azr6YEKyEkn6S
9Iq5f9nL+DGG6l+i64C/4u5Uu3+D6O+dY1xzw4RE2y0tY9r0JH9nZr901eGMwwxVhAptTDcQ4lFe
dLzotDPZKaCCzpGAmjJe+nyne0sBP2t/oHjAyZN+6f4BuAzbLXOWwBiQMWuX6CYBr0R502R5J9QG
JrR+SIPy3rqYz1JDe8/HuNtrZ6j73KZl/h70U4WN+mdQxn9DTzAKAsVtCXbuwJXpMpV3GR8mbftS
lXO5gUgnyQlnK2NHHnx/etoyJbthlFcCEBE2KcZLTqpv2OCI6zlBs5KAXZ19q8CWQyTNGg7N3ag2
EdXLYipY1RhmtSuid52QKhdhPeAB8lrkxtHCjTH5O92pttUIuRfaCpLPpoj2Gi1tm6D6Qn+SOqzb
nXQ3hSbpRj20PmNjQadw1WNH2pSv476DQVKwHkFdxTu0dmq5zftoORU47Zvqqo4Yx6MQ8EmwwFmy
tfX+YAWw8lVl6YfWhwTKlfjpQvY8Z2Tfqn29rqyWyEwcwnVHFxYdJA3bKPMdWJ2bIMCdL/9qsrEk
GwIZ6qM02s3YYn1q1Z2I3oaOL7eoxG1qhw81rMn5oNWOwrMqxE+JSDfbO76PshCIcDmsyqTdzlIA
xvItbxpzR7LXAMgP8ZcVsFw32HdE1SUoql0np5+JhASe8YtrWNuh5a6cEWwWN7RRLLOuw66ENx41
jEinY63weZvTwQjVvRlo+9aG7iGh61Mg2Gz3jeizh3aVwFhKkamEIzW2BemnP7RFdCojuetBTg4C
yS1oBKyDfjEeB4aNodls9LH1lABak5mvIwgBaeOe6GrwZ20DpTzNf9sBSu2KiBThnhWHPJmtf27Y
yVfDtEochSHfsK2jGo1Qs5tYATpMPUtQ+ETGe0CViCIV1qIBtZ8E4qJVgHXOYb5LQs/XT8Qn89+h
sYX/0LUXLaeNZs7SnMgCrcAeSflTDOjzwJ2P7r9af6vmNjL9ypW17b8X6tM2r3hrRPgYpGAIDNDC
P1TMv6vyWzKOCuKOITuDLeujqaxlwvBgvIScYyGsyVIoCxtShxsKOKssMCFlYQNWBQ4K94J/tnV3
PQd7ID9b/TLD602fGYq6M3B5ddnrPNkM3JtLv6CD1hjqS9fML8hgMlqSvFpX4M/sr4DDtmF2zoad
BjtsyTmEZaLLa4N7jKqoGdG3H0nPwpNPHXQICZ4IAGcbJQji2KuVT34I2Qvhq5M9Ci6eAr+tTcxu
s3C5JI3aRUx+SMerXa5adTPRzlL5NiRsG9VrLDZ8HHWyU/yzCL4q40/TkZc/bOOrNO6WTu8KvVdF
uavfNfmP73saQLz+TMFaBvYbTDd8R1ONZuzgyZkkd8yBEpahXILobwemZczmLQ/ZOCYYlRVxHJ8G
VF5mCH2cQUGGgUGxSWNpC3L/eMBd5cVq4RLiR2mgcDQ2tHWs2T2pulPyHllMkP74gzACchXGsTvt
2YGO1LjGnKOSPHJmx06HIUTii+tBNtezP/q9JmxUo0Disi7nWRtTYXP61gFhFkzUiOwxiPFRnE87
RozGvigNkDj51eI7CgeO5XgZ5tYqIYinYj1nKQkZ1e7Kvww6C7nY3cixxYyHJpw3F10piQs8Rexz
hiZbm37iRc3snK08i/m109EvjFukHySisSAmmyPGwav776CWSX0ACZsBKQ52YJMHJux+pKNFahaB
RYAGtnf31ju/YcqlqLINg7xjMEo2g4Gl05O3P/Ik4raW+Kx8I5Kroj39KGVH8ZVGv6r2Lloaios/
bMnWdb2Io8KxTpHzWZjAgYIfY7w46RnfCStECvmpgEosv2e0m4alrT0O7SVjBzOyvvq/36aTc9KP
QL704jUD9jfRLXVwEJLyNQtwfb9TRqXOv0B9szR4Is+Yo1rc244tTIOn30ppkZCa96+WfbD5GEK/
3lvKv6QhTvg1jK8TbTNBGZP+5OlwnH2oXOX0CGBTM0BJtK+YpUMwvQc59lc41Wz1OWkWkWUuuFCZ
mbN5Vt4Jg0KMfg9T3E0KlJD3gaWsg7CPx9H9anPVm2KBh+tRoZOpkt+BdJZOcOjKPzM1Wfyx+h4V
jJwLxSCoihlpkTzQwTcoXkzrM0p4aVMARJM8K4ay7W9sQ7hH2sE6E7sLYvqlbJIlOzwvt9zb2CTr
+avUhuVqZpA1YhVQa8yjt9opNmaAhnGA8CU68mAhocaoTxHGaqtJC1dMlTDLhNh4sP9p2cottK2r
kDqInnewuFJFuxxNfxcybfJ7Yz/Excpin1ooAM3IQbVcRpJG70VcwT1EXCMaSALhn9WzDX8nSvXY
B/11YBuXmDwsmJ9TEjyHMN7SM5NeRJZT57CyvgcR5+VknKRRbATyDcVHNU+JYYvQc9TU41WTOZ55
eUWt3JfrLLJWk5MgfBEfhYR1Ug4Eh0O+c9Zjb56CCq9WHrIBmQUQrGSCZwDVwokR6jH27VF/UB4s
iyBaNeXdDGNSGUm1C9HcSC+c2PJhV/ZNFHYIfBMaaFVVoA3GnsYfIRp4wnV/X2Zn6WQHLNAgR0rF
syb3ld/aQ/ckVBTPqbWYVFQBGlwQDSJWGcO+JuYKUohpQIUDhJACZJo09MADBzDyyISFUd6zasOC
UyQruEWLGi6YOY+em3KZU+JQm4XNYSABJsr6UyOnVYrKI4sg3wVs/zux7Jtx1ff+TmEChDZXAJeq
+HlDb28kCE8zadfOaAP1ZMWuq+eWWdrkpyt3UZFfYvjGSnHG1eiSr06XbQGppMFZmUW/GXtsLygy
Gld6HehIFamrtDXESxMunKNloVxn952DegsaZ10yCWJkMTrPSES7tHQ29CWtmi/tlug3xX6va3ep
MpikTucXQRV8TaLNMNW70CH/czEpB4uGzqKsilk+jsxAXMA/KrVkQHD6b88kyEBx0s8W5T8lflML
pk7xsOzxxcY2+yGMiq7EDtd9lzBpijNkWocdnG4t8nlFHbcIi9nvEtEWxu92SUDxp2S5P+IUtduz
0b5ZbIlyf1tbt9j8MZTPjp4/VqlmxLWK7xHeXcz5e1PEnn4Ng2OQx2wJp47XVJ8KU3nIqNoyn8lX
MUnUWS2Pc2tYFNPSxa8zEJKS33SAMp2XROcOpEIiP7ThUYlvOznq3a+ZbQb5pipepD8cEjyzdaxe
quondbbz2H3M+61KJ6crh6hfgjD3xasPMbi8mm28SklWEeVPzM5MNgjunK9WHGbTUQAuHQWo6nxn
PYrwm8tGw0Rl6Buz5CRYNG2+cm1C1z9C3Vz0jPJidnO9+aPO3kwMTJ6Rtjup4JuTFJSvrvqsFbHg
fwDew4ow14aLZglbgnktMzyI6d4SZC+gjqMNtKBPUpJYAoegWhNeRFJ4RYQxW7D5x6Qp5gl7ZD3p
0mDME++NlOjP9Y6c9bvuXsYIxj7FZQPsGwciGwikWKqV/mvZjQu93jYcoUpsspqXXsI2ssNrpJxq
gcavb3ZBRQpLBNsgCBjgwt2HFZlDxqi0Zlnh3zMG1mHWM+M+rN2W/Xu9Ftm0Hlx91Q8q2tTBK4r6
ruifPse0zeAVTLl0+4XuRqi/6rVb6l5n+Uvdl55ojGUXO15XlGiyP/WRtgQujuueavn0tfBlci9J
biPVt6F8Dl6F90B1fA5VHd9D8tO0GN5iXj6rvKGmDgStbvSE+RBLnZzz2LgwGlbHhDd8LjWwe5Cx
17sEp6AiLpGRsskFNwmrnmwSGusMnUsajuvUZ2gffGTInSJkFYHxpqEVRmVVkn42lflmbFzwKOZq
iOEzobaQE/mO40BgO+J7zK5FSbYZiRrk9KYaoq0Mwzqbq5w1vMvx2KlMphtUKH8DFWhP6tF8nkRw
qwd2v/jf5jV71Y3cwq8NG6LMYc1iTqt69BdDURP7h5GSF9dgtmjJmEzYOksULdpeS3iUKa+VRajx
D7jqaEXXsXwtItRvGDko7xpl33XghP4VbMhyDeNN+qc1lN7iY2pbwpOCJUqzeaBaeF1lvxh04NNA
dJ0iN4U9rbizyAU6NHC7LZJGi6A9VL2zd2osFlq7lgRnjCnoUKMQLDfYwySHLg5Jgmo7LoHpDHLu
AylIytTZHLVdLrKjZtdnyQunI64iej3brC+JYXyNaXksgIJN4mwI2DA2j8aLVuKLmC96M1G8qeWa
qRmVVMMp6dt10ZKrlIhT4Ib3shOvs/NIl4gctUjunYSHQi2whRBRr53mJ0BE2qYb1X/kdx/9PABn
5mwqdeRBa2B8WWDW5MkSUO/yctdP1mUyjr4bfk9xfvcZTKVK/ca8jslzDom/ASnht/9ANoZNfU9y
AwUFwDl+qiLGn3kw2DbtKXbhK0UzL6A6BcRXJ0+3BbLloltOnqkbrWxsUXE0vLZ5DeaEaqV/T4C2
1IqxTUZ25CiikFVhLoxHLw/qsxYWiNSTes8DdOiEhc7E4ExDkmyKD4EQY7YZKNWHarO7MntIt9Ne
FPGWQSoKLETrbnWRFr2myQ02VtWxohGVEVl2VvLeGRXijED/VzulZwbBmxGYr77obz67OFd9EABw
S3iTRgXUlss87UWuNYtzxaF5JOD1p0fT0BhMyRJrb474wKJ4rVa86rw6mWL+HlB2ZuKRu4hhxPh0
FeJcBo22qZDJmz1Fa8egMraMvz7It2pSeqKXXtX7tyG3X/mx99gITjqKqKBELNij3VQSWHUpxb5l
9WfXxabXUsqz8bpWsubUQfUbYDisCsiLSLlD/SesSQ6ryA2ylUOROJ5TXGH4Lx3yIGIetog9Z13W
BxsqFp36vDUrbgHq8ZEtmt6WeIlv+jRcpgirGHY+pUJFPuNNQ8LkERAxjI8SYCesKDtuOKHJY95N
70jhqM/HI998tInvKnbnhPEma8vVSIp8a9LMTfY9RkChahE41/iIj9pzACpa2T0N0jXOciUY3xtE
ClFoeGhcWfSSK+9Xj4kxfhsQfalphzF2j2bDJK5lSpzv/YnA8B6GKXRFC6yoNSD80TkWS/17opkT
mLP8Xv2r1GQlenMTdfp+jPVnEqie2ZrbomDrSUYroH+UB14qg4domhM6iL8gN5Z62GwbuPF273V8
3Toi1GG0J024LVGKhGizItLFYi3xJrP5DhvH6+0bEr9lVyanitpG5ofRzVgQsfBgKguzfGtj5RrN
gHFoesk7sglK/zkOmbKkIDn31kG4gsh4CfhH0LQxvVKtlpKZLGl00fqQnpyovg75hhhZOJKDr5zS
DEiojiDl23GGjc7zO6U4DYFvSLbGDtG4MZd9NiFxmcSh7LHFtSpCXnOPD/vNbO2/4c8m2FRzmEcZ
RzajAvoFE76F4Zyr3rqNs32zMX/n6ZoW+3uN/UIZlpdysg+qr55ydcSKOa6bARCXRTJ23l1m8UBJ
V9UrE0zo7OJk0PUykFSGo3i6VW9EUV+CHigD5mzhJo1HM/JSAwwQgQ+k0IbKqHsNaAIxdntwwq09
LTvDecsrrKA++5s8rhfMJFC+TSvnlGXIrh3q1QBzAr6V2EAX1RR3F6WaTFEboC3U382u8gYyD7it
WPdF1iJ22l3HDhqG/X/Mndlu3Ui6pV8lkdfNOgwGg0E2ThZwvEdNtmRJtuQbQpM5j8EhyPfqJ+gX
64+uOtWV1UCjz13fJNKQZMlbmxH/sNa3xFKArYkIPcfFUURsxMf469jRReTjvO+q5dqyEiLx/aUb
yIkzV2FdnVVkrqWdLkoJnZmZ5aTy6z5FmjkS5h7edBaP3rVI0SfV7K9mRUBOezE4UH25dJwM1U/A
HH/wduSpV/j6Gi5BMg9a1gXDOHyOv5UIFvPlbWyrY7tEO1By0g7nam2OBdqpJfOJugphC0gwE95u
6oOj607HFvx6o/jFV+y6YnNyfcQvjd1XEPgre6KZvDCk7g7M+ANivg0dOT7M645gKpeurMOw0BTP
GnSiwQAExjT80YVQ3J+cvKGTQhshUCQn6Z5f8TErA6Z/1T7ejJMo/jozgFt4tmQzxHui5yP8egOU
2gXM+FZ1tww2SY6aaUQVUwW1ERdw1WXMSeQmWUOE3b0MPaos5FsZTa0knbXOcGy0sB1XxmBs5jMM
toLmqCK/ek1xUE/58buWcHVcLuwhgnnTYR1EvopIkpqByJS3qb+uWXSH6Y8lfzXr07SNiCowhgFG
H3h+/DNfamfcNxS5XF249Br2jc0xlNg6gyuXNVTWh8xnGLi7CnX2g5elZ0fceQFJfX02QNOmQEyl
IGVn9Mh9rrawQSIamnHFhxDRgQkf1lfrtNNFbXD0RRkyIDUCsQ5g7dvmSfdhuvcl9Xr6vVqDV5kP
zyVImL1ws71eMfwOXsf3z5Mf0sspvWrxJevJ+NFhgaI0hH8yO/y0gI+8AjGH8b27oANyVoUMaxpA
cx3/hKZQlIEaQXbtFpBoqvaz6IZbAwky6TJEu2Otj8Nw7cRcYZ5vw52uUHk6BKpO67ZVKXmTpT68
lDUL22NN/IgshXfOwJ1EXcupJhB9hwU6zNyvc/bFlJ1WifQccPmQhkoxCeE3TgriFpFW2WDWjLaL
vdGxuW4wF3raJ7kTK7Oj/ddu1qBaLUGOcfkgNJkVTjG+Ae3bT2VwLIR3CD3MygyYdiENQp0hGwje
g2mDg2TZNU/SRkEOANq28dlL4XFR/2JtJpM+jBDDZj8GXX8pWueh8BWgnYSev7lO5+E6V925nFuq
6AAhgVmX6xD/VlpOF7yw4phX1Dy+vQ0HfZ/XMYQOL55A0eX3UZreaVEdigqv/hpIWvXBZV2COADP
P6BJhICzg5xBhITF2Q09SvBAFsAPSTJ9keBp9gSOjW4Ib6oCHNYAyt4lcGP2GFt7KkUVuP2nrnNW
phpAQWK5Q1xEvSoPL/uRtWra3ntW/ZTBHYkcwBkdRfRPcru6cMfz4PtEjK0XQPfnJ8/vB6+Cx2Rf
bEVkApvk5lT7kNFkypsk6R5k3mJDUfbklzxc0sxXjp7kKaqvsiGvrqoxPoWaMXKl6bGS0p3Ptkqu
uxb0SpbFyMb3IffmziZwPnMXKH5dEgi2luVRLCmgj0wCfo+nw9DjUwyZVO/k4o+nnqeo2xKPVP+a
jLo4JOm6adCrc6E2eg30R+ut635Z8WgGm8qJXC4xZvNxqB17CFv7PnfV2+ARyREIQ4vOFN9jTO/m
jz2p3xflGhLIVcqPGCxlF7CsHmN2ttJUl26HSEwzP+zC7kYUHUv1ERpuVgDoKvQALQwnRchCYCe/
UUK/J0ODg6VYkTeIl3pGoj23+7xm9tYn6s207XzoQUK6ipdphK81QyoRK5mLFfEUpio9uDcF2tGI
/XuQP+NOflj16GFUr+ifCEJzV9bci4ifFUKAZk3e+gpFayFJqssRb0dV9dROeXCWWXxdNyzSAuBZ
3QJ4sdfBOWbFsp9qGjrp+/cuhDl2fSdBtmirAeszRlvP7eB+oNxYy4duRTi0JOAXbbZK6uH1czgz
0zHTjLtWUAsRKVRlL6qE0TrHD5MHMzdlvSkaRJaTSA42JdTD4bn3h+A196arvCeJoF4VUYoYJ7zu
5xzHPxfBPMBSF2Qt4rmuoC1FOVAnGaxk/dnQau21ixw/cn/ETHusRdKTe97eXzY1tYdxOZPRZSfB
nQtHP0dw8yaINMa/L0KaCaniD86aiguLQYX5qvCaiGl5F7JzQJsQLwg1y9OgIrjAythd2YiU1CTR
42x4Mmr7Iw+wGecrubDC1zdN+1AwngrySSD55tfha8Z/zqmhKv4U6mAnmwQQv0u0sNMTsiacOr5O
sKlJiHLhxmJbm4qVTzk/TVF3UMCs4sqhYUM7PSYelU0z4L2dWjQVpqNa+BoVzZX2AV0bYrjzIgNl
M6GejRuNFmk+2tpnobnkgCdWeW1D6BZem35R/nMmwQHEMcjReNN1h8RGQEjIQVELn1ejg4Chtf06
yPZa+p6771bCTNluGQ3FxmMFHNL0l2X3nTXtlypsgALHzoUHUjsa/auGV5yTk5mTKeP7iTcPzE+o
rI7EwaFMt1/13sZU8IHD/qzObjzHX4lUuet+vRKdnx+8Xl4WI3Mj0xOWNg6IPJRz2yGrKym7mJ/i
WRgr7F2W3kaHakQP+rVjxlAinsHCNhL0ovAezh3e960SKgb1LTKIO6PpQiQtvlPk733C1Ev0w9dS
YPYxHsVK1a8wmcD1ILoSfvPspwlbNJtgqisy2qge6hehQ8s6XMjMyH3tcLJ3uOrUEpOIzejFqZHe
zOGP3CBStG7Nql75HRqQm2klEMQLI8byDsQ5JMjJhAvRhda9vY6E0O8DVGAm6L8a9D5wltgs+VHz
VMc9WzDJgC697bX7wXLgPux7AhajI9G+iPejuUIPiosuCDjdtUA5GOvknLHJaQw5ZEVFtEPWj5c8
l5gVUwxpZiPqWA8KBlzAJa9RN09RuEcB8Fi6w7UYFNgiIkE4qy99xL80a081jynbsWKXZmR9tMbt
D65LzPCQvauJ1ILF6+j5wPGyfet2PfPizlFnnjg2ZZa3emzBkE/s/cs8Ye2AoclrnENTaD7uCzR8
6N66hTijqH9DVstk1cBxLCDlpk3xbfKY0joBHkNF/6STGEkvs6GJx4cZzVe/rMv9hPmVArzZzTPG
oigfE7YR4h6MaKMzd6f6qCSgmLliTTYtikWU1DmD+s5ribcUEQCJdTrgMVziyt0P47uqY4pAf3pS
nFKdgWMzsudRvX9fI/KfZA2ofJmCwzI0sBDCu8TqLWB8hTYwsa0ukWykxn3KJZWRL+YCITTKvBFF
LXX3evDq4QnjXOHnUB+C5E62xucgQ75UpPoqGNn+xqzGxrXod7xJMWVPn3OXkbanFL5tT4HZKi+J
YcBsyEJrcsyN9dR7vLJ/mNSHsxiXfatl+l8yJvMDdW7Li2qGID+Yt9ZBoLJGG2OfTmV0nxC/ruwB
VVSenCD8TsEANS7jnehXhOU62aMolojhHnKmpY0+Z/1d6XZbBghgqHTENzRP9qGFPeAXbLpxkRM7
5OXr7us6FCWezxgboY+MVmXpowplcg4kM8tsioJTbkqWWhMeiKjzL2Ku1GsHalxZ5c+yVrdL7xJ3
3b2nhivTKTz+juE1a1rFO22FOpI9trVYrvv6Nmlifhsuc5rRwlbTIUQpWtYpaTBXeQkRmdgk3IyF
yFpnzANBYdomIdYXroBYOo4DYjPDlQFbYa5mz380cQWIx8fbm9VuvdWKvG/YwOejafEvWjzpS/ND
51sIY8WewcNDAXGXcbqbfJVe+529yxJQzjk5HJ6pVwwU47sylDGuAfHgxcw7u8J+TqeQWJlY+odp
Lm6KfmBsFWZfvMLixaLuSjL2DmVvgGeMI0EwzKdb9wdZFNmuCbyW59Liqpr7d8yLqGNXrEZuLA+F
TofLuAzu2mF4aaaCSRvqvZNB1jCNAV2ZDW61RkI8Nw22KNqQqAzFKR6p4FymbS2Hut+Q4TvkyTbb
cAhfHcLtGgV8Z6PsmxrTdy2H5ej212uBRWikUP4UsGCmwwE0NSieSIYB1Ugz2Q83ztp+sY7G3SqL
cO/lBLLF0EUMHWIeV8yIZkxN0jBhKCI0uMtlIAcSe0TEvCV0vxQuBbxM4K3WNNB9iToSc2Cc1az2
kvFMGs6+kA4kF0HfO3rEKs/5rkWmvRNWvlo5sibFaBCttJlOLg+tmS7Btb94aYTRumcFVdQR82Eu
FKxDvqT9HDYpXE/2gJ+0LvDA4CH20XdnafgpNCGWwHat9p5zqPXyNKWvTlc91073POQMC+IIJ0uT
macwTTC3Dfz6E+M/CvWQ19C9ob0SF6g5j+bhIArv50rpymPMjZA7/S4l7XSwMAyLQUZIaapTmTXn
yhhIh7gMsH42Dh44NxLHhSxpLI+fTAp9I75p5x5uK2zO7eNzQ5mIzJDQjut5C8YbfCblBcK8PWjp
OILma1rnIt+UFummTU5j3Dpqq69XpsrtZnAfjflB5PqbRsPkruGVmMr9PKoevRrFCOOV/TgRYRk2
VMjLLO5twoKcFHdmB2++CgVwLX66KnoNKkss4UIoZZohAWIgCReDaNtsK3mZI7JkIndAiy8mlD9Q
Ur62a3cfuOMxZ760K+c7R06bOtKABmy+1xaEQcpeyyQrsoFy6wMtBmkpyOseYKZkw2kE3IC6xMzg
JqscJ0kwH6MElseSOcSGjyxgNail0bsmyW0GUdnltH7pRAvtpayLTT5AWxNITfwLL281TpS6OtQO
L6/O8TUXoX8WDrfIPHuW9NnkHI4hgmtX4pMKw+Pa4oxD9PVkq/o1bZg3rT1LEiST38PGYDnzT47N
CfsMI1YezByzOj7/+rwhSw7EPH9tKvdBJt4DG4w3DOpXo6Ky9iRtYVX/6pLOaVrzMrOLnLZ8dw9G
pZv/TMbgi+nucwYFAGp4ky3r9NQ560ctUcW4WBTj4tHO9D5+Pzw2Ekd3TVlmVnZBxZ3X+aQDlj8a
kh3DrtlHK0yAmgnBWCk0JZE6DRBlK/72T8H2naUDHcrlNlnYhhCOsTIs2kgrRbFvhUN/682n0CFm
QEoseHmE5sB1Oa34KuZVryb13yrUrFmWPqVVBLn2Xs34OP2gDPaRQnbXZLgnW2SGXFwsf1l2chT0
Y5jsu9T8CLCX1Sn+4U4iy0yD6W1unUcT5emp+T7GuSV77RovwEuQrrSYBkhLx9ogbRhBJekMUzEq
Pkjx8DbVjJfR+zBD/0bPei4QQCJxKnzKv904Yu0EoHHlT1NyAPAKFkj7BMS7Dcm919gJP6Yhvct8
93IoRszdFDCNglbgjcbHiYxoqLBRcqgCrpb0MASkXmrMCG0cnbuIxqWdw+qgFBe33t5Sg3rAt/vF
i2ezryZ+Z1E4PMoJAdmq31xHeWy3II5zVqnlx5DgJVXY9XbJwLfk9ilBQVWfZUFzuYyiuurm4amK
HqvEvyzqeleiU1uCnNvOlowBMYU37EDLulkOa0cnXtr259jrJ5Gc+1je8hNdFQkGRRsgbINQzPw6
OzaLpfQYGdHMhfiQpJHGA/u9NWous2jZppDg0JxJn6VGHFXMUNNXisFRJnavY4pkOVFsp0nMPsru
O7imvg6e+tmHpir9Zs+NZFnve+wxubrY63HmmmnZSX4k5sNJciCK/kG5DDHZdT4m0HyIQlnYc2xK
PlU+DSHDkd42M/vpPtpVU8Y7flicfUfPvrYiRr4wv3sOZ12f0AzZdTkHLcjHXvNuG1s6fz9gxTmm
V6qk9rBZ2H1K3LLlX79VYOLYps43N6IOrNOWVkbI86DmjdKBqiMmnobVTL5jsoxzWTQ/1x4xR1UJ
mnllHoICORGCgXNj5U3EoY5jklemi3nlAlli9asOK/EtIERnCJ1tyOC8BONTMRHtuiw8tTAwbYtz
qlRHC81Bpu5t7SMUb2MHXpIlrHIc4KS0sGRbl93LoJaD7UmLpRYUWX3QaRsjLPxRmsdVUfYXhcQx
5wE9kFhWcYPyrCl2qHUFVN9A0aj7BsECz3TrN5fCEvI8JGiPHKMvaK33ScXbsfSZhcw5vKI0YWI0
D2yLGMXhidiQb0mIgLFe5m+hp/VlS7Ovc+bTjMjzFaVrgJXejHV+Yybn68A5dips9yI71m1C8/eq
YGyuLOt8k0t+X25DxSqW+0Q3zUVk9VU3NpvA+kvduPoyY4G5U424WlLOqjZN+jP14dnpyYROaoa8
buzQKpACVSbQadXi6+NqOL5kaZ8jF21roLv0U9SEIQN8bGgIfw8q5/HIPGjHzQi7Y+adycrL/QLv
IN/bGsNZHxFh0czva0upN8Td7ehgaipYazYhWY8NcTN1gR4vGwdz6Y/qLlym5r5GjMYSf2SF9Zle
B7K+Cw45TnF5DCdO/OXg1oSKre0zsy3KLBkys6FEX1Zsnm6Jn5ELn+jC/hOKG36j7T1jqJB+NnxW
sfisFr4qVYJGude7BpHCDvvMmZEkjtbjlBKaYd1uRFbCsGhtLTouRaplQYNu0/TsqQBAn3CfTSod
lAXj5Rr3H/WmXcgvdE6nWZegfnW2gTpnqiT5KW48qpklhkrQToeYp1IWF0XAn0MPljhMjv6Anp/z
iyzRrvC/C5Sao8Nj5mZqYV87/mSes6LhAvvIUVsjio6q64Fs3XAWx6ptzkMl39dmJRaw4oSPnENS
6K9uRYqLbzdUY+q+zQOgpGaWN7NA7ivqjzhp55218JElpkMP0KMSGYufBTFsSkfciaYk67Y9tSpE
GlsYlp51dlWCAQGjjKOm1fpBqaY7Fb7dwylJzoYKGcFI9LPgSTusybPM+/qcTMX2I9Mm02rdtYlk
NTr7+akZJPngBDwg7XK8vUkrcmqlU51lgNitG2y5awGwhYyNSfalVF7CN4xV9SSg5oTlG+8qEGHr
xNlfr7sl8YHPK0xwCd2emGcU96bioTccLr1Bwc+TTRTQhN/D0jA7yqK0pVmBYY3GLa5AdxRMUz6F
PTWMrBcCAdLCYPtuj3Ex/HBHeqNsSr+t6dSfM2K5FLMToxnSZnF7U+GjSztkssmKrGBZlnk3dyTm
FM5DaZnehKaTZ+4e9oGiPiREh/dVvt5kvsA1n6yX8F4OuCnIRa2jtzz8ZjsI1IGLdqNNitskmx6q
JYRi1XisX1Dz1ppzaa03eWZZvbSiv5kyNjKi4m3TeTk4lPouLdG0e9FmpU/l4xDkJyuXb2MdvFWC
fikuUGT6lp09LKaRsJo5543JDqRawdYplrkpkgHUTz/dGFJ6JUlg0Ug6oshuVrsx2+cs6k5J9MyR
OewErRdWGoZTY13sorB/Vpb7WyqOeiOCp3RwxVWn0eN5BsV85r1wVx2tD8BT+TAEirRFS4VkrnTS
5y6h8iqmowxNs2+i/ayQTwa0sU1PoU04bshNFs3E36TQtxLgik7PviANgbdvdwuOmKPPGp8k1Kus
HJfzShe247MvVI0Is+I8ge2hfiJDLCdALHONEtwO6JeXxy6Ix1POs/opHLuLQsXMAiO6X9ySt7UO
HkUZDAe1FuwcU/+QJnBjRofwVY1wfUjW/BDB57BpDP4x8NnuJePXokSFigXDNgtUTP1uJSNYEzXH
XmHaWJL4waaKpKWSi8Yf04/WM4p5pXM5JzEx9DkGGWIN0z7mtl4YfhSW6E2PyhpaPa1cPzJ2jL56
FW1pPJS8+ilKnylYulNnr+NIz9zoLgh8PySIrQoPY7dt8foyPi0rg7OlxlMRFlV3jt3D1Cw3S4Sn
r6n9i8Ab5wtAJ18m99uw1qSgTzVC/IYLBDMWIwDdHEEFqZYnqieo0xBOBfLgzQKw7cruJwvG/CAT
56xmDwZwxGyVfsg/0zvgzGZYnGXqThvICy0mAPz16CmXL6nfBZeoKKeLdek/clQfsExLZ7/M9Hap
eGQC26OwHDgRqIWnQZFl6O7jJSPxIkgP7TygXyeHWDo65nPK27UZpmOGslsDbhoiXk/EY0RazPVB
puJ7lbb1ga2jo4OIID/z1RKxZiDMkIpBMrZGhbqWw0dG1XMp9HTnkNKx78voqYjj18T0+bUcyIpI
dBpfZE4LAQWhXOkTiIafDhVfwwmfesw+A5Ec17JhNDTRoJvyDe0CeFLPA9/g2+4chNF7MQcXOY8j
55L5MpNVM7olOE8HHT0rDr0fo6vK53t4obpKQ6gmaskkG0YN9Mhxwb+tvXNIq+IhXDxg9QtI6iZ9
6ydkfXUxgR3jaS9dFQERtxdBf5X6c3JrV9zZK9UsQrySe4qcoKRg35zghKma+os/u9XepgwuY/wA
l70d8A9yg3lMsrDyLUATUK/NMBJOegLqPbT+WYdTtVcouEof/oPnxUCHaobUzCYCDaU1aHtMpSxE
cUQVz4GgiPBHb94H2tijrJqn/i1bo1Mi8bAYXLrT1B6q5esaZdkhRFi+93g1wwKmQpKRF5fU2X5t
kS9xIb/w3L8QHFZQVduPxffJb3LwB63slyPhtNepQ5HqQIQoWAAV3vq57vV+eOtLJY8qMA9+Xl+v
+DvXkdU6dib2gySL+a8Cm+ghNAVUbsd+Xdab0NAvNt0K/K5EzGTRWwsAjE0i5H1EV++nhDqoXF0X
Iw1m5s83gwMRV26S7EUho6atHMh4plYckbQxwtTebuOGON57tU22MeqB2Slfc9zgiB3A0XHxb8pj
lKIp2sxoYApT58ivTCCDM51GGuHuiky3XnLKn3PNSpX5KBMxVd8ZT950q6T8nFFibD1MiQITixyt
fNN56z6FpeoLe4v36tlXuuEMTPGWqxbyXY9mcIbtHvHCNGa6qGKx8EzfliOS99XBQDPEPtzUGJn6
AMx0k4m5eR8DC7THrggGBKTpJRpXcM5xw0BdhLgG5h7cOwruKCGsx0fyPsa8bpUoapzyPczQXIBe
hCRYKI4HFHOE0WSNOeY9x8e8GiYTYcVxEbP/xGd3lD36qa5j4jmkFKKwaRF+0ka3diY/EJWYFn1y
WtrhseggNGH3nPZVz//Nxnvs2ZukxtSHSdefHYBx+z4/dEjU9siqM8QWXEdZVJlrNz2SP5xcT9Cl
Obl6FI0jlLSe0Y6TndqE0ycKqvmcp8MXf9IcU3WAcjIIH+KkQsQ+MBoZO7AtS2+vC0+v58BluYsT
2fn0+2//9td//7c3+9+Tj+a2KVk01uav/86f3zAT9lmC7PDPf/zr6aP5/FJ9mF9f9Y/P+pdP2t//
x8NvP5v+t5v748O/fub27f7xhfz1f//2+5fh5U9/OHBVDMvd+AGf6sOM5fDrm/CDbp/5//rB3z5+
/S0PS/vxx+9vW/uw/W1J1tS///1DF+9//O7p4Ncr8bcXYvv7//7B7Z/6x+/X//N/jPXLb/fj+8vL
//l1Hy9m+ON3qf4SBdpzwzDwpOszi/r9t/lj+4jn/0UoKVXoq8jXXqD4XlxrQ/rH78L7C8KDCKlm
4AXaDSO+yDTj9iH5Fz8SQkeRL6E4axGEv//nv/9Pv6j//Yv7rR6RsmX1YLafxvv9t/Zvv9DtH6il
jITykS7qUJJfGrmSj7+9fM3qhE8X/y1cSubR0/gN7Wsw3NZlbAn7CuzkffLXBN04cmn7ok3oObe1
tc5N76YpQ5lCDo09OWk0VMcoi9PuxRkK96mQOfuXkNl/BQpS9uK6snkHTEItPdPBpG3bzVuCbHHK
FyZcsPZYFjV+LyWO7KosC3BshRCoR9JagSX1yft6aascNenOJ88UsZXJe3dknqRFPQ8EXXGbcuXF
0zTZVyhRvv4WdSof79O+2YTmtChB9SxKn2DSWeCvYAcmUOkCIco5arlbMrGUV7mMu+CmSULYp7GN
vebSWDQHb3qNZn3KEuLjhqIBvlyQ9OBBhtPtQ6p9wEoMTSpKQb1MyXvfesw1wLkN7c/WKeiwwWxF
LhL8urUkqarK0AdrI4DcDp6V3dEUvsuCLQ+LmFAl1RfHIg+Ip9O2R9eRLpT47KCGnNNRM2oCQukn
25ntRisQAbWEc37haUFrEdOHNd9ch7DLl2DIwDGvJXXZhVicbj1QBnrm0SL3Sa+LovXj48TwNdhz
qw9EqkYLcxynBVK5Z4dderee3iwKmbZef+uEJTjYoYkaZuzaS5fPsVOG6RcvCdPi3af3c0BIYUoF
MBpuY+iG++4iLrvNiGtUOO+WvCFjDkko10HXpZx4HGSFQ+atwuUfR06YH9faq6jW4wJtfJMXJdZI
npvxIjMTZncLfNM/hcwUA66ZGP83EwJIIfRX6DMnz//ZxW14NSCBIicLPUF3H4JdxRZfFR0qFNHn
b15d1G55clPdyxO1edu/hhUSnXcDayBCW1kw//okfdmuTzjYJ/z6iHYLsn5MCIYPMHSjlptWLxoX
azXADGDpLTub3zVhFKz10QZ+ifYWhYDTvcVpulEzYlWDy8nbliC+uNTMSOiRWgKaTLz4r4QFZuVF
21fB6PLleYgktexXRkH7QbOYB6+jYlKDx4hj4kQ7VRQ0/GWQjynaFk9VOG+WVncVbMHK08gIWMmX
59VtV4KZgZWqFdUqYbDZAZnxUGmyyLSbHJy198ki5ImS0zGn3yyz3bQi4UAhEU75eqwRoSbw5xOv
bjFzVEDdBn9FinUW+chvLmN2LxIeRt+Ah0+Ut9QXCT9X3RyzLkt9NruyjLO7Ighd0oXCUXVsIdii
6OUyHkNPPS0aIcCjQcqL3jMRBBXNgWzGk+msMcyZZ6dreZSjwt+ZWKzrJb090Af+RU50CMs1Gxlx
TA1wNNM0SBIVepvkMtE1JIo0SJv6qK2zgtFVVop3vXRUIQjvcMB1Q8RanRZ6Vv1Fjecsf+D89ghm
TDIVfy9n1y/3QVlvk7C0qghOc7PuOcPw4VzWIqzEXRCXq/7S08JlB4pJuJxtMBXqi9aqK5nHp1jr
h6m3/XUxA9KBoeXS7DZrphtMUDInX8wpysm9L8Ow+RKgpNwHUTFuAckZ9fYyBEXAInNY0r1mER7i
QQSRdUr4DZvLqMrbFajxpFFrT0MlmldImtG7k3tsuPpa8ZBNIXXmeeXUYxyV+5q9iZJw6lofmUko
UTmh1g/H4rJr3ai+52QJy+cgqtDHOTBpHAZpORuVwI6cwlXGboh2xw/6h1oYJlKZZTFMhmID/o1l
TBY+R6OUghksr8hlWQeabKls0fZQlSNdR9fTUOxHqU36JvjJ6e4x5MK/bbuA+AR3+pZXnmmJnWDw
dap0ZS+UGeerWM63c+RPLwtSBIBJq+vNXzHiOPJomQGox1RoCY8tE9tSfXJd476Mfmrzw5hGOG6K
qkwQrkbIpE4eOtLsARFBydYOuvZMA62JhNuiTvyiSrB01XVymdYe49fEr+FtrtZps30gVPLmTDFC
Blt2jv/Z9VYSLcAMgA6MxzqhqxrWHDFxGYALH2cDlm4YjIWyzaN6K4w7OofSFPV6tSaL6z5JfvcB
VpN0otPqhuo1reY1o8txIWFUCg08ioyFtxF5IBmx8uAZanY+dgijw+SwQrydFtrqW8F35+cr/WU8
DamLpWOlSaOSTAJFiCM3CF3JnOts13a1k3D/rD0hAIbz8mHSLsCxcOkcfeV5uXEOhYhaJM6a9gmY
eGzpgLmo6Pc0rGKUULJFZO43ASTGGHVVfeENolf7yF/ROojMrNGhc0VB8gUQlvzwT5XV3yuXf65U
qHj+VKewWAt9KSJ4n74Pn1H8uU4xwIdEH66vokbhkXx4v+5zah7u9uxvF33ruul4z09HBTBFbkI5
8F8vc2+yt74xzc/hX6vXfy5e//r5ZRo+un/9lP8PC1zl/l8L3P+oh5e+GLLi5Z+r4l9f9Lfqlmf1
P8tZ59f//72AdQL3L0oo5UWBZF5NbRn9o4J1Ive/UrJ6vlB/ei8E6OMi4QeRpEBGl+37W037TzUr
j1BdNiYdW4IR3JFrexAte9CaSmEmAHLUgmZ9cdtNzujpJcs8+LXruubmRF6DZbFn1555N1IPuSCA
Ywsb43TCOqPVxherUs7Mg8UuOYsLjCN2YoOgqpQbc3JHMYlPTcMcmtAWNC7lAYxzNl+VkaxaNrBd
qCw9WbJgSVo45AOARsDk/AzH9GDHV8R/a0fIJjj5bNs/hgpFQIYdHFmIKnr4LZS2RvjiohwUygY2
UelCPFMG4+pO4BPW4jLtRYqLba4UKzCk+2mIV3CohymkN1Ymfma55yU+FkUxe8/e6FT4ZbphmWPw
yG1FblCZpYi/k2ZilI3gkaYwY4gUD1WGS1ouTOmxI3aLhCjkLpbBDNvzMD8n81omWCdlDmAnNbO7
HqUF/X+sYJIzMHOQ3DCLpfTX1UFalS7ZcW5pkOEeE9XumZMSa2SRTPe5A++xFRMzByurlai9wZrc
RYuifhnehsZzuysnbdvkm7aQkrcsmIQJQDO2anxwpLv076hQNAiPoOoZB+F+UKL1sdFDRGRCzhyt
XO4YleZyeskmZ0i++XWH9ztyyokUosbM1m7LkyxZvnvV/6LozJYj1bUg+kWKEEJMr67B5Xlou6cX
oqfDDAIEEnz9WRX31bfj2EWhrZ2ZK0tajFkzJrX5orB3wO9iqbBESA56Q7vzO7oFnaWF6X+RGR3Y
gmMQSq5bQU24Ux8wyKclKSq1lWh5UwwiCTMUQRhyCAUPDVeHtkge67wmdhOTZAq+9dvYoQBGmAGr
iy5lXQQ3qc43vO7W9wtblwCMz2fLMQw4fraLic/5Ml39u7LCyUoXwZ6Tw7ZZQO+hDbFMVpeahSgb
kXUjFNKx7sZmB0pNmqIEFDgk63Rkfts36pkqG6SnZmAl9ltjI6VjIzFV8ZNZNc0+8rGWzNq6qYR8
IS0l11fBNTKBNVkPKWU17M2bd91lHcCvgE/rPY244/wqPJNbfFPMfZn/WRn+8+lMlaXZCuJ7wgDE
wRvZ4ru8cew7NiDIG7b525ZBGNR9ZHfGm1vVcJixOYpyv6d4/cMu1Q9ZXoqav/229f7is4Ft8p0T
AzUyq5jqFq9RFYnsbuZ64eguiuYC/x30EOiVE8R9wt+MZdV+7JIW+YEj1+Bq6jiuSfKQhmWxdxyU
AJvrrWIqOoUYDRzM+CAxkqFx2eG8LWToWqg3BBLrNxd4J8Nji1kmZdpMZo4odkIxHRiZZ3xn/dW1
G2UqEWsYuOa4C42+5S7cgTLhLhcNAMlTm0MVYeQiyLGp0BT9wSU5Dvp0ToSmo10sM/UP8d7gYU0b
3kbJaXZ4SYFcuD3bn2w7yOF5blQ/U9+quAa+dWFYZP/FmNqLV915MZy3HraGOASUM7ARmki4OCCd
toTUAnF24WGOK6m3TzHn64K1TBchD5kmlPnNThgoKEjGM4QPR2xL/6m3tNtgoHm3EMHjvYgItFU5
ErDrcK59BNvc8oD1aYNBFDfQXJqzQp9XtAQRMMAVXJWYeW6sSdYIf2kXg63/D1F2GddD0Y6oMJbM
gF/g2LpoYZXG9WE+GlXqZb3lzSFzdY/tsWL65FHWf+22GvMjjgqmMQwNDgPzoQ59C6IWgzW+8K3f
Ym6jCv10um9yXWE36wqVY5kOxjmUF+70onjLSqXHl4gNRVuSjlJF/9f4qBCg9qoKPvYYG/bmN7m0
2/TOtzEnJtWXWwwWj7hKGn3bsrJNnl08duaunvcaFIpPgkh+n6NKVm+q7gRGXJMzXR6LPhHTWwae
I8Mz0K8xZaImNYYxdxsb0FmVHD/Z0zcUj2RR6cO/cV311zBbOqr+Vx2wvQA7yTi8Am8wtN21nDbB
Ecp0l3yO8JK3MwbJLTuzdEJqOcRXnQYsXzVNVXbyM6fGhSMs0M9NgnU3veWlmqc/9wS1my321Erx
y6qwy+Vt7Ia07o9bV4VlftXEVngm9cLRyHp4VDTF7OkMI7NYa1qwNi6ciHStKBBEiCJO4cUTSgBS
1/GCxnkZ5Tb8NnYl4/tpwsGBy2rWegQhotfAFTScJMb7hzIPg+0hrNZo+zpvpvF/BlmR9TLpNdCt
+m29TrZa7F+NQFbfTgOkMndHIQhXxWOhbGNvzUAGEQpDIjizxsEX0fcqNoV7XEmS6Le6HnT2hWce
bshNfLU+kYUIOT6pXZVlDs3Er+PqxhsTLk35IIYBWMSk+N8X/vVi+2RWb+YVtZR4zITsbA1fwyhm
M0z+tOHxVcdIpZOmU8ptuAqClK8ujRu2ToDfCnqZGc957sO7felIJibzvM2fReFr2EG1jlo25Avq
ZvHJsagwIcPZg9LOh1u44j4n0IFCr3MWibd02bvofh+GQSRHubv2bTeSEE3PVXYmj7Ss8qDwCtD6
JRT/1Rz1rMLk1YvDsu1ko45IJMbaPfI0ButtKpPzsKiwyR5EFIXNfU8K6mruabh9Y76YWcH9rVS+
2K/TgjujPeFzDP0Dl6am/i2KmugDNTldN7ZnwI52qW5xr3Z8N/Hhs+MEPiXD5B3jdcifwlVR25D7
NZQOkT0SVx96P9v+MLcZ58Gx6xbKHAIea553Pc3T8mBZi5NL8DQ00bU7crb/Zdch9FuVlaxOb5yc
6ZMLxpVNK6bk7dqKI8M0e8AeU+mPdozE+G9LoqW+2Fp1WXzurKjhd3P5HG+dZ/two9pmKx4XPhZq
RHhNzz9GE40F8gXHKIZR141ZfcyqLQAx4Ew3PVFhkc6AFZP/3DyJ6JUQX50hGumIv0o/46Hei3lz
l31HX4CByXz6FMS7wHaSExJ4IFs5GFAOOQoVAuSyzQsWDPJutF2sc399HviIzXOm597tF5tH89bf
hLIPYQoD9Gw64vjhHNn3UFYcnVemgJ5/dEFRj9/x8gV0XqQlS08WDTrrByxIJULLX7X6DpW8Kxk8
iepTX4H3244jt0nk7Khu4lMsq3AYjj6Ys/VP7FUy/DMNbyHM5TVa2PYAEIX0zEHRdiSomtVwcwOc
CwKJAZ4x3Z6UypTQtS6pkVffUjPrcR9vg2AuvbpMwbSKESBMuiHq1SS6SDTXBkLi12ajYeJX5lST
QLXZ0iDB/jBtIkaxm/OaKP0SeOlAADjezgRPEMDAcByK3Q/UhKVDMob/sn3V9XLvslTvjwiSifzY
NWai+IaJVlHxpWY1u3fNm2EpD1HapRTbijIP5Fc2o+PyMHSMGu1pGRsXEh2aiXgOp4pwDgRSlwwk
G871LqX/a9bU4oIdQ+Nb+2WZiqCwF41powaTFmyD3F/tOFexvktt20YGOIyexv3sCEJh/jBdGMh7
djAjuq1oOzmnl05EUK/arr+6/LIwgLhCOQMsvEVFNUnNmVFwK8/ZOkzN13JXU/gz8IO1IQgXdlaX
JjGxxGRMEgjjXt7ZCZsO+4XRfw513yl5P4qo6Kqzjo0N6UeLudiUZDbLlYyYY18fskHAspfBhFqa
SZgDXAg+2wTzMzB1f9QpwEns+amTqXhM3a4hcUU4VbfuiLrbrx3m5H4O6ZKqtRCkYXJwMAVYtYn+
kSnI2ZTc8/vz6RwtOLaCJIyNRH6cw05jE2pzRjasCXnUSfvArNbOxSOMlWy2tFibefrRpAEfPk7J
vcD6ASWuCZoiegCuJdwl10Mb/8TML+bnusJ9Hx28ki3G06bLinz6PgLyiMqPeo4jJkM5LQjxdlsM
a/JhSLRtIYRsLt5oZ1CtSO6GeWuSmLRuKSN5BF2T0+C4BrxPzgUSclwcSvKH7i1OWkkYciwY829K
rYOEZQsWdjPeZLzefQO5Tcf5TxMHVy+4zzELgIkMXdJfE6BLke0E6RfDhJDPJEeu2uiCwYaaNMaN
ik6mWqjfo21j9lST3+Jf9J41eH6ZS6gvI0vIx3xTsxUvX8kh077jjWqzT27ENcdDDYELjkO4DfOP
KcVYcD9maw6SfdDNZnlZF6WPsALWhXD3+Gy74blyfe7DfyKK8XgRySxLe9bgWdu3kVA7/OBWjXzE
9I4pPpb3yeuAANsYtzBkMeevowIcT9Y4w4AUpGQihRsrMBh5NulteNqNTcR/ZsGpcYoIasqjjneF
cj31u9vlrVvzdXijViyDQKh5rEdCfwXHSHww4F4SKhTWSLVwk5FYqL0Jiv0lBAK7fBujpOHPjtM+
ciG207xPvlV1G+IhjaOVxM05F4oOvkGZank0XTQtTztSV/k4q1TyUwuPQyJxl/A+5rtkOsbpXYTh
Wh0dXVzj3wF264THlBAYfecOrhgwRN5y+T+IBHC+yfZsUKsbx2FBVWeziAjXoJCE7bM85dCKN/rI
bha7Ah87KWBucgFPYG1K2+82DtN9wutrtScCcwu0yJaamPiEgNAjCJuOY0+SA3fseYGqpoH5XSLz
zGcv7Lw+s09woFPCOWXw5grEZHSI5RTMHvROWV8JiLAPOkoGZOj68cMpNgzYh+YORtQLR3wBZ7FI
8iHuT0sQRFiaumEitH9WmM3JpEwLVLMOP+tAJDg4thkMfTzxEfvo+eDjbtlwh8rFh9XtDJJEUWoJ
KyhH1lJLOO436FY5NrbCqQJkAb8TSxjCAeguf7PA5llzTeQIQ5uTL+olVC/ZNo55/VSxB2Z1wx1s
Dh8FDwGOvqr0XZcefeTLwN9KbLuw/dpsEH93uaS8vhZFkvm01l24fwyYHzB2e+VCMvzRIjXmQD8N
K92V0QaNh6vNqN2DW9bE/RBTsH/FbiW6kyg4MKFITjnMonFlbfWilgR3DM95ioGJXUQmf4yqreYf
kdyodPRGVD3e20A3DRGcKDPOPZK+rs27xmBk72YmnukrCJndZK/4/wr7I7XjRsvWWPgIwrdomWZx
h7XCL3fhIkxU4iOJKYC+OtUFq/bJRAP3vSGwXFodVxjpidaiUYX3aKgDb8Y5UTXlaVW80PS4qFzf
YQiETR/NQwQxy5LssM0t24NkbO9bomPD+IofYSVpr/dm+RwDTlswNEuSjz+ihZAWXu4A6Zq+Y16S
8zNuL4+alaJAF2euhYoSVTmBGmCFYwNbEPavDdgqr800eqRgXnESVoREArzvUyfW8xrObD4wbuu6
+9F27DXoHJtctC2HPs+uQ2MxSUQtXLTBgoN831Xjfpdc16FOrEMgk+AYBiLFqYuRPZjruyhjs5+f
1tW1Q8/wb2hCw6vUX+NRmYZ8u5/ENEA9zhN0UWIzKWt+kAIjhMT22OEIs9/ipg7L6Mb5ujRQhE3C
S2jYzRT9dmnCpAM2LWf9xw59yhQuWrbrovi5BNkAiqFAjmz3X65G0uq+EnTkCnmpoSXj1gAcnF9f
cmKvKW6Ocw/s8TaOpQmOYi9536CK9o5kgNL5S55Vsg2oTo1WqhuKLtwIQbQt5wlpfNrf7lmeLtuz
FrGKfglyPSuVR+Q87ie1Rt1P7NEK0vjOLw7ypHAtzpylYwN/aoq2vOaE0n4BzBQ2WvyYW7VinWXL
lU4P8BDbdTkJsPr6KR7SeBgwCiYBBV5BlTArlkO41IR0W1Zz30HmII7Q4zeMw3uVEuX9R9pvm3+k
Psyaj7auFK0101DPM1RTlMePmsaJhIbtDF3oI+1s1NICZsZk/MZ8UpbNkR1cN93ZTOmmv0cOSfR8
QiBJyLOwpObBPRcR/2xAPyJRGGxJtDJRAohhdW0F5B4BA4mO08iAAT/tUUB+5GNUa9kzgNeU/v3a
oLpvOYUOe5l949zpAW/tuw2bhxH3PJQbjrag+i+pfVC8tfgEPNvNEI5WlA1ZR1ltobQFmZIE6hco
dDxo2VgVQDrgelTYh+OGgiMaRrkYX5E5GGnBQxQb7tT1KVzztPupU82y6hRwcwwfe/JGRM76hIXq
LfvVwCTIzmuaLre9FQMZiKQmUAg7dB/h5F3jn2N1lrO363a6PmfZ8yjzqr0PBnNlL7CgcvBLVZYm
3edCyqNFGPTQAHbifZH1LxZfRPcxpHIXTwafGZV62O6NfXaLJaB5aMWaQrXkT4cqtaSQ85ZbVzCY
JKc1LUnGpBNaLa0qtS6XkAUT0kF6b22+mHPNxW76Bi/V0KHUppbSjjBuWXwdUZMylXzhUejz325d
YagcWANew8HeuaqmW6ObZknopZAbJC+nQiStti10eVzo7sPlV3iChbdZCQm4hnO5VDl3JTIW5cuW
hSmGsQHzRHbYmpFl0E3cBOt4a9wypHe7VT1dTaAyM31Asd22p6zuY+4TgE8QdkmDIHil2QD44FgZ
v1Bf6CLWAz84JhOUxmhDC9Mn79MVMGmVhAlFvtzmcOovElPV34AAlbjyUGPEygvXkLbmOz6sHdXW
hEQx3jAt9FEXn9lMusleqp0bxUoKuFvG7jaNwwAud416gPm8H91E8XrkM+oDwQDKQWP9nH2/13cT
vodgf434e0PVS/UQUeNWjWuO6YRQER0T5gL0JZfc/PGo2aL51YSRfi/HsAYwYm0sG3OX1Xs8dUj6
QJbFa0XDKamXBCFy0g88Zgzpd60PFX4RvgUugxGlic1QFxsyYYQ0wW/xNO2412o/r1SAGrvwXsOm
UCZJY48di0D81oNHyBc3YiviVkFWUKpQp9EPmaVlVQaBib/zOjDXcCjuGy7MbMm7NcPM7nYl7K2E
z9uwt0p7l7SPKuotveuSyaukf8cNEetWNiOjqx6vEn5SPtUugwx+FKu38ficKydt/p2QyoY0XIWp
wfJh5JiHsGrq1MJGihFjsDPLkoXuf6i2dOBco5tB+5foNg5WoDEpJnYoi/MA0jdeRX21jRRFUb0E
uRhwpyBCJ9F2Iz0tEPTNmLkrbgtQUfOTVq7VOYvt1QusVtV1kXG/RZBqbpM9ZHS61qzmnICFS1sC
4GGiB/J4gmcH2YAPA5bGzc5biL/7tNcahknJagWrFdPviGnZJ3Be4BLhRqfqGPj7xneZq2m5rhRC
B2zQDisb46uV0iHFEMEtppnbXl7mKeGFJeoy8ZFPNlLvYZbn9cbRXdLYw9qodgloIhoO0qe9xqlL
oezVVwE0D9TnBNe5700HJKid42/FmjNJn2tqD+IXizzE+y6xzs1kC7aYDOB5jKnAGCGksQa4wg7B
8UF4MH3U35mtnRMqJ8irR/wEL4lgfg6FpMbkJrbh3HwD4BUOEDd3yd77AHJSx/6I0SZr3k1JJwQI
e7Bl0b8d1xIBtmDbPZN8mY/0Od13tZj3Dw98dw5vAeLW86NY9cAddV9wZQIixwlBi3e4EoE6qRov
NPWHalp+DRhYiHstS39tS9GrwPZwn9gSY88f23ScF9/l0oHNvZ+pqDTBE946M+Xvge1lsBPN4pCS
zc9J5mYaXpWI7eqeVLEx+7zazASqeYkLRiD25R4SZ4IzayqXAXZjkfck0rFWrXhjynqy9clFfSP3
R/LL6ZS/4lWZ5uWfCEYW5uc1Zomcn4ijgFLgBoYnYWd8pog51HB83mF3cn/FhVhW9Sevw4AI89aw
KANJ3ovB8PZ0kS6/QFtER/jEwzi0A5Eosww0HBjVk+zxowKwceIY9jKlRqOgEJOCvMl2yKxuIRD2
6YtQBP3DhNCTEdGoQ771j+wNyfcew3i+NmKDPU7bY230svuHKi7T/fvcd1NFk/YyoigUI/Tn9tJz
5sjy3tnZKP0uuIcYmpzSaQixMXRRPvYrJll8P+xhWC9ByI75FZ+WBCzvl30cPUi6yc5heElrDDQa
blQRV6/hAjmChAvvTJgdpSJTASWlZx3rmxjTzYE0fzu6L8R7R/UD9WFqf28TDhfqCxAIpk/nwr5C
BqXzuFpBwmS68QX9KoRr1ArqYidw+M7mK2n7nzyFm6/+wYIDIPgVV6VasTO2aCYphskl3wz+Q+LQ
8UJNUiKieQecWxXFnr+xMp4ChlMNMgEP1aFY6nnYLjbWNnEfJU4QIBplyhYcySMLWs/pyWkFVzo7
OQuETlDnXvdNgdZqjEb+0oaPbXqRRktuqOR3pIcLkQJkZLYIqxZNmrXSAF+fpXeVvQZFEOStPBEp
War2R9os4UoLXWiXuK4hvUacFObAPQPfjgI+kAcgRckI7ewIb6sdjCfpGhjlJA6U802rzt0EyrT9
V3Gk0Zx6FIu29QjM1Gee8D7/z+G2HHAyNmfssbkADinJMpWOBMxSB/FrjFqbD1j3jbDJBZVexfmn
GZrdvbEl1WalrDBxcA61XcOBrV5vUg2koNqZTdgeRlkVyuG+2GMGPYhs46LY2IuQXU6aIIgs75tW
WZI8cR3Y65EE2Zj5nu9yG1NcGLArdOkfOJdZsn1g/V9LGjAYnXWGZ7zh7Z5eklVRiX5urZAd3U9d
HSn2YcSvRXeUUpHgvJEcqMk/t8GYxM2Ud0mIyJKglannpeFkgcODAu9/5XWRs0PYXc6E5hZ3Rbeh
bdKvMtv1ivmbmblotOlal8jnFjs1rgJQbKCkgLZ2MV/GhKNuCo9ZuTccLLmLhvDOdvFUjjyZItyB
dAeNbwu+hRL80mFgYc/dv+wDI38xeVdFdSfxoVGiU2BWKIYLTmFjGrrNoAsCTtjr3ux/ioCnHqnN
70H1Gkx7OFG2gFGndgjZMUFGtpOxNw3tlEmhQRVx8IjthRmHJaZEoVzbe0OrUbWec6bqNDwMUPKF
O42gtAb3s3QETvsfaoKTVhynaBsYxouACxqvmKqP1bp/U/MAJY8wP9J+TACSPC5hsi7WW5efmMDT
YL0NCxo6ilM8RfEgfoYrRgH/WaUy6khALXO8ANNoXVp2210l0a3yo3WGw+U4rWShv/JrIX8d3Yqw
klF3NfPeLci8Aqjzf0aV9UuSXvBQUwHzKNlHs9k9cY2Jw4Vl+ppj1iVRZUjqqL9tglrUfOowrDBK
NElnioc+shnka6VVCXpxC9M0ug3yNUMRxr8p1fYxBgt5jHtevzEG3LGPALnvG4MhBJQsQaF+4jsk
Vfg+JS228susMWHeLJuQS3af+Q4+0FdeyHUDa7uluCk/dDLInL3BwoD2dIvqhD5yR7qgUerQxE2x
ckGoLdmfsJjVcO57/DgUqmeNyx4x+qmWbKXPuaVyJNZ92J8kr93t3nI8oevqDcUDhvbYXdPb656k
37C/7xlV4SUI1uc8jUfwqcG+djOwtNqb6mvtZZ1dNUFWD2h0qA9PiPbk848DwxSXQKbJzF+EWkCP
HedqLvDZEEhbS3/m7lGv73oFnZHeRHWPw+eGlJhQQCIoRMjlXYDxWA23SzSkxJ3nGOvzr2pbfZbA
dwnKkW1/VpSYHkNKQi5Aesetg6SdL+04ziektb0jHsWiN33Dx83qibKSEQkCfB2Bp+niYB8oSUOW
jfL1C7sGTk06P2BsiPUtBCOQLrD0JG3BJ4i2WOUv3KhZYFzmfObpOhh4xjiyuziR0ctqWdrKA5WH
M6gEAvxx8NFVkwxAILZ8UHQAt6FOaCvJ4z2AEMeOa02fxTyY4hkk3SQFKLsNAldJ9hHdrP+JA6Kt
5SOKK8GDGyonFsmEh69eTOotasCrPwadTNaXHXxwuP1EvLjaGMqQbApsAy41svhRtWGVplfm5t58
aXHcgBHQ2IigeiZMlAGs+aZW22eNCQnPK4n93avbuWO4v6/xjs+/FEC18PcCPnT7O04ECO9ir/Om
Je8jJjquKh+EhT63DTyz/lDKKmt6MG9yrL5IJmcuw0CF8+YrGm88P6K7CVoS8T7OP0tk5OYrHBgP
vbbd+aBJ/krdhE9b0WtzawPQWdfYqcOsdTQcF/PJ9ENtnst9CoCJywH2/HcdwDuhnLFITP2IehRj
DmtH6m8uurFme2RjJad7CMRs6G6qQC/hj4bnU4PFX5z0GRK5B7twm6SdRzmp/UjjTq84PvlHPUmN
k7B1vfxbK1+M/+rO408i/6ySDeO7JUR8LiX3CW5S0ITqT1Gh11KkwdKa0Vr3YKEPZLiUBAIKKK5+
qKZkr+5xg5cpAoeu9RfRab9NpGoHsatTs+MWeecaXbn0VPp1WvG1zTi6P1sfN+G7r9o9uCD5QiPO
Ii3oMb9m9swvHffXWX2pygYeCv5+DbFA7x2kDFMmvnjN1irnjocq4HC19pxfyXE0YEcspYArJnRk
BxGm8MCuEuAe9Kr6vleskv6wUmY7ecgQmXDQy6WCeNeggmXLqairiW7iJJ+ycz+IeHss037K3pgl
dBegrAaYHQ70m6RURwl86PWdQe0o//OCxVYKA2k35b+S4pPqdkCPo2NdzL0JV3pUky36Mvi1dneE
uHcPOwB5ZLxHHmiIcNTFWsJ6i9JCXK8IqH63ZQ7shKspwilUfr1UhuyCqaouPJJmtwvb7QQP3B0z
XdM/1WyT9490bVkUz4w93t5hFpw3nCzwfGkvCRLU60O2ckn/zjt7LCCT76Gy953OySZSTNiwBGQf
M9tnnC5bdRIoM0yq12EHaHqxtfaxSXAnHyDPWz4ONiZ2BUe1YpL5U5RI3ckxIqrU/HYtZv5XphfB
c+Va2G9vIBrymPan6xD7wC2tcvNJ1HCNKSk0vK/+DVCkVhp8GKqP3MZ4gs86zGYBn22dVMeSW8Gl
xpqA0HZV7Umss9whTPZpQ2B2Z8E7mxRvs3tJjYyopuraTrd6Fqza5zWMf7ZfLD9YE4tRvxDAkHDB
Ks+1kuJxHFQNFZN6tJeZ1fR9ALBDE2NsahKgj6zPhXzNxIio2Y1SxQyYrH7dZ9bsOvuc07ynVZAP
emZPhHqbgWCqRDpvb67JuVpQyReyibsJwGdA8UG8YAdqGZyGwwo3w5i7oRRZhWN6GDjObyy86hYA
ETvJ9aVf5Xg9SNKpgpSDNuqqu4hdd0gpqLW9D068r/lu4ntqObVvduIWwZmgwh5yf99C176UnGQz
N5A1Sn67AVYmmLTGT+srK9FRQpvjDwV5CCODBcAaYzRQJ94nLjuPCO71ypDM1eHT17alNrfAsvrT
lT4vHieRNvMpmFQ+E7fpUKph+HeWvplMDRk2p5AdEEiOMum0eNYlm7ISbWLP+qdMyJIJtOlCdlzn
ZVw2/y2I2fokN6UdQ1BRfdaSA1DbzNaQIBaNVYIlgX1TM0B7z21GV/Vl2l2dfXrC3fZuaFIubSch
02W/Yx4izXo0TdNu0WUgvGY/lEJqOgnR2jG9Gb0rk3dW3rgrbnrsE+AEaqBZ+5PnAM0/8i5vxs9i
bieKjQMkaAtbbhjzi70e+rhr1zgSxTmUWlF03qX5DHuDBzKAIG6dJDzab0nLKDaqsP8mM7TRL+VY
Du05U6Lga7TxsiZtj2kVs3HWjnSdYidImbZLg0MoKuJg+pKUtYRtSYSWRTNxq8rob/7qUyD0WtHW
y9Qqq7tF7AVtR3QjgVe78M68luCafe6Sp6kaBJLLSNVreYt9oBh/A0jFZQKqIQnnU91Hajn3m1ok
oLFZt6akaJ0kUEZMDA3z+hjGKwkxfxXKCLqrTW1P2I2K5UzWi6eL2347PaRlOI/fZjKn5TPvt367
RK7ZxHNRbT29ud0cq2/UY47hL2C1w/5aN2liH3SOKfqpXWwR/m5N4uRljddVfqzCkLDlfhzpb27p
Xfyb7/DAL7WN9NKcoWXkG/mIekyp+JTxzJ7wBvr9Gv/HRTTmCFfAQF+XcC+bnzw1vECuDQp9QdLc
tR10ffy/LrzBx1KvyM5ESj54lZRNdqzyBs4yW5eNMAtUXFN9iFk22dvOyVh/bFC/qGTfw6ROSKSr
dnL/vLMkwDn6m+VLTuRiu1QjN7D+WK7BQj9p5Mgnr3Qf7E5eDwwRUj7b16BuFI63kZj4tJEVjONK
dRHOQCj1OLP3rqFaIRy8mF4xdWS0VsUa2BfiB6bo9WoAF4o+EZagWCAGxqxZ3USaOYra5NIGL3aM
qAijP+kbJAVqxGNTcTHEkKWGlFoWoSJkJBOmHas5OpEi6kaQ277TKrwB6R7aYG//sULu9z9xmdDE
57YNddv3nZDniptqfIQnNPlfZsndcajsciutsV+Qh736PonN25fFxa/StamHO7BMUG6aJi/+u15y
3LmxeAdofLuacg9YhEcXH7er0nu7AcNIb4sg6oPjCDw0wiGVjeV6E3WI2H/HYU8zBIkWiyvXopis
85XstW/5XSbXoYeEjcqs7ieY1vOXQRaCuZ0N9z6DlCuW9A5ZMY1fYizm+48KA8nGjkbGvhgOpRt2
2ABAnMr+lUxN5FomWXzD9D8yr8AKZ0fTUXfYr1/Nkoa/G24V5RNBthRjDWRUuT/P7cK6FpZQIGZW
pnquy4+JKlXCMTXf6TzHI2xy/zqOXbKUZ7lyrY4esEDnxhxVW2fdu+69wzy7asBXJEYnwWrm6Hps
nmAV3L67P8OMXHpQcwKM1A4VI3LP0Je201++EMYCbKvjGotIyHbmarcqJNn6qYj0fgtnOO/+plsp
5GdC1mL/vidJvjK26oETF722CfAJD8s63rGZX6Bra9De25FlPr40cDuscV9Re30cf10YITP5PmO/
XQb6BspgMmcD+Kedz00VtJTNcUQN4deVDoBgorl1c82/xFXcR/GIV2grTDhsVK5mg6EmpuAqORVY
GFUXBxdbWO4094FK29i8aYDezB0BTo/2KQgI171geM92TsA+WuXrCqdxe6iZX2mT42HHD0XWvgGp
S81JP4wausg4zO0LtthY/Sd0yI9cf6LCFzubJqnLp3ZjaO8PBrv7Wr/ktM5YSKO2zfrXbKpruA8K
1035jFwmGkzMuBbMKW0kYQ/6PIlkUU4z+pCFGU2MxaPk6yIR8DGRia9X+gJXNsQB+SttPHuYH0W8
R/l2R7E1i7r3bdFY0xJQDP4phhFYzp8rcYc0A52LPIDzv0WYop1BugnL/6QYZI/kMPPlbaf+rabW
hi2hAcS6CZvvd3iYxmp+SMRmm38ZqPXWn8egMhYQRRDm/JHwgmv2Ij33uvB1GyOQy1ZLsQqIfUsA
QqNswt185Y5sIV5LO5WgCvYR+9VRiy3r/hpERMB2k4c6RStBMyXfq6Tq9y8kreiePUT/c3Zeu3Er
abu+IgLFVEWedpRasrIt2yeELdnMOfPq98P1H2yL3eiGBpjBLCxjXF3FCl94QxP3XfkrzD2cDna2
E2mIGlWerxV3PRWH5M40A0y7S8uefTUiIdLXOoDy8wOwglfcJlrhDn/qnof9Wk9V7ueIVmZhcIsS
XZG9hQ6vG1IJNta+D2WfVByFpM09PEb91vdxXqlwpUwZCuNh8c7r6ZmCyBoce4V0Qy6Yh0iQlk2Q
AU/alO4KCq89CnairGPQtV2upSJ9hqoRBekuSroy+F77dIkQo6JlEGFHPQFP/YoMkJXGG+G4kAQQ
x4olWtCQFeLytqGAFTVvGUkUysNjG/klMA38J8y/RlZJoTZuVNhmcMuF5HGtAMrB/JWKShWhjps1
dBrfRKTJzt2UEKPfzbCgZ7yCh4A5gadTqnqc8rIVGXfsAIBszXOicdVS9I4xNW7AFCc/kqIL0MgA
YdlnxS1KGQA6QaAQR/w0c9Ld8i6qTLOO9n2QuIAdkF30qWDToU9G7eugD/FXJwqS4KlCKd181fqG
XIzQPeo7lKqsgEp++YiUG2WUDZgX2u9rFC30DgaAWabo6dd097nSrEJK/69bBBLaQU9+afm3tLMS
w9wKoMvmFytJtLq9CfS+M8xrxG0VeGVTDNMjJSyvdXcGotq/hVva4W+HgqJ36+DLNM+ilbyaGEFJ
8UPrqtDY6jXFPEgmAXkgUveBYaD/ostWG37adoGESapbveR+bXOfI19JfSxuGqeeEA60UDfqboYM
wFa8IeLmQVmPOAtJ46qnp9++WiGFItBxUydwBrAaGLSQfvu2Fld1gNwTz7lP5evezopcfRmLKdFf
dH0Iy8c4AvSir2k9kE2TI9ETQz+YTQRFxqWXgUMD7hsmPp9QznB8KIfhLvKnxN4WKYJiNKxLrdF/
4BhZNV/yis27RTXBGL5yT+Sg3QxYVxqqSzOxI2/BU820Hzi1B6Br6F6uRo1izv0YGG1fbAfoCPLn
YFkof687W6f2c6u1wIL7jRgLPQTlU1FHzTcUpIu2RPAOW5M/KM8WXKpBMVoT5Rxy7/y6cwTyIhsC
hTi6spSt1YSMNr973GlBHYIeYgs4OIVPNpZ/pRrIhy06OHZ5aPQuFMEXgL84ShiUM1yg5E3ucJgp
a7lTuh8BXlrNPkrgraB41o3gIuhfSuqs/QZ9dK+CnULMxlwlJKvoBVUBxz8Y87kV96VVUjQ8tH6a
+rGk22BFRvDdRSEJWv2EpzxWJnQoePn7lYM9BgqQo6ZPTvQ9tMLccG9GAVOwvgHMMKseEjg5QX8V
ptqcCLbtYDgzp5fGhrfNrWECjKZBhhV/qJFGcbwfqRbpvwUKdFjvaBol928iD+gwb1wkWQcCOSKj
4QoBA7N9djjRybYLsJVCRgu0X7Ka7MHwX6pgmBXSQkwlAOLy7qgAtdYomQa5Eklt46DU1QPAbzWz
n1edPhSzpiv+bRKQfqlFzTVaNb7aCtitvAOO7zt45NFXy4n8jGrw+pfQQ5sNceQysV4wf4rwIPFZ
z/Q6JPHCR8iXeWHd+D2E8WFtG+APgZymg4stSJqlCkvvKcbo8TrNvDHhdRkNj9oz1f8qvf+Pcn9r
VxN//dy8CnPQZ3lW3lCqzNV41Wq5qf+Okb5NdlJzx/A1rjUbnHcJOHVUz8hsYzHTlC2W2H5K6/lv
aiLMPz7T8AIde21YQUiPPPDRhUK3JwfGTYyo2cnYb7FWDjwUoirTwDUr69CfWLmhZrfJk6cCvdTe
B73s4+jaRJkN8j5AZEPDkzKl2gbwKNPtod9XjkyQXZqb6/57XrXJcKAerabsNUxHM5/2ceNS5nli
Rb1JbCO3cSgyo+uZTcOXpldue/D9FsoGwWg5yfxRo+xiHFpLKPGrgdQpTNykysy8dXvQDBNlN/gi
68rPGnFl5XlS7D1k5IyvfP+eHrdhV1r1E83QHmMHDTw0mN3Eq60Azmlv1oo2Rp6acOsdLPrENYhg
HTlnobmTiUD+BGkAEnve7MN2NCaA1aNjGL+8Ik6d6cZt4H9gHEnYs3a6tqJxWdPkNpxd0cqYKFSi
hySHa9C2MkcEiHucDz2kcClhEOl0UNEGSyjdowdFuu3CHySn0X5Umhkld8WkFwnJla9rwET0PEzL
Z9PO64pHFapnRuUqmrBCz5Uz2DRmHVAlbneo6ezq9m6sYzG5V9Q3HHtE3zBvshsaBNgEr1G1m+xd
EZUt+HkksiExanAWAshPMH+q2VS8icYfleE2+fcwddGaXGGSQlOPZr9vJfl9ANIE4+mhVSbvE4hD
3BjikprVn0haZjusuhoWI81SSOhgqFLbHqDTZ4kOvnFFmyTK0XPREp0zUwkMj/ZuUmd+s7dDyJT7
SEQjimQwqYIGPgtK3XVzaxPLoelnKu5eAoMYXYZdSmPBd2+cUtMJ32UFTuAKhf0Ma9EAuaGhecuB
vGTDS1ApA0l5MeSIuv02MyODXcEN4gX2XWoiBuFtiryDkHPnTQRtBqw4x8MEvedMoac6Nyu6tR30
qV+s9aZPp+GuBflm9H/NnLJi/iWk2dewlZoi1DQUtNueUH8nZxQNwbXl1fScvFFYmEz3nd/52gMR
uVm1aAxopKLmN702gD3ceQnkzOgGGlCGYjD8oLqARmQ4XjDe9LCxZ4VGZ5rMxwFxaX6TkSJMU10X
sJRDh/UAsIrDQlW1JqTJyi4nDK+4+rAcM0enACvKSwhS7QE4JCWCr/6E6EaPka0TV7IdZmiFFwNt
A0AeOcUTbm8oyYcrMzY60kRouhTwYeCaRqB8G15B0hDybBMJwvpv1NNJmhz8MCtbMwtCv7pHfuWX
AsGumnVtt5n10+2E7aubfALiALsr7EdKDqoih7wJDSw4uo1u9zQaI82xUDhpTGFo2Q50qlOhuB1R
8URsHcdeHos5dkNBHJHdcGq7AoFSAK2RwBtE6BoCWjgIcW5/663pdfq9NurcQSHEWfqIf4wwLps/
VVUFYRI+n1dJMKDf/yOTgBKFZdEZdAwhdSGkY89//g81vmvxMim5yVCJr7Bh6tF10tG52DhUGsMf
qYXd39z2m+CeIGWn0mS6y0c6fd6112dQM3d1nk1ZdlX0XR1OTybMCD28pdfhipqWGspOwRUgPCQr
wtCGur+BV+pp2h2AU9Br7N06hAD8ra4ncKkXJCCQJvgwN6kMEhLLNSSYV36p9XFupL5R0aei+gML
S7rPtOtKipm0723xVbqQ3xHmJ953/k/d7P80vU4oT8x/7f9XyJJkfCYdadOgX0bU4DgLtQEcfnxb
FFn8BymOYfgCE1OHNZ6pxCriC0MthQ2kovjjmjAJDOhvQi1m2A8a4G10KP8kRmZWrzHujWDJ3KBt
v6C01XoXFvTUcAZPF99JNw3bmhf8n83CF8shY0lKSKPV9yiKV3RU8zivr3GszLwLk1PLdUTnCkoA
Ia4jbSgKi3VEv8nx+qCq3m1pOxry8SnhWbLu+oHQBTe/qjEohtfkaL8a3KPxkz1/NvTl2ZCucOiR
6y5eCPyjPkuM/DPdgTdfi5BbwqN3tNX3mnwk2SLmVJU40SFvrnS0zz03+W7Q2aAwUHphjD24oSyD
Ln08WqRZ53/S8ZIYhsP/HyijDV9k+QEI89IyrlX3roJWgFBQtQ92+jbtdKwpwIFmkc0TK7rU13Yi
A13//fz4R1vbZTmUZVqIzTmGJZafJIAUnaZZ8z4Wdaw/T7zs/fuoaOzpFxb/xEwVVV8XydD509uL
tY+jmkiqiJL31DUzB8qp51DCXIu5YNtvyLrinzP9gDJDZUHa2Z2f59HNwScXJjud1rXiRC/m2ZPj
EACP8s23qfruCQt86KUitXx1z8sdq9skG6zp7fyox3O2uAIFqCAYRpIL+eN+m/FNuh2O7ltmevD2
91mWSvdp5gc7VDuD3AWKbJUYEWOHN6BE8fkDB3eEa9ISSKTocnlfDgB+pgzq4XtRjy7uhChmhQpC
QKjDnxhoBSmx9ye7SikVk4RVm/PTP95cCPYrnXqK5OkXy+mr2oEp5QzhewRTCX8jEGYB4r5w1S7s
raNrzLV5oSz8ShQBHq/Dx3UeLWSlWhHLN43jE20tN8R8FgcxmoYZiKByf35ep4azpLR0E/zc/Nh+
HA4ROShW4WS+RUk6DCTVJBvxKkb/qEMmRcQghc4PeLyPbMmVpWxedccBfvFxQLv3fHfQ8+INpFwo
XwmHrOhABUBzSwQhEh/Eugjw7zskKhYiPJwf/fjs2M78RhgmvDKqlYuz48veBZ8hxre4t7p4SzvJ
cv+0uaELd0W7p8ceb4CIW1/YPSdWmRvJZt6WNPm4i0kLLHb5Y7t/Q2ffzb+M6Lf2f2BihxvSRAtz
x8/OUurcCzz0tFRMdzlLEv9k0NNSfxsdN0SjDQEiO7/2ibDl9xhLznwPMWuqiwuf9niWUudBBLfN
TYE2w2KW4MmocGPE9KbCsfJ3NrEBkGg7aAx6L44WXhju+Fty+dnKBNbiMKw+H9l/XsBa00EwDFPz
Rs4mypewm7A832gGEtKIlQN9QOfG6V0gGhcGPt7CEgiTgOpFaEocsDiiHmWcYJoqOONT5Lr1roLY
V2LeidqDve3ow0BMTgiL4/dB8O8unNjjm0ja/BU6zgWmrlvL0f2RfoAX1vE7/hMifbBEnFIJ9yIS
yofz2+hEjCGhOuk8qUqhz7qMMbqBRN2qS+8NC0JkbvYaWogVDsG6i7iQm/lWbX/xQXVD800RzVav
pZpwAhReZQskmsGlANk9/5uWa68gC833xhx3ETsv95hB2y6NNRMb37AQ8Z0CFw/cAaeS0Ys23uRX
aF4C2a+daJMWmTXZnzzJykbjVjiS/2AJpY42XVQPZkOF/vfoxlQzVoC+yvG3lk1x/1Db1Cnvz8/3
6Bsgoa6ksCEVIRXGsVpsNvC0tj1r6/xqNI0sHOnZfdqHSDrWCNn9FPQN/wJ7RY8H1cnxBrc1317V
jRtcmvj8EPyTOGCyMceGLDlEKpOneHHa2rFLk6CT4ysWo91dNQn1CDPe+Bm0Ur8FxGN8KbXQuynI
lS/EdYtrZR4ZsAQga9dlIRAr+XjO/RIJTRdw1ms6zWoTei5vYwmiYuOg9pBfONuLS4XBaMU6FneK
YN1NZ7HcZiUmvR296kcG5hULaIICH9Z4Be+2cFYUo6ZipwOJTX+f/86LU83SIjDHwkL4EK5NevZx
klA82cnuGP/oc5RNN33pdMNfVHbE9H5+oOWG+i9AJ64gUlaQ4sxZM+/fa7PKKkTURwtPdRi/lCzV
BDfsaywLS30z0rIaqRBWnooeDR9RqWbVOLyRO2A1jbptURTTi6fzvwjxvI87SxpkpHR2uc+Ip5dH
GnkKnrG6TL4D1FcjxfaqQ8YtrLUgebLcdMj1awua/mRtgIqNznPcwNkFgupMjf94/qccbTVJMwl8
GQIF5Faw4z6ujRUJp7OHHFiJOfuGS/TRXk1N4qGm+cXd+bGWO80hR1VCCAWI2eYBXkReuO50qpzV
dAcdzM26nFFDqGPhvezQQwEi22mgdc+PaZqLtWZQThE5HptNcpwWZ8noBReIYaWvYIhK7wYNyqqj
KuWgfzGs2eMpqGeMU4S48UnfKexOVYaSATIWFi1KX0Mck1/a5ZgwNhoGwT/cvg5ocYCYK7UfaBJ6
NqYrHYojL2FrgO7aAbnV1HsPCmawN7yR3HFfFNp9dbuqUDOk2Y0QsYZKFwG22/yCRk37ENAP6NAJ
GWAZoqg1VqboHExNlO8HPwFiGxX0FTx7obRVEMXLkgq+9LAEOr9cxvJUEiK6BDJIqrocSXt59UAe
8oDFl+a30RSaLh4gD9SNhXBM3lbmQx+mAjwj+JvSPCg8hyENl4Vftc2NMrLmBwUyPMPXRllG3cxj
HoBnHQpsDKLi1tBGvIKeFTjQAI84aHHauFdkfeMBTGZaZcjhq6m/E7KZwfc6kuv9q7Bqo954nVmO
Lel1i16cf2HKR9cDd98soD7X3hRmqsvChhejoAvgw/5KE2lQeIW5jeFMK6prOB8h3waE5IqjHIP+
SgbIreZjhGZ4r+3LNk8AwU8B2Fjv6vyHODorhMxCKkVVQbnKWcY8LieiHkpXfq1AIMZinTVxkR9A
/3exsSFibzAVM2jdfS5bILxiAXhydUE5iahjcVp0hz6SgaDDk8iNDh8Hf+R9WqEGokGPaLOhCW66
zNXN7ub8dBfXEDeQ0A2KKYR4JEnGcrpWpeypNtsCcQI4N3BKgK+ArkvsfQ4Sb/c/DMY8mR8Dm8tk
IQl0G4mAsHimxw0+iuYLCLIiwebkYKZdZ20+PxzQQylRUaV8shwuiPwK4lKQPVdG4H0NcQt/m4ra
fAlAYF7azIttw3Tm+jEPHUEseMdl2oVSqWzLaPKezKHtcXVyvORbw6WO+mQV3JPFwN/57OwoWQNt
pkNEnG8ua2At94QR6p77lGpjAJrJQgiF4EU467SQ+A6eH+3U/FBI5ashR32cAUU9ZfcZQ/iEYPM0
rDR+1INRW7xcY270u6B2swvRw6kRHV4tG0KajfrHIsVDQysjute0JxMxye+ZDVXqematBnuU/End
JQJVFyLg48PAmZewgSiMnCgYpMikoEE6WE8tXIhx1fZ59S33B+NRj5V14cAvsot5w3BcifENG68w
UoyP7/+Y0aaxG0M98fgkOwy16hfFP3aoK+Iy5NAx30qKTxc+46lRFWUtjjrlLbWMyFqnNoZEb+VT
FTh0dIIMgiOtY+cefdf0C6K7mE6aY2F9emFtEjVMO0hhiXmX3RUDTAEyJfn0VMPkPdB0VA2SMzqF
AjpwwYW87XjjMBhIAJSO5/qWvYiswrLw4N4H4im1SuvRy/IccWuUgAMdSOIIb/pC7npiPKJKygOQ
igh0l2lTUhRjV/re+NT2lXsdkJZuDdQWfwXZDOUEvu3szp/F4206h+9EqBZvAB2IRTgnolK6XTOZ
T0HTO2DHiE6w0y0gfiNGaV/qrZyYnrK5ZhThvOPShlhs1BZSihXk5lOGm/V1icv3K6ht9wphO32L
CER0fX52x1uUeNGRBtIJki+oFuceO2HptFVgPgk0IX/0ZTluRiAOt5HTy3tQ4D4SbGl+4TQuoi9O
I25uWMwbcwHCxhPi4yRtZEGyqVP2k0IvVt85OuW1lU58qC5sznm1/slt/xuI5IPyLkVXcu3F5gQR
mECX6e0nMyzHh0oL2n0x5NGdZrvBnfCLFHVPJzx4sEsvbNPTIzu2Y3CJ05FbTFHXfMQugEI/mbWe
Iq+EX+p33K6CmzoV2k897ox7HYjCTq+s9MKtczQ0IHOyaoiuc8fs6IR0E6zBGkGIRwvb4ealwECm
3SJIlhnBlVJuTptoSl3cGoSPRVS1ReUfRYkLP+LoE3PN2vwArp+5KryMdMCtVmLMpvGxcVVkXJsJ
zEP8qqxYB9dxfgs7izzT1KnY2PNnJteUNO0WX7kfbdqAblo9IlnmWOK1A16dX8WtDQtsK/oeOYHY
zXt7Dzc3y38VRUUPCPp7gfDtCkbmBPBWxHCVMequ0OHYO2KEJHXrJ9UYQmVAPwOlxnrS0vwVrWMh
qYplo+vpt6PsMR+EZQQ/ebrxk5lYuanGyO2v0VkFNYkIBjbCiMnpxWQiqFvJCRiNQaQJlBcBa2Sm
0yTtcC92aA0P6CiDtbS2blE3CGh2CIzgpKk5WmwfWjWa0RfZIOdbol4Be+dn6CK4cJitJtW2HN1A
w6jOw4AvWPcQ5bLbGHtf6AC9T36BrnMVRMOBXwPeu3ZCnFExTwKX9oIhiuNyMizsCtq9k+TI1e9H
3UzRMTFq3ESgt2vjD3w3IA46kBQfchAg+OUgld6E7+1Qzfp7wgtc+x3JjnK4w12swQpM5I3H70ce
y8T0AdhfnXxtM91zUAaysqwGn1TK8EqrA1ylOwUi1F2FHtTgYe15wkQEqo2i7IsxdrImB8Qn0JbT
auwMVbyVDbrf9ZpmN0IiJppOKIW+o8xepj+0VAYhtUNU5aN2kwFV9OsVn1JLD1VR1N2bWxueUUNR
7urAvhZ1BGXqmW+ME8zm/N48ejzkf8E+5llcYvTMF9d54pYDRU0ve4SgA/3DK5R2DQ6rR5DIgDhy
++nRXDo9JLRcrcRVi0sHLX/Yq8pKHtlgGMCFsYn8QusjjXydpqRS50c7eqoUhVKT4g53hUHFY/7z
f8r0fVjKNFV+dz/kbaD/SGa1l83Av3D+uAj9pc9VUqnm9bODcrfRnieUQ9njKLZJXVC9tlVqD1CQ
hy+4Fk5XLWjRrzATQ0grXow13vkRjz6hUtSkUR8Cy+FQrFzcLiDA/BzslP/oWqSj4d1kagYqEaHs
2q6/ixpJv/CzI85dbtJiWhE8zMtgVYKxpAlqI38CLv/ZKCrx1fB97bZwfPH7/FBHzz85N2gVQkWK
7jxUix2TV14pkIGQDzihq4eEt3WD5zCyeXDiEHEtsncXEfMLBbLjFaUOQZY490IpWi27D24MrdCo
e/uhQGIGnm6DRAdaJvU3+Ib11fkJnhiLdI9omKoKjbPlO9QDHklV3dkPHRx/5502NMJW6JRPcC6G
2C+K9rMnHgE36ryz5hl/FzWNj6fCGHrM5exYPMStn73osqrpoidUieGAQppJ3s7P7/gDzn17qig2
ZW3654sP2GkxPll5CeUiK3WMcdtwl1VTus1DmTyMObBQG6XqCxv01KC0O5kkqRQZ/+LkxwNlQ6Tu
jIcRQTBQ3gojX8R1v0aqt3YxHlJ8VGOIL6Q1R3ENFSJFeYGrhiQVRMrHlY1iBQLS7cwH31f277bP
YEg1o7XmyulH8Hl5jx1I3k6/Cs/Qvpxf5hNjI11mEMzRpgcHs/iqrhX00o4n/SHPTPfZQCEkW/We
HX2lGgKiuFTelY612caN2+zChprvlw8xLA1tUh1AV47gpl1Gkp2MqOejEvkAly180YXvYg1iwJe7
EEYdfVTHlIYN0NylP0JbZrGTYEfBZpba9ICoU/C7b1z/FewaBXt9Zq6soq6QNwWSpc/nV/bogM7D
0gkSvJBkj8tquVMTpqGBLR4scPbfcE0sCLU8q/1qtr7x8/xYR1/RmeufnEkeK5eMfLGDVIqBGFyk
8SFxZfjX8WELQCju8Mtofe82QAjzFayve4fGq3F1fuj5SHz4igiIgvugPM8tO+eTHzcvuRd2gKne
PVAQsRwYkFl3HQDw+jo4M0U3UkG1Pz/iiYUFCTGjEBXw46OOAAJarYkob4chpoQQZcgyaVeQAuv3
YX64zg92YmUpwxEHGBwQnpPF5vGqLAWPLdsHgl/1YxpC609Vdfpv4KspAWhvDn8p6sTXHtj0z9ZU
mR2FOWpWbN5jzBZuEYg1ZIRYqOQa8BSmym2G/eSabQ9bBqPDSw3T5cLSx2MH0Ui0qatyNhcBQZ15
VTjFtfWAm7FyVyCQFWj4Ie6yrQXqO/nkd6TaKIl4SOh4vaC+LIZLO4E43WSLhxaFH8gbgfwxmMOI
Vgwikue/4nKTMhSoC1qHBDykVMuIToaeiQHOOD5kNNEeJwjB7tofW1gBdoI3NlJ/lXvh1tFnR7R/
DwaPCFwnk5lR1qFYtjiToonrCdOd+mHyxtJzt+DcAiNYK2ybzT+eg4SkvkIkJkEzpjBLMXnIKuQD
Cgfd6GvNL4XHpBWsWxPZ3EtV5uXNy08jREGohteV9u1sb/tvgBsBmgd9HaUPsAhCc41gcWKS8o22
sz2/7vpiS5G0cv9JvrFl0pM46kf4GTDySKtmIynP2FlIbm/dsZI0v3LtJYQIGKIJd69SrX707FI8
N0JD85NsWu6EQgTQxNB8B3lTvEjhpxfifGNxuP/7deADTHtOtIltlp+obSZpBk15405Ge+9RlUPE
BgQNTi2IWWdRg+8IhmXNXmJfuunMATx+iIgSvWj0ZdFUXjtJ539FJnq8FiFa3GXiHoo2E/BXvBwG
10TCmrnOCk7/A4rKLZW14Wfi8JdjmYXeDC/ya6LF2LEiIr07v/anZmeAGwP8R3v4uNbeTxIvMleh
GIxoXbpye1iVcNUsbWeoCoF91DrhPzuREwCytd1doLubRKoKirchtm3XAOMfba26z5vR3OeRMu4R
bPbClaM6Z1cpuIp1PcsSwyNZoe6JVctA1FRodH0KW0fyjod3Fw5WtR/Ra4d0UlxqJ/wX5f5zyOYv
SCJB40lQqZ3n+nEnawlogRra940d1pW/7f0RBBW6eRsiHcy4Z04bAB8syhL4AavUQu7CNWchbGHj
HJpjsIYorLmPTT/clbSOgJkhdbcWCO0igIqkWYaY7R59qgAm+aigC0NdQLICn884+tPgogD3zJ4u
VPcWEQsQJiqWriAiw2jxuDJrs28g5NUJGTww7ElvMBTx8+Q1QIsfza7udwCEOrhwYS2PKrIzFqOC
meGGNI8ectjCpYUklX9wQSQ38JcGkDq0aGCW+/VGtMKNL4T4xyOCiBIACWaQDAdw8QCYSMcETiO9
awQGuYFWg8bvW7tRKtHELmEyWw/nj8TxgIT2NLtoynD3HT3mskHvWFpWesjRuH20nVo+wfQXPyGY
ZBfKz4srltakS6TJiwpAZm53LeamTUqW7lQUhylAomdF+07/Y+hl/LkY4b9h/qup0+2nyL1MynwZ
YXDW6ulBMxMb3U+pwyklX+zdNdVFdLPPL6A+n6d/zxvToggDDAf4raJUsXg5MqSt4i6K0kNIqOUh
5UwnVDM2Tokk6wskngBTiqnvHHNTZjyzf0ffHLsH0smhTpEUzynzR17XtzFiPQ0inud/3uKZn1eD
uizmK0SGJI/LqrhNjXEEph8cvCan8ZYX3sxuq2cmMBzXUQTj9vMDgjJEyp3tdAw9wMG4KSZ06A9o
JQ3uW22XTrqp8ySKHyiidBK5gklduh1ObC17rr1bOgE1hKbFN4CogFar34UHlEnj4WAYddPcopDT
X9hbJ1aTZ5F6Bv8lJjzaW3aZg27Go3huV8WUFqz8Jq+Vjeq/md7RRrl0mx9de0DVddiDAMtmpsry
OR5VZhKjRdgdRLrH/o2jnzD/mlfklp1dGzbPBTpEm/Nf8NSYdKTIJOaNcxQKJR30QexpwkNcgdBB
HEGsB26PYmWhlI3mUSTWqrLTl/OjnviEQPaAwJAj0ptefsIOSwKrwO/y4KI30/BilXqyStBpuzDO
qU8498BmAgLQ6mWRSBU0B0gV4gOOG/6LrEsnvLLR51HbXkdpc+3Wdfft/NRO3LFc6vANdC53bvdF
whTHAB9lGcQHaXSyRG2n6/4SERQ/k8SFbnR+sCX2h5weEwliSwUgbU595wX4p1RboQEemhNRFzd7
WyGNr7pUe8UpG938VZWinLodC5kPu2xwwoEav5sF+OOhHRYXG1l3VnshpjyavgsUBrDp3Amcd/Li
cNa1a8PDD00048LsZfQE3nRcePEDpd/pEqvnaBuB5xaWTpvTpax6dEKjweoJfrBmrwyUiNZZOzaH
MaD9dyE0ODokjEMIT5XRQZz0qK4ptFa3CuTkDga+m1uZdf0WJLuBJFE9rntUWl5aJG9357/tiZWE
HvUfiBtb+qONhCdBid1iZB8UYjz6zvfxHlxHjkQYNvJwY7wwxxNrOfMAqG0ChYFyOL98/+wks85x
XatC69DEuvGI0Q5KeiiMp+mFcU5Na67vE27RsqOl8XGc0EXFbwLPdnBlJoq1GaILC0+37b21PQzu
hQvg1Ghc3SS+kGKoQy1GE6JpojrChEpvCDdX/SCKPx6iaA/QHYILTZrjFQQERkavgwLjECyLUCAH
KhcLE+cAD79ODlWMOgSdrTj4bBQH4BhoDQ1YqqbHkBeJFSgT1uUhsf383lTwu1dotRS7JmyrCyHq
0QXKWHwtlpAr7Rj7FecKd8HEUAezTp1o5dv6z0GW8ikHp/UdpKnYnN/0p9YQ4ABsRKpl9HwX95mH
UXSX5p46oLiUIMaVo8a95eb05f8wEKHcvIJcnMAVPm5Dv550jTxDou5cZP6WAVJtE6DQsv/0hCgN
UgGQNm/7EXnKC5CfZheah9iseBTMcUy1lW/oYX51fqDjnc7zhjT8DIOnw7SE66D/PTS5BNaadLb2
J89GhDecPrBQT2rQP/r0YGAfuCko20uu+sUjh9I2+gjgOg56hKxjYowx3PzEpDpXo+rxvwxGtE6n
h3DsCOKF1UuC94FtHWpZBCTsAUKhezPzIP0jVhTHFxbyxBak2Cj+40wCb18uZBC3TinLiouwHqLn
3GncdjWiH3SpCHXig1l8MLqPNCCOgXl0qCIcsRLz0E9mr1Z6j5PZBtlktMCmzEOz8PwnOzEtYmWa
ndShae0uMxdUeNPZKiy+mToXE6Moc4I7zALC8sI4J6Y1A/GIAaAMEjsvAgArzdC1wXj+BiWmWUoI
qPWjsCbxZspovLSGJ64n9oRJJYIKDVjjxWA+yru4Y/TxDSEddiFxb0VfemdAADkEvY7XUofv7efX
kaL+HLwSVR71HZ0Y5TOl5dFNNuWodtRqsrufRlZE0wVmw6m5Qbq0KezA0D7qwqOHMNpU1kIU8CcD
seqMcK28c2aF6xSoBDrh2yRwjeZCDnkipKQGTODGkgLhdpZXsNUH4YgpUH4TjIgHKmAGMYiRFQWZ
EdX6iSO6x5ys1zZgNiL8TRMt+5VllAHuUU4bLrQfjnftzCQiYdeJ3imWL65pAE/DgIp0clPovf6S
FM70rUEs9O9nvymjcLUY5M80j5atqilEp1AitXJTZ3H6VuAFr9ZjWRe/zw9zfDTojcu53E8D+fjN
KaqyyyHaxTe04GJrjUWPgysCCQKy1eYnuydkBib9Pmr9ABsEa2h8fODSdEwpMlveIVdIAa7Rmnd+
Bc0YRus2mTHOn50a68aLbZ3mmtV9j0VknDkHbQidayyj9L91Q6Nv1eD+IC8MdrwpuJWZFyOSJR+H
/RS0B0xbxgNSiqJce1OFqydCPd2FE3j8veaaKm1wTgOpzDIkRhBtcLLE7A9ZWeQvUWSIb1yg+CpZ
jfn82fWzoa7NHA6Xa/OoWaqBZ0I4Me8O1GknKM1dW6JOEE/x16CPcEE5P9qJBZQEClycM13mKOnX
ipTm06Qx2lhOQK1ct3gtGtGOm/PjnFpAixyfS2ROK5YNNY9ynI0FVH8IVab/TjBt+DaWRf9uEHr9
OT/UqSnZJnAJKB6EJksMQYYOOjRAYHBWGWb3ygJKvBK1711KBY9vZSI5kFiQDueS+zLycUVO4a5p
hwOuf8F1WBXxFWZ16h5RH/OhQnZ/9z/MiwoGpaH5vVlWMPDxNDPEe4ZDNmJCt648oK4YPPrBhXrt
UrmH+4I0SSIWwZGaW9qLkC6Go4fDzlQfEDTUsK/zwOEl36umcgN0Jx3Ep78IENoFUvptw1WG5lXt
zx0R2y/uFVQQsbU9pO2eK7tCXFxWWDX9rabYbt5xJSW2WUUoNso/jV40SXBoY8qE31y8Ait9j4gg
RcvzC3di7zlzmZZqhEnyt+zxDZrejlhc1oe65uE8BFkmrXpDVq1CBN4Rqk4v4SxObI2ZnTkTBJGB
OMo1XQ9NuoCG50EGAUoTwbQvQgupCzXl7rpGAeTSpXs8IJEWNXaECGgfH1UIqmb0nckKpoOe5yno
U7TbD6lJV3HvDwWkYrsptAv54PGq0sYkt6TgRBMV+sPHV0UQ6IjEq8TBxLIKtWI3LbNtVVvIwCIt
nyQXLpDjUz1nF9SzbYhH6BIthqODoWj0R+KQT+QcK9Gk+legh2ZzIWg9sZJ0RRCHmcGAUIkX4xgT
pk5RMRYH4fiTs9FGDIi2OLak5WGgV/zLRnrqEkPuxNzA/NC2ALRCvr482SaClFhiy/zgYJNTofjc
pj4OF+j3XjjaJ77ZnGEAbpoLZVxcH78ZblOdj/FQdhg8/mdfmUNWb6oeL9Rbr60Ga/vZg0dxhyAK
3jnRK7noYjjJIdBbMR06kQFOHrxx2OsuAtIrtKCMl08PRhzO2wk1DYzBMlgNw6oBKdr/P87Oa7du
I1zbV0SAvZxydUmWZFm2ZZ8Qduyw92G9+v2M9g/8WaQgQjtAAgQOMovkzDdfeYt60wwCf4JUjzHW
wSoxx/3MbJGf/dhyXC+kHXJUR3UD7GexTwxN7ZF27w2kEguvO5rYHeCTG1b9zRiTWm6sttyV8jL7
3x45LP51qwylVpLSyjMv4Jnq8pS1ParIvtdEYf2kVwVKRv6oKVG9kXOvl9WB3NOuAAAMyXA5UzZp
Ykn4t34Jg1CIg2M33XwmbQ25xxPk7r4miJ22G8OW5WkgjtGg44wj0iU1wRa7Bq8n3POmfrpg49ng
vA29HOeLWQGB8P4nfGMh7jjeJoBDOXddnAaQeBYVlNFfkKOMwzMN87YQe+p99Ak2TsIbL1JSXz35
8Vht+UwdKv4OEtrdBZKKOf8MLDFCHBiVami+428SmqcKtany+/sPuMKcoLkEj9GDMkGEZpAk38B/
OrlY7ShILeNvEWAQadTnsHLi8C/IoD6sweSOjWrscTIoxG+mpWPzCwMpPJ79OqqM+TvySKI9o0RZ
xz9HK8qr/BOQIq2BBQalFUNII1SP7//gZXySv1fihumsuzqTtsWhYguSd2BEdCmx67nFuhHP+LnP
nnI6xU8fXgpNCnourIO05TLJ4bhxg5RDcFGmNr9glaDaJ3zAPNxFssmzNlKQ9fdn9k2dQpeHGnY1
A+86HFHFAMinhY/Q7mMhzO9F02FXhaNYkR9LkejFxk22HFVI1ATpG6cXJC17YPHxMaXB3M7qnUuO
54bwZ0/HyrpP87PtFt1NM0fVga5xvNHl9NhS/x2Ly1Xp+ZD3vEbIJbA9Cx0Nk83cuZS2jf+vT/c2
T09QvdUsxqEJswLwN62iVA9o1Lvz1ynBLeeLCOEubFx26+ONaBOQGGpRD8GM5WYCQKeFrpGHN5aO
4cEr5Xs64Vky6xu79o2FpM6LJJ/RmVwhD/IO1qldqeEN4hwYWFdWZSm3jiBu7j+6Z+ELonuNNKN0
alkOFKNZKUxsHr0Lpp8M9TzR6p9Hq8pT31RqdSN4rM+iJXuRdMbJFgCLLKLj0KbjTGKgXhrIEU84
dJTRjUM1pB4nqAvBxjtcr4Z6B6tIojCRctV30fTAysF+XhKBEt9TFgdCebEdFOoex0AR0xYH8431
5PXN5AQhRomFXERGZSQ9xzriAoMrsZFEBv2d/TVFN1mogjcioKx5/+Np6/NI0kX9gRwQ3OvVnGHG
GCMVmldd4lbFX8JHi8gbjqIEefc5xI84Mv0AfXA4ZGmXia71Z10VyU+kiqUItuVOeGZgmNwxh8Od
x8WnQBvNqL0ENA1T+0SqRTcQP8Qs+6XX/J8+nAtwJdODZMIMgHQVMIuin/I+rbNLKxQWguM3Nwdk
c7XsXFEE1T4RtDA2drz8DNfRRLasoHXDyWd6v2wbiNZ0egsn10tXYrGR7w1zmr0veL1a4Ab1YJg+
NYY9Od9VayryZ9yL03jY+AnrncKWJIvlJ3C7rU53lYtRRRmlu2TBjPK1myKj5ceRiuFxOJmjsxE/
33hihmtApmTj1eXTXW9MRmuaUrfOeME6OD32lYoXkT54Z2TorXtNxGc1S+8cotgHR5YenXoI3mBO
uKgofxZFf1QJYZlx0F3KsMGSW8/yTDtM9M+HjXMgH+Dqk1I10tpC9UCeeMR6rh+wS9xmGhW8ED00
dB6LyaxRUia5nf4P69DEYBn2DdXx4oSDrsFtEHn9i4LtX7+DvpnQo8Zn4fz+uV5d7fJ1SVAJKDBe
25KQN8BtyJK+Gy+4HNgno23df6Y2tL/V2GF8bsq23YjLK6DnK86DEgLgE3pmq/F8kvKCi2EcLjjb
jM5jBA0zQy8iqwaM/fKeMnOHt3GdfwnxyGjtPWTkvL8EXl8kNoaJtTZ+Z+IUGUddULn9YyR9PPsY
CjHLOCrKjL9wl9KW+6XUlao8j8SWxsbQaJzUhyIkaH3vMVQzH6okQN8btwjPzO9qr9d/NCE2UU8a
2Jpyg5qz3jM8E415elEyeC7zWEOdQdEKrbnArtJftMyZu12vbRf/q7PO3pdMcrkSgIvlKLjPVC/A
SLO5JG1jVD4cEe0xqVOn3fcj/IePRhZ50ixIgLQQGTwvd+hAdpIOddRccJLExWS0rMy5QU6lm/fw
lzdf4iozYzl617DIqI/XJMe0GVt1pLeMfSwS2WIXIIve/QFV08z7lnsy6P3O0mrY1HlbHsFLZcZ9
0SZ9GH40MZU/BBoJelZ01Dk51xEAyZogaIFgX5DDD6E8oJDiuww6LV9vi/JzngbS4rQDTP3xF85E
RxKfeHzEtBchAX1UF0BikF/ccag7PPM6NzqCatC/0rTOtsasmrGKdAz5JZ6XPBx0wXI3mdkUKaBE
s0uutpFa+xUc/Kw+Thze3roUuHt7zxGIhuKnM6DUJXZlHjppxkSvLe1+n7Z26WBQCPelgsPe2kFz
ib1gCDdunHUAQ3KbAR+HXY4dloM1pETwE1KN/IICWEF7Ej/m6EzF1Oj/wpECk9foZlBtnOg3FmUt
m40vFaEQw7jeA3pEAEtd4hKvaAh3JpLqXxi7jDHuVyXOE3aR9+3GjfDGmtT6UgXxVbxt2UIc+go/
AcvF6xR3UdXeO33qQK5Q8PVBhD+zTRIaqzG7eYsA80ZYIXcirMDX9tDxWTwsk4J0Qka2vihGHf10
GYffJZnIP2Nq6Xz0Gkf2CgAcepP0uelf6tfvtWfTC3PMm8sA7xjPF3fINGzLiOF5+dE+jabTGqJA
sJi2rDMGuDgowNklvHO8Gn6LKvEwplenDUbo+qOxR9htEkEg282LB8IvxhngPngXnObTJ6PuvAcJ
NjzqpW3cpr2xOb9c3zUsBlFRAiTIHpY7s4mCLqgr3b2o+pz9sjss6nfjDJRhIwquN4XB7yRCsArh
f9n0Ncuh6c3J9C5GXkU/c8eY7iz8z6KTF+O1c3g/SXnjoaTOvOSyMQBeK2MaVWx5+CFeKqVObp3a
jH4Cbsw2UpP1IwEAh0TE7gOBsUqF+iipE7qI9gVLkNSSyhNBz0gRIBceFY3oPxzOKe95FtnBocm8
TFlD3axGbW6dS4HktXnnwJqNir1iBaI/F2U8WsVGAFndoPKL4YCMBhL/5Cq9PlxYuUSU+ol9BnMR
79AWtJ/6QXQ/B8zbfamAempaGUo8q3wRWjhuHLjV65XL8ze5LIC4ldINynwRDNPZPqeZGxzrVsty
X/Vad++VRv7l/Q3z1loSbIL7AzXrSumtsbE0SivhnDXcaZGv7SmL4b2Xh1kp443nkuHvqiLgG5IL
gAuhZwSecfFa5yjshQ7j6BzquPPUeW2pR7qSlXoOh6rD7jNU+shXLO6no5V22rxxF72xPqJP3H8S
NkRjRR6e/3RJs8lu4Lw2+rmKxukb/Si45Rfes0rdOWmkZofQtfr6q0GjvxHYv2RzttEfXL1uYjZZ
AmgiJEzNVX/YSXHFoXUwnvVKS4NjY+F4fzOlFvphvln1wfD1/c+7iqqv2BNeNRMumQ7KP//PIzt8
0M62wv6U2OH8GJhpeO5Cs9jT0+3oCjr9Ri/OWX5iYIhc88DO6KqD017cgGkhcPYZ4u5k9VFw6sgK
yPWq6hBC3tjBHNYw9KvGw/sPqb3xlHxUNha5Nbosy40Vu3gxJYEtTpml/XJmbTDw6G6fUsCQNzjX
aMdYuM6nWLO/qZoon1D96C+a4IZJi7Yw972t1idGxn+NRGtenDScju//wNXGQ68CkBRKkRLkugIb
AUyo00mP29MYFA4SdRFhJfXDpOgqfad0eW80+2HQ1O67lSn2vHcmdTC3tt5bPwLKvImkPzCQ1WA1
VGp+Y6E0p3nE73uczLtOB82lG2NwMITh7syxdr6VuWlsfJ7Vnufp4Zmg8QN3R+I1rvegh1NZ4eVZ
e8oVLDDGxOyPsT78E85zuZHhvrH7Xp+NSEbvfTWHxMcF7K3VNqcSzAnm8vp8wuPWedawjDbOlTu6
zoExSe2c3/++q/0nXyvIToj5aBKvWh1hrIOBwlLmMmehZmbIq9LEe8SVdXIHxi8ooVd+OPBltoTW
V6+WhT30AeHbAYJZoW16F/NBr0qSCx5gqDJpLVKkxBHbONeRqm6knK/V91X8RsiOsQbPKSfLq/G1
K9ysVkLMgD0tC3ciyiHDoTBzGrToTw2B24+9Vj1gdFz5xZzcZZb3j9cUP3AVzW97rVf8CW7uxlW9
pOchjCZ5GnSzpMsA8mSL3WUOQ1/jgJE84g5lj7+QKmwFGLQBlFfog0zDNxg3ddzILvSjWm7SuIsQ
xZkcNWlvcXVApX2Hv0NgfYkGu/n6/sZY/zrSPk4+mnfA8Wg3LK4cjDs6JK0i9cEOJgVaR6/tMLTi
H9Fs/Qi8Mul37eDm+NeaA/jfptSqm9ac8ge6/9VL1yL0sNHeXf0kUlF2GlImJCpvJNqihuvM3eje
DYFWe82+r3GCcPeRtBuK9143mhXkgq6ZonNV90EW3OOLEaa2rwVN1T4Eut5nLo1RIx7UozrSVFc3
AsYynksqhVSd5c3ROOCrLmqBCKlplISN9FMQ6NgTf6s0DXTcWRGK4u0dDITi/qCoDYoCfi762Et2
UyqKv7o5esY3TNGm4T4Ko0n8G6B3ahwzQFp4m5cYDpnxjvav094zL4JJurEZF9k3vxs2jcSr08gm
FCwxJa1WV+ZMa+MOmblIO1laU1sn1JiyjW21OPas40n+vjSXkJzPJdCTxEXgkqa0d1XuZpnfdkW3
qyol/OU4kdj4GItr43Uth+hmMWGUCraLHZwPRG9k7gXSQNZQ3VWTm2N3bXeoQHxymRWN9441Bkm0
m4w6U1/m3sX6diOuv/G8NtA7Hhf0J8qkizOea1WMQkZe3+EdFN17bokbJ16TjSw9nG5LaHK1Gt/O
AxrnwfEk/V/uPiQQMCdqo/7ODrsgSHYNjoXexTaVrrTRAMzrYCMvXS+ILAjZEnhTqdy1rBCdwu3a
Ajeyu2bo9X/0GZfcQ2Ro+Y/GaQL9o+8SpACyVip+dlDc8FG4vo2t2YucyvbqOxqjfeh3tGF+w6mL
f6Xw0bfgausno64goVWZ8jNaWV79iaUHc9UY2i0TAuOpTGb1K8as4gmdD/3b+6H2jaUkXhIaIoCp
df9Ar5o4as3OuO37OHj2KtcFNBmE2b09D9pG0fR6wP5zE8LcR4NBElnlmHbNWQKlX05JK+bbYNIw
r/OxlklMzW88K+5+tEWk6l+payzxKXbtuv7eV7icDH4KSCPFlCvJhXuLsyPGu7uSUDJ+HZxcyxqE
Z8RQ2z7OIYX5veSFNsa5t7u2Ko6Qsmjj79KwHEprXzh4I2Nw1c29dklcxcg/COl6fUJLcq2lgDSP
uzhysKjS2R77+dZNra5CN9PrX+jcYqaS1mG4xbBYfzw0GKS6sWyawWlfBHx31BCVVPvpVsuFRqQO
6+4fpHJQ46Dkbrb6g4vyXj4b3KLXZIFhGPCj6yNgO1HhyTT0tpvV9Fdq4c9mzPGvuhWVn4Rl9ykf
9PjWSG0MytV0q7mwSBZfV0e0XhoTUd6vsigz8eoO9/mRvdOYgc8YHA5vrTpfDOyaVT8ErbRx5FfX
EqhvElTQa7KDx1m8ft6xR7+th+N5Wyf69DLOFjJOEJ628FxvfERk1V7lm4hn3IDXy2AaiWhIOInb
0hb2V66N5oeRGFT0TQJWe+OqfY35iyPIqyTHJ0Fgprls39HH99wqzsStqmcqdOuyL8cDmitBe1EB
MeHpbhqFddKcwGTwootcHPMmd0S+K5QYt8f9R8MPqSfR20MyCz375ZVs95YdUGert4VXp/2u8TCH
w6O5KPwoqbKNemP9pk0swzgrxCA8xJYftEwdF6PpebpFRUTaWWguSFkxZPlTibJdt/Gq16uBC3xV
kQJBsfZbCUQbOeagmrcmVUa8s1IB0D7UGkywWwB14v+wHKrZwF7kXyuZ1cGK6Djj5XrbV1qGaEZm
T5i7i6476kFCZ+j977YoGdlCcijBRUjDQg6QF+mNM1j6VEcxD2ch1JTjx23sotL1DnaIBHlA0P08
N6X+5/1V33iluENKtBKDa4l6uD4qA/dv2saqdjt6qfEXvH9Y+nZXOU9BN1IyfnwxIIEIAToUiStM
GjTAgEAfqjDmFPUb/u1WvmNa197AS023LE/feDKJnsAIC3kCcDCL9CKs0OrIKxTy5z4x2fxGDYHN
8lqUkhplS29wHdiINoyVyLqZhKzy7Rn3jVpPR/tOo+ls7UY7Utv7frJDe6Ot9b/B6yrcvJJaGGbS
yZDZ4WKflOGMA4BXaneQlCvjtxR0sZ5UM3etmcIoC6lumaXnDn6yUV8Zf93YdJUDT15MP4t5cM3I
79xx1iI/ca2mOzCNZ9btG9EEing3IvLr/GRIEQ/fGJm15ndqbdf1gyjMDGSl0aASF7tCAz32xzka
BxZNuyn9nSSGY2On3tPwfMkbDCZuPKtJ2h80eGxs7bO8YXJzwjl67jLfDfu+cXdCM8Op9KvKcSa8
6PsBEIHftDB6FZ8em9NdrNRlU/oi7klN/dqNpiY91Ela29OBLEsVwTk1sixGwEhr8fjbu10AQWU3
jRA/cCOfVbPq/EofMoUifKqT8QvztlzNfCWY2no4620TN5GPE/kY3WfgpCK0y9kgprqf8td6pg5C
I/kcV6Ew/yQYH42Rj1ITtJJPQ0bfFhdfdrWl+wmdByzAFASgo3g/gIvqYFuTJQbZzhswQ8v3ZWQl
0y8aF3ScEGrU83HaRZbDdPbSKG49PMd2rtf5DoJsX7r7eu7wfLq0rTsFwYVNxSxlD+w8t4rD0BXo
TB9BrcbRZzNEaLy4yUc9TJ7selS9u1xzu965z2rMXY2dAcJ50He6hdU6hu01jsrPhmhLHL8rrcSX
L2Bc3H0dDa+ZfsRqCwR95yQC/yZaKbWKVzjSy0hb4k7CFtOOKYlJrn4tUDkzUcEeY/R2DombzvO3
3KVAGnd2lDnacJjNMSzi42QrSvavKIJpUPduM7TV3azOTqnvAmvSu6OTYt/5NygStUCamFfyWHve
iFh5ldpMp86mI8rgGQ+q3NwjhjZZv2RjKH3E57Rg7uN5ClLYu9JwIldlX3QIBux1oSFdEYgIuxO/
8CK7LNnzoYLZ8SF0QsNsfM+hFxkeoxgnSmfPaCeLh50Lk9c2Xt4PfasAAYkWOWS2DZhNSll9EWf1
sMoY1zR3NqZU8S5Mm5BORxs3W0ndKuxJiBNJnS1linR0Bq8XKhQ1meKsae6E23v0mOrYeqQbh55O
U1lbTfYl3JumnwQYygEfwwQPSvL1ak7kqNQfcXLfqfEYpXdVMSH7lKmJqA64OaPCcYCY2TmDH8ek
g5ewpeKbbpG+HnAtmdCC7h/qAc0K/dDYYlR0f06MKup2tjWmdr6LyzQut4bj628Bto9WMCkoSdKq
STrMTk6TbI7vcQI1h11lTaF+sroQZvr7H32VYFPYMrmTnQLUORjxXr8dvVMCxM485VOvpzXuvIqo
gsHZOXKqlu1Cq5man3qUSjuz9xdeEupeuZzMryWOkMnGqmjSJGByUr3+E3wlLXth9mJkn6s+N8hj
ijo3hp/E2lZYfhfVjpWhkuPmrr6v+wRdthv+Y06GXyfeZFW7ojQL51gbcRoIv8szxTji4hwP3U7L
UNZFSDMXdvIbuHXrzgdlGmPV+O5ldhvXG+9Tvq+rqw/ii9QRkEhFWwdWdP0+CcSIh5Zz8ylzoyj7
lzum0Zu90Msqvqvon+oBpk1YExJV5lhPPmWtVysbF/Drlr76EYwQaAFx14Pno5JZfFRYzYCm0ta6
R5ywyNN/JmfG7eG2t9rKe0C3zzOUQ1fXos9uKBzz4dKnKm4COx15x7Lfl8OYhaFfhXVuPZSIcyTN
HeP/WE3PGbIBc/JvgntdL/ZzGjMU8vOyU+anoRRN1XOwyqZxTtDRNOdRDE0w9o9V6IXjdPI6Jcy6
XZPy79/HwaZ8f3EsFMO2iCWrAMPmYipM50YmqqvZpZfYVevabfipqkZEJf1KMxrjlyIgHn7PXdqc
W23i5VfHbwWdanCHoHck6H0RY7qsKLAIb6dPQZt08Yvl1EHi/sgVZ4yaL4qep+axtkjAnM+1mVAY
xX4bl1V9ciCUOsjG6H1hjp+UPvWC6AbJ2bYddpiYjG28h2QClhm/JrpTdbfLaOU65R0qv1aTPjrK
NCTIVb5/NJcxAa4J4oRSGBQYAdAIGZz+MweNswLK7pw3t2VcDM4Po3bMi8ioCu9w76mrQ0HP5un9
JZfxTi5JtUSGCieDfvbi2PRpNzMMjVFaRdvNaHekT51d7NwOYffH95daPx0XHJk9tQQieav5J4x4
cJmxUd/mtRpxldKguUBYd5pDU5X6TQ5Rf6uzt346YJOQ92RJ8UaomwqOTt1Tfnth0OQ+lrZ6vetE
3fx5/9GW4Dqp4sHkEN4pCBBUgpb9ylFTqygWansL8TdXzy1sk+EGjhIt7wmG2ndzgG/le3E2PFLj
ozuplWqIvtzQ4D+Pvl7XH+uGBzniGxps/Lhl8chvo7Upf54UkVh1PEL02zM3V8VtXeq1d4BT7z6M
Pam6OVpdeZ6rIS52sTpE7oe3M/gUSBQ0c6hgV5wNuFu5A3ehvg3QXQnOVRnH6XkuVCO7zdRUO9FI
L8vj+19ivclkIIDUgDQZeccSxZo1Rcwcu4pu80pT/zp6671EjTo8VHGeqL6eY9C+gZxa5TkMzvj6
PCaN8Tdc5awA+oNrBMGNxaRTfx6jNvplZSY1hRtE6NBGqStmPws0FenaDAGAG4xD3IcWx2/1HE3a
+MMq7MY6ZXZjTCiBMU/zh9xM/n3/zSxjMyUWZ5zzTldRwp7km/tPcCHjTxssdMbbOXI0fBQ8asK5
1PpTb5a02t5fbNm8BBeEai22sJjRMKlatg6inO9D0x6R38Brys8mKtrK6AubMaKGSmXV1pmvh5R/
3g7Uo5XVe35ybHY7wwD2+dHeAnFHQtqYlvB71sRD15xSxFqw+KtdAOSmj/Jjn2COlLr6MPrUFRSQ
Gy9g+bZlA1MqS4A/I5GF9Hb9trMBZFZmkS8VdSMY63Vz7LmNb7qx6+W7YHJRfd6//87fWFJqP0Bb
IriuoYKDUTPYrhBWDq2ps6Mdbq/QaXdpQsHWE9FHuJ4be3/5mUEMIgwi74/XttSycpknUeD36aW3
htGr4tjr7jT4dkqHeIfEejjtVLe18rtpKBJtn+jtaO90R4k/JodCeIPyT59R6lVxDJd3GIYOdEpx
bYdrXYfJYw+CMXrE5UwVHk5UPPWw8djLIAPejjuM+S/Hns78qjUPPyQOnbw+6bDrTk5VfJ2r2fkE
9Tk4zkVknt//sMsAznK8aFDyVB5vZJVWb8atUVfNqYixHm1mS9w3Sqzee2hwXFIcng8ds/GNdrwt
d+h/c1m5Ko0/JEvoyq0Z7P2URlWbkyvNZsNopRmrmyqfZrJ8zT7Y6Zw9zFFE8T8HRXszu1HyyLRi
uqWh3vjTgC9CDZTpiy7Cv4Iy8cbMAVZHRtE+615UnEIzdr7V9MwOKKDW3zPU7i56r8Z/wtZMTo6I
852XRd1vHZRj6ZdjOD4lQ11e5lAVXy0aDccW0Papw/7sUdOy4t8MQADdBjEOnye09T8hK+7dZTGQ
nmOgps23ccZ02C6t8AdGyRSPQ+CaO+YL1qEEf+b4+QQyRu2M/jGrA+UQZI7YYUtoHVQY2NyPZOuH
AMT8H6tvk8/GHIj7YOrG2yxwvoDYG/84hnA2oIgLiIGU9ARfif4OWAgwlitIljtBvqLPo56sZvjW
4uX1FzsUenRZ4cW+Tg7xO8405LbKwb5LxgZbeWwD4u8BZtK2P9L5ungZoGjfm7T8VOn5HO9tYeTG
8f0Neh0G+Jmywc8PpWIm/1lfumk2xkGs6yfFAcJ0HPD9+5oqXnOXk4fHe81Jjac5j7KHKXJNpmeR
vfEDrg+kJDFzHuWoiuNPv3pZd9nRWLa0vOYz7HJl8lOtDIwHtVGnETyXOWO066t2E8dbRoDXJ1Ou
C+YXLiAhl9OyivJtCHUpaAP97Did8l3NDe8e7gIdJTOoyz0tt0tXt+XhQ29bYghN0J5Mj6k2KbVk
0vufi1wXorHRR3LORuTYZy8qm78Y9zafDLdlqpTU5eSrlU04cpj0+JOa6lvWxKvHlvYUxCTGdADJ
mIVe/wJLGaaxiSvv7MSJcRiBwvc76AwBxgIZWhe2kz67dpFsFXvXFxwaKGhpgAiSSlQoiDHIul5W
JHOYmYWhXOK+0xzuE9xfdKWuTz3ufxekqtxvGqpAmh9VU/RZRKS1ER2jF3fW9c9jXxW/rcrqaDA5
5Q2Gg+7GvH25Cfl5KAaAKIWSCk55CdwFUl6OfW+FN/rcuk+2V9ovSa0kCjMTD4FBtR68j02heCOS
8CAxfcAJwBQsG3pWZ0+Im5npTWNa9OSLXrR+mon295Dn7VbjaGGc8v9WIxjRaaGBuNLfUHIN1r5l
pDdVrNojm7yvkRDoqvlJibzxnPS4PzKMGtND4NVh5mtNFzwoqaHVu8guiq3Dt4g6Mulm6k+aCQyM
qms5ye17zVAK0aX3NhSW/tnqPftMCJzEecBiKQOcMtAqSQsQfj7zcn4QWDPn+f3DuNyTBADyDjkD
lHIKqxpHTYexKr2mvS/KXBknX+/rIR53al3Z8XOrpaP+z/sLXnc8XJ4alsGr/iGOCQxYF6ffdgWA
0cat7wPF0JGgRe1fe46NbqLXHilOK+yjpyjCeBzx/izFOWRSMf9+/zcszz9nT6oDgb1BjpS8epHc
mmAr+tCLx3MkjExPjgEQ6294jBoM0BwM4erbCr0bEWOtSfK4kVnLB/z/eQkvgDXp9lBTAkICJK9f
R4GWUqvsq2A8p2nTtrs8ZTCDiWkUbYSbxTryTEnYBUUMtQwF3OJFp05Xdjhpz3elOWF9ZozMJlO3
YDb2/stcrUN3AqF05FgQ8UbTeBHV7ByhxRna2V3H4My9d4sRAUyf044w5P79pRablf1Jf06+MxJl
+r/LpZxZL61It4e7WaBr4g+Z2f6xgsAafYZaHxTURraNW4IxJD8TsNgaZwhTXYHe1pYPrjE59hcj
h6fr7tw2j8rLxBHNtjQNFtuS82e8yovQ/2Wmu6pwQxgpseFM0ePclxbegAA9ZrGrQ0RcXjrQLI1x
8FJkKmZ/qOYw3RJxWMR/lqeEZGUJzJMyFYvm75gxskhQj3vMyxGHvozq8AzSQRPPgWU2GDUokD2x
Jnr/my7iAasiD0byw3dlE63igSfiyhGpqj9OQsPNygf8FJbN0Yv70EDaDutdJcANxLbK8iwtYaOH
yYUHurWL1+8eJit8KwtwMztzGYzJyQJdYsgfRVbq0vvNDd1D7zR1D+p1bhmEZmYaH/TQ67vT+29g
cYDkG3A8kFKg6mibru4BGiZ5nAJNegyVUu33zB9Cgn/XbmkhvPGItEklAlKiZld9tIrGecvw2nsk
DSmf+U8gNGajLXqfJnJ1aALTg1Vrxc6HOIdSXxGYAqFW6tuR9C0DUYOu12yUg/vYw1FQ/dQrqttW
7froZJYGygyVUmkbMWkRKP53SeYXNLN5To7TdYwVUTdGWuq5j3OnaIYfxlGqXRxhD8chKO2tDtrq
xVK70zSVXHcJ/FqW0/xh2StDm39m1l00902aWUp5DOdRFHgqZ31cf1ab3KiHU1qnNU647++f1Qmi
aSIRLtIM7g2Y5MDbrwdkEx+N0GhPCrI20S430BSeU2br+yAsrO4oavMAdTL4/X9Ym1EsshAc4xXF
v2itTkFqhbU1bbyYWmH+8ZC/IwVWX5zCdL5lVDEndU6nDTTvgibBt8UBiXa8HMxKRNiqaVJ3VkVt
aD5ledjcWF3sAu4ZDIe+vGXsnNKwjnDroouoE+xIEs++yec5up9Kl/FEokJzVBqwEU7YjBvnebkd
Xn8ZPCSw3DQ8+JXXm89OkABoq9J6Cs1gOqqp9TtTQ/WTgJP3gCuU4mcM+OKNTbAM3ixKjc1YQqVH
qK70ORK96vEBMaynxKmjr+GASTgjYnGJ8fXeT4HhbdBUzGsXQlnAMApgBE/yTgW5Kh2zdhjhh4bJ
Vz0WLQbBouc2fcgVy5seqIS64B+rVor4nGDOYu/LuBIoEiRsU2UXJ6OZHQJkPbRD3YzY4g0B/a+9
14xdeLK9xmpPjHMbBEAsVUkV2y+0oVCPcRa4s5/kozYdTLWnbUJG3EVC+HobMa/Agk4Ld8ig2uUZ
e/tIvVhDhj4Y9H9V3FRJDBF4AKI2fZmDwOnvcA0sbjoXjPHRhU9j+LlX9kXs22HQx3djVEdJcuhA
hkDmj6K4PHS57WXdvtKSuPv7/kG6jliM0uk8yP426DFuIBpX15um11oj9myje9HCyN2nSeL8mYPE
uERhWWzddcu1UBQjv6DTKtuewPIWGzSpvLFUas36M+tDMH0rEzJSA8yQ29gvxjx5Yktp67rSYZDB
bpFVhmTCwC5eFr5DDbg/KCfnjxdO3gkqVXAAMVGa/jiY4m/slI5fBZX4IcrZOJRjKy7vv9zrw4Fd
lwwUYFglnoP9umyvAGHNczTz479BC5/5IlwrrY4dCIr2n7FDheU5UHKn//6xRRHJkVgVS6YTZK5L
+GhWxIGriT76XeCyGu/ToRac/9qorFPSJWWx6yYl/5is+yvYGe4juRtCEG/I9MyVgzZiYs1/gcPm
LJFUTXtMGfQXh/efbvlJCcASWSmlEUDIcOFe79cswedQxKH+t06RXphnABmfdQ1K8w4MZD3+IvY4
+K8jIJU/qGjbmPcj9e7w8v6vWO5kwApMm5n+AkHhoZeFnAP4OKPBFf1rdEnQPXhFnRZHXXES47HR
DGroDy7H/S6R+h6YckaCy3aFTdLtYGyahn6s1kj3Kx0yWmcVeNBFzGO7hYdcPR3vlbIKKXHmHHzN
xTtWDG3qa3uGaId3gInd0xQlxcNgDAPKA4XRzscPPh6ZIV0x6Z5NdbUqr+isOk3aKk3oO5ObmTfg
qyLr2VLsCC3uzuu2SDILdDnoQOT6SX9Jpl+B80tNxTZsnDpsKtTsh9j61UBH812texYU4J3Z3HS1
8pnLNNzbdf+EQPeH+l1ydVmBy54caBcc/hb1TtFb3DBoVIa+HcXJtEfBc659kIux8txahQN3WLGG
aiMWrT4qlS+xiDNDD3utSCZQQJ5m8qPIt9UE56QcSI97J0BzhDsvdKqtj3pdXUieDqkSNk1Ud3C2
V8q6wAfsZAjUAN6q5/TFrZ3qufdt4kJqfry/ffTVUmQBiAFBKSQfJNrLP/9PYxcFh8TBUl4hq4pS
VWHUEoJlJfOJpjB9GXM+hvUp5ngl4/3sdbFDD0g4yQ1YWGxqD01td910hFSciOauxmPOGw7RmEW8
K7SkKuMbON7cFP7APNQJ9//D2HctR65jW/5Kx3lnD2hAM3G7I4Y2rVJSyZTqhaFyNCBAAATovn5W
nttj+jzcmYdTcVQqZaZIENh77WUoNVaFqQwRxFho0DGETXc5L+uKoNnNHXxkQNR7H+YAuBtVjUm0
km//9a/876U3Lu69Z8bsDh1cBJzlryS4CWlDpvUtfuMucQUZKrhvkgjTFohjHF4gmAg25ZbSLXwA
VXAyt2HtPTAX/+tP8dfjDZ8C1Bcg2YCW70/uX677Ejh3jyYhuzSo75ZiqdNNYQdm8IRhhywCJRPm
ZohEHXf5/6h1/3IB7pUmcCbol5B+gzrwrxsw+D4TAmN3ApKx323iR7DH0fAlxriafnSx2cyDx+d4
SDK3RyX5LQjk5v+n2cN/+7H+9+bX+Pif0Nn0z//A1z9GuekOZhV/+fKfD5+z+aX+4/4z//vf/PPf
v8SP/Osl80/z+W9fFMJ0Znuyv/T2/GuCG+Sfb4Y3v//L/99v/u3Xn6/ysslf//jjx2iFub9a043i
j3996/jzH3/4/9edvb/6v7718MnxU//jd/Mpusl8/vVHfn1O5h9/RMHfARTA2AA2E2i24N/+x9+W
X/fvhOTvd0U8volhNigCCYp1MWrT4g3jv989OGA7DUYb1sg9zHka7f1bXvL3+5LBBAaAHCAuGv7x
v37xf7vq/+cu/E1Y/gjulpn+8QfSNP59MYAkcacoQbiObgwWftDs/fvzP9f8HqtX10Xk+Emu+gHZ
9o46+mCtp7JToA7icyC/dYYBatROqQfGFjo1T5YxrcHjdlGCS4eZj4D3P6cZ/DZ0Dd2ZzpGTr5gG
gWlNs3rEcM7vxssA2+Xc25wpd000nVeHp17bVgwvelUYZp67evrYZ1rDq3YP0BZInesQM3070zZz
aNiV2Mledax/IdK5rvywTfIFfv8FlL/bZZfgdDitcxYrc/JlkCLdtQIPQvHzSnYOWRv+788/ZmPG
zPUUOhup3DNg7YyNNj664SbPtciHbvOgHlAW1JF65QVwmOXStM16mRNR4JIuRxch9QpJ2oF3bgB2
qdTvmkcCswHj8O1kZ5i4rk333QoWVS3zQcGPyJChuTPFZtYh9RP1XYM2f6DbiIwInDyYOdfJDQdR
m/lKJ+UAzPn259+tusWdaJrrHs9gYhJ2Jf58SpTLLiiJT/04K+Rqs9cRAcbr3DlluNZlIobgBsuY
OgRC16TDXocF147K5ObIx3YFdx3lYJwvK3bhGl1gBWujRx9xuScQiubb6LlOxWuIwU3JAsLLtl5p
tidDqsIxuM52/hBRw07RANonTPzITJFAu+BwkOE1iGd66jGUAuCNUAZM6G+zUw6wKjiO0rx6vdxz
Gu+QK7P2q9vq/mbUYo4g9nyMkNtX2rpQKzCvgTcLeeR4szNSOFB0jM4VI0jNyCtY/i6QvilKKWPt
hTRthSQc9gDRRM7FVD+Q/oAyfr9B17uc8RCcQZHZbybcKH4D0+fCmi9J3fWPu7wCPGxvpt+iW5i8
t1JtkHPFcwG2xXBeI/tEzfJTwy/viPj2gi5be94haSFNCDcc6t6axnxI0OwwlR1KhsYeFKzNSzcc
khfOjkxor4zreK2QonJ0OtDh+CJVOvv20MQQCrDfSTuR8+bTooZDbqaNsBewzXMTtfywrm4610Ln
Q9+WQql0b9ST3FlOpLN9Wk8/rJ7Rr4keRDladhgXnJ2bsDl8iq8RG4NXN7gFSCKFzfYQVPCIpalU
zlXtI7wnZpLksDg4mCkUJwc+FinMqL0civmoiLV99uhAD72J724QMgWXfzrXTDTpvvtPcaxLQTuv
FLF/DgOxZESQBxetW9G7VKJMo/wwMDGnAhZ+fh/0WQQVS8G9ZrwQgDmWT/yBheQXvLKGklD7woAe
ATfgOUr3Z2QgfrXMVCjgTw1m33no2T6VW0MzjDWKZHIOVCxvTl2bp5XYg9fTPp9H/urOUP6FjleA
6hCe4YwFktCy5VHQxackUcegFgog4yKKYGcPyHYUheyiaoo1TOnCrwMcIBBDoVguJrYfd/j6jqzH
FJKTk1hdBs+ER1hkPq/t1p82Mcg83iLk/tn6Kuo9V2ConXRIkF482Tjdt+i7sa4H/U9dpygbnawh
8VBSsfUXEF4efAqWBQzWArhAFh5rvZw2e3B/0vmjj1iRRzSmaYcAzcNEa1iKSHqj07Dk4USbopuH
sKoZwdOhHnxLbcq17As/HL+Cf/dU98rNbV20ICne/vwjJnAqHdaLNpUd5VpOIUceRodzUq4HRIpc
wYub081vhnJEQ4h96wF1CKiMIYvSZp6C3AuHs4KF4KvDSUGabvi61d5bOy9HNu/hi+S7SHs5nqbF
bjdkm/5KiMhqUWPFLTwdGqAJlPs17G5sNrVM3xHmwzjXLphxziWhDB8YSLenzRVl9yXScHmmymsg
zwuvwrmBz9mewCU97cqM590XGVuTJ/DWvXJ8q5uFXUav/2I3vZca3IhGBtsBheUntBwTtjr3N7Ng
wnrTQ7OY6UYip9q9/jlxwFL0RvJLLEMRgqH4oBhYeqzxX+RSs/PiBdDtdeyyKfOKEss+gpf/awBo
dnAbkWL3/M51nN9NdTIyJ4fFTioH/8dNu2btzrYZc5yauY62uYDE513V8J1F6FlTGfxHfNiL+0OU
D7OyOaIW83ZA4G3smLKJwj1VkDVkvY4KtasVCTPbkmGcmENdIzNkC/t4HttbO64kdWc+FIkkEQZR
qLMnCsoUbBtoOnggYC6e15yVu5FKyflnk7wQmNTdPEm+uwBAEWN+Jcg8OojNG3NTL3uGpDYvc8ky
33/gxSxjnyGpFgPQfZNFuGMgOvIZ2xYX+WwJz2jjV3UzMZyXN8W99tgggf4uerwkfg6mCc4ZcObS
mrdfN9+slVr9B4l9MV+aFlOUDUvdCNKWu5a8MKTuMndqC0RENIW7T35ZS6xAyLlgCd7o1y7ROkfC
z5YHin6tV+8V8xKaJ44oid+suRkwLdHeVMp9ctOds7gYWasfw2jJW6I+psmVmN4lS9ZvMTyCtH2v
4cSQ9tuCzFVUdnm/zNlIlg0rtYdwc1JnTfVa4ElTaQDskSwIQg5wGPRKn5r47DQqzH2Apq6vJFZo
4WlWbtPKkF0yermAnSx0ewLS3fOoxM/G6rY0e0vTub35EwvL0O48XQVVD72WWPPRrEo9yzFzEgov
oaH/xi389lx3ZKkZp291w94VsV0+KfNJkp4UkWufUZVe/U1CUNQMXWYF6TOjEaup1uFbM28/YSfX
pb5ORhRbEfZ1N6giQccnx4Px7z5jINxhVHCYIDpIu3F45K084wJAEKnVlcOTq2iT5fhnYeT/RAm3
ZzpZS1gFn0GZfAx89QL2SX9SPHpp5hXlJIGd7YjPs0gCb4Y6zCDAbYtWc0hgF1zLWc5jGUmFJl5U
rojjnwYak2b0P5p63A9JPOxIQXF/LHx7Q2UUl143Wvgy34nsFoapC2/OsRTuOemnT3iHv5l6k1fZ
9C8uAqH2EeZu4EtkJnxt1LalqO3GshYPRnhbavi4F/6EorDfobjcnVlmjGzlwNy6dNn0Cddc8zyi
ErTJ4j1YRO1AwKa/ixZapCbyrrMm5zhgUR4vTZKtJnbBSLS3lcU4I6ZfEsq0k27z0WpUpp37SOZO
lGHf/8ShSUq90jzUZDz5a8xf4XZfNHZ7WwG/9hEUIFuMWOhe2oySleXaJm3KVW9Tp0l+oMPDsh6c
yoGIYxOhe3Hi3rtEDIYajgIQ7YiFFKNmIgtnWKgpEn7WSCI8jFCqpMqTfgkX0ykzHr+2YWBPQAlF
OkxoB6Jm3047cmcK5YW/1BYi+hgj9rTWegSPsTuIKSpAvRGat+jYI5O6yh/zYbzQkaBICdvb6DQi
c7CMc9DkWTaAsDW2PsKy5ObmgX8wKvYzm4TDQ51Yls5R3VWjfobsdcq515tiWBRSDRP6lUKXV0bt
rWfzC3GO4PGjynOdJMUAISyxdN4A0a+nycHwhCyuzVa6R6lhU9pBcppj5zsg4BWEpfEMVDLAuouO
MPRPClO3b8D0sG85LXSB93Amt5ngfS371G64OZhQOQXoj+JhSOr3qF9YoXcXEr1OwrqkhZCuqwX0
K08KLkPnXkRoHPwvYR1Q1H+QMjtkk0dUBtHD3IgtJ3fUcQKyg8pLV6aHOsWSFqtihwh1jG/wUn+A
3RXUoOv43DNnP2N+jeLkkCxJck1mggvOA55hQ37UjZqA/Kn9RLoWoxXf6fOkiSHJEheLfKJ0IjQu
HKereHtR+68VreWxVetxY7x9Cxr/vLhIhRW9d93qpim22v5ohv25tf0r82SXoYGmWc9pERP+nBzx
wL2N0fy7kfXP2TPfOoJtl43bAY67F+yfLJWIgkIE2scaqgVgXPfRrt7BRwOcNjvuBemTPUPZ/wUw
HZ4gw5InjBmQ/oASmjzNsbiEzP2iYViWtW30HmxrNjMX/rOhnNLe7z5Mv76CaPAQ8fUA06p0jdEn
rGqIS7vfOBSsqcBYBiJBuKWs3RQd5ib63tTxdoZxS6rmV/CaIYiPeJ2GOopTFukuZUt8DhHu8GpE
xFHmIg6P1uA+O8spFs2bBocCjWf/QNl8gYxlSfHhg6yO4imLuympnK57cwaNhx8b7britG08Hx6p
5FeDo8Hs3M/hb5iOAlzYDUNPxAXGqZ3tz84oktu1g8Rb/7ZDWBogq5mWOO5h8KHgIvfVAt2uBJl3
xDw3y8tmmiIwde7PoYH02IfYOMDfogFKQ7jbo8hUqTdMkKszzFGtew0M2uBkD22+Ax0/TdDD6qk7
rqz5IlFJ3BzI0p2Jc4ByIC/CzXUGMOdlpMm83Q9wLBg8dmpyr53x3CsS5FHw3Q2iqQy6IrEQc3cu
5Y8wIKskKrILn9Q3+JcmZbfX127augMz3nldG161Q5zN0OqdSbBO53503XJGfkcaeXw7unM/pB3n
ecIX/6D9YTtByjPkOP3KbQenIxyGOhsE2Y+kAw+ezQReZ6v7qTd/vLhdTMu+m9us7rEPRcrzzlDx
xlWEBPUyXr0pd2CMcuz18KUHdQ+Dde6em+BrG69fEeq1lLvx82GdgjPfUKoh5O5LMzokhz6GZxx1
SlZP1h5Gsv8MYH7xKLBDNKuoMyTr2EtsnTlPfoShqC8wF7hPRat4qFXma+dC6PQTrqKsQCbngKAa
mglfv05yNhnMDFY0c+ywgE2bTsbXuJrtIXI0aLVJVzWt84YrawpAqgi9OWAouuaeVU0mkuTkLoE+
c+9JoUp53PxhARXEcLBR9uFCpf+VNeqF6Gg4iCWE24COfrZ6OCLEnBbcTndBGGzi5q6EjF0UUTA6
GRdtkwcJav1Zzz/A3b6MrTOXZqIm2wz1U1d64xe9cAVMaG2qBQGjaYLrWc5z1KUgcNBSgCN+iYaL
rCvdxv2jVwMIMXZ6GF28uPac5QEuPymyEkhluJUXgfnsMs+iVF3gZC2UFKk7xAIwAghj8P2cij1h
6uzAiEBRF9q1JJgh6OkvLuFL3iUL0h0Vg94FxW000XyMeZLPDT1GSpoiWLu2lJt4iWvEOOu6ognb
yxHeNyBPDXkjfV7hYmXbBgo+ct1UDoUactx3pznuFKVtTR5XzCFbNe7lhho00AgpENOGf7x+w6x3
rBg7ugtkbhttV/irOlOZLASizuHeW/XRw+KLICPJ8nSHZzw+3Hmj4lBPMu8RCnrgEFqmYUiQJhrO
9gP1UJfOszs++qQ1R+OxYzc4OJ4MBG2RQ/OY9DSbpGOyfiZxhfL9M47FfuV7mK8OFh6bfCRk1ySV
8+Dn/YD6FbYMYaomvFEXJthcmkncCKwDM3/wn/ap2S9tUrtFBPuJGzwe3rs4QjiyEt5TiAcrUveP
OctTAEJbBq4SGlUE09XR2hwmLBbUTd1N0qOZv+6xl+IZVbnsCUZDgiABBCc91N0XviNKJYC9YAo9
Y5xx7lfc1N1xEh0O6sbswA6aJ6ROwnx/7lgGhUmYDQmCGmjfLCk4OrAP8syaUe1+oYj7KOCgegZZ
xQFxR8XZ0rdXLhEFLmr5Je4aieU5vMcuRQtUbxXaZHBlqU7uCv/w2mDuuW7DVjVzvOWAO2fHICRF
JOg9oQgrWbvwnGFvzhDoChmlAzaKjFKifZLBMLGvWm+RRez8xD0cK+Nh19/kWnl1MhTRhBveHK1d
5xtPtv02r4MsBfbVlLgp63ZgjNgcgkV5yEVtk6pJ6e52V9cGTd7N25b3tkFrpy49CIwww/iCELHx
OEkWZQFGYHncm/d4X10oWDO99CxdJsGrUOKqdcMgck+sc2W0JWkPLCifedAdYeqMmlaJHFELcQnk
t8aTi6Nyblmdzwbs6omjdifjejLx690aKxcahkYGQ/9xXfujMTPaap8VPiqYA8rNt3mbSuxw6oTW
Vp+GrnunzGfVaOQz2Rd6WuxeLMwB1mn2umgm9Rz3KPubmpySgZVAOKRu/GfSNjfU37KUwfKq8Kxi
zr7AdYSObQGZSw5rDn4eKdjfYX1Uk/g6g4JeLbyNC0/w3ybUSOlzBdzJRH9le77Jnp6cFn5PyxwO
FeovtG1UdfAqsVMB/ZjMPN5msPi2pVVzMdSde+AjnIeDaLM7cIfx1Hs4hbpIPvqDIw/xrt5XW/Ny
27wlx4AOaqQ+PKC+iPPNtpjUgEhFcqUkvZMUKOR+aBLY9JUQegusdFPHmZfUgEqTYiYlKsyI2xMM
xq+QC6sHjS4uR/4bvBh8I7IA6GQBS+IA1BfipVaPdbEa+Q2FEO5NZ3W2jCg4GXuKWk+fmL/9aDpA
79MugypY9JD2YGY7a7KjDkSjrnzaZFvTuQWfoigjgJ0yWu8yBaBUA25CXW5Ve+ghJcg97jzgnJ5R
04g6dQa0xHWHpTqyOR020qEzFDLD9tkBZhjtiW7o1Ck4QqmYyQuD6995wECQu1VSx8szUnaqONnf
DQmxIKn6mSB0MNuSPgZ5JRgrGDmMnXuNibktABaKxWAVtDBObRwxv0oHbxiH8pO7bn1z7YbAKfJI
YduSuVDZZVRuv0EpG1PHZxmcpuHI4/hHgtCQCsZBNG8D79vshj8JLK0LaQvkLjV5490vleEm5bJ5
hUGIfhuWugIW2p8smfy03qKUIfbg7I/6sXP8S28hGAdM9TsJrqgXHhcQCgsEDCH7x1XBjYeNBClN
tEfHbXjeKjqkvKNxGvsdh49kOJ1Aq38QO+mKCChGvvRqQ9vC9orCb+88kXDK1jYoHTydBW6dwKbq
1Cd4vr9FWzSep3k4N/74GChRxgFMcu8i54J0jQswQX8EwgJKXP1zTxd7xPFZg73nvbkQ8VUkYb+j
RV3BxbpDdwC7Ri6ibBfwAkp8vmcLIF0O4X0JjvGY9nv9JLzaFL1hIe7yUsgahmNb3J37Tb+FjnAP
Lby6MfY2d3SJynxBO0Q1SIz3Yxy1ijhA/1K50vHKUNeXsKNAVvxQpyMdndJX/rd9Q0HvMhNkcMWB
NQVgTNykA1jiTT671OadK/ZqEY2HTOVKjWdIosIvME/HWAR2hNXcOintaVSJqM0Q9KbRdLAld5eo
OUYzmvl6M6+1a4LTBBEWnuO4jMK2L+r+JBqKu9n5BdRvj2R1cBtFQHNLe13CSRlvaJZjpI/jKsRh
9RI0HrphNz6VZNLAueCKGGPoUoTJ4zwdeMvaAiVjmwPHm8YZwlcpGwQHOYWMADpDvHbcakxzQOZH
gBKmFOmyJ08gskVVA0AxBzOEuDwbB3cq1tj7RtvgFZ7D7rk+gXa2oJLj49EiZjeDwRbqZMLid2/m
qQ/2byk68e74+n109zUDHRlbUNjASXkfAd3iyoIpV19g2F9hgLt+1+GPiZgL7Bz61OX7nI6wygH6
TuO8tt7FlezDzIs9DDOQ0UV6Mo/wdlXcwuNyhNsrjn4Ci6sNpCBYyBwhu8Q+JSIvDdT6Nq3wmp2x
ARRJP1StceQR00KSQf1GPkcNjBuxHK9mgFqGG2wPqlP8EPijzRxUpUUM+ZjsnLXkg8+w25MzTKt2
PFx8OyP/IBUOilUGj9Dv/apOrWnvljXzefZhnQ/OAFxW4GJc+r59aOzErq2LgJvYqSic1ioyJZ8g
U4AjEgHaxiiMzdFSrY3bZwh0JNWdA53B98rkOgEiO6r5vMOzOkXgYlDua4AkD0NLJJdiN7EH5DX1
N7Rfnygq16KzJL4ZvhDkEK9z1nfDnu/HBbKfYou3XwiRnbKWzTen9/oCKklMNDb54mzPLWLlMphL
YYMV1MtRum+pz7FB9jW9xso7YXTZA2fT6xkkuyOMVJbKDbUuthnohcdl2VEHQxKeRK8mtm86OhkK
KSJyw3m6MHaA5JsUewSnMpjluDl8c1LwfG9kUnUeMov9VC7H1evPghkEHm3RkDN/+ejGts5gPAYb
EyCnse94WNHBGaG44HDGYj6trq6GmugLIagMumStnHZrqzkZ3qcpuWzof94kfMO5QMM27k53jLk9
9qD6Yshr0jXQtFgbOqGPg05o2WF7v/X7D5jlqLOBX1caGQ9ciHb9rjDT2GRNcjTowAJgEe4CWp88
p/LgTPbeuti39q8AO4OLHoMEVRN8HRY2GUy3+henFZ+KtlfsYmvO0IEgTGCxOYs1y/CeZlUo7ln4
Pijd5Z5un2dofCus+KWYPATqwKWCvhjalwEf3kXc+4UzIBeiNj1WFY5EJRW2RwcbBigxQUHrnhWY
fsCdmCVb6hygwfJg1gqMlBSWujVkvA0SvRZrL+jtbjBdoQWb5BMosE7WYyiHuCcXQQNd/SwmdccR
wrSHxPVLUL8jswoTzhYoiU8wbd+8J0yruye4zcM0dzsrvANflhKjviSXBofzEqxtNvs1RCEthqwb
GEt1DzAGQ+JLuzg1zMei+987S8ZVct74uiNPc+W3wO2cPHTXvlSS/Bj8fXnt6qYAlcuvvI5jVn5P
SrPzprN9Xhh2IDTv+xLCtqnXbk6guU1B1nXw43CfiJi4yNCKi2+QngdbuxJOwGOm0UKmwBhl0Yfh
lgNscQtITfA4uEvmMaoq0FHmk0WeZR4GIyonBmg26f22GmH8t+nfGNh/1DYazqEUXkZ9rQ6AGSt0
lz9g1TwexnBFBl/YVzun5ITL6ALgmthx0hE9e/dEnrofdNXfAZYYLnbnIAyeemN77JTP4zTIJ3iI
vQUQMB9tve0ZokkKNqM/b2fOcl/+OTSeThMIxtk4T6pEDxjnIzeYOlgM4huboKCOd7AlJncFJIMh
I/wBUu3WbdZpIh4Cb1KP/cpVGldwTcIdHcIHwKL1Bbyn5BJvCQYf4QyKrfVzs7TALHbxvAxCHu6h
ihhu2DXrm+jJ5yuMO5S4K8pd/wBRcpNZF+69GZIBBMpuHCJuUKjRXXKIQUto6/1TM9e6xAhYXwE2
91kiIJjUYdXRFkZw7iSuLA74VVg8ibPFgI44hQu4PUVYRVQ4cyhTP0ZrB7XcZffTScnm3DpolbGY
UcW63V7QWQIvsG+CJVNOa3hObZNNJx/+6CtBWTuzDYaAaBg9F2MPf5ANRIV2PCf30uLPHjO+CrAt
bivRBwl/iTLw5An8DHSVMYr0yHx3tv7ZZ4BbwTws92nJBY4kfKjtDg/N32mbiCrRCEwFwI2JzwIj
RwzNQ4yvQaiiLPKOcy3RHtEG/EFLEIXQhhNgJ3YUKiKlwYUAsOoUzRr/7iIRHli067LBKYVD85e/
tcvNsf7ZeuN4rMUbnN63iwrXD9C9xhxu+yz1pMVYHLrC3IxLASD4O7iaSYkF94Ym01Qc3lkpCvBj
gFC+fN9aVP/WwY7tsa30OYbnPugRWumwhA5QwlASvqsQSA4VDRfAh7HBq64gPcAM/QdMh8CnuXtp
b5G7Ysnmc82+6qGmKJlDzHEbFxbtMRtgBDldCSw0SqkxYtxxOCDXswhBhct2f3m2u/tVgLiDfdeh
iIQIc8X3Hm9UoymNvBakCdUdIXMt72dMavTkFIq371g3sPkGYpoawm62bV6vrY63DCoBp/AcOCfq
2KBGSzAA0BjKwlF6ASURCLv92Nb61ncwhCEN+CAewJettRWX5CtGy+3BNfGtcUKnJAoXCga/+OWR
KIchy/odet3LCpF+AZyIZLiRsFqzWwVKBGbKbfjYcpBT4Zax50h0/z6rfoK8wuTUF1GF/PaXVXYV
Aija8+S9ejseWbfrSZlQ8YhxbHsjiE7N4e0gQXwyP8DRy9sFL9F320WM5EMhCit3Umy96hGDTlQq
OtQHFJMPhI4dzmf8laPmj7XHYxrCCT1P+n4D5hImmb1P/PrYhmXjbrKcAOKly2h/Wfi6AmMKvqzw
jT6ZaKRZKMz22refO+rkfLfrdvA3cootuCUz32kOLD0LLD6uO2kMXeEI4N+WsM7gfEkONFaqoO1r
Z9AXAq4NCwAm3unPP/yd6GyyPRZMs0JINokBRA/rZWJaM894+F0coDgTr1kG5XUxLfJFQx6U0nFY
Du3gYneuZ1a2gD9PO++BcOp7KDBIQWR8aWvMY3og/xHEM+mYNP1RM7ldYsT8pLFpE0TegPU9JP3N
gWeRj9nxK9n8pZj5CubWwH62I2M52MbYesMVig87j2iq+krWFvC6xYaLwS6IV8p2p9Dez22YdRaB
DHIh27zZMYRKJJsyQbY5NZg5ZYbVL23s49dv9wpMSyeFTxSOL5hxU6oL6FAGyGLiNqMhvLuGJYtI
8Nx7aDh5AMy+BeeHt8h3q1X0wuUPeH6C8ebByzAOMa9PUDC5zFtQUSUHoGNvbFnq0yqaDKSMdRrd
I2LcXmEf9xNkHDgfRtOWiS06K8ebM6fRmOhLdFlN/8VrYvbRDBzNu+JHoyNeSsywkwi7He/B08XR
W1ejqJ927HkHwETP0fCnAQqmHNpZusx3xh2ejtbBxwI4Juu3DnzPMgGpLmscL/cCDO6ND4ilw8gM
Jw09aBDby4UKXkJoiEkoFejaGsA3VKvg6LvBkSV0OkHRA3IfcKicqiQ6sX6sxiBcH2CBh+fNC7OZ
eLfGZ99gQ5RggBeiEbhCv12DocAwxoJz7dMWaPOk2hmlFLwJD7DwgRx6fvd3dB9wLb0Bw04qM6Hz
6a3a71AgQrZ/RxbkOVDY6rRppS2xNw7wk/KCi6sEKuxmf3XVgFpfUJ3yzOHBCogDJTxXGn41wddk
W+oMvg12ZZhiKj5eNDWlI6Y5R5a3A3WynyVcYzbcYwLTRKtNu8iAEBHW1eL6w6kDbVhGGmXL/6Tp
vJbsRLI1/ERE4M0tZrN9OZW9IUolKYHEe3j689ET52IUM+qRumoXZK71WxXarFeqoGEx9Bd77MOk
+cZRyQGJSj3Q7aMLn8sprE/XSrWfjZThCKXIq+cmf2ehPCml8k0oJOmkDvmQ9NHeOkeipSFQZRyK
MW75hgqkHcLp5jvVhUHW7qL7Qc3uydR/DOkxjdym9nEGk36CkBjHjkuecTIHq5nfPOLtcrsQMU6X
IWqT9ASEkoSDMP5h/CzO+5vq02sxxHYxy1BZzR+l1TfeEq2O7KxlgoB0Oky6VwCT2v1TLQolJOvw
T2nLKaQqDaTB/ElUU2EmSO9LnZ+EV9q/usU7grVBT2o76Xoy3b9ls9aRxiSlt30ZDALhqCiNv83Q
BaOaI1ATPKSgSX7PjuEvXjh4Lsjf5v4iodSkhLiJ9a5MLu+it1GN9ewJlZWAo3juGqkQ5qOqvrUm
l8wE5VYq6PY0ZsBG1ZErkhMQLIhcI8dduBOstT0sKXMLu1C44eoJK8/6yna20qI1R+vgh5sZoiqx
psSnA+nMgiJDkGI7tKj0Ccxl8W2D2WjvUIW0Z06YSJAeVlV7WknX3+8aWWUcSJaLwqT+6qUO3oRd
KRia/w6r+pdDQL/fClUDBBfXcabLxNDyo6bJB+lBn+24KTEPh6XM3u2MzPUVFkEUlhFvLehy08xx
YhjvbInJQfb6ziw1L7LitqHdQx4MHK0G4vo4tV0Zun2KAAkRwJkjDPfwgF/LuSa2S9uxSjjo1rec
YQWag1TTCEZsHZ7xLB/PqegPdWGUcJdoAhEcXV0Ba29YeeN3VgrexKIRa4p4d8FuQjtZzq69QB1l
pjwoUGAoWznEtP6ZMpw8FjjzQ6cb+OEv9nbOnX0y7s758txaQ3eTZQ8owr/Iy3GtUGG0nBzDrODX
0oyGsrkDG62DvjafBjFR0N0k5HS3dznUTYgNAaVhrjI78gVm9rVstz6yR1Aht4CnEBA9fdVDrpnd
cbTV5eRp53E1+fy5QE9OxVpc6aNfjM4bdjOwOlV/UyWx0bUzJ6GqmV+52uQxFlkvRFg1hVbaAjtN
8i0zjXNtzFtcEq8WUAkQe/yuVdqkZbR96guiGVvPy177zItaleMmS3A8lq2Tn5y8mg4pWrJUOnfZ
eMNNyWV1qpbmeR2r+TEju+pmIv1VtHNeFvlLqrJ/2sN4dGZ7PHXEOYaJxnBJWNcCs2KBuqjGjUcy
Etzi58ZQ/bJMvCNTNJbI5KDA0pcbMjSCVli1M3HDq3NAoZie2tYwcLk2v0Hyt7f2v2Vs3LqzW0oj
cki6jqVaRaPWu2/dsH6mdvPudNsYlUpfgSB9YPuCU1k11OA5MQ9eZQS93swg2O19kuK1X8g4H9Xk
0dsPNTkbCrq63FcN4Jd63WBvoM8zXCQRGtxfZQYvaoAK8oyg9i2qkZ9S775YJGL7nWuUR1VXmG8k
C0Ero9WjcoGRX7CZGHy5wSwEHCdh5LzBaXvmxQ2WpPatqqjPpQVa2qOrKqhBPPBTHx0te9js9b1F
Zo26Ew22Zy+vRp+wPOkol6ZtqN7qYf5FPBhUkAunsFTNGhpLZ8SNMssYpX+MZ8mCTMmUu+2lb9rE
2ZsOCNqGeq0DwUlz9xL95sxOFXLWtbFZoVRFTX3e8hmI1CvPmfTqs5WAyzMg+prSo4TyzBQ0Z/nW
IGLvqCD8zF3+Lu743enGrt9OYdOy7bS4XOmNkTyPeBwCQpjf5slD5ax0J8VUBm577Q5hQirOc0rY
YeChm/YF4jtqAbsjspG/rpKZAbru+lkdkzHOi+bU5kgdUJlFounFqcQyEiEZuI31Z6MBaBai0s+q
KMCvRMEcI8vThERLuulwz0tib/slvdn8y8k4t07lZH/WdonaZ9H+UHsAiaPA5/Gxa4UlfTn2SHGK
AUDayi4dqh+/X5iVlXUASKfdbKAUzu8mAPbOnj8UgWp48Vt1bP3OXPXAW7rWH9yqDWAADISEflWt
dZgbbhJMXX3M8bxEYp3DQbpNVEKKBro4jxDY/pIuZ7tpwtaYYq4Vh08BPZyJaG7oR+vQaEg3rHF8
6lX2ekfaJB0rvy1zGQ/zMI8RHXBwJArKvtaWz/mkXLWt0k8qAYK+4ihbQLVRF9atTSWvQHyR9v8m
XUnD0exttqzWV8z+5GQOaWkm4y56FOhfT/3JshVttSNeCNo76AVgBKJ3rp6aD5wylzC10GhgPX6r
b3NaKYfZVib4SPOvnb4U/fKiVPWR2Kiw6LOv//1/5+re5c65AZcLxsHjCDDEH7dEh99jNuCPtGv1
2W+uX6qADI2L1o8WgzjPxw+bYhXGl4aqhEac63qge4GEqUAd1b9jatz6uXsBoEPzsmWHJClOSzaa
/jzrSaSU29MwaSn6d6a5LWkPqju8caIPFzScpzwvysuu6qDeRJyJpgk4gO6bmxjI12bbV9EtjmKq
/NXSxcEbu5KHUHw2pfWeMjVgE2nY9Sr8gL7jau9o9DukRqhEbXUfib76Vv29OtZTwXuzCsPCJ4Fy
jK5BERpa9d2J7DQIxHH60As/B37xyR5/s5P6D0tGyXNp/1vzInDKD6mKHszbGE90rAeTbcb5usUT
6xOCxRX97To9bM1pWKEYZONTiXzPGvM93zQIVDHgNBEIcdpDtmwvm5rXB6I/4LGyb2fVOyDT4Y/r
Ng/rSPo7iezvs5Yd3HkrQ1SkhZ/YHlWJ9slDegM1QCNiphJ2PZFoY742OCKPpGIynYwsPlbpuoGT
LX8GZYiy+m+/uhSFj3VczsVl5BuqayRXzqIFzkpiUiPTECa/59YfgY/1FP+Z1M9oEYC3kCIb42Ac
1Wo+SNeewMO30odBj+EpjrLcRXuIiX3M4bHmPaVzQrK/PWFN0K0L5BptwY2Doa4anmh4jTS3ei73
P6RISFlbN59UFWTJFM9GWw++VS50y1QI0UoufNPThY+xAT1PXj7JGqMlTymIDno6AvZYgtbqN/y+
X0zVerDLWmXOUUa/pkQnagSarU3xSx0pBvL+5CxNfNV6vsbu1F0zufxFBZqH+pA0kap1zyPHTTyq
KGUKUr4CCbWhLqjrFYc6v6IPV8Hia7srJtBUHpxlW7gAjHf2diOoK/d3M7qJr2ZZBBIPgtsqfqJS
/ZmM9TfcFT+PNIstXX5OE/LtxdSDejRZZvpfQk862BP7tnnVj1pDlaXtCEgJ85Hvj7XZ9q+I1nzd
zD5tbTcY5fKmGyB0qBgVnBrpeGzFMKPw6f/uT5yXp3/SvvxRvf2sWBOGwekBW6SfbOqp2B/HWZB6
OVLUkWj/tNEJmQKyFZ2Y5QA8F0R5RTgAwZBXRE656h11J1TaFUMCeApbO7XJ25qdgUyTYMcVQlQK
E/MzSnuZGxzh2xbA0Y2pguqC7hRTbR8qXV71bHynhWTgMkbMI4X2QSL9t9zf+WT4Vsp8A35Owmx1
wBW75M+Sfi99WgS9yI4lL0Ele4ZWcUK480FcxZvD3evr4/BolOxJAdyoEhRzKYPe2T4qa3KDiqZq
XzdQAOm89aOs37kXKVsxQeP5OLfCwc5mtX9zNveukTGTxHkkt5u5ZnpUUzOcoZ/5zoivQBp1UIp+
8OsaWTLR3k5FTR1pNTABtfu7XIc5YMS99tY48bpmZ2vSFhY65cxLxpmE1SuYzCbA//7LG5rvVqt+
e/Z+uzliiGYWbvK6P7MNLzeFLOyp03B3suy54R/7mgpolVjnNe0OjWW9cbyyg//3OffGvdh+jAm1
p9tu1yzXT9s8/AYdypGeRs64fMHEvBG0gJZjc573f8hes8M9aAHScRdCFi82GZZal6M6NXH6uJnq
p52BcD4HCzEM+B+9tk9jjxaqwFDh5uoIzIAqDGv7QpGENMJ1O7t7nLqpNB/ku5+EO7+h+eUWVegh
pc7Hb2towpEnGuvca9JRqjiq1hL2in1wsgai0/2ram0a9+34Ujq0BxYboCJox5fm1Tuex9zczEv4
3xc9VwdqxBYfZ8YRMcmr46yeL7v66kzacey2BVE1D6TxPE0QzVXi7hgXzKGcPhVnPJBnArClQR62
qGS6/W6isbcDrkPYNPZusA0uQ0B5aJleGRE6pEjE8vNN53EHTTJo2vfMTYi3+kSBh/QNaz0WYFTT
mvvLMn6vDtM/FUyfTulGCVfeoas6qKcCrHIybvo2fJFzyQDf5u6h2iK7mJ7SnDPfVrA5miJBwNyy
xOxKas8rv1j/REhEys3rG2I/1ysNO124uNDf4O471zpeG24AIcr3FJ2fn5Ou729D/VlkaAz75tB1
43bOyuo9p2qg1yGqzP2nD0aPgC4t9JO2Ex0roMd/vz9YxNYyhjU4E2ORHCiSKo+pRnp1XaOzlBrj
gS0bQGsmcELPyWnKl1DbpjLaCouJzCLzVu+sU9PQHkFrz6+tNQPPEZzEAsZ5ooOi3h413UxiT6Qe
s4EYYR8txrx8gZar+eD1SWECU80nc6i6oyK3X0b6VKe/eST/iZFpU8/N50HFTChahAhOfVdRTDNp
dSGUT2RVUHT6jGCtprMeq3kGP2KarwRuSMid8TFv7PS5kM5rmaKo9hi9TKUjW9JJfE2HKTKgnJrW
5HE8Lqnz6mBE5DjhWGwSYv0pzfsgHYUaKJVNhvORNCfyxEv51jXph6dQvwvS7WMNE4yuOK5JrHlE
jwsTNv7KnVCCQZAPj1q35R4W494EjayoAp4g0+U2sWzImh2mLp8Qorfovh3Mm8B8UztBIM/lpVP7
k5vM9WlegFvI8YgIol/pqQHAsXL5N8+SI97Zx4kgOgvZiq+5IL6ISyijrcA905IcA/dNMdZLh6Wv
yPIsAFVDENc1x8lYlCOCZBuL55tujHro2UwY3PbV1r+u9G09Is1g+HIthHGac83RvmCX2QjFLbIv
fW3QAeTLyqNYD2Fho+opzbc5adWzzH4njX5fVIcHaFVRAzJcAt989sLBssPxPlgq2m0gEIq7O49z
BfzT9g08fDPWhG1YnQj+GSljXqGKpEjA22YOAKEgAYaiZHOaImnJDXCujt1hvKU6Vych1i+6XT0b
yooyetq55vk4zx4ni0yPwrBf2l7cNc7gCZXceRb5F0jDzArovqgbTKqmyz+JpOGXq/ApYfLPSgf4
jL+l38XfvUdsTI7ljxv21Nlg1dJgnCq93C/Q4JHoe8xn7bGjiIf7XGRQeWSbpfPgs827MVdTk9ft
qSsbTqc0dvTtXsG5t051o2YEHgsyc2qD2Sl+dL7BVKF3VABMpiCrV7VcVAySC60u9bUVZ8Wy/ihU
O/qCWKsgbdUfbJKLP/YaGV/qid3zCyvjYc45/rk53NmjqYLEqywxryrs2A45ovFe1tPw7iidOGhJ
9VCBqIRz7/5JzQbXl3jb5cg+SkeqxtCVLRDlUUr6AssnoloLbWUv48mElOkn7NxqUWtBoilOmBxT
J2/CTU/zQ1eIg5FqX//9ToIINShVyHfTSO5Do32RmW3HrdWbfi9VLLGLwtblzjGUrV5QwJ3KDNXQ
6n5Z0zRjNSOnjoHkgyyH+Satn6UFkrCbm9MuEUXrY6ifGtVtLpmm3ICwMbqQdhNQcQiQ1lI0RNw5
XLc3a4DobeQhGjurjomCbulYzxy2noblND1mcjUiVLRVUHGvqi2gYF6xD/cb6MVo1mFTTN+kZ/cR
fRxpRB8nIgE3NHR7jkbAbR+6PkG648ZTVzwlxcDovjJrgV/mWHUOxQhzn2RPlqM92DqTWde0mm9l
3BqLHMAe+wesjnhR8S52iACAkTmTOVfoUSsP/EibaF6Z1qcWjw+NWD7OW8EXxeyCJUTD4bIHSJdP
uXHRMNFE3jTfBx2tJAAWgWeI1XhKE3vtGceTl6z+2LTh1+z0JQrf4aFemyfNys5U09Aff3QI/LcH
LVCT7rmfMoADm8mvmdRTbldsuzpWaRw1oqzO6Nzvcs3uirCJXS8C2kCOUstvnIJHxaw9v7fTCmgO
FL+yD8wxX7ngKs/dDZ86kQE6c4eDblwBYAUCBSNfrJM07CLI9UkExlI9tRnxxyU2nmD575XpobE6
d8byayKvGAyBEUJRLuXwgc15IZqnWyMnLd6nSirHSfGYK+wWd0dNBx5963EzT5dZugZv3MTXD+Zl
z+rkczjmF1I0EB7OIF7ITUTQDDScN5kWE0Y2Bqyw7+AjZNSyQK9TDrfpOIeVZMpAB6scUWIztYzp
cdjU3dhrhCodbKrIp3gpmWSrZGD0NPMHwxt/UBj9TQSeGAHUHsDwx4MzFoFG1YqfFP3ZULCB5Hoa
06LrMrFlZNVgbw6X7BPGgw/f4fFx5gENPPYQoxsCrDTPrtMjEOTp9FsLl41mpTHmyO6XRq5vNTon
ozaK6zrxN1ab4BOg/nDRF0i1geFgRV5MkavflOsTHyJlBPnQHmpjug7O+pDPg8HXsSThPsA10oRb
SCoNDsDHaPpWt3IMp3y7NW5e+uailTg/aydSOS03CpCGAuWs285g88Rx0tmoYcNQ3H+bo7aALzgU
DVSdimJdySfrwzF3oKwx2BwL5cOuILpQQbiU221/SdwZY4XNGqTcvRnlCPuLeG3xgEbp1jqaPaJA
wOAFX5t6yVKO/ERDHF6k9ZM+I7iSdbZGFuhKDw4V4BXy8DPvurWCF0ZMWB+CwUIG2FhNdUrZJgYm
GQCpdozw5oCO2+if2qU5jhIh0dzCYZQCstJyMQnkHfOjCfg+oT7COI3OQ8rpTlXmX7OR+iHz1HM9
8xek8PjxVE83zDMPBOo2+EzDZZlbwMw6zEwrTrBhFAuoILIHVgUDTrpNfhTketFcWG+NZSwX2IQh
0FX3q63hpfUMwLtbdxGhodfMNKoMrEV+b1X1UpEscWj2CIilKpF+asjXdJ15FjYomNXkZaLFsVjw
V65qkgRqNopDR4yZz6nILJ3gxuiq9XU2/+WDB2tg3GzE4T4pkX2wJ7ExN/IiaDQG+DCvFq13fxbS
XG/dhSIf8SCH9IfO2WixC7g70C+yH7R1iXLmsHhO7U92V+aVYfuXWnhiZj23rv/9gmnqnfITK56A
MeGZMLWMXnvcEefcndzTltCM6ZbOu+SLiJ0gpva4q1MRkawNpKOsPzQzN2jbC+8Az8N9PRePjjSP
Y6jtX6e5MFjUG8xTLXntONS3ir1BxyMT8UEwjKxZi62s6+JSc3oUjIwQWQU1q2ftUcEM41C/GG/y
l9twcRp9cSi0zrrX+T8FoV9oAsdwmogHpVDfDS/jsKfJzG+HpAtTaNwT0rKPucLCQD6FhjBiLhDG
L6/6oCrQgw+aMoyRQ1AvWlj9nlMmUagJRI7HNDo0RIfAwTGXqkZQon4IrX12aVXFPRKu/Z24bX5c
iT+HEm/PJCeQ8i0RkCnDkdlixEaSxonilbiuTQadKsmialZIiU2BROpu+hAowpayx6SUpv+4zUDx
UfaE9f9STgnJ9fLMCwy1S/xx+CyQOy/OGiJqNq8YSishk4ckKVfcITa6AweGgJEtR4a66T4/EQRJ
6xM/I+h4i1AJt1Ae4Avpz+hmI9oG+li1hOa5CUOXoX+PFTx4bboyTlzubRVxcEg7J0YdymLiVGvf
yW9uDsuAA7TNxnPZpVXUleJdsy000mDBT0k17WWt/gJKdp80sEg5QdepEyGIloI6QWQdS1M+iMCU
5dHT+vWUdbZkrLER5Cy5Ea/7q5WbFNXnOTSdCdsR9a79iEZoPg8s2sZkoVgt+8TH+zhH2mBOB+Eq
n5gZ9WO2zHRvyOUB9wXzZVsya5nrqeg1ZMs0jUSrdqBja+Zmks8T61hmLHa0ZAqOBphOjPlFtdn3
sexOEh3Oo8vrZxDAQJxKgWjZaf5tY0s9mk53WKko4dh3I0QRHljpZg/9LJ/tzTmMoho/MBwg5czt
k7X1p6WH6Zc622ApLC9KgK5ISa/PGk+JheczUvfqVaEj+kF2BQ5k1TMku6gf2OOpD2zblUGOlWn1
xvpQ2+KhX+FSwTtxsZHwUSt/qq2Y43xhtyDF7ygbCPZesFillV7Gg1a/IftlLK4/7BF9KC5AwElq
GA5bK4wwTccHxn6Gk7LGOq5w/GflrddKFmJoWoWmXCJEkOtXnJ45DKRf1TVI6pC/s3fT4+dA7mMj
Tg5OCX/bbvy5AToW+aKOG8L8wzFnMySY6Dw9Ww8Hc/ht9w06tOKz2RYuud25Yjhmcayr4dQ31S/D
UJdIqBbwOfPlBgVQFqPnKxPNnwhI2RXGlGJciRK1UVAbYBZCfoxVwFFHvPt6grWLCEVf2IFgFDvm
Gld+Yxju0UgKye95V3sqQh0nHjFDcg4qp34syDAKxwHhdAppR+wI3zLpdfzos3Q9ZJnIgmKSn56z
zgcM1OyjsuEbHOwLih+YKBNvDinj32O5XddlWa+moryPW9U/khRzy5aJFKZtZDNx0uQy8PTrOPxu
bcs6gsEBbN0Z1o5JMlKavLgK1vyutPNwSQw9dJdZXrpSvZG/ZL3OU9QvTYougzttgKI9jGZJp3PV
5jeVslCSZtS2dA9pqhHYMkP3OH2C1AeJ5UaBKIqGabzCJHqlp19SvYakwxAR6N4ZuLp7lUMuHjry
wLDdVO+WJpOjnuAYKmTpRE26CzcK1zqPmCEr3/VAOTISehIz+dQc5dVSM3S2GDTPjVmeAcNea73I
3qXonrpR099532TULE6KWVjTKaIGObVhJiBf88Beipz6FGLvur4Ek1y65vy//zro9msHZXUA8KgL
3smxPZNb15zd1qRZYbV+8t42bihLl7b/GmqlDJXE+FEdfp4uJkPfiClwrS7K8pUjJWfKHvBZaubR
1qvqRpDfG3nTCGW29afSbCxcZnab+/bkymw9F54i71rBgqSq6hLjFeQcSHemb8K/qxSgOVjfQL+T
M/GoWtzxoQdrPwMPzsmFrMWK+0Cpf4nMeGpKfbwvxANy0lX2CSM87m1QiJNmluavece1EAZbUdZt
5i+yuf+NlI/ubqsyzKoWmSNE22zUe17m//9izo+pbrKid85Htwr3lhNAwBME2px4ymNH1ZjahGKw
l6tJCgFGpn6624q1PmwGzdIo4OonFzCW3lIkWFo6UA0w9dYjtb43m80cLVb2sbUWuTGTzVcwOst5
0jWBHjP5RvqkPRI6tD21q/pqNLYdJujZj/pcdRfEMpZvcskNbZrc8CT9Ju8+nFVTPeN9o+8gk8ax
S40rWRvVFVNfde0U8l2LdNvCZBFdxBW3g/oslhVxYorpvGYmoh/SueGS6Y6lg7o4y3Jg3mZRZrNe
5ngjfuLa73IfwkX+TWA9Nxz3NpkyKpdsor6tXEi+x0CCvqf+bnAldit/eOu97W6qNCMJgeK1Sefs
nqaqB3oHG0y6knbMmv5oqN4Q52X7j3dQBFSsdwc26mtHb95FtnQZjdAI514z+8fa2g69yhik5fZy
hBUCG9WVL8Gr/klxNtMLf7vEHcBPqvqZHY6xDnNyszCUyHl69cqRAzYRx6zL0Hw52if63ilMlQu1
3alf224bE/bJte/q3QFv5hxI1q0g1wqHjbbgFSLaIB8bL9iSbQ1Lvp6UD4+xfLYOBixy2KfLBamV
HepLohzWXiAJdy7q7LJvtMO1aOyPcgAvYgAesW3Vjd+iVDwm2QJrT0xIWxtfWHMe+933ZbPa1Lwm
CAPTY4MjyJhKC0lP9rgZ2XYwJ0UckdKij5kb0rV0FtYS2CIoB6QOPGo18NwrxM520VPtHY8I50pr
v6jpOp0mTJd3vSt+SGHKThY5KnA5pAKYBkt1vqFLmtcRVd7Ky+4xrN2xkr6PufXLBC9HKGURoLP/
8t9/Ww08WEuFGEKp2+O+bsEHYDyQZu7zL5Ln2TaqyzB4J7Kk7HAPUIt0mIyyGUSMTqA4oPMekCdU
cTIStwNtCaXHNu3iGkpGxhqca0FbcQlb9S6RWGV772u7+d8v9I9iCvCkiHlKOf5d72IDfd11xOlH
p0g+GNCdG9b509iSeE5QkApQparnZBy/2kVxo6yctHO/GjC7npuDymK9dSXZS/pOvMwbYql1zuC/
xUkFroDT0ziuhvXZlQAm2tJ1V93Ce04QnWopZ4FYxt+siTFiluBsA/NsUp0A32g/J+04aGtxKdmD
VdOGnJ2pecHmdLG7Elyjmo+ms70r6PICLj4jINv8zXTRREJdvLj4EyNSwgh6M+i9chPwJYRsd1nk
89GQOE0SZcqeGE5PXumeK5CLExzq8jSQhxDMQ45YtqhMXGeAAx2dh9Euxeyz9pO4FgMVcMs+S+d9
C2zdturRzLibp6zPA7Y1NxcreNivvYXaN9e2PXnJ+ELMYgz8hm8GoivIpdX7XMg1GYzJ4zqxtlNV
DTfenk2tHc/YAoOk0HjDEVOM86QeBPGIRHr07TEB4IlmnvSAnOY6FFDtkTqwqRJ580y1NiLYSh4B
MR+oWY4rD9zGVAimSPsnlqF/9LbhpIKX89riwJuNbgf/LMdZ5xcqDvq13tP7RrSE+jx8AZX0z5Y+
3SqjUiMCcrgNDT0L8EH9bewJo4RlzL7XPitNdtFsKOP6RrdDF24dtXQsR50/cavrWEi7ZCIey0bp
paEkY69UeCcV7De69tc1VSfEYYfruSISZF+51wltbWb2Cy6JdWeN3xwbbRcqARFZMPZ6bSBWK9Vi
V2Y0h6J1p0db+zflSJvlfCYeI6p2ddqWW/aJgaSM+BN7lCMgZrMe2wTV+9R8NpRu78gV9gWEE2Ex
LhFVSa9SqP1ZJsmpyPiqR12inlCSS4e/0nenPI8ZKQsSCcw33meVSTYxqiyeTemFeBPA4hnalZeU
nldQIKoybKOMFo2TLC2BwJF+hkNnOVd1uWhksV1Fl1BdRk6I5ZjL39JEwp5azseY0aveOZ540Xvs
OLlDRzxxpvZxBljKTQiaLYNnMvAnIhuzn5yZbk2jwnKtyJJTPNfxJO7/879ftGwsiBnCPGpvCnhW
hoc+MRDq6G4iYumw1NF+Te+zOM7O9NQoU3mRees+OqP1s5WuuDRVRcSVql1wZ64XfZOYwev2TRRA
X2Yvq6NZ247fute+rwBMtvooMng9Xay/LVWG8+CWv9hoMEJ2+OCsyh1Rs/Yezo1tjSa9tJEWj2/5
phoXa9y4jhLYdFPhVeryk0L2aEwaZuHjD8V+qSUvRtUiuZZTrh+IBlL3ZkryxJRNBl6HJLRDKRMK
lmkmlSUsBmES88muKc1HsqPFAYW2cy08VJcW4SKhXCoycCi0OMDz/hR1Is9bRSIcRXP8M6Syk9rF
qulAtJVM+Ob46Rha9jpOSTAQvfsptgqhwnTb+orSHYsaPrOrM44T9bDg+T5kSg9d7/CjK1uxcHAY
P10Poeys4mos83la9Q0SJc350Rj+gulB6vXJc0ycFiwTLUe7j3j9gq/ot4cDydfW+Wf/zzqJaBq9
PiL58HNPribxALjZRmSJxF2RTIUFj6vfkwiJT0G+eGZ+Yfy+rpmjnrrUYa7d9r5hI+FTwJUyJ5N7
WKlDD2QhfkYk6HkHtpAb56SiRokL5MIpKJ0Xye3uawNSERTWfwfuxkAh3MGnJjQ23fJZlYu4CDnF
RBEuYdcjGc9R+PtATr7e1/8ISd2uEN+YIyd2cdxOO/Jrdx4mU7Q3XjLf13XEa66BEJEThyXN/GZ9
IawxE2+TkErQ2EL3ZU+BRTmiGcirFx1Gj3cQUsDEqgdp2V4Bchs0zT5tFoOwtqjxOL3n1DP9fLae
ErSG9vqv1Tj5tmqPCVrAkBPreR6re68UxXVmEEMslQzYQ1T8Y9P8p8TrTRKXFyM2PGjcGEXf/nK9
3gxmUvoyWT1MRvNJEdKXrb4VhsqspyT4mm1xHFZTRjQJPDFv/+zVqsfNy9j850zFxalAw2bXRBIz
3i4MQJOia75Holq97QBEZr9126TjjVWfzfZTLVCfa/Ue2wNaCAjvGc+0JHzpMLQMsXxSWKfv09gm
ZIdpB6yxLJuLlviTshxRRvJjsrni3SPBh+QQkv2Idh5pTJVB3Rqd7s9KeVOIMDoJ4iqFlQPQ1Asp
qYDZavtvnsyX3EviZCrwyzg3Tu7Xqqb1zkwrgN9BfZ5U8UzUf0aQC52HKM8gAnB2Oxq4hfVUbooS
mVbxeyDb0P8/5s4sN3Ik27ZTuRNgPTbG7ucB1/veXW1I+iHUsu+NpJGDu393Xm+5IgvIiCpkov5e
AeVwKZRyOZ2k2Tln77VH/yocFo/1kNwzvSLUyNvksAAhnVIqdo+U8HdT38ZXVSH1lGVh1PKsI9tk
1ppBPQ2KJd+05K4FQNJWqL77ACwsMtyNZwXddoyZyuR5dG4N59Uf81Viqm3v+cfQ0Oii5/bZNeE+
sVVZ0IBVSfBGeYn/SvYVOsfyg23sZ9xLhlbd0m5o5ibSeXT7HOoP2MWgZkLis80PMInMbHNciaEN
Fuy3X4bOOMiAPRNaaAKVxhlt5He/iNZ1l9rsMMZlEFm7uu+1ozVYz4U9HZyyJsZT27daCvZtEO9k
cTxpVoz0JTywqAMxg7cAyUx71ku5bYroxhydjzBB4KN1P2Tr/oBvtdam6AU4xqvjo3Ef7YS6GuqJ
zM/WdL5qp2eQZNcT3bnTVQdUcsjQal+1jfvMzs/o3DBPIgsA2IyNJ7IbC2kkA0SSDLZTHm4l7X1b
jQsjqBkvlmwLs2mt433Ag1JAnCnGtxERdhKz31FWlS8898FqkHElzBoXBvCDss7bnV43Jy46Y1lq
3U1k5mpplw7raaPpe6NEooJHyFhbTMf2VaKMtTeN9oJGNfWvjicOEEmwI4F6Vud9feLT6hdVS4VM
ogXmK3YlbV1mK7z/zOyvThbPr6JXtKx3fR9/9lGS32ue+mG1yMLGqkzOxMWZC/xP3Or8oqRNAnrq
qnLTIl3flPHSUKO2te3izREBuUDIZuDCNnO7H923CpKLSSngKaV9sIJtY/ss6rE/kdpz6FjZvcA/
oVykkoo2vPfnFHTFsvcIE2Sgg+w8R5Jfdl++2x5zK+22tarFqrXZqJUhG110iM5C2sYT7GI2rQDC
NCCL9hg8ZUAgCqZ5AWG/s4Azf1HE9SduaUrWLvoI8uc+zU4ic5J9GdnrmE4YFAZ74BaA5Af8EBlx
FneWLPcAX4bhI1tRkxIJcIuvy6XsaLV5evjWEwE2s0UZLMzUPukewnb23XKsdmmBWbBPoicniT4N
gUzLdQzAiGpclYa+l36Pla501m1FjLQfyIfJc27NFpndCJFaMLUipqdEmuIm087y8nJhRCa95aRY
BfmAAzlGPA1F9TwV+tZpaQ7A1BmRF+RV82hMqfWWC/o7br+THmzARgfAAbYAk+gY/yhIHELo0Ry8
qbqLOxOkR3+2qTNG3YIpV/cUeJwAwJaftNZvj1mNKLOwjJvvB83vul3iIXzMaDL+/B5mKG9Nxc5c
pi4FmykTgV6hjfqi6hr93E7UGZPMTraRD0e72kehDuou9cNtxXI6aGOwVtLYgfbR563TPQxT5K/N
sqHHjcg5FIl5r9yyvLWzaieVCH/UOUi1xA2uJRc/5VZ2zrnoL1vHMTfNqDfHof8gICw50TmZ2zQC
MVv0JlWveNGTtlvleKBoLc3wfcT7AMvrPh2mIISjgELFHSz6NowynYw7fNBH7Qp19kdguvWKgFF6
hmG6rv3C2ZMClVAEY4E0YNHfmdmcaX41ootvktJe0ajhzKpFs6zZIa/9MsRROZ2HAunS0OCIsfp2
HkR6t2/MoTm0Djx6D4/J/eSldPMpft6ZO2IIq4Yvim5IhMJ9mnB8sPNw0wtTCtzHui23SLiMU4qR
fNFgA+b3ojBsG86a2hQkHMrkEUmZZI4VFrs4lIR6ax1jLdxLJw89qjkqf08ixAPpbu5NKwrvyphG
5cvKfU18++N7VeoP7F041ZhFrGrOqnOfaN35+1nSus9p6t/bIMyXSPn085QRFTor+TPSeqiOnC3T
+fshE/Z0hCc3964/hiOenWhTajvhV/nW91lofLvCamnY7T5GxzrLEz97wLvhHjOrfP3+RyXH8eK5
w+7734RespYlqGYr42CTEUdHoSnZXonEOapQOEc5uPmiy9KzFoXAVkfNP11NI6cyyPCVgMbRcQ2R
Xs73JeUFDYdCzdtcp5ayVL0aaT7O7YzBO4rzLjwX8PG//9UufRwjkXeT63LL8Kk8hC1AsqrkBwwv
rnZB6ZS7BmPTBP8VHFYIFs7h8PWQfmc4NTUmI+jS9oN7zuI849pI8qUmFDrSOp4OnLHjAYKfu5mM
cq8XabPvDJzzGgGP3Mgr7/D9MFVOQWtgWoWZ/+h2BE/Sv/fqbacz1ZQ6loNEt9cG3XdUBjmGlFGa
h1rYuDm0fGsHtZ3u+sr8EaU1fLmkZi/jBTsnYW5LKtHh+yGv9X8+C0LrYLTNtUwL6yVzGEb0w4F2
rjj0TO5+PiB+/OPL6VJiJjsYRLDTLhfsURJGaXAUExQK158SbgvVkesOnU5nH74fGoVHnQytcRX5
Ph2E72+6FJN1pbCicSV7/LHbnDyjRWDx2ycQ6Whwsj0fMaJvAxaZMTkMF9K9RAR9o/enggnZ3C/4
fMsG+ZDm1xYdaq1b2V3xXkJdWOeAtxciDFs0Xb48tZ2lFsD06WBD0Kixqi8wyXfYNjoJgSo/N0Eb
rUzkCnMGqpQwYQNCMjPw9aFrx2antspPx/lgh8y4koQOQNGv9dy+MlmgeoEwLta56fuHYaD9pXv0
0xrHHA+IW6ki63vuu/1Cbwf6ptTZccXYA1hUvSJ5pZpncakW+SQRVbXuSMsgJHyhplXjE9l1bcQt
IzQ4K4PcHD7UsF3aPd46dLv7VuAyxaldsLpIsdMUiMBxcoI9vq4EIKYojjTGFH6DoKdjVXB3mVxM
c4afX6rYLJdNW7k3Y0B3xC5HMCCKjT83ufZK704PrkMHg9A0+SOUKG0k6XzPvsK/gPNWvLqFdY8i
xz9WJl6jNIv2jVYaX34hF/VIt5UTdjsk3LXgpj4Gfc+iXFHOmhgiukH7hERy1EyteM8q6xl2iv5S
Xv37ejhkTxxifyZzk5OeJiU1mCoW1xD0uRPI/jbncNAisupzbRCsE8qQzAynYwI/ujBFRHGLus/a
F4NvYkUIxlOYAKcISyFuSt7+Ihvc8oG+tUu7DnOT29JREZn77nha/26Ci6hQMwE0dvaDjYYVhBbs
avp1d5Y9wTexQC1bXvzaTpVEqmKIx7Fkv0xx4d7WgVsuGZ4252REcVTmdNCjKydz4PPZErfUbEVc
wK3UYWmINNwnWvwYwbG/5HF+kXZk7PVOTZc4BQVlDurY6N50QUU2XQJk23NBeM+qiLBM5CBsVhne
80sRh1jXSoQvDTMAKqHrT3/kfeutVI7Uzq6RmM5SWFMzE0r91sFCevl+qMPJXwKERMCdpBfDdh2c
BVNBU5JAkIlQpj++N5l3EhsvLRn/CE3BunTXhx5mBYUuFHYJzuzn9xjqvXMviuZ+C/YFXZ+4cJuM
jl1gbLg5yWPE1KrktsUoEuEu+RkEOTWoSIGSj9paXmd93eA1lzobFDcF76szx/YCGQNFS2kzv7b9
9lLZ3TFD2bD//ur7Iffp0nuTwaQhyn10K+MiTTV56RFMnVOPNY0v7KLuLt/PtBGZQzrgxJrccldL
ORzMqekvk4yq7Xg9IkYf9hciZzzajZC9mtz6cBk+rllGcJhjlOcatapqyU6iv6DMHS5ADrQlc2R2
DV5xsnFKXGSBJX5MYFpU2EMQmrsRVQl0j711V4vpLus6HJ1SJIde6/54+P7yOsU7WKaFfMEM9XnF
fPxQXB++n7kj5P9chu1CR0cOedq73uHYkLktanZVVfHh51N0shTcHvuIxJfGxh6c3RDL6PD90PTm
H88wBfNsUGwd+2JnXL+K6UMcFJDxn896S2DYoDhZILJn7j/h9YUkFScL3qu7Vol2huPS753wOsEZ
ik1tYkiVKu1Bl/D99vrw/WWZNnd5GKTrlmO94sh/lB7K3wqaweQAtmRvftdLrTrh9dAWbBDxLOJl
PLaTKo7fz3oG/Wv2es/fX4W47uZdKjUMs315DHK7POIMjDDeR+KZkbO3lnlKaSyRpOaGrl+Z8jzY
pfHzmRzb29DMAwZEAlV3hv8oUvkcbEawsuH/EHDRveSBl+x8Mx4pFCAwfEc5/UcxVevP8pr01P6a
TPVrtNX/Xdz99/1/fZXNfx3vVve//+QvCVf/f0RakUL1f/6ZG/WvkVbtZ/P2Gn/87/+8vv6SasV/
9TPVytZJofJdSzdN4eg+3Zt/ploJ8Q/iqZB6WxaJi+L7X/5ItRLGP3zddizfEX/8Q/sz04q4K8sH
o0F6u070nWVY/0mmlXVNQv0ZOHYN63JNm99iMWX1bJuIN/6+XxOtxq5Rrnktyj1ieBZB7K0sawSd
mFPfCawWTcmow+gdCc0PrF3UDtytknPV1NxgBmpejUSNRaaD+o807A1JVe8mebBK3AAagKia2n8J
I2gjbSdaZKPXLRk6Nr2WXHRGpDuqYjANjr0Doab+JjXutwTl65szmd14huGSe+6gtPv1zU1FBqoJ
tDk+T/fZrcdThIiRUNOT9JxXU3R3DMweg5JF0mzcd1CFNHwxtljdM77Bzz+dFX+kif05PcziU/7z
kbZs4sk4A3wbyI5HjNNvGXaJnknAi2mx1OrkqXTb59Yrb2KEubhmOyQAG1zMa1BlKJ3UEO0iIi/K
pD+iiPgi2ClZYLJ4g7KD3Q1hv0+1jBSgYeVKIpf5DXZESeyegy0j9j6MyPuBF4NsXweMhmBXNKXL
Ujc7VNBgdWJb3miTh+kl1taDk/1NLuzvKWm2qXM681513qvpmNdk1T+lJKJEthDHUboaZJPtzSEU
a6E/OiNo6jyWV0RZYO2xY/71Af6X43t9Vfr3Hjp32zH0a5zzn141GbMrC5RxWGt4N0lE9zhxINBO
dTP/6xf6Nf3atXh7XLMQpnW05Q7Bk7++kFtmaEBtqTML6zdMY+rloMXoIBDx64ASGeOpYPkfv6RN
fp3OqzlE4Irfzh3aSbY0upIwaQLK9trYAGGU7o2f41VqfXpFilzKvzmev2WXfr9PdL6eLYhy9Dmo
11DGPx1Qo7L8IR6Y9FmC0iwLdiUjeYQZ+6HKCBFS59KZ1qEB8aJE5/BzMfkl8vDPl8u/OYccy3E8
3jIoVd387b7kosGCQ1ngCMypICqlNiNbmKRIcbgl1kPpaFhyi7+Jh/13Lyq47UKoEIZhOr+duFqg
Apq1CcrlDK+AeU8vcY/CZ1H04ln1KFYnQa/yrz9aw+Qw/ukOfD2dYMjrrqOTYSmM3zMFfRSWVtqm
49IR9YsWh6cmNE9lDKwBE3O6aPPhHZHbwTOydEEbz9E2+dUm+Nd/xb+5eFzd0YnFJUNR5/r59bOm
9Anc1sn4rGPUKXjh0ORxfpXx51+/zvUI/vZmXV7IIy/a9S1uD7++jmfKRJ9AAS/p9c6rDAMdGSCi
h3Pq3mB+QB0DF8B8/esXtcW/HGPB/7gDm9wYSCH//VQOkbqPkYARFAvMjF4Z3YSaxhgVVbhDxJhh
46LrDXdrRCBlVPHBGRnNIdXWszIGnpffcMTVIkwrC5QFYyQ/eMibhPISgX/eFzjHswczj45FSvoZ
ctFND2yMaCb66NiNZpOmPzivfWddWpvxBP2tD6MyL2AwZ3GqrVV6D5LgvTHSZxDIV0LtE+E8LypJ
z951JpPeh7U9zNwcGZlVoZXv1UIxoGgz7+qUQCuYZcYrGeNHQVlSWOFj0qovXC2UUmV+Aey68NL3
iHVXkZ7ne/GTqWVnP41vahWcqqHZkDilGUhxMwmaX78lEPY+0McdjYpNSe9HCxN6Gc1JxNNJn7wz
+crxfDLbu6tdLw5QWtRk/0SHzgu3hunSawpPovGRIbjNsRL5HgYdKnrSas37Ad3ZAuy7iwO9AWQo
6jfhdfZOKI20jgTqiEwuqo5wTA14qOAmNtCcqUbg/Jp1bOyjYApQimIkzQIUiHX1EA91d8BodaMw
te9jy5ubOm5eM2XwKzymMWXYxYda1wnLseyvwTo5eQWhX6tehpaRr2R7MG+DcFtGfXZXicdAsLDa
A/W4dOD2+FaLLjD4SumieTBj565f0s2E0W4F0H+4LYIrs8IcQxEwQfAsFi0EfFeRwME82AvdItK3
PJJmB5YoQWzWOsFDOmyvBL2F1M1mOejanZDmcCgDlLU9dp4kIWlIY1C4syvtyQ27tS2Bn+DCJrfG
JzGsHCosNnG4wopazK6DHISVwSb0z30YEfKWOreuDnhPI3J+Y1IRx+zEZrbdd5cJIjFvmYy+AN1s
nam9zKb4hxXUT74T3qS1udSVitddRJaEEpD0E31BuuJt5Q93lvnACEXeaQ769ugjRAU9t3wdcIUJ
znES484uLH2t+wVQNSvT91Fcophn1gn1s/BRfNW981VD1R51KlCk5cl7RcZCh5MEe6Hfn2N6kLoZ
IN/pTpqbPHYaMaiTbzsLQ7PqRR64azMkb76Iq4fCHz/wKjymDXgF2DtYMoEp0HDjE7bWWQweHvBo
OGuFKzcMF9AG9sMOZQXcBMsmzVg3Xn1physdw+ua2/uZQWqVWDf0OVD0ATlrIsde17D+Vhk7HVqp
EYOqVp82ZcbAkLltvTT8ZkABSaLAyGmHW2pcivHkWei4ud+Ox9jEGtfF6rmozFs6K0AiE1S0QQlN
V0d8uKoLT+OcRc5IH3VdunW1QZHT7fD5ODD045vUM5x9EaSXEf/DutcHTBADCgpM18XBgH1ZjJM8
ogxMOUFrMEqh8UwAGrvMrdnHT3qL9q4pG3OtieZ5LOQ8AwxF/1if6zYCMXkcZBPv+r7/xBkC87ht
X4xhAD5sVN2mNaN+OSX+lQSGVprmzq2PgGAGauuD0KXXorXO+Ti3+IsZNCBY6rLw+eRl5rRsmZxO
oQRETx9hltUo81L9PQIgSXRNuCx9elwSvIpuyhNpLzbTvQgkTufN60B9wRHM8fjYt5nDYMbU9qHk
tqwDxp7FSQFfXMMYlYTl2tFpPMqKmA9GnMz7tBe3yi7ekAaAKBESDSnyaruRW99ZAvh9Unl2HAva
XsFTEWEdTQKX0YDRUbKMT2VlIAVBuL5rW3+8H+OzbFGd9ppBT7PvAgT6oCaQpMEYFN46Nuq3QiVf
fVsllya66m/al+hFmOZNGJ4473pcydW9TBCYYzUN/L2Zw9eTnjmudadZkyeO80PxV0UiQSuDd/AY
cte6dXIdzz73/LDIsP/oldrWGlS4ppIv/EHFNo0LlykvWF5Hd0l2IyaX8Y6qZ7YVucuQMmGeeU55
HiPbnmsBFv9+QEY0qQweNpMpyFpksURo88ZJu/VNTdskjEvDrtLXPbSrvTlSoI30tLCwrAZYq4HF
+IRMUOI7fxR11DP4McJlB/SONIRhRKmGfjW1vEczlKvBM34EhgdhiNvdzM30ae42DS5j0/3s/HyP
O/ZhJEMDsH4IVbEhrsRByESQA2fALPJRvgTZgHk2dTOIAPSyhB9be9MkUkIrC4E9fSbfu7g9KvPD
ii1JZEC5ou/57loMhSPZn7owv4SxNBdBPt0CtIRmEUBgi+7STPtgYj03Ci07FcNdDV5lOUG0AEVZ
7QUzl5UX9fdjdBWvZu6PNgOfUiYOWjrrtR4ncXWa/wDX4BMimGdzO0exU2c1g7dEXOgjzybrjg6V
OqgaZVNsUSO3bjCS18f9mygmwM4DiwKjzqjlp0PRvojW3xuyfbAMo+I0WbQCMtGQODeYLI8MgKBa
ZOFH5a210VyPtabf5oH57KIvx3QDZt13sxvI2uQMJM2S9CdoHqySM1rz1wt6oDuYgubtN8Jq91QZ
b2k2LacDRg0dXmTy5vj1sLNCfwuMbz54jDHazOGU0cfPaMhB0oA9m7fYWHB/mNjaQnvz17s06192
38hW2QAbgn6gEO7vdZXv+ijhwkiy+ADf6cg6yxzZrwibhBQQoGBOuz7HBMD+Qmmh2mkV+6Br3xAT
zHgYRtj5uDfA0XhcAqy9SdbLjay6kbm1c92mFAdPw+pktk9TV7R3XR69IVRc+kF1Kxkj1lGWnRit
fjqqSncdcQCh675OXW6tsgx4k1tqahHIehu7jXaqn/7m7ZMg/vvm2KYE8HxIhyZIJNO7btL/VHB1
yFpF2sDbUvonbHGsY1S0M791X8s8eQPCoLYTc/cgKfON29eQ71h6BYX0pAtjPVzdtCFF+byiCT1L
2p4gyDSbd7RgQ83zMZF466DyvnCPdevOk8hILGb1Eo+wh9Dt7KbGjsOFqsmfihUt2OigyCyYDTCB
FoYq+31c4EEzAUstCTW4bglTb3amK+/uCEFM531d29gENVRBiHLvBndcTiX92sH0dhNWL7yrql7I
3Jh2FA3bICkq1NUr1BL6vKERNpsEvGjfNc9RUTIj1MJgWZ01g24F3txl1zr5Lf0qvEIliI0U32QT
tvFSimigdYp/Slk5E1GRPBmEmswQE6R7+CQILljuY4ctTlGExxSsz6zth2nHBLXcknz05bjEUads
KVTPYmRPmrrTP0td71nXjG7dEIIAV6VZpHwOS8J62bs0+iEfc4EMROy7oX2sK7NampgKWVolqQA0
ilfMwsViRBPOZBtMuXoVkYlNDfT2MjH9ep0YZrmuiLVZONiZZwPbx/0UkycfBuMuoqe1xtXpzdnc
Z+vmSmvSTp0ic7iMhpcSSfxJy9gt6H5Kig9VRhA7xTUdCwIj8gGCrvyXBtZ+2xFollYLFVJNw/hm
np1xkQkrkyt9DLcQurKHJnmvXXxCE/FZalQXM2q7Ra0nH4VGwOhUupKhMypCZaFAQIwdTzEQChm9
dIOgoSOyT6sS1FB0B8yU+aSBY2Ze2NVTOTBxQc6M4yDnY3JU0i/6vElJIGCkHQHihhusGog2ag9n
o50M72xwIOZO60nYUKO9ClL/rTBjsWs8hyW+gIMXDKzEYPGBEQOyZAnKyTaJTIdEnIrk2Rrz1ilm
Lz4sEdwZaxl2Wy+ZNq4Mwp1ZaK9GYRcHvRIKu68NckfX1AHIyEvW0tGsIgLNYJbuiC3oVxCT2eIX
oXrwrrwacLW7Wsv2Q8T+kM5qfEK+PC2qyt9V/aA9DnhGej/Njk7mcOAyQthT8sjXGGQfg+6lw2vU
eSNRtiZzFOVB6S8ZAsOHHvaGxb5/xOCFm4Fkr0bUcl9Zw7EPqT2j1EBbI11jzs5Jbi1tCpFVuQQ9
DeKmdRgCwzZPZn5eTGTTiPeB1MKZhRF3X2RQxUQyBnutYYU3wMtnPkwNkuQXPkO1daFrN1aV7v1m
Gg51hD6MrTqEkrAdNhrzbJqSZ2twvUsitBVigfLUuP2ZsST9Lq3BFusCvQt8AAi54ZzICP0ISuCD
JaiWbT29Bm3p7a1I7MHBdts0Mc/cT5Muh9rhFAhUzdsqm6JjxIK9amuKxj68hlFWBnzM9GgnzbBT
w5eh0oLZYc7uN2AhEjhFAzmlq0rlb7UVfJDNNc8k+eYVw3/SICewjhYGgxik4ari7rSIWQBnZg5w
wjAfa1DKWjt8mpDmWPghIuad/MyYvazJnq62ZRgsYAC1Vpg+pvZATFFJkqOUGOgMk2BPSrd5k1Sb
MIvuY/5PbUZabxp17Pjxz8EZQCUGc9XuDOxnWJT7qXomWcvF66aesrH3lhnFKsFJDIcDbNWLvKZ6
EUnxokn/AU0vr4RpKULE71s/4gTCrer7Y6dx3YUud3OwmnsCaMtn9GZ4wrB/FsD4inL4YG76iQ0L
dr0Njo4DXTOROmRtdk5DO5phtiDQRHsYjHw39uROd9aQgBjrjE2WoFYuMqg4I+FRydjay7b1kCkH
pBzUCLe1I1EQ6b30prPjELicPubhwM7fxDjHaQDPTJEhyYap4t6xauokWxB9kSwd0tEcfG9rPco0
TBBqU8FwxofI0TfHPEG8mnM2maOYC6gGNh3kfe45BdeVQXKoppubyfa2jR7oeCKUPpeCcwfTDsr9
UPfIJTY5YYvCnudkSs3TfqiX8YkQ4vIQl0GxYof5WaTBPu66Od5cdROOLwFZasdkTDb91GubDvqP
3YhzPQ7rtoE8FY/pp8c2YlFZoPeABjE3piYWWv5UZLQ0SBu4CdL0A+iCWNT4RDdOVp+cvvFJ07GB
LrEBm1p2/JGIywuOsGjmalG9DcxNUWn2bde62XlQ7wYRvtGgp8+Od1/71Gm5yArQMWW8HmMsK2ZE
AoRdV4BIHtWAAjVk1sRByJ6SyDjULbxHDqWkPhnemT7pS6UokpzY36ZeCsg88kgiw+CPdQa+s9lI
KBYFW2fUVM+Nj7WU2wCFhNhJIxNLekIMVe4waENnk9qKVM7ZFJD3ZRftGck6tk/ZsQ9MQjXTxZ1w
mtOEBxSHdokS3ClfCoHsUfbouey471e06cmx0V21ckAkN/RO+qmd5tPUJQgD5F71BZD1gj1yFyIE
rxuqR5fb4GDHcuclZ1WU/dINlOL0YddNMCH5yKZD9kMO8aW6WlhBj2JYHBhrTEnmH+Bhw2EF9Izb
g5PDc+eZ8OfDqIG7yhg+BEmbw3ZAKUxoIwBahaDNhoI2pBud6FaRCuDmxa6XBpdjnX4qn4AX1yBm
PB/fc2wOXiqfhs7BSo7CoLrOXzHm3oPuhKQ7UZCSWkFYUgdcws0p8sM+2xL6DrCCl9MxIdBJDxjm
5LMS8iH6F7tY9dV4Cd0kvvpcvrxr1FVc5btJaezO6EQ1E8MMg0thFnokEAxjph/JgK3nChUyFxhD
7MLhQwCudpXMw+rLgvKYM1wEowjri2b3R9fRQp9Y0DDD4TwMY9gwZJE6utjjsdb2WVJ/BZiW16mf
7ofBNdY2diR+G+Y3QTAMhCukBlzWODSt03dnuoJhRgw6UdXc+3AqfxImg5Q13nDU0zk9h3AJmMlG
ykxh6nhpucq8yD6W12COICpIDjPYnXZhs+pcWKx9bOlA6ZtbRD7RvfBKAt7yGw1m/txQOqZ3mxTJ
agK1F1gk3gzczucIYO0NpOQ+bC55ip12nFyMhBnWU9J/l4Hi3mCrCsJxEb+Zel7vg0FV5zouT7lw
L+Df8xuLGeEstUnF1qOhPyC4JWsjhsDlaMiBA3JOcWun0VHoGZI61p4ospObzMoe2jaE3qj0fBNU
qjmXuf/UW5vC8eyHxtbodiVyHwCogFQZmwtRIB3Eo/HU+MZak/C+wyu/ZnATbe0PhDNWvHciwkEd
S4+0NBfp9iSu8Ets4Ee9W5BPZJ9MVa+ztiWOsXTAI2nVOpt6GtdqvGRGlc/H6Iqfs1jeIOjvSZeJ
Vn2p/LMsnH5WdPqwMswMV7PdENsbNYvRpcmt+WW/sx2GiFmeWBeqSW20QegTfLL3iTtdWWjWZ5Ub
Ip7qG/Mus7vHepqe8nBKjpNNSL2P7GSOTBKnph8dDNiUqJBPk7SLkyHsHJdCflfp4zDPk/dAWrSC
6yTGjhruaUmb19WH+JYaoscAusFW0/NQpfobCs7NkCAS8sv2QuGEJUx5zQwJSvCWw0oud7TfyPDU
EoQ0Ju2btPfe09pvzynNL8mv0kutuo+t8jZCPEzeyAhXF/QRulHnyqwqyltGXMSF06ti0FecE+5x
89TIMNOCTlmJEu1yVWtvbeUf4zbLvzoAom6SapCyfXGDt+Cpgin+5CPrmEWef5FGXOyVlqsnot2F
bmk/7DEO9qXA1kpa9iwrUucgc9oeZEtiYXOHB6LO823k3amY/VZcWCt9UMG6Jym+5K2sHL/5gAzC
La6qCBdw9lQr0WIKzIduatzbMKfnUmdsmSKqiBU+zvLBbfqApiJTwkrE+xrbGIQV3SQZjXSUdgzQ
WrNJNr2jhhl9kWrq1c6ne+UTLBD07nuEODBDFDpWOvbm+gONEhfCEE0XmZIEFSk6tA5soxkq8pi4
xetSP+CyaKp+L9AQ7VqtvijZtxu9p2EILu4tHOTWw1e8hs3DtSlA9qUfyRD3O80sH6AJyg1KuIiC
DmZerQNeauKeKL2hhHfl5PS5ErbhimqDMXZ/42NDXDdUJpGFtVPBkidiQj24Pd92CtUdmdKw1WxI
Ucpa8pED4zzaYbKwBcFSNJo3+WCqddMBdRaWKeYTmTrIWdvPyMl3Pt62E/vNJchXnDsFs6FoynF+
BPrMNjDpqza7ZfZeodhEHuhF7T1pcfWiIyFjVihiE/zIfnPIZF054UhXK4bh47f6nSmqpWxcnAvg
DBjJwApqW2M5hlFHEZu+9m3zwrIGwBJhbzLm0yYexzuu6JPHNpnf6rd8oLW5gGlAQsiyTnqkj9fm
uUU3dZbmgFu1ErlRKK/22jG/EUAb55MHtNqftiACnR26x34ellA3uVPOAbRWpP0aIaz3/D6qShLs
MnqhruV96ZzpXe5rj8i9NYvzr3dv4FqTJV2AmEhYKooxybeqGbf4xXtQH6TGeHkMTaK5q2xWcg0L
K7rPogE/8tGZGVxL5Msr3BVnD+PXpCXanDEs+0D7PWTqzVmHI3YItJqeQ/vhlw51mKer65iNYmmi
7Wr4LkJtXC3gIlA3ycx8T/odvIZqIcqBrLZcwUWsAfJ15Ni41ePo1P7Gq8e5iRQ7mbde5C6SGLOJ
7fdrPkyQP6FhrgepjhJDMn/zBO4aAjCyTyE2ppyshUMVtjQEHWxU/XMVacGKZfGGrbCDjpyEZa9q
xLLw63uqNI+qDvRI0bLcGxGOuv9H3XnsSI6t3fVdNBZ/0B9yoH8Q3tuMNDEhstLw0Hv79FqsK+Fe
XQECBI006UZ1d1VnRDCO2d/ea3M/nYGr/41tFus6KwYc1/Y3V3Kbi0dyMlzmKB1zAwdK24B0xU+B
1EmTJbfqT2HR7FV+Amca6bxzsT76PfXpOD380EIwSSd0HkkKWyORGpMCG5R0mTYwhEJXdDMUwq+8
b19Em9IgVr8xUvvMBrAKI5w0zmUROGxPrqpBfrWWuRlbLuu9UL/7MQgWUGwdAojzKo+5UZUs3uR+
SQrlT5045LLNEqKMkhtFKXSE0e7IueSp5+53JuEMCa/6jMLoAwYxPywdyHwP8PlNWAmIl/OEEAgi
af5iq+UIQ5kXrsflhZzCzozBROK79nXxlVhActo+oHuzji1e9Jp+wHyhpdovHGgaHtqjgO4+4z7H
lt4TqDTMc2Qbd5VXDyD6rbYS6B4NTYCBbBcKPG1Y5qvQ17tZMdivXoiDqWaTxTEIUdiYxmiu/NGb
jRlT2QryPMCOryZXrfOuPSHKOWGT7JAg/nPFeuZjcSHhxvIapL82NJJYFs4ibjtO2i7uchySLq5k
MmtsnWokvgsPtzyPX7RiEV37BH5nKqCOhWPNPZv9gDsp+CcpwORgGGRdXBBmf3FZjQ4U38B5A61E
Ws2CeJskCEjpTk/0D6XUYCpGct5kebPIFbSvMeEwW7rsQXkLxs9iBkNg+VeQjjRtsU+zBpnBydlj
nLXTpO2ctYu5urahi3GqQYYU6hS/uSEeYWYTotd/g97FxR2+RxBkZsAv9YXhmy8DxOj56LOySQu1
YugulHUKcvFTlZ5GHFCpjGXgZfnKwRUJsuWL4XK/Ejzjxqi4eJjGZT2VmXuM4WZjR8IGdpXDwWzn
jTx3XQSy06B03mtMqiKJCERMPeKB94JLEfJ2VMVLx+zRJCqxYi2yXcVHiFMgiBlqjQJT9yvc4m9N
5b+n5d32EPnjMcRZqugH7OQEE9RVZ5AsJU7xZdlhOx88qk5wWOtYoLWr78CE9IpW3TQIKSEdcfeU
gF5WNjuNFtp7SC8WHTi0nBCmQaJvSJomTOSKX5spRxr5S8DX/kI3CPEpwPtz/Le3MOuvrab81E1J
LJgG9VlXW9WryNm46Zo5GKXKEEqUf0Ylhdo4ZMzxtE88QBND0EpO4jIkc9tmY/dQ6OfgNKidEoM4
SXgMvstUOirGDfh4zrKlBhSV7npRiFf+xAg6XqM6kHjjRz8ClNWS5lvN7bkxZG+pZqULYypnCNND
FGHDdjPubtAV0rJ+y6g2mwnb4RJVMw798EAOcwZE50LVooBdLV5iKgz/RkoHvfsKLaIHrp1vMj1n
7OgY9KurV7WQD9GnjySuL05ffdG8vWrC7K652qvFxZaNzrnoAQLXWEITD7XsGbXjKxPxR83yEGSC
wEBHQc6wo/z85MEPds1bqnOOnVR8jjNsntFmVBwbDeOZ9sC5Y/+lzPVD1btfNTIyo8jmZJfBTVbm
3nWbgv+62/uQfhzyVbP4hJLDjgYaa2bWxa1lAsXCYsK1NW+6ylEJz4PXxzYwMDtZV7Li1D+3gSV1
ybs5ymtjcswHhEU11Ip5xUHE3boEgpS28ZoxpdJBgrMKKt3GnPR4Ye1KHXuVxsVxdEedORmZLTu5
NpV3w1Z89VndUNcqkLXoh+ByiHvqk3hUZXNL5qQPU35rpNvWIjXCaYyuARWDN9lTtKIr/txpuM3q
SdjN+057CKSgxq3/DBZngYhqwHgYTxQKpPO+wcrg2d0KaDlxZPChAANVvw/5TM21r2hcWNP2g3zt
tkhZMRxaS8m7jxwv/LOhj4xZgoEmW+pMVZOaxCGgK0kku05TDx4VVFwaXiMu8oukZM30643t32LV
wY0tFyqUSYLOqBXS/QyanjRrYF6UMXkN6uZDidR9VecLmQ7AW/o/WT6wHrd3QG2LXA0fpUtUdYqb
c8I4JJit5sIQ9+kXpR6mVMQMayOoloVO/l4asOdVO1hKmoBzq3pLVYsg4KO0SaXFlfpe+t69AYgy
ABcCDoyYXhg07fR5MRsdY132wCa5u8zALch5P9KekBok2qHEzyVF5UyS2IRCf+0S/yRs8IW3/mTh
4J8HmF+Yh4qPTIJEa80oheCT/RGh3AGqIL6ZogS6GX9YzRzcpmsBPj6LbBh8wngtOZOw14V81mGF
K477yzXrB20JUD6ZLrsvPGcKyJc8OBkdKWvGaJpaFBfQO7CYDBrJCocxLuMr5U30zPmaMg82EPAI
gvqT1z8eXipPtNR2xHtryjKW0TmghIx/qx+zPF4Pdku3MG1hjhu2eIPKN8/Vo3WABrDWnezNE0s2
yORTuuoh5sT0GCwjXisVnaJ6Va0jQswXzx5/Y4O3WzGyFfNtURY3x+Df2rV6SYyp/s/1lypIU4zu
U8GFaDCx5gZJlvCOAZQmOVO/xhH6RaC5xAa8JsQLIKBW5daGJGliUSUT23vPdF+G0frAnbIJm/6k
NDY7l9IuphL1Qd7JO4NPfScqSqPC1rMh6/Vu+cRQzFGH3meE/AXv6FxWlMi7kaQ7tOOsnUE3gNc2
ZAh/+Hz9RRgWlDZaYjvU5Y2oWr7O/OrVFEYFJYSJZK2XSIQuIVkRh/s6IQue/yUHNNeuaNNbn0Rf
Ve6l65Dk6DyAHIepKz22mLgIN/i7rn3J3zyK5Bc9hi18Fwp1bwxMZkMNXVbqBNAioiSJUaYrkGVY
hWGblFAsFeF0R8PNF4yiAVn4HruBCfyee2ge1cmFVuZ+wKDEabzncNdFW5gtzOO5aiUjOF9s25XB
e1YB/Ea5PdombCytIYZDodAKgYFVLFWISysnGasPnNTcp2wK+wLCEV77tHRihIN5wKb0ElW4fbhP
HBswjWXDqZniCACrfJweK98WKEo889e9NnhQCkpzpRmOvVVSJgzaUG1959XQmiWBDY97GWud6m41
IwcD7d9Qq0sK6CiE4IhOiv279/JVZ8bqqtHfAVrRVMYPQZxYoV2adQF3GkiuCMfSYALv1xfpoNlz
13DTBV+pBxyzHXEtdxe2GqeI3N13jffgokI0NeEsELTNwsRqUDjYNyIHtIQeG+/M8ckfQY6ahT2H
2QKGTKc5Wx5j7OYSeVpK3n7S8LQOtQQfVdMLTvRXAniscF16xOJ7LN+9PItMn3CbtCfU7kmTaIsd
O6jaHKManHlvAvnCsbGoHZhR1mhz0jTFujBdOet4mMyxfRi9Zm5bv/kOmfOr71pb4XsRymsG2M8z
5S/hFNYLH7StKK527LGsyvzk6lRC2GP4RLoulkUCHrQZO3/hi68oCIqzZQfG3PS8i7R1hwKFFJNE
Y+xC/ArYIbxDCKV3DvDkzKXdRjyyU8Ix4UZCENiFAPXBcW+63PwtqeHlWNhSGZlS2JwEJRuJTYNT
aEfLpPtNE4xKktrEFeOBKcIHdt4KfoDBb3Mbv36NX58usWHpCs6Gahh6y45zxKohveV23YVmTzSH
RFD8U1zK2oErB/K9hX18wEvXMcwzAmbctcf2lZ08Pd1EaktmxkBftrtL09bfbtGTt/WLVVyCSpSa
oj9NrI5x5vRIhQYNNmCVuZSDl4LSvIaw/hsl7XdjPWWlB9xr6ldT9j9sQ6ss5BJS5T8TOX0Ja30h
KaQVhRNMKCXululQY8KoF2pK1wCdQhrbi/mN9/DWgcV0bZvzJJSfmV75x6nirHGjtWHmlDsGPBmV
fleNDHwxZOlZoVTaordxldqxeCHzxRWgwuVkUQaZ+foNZ8lLIJVp3EhpSpru+Vhp0PIc7ltRp/De
456MuykWQPVEUEFYBRpbtJekVJ5N71CJHDP0jD0dYSzivjC8103/alqbmh9zb3Imh85ZwxfRJmMr
PxZcwzPc2kWXTp82NS7zzOW/CjykcG4ieT/A4ETSPVjFwyz797wzz6g3UaF8liYQRipI+Gn3YVpW
dCTIdwM0uBRco7USN/oT8zjUXdpUIY/onCLyY2R272ZAt5lUCBc2ECvxjGvoCWxrCypWCiR4z5/5
enUZzeRU0gMOuZrWiyHaGWVO21IfmVvRM21XKaOYDX6TrorCVpGilHdE64NM9F1tZ/3MGrVkpY8k
TQOmNqMdazAVPzy7/UMM4al7+cU0ODy56V1QkbVFebCnyfE6oaq1q39dJ15WeFbbEhMv9gysxnGc
wZb5GQsu6H6Bqppmn7JgPwRhe+oBDTFTpXpLxHKiIYK5gYOuS/1q9NLe6FACCqveCNWaabZPz0Gh
1SvjwiLEeC1wqU6pBSeQqt3rbghY1+rf2j67RTUIolar5g0GB9vqgMaShJvYwZrfd3Ofq3xNlngB
Y4SRBQjZxdBHwToJbrAmZg4DtBfLofV0SKpy7STiWjuq/qaH7UrIYVjR+4XoxYDrIEIM9FFZZTPs
hRwvo6Jf9U2yzILI3ru5fdOc/tbK8auPTWb5EOSlkn/2hblxbUBnClxS0bTqOVCO9sCdDqDDG+fL
K8dwvhWOcsXiiRpXsnnR7whnc6q1FVZ0KlnKZnZRUAmaTrx2b8eh8SUf2nRJlRQWbRo11lJw0shc
9oFBxWrlmQZA6kFsI/q4Tvma25R+HaIHpgkiS+5SU1t8miHLqudPW8dH4W7VRmmge48B4zFMOXSa
HD1L/SaqwBucDuWlha5uaGP3+KvwZIG2pKQGZSOT45a5/abCmT+LvGTLUqAuePx+R4ynGPKYflge
HC+XpZEY4dRuW+r5qbZ5NpwYpBpaECC1DnidV8GnoQOqgf6+8gXY1942g2WBREXtKbWtJd0p1PI5
f2iDZSTJDeHsqZU4+wOzq1JG/U7vtdUAQ/McytLifqES3C4DSoNtMMMcO9NuLNau6d5cZLJFWMK9
sAfMej7iEbfABh8w/QgB0RtDnfstk2TTjS7CA5UyduwEDPNMSlf4uwE1HSkxrPJFyyV5lij+XVgl
w6N4jgNzWtwVkLMMT1jaCGnp8tVkXjBD6x1mc+YRkH34RsALT9sNukM0o+HtUKadsUKP/8OZzJi1
yJjeKLMlZZS/ARkwoYtfQrtTQSrYP5lbCwLPAYa2uZ24Jb/APsvUZqkqPKoOLZ6ljgOMadZxKjDF
ukI5es3mUodyaSjmZ1sOzdJONK6N8ojO825mvFI4ujB0piF1ACl7qOxdKsWLpuJkiHwKgCJNOWK6
5kaUHRR2aWg9G/ig5yqwboo9CW5TzSNRlNGL27VpovS62rWfdjzunNYMuzngglIlkY7GmAWnsmUC
mDdSXbSBzeaeYZIgz7wvMiJnJPMRmnDsYwlhWIMwxpcQNqEzRO+ZieWxB2G44mz15Y9+uYZ2+RYr
8tnHUEKDXt9EoNfWti0/O1ClcVSBCm+Mek7L3UNT0zsbYUbTr+PzQpUVjGV0F9k/7MmfG6gBdCO6
vCutbhA/0kvbd+aG3dLkPH8evYCS1hhdVbOjejsICih1vAajSd+BGeGdcoOLW1flpicYx/WIUnR4
X35EMj0119Iwd9HYzbsq9Y64leUlrrurX9clSPGdVxBkgch+t6J2RzU3NWvCTpe2LpRTKuQyce2f
RIMkXuF6vqIDDEdKoHdGsB8VjLOj2vkX1xLjxLnG/aqXZyL3gJbjAPZTqj57g0kCTxJS4DlAmbOz
4FlXbFU1mNPSuLsh54V0DV2V80y10dXqedelRaq4enrx+LBM5aOzm1uX+rQMJEe4D4xyLe2ldtL1
kETrHo9wYC5Nfg8msIVTc6Rq+hWhEZAi3D4GiImBoPklWjSZEtCuUzy+6ex4K4C/oOfcnKS651F4
yzTzEjkj++yiGNINDJpXshkM21PxM+jNYwiaq91TVJ0OyUxTRr6uwNqo+JzDd3lUar3ILL4YsWxR
drP0T0QLOoNJdp34YXMyipqONTwDaxcOX/hccBPISz4uFYhBaezsm9h8bUxxmxA2eRgcI6GvgaBl
rbePQfx00w/fGtGz5fn1jSdQlbWlhS+an/0ymjnUafXWOtmzrcJbKbtzqdNgzHEydLt9ovdnIxAF
OnhzG235BxDNj55GH1pZnoIE1cLcdVn96qdODpWV7oSBrxd9Xm8ecxQ6kNmW0P+2Gkjmbuqp9bU2
W/Qr7GqCwaSD7V2MMI743diGIxii9WvRtO+FIa9u76/btGFCIboN7oOtM9YnpuibsXkhr3UsgM1j
tHsEvHVte2ImQOFcuPJaH4pl8e6fnNr7nFCRofxwS/dEPcFKpxTBs7Sr6hmvzmRwQWvqkgfnoYUS
0sOgJfkxLLs74MnGf5hNc5HteHe9V9VK9vBdrpRuffQAqNUT3aiHOHikQbxLDGVnQSoQWkhhlrKp
PeUOB/S1y8w1wN5L4ZJeAlHvuLuikDfNU6i/c+muqvuTBLK0cJp+Qv+iUHXaH88a3+rQfK9bQiH6
SnjKRvjaOQHdwgVMPzG2nh7W8+i7RxPGV1GgvqAx9bHLed/9Zamm2ncLY3Pt0MCZYzwbyok40KCP
4viYiu8brd77IWO5JjyiuOydnKRWNgJFwmEAgQ0O/HnQX2O24RmXU3sObIVxn/WSRNqxUfFI193Z
7ipopea2g3qiMLoLNHw4yPLV3MVYn+c+N+fw7IUvWYVyUiq3uMneaIk90i17HxMXlW/cwGg6MzG9
E1dYF5NdRxlugee8c7d4EaXziimyYewiwgRfUXQy+e0lFFRjbLemYR3yvLwP707p8xAwY+YS2eqb
YaSZvCCZ0sRP3QqfeSdO09dZj8SVS8eh1aAGRoLALGwrRfOjjcEdsjb8l1yPr/mgXmIzu45Rtw5U
Cqr1EH58egLlckwE1S9wTUervFu28QYG4cU0+D8k8QYo/qaPh71gc6QbAF2/eI/YaRZtpr+UcDDq
Qr2UjvnTkT2rsG1Qe/umKPl7br2pWqKt4Z1G3KYpv/HVemfaHEI867fI2Eobpb/UGO9mQHlZNtT+
y2iqb1i3mb2TTfOuq/WfkhuTl6o/coKcZTRNcN+erC3DAXouwYjuR5m8uiUD+8Q3l63AYVf7++mD
0FHXQdbDk2SNU4sUUptfHqSrEaeTW0OPj9NbWLewnOz6bhDNzSv9pT76rnUnyf5pyRFZBQYY0nCe
WE9qbwLPeLSpedVE8z762q2IVPRfgKhlchM6M0aZVK+MJY6Oku8d2a/nE0uxw5SBKmz8KpM8PP0n
NvKpy54YZ3LpwYc3HPGVWvKjc4KNYzbYV9xlgIewLB8WZl9Flac+f22j9O5bzUH1xZUGQPzlHvBA
B1JaNDD0Up3iKxfKvtSGF/j6fzJcM6ZnFdjv0WTDyvqMvPYBEglK+4XJ7nby3+Z4E7UuAKjiA6/t
N7XW7oXlbhqDb32SHGnHLhXxpObuQ/XChVErkGiDHqKNFJ9ok8sYwRQS85/acC9O5RzydDy6zNlB
i1N4pnjzIk8v9L29kd3aFXifohRfqXvxuxAYWcZB3Oq/nVoqc2lp77BUP4eQhyXKQcDEtJ00G4Mr
J5fvVS6Noy6bPRzGExa5pWl2W3BtyzozcLG2nCnGDy+IP4za+BoDGs4iGPVilaD/qCG1GCgnOCOX
Qk0+iOvRUE9bWlfSqDJyC0SNYHx1DQy+yFmwMeJ0bdVil/o7TSjbtjH3Fd+WnMTBDIELQ2W6tY0D
IgdafrNkDdjX1M+Z3j4f47MVMjit3ZuuB0BkwcSg6yXxp6NqLPvhZlrAbDboceQFhgXFu84JCx1t
RMixNAbEzdavtC1ZzVNn0BrBOjk9T5rhr0O55SeOUuU+NP0ROv0tpXtYpU98MA54i1cyMNex0pLp
LJU5yBG0ofLA7uK6Jz8jXFIOx+nFEDlcJ8DeS5U+s6TdwiW6OtSdNZl6owgd1n0k7wyZFoPifRAv
5VDi4sBIMnJmwiBSEf+KUb/xue2TDJwUZ5UgCTflowqDq48tMOvqOffULTPkd875V63MvhzWnDBd
mMkTHNB82u+1ZjgPpX+OBYlQRpJ5E762knOwKrZcwhC3uPAusAOXAH9nXpXA1P/1xvRJrOghu+pi
D+01VHcC4hI2CExUbkPKbzR2cLnrNXWpK4uA1zKgi+bZYF2v4gYnQdw+0/Ko1nQStZZzKzPsfEHl
wUCGgR0UoltmOWIae8orWTEvlPWi7C1rN+IgLHRA0WRpcyRvtgfXS+KVLST2ntS2rqP4wzuP0B5o
755WgL8BYzPPGLmc7chdm9Gmwoe9LjKn3VRcWF1zOeSGfxlQd+dhkb4lIOQo0YQIJGp3AfQd2GdO
1XHu6OM2LfudGE3sQlhGBscvN03XsCQ3Oxk2XDLQKqNxBFgfqs/RDLOLRymO0r1JhoDN4Km3Mqw+
DSKOW1J4u87JsUfhtRh8Wyw05pW4CcN40wDGj/0230IiBgle4fUgFpQv4oJUQd1Zr3VfZTtuwWhL
YZkmr0wDOMkmw4cMPYsnO0hXtsr8YJjGG4E5FR24drdpYXbNVZN2p4EEA9hMxzwq8CoDCqdcOeUP
Suzi3QgYHX+C1lM3A9oacy2Oa1qh/A8vKWLmRuP4wDB8NfvsW7gy2Wg1PIveLHUUBfwupZZZRzTL
k12DDbO9dtPa6rDnExD+uslzca64MC7qnhqYCLYuIyc2H2qCGNAaykrt3ZSWpP6skofbh3lA4zk/
t7RVwk9AvpyqPyth2NHEPsCvxdADNLoDe2IYZ79NoveY66uT2Bx9qNg+5AYKbKbZ5jKoKTfoyeYb
SQUfTVXjVdVqwKjDai5rTV9XHve+hi6ke5HwivNE457AxJ0wWKi86QaTH25Q5diXf3LDXqqcVBuB
DNn5yTtIYOWScEql6Sza4drDnlwz1+Xqv6vHS5XLeKX46kOLtLcQhiqOAtPeYqve1lY53MYuPJr5
SKmEPY6rDmIez/Z6KBV71ikM3kKr2ceZsQaReZCt+VMrv2ozfnAQBvUiDFD7FvbQjHhgRdRyaOQu
VFP2CIHcIGv/hiUWnT3+Y3E/Qr2If0qH0xWO5NpWikUXC8LaLsjUiplvuUnpTNK0ggoOE6sAvpea
LScnuxPG+9aLd7ETkSJBtaF1k401Il8bZnRL8fdYWNzfxmFboRf8/UXWRh9CcVdBqn2aLqYKLaEY
txmwbRTWW0W/8BSeWIRV/TJCVOU3iyORPIq7OuPWZ1yKCSt+2lpwCup9YpM54o11KMxRjGUtnAaf
2YKPsVpqIK4IA+pP+pvDNVxGugWVcOlyfJhHkUNvoEws5qOYloOEAHdsw8yynIWDnWDyFlFNiw8h
z4Zd6Y8n7h9LgBYmrC6G4IHDNBS5Lp3eVQxxoOejlF5CyA4VVhQ+ZfDngKR0SDF4M51PQgsh/aYf
SaDdM06QKgOSOYiAZsnDFJxqYE9BA7rPtNgAeNpXranQTUreGzo7N5C++Gh5HUfceLdCLz/YLy6A
uv7kNe1qCC0wmxnqO2Mo5p6nHLxCZR+uip+qVj/ka5Jq3qry2lc9ig+6GvJK3N805fn3M9tbFJ7y
ZcGmIKott+M815iJShHig7K874yhGAgFHjnrXVirofVeZVU8PdXuFrUkrh4N1Q6a8b3rze1Q6N48
qqOvMvO308A5z7S9llTL3KkQkayGSDpfTTNv7iNaeaoj5neEoRZZwaAmjI1mFbfhXSkeDbOpRV1n
0L2syXSppMjW3A6YJC/UENY/PnJaVLTizVA8sfFb/2CnFg1YFoHxBoxhQbGA091lmxYHuESCU9hG
4T01rUE/Bkr+LUt46qHDoX8Km+f2dz+ov43vXaKR3pCU0mGq2Pmy081oKXxNkh5RuoEBHwbVqTS0
W+ZHR3Msv7sYE0Vw6ZN8a9JDW6vY8jzcRuuWQupd04QnvZ0kPZjqKna3BWeWb4dhW2RizTd5YJDF
sF72wKA7j8fESMTLWAwvDO2tWYGdE5PYienpAbYYdw/VICgBCd2fjEiuQ1NFQkeYD8NvxinLoMqK
mS2+GqCtlPfp7IRNqrJDPaWdj3Nfiu/cSLZJ164yt+KUajbXwTWxu/z2CRo/quPTN1+TgWkUbSAP
m/852vM2M5n1ncYkPxlqcu4C2PxK+ytCxCvLDAkgJnRYNX8ae5yoBd9J7pwJxljD+FLY/Rvr7znD
U+qX9huPHIEUI3kaHb5k017LQNTc/am6HxBTqYUIgcfM4hJlMe9DgpBjjVerX3taBISXJvsRfjwE
YP1JuYNe48SNznab3cvM/YTD6zDVV1MCgvpTuhnPjumfeNbLra12x5DPgVwRk3oGu8FMuEz90Xs8
oHwFCbzeVClxcD+cpv1WAroRsuiFwmWQFTVvM+u5HAesDWRoZQoh2VIPyjRcT9NDbhsX3Y5+okEi
QjDohz8lS5wrKexG4kyQP/5qQ7wRnho/cFhAr/THuy+hv2raK5ajmxnW0x2ohfiJR9VPvwHj7aWE
tqvlGzX3roMHW4+hdR+vU+O98Pl02qVqj0vuAwuQX7A9wv30z/wasbqOYZV6yyGFzw9NGof7wknS
m16XGzGC6xLn1EhWjcNGapAlTbRTYyUvlkmGRnRgAZGLvGoqQHYXpuquGQO+JD020trWPpBW3yqV
Q4TNiIqKpCgrP+usXDmhslCq+maE3i0gVc/jOLwlbr7nzLVWAvUpLX2ZVpnB14DQkh5Uq6gjB2ol
rKSDz4pmKSufHdSlB4yjPZ20eERcEmN8HeuM5IuxURCtM0lZJ+YOhovpAgIPD41hXzATDbb/IvTy
UtDdOrMiHpS+XQIZuzCkgTj75ZHJ4coOgrcKrtIXjE/8Y011iZavBtvhNC4+uHW8GUn/MPl+JKO3
zdQeL0R50tMtULcLzMxwVtb+HyejaxlMSSmedpI+4wHQQen9ZMVO9ezvqi0eItDwOAzti9GxPBsZ
Y+/kNvLJ9gZ387hGGnBldh1Sm1odBuWmb1/qKroUKh6oyBMDUl6wBkV2xmIQT2r6n45iqCaE9Rmx
ZEMj29bJJJJ7+luo6CfooBZPPIMEhthUSPRX9uFPQjg/ob8t2Vy93vzg+Mjq1oS/Io+Oba+uLYRG
azp/mYyaND6GOWUX3Qw13i2/jNBGSQpZhf+r02OxIAkIUbjSzyV+mblU8ArVVtcd//7FaRRr1mKg
8GyEOGw8IQSEYJYr3jRxAaJi19cBhsWC0ybFwmqiLCm2JHHWBRCjV1zk+fqYaU5jLghVtScMxxj6
tYKh7rjjPwLrE4DQ/8ku/8AWQSDk11/YicqA7Pm//fI//995h//6p/+DjLj8DnjW/z/gIgJG+z9w
Ecvkh15AUE0/aR3Uw1/c4P9EIpr2f4AyU3UBDMolZOQShe84Tvy3/2Ia/2GCKhCupakmZyWT/8k/
kYiGqjmwFPUJEmAJAAL/hCI6BuF51dZdx+H7+H8FRfzLBfxfKFVkOC1h64ZqwpP73+Bj/3xOowJD
LDuEo6XZq5qN37RV0wAvKcrO2ZSurEop4Pm9D3G+np5GMT2X4/SE5jyqVkZADRDWstNQHRtyEl4b
DYtSJWalCWrPLAj0f/8SVziLiukb4fHV+Jf3/X88pv+KUtOpGvp3ssDEvxJwr1Tbgif572QB2fUV
DvEG/lVmvZNif7dpilp7RPmW5XsTMquqlNLFeUBjWkcNmhE5G6mrMUP2ctV3yjmNc7ocpzKbKqk4
Dvj9UtNscFrBffDbb65ZFPtxxVP6xgS1bMxKDET3XubdrElolHJdpCK9afbtGD3ROX+iTvYLXr5c
KL4C1cPMCJf4xyqDk+ynqrfAY/uUur3XtfraFE6yyTqUObJ+i9Rpjbl02OS8gfPJUAdHToHcTGoS
nD0zSpZn0HXjnCLjb63lyuerNJJMYoJAVXBQFyJ1Z4/9FbrdhTKgh4IGEchfNuMTdRr1JFAMf6WK
SbTIUS86VIwCNcNC1QD1sRlROSy6BPoxvBgZI1rtSa8KlvYjhRNfuqyvetC9G3mwzVFOJApKjZJS
PUJUFVybG2Z6C0rL96lh3owo+w1qa9eMuFBVnMB+gv9vaMnWE41osvBuaqC59VK/qVlzbgZ5M9Ru
i9eV4LCcA3led2hAA1qQRBPi+3bKyW3nMHbJpE3CUYKCRF3yWphgpeWxSul2Q7arI/XGPnd0KvlC
s2gktzqaFE0peyIRZ3jnH5RLnSTaFa6OrYOW5aJp2cS/ULhylC4VxYsZ64bajkU2qcu5PtPHzwZ9
jMnjmkKyY4BuZqOfFZOO5u3xxW4T1LUobJdFUa4HeUSE31aDALLvo+NH+Wl6MQzoiGDvbDQ74cZc
v2iZVZRD7mTXv6okGl+PcuZNop9e0M2JCliiBvaoghrqIDeWJSfdVRqdVbRD1NovBS3RmjRFtMUG
jbFEa+zSYQu1GEMWZAWk0to2jznOBVJgTKGQGgqsceOxnyTMHC3TR9MkfKXMa1ROb5I7M5Xa4hw+
k7IvEDSjkSmLHrzRpo58ypGdGviDpHYm9nn+USUrdFUdfTVCZy3QWzN0V30SYPVJih3RZAO02QKN
1pCbBMU2CWKuaMTa8x4M2rDJNXmwWEjiRNnWBQScyNn2fnvB7aImw4PbzGeYArHoiKPMOjIWbVX+
SR31pe4kCIr6CxJ0STzAwX6qYuxPsPZVgXvN6K0UWX4nGy+4c8Qkt6vyEaJa66jXLip2j5rNMeyD
HOsXF40T5epL2egLPLaM2arX/87emSxHjmxJ9ldKav2QAhgAA7CoXvg8kk7nzA0kGCQxzzO+vo4x
s+tlpFSl9Nv0qpYhEUE66Q7g2tWjqkHNOtxmLz6qBXnIpnzjsTP//jyxQ1f/xFVL9bHOrh5b9ppt
O3mZV8H2fWALH7ON9wpgQvutYkfvsquX7OwbdvchO/zuXLHPt/p+5/r9PSfDsxLMCHI5z+z/I3QA
/JNACggDOQrBrKQCE81ARztgaXEc0BJyNIUGbSGgRIyD0vBZojoo8akako7f1oSvXPXK9eNnz12f
Ted7hHJRYpsiwlSpGagaQYy80Smho0fxqL+lDzQQGy0kRBPJlDhCxkmyMJRgwlaCBtEXnGbPKrlZ
Zfo16CsdOgvbIG62AmQeAWZAiXGVJOPm7xMKjYFSk47ZLiiyt7GMH9JcPud+ex9aOeqgWLmaPE9c
LWTfnKMRfqIdt7ZV3RmjuBRKIfKiB4FihLcr2aVKRIqddadEpTGcTnCYd4xeO/Ur9Etqqea3Xp1D
K8UFhqbYMUdjes+5G0bko6GnoGMJ9KxK6VroW0T030j0Ls6U68G8lahgFWpYiCoWaNO1RCXDrbR1
UM2aoLvVlIrGG2Gjqgn+O/eA50a7lkp00/jh0OBCJcZxtOuVOEdKBfugmmMMul2Mfueg403VdEsl
+5au4jPEykPqM9LaGBdCuhIocXgOG+02HUOsHZxvyZUpIjyXpNs1xH0FlnbM8CfmfbwrUBgrlEba
qniXEJ/UDaxVWuSwn1AmcxRKS0mVKu+wrrY2CqaOkumhaNoomw0KZ66kTlft8tE+K6w+KKHM1S8a
ymjvTu/EkiwbVSHt6VhywvyGXT2p2xHr5qrQ7tLKPdD0K9Pg7HriMqLCOqixHapsMWu7vI52fCzw
0PoHrDKH0Xho0HINategl9B3NXRew0bv9Z8i1F8bFdik9M7eaP10z0s717IlI8500EMeVUKjikow
fPNJQ1mmA2btceNSgllt+C9YCVxJyBAKT/FCn+I+RqNu0aozNGs+AjYKdo2SLVC09e4hRd/2lM6N
3j2iew9KAKeid1ujiMugfWlk9eTG3PUah80A1SgAJaLaZEXtLNs1bWDFagAcW5WhcTcU8x6gKV5i
HMyWYhyeJXmWgmR3dpX878GnyLA1D5G2Eej5Jrq+j76vo/P36P2WEv4zmzgS3tvJL3ZmwE0t6W7B
wK44/d9sp3yuMNSUefrl4Su3Rwo/zbcBzgA15m1U4IGN9IQz6UTAjQ7N6cn4nMEp9PAKPdxCAb8w
G/oBXV497wNjOrC2+ukr3CGFe3DgH0g6fJw0LjS+nAsfkSlQolTIRAs7gaWfLltgCheqQkBXhAqz
cOAtZriLGf6ih8PA2ljD3+ZPWCt20B46qVaWIS5pFF49OA6LY1YN1xHCd3zSOvzY//7iVVoA0T1c
zmZvryIdtkCfNq5RbDO+is0D2oAh4V2g44UFWr4tIEykWifMMCcj7MkIgyJhUTSYlBo2xeT/PJjQ
KuRK7yzoFSWbgLLoMC01bEvHzsOBdYlhXmikuoW0W06KhYGJ6RQcMypMRoOXKb7BGYXQ6Aqm0RVW
gyWZNsODr3CbVoE3mI40bhfys4DJAc/SbgKyP/DDA+yAAR9CCB5NoTxxfWDKq/cZjM+kYJ9RYT8p
/E+kOKBvIIj7qwKEWoUKTc7aV+iQowUXS8OQp0MVmYou+saMFHBE5q231L8hJIUj5f3HoPCkCk6p
VcCSCbkUK4TJUTCTDtWUfONNcE62Ap5shT6FNu1Jw/TIcYdpbx7NlUWrHMVLP5Ig1ekCMHepq80w
i+FbA1tFbUO9DaCtBoVd4SIpjw4klv2NZCk4S0BpzQrXYqLDeK8QLt4O8+gprKuD7yoU6FUp5KuC
/fJYo1VCPNWkhoCsoSMbIa7lMYQGR5PQkrbfkiIS5lyTvoLLaigzfchuSfrC9Bn8jMrqVPbxyq80
7Ty6abIeu/mL4eRhhlwrFMJW9LyuGDOARSnnwmynl7A+y5GAsrmyAPMn54fJQWLtRdjDBKkTnpU9
0Ql/1rrWVJ/GdZMOUKlRJtYZ2URRGzUrqZFZJvL7ZuxgEASFUSWtY/nof0WpfpNB7FGUV6xJIFNO
UxA2qD7GV3PDj36aFfBXKPSvVRBgpXDATaTQQIupCGNa8lQqbNCAH5wVSJgqpJCimpxTGEEE8T2b
NmzTCj/U2RY2Cki0URoShSjqw4FBA9e9Fl2ogsIvT0nJMqxkuMmwQGEN0QKAR4e7eqIQSF/BkDhO
rtiFqi1RbmQxAkxGkJNSIZSJgilnhVVC528aBVqS2AjboeBL9xvDVEAmmS3vjUI0xTesqbDNSQGc
oUI5ewV1Woru/MY8WdMkCvwktrcg6R11JlZYaKIAUV+holJBo6HCR/UKkBQk7atQaGkKYwqmS9MU
1Gn/jZ8qENVWSKrGSspSkCoeNaZIsNVSAax0Tn+gO51bhbbadHgviZfH254ewuxNRUqAY4LDCrjY
rvS5irtDxbXi+uKOwAoF0abQtJrCamcF2FL1iUdAQbcBWWpb/H/Ogjq+fF3A5goY3VDBug7Ubm9z
iHQVx8ttBt85aK+nIF9b4b6dD6uUgUbIKL1z28B4nqxpU5U3eSn12zrAbjXOI0VdAHRj8wMNqT+m
AfSzafy0tfk6tu41aFp5bPnWqT3A1jU9/tOhx8rPrLAsBVta3Hnl2jT5yhnHYKIzzGe98O5kNddb
I4rI3O9BiDzGcb+9TkMdESIli1Xb4zQsRQ//jp+8HLAV9XDVqQKsHUjrHuJ6gLxOFYI9KBYbJltk
Gt1FVnvUFK7tKnB7VAi3dQkV0C0U2u3CeNew3iYikqXgbxMK3FU0eEnYXelUJKvi5vO6Fk6RvW6k
IPJCweRA5bo61NbjZ6lwc8WS4xBlu9nCovsw6WP7lUOoT2aydQNU8p4t296AYrd5z02odhu6XVOU
u/0KZWOcJAA0z0Jr2UZutrGJwMNBxAMbVr6EmY+E0EF08nyj07S0AO8BR0hdVQHmZdfI3Yt8ECtt
MrG2OClpatWFZGXYGwXrjwrbTxTA3yuUP9I45tgK72dH+RJD5GqDy+SGCSYJ+Z0ExduYVAdvKrZz
js5t+c/UMTa78hjwDFlqBjv6FG/BxGECpwHbghdZPYbKgFApK4KBJ4Es2GWpTAqhsitYyp3u1vRm
4mSIlaWBYKCEqRKbg80/6pTxwbZ3xOuAAb3YyhZRtsQq1qrnVdA2I2z3La3bC45P5tMtjAl0uzJZ
cDc8RrKkayfDyZ9EXrya9fRI9VSsPBoWZo3Am6/e6B5z8jHwwRrFBmvyQyuRnGrl9aiU68NQ/g9r
tO4DvzMf6qR5zlKs4ZxwsiQ6j8o7EpaQ6VTfvQ7xdDUL58PAYdNoOSdBH81TcimdpB9YKy2M4nXK
QwHIEm0eZw1g8KfVlc9aQFSknD/NcHiKlMelt99SIF4X6wtZLUxNyg1TYotJlT8mU04Zm8EoUt6Z
rMZF02Kn8ZWvRljVR+N0lybCcJOk1o1fZztdjcgaiWlBqQM288YuBuXYaZR1Z9SJ1XGKy6hcPS4i
mD8MF7+2L1ZnkcmHd24dRjzwUNOndVaxzqowCpkYhgIZfY4YiMYAJxGePmQr5S7Kh69YuY1YTf7M
lf8ozL+dSNFpiutzFHDhO97UbvzJ+sK7+lp7yV2dAFh4LWZSzyePVz1cdV9jLQ9uFzCWtZA2C9rR
107E0cDptJKm7wFUiwd0mDbIbsWZRoMD10pEJhUnjbDedgJPWphcuji+apXJEzarb9HkoSq6ISRf
120ZoFvsh5b5GAgqyWP7ZFgEvRhAN8ji5HK7eLRPIw2+i7IWZ3yQcPMvDRAkNXafQ8f9otRJY8Qy
QGk70SAr24iU64ErJyBsrawIOpAa14vtO8PKNaorJSaHyrAx05ZMimRtA+QDPgTubeyROdqPXruO
M4sNokv2CfGAWHI0loeUjD7Tn4BMYETEsrKh682iBe0kj6cpOPFDoIgUfRx/o0ILqQWj/KlvrH0W
km3qDYJnQHLVkvmpF53Nh0fdvnOVht4/B2IEGc+3I1jUjAqTcntbzB1uP0m/dW9Mzq4gh1ui5XGO
sNTkHd6UhX9GqT8WqEngEAtRBs6qc3tSoh17TVbKbSDRJybdvMWXf+em8z5VFa1zeJM5aEqFFHeW
HlOS7QYPHEi3hZ5+JL4UHOnYeyekI2iHaQzzRWkNqKCmGW8Tp/9pvKUoEHj70JgaL6MBu6E9t8Go
gNFfJ/1OBdyyL5kNNbn0fEwsi+DHGSIZ7ZlHt0nJi0a6zUM6dJuqof9M0/x+P9P3uHa77qvihXlk
ro0+aqlNco7KnBkdXgwuTp6rn4mRPRqceEjBWBEA5Zxr8k2nYXwmD5j0wMm/GEFvbOqER2noBo9O
aV5b2yerwT4bTh6T/WLB23qIVcljp3N2yaITx6ad46bHJm9w2uvzbdpPi7xMKD7nM59PRDMENmND
qNE5Vz1xVtjFiTg0vQcUaV/HhlQKG9uU7nCM8bvovsAJWRjtvWV+dpnvYcxivOi+j40Vza2SS3PQ
aYjkkSkORVlcW519YB3U2OHNHpMZSJTt+MsRoW3XzgxjJIHu46FCgxpdfZk0+uGU86BdmwbRM5pQ
fHfhv/JEVJWEztKqtGKDRZyxWtzMjVVBnpSk6bWDftAZE+OJWuw4VPMG0wGOQY94ncw7jfD3YFxk
sI96XG8Cn6N+S6IiY1rxZIOTj/0g1laZdMvw2jYbvyZ7LkFQ34ZTli21yD74idi70P4bUcSPHDpY
iYkcv7lIT3nne1sKWC/kSxJ/Qed6hJF7MTf8gBHE0RIGZp1PJTuawqPCR/A2S5tk1y7Eyxc3rGVd
f0sGJO9awbs4gN9wNsU0lyecBhmcvLYKV6Y0DqPWzeSdhfoSD+oPOoRsIv6I4YmEQ9pa9xnMeU/j
hPkcd0966x+Ic8DbUJ6NhAINX6M8vO6ppzfgmTlRMM1reHxs76VOdcFE6fmrciDrZ5A3Y1CQZMDD
ioA8Z72sKA1dBXP6OWXc34IRDr1rD0Y5v0hSMQjMxJ9iMW84afMz4C6w8sbupcn1epOk1OlaaPN6
x8jtqqSXnHncM8U7BzQ+h2HwonnDNev5Q0Dm3iKqsZvUXbNCj6mxOh4ELuAVh2pY0goUhtGcSBts
XoUguLxLmD7xz2Om4nlfFfTP5COeA26W5EyC8AXJG4EAHVCHuyycqsV+Ml+s1tGXY2mRoD5bIKFS
P2aDvhYeITu1XfPjxwcnlMR9VLyQWRPkPGTtQ+WQVaCXIEplsGybLLvBnvqZRkb65HxXChuJoH2Y
I6UHoCbLT6lhqhai2EQfMlFpC+YEXDTYz1r6lCf9vRHPnxx/jKY49tIEnTIe/Hx+y6uUTY34oC9z
XFjz8JHo46Hh40XAwZuTEew8eMN7IvJyTTgHGYIeVr9wJBhVc9/gRz+dxv8Y28ratpMhMVKMq7b8
qGiCXjoKzfO61FmYPRzHkKIGe9tAqiJo+jpmbYtGwoZo3Bq1Xy57vUrISklpL8eeR6q5jYxNuDWl
6ZRbqUJWo4lPQ5+mm8GY4JgBbZ0J+/GhM/1DmlHR0YJdOTWhB/VUfRmVd+fnFnJwR5ZkZ689IhqX
AFHlriW+J8p94gOM4myWLd4PK/c3zCTnsWgPIylxMrrRRHqZMaxlOqF9s0A+CrWfmeQpL/j4ytSc
VqPFb3DrxUaFGZOTWNRmZ8MGxMxJ+TJ6zn+Zax5lz6JJU2Xr3FigkdpGX2k94SjUUjHAmXCLA7SV
tL5yQ8OD0hMJAEPP0uOJVPuRuZPf7AB8FWpi4zKKlUYbPesanyCzyzKypKN2mw40exd8Td+7ThN+
rMICgAmao2yNH7b1Sjzci1voz+NQv8rE/JqS4S1pUOcr91jZPT6VnoMyQ3lIu1jnbSk83sfBiyRR
PcPxfSKUEN9rpz/jegeiJG+8rV+J0iMNcDljwlnAQ2+d1qF2/WhXPMcFG8SO8hxdE+tILTshkLMo
XDe1VLc8uARiENz3LIo7dnhyMxdpvLZ1bmwodXi6iYbVDW/FjX3nlNU6y4YnnatxMTlENmRQxrlR
4G2HjILJIrk8jOB0nC+npoi8HB0IRN4gvagWujSSLfH1i0kQ+Wg2PiGPNGmytcI5G4Ph0yxgRAnP
/QbLj1qIuuNHEhoulyQJL03Sf4gpxI3GQwoecxWS3Vv4c79RRaiJVRIBWkarscinNakC27H3cHiT
SGu64VpPvEPvamhhRK/Ywl5lARhanPwILAYHpsaDo573jvflm1G3EpgA2OE3x5JuZXDkkkxr88Uo
ELzEHVCXsQw7lrek5P/oeu598irvKPbQOavh5ybuD0BJG4BqhodQaNNWzhM/khV2q8YoOa0EabrK
Ncl1NsTDKnVJQ7NSyETXI/E8z/J1VtsGkWMERsQeB6dJx+WTVytCoRfCGC5mTmCX2eGOlsNn29Kd
bo2TJBy0vxeF+9pKrC5ZsGFZsNFYWy4DEmFAA2NecQuI1hCDIA1cxg1b/rAdJKBr6C+j0ruNA9o2
y2QquHtyw9qGLYoOmDD9Azsi2hXUo5F1Zt81xtyd/IiTrmtWr0ak7wnQshCQZzYU4aiOvn11cHMB
tt0ZKfYz/QuyLd6ZLrmdXXHg82m4KGrEwb10tk304eT0J2wXhG0Qsl+3XNwwRQgh9Z0UBRKksgRW
kt6HhpjtpqbLhZBv2XcZ8bcTKQFpsSUfiLRvyMKlTaY6uRIvzYRWMZdEaQ2E6TFKPE3TjNTo7qmf
IDSSjMN+bm+xTC377H5mi4DTg/B8zttyrBgXXW6yEfG0AaFQt4jgL3k8E6oWe2yWbB4KA/H7hf4g
Qudp5B4LwK6AFmApEiAI3vROjW8dwf1cfPW0Z9clKUT8TR1GFEtrJDbEt/we9GXhksEQ8Vb2Vkrj
N6fRpec9jSH9E3SXaIoAX2vRwNmS+f4MprmwCcM7zYyXLJYMfO6GsLakwl6SjFJhOSV3BjuuDT9/
f7D6qdz5LflsDT9clITBqrGFu+F0H5H1zj6QIHq5YsK6xv0wvlaDoB/Sn86uYgwL74aobXrXVIHO
RJOOrip1GOAr4qhZ6DmNKtxR1TsEZnubUtXxVKqYRwOmd77fJVXaM3B7l7fcX/DrqVKfSLX7qJof
fn5opCSn+od5m8rkFmOO/xViZaS7g6Ygvm2imoNSQrhj1SVk2doTD56PuqofhUZ0XVbAsKVetdI6
Ta6EqxPElGZPg0cWkGorCo2Nr9qLWpceo0IVGqlmo1F1HDG8LktKjzLVftQRrr6ympuAWiTck/qR
fS/Tv+pMMmfak+qM42ZOdJTm0KxkhB++bHeDalwS4rFgEx5SxIQlABs+zUwtFU3uYEVbl5i10Inu
4qZ9sbsgfq7s6Wj5clgnPSHWfaixxJHdJSIPjitPY2TiouO5PJ3yAtNEVBXHoLg02kSDLFOSV9rU
kjCtbRiO8Afn9palPVsLcucOMui2FrVUPifgQxTTVBWpzqqc8iqzFZjXqLNqdHqtDNVwFQ/7msIr
LaL5KlAdWEi2pgWzaRE906iWrEpbWejrdOzyEBxUk1YuSG2hWCLEtUyKlurbasw5W7oYMA3T+erZ
65+JYiC8S/Qn4ebuIq2f2NWm9wm21DB2yHZW3V4pJV+8w8muNxms7K9StYDlqg/MVM1gHL+mraHa
wkKTc4vqD8MieheqRrGyfMRiZTPg0zUWqNYxQ/WPjcaRgSFZOLpqJhvoKMtmm5VKH16qgsO2SZGZ
6Xb2IbGqd1t1nIWjdDY99qqVTQEaVY1L5rOCDHHS+M5BLMnpEucSL8UiI4k8CU8mdWrK9lmxQJmo
WZPffWsUrykTJdGaNz6FbDmxg00ldvDjB5PNz9hOV9yt+7hOd/QVUbywK6l3c4n0Nqh7c93oZaBN
Iui0pZP8JCZmVVEOl6uWOPISvjJq40zq4yiTOSfUyUnVK1fjWiKCD5SSqpVAdc9JshS0kja61kke
HHRrBO2esrqc0joRZc+VkbzyWUDZIAyTYGPCSMBCLiOVd67vfxGpc6leCd55zFUxXqAq8jq68hw6
8zJVnmfQotfQppfSqtfTrpdicmEV5z/iPN/hf0X+VVV85DbnEX5CVdEnVFlfTGufTnufGkTGGUVz
VC3gTXVreSI7uoV2mRIDPjy2Ia+HhNIsy139458NsT7ArUPxqzWWS48iWBH6P7OUTdKYZU8GVbEN
lbGOJm9SMo60fmDLbr/+45+lrqNMnzFFbwPdhQu32ztHFa2WuqpcVeWrkmtQkijO1nwtQvc5kf4H
ZEoKp4sUgtjpJ9he6AVYlJlVLgOO/7Mqew1ofdVi6l9ZQH7lTGwBIUG1Kog1JqpiE+ltI2tXd1TI
VikKrpPdFU31GvvByz+IRfqj3NdU5bqjtA80hqjoVHqdmB/iSw8c9F3Jq8p5Y9PdybLBfevUV8eM
yB/BE1dWh0Cj2FfjHL4Gf01Xo6r9LVQBsEC3D2gEhtfCbqxKgkkbIMTSdUmARHah0GW4kOO/SVyC
b76ptv/P9KX6dn+GO//49qrl+f98E5iQoOoP62+G8a77xD7z2XRp++c+6P/Xv/yDhHyYys//+Pef
RZe36qtxo/+lN9r8W6xyUXf5Z/RnqFL9+9+Lpg3D/s202QRKGjwNWwoKhH6nKg3D+o3QZG5J0vEM
7okUZP5BVdq/ATlausdfICa7lvFPqpL/o5N67XlQmK76gv8SVWn8BUL0DFM3hTDRSTzhsnxV9Ud/
qjeaS2ZeyxiIN4FRclI+IdN75qQSzN97aCMOf6xSJLk77O+c9DgSiaXD2WzT1H/J6CVZzTO8ixe/
/T0e+d++LA/KgrAgoX4Jv76sjFyQzPejbK81+dEz86Mps6PNHL/gdvP7h5YP0T+J4V9QzL/0rH7/
DkzdE6YlHEvhpb9+s6qJTT3MOuQ33X9WLI8YxYkVjbdxEgdHjLwTk7EayvHg08u8wPKO6j6lpyxp
fsoYGRErOEHr2ldvx8+2IBHd0BDySTP/qF0Ah5xpw6U1ohLmk4Ci/xfLatXrp9zT42MhLV0Xkg/L
n99Dtl8F4WEk4SeG91P2OD5EO72nKmQljVY1uBLnC9t0V7XDBAiYtO2qfP0vv2G/vIa/tvRyqDVg
gdL9UBU1uXziRPTInUEqydJw3bu//2ZcTHRP4RTJv4Hlv/7Azl8KazvcTGlSG+k+DId3AiBv8kb7
Eeb7bnY+0kg+/v13s79Lzn79ftC7lpDSM8mf4aPy6y+4pBggCG1PI8RVL/aF2a0NctGXVVubK0+P
dxhX+xXYWrbOprXP56ds9knX8nwovGndB3l5kw3JOkyKZDlE48WOo/BYscUlSJIDi6d7j7lIEHcK
QOSsngkW4wo0zSjbxC49mznfjCwePK/VeNcNUfMYpXG5mJrgGoymv2CNS4wPRCRqgWXdWTwJ0YCr
0az2A4GHa58FeB6InzBBSLco9E8E5d/mgq9o6P6dzfqdgERSw6vxJk/aV1LFdm1xY5FBsUuD9tQ1
NRuybH62Cj3aF709MBuDCxAvUaGNhcUynkeydJDKK0OUl2EuauqfSM1n4FkFKRj1FHGQwYy3t7yJ
nAdigugB6bejzXKmm+hZDsofoeaSZJs0bzrMUG9XAwna2YeFp3lT+eXbHIIedbNBwniIZEkYm8ab
MaeLerLTk2XnH8lQ9hvqT94oGGggwomhdzMIiSEzb1IDSJNhIDx5yWsaAq6MebPRe2YpYYLkxERZ
lmV4O7qwI7gKURhhIKySKMlIFhQTzdWBaNCdEOkrYMLeDQrEVQurQxpu06l5QaNhMghtZYqrj4kJ
11vaypgC4EpayQ6qs1mPDjltPC2WvlM+usUIBGCEwB10a6Wa1m0p4auvOqau3KzEgtXuqpVdCf1J
vOEcSYrFHegItn/eag4cnuUQTV3Dag8rinS95Wx3aHk1u2rPVylDr4R0LOmnxEbpP3Hq+6oLlCdX
KqvcTUoXQKqPS+e5qtqBLrHhLcyYK3k5/dlO+83oky49UkeyyNrr3BK1P+OWW/YD9qOKvD5TANqO
KkHMJO3Q8Ye1Kn+JOwy1uc0qHjMxeHc8rl0ZPYdlD8qZD291l8htMbUvMe2e/Ma8D34mFSOdxQQ0
l9QeiZGNW2I+DF+OTa1ClkdgU7E4RJ4/rgwvIh6R41NmdQRYlpjqtYBNyPwh4yJfG2Jg/W/Vuzrd
1O2ha6aAUIt+RySSiwfQsLi2YBQxMpwAQ27VM68KzFNVDCzD5KOZCWQE+7EviWxvQLkbIpGxLKIP
vEkrfOEmd+M6AbsmUl9KszEWeAPJEMXUpCN+LSiM+VEF6TOw5HtV6uUyLR8Cmgo4ZJHWTMIh/Tp6
fuprH8tqCZbTWBzQrJk0QFxlt2bochC13WZt1bygrstwnRblGe7kARROty6l/4wwkN5XwriJyt5Y
+rqqBm7Fj9z0nq1MoH72nNO8yueq6wcyK5I3mVuPcz3jcQ+9Z9JNsWA27qFK0/soGIyVSYESWEkA
VFttHVVAwqcQr+Gtzr52Fda0gEYGJLgXm6fUwL5XUqnXNs7zmNarRusIeIC22RtNvdQSc1pPoau/
TNaH3pDO59iv+Je1Td8nawqLSMgp/PHVHElKCjNuS1H+EBgkwAcyJYiQc1TEYEvwokMDTV/vrUoA
jvYJFkErltQY9O0h6m1GEjobWSFvI0qy3+x2Pst63pdsnV6HNKcVe+DTGgHHuBpdNDbvK3yCmLf5
SDhAbnTWRqucG12S64DoSQThwG6wXfemvcnbjgY538ANPqA3e0lMRbQW7JpUJwhZ9Pq+jTI8XzES
tyfpFSwRvPJBLy9hUbT7JBh+zjlFXL4IC0KbuT8b/ReFqvrRRbCPDDJBkj64NHnLqsiIqEKgngMt
Ux6CiAuujKFwANEsDinoS2FNd2OTTF+MGhF6hElRYULkyKSpbEweu6s6bVgIkTjNZ9/FSIqIZJiY
sCIN9IPwc/iPBHaJexonxerOySaq63KPtrMq/sqsfQ0uu7LNnP4sN5tWtNLRQk2inxnnO5mdfRFX
V9aI+jlN5h9s4O9ZjqErTv3JxH2WqRvgHMw4U1tnnabUymXWZW7lI159wpcwfnk1MZUN9eI3RryS
KP+5hoFyMP07v+hxaHIMhn4bVylOa4IuWhecMtlppXjKtcDdEvrmriQ0Jn0DIY8fsu+D/gbfA/6M
STuaCfHmXYuAF+U2Ho/pKvuAihaIumJ+yUfiyhPi7NZVbl6rxr/t/e8EJfEOTUv9TmwD+/TtPYLy
IjeoIy6Ll7wsb3lseSS49iQ6+vIYD+O+EHT6pMatFwzksTdQ24Pl37loCoIG2Qv0ESMeAVquX5Yn
FJRh0UxQWqmk5GbuieZXjUqmWu0lPivw2qIboajGF9fPgVSoPG6z8lA0zSbnXS+oIYocVJiIqge4
lPexn08WEN0S4w2pizNEL3vVnCmoLZUL2AI+RMm2tF6QYVnzdKqofAu+ZhFma3v0fmQIZvy/W3oa
7b1eJ0d/BlyLh8+/H5dMQ83Lv45LlquT82qbqjLVUyeeP8+jZUV7udcVCVcCgdmtjuWdNsBrFLON
S3NxZ7coT60jWfWLhHWu++Iq4SHyxQ3+r9u2YNdEgEh47mKStVUfGgWOsINZnpDY7a4tzKqNDMWl
spx7n0+68OmJEO7UnPrJg9qsy4UlAp62zcRHxQyqHX5WQvpNr9gU+G58lzhm1Wg2o6nWuU7p9RRs
+KCsDVyPC9937vMp2LGHOxpcTNEc7yk4H0C7BGvPqHl20HzxWVQfDmx2PIn1WNGRMJMOA0XbnyZH
R1Y0QmaQSgMYooC1Sp3VyNjKdjd8tgiMd4foHfsMgVdtSE9KpNb7xn0WFDtf2ussrree7n6mDd0c
3DV56NbrTKQvdt+RTNxnN11Ga96QXE2R33pj37Pp9364JC4lc2adKKllBAzZjlEmvbSa4aKVkBUo
xR0xdQiGuMID1kDR4P6sEtu51RwotC4D1a7hf3kSR0V0G9J2kyvOtpvB0jR93Ks5zB7IgQvybUd2
12bCiEYjibYe2AQvYkwumhXh0MmsLznUV9qXlCltYo2JHcCgECfQkQCZVy9FrIPmVIRwp+MZaQRu
SyRQfvbZJIVk405jQAj1tBwgWVGRBDmWsbYm/dr1X7Wsf1PfJinRHmwqvPRuJx2m7KzcloTBExv9
k8cFBRakeDVV8ja01TZpOQJlt1mHMJ/RXUyDImOTwU9AB+6R/ewLae07u41uqjJ4MWf91DfAjXXL
q9LDQ25jVaeCI4SidI0WtgbzR1TdNAHLpSocm3XQExPmSbrZs8dQrvTGvwgbl2uhM3XUln3XOv3W
m4hXrbPpfVCu5UTSgGUM9DEplNrUBtJ6c+6GYorfZvA60u2Oduo+EjH/7nhlvDFy/Z0q65sgUEgv
HQh0EWa7Km7JBdbcZkFO0aKr+luUr5KjQNHRgZMUPzmVOnvJLpoupPnd7OKPIPTz5RhK3m1Fpc21
SsVcTCQgLVobviT1rM+YDRQ/Gk8Re+qWPvTEyjJ+Jrx5ATUiBGjUD9rclfS0ZACRobdnq3al8Bti
ChV9Q5i5JVXNZkDmaNg0d3aPbJAPY79F0NnrNFE+asEzA4BwopDaxHjXFNlAPSxKCcQSOnBI9n8g
6F8cogujqeRd5oUOQXzDMo66jYolvhhgsxv/qRgcf2V68ux78Q2QIp/uMvCXKdyDrjnXOaQTXIRQ
AAl/VTsSgNVt7lO3uTK5d6d0xCNUO8PRnexo1ZXaG83pxB2Iz7yKvswmBysIlLcvzl+T7qYhE4Mr
knSdhKQrXaca1WnPhRxCGmZ0hy0qqe1jBoqB4/DdyXxjYZXmhQz/0cL02HAsGXv5MOc0DJp0A68I
G8GSe+D4TMxFX3KYyQ+YLTg3tFcAhmqlj62/lT2x9M6wJbnaXn/fuP93eWexWPufPdH3dfRvpx95
8ospWv2X3/d3rvGbS3UrNxgeY78v7hzvN2mx3tdpA5eWZZtsp/5Y3Hm/uabEP63jVHZcgZnrv+zQ
9m9s+Gh7pKbLsD0Mxs6//9995R9+4d997P/D0sr89SGLXZg9hGTdo1umsDjc/fqQTdGKbX3UyHUq
KOEYwnon0JT2OGo5cvZ4UwEuqA3BRoqk4q7oh16lzmAtoVHkOiGtJ6kSbzs2yVcBnnG0ytuqCF/V
nzv4AoRKUR8aqjuEVl7+9Ov940f5875NucX/PB+ol26YwmGdIqmxFH/dOSZSm0Q9W+M683oSpQJj
n/TdbdBxHZtVJZY5MYOL0CazBWXyGFedu6qMgFqCel4nXVmBVqUwtcF/sndmy3UzV5Z+IjgwJhK3
Zx44HZISRd0gRA2Y50wkgKfvD3R1t0sRVY66L0dYtn+Lw8GQuXPvtb4VHd2oHjdCNBqbK3Glreaf
xfHvNh2nJ1w/9dHgAf/8/Cj3AcyAOWoxIu4aFm2UjwQ7SD8Dygqc6TAKl6SUglAkQO1c0hcgaKRX
BApwPeiTXWVN30l0e3EVp2qCSHYMl/zzWgHXlXlyEIZxPlLu9r+/WO5fndB/XiyO7rbjOTyF4q9O
6DAg/M5djU5RDzAhivCFE0V+RnLwaoQ9XSNlrhaG+aNKCIrDYfhg3DneEQbkbtmTSZj5vKRp+CUR
8x/kWrRPLO1ug5m/4ECZQjmQOKSqmUX/VIUQDMSdYBeCGf43fUp3bZP9S134+VGIApH8y6GBHazP
xb/0mgvS8wpLEduW50twXbARo5d/HvEg4oKyuFEuinxciAxxqTnY8sJj3Vbjradds7GqgAppjyaW
dFWafLu+swiKoKhnzj/cyDKuqzQ/t3AwTxUKS3v1B6bDsnOsgtpuiPZjGI7XFHPCv/lcf/fQ18/l
uYEjHdgIDhnkf9W7bsEYSpHqvRct/KXK7Ar0IJ9PHUjNnTN4iC98FxvsXNxZnB1ohrXN0RL2qfft
eQ+h3EXMl49Hmn2H//7xcVhh/r7qQtBBd3yWLBYscif+81V38hzOgJs3NCZncQgqfeHgOZ+zWl7i
XhwHk5RfgemeJLpiGF0Y/AtKNVlWRN5DVvuoKUMAGmdwKkERhXUJkqDPwi2iivvajy5D1w+PQx5c
p7mRj0KzrzpZ8LUflNwFLcw8u0ifq3zkvTLJpYqf2oTTmwZ+hMVvuIFsZo8lqCiwQrTzJQ6NkI6I
SyV/SKVILqF5ayvzUQtBuD3zu3PQENc8BAaPhIO9LyEXdhPKLEPNOgFCB4GB95AEJG9cKFzH1fkY
HQtEqB3JEoLsytKpPkZYcZuSzPULxLleh945CeerSvoZ4xi13CIyn0EgatXU8wmy9Hvv0OqarI0J
nKNq1b5S7rAPZYN0rGznk8gcBRF9CZEjEq2JrML0/Nym8reMoy3Agn61U87AoWOq90vXtU/a0Zhf
3KehtDJOu9XvXKMbDVfHxtjfco5AO6Ltq/t6ws0iIhs22RxcxyRFD1vF3xLtuKfEql7SbplPtLw2
UocBC4J7YAMiZjRC/KZR93jR+M8b4Lf9i0v9jSjmObAgQ4yleTSS3zWnb7gTPhIEa2Rp5FFilknH
e+MW7Vm0iGG89e/HEEczoZ4biTdWAX05FguNZCJEUy3j06JIt+h6NNYFI8stwDM8rmiIDlYJ7CH2
puzeac0zQLj9HPr+Xe6n8kKkBAqqiQlKO34zQT8+ID2lqbE+P0kHeu+b1rT8nLG+D4yMr9P589Vi
zavpwLfVrsLWNy2xc5kDE+2naKwOGDKWrKL3OI7ZQXR8Z3d6MhnCOsQRTPRbFghlpgrXqX4vs+oH
oLFmu9Qzh631c1rd/effpuP2oAnYecihW3ImchDDoYbwEyu+FW1/xEuCIbfAP/X5O4WZ5vrB/PQW
1Z6Gtudj9MLaZbO1XC2rP5bVDFrfWqw9qKrfblstx1nOIAqC5GgRZfoxeM4pKLvmDh1Dfwl9U37N
U6l2swtsmSi8uG/MpegGtfMqhNBYwsydYI5PbhcCQDvp+5chsP/4xTG0svk86zA6g88kAQj57gHC
APggTR9O0CKrHJu+QgymD3c38iksWVXbobsrx55u3YS4UFj3uiXCDw40ds5WDUc6ks3BjKQ+F6Nq
D4W/BgCWtnXXSWh9fkXA1tyIO27s9OQiQQCxuFwBV5coB+cffuUHVwOAa06yd6ik/tnSXLMlKTRU
ExUgwNBX9JzVHSxBuc3rzmwHD0Vnns48/sH4NuWWOUiuNrAjCcsa+4Gad+TJuGeqbnJ3QJ1/Pq98
u1cICfh81/IHXhPrz/ocD+tz1dgj5zoVbeOGZ4N9kzWCt8Jp6KbLqT3o/ZgK5wxNzcOTsT6Ii1E4
bYfXLOeXTjg15yZe/7N5pP1Lr6WnezTRPsIGRpqWkXvUNFs29Pg8qurmtHI5Nn37ao+ec1VTdGls
jhxNnF6Xtn8NIo7U5ATBJ00Y6H/+xguakMPYcAAt9HjRZlAXkzZffR11j1nUPjqArjaiCmZYK9MX
EDPpvQiBgwUJbZfoJ78Z4XcEoe8mbQgGmmr8+q7pCBwh9JmCB/gIrXyoFePVuLBzuc33qUAeW6+J
qDXgizEngzQPHn1p1GGsenvPQfYL2hKqNAOojbFMEdjdFWWldy7q4ntfJmQgl0buXNMS9rRu7LmZ
j6bqrMvndS870mOziH4dUPVNji30kjrIYDFxtYcE/f1WJ4IwKm5B2wXNwa7iB6W79jBFWXQckSDD
GmYPQrSEuuGh8Eq503n0VpBWdUpCtOBhFPscy+Ke0RLKDqG/zTFlGq3pm9V6Myb2iM6o7d0+L7JM
vZ9xN6TcLWrBcqLMm5c0vGMXjbANyQgWREIJGo5nVXbhkzs4z3mlPG7RqjwDc5BQ6pOI06iHT1f1
olOXYE+/vSceDhGJhWm1zYtlu2DfYKjTuye/ifGNZLglWrOrFp0c4mGpT0tjS9q2DSkK5fSQTPWH
IpmdnkhV/8BOEjiOOc61U53oRhFK29MExadlH2K9FM8p0QsOdORvjVeetQi6fT4kmKFnvTy4FV6C
PHb27lDOL0syUtl2xSGFoONgJX2ubBq5JKRgd6tceCWRfiZltb0E3fiMNxofL/Q4Jwf0BTwV22hE
znmyBBM93+6XRHF/Fy5ofWVKv2Zsd58vWVYXUH5lZn2tXXMfAlXoq6J/xVO5LkArl3yhqHcM/3OR
qb7z5vEtDTLxXmTpPQ0n3P9d/6uplF7x/kfLhTc40Mb0sJW/GoVRL7K6HzT1sq/cRw+kZ/aayDo7
BvFsHocetOTEGBWbKjr+Unx3kTDiKcP/zoiVKNBlYGTcsvoEaD3R0nXI6xHMecp/z6ag+pkDecmx
EEx6rF79YnFObk8UnEyiH+5SBNe+yzSNTRF9RTleTrz7FQEiX0UA2Gdpqntc8s7VrbME8yewRqdV
R+CCxTFih9gNLHAcVfw7X7UYSnoaKBoIyrVCJO1LnmENsh9TBtwR4nvaA7c5PMeZi+y36ptryv6r
FPSZeAmOGMlAjXakNSS+4v0UWzPCc7QAxzIJucL6wwqe8CGnuuWoCMqBEYDoD74/PulSXwgPK/ui
uvt8VydX/1A5An4RKe80qpwFztrhc1/OU0YKY7bMkEGCmuWwr2/0W0FIStwc3MsbG9ehQc2+S0wb
09oOr4rp6HkI68c5h3cpUpZyduHg2mbWk+Mj/zcwRVi72kPptu0a+vK1XwLqF1Lz+oSpuOIs4luY
FmwZYu0gGz4q0gd45/UuYQqmfOMBc8SQZ+XgStdiC9PmM47K+txpn3zjqWuf9Tif/ZR9SoW3ukfn
EnA1OVOuNXnR7IPC0y8mGD4s7HptFOTPMe154fXBS3ksUnENm3C5AetrsFx0PawJXGFASDFBRPat
rhwHZFL5p5m7dWKUXpM2OGhe3pcmDR6lJvq0IsR497m+BTD6iPZrw3s9Fe+ipvvOGDM9RMqpb7Lr
H+v1m+dzK7ijTvdgCX7qmKK9DRr5JcgJgC0CklhqfBWbKJzHRz0s8MJWWT21ICzNHmbmUh+asFq2
BMwT3asIhWsGVGOyJvqzSSufYRSwFurd2umDK5lZFxFn5rQa7Mi56tUzarx+Z0W4/gEIe2H3lHjd
OsAut5iLtv0wPpXNQjJyGH/VtqkfC+VfZiUeErSlF3rOaxZOQ96sX497GMC/KD8YKi6sLYvTvS1z
47wWjfpt7Oi5Dyb/QoBPSRBekh3byGbldd5Lx/eI+0IZX7p2iJoC0qAtg3MEJ3uXiJHHxi0chnDa
ujWZh8E/+Rr3HUuIr7/ZfuPirZSwmjsLbH5QH8rASi4TI6XN0LRA56uZDHHEq7aPmtKsO0vsYJkr
lng6pJOPKLtLMjzXUPaZHX5ZtYUJZtbOTu4nlyAkxTH55C8WyYFDgOy45otJIF4O9BRXkypcHh4E
+x5FO25Rnzxkn2e3x0K+1Egjs9E5d2W/2jD4nLQj9swOJTX51g44zX6+BEkmklMvR2czrg92iUt6
62UZsMxeJ48iquHgF/1L3pQEh0zhMWkJMra9YmJYTsyEo1zyiYjfqgfVXX350YwVTIFmePFUDKLI
rp6Ue19mLXy79ezjRzHzVJNfAr9kzim8i5iDaR/W+iNzy+wBdSEpUyY81yZEsg0PzG58xutSHq3s
VfVDdZTrpjwWwRdmQ/IU85tdVjuU8MpjGYj2jG/juVLhmz0MXyYk9g8xc+a2xFVlZLB3q/E1K2P7
Vi0ZIb3pn9ArynunQ4YRW/4CBYBvEcRQRaMmW64JwxuiaQLvFEL6g4AR/8TSA0/eHx57kh7uTPQH
dYWz7ZupPDTak+cSSM3i2/pSKcYTURofFbSybWFyXDRr+fF5hGwIiK/d3EZ+EpEj2RAip91a3vNu
HTXQjUTU3+jUe9clQy8Ca20bOFH7Qez6Jralhw8gFi9Mq24Jgel7JFjNYSQE8k4XTkb64k8U+9M7
NCWsBLWDJ7+K5kMUBKvf3EEXHSFKL5aUZhNsiINp0L2KHqMhc43vn30csNn7xZfDfVTC7kjRq4zg
UGmTU6k4rneHmZ4p4doUGRKOPM4kEI4v8s7hIWbL6Vi1m228yPpUT/K906W9G6bga5zNgPo73z4V
3mAIrQ+mA4dRFwDByHshxKFR9XTMVXSzS/8Zsmv4qMW+h5yFl0oyNu+cdht3M6lkBQMU7fMeTH6C
LGckmLRzPLIkiswhQAnj1xn0G5K6rj/5PdF5bTzv8AKMT+SH7/2aIGJZtBTSWZVtxee5Hsi/LDXo
77gSaGR9eD6+Hzr7eIhvpULI6yyZe/YnqnpjooPv0qMwAcNdR5btxe3Sd77ZoaG9dHAnao5AUUIx
FH+akfwcoomSXqQ+RPtcYfcfTtJSQPQIXt9/VrNNnmF8T5rhNMVd+w5VyT+XyjnXqtX7YkmeVFW7
4AvZoQOpXvq+f5KVji6fpZAbm/ZgA2iPmWNtmRAa0iBxyjVB/uWz0A2LdwzQArAJ5xTZlN3eJDeG
M+2+aOIA/B3VI0Jo/NsCe4ZNP2fjCFZ06vpoE0B8naz4+nlabYXzxnS9eGQd+UrgDhFna+1bIw3Y
8OA1zJ5iplTM/XZWbgcvdt0vKAuKhYnL/AONIZN4bE1lpkLkz2Tk2LolcUkdKjU2Z7o/5JL4DsKp
xHdOasrvnCQqLovrf7RjZA4RbKQNHMgrHwf0TdKH1zEdf3cgONb6HVZ9udibApCBSXOyy6fo50QM
9LHTL9ac4uGo3G7n0NXe/HMdFeveX5GN/GINvSAcpNUPKBbsY4V1l3Djt0UX03PIcPO5qMJuJVfJ
bTtYV1cJan8P9N1RZRyQSrKS9sxZRjxJZn4Qdb8Kzyq649g/QUU61dEhCJagBhxZjRNyRDFzcZ+s
f4ApwxLHwgERIMivZvARSBQKyIprUbwmeXuAP5dgpnWx7hS9Z9+lSerchez6hfDs+4o2wJMdKEyU
qoFxgCUuKDosACgFHtK8WXaGE+QWjml5oL+Dt0C6iJdi8VpNdWVjjgdRbuEZhYqlr2og7Htw5TFb
j02fN2j0s2o/xAGYyzLM9qIRT+OwwBgoYzLaHH3M3QRbdVdFrBXooJBU3RlziMFKPIQOi/bs4oyE
SIKFf313a1Hn+FzwWa6N42mq3e32XEzyMZ7YzGP5m17iH8Kz5W6g375p2rQ72D7udR/13udHQ18e
J0FFnrR3ar2xfrLLhB5MlIF/4yzsYyIl03lA3wbwfFuREwW7Q0RPmm4vNHO/vMsnyD4rFMFnAZuG
rH1psoBQFyc8NoTBIXOMrCfZtMmN8+Wuq++lTUPDQgx5owefHilQ8ALw281Di//X0GBNLPeJWQpW
lnXDr+dAM9rG2OdTVwbdXJ8/L6Y/hNgF5vJ3sxjCrELnwLnIyM559XWY0yazrF3pwqvOh/iQ+4Dw
5gKeSBBa7XspHsxk1/dAhZ6bEXlIuar4HQUOZAyUc/j8AZODHM6THYk+1nj758YTEy6SUfdjq8B5
qSMglDhCWS8miI00WUor/4MIJD34VnsL2qDeoeQQJ8JmufzVJDjiq9/5KvTJY0wz9eAVF4JBCAaD
cCtjZhsDDYhdsXQRuJV6y0d5YIlnZDD58PUGfFVle8hVc86den6jBxmMttquFc4hmNwHr0uBtUiE
TFMBz2boBv/Y0Z7fDuSq7NoEODnSz+bBDd8/z+kcWp7cPv9lGxrGeVTGe0S18RYxmdxhn/A2aUaP
rQ8VB5847B/pshAqNlY41Hj+QGQjsJQpmQBsDHE8xtsk9/rjEo4JJSQRMhF9gs82+f+OPlct+389
+jyRB/2fx5789f+wLXj+P0IOVqEdUsGsA7v/N/30wEQHQhAgy3DLF5LJ4/+1LXj/YMBJsjXGhcDF
5fj/p59O9I918ulJieGXhhBDv//B9HP1P/zrKAkZLANWL8Ak4fKn7/2lyC7rErksgYn4D325vNuL
UN571vQKSYrxU9HgQCwpxqCmFGHIEpFTejsHNPxr8jhUU68DaxzY0U88yr797hdOb947kmehMy1+
1DhmHwZtnt5Vy8K7fOYfsCb+G+fBX4NQ6QqfTwFLwAdYhev5r9FMX88hPecuuCR4PTmciLt5BAoB
hA/Z18JuV9T/4dD5L80O1MB/TRTlakUJpB1gGwjCKPpbPV+2dj7bC7TlRifpeJ6kQgc+zFN/l9j5
QnevGGrCZVhG+bezDY2ZZwy3nUMTgXGVH0UYQioxiRsBq925FbP+hcp6hA4hswfSY+od26y4TE6d
vsfKorBLKagAXkwy2SPzb/90Gdb5s+h0+4egiTLZFXMLhzLTrgrP0jXlu5yK8hkLHPlP6NUaXE6Z
qI9kj0EEiKT5YXeiXMgqT/xxw4ZkvSSuNZJUU7O12VOn30U1W/ddhvA6YOS2x3dhvcVzM/1IXNe6
ChzkZ2jWaDSySYcnNLYcD32pe/iaE9Et1ZJQ+nKcG0hhyBqVHgzTWUg5s0YOLRj1nwrFqX8nAL2p
bUOD+VYXzDax1SIB5FRR/Iz1bJ7DQURsZkkLt9Ff7oqkdoFuc2L1sjl9s6PA7LXdwVcoAUt8oQTt
Dk5n0bEvBFM67SQeQGrTnbLA8HhIQcPJnYr+OmBLy/Cs9hzKE6teUAACNNglYWWf7MZ1iMRw2eqh
pLO/75MQH3mjouSLLEl82oLgsS/zHKCIBADE/tTO2dEvKgAyrZ9/2O64TBvCjqcTUHj3p0yG9IZ5
Hh8B3aj0xAlDfC/aEY+f9rLy0SkQHSLC6q8AoBISFtLFPUQMOso9AM3hSNMM6vGcw33leE7UVEu1
gVstfYO73NhHJmir2st2ZnvjV7pDjJkEr0uKtswO+CaytQV8JkbUvxq2kadIZ92FJILi19gKeca4
Lp5EOCp8jYrYMG+xsjPj2uwl6miMsAXNl6qT4lHZS/QisjYDFZ/6DTE5/N6ScYq7t1pCSKdyCn+6
bkxIRL8szfcYMSXwFL4o9bzxCUE3oPgGb4HUErjbMpfPlFlxsrMriMVAE8MJgB4Jn+QY8lgR6B5V
pO7NWpC+gCk51ikaLf6PvoRmk4Y7CFeYYjtY0Jcc0nMIXLZV35uxB9gmfboqvp7z+zZW7luyJkKT
kYMf9Cr61Po+26H5MQcDFtUOlNZHEjLoxkcZ3UE09LYZiSM0I+IkZsycm2rLObD+wEqcoJ/W1m93
Au+Ys0ChguxQ/8+qtTiHDeKuQmmRUaCO0V1sT57A/N2n79msPAACeYMB0q1IES+tHrJpx/TV0FA/
MwWrL9oZxY8yX0thr2qZM3m0nkzNaxZUmX6TufF2lKPmR1tGpGS2tT7EwmNx6NlN8g3zvOWGAQaX
b9UMZOSZPI5u9CuWrcllDlXWj6z7Ab/cfeQZbrerPPvGajKqrXSwxPQpcxzaodhpB9Fuu9lJn9No
7s7Ue/nJiDi9hPS1li3V/PCQSsKhqtCtHsFU23dVn9mPHuPkDwFlhiZ7YKyrDbTmkVYr3n3jeo9i
GLI7Yq3ScW+ppf8Wc7HMjh+jSF20vR2riz6GVTI9evGENX60VPsQN/mC/YsYyTcKKA/gpphi/ENQ
PdKtaeuY2MRkHs/UqUSo+k75Jux6unbEjj8mXpoc5DS1D361hM9DO8/Iwc0o713CncD/4sojJGO1
Iw2BeyhIcFgPWVP5lDtu/82tnOSeSa3zgv2iO/dLgQQ2Y3Wo0cVvJU7rbR+Y+LHy1zuKYO5xWEZt
8P+CCLDkwjKA+ISrxAv8wDQdd3XXMyprtPghQ4L3Kg5sl2mh8Q0haN7NjIgP0SJcja6BSLptFWXh
vA3Wzng3DO0fDRmQ+KOgGtKdq0twMBYL6FVQQd5BRYifOeUyRisGeAcbqozyqxMmPKlKtpk5xxAZ
SXicBjNvxjTq70KPRuHeHUN/PGOenYZj1C1tER90w6EL9XCZDfcEvjbJQ2Et9Bq3WiM+fAR6J/PH
qQdDcvN7f1Ux4mgp9X1N6HjcwrmG0Q3C3pmcu04hBoMGETvevshkTv617DR8urBH7zqrxRxhaRLl
Neu6U/eyA8K80cqPzKWhG/Wj02n1szYz4vwBu/+vxdTQ3eQQQTstOeSRZq5JjTvVwqmdEyzCrN1h
b+J7t0tNoAMRm9aZDlk3X8h2ICLGFG7rgLLN1XyMg1ax39g2im8Zgs8EPut1X5GAYdmRHmEwg9JP
EP1mwPa8AF/CdvYuyejI8VziAiE0PZk7aEpJFRKZrvja2nUV/SwnDunbT9KLYJKsSpYulB2y1rTt
oGUAMon+tPyYACAe9Fe+QVBgSIonpNT1HNEONUXuaGb4qUggEWXT8uRZpR+f2Ybkndf4IjvIZRLx
mcsG1JXm6YwWctBE9wIfCoCGbggKtdM91nQ2BoVXIAGWYhK1T5cmwXoOIBqrtT2HTPnjJkXUCnoN
wvbEAR34mdAObU23+aKTLroGzczW40uFxLglWri7lAMVikYWLS6lm3COK/IgRaI8j8B9tDOsu9EE
XvcBTQPGlaIs+2y3/sr6PmKeZSPFb5LHBtGK3PSD0RFAXmf6gIqbl+e2wX+1K5iArCGRLPAjiykC
GMpTa+P4w9juUS7YEzmigwNvUUSaRh9hii0FgU/XQaqMhWFQA8L+IqvA42HMbfW9mWbkTw67cflG
BcubNoy1yoHNVhXmg3Yp4EP1g/3YTq1+SXTO65yyRsIMoqt7FnKEeR/QGcJklUHBWbPTp64+2xm8
lFMz82wfOsbMNEcbtysuxTCibWs6+luHsmLgspNh0bdX355cetukLKOfZz3DLy+t+alpbWqweYnS
3waJIRoWUoQAhTBCoks8M1ne6mESP+CgJ9MXBokZsRtDKAFgdbBhz9h+c4kZbaqR1gumRtK2DYRu
X/FrxzMD9FNYgY3NSPhF355X0GgyeqLNZiGolw4fGdio/gNJg8tuaadpPXfjdvAzPz6wWuuY7nQC
hV4ECsvRAipnRfD0OeqE1L7Gjm8DZAgC0E6V7AugJFjGxS2vgg6ngW0Bam0iOdI/dmpAR14/FPa+
Z0MmRcEWnv6e+arCB9DkrT7aQ4/Rws3bCr8H3VZv5xGyQnGSlCt0zF5YC81Eo//o2WMy3YsMcgcI
SWKSN6zqFE1LZco7bUwh7yZXIFqyUaB8xHln2edmGnV66BhE/lDsvJg/kBW9SkfxBECp52Zn8E5G
QhxHX+9UZ7GX27mXaxC2bb66tqT5zZqZ/IIQm4232YZpuzoEOKJTTg9bYkfDYTOYDAZrTE6KuDaw
6ukXgrPbJEyC1T6WfrdsfSCETPS8bHrFEDhMN1q4PBwJC0B1FIBqakIzesq5vFX0swsv4KHs2iB6
6seBKrUvQmdg7hYZkAmGiSxqc22e7SxYfi2DccV28GpQBtSZ0AdbnULG7FzF5eiT0FvjrMEy7gm7
sw1oopRitnHHrt3O48RLyIPNn0S79bQAiTci+9hz0DOMaTimF8yT07xz+zmZNk4zcRiKp7IsboUM
Z4x/tAaJ1OtT3Hvo5YIY3IkW6pFZL+VQ0rbspdyBoNz6bsVHjl1yRjZ4Txt5kqJD75OxOeMCzhPu
lU/UEMeWuVmvvpIR5qd5cH5nvNPuZpAq/wG4kbce6zsrQ+I2yS/jSlDKfV3zgyov4AMuS7vOIjy/
M8/od3gU02zAf2KssXz242FlZ2VxcYu1sct94rdtzqCWuDgSNaviYBUr1T2LzKvdCAyaoog6ggBg
08y4ETPq2M53uUYGR+Avytv5fm5xgXCeGOdqn2g3628LM2wm51wnnKDC6mzmgfMKesSbQMCM7/Nq
Zr7mu8wQw2wGHcWACgGF57mZM/pWmSf63zOGzW+9rFltTdIXP8vJhGC/yRx9tGWCdaEz1XJfTajd
0OWEXFcm5jI/0FPnzitWhI4iXPEmZbzjn1jfhXm5iYJrw2Us7hl7kSfipeprIt2mRws0gefktaIj
GtJK7qDLIObjyzvf3DyVNh9dD3nwobXwAGK3rnjLbAkumqTiJH/JCk2h5XKO+cF9b8xmUrSrOQaX
57mimb0vQw/+VTFmS3bSLrOP3Yh/BVmS28wkQzp4Mo4+1HiG+gzQEDFavLPS57RgIPOpVnF+mCYb
nqE2rs53ico4HYt2CKpNRe4ezkimqwRr1FBet3POe7eDhBOE4IMCXW1MHSiOp+68MrtQiEGRWiPn
dpq+Rwtks+NrySqkUGMMFn6pcpV/kGtb/G6CIq6vQYaJdEszxA5O/sTXfJnnvHtP7Yb1ayAjj0DW
JVXEIaETISjUnXgbiX+lSrQxfZeXZKlIOxVVPHyNtLe+VpMl2Y6AWMegBPOwvo5DUe9s9XnXVAjK
R0SJuqdIDJwHm1jScJNK2XwkRTKUu3TI+Mm+B2zm1NV5FZ8rG2eGCJOGgUUg74sp9d5jjrc/gE3j
7aDrEf7mMXMBJfklJ125pGzGlUgQHHHS41FDu8Nxnn2un/f5XBfZPsudtQXuDG310w8NO9Rcd5ze
spYqlDSMNv82VN38xsq0ovG9nt1Sz/Qi4T31zGN806/vEd0UvSuQGb0bb+aSmKDjIaJih9woc58X
X3flgj6osnGy2w0BtpvWIe9h48HTov3pxcWXqm68Zpc5mk0Mjx3JDNbot/T7C/V1xhmabAn3xcfW
95Z8aEhCwrYl81Sc0npYf1ruZBW+33woH1Ov4kM4OVGL2yoZfWfPUJ6f71q6ZAAX6TC67xjtROfA
Me6brCeCVkH7L+yWpezbt0hlUNtctxO3OF9TOhmZ8ppVsejAQPohB1rUGljRPbbmrp+y5D7sOApt
mqgv9LZQTficODbrUWx5TC6JwUDLmKF14BSobdxgc2d4smPKgrUXnGOnjlObf8IAhu2MhiK31IQh
9yhskA0j/UTOvNVm8UGtmbDXV6K3zDcXzxvknhHLsbLc92ry1GPKqzjSPpjc4YQYfixemSQLxNc9
XGeMEQ7/HbotRxTEIm5xqhyj70ZHcScNcjoo2YEIf6ZG2q99NK7reM8itXMDupFbgWiC02cxUEEk
JkzfRJKzuVAqIESX+brCFRZC29xrYck3ZCy9eGMeZ5iFBhRBTeLyIHZdyBCHj8WoeWBNJw/E1Cmx
l42OH4FYNT6m3dRfIChExXDoQ2+ZOHWKWD5mvrHHXQVWGcnu4EzTB+L03LstyGZbZr9W3d8hFjH6
CwIXbAyY1pIz6tk03c46NkduJnsCs94DDVJe5JYDPFEQzDlty2a7QbBqv0oys+VG6Nh7roYS7be0
+2+6U8meOYN8GOy4+i2qCWtx47sH/h5m8CH9LiuvezFLLfcxdc+hl8Q9+KOWx8Efa6QiS72X5VS+
a78RZ28I5DeREZaZpXxjLrk5+uCULmnCFKMdu/B98DUBkiEdkbl0ihvkieZ71YcU1E4IuJSOyG4J
OJOyPLLFGWjUvZc0MFb77sRa6x1VORfNNpMDAC/U0duF8e8ZyL73HgzkqKiBPkbRCG+rZjCjouIA
HeBQJu/STs7s6dFL0mb5NYt8WhaIoPZuSPnjmyW6m7UiCd0N4iM2W54tn/NUXLH3IsgBT8zSmtMb
Uqjk5xVD1gAQZL/sgh1jo3k/2AMCCog0XwoRlPvGg+DQrHOcwircFw7f4jIyNSRv2nWSLxw7st3g
8lStlfNXhbTijUlycaHk9y7tUvb7DrrUFRAcuR0zbUeT8eMyL2KWM2BumSs+yjA77C6CxQeBXjf/
nB0+swxhnMZex37dxd7w4UameiH+geI9oC9sMseZdsS5xEfTQu5Dg1P8KfCk04iYbD5mwJfXNVKP
DhrLwe1CmNcY1MRy0FMEQnDuSlizBIqJTVqa8GeHY6HkGDHxWtla2c7WT8f0tmZv32Q+GdoY/4ek
M9uOE9fC8BOxFhIgxG3N5XlI4tg3LDtOmAcBYnr689HnXPZJuu0qkPb+R6s+FnaT9yat3YvaqG9d
hBnpvTkhlUMcsDSCAfZ8n8lOOcCNygPQs5Uhm4EP8iFbluh14fx+bap6fWoyXZ4nuhzP2y73479v
kPVL3HTS6engmuwrk1lz61g3feugsyH82OgjXtSfEZ5/Yq1jj5lfEX+f5HF7T4y8fQVBdRlyse/3
/O9EbHUObVbJhwyC5AGe7C/VId9KNA68ps6Q468ksTiB2ttRhpelWpKrV9d/GgdRCuaB4iduKBwh
5KoBhm8FTB6Iu4rC+QKJwEPnbunF09jrewqQlmJn7QjTWY3useZLefBH18v3gRzfwsShSNll6zM8
Ca8TRgAUGHo6rHMSoZmOeHNy7e2JgtW7uaWnVeq0ahgc/THYYZtq75UnnXv+HsANQVA4jkASN8zx
7G50ryIyh3BewIcLlyDAuJKIEGWbfzIIpM8ZWhbGtbkXKNwVwobCLfiSC4CRiqMoTheHau2Vh9KR
/S+bU9KdqjB9qgfOGBmuybVvA0X/LbmvmZn6B9HVv+ZIE54dDhZ149bVnAXzhWRAQgmtVXexHZw9
La4J2Hg+P2a89BdCNbkiMn4KgCPzmiz58MfOmXlvJ2oriRHwLIBRW/5ggljPYzhEd5D2yTWqLBYX
b2FUWREeYMjNer1XJp2ykyzH5GolyGY287pPPgc/Fnz6f6hlZviZQMDq2p+OMcDWo6ZmDXCETgyk
r8A/p8bf2goED6Zt5QqE77fD1U21/yPro/G6JC55IKaYH8kAtqcec8d3RADUH9QJyzui9ZpOJQnQ
OJDaTFI74EDitO5lGfR0lvgoeDEo1l6UXdAG1+ZGuUVFWG4ePRADBh6HOuMYFyK5zj6R9gANpuY7
iafPsSnQ/8x4Q1yIDSDAKpjOnenSc59Uf2xbcTxTBbTzAV3oBpf+qYUpPygxLyeQGB63QNOd4qHx
rBvCjzoimPehD6OcLCQeHZ3SGMrcU70Fi2vx2Se8V0hfl/BdgiK3aHr5oKm3Fge/oJ8lmjDKOLSb
H4hQjY864oSw7siQ43DN4ga3yXEJZP9Q1Gm0KxpnOsQdr0uf5extCXTQq2Y/wcbPO5MVYMImrCti
gRLsc1OnjzoY9DmOqu2UK4uTVbr42fjUZf1fMUMFKjQXuUDZZlvWQSyf40345PGyXrpso7m4jBEh
pd+qHCwJ6FuoaSnZn4b8m9u3fZOEPHHtdT7AAU+VNNuPR5I+KnZybmQf0uLVOxFFG0lz7mFPT3XI
0WOU6B+0sMwISG+4uPt+fcIH0ZJojDkcWbSkeVX6P1Ue15ekyLMbs0JNTBRG/tVBtBC1K0V/b6cN
lhUD738yxo+9zeU9KG1y39SGSSBxhu43ibo1ev2BBRn7jn7ImVCpnyqy0zhMDpbJ0P2RMHOQrqHB
SXEblNWDzGR8XipWlj5x1d9p5SFne+e0ieqC9linGF8mOYHjJmLim+6T5Js03W1h9nt8BK0a/kE5
gerLzFIBaMbiPJMCdARl8g5GpgLkdOGeap2huQ8W9VXUWfCDxhyCD+Ajdz1m1x1jPFeuGMh1LjhN
p44hyUflCI+AaRcMyM84iCTv3P+/bmKizlnKaxK3VUVSb0NmvxpwnSxeqa7ai5kAKv40ylXGWc3b
UUKEsMGlGYr9tGBwg4nzxK40tPCy6DcH6h/Ma5W78m0tOTuAJpHY+yp45XsDl5oLZnkTQhbaBaiR
Mg0HAqycf1TRxHzkm5a3qJFNj3gKdF61JN2Sgc30aGrX/04yBtwVTmo+l0XkhDfF0Lfishbrek8O
XnZ10SbCu60F+ZKEjNmoQjFoa2ajeOkwWoXOjMy0dmjpRfUFriAdhN/L6o+/yQ3uxH4iceYbo64A
pbPqrdpevqns5w+/xQvD6RmdstwJrglQ3ytAnl2ROwGoZgpOjLQeHDQgDTmItGViZmYf+ht25PLs
rgHHnlbbCJWh0vbvptrwRxRNvwRDpYHCElL26VtBrinWXOvzptCBhzMwsfXRVStHXFw2iLbh5XpZ
90/o42J1MBFkMiAYwNYpJNKez3hkuqPNQt/zaKMMtBXvTcOIdorXMn1fnEmeFuD0vxD5tEXwnxun
xwUGUZzQoSTvfYAye5NuaeKAUvLEXGF4jcplrXZDITgJB50RPGUTmVyN4G9ui1n5JpPK3Cw0sJEL
KHgCiEIBR5kmTtTHuqaS9uRQCNiiLmJmKDNuKN6l9Ie2fv8ygZ7bXekyTDbz1PF/bxxVXYibZBa8
14Mb/dJlph+dIHVPfUVksIvF60ogDElh45IAkMfD8Ep0Wz5fbK6a5eLEpXqqADENqzpgUcJas32H
WVfeLpMcq0PsrTyPNH053dNEcrm5yVwPPJTNvutvhZutIaKujUar+JK5mtHq7yhxKbH/sfoSzF8D
RFxMGvVtRmWQw2tbMADmjxTDJgBYZV0TPYwlRCEi4GZ0V27Optt+l2FbfyPpVWiCywA63aQbxhm1
W4QWocKo02ff//8UF5PkPzzyeuqQgDdG3ymqp1PiLSkultwwWDB7xzcIOOY7Q40OfQuQ8WB1qy0B
NVcsHn7teHf/sWihqc1jpzYyTueKP6XzMGCibxrGJ2PA+EkWLX8Q9pz8LGSc/wF+EhjdZIOjMvFU
Ut0vHvm8/zF0eHPseUiZvAV00EFicSeOjd5MmIIp1ifMtF509UMif3k6KEoo5oULO6o0DbGx0zfn
1tP9Lzp/Qf/9QZyboRsvbUEYOa9GGeHLTvsQ9xDI+1Ug5XhZlj6gbCwk+Cfo4Ux1yvWBaERX17Vj
bD9MMX28KYe4iHMk5jplwocrCVlv5QJtWcUoN9zJzd9MOCy3VPf6/7o0zV/N0thToLj+MARvWoKa
CyYmV5sOIj8ZfnjCxwVhkG8BpmOdqaN4+lX5fhwd87TI12PbxUt4HstezjciRtbBnAuMCbXAPVAV
6TOlxcNju0oOJcdsNUGkFvDy1vTFP4yGy8ZIDrxQlXwV2aj0Txcz10OVCMiWhvrw5CQT5iqZ8vE3
EcI4V9NZjZMwTp800vZ2J0N0i5ckZ0q0Hc3XhHen75Op8gDXhz9hX8SA+z00U38GCE5o4NuYFTOU
PHWTjtbbxc1DGrja9anw8bxZAxqDThoIwu1U80ECYvPx3xu6lkl2ww+1cp83+siUxvVE/wCkiO6L
4NJoW9+gZQR0L4ZcH3nqLcXJgfF/Y3LZhBH80JXgkz67S8pb5IogYVoSrBItoh+Kqrx90m24UbLU
tjkUHjN6rCM+UZNH0y2O0O38ZMH/yFjfm73fjOzUYce/cK6XG3+Y0x+Flhy7JqnUlRyZ9KnoF8IS
s3HhEyZzHCCI7z/aVWEFqJ24UKKUm/YVJkI/Qi8dj5UecHd56dvkumt4a6SlQGWhWfZRup34JaOe
WJa1yujq7bjgYvLb/soiLfgFJOOjzlzOtWas/XwPx0LoXaNHAw8yiux2GqMYiHJY7PtUx7I/Z3MR
/XMVkU6GX7Hfx5IdQsM3PZOIRkoWm9JrVRN2DBO+qsNSWSy/kheRemPumDmsSfnvvClobrHsJCsu
IrtENBbjexkv0vcZ2AFds4XAF7yG8o/pmOgpNIeZPvlk2xEUlQjaozgZ4wE5uplKc1eZXn5okZQZ
gWNAVt2hqdrUfcjGPOuPrD1iOS+jC/6j7DR/YqDtllM/zJkHrDSVhXNKmsbeogviWQeTJ0ESPK4B
uqxBhhiTWH1sb4fwqRhpXNlJYP6JRwMXOMvpGEzPTZ7MwzkKquBHDr5BGliMxwpzAcDfJeAncg9y
JfT14gWi/6xSz/+NetP93SRxER2UUf+RNgnT+PZ8ekhe8SOjFY+nDrZU2eI7w63TfMlWze5pDab8
XpYVTmut5vKl8jKk7m4u8s94Fgtg7YoyyRSNSM5VS5L5YVpamvVm5DqIEIyhIapgCztkZIKqi0gF
G+SIMGE5NBTE/SpYfSjLGBr5sa5p3dybaXDbu961JNFmWSfax0VACW8UOcoff/DnB/ICCvNKkKLz
4iKYwLKNNvSjmJuWup+1wh5mRtu658y2PS3oaNifJz5YkqCscWZaALeKTzmMMW5BLI8kw7m0NGQ8
ztWumZfyI0jLxL3xq4EPjPNGfTXVlhJZALTRlGBryN12yFGLzeUqbkRZtv8ylmhiNgOHTXbwSVO4
xBCEdr9oL/yDFYoq6Lp1SBmJloTaB5Ep8RUMAUFHlHd3yKlpaHhsHcHeiVMCvJVHrzj5YR2R0BUn
ERnfJSIgfNZL9Msw7KDj8ItpPiMBQd7lenMX32i6/W59f8AAEIAP0YsaAJcdAJBB7Sh+DuHPkp6N
dIKxyp7sGit9p6uJR4l+dcIIJN+p3gcTDSaY9qlnYjVqeaCqgFrcY0iiG7t8n47ZcVQRXVaV9ps/
qSx42ZF6FR9FNjAnDkimT2si0u65gYNQyOCIiSQZFCjsBZ80qnvT+dGTatH6nng8BAAKbo8MYcUK
YZXEM2L/Bl/+Q1KSWXtp7FIiKxlcpu44nM1dGHeCU4ZTdbkAF/73nnT1b/KtWF3VPFWomsfW3tLC
5DNBcL8XR0Io8+Domo1LzKhGSY8MZmD1fg59RupItyawWLr7PSGCwyJXNklwU/sdLwdbrPqk+jXf
xj8+oTeRVnyKWd8TVNmnEv2Ubxzy9WDuuFaU3RxE6Bvm9vr/oYh3eCOi/dnDpseT8xUHLq9h1Mn0
xVDaGROMhhJ/Y8iqR9mOE2VoPba4HS1IXXHEgAOyDqXJxOWKVdXk2yfOm06lyV/wGia4uY0t1rtm
JrbmNcY+pGmomqANXJWg2qwoSOz4J/F669c+GRCpG3FETQA00YlVCpx7ohUopdLGc/RrvEBAX5IM
fOnqkeA7keWoUqYFUCh1l8S5DLF9rJxEHMO5nR+rYgiposBvpa/o+sr6JvFIEN77eAC5Pwr2EXL+
OF4ZjysfGRsS8bG5m3oRf5auW9WXvkMDh7lFZc2rm5B5tSk7B6JDKsdebdY4L804ctA0ltsXNNuw
4hVBSErmTq7kdpx9LMLYmZsUwUBDFS0Cxhw1gGQpcs+EqAAOzZHfL7/Bj5fmOS43Fsxv63omixs/
/hk6L3UZDPq5ebZ1JF41z/hzPCEeOJmIx4NuuIn1kdiHTl5Ri/IExJrf7BnFMMOAUcMbXNyK6S5J
tyWNQebfuroo12I3pqVn1kyVuMtaQFFUyHDcCcFr+t3H/pqfKdvV3s9odLxgVwzJHO9tGRSKeFoP
hW1jBxHEyG780v0lE+31M76c0txIApBcyHFYOP8eRhiGQEqH50d6kr0qLgp2RzKOrWk/syGOCf8J
/susxa7LzG5GGkzUIV02y5huiGtnX0LiUcRu0bxClXvlI0rWsXc3t9WEb9DfPjFSacor5iA4i8ws
EdHW1aa1IBTC9bwrQSPRk4ggoLXNVuo165gXF5MpnlqCUUaqlUO7WMg9LvrpmPQsQdy1K6fOryLo
IL5It6+yJ50XcIpJyFJ0VA4F47eZlwhkTpvssIK4LlAJcGlAdVTtv7gdvf5gAHXhVKalC7+XyObz
GY1j3H2ZeuOMYv5OTwLPCjNZatmLQ11Y++GbAZFnK0KtedeG5lN6CZq8pB+K5a7UZUK5XrP6306e
guGB5jF2VWFMccJYzHP/Itk99aFOEYUfx3kbsadWDPlTYUxdXM3qIYUbHdjpvyJxSqRWq9Pf4Lrg
uNt5XsyAF0UTsRCpN2LMgup3fRapSC9c9jEji1omx7uBfB4NW1ZXhmcwTH6GNaxaqnyX1OKUaRAj
PTVwUTCGhjWx6HByAutP/U/Z06YDjk0A6bFgIBuPvXR53RY8VzhYmnagZy8ExLvt8oHnslcV5Cg+
D08+MlOX7m5miwRdnTraTOKQX9xZO7ZIXsbiA6sZGupJbP9lMdWzoHeEURVah4rna9L6oM4VbjFx
Cl2sBHvl0lFy6zuQSyygyPKv6ThurdkElVEGK0aHwF0MTYQsOEIvD9iwoXZbcsax19Q5wk4hW0Tf
fsv39Y7uN6mOo4WhvtH4c8tzPFeBfomcfgvS7KroBrcT2OGo5/wz80twplmiXH1xBdAUki/M99Ry
t1EeXfxqtPG5XAvUpRQaBQkEqyzVqTdJLXjMgviNZbGgdas3xtmjc0A4qkTX/SXLEqQjzTbdaU9K
rXvBYVsxRqfjhrWwAZEezaOxs21S8gjmk/Lv85CldN8vlgvIRdSktrQg0MssrkNLAzJtwmeSIxAP
UVBFno+f9L539GIbZnc8hMgZcm/DTbKqZlTuDV8sDAHnbh5FfPR8nmxubq77T4LA0uYigcfHUzvD
vewLKdLxlLO3MfGX4N03ksENKc1/f2mk0ZiSSVtYEA5kbt5wRATFqzZzIuORpH/Yv9dFOt3DoGfO
fplXIITMw4l0LhJU1wTnRhsXkl2JSsadiVc/yI5lbSjb48Ln2RlJDf5t2k2C4/oj7wyZ/fxjvj1/
+ZUiPmCTaVKSXd2OXTvHavJQNQHHfrgyy/Hzhzmda9GmSYjJVxjoLQDfpnGchkUZbgK2BZgJYYG/
ir9VmikUxQsTGEdU/0L+tUeO7JgznzaMzDy5lc/AlKbuAttr3VDuRAwYSuTIxuoz7tPcuXiBRBE5
qQ8kLgzAYEYkwVcNuo0e6RL3d9+qz3oi+p/0TK7GfQD9Qy2lntgsYAfh+ou1m4MnZ52rcidqXum7
LM+NgKeKEPJSN06GxuvgJhXilykO2d/GwOG5CagsXKhpL4bSfQ0Ii3UeKWdbqT8Pqth+9AxQ0wtb
6SJeOFdyAo5DArh5z4puao5NMYrmm4j6mIIcFNG80snkL6zsTuKj2+/QUks0+JyblKR21tpDnAG9
oRVckJFhnQi9+LZRbhvda28ASy1BuWgGQsSUfMkENccuZFDoXhg1Ckl6t2PUIyIRxD+6Zyu7dULb
zL9kPYMdtQl+8AkjPtfL72jOS/k7YquZruME/vaYe+jdzjRkDNnJn+OwZ9XtZAV5PpLYrw2WS+YQ
+tGJdC5/dChL+8vSIs/86tD6y79ZFYB1qHnxt0eB6bzH0Eyax+8OxQJ2tLUtpx/ABKUmFgYR8a5A
3mlvqLiDmQwE2tAPSC/qlVD+lZ1iaI97xDp5S4j717QSnXXC8xTSluCWgg7jOuvbc1gnm0Cu6gcG
ngCkEPFviK6CGSFmKwrYnrpPRkhHHhrZmvLHWrWxfoCcQmE+RKWXfQyJ7HsiZ4AH571Lt+XyrxK9
Uxx8kkIRjI1SkfSXBbYDgSYbiWrttp80jdJA2PJZulUPXFcg1/wbAmzyTRcUj6dnb6lyjzpDKLQO
pdaIHe+SRUo7Lx5MudhVS+rHP9sB1I16ydT2d0K4hJt18Pf5uC/9cZPMYvqiRAJFPHaN9CUK9GIN
LAUg6Z9K8wIljorL8jh2VAVwSU7SIYMX3t+R+M1JTkCeVK5J0/7SGc3PP7pmafxHJAkZZbRSk3mW
7AGYkfehEBK1Ds6dJUfnn9dg85n3fbj0w3ooV3xJ3+vg4yM72cFQxA4AEXkYbyfmoSXY0Q/YkVVX
cKBT64a+qRlvKJytdbfDETy1lOR5pBDG3V3m2mL8xcrVNe+hXlV4nvoGCdg+LkeYwV3d2Hm8Za4u
a2rwXKqTUIMY7A7loTBNwFCQr2HS3qdDNOl5v+Lj7kakK7RHX8lhQeR3Lkc31PLkzGDl9tAoOnfh
+THs93RGiDGRORnvMpRQx8Fov8TqaK88+Z521oxai8TvPtkrsuI1s2lXPQKsOetPnBarNx+8hAKJ
F5qtg/J9FmqNiYjdDoFsh47I0AIarIUaP1SMSZyMW2QfsGYZthhC5CpvXamuppkGqDjhonuu8saE
X4afTD1mg8jW4RbBZi2R1nEpElPTlB6ZBIVjhffi+6VV5iaOS56TU1mUWjxrSnApapgWFnJClPgO
9EK2/EwWwmW2NYT8TTyES9pvn6HiGKf2U7ormc0yjtVRlU4wUlTGojP+Ro6eEOhe5zC//xzE6+PX
Qi44QnSaQqL+TwO1ngS/pMI5ytUQ+hAG+zaI6OLdp8KzpeaYHfiTh45wMe4rv4xier3ltDTeAzyI
L2m3R1rmlPexarNe3ngMs6i7g5i9W7wnaT32Pa9/4ibhfiIbK0LJZ50gUU9dGCXt3ZjklsS3GP1J
/2alOwKcyYE0ti+7TpAvg616RXOzdto+O+VSJ1lxlr3tEPfTRwq/dfDzcc0JjImdaZqpZfMy4Vyn
khDJ6ehlaqRrjzEnSC9OwdNLAXGXaLQvXCmUvmksXz5Rdpns/zATZc0T22bWE4bt+nNB3bQwAFn7
EVCr/uEKYpBfonotIBK4o0y191j9zN80HlClWVMUNWvnf5qB2cWTeCt5jXVAh4fxRbdfFkL2yH/G
jEc8UJ8CbCTYJQU/8mFe5y7754tKZTTgTpHlxHf7ai1QZdZjQw5yhK8nFCTlLzrKyTnvh1IcA5+a
OElED6kyZ2S1Xn3Ni2mKySV1sKbxJAyVCJ+z3PPJ0ciRVA07ERBEOJ5Fk6ULmsJ+dKHn8hVxf7gr
VRaXxb6UEep0Rk+iMMcjkZeprg5h2KUiPdVoXyN9EaYVwXLi2Yr89sHomVSwA8VO//n0LanOQA+M
LESToRTKx78JWhYdXKKK6Knl1Z3nxXq3ilF2WZ9ckt1LcxujuWm6E9nV/nzfdK7TrueC9gj/H1aK
KBC3Tt7hVbg0CHaC6t5DeBTkVyMrHZ/cLBxJq0AhmjTjtUjBBaeE4KuMyoknVCdhmhBSsmYTpd4Y
3qFEtpQ2MaG8dheQO7KsdEoiBvijxtbdJWPlfkUEQoUPvCyrfmHxyAFs4F671juAPovYO6+Bn7bA
4rHrjNmzRWyIoBHPEI2noqfRjsRRuWBxpNmzRAShtKIUeAgwqHM8K8FUtGMcKekgRYIezc1Bzwg7
/q3jWmHYHzDlp+jKlmYDRWRtwDUYc/MuBgfMku0M5qXGOb7vRhOFhuBeSKsnq1DMAsBLoIvysGwM
LrtwV+v6SRRTFP6u4U2b4sz+11Uh/XZB4p/rLJRzduxZKUme8WLCeSIrR+9v5xgvcXYo5dT8iWW4
tF/ABT5xUzYqgiw+6HKtXXk2azoPXyFCbhLLpiwj/KnIKLkkFpTHp/ORRyGHB1xHqkHahtFj3l55
k0rRHUJcQ2VL6r+s4zcU2jPUdNCU9XvSoStJ8Qj4MXXxi0MdJOhc6w7Pstmccj5gVIGW3HbhBcUG
7McinFGgwCB8A2jOx08s3nwnjjfSV0ehfIGQKdk5ENbJ7Zw1KNtxbQSW8HHCw5upnM+d2y/tWTvd
qMMDtW5Zj3GYEUU/D47rq09/qiMP/V7T2/TLkeQB4Jwbq7+MWMoQBpxFaUh+znaG628OhZXzv7S+
zCeyKfyRrxTbpHZ+Yofm94Ms5bHnOA3XsCB7aJ6oR0hV7/C9Crp3YrRY1Iqkz10Rt+sXtHgXrOdQ
csDhGFnrTRwIDmZTd9c10RA+sujH+cgmiRovIHTNjOTVL1Hb8nhv0Kt3NW7UXkNXDTCHXd6I4TKw
cozOFfyT25RtazLxPwW+rLm5cjowZwKAK5keZt61CcEZYorqaigGDkkpccjOIrATfUZ4X7p8Kjc+
z2rwDwEOonJSl4cZNsGFs3/CpCrH98zgx7tOPKfVG0HG7RrvfRvPpKI5E3rzK95do39yVvnJB+QL
6QpbLA2exhuMUimbQFlzH1HW7fn0wxwmrMLLPw18NKOLyGUnoJObxOFrG6cmytFXmrgST+GaWoI5
S4SHS0ubYxOoc9IxRj7UGawXkZ0z94BB06AwJXMUxEMMoctCl2tCjOo6Ko9yKbgkIwWR+uTH46zO
ji9t/ea2YVF8Vxnj02tLNIYxew81+/yMSKGn7UrYUaEMS8jCYI5OY982Eb9tWvgdLYsqjV842uAW
OIGDEAUAspUuecd+lKe/yBvKrblM3jDidQ7ok56gekEN8bBirKJegQtF7KvRUz3KsSJMqe0NNIOE
PtHsE6cPpTI+i+YICInTK12M9+7g/Yi3hV0qNMJKZijcd92IrXI4OjPM4Q2XbTyhnWdGjK5NhhSZ
vEpf4hTc1Ulju/EYolCgqbUb23AriKjA0N6FbRxG/jUzqoivYRGuzEgCmKlFY16VDlxuVOWlmc4z
3VAda1QbdVixKxzA5W25lq59d0s2o9gMXnSky3kakKKiREJbTjdbnTJdTLH3a7tWCEyjTJt9hLgL
nVOSRZ7d1kOazaXOOReqBAwRuxbyjrs18nPb7D1yJJEV8a9buy9lk2A5RgWB1fq8rk5+jzhfA4bm
Pqap6LrGrWeLE3f9jCbA9/DyVHtn9qLgn8pFT9n9gjr44pAjDyhS6akHggZJnz5FRDTTCyA12Qi7
cRmZLAngKv0gpTOuhdw79GvRT0RRskDSicJh25HEQVmKzgnoLJKsR+7nGu8q+LjokxcBCvSBHi3j
me8FPDr9ZCRr9IMzwdFBk86RGbcXGalKAvJHgNpCf+yQEzwaQ6SJX10uiuQ2TZU7oHkKvLn97MaJ
zGcESHQpPreGWLGXMWyymexQv11MfmR88Vd9apD8wuqkWuZYv9PcBHNAMWvCtLer8FYhkxNGzePX
OGU16Q5Tbj3zZciRJTsek5Rpb4E0wEQxVXiOoPh+QKsAd5XUFSrzqlQpOcjKMtUoAETyER9EZQOh
LwVcfP7Tc+fc73ez5wTyY8gFgA/tkJlFlxlUNKntQqcgZ2gP7F1Fb9Avyx8uWX6TszHwxW+sd2v2
nk09J01kLdDnqZnGOR+4QQLcG9c1skK9gvSVK3hUBKMzHiIjFOk8vaJ4CygSkyZlgmyvRBzuBOmB
Sl8C0Yn1rh67Ld+5rYO0IAowhYS68k2mcJV532T2BX3zXGCuVGCohCaxxnWYTEKw3RfYTeHeNq7s
t4zuwc26+K7i+FTEQg+mM1/44kglRCHCPk2O2ZD18T86NM1CPmFGAg21bFnlqMeCWiuALKdcA/Q6
IuDLSADjaNZQwuM1a6XT1f9CsAv/XVlpaUFRaRDN3xT4Jh1CLg+rB+BMDnKIf0MoxU9sEUBmD5XE
wHOZsbXDc8/oqWYL6YOcTuxywbCe7lTjG3KCXGlbQoOpzxk+CFya1Y8xTTZ/RoYAbnYQQ3ez+F02
0kOEgfkjidKPasxdgRkrRPdHEaqphjkk8KefqxcWl7ZJdi7cR/m3JN5nEPcmiHn7STUyJv1SqjXx
pXTL1f8gSmLmEUHc7g5XkTG7xA8TX4z3nVaKNhCSspNu4AFsNN6KG40ngw6goRWbzW2eZA0hQkpi
FyVIzwKfYUpRv8VEjCy9+uYr8/pzL9Ltt7ER8m4S4Zrag8pqUChGlBxkNuoIhYagXUnhCob2daax
Mu3T8IhujLjuxDwOqSw73CLj4P2sKs1tfUz7eCFRcaVmZ9x5phxMcm4cUWJKwYfRPndduZgzwa9o
BOfFY67ch9g6IA/mpaC1DKNqel82gbMNXLSyUXoFkuKtX7x0onwII7IyRuwOCGWeqN+kWKUeIkP4
wgJTS/wpRd+V7elta1Xy7PfAKdhZxhZlOcnE2mVUC0UuJ3MkQ4LdCE2schv0E72DvpJjhMii+OC2
sG0BblqRpzcD7vqUmPd0mxdSKhRPDma/fD96xJyepc2D6MT0hdfWXXyOZ6JO6uwutF2lr0x7IWFi
iXLIaZYBRpq02FDkYa5Zw3QF9bVrG8GUFTV1ec9IJ2/KqI3vZU3kPc08LpHQUe+Lq4gR4OxoVGsD
znyh7kMfqTv0rUBgieC+pgHcjWHQYNUb/FGdNx8Hv5xPo+Ok/+BnPJxnYee+s4D0183Yv5IcN4U0
k6kFqWAgyESspuZSNNRcH7AnYf8EtW/afQ0dDgXONiv2pqWjTw5a0g0vyt9l77rRUfasD8+6qsie
REsywqvX+jIT/vB34dq/wehLOk1djuq+dLT445DBku82tL09s9DRQRb78jnpTX+y5OjtJVE93y3j
1gWbxAZJxptriIaRREXfRGGON1Hdl3gIcmMu+GywBbRAyiuHwKPb+voeZwwvnyN970ZGxHXA9yIc
qyDxD/1o5zsIP++uLsCOW8jLv+wcW+0WKx4SF0hPjBcQErkXIQ9T9IShzsErEtOWikzUi/VPHcUr
IYkhaJ6uUjRAE7q3fL+ollpJsq0Iu4mdenqJJnreEyKBLtEkN4FFFXqPFjoCNk7k57YrkVmXI9oW
vwSfV54D/JyPhsBGxjjqBRKMz0xvZwVQ/enjcyLiC4m/0/TdndW6/1JoBw8AdbT7zKi3lTIkpzA5
vlSuCN8Rdvk/ew5t7CCclOi+KisPZkYyk7mTOCspMYXmS2F2Y9O3D4me3NO0Zu5vKmwQ5bAdQIlB
ma73rqeC23Am+iO2LccE8BoyYlL5bmuDjtsf5vlO9XarC+wc4hQ7aJyMlnKW1HY69XmU3WbD9hdB
03D5MB6suxmNyWPTu97NRP4Xgw3tWjd432LYcKw10LDZDfLxnLCTpHxuqAj5vxg18ZzlXFkUXijh
RgyEpXnrMmfzZCNYel59/EGktbEHoI6rf/kkwgLXiBk5c4yvJqmc9s3kfOwM1cxvXdfAalCyhYGg
McO1RJDzESd6/h97Z7bcRnZ16Vf5w9edjpyHiPZFA4kZIClQlEq4ySAlOTOR8zw8fX8bVW5LlH6y
3dcdjrIkDsjhnLPHtdfauthl0t3M1b9QBRk/DrEX75hsjdeKwSjQkOvRx4ry5+OkTe7Hqwf7CaUw
KKa8qVZeGk+xfYdR7+1QMaoTRYQrrkLgpdAWWpZAO9bIKhaoI8gUVKwWh5yB2MyvaZusKSRHHwqc
Cdmc7jLgQWvce/RKzGYSz+mmZzT8CCMKYIqa2ZCxh5YEVhlUZ6ULtq5mW90lSuPt3diOHwsH3p1F
OfbXF/SJjH1XwxUyQgD4GdU/AN6jph+YQqz8Ae7GlTkQFSlpopFCRtdkTT39+kfhMPSVZSqNFUcN
YJolZv4SoCsAe4QWdZ8pFHpbXZvsD5VHOzYJ1fHCkA9I7gAiEkYpjeONGyoEP7y0TSvZq7AsnXor
iO88JoQ+91UU7+OY8QikvcZDUmrBPa2V60tQVzVAMLvZMxU13emAgJ6nQIEzyGUGCrplaRBR9kiP
WTSlUB+hnAALPA9s21eSWSyVsUFGBiROE16tT+WkZ4961cKqkYDXg+dhvoQJMhl2zlzTdZSCV+N4
+gHYZAkpBMBUZJkpdJ9aw3a/Bb3G9LRadUf6uPA2EbPYj2rgzeciyInTVPOPHM7GQ+Fa9R9zPlaP
JkbjfqQVq/nARM0/whkMI9xLKliZBnw0DasaNDnTkMahxGU3R1i2xo0epjYgbBBff+ia1z8EbgiG
G8Xju4Q+Al6+oL2MHaerERBBH1FXSA+Om6O+Aa3jvDR6j9pl4unR5wkQJL7HKZLLBHTeXLsMEP4B
9Hw8dvASclIZn29Swlj4sRSG/W0olHy99WgJMgdLBz0Ebbdg1oVxzwIPsteB9Z0CRm0BBTihr6et
epwIUqk2YCNCG3jjFIPOb4y0mVYuEKF7sjzBrUKKZBNBRiv0TqddR/cIP5ePxwma+Y1rMYU4gt2B
qzTP7kJ8CMWa8Do/zK6lPUfkrhAtpDFA8NzdpIOA8q082pSa3TeLyuV3kq4Bi2AbTKtZJRRjSd40
ewgxUuj+u2jeKBSlHDBARAqLHnQzw6Wmi/Td1YlPoADdj0HJjFvsGdF3NAGvqwhin0/AfJx1VM8a
c3AD6nZk0tNXBVzJhzi0aB/mOqfBimtgehEDjIoLpqZBNiL2mfEsDpNuNacQZ0O2d02mr8BFUWqw
qmgTmjqK0HrC+5ldx/zo5ujBLfQpB5cQW1Pz1E168Lkaev0z+ZCzdVzge9TWGeUkkCZ6G5waxHQb
2crpNkXF2YxXNCM9ZnxDJVmNOqI2G7OhjXi0TbUl7YTiJV0HuPYrQoohbVgNrP7Vb5Eq8m3yRUZB
VM3eV1C9wIbcGnRsGa2T6vRnNH3BLQMqxNjm8HNMy6omOMdPugSXkECZ3/qClBsajvTQwvaxzXvp
4vZEzkAnRnf41Fn0aeMkzD5XEeB1Zip0JrUcmnXCkIGoeburPFWhxkTl8nMO4fCRcUtwkY1pDE8e
5ZnEL8AffUQINkfRBhiIBU8OMDu0P7d2VXWf+wDrxKRuUDzwTOkhCcziU5NkAGWNEn7l4EoTloQ7
2KpNnjMxp1834H2nnQ49BEiBuX8g/7L4rgyr08s0DlM1NmCPA+2xshgOgBCiZVxUU75UZp5+9Nyo
eLZ76MKU2gyfUuqzD3lW0IYodSH7RJuT9XQS2sM/kC8+/KmE9aMwmia69T8IZLkmlMKeY5qeYTkG
+/GVphtM0jTJInU8xmb8bfBSYI9FSj856ZgxBy2cFMY28LS7Bsrlhd5jNv5zGsy75779Xv1Poc78
WpRTDctIe2Nq/Pe/Nt+Lu+fse/P6h376HcTs/qLf9J/b55/+QdEobqcP3fd6On9vQNf/iwlSfvL/
9pv/9f32KR+n8vs//va16CBh4dPCuMihsLx9a/ftH39Dxu+/p7/8X/xY2D3/1/X5vxbP9Uv37Scu
TH71TypMxdb+bpOb6TZATkoZuvp/uDAVW/+7YQoo0qbWqtLpQ57tLzJMzfm7YxKYeaqtua5nm6xm
A4gr+sffNPvvHkyYGk1IS7cMfuI/IcP0hCby39vGoq/sqOKyLO4MGkmD2/tRV61DIQjeIEiypw1i
K/vrcdqnx/zo3JdH7165T+6ih+wuuyv4H6LU+/kYIqIUH5xtti32xd46dKdqSTR9Su+rU3WK7ouT
cpedklN7iE/1oT7ASrsN1vxvy9TgPt5lx3lfHKO76tgcr3fdsTvmdwAIlyAxjsp+2A27dDtuyr29
zffmId23JyKS+/JUnuL7/BTeB3eo/Jyik7WrDsYOi7r5YRl/c5B+80KgOTOFZ9QzHCAvP7+QdFQ6
KgD66M/D7Cfo1Az5/A5153uXeH1UQUNcjYlLOEwJDhaK1RAQvf0U2s/Kbbd11W4P4Vi2ywTRq2sE
BgoiRpwBZ46bezX/lrTZXmcoA4WyFM9FvSF+zhLSbRS2en14aGlAo0y+s9qvgGbeMU6/PLCrmSjd
AZbgCLCjxXZ9fT7Hediwof8H9CWUgdwEMoLBPrVpsrPQ8Hv7gX95Xi5hYwAtSzNczgUn8MdLKOhs
DzUlbT/LIob0c+anqBbq7ruaeD8LEfJiOXqGC3us6iLZ58nJ/PFCAVSQRppwYIzZ+ZbbzaPbVo8I
oD+Y0IDM6h26TsC6YvMuSaxviKFsJo/qEjTwUMOinOB4n2DafgqmFqEkY28Fxj5x1uaIMhyBbLm4
TvwfE8DrPApfmF1O15GdHVIQy0aD5gn5NFIsXjT7JbOSidpDKKNDnEdn1wm9T/ZkN8vk6oqWESIz
2njhdhaFOv8xxnyuVjWPkz3s2P53lRkcPPdDbY4o7o7FCQ3TbIFQTYx3Mtc0QJaMETEuWxv/DFwn
A1EyX7poeoEHzAXLI0p25rhNNWtRqQOJ8d60wy9K2jzCbPcY4+xhA0juwyv5N6kTymqPQFm+ybwp
8YK+r9A7yZCt1RXSyxHGDaX+Mhcwh4dTYviIlExzj0DCbHzTMZwrEho4LWugqgk6fRZkb0Tm3Z0G
+ohgr1nkHTIZzInQt+UrQ8BVRsiGaP7P56uJWh9d96Xi8LtUuTPfXYL/gwPdbYelg39YGLmK9kiv
fm1VgBhpB6TINj9UGtoh9FATqnernr0NAM9ieqCHJrRmOHcwH/Ooe/Sy+AlleT6qNg9mBhBt7oyl
PnfvmKZf97iuaRwffLwOlEx9tfX0kbidUYrRBzf1xZrQYUKnMnHKL28fJV3Oyk8+wf35Oq8Ikusw
yUMXrIs/5jHT7Ndn0q0liLkHwswtU047JOIP9Ai3RNFHYtslJD4+CGEktUEAWl+sYkOljSzIeiDJ
WDhT8uzZ6d6w4t3bd/ozG7GcRW6UjqDl6JxH4/ULKdDIyFoV4ZKrGiMp1VCaUZ9GD45MRz2+fSnt
VxuGeTTw5Hhsyh2mLM4PNgzwRtxlnjH4xTVfuwpjmi2iMW3IEUgIVsylUrZkmED0MmvvDOEd89WP
daM+GUn+zgL97lYsF11OggZPJ2X6+VZoUgL0mFGWpLiybBBpSQf9ncc1td+9W8szwR+pTCISU/58
kQJ5grhR4CcVB2K4NSC0+hxbJpwb3uOotgfobk7AxyCAGBGz4eUPw3UXU1B1kuoc1unaCfPvlF1J
M7SnMaiVBd20h6a/0Adct2nwKHcfVM7KHpttGCnnOQONlD6TOx5Z7AQ09lT4PYoe3lD6nTUztdbN
q57Ra0Y/dUoH6UewA/cZRQG48I6UbSkBNPfwi6zbutjPnfaEmiQiYp9HkzvyrrD+qn4UpN9LqxJY
9DZPk+cAlQ8Vgpq6rkkfRtCNnh9kzaHAYMBut1N7sFgderAhejzQK3Sp7tdj7895B0/foyucXqjH
LuRnjSx5hjEMhQBm1ZzP84Th19zNmBRfWuB24aT4oxN/DeLZZ5JjnQA2oMAVAXkuYf6NzkV4Yu5g
F9vXjbxx1UCLrdSe5pZp7XAoYWIMt6aOyICyUmm/eIP61NPPWGhKqy9qQG7sw4c6sR+ge1lQtdzO
XnsIgQgBZjpBprqxgvKcDNmeiZF7Oh3YTWT29La5h2R6zTSkT6/6jxhdwnhd9qPfu9WXWZEEAhaC
joHLRQ+9KUqXDN9a2WUySx9lq1VPCbsh7Y8n/Snzqks6wYGW7wfVShaKm3+ZYSqZIAeceTNNdT8S
UNlavMVcf5Xd22TlPQUYABuM/rKWibfE+j0U6Opcq+Ez0D4/bPQnO8z3ua59pdl1ihlGjGAVja+f
ssxaw8z+qBcZ88ZW9zkYqwNZ4DKs3NPYNQeU+c60UtblEJ0NBCdV9ejmysljFChJ0IqG+sYq0zUz
3axB+JHj+iz2Ve3cB0E8Nh9KvEXnwYDQHkBrHaDL/ALe6t5laBFKwt5/0oZ4l8812iHM4l/TJSDA
Y28h5oEuoGq0ByuLYIiKmZUpz9c42vTXdH2Nio8tyu02bNOwN35syHcXlP731PvRJmSpgNP1OmJK
PeWJAA0MEw5k6HN3w3M7RTsd97LQamA3rnX1+w4EbRszGuU82IXxlMIWnrOSSgkRznzEoz9dwT90
V+cbWC7Lb7xR9YuCyZMIL6hZ9XLmHpTeWLUR7Rp4EZZFSkFySvYwjgKlREFDSwXmWIFbrYn4h4Ep
5hneTOkrueyBaWv24aPYewg5L7rbf3f7egUn281TAC5iMLx4TIL+g4qUJjwUkA258a50vccZMFWf
DMxv1weFigSz+/tMY4ogcZLvMWg57vbY9erTlYr/UO0ogjzM/TGiVaiK7KrdpUzj1atoaA61dt23
bvY1HItvTkP5On1OgvasUOZaylliStCDK1VmXdDcXDEQ9WA3eDL2Ycm9hmr9uW4pYhb5ou3JRDjV
1gTpCsWeHRj5L4bHHIGxbRG6LWftaETmwzw2h7Ibjtdz2iF0WJRfCrMBX5A21kKbynPYoP4XPFfm
U1ue3dg85ZEBCW46IthGVO7FDAYRuPZKuu96epQBUjgjZDGL1MsQF8jX8hN0bI4g2PYEaL6jdw8B
9Qn5DXuYjpFmPyhhtq+LYj9xM148H2NMFsW+g8U7hWxgwVSYAAU3jmG/aDW4uBTPpNT3Tp1+9XrQ
nPUL5eItuLibl0c1mIJxfW86wQlihs8KOEfAZVSnESSxN0Gkf2oV7QgnNg271HuQWzSd8GNIRALL
wsak1VGb1b2jX7/TUTiAt13SJ1p3zXUzDXxuEJwGXu6iw6wbdbCUEwom9mhxHujQ33tsnjT8y3P+
f60OUtYf4hmphfxVyJBiyz/+Bsg8TPhP+UW14/aLf8l2aObfqSIZCJSqtkMWRXw5fG9aUjTN+DsE
MrYLfS11Ak0n+PmrUqHrItvhUKMgvfN0R+KEvyoVfAvIpaF6tuNouqnqxn9SqZDg9t9BqeOauqlR
E7GIfi0qI+qreCSfmLwCj6oeItAWiYtwQf6ShAyUs5+bs2Jo72TQr/U1Xl9PgrAf4r2rlZsURgf1
4F7BSkOzGV7RxgsZE2HUA9m2H5bjN1WH317N1nSJ6AxGMl+F9jMT0/jlTj2oDCgy57xAbHAxq8HK
NEEYMsv19uVuGfcvb5OCFCotmgmI/1U02yDwSJzK2zRo99YqZfLsn7G6AZCzvKInAZEhU0Y0FEPS
OywrcOZFq1ysWtkmnYk+IwhhqPNMHJwW5r4y5xCLGL4VWSilH4vmUiJGJf+yLKi1jpp6TtDL8+xT
3MMFxH8qAtxI9i5UmDUI7daZrR+Y6FhSvCWbo7y6CkxtyUz4YmBUJRxwgdcL7IcrC7JvBCAWNiwb
JIrX8UxZeOY2p5zCsHKWGviATHuVLBzHXFxzdPzkS3xKOl3kkgqWdcgvpOfyIU55mQ1lFRpnTYU5
Prjoxe1biGIhhgRIlZt9+91L9vTWq38VvV9tMrfZkY3MNeESqI0XzWY7e+eBviZic0xC/6VR9N8q
tzCA8durmh68BRQOOcs/b2cvRzOhhKvmAOURlABkxprhl2W+7Mn4eebGZEa7/9Kr1fdGaTf1yBxv
4uvRtNCjvayxx3qAj4Jj016YLAIxs89QLcjLuyvdJbgP4AbfTKmNf4gXhkqSHebLNoRvp4IryIYn
QcgJObh5rKzGQPehGgJUpC9bxVzkgbkA8umX0/na6wTXGZQiawjr0cS2Fgh7LuNIWcW2skoLNgHX
ld+0nZkRN2I4z2QXMejGaieUBgqgR/PM+tI2l99NlWajIGlKy3EBux4MyQCHzcsIeQOMtBBawsgY
Xwr2bE/jCwD5gvtI0ksLkNTrz/OULR2hF6uB+XZs8U5blm22NQswgpq2hGyPMTKOBP9mNhD6jlvE
7MuLCPSL7FODyCAeAK5twgfhcmY3q+pZ3ucwAWk/QrQF/0P8zjG/VW9/3Wv/XvVXxcwpzvOgsGf1
YFVCnsztl9WK2uBSVrMLMzREeBR2AbfpBtqSA5GgoxZz3uqMFqBxrrLUp1ZII6hcsSqfdT1bj1q6
raCRM5nkgKGHM3mRtx9O9aZ1lS34y23LdhLTMuT16v/l+Pz7kV5ZyrA2Ug8GCvUAKy2wcnSdmcUr
VXMJP/CiQSKZPjaKqso7lxWD+OubxAmqtq0bzuuyXzMNkQertHqAI2wRIVRbQmUTj+Y7JR7z59z+
TzdHK0rDy2q0+exXpdJKV4LOouV9CEA1y1mVVSumMwTSXaGTI10sxvwsxVup2bGL5SuY66penBX3
XJabmU4g5X4mv+pV1lQrJtXXpWku5JjjXpcehzLm6LPSNmiQQYVVAWaURHm5HkZMqBwNtcY4a2wO
Zs1bLmH1qR/L2QBl1l8a1MffXlKDRsdPL9dTEeKyQQh5umo6DAX9bJyS1oumOtPHQ4AhZCtWyS5x
AUdx/BjWhYaaOXdeQ5whi3joDe6e2+H5mTu9OQMHXv24vogbEEPfch7FDGTTxakTBuMyX46mQqtB
gYCER25AMFHH+Q8t++0xXKru1Ns1yu6yh34IGXKl1jxOG5CFKV9Ear5EiZPa6plaBlygC9N8Mad3
4gbtdeBwuyaVINrsoMHpAb66pnFtOXPTeMgR50OybWkyexHCJV9dHwZlC0x0CaaLofR8yXTSosIX
qjg6277ICIbtpVtZ3bfX06YH9euC0rcCWs1snaGpryqIU6VWRcug32FWGOt2WcbR8BON+VSNQW62
qHxNfLN4okozYWkEZeCk8ItdF/OAv4AzUOyH2GfKvaxankIKCVa5Nn3ZAYj4+rD/w94J+B9jVsAV
l1LZLcltsjq7fVA2czzYzwZzIkGyb2n4KjWzxwnCMeFGPs1BHdoycUe6drvcOGfIGsEDx3bBqjEn
sZPTYevlSpxFV+XEJJckPLYgwMTs2xmwAZ7DxAzWykXTH/MAkDgOQ2580qqzfHTBtpMnja6dbMpJ
AVLIljW01A/Hi/y0x3FDVmtNoWMpURWzI9BjYQM2+cjNY7FVfkpWc2T75uam7hM/yPlBD28Z1asr
Wtb2zHwbpnsCeBSD9GQIb+Xgrwg0xsT0czDeDEuNoGsm/Kvc1KCbtyAuzbKtjcYdxfFDUTh3VCo2
nftIKQ70W+bfVqwlarMBFuN7wYDAo6mvZaXEz+rwnPzrtdkZLrpfwmXli/kCnxaEJ5BkS21EqRgl
biaKIW8h8AC7gb4v3fgl07RA2bS1UdbgmdixVcMMQeqLvnWVsnutajV5w2fnyp/N0WHF5hEb1atL
RTlP3IXsHWyTvKym+CfMbEBUQNBJKEuIOkHxSeBBmHWLaCV8afNqVRPjBdOOod8luCx/Ui+yQGJx
KICv5eEt7Mxsnw2D7ZHgKRlqQPCLUBh5IXawV7C5DMbbae+bGRk8+65DW+sSh+lWQXdSghMJhcMB
/kbGC1xvZaOvEdbATpEF70fdv3JmvVRbasQpbnufoT5osZno4SyhXNkSAvli10qsFXxCVG5W7XA3
/TNyys2o1ueKV9fMF4wm6nILWSg2mNUYMDHKaQfuywdZzlmWDdT8Ar2dpU1Fr7wagCUvOTNfhOvu
tK+dehm10KtGVFwLmJ3ssxDDubw/wi4mO4hl6nAt+ysRWCPuSd6jnE1ZKhOmfgkAiGqYIsb6Katm
4HClTL6KakK+VEMmnXgSTuxGPtVzcWWAiCrY5yRGSzo6PPDlQOXCG5uyRznKIFWh4Ka5ZRl+Q0Qi
L5PBmzU6V348/nn05XHEC7o6u8WuzqZqnGYoQKxB/ZyUsEar0AxHhDHoh8Eby8aHEIWostfm5U5M
5qUyPki8LymNGB2XJbKNO6v7DmJlHeic0tZYh9rNN0mgN5UUNHmUxMRqVUineiw++1ainjGxd/K4
kGbvZI/EiNcnw7FDmY1dDKvmqmZH8xUJvcSlO84pq9ZijcSQKEBR2ocJYKGpfZLAVILNPqokyAqq
aCf3KHbNIVqTHSo2UH735hV5MQThoNsvOjmNvEbZHrcTqrYb+bekTmRoxAqykB33y2DSoh+MvWwy
eRkD10JUDA49InU2C8WZLVWbRdwmW4g5FxJg7MBI+2HMidK2df1POUcSOKOTuIXs7JhDuD0kl3DO
z8Vg3VmDd99hsr1M309YQ72x7oyGsWeyxtLBwhCOyDqJ+RKfICde3PdcUpv8656vUOUVHG4JZcTs
kaesxBrqs3mqXWUFbvB2Q+nol5Sow1r7TIjd22LirltZcflNKzX9UvXuB7VaasHgK5J3aeMjE2+b
SNN9FRg0E1o76wqpfp+uKkas9Ct5h9UwuaYdjIECXg02gnOFNMVJ3ofL0JpS6E/9fA5y6+46XV8U
lXyBWMvigSTuknjEmXUGTc1FS9CtAm/nwKoQTuY9ws1UyYsOdXPeIPIRfNDNV1TsKTIHnQW/wrNZ
d+lWR9+pZfJ+ILFQ9Mtsy7mXBZIkRxJnaCt8nR3shYafKjqOhwcv2FksNsG8mKOhI8bn7U78adfa
Uq1haHWRZwg+JyzEyPaWe5dPMZmXdtnCkurJfyEDPcwc3VxZaTy1bbQkANhK/q6r9WomIu48/KEx
Q0Ws3tKhMQkY9rboc2OqsXiyq0qiVSgGxHPluLw5rjd2B2E+gVtUb8Qp5pySFGL3AsJ9opWN+JkC
gwVlqAMeGNj7IZjMFXBSuXbH7pVMT3JIec0l8YScmszAoxAu1G3F/Ge2ZCRsPZOPMJK7yvkegOTV
CElIC+uWTHDGU7OhMGBtnDbwJYZg5OsTDitNw1WHIehMSF+tYzohYcKbiJLMl5WGuWZpdSrfCtdi
PeTl3sJNHhfOBeQ4WEB58Tjut+OsW9LxY1IiwR/83a7u2JTlLP1VmJUNvTN0nTEcJJGUgFP8n6rv
TUecIaYYjNZKrLSYUslGYVry6XmJi2MscoVzlu+K/fBolisu8FcCHxKMIjmKjU7NiwTUxLDygiUG
Y3J4PbZnAbGTGWspqSPHUQwVzFIWLC2sqhyPGjcpPyT7SN6I+B9hWJ2b7p23IGrCv2QPP7wF41XK
1JkI59AFGg5iwiN1SarURkRG6kuIQgzMJot6fBlI2xKIO3NXX4EkfXshfqmueCr4FpfQH8yN7uKA
fo7Cw9LOkcdzifzxtmLPZC9GZCfim+TlWAxcyabokveSDk3/5fG5tgcqgJKtAM1ebYIQqrFogin+
IPm8hMKjQagw3byOUMNSxzAwK3KYFWQbB9b+7ac3f3cHHnUlyUFIXa1XtaVuzBEJTbrp0Li8b6JX
LynojMA6+nzLSKIDFVozOkA4zh47cyiWkriLEyKKc8rOt5IW9BHkOdPL0FpL1stpmBCD8QLkufbS
VgjcXC1Q/i9MfuFrLMbaV31wLr0934b0jbXd9ZTPYFZfDnitSfopX99+ztcVaBbZgsbDpfkMZM9+
nWq1Lm2xJLHnA2wJDIyeE94qyFNGqDs/JeOD3OqdN/trGsUVwRpQclABHb0GcVG7B96g6vNBGy24
aDR5ew4vQInt9dvP5vxmDS2VMXdohKAXoALx8w5mGJxJ33aYDh3vOvdeFIZtF8EKMqRdBpduFduy
KtK5cw0LOfZwPVk5DtXaVoG57StrOd2m7Lg5i8RXNTdhlq10ZoesztpAEeeXkbWFbXSj465do3wo
x+yhwblqcgn47eix5QgvUfuW0or8mwE0H1q3B57abjpf3vPMRdMsfTjquU5bkC3B7Q4NYUqXIU+A
jeLvNjtqRFpW6qhNc7peUePjW7eblEoBhSKDYU5ZLywbaXnBY8mQQz5yldzaZL21yz17B/H9e0tq
vS4kyS4CAWfCiy6G4vWLhl6hGEMGzw9jjHqGxIO3lzRam9J+yZlNJHeRcySvMPfg71WsZQfhuVqE
sFjXj3bJMUFNsCi/As9YcsykMdFkysqI0odK0T9ETuvLQrFeMIBGCxf6VKRhYFUMBrciALJ3KWaq
MF56DHY1mlTke7/NKaUhuRnTYi0LJpSUFbZu01TWBpArsXHnQwv9EMfmVs/sjRs7d8y03UWh+SFT
yQedyoXO2X3nzL0ulsvbAtsDcpD3xfihbNsfSiq9yghTE6fTIQ32Q8STay/V9EcWf5K9ocAR2Ovv
NX5+40/kmiwPDPNc2Xx1FBg6r1IIBqeDFLsktMVxSmwKF6Akg1J7Smh2SCrBjIQoxvha816X4AZY
/Nm3cxdiZ6jWA/h6vU9MOxrspIwm8vGvuWOiC+GuG+bJJYISqxqpFlXkP09EWdtg1JBO9V7SgU49
IwoOc27i/pgv3raWtdQyhq9uax/SXEk7tLWcHeaTLu6iPAFu8mXywwBtb6Xnt22L9TvbojsGLUCy
QJpcr14onIVTCZPFeFB0Ko1sPcb72ZWYDE6z3KTcP7tVLAdQJPIaazNjTZivgCoaSS3znDme795O
P32pZMmxtcApKPNJ/jZ8rbVn/tI3oPtAt2JGKLkxlE+oR51BijgGFkRfDNq5h4yhL16kiWhWX2HS
W6Algyh3yvEv4nSFgvPCGCmzBGgqcYjoOr5THdNfl3hve/qH1/FqTwe1Z0FDHRAskD6aVrMy2yMl
GnkxZPKS1bpu6vdU1CVTlG0mmUJMAi5/r8noJKLQbPMWXBGxdsk9szN0spT48e2l+7W6aNLAdWyc
DB7IfR3XRHYa0KoKhkNFUR0lFBMrIAs2JSj3FsXD21czf+fvfrzcqzeje7mlwTM+HCQaDd1bmiwF
PinDVNZFyjC0EqVniJglmdmfCY60ZcrxejsZwKcWPQG5lP2s2tlJ+MkI9KJtjtAWSEJGi08ypXl4
1BSAQ0+pek9qHUJhkR+os0+ItkvaLgVLqQJGNcNrLb2MiwUbg3yVn9ai6+LtRzd+tyk4IcigqXgF
KE5+NnSq7UJzV1UjagumLzl5Duxo2kuW3rRfhxhygm4hnUxpgILMmatlxzaV/L5wqNgQrJvaRX6g
76g78Upo6km8p7cUua7pLflM8YIWzQF5nx3D1ytzhg6g4D1H2Ye3H8j57dZh90gJ2CA6fVUMn2p4
vCDGGg+60936NKok2+Vj6plLy8SSYzpvNGT8nYhdzpzYczmRfTz43WxR1GPyGBeIUsnCMl/Ez4nl
kLw/SrYDazF3wWrukXAFtTtq5sYI9MVonxVSoYZwklPV6RbtP3st9gR6W0CK2ELsY41/k8+uwbKl
VPvEaEiAUVy/TjmogiA5FtDViTmQkFP6w+Wn2bvDzIipkFqqxJtWby+hWbrVVuVn+9LcZjyhxCsw
Dt4Oipvy4FDfJ3ydQBgK8mXL01VcWX49h6Dn7Xf/u3TEMiGqpMEPpN95PdShmU2OwlczHcwWNV7j
7NGUBC4h9jSVrtlVgh4ZLHv7uubrJrNYNkuD38EELa7qt+bWD95a9dpM95SaRKA+Ivi2ksqd9Gml
dCY7uZqfYJG4lZkylFkciudS/JfCnmxgqVZM3Co7t2up17HOUqeTP2dPO0wlCkN5Rw37kwuTYRrA
mGHCi9MuPrTDh1u9WKHeJtV4ks1btkW9XrAE0l19+1H136VdFrEBvDag5QWI/POBLbMGKZQwnA4w
qq6vDsVcLtZM6lpMTzKDASYrkRuhYVDXR8byVopGO6+nwFfR+ODfc0BNRSvgckwQDaWjRZF+dhcQ
BtyK0NK3USC+bdNHqQiLUZDzvc6VLxqfIIVFKec5FHE0hyxb/IdiLqRwwtouVSyZAjEjrMoWjdpb
8XekJ05xTm5LOrayix3nT39TWpjc8rGmSCrlWDEuYkh7N9lKt1HKftIdkdIBHHQ7WZSehNOW1gg1
I+k/SCMf1uSN7UKEktIIpmfMyPIR6fOV1FSlECnuTS4lgZXcNcQr4NbcHbxyvsPXTf3P8riUounw
KWVG+xnsRvZnMf3W6aN+Iy/AatolwvcPlgLRc/0ENm7D9oB88TLlxy5tVlKylLcj120JPaQVIwky
ilEL3fxwtdKtVD09jZoiTUeeXBAfUv0CAb6APwgVocTHNysbB488e1DXteZRcom2lUWV0pUACMSE
4hakPCf1PsEISMGZAolJ9a4HNO3sPQlsaEszZliP9RdpWkivVSoz7mT6zjYdIDyo9IMOBaiso4Jy
jvjBlpWQCmudPqTsDEEnSCfNZt3k7zPkrhS3MFAOr1jwFtLcFMsfO8afLaKYRhe9U7H+BoossmxS
VWTj3jAYEz062ZLiHeXZBBkDOgKyPZ9zLNu4Q+A2OMuNGFq49KD87WnE0GDIQDpIeCx7T3yjyKhI
O2u0WOkiX2px9U6vWPudX+HgedS+6OyDVfv53CUVzJ0hRLSHbiDtgZpZYBOyskRR9Dnk9GE/rsrN
mkj9o3KTpVvgXbIXyW+U/t1ZK51Lvg7VLeYyYEkAnaa+LsMVM7Rxc9VOh4Qa8ojaOb2RiXahwFSk
RAy2hOW5hSEYrLcNEajt312dKS9VBqswu68MEYRhdukaVF+U6K+OnGIepU0gFlcqySnIdrWoVtI+
QtSPWqgtLYIOTJcEmDfgVH2UHp5U4clwpCb4r6SHHLLW9oLHkbxHTpNNx0d6F7DQr+V3pe1yC+ot
EJsEV/xTDtlf9oSoFCLNtbSJrkq5knhFjrjcl5gSmo3QSnyRVZPGgxQbk7TdiAUSFENHBzOkjCZ1
VDHk0rMU43XrX7r6XkptvWvu45JOEZEB5lF26YCh0tuDfXV8mN78PL3+WZHlUEg7V6diXjfnm4cY
EKdseThOUzjZC412FftXKvXMrN2uK0cDGy7FS6FNspsAKWSegm661KQHKsPSt0olIk390XI54uk2
I6bIEo28gqY3FkVsUMEZKh7q/okgQlovgrYT/HzIlJj4QnGTNi0KKftLu5cmEXwy6zFFgwzzK8si
B6qtKPKTcMpCSCwc5PZCIZyRdzpAUn2GcZpvoCugX1psAcfh1tzBX8h6txNnEyepJcpWypMmDkGq
+x69AyotcBL50gqWeJOBmNuNZA5L8TRTV8yh+OfB+TkIWrbSZRInYeCeoN9aOlOwpe1ys/WVc1fa
6RbN+keNT595yXLjkkhLi7GmK9iOFEZ5KHmQIOLP8llskrgWcSmJZu1udt45wwm5kjcppWlKAmgu
WjvVyTdImcClD4+qnm7JXZlVoSxIU7Uc+BjsOdTk6FRgtsh3u2hFCJfrui+tnrR2PtaUVNzM2klL
hZdUafQCgJzkLmEJ9xDwTjOT2L+DXFE/ZrHJkBONCKTFMwBlbRbvkODZwly2EsCFNJjoqEoDDrmW
7a05D3RSghoFPYy8uz0rJB3yUw67KFHDlyh3di7eQ9q8N5sc4WJjbcXgVXdVtnDHbVWtXGX1yeuY
Uclr+ChpUPIbBXcmGIOUCpIkKrKETMNTlqM7GiIHoPCejX3bJ9sYVbZJH7bS7rl5EqKUqIOzEXtP
rRS9mnXEkghmTxyPdI+7Alg20VQXGrDKACXqg5V8H+q2tTQ8qgYCwcm5vbqy0U/idxSmaJThJCVu
zF1KgNfRnJzJ0iBaWsoO3gbWvIevYcdx26TE8Oux1tfSF5UuqrhowX2IS7w1NDiqAfNEuUbPFAco
PT+BKGX0rAUhkEAFg3h9ifAFWzGEF59A3WZ3lkm8HF0PBmPadBSbxXpIY+hf6U8tDhE5I/oYKbtd
nj8jRBFgk6A85A1LICAbRwGziFYOgdwKFaZVQDh26xQTG8h5oUIkQZyEZmKa9PEUwz/uAqzq5/pm
BsU7SUNTpxJRzvsxvdMP8zXwTec8ax/VgvEokO4SWjSBtr5SEShjZzd2PPY0neLyPXfxa7OEEN0T
tLaH0CB8Nz+7z2gYJ1UU42+dCjIYQAUXMgRBtZgXjLUEAchy7jzgHWJdBfopFkOaxzgNzWZ3Y3vk
cIlZk1ZmTpdOzk1FR0nybXH+YlvFiGYJSoWYXwlk5Gsx1IxvO0Dnd0UDnB/dL8Ctjnsr5/2QdARG
38cGPFYHscqMnWmgmQXpIetDPUXclhQOpEcv8DKpJ1zpHghKgdqJ+Gqe33QuuQZUgFyJO5XzJMGp
o50FboO1Aw/6v5k7s+W2mWRbv8p+AXRgHi6PKIIUKVLUYFn2DcKSf2OeZzz9+RLus9uWHfbed6ej
zR+EJBJAVWXlsHKtJvsiTqlsVUP6BTouGXWKaeIpy34lFlySNLWj7MtSO9Jodk3tZfX9VfJJ3w22
ROYzAWHFQkeYSXx8WftSHy0pzkmhsL6oro0ogAqVHG4Nq5FpJpdOeoIrlkcsj1uqyrIhSYaCVRtO
X1uPpHYD2AwSZlxCzfmb8/W7bKxtmMDvHQB7+Bw/T55EtTS9bUCpS+dS8E2CcZP+Fu9BqUwQWFRm
SCj/eXi1334nRHYmYHX+Z7/DBkbxHOPv6eqxV6170pMqD251Ny0KtIxRETY72bPEerOvyq4tzq7g
dcWgxvXBsttrw81up67/y2oyf7eabIckvsHUs8nq//xAYNCL1aWbeCCEMLJcJECTbTwxCHmAy0im
dppskhLNtQetLSa3zZmbTLL/B3kQ6ArATcnpyRTSHNLKlJcl6pEtRdIcXQY0a8Dyjt8QGhBfRfyp
ucFlYEauThCWlphE7l4QnmK+PHSPZa5UBOBBlf/l1n9XDHMM0oKMiu6pzruiKzJ+0F56lKZYMqon
N5yxICzoAoHHSN+C9vrnifC3L3zn5oa5SX7F5AsnOPKL8I3/yySXqiHJDKnp/Pn7fhdn/HiD+s9D
a+h2aXeOAXsPxRiyQibLXDJBkq4pyVf/+dvWdMH7GOLHr5OZ9oMVg1TZCrTYWqSIHUI2KZ4ZXXfX
Ta37FVhrcSuAuMppwmIxamJrvPRb6J2kuEyxX2yrbCQS2YvT+ucrXMsev1whDSP0AMH5pr8fcUcZ
czThteVoma/LDI0ZtTyUi47rFJ+l6obiEOU1SeYL60Bofax6ujrdB7NGN5E5UnQCISSZw29JEZjl
unDabjjNB0r+DB0bqEvXxh7b+Kfv582gOUBkKCPqwUE2cLO1N55KYYPflq4fSafJRJBk/Z/vWP/t
FKDTm9I6iR7+/TwmlGYyFULr5dhTJJHahdQrKuO1bN9a8uFyww3ESnI7ISJDMvWr9G6cIEhPumu9
tPaSzTQnG1FH+Lecl5huUSmzIMfsS8IzrPcmGyqVuD9fufYbAC55PwwSjHbkAH8B4C6o/hpFw+yV
HWLpDgqc/xInrDkl645OHJWeVB6nGA8pQopXIyMpkC8JBdWO+cclSgKGzQ9YIxXNK9wtcdgXeFXF
rxXHQKJMEGXk5cVva+b8Wv5M3AXOyj4l4ae8lYhGQhSJG/G22VvF8gkiOyUOKsDbCIBB5rnEAwLs
oW/JF9ilCNuIU7ZU2V5gDFyP4IqsNNsjOrqG2WItxdglEHKHhIwP0rfD7k9OnByGWErBenU6VVL2
dskZiq8sXyr5cflLOSc/M6SnqQT0ZLP3SxnGXEG+fORCLLbmRlLiCWpl/JG8DehFF0dcbl9CJKI2
fCoxzGVksQ991rkFeOP/YoDXisAv65HuLdh7gFpDYfzz7IRkEEXzkfUojo7sipKF0g1SiJLuYmQE
HS9YJ4n7DWog67jgi8EIJqPaVNEmz6HxmGkJYd+QAZXoyI569g4+hvHCLRQAmGCyJOwmxyVnQ5dH
R3AgYWKf32jOM5uAEXe7P8/i31r8H27w3fILp35Ai9NcjlmTgfViboZvMaynbk5JkEreX32N31bm
XNXTKf+q4Fj0d/6Nljlq0bcseAjpNimaB4VRAnEjHet2EP8pIOMgAaBqIHWGwYVhpdybWC/J8AN2
6ag1FLG5W4sGYBPUiPo09Ua8pivZoKRQ8OdHpP3uGbka7FLQSwkdzbttIyss7JaCFnFnPYjvIZG4
YNokz6Pih0+E3ZJql3Sk+AcsFxlBAQHJipekucxbwWT/+cp+9yzxyhGRNZGsV3/xFVnT0GOXE2iZ
Sr1OHpU7M2qu4tbXUu9qODKUEBlsJ6tbAdAJuULxjRo33UpFGv7nraA34Nrd7aUsVGcUSpKYHrO3
P18nz0p28ncLCfJ01fZMwzB1y3s/6mjA27GTL8fBa/3JQsHCAgbSvcXjVzTatlbe+Y3S+rrW+XP8
mlK4Vdhd66rx0/xN61uYBT52I+xx6Id66JBWKtZsfk5jCOejcUcXtu8MvZ/Zdy4pmJHR8YzWh5W4
lWoq1Pgw5mxts90OSATD6UCxA54bXSWjSdNCXPqUQKzkYEr2ykBEmNynVhYnHqGejbsGkQ3b6483
Tdb66dj50KU/yV2k+nfITIKCVWgi3kx1S/6pRKYiWr9U7FG6R3NBfz2P/KzULgP8yXxuZ3Ykajof
6YudXGTbefBEQcrLf5WWcFsjEqejpS6fHGTFZcLp1OnlVxLjko4a//hrOEGQnN7KHctfBSRxTHPY
FQO0gLz3lo9IRFzDGYq6DZWGND14FqYSVH/TNwRZy0Y+cSrG3fpMSTCZFjJB4uIMSA2DavCoXwq2
SEdWOW3kwrhgwlJt+RjOH2aSbTydmgcTS4s65KrBPbHSXqOwCL+pHy4ePaC0jE3tNiR/OxuounCs
KyPpieQw8FgcY9qhZ4lqaHKYwFsYMGGODJRT56fAqq88Y4CItdsuhrWv5mknx26RnpCIeXKIDCyL
YWEoimV8sIjnBjpgNP24Ii4yOv756EaZdhl6B/Xc+sp4X7gzBBjxAXEsotDWX8p5F/FQqCfuaavY
m/OmB5zl8mzMlL1Vn48Nfxnk6sXiZsYv6WJs4SVfL3vMgivHiA+RjrLR8AAMZJO4jR8nnQ/v8cs8
LheDaBi9xiskkbZaoVxBVXHKy/QgfyYzbAavG1TjQ4mEiAkyvL5QQyYTw9xr551cAqIjV5PpUU+C
+gowRdGRzuA5I090BgjqmxWuAzPB4B/2CuYPLltzSCH7tdP5btj7WgE0kTlvlOqlJngaOCYfQ4+c
L39J58SVfJvNdNOYaklSQDoKZxwjJv8ta3sP8/4FuZlr/FPofF/gCgFmOFHtfZBFhssF8OJos4os
DdYMMoXOkwXzgBLuAbae+tk513X2rWmYZr1zlikZmeY+yl+y9MmUK+f5yE+g6NzJhEN788pilQQM
BFSIpDNJGjvjTsZuzmDgAhZdIjf7T0PCKukV34MtTHgNLGg+XBktOz3UZe+LvbHnF0MBnV7vlIge
n3Lbjx53vVw1sJHCfuoPCbO4bFm6jS9zVk/mY+51ftxlJ7lzeSI6DPIeDzV9KKrlXhaK2bwaVXZQ
wA/KZfUHKLp3CmBRqT+hvsxNcGzdWJXfpDTdMA2c6RLoVL21CK+W/hzWv5g/KbGjhOmD05GFPEzp
QezWIKol/aXQ0sMM9YbF/JDo3JCchmLs179Y0oNcddJfKovGXMc4q5iGiZnp5c2VwRRDBZP0HzIy
fEHP5DCZknKTGglUWVAD29pq6GARSpddZ1zCZwvlPbGL+qRd5O+C6d4pqq0D7ZuJOhyLnrB5o5AM
kblEMHcN1QveONNV6vxUCuXWFCs6yRSOI66MAc7pm0xZi3GsUvNKT1mH8ghXAVP8VcIyFtssVjNn
qruY8TZYSFKqG/kuGW0zyU6WBj1QNV9IZ9B8/mYgTj27kFMxTyfTwEKs9yxXIZ8S1P16ZcbM1MYw
yWNDEOmcqFgFX1XbvVV0W7GzYYal4zfEMMgS0u122+e9b2LNxf6KOUI0YjVRaWvvy2bc3SF4BbSF
QCC8l/GeMGli1kzrxZvTjXxkxaMRcGY5YXqaa4PajuwBybRDhuZoKZuWJTHEp4i++kIEvggECLll
KVpjdpKnW+BD2rm1FzM/YyTFfqN9BboM+TB+XSal6c1Hw5p2Yo5dxn0amVSLdZYRQToLAlyMbEQK
Xn9Va9zS3PSzKtqldkSKH+uXTkcHpaEEhEXAg+/D6VgzL9ul9nvL2o8JHOE8iPWy6hxi5s1IisjK
v8lzX/J/FhClUYR7BHy2vtgZiyOgMau9lhuAbuaw7gTMVbVJT3M/7bp+OMK553dTvc/7g3wxt13o
9nZhn2Ydr8ZIbVgS7Vbm12R0vqwnMQqyl8dF/MXyugfY4GDoflxYHxVDIjdcUPaRaQK+dyMuhAyn
2DLZzFLXPsdLepKNWa4pc8ZLQx489CYUbAryrOlJY9HINEQM98pYksO6UBLAPKCGQvW0bns92NzO
Pjfsh/IAGwRJZiougfFFJn9Sd7fGelMO0ykLx503St5wfFjU/gnp4Us9W7eqi8PLmCNH7ncDqVMP
kXnTOBr2Di0CJ819WdK1np3swd4v1mlyWKKKHafQLZibxgq/OWi5jK7xMvQLlob0JDynvtybXGTn
sFTYOW0mfaBPl7EI9xgAkonohESQbijs0sxeVOwvBX8n26Q8dtnkYefdIBl0yCOhCLaurSdZnPKE
Q8M6T7hd62/zyVmOuaEDlJ0h7S91lZ0KFU8Uw5gpA+IG7n4GBYa3Jc+J2PkmC1/krhEx2WlchYxC
yUjJ9JG9XCyr7MTeEp/ElMn0ld8Rr8dkSch0DypnXzEESa1u9daXWR9hvmWyiT0p4uwga1FuUIxD
kmYH2diyZdjp0ryyvKrVWwUJGX0fzk0yGXv00da7m0rvLGYmx+itcE9oUxERUNSz8PVpVfxNy72z
hWDtJkzf3C6BrhyNKAs8BiuwSk86kGkDPkbezvN8lL3MZA7VY7NBaVBmdrrMT3a16Y3yGSnx3SDr
i0fD5yj4LPKl4sJG9XSRDVG2IJSemIjqMbRn+IfimxaQlASm9BBeoZdwchc8NHM+isGR/V5WOh7Z
VsX7kwlcjcMxahw0Uz814+yLCyAmPGyTk6ybhA0iT+ethsimrB2jWKBFumvYeTDYNi66jIuMhayg
GhlA+eB1QeKPaEmAaFu3nTxzP2r9TvGMfTQmB9l+krE42YCJkRLiCSxH2RxFJT5H5rwtgtURl88k
RN4iI5601q1MiRlQ5Prn6FfeoQp56Wb8GlZjl+QnMesGtsitsaGISLJnzvp8kQUvH9UxrWRqlBUf
j9w5zIKrx45IErkPe280qETDGWayr8QpiLbkQxtgYvh1Ct9op34tC5rKP0dlcLQ650Z02tmpYqiu
uEm5Mo1YZWiH60xcFXYl2bzRLrqWnWrA0ZkoDajxl3p090pt7vuALj1Pu8vOC+bMmUxU29Dz86jL
Mfri7VdZfqq15JSyKYnlXZ8IU0CcdtPW9+TIzxI+ZQTK4jmJ8yXeSBEsFPO/SHQj14bYNzR4eNqy
hUmbskqd0WNqNtgdxbU+iT72qLdnI8TbYVsqJwRuugVV0LG8jhDjUpwh200ZJLYO+cQhR2qRco9V
QkLTGPUmQX0KdtJgAHOmOFedBdzGUxCFr11S6dqSX3mt9m1s74KUz7J19RrpABq2h3KbIFS9rbxy
QU6kPyoDChU9zWYIQUH2dWjtmaAMJlGabq8t0ieAoUgShUdZ97JtL8wf2SIk7Ydzf5KtzeXOxNpH
eeVb5duMiywPxzPTQ2iMD43XU1Vq/dzCMVc68k3zs+aR3+ozXE/36HWUpGyPhHM4NiXF+eEF5rDd
oBCntdT9K+PFq60XqAEf+g44MRtuwHjZShgh1qf6c40JKEwv29iwxqZFcYRbO2VMpme54vWTdaU7
1nChBfZbYg+InYXRB8RydiQIbMvcJ9LazOQSt0hWk4nL2mPIVfRO0/kie76EExHkiuKBJN387I3m
S7qwVdgJbmB7kY+prEsaGc/KRFHWS4+ecpNDTXLVqck3PQfywabZywyfUHifU6IBEuHhFD206k2Z
mxt1uZOItsHXErMbzhgsdXqARN4lsXwdzc9zn8xknOO7vijfJByxwW3LhoGqHFgWeNKY1NmUwhyo
+V3OXJ12EkANeQ9m87NYL7HO8tulau4zoiexUmKx5JNkQXt4vSlbrGwqkQmKMdfgoCXHWYCzVPon
Df4KI1ef1an/4iFMLpZRK8cnqAGuJGbPLXsv1g+FjjN9xRAmbbMuWCO9xUGckRBONoHemncTxgL5
I/rCUaptIlIjXw0lhUhvfutC2Sf03aL4ajI/rNFlf4n7SxVKNh3xa8t+USUpwT4ojqwEVX0afZPV
LN5GWjsvMJxexrLaJqaOhHebbydt8cX7Ldvotm9eigS3NAkfsaF7zdCRISAgbpQoBhL4VkOenyQf
xXEWf6t3+geUmqtF3SH9sKnK5KQ5+Un8n6JNvkBUepERBSm8Cy1fomf3Bskqwvr52eBj0969nvTn
dLDPuTs9dCH0lkXIEw23rlN/jGb1ktRkT+dh0/bDxpJYiVGS/WfQANjFvS8ZmjEIpV0Rj449Wn4o
m1IYZd+MZtgZ4ZBsFpSyxajnubOXQEqiLjFjFNaO+jw/d56lPy9TiNRmcohc/CGSC6tfpewIBMej
+CtTxNYiEXfxD9IpGZOie/Ki/ICiCq2pg0/ejcEmlCdqawgv5HHY00UcV3k6Mo+kmBFVPS1I9a4O
UT/GCxDPvOznnbWoz1HuvizoXHhpcZoJsmXnzqUlCGoqC3jNfNEG7Vi38BwypFOPsLNM+AoReCUn
0RgT4HbLpjPts+QrasPeW05Ni7GyTlvx/XK8H7unvVomXVerx2Cp/FfZ9SwPu8xDcRUcRwLCBuc9
pMkLsUxfvCjKnUexBUPd+X9OxP2mmRUKGJdEoQ0mFMz4u1TmJMA6Z4iwLWaBT0ZdnKyzVO1HACXo
olxT6gN3QmXebtj/qTxINZ6FpNrdTjjFBJcgACeBrjm0gUkJQGr00tMqOCLJiw/ah0rbui82CmGC
TJYWVenV1Gz6NQURwL4lVVcBGkllWVW8pxXJ02gQwX8WcBlg4BsK8i4Bn3yD9Ipp4KD+/DR+B+G2
VWH41XXLchz1XXbfAVJfLnOzrDgNKZ+suIPlQQodHqUM6SbOQCRRX/jzNwuX3y/pUDoL4R6SyhGl
/p/rCsG8DJGWY4BJ6idwYFnAIuiWyfpsi84JWaKBlmbtatHkPUB9UPBSAUu8eytwfYeiWB8Cc6VA
I3nwcgiPa48RIB4p1wn+7q+14d91T9g/XrOkyX+onhZI1sWIL5C4N1/nKfQbepInMNBSuKsMFgWt
moCbpYhAPVJqkNZsb0ycC4hipcNO2gOktzDhF1tc1jq5bUaSL+qrnAVfufuOqCBwdl6d4VUdqVPO
3zuKytf/QT34N1B6G9OqGwbIB5pq340CcvPQjAfstLpBvxd1QzoHINyh8aFc70YuOAvX/r9yoCGd
phypiwgj4gIAQOOvpJaq0qgjVdO/18fXK3ifNteAo0LJKOUn6916NbMqTCe9ozk1oDutoZnBfI3M
4XqAiEiQAOQQhP9oipRN8SC9lvhywtcnroc5rC0Vf565kqf/5YLgotQ1mqss1X63ZHSUzgx7cr63
IUu3rNOuhWTpbvzzN+m/HR1PpTZseg59Fu/uvZ4rpxgrnAOZYAZe1mCaO1clrlK3Ve/eSCk4NJl7
E/2yGGEpEMkqSMQrYWXUpbSNsBogErMoIBnUQv58ie/4yiHkpMUUOkmP7kENuYIVNvXDkuhzay5V
cmQro2RKVmhGAglR1LXyvtBRo6jpVrjS5JiNVLRqVeVLbR/WC/lfUa7+D3Rhrh//z9N/fSub/zo9
+k+r+st/NGN+fvv/hzgMlvGHAfmFcPWmIAb75582/vKjosz6R/8mWzW1f8ESxjhZVMco4WGGv5Ot
eta/YEGD3Z+Knkq91sCY/Zts1foXJX3DE9kJ6qKGJc3F/yZbVTT1X8AeTGnd1kFn0Jfyv2FbXb//
p9UEdkB3PPYAx3Vo6XHf0QpQpNGqvusQlA3rYKfOXbZT3cQ9lZOS/vuIxvCroEVkLdFT9C+MSTl0
I3oL8i5vFvIuzUJcZgYu2SbP4YiQIbJ4UbzJPiaGevYshRh70b7UiW6hIj3PD2kfIWUfaM2L5lmv
CZ/6VaWzwWtdJJKV0Luewrb+2nv9NwOCqY9akL62hXqfFvNwjzS14it9Mx0HNQZL4wye3+bGdK+H
KXmXpLJfrDBCgaNLt7ONLNNWD9TpmNnQbzVGS4+RkWuPXTo8pJBSA4kc6QFRNO24jLaKO9w9oFkF
EVKHQpVfVahSGcSlcZeAElWH5p6u6OZ+PVeV+jeUw9SjN0fnyFSjR1TTo8dQy+DBN8I8wg5EaFYn
hrErUjM6rUeK2cTfj/5z7vtRaBlXddVNtFYg75gO3vy5SN5w4L0Xa5nK/Xq61cPbpUg8+xC2wGFT
Mzvh9qm7UI5mxfj30XpuRtYPpd3eu82si5cM6WNLD/0TksADu0kdHte3bU5CIO7MEiVn8C9dODwX
sIITSpfh5/VIGW3l0w9H6fTsdJ9inRg7lBcjyNq7rlbGDYBtB6Q05zK3/IteAU7WO+vvgkFjv8TS
eS67pi1uzQ/2Tm3ipnPccCQtZMbQrTf+ZAfhpyV1jS0aqLQ8VKh3hV31IVXpjMunvL1XS9xKO59K
EtZKexxrvT12clQtqHDyJB0qkbx1C3P2NlYyX6u9SygxtPlrnsbNS/WUm+b8Ek7UbdQhD3axlSqn
wiO7yRPSPo2Nva+zZkQLJQzu43lE+tNr4wdkL6ttaXoPiPrpqHH3xgGy+H8frecmOZfIuXDScvqZ
pSRb1/G5dGsLVFjafJzz7uNo0c+qEIXe9CQ435BqTq/7Jhxhvs/nU5Ch5tYvdv728O7H6tDl274k
+m2qytoXgdveIM0ZnhkpOgyqZXzKRFBWK+rmtS6NXdTFF8XM5k+9Y+0mNMe/2AnRFmI4HhKj6UBv
OjWmvuzhc1DaByWNKRflEbk3ebu+VJq3a5P5YCLbQXmadpZbMuX6BxB88bRU1wl0CzdVngyHOYo9
cbQ6ZzTTU4rZIDI1qyd6Cwyvio5KHOkXI3nTk3j8Jza1f/oizT+Cs2QVu1F+qSiV7kKSz5JLUvet
opabRBb0oqHFYyMdfA9oOduCdP+a9aZzh/DftyEb55emBfDN9CKMGt2bsRyGm1nXgkNBwvRGMVuO
9Ni40q0OpuKysx5tTyEBk8avSGwPV9FCoXmyzWEPdoyK6uSdQm9p72J5oQ6EaoBbKgc5v75bz5cV
6gGgPp2hwhaGNPLDlzI9hWIoyzrv7hDuhRQ+SfYOmIjtep1qBP4mZk1sFStb9kFW33dBbXzUzSq/
MdxCvV7fuqG7CWhM3DVIr18NNRoIW7WPh33fe8nVemmJ145gLnodMnonP89WNN1kh9LSko0OKecb
egQAwFL1qfGC+Sru3Yge2gCOSXNpbteXDKH7W2sa/4aJNN/j73B7ER9x0bJDmMzUzHdbULe4paYN
yuSPuabs88BND3nuPRZzOx7NyP7m0oVBw4D9FVJ8oYpRP4yhQkViHOdDSyZYDK6meftp0KO71QZn
bf1tWcacdLBd3DemHT0GVZDfu54IRfbRo9RgUXK2z/ChoCacRCJ62jb32DMUKcx5uuhxo18A17cX
KJwDN9duPZQEQbiBrnMMc4GrrvDU26zvj8Ek5dCu18tzqEbFxflambZy9/0484y/RNBrn9mPDrAL
DMg04BSBwN3iEt45wE7fenVYNfpOtfWJTsoK+rsAH7jvvx/IGXXsu81Io/n5v3/exO3HqbHJ6qBc
TldOnw5wKOTTaRnLdIaNZXLApbcerODjP91Y52+Dln3QE7X9MEfTczNqNvnLeXpqsoE9025CcBrt
X5lxf5kNMIBAsqTT56YDXVoj5h8MfOdULfksw9qVnQPLTNv3p7AF+G1MS/wWbg2ZrFVRJDT9pMup
bc3+FKhtvZlxNmDr1DvFOK32JurKr+YczXubBiUSZKbDfCjc4baoZySoQ6N6WI+QlqgflJG1tB4V
avflu8/gND1gSfr5qNIM9nhtJP9EOlJrKjPu3sjmA64TDWHWmN80RZq80KB3NAroijLTUS6lbnxY
oip+aefQ26E5amx7VY9f4jGfwWe6yV8iAVeCkZ+mBThJej1gLIKfydbfB/SdMseJpqVIiqyGF/UJ
bBfP74NWqcfEq+dLRVbtg1dWj/XU5BRVYk+cGOwIWmp6pvbbzhrHU2Sn02k9aryRXmR1AhHTv8yq
2TwNLXflhi9KqNS7PCGiDhdiHCdMFx+pUXTgl/ImX6zyrLR5dktO8TSgr95+nzGzsb2JnEkHOtEZ
H0aw1xjD9nEK6uqTmkTH3myjOyWx7JtkoDBros78ECrk99vaXN5aM7oqkowst6i8ulXZff/cYbHv
KtNLn0azW2AXD/QjKGvvvtSjTWe18RPatPFT7dRvfYSmuEZTfuuT+DF8zDtFooo0xmpFK5OOSTVB
ZGkoYxeK77S+cUjL+4keJ9d0VWEfMk3fBnZTbgrN6Q4OGcur1YFSJreB0pytIXXypyjU2r+selcc
m5+HV4drmFCUdn8ouN73v5AMVMdkCtNdrLX1bV7M061DUeT7UYHg6GG2yBP996lKR5KtSUiXpmHY
nMqoasGGsXIXM/yWoTZ1ZwdfI7FXVm+AjdFjaMvlrZf0w01jDlRzSucUFKF9Gq4ab3ZOqDE7p/Us
aYkGvWLE1MbOQYvpa+DZKWof+ICJeH6Wfa/ElXXThlV3mG1o3TbrYQ5LYQbyW7um5+A2WyaK1AFa
3dnifQ1S9ro5y+anyIkN32UpHWqvUM5epiikeBQbvlVz2+mJ93WJ5q+OXjtXRZ8sNH9q9nFiou4g
RHjIc8U+IrZtHxsQH8D8KnOkD4dUsJNmMxrfAErLcW7uBzTm793GE91vzsHHGVVq+wVGjpBfcKMX
KGhaOg+q8jFa6grQlBfexWVn7vI6bo709JmHZS693Q8R5OX7kP4o8boyub0baQQpVYcOLodG4/cu
bpJ7IQiyJt5peq/s9KYwPlhDQaVBslG5RqxPUkaEibTmWk1ofl3fKgsMq2Trpy0KvtWlap88iVLq
vJ9uKn0ZE/JgFuCoHhdlmBbuYWJXVJxj79YBjK2q+qGy4+tZ3KMuNb4ljYICQBWMd16JHBrSv+1z
FlfEBOE0f1X1cDO3Ecoudhge9Jt1I2kKdzytL8kIMGsxycInlIvq3kFp3LXns9eP89lBXQqCI1U9
KXnBtC3n9KTaJNmnCR0yT+9Gv1hIhdLWRrWnN5A4zIpmOObLW1yM3jckNC4z+bIvpR6OQJ+t+Lms
qphIqxrvSeXkvpG0w8loQm/vpF28//P4OL+uRDrSHbrryPggxfve0BJvKXoAmnRXVnSY1jUiUWWi
lTdJ73xJQEPerS/r+QSs1fRMYu1B6UzjYz+FqKO6iJ314sWVLPOr2muu1nUpue3aNpSPXoirjpx6
6mtOOH+W8wucGLFHEdaJGjQdl1A7QwOgnvO69Ej+hVRz5QfrufWnVjHpiIw9NMOi3jhq9dSGSBmZ
ZsFAWFl1dvRJ/D6UXUc9eChr/WuhudErvRDkG6dRu+8T7Wks5mKbB9rBhqbtslBZ/P4yUtEF96A/
pfPgwV62uP7qE1jacTT79HpsJnenSkBAcxliH4US+OvbxLTmG3WGOyEq+pveiuPXqh96UrNJca5b
vZJiREcBKPyb3Os7AVzHdaFNNODQJNtiOGJFf44bG2qOjV6Cn6BDNz33tRE9ek1o+AgSIQa3rg/U
BT+HBZ15a1Kg8aq3fniqxFKMYinqvDI2qJkbvtGlRL6meWK/Gg8BjX0bxUpCYKc68vQaybakbeJ7
t9W6m2CuYFTCT5hQ6/6YemULZ/lc3fAAqo8E+p/HpgKUMmokPKrepJNMTR68Gr0lyKk7eIt5u77M
XX01lPlwcQB6b0rq+NsqWMLT+jITTZx2JZRKbpfG56zLLHBINbMzCixfsfrsYWRH3jlOre/Cyck+
NF37HEzAjBQk6u7qmMqQDfnHzmJ6f9SzBlo+s2zPtp6X5wGVrXNNMbEpSu1mfbeeT4yAjRD2F/Te
PPtiu+EWz8J6JPFgPo5l8Tku0JoayxlxgpZMdZtqy0Na219wKYqzBnvth8owvngLPnQUUuF+nYvI
/OI1Y7/VF2U6RLUzPXjV33g8jfcpZBQXLHD0lBJAGuMtvUsi6IAGyCwX2c5YzhmR+udl8CIIgJrx
nARaujxnKoR6nreUF6WsaQuezOpkKll0rLvR8PNyqh9FWw0WhdbYGrU2XTeOHWKd1eKiovabml54
0kuPvnUIispdgHApoF9SWudY0maFUtR+pVbTptXs+LZzE8g2lqy+Thfd+Ng5XQxYOREkcmV8nLvk
GHuf/mzFtFVJ6edthm2NXUajEIfi5fsV4QTIvI59BD+UOc7Ink7WI5Si9q2Z258neQcQSYU0iSKQ
GaUxlqoDDhCM+rxf945+nhfi8GX0dTPc1OS+myvVNce9hTbCybLoEW8b8RCZqleTi5btEpNZQ3Jt
YTfhaJFza9qj6Ob8iAUDjhtHV7UxFBfDLZu7OvOk0aecPxv1m9VGL6urSKbxFCyDYH2CEBvZlOCk
WGFJC9jvP2vC88pRSIGnjVoqdGV4U/XJMKxq11b9fF2EfUUbp2Wc+zwIjatKQQdW9c5jT1nsypoa
jRAhicAxeCfXTpGt6RpHIv3Zr+BAPBfyMgPPT/UvSQ30v26r2wwU2LFe035T3OP+yN6Q9wmdRK4d
+moLOYGlUVH8vqJQg/vuqxsQQ8MaE2xaIyH7WSbBJmlC6WSfTPaWgLoVVh0YLUKSYzVEsCyZ2tlL
XVD17mPSzvNTmJMSqtndz0HSOAdQK4lw9aPrs5Tx9erqrE6PNYED+MtU+oXE0MVPcRAA02BGERWw
d3W5RG/HaQzScqdnUQ9QWqc0Nzk8wQFdvPWl6ZZvSg+bWRHG9DQr6lfFDdjbQoie4lLPT4nlGPcL
WIswjA7h0SHDdq56FePDuoNCSbWOejt0ftt1X5Y6qs5p1t/US1rfrl6nUwAVKpWu3ncVaApnqosI
LN88+NNYKnsaypNt707zS58mQKtWe9/QxaXldXEJENW4rEd6CVOtiXgf6MX4tqyH/AoxIePTepTM
vfEpqhcfrM9wa4llnLRZ2U9N/LJ6vXAvmae6dW90EPKnGkLnD3lHg7KCyElaZAJOmCIk0pP0Zf1h
Wrfx1h4hB5NT2qgafjHbmZ8RlZ3GIppOoWZfXCeLAVqFxRlmkPg6IGUBqFrJL0ZR5LdTYLpgPUNz
Mznt8NTAeHoOnPppfbe+qNOtptTTY5jBulLkWrBTxq6EA6nMHouxB0ucNuA8DZLr7WINh8AmbRXn
AS0blpt+pLnnJSQfekA/Cxa2eLrzesd9IWZEW2KeyrsZnr2bQQ9rBAKK19ht8hPpV5WQlyNkWdXd
WO5jA5XF77mqSH1SF8MFqhgoj3MDOjhGuJDIpjwbyxjfxkYKxtCMq49BQWdgEuJGrm/JROxJupwI
ZZ3XVgmoNsBf/Ze5/EtLJbkV4a+kIAvpGJPa/NlRMOMwLLulIQuX98F15zTtLWaSxq7OORmK4Zw0
eVmP1nM0REQbM7tqx8r4oATWpyE3hnMt79rh/xL2Xk2SG1mb5i+CLbRYG5uL0DIjdVbWDYylHNqh
1a+fBx4ckl3fLvsGDURmNSMjAPdzzqusz1pWyTkLksPQCPdlTnLGTXU/7pmSOy9VYRDjOOJ+PNiV
jqF266JEYHaIj4q/5c5DTzpylnQQZpH+B8xHYc3czxbr0qju432Rl4j/ZPfZd/G09dCHnae0eZoR
vJ6l48zcSh4xlbQMgx42N3XG/HNe7JyeCj3stqRcOdi/NvKDKXK9MrtwgsxYlB9VBgEMl+23XnqU
Nhk+WB1B0FPoi4fCLqMrxUOzmbO2P9iWMW+Fn7/pJJl+W06G1A8Oc1jaewaSt2bu+udyFuVjUs7f
8zbTLinq07UOcnAgb1vfqdFtoH+R0xB/JpmVHRoDcmaWD9uQ6cMLuximnWbu/VisJ/rE8V9HNdQJ
khwGNz4xQz2QnT6W1rkevLd+KfKcCcMex3CpxMqay4VcKWPzI5ztYwwh6y0yk+oUxabYZhaS3n+/
nZzfKo1gQfbBqB0d54DlbvoN3ycBxC683OxOFttG+5JoRv+iQ/I5O3Eu193cr7yudrZJgGlBopZ2
dd1rHZWD5T70lsvvic7bmsng39Im3dVGA2cwzdimetFswrD4FkliZotx/DoZMvw5aeNqLPXxOy7i
JELV/vTYTumWL4BAU73sX5izEpCWzPn3BnPVKcq/6gnNo+sU+hmDNpM6IH3W3FB7c/uG1D9LXMM2
pXIdfCJfNL3K9mWcWG/11CLcTjXj6PDJDbUVHFT9F3mZv7MzS4ehSzmYlZl2qz7+/ZNVn9w/yhc+
WdfHhp3Brses0PmdR+TMVolRSG+efFbQZJ3WDrQhL84+RNh/CaTQfjYBEE5idhgVLQtcWs6QQzyP
ce/kPv19ZpfOE4LljzLU2VmrzEo3vt5nVM2//L7OTk5kNreOTngVMVrYJlCMpNsDMAhYtveziNdE
pKebSJdueu1G2J2RI+OtP0v9qzOGKzVPzSJZIQb3qxuZs97ZsOt1yzMCQdXQi/Us532oE1o7OhYp
PbZ1UYfIjuxLaBLMyucrNlkyAe8Ny67iZq+5W4yXqpLtszVO+tV0YeUNfvNc6/5G5vFiFE3dYLRh
fx5FVF68xCPE28dntJ689An8xz+YZhEdGidp0XEZ7kZtLepQ9tkvx/b7I62DpGPLy0PqJs1tbL0Q
6b/+XmtSXKLMADkoW7jeou93sk2jjXBa7eyl5bs+ymGbB431nmNDNThFRR+CsZzrIQ91aBN5NGl/
NLAXCIl1hAVGFIC1/z//+399H/9f8VP+f8xT/odKPiDIDW9laE6WY2GF4y/K0H+MlIfJnQ1nio0T
TWB0w5ADlWZQBiyVXkskGiHkV2lpb22gZQ8ZVf6afnj6GpUColDd6RAbkS5pKDTLIe8eYcvX+Hm1
0few/g7Frsct0EBakMfTYz8H8lTUwVejbqdHazk0rW0c7vUIiPk6bNpLIvPiQ8B33pVBycOTd9e0
6+1TaLZkAte+sand+kci5SYwyvKEl6J8avyKIqISRPTUBvIY7rjRRSFAevrMPmy92E5eP49S8x68
0epWIg/Kz3RK401ZiOHYB3aC6qzqSBOaojXe6h92Wxa7ag5/FQQFswuxD+hjHRwMCLPrEtdsIoa0
/NAUdv2EfqC8zll3i6LmWM6u/uZjknBi8hDf6/Pl9WlCw6fZ32uqM8ro9gcDg4fGaoMXn4z4VVNH
YNupZe6TmQoCtU8XbCwjuMUxw/WUjvmbXxMrTabQJ10LuemWPhx9rW+QL4Hyt3UXrrvA97FLmufj
HV13orQ8snjSP/k6LoUyanPEVN9bc1lfK7P/ga/4+F94Qe5SA/y99jCEDaAeUTO6lrEk6Cqp8T9u
KDd0QJndYKQataetmVbyoQzyamWkXbHv2trZCUAUpOXxywRZ99GUlfPuDocibRC0Oa35NJbuuegt
5x05tHnpGp8hxHJJ7uJ0EPlM7VymR9kE3cfAMuM6wv5VMPWxes39JDMMeWemM8KE6b2fddjbNa63
R8zDC0Y7FKa0C+0aklzlMOfNzcd6Wa//umpy0/z7aqyaz16I9jFPGuPgThg5iCxFqGhSHOLq/UtY
+XAe8wKSSGu5F6bhM/OLKD/SEFQgn3VOzU/57oy6vy69xH23tUquzNQdvzl5fzISktL//aFW3elv
XwFkNOgvWEMGEFd+21jDoXC7Pp+nXSaDn14bRVd1YC795xkTwh3m74e4cBcpqvUmQoPpb6r3z30G
hjtoefIjxymyoib+Onk+gbyt216LPgbWY26CT18Iy06muHxpCX4VI+rGC+izOA8zgmAvay5pYcqN
a0bdVhX0dhq+T1aPZf5S+3uO9w46gpJUBtnFH2BYzhG1YjShdfMrQb4PCVWJ3MgqNZ6r5WCaPTOA
xCYhLvNxPBnj9xbQ5onpof7c1lVymLSpXjcFJqL//oFy4/52Uzs6DDeWR8+AFw4q/9sq2ZU+DAJR
Obta3ohPmT+CKMTqb3nM8Ytw91MjtX0yBdXG0kRzbLqy/LCC8DPyR+smDXj/ub+ZfIw7HBfYHAdN
iPQLGp/rYh+2WfPeO659/Pv1qNUwPKyPUQ3ppvezYidMKz3FfTFsBnPMjo3zMnVu+dLlff9qUfFg
aOgMl8j00GIPrHtVnld7F48/ptBVcY2zPOUZ9MJHqc/+lT8C5WNPTCmTXGMTIaba1w4ECyldphtj
3T6Ckez4+iUOujUzOSvuX/vKXcpn86b+qxrzzHWCIdHxfulCWDaMnDKpG5+9GeqE9DLvR20fo8qR
5wGQeBMud4ZR+fX9QP/WXPLKQljatsFjZPb+WpoBi3U5XoKqOjX+RC3X2l5EyqecDwNdGOFL2Naa
vWu+WX6I1KmcEsLcJ+rFNnWwusQdHwsvYOjRTOOL5ZwVfj2g68Acn4nZrL6ztF+XsRkiGgq/9xRL
bz0h7mE3EsXReN/VPat+/tdVktn+1nVDiLCuMG+Ty4S9K+Ppa1gPCw12im/NYJo3pw56vmKv3Agf
N9GhKdL9MFF0ox7YBVFpfLpQVnZ2rTf7QXj6J3GEm74DOWQkcBu4Lc6uaLENYiP+DEL2tqgxq4dp
cq1D6kNKAAZ+tGKn+nT6LGVKS0Omfjc2yLFwJvFcJ+5Ra+V0CvMZ4Hq50cY8O49Vmb/5Tv7czEve
n5Wnn83wrsbTknRO5MNDit+irl7ObZR0ONAOW9cvrUNle+U2pon6YvSoObBa1B8gblWvoW/sc7Ps
/0sN6/2+j2CebcJ5wHUaNhMUvN+G0l3ZavSCSYhtpOtv6nrRA/J3NPYkEBiK8OAamf1Rjcg5lteL
hOwp9XqRimRbSqffuy4Ygm8K66iGcjmLPXmp0UejNkD1087Gv9jOmpODLOMLapq9AtF5xKyVzCCc
yboJkWol+qq2phjTI32T52w4Y6hfpN1VX6tONOux4q7IgrHYxA5lZi/7R3UDLeJg6z+uxlAUpzHk
yWOekSXkzBXsZ1ohn9UZbBL5HGN/iZ26Jp/Fcha3XbnOAm/cqOHxPEc+OmwU66qDiLsiONipVq7H
Bkkfg9JHUNzgNhbG6e9BR16PmxDb/ad+mYTAW+lXTRMX58JErfFfVsvfTKNIrViyWH3Hx/yEoaah
/+Za06PS6qbWBU/okzHcMVzsL8IVzVNaYlUQZcOXwjbj9TAZ4U1mdXUuAm1XlZWGTCxAf0X/+2Iz
V4E5nwY/nPLUNWX4k8c6wmygSG5AJd9HvLgwowqDP8q236rebojHZ6bq8kvXBO1m0oqnKdbHm0im
b+pLhRn2EdV2+NrhOb8n5EgeOtsHke77bzJElYNrZH4Iqzy4GWlV7wOBg1Avx+CmxY3hoXd3hpWk
9dpP+RjhnlEWV5mFD9DrqlfK6Ow8A4GghBPTV/LAbzJ2iOr0kbAsnzkzSPyyaKZP6jJqRnubzbiS
q8sRYuVprnDuFAWgD0s09EiN6HExDGQV2vHPYlmYeytiMjLLQxbR8bIg6NsqwE9910ZG8lDmfrMn
gXBmiFhoOxck7lAp3LFDE1IHrbdVlywBRyYU9YuWBH8UgDx//HVSVPE3jTZqpzMJWvNBs/rWcTZu
G9iRqTmjOSyN6BseE4+sx9UbgIB5yNzc341xO3+pWH+NXKSblK764toE6gCcxCc7DoM3M2wPai0a
TIZGgRM8N5ETXEJCec9lBNPATmTz1g+YDlmm3v6EGQYN0xLf+7ZMQHXq8YmQsezQ1RJxbR4O/2VW
6/0nf5L7dnHpcXUo4QhOIF39Vje1dd1Ymq5L3FxG/VAureOUeTFxyZG3U5dNZiLU9jTW5crs2Ocr
G7F+0d1qKdGtdWaA/0z6w6qraKsgZgBy8zE2CETQaX6alJmVNjbY3uTVOpigGs0ZGidXK4NlkMEH
G/TbqsmqL97sin3nRtfIt5wr3v9o/MLGfAKgCjbJcibj5gm2Bb5yOsh8Mv4EP3a/Goqdac6F++pN
OdTGYPzS2YCZbddeBPOiV2O0G2TBw3hEom5/RNn4oLsJ7FtpQbKcwj9MUU9fhgGtfOJiUhsxgyQv
OyoO7dgxIutL5l6FvocPsHbyyiV4iYoZt/URFRqXBNxW56mwyJ30zFsMW/upaXOYn1Z9UQcfw5ed
LDEYU5ddTFDqvy9Bv/F91Ddpwt2GXA6qiR7it82jjkZLD91Q7qVsynQrfSZ61jKrSPVZO8kuR17P
w3IVi2hNpEN7lX78f8/kUO/l298///tM/aYYnWe8NM33fiw3qRb5n4Qk1otiFeilG/sL/EBCtxY6
SRYaXwxoRhtHi+tLI+KzsfAkS5vVWgv78cFIeu2KATiAM+bPeu/oz72OMhBTwehilIm8oF/zuZW0
4ZDmSwzxMvlWM3BD+P7eZerSHh0Ljlo7eeOXPEuILc/S97bv7G3aGn+MBSTPoqLkg8zqH3WdgYZP
uOljEaTh2uQpuuLO9CVe6Nkp2k7mbhUWc1XByqLAmmhGZqV+LHNcAUxTQEPCs2gwpXvQ4I4gGiqN
p0yExXkYU7FtFujarvZN7Q8rzS6mN5avYyHb4su/f8vO/6jKEWjhZUWTA1iJDue35zXPs9DVAn0G
3G1Af2rUyNEyuRNx99zYXn0qehvgbR6h5+hkR1VtUh2N0Zyf3UAna41SMCgS7eiYMyiXW5X2gzdg
wEfjaG5s4a2E6YvnCrXBCzjJsKziarGux+zNQ9b4oK5ygTS/H56qWvdukeX9MgHrngErXgu3cU6F
6KPD4mekDSFXvjcffzuji9ePRb4UjT5KV5hXjMcrQ0eRV1j7PM0f1EbvJGHMY4OrGaMcWLcVozDd
hIYqzxWxZLfQ6Zu7cOX/dzxk/c/Gx1u45EvKh+2jwPs94qOu9LKMmsTbB5EnHkY9iIpVLPx31df3
Wels0N37UMRBo2KLEJp2XHWMKbK1aXYGmOdYLtLA5rnN8uQmqLzGt3TQtUPjaf7rLDEjXFabGlzp
WAwRKmrsHhRcYEehuZ+GzNtIH0HwCre2BTFE1O0cAFWxuIFYuAOZId+EgAZvI8rqYOolunWWtQfR
1AjXYyosZvUMmAMcxRW1bmTZ2JkCCSTmD3LbA9NsiHgKiWbkoM7+PjS+C7PALnVs+YdwEwiGxiYz
UsAiMaSXf5zmi/SbJ59URqjV4CTpVjj69i6T8PAB8UhD/tHAr/BTSpSx9MTWG+zgAhSbwqMGkhxE
6j01dO4rtUrYRfhTiwwH6tzYMOiS0zaVJQCdQkKmJpGHfgznXZTm9rZaZhjqUsM1ZpsYGL6w6lUH
BRh3GVI/OLDBVglTQqdML32QQ7Wmwcv2YZbNt9DNnhUyk6Hzv5VB8Sy8flpnY0c8QR7U59o1ccWQ
WfAZ4smd1ib9zQjD1KjIbvFAiq+xCfU7LtBGKAATNjxwTIKx/3/+UNXxf/+rAd6PG8/uUzbW79Ro
4YMto+TMELXeiDQxDzLtvfM/z5wCg8eFwXz/G7K5NHhmY+PC29EvLOS0fhBarK2hCZT3Rpfxu0nv
OhetgCRoVjI62m0jXoCy3klQXBjKevWiapNySP5ANkYRzljwMo9Ix+siqG73L1J2FCco9CEGG1mz
hwo5XqXbNHtUbH+eST07Rk5x7Eer2TsiGa+wiBr015yNy2uNNVwmM+x36naEdIv+bCT1qhknbhmj
ehBpoG8wri/hHsHGFYP8E7NtdBGcNdubulXH0OOS+M5wiCFV2cJ5nWAzPeehnmCrOhQkIlrpAygT
URx56e3zcg72lygNhq/M2M2thdBXDazVIfHcr4vSCV1AjA1qETw0cn43I918SywTmxHfueWl2T2R
wHtQjY38j6vErbqnOvUOTjJinzCINwaEzTkOMfBW+1LT68Na++prQUEsRA+WgAwQ/7bleqrMPyjm
c5CVEOGStH/pobaLhgj/HD+RZ4VNsW1ZqwJzkmMaGu32/qXVNAlrykvj0iyHeowr/EzxilCvSVac
PUA6zJN2fusdO3mJZJJcouhXZ8JtUMtJ7VQTfe9yC+hov4PFxyjRU9Lkk2hfGVXzDuJqH9Xrren3
LBrasFNsATB/IpKF+aCuRAeQPQRFS0Yi9HOCLZOryhZy5o6RgOydK0Hnd7nBFAY7JDfdyiwlPqKZ
tMdT0o3rDlB03VRe+mLO83YWWJ/dGwHuoPE0tehJJtz4T6oNz2MI2FjGHO7kbTMvYcJp4gVuXLiZ
cz/BfgdQbwy813u7SerLvNZEPe5x/qmuGv4N5OYWN4m5EzYtDfHNC/1GHUZDS3dEWWF05U4Xan8k
/cvdoHhJrR3PND3dzVkY8qqjqHThE0xmYjASduXew1PqHzxS6r1bNRbNpR8CQbdd1dS+Zv6Y6J3N
vA6P8MxoikclCuDTusQu3gAD6yXQKpF3C6pJS8hmMISfXfh5BzYjPvCj2iudDG6yZcjg6PusOHps
0aspVvpgzm+iGjV8YMPpkvsvQtY8hUsNpetGuont3tk0SWnc9G6n3pJ6D+qQQsb993rld0EhZalP
TrFtIyy3dToNf0FE/zEbD4Vd221ca/ssj8P1ZJR/dM3QwT4Ig2NLoQxeUJpf5/FlFtLeGW2SgSpN
7s6sxmFf9sJgVETESJoH72HdwrB18O5yh874TCb7lzfFGLaEYU0yuNNdsY4gc0APH8Z0HIONucQw
pDm94zSGD9qktwfNtcKzmUfaeXC6GX6rne0Lq0tXShUivSp7JFV5o1Qh6hD3ZboZpc48S6sf40H3
HrLJd7fxPDJsYI/d25rHzmeVxF+7qZi3ZjnaB2coq89U/CwwDPjwS4qivPBIUMH3Ra2BeNfo+6p3
/I258N5coT8JZwTaiEM2sKrC3E6V8UlSb6Je4GRcMtQ+pY12DTSoEZ2F9/CQas6D7vtMpPUifvFM
bQHVYsaao5O+G2HxZGbU08CMqL4cSc4HLI+bo0EkbJwuOcjRj5+mPP/axxJCsKL5GXOHjwusM2nM
zcGPaWfVpePqFcPDjq8wiz46th8da5+3LHPta31FoDgnA71AsW0TP3/sl8OAy+HpTnS5/zFziWt0
LbDtwx6uPeZF+pVxSb5XiGWjs9iO1cMdsEy05jQ36XyI8BSbhOY9KsYoHZp71CuelT4a3P/C5AUm
+H3mHdA56USVelTX0OF+I3uUhdvnQZ5GB4GB9q4EZr0Bgb0ZvWu+/XUFLG696dAET1R2W8yB2u3g
ZfaxCuzpFfPRPs6jVZ25/VX9ZpVDG2sbNoP71q315g9PTu61cCTypLyQ5Egc/SUtXWs8+yFGavOa
jflBVYlJiMy/MzpGI1bhwZVH8LiJhKs9q7NUdH+eIUkCxM70A2KHvWeMT24af4+XCZQaQ+lFuSnQ
TjyA+JYHUslghpTFV+Y97YO6Ayu3/Ip7V/uAetV8W66cZsSDHdnYRvOmeVuzE7+PI5M0RbkYgnNm
OzCAigyqqBo9s4nqF+rgJ6S85WEYcB02chcpohVqzIGWXqOdBuKnKiM6ZF5oPRSz76+sZIDpb4ve
3Kr32wONrOPkzW9qdsK0sO77qaP1A95+MVFpYCPE1RhduJNRpwHycWjG2XzX8avLu/Zc6xRkdoaX
IH6t0RXDIHE/pNpsI/pp7G3hlnSVox+ccMvb2gs9MSkpscn6/p5WWb4n1K9dW13THq3OZP7PXBj3
QggF6VRFb9ki/cflpqJHKqOtqeqtwnLCvdqCbFskJw8XSZhLfXLoY1tuRlQCq663GSJnU/2KqHuf
Bk3y0kBpw8K817AYBU5XEwd0m2e7nFC4YGakoXdkkFIGx/tZCBV8Gv2z8Jp5Z8G73EdMzD5NQVJN
Usxv8J6LS6k7cDN6Xq/JVnTiKMcY00cNuJB3FV3XkgHhLurWatVbYG43vESZfoRNCUuiwMCcQUj/
mHe04q6U4QEU8xFZojxOLdN8hrn5gzYEwU7gf3rfk/99+zAd5Wf+T2APrgNAFAbNbC1o29C3/8f+
MdM04R6Whtjj4S8XeAgYIadEu6CnMFQHf/TxL/37GtOeDVSsP8Y0+6Z6BC31s4d8jL/FkevdDN8G
CfdtAg4F0dsm2EGhzdrFsZBZ240NWKq4q36F/ptp7KbtOgfhob9Y51UvavJeWT4LA9+a1GKYCiCx
N2Bc/97EWHH4qPqaPNbWaiIm9IoQs3wfTzmAvufY7g7BAGarQn/TCuBRq5QHVWygqMbjdblUZYdY
bMZIvbwROm8eLZRrW7sJojfwLNydUwdyD4pk3qNuMB2ryUwwLLP+w2mZz9tJkD05bhcdHCQFbjHR
Vf4lc7FNrKEHx4KgsbxGkdmtBw3f2xqeXwnhH1MptqW/rtS7Wa5cfYEll3b9r5/9+capVeFSRsCi
mHxoy5h7ir2tIvUyq2ifR/CgdeTb4UPUN+I6M+5ZAXtF0DbV0KXtAuY680LLtUvT/WKSX9CHyDy7
yH4n1qA/dagwNuYS6yal5f6oOsINnbr/g3/5ZYCvgAdpFu5w9XNeiqLPLkIbf0ncaZ7cSVzoYNJ1
GTjJszrkOqXpbPTFfm5o5zFntC8uvuMrpn4ebOXEOeLtma0q2TRPHvUpnL5Fv2wGnb1xs6E5TQlw
rbOoR3OTdva+hXahsRV5G6wUIcoThjhHfbeNPWe4qk7Ts5IHHzIzc5ZmOMJ0rV4pFZeoTuvDAVLF
fqftcOuqv9iDzxhPy5+aKh8umm8/3Alh6Iw/0QMYj5MWFtsOo4QjRKT43cuiQ0fXCyK0/EMRQwzy
1eo3a9pxNMUhWJZBUX67P/NsQdgLBW2/H3tvejO84hX8SduNSR+Rk1YE5QrlRH+uTeiwO1GKiSdh
+Yr8vVzpjPKx9FyNI8Rc/rfwi1+NmwWbfMJwamrEgI3ZFIR7+nhtyQ+sn0z34/4fdoZiPukRWKTI
S/arhQjpFmVyykYU2LXEoRdKC3pxb0DGUvzSioISbMpJrbr/H5iyG4kPzMbHtNTelXQm8sPxYMZ9
vKVWqPdRQ4gvuiLsZXkSGUVyS0xhlzxpSbVJJN+PTo4NRmnLrN+eT0hBxUPiY1a3aqvwXSPc7Vhk
dnoZY7FXbxC3jB4v1XE+KKbmbNnhUcciydTxfFxIw4ovrA5sb6+FkDntg6yPvY/fpj6n9W4Oovi1
CFh0sa/qnu4coKH/lLXMn7AMIbIotePdUDYRBGfp7qISyRVVYf4hO2pHwJDgzBT8867vigjUcCxQ
WMcVKBiNBAfpfoIxPQSY3kFvtx+ctvjzUJroOrGPwtDrLHHGujXLXFsdfKc/90goGcUCSyE1AQhp
feOhoGBNcWqV2SoKxE+lO8uw7wbsyc19UGnFh2aF7tYJERH1etYyxuWgZ/MPFLTVma0T7loIIcUl
w4cPfG4uCjRHrGxu6Nrzvbr0Ssc7FNKbUGeWi/OCXexVyVJ9vX9EPkaYsJ3yS5pBB3alo21TR1pI
OAumBLP0D6XWhe1RdqJ+qz9UeQ0G/IK4TGxLuHEftmBbg8FiTHq0Vut/TTmmHgejwV2yjkd3qy5L
QKn9nQ6OST1+cmNZJ9tkQSMjv7Pe8IArYQ1qqzAdote6RtDlIiffq31mnA1rpXt1d8bpwl+3+Wjh
CV9H19LzYe/xXepQJ7u2PN//sGmybopOtXSHkWMU96soxVNYJPO7JKw7FaV9aqoIwoVlJzFpLtRY
6uAvZ21u6Kf+Xh568VqVZslLmCHJs+HAoW5vg20EJ6H5tClSN3UW1ReZODsQiHCP/Ad5V4mPKZEm
brpuNHPhVjM1XGrAaJHmAs/9zFJue4db8hjr3BgyIDUwn7rhvW/DXxXsweskchdjvg4lwvI5yzje
MWD2XsUkUnCuCZw26ZSK7wAxQ/+SEVmm0AK3bn+66v5NJbd4LVjcs8XlhHHgCxTOWyYi++aSenL2
urTcZim1YQ/8f0akcVRcC63UP8g5rd8d+xZ5bYPVF0qCUCvejbp6s2MowMXi1pEWzUcfVOkTC/eI
l1mDuUzE9bbv8njtzrp70F1Z7XvIRW9xhXS8CPVXlFuY2bv9hw4rasB/DhUAQsk0nr6nKeLmyLT3
xF/D7ik9TIS1cTwOvEVGmgVOAZF7jkvxdaFlPatDZczWuiP6sPlkgV5lC9dkWABOs4rLlwk342Wp
0usa4pTsuq0iMVkePqmrOnWuzTRGR3Wjasta3kG8uYz5U4sH3jWSlEbNMhOt3BjOPY/5Cu6WIIjP
QnVj4MSmpDNBakOzcI2PAbsMUBeXwaYRR1fkq+J+CNr0m90VzQltbcSe2Y4HNc9WB79clWMa7TNY
OutuEcI5hVfekiXocCklnKZsnkzikzb3265f9O2dX92VpLZm9keJEAuR6lLpxFp5wKGx2QcWlU4w
FMXrAPn2oY0NoBmk07LnIc99ezoFbAdKJVe7srzkXgyJ3RPlhx767i6dsLJPLO8C1hQ8KomRFHAl
1Bl4MjE5JQts2MA8yEr6mnJhImOnIS+W1v9kfrVN8U55N+xm2EAbci9p3g34ClbBTn3ebtJXOMya
9U7tqSAE8MG6ai3RBz3pdYUVxF9nem0Zh/tWNWOus/JS9zVZPuJ8+YjVAZLcFz3J6isD+UMXRcV3
35j1Ved2f5RZYp5RUgz7JWfu5PEIPyR5P2/CGPuGBrQaA8IIpU84PCqMyu4mZmsS/VIxR3SToo43
cTANj4Yt4pdxqoOdN/FEDYbxGLVjcNQL1Mvq8Qtza6/NyK48zer3kO7tB4ARHsFlADA2brWnyYp2
AySl1dIjnCKRyxNCL2qtprOeRPQjEDVMgO5TNZHqgrwyZ9Z/SJrmi5q9D0HnXmCYQc2qzOu92puN
X6CF5SpJKwrUBaas6GPuKy/IXbg2mPhtVXkVtFp1jSzje4U/Cj6kt2FqvR/YBYyraJxIaVODEsNo
ynMwLAEZdvx0J78wzN/hkDBiAMoz2/Wjd7ivVIONozBo05B70LMX7a07HFsz998tZhYPjbMZpG+h
kM4gIri1++zY1Yf6xND8sEdFfnnprcR7zlt5fz0A5eI9j19MA6Mm9flVWrUeTLd4kyRC3aq6+AZ5
jp3Dk81jJ/qvegMz0tcNQUSAblxrvYPsNhzH0dN2Xuh5z2D+pMLl2fh9ofBrLAivbuzmq8mJhxuy
L7l28sn/6pKMBwa4HfxcvuopBGVLpu+111sfyCgpsFz7LaSK29Uu1U+9KFHiIO8OsFUqZgLgn0as
xQflm1LTnmit+VwSyOvAubumi4AZzf9S0SJHVZdxkHTrsJ1qajQGTrFIPiIi4vZ2YHmYNAvrvSvr
09iXhNaNdOOKikbf5G+lJCfbqWw2ihrSOIKB8NiNKWz0BlI8ZRcofeMBZ4mWdaY12+UnXNuTdhV5
9xHAVjqzwsBhX+5tdfsLcwmQY7J0GhfnF5OY07O1/Ir6aSmIqWAVpZCu3xD14d+SlMFbOX40i6DF
bY3sYZJpvsqiKL/FjvOzy70MkNmdd1VkTV88X3yGUQFRTwTuU5oXaEbK6Qt70O+/RR5DeE0IhweT
cZHrpI53m/86k4P+52t/n4koYncuuj9/T4ZpebUivhTLKvZeCQTWp030MBv0PWVeVR+O0X90MaxG
nU3j6ldtd0KmQ3Jk2xRQ6eBx7gutfGKyfLH1XH7oPjfj2NM7jtN3Xu2uihJcO9OHGDz3YE+SAjjj
j1nTooqdEjbHGTVOA5CLyw7Lu1rVmUCCbJZvSRX4Zz+FRzNO+at6IqoQdWoYuhi/l6V9Ljzk3Aru
Eg6mn2lZLo98JbZjbi6CCwyoEkyTnvDp/PNMvRYtr83La+os8cVORCH5e4tO3gFjB3jz85O6bM3q
1CekZbujqPGKxcEADhW2E7RBuzCLmKKmY4OeIjr9H8LOa7dxbcuiX7QB5vCqnGVbzi+EKzHnzK/v
wS33rdOn0eiLC4GUVMeWxbDXWnOOiaUZhoCCEtUZOzj3uB83ZulyMUi4Ot2v0SOIM88OuluaWt1N
L4fPSmECEARtd1OM1tqWA/xE+SKcuJ55xKiThMvqyg/QDKOhY17SoXAYbeTBmnZp6q49dm2nrqvc
NZZJoarb1piII62U+iFNSsaP2WhwII8G/dFYkK8zJNfORkkAzrR+hhBbcdt20bBr4aNu99qRGR2Z
57PMQCTvRuKGH4y/+9mWC7hnJNJI4yPGpnGDh+kerQQgtdGte+RUh78WWC3o1NXQqhWRDahBSmWa
y/VqGYWx/ihM7U81K6fGCk87l3PmH0apn6bOXwShYX3h/JuDmq1fQASSRVsqxlapPcqUqI7WCU7o
lbzay4fWRNWZeLSSyLC5161F0TvfBVyudCQ42uGnw82OeEdGMPcbBXi21WSE4BA48IIOq1tuT9Wq
BTXE+GzejwLGHbnDPUoJleAHlBJ+vulARes5ZeKMaEWH8FcfaznWUdKhpyiv3lGO9VRSjv0ComCR
oF/EaTCkxx6p7VvfGYTxztJSCqPdFIXOWuSKv7x3rnXTAn8i6gdpoo9mJ301eU+KMIZTpX5Joyet
DMDgru/vAq3/Rp4kRoWLUdeyq45re0nOazNfXqzNdyscbduSHxOvQNiYR3y73W0eyPaF3b0m/sDw
NXySQy9TzYutGtX9xpwpQQPj6AMi2JU5CPvdhaUCodiwd8roBC9Zajx6Dd/OXe7b6MYljwSLqHlp
w1V7Q8RPffAmR1xZmXN7mkXvzMU05vdpiQvUics15t3wx0S8HOxS8ia00amvhUO+h16Z+oyaZS02
CfSwShpfOTND7EXtiz0PPOh6qMjmoOBgV0DtOMNDsJWTpuFWz4XVCPIWZrBSnz7L9UI/2YjL2WtM
zQfe5Sprcxz40qrG//IQe0VOr/1pQ+LqWwuVfBkbK6GN3i+MMB9NorUf/AlJ7emt/KFXOADny0AS
WA69dh10Pdki6LON7keXYShES0ENNhthREi5OdplcIq1yH4ROCbpEYX7ltnARu2o9tKqE4/VqPvb
KdGjo3BaejBjEmwSPcjXTtfYWwqfUzdroZHswH1CI34IdYZCHGfJIlK5ZeezAMiPMXMEete+obms
PfoGcW8rJ+gKyQkZHV2WGWFVGuZZRXX1iuTW2IhQoLQLLOqvkjYZBA79VKfDjkJ/lfvuHkOV9vt/
bgSBffJ6/D1CzNWkmjZnN6P3AtsrPMBE+bT4EUdoF82T13jNBWYWpKeS2BGd1aAXWvWhwK690QtR
v09WsmNpkfxMXcz6geCiFvhkoXPD2Q7BjODqlXY7zVvB/Jzcks/5Pjp8RRSctJ2rrrxqvlKN9kFK
QUzzXAqPj1g0D22dVE9xkj8EtdqdkdSnzPE461VE1ooboRfQnekhNd9wRHTwI33z5pQg1s0p7z+x
QV4dNyH0qSyZmA8tl6gkvult7QHdJWfATTChdJGXrqt5od/HpNHQOaWFYG6Glgv72KJdrSq9W44R
TAWNEQWXBMayUac/uXpK5uDccuAbd9dtgLW0t+x04Wkh1D5cQMvEqScamf0/KiP8EPnGMopuqZNH
zoyq/mk0xkLqdM3W+Ghay30NCvt3a6rj0smG8T5mVKE1XdE+bZ0kub8by8OPwWqHV3eCWMp5054N
XHz3QePouqs4RVIV5sO0lKdR44zTvrLUaUki+rPJWXdj6h4thFmnTxS/1iF10P3UuMY/NfNN1196
X4s/knKId/YYaBtZMvN04UbJR2kUMVHm47AMPS/cW7/CMcgvSaIB8LKngwisbF/BSLzqqRvSKRTJ
hyuweBVxe65R6qAdVf50odo/xqGC0MOnP83Fpt0NVkxTdt6a5JaPDv3eu5gHJ4ugbdBQMZv5kw1N
iFXZz5/szhJ72Tj1prog0WDMDnaMLhNoDY1LP3cJmMqme+npNFqBdqwNkcezalXH0tnfb/GB6qAT
H8aZa1fDf8/LlvXGotYiSmwua7eZzCH/lLlbcyLGxW/JjKubysPPH/grab0ARFk7lQpioCLGpXSe
pDQx0Bgb4XEtlnnYB4A70/Yot9BNN7vGnMCJ4Tciebfg7H9GRoYyzohtuqdZFQezyEu2d5KoOfi1
P2BTG419p9T+pu7Rv6VK7y4ivDgPfRM4xzQM7VXsFcmPMF96iVB/oArruGWisXFrDPhun6ffLyg2
B6RRHoO6VVexPvokuVTFuggbohTmDkKUMdNLgok4tZLAObMFalrv0Hnlf3Kr+NfGkFS7yBXeyWhT
sICpIAeoQliTAsRYucgsCU3htnLuKmtrZf5S1bLp3MwKtmp+UD29IE3BPPqGky2dyZ+2suaY7ABm
SGdOK7mb6I5/852RSIukOkrCx13TOMIyo22eIUebZxN6ZNRHuUutrB5U0PhL+VzUVgbKVzpYOFmJ
OTECosQQQQ2PyqjYSz/6lIdHYSLWWgBfyo41y3UKYDzkTK2JtGAoaYd86XNCS2TgfJRgEPngzUK7
umidI0X/xleiYaXXE1I3EN/3ZUrHQXP41gTEjb4giWkpeyt/uyymN5C0YajtHqLVtLZ6Q9B+pPdR
hQROhFZT0I+bmx8s95AY2CciU4Xn3pRM9Z9jjuNFTy7VoRuD4DnMrXw7zd0T+SoD7PCaxOKET7G7
+kENIFRV92UNoym3pvBhiEFjkb+Tv49Z9Br4ubiEZUweSJa8Q011b1OJnW8MEMOk1JGfphqjvCKp
Psf7u/Wp6g8lfdjF345Qybx7ZcVxs3AgLy8zJ+7fdLs41twpX+/a7FKNsYkU+VFeDJ1sJGEyTj7p
iRjcqoJxT1kALZiDpCCDYK1rCUG88zlszJ0B249OJaHAp95y+i1LZcinQazuKjmnK4R+0QSWb2/m
m4XasIGQRTrIzJjt8lrBN2LaS0cAeRmahl4KJIMVl57is9Fw2mgzB0sqOGxpHHc7eh1oSFJuuGn/
NvXnMC/ty31BVQR4IuSAtiqKaK24brAoqnYf2cFd5u9gLpnDOcSeZUrwOj/fEWOk4cN9K0InW5td
wwVNE/fXWkbCWDCscGtyseAPi3PSBLeYWTFCq7qnFAyNB0vvjT9eay084AS/xqSpmSoL+xmbjgbh
b7a706teToybrtIyoY5Qtc3EVjdugVYkSsRz6LCsyDW68dI2NaeTh31YvKilaE8FM4ell5tvIvJB
k/nDi4hMMu/6+t8bZX7MFXiwBBX8zqAuGGXEkLpiWRax/vlFTt2PvM/1d82McsZrY3MzNHQxpB20
x8wTuyxNU8TntYU5T6C84VMDvp41OPOWPz8Xzq/++31p7+6Q47xErLw2nh15DwW596uk7IMXK2NM
oge18pErxUeglPqv1FbXyJ5Ay3j10fQSCH694Z+iVHQbExnabnDJdcf2kjzaAKR3rC5MosEIrek9
JqFWD+g4iwxqzqj9zSr8s6xGlGwF4Yislb1rX2Xvumw+angKprHNVnI3KjGyhEW5pDs5POF1hsVS
DtHP0EyWzWzoEaJ4n3cQ0xfnpnfT59JjLFqbhbXTooGSGqH+zooplYJgFnqo2pcmaILMaL0iiB/D
KDM/yhxwANKF6qmJrWKTUNUU/nOpti+t00xfE9S4RZhnwXXkhn6xXSACVedMX7U3Xrs2D5e21NBT
99853aSxY/vRg5/Cs1BQptmJgAdmSmWO4JOVXnA09SpadaPN0nkwmkWHnP7i1U75eLddd356k/oc
pgLuuQjVo9yjydo8sQw8J6U4tnnWx0sarC9d58QkxzvRU95S+oEqWkDGZy7hB388huNXPQ7jJTg6
MMRmtNKcWsykpnLN/KY5Ahl7TsCyHGneK3drDkyqF6VNqme7Re3eZaO3oqVzKfuuoHjn9l6FmXZ0
5jGt3NXxkNu1aSz1mYLSzRQUuRXVGmVNlrukUSGrbOr5rzK/Rb4Q05dkVpq8D1PXAzRFf1RbOTFG
8wISEfhITvMMce72UBLdZ7OnDLBbR5zk8Fyfd8PpiU5FcYzmq3vXYjSsDT0kAIrdxGnro20Slz1Z
2Rllaf4AapsEz9GdiR+0QXSQcWsro54yk6P0kUR5UqarzgmivTm2ewo366g2ir7O0o5+DGfoUT4k
dmXdt/j684XIUmUtPA8P6tTp6rHs6v/ehI0OExk5x9B5GdxlrTvDZG0Iq/PE8xgQFD0lXv5LJS9N
a7tfvW0br3brP412MH2kFoDMMmrSJ7XEGpN0anSaiCZFLlJ2pE0N5g1Dh3q0C42B+byLGU0jeQjC
qDxg6GSDwAAPIo+cIBvFtvCYvxHZdhdjhik3SGTO7M4ahNBOcKJn+NJ9WoqsY5qbFUbeHoWhQ/Jc
q3/q+VMf8rdrdPERuym+EQb28sGyyRXrtMzd3rvMZupfqy6ZA7XXqo85sQDh8VS7/loKHKp5r3DF
Sn6bQvHSTZXib3dF9yjrdH0Iqm3Z98y5LFYcWV0r5yxUmVQnWo4+gbI2s6ICVi7Ta9ETIKgmLtHh
dIJ1EXR/CJNsbNZ/SHLSpxDE4oc2MM2CUKPutW4Sayffs2IPbsbcv4pd69r4w17KN+SDIvJ+mRZ+
uG0qffc9w5yQuaBD1vdVDf3S0gf3HHeKth7T2HsyLbdcmm1jvgdh+Tlqvf+7UZFTtQXeWXoEa7Vq
r1zI9HvT2NStfFVoerMUAy2nTjXFHISsvXgjk96gyB8zvpTTGNEVkAKA/+xSQHm7pCV1DEOedQpm
R3epDeIlx4rjDAEW5SB6rudV8rzXu030jP97f7+3ZYn90dGp3Odh5a6amdpVTayBnNIiaoVe2CqZ
q1onARoXVNPvdp62mXEEpxYkktIjBci5A6zDO08n91AfU2gkeFs38r3ygS9j31dRcTErmooZUgc6
kc7wUJvq3qDZiLCNvdjMxoe6tiqskFa5BAl8qearuJJCMw3K/qFQJ7te9lm0yR28y9xPfxpIGMFR
zMvtqqXB1fitvRri+28tf/ZoT81ciEUUOFV/vl9T/URXH1xVTZcG1GEqLn6MryEaQ8MCrisrQmIl
bLznGEI/OyO4yqNAkt3cpmxP5XBKbERDM4Q3nNtS4XASGmsqjTb9JUap087L3a5R0mNnWy1mIlaG
OIezDwZ8NDFn/2nH4WPX5VkvWN/ytUVr366Ass5SZilgDgOVyqmPCVmX9p15ZU5rgYalBg9RnitM
I7V9gaJfjankI9ZkdK7duUfHh0m4J4P+IumjrdHCubg5bdeO1pojio30/oaKQqyipb7TDra/MR/9
pBEiO0sYGOEFBwrocZHlRvcgon5Y/93CMdI/+GDz1mMRL12g79+8xTi4oE6Cg53kI91SmI6seBxU
mzjYrLAqF5bR5g9U5t2FllyHJqwMAL2HSr4p+2baZrYXr+O0UVel0qafPn5c16eXJgw6t3iB7acp
RchbOUq6q6f61oXCOzqsOpdGNzafvlmektlS7fmYeBpHvCe9/tPMWQyb6V2OXszUw6R3gSNCnMhC
sAU9wGHcy1BEx3lLGNxR/Bhhp9yVL8i3jF3TYK5Kg2M/b/19dW5r3v8D9/e106uK15c+ATJRTx8K
MkeDYJ/T1FuaIV9F1HcUddSr7c70cmaA9Bx29CPdhTRAGui0CVzxn3wl72/fjc2BkbNrP5jD1F7+
cQvlKVE8aVWMydUvWcfU/bvRWSUDHxdJWIpgSHilsUmT/H59JgXdxHwxLeug3MizPuxzf6+6+Ju6
Lu93etxFKxm9knTKzaVdVWF7oPfR+/WfYSZfGe2DmXTTL9U1+gVr/+/eazNCXu3H+prP/bSO4cmb
2WCBmaEqRbnAbQ/nWkWLEuumvu5Tp0V7AX+uNzjWQ/q1Z3PepRNAWZFOa7xi09ZqlXpXzS27Drbd
i+a0r81EBEcwOT/73hrPnV6fpNGAYS4Zw8zDlpXWUWrKJ5UsW6u12p/juRvu0o/mtE/DczR2R9cL
099+SkBtP6a/a685xnxpdz0aGtdVZQfGnmsMfLaqfIUVRioP7Z/XMn2Uv/dQEM7SVSlCEf9JfnFO
6itQF7xHprjaymI6SIgpFiPN5QbRjHQmg9BM16Yb2+9qg4hp7hMnnGos1NKjiILiJrAn4ghjxp7F
ZEgJnyFqdo4hOK5qm/wM+ZOViBa1wxxMuOHwSoip0OLoiS7rb6UnnMOae8ZeQoHM2iw6+07WPpe9
uldxN8HgUp8HkisO5EFQQc31fFEG4cHpWWTIC0uYWI99J5j0ySu7qmEjq5Ie+vSsN+sNu9xGHZ/q
5rWu9hZooXXGXNMsJHcQmp+9qoJwTSyrsvNn5khuDn/kqnNeYqYNMDg0NN12ZEKzMD0N8fV85w1E
Gx2nGoEx4xZ1ZYZDth2BDT0GBoiS+R4m9yzuX602aWfb68Bv2KO/Mk0WirET/5iNGH+chMkz2rKF
K/SHKvKci1ESiirImCCPkWWj0yjhRe+ZNweDmf60HMI9tfoH/r7m/oYB7jjFO4Pn//2GSg8ZaA/G
/l9vEuomTpLm//6v/Pcb5O8Bpdc/N05wpNyOTj2d4kWpVOJjMLQeSUkwy72V6Wa0qD3n5yMAFetU
z/R9VOCzbskaku8nCDPb1mWSbxkKN8sh11QYAKr7OEzJVh6RYTjV3zc+GGr7HtkbpeNcJw65Rd+/
Kj8mRdA2RSxxim3QYO5oqUcjDFl2e05yojErv3ZhQt0XYjbYzUcBTt4fwnRIDy2H9BonCMCqeb4x
aNUlyGydFoFB01vvTqPqe/fFHbld4zYr0u/dFOrstoIzOobeTJZRQjQqjr/UrKH7UBz3LWyD4Tcw
wmXp0SpdkIuziksWU+E4fOqt0I+1rRWAG7hJlmruYD4OPaphdKGZmbpvnWKei9Ksfqmt/aYkkftC
AnC9AQhJm4ST8RqHTE5jDBjLIQEsUA5TtSxbJ3syXRM2+mDHpwCh4hGzPK48zzEf2jg+AWdGwyRn
CxV/e3v6VINu57nNSS4J7jWfbXE+29iUlMZfmIXRvOrtUBzKGTZGFVxfmokiS46U9FL3HqleyD4m
o2bdzrNIB79wid1wMtRi3WX2cG51/kOxSwxKFuLvRGpPCmGUBK9yi1Lf/96i4mb1ny+xBmGLAc7x
FSDxnWShO2GIbTSj/qV1SHDdMs9e8T4up7H4VGQ4CYrr7gycMBI5QAlQKPAgt2UtyF8pnQf5ULvO
nR3ikNV1TdXp4A9Zg02A7pxc8NuiF9REzg9lVGem4vyqRbGApSa2mulcurF+P1Ym2qiiEcZbOHnr
UXCYUCBhT3XS5GoM4HviqC2+0mZYWbPh1WPBt7CNSHn2yW/aWOiIUsfPMTqirEVTwidJMKYtXcrZ
TVrGdK9n1VaDQXsvd02mgUvR6kD5h+LWhHH6E+MdLi8WHBCVfOrvaiT02bSr+4XQsorwAM7xe9cE
r3+/O4RE+4kojh8Vk19YjBXzq5ylM+4hDQtBYCGIzc/y1oEv2TtEEfxdeeXOga6vYjO8/4DA1X46
jO/Osuryyukjn+BDOlg94MGfjXHM0EqxdiowBUG7DjGjZpO5LyiywGoSJqYMdGvvv5SH2CQe6IzK
i7iSBt0RpN0/d5OcBqMgocEvgvAz8xE8iGgKvrdy98xdqHsEQlWuUvCOV9ON1F1vFtm+yTT9Ivti
BgqCqBTBQ6wVgl7B9O5OWv0k19u5GVlLzjTEwngFAHT9PywG3dH+jfIBPoqVCMGFRlamozjm/7Qt
1LQD8A0If19bwlyrQ+k+Z57rbNoKxSEkIfc5tGt3X6k0g+SrSIdHNC7el3wRprL1WLbx/V/KN9TQ
TifgnBsTTdZKPjWR3TKWln65/xs3w9HPlOsgX2QgBkYPPcFWvvr3p8tXG2K59gaJPsvWgSw19a1L
CUcce4JGalCzm3yorLhdcfO3OVh4LhroxkZ+seMymt/fobUOsnrSZ+7/qtDG6RRX3vvf/0YPXo01
TpUe4RnmN3yS0aGK83Eh3zK0EVVRDqautW6hVsZnKdsxkOvsSyUm0UNq2trCuKnWZK0YuhrrLhUq
vlvXPvZBpu30eWuYn6N5Njfmkd/hutkj7vGsAxCFBNtlbW0DBm/LdqbABi31Q+c5xU6tlJRKUqFC
8STvMx8Q7IlK26NFqB9L7lFdF7V7lHnDmYw5OCBhFG36eRc6J5lwuUCq/2XaXv/lRLW+8mn20yqs
xgN941dUNfVRYXz/WM3gxFqrD6ly9Q19/GTk4i0k/BWC2a60kCaiOlLfatG/yD65ouOd6vIR34pP
d8OtqkXuBTrhAvp82CZU3Ux+8nUl4CQ6ZNhvpa8nbeqE2wAIzdFlODOXGVPiHlqhmJ9KhybHBivE
kp2QRKifgoDnTKw75+DYYeRsSVsPSS4IrJVh16+Z1fuLObpa+Jn3zy2cRf/ruX+8bzYk13nzPDZZ
9hKmvLXHJnxnI1lWyMSljom/RpZLmi1dQdfvEdaamLABBMRn6gmTye2wu5Pm1ajnUM7h4KB+4DpI
V/Zx6oPuzLW/vGNHtAKXemJZ77ntpCsp0cLutBdKzzU3G8v93fCct2JJmFS6LFRKsFxHU6UzbZpF
y4rwvyK4uVXh0BeINCBUAImfJAMnd7x3/r7eUT5lTKRLBeq+dgjVksPJ3h/FfurKhuNB01+yoRD7
jFEolu/qVx6rjUZ1Dj0Qv4e39v3QvP7d8gvmeU2pdAdlthmarYhZQoz6AX37Xe4txgnwFsunTZfo
xUKqv+VzNkF7RDV+1fTvwD7a7kc5rQGqYP+OXOy1s9VL+r0i3yYjgiu671DvVuE4HuXW3welsoe9
cJr7O/4+by05QcRJqwJt1dQmfdP/sBVhKymrbiLowjFH+9K4xUqKf6VgDIkqNn46mXhRs+INppPI
3gD+F9cmz3/GqZW/uW0U7ANwVatyTPIlqm2Hg1optmbp1FSiY/kBKDThMBk8FgZO8xaTWSufL3LP
WbMoXklnpuK9QQWun+VOMiD69ZNL6xd0AzokJGIYoRbAIfx7Guodw0f5XNzY3Q65RQnfl8ELhAVI
TH1J23s+w4ey+ri7NiO1SRd5QQhqTW/u1XbDx0ktkg+gwwxwXBPUKafjVJXjQzsPRtugcS60qRb3
vfmpYszNpXBhO6EURtnmwVsl2cRY3I95qgnC5P1RfcIS9meiO/UjHln+jF4kHmXDOw1oZWmau7wf
y5GYdmVXtqBQOv2NWnqFvH1EZhPWD6rnvSERbC8mz61ahi5xEqPPiZpqq5PThTaCP2+hKQdaVdnz
UCvFORa3Po0KpDsWrCBRPaMon55EpMz6iZ5PYgD2VU2F7ioS0jwIv08DeQYkg/UWI0HO5VRVCnpj
6nobfCL2BQZ7piE2TV7YjHbqYgMCIlixTvj+KGOGJp2FmRuk06doO9z8ZuOuTNJHd31iAQiOC5O1
kk2knlFgiYtLG3Kkvo3TsvszbwShdd9AnnDfkC8FvVhparmo+p9GR14hdK7hbM0PcRvb+6QrtIVX
pdWaPx8GaJkwVLcuV1etw16T2c0qaON+L/1ZuNuuLdrfRw/MGPhNluLRsG5Ky7m48+xxjNPiwKoK
TktnKw9EQ20q3UeMZRNJIUUUbulVh/sBZYT5A0YS45a5mb2DCMfFfB5VWCihbqnYVaWwlhlcC6pI
/KKL3Lec/dC5h14hF6gyH7DhxN/Xx07N6wWTvHzfcH4zmuXyE1VReONmWZ+8qflwVY1TTL5qKqRO
66lllD/oVhFjO1/lrCpxdlha7YW83skHr52ZpDA1VoM9fBW65l41s3KvNO+1o5WWp/vef553e5NW
rPAq9C/aRv7FlNgJNqxZKiYWGNxczYgWnpeYl8bPrDVgnWTb0j9pQYfGgFUueWLQ/5a7ec7tPGMM
Kl9NnSnCeW4xJzXjrfxsA07Ah2EK1t7gg+uYGjQTWgtBFd3Ib7teww/wfvcTGYClatUvWaa/J1Gl
78M6XMoj0iJhZd81BGxIR6B1wefrPcrtrMmNAxgJ7jVmwNTKbfqKgaIAyFjgXWvbX0aWBHs9N1Gd
utxThiSCpkPYOYnJMU05/l/ZmxDgBb/eLEElfA+cfIDWY1jUlddsTeqn+2ShnXfLyA3WQcfoI+qc
q3yHfEquke1E//4HVthOp7pHD/kko0whfc29ibK6IGSediOCC7nOaMaBUKneatbyGlimSnCoqLpx
ZmrTc5orLLoQG1cSpKfpmrKTS4dS06uz7z10fkSfWpqCY82i6+o2xckbDXNFv7T8SojeMxBoZ6VN
H32oc67DZWexMjVfADgYFywF2aJIdJ/Cy3dxchT7NCiHjeZUJkAaQIxqIT7NGGxHOYzt4Q5CJLs8
ISDZM95qjHM028pHqfSY9/SBGI9EL819ZdIqshyUBmZjVqtCT/z1N/4e2SxyIIYCWWStuyhR904w
WDdMve9S1NiZMCAHC5iAr2b9XhUhvLAyWZMV576VRFlIQ5Gdpw8qo/2L7VV/kAyWG3Wqqn2bp8Xz
4PgQeKl8ixHWKzL39gHATbsC5FvgA1KX/CGCS4rU+kGG5zUz6aOYTH4ns777lYh2WPh2pPwAyQOO
lSXvQ2e7bwEjmW2In/Cumowjmh1ZzbTLA0O16uucW32I59LKle6X4ifLWg6LUjjhuTPVX1472gTR
ltqt6BM4aAIqlVlMYiEveaosmxW6Mqt+oJPlIOlbSlWvTXkqxXny+QGvwiELQpsbs9VsjLh29q6b
Wo9AWdrZDMuybniWH00+YB4BnxK4505glw4M0FxVjJk6TFBR2EqkP0JaQ+Nv0S4fqpG+JFlOdezk
IPCbwD2YQ/mSYWDwFkZaT4fZ5rzI4yB+6mrGTmajRk9gAFDWzAAEY1rLRXkQR/lVIXhV3rKJVG+2
Bm7IxX1RboTqXtdrMz6PAYdeb5CXk4YNRCfJT3JC9yxZH9Y8CRybAmrLaDcHMaCWmJBdSgeWqBog
u3ocbaU7KxjnGrLQdiBIrsVsPiahbG0RRAgzQRXM73OPW234MJXtCH2L7jwnW7P3CxrucmsyKZFL
rEvbyS1+yMM6c5PkUnrDohKoacPQja+VLabrYKKFvH/igqriHPmNf6v4/GZYiEuu8PWhoMgYMA3F
9V9bQLiWqUWmy1yoHy0vw5yb1eicUt9tsfppuDTmgTbs9OhcGNHV9fRXKdNVtMDatH0qNrHWuS85
XY5cI1rAD/s/8wZtsuGPH+Oo5X975qvVujRHFf0j/gP5eVrdvzhaYixVdKF7A3LCU2PSMcQGXD/c
Q1drL54TnhGSYzkYfjbqsijUCIEhAQmeG+UPWmUmXA2ccVNmmvNCIN5rXbGyR/fvdE92FI9YTdXp
0Zo7xdKeUeXB1ld7DEO+AXSuSjPydpxyoUPRmNRwvIRR8/0w9fp4QcN6meIoO8jnQXV9vzgifjpk
6ldFnqNcwRqF3pyMuqsWql9epEgXQgA1uKb3T21MIihUfv8Qz2ViSzt4Szxme/f7N5Nz9iN+p7/s
nTuAh0HXso1a0Ptx/XXniGAVvYxa+0WRFIMXRds+NocST+ktayfnGNjaz87NMnrPdA6nCt2nZuvq
SsZBmyXIXrUCejNMtboxrMx4oZpYynk0VaGyLwv9SdPbn38ZP0GllBebOHo5vutVu/kOADYqAVfY
xkDm0X+5ahgkjiKg04f0rF62vpcsi4lgZNtwzF3n6cGpStJZKiXqvRImlxDlwJ0zlNL2WREWOG4s
RaTIANvpGimVcoxFl64h2r/eczF8Ln1qdWsAnvw0W00FkG93FzfNx41SoMxstVuDhhlBSqE+tJMK
3Nb1z/JoxQzjkCpeI4wzCB72zTA6kXrwi+BZ51yNkEPDEr2Mlb0PKu6J0ozBr/ie8hgxM+iE5a9B
1nVbfRYReLC3VvcQZM+HMsAa7S7MlVeIIlNZtNfeNrecYS+bEw6wydRzzZNCCit0a4GQZNapdYPr
LQrF0zZtoZ+01CDJNI4hBeXKoswEidRZy12LBe0i662rEf9w24Y5tm9CPnGf3A4OstNHO4ulQJPl
t1B1TxCtHwf0Ekta/xY22ulpoOtndbm7qtLyCJuZQ8NH+qEi6xGdNa71nntSOxDi3p8Q8YtVEdJh
7QtoRczWkwZOQtXqLrFTxgqKJhhyV7MWluNuVI/fOEb/stQaTm/Da29NFQ24GFT8fs110lx7ZUdV
vFHQFUaxthtD1cQqwvS2afGyhIyL28EhEpmfchpifq6TAtVyphtNViyLpQsnyF8R32Xskr41l3Ej
3qBYPcZJFq+6IbYRQxak7vrZr9xUsCljEi0DF4c3Q9CU+NqFH+r0YGA5KBni6joYb6bbOFs3bWBo
9dqGEuPQG/qwNysLEXZG6x4u61Jx9ccg7tNFA/J1GZSjvxwAKS04mZ/TKWSakdc/8haBefzZap/A
TSESxBstG5aFYZ8IKwpXAK9JT2e4i6VA4xjxctQg9idAhp2dKm/z34u4YACDgQuVUxmpu+i2mCzM
1qnJIqmmj7G3Pf4p6t9Hs0rOhtJ2m8QEG2QrxdrNqxs3np+oJaH9IMuzsp+I2wAUMOj1uFFgYETF
6VQHZlmfTmVdiLteRBwBap/CLxHpIQJwsxRT/0XbbFFE6Jfq1K42ozmxUBsJ+fwvvs5kuVFt3bpP
RASwKLsgVMuW66JDOJ1OaljUxdPfgXzi3Pt3/k5GSrl3pi3D4ivmHLM1IxJEZvvKNOB77Mq3KrGv
9WqCd3hUCS3Xg0xvmFjbwwivWL26jXIkE1G5yGE+RAxJKJ41nM7z8DbQKPv1Yh9VWfyYklt9FGKj
WcafvpRPSVwCRu61bbGEz8pSyI3hrF+UwDEUroyQCV6zkSdPpdT8mYNe0UQEezqp+aAZ7Er0T6aO
dPXS1jzL0mUGQ5hqmU+hWU6u69t4i8gOzuGdG1qI7bt5wqme3PUcaS1Gyr5jS8SCFeiOEgo8TJew
nemGBOHfmvFSDtAynYb12uSoGXq5VvdsugsPFOOHCQvljAMUUpjtkVBa8EMNuXe15FtW7PUztrGh
TIog1+KjHrdPjt6iie3hUHIcvzUjYqhizLHMMB8IBZznhHQ+WM8NcHYe5Ynaf4ocAHLMiGBIzGgv
muEeRU1DXZQ8loIoQadN37Gxb3H2zL6V1DOy9XWK+M3mKPaXZOb7IBU4XbT3KTHO/dL8UMkMu8aO
Hgxr4BuxmX3pyPpaWWPYclAFhlWxbFB79seuNE+qM0tSb7pjPzN81Ne46iWPg9zG+6Nb526kqJpm
5UerF/gHs7ya3YCCwurvHHKwPSKNHmrVxpc2pNgwxuVv16l/O4JR+diLyMMicYhW0uGyYjPH7jpb
SgL5AcJE1UNnVrNXDmZ0+v2MYJJRR+EE+GyoYKrw0y3a9pBiXPHyqFm4lvNo02UlrC01oRUBXT5S
apEY9pYyvUBEIShozV0qm3vbzh8UTf9QrCWkHUxe+4wSGkoUGUN5Z2/TgoCUYRYvsC3SU5akO6t3
KLlaBcWlgvAWz26ULBmGBbIhdGx4mmvulka+lpLeRImQgirR3yIeUxpZdLTOYSwMZkfGpW/wGYV6
+U5k/L3RK6lvcW8MommDOCNmSJcgHcJlJ7s2O4vovQtB5KAX8ReSe32IiV4BgnCVDZLLZOWnqjR4
GE5K6pkJX4c9NQGkt3u3a99zSI2bRsnAFXH1Z8+oE5aXlQUX1z+CJLEdrt58k8XtCHBg+nEikWyW
9hrH5hefbJPJ6nVZwjOJML5tjEWgKhkPlu6JaK8nfpb90YpDtAXRMvG4Kb46TedzGnZ1x2w9j1m8
4w2ftAdcSNoD0FkEfOEctF38UUp19CZVfBjmjD4uDN+7yJY7iTbLVwTjvjbLN8Ic1EuNnssyVM4e
EHNE/iFxJo0JswXtDkgZpggK9tuNkojRn8Hu75LE3C8q6V6Vs51Xw7wzAGqAY3/KGjxAljs+Zcal
GdNh64baq5B67xXYYTYi1Dq/n5WtCgAcY28/oF3ok/usjIF1YARXzHyDVJlNSH2VRohCLmpt9nQt
XEUxcfk1/5Y0e1hyBvnDAKKw8zIc2BvTsi5W2z9UmblPtZn5aGW9s5kbGMF+aaBrAjn2FVEyCZsa
g+52VJ71VH9XZYz/BI9Oq2FodBuXWJHQftaWmigahzSHxB2P/UA1PoOZGup5ONt8bp7ox484lMFs
4lCksWSBqjOIqkL5FIZe6Mz6NmF26EnCoUMo0mdrzH+A/zyWqjEGbCQML1dxX46tIC/FWiLfEPVj
Ng5Bn1lXh36FA4ifVtYSMqOpG6er8gsb+gP9a3RqW9At2A50r0uVb8tcHotFv44q4ip2ZK89wtLj
HSPV76oUV2In5wvh6RsCv74wTXHtGHAHSCmEUfuajO1On1mXmyFfmIXc0IsYIl5S8yPS1VNT93lg
Ybsn0AT19lCfHUwGi2b7aUkvN5oqD8FJgqop71StxgRKDi2fJecrNxFYtbNTcb9LIts9Ew/dxjad
j3JNRy+wVHMqOs9WFj7YKpNrDWTRIGgEEc+RShxds549WJYilWgYkKEuCIOBZg34XuTzPNlTPtl7
xFwP3IOEcwFrI5E8+2e3yVOfhCXm6bL1xkUBRokAFIjadI3qj7ocK5x9GfnZkzrgGzBJUIwX34DN
ETSR5D7tSd6N0nyTJ7DySbsF1m0MCw6G5VLI4qPooVCZTJmK1nlAatloH1FYNHDJKRJrXD9JNwbZ
AH13pOJx6ORT2INCaYZ92mswp9SM+mN8F2MKQC9L7Es2tdd66h1i1vtXhlfDZpnIUmC/ToJZq4Io
0yntoyFyvLlxxIaZ+zEDq8BaLko8gUQgYByY4RRN8i12p0BBkBM4YUkKmk2qoCsLLF0LC8u6rLCX
d/FGlwUIPnfkSaDlfzpGcmw5kENaSvUZ8QFrinw2EkVytpu9B2jYoPYpdqph0kqKWAQZ/PVwgRza
DuI9IbfGKLj0BUKFZwzK7WwFthJnnFwR7k5JLSDFv6RwHeZuJk84JpITG4XNCPcpZ1JJLc5c3uz4
yVd8hLVYQaxIHdQUGxfPYC6fdjyMcZDZ6ZWAmPYwjBIpTlpRNGPqnYycyCc+cGkgpDWUfmNLajW9
TFhNzTOW6eV1qttzZOc8vGbu9kG3PgcnOipM3c+pm/zQ1hCct0hJhA6fnNsbTwSxPLvxmj77Z6pw
6paWkm4M1706K12MkRvuPnQjXVXyZO7yTULsod8uIvHaQa8A6Sgu9zieU6rxXFfzrUbEp287uDaS
17zEUdvoSKMmA3lH3RWUR3HuT+hDgYriIYuMAzLRi2Gxb8povbwJ7zHD+hoGGA9aTeodx25Zw02j
JM7xohgKGlcQtB70rfXGbFOR+MQwI/Cr42uCTv3Nyv0St22PZoApXIWFbrisd8vAt9ehV1db8pqV
6AXGyHs6Z9uKH2uqk8agh9rOjoHZs2pAcD1lO62LiYRm62HqlAvkLvnqYM4bNazvaB/AxJ8UgGz0
S7PjLeSeZrL466RsqPS8/csAwzn14q+poIW3o1jbMFk7UVDBlzTKuyjdNB4ZZ5Q0EdFt0sASUWp3
NMXksqqtthtZeY3CSjwHFZ/vsvhBgscRH3nzaJ9aw2p501Xuoin+a7nFhYBYtnKJ+qD0iM8aRV4U
DErEtI3eQgbihg38n97GvlbMXKUh6Ka6PLTcCrkL48SsuIUt/cJe76nMH3kUsAygLHRFUh0HlulY
qluiHfInocKEHPrEg/2Bqt4dX3NmF1W17a09wNY/YUSYq8JQfeskhk3AxrPeLmTC69ys7N2YZ6jX
3oIQ0FI4dIGZ2C8WtH2/R/fd2ou707XMRHhvbji/uBrXG1l1xr/zWOxJSHH3YzdsCyvRzzZMckVG
LIiKpfTzhxVJCo7xE0vY0U4XgguoeQIDXIw3Rnc1JILr0LAnhyGus4sNGsul06s665DRoT9aVRTM
AwrlhcZqgQbHNaNoiJsIoaUN/O5C8LhtmJ5Ger65QYwWdfzbC+uMrC7fSEl8cmvX8g2FteE8NoVv
NQDFxwyqjuF0pz5W3ma2m14mGPsJtRmpnRHxFEUl1mGSfRRtVWytJP6wRkZQlqtfXWS7q4NIBp12
hOkDpUiWsR9G4YtrOB9t2b2TguHrUla7wkxeQjww/kBkp1ea0aclnUeEBDVwiHbaTLKQW4Ro5w60
rQeN8iIBHlCUUPgiUku3LrYyZIuc/2PobNEiIchr7xD7c42q+2xOw6ATI96VWIyedJDou0xXg6Zs
420W0obj+96reUiI0oqiJD8CWCNnJFVaSWKr2fta6OpeNgnaUg4v1yRkOe/q9zYmKymxR/bCrLP2
QzldqyScPTAK07td/+Ug5SFbcGC1dGa2A3d6wqSHUy8eCbJBTFvH7HKHLMec0nCcO+Nz13dXsmgM
HHP2B+7CIh+coMvVaxYrBfXQ32YZ2KtDJkRViksXeocXpsX0BIYNx23awDzh8dknm0qzaz+BunNR
41dnArm3CMliGLmfUcBGMVfBXjjgTJwWAiOzuX3tZAYLnP4wK8B/1WpgGHqASYdiqsjpLW33CY3e
dIhWxERWON9TRnAP3o7uAQ6db4SIHyOkDIZRUeR20QGEYaChe51xPsbJii4oLLY85VtOr+FhVfb6
9TlezOGHnawXrWqqUBB6rPglg20LIy7nxcJjEG9Fma4QJq/tO1w9lQU7RMkeXFJjhJltSZrRfIH3
jb+DysJSBk+0ot64eQUOOerdAzOY7ogo9R8myqPs+y+M8axNaXv98qZxX7St2pSWn0bQoycA8wcD
3piHf8heZQle4zb/cE99a/BQNqVmXMlZy4+sDc5jbbGwHWo7cF1gmOykDazWShC1C4SRyGaV7bb/
NPNEg+kc4rB7Q6f62CgxbHlDXnFGbax40q9JXeueVpmlnxTNN3Z8hlqaigPEgkVWd+mWh+2flmXa
0FTYZtM4ICFeMC7+V7ajvaGMj2C11d8uClI7th6inifR2gabjREFVq+9QV1lJR+F7oYEqLM1qy/L
aENDBwMaATRklEcJXCjPTd6/TEll+6o+v+sYZLkx2ztbqfKTS6YPc9rloZyT02BS1kkz+ycZsp4Q
tHmOaxbUgmp77MMErU8cTQGwS0CQbDKQMCh3upZPnmOhS9THYleNo2fr4lwi79lOUJEs3cJ/VUck
g+nhaZrkQ67EBhoJ9XmYep6jXOmeqUw561fWhVEmMbeaP+SpH/P+FfySu3FA3vsdfCgHCKMPpa/c
pIIWGt0Kn8eoPg1tLbYwhNCApptOHY/r325OZr1dzCPHfcYQquBIHbBp9PiASoVc7JaHrdlto2kQ
QV13n476D3cb0yCMBF4/gw9uRirWLIYphuHTq/vppxraEpIJEW9t3EdMQu3mYC3Y2FSm3ZtWUESi
NzI2c0sEarsyC3B+09K48yMAOgqFBf7KkhpMDfvpBYH4d8LQFG1/52sdKXw8LUDKncOCCWTaR5Ak
mBIWDZnF7hR95SjwfL1vuJyHZYfezwvd8Z47peHpKWOyAbVnYHIYwJWdpbUvePUxGmjcRIZivMCE
FTRq6mOZLn/i1alrFQSopx1HtT6BgFnnMWSmw8ZU+PkrOdgwM/ZwR8cIQRmDuXSdtmp9GZ07b6Rd
H+2RlOm5S3nyuBZZidb0PDLGpQ35dgdpepPbDhuzwfVGdLftut/opDsa8AfmO2yxI20HMnvaN1be
eqHQ+MKt2ma9yAXJf8H0ihA5KN3fxchMgO2Ey3J+cT2AdbTvke+Sun5UterEKnuhHOHGCGGHkF89
nQqtDnIzqkFDRQQCwyGDNtE8IZ3dyDS9Y2qxkJu4LBggrEOBK8wtlmuaRWogXXFfm4zGJlygi67q
zN5c4elT/IgG4FRBQwaMZDE5dL8su39q7fqau+EGQC3O3LRSfWNUmSNTQsTkOwdDpX6jjSfsTtoS
hxufslLGnwBtAiYBTIWXCuUbMBOoXNUGh/J+qRpIlXaMJ20YnhDXsj+se7HJqaVRPiGNFi3JF136
jtWioB0hPQci8Ffa9s2D0e+MBsvnXEW40/V1aqIPRDyyE7AK9An5eED71/q+5TI1U6gSx1rei5Ju
AFwxg2xbbkOnQb/WWIRYZe7DIhbNZ9SbeG5GH09iX5xi1Jl4tAp49cxVvgdHglRNXtJkCZRy1aS1
EAWiMnkpZhnv3dD06oaiiwzsMgjdCQafHxLj6DcWP53ETZ41DTRyMjHKUKcH9ugrB5GqPi77lwF3
0LGPohGNoYkmPcvUYLJJN18z1RAbb1Z50sKz0wW6taMPHpOye1lssdNkXZ9BrduMIDHATM0fU0nw
/dQQ3sh8lr7NI1zDUBJUaf45tMqXOrkvbU7AuD6CXc8TGSKBAovhhnjRFTM5OQVRmVP6bmbAhyto
IHCoduZixXeRRl+nSTxXg0OETEwC3tAw5hqPA6kyW5JJSl/o9Kw4WCdfozL1nBLDb92VgZhdamvN
eOhs7CUa4vltMSafeRN+1Hb3kALtapNKD+z0dc5WX05GsTQv8VY6fXQ/lDXRvLavcOMGzFRK36Xa
0St2sKqWXZC7+mqbvLgNF7WD2yIo2nD0GafsEsPYNlFfbzRH+SmW4hpLHCWJ4OzTzezghAvzZBco
j622xlauqYgkaFNwVdYPwnq5b5Lx3YzRsYhIXTW1JREGnDlooP4Vq16eqh/O+WbUOuWYhvOWYeSP
CXvSb8PmPpzm+qRlaQaayckYhO1AMOFbclWSXR17JkUdLoabB2OGsH6KszXthVpCf8sa8g4Rklsb
lntYYUu5FzWa1wb/6mxRPfR8q53KN2YYaLXFa+uWB4hSrwn4AaquuPDtkh1/ZiIlcsP3chEfNR+W
N/TOOqd+yXLH9FVSc30cqea+6bTruEx35WTxQBtMbZfXPyqI9nKs95hKlccQw++uNNpgAY/mlURy
J1ERiLybjlQBH9E8mT4Bw3ngdBLJED/DcmHWJRVoMSYvWuuLL/dkYTkDPpxtYlc58ZiIqKVgKMvV
3xJ9dktP9+U6/1Qc9A2azrLX/3aTs9ez6JgjljWggxxxqd5bDelNTmqkW107xzO1qVOKlg8JTcWY
fze6y8UPosdrCs558KQbO2NflRE4A4mw3DRd/9NvoIYMIGLh/DuVthZM1rkqK/Lvxi8VSReulPzU
l+EHVsPIX1b49FIaV0NDGhobmKZDewpky0KKwcYf3GIk2LR4SXIJW9GZwsuSDZyIWOydWknY6F7D
TqDtlLD9lxTmKOlGRF8g61iADZpO9MbjOJ7qfwMuWWARjBAIJfCJ19EoeSqmHOHyWGdMMfq2t7aT
RZWum2imLBcvfMSzrGkG49pY4bfDGhRJyMD4hE4W1Kb0WiuuD5hBbdSDbEdGoda+Qd1EoRl/O2Mx
bKI0UjjlWmRaxvyVxbLbdXxbIz4hgYDDzkAG4lpihrZL1LHfIfQ0UXoiOJ7YYnsJmjVq8XOC6cUG
U4j2ha1Zo5h7ZEdsYkcqvzEst/JU5ky0e0SJKTu654JlFD5lrll63x0B2oe+5Sru+7BCr9r9UZ2I
XsB1PtZYVMrNaJ8MQ+RXLYflEmZXG70WbNKO7mig+rYD0PrQARVbBGGtXTjVym0KLm1uFsmKMMac
QZES5eqOi3a9J103SJLhAR3qQKZrAYpwTt/B+4CPFy0+O223AP866GV2ytLpNCOIUXdNRVsuegPV
d5U9Wem2mIAcGyogOB6D1iLYjkXdGaeScVhG4uFN9NiM+xmuLlnp1WO9dW391ZTRS6r6KdldOyMV
P0bBE0/O+6GbcJuMMRsAuCBSaAT6IUkzdL0OEN0/lhLhAfTVe8LNiebLkr1keu5LWyfb3HZ8sy2J
sDOBJ4SmZcOA1RgrCEDehU5mZ1z6mLuYpHf0HQNz2Kkd233oDCxVJkSO+jjUR4HsK5k51fXKAcRX
v87a/CPf6ngI9/BSabIy3fb02i2RqpflBTPxcWlUO+jWkpDUCq1lgrtEeUkhi2hqwZOJIhEVKm2v
nMOgd01UCQS0bTv7qMnpnfQDYgTQQKuG8213uLdJjEqd+suY9G9kIVuI3Ys3SblzpsLa53rIBncy
A2heBSg1a6db4bPWzvuwU40tcOqCkcGlX9a4DOyonjaEh0bVPxWX1t9xzk2fkFCFAg9gpvmSFc1y
os/7nlBoyiQHSTyP3aE1CngofOn0jXwyuTEHsfVPT9zvtOeEM3TK+6xQ7kTNSLU0y8+6i2gr0B5v
E9kfMM4SxhZmSIPVaMsInKbnfuqx7QPlcjy3A9QSzf/6mqVV6nbqZraGs+FSzphyxHGXIsEs5Evj
hvGG0cpnXbEoRQ/NkNTMFiwUX7AenywwvptUJfQC+CqD3vap4UaictCplERebKb+x3RA2cIVxJvi
d1VGhIA9vxk1Kstu4IoUE+MKjfnnEAMli2D+bYbUeMkQpMSN/s6O4atq6obBiRIgdDBs0hY8dwav
R8NyafLyxQKyA4jdCNBQI09NPqsy+c4IIl55Qj5i1gUxC/P/aarmjW5dSwsEYVw8jCW9y6iIeKvh
+hcVqS69RB8GmOYUMpPyi5QlTePskLQXu8JSdwO58Eh9WZozqmJ3zzFksLADkejX5QrLcPMsoNz0
kpibwqi461KLb88tEKQL/TR0DI/1nMO4Y2+dMMJnsNnIVeG/VZRkuXfFAkCqi0/JqAQFpNFtUsV/
W7bEnpuuRzyYWndhlBplADpUxDmCrInTxLIDGNtKDNQvWi57v3CtY1cNY1CyqlMy66sYyQJmmvWu
NFxOmsNFg/IQEJFKwQNYKdL1b2XQnPVRDVKBHQbaOqIr9Drd0+4ephaMYYlcw6Bu3Eyj+6HNDBAL
wieuzgT1sVqfOYnstrZQvnS7+nJ18a80vgSIc18fVWTrWfNkIZNRABby/O9ZisNgb1jkeB3rn11v
NU+hq9aHWlEDERbDvolOvcyzAxohxpxKYzLBdwiOUMO/STaxJyADpFHviAbudyGZCkhnB34+fBCm
1bfbueieOyCbW0iI3FphkBfWV8gdCZrFeFxSfNoUNAdH1yI/bp1ne/kDkO0P22rrArwn7IwIa0b/
aKWi2EpU+VrMCaMV+FFJUhDDfU60pWXz/KsbLy0cnXYRBycNpmSmqc87I7F29hol5sgWLzbFYLZ0
+TY1qyOD54e6s1MUFWBWe+VHrpvSGjQ9T2WG3GHB9gYlgb1RFOXcoHQHdAwLgjH1QZ+aT321m1a2
UT/VYBUT89TYUJ1NrbUCPHbGzuwic2W/CF+d4vLDCZOHEtHhvyo1QJBb5h3LZcL7Wg6k7drK8bAb
/9g1HKu40g7xJA4Zo9XLmNXR5QZ/dR1uJlGnLEVsC9i/hqKQAqPCpzo773o01Wgt6dRMFht9ijK7
uSn8m2zalvWajlTm+aPWdhvkQtUdstHOz2ZRB4WtlPC09BMwx35vW2b72Efo8VyFkvH35RoJIQs0
0WOZ9ZwAirqvZKjsWqnq5//9nRPmH5baooVY7VnlsER3zI7uVCbKq/QUxUTkls0JaP98IXZ378Yh
Ggjbhm4MJyAYuvV20SfxNk9lipigjs5QH8Sbo2c+PsUE+fFqRZFsaWscK1RDun65uYR/veOTLvbG
nKqXAtVhD1v7UjpYbVmYGawGYwJlSN94yqx7hmICfZHNCiPrunJXy/G+WQOnRwttpK075XYQRnOA
bi83Nn56rnho3fTt1f1sIAS7Mfhvf6BbeP8yPAPXqZjRwYfwizKTmEETeQKyZAJYb/8OgUvWhcBc
+P1aI+7nBXnvLyKEzZsO2w+FO5csnrEkea7t5PcVYy6+wfX/TFnYKKmT7PuQ/PDQUfKtvQo6bsGM
efvyn883UYZD2WncPlXyc/N5YmL7fXUTod806eGQvyY1/uOb47xMhUcfYn7KWHn9/WtGwhC+CkEK
nqYtf2RqCk/wiHrqkVrgdnHIK+jb8oSQMJhz+5TTNbF6xH+rS0otsjiNnejbS26o5rtAN5K1DT4Y
W8OTFo/2udELcY8qmp4XZmVQpxHCbC3627jSfignI+VAbwesTiBs1vf7TFwJ8nrDqOkGN3O+OYwk
apED+5vhLRpq4FFkH2WvafeKka+P4Ei/584FMcxwc2+Sr7Rq37PzIkmzYW/K6yKUdJq33KLBHM4d
Y7u7oZ2bqx0C7zNd3LkDs8vEkVVwS05BAk/+kzI+1Gl/jib9U8Xq87kYk+aHMYERPZZr/wanityi
COTQlL/4k8VQC/pV/U1a48dvVJg6wYLM3Hg5RbWySmmh7ELD19BxG8dSxamPvbjdlhlJKb8K/8Z1
l+tCJZGQ0vd3Fmz1dGHnLw0CXeTYiXoRaZEdeQQmoCWd47w6VopbMAh+Oj76/xA4FgjLAWtUa89e
cX7v0nQXF4BFlRgTpdtULF3XcL/UWrUiC6WFUpnhtlOEODI8VS+Idcm2maX56ujUVMU8n0WygrRV
ZOTAnYcwvaazdBw0V8o66+dRGJrRfEgjY3Pj2zCsOamq2530bHR3WQkRJBkn5VqZ3OlKi/qTpVy0
UVlUMYSG0jaq6r6ZkYdNkDV/uURDjRaLIlgGqU1SuBjsckNojgMD0YnuzFjGFxQvUBgAfnlsXsKN
BF69z6r468aCsXH+72g40CbkSnE1STYf7bi4W9ZXt7eKWfyUA9nyM/OmX0YJxuNXRRc4r/AyHWWT
W1vNXYZnkCysmEOrf3anWyrvuGKk0BSy7dLFG56veNvFYbNL1peo6VNPw/G/y8ZlbdTB7UQivSci
Or3eQBlajZwuXnP/tDkftrJFV/R7xon/vkY1w3esEgAqlyy4HV+apVcHy8Z0JdumPv9+9GPjTtC2
WLetEt1UkXQprPAvPdxe1jLNo5PlONmyzilBhbb/bieKnSFytl3uMjzQqpeXMHP+DwKpG4f+OLYD
Gc4z1YjWG3tTS/nEl757DofXAWfG/e9HMSf8lUPPvifiLMYmwO9S2/UbLPD7G/2nWRFAEtiJL0Y0
O7/vYXTb8FW6u2qC61O0bnOPZksEdlUzR58oYG5gFvQPPmf8/CnUd5uOv0tH1avMLv3rGn9v5iEr
Xr6JmahfM3cugxHwC8smljI34baYzA89aYa72+3dx86HqRet37kWndQNq2+FSXpQTM6R2x2qOOXD
1Mr8saCIvtp19dW5r20ktOvN/o9lZIM0UTn8HvrjmMwPzNXHQqBNJI5Cx7GudagMGq24A/xp+Ywc
i+85P86JuopIuvlwszV1pWMdpbVcOcvR/8WKoxw6i64Qp81ycCMb8Y5Mhieuu/3tEnNWG2BV1QZz
Vy6xXEWLNYf03WCBoz9uri1fopFPxDe3z+gbTGyiJtyy9f3kLpWy+0oxJgRKrs+HamZZAwmgOZhr
a+8akQDYMrfsADU1Z040niGblVfK1v/8giTO8iDhjcwYtN3Kxw7Axs2/ZyHdXf+oOh9weMynPJrl
YYjmnBL2uSRr+sthIgGqK5zOY+QwEaYQ2t/8rjczU4NoF/3b5KUgRre3hGMFkQQwLWLTboYSp9ME
8va0uVOYLMeGZjCAGL71aHYP9SzVHYIu66FsatLfZjP/U8XuCrfpH0bQcl5KBIUv0UadO+IPXjH+
eenQT2+/jwUz4TEW5mnKrEW2u6bAbDGRA3Kj/dzgTu0wwAazcKStyB8503GgqOpJmkTqErSGoz0M
2NQJZjOflvWXEKAkhUFpH9uB3TOgJf/GyftF57npuUt5fN9eTfSAZGU3WLSeF0M7u1md/JljNPw9
Iu87AZoP+szAIH/9g2xJd1Ik4k1lT7cDZ1vsE0XJXtf/8/Yf3P7P0kUKFnejB8sueRxs5XIzniqt
oR7SgmWmUrviDWY6qlt8Fwquu01HTwsMfoXm6j3SyySR696+N+40PUFvS822X2L90q+eKpHR59jJ
qm+cm+GC390kIsS1XsucfkLLzxVnxyOey+ZR5sv5diDaTW4fxkYpNg7jgKDu+drjBvkgO7SQsFNd
eYLQsDelnOlHG3IsVVCE1WodcRVOMZOEpItjON5Yx+Vz3bGfz/uiOTeiK59z8EhByYW7Fa5aPJd8
AtB56fkM55MFo/nEhNN8kjPV/gJe+EY0jFWqunUmaiwkxBLnCGg3uqhTUn+UWZvxtY51cMvr1FT1
o6zzfDMy7LlTSvd4cxbVRviiD436OvXQpxYO6dAMv+JaIv5b/Ya30LYK9ECjiGaLskgStZ2TpVRW
8s017C8IWsa/+rU0zOGfKcpnnV33W0Ffv1GFO14qeu+TqRZExa8Iml+X32/xNsfWNVKgDjXMSlc5
+vIcpg64EBhGfwqzISsxBlg05zJI9Lj5th19q4Yme3ZgP1jdjO3SyYWQGI6RAYC5F1uKemHHUrHf
h3wg9LgPBCIBIGpSvJjrS1JyFObbzL5QOkRHlwkGPhGDeDYjW96L3NTJToA0WLipbewtqZ0d9JEX
eLJFmzW/L27vlBkDxd/vQ7dpDjIrhR8cDSDrqjDd3F7eflFNRTtCJR33aRVNJ7yykAMz6KMjJZ6T
zugAezfZLrfqQ6gjFWkKBYld5ztZCA7LOJlfGinzM4O/jzC1Pqf/2r7tOcv2ooxVdAA0nf/7B7gS
s5Y9t+yJMMJIjGpkPZ1HYhTpXmDrT61z/3vqirxGaV4t6V3UEixg0Va91V38lnVG+NPgnQKtZh+h
IZjMlmH3ayEx4EZT5K+9q+1uGJbb+7brHPIFHw1bHhCoQ8pWL2L8dqsyb2g9C2jOwk53SaqvmdPS
N/QwuZJ7AYILEOmugpzrz/2qwFvMPtoJCSyPjvLZtdlkQ/BSAe0bw4PbWf96YVHFW9gKUDCV4+mG
qmwGxTw6S8jubiVXOtLAqzD3I6ZcZlpMDgcVcp9Y/dhuYZSb/396rLtCVv5vdqxj2KawVNtSBVZx
bOD/L4Sl0WSl9LIu/pMwOppGy3g8Se4j3Prb8r+/cxi9/r7XcSO5xtK8xFQEbpSGYNvj8p4FDlrG
2Cwe5qgg6a4q0GWNTnha6KQCY5kIBrUyu/l9E7WkdlijIxLVma7KUF9VtpKnX59jjxg3UI3a2DB/
6j1VRiUUvvE6AeK7H26/5NlCwYteqy7c+9v7GVGBFyt2Px3+5Se70rKtMag4sKuwOjWWcLYprMJH
TN6PVZa8GqYbvjizDTryfwg7j+W4sa1Lv0uPGxE4wIEb9CS9z6QnNUGIlATvPZ6+PyBVv/pWddSd
IIBkiiKTMPvsvda3pj2mEOmySyCt1EguV4ScAGsDJjltggqVplda5Wk+1FzVXBkyWWcuEwtl1L2z
r7KZ9zRfvBbYPs+t2rxFamdcWtlqLwyVyJLLuIXagDUS1sl3CKatYqGURv1QdqAr644hmFm9ZZhK
NoR1YRKeNm4cyItpq/zGVvTcNNr7HSNo4UlGq4IDO1AjRkcl2Nn/Evct7b+fHqQNO0IlmB4IvvkP
Rk+DWiAJzKHdG600L1o4MQhpGeqJ7t9ko5H5LMXk6/MjBASBHuRrZRpz+li9FKNRVzkZMCsQjXSa
5pVgkYf24l77JZCjj/ciw63t1t0YPUvHRhRfwgjzHaUiJANNQf5pYLqbSOclCxSS1eAGt/RS70Wg
gWh33eXPVRSOj3P+TG8l3VIlUmUXTkk0KVFvpIkkmz7WK3iUUDXy3oMbgFrrEEyHoosfraqzbyYj
3qd/v76ENYUv/8cFZmrCtA3sToLwUSGnPPWv749B6lX/53+J/11SySZCOuZe4epfqmEGjVitcwYa
+EJwaDHHLB3DP81BpAGP6Q2iFsa0Dl7/GG8cQhmS3fKJ0Rm/zYgAXYT9hFVGAO/FyHF0tVpbFdwt
I4RNj+pYLHgqu5+jb8PTA22TqY88MwwgGPGK67hjgvZXaamqHX7won71dMTbVu90XzRbyJI2f1DW
I9BhgbHsMR/vUTFw8dU7GwDsNdf/Ih14Th/skm6SV+W4pLzxMpsPPaIOFkGeelfWkDpRGUxjglYi
iHA7FsS4F67htIGtJU9Sw7s0OPE7XHQyDWig3Pdy2+AyqMeboB28Gb2ax2MUxNfYYKLnOlc3DDxA
2L28Sg2ulaxXYTO+4A6pH2r0SQ8QxV4Hk7gZMivFIis9dOKV5WBwY0yzbcreOptqbJ+zshrWkSui
8bVKypzJeOKe0P+eUDuVDxHJIQtdyuA0eOYJxKf/VDaavFoJ0wuQparZn+fmEpmQzmVsh9f5iFXp
3rW6akWoZvM6ZtXRbyz/s1dMWqi5M16CtuEWNRqnuVtiIuo8Qczh0TofG3XxfOd1QqAoLko2JBvs
vsWV038oCkmYURCtZ+if71SfjRT+g6kqwc1DZ77QRoV2YBB4a6pYnzivuj3lmhIdqzTxti0IiUcA
X6zyfMvb+mSr7gK3WUd9y59dEb+U3nWfLbV7dpnTLl3YUzvTV6s3kuY3Y1dX3yUAppXjGOPREn1O
9B9wP6gW3ynIca1psbjqo/cVjMlZrZ32hBywO2EE6PcuGcsqtdwpwaw0ua0xZi7m9zRQbQ29+igC
94CmLHuxStkdgoiT2JVoI+5gtH+/Ok3t7xcnXUTEuITDqZY0hbD+8+IUbWXlSMbSg+l22SkvjOC5
l4iW9bq6aXNe/Z1EkvXCOs5YH0Sj/jk2moQ/LnK12CvWd9N8EzcGHbeBUdNMdk78fAC8x+ipAtQk
WNGeZrNsH7EgG/yo3fQJVAStLvotQgGxb0vw6NrUrZgP6+nQl365VBUDS9M0B/Nh2j3Oe55Igsdq
UjUL4d/y3CMvLS8pH5CT3Mgso4cZ47Kfl6hl08plEyAQoyoEIGJm/D+R4ZzynhQ7Mod/4L5znmIr
b3ZJkaAj79A/eHAPV7XU/Is/ZUnPdFkzDRV+vaH7LzA4Y7oJ/sdN0tKZCAjb0TTN0JDN/+ffgRtn
Qiihn2LOrPxFK5PXTqNCl9qBWw8PONPOiAHVou857WmO3OLZtqwEewN5n66RwkFxQ4zlxQpCr41a
nM5bQtXAMzEHJhk6yRUr6mqm2iAL/JbGib+bk9ykUOL93XmvlYayHwK5qAUrkg7+686DLbaxNKP/
Nr3usvZbQLrUd2Te/Jxbpa6V6vR6/F+scaF8/3WkuJG1NAmHOGBztI9ji05rrinnDRCsDSy79vjv
ZzNPjX98jJZULdWwha0hjPvHsyYUasmKLWWcVU9Ul6QyzC+Rid+m87ynj9BGBLn6YziRv/zo+X7y
ZhK1TdZZT0YwKktvZOIoaiLN07LlUqa7v5iXgx3TWNLVSF8vRu816USxaxrjMwtouq/8KQJpfs0J
7E+uq19inkrcwSUpCwEksRlXfrKNp9nLvCGsyD/T1FtUCJUfiRl9l70lLnrLpLz2a0wGk2Uej/2z
rigD7nC/P8c10kLDt/V1k9ruRvi5ta21xN7SfsERH6kPM6NEDTJWjEryTtCXv/bQpK2UCi832Ff/
KYmYhAIWrNeaFPmjY23SuZVLrwyBW33G3fLqKDlet4SGsYaMbp4XzaOiIW/SHWM9Q+5wDYD44qN0
XeUT4mVJa3g4pabaLYogHRBtxahCfarl07xBmhxu7tUOEb7mdkD8WHEXLKNT+j8bn9UvH22wvp+W
Y6F813vytOanpmdaIDx7DzQ6D/JgzmtCxzjlY2gq4nbVaB+LTHVuafuJYgHf4XRbKF1EnHVtIypT
kktUVM7Gz01CSgxHPVKp7LFD6G9KXFUHtULnQMIebQrFbVfc7zxa1n7wUNkd4hcEaSdjDF/u1de9
qKM+fm2ztsT8QFv6D0dhxidUDhFEVfXEKGfczlD0+Q399H78ys5CdK13Jqjw//mi3zdHQKDhaX6r
0Tj28t8vFf0fda1lW46q8ziSLHoMdbqS/p+qjElvBOlfrfeOItulaeV4ZbPBEUC/eBpUyEfJ7oi3
8+24d0bngTktVa45vow7vR7haWBAfPb8MFnMHQn4/viq4vGh4b7HVCKW+4lJNc3X45uVC2/lekX1
LovyJUml/ksNXxp3vAYUVvN1o07ThHnP7MY1UMJu1UUaGkhh5R9u9FDgI/r3j8D6x7PPhtCjC4v6
HuCPLf+G36Ql7ksjdPt9Lrqz0wrjNeNhfigLvV0WeWa8mrj6N14JENWavooHP1gZKjkU81fV3mYO
jVjgTJ8D/JMB2tkYtG8zKMfUfQRpsfPR9vCHWkx7KFuFs/xD/bELNPZxr0wRAgw24sL8fV14k68N
KetbNAr9g2XccjqgEQh7gB09N/iM4S/i8UJMo9vJtfBHdKGcvN8NWOW+qPw1k1QfPWoiTno72Mxc
NKLlUavv1G6PYth/kFSkSLOHqeszNU1YPfrbOWNkLJGTtpPmzo+s5DlyAvMEG+qr0pvkOfcnMizP
CRAxVb0fCxclh6tf5o1qjvK+Z9j2f1mI6f+ApdIwplhxWKvr/Fba305Ypt9anCIvOeidkgGTYcLg
KvKbmgT+stETsmX83NsQWe8wLlLyg+qjv1PTbVqAMOduPW5mklleZPXjvImb6mfClDlXGrfei6az
tp3KDMpB036vtZRQOaZJbP8IRrGPqUPgmNJKxtZUgJccFmUdAzZndhQkerdKE0YV/36KCucf56iD
bVzXDF1qUKI17W+LJ1vDUDwIzdknaA0Ah2jmE9ddtmDp33041TRSiwf3YoZikXXoO5ZDP8XkCZRb
W8qzXhX5A+bL8Zz16YlYhWBb1Z5GqdRpSxso1aUtC8Af04WrFOIpCOrgTU3RXuA8A8OQK1t9mIRM
4xAHR7Q6xcZg2HD16NKgkODLgcGNVfHoluleOaA+eWiQvIBYV8KH0R9KnCdVfDH6ytyMbvuBOdtY
eRPZtMZ/1wdRgNWvXA5At0s6vf54KmFPGmb3rMZvmUkdjXgMudUEJtScAt9kbeHZKcDTMbbN1zOo
qCcl0jMQ+/MAt09hr1rYKdjz/2ePyUW0pPn3OF9r7qAltyr0ihXNZDy0QrvM97nOKqsdwdlbWOA/
uGJoKUAgInZNjmQ3KYG9jdoSbJbzC4kVMYE0nxn7kfKIs5dnkT8/qUP3hM7d2jJdZIA60Tr73h5P
qvPdidWfM74zhdW2UaE4qY1irj0fM9q8p8BjvfapYa51LScKrIXGPx35Cq9LtO6EcONpn0uA6T+s
tcJbZSNlitf1mxAe25eW5NOTlx63Si3yl/RCGBaKZCPJY+SuSnpwVeKCSI9bocUrTvO80o4Y4/DT
3jCOxZi+4xR0re2II0ZIokkbx3kJyyJd+mUKU1uz7E9B4+HMlJ3hKgbgNR4Ta53OZ2koE/1MXk25
5PQNvobwC8mDpHs+/hK1NPZ93aBD15zq6nHzWejaED/cf8TIYJ3aB5MOuIiKdmOyKv5UurI/pe6r
0oUJqxON3mtK3T54fbNj+TxcDVGv/4x0DLKdOzuysftzG4NuGqba97yvouOc/Q3ucBfrsVzYI49j
heizGEn3xRZ0471mS+zUcPyzgVI9AOeyeiQUrTiQEscH2WO7OioDaPB/v9yNf9avDnc4YarSQiKC
uPVvyzGglkAj6tg/AEttnaVhRot7DakSX7O2IYSuvSFtb5U9YtBqKoAb1JyOjiAJRHa+hYuXYxq1
sIOTm3e+f5Klb0bL2IiQ5gDNwJEsm/Q4H7dczMu5F4KxS6DsyjEbsjDaSAOiwxyfXsShvRwTSqKk
ycHQI9WZN4b5mRPx92BUCP30kIZ8ZRdQIKCZ73umXSjznwfikhZO5ik/jeKs1Kl+Eqy8l3NCQxl7
vxMadKvOFlHo2C8R1Jyemhy/P9aLCky65etfYHOqF5MHa2po40FOc6F5VpQHstwZLJIc18G2ARXa
tkz9EAKRhy7eFNB66v57mGI3zXr3pxO3KAMVOJrQwOlkTqMZaUCAIpwmPhJGPqUt5v6x9iOd8VZG
+2B6yygUxKg57Z15HBEOyQ5/mQ3uAuv/DPIlFHFnOvoebXT7ltXqT6zY7bs7XUv5JLSZphhDXWon
MwrzhdX0cisiK1inZt6fmVp05zx5HVzDv9kBgFBbhak3Gt5KokZc3te0ZVQxW2jPoTQYpaeUqKp9
SZMgRW4MlRhSzcd8pcAFNZYmSmfuGBWinrZ6KMr6JZdNT0TY75fvPcxIRV+F/s8T8tU3iJxWnaFf
G11KZCwLjnnVkRaGvsznx4oEXsdMmx58McV/60a1VaRC9GAk/Uk9pG+7z9+PHowkQz483RUt5OVU
KRM1mHPmLcRa0ZcRfDUZ4bSwoxZn2oCrCLYQbu92xAHRatNlz1p9gdp3NdP6ZoJf1n1mrmktaY3a
B7uOMQZR2ACkma9IhpY8jwpt+BY6A2ZRVvO+JuVZE1wweqCuZGG0tPkc/2msQMa72UtSx3cYsF1o
+TVOw+eJ50dyWeh8thlYH4M642RmVrcUYSjaFXT6ttmEMfLlOrI+9TLtX1Jqq4kIGBySUDTbYmL0
o3zFABUUBkJYC0KJseyjJnskc1aZRMj6Z+cbS0cb1EOoYDwhKD5hfqLk+xBqMDI6PmMAMcVZqIXz
KZzNOFYsBafMkOn7SeFRB3rtfoac3x/OSWQi6jbHnIhMGuyW2Ca+tFawqENESYbzacNL289Q8zoD
T+tTU9oR+rOpckO/Ki9eoW7sirsa8sxyrwTt8703MP0wKWQnYgXGAtxedGlGA7xsbdG+TFOFW6P5
FJcmYLWY+avkybawlMbfOLXT7OSYi32m2JgFOPrzNgWt68LQsvagIL28tY53on2MV6r1f2Ywg4gW
6vBwo3fsqyZazk8bJ0vtc0FK2sW0yhs5wjWrTPLl0DXd5phRiJLWTo0gw+RlH38CyGPcZbLEDUME
DQ0kODejaJBVQqMJl6hIw6/cVsLnsrU4UoZ1gUQFJDRPjMZLlmRzlkerAfuFHYd7iA818d7YCsPy
J/qZsAmGd4/rd0GvObi0GiqbKKHpLqCBZiSJ7LvQ3ZWulie0Fmx9mw+GsazCLDrRPETdIZA7zwH1
DDahCw08Wdo8znbzzxF3jDeTtqfpaQIsGCpn3U3R12YC+aceqPRUZhAriA3W6/3fhqFLqiMaiWqC
yNullR2KpviIcqc+V4gIYcjQd0YLuk+nHw7JDTC40KgZAlefStbsPfTSryAO/3p5fkOn75TMwhhw
P+qLp5yIbDNMLsbExpw30OCSZekW5DLr2dZGMLbjHCAft/K2VqPX9GDLH02ISDRusoXGufyoeh9/
Rozcn/Aw+qi22zpjSoad/6XXgY9mVpZuYTR0hJ4RkLbu4kwcwjKw1v2o5Y+0xjZl5rRIrzyxmaeH
XlKoW5Yt90izzJ94eLEFTlS/jqKrvxMt/E0MdfusKYikpInzwwYfRWKoiuYeZG3VhsYGlHW5FtOK
VIdWg2QsEGs9Gnf3oNohRpE2pc8iFzbW82DGf+3DQsHHh36PtLJjYKuswVy0Ph407VuRDuS/9n23
Tf2yXs15xZ7/Q516nbVCPHk9pMNpoJdukptSbQq17LdSpP1mUDUqRBDPu8FruQPnTb0nZNdfzgTS
mTsabyo5ZYFUfskMRWZHBOpPnttvClKriICkQIB5n6/UsJXoKDP9LKZAmPZqhY25d6cKyLeq/siU
8rUhH3gRY7v9ZgV00U3pDQRSj78lwmbVuqf7Z3BfIJlmU8IBUMj/cnNJZnNUnJCbQmq1sNOYTfir
EVp0mItrgy40NycIrYT6bGd65h2hqYNqmF9rpvPbaoIL7aDkOH+uFjHC0yQo/yg9d9gzxQoZhzfF
HvugfDIHpdyXWQGrucUNZGrBhwx94hrK8te0w5zIBtzWMVyJsdboGYP5lr7gWh1zi9SEgjUc5ZS/
zcKXGEQjQhieIAKq3MKFm544kfoK+3RrB575Axfq9yEE79/7Tpqh/QR6kKomsQVT0tW8lxbee5ao
j9zXx6OUIlmnup19U3xMF9pzPhbQ6RChLkAYbVnztzs7M+uDaHXIF+aU0DvI4oR32NnYrk/tr9uQ
ozPgcGbriqMihIFjR19mtWW8KCzHz+RSo/YecfllWZUjEpA2QdUlP/h/6ZXw1PznStTWbctWEfkZ
qmkZfytNK9yYbZ8G7v7+X0XZ9CkhFX2o26Q+kELtb2RlheSVx/rWS5LoppvWj0RKUhMqwD/qyLpz
Pkxi9dLJOro4WadiimcxNre5OivM197k1cvV/jOROc7VbigfcmF12wTKBOs7olQ1NEmrrqn9k8my
zJympK0IHnrkmOfINlOMt7C2J9GNbJzkCapaBUFvAYy8JTCd+rVufe6j1b2OFbqG+jgKtEOld/gr
db8+wJE11q2baauIpsQOyXCwCjytIQApCQkxL2ki+322u4f1ZG1rLmAEZzvscxF+ZiStqZX5exFH
2XK+RHM1KeDjrwjT/YtTHOIMJIqcNN9I5xIPHVeuq2kGrlWOefRjvGmWTQBPJhI0d3PdF1Tyu63K
dxZV2q6bOvwis7Z5nQ6PLRJqoY9YB0SHuxQ006SeC1f06+N3vxtf6VOaj67iv4vCLk/zxrXi6r6n
aG61lp3NGcStViKRDDtS66xubRUSTGuquLTS0Q7OTboRNdjCwZKw9cocdJl0f7mpSG9pgdexyZNk
P0waV2q4cm2KgAeVrWfn1uqKfaXF51Gps7OrDGWzgkaP8bQI8mU6tma3KoOiPWna+x1mH9TEjLKO
TWIei5HAdIfSQfqNe2jy6GE++rMx9ZZkBaEX2dUes2PYCGcR6wKdcS3ls6GMI7Nk+yzQWz6Oxqg/
akI5zMPkSttmtVFfO7L/ADI10W4e9M4D3hQVztXWD4OJMO+eltqGPWukQX90Ijd+0DHAPcmwpk9K
yJ3DQBS1LL5pzW6ZlMwj7AgPx6rKRb9SAtZlZpoiLceqzK1H4Hulp8SFn2ZCvSqcHTSkrfYJ0Em1
rbpy3ANq8BQSD+eefarQKExdk2BPeQoLmd6SnA6d0X81huKiHJgA2DYWsa1a5fVFS4tvKO21l1SO
96O5Pp2/FssXwfROcZ5b8px/mKF21BCFvnuOLleJhQipshJxCQSqhEkWlzqlvbNIolwoZXOXsw6O
qm7CiQIxl/puyQpyPuwD/T0JG+MRVekZp5D1wp+l2sWFGm8FKH1sEMYyyC/zkN01mp8WEaIvYQfm
lH49d+FBOkun7fRLihMO+E6sf7NNi2ukBjMQU1QMU1YONS/TjWyhD0O3+5OgUetluY1grf8O2uix
u9/X0KEPFdvBJn2aN9a0l9hJxX1kkSEqREH9htRWh6cMOB4wYXo2aYbc+/lFdoh7HppzSx8YjbtS
DfgRehRjccknVAtNgauVDi9DE968dCg/BSPidFp6Vmn1XIjYfnNZgw7ZtOKzSFqsWzNDNgdayq5Y
p8z3OtUcqtv94UqfgXl7txJG/ZFVTJ4+J/ho7PXbeOyLc1anPVxP9pzpNdJnLMgzuCFUWHlbr7eK
8583K20YbRF+/Xn/nzcYZvZJVanU+54In8Sawj2c4lon8GcJSHvNorL4KOupJ5j61q4FG4nPz3IO
umNsKZKTLxkq2sKxbeXmgWw81Ph917VfkAiDYHLRsxxcIrAZLm4Xuzhz6mE5SznjIN1pI2wGbA/l
Lqurdy8y3J+DFSwbWqtfyD3tReIyu4IF327nm0/Q5z+GrEoohxZkM9c/NfWTOUL0w/Uh9sQ6lNWB
CSrKYPdBFlX4kVRvc/ibzkwZz34W7/AlH4w2xx06q+tUBi+JCpB//vxBFpKc5sb9Lpfal1W2+v7P
A6oIxcpVk2ER9op61aIs3JdFVe3gJYmbE/B71U3Ks0mH4Ti7oMIyfqA1gOg6SxClFEYznFisLNyk
MM48jxazNh0F+toDztH3pQ52HA9M2EvjlqlZfqEJCYiLtoChtmysQjlHdUXGBYgEC9Do/A3AE2Er
G5JK2yea+RZr0fr+B7WHzgYZScsgVogIrRv6apqCxy3Fwj251/KDTzd5NbPA0fHhluqkdoqoNF5j
1OBxo4dPqXQePcCdq0Ck6sO8lyaj+jCl5SoENh/KaMRpV+YeQcot6r/7cZKk4doy8vL+3X/1mdG9
uyWjdyNuk3LhT4nzLpwresWEwrWtc0K8KM5zNIUKB+agW+KHF3d4ip1ieOLcKX86RoumeojLy/1x
1XkkshAEl+3BJjgr4syG96grmOvV8rcMb5xyUtIR6JKuqE812L1Nb6PRZZpK50IQ5E1N/M0u4uAB
q/u5NWX2CIetf4xH/RhgU3/BzyirTYc7nHskdJdJwWzxtzxhG3TQ9BXoWgfyr1mY0tGeepcpQ7d9
3pWfpSr9k/Sq9ORKHYDEKJ1nL8bz4aZQILQ2AHxA53tl6XF06CePTgFeYczh4SgyyZ+7OHkLNKI4
lS57U0IV4YlOWav8ijhbgYWWAl1K3WxBoL+MZRRcimIg9TWPkr2CGe4i1KBd0XMN3hFcrQcG8s/e
qAxXJ/CnVmzwDtNX2Yxkt2z06VCM1r5RGjz2Y4KOH5H/7OHCM7rNjaB99x2prIdMaw5+lfsPTNF/
GQgUbSviRiXz9NrkQXnVe0IuQs1u6GiV/a7II3dn+6l3vAsjYx3AZmXLtRMSlaZb5ZR8LVJ9E+co
lhMViFSvQneqzTp/CrG/kObTv5mqe6g17TovJsoCd9NogwOcJ+xSsbJo7Zh0nFEtrCxSP1+Sxurx
ykItzH0wptJk+alN1kQ5pNoiN9qWrrlYj57zC3S8dcNWlu3wwtEAk05ztWOSKeGy0EaxWuvg6SP3
IoF3rBy07LXnU+6J31VaTGNbvS9ZNVV1e7OF3u1Yr7osgBvrava9AwxBuksoJAk1UII2KFPfIQ/V
k8i82ZR1puwIScW+rzZEUOUEis6/4XwYOgwY5lUiXaQyGAEhCRIY4hHtdCmJevMSqZwbOcLOz2nL
ZPqXOgz2Qx5qwTk1vQ7ZIMGXzPpvZjGqx1yPSqBhbVMc7tcPLUtz69KTfAmCYEM3Pv+g+0wEb+mO
G93N1ZsVegk6mbJ+HNQQcJsdiN3sHphfq3Zt7GaP8wtZlJk7K+htkjpN56zAlVuFk2uB+xHGLQVz
XVrXIIpSdEJF4qqTJaI8hLXNZH6aLZZRkT8GrXo/Umi23X9IE/f0XM+bqkojBtMI8lSEjUBUwgMh
NhAYMknwT91cVZrnB+i6zsawNfs0ZPx6NjjnVU8g13fuwougneBSQa9c83JIFoQtQTgsVXstii49
pRWn9mhTDySoNGiKm+d5D5Le771QMB0uU2TMOQjwOFeGC/8agWucfHitrhy9Xt8xmXCXIbGTTz2y
xCXZK87T/JrX46VDO03Jp0JGX7azINprgA55XVY+sCF8Bib7exjE7AHYWJkhCb6ettF1xfymlDEK
NJlnSGHV5KVy/Cs+j/G7yYRtKR3AIX7bFzzqpwIzSErEV00AE8BzldecfnIP0fS55Kn12KQkiU4v
mxBdT8z6tUVbB9VGqwRP18jDjN7o8W0ohujI9AYucGd3H7ofQt3hmf+3d0idXyy1Idq3ybeJcVCA
/f/EcWuACxHWed7ULg2w+QumYSw6sJcMWrGwkngiDk2Tdw8s0esFqLpTew9zgWO/DtyxomaP3DOG
+uPc66shpJ5rv0Qqr3DpBYZvbuezbD7f+DUIUgU80YVmuAsgm+whS+XXIcAW5MKueCcV8YqZ8nvf
y/6JhJ+G75OLZ2h4w1qMY3quuAkempguTOe+wmqbBY1tjTC0EPaVTMZzkaCCG5TomcErd01GToGD
+UJLLHJEO/g8Om2lwomVM03RJfhMhCFI8WK+/+RU1pWx36hG7wODorF0N1Up3WuCXfnW8qdeKJ1J
4kOT1GuvNPRbWlX1Opj2vOm1eW9+DfB5d/VgKA3JRA6deiggissHfIPRfn5tLmz8ouMvp7kTaQiz
ngIs+ua0hUcTutI3dJPUlyYo34khDH/gyb+hgwdmYtTacY4tq5VuGUashgI8NqtKN8JDL+1Haejj
K3V1uqlJJzjoZSeuBuO9JXcn6ysF4wgEJIGHtJ8dXXUy1pORH8DKJMD1wjcfBNiLJXhc0GH+FqmZ
t4nE6O5cfHGIMwnVRQOEQtKhaXgSV+gl2Dk8RFTutLFCAN2LsKZ57BOOvbGigPlP7tJeBOVHH+Ry
dx+FI3cclRxTq+irtdk14oPeziMoMvPR6xKTMSY39Lz1xAfBUyGEx6Y848sGrxbR+VdKXXk9z9tS
iOymx+K5UyPvreoaeaAd2Czz2DK3nYOxyI7RUbDo/CVcZVOVmfFrZCeeXpm+FNlIr2tn7E5hwDPT
NykQCrcTt0JBbZwJ2/9MUlBeypOOX/TBdBv7sXGGY2RC+s/KOIY0MhqrMFWC97EZgdtYtnciu54Z
AZDCRemTvzQ2afbsCAbDOG/B3E6ZBhrK7LWq3IY8CE42OQoPpde9jL33xKJLbOqyyM4VNed53vuz
KRs73cetPMsg2d9LN7qbyauhWVeLwf/PSrqbieX3nYZuhbIXtD5BTlqWBDigk+yMMt5aqVLgYczy
g5CsIVSl7xd3w2nu+ru8p6NADoHyDfb2MstJ+2kdoqnaqEsfQ+kTnUGht2UK2V6UnEVT6trvCjTb
3TyMAq9uHjV/RC7M+OGPwEOvFWs5oirbupyBF0X1NyMc99OArOC+gdbJXdMtOjSdzYQpd8kiIzHc
tXuaLpPmwI9tCDMAYi9dR8VGZTNNbKT5ULMykoFRfFTTyghKprXjujaeArAWOEW28AmrV+Eacg+n
kRbUVOMWHXaP/3ldhPFPYl6e6SEa3Wqcw7c0wBJxmJ/Jj/iZ9ka+TRJXbhvNghv0VxfWDlR4v07x
RnsLVLGI3tIkyfeC2oPoKxXzIm0UbJlof5x5Tlbr7U/k4BCqLMb5inwNWke/Kenwe9PnXzQOmmup
ZfL+stcZxQJ3Rb00m5q0q6nTTyyTBLDhZuuxhya6rCEgZ/3wSIfIfwoNV79/kTFvs/I8p6OnmzGs
9NQWA1EPcNiaOnW5FYqza+7q0E5uPIKic590aM44Aknm7nN/fJ1HYLNSVekr/wzJ8T4UmwaP88um
mnwJQl4ZQWrIxZPJmZWiQNoWYrz1vg4VWmFMUrmA7GsjLNZNLdWTGbQMDUH6sl7UjnCW3GM+bea9
eaN7fnYUA6bwJ28yAAwpYgpLxs4jhZi+jQrkNve1ORWTtjZoRC4VtXK/laay1Trf/Rk4xQWXS7t1
Y+q0WWfiWSiHWL2Nm1n7Rbl+NWNb2fWKyHZGLxhHJU137UxsGkU2EJ+uOltWEc513uByxBpt6Q1z
+ub3axAG6+O95h0H5YfvF69DmOvcTG1mFDUL5vmwliNsYX+g2e8rpz5vGQRUzUhOziR4YpXK/+oJ
BF6J89mn+n2n/Wtn+hLhHQsF/Oq3///7fDh/H6IuV6oaXmj9mD/G0njAv9y8yaIpQQtH1UmJUWRV
jeutMzNJ30UTXzqfi0oi/sFOofQrJnQZgceyfY/jXTxddcKJ7F2SIGAjacOXTfYWJm1OtqxZ7+sm
z7ESJR+54hj0zNRyXZdWvu3kq5ZE+lvQBcZJwitm2MphSFm38BqyyXKiPdvIa4+meEqmg9+qVCfe
dqmHNdPj5HzMmlXvdwHoEw3q+2R/mDeNlnsHt4YfVkzTNYxw9jHFrLCoA4tyy+uHp9bqiZOact9y
CfoAZZas7FsyedrStsUEqXk3Ci/CyVjxHV2l8i71CIiqajr5yMh1a5ol5iILpUvh9eVxDg3r846F
MLCihRW1+ocDHMyGTfTZt5g97CZNT05TEOlJhuaiYvpJN4zirNbFBkpbdxoK4oek7z0HQPm/Ssv+
pWPE39gdRCChuvFxHECN1i2snsbIyDYbfPigjF72veokj0yzMyo7AuQo3v+254Ojur8Wznu0PFd4
uqodF9txPv9kWyn4lgG8zocCLzlzrm9m4eTf+S+2/tTtwb14DbDF8Wwzd2kT6xCSSboJo46/8v/l
67yW40a2LPpFiIA3r+U9iyyKlPSSIQvvPb5+FhKaZo9ioh9uXQDVklhFIM05e69N6DeyNte7To2W
vwPKWtHE9l+z9pHP4gmL5ut1GhILQROaCd99wbsBp6wgD29kX4kQYBJn6cEb3URB2mGehD0oJ5Le
66fY9PdqE8x0fc6MvBk3aeZFkAir/Jh7+KKXdu/HeURA0xokbLvXpkfTheVd/o4CDbjRsrWtB2R1
ojv5ttX/mg/q0BrkQe875KjoSPd00MDnKs2Ys+Yj+TJNHuWAwr/I6+hHjvQS6qucy2JIazBZDXdJ
YU3HMMEurgLUwoWL9KZuf4k6XjEi1T9SDEHrUC2c52700Wgi+ToaBfqyPquN9Rir/r7vNHWXGOR9
q6rxtR6c332R/jkIM4M7sbr7U55ugpy+jiz+2tmv3mrEWwf59UIqa0Qfkpow2ChjVWXOT4SwyFVm
Yc5i5ZaH7vDke+quECXLUOC+uKXV+GKWDSM2aWjdBlSED76qZlsvOiSLczM0+edUAKJ4HluxlWU/
QmKmczap20Vpn7YGIox2QqoA4lP2i5Gj1w95Fqj6pzjzGOFMwkKe+07PHqLwgChm2nBXCwNcIdV9
0pYEO1VTnL35RR41ZPJCetLG/pjIKpvrdb8RHD5PrhteFuGMvo8NfyO5CqFN69GMQ//uZAjENEej
8xvB6O87YAaNY8D5kfUgJcTaW1lCOxYjkZ2j7rlX3AsTyq2A2qgfh9/1tDl3acG6xKdvP89LCnaQ
TU5Fd61DHlh+QPmGlz9bpWCh9k90d19A/bZ9YDKBjcpwHxk2bcBgbH9VkZoDXetujqo7ezM2tfPH
y0SjvVyh/8BI3U3umtAh0svnF3kkX9CPRwfhJbcKYw0SyqzD1t3zvIgE+d58pDftp6xg57l8ZWCn
ulUIKXpLDV5dSX+DdDp4BgSxUAoQksp4ZKBnQDTXNrd6XL1mRvto3Wb6xqZrhmZpBrBhr74pMAAx
zjXuqulK80Zk53dbaaOXCW3/JZ/scd25tKLo3fUAXZghzSI6u2bhnsf5LJgn0sbwnVMa2M9aiOaT
xE/6t6VO8kCTR9jcHRN7UkSiEkVur94Vn5cbR0tghMtqZIQjYluVtPTh5tRzvFb1XGsa3TJcllvZ
jKioMTRKZR6bIe7O8Ma7cz2/yCN5bXB0roUutWcIFOBpiYkW5kk2LqQFfPLA4SuKXh+m2RbON8hq
0dTLdTvxZbKqaTfyX9bcorky4ezlGl2FBQpGAEbsx5JdHsm1vOd48Tkd6rMu7CNUyfq6TDK6Fe0R
+Lb4ln+ohfg5Ra7DiKa9L8NYMzX2dwOVkD8Z3o+2J8jIaEMDhRSeqiaekgPy06M3CXYwBD9sNTXb
joFZvQrbTg4ga7y9j93h1aqMz/JJoeX7zawJI3NEol7acl5NKaqxDseCSkqlRqDggF8FIUb6SDOz
LYlQD49+zyfRFu2ezETtQDzI+NA8wFxCb+Ov8Ld2I3Y8+fc3KeEztVUO90KlWgd22Ngq0Cq+zP+F
Ok4/MydOXviaPPIAyBLWg7D+ZIzDyUDth82kBoPJ+k3bZYjnQdD2jyL3tUNqqtlnm1lVZo7nKuAu
Hv5jq/babmSX/WI4IYKnyOqf/hS1aVOvUJgf5E8VxKlGAbUZQVKVWF3n4jick62Se8UxJEwqiiqc
VAGePx/bXEl34mSXlMkjesmoPeKhVL5PZf+rq5PgbQw9eG4Vert2muVpSRMe5d48GnT4SaM6rpNk
BJAUhYxDZqwRIaiq5b4kKW/tz7Afva2rc5mWxc7okeJJ+JmqQP6kWcfGlbwGHDCbgXLbaOTBIzBV
/HQ8u2vXt94URQzbgcXdK1Prt1rxmuekVT9b86q+hnuiBF1N0CtQt7ig/lGk3rd8XgxFYbNv0eq+
9+gyu5nchk5vOKLAMFaTl9gHgyXuskKv52W61Y07SxfimGAGh11a9ftuFAlQeXSUZdkQHWv1z/Kf
lUIpiAw8GJoa70uzr17D1sZxrj+1DpZrDPpY1UZn+FzkuPoUP7klyQSQxQI2h4ZS/4RPOL7K07FM
w3NbhtWaGcLfWkItTxPgxfU0y08CPY/2jW/omz6ds4JnZbWdkJ05F54BlVVXi4jKp9L03KcszMu9
kQHvNk2yU1cG2bS1Sk7NAqQrS6h4Tk3RAHzyDtCj9WCqrZ8Nos8kwsWLIv+0/M2DiT+e9LSvUejq
3+YDYh+WA6z10WeyBE52nO/0WWc+tWn6Mp9ZoIxRa8crFZTWXTB1EzZR+wcpDJPLWXkNW2Sxi0hb
lb/ovsnFHSfL2kWHtF/2CJTEnVvevdrTnIA1j6dyEyK0ujrEAwKYgcy0p6QHsPzL9Ep+XdJskitd
tU1tOOS2lj37k58fw9DDa0z67bVhl74caTlci8h1tXUD+Pqp8jXjsMR7W+2u9CwGeQ17TGXU2saZ
kvhFXsMR3gAzb/Wjb47hnbrLS2p09roUKqwMfEzQsk2SPxNr2MbogJ96j0BasKHdclTNR7EwmTCb
znwbquGW0rH+xNDWHhCuRvsowwe9fP/0C76RUDDz1It32yqcK4ZgSOj9lL+ncCT3VFpKHHSInMRI
PgjhNO6N/sYKcrFx18PIvMujaFJegmyiPzRfNyYzPzhDqpff1bGkekKPgj3pi2zyR2ZxroGRb1VF
IXFp9gbJAG0rb5RrpaF4sTWCOllzeuuEBQjSIZCKDdliq9y01JccbBf/639kuEgxYhC+WrHSIyms
HUiWE2ieEiYP/nx79iOYO4JeEnrNmGTwrEC18L78DkDyE3L8T9WBkdrZjGOTrz31lVAWOEZBRslL
UzpWHQWcMYWYLOL7+qcoBrkeJFFGMABHOQGn98FtDlFPapgUJNDWGAGFmMR+xZVh7zGCa1c55iT0
LBoC0S7kaR5lkUDWBhonRKNgace486Z93ZLnWc33jGma1kkjZs6Z1eKusoI7V/1kea+QsQssD3Ub
aBcYDA9Doznk2p1zoGZpPUaLhM/lg1JKobmSTXudEBmoeJPjrvJWUVZO6Y3svfLm1RhBVs/DSKUj
JZbP/EKgqEyDRA+aJctmU6RGsXOBiFKNHoz3LCizVUYu7kJ7gtZurYUVo662eTFMtz/8ecw1/hrs
muUVQJ6zzuYqYGzbW88Nke9gOt6zJT1UdQjDjNWKs6kzBTB7WL4D9FXhrQXDVnaCazPi8Q/JBv8o
mdRkrF2AhlAnZdVcJbWLhT2nPeAF7m2sAusoNYKw56rjoORbnMifS4p99yJWxhe/FrdcrbsrI6/P
3mXWtfBoIX0TyVUKXOzGEFvmV1woEUm6KFjJeJ0r0LpFrwg1E9FZBhzGPBqMJ3nUK8l41DFBrDIP
KrnZ6Z/UMdav7I5+0ywNL8v3VZevFJ2IpaPn8jwKdPh07ayfW7dufi/fm5p/mbTW/mmSMd0wK1PG
oCQDeKbf2qYHoGruPLEbSQ+DQ3CpPMUZtVta6GrLAFbY4Ub+ai0WuWut1evLkINQW2SO/TSnU0r2
JPG2a1iPv+NSLa6kaFeXnr3/QpFk1Hn3BmTEcRW1mzgNwxUjt3PiO22ArZTDE/LobVA2+m3pGNoZ
NiI2RJeAZDH67aV2yTtlOEfF90hYL5kwOpxl7H4VP2+/UOSYa55Ur1qphW2s0jstuDwBMOOEZmRf
LAnuPJdLe2kQ+jqqy/yA6aW+yCO/GOtLMF+b5mu+P/7vu7En1kvHRSOSYflMXqzt8i6iVTpCxDVz
szi0aHJvPS3LbVKUzoP2rb8WtWJ/SYzh1cwG9bfuvTZFojwShvp1o9A8bfXk3Uh9xh+JPwn84aLJ
m6g1825dxzb7BuEaN1cdxT6A47Iym8y8WXlqXqhZrlsyjPRVCVp+u4iXySsM6ks4GtWl+OcIaLp6
bAX62uJFkvKmgFAVX3upZ/1TPTTyRL7jdr2+sicCepUsS/emwamREHcfzmWAAMITUsW5RWOZffxs
J0oGO74ctmaptm9lp8RbSwuMfdQG3VsIJ2wdOPgw5buNN2QrEs3q65Rl7VtkNrchCVzw/JWFlNDT
1xYd/3UEKPmqJO7w3Ij4t+qH1tsi/4R+sdManb1e101btU+9t6JsX7NktC8qczlJyDsX+TTC5QSy
Ugc1kD1UX4YkpEaNd9BYYr30OmVapymf5Fndq/0h97GGD+n3DyGJImhchFXwPZmT6WEKoEBRdRJM
xvC9xtn57sceVCnNAvMliuoEnJDki0p80/GUvMQodXHGGe73glDsaujFryD29gNBqhJvmWox3a4p
LS9AjOGi+ebPXFj5Fodgt27nOiQK/znntTS2RYS30iR57wOMiQT926JfCcccTV6Ru9pOSQjX9m2W
fxIzJF/cGUUxlhHMwEFEp64K9btuabs/aKF0eoJ0j1uotD+xXhhPEv1YYOWrSCiW42WYlqCMREs0
TCpAFKd8t1JaLEE6SU1Re6Ii1sZmSg7KoGy8nk2CpCCJNh5PDm3DFT5cVJz1ZiR08G6Lblq7Oh6e
uIrRRZca8h8zBeHQ2gwXOs7L5YZfbmxtG6uTBqvRhmbPjggTU5wWqyZrhmvjoF0N9Sj8ZLYTgHfE
TT9RSBBJQRJkrxD544C933RxSoNmnm/qWLmXYdPB2uqx/DZBPk8XBU5yv9lIpnA5Ok9pWsWv8noy
X08V4EaZrznbxAsnVv5dcMRQZ74aRf6o+yHEdeyTWWA65wZFs+yEhiKnh5prS180zZTHIopeNkE5
D85F04wW2Er25jLVnD9ewAH8+1S+MebwK60UnWQmMNs3sOh+1B3EBZTEYzGhilyq7nave+TXRNT6
kA0exswL1yHqSGbGnEKozi09D/jLMD9YxEIgFpWDqxxm+4djTR1TYQDk3iT1rlMFhYz52Z+lkwcq
TeRV64F7SCJRzxge45OWhUQH2Hp3XQCc/5zKdzG4/3lXHzMg/l1Af5cQ4VAP/fdWFOmtKkwwZqLz
30MRxceuABkr3+2SDFRUf17U1NgvtENTtlJs65tYd0d+FM/n0W3g48xIPzhlvycDwUwbQTyngI2E
YF6Rf5Q5LCYL0t70/uCWJKVRBCJGB8fRc6vNm3LKa/Ks50yfi2TyjHIeKT2/Qg3ksHRDIiQPjmWV
4jGG333WvS7Z5C2oZNOivuorROzN12m1JZsiV52zjumdGlZWPrP7fzLMsHgP62E89cGorq35NKpp
8kdOvTEbG61TpquE884Us5EfGJ5pc+MJorfht+2m04S/TzxvBTMg+I7St0a/xEhSlnl1d01Nhadr
Kiu3UiqSZHtQv4wKrKZiI4YYWLbA2xHm9BsANealyB4Bvs3j4PjWyi/hQKRjm2GgMFwec/EaEhdx
YXwLHtrM2DKN7MU0veDkohA/ySMiF/DpjU+Io2k0z2Ia8CKAUBgBb5oTOU9NQU5Dwgd7Ne3yLPHi
Q0O0IyjrewGTAxUViU7cn+ciSImXjpzqYmgpIdaRm7+H5eASAcCiTXY5lLxL137a0cXUQbpkUVjv
3cDg0yE3WGm0pkFpsClHekwqql3S4jaZWWSpsnXD5sjuVvALKTCSzOQ5eSpfhGevnLeY2rhlXWE/
/HlKrL5OdsRckmjQ2t/yQlFZsxfmySOqeqs0g7FaZiYRu8kNK1t5jjEF8mSiXExZHAOxvqphcyKE
+Uc6TyVG3RF4E9YFsSLDZ4kEZqP/jfwoa7/c6n+WMBUFQ0FgyCL9N50yOyhx0K3i1vrx367a/8e5
AAzVosAJVsdiC/SXhx6FlULdjtpKnT1wteT7jxZxWM/TkBPdw1htXkylmXYQJUnoVCuKMGxoZd9A
dhD+6iUYXjbtIscHzFwFLmtLU9Be6+sAn1v+u5jt11JtJq8vurMhulQ0b07FlPOcTxNR2QMLuY5i
/K0nNctK49e84u5KnWQ4BQYuPHqo7rZwGJzbtOtei9AfT1ZErJp8t2nKuzJYpwm//LXUp+HENmsv
dxguzhParhjqUSOGlbIZUB2u5RwAijVE69Cu6TBoh8hjcK/0kDKckc+GRgIearfeewMhNhvEvreF
oVSKCR2+YMlYWrm9ojiJArvSMOz4Xb//79+YtnAN/g8PyXV0xyFCgnAGzXL/ZnPMonnwJBrQ2KEL
T+EU1y8Dxh0bjjcoyKrY5UYdECrHiz4Qg7ekHQiY/tu+zcbTZODUkA69TCdIqakifW/WJAC6Vt3v
EjutvuQDiVJz6d1OQzD8yPwuotXjO/wHGOSJb392tac0wPrdQ03D+44gW7i8frRt+MHzvW6In7IO
p9JuLWDLPpFXUT9PQxofMFpAJx/MOQqgoKhqHgJ7dDb+4F3QiIhfxB4ftc6evhqCO7Gr3PGea0BH
ElHcmynG7CT31y019Z08x6Vk7kRdEzfaZ3iUw5I4zbaJCoT/MXvWMKd6pjTWo44IwYJYE17kKYIC
fz8p5MgWhWdjkTRLdLsYRgcxECgf+NepUmF4T2rxxU4Ja5wQa2G6n6LjQutxRU7KqtaG30iWp+vJ
FJ351LCQWJ3ovYACgnQy7au5SZ86Q76LW9L8PnahBIJSLBYxoVS2Nt4Tw/UpMGL7NbsqAoRJvbEK
1OZK+MMzdHdux9LS/s+7VR5crcyGkapU7p2oBcYfxXa3daQVZ3oAeoxkh5T01Ayy48Q+a280tfdS
JiT1Fmy93pYPggT+KzXZ9DClGpT9GLVbHpvmdqrYGBdxf3YC6jTS4WrOPQ75Iq/nSX3+uCSy+rKQ
nRKXIM8MKy5WY7Tri/auwYq/cahQ7d3J+V0VCbONNo6s74kUJyXcu3WM64tlw2zKPWlR42fyQpxd
yuFO3rq6Mj5Mc3SPC+VIQiaAev252VVSTVQwNS/urJWRxCfLfBqjBDsICKyVOg4MTrDdT00SA+pz
tfbZ7L32muMlINc2nb7KN1QtDk5GaQ53R1eci1f21GaiOblW6IO1kt3RzkUrmdbqrpoxsfgG3Z2p
pNAt59MhRowbmta+igYbJ+18M6QWRbDeJvAQxJy/DQdBVcW0ejr2DgUe/3UBNQXBamIJi2+W/J6c
3nhOefUndt1DVRyGQgsf0j/VMPOsWZe4B3kzpyFBmogPzgiE8MkErQFSz23pwBs+mPzRBk5Ec+xT
nYhdZ48Z+glPvIOZOLaYin8Eqrn3u+paQN/56ZG5Mj+JHb33lcEE8EmN83GrFqMPwdX8LD2KFV2a
E0ber/JMxS12iMrYIvmqUg5T2ST7OLCit1EpEREo3LplOp3VNvaOI+psvJpK/DyGsBxnS6mstogM
5pPq4SMGtCp/WLRzULQ6/u1hsJsvc10xHhRABbUeDp90lSwhaZCUP0Ko2gV+H/BNelwpayJw651F
AuqzfMNoQfPIEgyiZNI3uinZW8U43ko3G2+U+Vn1hwNoltYb0CB0qb1RneaKtLgizcQnU5Vy61Vq
KATMyiUlpaneSp68N7u37Vtr/Sry/jpKOdX8AkUSYdX8YvSjegF2iZetukV8/k3U+wRmy7oVUdjZ
mSdnPSeIya2ETrHuZT6T9X15RqzDRhaFNA9w5/xez1iwxmEo9p3SouKYX+iuQRaLvcY9k2wdwvLq
7Kx418IEx56fx7sk29d6ZJ1Hz/xqzwqmalYqaVOJpqDd5GnUvE50fdc4jevXXIf4N81Hw3xNvusX
xe+YHe5TN+rlA9HNWpbZRVuWDx2et0WtUlE69y5Hr1Ylek9V9XxvF5gUSjna+6NDOp1koKl4Zfds
Jz6n9ohQs1cTyjlDXO6lSqjQa+tMVQ6SLmsiulDt1fR1Gn4Mp/JFoY+9akqhbEuzDY+s/F8+xiJ1
TMpzPTr/Gp5eKFH9cbMnnl/vLUcjZdqr2MHr9fI1Lt+g/DLHHl2lw+9qUrwBbh63VnmUT34NE/q8
zK6NFydryUmrPB5MNjTPjaUaD9WK9/KyI7SCda2Az2b4yoWdBHr3SR2exgTZpVZlxicHBo5O1sfV
K6ZrlETJVSuCblsjXd+00o9Tki5gCn1OZgVNA+Lm3XFI8mR0NKYatoQgyhhQQrBh6T9+thG2YZPH
N+uh+WSGIxMjpc6xRYCVHAF+Btdar7+jGmb2Du38teoRUPdg0clFASszOoG+dUk8e17WcnS57rUX
Kre+8dudhT7pRlPaWGWZ+iQXuKFr+WcfrzphBVZP0Pnsi5qPhoDgHHkkryH3/vPu0Do+/h7V2Hz8
x/JoCFMXNXwHAdkI8CmrweeGzc0hZK26k0s1guTWA0YGgux6M74S+qUQJLSVQ4AcDIx08J86fGiC
6Ha9VK9yhJnmYSZInWtuwy7DpQodslXd88fRMOEcifKONKJyAAGont1y7Jc/rem18gdFlgRpecgc
07/WAeOVXhFeKSzS0AinDg80zH5JOXboDP5zrvyk3k1nwijoC9QjUYrT7FCAY+Bu8ljZN4q/kWPf
x8/oM4f2pVbSRO6UA+FiNoo0wjsc25u+VMOwLJJK39149lWaF9siU54Mx34SnrD3lq3YkOR98j3y
Lt9HEdUYeSpfhqglNdYZ66tFpNJkJJ8jF9CuqF0Kj0JtcQkiepAfL55pOQ0OpiP98ZO8BDF91cuF
G4Sl+IrXVdmqtaM/xYqmbLHihWYU3qSoUfYhw6o9+Gm9T21sOC2etwcTDiR0hDIsw5SdOc+wamw8
Gtugyk59+U3lMT8VGCBWy8239CO6qCcHdB4G5EvqMSjrQ3FZRgZhnV3ERc9J0u91f6RQMjLaMPME
h6xQvskvOETftXOUegZNW8C3vutmrp+LgU6LTTllPRSpilVr/CZ/e8h2m5eK5KQNxrqCeb1trmpE
7vr8OXs9gXA9hf6uxt+7X35CxQiTq/yX3LS6BqUbnehPxKsC29TBjBznkpqnxePq1qAtELlswgn7
EJP0KmgG78hQMJNlRtR1ImGGsqsvXaVty0xkR5WY4Z3Z9ONb4kdPJfE+B1rBmCRDp3oWGN3Usqbu
3sz+UAKgJPYqzetvg5KEp1JH+kaPCbk33d0ob7RHxZns9YZBoD1yok3mPfQR2aPGetcxH2NUvwiE
R1fZffXRwzAeherW180Xg4aA/hQKxdotdQW7odilWdtMRP5rkRL+mpMxyv2k1MflTiztKxhqdlBj
+DX1xnXOnPCV9WmKf1KbzopR58QueRTW5xe3JXlqOfUT9d216a8YgnXMsu1C2N9vjCJF5hJX+pdM
S58kPrFOapwUg/EjKCKiNqcxf9bUCCJBA8fRbUCVTeiWGF1SwM4duYkVjtRdo0zJRWgVGtAiQLCC
Ov5fUJ+E/ZXrmhgTHSgrebL2dae5fIC1pN7IwF26EX9SiFJ/6xIfDn6dynWO4yzfAM2ttl3BRvxQ
KsV3lY4N6nQGA+kxzFFqboCuQJgkj2YqAu2PY44NH3kNhrjGqUB2YpjWtcvUezUDdRDO+KfU9Hcl
iq9zaNDjkKJjKUtm5XhbIhEiNm0YorxA4wsEr0p3F4TFSC0TfJw//sl1Ajms0BB1BrZW6nuqEEmS
Kw4Z9PP9YtWGfsjD6St1p3Yt9Mpb1AOzRaKlP/BqcDeu/SYk9HtIk71rWA7eAZOE5fmoD1sMyrLP
Mcy0DuoJbMRKpbrSw34zKLxVhK+PV0yxiwuEYHrzLskmbZ+bZ5NKzJMHQm95l3Sw9uQGNSVfMU5/
XMv0HYKVCZV/J9FkklQWGF039yfv8uzj+sepOza4YyfV3zZ0eOau8PwqBV6+a6jnKlvjqUk3yLGK
NXEs//umVXgAL+hRL4qwsSvTXdgxrNejMd7cap2ws73Jl9qemBQDH/9spOnNfjmHQH8UhPlcm7x8
lI1inaU5RdpU/Dh/2P44o9RS+x7nBzUtzOOY21DqZwRJEIpdUYj6TV7HN5CBDrO+lq6lYLpQxlcn
1YmHtF6qZqqP/4JTzdQiVPms4hR7lRVujPWn645jaVJQdacUOA7pdFAl4MH0Al3gHCE2wUwIRmjv
WwSNuLrvwozHuzdZwx3WNGVH5Wi3qLglca2YQUTySMoT7cjE2T+/25aBOKpFHdifERrtBh1D9mSU
/TnNcvcxskj1iJWjtpyfVWq8N5GJCxlXbHcVjVsviO3ye04c9b3q1cXdMMpebeqnLPPLqiBAfkYP
SuPDv95Ku77YyItqNTFdFl67hmuUX5U6iXAFUcouoIusWISJUzjXEOG8HVFjujezzBjr6hlOOj+E
i2JxKkHVh+MwbQPaK1HRd2QyOWazt9qj7Xnpld64c00V61mpouI5ZFM7VFn5Keytx9Lpo9tLEuZQ
9bsa8cVa6gU/lIMfb3xcq0sAyHlRHINZLKJ5OPFsNztBB2gpwMz/njULSHTXgQkzli+gdRrQ6P/8
llxfJaCChLr5d5aIbryHbEYvRtQ8GSBWbLsvn+SYIXyqQY7ZsuKXVoYxcPYdhvknJsAQDYelH6px
1A7TnL6iIEpCVBFrLwD/EkABlnaS13QT07hKopJ80wpT7xyP1g/ddKq1gyz3OI45PqGs4pHRdHUr
T12nwrOoZv5anlIJj55g9D4FsaaxNoWSnfbsNQfL+t1BJjlFrS6e5QvAbcPigwXzFbfHABeGw83o
XRzQmgLdVQd9tNssaSnyTkgK8anSFSvZeTPqQNhqtAZzCNFh3g0lbWHCCrAges6nceF2z/lAzNx8
Jmhi3pfnIk3xi5uT/62BDXaTbQSzd74Wtf1aLfVFkYryDVwENWRd/Vyj0l7+ZBc03laKc13K11vL
nRBOz20Iecp03u4tyt5n4mf8g2925wDN8lVWYo1Kzy72MNL/BNdqu16/Q0NOvP3Hza8FbxXIrE1Q
Dv1Gzgcl9LtrmFVPii2MS4oRebmX5W0tXxTIunQOPtOc6g7yz2h6OSGCb3+rijtCM5CxM1k5ths7
NqNjAZZvH0Ze+VYyIiAANFZ/5j50R2cpLvV94aCWV75QtUXsJa9VFILWbT/pW/b3RD3iVDwmlw/x
KAnE2XNykXJOebVIu+x5PEkpaQYwSxhJeBGp+0l+X7YGuBoEhLNWfF15C4fklUqc/RMd6yXCDvbJ
VP3NRHGYjpYjDsYUGu9NCShoxhlJT91UZvgv5OiSeb2NZZ6llzkXDORRGRBPWDX+vh5EfTPzlAD4
2UcQeiEJNC39367iFziPq5mbuiQoEzst77HAQzDtsD45q07d7j2nqXZypp8n/8JKSWqHS0Viysi0
3CGIOtl++k5wl14p/XsxYS72A2Ck8s+ICnGxyIpTN0Wbv4ZYOdgGmFnx6CYbTTgV5Jkx30rTfFuf
qyGc3uNqiEH2uTdhN7j5Ix7fLoFm7PUAtLMOzapgi7IKeiVk788sPN+NvpXEBKXNuYpZ3Sknl8Z8
JZzgsvwFlNhY0/reKzVj81o0ZKmb+Nl9vqQ9sbL4XYx3eSsN1F8Pik9oD/+fiZLG33zBrK1olfVQ
1Cr7V+CX64+QqdaamJDlMkXJrOYg71G5EopNQbY20sA5p0DZLwVkNtzZqRdxtPrvcjt5D39j812H
8gv5LHQyPdvQ/yZhe1bhhr1pHCX9MH7plPwrAkXkCyHPYUcSy85A4LOyRxWE0wwi9jva+Sz1r36/
IJhAz68LvYkoSOGxD6uKgTSzx0PucdvGTpIeVb+46l3e3eUlaoHFTrPwz42orJQ+ce9dp2orybE0
UuenPQtLtXzwSZfLd4qVtycnYOFFuVz/ZNsdWl3V3CLQbKl6NKB8e7DDGs8MWqSG3JcyIJE5dgps
aSyhK+cgKTWNlviIBFUa/pk13WNRfOtKIPFaaOBq6JOfimsHx0gFdMOiOr3nGUEjLSAzJhUO7OFA
Vdrd8oebU6Yow17J2K3J8lKQm7hH7fIo97c0UwA40ZmIiyF+WJ7BAG0ExJxjA1plQTq+iqp5pR0U
fFcgTa0aM7N5zICL6CmRgabjF+9xQUhGUkzaTgoOaRPiWOjFKvedWWqr1C9m1hX3sQFRV43KJevT
VyOgs2u28UureHAe5oG3jOkoRAa0TZP970nK4ZqmIeFuHH+5Y/xV/sC9Ujg7WHQ9xnbn6yhC69zg
2pM7Y4O69p7+NUY2AprCLKcNarrhtk8xb5NnvLUoSs3iS3RTDmJL2R1A8q2Eg7MHycUYmpvtdkqx
lUg9X0qjYb3AgofKs1+gQ6wgYuVX/NyfJZGyHCEeApzJ1i4bsptTGt2+xGW6ku9KcqUpsm2sKwnG
DMHQp2ikns1DGu01d4ckblrXZv/FlmBFuJDqtuk9Z5t3qrmSpXRtH0T6L2nQylkqP6uQn3M7+NJZ
lUlVmYJHNQTZ2UrEj5BwFCOLlZsmcaOJlc2RlUTM5ZlXzD8m4l61OgL56d+dqIeTkOf5S9P01b6b
VHedu/xi4Ys2L4CJkQzMbackbSN67MjEiGhGYBEZNNTBM35NIiSs1IQvmjpa6Img32wUVVkLCsVP
ErVQ9C5y8XSIdkQH6Ig3a3XdNQ6eJtyrc0LPVi63zBym7cAazYvLCZ0wLjIJXSR/bq8R3nWwayLe
FVvNXuOgwZbTGvrdncZsXXf+ilzm7KvvxkQyR4S9US+Y7j4CjIi2BKV8Y+YIkACoGeAJpnEqjyaw
1INejgILt/bLGiymcD2EvpSRiIgt5uF7JXCh3CTl0PX+8Modv45RzM7doKKiKy/gYlm688mDauYz
Ft7iuI8PbeUcHQURst879S4Gs7SW0498GakEIWz/70HRUP8eE+nT0MnTVNuapYjmX11j0Aitndmd
dcwc64tXuP5x6sLw0SL2psY0rSybuo0sMAIghAoXudqBfeZJU337RmS12BbCiCZQeIm+4+NPRM47
v2eJI0bv73KV1Y2xe5rPCgXE9oBDT3GH74qO4dl0mJQM13YvhZ0pJONl4eO/P6Cp/k3081SumZpj
8BlJJ/ibqK9WOREQtkFgLkL0PVAX6h4iMs/Cy6drSF2O8jMfNPK7kHW1CvFk8rSjvIPcFBtENWY5
UW6nstaeyx51vtmFyS0u2u/yrMvM+Ka4/fcsEq98uvxLrc7fIfMiB3FZjT/y1nn/H8LOq7lxY+ui
vwhVyOGVOVNppJFeUJqEnNFIv/5baPjz+NpV9sNlgZTuzJgkuk+fs/faTdyXDwHW+DOZ2qjecuCW
gaFFOzsGEpTqLosn5vapGj4Vcr43URuop2rO5qwHTESKvms7Mu6HLhmOEQj6rdPFT6NfOhfV6Jd6
s9Ec9MBNwwpOAOh9zIjCtYAQNK5uHSVZpG056nMrVwCXDWcuv7kFJ392ZdNYifv8Je6UaK2zihxN
Pc5ftMRK1iBf28dOsYNt3ZUdkkBu8gTm3NWiDlpBtWhuWeuqL1oxoSb89Ik2eJJHMTUGY9iP2tOM
dsCdClxBtnMREH0n0KF8Bkqlgptx6meQ3/quphF8Ll0vPpCwoF06oqBPuaY/k6GTP3AUN64T44u5
rL76EvJk5oWyA49CdumsHaqZN57NMAQMQ8WR94N/iXW7vmBdm90ojXLSTQLgI83KHiRCIxtIh0jM
IUG4H0Zr3PizKjQsrpnJ+CSau/GZlXirifEcYVBBjd000XdCmZTHvPV2RLINRx1i0zbqHJoJeoaD
TXQCV5tt+Ofe9hMUxLwLCvF611zv1f1ypc50llwHCuYByj14lVdTcXj5qm+T8Vpn7oeXN/VVndJm
WNnAhq7Lc6/NzwREbORL8kFffmW4Kgy7L9IqWkfDfqi64RRn46/5YHJ2pkJ9tIfkID+WvBDWrmA5
pGvdw/8ODf25UJGCDq71bZHTM3pEp0ziqyqGLmQnRk0vTOWnX8avoVuZ71PCiDtJgvBo4xC7Tlr7
6sBR+qGU4CkEiKaVXqxKColo1fThNtXt7qevo6xyx+qzwl6zgo7cvdWKUq2BihKgUrkfYxJHZytu
IkxtXOkRlM/IdzigQjKQAzc5enMLJ4A4N5NAq9Lr9npqv1uRPR1CGaMdCovBpza7FEGplyumJsGa
6MhshufPmGPNois2cQzoOMscgHZysJrbYvKp2dndpiNc7xZZ5rtEaReC3NfeGL2jqmb91oRUtB2K
Xr1GxEhKW4J80HNf25Zq5OExzr7Ifu3Ykm4+pN+cCfGZEZ+tmcxdji1UEU/0K0aedET0Rv1wUtvY
TL5qcb7As1Pm2btlqC0WMoxEY92azJfFQVgGkF0l+i59qY2Dr4UJwk1VquKhCRJCMRSPNcbK4NIH
qAlLABOdU33xbb/eWfHknoQTM+lwe40blf4jbsLrQNtpP/T6BNMi9qiwggaSLZjHrBHHgh7Cc1+j
a9O9OhRHl2R02EMxOKP6RYZSaPa9CyEiyS63fMiU8L2O2Pn6pHtA5QXaqW0hqs1XgWCuL5TWuYU2
QiTb6O9yXua73VNfqB0sSZhlWQdCEcOTdwrTgSOumbhb/ubwpXT0ic8TgsgfHfpkqC8NlqO8HNNv
Uc2Kh4fHuncFOg1tSp40+sxrf4QDIHWNNNP15Wnfx2QAT7MAOhinciU1tsiyoZqlE5Yt7AzroAEX
2ePrOJhDmV5c0R9zgltoyjH/ZUAzXW5yHkxWZLBepJt6kE4bOeK1CxRiWjtWV/ndcvAzr4SZwlHJ
8i2cYvafMPiZzrZ5tWkUyseZjKuMzfxWpjq0AJp1AV9aRA7eLSEITZ4dSxCp+8Gia9VMFjOSpv8w
3XVT58UPernBOhsEeKU0Mw8xa88iQjPaPn2n3xDSjMEGz8dCF28+dsgH0Cz06In+W9ui71eiSNV7
G7fJHR8lRD1pDRwhEBkdk5p55SwxP56CoHoPVCjNZKp/k8kaUvAspZVE7+L0Yci8i/0y2FhB7u3j
DH+rYkbtTlHQc6OpSf6jkjH/uc+7DtnTpM6rBKNp+hzQ+ZeoJ1HqROoAET8N+fA2SqYk8Adzk6fZ
LiUHgtymwH62qese07JbqXOMOKw567mv1M/IedTjwdmpyaDSo/TNW9bFg48G2o/Pv2dn8sqtYly/
Zh3t+5lm0SRR/l6BhpBoDNuKD40gnrZX+5cJGMBVasgwoXinxBs+5LNQfHjyJG6F+cHhzlqiijUy
6GZkwb9XQGTo/K3G80jO8Tzd5T/fVi3v70xjUdUEB5FCeFJQXW17chA35vjFacp414mOjoVm/0qt
eFyMt7CqbrrhpfSpjPxj1JpjHEHXkKUcBqj4sQix/I1PlvPkaCGleytQhzSjtu1yZgdaol3pm/xy
GlBMaxIHgaPYdXW2DK/Z1nrjf/VMUi+0Q5qHxVeS3Kjui7w6JXXymjdusZVVlWskGRQEdwKcXMer
INSHc0exKTne8QCcNozt9jpVQJXR6X8fuAAu7MmLINmLMoTZkbToKSyds56IgzW7A3r9pGca5CWC
b6fpwlPr++Ycx6YPvcEeUBWmpOYh1tvXAxQEA2TpmbQ6402hR8QXyH3hzeS0qzLww5CA3FYT3UsX
VrdWtWd9nqvcGzet9kxG7vK8nJj6LlMKbqogFjT6QVXq8ZTfGw1q+mxXHQwyi0zDsdbS0Kg3DDp7
GC5nuTKOfk7wkCFayGEe8NJCDzPchLTJw1Z3ngsTXUxwqjWz3g9aR8vczSjDiAEr3yffIdkQ6ciu
UD3/Jq+CJMUb7ACDzgyMGgBs2qOtJO5DW7k328rit9hyLhKjUVGtF6P2BeBd8jEERoxyqSRd2ypb
JGccDlAJG05w4TykrTW6tLReFfWUBIIBajLVD8gUGTgpTfOmG82PdjI7tmUIueCBasd24xUXXq2U
z72O+ZYnLnabtyKyxPyTP3+FvE1KkFKEEHDmD1DaBPupNPj38NEuOwFnvravsu+M+T/rxqtfnNAi
/zeNn6O2d1ZaNALj9rvkYSIEdSVGvNdu4UEEq2r1MKToraWQKItEeHAIo1ovUj0/UTnF9jZjFxwt
mSnsXSxhAAydJyDSm8U/ZQVVt01d/yZH5FrtWRdXYwrxpw5q7nWQa4sCxA9+jqAnaqcz3vTOB2jE
NHnDOmK8ZQpBwdHMxWc12f2GsnSRQlY3M82jhLIUlDqAP3MPGD2S7s4nFh7wm7kEg2bF7OEoy4P0
IKtRv21iTr+SvDal48nTFOvJUtPgSVHrm9BQjdaEPhBuhC3I0cphDa7wpQod5TzMVJVIdZ2PgYRN
rzt2eSye5DqQQ7FaO/Vkrywz+4HquEC/PscOL0MRcujCVT9whrVY3JbQdV/vs3ucFmfiNczdaDrO
Mizx/EIcYoPkHasIkcL4Y3VAJlldQiQzWwc5Gcgj4wYBFVt9ZTPdNXysUgaqrkMPdn89qiuSd7EB
E1GRZ0rGGGAat/Xc2KjgylJmFcNlidhVQUQ8EWegHQbB6Z47/ocVJeZbF+odbYFuvMr3KfzJGQbh
yEBvTY7wkEnqxIIwzPdwL1zsfvhILXoNaALGHSQIj36U/SvSHevYICDYxiCNNxXGjUOmuu05xNS0
DmFOr+PR1olqY9OnPCF+z0MLWObFT+nfUmw4jPOzUg+UQ4/gYR9FIJ+c1PkRiuTFpG37yjH+3isB
DaZQ05ePVSMlZBWPmn0FpRu8NHwfaGWGK0XL9J3EP8vBiHwA7vzWVIZ5SUi7oBsX51f8+v1GD0zn
QFHcbadOCRZQXzc236pGN+9lY/zI0Fwf5RSwpClNk4f3OLTc7zBm/QOHhOQ/di3asv/YtUyVUY+j
qo6FQPrv2miYHWUz1eV0CqL4xyhCTCTqNK1lQKmBiHadJsZX39X8reyVYq6B7uMSqTAQaHdxshn1
zBEiPMkW+1BMCClT7Zp4WvI5+z6MWVaizZKkxLwv+yDehmkDgS5cZoS/JyoAj1/h0R4W+InnpcNO
jgmMeVZA+mKxtY0x22oufHKLefZ1Dgp4QRV47kaCHcda8EkATd3m3bDTx8mjEx82ZzfurNe5EaUO
UfXu16Cy4oL5Bstyt9J6Me3tJmIuLiKswkYesnRHOsEh0DIyMbQL2r/LOppJWQ2pAo3ofcbxFJoi
NipuwaffV0HqkVniVLBuGHbLmfgyAZfPc5v7bT4yzbqZP1PDK5JIDuFkYnibX5NwQ8Hm8zBG+lNp
VcoJRr+3xdvnwHHHmu32evQR9PSOmvIWT3y7ZN8hwLSxHZQQeU2VZs8VGpH5z0tc8zN3Ve8o/0a/
MDG3uearLEuDPjh1gUemt5dGG3KBpwNLg7ebQaxHZnQW/kr2uNEm3mwK8nCbi9o9+6zdN/mDREux
wPkzHq7QcezJF4s501cKrCI0nvtAabRtHlj+jWwJ5JKIkL9aBqvr7CQaNJqPeLlBns29ZpWPYBPO
T8PGvhEXhuCxIQunTjQYcGpuHaupKh+LJnmQIVDBkKuoQa+SRyarFnonOAJhI63DWjGBJBPHJn/A
JDH2UURLeJ6tELKQJx+Enaj7wCjTvcwp4WU8ulT9HdlHHSLzg1n2DNeyke9qrXTfoXJ22G2AxnT3
hREQuURhgvoysNof5TQmCxTM4WTwbZkA4oi3xje7V/OjzBmTD42FnF6SIIKoK45yg6mckeaTrvGN
ip/UXOku8rgL9qY5F479vQpF82TUCaghUpjWaTx427Sr/L1Jm+orp41LpHMazbXaOvumV55amj0P
HIi8lZEp/V6E6vAw1rBgorJo9lW7lT6sZoRbonrWsKkhk0jsGilaxSowbPOZEQUopkDJ3ziX1vvG
KnAtg3OhvUJ4k7JROnpvrdkXe0VUyJZAdFysUoedxqmIrKtvZe4nVxPl3GnZwfFzTduu64l5HUP9
KDdfRUUFsJQXYf9T1kSRaayddEw/LA8sdItlLx4IKi30CAuRYrxiSHVOLjlVL1amXP6gIY4a2gjo
69aYEgsj8ydKluYlNVEWebLww3SPL0zX80NFRFIUZ6Ch3Z79CxF1Q3DnHKCg6UVP+Thvt02rQiPv
s3one/hD11kbw/QJmZjlDUHnsPd6UMfnjmVVIuzyLLqG8jA6xZm9c+anLMAHdIXeFYhhePbhii8G
ypw4cAVb01YKhqmwS4ott3wvRrVcAQ38WYhhnCtvXteRpjpdRu9SmPZW8Udj5Q3poR1q4MFwsLZS
QjfiStnqresfo5OEt/k0+zZsXbRBqZU2aaCoP6Y20fedZOJ2UcgeN0xn+SY2bv4lasZ204xqu4w/
ZK9Bz1t9nSCMWdHA+JB/kQzPCop2ZytR+ZhVyUs/OcXC086T6EWppnf4kc1O/rYs0fIyRMTkgDgJ
CHT9bebQwruPVOoCnogj+5xYRNmaP4nwpLuN+g7UwYWiUdIHBJ+5rS2FQ0RVjMiYDHGXheYCqRn4
0I9y2cHF2wIuSMpTimxhj6C2XtsSdIHWf8AVRqzb8i+xTcjr2FaaPdyyDKveSF6XBWTArjsNNbET
rxtHPDLoZVQ88/vGVvOuvVbhmI5fhJdHV3n36rlq7DMkEXLFk/8IwstjWJPegWZ3/Ig9pN+4U6Du
Elhk59TJBd50oe66ugQtEPp8rdKuJ/2iL7Y4TfoL8GjzkrPLbsuBwGOp+Q0S/aVohPetGO2XIsEb
n1vgXSZkA8fCVSHFYV7UDToUnCGSY6p14SWNYdRIR682TEB3etaMRhs+/2BOpHxxcL//fhB+PAfX
V7dscstjPsZfdKq8bwPNSUNnlIqrpFw1wDI3nlYz5J83TVfunx2HvO3SYQngIJaG6mxCGaldghbZ
DqpboZRX1XNlJb+kbMiOak5zJUalpP/pmaXyTQ/Rgbl1bdyR48gpVFwH890D9iYva5j5E1+QnEPa
yjXsi9zgCoZiqFOBoa4WV6DrqN4mrrUN+PyIwzECU135KgsUmW5ZECp2LjiCuhGwsMotrINjcZ8L
33htTPeXGQ7ZvSSCLtEc/STrE+fSe517oaYYTl6vnkaOQaRUpLsitbTrGCWEKKSYNTAd1qX6xcP4
99VQxxb8Rv+mcJyk9TRAd+qHejvyH9R7ibmpTUBfVd9t2/nsa4dFcYYeDu+4Kux1YhX6WhBRsRr9
in8Fd9Wa/gMx3wQ1baTcQqW9uprCJj+1Jq5BltR4++9dDdxx/6gPLW4C22ZmZTHS9+Yk5b/0e8KU
eQMzU7LOG8teuSOLXTRnw2Z298yu3JxEjhewLo1mr5j4X1Sz6J6Rlu1CphtMGMQ8l+4twM+vfP3a
O0OhZ5PWhkW0lV9q+kvqM5OA4QtHywzje8lA3HeL/hMzdF4l/Y9YNMQ5TpVxEGLOYkrjl7Szoqv8
AoH0gAoXiW8E+gUXNZ/aXWfGHbR5zFakpcBG8khQs10aGRPn1mTw17bX9KuaGDTCtuhL1QVeKz/X
g518alVavq4n70V+tZYiDcdjYefTtVq+aJzfdiTPEDwyF2mOsNI1AEkdXUoKI2dIE22FSdl7CUod
wa5pustVOL82GcO4Bpax6oYAVg9e4p0EhqBI+xWRrLZfOpxUpS3GBLwtST6F1yBU6Qtg8kd/r1X0
GGpnN7UoLOXfCNNgJWkEeSeqjauFBJN1eKrCOv40VYL04mZC5slVH1X2u0h0mv3SYvMnu9ggYm9T
+lQpILp65J+Ws5zNjeR5gYyYiN1zYCRbOKHto9kGEeSBpqVp4nR/yAhD5h57tjlCeFnjdpjFCJ2t
HIyAJeWUtLu4AfDJMPmCNyr7Ug8bEtywf3E5758hfXEvvHVFG78NfsvRN1VZduf2AuHPXwyiTdZ+
imi+DMgyaX33ndTIfp1bTvOoaFPN0dzXTtUUg/Ekca+dLT3T7EWRD4WL3sQtdNyRfDfqMRLXseMN
rV0bMrrj3/MRpwdt9/o/FDHWPxuDDi1TC1oXhw+Wor+1TDPfISIU1vPJc0N12wOHbexc/T5fGL6+
XFhxnb2ZovxEIQXHUutuqa5PRxGU5trUwvRi5T7yHdQwFcvgMUb4vjYs9eKaaEdlB2wsS2YXtvdz
qYBYs7cy5gX5WABbp0B9QTaWZYn6WX4USolQSo/q59qhqgD1A2SyHF97GrTf6v+/SJTuNaxUiOpx
i6NtfuckprFJpl3q9M1FviQf5GJd8TrJHc2F8WLwH2uR5f59iu5pru05Jt1/h/Mq1/+7FjEu8lNS
5dNzXA9/pDEjNb2ApVxJmbm1QKLTeWkWVgmX0Z+i3WDUGqhQTwfZCpae7QqJZr6rI9az2suVxxCP
8rWOlCOBcP6jMfX+Yz6BUEDnTJr5/Jp8COhFz1KMU62ME7M4m8hx8LLbikRg1raaHMuBb11b3mVv
1Rnjl2l+VipOxTLgeJyOYnillk7orK9jgWT4cnFbI7pAX5DCXHnQ9TMIcfKUmJSW+piNAA5sdAOP
nacJfC1ltc8R7GMsjM8oeavbNJTlpg68BHley8+Q+egASmTSrXywQxR2cRRjT5uT7MAWbzTVCh+7
+Rkdk3jjzCDg/Cgn4cNEcJ5wki8TzfSqTdJjOlXqov9z1fKzsbQcNQrsiUJpvxjzSDhvk+RGAty6
tZV1EgIwZ2CtrFsj5irRg00tr+afosb65hYh4QC8vPzC/Kum2ZgQDI0K842+07RMfNZOU6/zNAdQ
igts77T90ST68qEinG3RBPhZvio4YxOkkN1gz4kf88WEyHivqHbOTlnwOYO/wbCIc0YRxd1Fkk4c
gHt1DOLuaE+JrZ3/0k8Ij8mMHa1uHZndFVQC1UDZtThH3WNvmej350igITHO1gT1scPmHub0koMw
wy610WLjbKrTT1AizSYrkl/DEB6dXvme65W5Tsm/GCznYxJVjtpLuCtb87YBWMm0zD6nCKyYpW4U
vaSAqfVXvbGPccV0J8KGY80YX+V7oGmUPbPdLLPDHyJucSEncG670Ttx6ypsaHCijGgXVQbe9IE/
kQyXkUbBHggAUV8xTgoTkzY0goA4QoFkmUDborUFuTPqqR9xTxMQm2wc4JftrrQ5QRdV+qVvveeI
wcEhCZjwgyi3mvis8iWbG/20dx1MPtnK0Kp963S3Mgh2YxZZMwu33ib9F5IY1E0i6vwCLpLvAZU3
vinOnyl2bFYgP9XGy+wpXCVNEzxxtvbJeOA0MyFgzconP8+CXT81l6bC/zcEhX60LPD0tXdxasNb
uUVsst0ww3QZxYskH05Klr/Ytg4sk9M1J0F7Ws/B3IHotnacDxsSTlZaxiaNTeKIkONrRe3H2jpd
Sgi8hAMeSMP7MZk0dSf1w9QewOkkK52cq47opcxpELGM/X5snR8i9/imx6I9uMSGx/U8N3Wm59SL
MaaECDc7zTwy1sdBFJCX0hWReJkK6zTmFZWJrV+1XPlRa9qDzZ8zEox0V31xTTP77MR4b0BwX6qO
+7mlzF/1Ss77B7OhFe3ZUyJ9rdWYbFj896ATrNUcqse+C9JnILLTHVzc09y3btVcGZg8W72+nbzs
scl/qczDfQPpRae/T2NibwfCgqswf/GIAIWpZDQH01OR/7VzP0iEF1et3/o8HK5S6jbOVy3gjtmw
rJU4Cg031V8bsrjpj32P6tGj6aSmu9KdVHR2avcc5/2pj+iLGCJpt9q8j9GVixENUjI6Xftl1ECA
hn5RPrZ9++rl/S3VhuD0GxmIs7s4N1O7TtS0vIXzGt+7NjI+VB9Fdsu7LN+0U7bnJ8S8kdFjfGQG
2PZ0IgKw3TgIILVmAzB2g95+3WGx8PnIBt6uDPdtDMl//t/YPetUuCG6yGEUTwTT3bAorX37NRbp
qh0nFu2UYwX6GPUhij5Kw0M7SRxve2nAxoflT9O44FTneHtX7UPjHgKSdzosupm6GwaQPdEqDb5O
wt47wZVgcdNfpdHXXrjrivARE8qB7l29dOsmRInRIovJi49Oo7rL6pNWg/90/bWmKjDHXkkv8NaB
+gaJ5lvOwnN3kydJQBIi19aV6UPTKpUnD8LT2Rd08nx4LBhOyWm207OWzxIS42KkJ3Vw681UDPk5
H6inejP7GQjL25AiGt41OBS59mH04EHIUe9jLDi6369C0KprIiTxlpkJEhOM3pOj+0+d769DNyPP
E9jPKeneXQs4i3D9l7rxsy3dnrdRU5n6F3gF0u5L1yfVNRUK6GjXOXP3qccoBDRbz8ONcSrYJFRD
26BtOviAhs+CeBd1YhkZyyY9DjYg9rwSID0HvukhsVNhXVzt0bzrKtaGCpCSSL4X+OeUauu12icU
hZZo23hYpUxkdoJwmrE+BslkHoGafCbeW+sXKrj99jtmcub1Xeo9yH5OFeKLctmHk27dY+A6m3pT
HtxSrRC0DQfbTsKL6jtfZZuJfipyKTfT1wYjVJA2XX6YEo/yDfjdNu71/CkrSlCRU6PSUsQvY4uA
qF4DwQjZdgYU3JppcOEYNyNOx12DqGF5Tf4UlVexYd5nJdfeiLGZ9xfFozDy7Ly6OVLk0JSkJKRN
RJR91PRvMGNpnuG6lHnRy/818xpx0LTKc5FJsjMQGAbDMdh6jReCfQK9OM2adrMca9p5uo+Q0EUU
hRouF/G41hGWbamiVBJG8GLK6VrbKOPOy1xzF836Oj4yY/HUjgLCBOetaSdZm+QGhuTyxCi3JEXU
JjomBLO6t4YIx33ULoIOhoccA+enRYJP0wARu5WAGrMHS1QjdW703N4uvYz/OPpqcwjxX7ExnjaL
GpFserYLYcL+m5Bdpwq2cV+l59biwEatN1xdt7U3CR3MNbLp8LzM4WTtjtvu0LDcv9at+o5OhsRQ
b5x2PRy3a+/1m9RkGezU9jmfHOVgWTbafRbSq5DNxz6M363G2oi4y19BVVyX46pR/NDCJ1m8hH3P
XIwIoLNHmsKZcJJkFWXEUZB+6z9nOpGcZanT5G88uhmJODEdY04dqMWIHUZ5aQduIsMyPkOrpGkA
Ax//oTrh7I2zTQZVlXWJyMayoWMlzxN8lccN/unv/QTVkubU9DyoWrQpGna4PtsYVlW9Kc48080c
UAPCNN6m4hhWlXNLo655GHWyIOdTd1rF8TrpXN4fjCnJ4KgMhIW96efyEwu+ezOma1MN2Mdn4Tfk
ee/K4Gsf5DmuZK+6yrZ6nVafSi+y5VxasqvsPEI7GcCE1drGdnwVQQuDs3Mb8nwjcR4jDsL5TD8V
9bV0IJOlKoUUNIkZfczUPLxI+bgrguTuiC/OYDS3pS0KZLm9Juh97sMYnSW+z2UA+ZRZ3bGdqR9j
1WQwCQfzKU2LP1ya//7107V/nHYQJuqOp3quCc3RlJO7v3ReCKXv6wCXy6mX0QNR0ZX0PMlUEnRj
jVBv7l7uwFRx3LvIhm5llEr0o7So3YXzo5tTUYaqstFw1cNRDntoHfDNG+JDURtbBfbi4x+eIQPf
jK0+wMW8GsR7BMweb3oaFxfNq2009gTCL303PnKQYsYE27mN1sHs/CuRE4AP7+h8KPbUr2U6Q0ZO
0kVGNISkMR2ZdR/MJETci8SreV9aHCNIKqoOr9wERT1c5e2luxYlXZiJLTcDcctzbLV6XZp6bXVc
kPo2wW9nCdsXxdRwmw3lu+U77S3qYeponfa6eG2MCSdP69cs8B+aqawbF5C10+oDnuQEtYfbmOfB
7PqVfC/ZYOr1wFed4RksYPngfixvPX/mRC0Y76wxir4OZEXtk1ZpDmUS2V+mPr5NnQadlHFly7a4
yiSTo5hTYZz52LdISgzFvzDxwuXKVOUvIUQLy0iwi60c1aTMxt/uS4vd/ODOD9pgYEmQDXuzKzCn
0DPeSNSGcHEMoN0/GcJ9XuYY7KeM5P3K3TRViPQ1hTP1RyCUqafKTv4l9hzDx5/s9JrDRhLtK15+
0JX6Z00b8MxBSN0xtXBXWE3yo3Q1pIN6XZrmTGI/CAXFseFb9W1JsjaJFAN+FpIsJAiMWjQkZY9b
a9mNIqoUGkYA5eQDjkuocvOIVD61ItJusjr1icPA4tYMmgDA6tWPUi4iX0srsqPa1vloQesftUEz
776j1SdrxEg9P1PbwCIslKtJtzD9ImfZyKe+D/p6aYrokAXWvycPU9W1+4jz9NJH44Z7ELFlU9pz
uGb0XCqwqfAkDXMEuYHIAbh/lm4kXFRtAlq9TlvuZTUb0xs/uknxEhfbIjHyvwhppa42UHrUA3Vl
n4dQp0k4BMmDAl4AARy2Ytg06Wm5LZqWe4pRcEP+2gY5yvHflxXrH/N+VD44bGileKrL5va3Hgqd
cVcr1Lo5GTT0EpAcnNlDMk7mKxd/2W1imgkeQbNe2srSN2bKCBfetf2StuG4n4po3GjzU2Ys+Xns
IYCrhbA51oT6PW2zq/y/OvHQrgvy//T7gnvBekVIRCtOPc65r5UgkoKe6TWdH0yL5B2qAqKTPGqO
sm93ZGLjMQ604TwRjIVqyVHf0Ygjdp4i6x73tfZQK30AdbrU3lOU+ihoyLdf7PK+W3VvvTZPA4gM
UBzKVmwlzbNR5ON/6CeMf9QIumWquN1UollNU/+77aEPZztmORYncmEf4pCTnmtp+luAFAFGpBHf
i8mJ1k6G7znMrObQDILFZX6QjZM+Dch5DDgJ1Y64/e7Y9LYYrnYp0ICJ2j7WvYl3R7MVUF7deLIz
86lQhukGxHu7bJqhk9VHTm4zKcGdpgcSUPp9OCnKpsYL9OX3U6mBaSZUd//+xdLMf0wK2K5s2yMX
1MB8wr71v905I1CxMJAOeNLAJMBWN8anUSSLbATuT0/RA66J0GO+Mfr4Gre8HVWSbXw7Q+VaRu9B
0rwPYxF8my+Css22darXG3nmzFvOd0oGpC4bjFk2iFBNEjKK3hyofasnxc+a89Am7l3XCH0h+03Z
dpXqEJ5AP0IVXvBErlx5qDR1OrRizgzM2RVSLd8GpjF+RDqS8HxAnFvwd+3xbZdvpeipzh3XZooG
YDO0GCkFRvYy9cSFqPRbJ8/yXgvlpySsTa71UODQW2PXDJ6haHVLgldjvTWg6FGl9caxbsZ0p/W2
cQjUKvqapLQclLK8WLMJsRtDcRND/EHa2HA0jMrdgZUG9FlUzh5oafskOcze8GlppoVufLKo/c9E
y07MB3SkOwb1slCeEsJpw0hTv+pu1R5U8BHe+CXWmDzza3xJCRlROPWLJyWGa03lMGwEuCmaNMjH
l4VochtlO9l011Ql+AxUZfzKWEysrFx7KvQqeHVK95HhdfZ96F9U4gdjf+JMbNkwYpQ8XMsg7rGj
OaSjXPRKEd0Z3rCQyocGkds5tmkUz8a3BT9eq+G0hQc5MVSw4gdltN5lPHbnucXBD9tyi6Ej3w+2
269tRt6MDucoKFlsqNU3EqSsIxD5EsQ5EiA/U3ZBMSa3CIzEX676qUvXIychtMmQjcb5gc1P/Y+u
P6CAvx8fPEtTNcvQUACoGuvt/94PXYRcqx4TToc+XRXZWkVt8MuyCvduZGSs5rmGf8ar35z/zf/G
HMFnQPMiiIrm2dVJ55JXfUodXZj00+yufgZ3+Mfrv3/j91UCNtTGdyeXmsLA51MkZCTPZ0JiLPrH
+s8rczL/eI0z4GeJy+wk1TQTMv7TUtipLWh8cyr3KYXO1XXsck+Stna1qhdZfdnpY15F/ruetueW
c+fPOG0Ak5LIi0SZsTH9eZ1bj63PPy81qyyvaoOhxAItDBJqDalBoH+wsXqRvGXtWB59m+yKhUGP
upYTDKFp+zDM8SjhttkXvqtfCz2hPaIqsJj8J4U6W6xaMAuXxCir8xw93Zf5AIQnHt7FmGx7q+BT
V1H0jKXS7E3hRYsYekrMZp9yL6xbqQHmjBRu6zp5FtJAMmZ4vJLxTenL4V7BH3jUo+oriBj0GkMi
tkHXKweMmtpmAa4EE/aALNN2qZpHT1LFlDL+h/STklqrKHgOWSqxvD/pk+k/FmN3k4YQ252SLel/
ORBOTEhLq9vSQ7GtlErZFVFhcP8RQdj79gNvQL2VSih5VTQaHxnCz3qm09lxGIHgQ7DZ9DqRjQ2i
lpoE2r8QawfrE5v7dE7tVpDVoBZkhCKp9Q0BN86loSeNibXgPxl1Dx2weXzShjlF4xwJoKD7GmUo
mQYU4+A1Cp0vcL//R9h5bbeNdN32iTAGcrhljhIlKvoGw+2AHAv56f+Joj67rT6n+4YDIN1uSwQK
u/Zea67lpKTVWrJjJ376lTsM1kbAKTiESEKXMktxjvxeJb6KoI68W4ZTQ70PBwCgeULnR46udO4Q
AjdKdylrLGHxuKuaCBxgpr2Pnq9uHD2mRjPI+55o8z+AcF+RFE+AshYvZaODsUZ5VpWU770K4lWo
Wl9ToT1LsZk95M3SaAh/sR2lfI9Us9vkEfZLBYX39dNRnvGg1gb1xO//IlW/LV/AgfbDV4mPj03E
Y64W0RKfQfKJO9JTcx1z6WsWqy5uw3FHg+zFMPzHpCmsZ/zN9Za/1dpVIb9MoGdaPr3nYRsihaf0
zS28+SPNzd2ETY8mv7/vxl6co45Wr9N8k77oUnderNjuHm8elLyHfGbjNp9pduQHZMekZP4Q4pkN
ovwMDVs8z7YpyfryagzWOq65iQFhYTfBWf7LK1o+iCeZ4krOuXyJA4Il5JHdbzB6KnCf5p9KtmLk
C9qsaWs45Q8bxBjCBtVejpMeDAtVaYrz7ZB95SG3I20foqxbhTr25H3qXCzMznDnG7GTpYpR4IlL
QrIe+49hox0/KFWULKW5KGS6AC+Bf16ZmZc4K93H/yhk3E8lMrUxSzYjW9Uz0Ue7n2s6EYV5VLWK
jll73tYGKqRCuy1gjqZe2NyZARwghXpgnTXUI2avYAaPBnYIxCJukozfSxfkPOSZNS6iygMi0VTJ
ySH6h77Z4raatUM73hWV2e9tIpK2uiOKB2bqbJfYeh1BNrdLWd4082a0gVa7alEorfNRj89li71o
vkRaOtPIw9dWSjMZv+FFugVqdmUsHRguZtn9emyxCFlMERZTYAV7h1nBgyv5clY2YfkoHnBG69+K
IPl9QI8HwVsBMCCMvfjgIcxeOp1mvcRlMyB2zutNBSz2xc4SBzVD7u5HPbJfZkT0Qhmx2auVz66h
0axD4rtosUItex599zsjVeYGAmmq6qTNNgic7lxUs8pQKU62FSEvSI1mi/fPeG5iL1w3td9sacmj
rjMMRoJFsQPg/oMKz9x0GduFFRp6sAh9Qju2tk+/X4rUjFB9NESW/vlBo433IjHTlaE7gMZcQEZy
B6Irnr9FDw7cw1XJq5jU5rUy3JdkJrr6yD2MKEsOeMa1HWkeNzFUPIXVQtihek0z8c6kF06DYulv
VN8Y1IboL1rxIY4W0zsVbpFBO+rsozQEipBYqTouEfATcyo0nDOy2SqEyaoyn954IgKhVZZPNsKZ
9geTZv9HmjxrsCS/tyGVdNU071A8TDTB1FHyxZ+PcrMATTFqysbSABbWI+5bTXWJpMWo/Yh2cVmW
dXyRb9HrnwHJokrWKHK+0gccXjq7/Yk6JP2Z2kuQF+ZPOt5fJgffBsICcJVzMzSa+za41Nlci3FP
rOQuhz8ZkrfIT6/bLmlNYbmH7c1jlPp5JX+gSEk1KNcFPYn5W3WTqfoPnQCEqM+Vl+4YlooYCmuR
57Ij+bPyQrw/0IJO+0PkGNFhKLiMq/EuiPqHYIzxdWL5CyEDdwbpmnaTTxc7xnKTlaq10b3Wp4hX
tiA3oUjE0fQuj4pIHW9H4a/35KcDXcK//bkgyb+hUNOOjleMp0EHNVwndfWO6Y+S2MqLM8uFe0wi
MiHajCUk8JWX1BqHs6Ek9EDm067wpp2t+Xzx82lr9N4KYfR3uOPeEhyh/tz0JBnAm6h3UmrIDIVT
PKhEyX5PiXGDD640iAqqON9iLRku8oUOerJMmSBhs0UQhFnXu/crshK6+agSPDaTJKo38gPPgW2T
e7pGGkgSEBFPjq4RD9mTa/bBHjwej875NDfNdw2U50AJKB5BlNcnHyXASR658xFQNYfaJeoVoumG
gy7y9qwMdxIF2JM/s/bstoWggsZfU4QOyC+bVkQ0J3tVerf1QGPlnfVmVYi3S69n5jk2kmsXiAbk
kL+IaXMwvjD6q43tYDmJIL79fZLokNED/+hfam5uoioj8IbU9eQYEl105/dQBB0vbbddDr5VZMJf
twCaoEePH1ij0Es/3iN61VmMRoBGFZ352Rfp318aonwavykO8v24xj+aQ2Ldh5NAaxBkzTqYo99S
HRQPoTXloe+JfqOieVSzFiVlusSfzyQo9OujkhvWi4e0TFaYKbTZXW4ryrrF+43apVfXw5z+ltmM
4+PefVKUyGzW8XwNYUS9V90IKkBdiZX0yP92y0vzvD4105FwlMAiIOBWa5qjI+61In1pOpUI5Ak4
mDLT0DQQT2vX1soVnYx0pbOZI2qBT6eWOZA7RnuF7R7RNF2in7iEL3a/JNl3+Bo6JXO/xG0O8HqN
R8evfyYiRebbINkfBLM5uxdvBYEpKzoWzh0VvA5jt8cYOIo3kJTpRsytC6MW2cYw0nTjiGTYeiFK
Q8FiurAaL79TPDV5NUmSmZ1eKNGHBdFazAiKyDinRjKtTCOu3hm7HtA8qJs8y0yaoWjC7DASN2GY
PFWZNi+oPhd+JNhHN33NbUi92PfV+2ATdwgvJNuEggJbVUp1lYYOz8Ggea2RFG6rHvUZSob+zRQz
5CpWv7atOq1IU1KPY4OhYDASKoU5FDTtMfbcmqZjn2UnnUiOBcruid8FedMgBbylkeYviTfH86i/
JHqFj9FCKNo16gWIbRaFnbRM6sV0xSuNNjXgYqDqmBXs8M2CA7q/fB8xCpJRmO28J8ryTKBs99y1
jG/0h4Q8tVoMa1tSxeZ4ud8f4PYcoPI45j371kVfhcm9q8JfkFz/aGRu5LQlbvey7l+1EsRDq3uL
rqZ/7CP/ejATRsudrT+PVm3PKeHsy2DeLjQN2thapq+xZUKGkS3tVDFe3Rq5Y+ir4njbH4Dqbjq/
OsFSL5Y0ZqKVRXHwRTVsAMi+/R0d0imJxabVzZ2OC+LooFO9u/nWUgjsGxUozUdTVbOno2s4aP0l
+7hQpmxBjYXOghSyXeAY9rGvhmzn0TMyO/3Zc0YSqBLrQQoT/XHYojuDhWNNBz3NGVKp0xVhQ7ky
Kg3rBNZ0jQl/fklbB/h/DnpM11L1HYo2vNU5lb4S7YYSC/gORAtn3Y4YteUmrQmz8j6suMBKlina
RM0TIzWZ/N7UPNczTahnT9hs26miUCZQ+VKNFwszzI4OgvVFNWsnMfq4R8NCFp+5un8fCPA3lVFA
RoOTHWBHPPoqEg348bfgacUE/jrC5cjojpppUV7rGc5gkKllRG5xRVPaLmqrhWMlRXWhwBSit+EX
uZE1zOatt7nFCuWq1IZClFm5UZlXXQM0H1e22utWTYJXz8i7c9V6WChowF3tnkIaMz+a+WI4Bo7O
/eUAlmbMNS2KnPiNWo4sUDG8pnOMXTqn2iUFFnh2Qu6SBoWxIh3DXMmJhON3zWkYhxM6urvC1trv
MfIveVDYxabx/FWa6OlFUqwi/ESAiNMLUdHRxw6/9TvMua0T/mXYydYHgvLawQDYisnMCHSjY+14
5rBM6YKtEqAS55GUu1OK/2udodfboMFpd4M905tpIApuug0j7AnUJn+MdbNhw0A6baSnZ9nQHVu7
OdqKaS/k4FG+kN7iHDV3OrUq7ho8ldoiKgUBBWkHtDTTVh0S0R9FjZve4R5zlEsasNO0cJVdp2x8
nC+29yKrGvoJfvSoVKTOlAIxtKeiD+zHVx1q0krq/yuEZIu0Mcsbg3++2VFzdcuuM+p7U1MKXM1N
/S6PtNT5OJLv9cTJ85j9wjOte+jgkJx1G1VjOP/cqoMNHYYCuXpBvbfjyr2PyM/gL9PL967h6s+M
ujjofTDcfWxTM2jCVUoesKanBc4U577t80uZGR9mqNJ0srPRE4IlJQ5mVNg4PfIWvl2vXfqEZkUP
EWqR41VayVZBp/v6xcLWUo/+wbSC7zIKN1C1fh2D5F1LNjPJjvH2A2kSMxSKWtRBNxtX04lo6xAm
uKwKIaD0jN/gO8yWX0bMCvMKpmnsxKx57FpBzji5tqPtbyiLQG/UY1mj/foVARYgMNVdHfg3rlIy
EoMo8L65JTWZOxntKkX7SnQ4/eKxNt/lbn2aYsbYvdiOk9HsysAabzzpJKXrKwKuUMfZQ3qYVq7P
k4hgqep+sEpmRDdE8JR9CX3nRZ8hPn9rsyL1YmGCtmRfVJ6mxFGO6O18J18rGFRflVxcqhY6IAzg
s59G5l07BwhpAXAdwCYbMIPeyeshn0ejyS0PAHX2gPTYJqyqq3a3Vlc9QzJyZ/rLH83kZCXdx4ut
p8lJvucaw3YI56h0r5q++T4GILnOMk6gVyM9HUVrXPrMW/9//4460pbtaBE8EYt6IZGSAXkS7Akf
FYShz7mIv45Jpn+dDwJV11B3dcZeIoIFLGmkBJfKZjSoBOWw7wlGVELa5iMHhS4ebnPKxEKkZNss
xSM033ekzJdBhCIAv3A/mXn4sxndv3Sl6g96XZcLGTWmBqGycUcRLOVpmrnezMrz7nuTvWUyF9xG
Vpd3jj9spzTzzrKyVIdagdbkYGkyja+yMMQTkO0DV7RYGmdin43wqcVCDDLSihaq5Vt3Zp2/MUeo
LloRq09E166GuMTj7vNEmjErXmJUR4wHwd4Opw0guvH4CeEs38urXF/5bfjzP3on+j+HQMCpTUOd
ncS0/D4PgRom3AzLUH7dFMxI4bqlWsTaJhyibOdjEVp2Mna06CN9K+tzknsP1AHBQZhmvTLG0VqZ
dfNia0ZzzHvjeHMUUbidlNzLkXs5r/I7lb/FsOAtf/JefTQ6e9TChETkir9vO6LmZwfkMFsep/kF
7N5aQDE6F2Z30Pooui+EMqyJl45OVa2jGott2lIqhBHsuf3cQiO8ecCz1qnHTrj2Kg7ppxQIvZYY
MtKXj6Mft+nxvH8jS638YoVieLI97nDMd3sRV9ZLlJL6zPDlLS7DYd+CbJ809QxZ9afsdABlVM/E
Rv+UjQ521OAuw8A66hDNJYQQO5a1ilXwC2x4vU3dVAWdM09Dbac8xsIJGOIGtKLmPZTIy6FA5VVg
EiL0wyILnqlLspCqTSniNCs/OtSd/RgnSbK3MKGs49GwNm5QV/RfwFkyHYIGrPXDKYrzh6hpyCfP
q2k/hTQ0zRCZEapS1H0B+ZODYeCgy5tj4g5fKXqrlYZSflWJcoe0HNrrPMr07FHbWnOXtQWctJGz
XzfzSzYQ+ImqeOSe66t7J8FAWU3T/cTs4hy0wxc9JQ/QydTZVc4X4rxXmaj+IyFMV/9x1RoO8Bbo
HyYtH0B4n/B8td4bCN4xj5RlGRMwPB4l7VaLSuQvZakeDLt1LogJnwJoNZnCYEEqamqDCO2bPIUN
inPu2Mz0szB4sIlF4+pJnwpkvBHzB27XniWYI9rbYMkQPi81M4iuNUg/dmppA2Vycmm6Rt7Zp9EC
/SQXV2fszS2YR2JKQot2VTsLTOgPeIw3xo2qAprC0M1krAPUbUyFQfDCNL3exqzlHCPl6wygITrj
dWvvrIY4XBm0LI9cJX3EMdxvTb+7zPXSaJrqo6yX5rMG/+WjvCbnM9Kxt25sbQeXm1JaSNQGsFxK
DQU7glRObGm/vaEJ7vRsYl+XKORxxkqrn/BnAhNzWXa3t9Gb1b9x35u7Ifpwk9fDkrEA7dS5ycGv
ycQhlex0wC6n2iy/y39YR+zUeT7TMTotOqmKsSNAMaRzu1sPS+Y+sEPvQkYzJvuQxRfeQHuqNR27
kQo3SP4t8jQBuINLNppeiqoaN72WAdFyxLFnXlEu1Fofy0WYoHNnllpkO6Fqd7JmYzVpNtCNoaLH
OMBI+nE3t0XAIleNziBRISLRxz0CMe0FfexGBrBY1G/yUXnbow3xBPd4HMLXNCCoAgHDX1FMBHA1
9eldjI5/18caPi+o3JchI5ghnCvVuPffhBgtRCKZs8Rl0ynXyWPf1Tbk2jZAeYJ5oaka7WrAr934
tqFCcFfVnUKg1k6hlXwJPMUm59tw31Hgq4Oz/3No5w+tQWkHSZHL/k1z3Ozg98FRUrRAQ4k7xe5f
cuKsUjZ1x6KGypn4ubuzMkIfGEEEe3mvFlO+sStYlFljXGTvryHky8SJ8KiDy3sOeHghQomwbTNJ
1/O2PwUMI2+D47Lw3kbLo75Vk/4EJMtcqk5AsYmRMyd/8tJqPOxJLI0EqTKjbVQLdT5NnJmbnbU1
rDAK3PWIJVxOolVd/V7aYfwfAhDX+NxrBBkEPAGkISI9z9Tmz/+m0mMsjjVR6RyeKD53b4Irrwls
MrHm3Is4D0IeWN6dUY/BqYlodN8w2mHwHEV+dkXki7/j1/sgYp5VI472pZ6pt/rP40kNhqXLDjJQ
BC8xqSgZNAR6TFezTL4KDpbd5Lmbmw82YR934qamwPLIqkun7LHrIANY4xi/9yYczMCAc2YMpHrN
Z0JPPt5PndJ4sNCNM+bLXzrQDPu+seAKzqc5bZWt7g93UecZFyUfjUtFpuXOC9HSyfeS+YNKQZ2v
tSXw2QZKRzdFaHbULtqVfjGuxmRC7hcn5l2Yl2STcDcYdwRAoN/YirR2/upz7WxitfzuauiC/jiY
2un2jsaBY9BIGN1IWfUtPyqNmOKkmE0NMhun5H8UNfY/lJimbnNh6xrkVkZC5qfHg0Husxgynxga
d+z3UETMYxpky1sT3B3gllYt4wg1bR7JjEpWLiHVt1PatsohwCizUFo8OI3ATM2GnJMMAuBzhtdH
EeebVLcdl0BN3hyzRZDGzEHbuCEoUrOpHo2kuLg8BR90o86ubRHulWRInrSqOChclDuuD+tOJW9l
5Xdh/6yyV1mQzdB/g1XOzW9H16LN6mWouxPOz9g/FqYfbaayHe4tKwS5lQuWi/loUHLg7TZDkKq3
X25tCLU6CDAf7yLPrIWoCD8xW0SJjuvtvdwgkYHGkuwu+ar/OvpkdtTzHioZp+DS0ZBG7HzfMywA
lcNtWktakMQneC3x2lYVww9l1qf47iGdgu6WOwYMSNziEtvBP+hGh0q5YG/2rttsPukwoMTxjWXb
UTwsZFkjCxwpFkp8SnMLtEliZ+maegWW8ZzrJF8CGKSrPnQYt6b97b/87WpJpRhd9yeYfGkYbnol
PHhlUp8HU4kfoS0HG5/rb5XofpssraZtF0WaTftOSbeINPurM8eaDWh8Tpbmpm+YfnTc0sdpyHIa
dCp3RNZY5yxv1MfaLCgTS5OxghKtiYYzsAqV6taJhoEFFamkfJlUv9gA2wxuCSvyvTbBlXHrjtcJ
40NZCoM+1zYmvYslAC1rU+tNtFIKxbwOvXXuB02/k7RdAYYYy5e76LU+OUcZEDalt5OzYiLtpsta
DSUDprH5IdVzee2sI4Ro/3FP/VM3ByHYwRCrqijFLPJQ/1w2gXMBv0Z+f6i67KTNXULLmHOtMP6t
5S3S2qWyUfTg4zRIklWoUZYbjXMsPBcoldKF61+nFY/LwNaBVGVIxmKncc7h/CKPGJo6CMxZUpid
y7cnq/s5a2fx0aTJY2gS8QCA/qH0rPhRvpiDDrYsZEclT5UyVs7/vqxI2+8f9gLTNOZtEs8Mkzn7
ZyUmXvFG6LrvHQiXc9dlrrJADMWP2iJos/KF84RYuN6gUWO0OTpsWxAZrQrLHd7wGtzxHCh+2I04
Q9mw3sKyG1dRlId3jpN1EGeL6mAYwBhnsqlh6MMlJjXJmZUJdke/GXCpvw5UBv8ob7LtTYRTAqNZ
mEHf6fvYQj8hkpSP+3ZduJV2ofJdkjgeLNy62uutk3LR/y8+UR5pWm2uOqZN8Oar9L6oM30bE7m9
oGeT0pFEsrYIah6IpqhP8r2R/Ie9axAcVztjfT8q2g9JQhi1xtxOWquvtRmR6kFIIyql9lZjmcJj
a3AauD7tSRI0nv/8L/Mqg9BmqVjdnCjfZtWYkPZmzKlgJOZ5hEgSVRXSbtfowc9ftl71wz7TwNnL
K0G+F/YkTeSWEW4suzd3//61a/o/nyYWD5O5WkA1CkXzU8XQN3DdExdv7U1eMLSwRWC1fndc0yE2
s/FWSqKZRAONCjPgut5K0kGoaadazmjtKVh1LEpbWl0lORoqs3Ev+jiV9w5Eyf/pDNQAt+NgOiQB
zONWMqK0nanwTTpD9MB4kPyy2aJh84RuuTbIp/iap6azSH1bvxeKAjKcTK5VhInxMRvm4X0aJPs6
6dUngVVAVq20RylR2mK4n/wn+rTxrX4HAITAxYOQMgs8iXlLyBbmUVFnBFZHpU8a4fwcIaLKWdza
8jrpMrKiBnsBcRK442aERrKceivdgXBmIDkzWLKkqw5Z0vwMAr2690HVtJbTXonDhpqhzbbe+bQb
o/EErOnL7Qy8z9UIx5d2YmeWMlLYmlPWPZkZ3mmwZ+bWnk/jGDhYTXN1KT/V1RrXfU7oUdkr41Kz
yRRsAsPZV+WQbsM68NkUJCguDbuDIEeggKxzW6/pTwXYjttp2Ri7ribhXJJEyj6CM2gRapyFcD1s
ZIoS9udSQ9AmHu8jyIMMcudujqYVj71G+CxL6V6WsbS6gzUct+rgMC7790tTst7+WJEs+jY0btlI
qixOnwmmhp3RI3SM/gjFZChy/9iGo8tcZiMdSKrTiR30moXh8P0v5GJSmAeUFOLkeEytiD+mjW8a
Be1EN7lO6ljwSCnSazA0H0cF9LjCzfNzbUEL66fW29zYQBpipx56+9KPnPqhqfTw4LQiuunA6t7N
cATHyko2Z5nJZItRJFe81cpO9fwAJztVhwxCGGJ6BAgfrplhm/sAU/GmfP7335P1zy6XZVnG3OhC
+W3Zmjf3E/5W9Fd1EzbApqpjFjL+mfS+OSKF07Oj2jv5QkpsPD8KUMbzu8tjxg1I36pJ055tn9Z1
/c01Ki5fWHEM2Fe31Zdn0KUJhM0X7iK0m4W11O3QjIPVwAyd4UxbdOOze5DzniAMXiwTjE2YkOee
lnpxIv+Vrn8whpvQ98Sd2hbewqPjVRe3IN8PjofchKMeT/ZS5mlOeXVir7oOCLpYgYkMYcFZ6isw
2gUqXPtdFwVWrCZ+MYKa6aqbOPeNaB9s9KRcwb35KERyV5XEgo6uWq3sOfGpKjZD2LWPqSkEIwu9
2qVp469xVHXHqJncM84Z8uAF7dHSxEKrs6Yd9WGgyz6PPTTFP8c2cpnbpjrK+71EfjpVX6P96v+y
Zq7y77TM1O5+3vbUEDxkZSmDRuSR7+fJ7qa5MnoMBAZZGCvATTjACrF2hG5/N6FKhpvcL91jOc/8
pbaKTdkDDUmo7FAgiBUiBiOsSvUij+L5qPDLtypQ5oAXsQ/niE1mdfnFcyzIvoKhJtwmzAyRth54
PoZrU7d+0r5lQN9bDvYjtJNek07sC0htWt9WwKnURuS9sbin5UfqY0QudBSwHk+hygf0TxduYpnX
RKVYGkZ/WElzWm0q1ro1IqB1hR0uJRW9tEd+zqk9lkoLmXvyUXFIlnivqfmOaNqYEWISaQtz0Mql
2/vFoxPwhShxOJwqg3/nqNqgEHR/I+WCWZxYizQNv7h+hAasmq16cfbTgRxMVmoE1LDOU4QanWZv
+gGgmpOVKcSV9iky/JE4GZ9C3S/tYHGDfCH/tG/RKVVkWevCC20S3tPmQELj7vcXHAVWva59vSMd
EECpPc94B0Wtzjl3mnxLA/O99FyMmbKOj2d3ZlV51kqrq2irlbpYJaNv7juypA9hpn8ciVRRsNUa
t/kR6zk3RKw29MlYgPoyvFe8zNxLcaNsYdpd+O4z12Pr0F7qHgKmO7Fbk78HeTqE/XYag73s9URW
E64oaTE4gTG4Vl3/5CDa5pk27kL44+EDCBjCYbigYYavUeUEVyb35WOdvua+e5XGya4Mg4VexcVV
ENApNP8weL64dGpPWEKEZOlWQeAA/a4VVLdyQ4rfWDnNY738ezJk4sHsIAU2bhXdWhKVFvFPDJMX
d9BfYC5sEsVpnturdOIMge3yMOvhNc7GHCvr3pBRDXeuA5YR65C6L4O4oDXAAjV7WOr5RV6uMfaf
rVdhp4c/NKJQtWzsur1GjP2MvE2wGpNbIo6OtCz69uqmOultLTox0a0f5Ivu2/usZfJM91C758ch
eLuOEYRPmXFqPTNeEXWwkwtgWVTt4dZRJCiaIZdlAyPCYHyVAPJeRxVYFfqDVTT5wsN5tXO43Dcx
+r4jjefmpDJHXmOYUR57Bx1YLob6SYkj9ka96DcM0etlA8FoFdrGtK1kcsF82lSWBsOoXUkIu8/+
EnOgefRGK9z4da9tI9nZGMuI/Uo9niTw0Sqtu1ARUFr0DlQZzAV1mRnoWtKWNMKCBfKchNGwiqow
PGF51i9a2qIKmQOdOr87KRTmijIYX9mBf5EHSuF/ydXOeNCQHSwkdNbWUBxX8XDo4efxK0xjnCER
fUO5vYpy9qS5SufB7Oj6EGQG4KVAc+9ge0FOEMegXqjtF6k8+PURQ1grFU/sy9qnqje1dSh6sQ+C
OHgtNBi8/CiA4OL04Fc6fP3ccFH9kaeSd/j7Sw8+DPRHWcFSPtpHcmNr89Io7nl0MF7IIDaei+UK
G0+8ktcKHmf0PLF7mjsJMfQhXMhiPBkgQLHnhrCImuq+wyW87dsZq95rd0jbjeqv2M3dO0kSLuPe
uqQEffXovdTMzraSbkzOZmgsmo61DcrRgPraerxZuNuR5CPc0da1TV1vUfviI5tmyPqIlCjhby28
PkvElPQhZvSjfDGBAMjnqZUyzCqw2ciYc7nMQg8Q9y0mhLVbD8+1DoKEaNB7+QIiyQUvpKOx/vVe
7Ij0fNvTK7MJPIBb0qVWhFL2fzaVDNMGrt5fn0iiHQ1w/UiA3HlG/m9zkCQfR5F6meLAPkhxKy48
RN6kNab8xsjGTK4BfLClCfzncOvNNl51O0UOmq/SydI2Gn6f+6p7kRmYv7MxDRh9C8Y1kAkL8Rx2
nfk48UCmobGi/Eb9O1mob5ph6NB3oDtn2FEffKXr7uSfTUib3tS2vlGGoFrJqtZ2SZPRgJSQ89od
f78fIiP6/X7VoNTj7kR4SFqPHQPD8ZUq2ch/vzmfemOSbGRz2UfQRUTXg08rf5s3WvEl/iH/V3pm
5Fg2rWFbkKLKu2mp4fjoFOOURp66JusCGhb9s3+vGTXZJPyjuLY9W2VybDnEBFjWZztQnBvmaBZW
egxEWz2rFio1VUuCF3lEjJVye08eBZ66nNzwq7xzQauybtauebuR0WGJY0ZEz4Li/HTzZdNvj+ED
90BM2FNsJY9L6ufBFyeHzIiu+oyilWuROR95yCa3DKoZVnQT8FuX+13GAreeqhIPUgzr30hrelya
iy+NEusQcttuJnY6z/XofgvI6XSLOYIu0t6HaCSWznLCO1+E46NWiif5PjjwfB13UQse13Of2R9g
9vC2oxiGKw6p6qEX4aPU741whfdtpD3QFukWctMRmTUR1iIaznJpufmxbwWzET3hSdoFE6N82UDE
u4cdPlaqHVX4Xe1o9IR7pX3J66s988drVbexb8Bu4rm4+YjgkbjY3rXqrZ1o8K6q+O53w3BMQeVq
lUhWGXICow7R9quZP2y0xD/dStK5Eu3yDo4j3vGFJ0rcM5VnvBZq5G7GvO02tZQmBgaZJ7q6yqsQ
1W5u1oB4eOnc8dVCWLC81X+p6nxxnLa4FO4gTiIH2SpmGXkUR1CRiO1SouZiKL06swj1ZWGI8C+1
JmnOiIzX0ioqBDD2lz7yyjs0dwGm62sbq+35prsZIgxk6thpPHy6hrkV2BLdd6i/yTW+N21TW94E
N/9+7RufDBVc+J7DcFVFTW6zsfxMMnABpymEwwLSyNzh21R2JJzb8Jg1jsyw5/u2+5xEOuPF1dzk
OQ9Tg+14jyGkjog+lSO+vtCsU4n5DQQlNSSJKatSMPWWR7f35k9z+d6ffw7xDYNCJcnXGZmcC+mA
jcsyOSWiu//3H9X8R3PHYUuIxwzLH6Q/7XNfM1Q7ghoMtzsC9Hf2mTNSSaDzXmZCRdaJy73DRMDI
1hzfsjmoInGNJ4vR8EktBgX0rLunoR/DNZ1HW/OzIamc6dD27ZUq+eOtKCgu3PfcjNBCzqMJxw70
8/imdUpPx5ddc64YF1+jq4wmzT4Bsu5PVZ+U67GuVcQTzsUlh6IHJP3GckpSUZL/HN0GgXEePf37
L8Sa+aB/LHsO22cTt6zpWbQWPi97mmUzOBnN4VgClaEJVbOtnJHwvjPsiZBRXmvP/SKG/ous6ho3
3iVN+iiza2Or1g5O6f2UG2ojt6L90NWbxCSP/TcYSh5leYzpRGui9Wg7drW2OgO5+kjbq+4FupNf
cmZX79RtM3nOQr43tiT21rlq7Yeq1J+5LjvjWR7ugrymKvIKKCHzKEKuqUE77iMRGUe5uPrlSAom
3tsDG7qTPW8l1UlcGd3Fr5kz9GsC0f5DYOP+P36dDiEziF8cwj3Vz81D36+BLMDIP9xUNGaj+khm
NJxBCZkf0i4Li+4tgkV7AW+QrsAnG/bWNumgjUoPFGJyy43vpuWVjqJCVHQBqXUsrzDNymveNizo
9qvCXOJUGsmhqGvTRbFL6yUEuruSOwo/nw5keeTnQGkRFzt6A8oNvh5/3p8G9TXJgeu3+nCQW6m6
s6xVhDdGoUVZesNbFIrHIcr9B0hy37sKHSWPA2vb5wTJNS0gXXlUz0eSsGSRuMScBluilNAAgOb7
NXHh5D4UrxQB5NrXvBcPHDYiSmZwZuMEd/Q3j1XnB0w+5jBRQwNYh2fr1ckbe61VKklw8yk4phEa
nwhQv7FRcHx3ZP4QrVSpm4U6fJ3PZFeVryS4E4EHbsgAqi3H4Xmrucfb4vrv941m/MPE4tj0jjUX
56QO7/IzfQhdq9srKG6P/KFiz0I4PXZNSDWYeBvkKmLjZgtZ0dQeEz+ybl7NiJ5+3o2vom++ldhP
2GL4dxL5SG5Ztvbwum8Ul+f92GvTUoI8K13FUj9XojcZi6l5e2Vifi3n1Lal3bM+Z09snYujQxZi
qfrXdL4B5YskGPl16n6IYJpGB7UF6G2jd6S7/EboMmX4qJRx1CFgTkequJFQ6BLIGaE/9akO/4+w
M1tuG8m26BdlBObhFRzEUZQo2rL0gpCHwjzP+Pq7kHSX3NUdtx8aDSRpW0URicxz9l57oRQu5rTO
IdS2nRueo3NCD7T8CKY5PdQsr1F6GQgTA20/pQ2kA+QVv2tESj5EzzJNBsXSk+4Pw0M+mt9bWO2b
yGl9uIWLSyHSLVwmmPPk3d8Z+lNnwQ8YI/9nqpQhPBjafGU3Tc/QB+5NvkK1DvdHEN3T5iBrDFAw
xHHWFc83dWNYKz19wUSoYpOnhxQ21zVEkbsKqvyxaIuelBw3PCKLY4NX6v5rUfKwI5v0vVZsywu0
uV4RVgHpFmPdgbxMwvSWr7E8+HkE9sm0jij2WDvo5YMo9Ae1DRDwK+VzEk2PIMnF1zlzpyMgDxJQ
tCh4VYUSPwQdOn8iHMNr7JYfxTxupV4Xck29brFeT5mvfMXMS7Yj2Tv3bzEeOL5E2gDTs3bI31rs
9EFe4mT2jdd5aSHMsW/+D3bEf0ZnuQqx6zqlMTzzNguFf6+nalnkdIZDckE9uuktmpb09xLRZazC
hssM7X1s+S9Tuyp5KcjhpkfJhAt0nAbt6Ni/pfFIePvtmMGdX8pwltjrpNBf/EnLnmR1rkkIo8FM
jx/PKA4SzwOuB02V5SrHkdKaD2ATsH8S3ASRuj/kSdHeetI0ruT9maugUOMnXQtNaEa1tpOqmUUi
AyGpBrpZNs+AVvX/sXOw/mPKd1XUJXSpbJv/t/455bMmwIpV2+JYqMSKlu03QqKHZDXOSghIAmXy
/TpvaPyJjqhMljvDyerar20WdljNQMDJCSzAIXRsKzhw8hL8XXe/VJ0HUl2B/EUKGb/47Z4UnQrJ
2C3Pj8XMYlKnTyCIvvpDLh5EjEY+GIZop4oA4IhwcgvWFN4GCgH+3XsOZ7B/Mp56OrT1xjID/1eU
K9ciyfJvWZF2SCkh2xE7aGIlI0mn09UfvWYoz6LPFgJMLD5SrYJ8P/i/Ev5gWPouNRY12ebiRYrZ
nboEjum0hifNI3rL12IOs/rBBWT8/8/FmvYfIh/K8KAzWNJpyEAQgvz79zOGjVu0tQhOk8GPl8YD
ERLkcZ+SCVHfmKAiR5LMKt1ovwqHhhLlZyh6S1mLVUt7qAzll7ySj88gLYm+LhVY70hBcErv8Tvk
z7XlWIc4ImZxgMGRpYXxV453uNQIdfON4qMU5wIFGB2BST8Jal4f+M91qjl2d+tZwm1wtohT5Cis
g0p9U1Za9Na66VautmZXgPgVJaYu0dmHQKeVjpJSrCcVAaa5MHwlKUJCabQupd0StQfwZI5HtYU3
+2MEY7Yd1F2oM61BPdyjWmqegfA42zYulZWcu+dx3mV6FT7nQQfeTx+fEVxrniJNSfdqJcBcPk3g
oIi6vthF8xEuZp541nju+yj+HU1sKzOuKM6hHz/6CD9Slr7XgWrPRrUxyYXdkO4xrBOb1UUsYc2W
UlliPGuYUPpG07/wRH1Ixta4BwlnNPfSrFzhefYQepZXW5mMA+1ExK5LgW2v6lHzNuQBPO4ptp0d
KKLmUpopm0nBljqxQzyKQC69NMG2SPnrkDaQz+/9B4RQD0HF1k/kles1+JV36vJ7rZ1uP/o8GVkn
JOAnoSvbWLEfYk31rxZ7Qq8lp9S7J2YJLY8f9NF1KKCRDV0BMn+abFCQyoDzap5d7ckZj4PggxqH
cPEs8IbEud6JLnhWRkTWhbGGSnlN+U0dpdJF7mPdEHjt3Lh4ClQlWM82cQV+1m9tOJR/mZa+J903
+XBp4hB1ZzfX2sp30YKATuLO2KWh2b6UY0yL0+BWk3SVNh2eanMqV6MieFqTl/RQRs68V4NZPOp5
Xa27PnqycmTSSExos/OM+pyF84mlB55Z5azoXbINlKgjhvxfZ45TX12tfmxyBJi9rTTXZPC7fd/V
xtYA4zNYNd6p3HmQFjHI5j+tOZkuVa32XxxErqae3szauJe0RMO0rBKYtFGRcJZZvs0VPz00Sy1X
6wFeKtjhDtKHkJsYSGvwwBClzK20b8pDD0d6U1u15n2OyTOj7qojldS9CqHhHDvT9NDmqXW8q/D/
//lH/w95skuqJGIYl4cMfC73H4qB0rFgZ7BpORKoAg6lTc0X9sD6Qc/Icr0jvZcxu1UhQ+ybtEvu
d7O8pVvUGLtEMejbLrd5aZroxhxiT22naY/RQnaQNqvR/OKUjnYfKVv7W+c33eHezmvcUzAjAsdZ
KjZYySvsfLNN2iv9EkkkkmwiiKwD5I8AF05m5LvJhrNg/Y+52F2gm/+2n0Q3YdJxJUzcouMg4Q1/
tF6TCYJ9uTj58Cw/TzmoHAVfzV7uqFV7poSutl9g/xjMlpSy5PiooeMu46ndZ0WOaLZ1eiqhlbOX
bi3p23LDbH5frFyERpXfbJgoO6j9VHssYnCdyBwv8WRHW2jHI078MN7KsSAjWjxx6PXZdgNkS6Oq
lWcvjp+5V5pfu6Yry1faudaRag3tsjwh0GtuLTB/WUHP2CSuJZy1DX0nccjrLD9rCyhsdP4KlyWY
IZMK4jllF1tQ28WD/dRHVvwIh3BFHSHEzMaQPBhtUW5sc8Bg+PeYfEsKcCOOZwxpy7hSKh7W0e5s
dZCu1MQe35MEVKTMopWptL5PUUUZGIoStukawd5USl+VhhTzNiBkozaRWSwtSnmgpNlcYi375jqj
stfAJO+5ek90w1bWkf2rbzBuYNDQ+ocRaSpCChCuZlWLs4iqw/9/o/wHgwzLg055VbFMCvFUYvR/
3CmsC9tWJKF9JD3dergLYifRL9ZRZd6IKabG0UUhVUKrT55Y/QVYPnWaxigmb/fioquPv2LFiHb4
zgOovpVyQ4t9SyBT+oJFczM2qGeacSuXmXJlyXcuxnkTvdcpaZ6frWCbWB/CxyIvnLt63UhvY8/6
YJ8kdnarClKe6NQMRwmwAWoHOz1s5k2dKT+KPrDpspgp8HSCsB3ZNrNSBD88JuCAl4X9VFtUclJI
8BY+bTlijbP9pE4VfqDcPXwOxZHyOmXWuApyukUZ+Yjl452KUWsnMEkHYuX2rDYKMkDmP4srAiTC
HfrI3bOWX8pgTItLTWfJHsCq2dr3e+WyMsO3bEFehgZRCPLQaSgX59EiIdkKqk22IC/kV3qWhVpd
GV5iC6fSzCxC1EkZUGGNtHVrQpGsagu+Upd8C1P/F2Ur8TERco5xm/7aOP8lAuAhy8nEiBiK9jFb
ij3ustg3sc9kjVpCEGcfkBRY+e9VcsXqLnRjk1OBiuaUokY95ApV2b+HzBmzi27pz32BWhaKePdY
4zJ4zC0SUDvoJN/9R2OusEy43UlKxSojci4T055ihqzJjVj3dyzX6S+pH3cKaTcn0Q5hDQr9Bdli
uxXiN+mAClTN3NQx4j7V/DrO/YB1Nc2g2mn6Kzim/n9ssnhkLEEjf8ydiIRcQ+HGAP3I//R/zp06
rYNgQNNxRmy/xd4XM3dGJMUNdXnol4O8/DzIMQf0wGrKiNAKJnqe5EiUxUHNAyhDyJ7+HDS6oDgQ
YwjSUJ7+8X55LQ9VYV46c5i28u/5HJ9tPSfnkADJ1ecrc93861+8/2V5Z8X4aWHKaXxrUUyV90Mb
hdUhaHVw33KQXLPqIAflJSGyYOZBLqNQyA/RNOckg/3rbAQ3vtKqtlx9jsm3II/nX/989z/+8D8u
5fvk2OdfE7ALe2jgmA3Cqg6imn4fRrMBa60Z4KwI+TmMpom8v6/txJOnWYXHzEtFlR/up3+8oRWx
8aD48UNHo53PanmTScjCvEFvzSeoviIN3GeWdnLRVK780PnF14Embm+YaywJ5G/sjTq9mFG9aD36
SwqFz2sh108OXufSnB6y0l6b0c10YD7k0SXTAMg0cUc/P4hOStL/Iv5hF+UuGkW6tGjfN4blH5vW
ybZTITBF4nYnFWFoV6LB8ZpMN99O6HbZzVpvTR1wRY6p39j0FRtBBYxblc8b3OB4JafC9Jw5epvw
RCUFIma6r2k5I1ZYgoiRnK3KTH0p0vbVDQVVglCzNlqlrfUgPI2istdOwT6wqONTo06krH3HThVt
CVvZpEb/PW/zd4BupRensI6wrw6zeyCN5blxe+hLATon+PtKz/QzBu9lEEabJVfLVfrE8/te9Vg+
3rJcffato9GZxXqqfYT2e/fVMln2hn51bop+77tkwTkrAmZgBxW/bFcDRAP/ifsiarUbMjcP6+Wt
diicAkvK1/0AiadQTyWpjt6oa8dYXYlI/DIwGegsSNd9Fn7J02dt2TebOwjwpy57SYyiPgAneqHb
xqYxYCqbzV9WNV2L1CFwMXgyCBaxlTBe2azD/QCEJKCblWGQMKdonuuzzuZjFah0wLus4tBC6NEM
+yHVqYQs6SgVAEGjvxrhXHnFTPQfDXAsfFF1ygNl5dbghFgk7mKbp6Ffv7dg4NdKRtxKh06mVmHL
zv6OsL7QAy9GFodKS6cS9ql3zcekdp+4LxW+mbYKFQteA9tI2l090LBWRRlH1vuHnSNbr4qnbiTn
KxghD6Xpd8OPrbVJlmcGphgD/SFziAvuQsIhSI9g8VL9mOm58Ii/+nH0gmp/Q4HlGT3piDTxRont
p1GqF6P+0BJ3lyRHhWICumLrq2OjscirfWcM9ip1jdybNfWrXSjrLOybbaaXX4GMfO/nefYMHdJn
YL5k1i0aUFngEl/VfbHV+y5CrQMpPWrwUekER9RNNq7iJNpHPSoKO/qVDTeTrzWO4Df6BtqmmoKX
2hyvcc5zo9Le8lg8iRYS1aC8YdUgUavVHEDVJEf6/fSV9PHKU5oZq0lUrJpcI1rExk3lGm9FrpNZ
kOnriSitVLcOFAbzdVVGj9RQ2Da1bxB8e6+j5RTzI9ZT5BE3+CsX9U9jdDv4N1Mzrya3HHY5hBi7
DMYZ3l5eQlr2i4MTzDsxiulhaNLqQHOgPEz4TVPv89rtqcQWfbeVc5M8yLlRzk/y7PMFOV/KS4hQ
6qJ8IyB2mRLlvBioDlOinAfloDzIuRAlLr1ref3HaQzfyM8UfRdZ7jSxXS36/CAPoTtYfJVTm1g9
w0Xwomb5QV0eOfJMvuefl3+/5f7qcinPsvvf0JIkSWE5W8sf//M/JM/I9lu60PlBHu7Phc9BlkGk
o8qXUA/yXyE/l8+3ysvW6CMvG4NgA3iKz0Bf/nUHx9j9WSHPPsfkpc2PgIDn7/fIl+9/+vPtXW5+
N9AWbcqm05qjtTyxBxIcfp/KhzC8iZAaALqNASr9zqwBGslHWjhHRKmv2Bf5TP/E1gvBlBYu64Gw
n7KWOZG/Tl4HbfIaUrX0RvJQPaOhzID51nhWlbKng442TqMruJYt9KQowD+SKBSzAxeOR02/c6oZ
zJ1CGGdgt56bRcx0U8D0V7flrp6Z01kJjDiYmpl0g6lfBSVGF78a1CueQTYGJiQSRvIw05lN0gQV
DGNW9a44Rf1oRq5H9hmGsmWHJZe1kdb7HgE0oD2W9eBkI+xSGnsPMw3QrGM61oMICUeHYTSv+yDA
AzSk6UE3inwvQS5RW6FtBmy+l3vmrCebA7XSi2VO9mF2AvTJS/mcLXfUjl9S/LdfgnEVEo1Dgcgr
vhSBymaBlhB7gvR3p0P2PORBjrlqQQth+bgqvWHCmVEDySqUlEsGVmOAQoGcgjsO2fGuKsEJZJnV
v6Sm4h/cTi89UaINWDmReqxCzLljrKdnY4r/MoRGrhHUrWceD0RKKVGz4VNKPng62vBZvgs7btbO
PE4I59zuUs60zdBXenqeuLesa5TH0nBf5JUisuhlQMUnr+4HFH+wKd1nxR7cm5PEHyAXrFMMtt2c
zFvqOoTRNaCyyA8BPB5k8PZ9sZTzuEQehhc2qc2VvKTcDIyyyyMPqcGWrXxGZpvePuOb2Rp9mxHh
BTsXsaBxlX+b5dRvwNTMs/yn5tD6WYchorUpfCbFlF9uuWwH8uVQiAiQq5kGYFb792BszI/lZE5t
82Mcm/fCKq2PmROUS+Mb2ahenOkdkrnIulSx6z+iKdQ9GSVtGCh75QvN8oLR6bu2EIfWspFI5r6F
qRKUqjRESBsEAuPjpCvtUxE/DZGZfI3KMHvSZvzDCySsn3J9PykiXkz+XjeP/UXyv2xnnKFsIaTS
yHd7kmO9VtqHyPK/yqtuAWerQXErqv5RVSPxzHLDvuL/PKABzq9R1ezAI0H+6EPt0I/V6beqliE7
d6bdELKCGMH/4eMbXzFuVdA65+FCCJ0COiks9jZP+EOcd6cqTWJUeQqBQ5ox06GZ/U1q5e5LtnxV
jcq0MQKaN9edW3XdhqrlzTa/NZ9F26NlVpnCbJKG/CTEMAQOnBx5ibkxfBw6aMR4us+hT7J2pcLx
CrtWSYmrUl+Npmu8xnfFw9CmzlORZzAdk77+mPWI9WhhBM+dbSonJPg4O5YXSjU6Zh36RNvI8x0k
YvLAif0NY8pjmuiC4xTT3hMok2+kXPB9z9ieDY15y1tbvU2gf3ilydwcKGvRrXBlXVSWpI9tYnW3
0tXa1SDsZC9NJW7c+ejhCeSaRhyzmZYHa80kvyZNlzyE5eC7boQTigf0Mg63LFwVufVMhoF1Hgn2
uZuiC7+KPVZCiIfn2jpbUNFWo82td6dcjQ75JYvhq5sJ/x3It2LjPY5bN8mT7cjcfJYHqudvtV25
Dw05s/chOd7EOdLUoAe7TvG6JTeJwgjrvdqDQcCm1erflVltdwiXBZh70arnaHiVbl48qvumcTDd
uGG4GhDCnfuxn6+N6d5Eo1tvqTW5a4rGwUEJw+m1oyXF9Gm/tUrTPvB9BB4WtNfCdYlHHNvyRXME
0V5F3u+d2jYOd8V4ACFvd4doGYEJA9Wma93m40Oj5tX580xXuj/HzHSgl9s2qvVgNuSr6yWBWFmL
YU4moKuFf26tZL4oEQgGkh+Qi9M+9oq6y7wlMWP9jxr1Z7W6QFWx1rPF1u9WuAqWiPV7zrpZtmdH
n7cyhL0PCJIfIktnRUkgOYKg/Bb5Sb+pW98441if9jyIld3s6OKRxo+5RqLlFYMx76mg9DenJsim
SRK66ssl7pOEqAmHbOFO7W9uQpnzDjVy/Wm6f65m7EDaSK3nsrGqx6pHPCg/75D0wFWm+NM50yPt
6ocNa1d+D7FVqSuEoitrDs0TWVnDsYjSBuAd4UKGII8CLk551F3EFvPowLRTHDzFyPKSBfo2j1H1
ZgVat6Ij0++VKkVwGGVbdObRt7weKm8ox+rR6qfga8sep8RD/Y2uS3UEiUfxpCurqxDzxzinV4mH
c33tPORz9W3uNbG2WrY2ScMqPm4cKPlu/sOwmuGhzp3hLKEn8jIyi7/kkDzMSD93d89L3CDw5gf1
n8mgEUWaPkfLhT5h0zLxeciX3IipMXSd6UHJyTJJLO1H6UTjqSgs82VIMLRn1cugh1z8ig1QLLaf
uqc4GajwgjwGb1XdjKS12FkWZ9KCiqueWUb13XG6ch/g2LQsQ//LJScYDfj4Q7DTogPvNuwDi++t
GGK6/kijouEX/U20LlXR3SZzTHiSG/ZxmvnikryzAh9YmQczSy6DiMt9lX0NlQL7bjeE1TqX7E+0
OR38BvZGsZnDvdGKBLIjqWd1j5DDLt+cSOgbRU2nnT2U1Vvi1ijky+p1HIddY8bscUPtJ8Xp5Mkp
qvKpdp6cT0r/rAkLgLmpdL8SP/FvwRxZnoC48Dwzegw6/XtHTt9awsyJOBCrmkXSQbIK6xlbF3Gc
STmFh2GhZUmp9KjP0SVWPTMbU2rYZrIJNbu/Tc6srRs7I9SPrKBblIyIpud2QuLAq0PdGBu0Dqyd
6NuuhDMWH20N8HEBVFn4csgNG5VbDJ8GA4vVYP2YkkuQtxhuhLO1jKh87dOuXYMjzPfGcunG2QeU
yPGSJJ3yGFruW4wPzdDD+hwszU7Z4lyGbLWuSbwCiXqXV+nCBQ9MheD0mascNpR36LR8oNrejsOT
FcKrni1Lf4LcR9bOkL+pLbD9z/FKd7s1NWp3dael+rn5LJujIoBpYmjzm131aKoVqCt+YLX7uMek
MKWK/30q/gKiZX9b+DKyq6CP3FfY18y1vEx5SmtGmP8RCpvxlPDGeJo201BT90XEsqKeoT2MqDTZ
rPK9ngYqP5llmSee18VrxjN3Uur0pkF83pYV4Ns066YN+wL9hAZt4m4O620AvOYW2xHdVkrlplaq
sPDK/Eagek+SRejsmsHNbrUK2kXoC+90bLe1KrLXWsczB+tNuUKMGA5FofQbKObpV1GLvbTAmfMc
nIhDGjwpF8w0/UQOQOTZMi6qKMvFhZgS1KrOqEcyNDbBiJooXM7mZezzLBgaOj5/v48SB+XHePeP
NxQWKTPjmBP6bqjHxsZGoynZf3eYF+KdYrNyjNBprSpFd9md96wC+S3zMZZFT2N1+sABHZ1lAyCm
ibep+lHZystRp/prpV21N+PBuMgD882HAm7rjyGVwt3Fqdb68iZ75Hkb4Fx7oOWUrXoVsaOqi+aK
1b+9LsGDsQj2oSvcVRPo9cHGf4YOsNYerTovNpZf2ghLg3AV+YP1hkP+VrmB8peL2dBVLri1kuc+
duunQqhnuX35+0o3QbjQBrG3gUEhQdNoBiDeIVjUtnGlxeq05dcZviSuGqHnNj25K5I7pXIExSPf
IcfkO/KG/bkgHcsmbHUv9wylEpw09sBPcs+g6VbpjWULgW7ZcSQR9/ws7HknX03rMd5W9CSAu6XN
Qz4gt6X4ObfvgTXBlakVlQUeOqmmrK2H0jDQwi6XWZrXa2tJklTK1jmbpMZ49Id2uCjyN6CW4YZf
Q3cq0MafFXdgadC77rtRO6vCihy2QjyswcOPpBi2xdXNMsrMgs4TCxz1pRsWCmLjRz/dJtoZU1Rs
TZ+lQBHRe+bn0q/caWKTdAl9v8FG1AbrcRdTMXpkrNh0YBA3IopdPI25ONtJdamDbt5Pak83zSVt
fR2FDtDI5dU2/QuXSsF/wgQhz8mJbvBpWRGfTA8mjSrqfZ07PuazW2+5N9mEtCSzMf1v576cjnRf
fh90PUDDnsf6iDjIvEQ0yY+BGzrAcofT3e4mL/OkPc36tO6rQF01rJ5XCHxxMxmtBmxBnor0EfS4
19VRe4JZFo4eJvDiLA8sdopzM6cDEFlTWUXgCabQEBfZSaa0pW7MOQk3srust8QJWIsDop5r47nP
YYnNrfYlyHTjeVoaq+oHJH9EbYl9lAgq6UJsG7vb9lp4FayxL7LPrxjxNWswWc+UDR+NxP86KOJZ
vl4tsoCRd7vLu+OQgI6hM2+WODeGUL4aYp4f2ZimLMxmbGVGb4LWMl67wih2+gJem63MHNaq1quH
VK42tTa/pGmzUZYbEq4VC9wRMIfd1TReljE4RtjIkPp1qf8zMzr7XFtp6UUo/teIr3DqKJX+9S6b
iUSwNUKDnHKYyBM6YDaK8SYlS7LyXeUZLW+K1B+c2+J0iPK5PZCN+hbM2hcBQzQopneD8sGWVkG2
lT+L/AkIQvCytGyRa6j60S7aX5rriw299/puq8nK6fdlWL8nSpk/K7kxPQfNUf55eaiqAcq5ufDj
ncxda6SBqgTujMCwHdJ4JTOT/iqSQiRW+7ApvhVm0F4GbikeUnAvSfFOR/XmlPbwLMyKhE8WgavK
rhHoMERwgnpriHX2qG3CA4Ec6pWFIh7qoaE8SEo6QHC0ApvUaa5YqzJ07lV2Ms3JOXckspCeU1cf
VZ6vRAD23aEJ6nWNCZUzi7RtXrAjh5JHyUtLgJDqPeLBenqiMXs3eWV/270UN+g3Odr5VV61F2aa
5Oe/nVAQSO8jw0LeUoJ+RxoCeSeVTlDyUv1hdwXUoRJiF6d9dCry6i9ruWHloQMzdbSsdqvI+1WO
tbozPZY1ceRqIS6qbcQbiTW0BnV6Cih7HH2zeb4P9Um+v7M07/3ONL/vb3tStjXjGBIs883gybTY
89oQKg0bfsJBWH9u+zCtHsYo7NkARPlRMiUzekrdYBa4eKqJ0pgwd0Tc9ptijKxVLlJcnrPpRiDz
YbbE1J1xnaYIBm0j+m4QTVw4Q/Cma1NAPsWSowESc1eaQNOk7k1JamcvL6spLx4bjZ3B0iCdMxJt
7JbcSQm1+RxDKH3u9OTZcIqjFBbfg2u7GhWVHWu0nuIjLVeKeFNYPNbOtNw+i3VOicdwi8byRyQT
R5JunPayeYttxXq0xbj9RH/MucIDNCQ/LDbxfieI8I9dG7XXsZy+O8Ic7lcJst5tBpp77ZdYbAwC
Iw5aOZceoic6uEndHyTHwmdjfQzH8jrBZ376XeQcK5b3akxyceWgxVqsCfIgcevUBvD+OPOxifrd
PbSQrEMTZ7RbrKtGdAC9WZklQfCWgqS+kAE9fu0RmDEt7Ih7IBJ+mVnCrvoFcSk/yqs+zeILgPit
uPZOO3+ABtLW6RSCWqrj+NqT0+jJF4omaT297AlWMdqe7VZbb6Tg+RMeKS/dWWeDyq58q9uwEDuz
3g2wQ97yBsjUQqmbhEKspCv6U9TX6WPTDR4fCo0Ei26JQfr2/exzbCgRL7WThR/QDq/wuMkJnsvg
BN0jOaLaKx6aNhBP9PUxBBFcciiVmmQPW6yKrpzeNTv2N3FHbIxau9FzmBo7jJmJVyPoe7KKWZy1
gvpyXmnTe1ZoL4Uy5Z5jEAIiK3CWXKcpmUsjxczFbjaqk6H46rcoiWzWxllxZmuBxg8XAzFJAP0y
N2pvTm/zpDSj/hfqSp7EiIpMvVnPhHEfo0r9ffi8rOyuP/DkEBPxIVgkcQFVH5AvfsgTpw/+OKkQ
QidUi9SW4DT4Ku1itc5xKXPXBc7tXvHROxe/MBWA7dAnCimvZra/3/tmlAePFOjgc9bFsMFNUj5i
izhLIBRtJCyOWX2RQCgg9QJ9zPA11VCIyGSkcgjcTS207v4QyJfLEMPo1krPaIzSN1WvMRYUSDPa
YDdls//uWGL2ZipbpqHYT4FARphoZr7XgqK/dMKBIdOkERtybFiB0HMQRJRQ5ZkIjPGNLSmQtOUs
t9CoLDWkFXQCsDRuDkMfjedKgg2trsT3Ng/VsXVGgKrPgNSGq9tP1h2FE4Vl6SW9psKDU5Jz7bN9
VNzs2qkVi9PeDXyv0Mt0L+0bYUOYkFnPL51SXyhWUk5UTYBHBilbmy52xHOgreQ7k275QmrqJUPC
v78zl++3Z4ayM+wAmEskpi5UUmVT33Pn2EENyJpJad3+RABkAM1/uc5a0W5SwdZqDPLfL5eBfcNK
0O918hAu0gYNQqOfyws8vWkTCd/eJ8JfS5NRUJlsZOaZSmUXUhvj5pK+pbka3G06sGmSFjcn03GK
LKpZoN2rLOJppGkz1D17YSikPvHMmsGG2WX1O7Tzz6IbjQvhn+FeDCpc85mHYNtwq86VO21M0Y0b
+SiM1Sg8kwITnFXTpDzSAPXsTMND4xR/6D4VVngvwUVJjeGAuOqdVZS2apQwfRwmx9/+t7Mi1f58
tfgIjU54d4jpWA3RIaQnK6WKBSJJ+DJze9ay1H6Um0J6mF8UPUovaVRzty6c30ildzl3qXZpIyfa
UwjHHAVw8qkIuu9OrV0DO0rQOxJ3L89yHMurkhb3ee7bs1Q2D3bEx5dN813ZLAsAckwTtKCiH9US
sYY0ujkSChJ6etYz+cR4/GfXah7msJ73hhakT9QBulVTsSppZ5EQVOFTRhKrfqkkGaI1X8Z0dH8X
8HbycSeFQjUbwZ3TlhCXFiZJaVT9+c5MSHHHrkYz+ot/cXyQYHlHU8udUurqfliiXIzIylZG3Sio
FJkwPTmooHuY/OGQtTi35L9e1xNMEZ10xHypcaUdlsiytegF8VPJQ5i2D8x+3b4SrTi1lWPtkL7h
o4zT6pt19wAZ8QvBVZgpeUacqXU0OzNAgg9iieYZpJ4HEdXWS6WAMOiHPsf2ntW7DlQ6XIHYP7Hq
7b/CwfCUjtKZn31xC8KOEsGfhjqRQQ03rBfaEHB49ZsTBdbPGVE6G8H8u6ka0yqDnkZg06x5Aoco
n6Nevcoz2Oz169AzX4pYB1Fb90jyl4ety5997KGhONISpDaNeb4rsvg2OfARs3adNsj5Qbd5se+q
bwPx4lsff/9WnbTNnZpStaEFyUe/6jmdjrEi5Ehowv4GS+pgibImuF3/4URV8AU8hL11qkTsOyvK
nzpbK1cdEW8/7MELysnY6jrx0vSLBg/CXftNng0aRsd2yh/lUsdMMBO3VIoIVUuyU2uBUrH5K9Fv
peRIWrA6CtJFjkoyX5XOFtvISLuvlWJdSt0Ve3PG5GOYEEImJ6RbY+CIw9qF9rSK92mN4EI4ULSo
vtVvHXCThcFTj5m5Fah5d3JYNf/r8NA9EXTnP+dKcevTOromitdSn0Kkr2goCICmrCwEoOMswme3
j2NKZ4TfVGYnvtaqITYZS8oHeUlIY7zqu6o/mkG+wEvDp86H1UZ/z/qZosBIEId9GKDzV9Sik0vv
VO0hbwZ9GxMSfvt8r0ZoAg/r4sNNNZrN1GqPo16EL7npN1vqSto65/Og30jTx4XBBZOdSB0XQv8G
XRpxCO2/7J7hFMM7NY/z0v+QgTHVvTMyE3tT5/2jXDhiXENIqIYhMntScJj9qnozZoTSUPhcABHu
xK5xsN3yKAxBkXZBcbqD0x+DiWdmhQ7nIB/EtV43fP3QWxCWzNpVWO+JWV0L4bhffCMkfrMe7N3/
MXamzW0jWdb+KxX1HT0AEusbUx0xBLiL1L7YXxCyLGHfE+uvfx/Q7nbZPVE1FVEKURJligQz8957
znMyPayYpzH+HM0Ro8g84pyYtO6G1gZi+38BDGfwE/sugb97+ZppmkCEUgIoo3FaXOwpc54koQeU
Emf0KYqqKxoS4301oApCeI+jQmbRp6zQK7+jwDu4UWm92DduYmaHoqMEUnN9uAMV4SmWUvSeS6Gr
4Ye5JTaTmZkuCWcG/3zVLhNczIA6WhmwwnaZfFystJcPl6fadPnRSUVmeakp4Ox+roWucHzQD1Oa
K4c/7VpL3ktCVs3KJIRmx+yrf6C5LLcc25H2LDfjZToc687H5VY4whMejfHc5iL0G82y19/e9bWo
64Oet5/JsJr9KUcTVS+a2nrR1AaePZrGjbmoaS8fpGU+VrYVH398KSdBaUEnpkJNvzas60vWdDFj
dmnBUa3lGFIuxeRRurlZbaS2vBOqzGFKJJa59lLqKBbkjq7tPoF0osmYzcPpUiS2ThAC7lX60wVl
wXHv+3d//NzlR4CyDt9+5PKN0HIhK4jaPjuCvozTd+PmcnYBlpreFgghLrfKCi7zdzo/wMltYj6P
pZRM08vam6ek+Yib/GaqGHknVUlpbjfqsySOxZu10bqfxszEC1y1N06RzKhIiTTLsJjtnCjPv29j
o1TTdbm0WPzKnk6tafWH0c4RBFgLiducNBQ6OmFSLBKPuTJVG9rirBtmft8E5F4s9O/MHIt7PZ08
pTU5XA6c3iUh0F4T2fr6kgRJn1l4387BwxzcGnVKqN3SHdFtEt6ARobffpMN3vTbTSzx8r5rUs/9
95cud7j8xI/7h1HB8uriDHQLgi2Y8OdbrpfHpMyB2F6+phNZtm2XQHKU6NEdZ+7Heol5qxnhrweJ
OVDJCIYlsHclxsE3IcW+KinPZuAu6JWAyD9JjtqubGxxD70NsY+VWm9V3xxbI4xeRnJBIOsn2RGD
1ba3nGFr6TDHZkCg36IvHLXbtJmrvEQhc5CYMKONleeK3LM9dauLsOYiDQmDzgF5Iz6Vw9jettZw
uDyyuk1ID27T4FDqmnyOFQ7fyyN20YAwoUz6XabYeetnq28dheSAQKu/D4UKs0IatxcIJ4I9UgUH
ayl+CnBiFmqBb22OrgIhw260u7zE4XIz7o1tSU9mbS6EOFkytk4jIJjLrcsHoMnEwFVKuflWwiDE
7ldOplXPtjn5BoMcYmxmNuiaTkAhzPeLz0qkkWAO7byrQzQdTTF9ubQy/9em5uU7ZmSftcb2eNKX
YTNvcbF8AInDwQ/u6OVLP9YCihvf6rQKxB3LgyqDFEA7qRDBkDjbONTUPZzb4FxzafuhaIcX/Mdw
3z8MMShPADb6g1Gms3e5WSt5tekMR99cbnJgqzykG+YOLXe7Ulob9hSB1hc1T0QK3MrUkiX9saNz
mFYPMI9GrBR6e6fpjXaym20pXRRAahEdmrEx7wnd1Xfp4EovmKLgKrSHp0uUbGrEE9nFobWLTOyz
XrzcNkSFv8wJp1UxTWQnZ80319gP61geDH/6uqErJ2HGEQIvJBplj/86d4ynHwoNpgrZvwQc5NZX
aDUuwo7LT8S1gz2NkHq/dnuGR2nc4mARuB1dBbKp1aqH+N9gcdkRn4OD5COzyUEtta58RGLaeS6b
0LfPLl+TSbtHH1ohjqzpC0GT2M78fQfLoKEettm07k1He8B5LFcpsXlvOuGAF99bZ4tru1LGT6gE
Z09JbSLu9EJ4iUHuBSovlH1LeJFVQbWMB7M5aupgPrWTuzI27oXnYaR5hjjSireXDpBwCP8KddN3
+znC8scxkbViIu9IrYiHmmA5x+V8uHzt8qENYNEG2EkUo9mIgg54plkY1FMOeedAJqQDifEmCovJ
c8JoPIjJeJsgzNxL7F8Hpp5iHWrUW7C4El7SVUz85pat02T9IGyG6AVmsZfbnRzyTajUYltROJzz
FCaArSPN68tw3l5u/vhGbNI144V4w4cyEcs2FTeXA+jlQ9WhRNY5kWWEy12O+wTQh6dm7KpjpQkv
XBiIgwi7qwF81uWWK9kGs6SDe7LseGEd7I3YZZx6uQ7x5NMOxliiSALjYUJADfxRYl4+c7qCvpcO
4e9yM0JoLpU8ODSIK6B0t1eXxvK37vIAmDuGnUViL3AlN63jL4w/rorULp5o6WW7NCFfyTQhnH+z
+sio3zUIEdl7NLp9wpX1LpdjcM7s/PuHNk8zABkq4WcMWNtN2wM8j+L+bmDQ4v9vn5U1LlYlHrUd
w9QqJ6/MhThSF480KpY+dxyhnSGCwUHLwyeJINZzpak37Rgy+A0tez8tEIJsHJ4jvUNqsdyyC6Ql
8UzXZLk12vq72/XTJo5r4woip/qNJzDZ9ufWbqo70YQEIzG2QM9Pv+VbjV7ndrDRZN8jqKwU+9Bo
+upyss3MaA+JcoQqibFNlK29s7XUeW7d1rtgIPLl69rydcBDBPwY58sT3gur9SsimfxLPz+y6Ah/
n3zUVk1ADU9ibQRfmlGxvj/Pl2eXVD+xLtRGYqgfP0JH168HgNN7R+dsf9mQBS/Xt5t1YgVrjCv6
VqMLtwaqm20vW8zlZjamIGLdSXhVEvQvxtDTyGo4uCzgpAzN7FVoKfZN2yNnqpm9vPad+GpKQ9yZ
rRAHpeDJudzB1JYqPn7M2wI3ZJNtBreu9yk9w0cSe66b3plfbbdj2l65ybli7HrtWDMxbCYj7tju
83MBTH3ILfF1+UQx6m+fTMtXBiM+AWswvk58gmPeZCiafoo6TXoaHL2jedEepNEJpah9OxM1/ZBM
5LgsM/c6COyrAkLQSiw/pec5ndCKWcflTnE0Ss63fU7s4thvO17WvZUZ0V46RnXCCVnTGOyrWyuX
mT/Q33vsC0pHJDDB5xI44gQ8/ENSnVQojMBrKphHbIRahjsfk3CcbjqVPLoi7/svadNcu4nuPI5K
FmwNAom2Gap3E+LNI67Va0z15a3eq/ljCnywp6HzHDZxeLaAC3272Sfni93vv97G/xe+g7jKppDQ
v3/+N7ffyoocljCSv9z85/a9PL/m7+1/L/f690/9fJ9/+vf/8/DbR9n8drrfPPz6kz/dkV///Z/3
X+XrTzfWBX3+6bZ7b6a797bL5OUf4YEuP/l//eZv75ff8jBV73/8/lZ2hVx+WxiXxe/fv7X/+sfv
2kLQ+q8///7v31z+1D9+J1Ll/fW3u9eof/36npdp8/oqszj97en1y2sTx+l//Kr311Yuv1X9h2Ub
jmXaum6ZNIN//214v3xHN/6hOZYjLATdC/4ZA3JRAjH+43dD/ENVLZVMJO5mY7iETtGW3fItYf/D
csBYqSoIZFMXhvH7vx7yT6/dj9fyN0rbmzIuZPvH7+bPvBti1hkMObYrNAOsEbPWhaz1J2OvHGXc
tm1V3WiWzi5RRnfkew93WR+AOxl3o+7o57Gt5uNos0Vi4j4UpQpxqG4IVbA7qh51P87FvE+GMiMF
i4DjHIYxEYEbbGsLh7Rp10WVPzoaR1w9qeY1sJ95ZZKHiCj3tkWfQlYaGVMUnQwZjc8T7XcRVYSk
Mycm5xXU5DBd2cz+CaXa0NFYBGnq4xxi6EyqeJWOUXnttGPqh+ybWRqbN2Ez3+R1R8ahhUeitJbC
ioQpK2P4G3diMya9xMMVvQVj06wTvNyH2GnyvzFN/8KvuDy3LiQhjRYyz7FpLsbAPz23CVTggWy5
+qalo+I7dRD600C7wMGrkwJx9nXNjCkHrhIsUms1acW2YXhOdMh45RqDhbTROdklUL5WYAeautmr
lJDeY1hfV+XXOsnnYx3Yn3v07/6fLu3v18mfrwvtZ8P3t8dOhgljA9MxF4jcz499JHNFanD1mMwW
9K67Uj2YGpY15NPXSRuoHn5DsUI7m3k22axbaZGLNFdvojdtL1amDrxG/AQKxfxbkj//8g875bdH
tjwgoauqa/9HhgU1cwDGpK5vBMmbHKq1Ars4muZBYd+Mc7kp9WY+ZnHGOu+EDyx245YDU+C5hq3/
zUvMm+3XB+OoquaaQlMtwxXGL0hySyXpqJqy5sbp5bil6616EYUashP7YclsVs0eEKYzVdtpGj2J
olKx2m4d21wGQdKerIbpcWelSHnKerit69dhaEy/KW32kPheRfK2t7VIWbNnM35Pc851Rfact525
NoZx0wRztM86sbKK0Nqbo/KOsOmjDaoj3F4dJdQ8bmvlC7W97elBKvFvWYxBsGX7opyfycGaaBlA
gTfG8OmvLyHzZ34CL5RrGPATNGFqrmsbl+fuT5c/A64G608VE0mztsoENWb5GBklATuuCgeAnBRd
7d7mID81HRAdRJzbbqpeO/PFxjPlLiESVQ8h02xPZcXuTs+x7ZFpdFcwGx7zOb/NWuvdoA/GxFg/
12345LZsfWp2ItB1A95nZY3EDkgQpYOMPhEDfWTo9gDf64z7BYuWcpoNtNzoz3TTOuc9CTCTrZNT
a3cvszWuA8TAvEzdLmxt35Y1adY5lWR+O6PWBIFaztWWA8w+V/yKcNW/ubguIVZ/vtKFatks8Tx3
mnBMW+g/vwdbA8cGoBPntoTR7agRmg6iXtWUzOy8tFuSkBLQWaG+wqVho/NGmN0rSu8nYjL3rbP5
69dTW8Jhfno4+L5Qq6i4bnTD0dxfljM6S5VMaye/wVFxrXWashLsArtOpq9i6PA80rvwSnvWD3os
n9UouMuliwKt1Uq/UTRzq8YU3j2ePLOpiI+3mQL+9UMUy0P49SE6gKMMrj3APfYv+TZDXk5hDC7j
Rk8IL9YMOkVBoeM0qIpjn2uU321NOvzgQkxXnei6L9KtM+rPIRKjKxp+5i6QMjs1EB1pPIRnMCkM
xHDIeLHqPnV6u7Gm5KVpC7mxkd3iFYvPTHZKT446Grxa+Wy0Yk3hFGB/SuVmhv/r57EaryEclist
G7PrnKyqlamM6t8t2b++31gQHYfzhGu4oBjsXykM2Is1M9XS+AYyOQI24r7iAD1uPtiUwmWzvvB/
WpSJRL99aAmotws5YAAUzUl/peWCcK1lfxLIfzjpmkt6ZnL/1y/Rf15F5JDq3NkwNFYvkJ0/X9Sh
mxJJlgfxjQyCmybpTqnZRVeDBVEharFCuHlBnkdPv23OkKQ0yae+7wdS34OvRHHRSZjUeNM6i7Kl
te11FGBR/euHuJzIfr6KdM1xVLFs3DCDGWP8/BBHMKN5kSnxTd7wDxYjcD6jns2XoPwaKeH7pPYI
RUwFTiKxgCvaOnRx+ZMOQ1sDpSvMx8TgMTJk0taFMtxECvCfSi0RgmADbnTlIbCmDxpzH+4SD1Sj
QDmOw9+BB+gqLNiNn94N/B0sHq7GMgwZ+VfwQDwWk96OMrkxJTnSvUlS3jRHZ53OyxmoxWqqDJU0
GGpcI+QAqGQcJ6L8JUzMA5DzfC8LLPqwwyQp9AxuHOvKAGH5nEOiaxVirGEs1LweSnVoRU6MmtHc
MtlWr8NA2zHRdL1CkC4QjFaERzF9DrW62IGgbagxeQMZbmWsKpQ366bUTrit3K1ZEb0+ufFbhoS0
TI32HOn5YxKgzY67+qXARzClTHhNJSX2mf/8VrIdaGm9Jf0YCLxCD2ksLcSahnJ0k4nscEW9zYqQ
jA106ed0jjdyVmtsy5rp2WpjX4WPqh2FW1torhckPhE45lWbkJzCHMWzJEesxm0/VXmvbZK2Dfww
rYgTHKbOD1LmOATDFmQ2a4dYFKNkKGjfxCho48bsHyqNd3850mhvY60m1CkBQWwTG3UYEcF4qGqH
U0st7ORZdjI77bPaw6yhB800Q6+BJw6L7XyAVS1OeN3s24TjM4ricaslY8A0vHzKO1R1opn7a6OH
C1Dpp1C1TX9eRghO1Y9PTtFf60I7hmMRXs3XTMRZF6FrbGeo/z6FhuvZSpefXBRNG5tXlakuYkjF
clAuqsW6gqNSMqjgLzLOJvPwbZ/Gp4xGysGIyrsLjKbWb8ifRFw3aRVD5S+17RRXhjZjmLTdnGgO
Oo1D03qdxRmprjNPkXFzX3X1KVbUzUSq/J3b8K4nVnXc22Np+5nR6X4ysfN20eIqaowvqd3siSYY
T6abP/fNIPcXhSOgcY+A+eC2Zvg051DWKrCNtgidQzqTVohbv/Uq/NSHlIReP6qaJaBXUddWGLxO
Qeej2MnAzNYErpXCXKNoOAeonle97LJT35GjWJbue+q2ms+U4YueBQ75yIwOHJO2XhzG26gWO700
wbiO5b6l1LtFcfklj8oV1C9i1vbRSPcXpb/pTWNoeNIVPAa7FQdZG9eiZ3mBTnTPM/BYKYl1xFV3
dvFarAF2lP7cZ/eTfBvdCLCRqpcALAptrfP26915fBDMVvntRpu+y9Z64y/bknELo00Yb7yuX+L8
MFn9MS+mox3iOOCSQm0yxFct2IlERPkqmeFWTe1e1U3Pqh0fqy1GBFdtvL560Ed2T7sD86tL56g1
LaH2IGeiceHTTjLgFRZLtAgBwlC8ckVpd8ADjb02n3uiLhGQ2Ec6F+jTStl5hqtIPxgo9BTexWVN
yMCmy+puKwpH94dG+ipPFSgKsQnDGvE/ocidUW77hBTMqHKSbUbKWtGepix4rQz0fsAZ30yhEvIk
RLzSrHQ7a8O0zuMUsW+e7zPCe1ZRH7WrlOB6rcKEizdx7zLJNmeBaSjJNijZiJTNFWbqyuwj9H8E
EYQXNzG8TB1PdSJYtvLhgzF1gimBWU8CjKPPWfUNEOJxbD/y+7AIq0hx3esu1tEvgCbN6qzaElou
/bpXXxDmxiumFPct6a9SR2Mx6Wq/iV/NGrMbbrBsS24CSKuMv8MubhQrste30CYKX0PpiCoLopxT
MImJW8Z2caM06wjlQ97HG7WWUEaAYK2AFD/AstPXuoJXuSeDaCL5AivdSygZlShd64Whdt8yGFNz
+2MJQ51V2onumHoVI4OVPcO/I/9tQ77UqsNfmbkptG+O+HRL89deVx9KApo3ehW9RHMf+kUdoNjM
k2MFYoquGMyexDFhLXFoBcfvsF61LyUuAl0PIVz10wNFo+MPiYc5HxpJHM7rtnTOjkzxBAj4Nmy8
Q3qQEt5ROe9jiZglr0HCqEjXWTMdn5ZF4TkVmb9Kb91zarWPSeWQ65wMPlaCjD1r/HAV093P9oAc
iKcwMvrKw1596ySz5QnZ7sooek7LVHiajcvdTptVzINUpDhMZD3L0canYRUmE0msnMSh+JrGlhkg
4RwGbQFsWu+UyCt1Us+U6WAyqBFXE4oVa2CyrlZE/KhuQgKe7m473X0G94xCvZ580mnJYFPiQzDq
GmZ/DgVOb96L3L3SR/O6r1Me94i7pmmC0keGEXhWWmwQ7BCjJNGQKBEipNG9QST1UKZ9te0wMKxE
4EJ9Ah1iQmMhESiIxAd421Mvwb07CWqTUflcsK57wlBo+2faAU5iiQ8rIJdODVeZBqN1NLPc123j
GbcHr3/Ftar0AHzyTFmFs8NTp/k0swVAZCK1kOkcdJJvNk5AFd6p9BznmKNFEnlSNPQ5CX5M6ttL
015BUu3VQfkYzilJrLbuk0x0PVWp7fcRe11iPllGfmiyCOWUzMd1bci7gJ6S2rqAnXLcjA5i1LXM
VBZpfK3xZJIVA1151RGirtWzp7NgMBdBsT6b/aeRQRoDGZoq2jS9mMiIoqkwrp3ZuhtoaRBbkvhJ
R/ZZDdfbcmJjjYxsZ5vCR8K3Gprpi0vWupSQAQwULZzbvoRIo1AfcX4v4i9AMAPPhPPoJcTET639
WKQN7ZIPnnD9UFk5PuDe8UNLbImbcXcWr/AmwEtG+1rX9qAIDtnodEAc9Gzjukp0VKhtV7j7Z97Q
xu2sFsm1Gn4gIRBAH41yU+M83uFFc/wiuQ3VKmGt5bgOLf1mVhpSFFBjKvp8Nl1IBCpNB/A0sFfs
JG6uuuTGYn21Q2dLi0lfjS1hFyZFynoYaFLDVbwLBz3DEDyjWoTKcAJsu+tqnm3mm8ZVX42f7Z5I
F7y68UqvwhfcfcPL0LATtoPzZYGUUpp2hxkHNPhJToWbJnWQvEwkPzTAJ+6FFtabrjSDTUhre1Xr
I6vtCPdLsdBBiCq81vJKOQ8FlJwMfe6G4GjrOpLZUz7M4inhUHjQAJ8wM10XbP7nSJX5jjMwbr44
JvSwUd6sKq58S+2VF6cmFs9J3PTc4cy8qUHwUJ+anyUwjp1gtU0U3r6ZiwoQjOadrgwI5wrtTjGA
ys+1+gSsnhlp5AMajPywn5RjU2LBmNMTh3AKD1MTtE5w8juwxTqlIpxJjej1yM2Eh5doeEJ/pqVz
WkrUPFYHSKEgqAShU2VtnPSpGUuxJxP8Az9BssEi7GkRdYY275uypnFqMDHqwy7Yj/DsBxaVu2FA
gbi4VGcziJ4mN/3MlEJmUnvLKvVU1RwdgkB5oFRaVBsFKFhDLZ4Z1GDGjwzjtoO74RuAcay6nK9R
qDUJx9BJ2jXhQfZHpn2Q6D6sg3hGBYsi1S/TXTdXM8wACEOghLZQYvXjrAwcOvKBnA0sbKbkb9JL
9F1mMi5hKSktqgZ1xTxdA+dTV0iinAOsONOTRNVhdkQCNWE7bQKtXw0c1BHtsyI2MWLRUUuAkDvJ
qezS/tpKySglKU9eT8x4fLBVI+vQtrLLzK+UWtlMQ7y1SEBimo0uSKSZuTOU7NUqrHVt4vKrMMJw
fNff9c7I1nMT3M8zchlLavXG3hFkDg6VKdLKBdxHmwiykNOpzU1hz0c1LNNTLmt3H6OmhIallV5t
yXkty3q66oaiOeCF2gR9nN6Ro4u/AytYYYHgR7wX3hnlzOw/sNHW6bW9DedqU7eGds76NvRSjl9d
VQ7kuZqoRDLDWA29HFgOqIrxc1/jKNdWYVuND7MJU0EKjpruiN2miXmI9lidUz0/mGmueU5Ef+hS
T+EkfamZBm5rorgWRk7mj4vZTpmLBwNGghCdeqPsApL8rvSWUxtst+iRfW4TEPzU1Tuk0/a96ox7
3eHZompLD6C3t0UPytwxolMSYpjLLHWn8g7fMGdEP2s1JRla+qPBMcSPnZLNXxA3T3im5kWLFh9X
G0PcQC+uq0GJ/bbV8EfTpfVj8ki9ppkzdv8etJ2pX4uWxQaglOcQmLrRUaYP+qiCa3rTbbA50Rwd
uypq/bIfhy2xK8NaG1IkM322zs0iO+qRJjaGA5Zrml7ZYTk7ZoHXOTd6TXu4CPZWWMUH/Mickwoy
QmJtHOgR13KH2uC+qYt+R3IfJ8wKvYzWZteg8MWeLYY7t3IP/fDaaukKUq5tONm+DsZivJTklDX5
ucyr1+XgiqiN2qAEDSZibCH0xQrFRkMDGY2dJrxyEhi7lik22DRp29bW56DhkXCi+0Lc27ji4Pu1
5JCKcRL2sZookNDEFTTKl3kueGyxiawCbAXhQ76AkhqFOMusOOCQ7Na8bWW/KYXk0cpioL4rLCwy
euvJEiFY4jIAWd4qpOSsmWdaV3F8uwj6d1alYnbuzeY0Ti16trCBQlBipBwKK+J+6vym5XX+nNbV
pqSnvSqNCMuM7NQnfXDctQ7PzsfYh3Ym0A6OMBjSNPEuqqWxHzuReHSm3D0CRuL5hucq/DqSM7Q2
1CS7irThuR3Qv7ujcycLs8D7Ig1PmPVJGcvylvUNr2Wq3KZrYjIh7wbdsLMhc/nMpoyVPWYHO4+y
Ywl3T0lFsRnl9lIaZnbz0HNgxVWtu8ywXddvHeOVnbJf07ogWFaPumJV5SZ/cKKXe4tDV6cjVHKs
bDz2NriYUJmvClGzkmdIhNp+Os5hXdwRWzih4EeYbQ0VjQAXF7+1SLHsdGcWvbLtZUAmQC+U+xwt
xtLPolkYQKsok6hDDUL9bUTxdR3VkdcHFNzYlcKDRZ/GyydQ19ZoEKVklHdzHCbbsSdSAEPwepjc
AMGZSbOF0hNSrbVzJSCAvlPbe8epOJ5l9kmZSvCkY4iUBNzEvk9hLjedc4dR8X1ISnNt61BlZ1fe
97y/bgbg9NtxguMWUjG1UhnvelHla5uRMud0u92EUUeJUuvRLvuMurTdVlXF2SpR1XUb0xqKYqq1
sG3wF0U1DJiwBlVcyW5Drr240ePyE0nLGtfMEK8dYqcyW44vRw3F77EPlVvZl+T7VsnRnAQ63Vrs
0WAL5h8hpVBmLrKTFNh0cDW2TfRZqW+xLTaohvJgj6gRe+iI8ywJwCVq+rih5m58BwE5oAfEPJkO
HzCdebcqXLbMmrW9MCo2IznDpegoVY36SPEB3teGP9LrDtmpQRVt4ya7ZerOTjxElr9AYTdGoGJb
q9XuyRwKMI2cLZOY2mys7Pjq8qFqm46eJPQtM3LT4+UDdV6w7ovivXXG5igUqznGaX7XylI7ct17
7VCJxzqR0wEBsoUE9UrMg3nLZqnsBPMhTwYwHAmbJsEqDr7YTjJc26kF3SOxo3WZSGdbVkO+4nh7
ljmbaiCYrQTK0MPeY39HqbjXa7nJypg+DZmIfdoJv0IoilIcsExeV2u3l8rGQq1znNCc+nrCxqTP
MW7ysm1v8/oKI6LcKnanrrIIN01jWBslYv5QjzT17Y6LdJiCF+Zv8brqk3wTm1m8V9X6GnkKo2Qw
Tn7u1EhJwAgcQVB4YaQWVLwSTAHlFgkMR1BQDhL9Qe76GtCfg4df6x3EE23wHF6g/E2NFSr5gpSP
uLDlAxQoiwnxvVnwGhjvYSOvCN6pcSvOybpVqgeZMSa241rdZ0jOL0EAGaDlLJnEWSKwRbFxLgV7
NdMmNPQl7Zcw6XKSEYpgR37yM/RQKuMh+GARyY9Bl6sYor7q4JtO6oCoCElXRqFIV7XYsm9OX4O0
s1YTwN+t0RA9YkjiMzmWeXC1s7UbwpQQdv4ea1zbfVRnj/qkdOsiNoptP5b3StPCt5xVyoLZGo45
Js7ujH7aZaWe3KtpvK6K1j4rvTP4hT7DBhuM+8qgcE96WhBWKOuT6iybzKNB7TSRgfLSRDjlgwPv
q+g+jCvixoFC2pE9QfXsblNdtQ4DuJFKURfGG3BMoz8V3OneBMpTIzfGe1Gh09L1cdtP6tPI/3g6
adYsIw6Sp3umZtq7YurJVbOsLkBKIFbk7VoPwqtGp0K4DEanUV3E8AJR0Fy16y6ewz3NDrqUp3wx
ozeRNHcY5dcOo5V1EGTHHlG7lwYgVLMGOhiMO79liT3Aoh9BmBbsdxGj6DJu2DaTgXWN6XnfN4Vn
2FbidabmkD8wonYEGJrmKqhjoopWMXMPj67Uk7sI6ZsKBF059C8Xq4FRiI2i40HsS4WuPrj5WvZ+
NVFE52JgNETT3B9dLL2NpR1Sho4baYI3Ciw8NEGsHDLSGdfN3I0+bSl2ekyG26o2cSziZd8RxKmN
xqYiEAA1nn5KS7z7SsBFV4frHI+dgcTQTU00ona1q6vA8XpgMlrXqGuU1ge1HUIv65o1Ud/oh4KO
1Ey7eIA0ymhB7RPkrLTcVac3yG0ZaXghitfj5GDVrurPheYvZnC/qpbwm7p9S0abNEqa8KhrtU8R
wfSgkYdjQTjIzjDYHIkpnND/TtaqhOix6YR9RnQZe7qNRr9pmIZGvIRD4742RbeQBDEYDVp6Y1n6
c0nR4guLBJdUUa9njU5ymNZAzcb4oemHV1WfTmTbDKsuaTJq5S9IEdmOJzqDdrkKTSv2e4GErBfG
eSw13+qt8aQCpC2baN0GDeXtUtRpRPXMgiCOrmr2sndP8Bsqz8IYirq7ekOU9qL3ynMqBZrORDKP
7Outa4SPdLnctcP66aFNYf9u6Hyka0vp4rVIQsVTxvixY9zgBSXryyCYh+mN9RSaVOIFHcfEYChS
M7IqEcQbWnkdSBbNQDvZ00hkN6Gnd8QojV4GFHyMNPPQy+SouLU4Cxr6ehBvlcqMr8j6sekAJa9G
1VorG60lf1x3siu8l7jWdlWI09BqFLbHns5U7tr3mLJnVPLGzNi5eXeB/m3sUc3Wg0pBpiT1W4jY
ZO1CtHCLsT6MQJQokVTif7WmXk9G+qQYT8NQyKOpsKlgZ9pQk6BFN11vBKO/6rUSQqY5fMI9QhsI
4hUtQICmhQOJcuqM/Gy2IHNzfT12+gx6GEloM0mcc/aRmriFblG/d5kdH4fOolM98TudwGm9lrBA
pWeVTZewFI2xVNkxla/rz66ozkm+hOfN5V5axd1shgglOG+C9DM2tUbacNXqVLZu8J7l1msKBMUA
Qr6LeCNGRXbOcsjMwZBxWCPClgC8D6MKWRkcmzqb0KWV7PTeF4ICnYQxXt558Fdmrc8+QkuguV1v
+kkdu/AOgS5KO4GY3d3nnFBWuum6XoSOCNebKqN6VeflnmuzXbtRyjOx8LFUQ/uKsu89s7Kj04Ko
E8F9aULPQCNzFcXzvYjUz47BIbX8/9Sdt5LkTJpl32V0tDmIgygjABGBYMl5KbCszCwH5/zp56D6
F3babIUVV+i2JvVXRkYE3D9y77nqfo5MtCvGeGZmzFaagBsegOmUOXq5A8vU79dC/5OyR0vsst/R
HI70NNSddUwb6hQ857QeUhgfUCiYbiJ/5nyZGFbMkH1Uq5AN5bd1cYrx2QFp0mu/UvkTPxBPyzK2
h9pyQ81WA9+wysKVZj1iK8bINNs11kM8cfNo+vosfiLyukOPalA1nr6fHPB8PIbJDcOcsNKtw6Ib
C2MW56s0FdgovYj9jrXmCaUwi/YtQbm0G+eEcPuACOV22SzEsAyfGpbxJeSpo5v3Jj+3J5S3sq9G
aXUBRoMi0odDppt3rLN2+PnPGjHAIkfmOKjOpz+APtLXZ0DUJ6voWN3vu3LruRJHD6olfmomKoic
0Tdi0oPXdEzTpj2kcvNQKXFBikyzu+4lEfSNpbJjKUgSiAsG7N6draMZ80HxqaA1avdQzQI1ePkh
9Qcke/EB9OOK86JjwZAkyW2vseiJF2gaRjy5sDI2RVQy6AdztrywjwcwskSI7vLJbA76uN4Umnpq
SpKlBz1+97L8Rvs7dzaCpsSGAsjQX62CnCDX2+Gd4yABswffxAwXfMyBUHid0tkAFZNFl8HGmNLF
A761pr3tzeUZtP+4R1eYkiuj9vayuXYVNComsdCNY99ymb50YKCXKkCYznBhWJ9iTL0MHokpXWNa
eAbBz9NaBmaytnsDY3ej2ODYGUe37pFzG0NNM3PGSKbV7dj4AphB0ezX7vi+TmSRq/au17QLuyoL
3Kff1/FpIj9vNyPLPxQKLrXk0+89jFPDWEy72Mw+ehZigEDZHrDIfUIKKWF/ew32YSTFi2mwW+qq
KxOPF9fD0oJ1C275hLfWBh0RlY3gx2O4t6f7gvc9SFs2kW656y2UYek8+MVoXtqh3hGTNJHsFj9k
0FSiWwrkLhxd7aGK1G2dSV8W1VGwAhq7KzE69O291jH5no8U8T1OxTzEuN3uOzY8W0QqcedR8bFY
fX2oO0IIEu+myuS6i9eFelbQGwqaihrEVbAOS0YOx/puRj2LBn3ae5IIE2+lc8flZfCgmmMR1uW+
U/YIrq4+9jqHBO8ytZIF/dN+1M1nvudAaLuC3UbWX/Rq0un+PIjX+GqIKkJyQDPjNybetkLGISs+
pFC9+c3glbI2yj68VpI9wJC9kIY/aAfTzrl2+lTR7Po8CJo/O9HtMEvyYsfu0zWvLjq7jEWnVqr3
vFhxmSTDudGtz8U2923BeCzD+tFlyatHgozP8WRThVGBs5O9oi68Q2uDNg7m+IwiFJr3Q+IgGBxv
oeLUPpkh7FBX/Q4IIphQVXD36zbHvAwik5jIinh4gqaWb08xn55tvJ5O3ECcspBUa/plWbBtxgPX
CXAFP69S4KQVqQR1BaPHYGok/lBLA9iAebhbMrJ4bME5Trz8WIayhBxikGQDK8rjc2I5VOQu6h1R
QvlmpTm1DfEA/JhIuoR1xOuz0js4WsSMZrjaViChXeQedVnJsM3ODgnxWGbRkK3reGJ2GiLhmv2s
9jZUORmxiaM+sohAFEoca4z4/pDwxnPlNr6zcGRaS3nxWiSqGiqvxZne7FSQVNNGY9A0CiFVwzym
LPrrTGu4MzupAqZGZEUrDL5dATclI12lElwPNAp/FmHt13p5MYitAr6JoFe1u3aSgVHGE2YknEDp
DCC1foJEMhyMlr2MF81YqEr7xNX44A7K5vId/oxaet10Xak7GnvP2EB/0D94nI1D1dkcsjTVeL6H
Zc+E/Z0cZoF3I+xZpQYZLuc5Y/2dFFUXtNyM+bJS5Vcpwv7EoeFgANKBez+3U06tc0eRq74abd53
uy43TogD1mMWL9eGUTC4A7Hlbe96D/gYc2iAZB3aKo1CsvGo7zTOPouytyrZZCbrtB47LzEuuH3O
QzGwsa7c9DROklu9zEODCBRmdv2vXK32EZ1tUFJFi8hLmU+sWahL5pdx4mC4TcUUOlb+VidLstPx
e7gpvpa6oUWgLU4LZfvNFknmGea4ubuOQG4eceIteLltG+nh0LZQRBotNAxJMEE+npvcG86GLep9
qzM2lJSBO29yYrCZVULvUjXlRTamOCASmP1UMrVtCs++40QzHtPWuY3s7KopUmMj233HVy548rX4
VrJfqT09ujpR+uDKBFSuYlvl1BX/Bsxv1wwXdBIGsNeh9TVr0fx1tK/F6lh+58Y9j5k0Dsl4bos0
o4cF6Jjxha0mmxX2NgnvN7nGuElvUsf/M6hkOIpuOMjY+mHlkft5qxdBJTNsH2DXS7UGJY1iyPZ8
vFG6BecHl4wZxfj6meNX9ia+mTQC73SGrS5KYo01iOmMtPlpjTRt8JOhIwCpNh+zmSBPCKfXGG9m
SEfBLtiB4VdqFkSO1Kph06mUOv65ZWGgO6A6Kg+p5nyn9RSz+YoRngWwP84m0URYiMXt0vHAum4c
9shlUJj+qfmrlpIOMnMOjbXuma64zpBTNcwveoZEIaVpn0Ra0T3mv6xmEw49d337e04LI0CQcE/g
73tpRxCxlfHiEh5bJcZ3HuWPMkMXs8Ym80AXosv8EjFZuHSa9cJBeMtQQ/oQxIO+JmKCjNezniZE
wHbxwUL4ccB+7VR8WmNnPCtlnxM2nb7i8c2Ay6CMO3W6diim+eyVy2vjufmpsb+Ykw4QplYUuMaJ
KS7rhiTuOBBZqi9s2wF326FwiweHJAn+58DRc+vUAWUNIm0NU6ZhlAAe7txIPDhcsxINfdQtVLUL
xheyiNzky/SSjwqTMLnUf5pegzykxL2nOw9Wd3VjOv8xgj/PiXdTjOub0WaPLBgQJoqJppxfIhrT
91WY19FpGUEU6mZlVtZ0T1UGGaZGSL7nwSHm7s2cWh1UVcdbO01oSV3tc07m94XKvCRGUEd55ZMr
2+DvcpzmtBpsGLDsjTBz/EjPnoWzSWQ1nWQkmKQMiwtz3U2KDyFuF5odegepas779GGdr2buuPz4
4QODEO3flN4lI1L9+UUARc4jELL6vYcYu+OX0wvWhWSjwbeP37yl59OlU65pT8eOcdHMrL0JnVxB
X/MSRP1eTiJBPLyb8+s0oG5qE3atZP71DMzI6w1moqMZLs91gCRoh1vXCWxR/apQV7EHyrux3UHl
TkOji86FYhqR688VOQM+smc0G5UHR3F2iRoZemr02XmaZw4Q50bi6sNiWbvrl2kUyA8awKZ4vkE9
/UTjhUY4OliLeZ+31NUTzwWFxZBezcF8swneQ0/TXJVAbZJzoxAcQFJvhAguQ2/esOW8Z4EbEZkS
QxUdqdzigUGCl1hkK8YwAqwbGx9igDmbC04Rq4v3uD/MHsY8b+KE7BE/BHaasnkbboxOUOc1OVKc
lZ0YDJxd0lcXISkFAMY3gcZOFSVSe5+rBeidKn+Njc0dQg0LERvBEy/ttaJJgttQP4wT9kEMr18I
XwpaafcTXk4TdHIknQpStGNkBDKSBam86S0z2yt8PkziKJ8xS1IoVNVt7M0llzvBTG621rs6z7sA
F4AZxpH7PNeAT5weHrR0xj9sGooLk4Y26CrjhCPUVxYai9xrkRfnPfZRFGNHa8zvWjefGIZiQSlB
bbbekqJ148Qny+SFIOoXRGw3BcmssVWw1VzJwu4atq6y/+qqUlHAGB+w+hX07ip6dFtvP/cD3kF1
08UOvhi1j83qpy8YSxOD82lBl9zRxbObFcHabhUyvIfZIjWotshNnbJ71be3qamDDB71oJFfXVbf
ISl6x0p0AN5hclVZ2HU9PfNJEX5vZAELNes4ROWrih+WnDYgJz14q/Tvsrz/dCyVH2ZWfoYE8G07
7HmdJSrRo2U/3jv0pCddLD9dbl17ud6j3DwQ+GuFaY9CjSPT9r0vUzc+kUiFTqPtSdR5dA370c7F
T2eyD8lbAeIv6//AJqEGSJrbvAb3E6X1fhgkN5SaztaUPkyGRBRYll8Dr4jQCXlo2Czr6Pxlkr+O
aOBWpzEukZYxFeJbI7PoD94e4kBr8LeJsXwQGNTxa6ej+LZj46kunFtv8fh+teuHy943MB0yst1s
CuQ8ogfE4ioSLuYxK/5ANCHxJ50+sKggDaqnXxQxm135ms7tMdkIFCboLuQl2GkzwtONRH7LzLyr
6+QeycbvFkZ2NfArGC6yq3r+Zs0yX5cUwbk15bfzwM8Y3XBYkYEtQGpRB3+CQsX6Tjxp020dyIaR
rqBToQmrihn0MalysXqvLZ0amcs0apcbNx41nyAuJMJMStyN7QJr8zryK0ZZ8jS2xrc9uBm1csUi
ZirfNLRbDGd2eUT/kJjwDUqPFb/k4rMaCZfc+Y2bdyd05ssuSXOnenYrvyMW168i9o/KpB9KJAFp
CGKZuhWoeia26kRZXkVe35Ur5V1meo9yQraelYhlWr6ujLeQFtLMtcaKhkF/tWt1i6ARir0TygQT
2Wi6ZK7rZMPET6ZGM76aA5mj/ZIekprdYI4UthfNeDBcNidpZT3bi1OcIzc1Antij0KlmDD/RZaW
MeEfigwlHvvfjr6UYN95B53T22Ub1caBCOvHWfYnt/hixlslkfcWQUsYuLDJ5/sEVDUz912tN/tI
bCuO0i598uM5GDpc1Din5gxRNFJRxPDu/NE1jCKaqKxD77Z98zrCKIzE5vLsHkdnprh1vhrpRUFk
OZ9d/Gmt5g623Y1JE7G34NAHa579dFa7J6Nsr4ruGd8KC32o3GbS31ud/Z0x56dyAs+WOhZyJikH
gq4gMblEhzXah+hXIzArA23RpbX71xyDBUK8yd33FjTb0h1v5Kr9Wh3v6Cw889NSMm/K9ZMhm4Ox
CCMgSJbd5QKzEIgBenRkcf25KqbJT0VrHGTmHMFoML5t2YhkC3Dxldarm4m+zoeCiSWR7qyXbr2+
vi6Qz/eOqO+WnmGyNbYSba16JH7vyBhAnUEhtKFcAHFY9tlS7rsz5SLQrGJizsc8CZUTnJj42Wbs
zLmFJM7znkeLk72bJtQS+Nv6/ofB/kPVu/a5RLH40NSMfEC+bFXZfM6d9FzrfHWt2PzlZrWfmxz2
RtSyZ1vSm0yv3vPB87BraU8sOWn6LGbUeFAOGoSt46TVfWBxWgTKnHADjskZdg2wClV8606GgtuU
fJ87DiCWoyANqTm2BIM0gU3bFgvnrp7v+oxfCOXqk6s1XwnD8HTrBbOMg8MyfhPiUx4QiLe+g5Zi
r9zTQH7zS6IVuJ36PjDZ7Qddl4SEXX5P8AFeS8244SBl6wyqAm2yNnODjkmavaCSzkn/YVaU9AgL
LMXoWy7jsfesjJ6ceJYp9fB4ry90sTeN1bGOiMhSHdeEmLiI8VJUsO8x5gi3ukNQXFG0rxJQfSB0
GKrmFLjW9LvSseL3cxm6uDFraiYUIeyFGA4Lw+CNH5KeqdA5jlEX967xkqTxp8q132ud3VYw790M
RJcmCKRjpI/KQpSnVbpPa3Nft168ExprwqrMnyiNNlQP0cK5BQkWnUmHBEMHIxxENg4vtVp3Eamr
PnktU5gN8rbMHWsfLU9jtDzTjF20EYSHSU4K+8KKRHuPA9WJFCwMER/jeWCblCcX0XefQuMZxpqF
KQqZ6oKgNm+0dytP4CpM9VNrtodqan/nhMwHNiFy+zU9Q9pPd1XPUyyYk5T87junUL8TkocYCd10
9rRp7RpoPOLGQDzN1gFt7louDLkFb3jHvDQ3GGj03nJpNMloAipnEztfRs63aeKj47tzTsBM2atk
DYTb1LdFvzcbOtZeqNclS8+xXp0XThcT8SzvqviN6tCfYlhwytR4u0gHb2fGDrpGHC6YqTyQTfoB
F3vX6HowOtUPmDWMYNZwjzgVgS+zF1Z9XFmDHxtJ7a9bTSUWclJYLQLyyYM+pdrFUrA3Jjo00A0M
pjKtCrL4Uc6kdYrM8Qtr2n6F0cbyaXxXOlR1e2yRRmhgn9p2s/oPB7SML3ODIEpon9pgv6Te9MvM
yye9+e2kzZ8WL+2OAdppbXDvDTofkTOabyoSN5birHKr+aBlGs8I8X9+3+SvTNHc7cfYE+ytGlox
JxfRB9trWTpd8RTyvKQjgx20BOBC+Wb3po15xG6SgM13siO/mKOqbmKenNTbFZOuAkv7ZWJfw8VH
16DpDBxMI3rvBeW+rTzLL3TFUL+absCdQDfUbg2LHaCdfE8fTQoMqR7xOnQtn1nBt6dL3hDpvKtl
ovRzQo4PrIz9PmoB4JjDznVRlW7/p5fvEIscbI9vGWBcZIRCfGvcbr1ZBYVi1Yi2AzkspWsQp/Z3
AlQkQH9OGD0SO2FzIlvkTI7mpIcQk3SjN4GU0R1Hnf1MiEPHuHe8d4uOzt+RpP6MrIiFEapx+opx
TBxavWI0LU6lsmokaChnq8xYgcnYYe/07aU0qPxVwoqBrfmfOVqvQnTWRRrxbZ1HHqDVmRFLIh5b
vV/uJmYqE3bS06CW205iJlvRgKG723wXuGqJejFRwDd/1rUqjhWdT8lU7EQOoDqISby0lXYL1odz
NR5/YXqA4Vm9RfzNYUK4QdDxyYaxwWoJDZdvq18bP7yeOA/YE89HhGf+1hxcgTbdLiIjQ6gUdN45
EbWIwFMbOazsDYiRehlm6sdy2m27MPwqc6T0CzD2wHOm4zpnaAgS8Lp9+Uc2GNKz8dMwMvr1Cta4
I5Nbo024mDMir2tr6I8Vd8nKQucclZPJchxrcTMvBRJMHh07Zbdp0w1WE0rdCQYnoMbjGN9Mc6wY
OVUoz7hr4wimTq/bCLJ0Z9c1WCNMah38HdLBPL/TtGvk9fJhXZaDoFI7W/oOgZ9xMTLzHcrBvuaw
/WBj+KnZzNFIoyxOTu01F7RZlFQscxO8bwvYyBOvaNkZk4Zp3DB2Vbn1Ltr892WxhSOx05IRa0Wm
prZsbuFP9nvCTPuAGduMPehs82Z5gjbKjPUgYZZcAmzyTSZKBwJClv1k08MQKB6y1E8vY1pG16VZ
3mEQRgfWnhzUXj/v6cGQJdXzcKxF/CVFN16mxaC0MqZDbCefLHbOEM1vSqUO3jDUGzgS4c9mHSe+
mLkT355Z528sxcK6osnOGtV2Uk6PCoEM9b0cdqUif1Uj3h3F+npQEHQuWhr9OEjNDqOpPNpw6Ahj
VPbh1mXmoEovDC2ZuRvOISFRL06RUyBOfJ34F/zh/tA7XAwip8YdTPsUKXc6udDTN0TrEubKDL0B
1KHebt0taTv3JYsIrKXRq0Hbtp8snn6GOEj4Z7XPGtw6VbpgR0f4axRJOP+U3FThEtNO6KN1HEHJ
E1eHmKGahq/KhKmclbLbOwvtt8slt6SrdU40xEA2lXOiePsJh7V9lSfrZSlIQgffMu8aB05D1sQf
IIeMfeWhJ5QroU6j1h0m7p1Dx1JI01CIalV1XyQyXJeYwbWzJkeVde+mtjLYcKJvJAXlflV2RMU8
eNv2/nvAHhbYNVK+XF+9UEwD9ZQx4/hOBKdovOUjSm7mxRKnJdmG5pvUJHXpYrIMVZpNxNF+nCYG
7WhPL1ijQoS7SLYK6K72oC2n0hgeWuiC19FNubkV4TDdZusv4wpBKev9O1a32DKQxSWmGeGfkBQx
9eAP+hyHGw1i31AF07n8ne6gQFHunIdIZrMzS5kRBzRYs5yCKC40v525smW2nMyueBVD1Ybp0H17
CAlcyALnomNUwDUS7/5yb21Opz1knShPrFuUFTTw2Ol4/lRyqSwbWQOZQu2EC69jPjJoZNyXxjQS
voRPVUOv5SdA8HibRtgTdqbfQRk0/c6qmOrG6lfXkmrBCP1XW31qLDBVt14IRcjD2dVO6+qy46kc
ZLC2d9N6SFm1VUcDZLTPuUVY+pp0z7Uyk63Ynz6NlMitarM0LsMXPQq3OnokQBctlDzISfkE467r
O+I1S34KoJUzbfAckslCb5UL1pZmcvYyMQdIpZCZD7p1xDWNOM/T0D53vV/yas66yd0rRww9blWr
B/sNefnmcFzUfTJBSsz6ZGHnj5DRbiCcDxFqjymR7O3H7qYz4IfASZQs2LhaUdM8OSLVQ9U57Nud
pcERqlv30V3RTNE+EVH7KmL5srQsXUTmPWh6buwzUw77nKzj3rCTe2N9W9t5PZdsCvgqrusVERFS
c6UgUOfjfpGIaqVr0sM46dHamOpqVqgexoIezJLqok+MW5kt3zp93N/IlNdTZCDlWkZ2mlBGOBDx
ua/attpR9+LhzqYTgKaWET9gzGbSTqbI03NK1ahqZZyZeqt9OqXy6M467ZX8ETOK19WcSW5vKWDb
JdIuKxyN3cDzsMf49ml4K4yXWGeL7LXn1LDwcxqieo8AXFIQ3Gjs3Inv8lNMnrc4dgKxivZJj7IL
S+2QTw3xiaefTc+1jhNuaAhbk7ffWIKtHVXBXJjxztSmdfcXL4Zt02fJLj756LZGNPVXjBKHpm6m
o7kMT7jwKCFJUjs7PStNzMoWxeTEhsbSrnkcF48EyzR2/glUqrqu0eNg4Os3lt7cL8Q8nAwyKGb+
eTw83nQoYcH4c546b1OnlRR1iP9g0zzXuvMILpkiU4giIH+puBNQxTiRcUItKW9BhLMWa3B+46H5
UGzwztIAsr0sK/4fI76OFoIYAaAEnV+x+Cos0qi6pm8JMH2UHfOpKmPcfPGa4WrrVh/LRT0iyuEw
udV0PJTCtlH0IzlNB3eXNw1Pc0V53dv5IWmZgQmTkXW2pM1ZICgDQMhs1DO+IhPVxdi9yrg2wwkc
xtqA7ByW1x5MyE7mDhojYV5mVYexRkg32hLT96yBq66tjmP/FpPqkVJ3UdXMx3VT9dF9fs9WWd1J
+SZMWIlsIZsDo7v9bFWvFayfT3SLaPRJs7GG4tUjwwA1qbPu8evcbtajtc/lvcPfT3oJYr8x+nBX
OLhL6do7o43P+VjHVxaL3s62BFE3XLV920Q+HutT7LaIvzXbYKkvK9ZWpXt2hzkKlYZ7RZ+c8VRu
umMMDH5SajK0kG0HbRQVF6dgM0OwOMVCZefBOHF5jrFmIbtYfnk4ys2F0MGEOe1hZnpc9Nl1ihyF
MsMmhtIeTqnb/0xVVeyp94Celc0ewxOytDJ1Quh9TBePIjU/tbIeD3/fKsPg451RlbKqL0+ecoob
oRLntO3oNUGhlhAsSaPAFtu1s+FkTeWrhMH5hPDyScs2lUTlLC8x4auJTSB2HZGEZI/yA4H2yBfF
9Q5lUc14Iar2WG5CSU5y1GlgRH0rMhlicGXdjNu//f1PyOAULRnYtmz71MXw3ZQaAc0xY3Izvh9Y
2wJZGGyKmUVddnh3u0d91L/WmHqSu4PFhGHHB6rCIlC9dykaV94nmvEHQIB3GcT6HKUuKJTMXVGd
dPLOjQeQE7gKdJRts5kdSbiMOHsipoF1dXHj6H0RNxLEIrL95b6NF+3Gmu82VPVzV3du0I88PCLu
6Zq0+tZBy3z6m745r++1Q4gwRhsZsighpc4QqJe7BHx8W4VMW9MgB5e7x/KsmLKQlGaQdHadHPuw
5Nw3wmL6kJT8Ib2jHdOJpJv4M6NRUg/lw3momvsyywhpwlLdwXJ0iBnXeDYP0UQfIYu2PRWxtSNH
cd5VFKZHhI+IaQH1XbP5rdBcGKCkdZHvyxZcNZe1GC8jCODQmT2OAVZVAbfoH4+yN+Md+TchSIx1
fhjJn0xsCqcVRlJAIFob/vUejOu0N44GiQY3a9Rl4WzdQ/dDtKNHayDHujhnZvZWeCpB+s9ZJHrC
pGDW4j/mEt3pTgTsytDCTplgd/KqOPR/AzeAfKPCGO3ypbMcTBTO8uS0s4MfK0cFNjRsqY0G8KBJ
zWDN+mktObbdzUgysMVcqGsPshsJLMmWy/KomZXnq3ihWq/p5uOFEOQxBWJRFlv4nEBSPyRHYXPr
IKY7IdUYVXKtM/cuNjEeCj7EwCFWh4x2ZgWxwWYEU6wzPlRqvERF7xcEBna5ukdfyU+vctoZIOF6
STqtVPPR1NKFjxDyytjQZUWNYDQEUT4hNBtvntczDGnHYBpb1Knx8oiB7LomeuEzUnvWFBOfEr9D
nOp3tRF/aKoi/lH/RiXIJox0ggVon89YIPTsDNygmhocxCvIBiCMnimflmgL1Sudu0KVTELE/Ee4
ozjRa9wVq1EE0Ic/vMzTWCDL+858sDSYw5UGjwnqX2bn75FVXQh+zQMkJ09Zk70nRtBasgQ/WMuj
Jq6KN/gu0T+SNbX39vRDMnvO+eEdNBWf6nTcIBh07MLbqFd/q3q7ZLS6muTOpe4XGtdjppxNAfNi
m94bI9455KpkkAFHqsymFZ9ainSoK1Fe2vXO6DWuXZNg9XLsdAaODLQzWw4vpDZX5CqQrsbM4Jak
YaCio9neteyyJ4OVtHTR3GmOYH/Fvay1uf1ogpq2646xhKeeSwAL4UzReBpE8UiYztVm2BBo9TLv
tLQK/8Jb/sED3v8bb/IfOML/+K//fZN80XWRvfif0MGv/xNW+P8fnhDgz/8dT3j9rLr/jSDkj/+D
IBQwA70NmeZKgjqEBRbpHwShEP8SnimkxPIjPMcGqPQPgtAw/iWFoEKzTenicN7wXv8gCHXzX2Cg
hO7Bg+IfdOT/E4LQNsz/JBeR+GRCA5KAR2zDAVfzX/8LlOeWBuMZhJMnYUc/nWfdO7nL9rdjcWAh
/6Rr2k06lTtYxENkR+JUtHKvxTSVapN5dhVGuiqNjoiTV2EBCWCGWy+KVS6IYn/jHmFO5/HUVqYu
A+P+PJVUKIt2x8t6XerG3M+aycHdFsGU5vPeq4922jsMeNPlifStX6c4KuOTtizRIZtlME0ErGqU
2bi1KF5XLRfgxEbWq5OJ1zdDuxml3wWtdNk0L/2MqNjIVUYrB62oo7FmuH6osZ5eiAzcMeosaFk8
hl9UDkG81ISRTTGZCG0HC6nGSUC8uihakASxQ9mPP3jXEziTVlqH6hNDIAGFvjc3j6tdw6Luh9PS
Li4AgjG9eDlm0x77QoZ0CRfY6nVv3QJOnhhTvyv5HQxzOhtIjI94JfbxZH9UJgNXzlXCmZ2fJrMf
kkxSSC7pQz3nTBBj54jElF3lkONeyAvrnDbTM/U2gQRey8nZ5tAWgD/7egQ8kHthnyG055N41I2a
gjwh+mq12wcgykd9wPKi2rH2BakahYbDNmIM2zGXHiImc1qFlafSx53NvJblFGZl7WnsbDLPCB0N
rEj3PXvFTOiO1c6OzZchRojJTAzXV0jKnn6xeL2WnoZrGl00czy4y3TsJzaypmnv2N/IHfilsCb/
oiOm7IiePvWjFqkBic2PifMgW0DE7ZAi3FpxE40p0214/iCFEJWryB5PmvbQTcMSVAU3ksPgcBhc
ZNW6xoW8odlc6lGZjQ/9dUpMxmC4Qnxh0cMyz35ktpCOGHjYBsFuqX4cgzQ1mf9QpZPiiHIqURDu
GLIFplghkGCRCXFcIMfKz5G+HMvMpTXh11LJF7P1F9sZr+k4UudITuZWg4CSNLHv9c63yEj4iuyB
CA/FzLFueb/vNVQPSHm4+zJiQCjZhmCxDYlPQNLCYuM89MalAgL6aOn0slWJAAz1xk8Xp7dQDqK9
nYmQ8VGR0GJsgvYvdNaLX2uZjUlvfjJWzASd9pCPq4aWO6Y2Gq+znt0Stfizsmloy/4RRLpxHnXy
gkzYvhUgGcAqFPxT3IUN4zOGBc5Zm2uTQTtRdVGFp1Wqs1F6zs4CEhSUjEZ0wLr73JYvWWc/Oiz/
/TxXN2plx7JM+Wdhd+OuBVvZdvgk7IYd8DBpSNtV+TiV6DjyHN5P22CeWRZMF6W01lso5TeUzM4D
3Q3tFjWaH2XY52CMnluTry6zOMAB5k4rUhUakm/+uq2bdWj1utPcZk2XH4fEORYahVLvsQWnE+g8
46ONNYTlvYNRPO4zpk9s9eqh9tuSKIHI5ZRgDXAsqpWnQxfIakEs6eOC9c2UZ8sh7deDgjZjDAsK
/AWgW4htyDGZxRrDzhbMuVtLxM4riWTlpR83xuKaP0CSeKDUJeiGkTJfg49I7xA7GJt5XvIS0dL9
Tp0mumN62W+v4zamGg9kmqF2W10Ma6BfF9vdjRICHoJmCrWUH5t3A/Qdg9NBRkdp4DurSN00ut/L
FGONK8BYYy+NDe+ZyJl9Jm1EiT3D4WFhGC0eB6K50MFyOE9r9qNDRiJ78xnNynPSwlLh9mLkaDxA
HppCsjLzHnE1E4/2oM09AhtVfxcuKO/ZRXYJo60kqUUSFkcYLVsj56bO7W67H4jhAem2MPVlOwAz
1wJ6FdV+3fbeoXGqL3DdMTsrpABIqIwC/bxqrAbkuEV1V8hbXWNqw9OaoFfdfJ+c6R6CU4c/6YsW
g6/DxK6rxG9oZ86VYTvfcnVea9KR12Vo9kihWCt3gUFbjEdTnuM2HsLaphrXvNvBmqc9iX00vlpx
xGORBrTaSwB+7mby0NPNl8Jq/lQ54ROEfz3Byvqi3NPhWFgvU2tWh8lMTwAuJRbODvIRYbfSOkhb
vMb/w9F5LEeOa0H0ixhBb7ZVLC+p5N2GoZYBPQGC/uvncN5iIl5PTMsUCVyTedI1qfOz/p0/A5y4
60gtozqlN+qplpHRk5gcGt+daeIxYhQd+3hQGfysOnz1lzNGhuSmoi2GLyiwEdkr3jx9ERS8I+b4
eSKJdzNO+qTC9pJK/k9kZ3/h8ChQ7DBdRUiD3GIbAcDakEdwP9bTqdd070lxW4Ta5RzKrs3CtE/b
kMtS751cA+NkbahmzhVe54MZtAEiyvnbC7I3f+GZaeHwYRd+RyzowVpAQ2Yt3U2zoMB0Wi7A5ZY4
FXdHGpS/bUROPds1Hx1LEIT3Um1ZQr150t5HbXtE0o3KK3gre64IApXYFRFzNMD4YTDsb+eGhL7R
XDa6i4U9mBc6J34dTAqsOdz5aDyKyNwQIPkDCugX4SMKHoMRG7PTeDScYI3pYTBbGN8F11KGXnp9
Nj+Hojsljf/HIzCdUvcvKJBj03KyaVRMLtvhb6g+M4cJhmyHfFv4dody8NEWNtnqLprUxI2OgDYU
I4AQ8KmyjmbJwj6dQMLDg/1zOlKNCibAR2Iy2XfKUzUzNM+6V1n5b+P8yaQ1OvaF2Iedd03hF+4Q
d+FY0se2e+vIdl540BwCS/d2ZbyGAZ7IWgYoVJn29W52WbKMzbtIL22F7iPPtMmNW94FpnlZTPsp
syQ4irCnQaOxjg3I95kT8evHWxAxI6/C2d9bhsscpr5Li+UzLThpDEVgvED9Jmcm5BKX0cbNrfsQ
NlqcgYuKA1ans1jZTLXbx27mnJLeeepqTOpJ0kN9DcwrmRKS3hA4D5O7TaUp5kx3TnZ1vYo2khmH
SoC10Aq8fZMYCJNSFKxJtZFe+QJlQPE74PFkhqAQMYrn0OnwCpbdj+V6R78cflWoX/i34AjsBJoA
6Mw8gupRc8X1S7nmq5UUruwrLSRmxNRNE+MK50tocR9OSEn1WHt77RevuTf28WKQSRIRLMp9Dh+D
TwTqLcVoAb/DKTryYaB2ujIbN7YF4snyG+OCLwWfN0OTxf6sHPttdXbr4MSs3oUm0H9h8j4aE04x
o39WMnrs7AirX2RgN81yfErmQxKB1woRgKfm42jQ/0WhPmpk/DhVbnKAHHnQXsNhNS+V7kqVQJs6
14R3utFjNvGcYbnZJsWP6YzRxlaW2oD6y7aVzs9dgsN0Zj21LdzhxhrFtYHJdgqi8VzQIvKpWAVo
l/4v1POt9rwN0MTiJG30n2Q23boGc6LBsXaZtt7QXRcWmbZV2W7qsocuIsuPkbqjDhDi580RVval
Q2ZRB5ollQSR4DD3wxTqxa7Jgs1tjWpfSDsezG/Da+l6l8KDZ0MwPXOjARV4jqmWNOt+dWBSZrLR
8iF6QVPZhTnQITMsdrKd2xih564uQOPx4GGUWJCT99G5LJPl6KxIcSRL2xbXSJnpt2REz+V1Vrot
bcbF0IU3eZi/D92ycqf6uwGMNzsB6jgXN3MqCULBbLFrHRhtXnAUrfkrnKLdi7ZP9tFVQiAZMDSe
S7M/ZKxJkA5PAx0FWI984Vlaom8fFyQb8zXxRzJacT1/0xPBuwlsRAs53LZNE3nF42S2L26hprNO
eCQiTF8cgQhKQHwRjcXptUNij9pPduQiM7oJs6K8cMM+ljUS5omFJ4wL+0hzce8I69Wp4E9PSEhi
to77rkE+3zEW95ZO7xUMAyEbyuS++nXzptx5lht72jsbghfUw1RStfrF96q3KWJAnxl3ltYtCGOT
Z72+aTVotTIy/SMQnA4Re/gNeuG6RE0Wg/mJmHCVG9dcVZGmf0c0FfnxoPC86lJX6Blh6+h4UoGK
XfiYou/2rBRvSukhsXHHCJO1zWwqgFiknkxZCeQzqcW6aMwxbpFsOU47C8vsj0Axk1h8bogsD9z1
vwmaAOGy8O2Xaos43d/QC1BTAkrbGOpjnipxyEbu1GG0ScprYvY1xQ5ZLNiy5pIiiWk10KsGalQi
8ERTjTR3SSJuKxaBqAAD8HBldBtlPrNzxzzMBAaZHopdMim+gz4qqVBLpi09klDrLLI8i50CTnZh
n2AaftUTsYt2sjyOEUV4Ws7jrumGDzxil6yv38iemzFP2+yk7YnEkPnNSu1j7kdPbiMKxA6kV87W
8ruQlhXPPl0Ei4K7MJne0IyzwsatoaIyiRk5UDRZ2GZxJN/UbFfAx4yYfVr/4ro+Wy3dPdu+uUvJ
K4G9YXUnG9Q5LsjYrQ6tTVkBiU2k45n4jumYOKQKYTNPdvBpXkfR7Uy4iHeYYlh2OPBVkjYCndUV
3s5jasiWsGaA3P12nb0WKTww2uE5xwte4L7o5RRsTOF8eigD1XWGqYDm9diOvbFlYQ8VNB+PXuNq
vPSNwhlGzJ6EbGVJ0tdasz9WjBSb6p1pFY6RuT8TLuhedI28DZ8dQenVB1QKmw1Z89pmJo61hSP8
FhUe5t1uR6L7i4QJux3XgxGT3baYq4d8LRZcxZckIlAFq4Fp3MMJRGcaIf4lewvN61okOZWx76yd
YQY3liF/mrFEniTDB2ddgBtE1jbrdjg6DvPSwKycEesTPam8T7vJLiWhKVuDZfV21gicpw+f/6Gi
LPAuWT+ewbwVTX5cReSXVszqWE7w5Md1VzQAmNhB9Fl+LXLBqYi0nrtK36cB3O60cp8BeeN83C9N
S4PA1Uqp8mgVFCO0Cz+Zcw9EHbP5LgXSMyMeQtAe/VkCXxGXRI7/O/2Qpjz56J43g2pZAxL1TF7U
b05ifKmJjaiN6jlcmVuKb+1slao+RCNqcTjbcZ08Z46JyrVvhrjKW3Znyj+KEZPHJoqsDpieFYcB
BudwDvdwNLCUNQY3xKT3VdEtZ8NcUE0R2xbXc/OXAsEGjwCO0muRBmpG7Of//wGpp9+EdnAZ5vKi
LO/YagNyY+nIU+4jBl89YR1tEA1gSfiR/2Gju0Gwze1Ff7EjWvatnaabMCsvkxEghSmCN0D1sXRM
Luym/zDJFqVEoyo0mZw2cJW3YSa/rZRd/CwffRRmpyzB+6B0UGzxp2EKBgKGqRF1cCQYTNUPI7vZ
HQO8fZfkOLpqEzBW6h6DBOJCVRmXaVqO7ogyWykG35Eh/rKzG4buOUiBUk3cpqZlvepUumfVSsTU
hX3Ef/QSdGXODsihvgym76p1/gWuz8zLx/MnRL+v4dVtI2pRR9LeJrOIYfTGudcWe21GN07S96eo
qV9nvCcH1EME/n6VvjzNYCAQZ0oPasEKNLiaSfk9YXUohS12yE0M6uRVzj2C+RP6OKWQvHwlCDW1
OhasDomgAaa73TLXaiuxstcjqyDHQf0wCvPURjiUVVD24K3YcGhtXWTLWzak1Y41XjLqDlLLxCwi
aO8Ks35lcf9ojnxoGujrodEIuaL8jRIaKDcTuSjLhtjsMS4bTfhiWnRlOr+3yzG51gpL84xZWRvo
Lo0x+sjCqt9KEKqXZWC4lbVVf7AUgZAu0RMbyRVN2is9aYh+ctPm9nvAKmpDTCzmnmq48/vI241p
Br/Dn/6ppjO3OmzGq19TkTgNV8vgHUReqC2zWqij0lMIVOzrDFgaUAPx6KU3XgrI75ulzx4bNsel
RHtYp39zuTx5YqHyGLL7NFTPjkH1o3EPIRyZm71RnzCG9zc2Bn86v3Y/9Kple1oxSWhCQC72m1rO
Vue9zT1JykbgMYE03fZIQ/a4gCvbFh3CMky/B1l26i7QPhpu/nYCHOW+tOoSitlI7wmRbROIgluy
0t+Ok1+RrAH1tAcU0WyyORLlzgyMPwKOhlNek8E3OO5hVv7NVLXBhQjMO3pzWWF8cJuRDAZv2LcB
ky1y/GiMxlUPWaQa3Thx0BNQ06ne28DAt2Bk69s05ecxSZN3cQWYK7sznzPAG5ila9d6y2tlnCac
FYexx5uHwbRkA63uOlLeTWYC2wp+zlbWx5oQWBy+kGjakH2pEJ/1wHH//14l5Ihh03tQM0/FlBpM
dTEycvCjsjAAS3KIeX+LPcmdMaqzV/sPkuIodsvoFIFCWqGNDaZ/79LTGG0YLK4DWr5U0ZrxHK6j
cD4GxG+5j852zja5j3Uro6JzqnxPfha8lhxI7bJgTveyRw8MrJ5SH+8UJoGJcg6yJMSiHEXiOrY2
kXON2PFXdcZqsX6iVn+1dP4bKXSgy0x5u4Awlijb0B/wqvA3c94l05PMlu8xKknTUhJnGTVekxdn
xBMhXW4JAs0nHWjQ5WYhd8S3EsA7JVikpEb57tvhaeKLWoW2gajQopkYzrjwVm7fwgVujZOMWys9
Z3grF6/b5ChNzPZTKuOmMsYPlK9w5hT2jxp/7NYWCI7JTOHSG3Y+JV2Enc/GdFUiI/bgkO6ypEZp
UvfUVX2xHVx+cw43faFwl0v/w9fzsJtm8MqEqj06HSgmMzTekh6zEIz0xOF7CmClTO1BmeYxN/Cf
DiHDWjIc3iiycZ4PUO4qGI8JYNFtIsVji7M7nWyXFuqLY+Yb0BqTJvgCML05RKW81AS0MJM1l30F
dSZzOOJHEkwQl9aYLWeLIrn4UO24KyVUnlqMiLdWaDZP/yKTY2rgX04xnCCG6TFjdnxgTkjgxHjE
t1zTMUURbZBY16XFzWqQTNX4VTY8k0FR4+cf85ukExB/DUQUQ9nXhzGCItIXjLFrl82sn4Qk6ywP
KoF8hhUx2aZJf8hlyRZCcBuauN+qbtwvxY1LgOG2nQee8qm/tZQJIzGGhsFMGqn9KSNxAOmh2iDg
ZR5py3c/Q1wA39rP+w+7lW86yc9ZE7EqxVJdB4+5YTTkZnAeOhwyUY8xIzHwB0wc7OkQPoOt77b9
wKdhT+Y+S+0485tz39rMdg3LvOn74tUFc1GO0ElM5bibzCe1uZbWNpmgL9iBjvalTZ3VsMGYwnC6
aniwNNRRuycC8mpkTYbJbvwIhXNbtJr+0r+Ctr3iJ1JwAuqjl8OldcKrWjNhMjGDHSQJlxSQWiMG
ROXpgg1YnlBSHceQa413GHmwD8FA/Wtr+wX5VX2waGowu+pvPCqsI3g6wwC/dGtwOYcEv3MNm4cw
rOYLzL8vlmgUDT6Myd5Fw8lnK1P7ccTRRMGcXuwekLjdrCLHRe0LXNxdxem4xpOgh7mS9YZKuDKT
vY4CjkH7yU+tC7QaFTt8wX2Q9ziLcPnOrkIWEAxkI/YXoC3FmS+zY+P/JIf70sLRSfoDn0xuB5g1
F3ez6jc2wmjWAweIMmYqUbuPoRjlVkZg+92KkEy25slQsM8vxE2jijuOAXOHOpl5t9O/NhA/N3lW
gPzGrD56A4hfEBfso3G8TGDCcwNl59hf0AI15xRCxyUAohl7vvHVIzg9uYvFYCwqDpI8ZcyzX4O3
cAYRRMXihedIel+lw6PIkOviLfrJ5tQGwLYv3XyFVkbkl9mQ+DhCDKhFsyORIDgTvaDA8CQ8eViq
8nUiEvAwuvNvbVWXkj0BeJCIIiMC4hcgnpT+GiH91iA5zbpVXudgZe8bnW+p+3fBUr7mOrm6S/Xt
LObd4o3zWTn2XT70H9U7LEy00Q5TqcrL0aeINt8DQQv3Y46zSdnZbZtbd4MRsSjz8wffRuGDVfET
aHJ17IMjaOl7XHfozpz5tzKUt6HqRvVa3FsRP6PUIHRni0rKFS54whxzVy/FXs7rx9hUMXmGIJLw
t7HLr2KnNpadTVjpNvKZgCb5wUrJLmaIcBrNjgOQKZM5e8WNr68G8NBt4MqHSCp3S5bAy+TAimzr
amV5YsOuje9gLL4z4Ou3xeCTzrlgjaFtXlDCo20OqpPtV69Ocic0plO1iOuAeBd506wOZsE4NZuG
aWc6rL+EZYxYEwlqridkBGIyiv10sawJHmKUK16p6jSEqBfsID2a/D6oIiBql04EYK//VgswPNXr
fOM5bEis/KE09C6Jqjluk+qRYp2JVc6Cef4IG6A5Gi5fhAqbxY+Lze9EH/RlL+kjZn2x7TXSmFSZ
F+Iz21fR3ayI+kaglx/IQzHWe68os51nt2Dd4aHXERy1ErvH5IfYFYtwrbc+p15MO7BmLOIPXZ79
UY2dkhTCbY4vw5CcaRBXaQvwq4UhNXiy0IkNwc9KtM1N77b34cCjgePD3YYJZp2auPPeH09d8FTR
d7szYDS/dD6KYtkFPto8w8c3MnB8bgPR8jpn/qNAcFnllQ12ttoRdPyGK8XeGBE9m+qYpkf8wqs+
jTYR4cgbh992apjACUpv72UUROiTY5GZ/GW0z0Y+PJMb6oFiYiAsC+aPc9yMeffM8XbhhoNaCdlG
kX1SS+z5UbEGYqgMj3bxg5KOSBMYQwi6GN47TF1Mln34Hm7dTqUPALCfm6h5WIgnJMWGMXEI2YzJ
40/KqwZ3dKR+Qe+8cPxYqOqoJ2Y+MvlhhVruBZZ0dgnqOZwBZY2VuYcJ5nfD+2DPnDA25p/GYt3Y
SyZoLpUwnIg6YBY4Y/DGJ6Hm7iUV3jO5VnSPm6whVjQN3X2ob1xQYTvX7tP9xMINFUB3tP6HTer8
LZ9weiJKDpEWIK9G06TNUSFZHLAcRudALPOZCAK28eYWAh20H93t+w7pj/GM8peCdVemJrd1Q5ve
8JuoST+olWbb1QLMaU0v9s/TyPYsaT1k3c1tx8KEuXLe3jVtyHCIFQxMifX4Gu/tSGxRBgDlug06
JjpOkxrxhEi6S4W10pHCDeDUhkvN04naTmlhspVklOGGWL48tmNYY8HNpM5z5E/vHKHuzmxZoKYS
2X3E6jRXi0FOt15iDuVzN1YTJylj777WCAsS0ke42EriDYeS71nr5kM1DdbKjB2P48iLKFmTdPDq
zWDZKGP4ErZt7jpfweAfbgdRfUMZQ/BvrXsVayOr9LURklPIGH88/G2l8BkgoBRBFsITMixr48R6
0AHna3LGOSSyxsaClAOrbNHm3xiIvRXyqk/rh0RU49kjNIaxUoJ2hCTKY05i43ZxFWkPKT9HYH9A
shfYwKnIq0T3sQyZfbv/s1F3Msf9O0iV8SrFRuIgdiyzraUIocQlX2zt0fb2FmPhMGSfEbXmh+En
93643C2G9V23wbcjjCvBdejOFHPRIHO+Fseq97w6WCtfJwP8cTvh3fUx0G+5inZL0D0Ydl2iBU+9
U2MkD/OUvM1ER8T92L5rowLHbj8NYxbFEN72vpcRdCfbb2dcVW9o0hqXVzctmNb7sCJFxwNb8GQX
82roWZrl4PBKx55Hq+BNziN+GChHGvhS3jAQmOr2gSH8dfCtnZjCgRda3OP8j60QpAma94nOBLpe
HYtX9uI/hLI0YOlnfriSbilJybhIbd4w1kWPGFXpV3w77gtNdMuKkdOteHaI9eY6B4mra2yirWqP
QlCCJg5TgYkEB7sGy+YJCCc9yPcdzCYCQUHTczw9OZNHLnL3PLnDr58zZQ1Id8NUq+6j0Hif++hd
qzp78oizaNYQgbnM13SSGgyUs2/D+S/NWKxERgi0jOSJAdheHkQHVS5kgtti06aFAAn3OpU8/0j6
xN63pmO/XtOFu7yTOcGyZCXXMHlIUgB2Yyuzy4CzCw4/dU47mR16GWbK8+z/0xzWND3Uk0IzvGeG
uPaJ/FmDg8dyk3dfTQaogf7ZHNyrZ/Q/nq7JlzBlsF8zZ8AtquUi7JRQciN79SzxGrUjAiWLdkmf
FwaYJuspJFXUK6vTbkGuu1ATWuCZm+FhWhccecoEarIx29RpeZxDNH5K8R0MdHFoZAqNjXqcC29b
NhN8WVpd3+l5uBmEelrxWog3LzUYhdGO2v6D74p7nydgT0UWW2pOOQxnA+YiaXwloUN2qW8S1Kn7
yMFy0ab0qs0t10yyqocmxp8vlYDuBXdaHfJoHUIXxFBk6Oo7/lg0rbeHGc9W4BKwk4/riUld2VY3
vatYiq//cEbnzrTFv3XKUfLNk2YquKTIoSinz6FqbH6m8NjD7N1QtyeV9bYoqiLf4DbqZzAVEToH
CWwI0cFRu8SnK4nZQSDrdriKz0GLSqcTgYHIBqdwzeQWotaVGIZhl+DEzKZdHyAnmGymn1ka7qte
JjsXJ17iG+fGzn94BqHEekBZDMRDFG6kcnXTeUiHe+w0zd7KVtyeg5g7Gn7srnkBAW8Q6jFmtzDp
SsgGU38KywWGT3/TtNPdOK7mILg+WV1FOxItBnyfKOvLFAVvMSaPy7CKdYnBTE3nkTcXpx8G8Woo
dl2wjCepzcfMx01DfCjzi2Q4C9kdHSzQE/rbs64EaHB6EDpbhqIO4famgHEwZtmt7/q3o5aYABvz
zvMjRfaNdUcHC317CXa8tQubquJihsB8MOB+1iEM0FL9erWgHk3gcXposthFIRxn5NqauGtzhtdh
IVyWeMTnsNcdsJMsh1QPeChpbzbSfCyJD9lkstj7dg9WY6m/o8o1bxH1PoyRlFs1hVf82z/ejA7L
8YMP233LEwOhRIecaLBYpqjyKw3HdruEIyXeCKTAaJ4Nc7aZH8AMQoqGfVm5zyu0kSQwIIXThEqr
rBBUeNfSku6NPy/qQPFj4/3YLuwQmdrqH8cuvHOJrHKbE6DAMiK7HTOF1o9fWrAE9OKOSPcDWE7u
HUgIZoNRsZkZHuGRuPcUGWW9nXko/AGbtBnOddXGBTp7XxzHkj/M/Ge9JMOhLRgw5n05bLtMZrFr
GLDlicU4+I13N5Sme0SYUGQJQ/S+yFitURf2HrSYvIdf4MPi85b+1bAlrB/7CCxWYLHyprh3kBsx
7tb9NpeGtTFuW00oQxI189a2ME7lNhCDRY7Ixxfxre2CWdTMCdCqEvtzCd42LfZLajbHfHlMPMJP
wjH6TUX1OUb0x0PPvL2QnB9eg7mUbuRUexGZM6P9hJvjrQqtp8aBIYaeodzYbqgI4EmcLTubCwib
CZ919OxOy3ywJclO60NCiDANbfg1heyXAZzztEXLSzaQxKtddrNy6ON8yj9y/E1dzXiIACX+nnaC
GrdzDPa4gUV4nCmoETKZPzj8hJykK3m1IGWm7v1X5DTLSSd7Y5xJvuBU3YTQk844AzER18fM4+SQ
hf+5xiOI1NR7pxNvwWgdUY39own9WgxCVww8hux2SXRlbA73JNiZK8+pQW/BQdvfEfhA5dYzaVZE
/MxO9cA4Qu/QrBqsB1dO9RD+7wPbVP0wP9QzweAtyccDHR8094e+D9A65cFLhU2IDRFLesryFyh0
8FtM50sXHLqELnWnKnPFNmdcUtJ9hXjnDkguaftA3W41MHnhTWI/abTuk1sCEFyD4VregNTIrxos
KTeW0d5ESKbg6ADbxW9ihaR64qF/bzX/CVl21NZLKy/mJBnnMfRB37DDCeocoqn7UHYLToSN8tbJ
YVwCpaNIqHGxpBI7IDODLzUyxqZEDYw7D1sjbVY/bL2xa+66rooLZyCAqrjAGp6r9sXXmGSDNQk1
zw9dIvDJ0gXuuQJvHCtytnWL5zJLgmfdYHMOUdDP/v3UBlvXCtITeNqQqQKkf9f8mkxqElvWP0j3
Bn436Tdjpuxc0drk1s5peeLQ/4cnq1+frWSAYOHQhqHlBe1Cb71NmUwkYF+AYfnPeIJraCObJpXn
IpncyxTKC9cI8q8uux+idaoNzs6RDP0YHxtHtdbRKdU5KAuS0pfvwkJUBuIQQ8iCQ2PFIV3IZIa/
yE6AmSZqM2D/LBcXtHD9mJmHBcqiGgKbJJzJvGSQBdiC1f9UOxzSjOUP/lK6GcX7nJtkVYtrvmao
MZBkXG9UQxypFo1DWPwzegqyJTgH8gqRj3eFByCIOJQsZANexxeVifrSUN5iyyGkLMVFh+QB3XZr
X6c8vFrePEIy63F3MN52yIePDWWdINq9h7SxZsDtakgLTiPLzKowQgy92olza+MaU8uyksIesOlO
J9N3nWB+8AZkAplCYCNp6RW1VjtXkio6ebRNYgyRL4HzA6tSIQqfLe+QYpuHND1AkTfOwg6/Uke/
64i6yceNGop46mGrAtDjuCFxBZJu7A7pu+yXZY+LLHYCCBgtAukN7YC5HXuqAwKxUiAjJB6iWo+D
wT8vvv7iKCKzx/pHngE4Zl3/sHrjMl7ERftZuXMqVKNMoJlVVstzmVBowufI+IxQcLjTyvYruwek
03wlmeARdHvWe32PYrYSMew50I2ksJEH9K76524kpUySxLZjHfLrS4/AsfbJF+Qs2mhqEb83xMnN
IFOqkPbQDdiBaoRzYmEQBZ08jdx9SR5P6iBwCEdMdXQSZ6o4pp9W9SU5gvSM6ddyQpYO4uAahTiN
gWQGqH/75M5OcR5Njvm40HzFlaqf2H9eQquvthhzGChhrYwhlB+zHvFyzvFE/fAYkQcM9Gfi5mQQ
wWpG96AjxznYjcp1gWR2Pc5Sm/AUdBGyExfyyagsHhu3AH92yuiOJaxEhF+Mdd0iIk7NAxjCFLS1
sGBFY/lPjs0TGpkHthllzWkp7fzJJhB1ex9V9rSbPMggg5U8TN4pEJbcg4XtiJaPw7q5mSDkbyZ3
pPgoUgBT9cLSLrSPDaEVm9BlOtW+9V3+0pUz2AsGZls9zdea4j7yiAny3Pk9agSuIJqMbUEJSexI
d/KNaH0RryAc5TF1jW8Iv7BlSKRewuCG5zPZMIU+GElLwTqv6RUhAFt85nm69AS+qeqQqxtHk1XV
drApfcHcZ0CTg8USp5wG9JokGUnl9YNnAAZFsOFinMDt10/ZG3zaZR/Mu3pIME7N6Alh/QRsJLr+
/P9ixs2hxyPyPzXT4oGsYkTKC+ei2CCsw2FcX+U/YZOS0IyJtcnOqf/QtOzVKSjW1tl/7gOcfxad
DV0mUtbA5G60m/EItsdDX37WXA7XImEXaKlexCBhDbhnMMHqaTn5Zk7QedcM28DP3jrkTkiykOcZ
FSVe1Bj/aBwQJWrgf2quPv2sijndEzJTQCZK2z0ggyhoXciHnHIwy+aXLFnI56wrIb4TnlvmeFJ3
2mfcY0T20cMxeEwLn2gE68k1UWg7qKy4X7+ZZs433mPuHJHUFryuyqP5sy6p24Vn7dW/pbsSDZ3V
jtbPkE6MVWle1nApCRYE59LfoKttjojQjwTcY7uI2ObrYQk3icqpeTHuek5xmgIeRoJCckJsUNyp
IpDb6oUkCKqN8cdeQUWm6xe3YflPGNZH51dkmPsoSDwyYeLeVk9c1ztt2C+QXpOTSPp3bCXQ43gN
C2tmNVOYR2WzNiberbBbVFUBMO22ERXV7mZuOwOVJL8MPGJO5y+HdkQoF+HTOwhoSq2F9bcK42lC
rB+GNdNok2ZWpgg6UGXcaXQW68/xZzngqtq63OfWQN5gXzAIdjsIVnZwa3fDcfBb6zYboYMQDMKx
RZO4DEBzM4bJ5D7hdi68dLew56Ka/ljkuSZ1YVMMpXvQhflpSxvduzdE+wj+EAzbEA3NEaz2Le8a
tlB/GNds35NV45jPahw+QjWnKP1w3AQspnmLrJvcBmv8DMOEjp+Ur7TC71Euy6XOYFcX878GkH2x
MKYBAgp6mSciH1z7hH4OqaPBJZIThQ31ipRefR8lo7ufevMHJOx4kY7xSHYyidC1vwUtvz4AcRAV
zt5bsBT7xQMbf07AJBQ3XajRyyxx6bH2qaT4VIvtnt2muTEHeHl0tzsP+WGcWay/2HL+BjzyS0nC
Imrr73oFFjPOUAgSyErAC2U75a6byefLm8cKcFEsNcyzWh75jCm8ogEkMzWX5Qny7AXP5ohDm92Q
CPRTWmLmZa6xTQ2eZrIOcgzpy1cx2/be5CmPpzZCwcXc9UIyQBUTi3TDT8V9a6Iomu0i3wFLiKE1
cb8vR8JL8P8AemVfqjcyYCXstwTSdufJSDHukKFDTyBrXL8/hsr/dfkCD1RdZ5ZZccbkmQ3TsayA
7ciKO2ewbvspd3Y9QgOaLecYDsVTEoDNRNskRggJpev+GBSHoZfdi5R4QH7mDZ/0HFszfPPEJx9h
zJmBiwo0tuJVC9mWRha7zq7jG29yF99UxmeOkw4qnbQecuKsNzZA8WsTfdqdejDZzMeJxqYTyLsE
XCa8aKLDGOWQOxIwe6l7NAKWRsVvFh176Jmu1Gab3H3WfeGcZqQGbVL8VVRgBcv/LZiVLXpMbyvr
F1ZYopjQKkSus3k1knKKq7IwNtvOQ/i0fvvg6s3Veo7S0PYMIlRYXI4jP2bdAu8XhvvYD/o6zgaJ
TgvkkiY8hB6HS22nn4PzXJnjszEjLYBRd+ugVnBCjehdMYkLJ/2OlZch/uyegrQEZeJkn2M9iBtN
moxXDhSKlnUCL3C3BDPVJNxLpkdnw0EXNCdKMWD1kas/Fpya21z7N6RnIMHaspUjOMQlAklYeF36
CmV81XGudAOLPnqoRc9nnMafvrGQ22INv5kxoHjjP+0SRl+6s18ns3kknGGmxgKw79HFmc8MCqFW
TgFmrgXxICnpNmNW45l8JsQX6IrrUT3VaLuEiQXPrfLYKYHPWmzREUCdIIvi403YuyasHpe5ZCFD
vU7CZMTf6t3C1bpUXXJlk0MMX2RhtBiJgo3mX8Kvb1wTP1nXX92xuLBwEMEfj+94CPP2g66Jp2rV
bRR0kUaXPg8uyL0CL3BqZJohAlMzcssoGwIOE2qBszQtfxeU3loMMEnuW23TDaU/eckv2Rzb5ykd
/pJVVGLPbJgjUb4PYFBB5I5YBjs6XAXrd8b/SXXi3/TLSOCmaGPrNwtUe7CK8o9A1bt6+Y+j89hu
HMmC6BfhHCQ8tvRWIuWlDY5KpULCJ3wCX98XvZmZ7ulqGZLIl/EibghB/LC/RkUbw/HaOTIFw9Sb
hykCjZ0aXFqCnQKMsPbHGgN0iRg5jNhqeAdk1vA3Ud7dNNpoU8lwNyCIjCPHsT9BX4I4s+kq95yB
u03lCNmZCo9N1xfPqq2Wmji23d7AnsCFIQ3qm/qn+aXHOCx6HER88u7DHLPzIe1BWQpxrGaf+S7I
hnnYqcZdugB0cdDJ+Azyx9qnEBSghccWuHRjPZfjzU5i+rFnlBZs7AdRpW8zX29Fomg8m1m+m+ea
m6lbhYdGYQpoY+vQTcYI9abIti2KYlwjbzut+RiKft2ZKZevEi/x0N19t70kEqYn8CLBnhhHASsV
FYQHySi9U2SJVg7rpNoIqVQCOcZlB3OMW7YfRLSelNVARQ85dp32CJWELEmyQOrj4nWIH6npkqx7
mPaTpP8nfb43MRYfMR8/PMfOOyY1f5+66UXTG0rIi01GUlJqwXUl7jtxTBLzTOLhzdJYOEAkPg+W
8d7XCePDZOmDDu9OyCKItLWX1vm+9AChSkw4q6ZzMcuiMnPaLOUK/meesdmxR9h+ZH+ggQNDBQV2
nhWat1T8RLrvUCRkcRL43HrkN+Lv2dbpsSgGtbVKAnRV3RnBLhHdI9mTr2p2n/AEsoN3dqZOvwxX
33Mc8Fc+je0EvrK0IIWUwVvrw+IdENOZisIXz+2uMvcI4eL3W02RELvRnm48dowLb8/F24+3pmas
dKv3pIW2BEqIExh34qYKvhvu46vgUi7wci5uKQHgTe2akAe5EV8Sp/dYFsUQLijTwWipbsbdYTRi
IZCFq5pEJM/feJuUPHy0Ka9lHbyVmXVTpaLDUEcOesqyD+/1xeCaISJ1RgRAXRrie5ShFNiauR28
zcyg1t4FjbEHMnm0Nad4J2oAjV0a/pZBQTwhOE+zA1OqujQoCRwa2sLACQBBoZ3JGR4e6TW21phm
eLNRHymuY8ezigei3icH1XHZSWNL75s0eeEqSm5HMTVla6rm5Y3pjf4Yj3xgaG8dn6jA1LZklnnG
Dln0nNjdi+xpmW0d/DyjXrBJ3Eqb8u4D3LEM7ujGhkgTvtUccZ83Phdhqj4bOniTWBy01ic5OQp7
99KOm/UBlwVQY/iE/qm2mQj68AmkbYc83vwz8NDBqhdje7ezcxxZWFyq/G9BUs/sOcf13DJaZ4DA
4gBWb4X/QJdgOcrw7zSwbxVxpTdNOq1Yx11icoS54JcbxmDVbfdmLOCRKH2lD1fv56xyEdntq40D
e+NrAES2z+xBBGpnBVzjO/4tZX51J/wZnBm/bTYBrZ74iI6SHbeFP3BPSzeJkGCkBsgpX3Kbi2rg
i4dYVO610sa9HMgmKuH84aD+Ig90g93qrt9biwQW1jW9t0ufriy6VSKTDgrkKyZN51B4PCTQmZlT
i3GfVxAjmU6/cm0fXY/Pnx+gqFpOfa21dax6smQYUyc0g0dFhywt7UAzQw3ggkZnYwUW7LkF7IOb
geIUCuiobZ14keYWOOIsga250R+OHkIA+IKxZCKfiAV8SL01b6KlnGHqmg0OYZj6IiOjGL1EA0bp
2Lf2erReZpaU0cCfGCMhIWSK8TZ15tbNyag6s4+5qxEvW/IO6WZIOLKDhPWCoPQpv2R8cPnhl2GZ
zwsL/uJCiXq+Dgr726/UGUse70dXrHn3BEiTAx0HE4UPDlIjG4hB7YyZupQg5aYTF9POSzJnrZEj
XZOdRu6qU+7J+B4E1DURFzvSt7TQVCTIq0Y+BKRgN15I8Mwa/b0282BjZKByHQG8zN4NY3WnaYqb
cmN9dnP0ZTYOvpSZTMzAfnHK5C9p76NwtUEQkc5RWVDHS5HMn0gjpCSZ98wTceBCjk8AZDh7Os95
wvvsnxKvXg8x7Z56zD9at34aGvqp4CnwFvYw3LLWBrpgr/mCW8ufngAOgjXk8F6LwScgjmyaT5/Z
MHtry5h/4xKiBprVQ0FI9WEMfdjLDsudLnliwMDMYqA4N637HTFlTBOxFnrgi46AQElGYSXM7q1I
eXvbubr1fpSchljfFo+1hm4jdG7v/K8k7PFzl/1DUBXdwYLWqyOirblLMNckizm7/KMuJR1Uohy6
miz1UBBXlc25n6M3MtIL0RxSl79OZ9qCAmtZQ9u/zaJEtVh8WcpPb5llrNHMKSqjMA8tEi1hyOlO
wt4Yhyz0R+BcAs8LS46Vrkhu+rP9wBb7QhgL8M5QHgmTMctX9lbIjEfyyWDZFZkdpXFd84x/6t9o
2TSiTZ+kePCF9P2vQayC+sdqB4UNqA8jfWNH36BMCIEl8dtidrVa/Q1GejVm00fqTocucbrHtOLs
oKiwg/awwrXFgkQRvKgx7DNfEO80iRgqSs+Tlw5/54pu2R5gNV1PxDiQZ7302uV0mhb+bKwBRn/H
kX2yrUaQQg5vlmWFECJ7jLsWaLsMjxY2pGVrajzOJaxGAO5sujDuxsWZ0pDN4NT4zEoewhLcs9lB
sZtZiqyjhJgRLtWD71gopjEGUYunUpb1i7TOODNN6wbFz1zSNQmj18ywE0fJl4UnSVvg4PWusFNj
16fyD0tTdc5CoK/aBhc+FxsTxZf31xKlrMnpm4GmTpMIjtd2VwsI6wHp0BbpT15hL8qU9ZB5KMEN
tCNisZCMad1ULYqZBXE29CNaR8uREzZojZ0FTnPlTmSPTDd5djBqocq37Cs6Sh2WjA2tHO2ua3wS
O1G7kQGwCjYcO65rGZpWtWBh1TZvMK8MonjEpHCluAEwK9TpjQmckavnT6EjwDhD8pdHamHytor4
xaJQn5Y950bD/1mbmWbwIj0d+Cb62RD9naTAB0rNpmw+unB+UrN101W4nQxbnPwuojfBs501+f8V
KOG//qh/osIDsxXXf1Q1L89QZEgNj9at/I2h+BwpOV/cgJsCT1lWzkgqNg4IN5+LnZu/9alB8jtj
+m+yhzFSxzg3YDuDPr0AXGCMnPKNi/HHKg3OJyG+HcthQG9QfEywpq02vn28YU5l/sS478jAjiwa
Qn5rdv7glqOH+MPSsJ2fczgWLAZdxTxi4cxYOjdoKiKxnXqvjQr0ton6fyx0os2QtmBNrPRMFH/L
CIHLpM+udVA+t3JpjMuiF39AmmsGdjUMXzmb6VzQspIb3Dr9ZGOGBdifJn4Y6yQ44dAHUhGIIzFr
BHDev1UJUXqeKCMrc+saQ/xj48ujQNd48wBLETwbKFcJE/5SB6V7tPHkwJGIH2b50sDBS31Ow8ih
xaw28Q4kbx5BjDW0EqgSLJ5duwzA0NsUGtX/kt5V7PfN8QJUOy3cU1o6YOAF/R/TgomZJLLNWxoY
L14Vvioxm/se5v5KcugP3XKfC4jYdGn1OMs7ou0CYjOyffISy/lmAKG4uEQr8BCnP4Cp6J7qypBn
GCvdQOk/HPbFKmUUpJ8B8oYjcW5Z+qQJV5EwxmKGMwKMXj1tIEPjz2x+AD6AkzPR10mj8XSMd8j9
ap1H1cuQYxPBk855K72n3iVYMpoWoLjg4seuxEFS+yeHknuafhBDoWScbKiVGEf5xdD6sPPkQFtj
zV9l8ua44S5FqtjMAdM4U9DbOGly/yFqHeYxUtfhZ1378XlpyYgKPv8Et6HWIOslc3GefLvbsKnA
c9AyzHdAEgYceeTgbAJ129gl4oYfc1TWSTSzPmBEVXvW595k7HEKIhKG07M5Vm8uESYziN9I17Cb
MIdiE2FM5oWXn7VRigtTmPQZXXFpX7TBQ8yoXjVmvbWPsn4aWXLtKwu0fJRj7q9KkpDZo28k9FBG
LKuFNpw9JpBhNTIyrCsPrjUmgH3CE2bM0psYy3PjsvsfRzHs/LZ8n9jpXpkn4M6FffVaBocwIZnN
RYtsP8S7K0+pBvvtquaqQELx2k9YeHJrnmij1BsAh8O+tIYn2XRfQvHjhGV8s6Hpbwf+2NYfn0mI
8w3M7R2Fh88TQKIYMtrKDSnWFuKcViNaqOF9asp1qHhTKxzkKeWC/J6tGPHatEcoceQ+Rqx9a4Mg
+zxTVu4UcoNFS65L7IoQOzMgt5DMpwYM3+ixlOZdaNgtp3K+MZX6tumwnl3zxXYp1Q2mTsIGGX7z
pPueXJz9tsyofxT1gdq2ejNfCrSJlezMzzCmqymKnLNvDdE+s4I3hVMrJCq4Gu0w3eVF9ACQgJV2
KfZOFO+smiRTlNVn5UDiNPo/eGDZ+ZIAZcrhPSJzg9Bkn7JQ5hjjcGHtPdRgiCmYswtGubxgukRn
28uh2Qfxj9lW3rbDyLe2iy11G5qOJo48ziJ54GtADiaBTB6YbHONOa2fRntbQd1c14W8QJXDWdw0
JzzuDt9WmO3c0n3s2Fh29RvT61ZmxtlTBuOg3ceQYp0DI+RIQg8NFJzwLazAO5b9sC+0ffcj3lbS
5O5X9skn1JOIz0ASIVVVxyB2w4NtObysBGE1TjGjjpdAUgSoMyBZnuXWCJOD2Aqxr7cCPuQJfy4U
gLQ6+mb57FPyvdz3H2YP320+Ve/peA14op2cgBWxTit6zDWVAL3Hk5itrGlN1Im0VBJMKjjPrDpw
eKp2VfXk9HJnjPdKnoSuWKHFPvZZCm6xHXGJHwnxtPUU0IO0SVAGXdTUWBG7lyG94BQSrJpGYGai
bZZD18IEncC+SGIidy4XYKNkQZmUWJ/r9jg38bsRLT3fQA7hh+DxUhEKT7jslhFOsaeHr3JKdnGX
vrSsnImyhpCsmupKKyQgFbDJ3F7mK3VJwwldHU0tBQlBbssb/g4ZonRulIeRG8LU9NmxY88uGJyQ
Hucf9hiohdxEXfUdDRXPUYH8zLvnkadvcvDHjQqhxUYnczD0GqDEGTDHH88Su3TMmm0ABqjra+eB
ytCLnqqj0YuTNfT35Ryi7GmGAZy8yoZMmiU7dbCj9hRa8dHDgQxbFAP4qAdzU7igaLns7msF7D+m
cP5A1dl1IFcD0ci08EtlzDctN76Fv7fhnnE14vTHBwbPQHMzjV2jE0UHId/8YNbdJaYScZy1g381
faZq7JdPF58T3X5rQd8DXTQHJWgyM22e8/54MKT5oTE68aX/cguG0j4Qz086tnldUF0nl/Sz4sjb
oCGkxMn0F+HdYkmsp6z7Dko5bC2rb8urCmo4NMr4IJ5LE4+HaeTfVWQ+Z6H3W1UZcYgpd+l98vgk
cxfECYBxCE/XgDdgT5ktX6fvMUksHs3B25kBjojOb/94HpZYlX3AOgRlAkVdGycqnGg6ISd8LArg
GuX0aPmQwIsBxy9mSMJEo3k1ZQ9gKXbPHnWIgDb4PwjZ1gG2RDP7O4zGG9G3mCUFSpYLcmZGfMQC
ES3m+yP5+QxSIecQENypHMAKMe2wS088/HUwI4JNX7HvZgvkbks+9soqPw1S4xQjum841VwQl3Ku
zp3NTBxYsLECA9WQ+Czse/d90TyB05kPBpiwAVYRh8UVKSE54qM66pwrQs8oyTvSM/dUTC3JuvL9
G4vjRdjkNEoMX7AD/H+BScH3olONrebWGZLxAE7L4WsG+QWKW7uJVXAcMPSvy3LyCAzxqlAERpuJ
AAvURZ+Y99QxEbeyDYsN1uyjiOtf7/99mj+QWJsvpCODOE42gWWL9RgeIndJrJcuPJfxEddA/Ogg
DHtY8pJl4RG3gt2cDB+nQDZkI7O/o/ZIspFqT8rpy0rlL12+F1fsSXdw21hYYEVzz1pSu5Pn/a3C
/k3I37GgQRD2tretneJJCs79UcjXMSdRQ7AYIXvAd2KRgfUVAJ96oLavWlAqLa8hrrxVH3GpVYFR
YbxPXoh0QJdx6E2nKJv3LlcJmLVk+kNFTR3iJL2Z9SsLcYCuxEAMmd68snujNxF/csz+inXnXfPG
wzmcffa5huPjh6vIJWAmagocRjI+Q/euNEz/aWL+mZxvAu5XDFa8mNM/UEO3SQ4/ph2/+LF9DDsE
+ELZ/9zQIBXJfrIkQtGnzSMVz7vRT34s0X+PkX4lR0VNpHc3KJXaMI3vqKlgqzrHgJkhxTTjp93E
+76u6UPoFEZ2h5si5C9bJ2CDve1sin0UT2szF3wAImYbb4FiEC9oXeuUsyu1kaxiRiQfhGpd9yAx
SCzC/pDPS1e2E+bIkon/b2JbOl9n19pnhmQaDHOkBPPLN+3f0sp/KLBLd7apz7Uf+Bsvif5SwHgZ
OvBQNUYm0z61Xeitobsbo886BRM/Ty3uv0kSMJz8BEn/bniwyfPSh3tjEcQhCcbnF17LpOTWVBkx
vFa8t6V1mqaCNfDSxJs3YLw0vZiRJT8yAv6cOIeMh7x158cY+TpJtLJMF8OVR3PZWOcHlvevFqt5
D7o5ss0pxe2/A6D32+j4k1l/7ZfZ2RnKZxFyqWhD+z0w9f+vQeYkjHOEpLF/AHeO12UmSlKqty7u
/yV+8bGwS7YElz+KQuw11gIhCcEP5qluxwftgD+T/R1AGM2AYpc4QbwXbfjpJj7WHYIBoYlkQWhk
XAn5d6SlxTOwE/Y9F/cZuo+rsQ4TAgzr17SnuWpkFApNRjCCC8S7U2+RiO1HtvuPNk9mXrzQGl/p
ZLh4cmNxdd4ZKa4yjbt7CBG7SpY4HrS/Hn0l5xcKi23fTPflfdo6A5QGRuKyS96aioa7tECeTuzm
3EjjMfTeoD0N6yC0KdfDnEZXSvrPBozB5glDWdRvnWUtOxvZ0XQ4pHwWo6YsjhNmKkCyiwWafPqY
OfvBZgDtrfYyCH1Jsuk9bSkQzB08EhCnXrwMdzEtQeRicgtyzVsqATwCHU65PrJaNXE3RUNssjCH
bxxQ2CDUdsJu12TDtTeFv9Vh+k/4810F0XPUAqTp6dMyTK581hx9E13FIZnjJcETsRexPJR5fnLZ
BNObNVBiCRX0FJrNgVvptKe48TWQ4j5M2JyHDzDaX6k13RtR3hMeiyqsnqTODim+7xUOOoHqb7ck
JPmnwY8vxQdkVMCn75NJ3yraKaJA2Os6cZpNEJobt8i+IHaRtu/41fMZ0hRbjrSgBBeJzTksTLyi
Y/nAjZtZacxvBaGRVWVy4bHdg23bE3yF5sYG+8LeMImsK9HB96kdL51Tqb0tzsEW5Y46jtFiT1HV
ex4qCzomL4h91C/zwAHdppifAibpYc4fI0WCPSefbzY+hbl9/O0L72Qp/6UveGvXzKzCs4HSBRev
Nh+qzv2eLes5bDtK/tKMTSwZknw2zIPtUDJFVS1Uo2X+HJnz2ol3iJ0NVP3W9DDIYSOTugAbBy2s
Mc1Xt5ketM+qZnb+9dyg95OQGmYREWJpvrZ5ckjLHbmEl24wu33Twh/y1Nnx7WaDEdNxwBiG+fgG
QJ+iO7zYK/qU+2Pe+sHap7Ilnck9zkFAcBijPg4LeKUgFzNWJIgLK7kUdbk0WThI2qT0950ZP+AM
sve+5Mbs5sWpSpxXEMx6Fq9O0gPMJxBNHvjN7uhJB/dwmY3SIA/7RuWAPjltGuw9bz5VPt5rIymz
R2Eb0DTZOinjYmJQ2yLQZqTPyo/WRAgy5mDYlCmVap5l4fwP6+9w4HJXwOoEDL4WecOPoPyvHDDe
3qzzV0TAFoqQ+y/vAywjXWmcbBURJBkLmG38u6e0eIBCcE3pJn6JsD/HE9erJYpz7tMXn/LELbWM
M9gIwZ/svoMM0iFC2zOyxnkmP3ZCyJI1nRBOqid6jzFChuSByViG156DqQEa6E3OsE0KSi0Gh5qT
1vtoCtzNwK/YMxX+irzR5+LPB3j9a/HBWTk2thMyEixt4aGa0to3TvmcH1h6Dps6uE6XdCZW2Tj3
MBmrjyll+uotb9rMhJyi8jjYJWvi8UC91YLQZGfq/oXAYjyWw3S10ArXltm/toOWO9M0nqoRl30R
Fwa/0rNNiQC7IbYnpXRZjSXPkyie03TQT9BGIVHTklOfCAyQZxKBPCaqxB7vCrCO8fhgddzwq1Fy
+yyQ5LtMYEe1KSLOJAI6CkWyMyN5nZG3V1n/hwLz7MVvXkZCDOy0BCdf9uh5ROtr5C3Sm/z2oMzN
R2KOT0mRdluaa3C8IXyA3Mn/uAFhRJ/mQUoB+W9zeI4x8mwB4lS7KQ6XMDIUWcSwtdUX+2DZ+HQZ
dSVocJ+uUo+eY9tbN8WchoJAdUbIUwIosE9JA8Y358hWN1ht/MUyH+Mm2SS9+cvbBVeJw6eN131H
NnjHmnNDruKGmwX4SE9jsMYimi3RHz0FD2ZPK7XR4iZyMBtzxNhHJUPo3rN9sTzqKQPys6mEayZm
nPZwKlcGxoA4qX463jiUd3sISk0JsG/6Hlk6vOieZyI2ix3WIQMILeDwqv/RmWsdZ4NNeFjsKQ+M
T3YvXhBoaCepwmmdDF64KnKw7VAD79MIDY9fjBeE30UBZDSa5ujmBA+Bmb1zazKOEx8Cv5E+ZQdY
TCAKkmPFGbJCGiLG3qibE/bvsGqT1cTLgfv/IJvhseMOtyOZh7gmk3Vt1CTjEtIec53xpMj/JFiF
tgMrzHF0dxBlT4Nln1KBRwDftX1L6PUqarqCDDSHHJLjwab+lZUILqKsf0qCrLsVwmIQIyanwhO4
zOpkt0SEgIBSv8CFp0s1VXmaNRSg1JG9eCGmS8buymWGUvIJfmG9aforonR7a/38TvyNgFEvz0J5
zzQNcvvr66MkbCND/wOGaLgLoBr67GemOSRkI9QB17X5vGQO+kxW25IBxfPsmoPa+tFm2EDZcJn2
4K14eAl3FY28wsUw3zjFaupvxtw7383wifL11YIHesehuGcogCxXDX8ig/N3ahVBnGTCO+mUa+RU
F3ko4o5Wsixz+zQ4wedszDVlccm5Q9Gi3JaDRCFr2dVTHZNGixJxaTNQUU6Zsps2oAGRLrxk3OJz
aJ+7osPm5sn2mMWtImrkkPHt8m3adR+wvDdZ28U4yOL3UlclgnT8WprEFyxZ/2vxRS4UH8XXAP/s
0MplJD3xNhHt7Tyyd+MkT6U9sPhFrU/9z0KWcuEfz8fCZVZTBVyaBMQAxsOO/HHXGCjhPo/CDplZ
Q62he/cAu3bTuJj205BeVM6MD8TM6sEPoleMyN7LKN2Zq3kmDjmxZtC8ZPoLAgW98mDZNB1abswG
t1wCWQk4Pa1Ety6UeUWT++fFzrW0c9rEW+uhMMLnIZ7OfgUc9//NQuMG6ynyqmtj1tzb7w5VnWcV
OPi5kwZsppof1L0Oe5NvbpRHbzGqGqkMD9TfIvj8JkNxRY8eAIWq7FhBJ2VLoJ9iI35z51Aeas9+
S2ro0biGR8RF84+M5LYyI/+YwHwrtR1f+oL8MoYJvEoLztm6hNY8vttYEYkADk9DLgLqLjrrhi5+
SlMgYlPn0ebmB88lvh2qnBhdmn62OLHQZXyfywrXwy3ppHQXhv01zob0NVGSNAA9n2b7ZCQ/dWh0
N8StdRWJAzgVYlS9bW5snkzDABwg8fu3NioKyiPU/IJJo0BwzS4g8Lk61MTv5il9t9h8WsNUbJWV
l+slQq5NroIKEOYeYjQZRO/ehKV1NqEgQQS1KDyLHsldR+e2mm5GFXpn1IWF20EPlll018iX86aP
Q3xiNep6K+fXMEbABNHZyCbYyxKYRIMFwoJ2uSWHgx7WYfPHjlNtVZPqdei4T3rObq4d7DkLkVNz
hwZcIsO0Z3sXsk3GMShtqBdexKaJNi4YTI8Se1wk2jOlYCBRwoHs7aE1wTAL+5eQ53xIqedeFfV8
8wYOYBGVB9sw2zOWgG/cqzaxOa870nI6b/BOj7sA6g2B62zaKI7dTT4qlyO3fxQKgNdYt79VCRN8
bt0etBTQ4NoLFoUQUI2XcyMuiteK6EFo5wOCJowDKnrJblHRY4KcLtmgYohz35Oe0qE86M9wg+17
Q8mg55MKq5V99hKaOCvAEtzdD5XVLGgBWpDisQ9v2hw3nRGrnQoFW7EUKq1JDJN2SL6dUXf8wTLc
zlT7ENyujqTqWpcFb6fM77jq6GQTHC5GxFbalfkOGlh68e0QcFFAN2+TeKTZfP9h7MmSVlwGfCsi
JGlv6NXCWqGy5sic/IyrvtiPQckiV9Gz2/HaJB3Z9TBpwXcN2ZMdNEDGB/sYjwZqSabifecvyG8+
nHlRb31XHlwaKwHaJA0yU/kXOhOrhnR8R06pd7ab4wEtCYb3wT2M7fwguB1yuQzL5xROrvxMOYF2
ZkU8VRJgq6mmxQewJJH9++z62T5bYhWpAcN7aaCLHNQcnZSa5RD5TwyqSGEChJdXXqae5wi4xX/g
XDTgX4TYnlLock79bbD4kVgUMlX3NCgRCllFXcP0mQBQHftoHzoWgk8MBqubAZ0ljcv1UdZnp0BW
b2I2LCqpT0G72LiDSzOHYtMs5EclXKIVQGv85EGgnPGjiYORB/MmUE10mfvolTbI5vmv47ftc2xy
l0ox++8xxT3rJlKHgXQsfHfX2irv0sUjoXFLYJuFIQ3nas66l0pn/jmoo8M8a49KgfyaBtrejhXV
BmPFYwckGdpgxNKHEqxx3Uj3KZtwSgvbCzdN3baHyQLr385PnqrvI4ZHEnqAAhvK5rvqi9q4fp8D
Vw0XhmchEEKajk75bv4DG5vva078vSO3rWp9HlBzDoIybnl79MeoKcZtFEzOzhbTFTHa5RmYWHch
aUuUI7pwFj9HFDxXof81JCrkleJw7YPxoHGTXWzbuhRefmgrAc8X+k2guRQFY7guwuCfCAQSQrrI
BtwsyPrx8u9bSpkxQwXojQJ/X5MS3o1+Er4rVdvBMcqz19HJv9IJDHqJyQcBu3m3bOdmEGUhSmM8
C5KVJN+xS2fNgffDZibhxTqz3NQ8XGcCX/hc2F7GRnhLBP8jxWl+SK9uGHwrciH7odLTJu/jPbN8
u669eWuWXnqXZXUPUs2HGZzDBf8ucjYDXc5Wk1C4s4+wNkSCxQwdoa9xlF5bRfkuC1FEa7uviDXR
OCwmb2JZzeN3udEgb6xtz39LbBlzBh3a8iWRkNIskjRd55AuLkyYFjZ6S81leO0KWmI7oF9O+RVz
b4Yu3NqsQPN/MvN7KHooc+PG61Er8QPeS9OiWFX1XLxQcbHLsxlKqkVhSpJjxFjLJFyET2I5zzv/
lT5GuQFo8pBgDtAFa56FDjhlU7nryqdW1owKdbNVvfxrE9If+IWwmPRAHdB6MYP7Pke5/8S3lR3m
EcMKNKKicdAuUrhWgQMMR4rHw4xr7BDa7oiDfYE55Rz7HkYk0yy+qzq4dH6NvY0aRadHF4+nuqZr
/DMW+PDhhGJLrsFsYI7umEFisRWoAIhCE3kvTIugZijDYFeMc8VilXudNc24ZZs3NIA2p1wWnJwl
S67IfEhLbV5MsKS2++ZE6Jzlq2vZvJ0J51LWZQuQJL0AjTQyJXqioGF3xNbowkJoPQReiP5lC+Wt
MfFoW9Yx8Tkj/Vm/K+yHa2oNPlvH5T2a2Jt2MKOVbNBrpHdp2FdaxJd3TjeOh1ohAJk+MVfufry+
NoXJCCeON/wGvHL44WZW7xjP2Y/gVeRMTGof/m+FH5dLJwx5uBVMqJR3TyaWuRpXxf//EWctCFsZ
fiElo65hFCsGv9l3NM6spPhoVEUxApi52Wbd04HP30FbWXbnmsPRtDx+BAeRbq6Xgm1GVJlEH6rt
9g5uhbXro5CVXf/TdAg1sm4vpktUNyixxaRTs9VB/sTMsCWJR1G54eVIPjPsLfiaBMvy40hvIVh7
CPZxB1EkGuPDgAt3p8Zhol0a86VmEjAZtY203gawJwEzwTmWo3iLXP/LYWuGuQUESJ29anZ0WUDy
cUwVad88+2UGxPhQS3ngTNhNmstlmjl/p25+rK0lc6Tp1ZjT5ANJpT5p0+JdgL9yXUbGP0XPeMiD
C69kJHbRGYkn3ObBB+gOhztJfJxV4H4W3ASVZHVKalOeFdMF8W+1LRKgaHPffY4l93ncPmwKFo68
HWIGr2JgiYDQ166kJZv4eCHwAfZ50PEUceZ1YBIaCOmDUIa4CH75Iou+x7TQl9FJDypmzRoPPhUd
QzMcVf47mMOhN91/Cy1o4w183DDk8i/kbzGPLf0jrNvIsq98usWYbps/MPtItwx2vUtnPNEjBJCc
sCFzLbWwEZ87A8AlM4gxbCj1Jn+yqVrL2DYKLdAy9A4ePk6XqKbqzBx/rMl4Z8TNGYKxQMgMb7ci
S7rvrPyaA3xl05qyNQizjyAvoOlhqRim6hMc3CrhqbQqCjIoIom+gGSlgGH7jKGd6pcWl1PRedwg
QHiyiPQ3E+4uJ+1IOMFBt4TxEvQY2Tsf4+8Q02qU1M+O5JQvipdh+TbmMHulwXULXQaP0W3om6uI
eMlzjc0Y4CVsJKJ/UdVgD2Mhv9VdTCZjoXMYrGPw52DlSUfkS7t911X+MXP69ZbzDSuIHR4BImwM
B2AoAT8iKmsSq7MfeNEb43BlQtdos/xmNfZWBsyVGWmomHmD8FtvXGh3AhgVPhg0z+1jHJSdMG4s
LDd40MVa++64Q/BexRodSUowVu60E4WLy65DB/AsfqDFf67M+g6vgciqCZ1BekuQptunACQVW9BR
jM/gJPZ9hhPM1/mwG+SzFZE4rm1i9sHrMAPi6op802jsn6Xi0TKreSncZeFLnOjQYg7czSNRuzQ0
jIM3zif67z5qWLFbarmzTZ+4J1bfPLeh2K2ihL2VJDC+pf6iujX+tm5Y/wKzgluHe6QHpKOUsTe5
f3cBWwvack5FgbuN1dlLUn6IkE1dJp6zoqlPlj3ua27Kq2mBbY5R/B93Z7Ijt5Jt2V8p5LiYIM1I
Gg2oV4PwvnePThGaEFJIYt/3/PpaVGbh4U0eUNOaBG6kUle6Hu7GY2fvvfZ7g8LP1Fyb34ou+5Ml
3T0pjPAbGsm2GX+Zys2JELsPWdmUdkKo9+MOzqfFHxwTFq8x6ooI94J5C2Fxbd1sL6p02FRs4OrK
JVNUpzTblNUKRwRHKxU3YYdNHL2ZtRuwYd8TNFTjbeZwzqeNmgD09kpN2//3Irnd7+L6I/vd/P/V
I0dd23/TI3cp8oCsR/Tjv5TJLb/n32Vylv6nFrZgKrAAq7m29X/L5Dz1T2Vr13FdpYTtmprf8+8y
OUf8k1CxsJXgdJWOY9NA9+8yOdv6p+MqV/ILivo3UBz/+N//i6K+4HfxX9r+/vP7/5F3YCvI0zT/
8Q9PCk1ZXJFOlLEffv3HP5TSQi9/PvKjaQnblPxR5dePZ7Ke/P+t/1lD49AYBrNLXHDuVgNHQAHe
2aIt902Gakm1l7+qjnB5DE9VqMS6VRqshp+zrmzlH1Ic08aKLPnZwaGteCZ++QNL2zaPulsyx8ap
GHooDa3x1DeszgsAR4k13ptGYEqwJxqmCuOc1NreWMCnqDJo+tvsRo/JDgkg2jM+uZFlqtEa6TUw
xmdFR9xGCEULvE8h+qSbR4t3gLf9XJ1rWdrPdsSlzwa+zvwOs69U/r4f2HkoC48tWEncUA2VMJTd
LSAEhNBs009wgGrXjl4q1R0MT8U7ctVUFmF3JVhg3DB+M9DD0cshWVGRoF7IRqmXaID21cjMOkkN
94JHCKwYxz96A+Zcw4jmZ5rbsT4gqvYE/g5gOhjaoejf/aRt7n//ySA9IzmXzqGy82OI/yAwRH0f
oiLYDjnr84TkPTMg21ectPMjTz36XUlX5/n4Y8zq9qWEzGUXc3Roq5G0K64cgG2ouEP0HGBJe5B9
BMMUPf/9X1heR9sIYM0TdgJ0/mM5WtPLlJvy0RITrSsiPAjn3oY9FjgLthxrJ4z0Q6u2WPmO6exE
K7wHrXv5BdwnRTT0qkEm2ZRY7FeBlUQPify0MnrD32Fv8VuKkVJDPYw+k2e71jfcRcUWhi1vFzm4
j8LOYOoDk+OF5FtaQdxHVrlY5a0Ql41GcKpLWp+ArXibzJnVkyMm+yKXL7g3+ZlSvrpp5sK+WHSP
cP/x3K0eDFIFzbPsXBenK25Dzkh5CQMzZiNRYMEyNd7c5YvCzue4sbkuNSGORpfJhXcCfS1dYSBA
qO6CF6a7/P2nosc7hydXApDnF2ZV3a0Zunnkzi+l8irskTwOC2Hty5FbUmvdC19W74aOh1tGEAIv
82zoi9dEA0ZGwmnAyxpenmDbVF19baPJWQmpC+b0Hst+1cE80vM5YOvywJXZ0UiSJVsvb/2tGsxX
UU4NHjmMM5adR7deU2UX2M5tmpAYXNO+gurl4zOJo+FdYvxfm2IiTBR6MU9vJCdP1MSR0G29jVyw
q0z8lMgP9ikjxxnlx9InDRuXPO0Tyhd5o5I7DKPgDj8e3jQLeFYVfIDM1PguU+B1SdS5a0iSGYjQ
PloLu+5uCPvTHnX+Z2jm6Tkkxr4UYhnh2dhjMT1M46T3U+on56ysEz7A5r+/NCQAuYBEz54TPoZk
6HGWcRIRmUYikFj36mk49XOpsoO7/COycG26PyN7BmQVBMOJVfVwotMdGdOvqf6rubrLQ5eRaOm0
Ka5Mr5L6nAE7Xe4UtJQDijGcsIatxS+MAzn1XCzBEwsrMc/ai0VJFN4V0738/TbJ3Oog0uqt7FkM
GIb3NRTZvQspa2ZfG78y8L5SJqwuvEOSV0tSnBinmHLbljYO/KHp3q2UPFoRFwsQb80TJ6bAg40E
LfVduQMlZJ67q73hkFqZ3LkIpEdbYq5JBkkAzfFpZBlhrQdwjE4+nLlTaxV/Mi+kvMqVxYYGapCb
7VRjuUKLkAv1aCLmRzOmSYwBh2Qs8RXLiV0RaRAczH87h4HZ0PdO5q8lD5IIEEtWk19whh6DIlFr
fOvAI7i0nyNtftfctnbCmVh7u9CfUt5jMOhCccHNUF5aa90PKeVcdnjx+Lc+DQudhR8hZAAsVnWo
pw1bjT3jerlRBYBMiyPIlRjtPTywged1e+5V6bfUcKDgYLCmw7o5F9DHv5HhfUoo8hlmbx9aFffK
odoiUSU3jwyMPXNmpsipWwbh5hxmilRGNyXvRM0IyyR0Qlojeyg9lRjv6BCqZcJ8CnusPP/9MgrX
29eEcpI2LU5QHR/tgL6bm/3DE1aQPXWl7I8t77F/fQklrjP+ru+kZx/gUO+RTNWxcAG4xKN+Bgob
ydJ4DSnOw09ZP/5+p8f0y4kz7A82S+hIh+Ypd3N4mwaV75Z2unVWO7TA6O7QTcExbqcWy2pKi2KX
Ju84c9i1eKNzclrzfUZVvXGTe8p1ggcpcO5pPHxC9/YmQkQ0FELzccr8hGXDWNWi+mQ7XG8ygwcb
oWDCE7GnTmbffjkSM1xhgC2dpJscC2n6z5gsHF5E882nEAyPI8eU2wY+j+AFNlXIivQXPptRVvfc
t65lUpVbCA+EEwsTyTGz4wtvWtC1HReV3P7TVjUCj55bMAp41t2CMEQ4iPEiIr0jQG99Ct3igsLZ
yDMcu3LKh0RjSHmNiM0MPQWW2Wh/ToJkH0oD/RTCOOHbX9np7O4mWesTrxM4YisDh2Z5O05/RXc4
S03BmONrQY/tMLItVeauUbF36ah/znqTecQLK2qu/5oQh1+UluZXO4pfxg6ku2CCesz1sofHcL+r
dKz386LrOc4rgZFj0BE6lgCoQHWWxHXZG2/Z0eODcZx5C1OLTuxWs8pvNeBmNFCM3+1PksyQ0EV7
0zHCuJb9gooR/JWWL7Qq/BROa2+Cmp25ePWY53eT6HMkx34+of29j54bbX0j3WU8wKF4ROPnIMpn
3dZYwD1iubi3iVf31VbYhF7SOJ1PmSkuetbdzqu0PnaxorEsjrn7O9U1LSiZZwEbcTqN0jpD73E/
nMrb5yF8RTE40c60+DnWNBliIvfOgcYOzfyw4ETzXhcfPuV6a8hEkoPyMQw1hGVbxauirLKrpsvc
ZP8cKke9amv0NoJUvJigizM+94/E8bcISBBAFAsqBtKVW3ewBvFmkVGBQT2wlYb0zZbVQYHmM0AO
rSbGNDWYbdFFa47GEt8KQLhrk3B5tUcaV4slCUiBZraCyDFue8asWEXpPqxQSPEAGURuziY5pqHh
vKegN1hncdOs3YGGRWnihogB37htn6IOPE1QNXf0JwKvo5R7NeJ7eaIgFVpvUKxMdyYFK4rio2Hl
USEQwK7ZO/XgnCWGvjWA9Y1LLALaVyiuhEc00eMpvoUKQsgCDyA96XT7AeH1GqT4XDxuGIRU7I7O
5RmPCKF7mWcX1k/4oTpo81RVLy4X96PA7LWeqzogdRiSI0qkcRGqwzdsIoksxayncvlSQEjqHPHT
yoj1oiRCk28G8X2GRjtJ/2glhkcqvIn2oz+TBbGm+S6q0AEsCcMtFhg73Yg4sQdz5snL/JmqDMva
4Z9Lz6B3sPuE47pCBeM4A2Kkev0JABxPs4X30K9uclLPRoFWCndQXxQGaRdn8AEKC4p/EtdnQX5L
RYSfx1YS12stgKINbgEjiv4Gz3+19bzrKQxCw6JyJNTohwCmb1QB9mffB8tnDcLeAJ02j75Hl4IJ
n3g3JnW2AW/H3C+KDSWL87Psxx/4I8XK7WLrte4yGH52J19VPue4nsIHjK3klBal+EZsYut7Je56
p32rJrzjrLNfPH8BtBT9dIjqOLgMc3PCOTYd/aMW+Yl/3/QwOpJNE4nofabH/GTO02fpkIciVFyd
qjJrt3MzJ8dk7MMNeDFs7xmaoM3ccUE3+laDayYc2wy/LBbLwvw1Vrggyro4IknlZ0RMit9iReKc
+87K7yscA070DSVQ3nj5IdLGzUWyxMY0Dgtw4ug90Xl6aaz2zebg/Zyq4FvPIPpcKoLHnaSP0Bj6
b1WGibQU2Embokb15CZWL+B2t402tjAPI5kMJlnm+ZyNl1twGbMBpEZTeuqEijYtAwGYhfBQQD1F
YF/yyqE4JnNYnIk+FOfBkeFRmPU6MHp9/PuF0t93niT5zojG8jxnkbWn4PMWDujLUa9TqiPG6JRU
/gzFGRbT328rn4Vj3A8jmWyzPnqCJvRiOSHZ7/bouUdQt96mdcikJBThScccj2YWHl3TCM5WH/T3
Ykp+MgQubKeGvg5Qqtz6zPHs24rkM2Wg0EGDQ6Cs3zIa5t929iFNrz0aEw8NHyE7xkjm25n5aDsS
qFZh46Fo7KvbhnBKanG1Kr87DzrjKW7+UkFtb90aWqQFpGvvmgRSJjer9pT9NuRkXOsNCFYoo0OW
p29xD4K2VBVsS0Pui9Alqm2Yz+RfHzqESpk5rHa8OIALmDLr9gMtP0YmT+GYvXVdG+0aI7yLMjNP
YLrsYweXDh8tZldypBXAIbqu4kqqLc1Z7cmfMJjqGsaoX5mKo4CmrKThJunrF6DFI4WitEtYmNyO
pNpfjNr4A9gGmxE9gS2eKtvbGfN8p/+SnJud82ithjNcIrqfURph5jJlmvWAI2n895coc4djU8q3
SZgQPWELh1ZrkTapRySDzDGPrZnTFo9yg2ADYr2D5M6jOzv1Ojq6Fr54LB6fkJHVkuNt6C6dWcFO
K3Ab07GkMS0dWnPLIflEgPnUGFZ4a9LwnsQ8PMnhjdwzjYK62HnENxKixPEStvbJj2iI2QJCVz/j
FNtm6fJTLuriBD6Ig8FOwdTUxbCJRrQBiVBUBwmlnWayjcrFdz1P4aHOpg8OJA7rsbXPdcdYkJll
eKI/433SXCQno8F1iueLOq/eO+ECRzKB07zUeUUA/6C9x7sed9QTFfYzAbDqYrpRBbeHSRlONf0E
NYLKCMua9YcFz412SDrlR/KBSXro2eNeQGL6WKFbaGjD+FlWrwDlpg+HItoZvXObI27ggSy753KI
r705/JojyIKWMPVpoCUGz7patomDQMpiyJ6xwmY5xhIdPU/h/K0wTUZsrcjPsJLvorT6mMvJY6LA
1q40fOOk9otdP32zJaUvqYNj28OgKsI5XMNNye75WOEqInHW46S/G8FcPuUshV+zvsCRbDG2tfaf
qE1LBK/hz+LVn0f85Ynf16tKQOtKsPLEuW+v82GJqtTv6AbDxo7Q7L3Cra5w2/IKRLXIMnHscEU/
cM95xzENvv5+B+vA2PgixvfY02Xj1YqdsLYvTcJbjfOt2WVWXF8qV3yGZfGcGq0HfCSeiQeP2bbp
AXVKu4WZZAU26pJP7At71egvpnMqLHbBWD07sEIrpZ1ry373NBUo5hMOf5Xi1KzzeDhzHctWwOSo
b/BCAy9hMX7PsvAjejfMGC4XpEnaAMC7AI53uQVlxGIoKmgCex943XwiVsZfpVdIl/IA3KO6uA3I
G/RmGNrw406DWug/zghrOmcktHM+sObUivPfL4qNXgwXeE+hNz6ppZjMhH2yb6tyusgx6A7a7R5V
XHwFPtbvoDPaJU81r/spNS+9mlmjjCynSwADln9vu0ZfZbD2nMY4U8dRXSaX4A/yy0EMcin6vlY9
J3BN2xyfQbL8s0+I02w1NVvhqLiyZ92GNdlGjBiqI+2ei6wbbmUCs8z2k7cUQ8O6WjCSDpCbXgzf
0oobtJbZfGBL566HlsuNGoZ+o1u1bpfNXlHLbdhxJ+nj1tlHunx1ccPyEHVK/DXACaSS4TmG9zTa
Y/yZ0HOAGS3PVzR/gp/2fPdV65le4ornbdHsgqDeldIunmsjyOi4u6jBfQn6pH0vvJ4rsps6By3n
rSeSP25oyw26xZB5S78W3twkSk/uxOyTmYehqNdM7elqcKpm67cDYBxd2pfQw26VdeqpGJvkEpXD
R+DOv0JGDqycDS4QCnArTjKiqqG8gOEbnvIF8dpXBjgT1UZUtKXHkAZnrJSolHT9RLneM0CSfO0m
mx4tqn5LM+P9n7x3xXBvIQtsp2F656z9arGlIncRio+4iWKPhNw6ZD+9BBgosCdUVD8InisiVBSt
vZnSsI/wZdgQ4eTZlW6J+SA2zwKj29nU/V5Bith2pYMZ0Kn37hQ+e6aJtdiqHZYN5FB03uHOrt+F
E1AuV8TrbuQgnCfvt9smcK2S5gf/h8TGRwwaqlg1jVNfpJPonSxd6zAP5hELVLIJQ1ZvXYLhKu7U
o3S5CHIvLl5j0b5k1bspUusLygHv+DzECZgSL+tH9UWpe8KbCxCrr8tnOtuHw2i3G39O6gv9IStj
sC9ub+U3L/B/9ANCT8zinxgNexIshPkJasDslu4RDGTCW27pPR6Fgd2dVoKA+JpIwwUUvIl1MH2j
pxOVCLNL9mJQcc1iz1zFvrgPKd5LppYYVZ9OSBDbVmzPG6PJtlZZ1uvOa9C6J7s5kn/+U/cBnl+6
6AJnR91jf8I8AUUhO8Uiro/h8sXX0ycWMkrJGM9PoF43g+W1eCWD/tBRN5TaOriQ/bU4HXxMFr2Z
cFHmBw5GHDhiF8Fg8PAaEEg2IUSU/Qmk7GEyHQu6kksdSOtY0OEM/FnUIg3FGO+BbO0mthcrF0DT
yunAHTUOwcKsIeAwzi0vEfg8B+DKidT+ziiIKTPmZNuCPmMrRd8dKe8bzJIIdQtaz2spXxFA02PS
xzOd4arxyuNYqggXE11+wvYSIsrpc5TSnZXMDKCBj+3AotKaWIUEHQR+sXgJsYnsGgFqfS4Alvkj
vLpqaCK2hNGmgmC1dlKSm2WxNGCaB7sn0mm2Jip+0o3szPE0yABLXJHQ2Z2E5cAyxr4mJW5eL7XG
zSBcexcZ8qdQsd7ibv5BQQ2JSbMbtrrjyYVguoplL1fwIYNTGsQ26w1EkygCPE4SMaHids4UW2KT
5NFYpy9AL0CO2MgvdegaBwglR7smIpOFCW8M7Jlt00Hy2E9uHF9br3ukfX3mwbHsM8fj7AWwotPu
m4zAQFIINa0JUrLw7BwDpISkyS5+JWTavEFd/F64xs4dYH3Cj+D8cqxbr+CQaatTZ4U9EJ5LB+bX
MbYVWkTMdHHoSXU+KQVGXmV4VBLPJ93gfMz09B7yuSaJVWD4nqv2e+GUyWaAxt5gWg9Dg8H4jzfD
YEvooXDBVVfKCHZOQRlJuFxm2sEBP87td+PWPRkhV8H57nGTGZEBlTXxqY0ya3cFw44VUGviAX9K
wJKe8B06O5WdnduQtNgPgvoWOvE+YThbNb7bbuoJnWKwky3rBLEG9E9bNfnfXnQQAqnDLuzRXrZe
E5bTpRXcOZckI11pBdccM9dq5qOz8YNioJYHGJRLrpT6ccwBXbOAWV11qak/LmvBM4vMXMZLSPUF
+J/SBBgo2uA4yfHeTlPNM1NB3fZ6cHxuK8ij1M80uAbg06guCWCH7hzvR+cHaofwRiq2IRMNXJUu
HlPtjLCqoe4H7gp+BxNJzxVj4LGccmnC3nHstOb32eTGfAvEH/0hVKZ4qy7D4CM98g70ksyFSS12
pm6NCeeL2FtIno7CiXxOfWSyC9jBS9csz6PcH3kutgQ35sVA3tjRKrM5LzTRg4W9XBTdJpDNzXZr
gnA0ZfYZD5mAfZOBz76p0vdZcIEmfPab0hJ3PzjMI42X1bDUcRV1CWadmdZtlI+NAMK2txvxDjIt
XXUx/7GdB8PRk/mWk75/MlzmBsND8cbfWBE6uNegkPZBmmebtHNf5R08Qnwfp25NoapxTyzni/Lv
jWVS9jPm5R/LYJ2UasgGrlt1bA0xeYRBTqsUf1ErpPCkFc1PnPaYBEbCloFukw3F00yHBhN2EIDX
qZbyBbk3yT9sk6ycmL92GIQ6vOUJndoLk8PNH/E7nRe4KKz+ndC43Bi2/dffiGLVs/vS4YeVDUf8
2zZr0rQjQ83CoC17kifsmVzVN8eIfIFweGvLpR7DrX6MgsIlmN2YE2HEuCZ/N+mlG1og8dfmCbs4
v8aCYgkuyahR3tprYaoqTORPAbV2ifJ+GqAp6L74QJr8M1fd/BLOV0eE2RYfnvXE+JWt7CqNjg6m
prBy3ofMeNMusQ9SrXoFoqblY3JxovhRRKnau8UfvyWuNs1iIjnAxJU12YGwJoAXnmjc39JXHdf9
kefEz+VeZFrgVANh/4K0YOxTqW5SU92WJs4756ZJ5rsm5B+UG4ErhUsuqRkPSTWuVPVG6zN9JPaK
TGB2LUb/l0+iYBXpSK7miM74JfEd56D4aIUQUzHv6SjfpSBIwSH07SlSsJPZR3qHJHLRFiNjk5KM
37WMzivCBB9VrL/oCfMeBkzJknG4Su693+tT2fskvDL3rMgtsmMvKLYX1THyWHHHpH9lVt8ArY2Y
1qdlnIxYGGfqF/7GD1H4W5KIxCCiKHpiFRgDGOf4ihpFirQM+l3fBlDM/N6ljS4qOGWEPPd5dad2
XGyLkTtnjFkVFpxF2+2akCjnKMp63gNprGEaPDUgOYjVkfLO0nrf+slLP7PymEZuoLCfJqbG2ReE
jbEy9szlsslL4qf5nmv8whj1BwxdDCJgM1aqYzziUoZvk/NxpTEkeVqbGzLiB7Op+lMYs4QshckN
JGcJRLKz7lykVaKlinvhOlZLUQp53yxIjF1WNNRMxkyiVjb2nzwwyH2h/5qVaeE1xVDusTIFKP2+
8OX4fG1iVvvbxqBqIljUJ0vhFJAFOV2cq5/WCJcvjHH2zWzfiGp3yU6K5NklpxdrJ3lvDeuQkA48
BnRg7C3VAT+cxk1B9oXLJX2dgP0c0sYdKT4gQI3HDx5UBspDffMBff/rPxZc9BXc4oca2a3bDqKD
Cf82G7v1mHnoVVmENF7gAR90xI+Fe+FxGIKlZzcSa8VGf9U7dLcDFbuCFbq6cM230E0sunZGwk7s
A3BXxL8BksTHwui4kfavZc6f1RjDc+Q7f8zgVzwO1X2goBg5VG4qDCRPtquoVka0YqyPfzeLYGog
KQwpEpcbuuzO0EB4UZb+u55Hi12VLq+nfS0rTIs2Sz2UYF5WzE0dIgoLLAGsiYt/4rPZGFWzb1r+
mABzNyPtOJBDdJ6ooiV3oDo812Fn4CXqX8N52IsODGejx+XH3NFeiRbAZDb5nndwzCs7DhZaE79d
S1WtVUWwzsYT59UDribbIyw4s2eeGBJD3Lak56zrONtXOiKqR2BOLzo3xMaG0P9UJMxH40i3TKjj
9EDmdzFtNY+64uYqWausMm9M93KIvrLWVOuKCkGqOSlqsUfxzZfAuEL6dVZYr/RTXNvkh+u038Qq
3s9u7B+GxjjxqTSvONPWKlDeLQ+87x2Wad4v+cHNseJNZNG4p9PlMzlHqijNm+HccnMcVsUIDE9Q
/7FN9DRTQz5VB+KPv1onEnSEABjrWfFeDV5WvzOTe7l8Z48cx0b6ApuZlYAxNGeZBChw7CPzpPE3
vLf1SgEy2Rjw8taRZ+aPyYqKtZHrzy5i9wcgyXzxh9FaBfYkN+hSHwyH3RUZGFeoZpvIdWA8Wx0z
QAOQBEYBUTSV6ubLrr8TzkCnsgW7CjFkNzsaHoMtV4lhzF+QumhRpAneyLsSdGehHzwTXjyTis5e
FTwOoA6DxCU8P7KXEfpj9IatRWzgUdrY1hqSrX+/BFlvHU3/q05Mi4mwFMc6/iAgCNK7z4MtM+Kf
QCJ/1ODWHWiRqeNJDHRTcKrrDFE7j3Y2z7Yn1/hjMILsnaJrNknlsOdOs1sV3WVX2zvBZgp0um39
oamb4CTPZHi7fra22no4ORAscs95qeCNbKXN0GzEydOoETtEeylzn8dzkdfrnuOFukK8zPgZHOHd
vQWdTSckfTfEIleqDnzWoXqjaL7bKqv/AfQoxxapLqCPafSRxpVbz63IOY0tDvWVW1WfTiPPnZDR
vgYEXGrHob/uw+2F2uXS+E1HMzekcPae8hZ9CclpFaXCPUnAIpve9xjuEhoQYqPfVzQ1bCph2hcf
BggKkMxWJiaDeybfw4wKcfrm/deGlS8lSQSA0abPc3uusp77rfK6yxThhgpNa2VWdXq1Q7ZoRKk2
mQytTzt6rtmfrUTVsaps0LxG2UBZyxz7mwaDoY35TD5qfgH+BqExxrIVNz+qaYY7bQTRnjenex7z
+It2sY3b1JwTvi2ONL5WRJgRNhAS7T02Yg2ygFoSZQE+ZyvS7qHi5iuccGihsePeIzwBZCPzwxjm
wwvTEImILPjoKCbYqs6M71W7+F+duyv98kMP02GmUYAeoVFtE5TcNzA5T0OTgQayI2c3mW7yUan8
TWesgDsz51LvWfI0Y+deO5Xdb2nNCg8zALqavrFPNyPggzmB189AMW/k7GDNlChm9vBWOjacBtDW
m2n07MeM9gn3dkgPtme9VkXeINnGIyx6fPMVVnraHfsfzoR6L6ZKXHVzpavXuk4ACWmuDNYx1dKH
BhdwZVAY6GfdvKIdg452LA+nOC3HPQTaPXlr+xw5OAm60KTWcPnFzsWyMHkBf/0Rv1jgtPjg459d
X1UPlGG8hQ/aiKns0fGSXHJi5k7sF+HgR3taaLMLHQTnVHFPT5YdQS+tRxDP9q4uA/NcB+18Jqaw
DsuwuoxDsh4ZCje5zJEJSxXeZIPASPPeRHiOez8LN3XOp5+9Uf0V8/Ibb+Unx8HZVDtyZ/lsVdOs
+6Z97ZxppzDpGiTWQvBzxz0jfimIdPAROA52FRxtvwn2BVmCqDK9D0nIeOOBQM/bMrzwwlq7ekSS
GlKeLGNkOuze/RmAWUyVtREGRzxbDRstfMVGZL2qVm5nC+ef4QIWiadV1hSHxvH8tam6aRto4ZxG
Gyd80YL2i0TwnYXdUWNpqmHev7fN/G4qKGD53M1vJuievJ6htMR1dOktbomtCbOgBDgPOYbPiBvN
BwkiB697TDQkaLM96nH9qMkKaHW3GQW4ZIutxQpzVZgWP8fOPrXDHKKaMrylTIyBp41X3o425iyW
wVnmfDcaYpTNnL5nO2ny3lWoyGQuoB22xiViuYAvoKTUwHHavdkPkEao7X7yRe4dUhuzuuF771Bf
Qpp9dLkSXkLqkRsG24424B5vl5oM8ASPT/bEMs1H1TUeyyk2Wtk03GsMWlQSNsdK9tVz6aSML5DS
B7Mqd8RxHHfad7SotXSRpgV+taTjvBSQ+W+6JtsCyM/GbxWOtwH7OjQ6Npx/v3WjIHGfLEJ55ByP
xEGt3b/278sSnjrL4tho8Sor1hqJ1/CArMeDXkLgA4YQXEjx88gKeYUda6QqLmJEGBIiLoHv7asA
CrFBQsUz8p9lDOfY8qfD333Rv74kXXxuUy7mIo93E75sEBMyvLbCRnOM1aH34m3XuFRWm9TPRqbr
k0iIcV+xqz938awZTYVz9/wpW8c9tvsohnJmjT5AsLz+bjpx8IZttnb6z5Gt5x9qsecJ53Qi8SXI
NmE/1W1tNNg0DIcf2fy9c1FPCkqU3yxyHeswkAWfMsHaou7bo1O3zbkz0+epZToOJ2Xd1dKsReZb
r5s8CtYlFCw3pG1UCy+84Q13qLLeBHBEr2YPiV8Z0w9PWUho84l8R046MgPVJZBsaFF7mjZFgbGh
tOWRMLuzb8JLO7r1BsPNM8bRjkOqnvFo0BaRzOY3sgExxj3H3SCQDvspd5qtSQcln1hAJlmdXces
A/5ngac2SpI7mZDVbtYDORG/+hZNRPwiy2KWhqqxSWSRfUc5PrMybV5i40bq3D2lJav+fDJMDFVc
WUUDe7Sdi0fThP4FlYLQaebo6yQJ18YRshQ54nHXWTxJE3zB16DkxzdWhvl9JtxPJC2ZbmP0I0iH
+hpzij0pGDrfDchNeDY8yAkp1GLcy3C460TvxTAFVwg0OPtc58ZCp9jzx+ml5PHqUwiFVbT+6JnY
9xWoCIpkW+u7Wf1SpQFnychemtLzFtbhT7fOvntNA2Ms8TfSJ4MbwosGb2dMh5ws7abuvUsPQu+t
D3E6AFjLlp8jPitYitKJjx2cDFxzqy66JPAfL6zfKV6Y5gs9FX8YO1LYOYOJXngXnZVsQ5fclEPK
0FloO3b51facbVNn+6vYqKxLzA5llCZRsy7rH3EXuxvTan6hP7ssh31+T6dJE9WQW+zOuyGo7wLH
4yiQ13Gy3HMzV+Ylb6mum9uo28bFPJ4nsxzP7FYZNeOk4loqxKqwpt/KqMR9tn5QBdTdSyfyj9S/
fllhTxgSWfcpseL5YeWy3JMD5Oe2fAs2X+8xD/JB0aZ5KXCMpD36UJu3dD1NuHncg+fyzJR5SRtp
YFFVNLTx3vfs9yZEkU0S2kj0Wxl7EJ4K9yXBVnpwUPT2lSc+MPZuNTjxi6jRVlqG2o3pePY+SZgL
x164L+xfcZiis25HPvYkGTdTHnzlDbevwRwPfs7bmKrJdIs+eHBi5F+rM6qVsl59pYbnRumB304+
lyIoli61L06tHqetn7GCHWpvKVs26sOIYh92mKLamoT7wsZ4qjoSdGYrngKE7hWZPM50yww2Ksi/
/x+OzmO5bSSKol+EqkYGtsyZIiXZljYoyWMjp0Y30tfPgTcsz9SMbZFg9wv3nmtx/uz5S3XASCgl
vbC8EuJYXl2qKO0Xmx5/1MYdiq/G0c2+jnV60QMpA9p3r/60UH6s0CV/hFwbBuhH2HdjjIUIYFxJ
enhJKB13ykCy+bYOqgmpLfhVrcB3Yyqp8uEWdO41obw4W6r7jV/lIiC9brGEIvbpTbyiDPOxHzff
gBV5NyySFzGnCDSSL8g5ik0eGvg2DcCFWaOoJqsUVSNmQTF5I0gXfL2R/6nK5D1OEuuhCp7BzuBQ
j0xa/brs0p8tIvuZDOnvwKS8ZmxMfZ4hoZcSfuBEkU2kY7zPGdzfJQwvziRokoRfH8Km/GnG0JtG
AbBdQbOjQpQWlgdhBUeGDihOTRJgp35KYZYlwGAnd9oWCAxeVBpYJ5IJQIpYzRXsNyW8Gf+dE+gD
TMKIxaOU6zTFnacKUg8CeGVFFSPonBLaxAAjnNFnm3L5PMTs7oehaQ98xogfdYTNl9ZkNSA32fHd
DPdeziWKs+4W92jK51JUx8nFXuiTGdTUbG0zRVtWskfasPy/TyVvoDKVPs/ZLz+qulstgv/ynn87
9A1VW9EqVAojBGL8G1tTKmxmBnphP/KJCCC5WYc/soIDFNA1CthF0Q768GdQVoT+ei6cLfYYS3Rw
fQ28IL0kmX7Df6/2M31n5bnDuyqjahtGTro32BRv8KINO6C1yArn7LNnrSjZ0Vaa098QSb032HaE
LZm6loHkFZnOvx6Rw0Wnx2XIkEEyVbg3YvobKCjMdngL258hkm3IE91nkNak0ghbHJAafsBF+4Wc
ni13ZhwYwGacDQVM2UiYJ/RF1Q5qvj4s4/fB7V7ScfzPT/RHaCXRkVhtDOos0Uz2RLHD0q4r78ji
Paza2bdLS/IMQaps25moRdj7238/LRlvM3R2fKH8GXDeujp6ydAehYM5vcyjIbaqYgeGEy7h2nW2
YVv772FfwkEoP9MCEzaRQqDBnRIDR5s8oWgCeUjZZzJ18XcAY/5khMLsnO5gsXC5pSWpMEtsZGY+
PMPj3QivUdu2r33IDjqvMMZyUkJ77rsH8ixyz7pC7Iu42pl6Ht+LjMQ8tryoKcdz7frdG+Hgw8bH
TFlP3labzOh0R6zRUHc9kVVUT3n5WTJL+IqXci6H0ig06PfBRBGKLOijpmb/zjSJpKE7pc8adZmu
sY3CuWVeTDlG9RewCJdsc0sKncWLVu9qD9K64eGKCdmGhVFzil2P86mnBPUbc9h8JazxABPh6i56
ZcFfmxXr7lBRZQceKQzthHU7ohdPihccB+wUEq6BqACPGcy+fkGIR1VRbenZUJkxGzq4A0sLKAP5
KRvBBJWt8aAjP9Zke4BqhW0pxna6Rk7xHx5ohncA2tF9dc4R3RPe8t5QmG1sfDN2c6pd77ex2HU4
w8jvcXDV45IKRo0uvKyPU6squlFGi639OvI5XZGnE1MXxYRjQOcXYNfQFBU7GamffjIAQAKkJnOC
9dgtkAKJqp05F6YBXpKsRTbiTWz4MyQQXb5sfHJpb6SZ2/ehWCMg705Raj/yybmWBXlMK6+r9QmK
zFdhfgg4qXerYMOlfcyb7oy8m8sFcYzpwxV3cJj6Y2qcJ4wf8m8apN2bO9kEsHcTSRMwutCwi1+9
6F/jAHg2EB7U5qZrcpUkPG6JxYLVAllKKhTkObu8zo3dnAm2hZPrr4GG5Kd0ss+mVQzsUiySCzye
sjZEg9VLG7qPrpnRJolkIed+eDU2kIkI99EF5d8s6hTX8Nl4hJCv/PLWZFF5Wnyvnnnh830nTBRq
i4SxqRLrJOxa3riBd+bCKZIFqdc+Ey4M+3iE8jnu7nEJSNdR313nSMpUw4BROBsPnaYnWWKvyrA3
YWhfQIRWMJwx/LcMs67zBPol8WGOQ/8isJdc0CQFYzNamGSidCLry4SBOmgGU1RR2bGxw/n+7yWr
aLhiOYD1cNE/N6ixzFOSwXUamfsrB7erl2fBpUAueADTCRkFL0IeQ9Tvw6S/iFFC2PCTa4s8RSYQ
YaRed4VrX9ifLmAkq931HWPQrnHGbVHy0ENXdaH6K+s5+N7vaWrPJuCzo1eaPmpiPz6FoKcMwx9/
FcvflMYqj+ClLcCErBkuln4lwnbAPNNQn/SKuh1VQxzMmvejTIGq0svPzgAZiZ00Df1Mf9XPezXy
EA/Y2YLJ5JBXUdLsTJKtiYXGCGJRVKNVIgcalXazFgYevAIqY8fy3nsNtAiPDeIDNopkG6YsJbAK
nVwtNCOjAlkRtpVVtDiRXFuq4zD1u0F5/hYxClg0C45PY7nfAQKyVdMRQcsCie2GJ6pT2ZlPDMAH
n9G77fBvq0jN19FsOVoXuTicqQ169duM7IcYXn+F9aI6tpn9rcPU+xEtcLRhhHMZRfJSsZ1ZKz9O
z1UbnuExJjy2eFYGt3wnFDBZSr9407F02hpTzm+Msuw0uQhOKnCIRLYaNTUIscDSViDFNpRGzZ00
gEfNBnNnC/Wc0M/dDKPfZ12A8k/4KdS9pj9zH6iVOfbzLkYgw9zQa7aCnz2zBRKlITwFqNfvlSzf
YinUkdlGdxstgbAW42e9rM9ZkLshCdTxPJ3YEdSLlhdUQwwPeM79T5M+ATwaQlpollD8A5jurWcX
OIzAhuP4W1t5Yx6nPP0b4xSyoDIfSB7edjYI+XwML9JPyY+09HwZ6gYjeYBfyQTtYqu+2c6VQABN
OkCn36Sb2GfZCvtcORBngQOl2873jVNODFsVpcEBiD9ykLwj1XmRm6B+WbU1u8bJhUsEkOyLFSPS
oQyxS1AaCvyavBmNad0tZxOga/dgS2Azdeu1pQbjAV9JuGzRrIIQwjI8aHby+4BzE7iMVz1hiT39
nlFuWSQQfdsufCkYetpW89FzZdUWyizDHod7ZfDXdTlHdhkXHJtC1D0X8uxdok5B1RyGPEVAP/F2
AcDYLhScvqFi7sZd0Qb9iyFg1uSMX1dVwYa7I6fw6ne4yK3QIdEn51BWEWJDnvXkMmiuHcRD/jbq
SJVwbWsA7h6Uh2CsWGKTWVRYfXEiuHbflhnbADBsEv5BAsXr5HDMDWOj1mbDFj/M1MVAGLgjx5Y0
Ne2dtKz+YJjNtmTw3AxvVHjY7wQ1tLsiY55D1KrCIb6mrvTXVeq8ajdsjlnU5veipofJCNZFKvas
S5/kdFQpoEIY+ZRJgGWzr7FxTlW9J+nt5uQ8q+lQJbtGN88qIBBrUIiRAR3D9wKZSDRaio7WGp75
dTJsKKgMfU+tYYBo9R3EtTpdFIzWi1MGNDX9LlO6eYDe3BVDp/dDo1guWJz2NOMefoKyPttGAGay
hlgeFuZzdn806DH4uoh9D4IponnitkCV3eNAuSdTSbVb6IeY4hd6+PykM+LRVBc95qE/ZtbQ3RmP
qjvusu7eVeY7KiR/tx+sn/ngV9fEaljRsAKos6jeznHJBMzCUa/aujlUffOh2hBgg22RFalZOzQd
OE1MIyD9TQ1k2be2uU7FXoRNsBra8CXMxnnfFPJGT7VTAXjuMGsfpc/+GEIk6hIXO5g7sFzpEibv
rNH2fe6Afai8JRkKEvxQGj9CGwmSNePzVd0IehRyZhUX4dEu2G03rg/xliMa7+6HzU3MfkWihAQj
VbPzrOeS9y5ilO3EWXxAuoEeg/newrNrA7/bR8G2JT4vKYs7ZSfgOz76PCTcfUDIRFfOAC499LXx
Ms/q14Sd7Tf1/jZkDzUNfbsOyJXlf4L7Rx7ZlHvj0em8cO1Z4i2YDKxEVtytBoTaVY5NoLSmG3AV
An0QUISzHg6R53yWQXWra4doJKdw6Zq0sx6WcAPKMPo/tck8c/E5qL0YXcjBXm2ChGpTAjIorui7
w70xqf59zOfn1MXmyra0Q3BJ8QG0g6DWnHAzCfq4K8j2xMR/LgKGASVgkFi/9UBl9xYqU76EZC7P
4ItGssnYEWHk44HOkv4Icyo3SheGLbP0nlgADg1YiCNug46hJgwicwHpLWMoL9yzGr568WCvg5L8
3qGVYBUnzf2FARSVRvvX8HH0el6NUTWvz31Wvti0n+zjCKBRxnytEN9YuDWp2mjIEb1wZ+RnUehf
befrrcdmN/Maahz3U2NmXEdHKEL2xYjZqkZjumujP0YO9tYymU0b1Wutiv/Y+P1kQwCeHAZFMzw9
2Htt3o3sDJjnwkPFYaH+c7sJ3rgirMYjY8g0adAlQNmJZQz/oU1jNCKCzpWz6CRKchZD86GrpDmW
U/kYqWNZIARUepMxo30k0SaZY9anVvQe5wCpBJwOV/IfpBYnvGaDXvvNL0dV3wVt1yqZ57+OM2P9
HjSBoAg6Rnt+S+rkCMaJLLH4c3KADXPtMdI0bohqPqp45oFR9jaL5ZFYmkM8dO9Og1kxYvQeRAn3
c4lpbbA2pbZ/jFH0WuTiDEbq0570wXCrnUxjRKLZRlnhT6kJfB+sHMVCHEcYk9JfMV3ctqsZrhsx
R26OjNsqSZ8uCIrEF0YwWcao2rLfO42BwveUf8xMr7jZy9vlGKjmXN99wcvXvZt99+qjHbyz2FXv
2uHULv0RlVig1z699YFdxV+PvoialKAjixBAREa22PEzBIhdhxM4Gveia8e9dMtLOLFgqvFwp1CY
ItqqsxGa7tbTDCbasIJTs+57SvfZimNGwIjOZCYERgPcFi4BVps2wausaRZFTh1r8S1TkUpvdDLp
Lbez9AZv+LfWFDwRRe9aqjS7jZ5Sh7Z1PyY/ng6pyj4rDlGU/cN+cIziMg9FsxuhajAeYneGPAwL
KYMVulR1m3rGSLYXPRF7/LLU2BxdROSM0Vi+xHn1nbUKWzGsAL+17F3gZDUpGqSfsf2nu6lOKix+
GFYB4632soOnx99TI6+90U2QAbG+5B3QXKbCPtEYBH/2ZbNNA/lHmUC16Pq3jUmCAZy45Jx7LBZC
zOerhmKYvou8W89LPgyI4segLfpb2BAZFI1UVsmiSR0uiLL1dWwJmI1huE9WjNoEiRGaH1mwBMeD
IerkbOM9PMru77+ruR7wn8Pr/Cjawjv9ewkyAccxTZpN5rr41iMbC281PBo2wkp4v1J/4k8j0KfE
OnjGoj6e//0qTdDD2W0fw0KouhcTjctaihTtR86ElaPwT0r+K7nwTLzxPByJchtoprxXEAWUnhZ9
GnXqjgNt0cJZztlnl/KWecjyfe9d9DxelQW1Xvp4B2VTfARleGsNPJROLr9r4tYJRA3YOjSwLAIU
C5aLNz/ry32SQw+IJCnhsczcbZBQmfVZnkBKbM1zPPdwEErTYe+JZwf57jKfsPcp3N9bnmPEdVzA
62HO0iBu/CdUCO+ZoXHY6pGVhh1bzygB6FHRP82rBhskU0uzRH/QXpiNutj+YihiJN6NDh29zLN5
a2JP4VnIEuRr4a3pq+4oUtQ2Q0hWDXalLrzWbBwPwFu4TUumI6Yh+YqXzMQM48QWN0TKOL76fKDc
uVbAoyjo6sYouGTLC5EKOFpQ5e4KKI/H1Gw/SN9jouUhYcBlnA8pkteZOyZ0/R8O7syVFfHTjMyg
13Js30xQKifbVC9ZUrd7v4l3rc33nuiEF1eQbAjk5TCkoLlxgXpcKWRMKeAQGxY5hLYCwt4KtOob
5mT7AhnlcWzdO0FyxZF4bwD+aWTsUotHE+LBDZLLGBOtQ2++ZMN7q35kE4ZsWt/GwVipeKbjpruA
Hs+jx6beEkP/sJkCRYPzSP2ivrOaQSSZWQAcOv9oSufott6uMob81le2eigTKQ4DZEp8z0BH20V7
4wtLVEP+t3FXFdo+yqCeJao23h2sg2d+9vdR05nYpBfWthd8qYrwV0zjF7+D7g3I/yVBixiQCwqP
j9GI8PnByt47jN1wkDFU3ThhdeWEf9AyiZ2aUHrmkY7ulkAHHgm0MM23zmzvmbtl+pp0xHMaXcgK
YfnHnAHWaQzpfZyQgAG/m6/1RAQyi/EczgFqVS1q+A/mb1mADfSabEIRIxcVSrI4xYnOIWikGKFK
T8L4GGt4nxO6HPiiWA9r/GqlxEM4c8ACA/8RTgH6O6tvD+ZkPzsnQtrXxeNBsre1CpzicfUv2w3N
kuiKTZxZoKLC9OoOv+3BjE/w0/xTiQg2I9PvEAsnOvOQT8cEy2tDjhf0wUUkjQYrPP37VVdXT+H7
3g4uB9Ex0u53UUokoRV0MF3sZ+iTXVoi3GJXzgKmaC21qxsEcFZeb30R5c+y6glVZOxKVthnKfrm
pY/BP1dhke/jpPtdUPUfpqaM0dRR7NO2TfnWD5p3pc0/gSnrRx0V4bl0q/cktHrG7uK/rCYqParz
/JH73HNgL7eoGUd8NejPmD4eQH3aF5Yabi2zPfMmfztoD7hP2h7DMMZgPaZ8vjPZqHywzFRGhnVF
wJUHKltOnn/CWUOo+UA35EqgHvOETi5SPTapACapBdyOrAWnfWaaEb7qMDLL79YmfWSqjfJh4Fwu
q/hNILnbyJKkeDxJzDmdALNjUZ6DrC6fS+NZdBOd2GCdqgVWaSWdfOJWO88pQl/8k9E6MN0FbQ+d
L3TMzZQs235rWy0e9tZUR6+lyOCUjy7SoNSa6QClK+RrR4jZzp08MPDBmKPywg6WEVlwsTrzNHrt
heEieD5bWvijzaOP3+ok3HgzixaVWdD+bWOzOwOSIHiy/tPzLN0xevfrusUNGftHFu762A9Vt8lm
MLgAJ6+OqRKO2do49VJdJT3NylMT1jc3LOkCzYSBuUEa05C/YuomI66EpspXeFVApUG5rmOQAr+C
RORPRT7lrpTEU4fyHDaVPtGL5BujozYGlP86Z719cJoM0DVdXZyzqUbxVO6dBht8kqTOfZn2ROSn
VkEEpIXTHudmGSK3Cm9d6EaXSGYfTEvEVYdkWNRBgIYnYNrV8jJMEWkJiGOzXu9mu3LOUoSvELOh
lPvND93aBx87y87VfrOxcAYf2QqaixQ8ZM6Mm8DjW5cVyU+rBskKq+e9bsvuhPAZVbylTnF1d9Fy
WnP2MAA6IiumoFam/xq6THXpuF69CmGIr31v6/XNgfSI9jCG7b72vfgWtjZp2ZS5EwvgzchpunYa
f9xaWQRIXuMvMeJEXAx5pit4QTemX/sANHs5cVYL6pc0uDkVI0nKeZJAkX6smQAQuzluKy6hG67A
Zi/m+m9KpM2agWG39eir2lb9NIiQupQzyLwKK/GaXWq9NgesvnnU7QmEwQgQ2xszUfkpgOi7n2T/
Xi362ioIKcU8HFBjU6IqiOwJvw8JAhaLqiBYAubjK4un8dgzlHK6AaZz1bwCBCbnCH6t67oRAtUQ
xfFgPKNgeKKCSg6BW6EoMNHLjpJSP7PLvaIHvIumE0chCgfjXR1ckz47q0pzL+FsP7e2Z64nG4Gk
VctmU45wO3R7ItEW3xPg4n/7LZfpBUGJ5t6K+xMDRhghmDhj00KjpegYq5oo0LTeMSYbWDoHEXjO
KAM921bnCQhfgQl4r3xCXWKky1FAI2F37vwLU0+9YltBUqsPMFkKnTNR+O3nlrgFIxeT0m67a9ry
2Qs5H5yKH1nnmMHItCf3z0Z+l5Hzxe298pUltnGvf1H19STsUP/5AqBiB6c34/EpK+eXlwcP7nDK
QwAJLynJZis1/BD2EDwC2e69oECAG+f/FQbU2NlHpI7vWSaCze80XH0jh6duWjdnaK29nQjrfUl2
dyNouVH/x7LsF1dF3Tpi17KZA386m8FIsFcb/Ik9RsdDJRhRGWazzmTxpbG5H2rLf+moCjf05PQO
c52eZsquUFbuuTUHF3r9KYpACeO3ITmr5Qk1mVWuKVdvjCxuHlCObQT4/oJiiaFt25YbC7/bWXpL
ruOcxdtkzlOyaNmkEoTxaJoJO2dRPMt0iPbVVCVXg5tzN1fZH3Muw03jMUovNfb/xs4usYdnfRFS
puH0RD6y5U1Zhw0EJ0AZPPC1/5qUQ34YVXQvbFDYY+ymPwME0ofSEOU6Ai1eDcrYGbKb94wpX1gn
eQcxZhAK0DU5dX0urMZnD4xOvM64YvIGjChIqmMUpeItJ/gEy8S3jCrvQDU5bWGFI8a1Kuey7H0S
HRy9DjKB9uln3N5FL53qCfQqVNzOQQYQI18mt/ola0rjlFDebwfHH/HYuvkjCsm5nuoa8ytz/cKj
KZEhC5kYldVFll18GXuuxMmnNkbVfxwUJhqyw1jf+Mzz0+wLyTJsX0CpPkANiAnvMuqdDWrlzdx5
3oEz8BNZBwvBgEDWJH+QMNG8WBic8IUb/TrONg7pjJe4y+aLA9pSDs19znV4t2LziRRZH10SA6QK
L9hRusZ8SVCavkRV+yonZv2BO36PFbyoNrC/nKpQxxROPSYlJnMksMuNzMFEeURKOU5/mdu9VHwY
nQe1d0p89ozk7XrISlmrXDn1PqaeSlszZxUdRlUlBn8tsoKepDJems6bD27eAxoLS2afSSY3zZC8
SUe+mo7zHVQFWRoaB4ozM6XR9ththS9+GH3QH4vM8jim5/KVWcPB4ic7WwmhcFG+d7QRfOQFUKPU
+y+Jcuy3ZBvA45rex27n4XEJOXAfVGTtOkMxvG6YeAFNMf+SDxZunQENSN4iRA/K+DdOZtzYUNWr
Mbm6jOjP01QUe08Ciir9JL/8exkGPiCXafpKyV2B4PARmAjqcuGKi91UuG8S8TojVd4ybvAvcsF2
IRb1LwBV3xtnig7/FhCl5NgmtrHgt7iaIngNdeO85GV0ho0wb21H9Bs7G5iqdBUQRgeZgDIO6BID
0GJ09YHcQKX1GcMkd9+dqYfQk5CuCBBnkjhryfE8oOmY0XTkl7FAG0Czs09C+1YjFNuXdsvAkZXk
GXUIR51BCw4ZwAxAfbgYf8eKbA9WmuTltKzK2wFDMpquckBuOUtUBDL5ZZUsg2WPG6BL0hMdRHgI
wggRimYur2yconWbXcaWGZ6s0nbTB2TERAiewDAt2zCL5KosUWg6SZMzltxsftPBg5qIVOvnmDFK
ZqSGvtJf2GkJGG4/+xWMnTi3A08Y+cBg2fO83VXM5hZspGbHdRfJsyTNAC2nclZZpyAHVcH77OId
y8cc0Vn1huj1tYGrZ9GqsvLyXuQCmm4V2wofrbZpQV0XLVIK5aMibDiLNQkHXW2+Jknws3TIbZtj
+52QQ+pI/GMZylibUnhFM0jM8YWzbfqvWYWoDfHfV2sUzS5WDB2wJEBymQ71Lmk8YmIdINFWn58V
MowVhu3Fqxb4pIc609YwYwQD0n5Qp2GqhQISEzCY/Okq5E94u4cxjXdGnzCfRMnMQzcC1C7jdd+x
9eI4/TO143nZZ9KXvdYMwSMj+KYh3pGtJpnVppjuW8KB9WsC4wohNNChlGQ8YMsbM2S4mI8o4/KY
6a/gTh+dUFzKEHy4bEsGp0aNBLL3bjNbv4cQDgJhXUXoUk1guw2jATM0N0qudT+xqUO+vIGGtYFJ
Up9HbUZ3LyXfUjAex7hSXHBCrSefWWHrez+VEZ1mNLOPkFnFQhjPdn4rNkSnnmG29espbppTo/Nn
PTg30snJMFfEm/RN/DaqGIIpZq432yV01ADrrgtNA0e/xqa1RvKwyHtD5fyJotp9GLHwL5gqzHWh
8huPwoxqpkabZWKFdRNCdlu7EVuMVqi4rKzakD0hsXOgd3OEmRFF/j1ZbXTpvPIYVvZ88SZBiCn1
ETP2LzJwW4yTJmRzD95TX2DVNR3rGqTNsjZIk/1MJkA80J8Aw7QeucYalvONwFkEcyPW0Q1VM8ai
keeEZvW/jCMYLLX1YVGr48iBipAmN0aO+W1SAWOD0DR2ZTwPWzf3BE6T8jUeaEJ8FCZPuzNuJLp9
ZXOFbxScMpNjbx/yld/6vYPYnKnznuP3p2Uo/0b0htzjO+XmKfh7BuPR7sMJsxiHwjCgW2mr5kit
EwAUqxDtEe53oOLPzrbQal2x6yQ3UOxdGZMpQW4WMblWJ4r9EOIv7QPSr+rs3KPkSVORPekFVq1y
OVgDKGNxWsFrQ1cA62Jc9wNAm5zU0KxP42uBCbYtTiEekWvroNzP9aOuyN7ylsBUJatXkabtfkoS
cUhIEUwb8WQnzAcyOBViQCAGFjER5QTex5+bc6sFM3OXfXhLYsVKs5Zv5rbCALRiykmXQt1BWCwa
sIyr2OQ2bje2T5QskxPCu4l5ZSOrwkdYmQzIM5TEoA0xBDJXX9feFO4zfErtIPTBHucvkDvGtrfY
iicVe2BBFcq3kEi9UowwCAGJxP5o086w1skbOgZmciHleBxZn/7smbvYF/7VgSe30Qt5yqo+6941
lwwwcF0sbPMZcZUh8mvoilXqd+5b5f1ykO2c4wQBFioT6254+UMGs/ke80PGLHXPMl8OIjBsP7lD
mI+WBxF6311KFlpUulcnMkHiJ/U/g7S6a9oBFGZGtHEsQjZtX89Pt3t6Va+IknVsPng8vy1g/n9y
kVTyaZKEgyGiHZd1MylCroQ65LdkARq+vVZuwSVKMGTcVh9dj92/l5oudoZp4TeQ+sAdbqDmnFSi
R3gu33QCf5WdY39CSASxgmTwoTcO2fR7buKRsMXA2w5j/WX0mmlUm7T49PMYQRMRn5VFVR/4MSD7
dvb3SKBelWZWHUbFiwproql7tNioKA2WI7MkVDBqb226CBmB/mGZ6pjokzhJrMw5jVm4CAvxRVJO
K2syUf/Qk6F9AY4g6mFXlYW3G5XxGZpAHP2e1S5XcbDyKKX3pju8kP5cEIubEUaLCDfU0NE7qPfR
kIW/WL3iaXRvho9HrIOSPoQoeKfgkpfQXKT55eajvlfYpJDAhaxZ+jWBJ+ZL4c1fSdFSOOXAyqcs
gT/jY48J7kTDEvDp1MZWtOUhwjixLwOVLVlj3ef4Fz7gbrBzQTQ8YRrhZB+nFJWMWep3G+vtmonK
YheLrqHPAoGRaHA2K+ctMBDf6GF2jxbLGHyoRUAZx56U3PlNWWmfsQ/oLWT+HUIwB8eshfcb7yqK
j/aVdThBMDLg/SNqx1M2d4ZuqMcl+jgoML5g/4U75QUBwXye5VrOdn0OdP6Zu0N9AKtr3zqcjdgA
3o00+Rn1AH4KVITnkck9w1tydAeEX3p0yCc0JtZQgZVuaMiY7RI1QABzJXaxRao3kpHvMEGfnBnb
wZ7jrzT5agv7l29aw8nsp0PF+hkk6F9Bz3aVjOJSIob9lFxxRozW1iNQWQ4DFosQ7hzyBVIOh0OO
LgVRW/HV6/Ev34/xOHnDHcUkC3wTnRNmJQCCnYs8INbnwrWu0VQVu3yS5DHg5nqNlXucltTRKXsz
GwWuZgpAj/npRmVk23awc0iZwYMiIRgmLmrbxR79z7Q0jg4e9g4lnBsj52fcwJnqLkkESB7uUs32
sU7Sd5G5b2FXFWfhBowIC4k2lCEisiiARrGBNBof6xmLVrM2nOa9Kum8dZp4O+kk7qoPhvjep2Vy
B0TkrcKYdMuMwGsAAsZJAzK/qrL/GQ1q2rlCTyfRzOXBLdl7RE2N3xVm3TgNzhqhGAvSUTYnsxDN
yV5ewGqARjD4g4Pwv7m3yZxtMjBZEN5qHa0TXOgC6+LDYevPWzZ3G5Xmr8RIcUBBB51rGwJYodXD
yqYDSpWOd6rHrlSQoeLl35LKhpVOtwabLnYFGn1vMvvjv9Gls8wvw7LcpLIlXU6HzolWr9pB0vh0
S9YM+INqtCtOek11QkyeeWHs36wC2WVXTfbDsizhL+928tGWeX/wpAvsSd+wuDYYRRBSlRYLL9pr
uGt2TCB1ZzFmZgfZS8QFrkUJY9vdZ+G49rbXZkK4cZgyw4jfyrH+2VhDsZ98hP8mX8xVt3C4dWJ/
T57KVkz3yl3lfI1N98poFaFRS0iJpTr+UNTS3LqmRO/5VVeMlwsNYlIA4HwOutfbDFN051bVigFQ
fw9c4zUVHMA1oMXNQLAPccnbVnNKJ3DLTlyGn3GPSX0g7D4q72bcyHuXwamwLLLR69S9K9dmxl57
pwQlH+2c+Y1iSSKL1fEd2hjGwzS7Njl+887EtQ4httwjdA35rPJxbYTDK0HuzBGX30b6f3uT2jxu
fU1TSH3VdQRWNIpOxwyIYigoTvIyfyFZk7JqcczF2jcurDx/kFfab2Dc3/vWlSeJ3AKHKFme0JPP
HjO/dYjeDNICXrwBD7AtY3lADQ8hfhFF/vvVpLkKK2D6/yRjRskIoeKw4tvi7dUcwIQVRs7sOSf0
A00Fd70bsF/zvo0+mnZB2zXUujzhMMMBBLMYGItJ7vuEDfs0NQfUeHtb2US0dYBShmbS9DospxDH
25z66zbzMCzKahlW4sXA2wlXzCfqsRJI/YjNa0//XpowMbe2P/+u3eJ1ovC6GUA10QMxW0+y/D94
tCyVgK3beYrTb7ZjepzpLfZMFG6BPDKRaI5jmFVHGWBMq/qz7ZbiUAxwUXgkX9yFgv7vRUhralb/
fglYliFoJ9hw59EvyITI4oR1GFu4eyV7qdWAG3uTywZHnBuLvVUyeoMAFeI1KpONE8cP157uCEcf
MVykPU5QtkMCfHYcIFpZBnXZHLSEjiKk6DqelqmprlElXoTLU1lNmOkRG3VIXkretMhOEJqS8zzj
enSAV4yml75iGmgOYfg/U+e1HLeyLdsvqgig4F/bezbJptMLQqKW4E3BFYCvPwM8N+Lch92blLRk
ugFUVc7Mkc0ftmPPiZ/ui0BepoEi5cbI6I6L9bsLR8OfaYUKnACJya42Q1/+tnnruKRwyHjUtdvR
zcT6vfGlXgEk7PcmUciVq7P+3OAjPNvLV15Swu8sxMFbXJY/fsvG57EdF+Q1FhfU3m2ZVIwtSm9r
Sn+TpnpvEk65RUH0ZfTAmR12BdTG/dWtd1/+N3i4IigPZDQSIr8Idg6jujfpRLehYpo1yPgyLu42
jgMxKSFmUhFvHR4A3WNL6yiFNEZjn9ZLbVPgnfGAfg/pJHZNxPMIIY2Nd2Xyc9Oz1Z77wtbH2EEY
7IZkaeCiSHCe6VhLwPUsLyGq2p7EwpmowchYYPY3RYzEiqDBxtOL1jPVLcfJpx66S3BsRF5s3tj+
YuBXMM1rjRSRJdnbHLoEcVqTMCYtfkdm7gSN0v7CaAD4RgzTvMK+ElHoBRkyOTFH0GtTYRkqcGG4
6YUYzENaUL+yaqLyaAqvoPo+B0KBxxmGoJo/nErvO7ojdoCdzdVctOWlLILleTE9kDOLC0mf7jk2
meQOI/ScQmDMw0eEDyw91S7LPTLs1sEviK0IXkze4vBKhhO3bnrUFkQQVQAw9mJscYTGmcovN3/J
gUYVZzdiy4dwdEwYxqN1+O0mN6B8+h1g1yznBspKjAiYBJryWDTsxfFbPBGsQfFCREWPYlQnc2bH
fv4R5BGHsci4Yl940HeYcs4F0NOLxn1ol71G69Mg7xLBWzuN+6THnod7jeXY767jfPVkHuwsxfks
fw/TTp/sRDJ9X5Cfof3HMlj2yfH87hCI1l7BuQDbLvzPycyekiA6151iYD2a1iGjwgowAtyJeAg/
jcl/sS38z6jHBEPT6ZcEYbDtXZvDUFiDQ5/yz05L2DYOoj/+Tcoa8XWssgBmlVOChVGFc2xlPF7B
zqK5JihgMTSkNRws7k78EbuJyohUNNMhdrLqBHCNBLvRMnQmLLirq78FlxCnD5xFPbz0jQxtVGjU
O6NGL2p6xucS3WWrBiQBb6D5pLb80yT1f1XF2ZC2YdsCkYkbg45VcqONSewimRvafa0mo7PqMyBq
tZPz8iwLphuDy+FEB8WGD8E4jRpWEZ6MA3QCGyJyVB/bwj55y3c++aODsseb77JUj65bLpu0I/Ay
6ng5G686hd8Q39du8pJ6Xu09XYAEppKsWG4zFczlWtH7ty1pVngCXAakwGpIMzHvYum6jabmmcBC
P+9plnmavR5jmVJ44cnDHNuKK0x5Nb97g+Eon4+hWXGiEzDOfTl4K5mnNyloFutrLLu2OZCvD8qb
C1QFQzWHRACkl3pIxMak5O9A7chHM5Wv3FOf7B/M55aNa19G1zp2/taSbeiCCXJF0j5pYehjMPQP
ePfVqptwqJuKRI/h5QeDkUaeRECVU+rQG9Vcu6F9Z5SNHYOsD5PPkDT9wEbP3rQ1b9Josa+N3E+K
dWmYIyzB3pnNx2S+jqLhNIzM8YyvK3O3Tsjs2hyNfhvm8d++IJ02OKyXpn54U5yRpbH6PQJOBNbc
754xCWxTUw20gdASFyNv72cxvKZudEo5KLAVix+R9FnYYvXpxtgkJbCNlGFK1W4MGSvGGYW3+4gH
WHhGtBo1Dm3uv6ni7szZEd1091VYIeFKzGbrog+ovawdCk5g0lOfnXLGop6kg1+570f53zAWw25a
/NgZEfht7Bh0G6I9DHaPF73g8e6l5Ki6eKeh+6/zir+60VS/Uo82+EKQoFJGn6z5IM2H3wFipbLg
OPf18GpM5IrCvGpXc9CDIKYQAnEfmOWBB/J0maNn5urnqLc+Z8rpdqMuQhhh205R1Bkvp7jBqG+y
Ml2EmMHaY6P/r3DMqwFOFryHRd2Xb7pnwEeomzwOcX+zPIAuaKbNMOTVNe1gJ0+OlTEv/w4Rx28G
fyHHIH1U2RborwgreRY3b9IYSJ0OxTsS8tyBxbIJlOK1Iizgl54Pw1keoorMZOgFAYdF/zwmsFgn
hgE0z2IcK2tPrHLh6y1+7Ig0GTVthrW4t6DHSs5am6EDX7nP/KE+gYPPgmg/MUvB2Na9GwRCQPhS
Fmwk7MrCnmuzqT8627jzjxRbjPPwoCxxpbf0twt/b2eneURVe2huDQECKnVqvWkmdYC0qBA4+nw/
s0XFQuUQP4tOZUfdNSWGsEBMjssUSHx6LRc+c+9/cxG9S3tgSyzUJubSvvTYdvg3zttWx192XVsA
Iat93A2/rYLsgEg4VBdV/xXPrd5HvWOf29LdtZ16ERE2nKlNbtGIvT3wUG0N+zdNlF9mq29BUxwJ
K8pb1AVc5SEZsqH9b04pfLDjHEQnDy2mdqCvDbQZ6hWauklA2mi2cUtWLHSKa6GteF3VQA0hrqww
Po6uJtFtep9iAfZFGCXWQxCQQgzAXGKQOlhJPK8w6oqTAAexbbwUGEBSXRIx57u8QBbMgWCLiqR/
7y/oLrjUYC/dJyvN0mPnAMsqTBxK0jExdC10GRNM4l5n7UMp19hkHYNkVENs4IOv7pVff2YmnovU
GLEguA7mIFycMGJ/DRFoGwUzYQdsDkTkAhBOcpNkIndVMXQF9M0uX7tRwANx4D4ySrytohjyHRxC
TDhheQTJzuMbemnV0O3BOWBTED1b5yDxWZw4x7lDRu9sAXG3TfsrHQX4Emndw/V5wZ5DCShrMalM
GqrbGkmgr82VzTJGvQ2NM4v+gt2DGyfTqLCGs0dXJxJgDFegetbJwzC6EE8D1F2MGIzcGyvdt2R/
alF+qbyYz20WIrlUM6jHqd2OYesso1OorprTk6lxeibRE9s679G+qQJqXUDRQaZ7fY8wa7JBN/oV
ogiIO4NOyTRQTDUxHvaB92z1wE06BySjCk2Na+OEVYMddeb8hnh6GdhuIE91O5Iqmkxc/M8win8E
1kb8OPNLlbc2pBQJpp2eCyL2mXGj1vAkNqnCBJ9l8jMMDbmurfE964G4TCl1ENL/W1btrxk04Dq2
iYhxklw7ZC0oycx8ALPjJm8gJ4pwZJe5LUpKlCOOBXRAc8pxWRNrF9UGWWqBBbnjOnfGcgd164BE
UOzIUXK5t5yoooCO0GH4VYyC3AOD3E3SAy2nqqKrsy9f81tmwbUs7T8gkq17O/b+uWg5WMQetbsu
FQW0q9zrvnuLKCTFyPHPsj5fKP8cDpHr3ZFLo0XwPCNOgW+GpTQVNP90KYU/3YgnieT54vVZ+D/5
ESrJ9MKn+R4Q4ye2n2OZaRlvedDm5XTnKJttMI0I2pTfMUaZePVcvHa15ooYkWLcxNnN6QeEZfRI
e/rjp/Sj/bxgnyk471Vns0nTY+iOm2FZRZI0+TfYBoPzpKEBGzIFVsM322GVDpPiWQU6Q3HjzJKU
mAFUgCOwGAaGUW1E124LOtaz+3GP9osDcCDdPPXpr9hu633vqnVlpzQc8++TThOzlenjVyoVArTI
VfXzmSYlj1RvnNa+aAeGX1V21Ipjy4gtWGNip2GHhGsOnLhp+oeg6CGKucw9IyNdGLK8mKlSuwg+
43ogQycC8mQRW/O8pwitSos/TkntqiKprIAQXjPWEGpefw0p3RdWjz/NKUOCrEGwZTwB6tPgnAZA
27S3ndgWbS22HLWSbV2Zh8QYl2ciXJBEYd4noj3NwKiQ2nZZkjCOFT5rZ8Zfpxyn76IjQ6rs/JRb
TbgyGx/TBdxMFNVpa9YMwOdgfGeYMmFC4v0hLlLzzCB6CUjWDej8bPFlUKMu4VDtgS4VwOGBBuuy
MQ9cKHpXWSGlHe4sCTMpBAl+5gK8/A83x8s0QW9x2z9l0NHWzp6DB+yMZw52MkOJLaQZY4X55ENH
vLv43IgN8K4At4me+sqpdhnZ8n3tQ3ZjCX8LMf2dgb5gLzY77lqsUdkmHrw35P3dVLKFcA0oQzCp
OGKw4c1pDC/AveFMY3wucDI5v4DMcfM7nwCx5Acg4yuczSfTIPRbzuLvxLMqCbDy8GbrlQxmupwz
dOuEATTdZYC6DAbfBr+VQQKpICVeOe2T68/Iy6H8N/mEEOpYHa2uVeCJBrGyg+SmXAwnAdOcqWJQ
lxV4UIGllqua/mWEsFr/7gThaC+mNFlXVsLEM/ycR9LNtZCPgXawPbMFzy3EC7xb7Ezec45svEbq
jLF8Fhd823/9HjcaI5fnuG8d6kYTZ2X2JAs4gefwpWYyDdU3Ibb8nodAo3LL3Oi5qdY6iSQ9adcy
FYvqGiN5d/THRxmTgVSl9P5lzIhQp7yBHLRjssi0eQcFkvuWv2HSMCDVBWqZWZWHruWU5XDPrmbB
hpf0weiQYEsofbiNtf1HVHG6K8KCikWd4JUR9Yo0AG6jAMNhjRcJ8U28cYeNbJbNjRfcAJKaVyo3
Vm46m7fMU+ciLmkba+icojHtGmAo2YaYjCGs8YBFosTtj+ZejPTTl/bG1c4fVYN/N00oP2ZZXEwn
rq/14GebwnobGlYc5s4g6OBo8RSd1tIwmsNsTSTQg+ni6iY7DBbV5HWuPCztEJX4f8O2jR268i6q
gi/ZZKcm5ZDZV328DXpIDYp3XgsBKaHFrK8pAH6phc0fIDQDL9fYIckWpwTOwbmmmaLJxnQfmTzy
RUg7t3LMfpvMuHXixqYzAhGsaBTbjsUL02D1YLEmfubiY6UI/tO0mqOZaWYI83zwe/zWDkf6OuMJ
6UX2ewL4rEoqqgEwj+wpk2VRIXnOourrjVGlZKui4FORWEtIVgtZWhgFaHesIVEchIto52O3OdhE
LBnsOFRH0kxvoRBQ6sNxtcrJ0Jb2gaULbge4/on8DKf7a6dq74pKX+/LgDvBEPWzNHjbJPBlwCtu
DR8r+dUlC3jcNz6YVlDNSNSOTh7p79HgPZqbBFw/nQLcNOdXut62gU7mN4g4F48bbs8WnVKmGhcE
yB/POAurKk5lABWbxD9MhTzbRVTIhFPHtJLWh3dHB5dY4/ciMOylNMSbg/tFJ5Vch6lBDKRfcq0Y
DWWYX8fECbZeLDHHDsfOU0yy6CvzeVhsKX3pA5NxhM4vaZL85zqSyJWbXxt6CDc1Sfu1IQXxzLoy
WLTDC/FENlET5fZVvPY1G9Ma9uNRu/ahIzdfpbDe8Pq2h9rzIgIO0d0O45KYLLwSglJrgV/93Ofi
O1UMSGhRB5VkaeaTpvMcFw2gmATvZshZOlCXqbLMta+A01sVD7Z0rtW+biaWb2scrp5p44OPwkNq
A511eATIFOZd3GkgdYwaCtsCb1bOyXOvGTu7NM2SDQNayA6G+sGh/qUXs1FAIDXrQwLqNLzu7Nmh
YKE8mFJ5mzwWRBg1bDpYbj8NqdoLBgL1LOzCLEiQ1XGxMixfYayM1JNbMQKw1EWmnEy0yMhAlv2h
HL3vOgMwDQh81dvs9XEmzXszBgQZQH1h50QOYDLCP2ZIIJJGXczU3dhAU/JPzHrfOGjnh4DkI9NK
ZJwGTaJvNA4AJzU/cA5WOy3Fb7+pnQM+aCCldFOiLWuqUBCaMKIV+BERnzqr/5fV8dEaOYh7QIPY
En3hOTNuDkaVVZO1VI5k5Y1ExgEsrMslYhl7RtVEqiJ1Izt6og7oYhbe/Cy78jT5kDMTxWjTRR/n
8p1Qbd3oOlq4Ik387ofI6w7F5P4ubP5+9jjuuDWeqpqzz5xOn+mo9j2uzbogNxAXI22tlM2fWDC+
RDp/5hFbL6k448wDARUnli0yUZ5sU+gDjF7KddQg8mZDjCpGN/pZxD2NoBxAqgxmkIqDbB0hRsS9
/bDm73w26NUgqqANwj91SgE4BtGNHEyYy4/GDntAZLSOCiSYU9flewQearjGnEuueyRLFDDr7aNh
aiRco2qwI/7qspq5WNXsZtwkbS+DcyTwUJjVfJqwpSB0H+ai01sad0CYht1uCPl87Im7zhAJrV7W
+Gq1xr9xFPqRZuaLaeBmjjzz0+mtcB2BT9tMBDVZDjprY03CZjbkknbiEihV+iFRsgIr1hifNv25
ZU90UGZ9TWxf48MrM1B9DdSX9JkmxPji1l1/tBarZ4JzCe+ufYIniu07tL8rLw23RHSQ/IJ90ZoA
nyYcYAFZgmQzLOHRGTjkDcq8hdNkxYcOjyVE1tSBYCqRLxMLzzw4wXsCq+lIlmbYYRXhqIc0w8M5
/y9V9TKVAz0CkhxBlqQlieEhWNzNb8K0XvFmEVsae0LP2GgDV40bQ5lsw13pHCbdfnoumhFY61XT
jtmDHFONmKrHSB9dJ5XMjiG6dUYvGEzPTIexrgjqAc92Zz6sClRVFSBEhVPzZNftzhn94uF2IWxz
ydGTLTXzeoCCQ4XNwpt9RPNCvUdUKm5CKgNv6djtNATTYzSN1UpU5kuHOv4CmolpfA7DAXDJvnA0
U7iSGCtLY/CcGRSY+kQ7Zosxyzz06sVjcDuOnB9dF6tFQb/Y1ouq51wagOc4ky1+FDIduN1S3X5P
LWypCWvtgW5EFtHc9y+yqmnEid9nlpQnHDB/I4/4QRnI9FWP9A66YXbMRucehXG211Kxjy6Zgg1W
3V9sPiJyMc3ZJiXj9/2uR7Z+yy1jOxgVR9yyumcwiM+MWHpUwIfGm3jNgxDdoHNiJpZy5/e2d1CD
zzA9CXaTiv/Rd2Tgfxb9up856bMz+mgGEClob/dMs6Eqet5lDghMJtj+8Sudm0fecFNZv0MQ0jvL
c7gpBJbhJE2tVyav3XbOpuooSDlCjElYNno4+Alnu8z1xcZyBPQdk+6igNB+MjDAExkuPLdytiGm
tJ1ZUfvCCOefWzLxTGL7NMyMjwI7Aoif/UFCp7nWDW5mziaFifMVAdnd+K7GPf/dWlQVNkG2G9mN
+8Hexu/9FjM3OOYE+VeJ815krf0S0L2xamMZ7siywa5wIOi4tv2JHfXYGNLYeT5lERQMcyfRudHa
6t6lWCqk1ZIqNB9FnldE2mr+U4jNfEgVlKYC4C91D2xUJATvYBy2syierMyDbDAv8u9kg/FObYir
8iV47sMMQmWfvNMIC3su5vjMUfAE1y3e4rJqXsakekeD/ojHHjdQw3Kqi4fhBsshRTAGBgDBDY1S
A7KAUh7KfywKDLTVvoZuXu48C94svnGm+womUM9jZsoTbh6PfkMYUT6bxFmf3N67FmO+fMikYXxV
46AShMs6t780qo6xRRrHvgNN3drzqsveO9R48J3tLrGy7iBE+Lux/HQNGgDjpE1Kq8a9sPX1x0Qx
4xpRVW5jHx07rB+GFv5HPi3UcJhsPO8Zo9T4TDYTFS7NYDCFkNlZEMFGWhFXu5+cM7NG85yV4lgG
JS3dI9ai0LP/WQTfbq1DBpFLKHtYnXOySBxt4uRaSo5FuoHbKhRNlprzIxmrL1lE6TsLQd/po8oD
9xMYKylBJ2YiZf+HBVMdorYJn4Ym/8g4ywbYyvgEY/II3F9noNFYMKh86yP7Tg0cGoA364Mp+t/Z
DC1MO3HOFqXtrgVlKNeecpE1h37iOzN6e1s6D7+iF2Gm/KwL4vtcLSyWHvzC0HL0JABPUxI0p6rM
9nIKn8Ystz8CLz7opXcmoLBmauDoNQx4+dZBSS/sEkMDiP7BauOdMzzlDsxnoyQohOV98epiv/UT
C4bx3sotaFA1rXjSA7FU9xLCi48fU9FFbRQuY29FgDLNsTfHbMiCCFNujbfWZaxgJrpeiRl9Z24y
gcg63JtSnoqUimGzB+tPEVnELwavnGukVrBXpN1bg7QkdXpb7FHmPmiiP5pK0aZBZ8Q/L8Kmv81V
8Gbj6Wf6hS/As0ckoJQDv1VS5WmQObanq+bhiGeZFjYqfxrKZFTSbaRBwMrveOiwPE5u4K2Svik2
k2zqMybhIgE+78j6ACg4eU+BAaYBQT2GTeKJQw6pM0jmPnoXQ+XgghOcA6BdYbduGmR3Lb5ionKr
GoVh5ycPGgrw6HXWGyQcsK2ehkhhIT6Uzou15EK9AbWOtHeGnBqojaJWtvba+tTVyT6kuWgXeN4z
faL5WjAVWzO6QHIwWQeMERu+4BwexdwcSXJVseld3VrdDYUg487sywDOU4qOtR8dEuAOhZRHTDN8
gnkUb/2JhuWKwTUQDiNHFCKJ75LpPWBmw4Uynpj9U12QOfPCvk9wqynOMBiHB9+gahQmEW9ptpn2
HA+h4C4vHuWVnO2XL6fGKue1QLpP2U8fwmooT+M0QTaPswd0nuICs+cF07mLeeOH1QNsOMoz9cr5
KjwVgcAk2Xx51AJB0HfbQyaJmYAv2gONyXbePP0bGf/eDEvpI4nXt8TDAlK5JuYJZtWaiPaQdEg9
QJWRkhyyZOSspnM6sWi30XAearx9VvgNk1evszLGnsm+5ICmAjgT2jnRgr2wO32usGVzvggBa+WY
ZdIYyA/yU7wOQllsjCyvz/Y4ZHjXGUrzUcsnp8Wp0dfdiZ5O639fSmlaJ6yPDEd/fvDn+7iiEDHO
IKwuA8vYbdPt6BjAbgs2mhM5mYNNehS3dnKuhjA5/3wlU5rtZPeWjmlyZkMOg2OqOkDAmrM2a9kq
RGp7LfDTr3sY2mTIZzR1DV/bUj6zhnxvcELKCvrIsS+By3Wd58qhSQkCy6p02YOhHHYkY4aSZqDk
rswyubv1q4iHcmtT4gxt3b1q2A+HdqElCS/jIhn9k3Qk8wyu79IXr4GdNS+zTd/gXHdoP9LBlDtk
B1mJxbWf97emKvDVjFC3qD7jMaNNugQoD14xRclXZj3THygBXyiRogxqF/LjTOYOmHmzLQXonERc
g3AxgTDtahf4p8Oe8ualf2bXbw7GkobsJu9VKEbAbhEPjLDFYnEa7z7wTIDiEUUZOXXxE/eHNwdg
cxpdUdXjvunC5awdW5cpd6pHETAL67L0NzNFh3D56N45/7v3CZVoNxjGdpxin0FrT6vswoSwBfPs
GmBSbTxZc4GT20k52pr1kr+c15njyodbSoq0HOz9gifUrfF4bLCtABwl8Yt0TyrunA+PCRikvnRT
lzDi+cU5B+loOqpW/LWW72ZImNpuz6G9qHdT9tcwku53GDe/y+zm163aj1Td7XqxPPWcYMRB+AIt
uLgvi3VrZF+DiCnUuOVGANe8n16r2u5IdidfbMgJFgYCf3yDet3ysBEQuA5uxmMlTUBx1VZ5DVx5
rMq8PZd4HmVEf3UAAg0RoKJ0LndghkKia9uU1ZUmlVEfjI5rcyrYo3TJ6DIlrX5Hzug95sXCOhmT
uZtb2lkDGwUBZfQbyNL8yCR8EjMa37DZYkPG+MyUrNskwoKoVvQwi1LvczRbdi+pt6fj2Acz9Y5O
Y27A2taMNnCdWthYVwYcDmZEcg/15UVN5PqUTI7sX56DgYxaWlp/sdUR6u777Jmkh70YrKBVmM4+
4xR4UzafK6YqGnIhBE9hYR3D+CkfZudWRIh13tJHVZkxfTMZD5SkCux1hy04hgb9Qarl0pm+2iPq
rqp+7F4Gp3iGbd7tW876Jwzb6d6zBdA9TgqZJB/fjaTdIURDjGSTJ4OEdWE56RrRdGhsF9SMs/jY
Rje/dC00oilsD+EEPUJlA753WUYXt/ybcExdW52ptkxxljGAeZ9Kb1qN+Dc3FLEhd4ZWvx3iFEKl
zc4EjAw+DuLh3TT/B2pu7WVWuJXMgVMB7HE5P8rhUot7WFnRE++QQXHei8Sxs3HRHbZVdO9C7d5E
E+eblBTaOjSK9oCosSfQLrmuiHFgG0yffl7MqaXgvEHnz8kmYDirj6H/bAa4NN05oYQCSwV3MazO
AVcAeQnj5LfdKehG/1oh2mKTONf4kWdyXec27eJz5IcsCiAceRbqzehg0OjHv30nmwsFfntEnGPd
jrBrKWJBhwTC5adE9IfUPZqc+7ZmT2ygodSlGd0YGI5PVgTuy8GZqFkalfflhIG4J3V6YMGSL3Mp
zkBV9IvWcmaLZzd7iyayTWRBeMExpvZhwOUAkgHnAv4JRiIIYQNn38IhXsEYVsr5xW4n4nIhz6ZG
Tu6vhuvQHrr0oYsrdenNCfbISjSgJiColCe/g0xTCP0aymkGVSnTC8irTcUmjVmVDU8CMlWVpNNz
aHPLxuwF82xU75i/BIuOP9zi2naeWCJgJy3fYtpCyEmwfDEG+zvFcKIsv3dOP1/Jch6PrX+q5afH
A//agy50qsR60wESzFsoJNqaHU5P1rCIJulvo7AHHgYY3HRgk46BtsGTmTHIsUPVvrdVTYlH5zm0
/HDMRrCJzlZA8dw4OC/NmJX/eiz4aUJbD8wmahuK8UupqXgKEvDCI+GrbiSWVGJpdd0Hdb0rL9f9
lgY8H6g7UIGE1QstgyBxxZHSrpP5zCaSRFBFBGDw8u+uDj4ptMFaKGjnaaiTiNMVc8SavsWq/FbJ
TtISY0mffA0Mwp32HE5kSpd7B2sMXEfgWkYOiWccw6u2zGaX2hXifdqk1KzwArFjrcDAmbN9LjtN
IJEaKSxm8Vtbwy4JTPA1+KxOQ+v/khXkPTYe1sqayK1XRfOaLXiWaeyNNYeibM0Sc56MOTzFCxwn
jRwgF5M49KDmOVD3x0jHt7qLyS9Yjrq2CeFGTccR51KBgSswpkuaxiETie4+5ZWHkEkSVzAcuvpW
eJ0hnhy9/lkgbADdu7UNn7WZOUzah87lhjUDsChzeXV4A45gw5+BSLikutvxBI7pXTogmQzQM3IG
HJjRDQWNsn3imLxunTZ5eLKHEygZ/pVUnKcip2mXSguR5XfW5PwOt2I9lEZ7Kik+cYy4g+zNrCCK
yMuoAqxRY4Amm53mu02VsYsZq1JFDKoDks/F2UQcXc9wsABi4YjetiLl3eyfmV1OZ6Jh3QUglWQX
STWVAIR4zQXOTNPWIKSW/nYLPufGUeCMpNTerjHwdeC/La8z+gz6Woi4bQT3nt32/qfgkaS+ArVZ
vaRBUh4Sr8+ubkzROZ0ae5gN1TkM1sK1+gMVYzsn/MbAYp+oAoYWP7M6nTvQiKcancLspL50S7Ey
Pu1yh9+ACj1Q4mfj56Xwfo3E6HZeHYTnn5c51oJHBy4dxQK9Sf5g54iOVZt8mn2Y3h1r/OszMcUz
SbhwGhdNPIrldixAsZVD0V6FxwEPgOk+C61HaZDc9/AwjRyRYL7g/yONY9JOx2y0QAm3wFg7WMyb
lKcv5Qr5+eeFnFh+hhrCyPvny58ftKPxF2AhmAQ/GCWASueA4OBZymM8u9SVLN+Eyw///IK421R+
5dEvViU+QuoCLoDhep6YjZ2nDitOnbiPosur889b+vMV20hOLz/fl2FToLexQeoxjRS4NKZ2KKkT
aRm0JgSt1v5sH/oWikEEIhLo6+LVy9vhC2H0Gwo6VSt+/s+kcOEA2ObQLNmkeGpwqnv+pxFKfebe
YVtcLz/x873XEG1SGW9+oerxXCxIq0bJi+eK6cAgkY3R4FCkHWSH1MCGbU7F25QFz+FSZzPRW8ec
r73WTXORcMCOYSPaa8ZQZktBWrlGqlO3hE4Gp66LbWVWz6LBFYNQoyD2NN5vyRHgUGf64Su+CHAw
mIxCr/wLK/wqZDpSCnN+Wlf/t3q1DmF0QN/e8URgn5L5J27D+kwfEaANm49hrp/rrm0OUBam0R0O
DnCycXSqvW6AmS8fV3DASZWe8+WX//w3/Qhrcf3zpZVl1glZDXZYOZ9w5kJ/iQZ58LDhFVaCVsEi
yVmifyRZAjApPg+KhZo6VwGKhK+mxc9PooOR9GL8/nmJXfn/vjIG4lmDpxZlJDxJxndAuJlqh7bF
1coKjiOOnyha9ZJksCRoO6EuybCmk939NRYqVe7mGOhQ71dU5Z0Ktm2HeGSzDjDgQEkyORS77E2m
6w1+AGyZxLQo81kFSSe3iYYdaCIKMnH20LQst0pucwnjIsUJ+f/9mG9Rq8PJnZrkmjE5ZzugNYzr
4hwjQliU/vX/XryGDcvM9mXr5vm7O2i0pjy4am/AErN89fMyLd9i1GsSq/7fHyHejDeLaN+Kg/pz
W7n7AZ0dv+POCXR1tJWV7Hh/KOZxk71VNiBtlz8J69ZM0s7jffT89jEvLKGCeTswONzLq58/pynt
U2842Zl7m4ZCbDYtAGvc2q245m7xt7YGwP6LaY9NRLTQ4stjNPxrmvZNKrhto8r/GKN9nIIHzm7x
a3ZRhCjaenWDidOp9r9bF36g1SX9R+aqBldf4r+iwMmN4fbvkDSGc659eL2uap9LZb4UBWWmdtLG
gGbksBpi0qzaJceog0adKCOcj6UztGdPZ4RV85yca3Wk93S8LYzbkys0aSdOltaUN5SL/RsQrA/+
khSC04YNv4qNmw5wx3VVaSFE2tUusEoYiTwFeQJ2RX5YZILEC5F3up2kzhNKnCeY/UOIMnn3b/JF
NDCKw5zMFjSHhHdPF/mZA4izp/CegVWYRwcRtKBMmnAtSuOr/Cx0+l9R0iqkfRiQPRrOqq8x6RKe
hfteT9XeHuNn07Iq0HWDiY8Gn8XEn5to7cMck/aqMuoA1CbJf0NlOOw6wHGGDsnizODS3Vw/MlpW
yDW8SjXph9LiL7q2z/OJnxoWY2TIQH4L0eqommx6GP6cHJg80NPrWuODHVtGl3vxHTlpuFMqg07I
0ebZNZYQepPvSwNwSsQgkpWVlyarEtzuqdjjBjOey+Wlh8u0Gvsyx3MRT+yXGFsZVvPP1Ka7VSa9
vXNy71pP3aegq59/XsBYY4Mtp6ef77Iy4mIPjRe2vqQ+gOjtW9f5G6Wx5uFRAOMpdLuwjx6OXXlX
FUze9eernxf2lSSsTe/+fz9u8LweaYW/xDNHPIoge84fCo+P519lUv6ibIxwy/+wd2bNbSPZnv8q
FX4e+GJJJICJ2x0x3ElRErVZNl8QsmVi33d8+vlBVd3XojXS9O2niZh6qLAtkQnkevKc/zItmKLR
R3YV7AxxToyvdNLNW65HV1kM7VJ3KbgVQdxd6AV/EHmxe/kfRRFIyU0RImBfjuQgJzaJpmp0vd6s
k/SZ8uKwh05EGsbWWncnkJWkiuVfstGEy1oXMKFAOy7yBnZcoPzUh9C88g0gRhDWtzq3ob2qoiDd
SJh+CKn7l9lIIk4TBVCq3KdgLHpzHk0/sPsll5mDbfc6OWpxNyCwsZbqjoA+Xdg+1sWpEd0h74a0
lA7mRq+eHNbSom+wrlQN6uzSKiqQY10DiRDRK2HnO8sNvucOTlP4AXUXYHe7izZQn3srIw8/DrdR
lYKVUdpOkginypHXmLFIWZabSpXUoBtbwKHC2GTI/AzCwijzvYn/zl74QpCr4yB1yN1EQic65Sjy
6hJBlyld+PI/3zb++tPLX2tSaBASVGOeJkicE8dCNbPMbJNDQ144HkLBaOetXKk+106lbMndhAtc
/1aDjdQBAkRPioQI7YKlSEYx+/THf/z9P//jR/8/vZ/ZAZQABovV3/+Tv/8gvEZR1a/P/vr39c/s
6gmPrJdP/fO3Xn/m74u7/3X/xykr/7i8W92f/+bU3D8/yNf/1fziqX569ZdlWgf1cNP8LIfbn1UT
1y+N8KDTb/7f/vCPny/fcj/kP//26Qd6YPX0bR7y65/++tH2+W+fNMd66Yk/O2L6/r9+OL3q3z5d
8A/lb7//86mq//bJ1D4DLwW6jGiMZX76o/v58q/qZ8vUbFOFoaVhBKfbn/7AFLb2//ZJl581MLkm
Cq+2ARzZ4UM4Q7z8SHwWtu4YtgWchSS6o3/6xzu/Gpz/Gqw/0iY5ZCgUVdNLfPoj/3MMp3eyDEtA
RtP4T1i2rQpT5+c/nm4RSph++3/oORpy0nEr5IMwkgxQoZyqY6XzFKExMAefstNa5as46KgKzSDs
Y48XCe5VA2IiihvPcw/ITdYinph+Ea5RAbJvDr/041/P/OoZp2d49YykFCkHC6kaJg+sGa+fMRoF
NJlIgNsZlPth2NSGfwo5G3tqOJmLmi4+tIEFMT/RPCQAeqRsksX7z8BQ/PYI1jRIQtM46XTG49du
EhGqgwF7/6LQqrmqyPtQs++rFjFdLGruyw4fn6zHZ+L9VnXxW7PMCke3HHZAKakvv242D0Voj7mb
UXYsF3i4A7nE9juVC5idC2oxq4izxTfE0g36hW3BYcr7bR5+0WEtikkCG8Y+8Ccqg9Hj4BUomAUb
LkRH2wkv4fRPatz+R6Ml1Gk8Xo+XbXJIq8ISqq0b6tSZv8ypMe37WtSkNOCwlfd2Xu+j0fGOMMPU
+agKeRAjsYEGS5SAH9O+Jiz6K0DIEDzkkD6yIL4hzG3+ROUI5VQ/RaeilONV1IK19fQdqbntiI3D
yDkEbuEys03AW90VuuHrcEgXjTmiNJYdFOKJ3CQepXKqB+aRItU2k3C1qh5l1YQUbbmCVkaFbaV5
xsZ19K2UD3U7rMaeOBCwEgQW3wpXSCS2DVA3DOOQh6eW3Wx1E0l5ONgCEyOqD3vg8FikpmtZYG+G
7HfVG3s0Z7YjgWg4BWmwyvAWDMZVKr3rHOV0jawBmVo0LUmrRsuhA/6Y+mutKVYFurLKnVf5t4QE
EMLEheG5K1mYizjAEi3uboIRVXP7uqBS5zcdxL2OIkohoTZm9yRbtg7aM8ZI1k5N70fkY3MDJ5cS
riraP+NMMzJusnfoqd9RHVqYudxatXtstArxcYxmRYCsdL0kd0wq3kZKguNJtbZNp93lnL+17u+s
uLgaCvvKS6A1BPk9Sa0NuanvwpWbjDIxCHNw3gMQ1QUqkETDOyCjNqYzwSwH5lJTY3apBPtKTCYE
ektL/STscfSJsVFyVpYXr1LzW4xAR1u6VygMrLqArCt4B2kZt9B+5k4MokWtl7WLcHVnLloMJh3t
Gj2ndQknAun2AJOASS0jGB4SgG6iwZisMNZwIh/8AmXqLsiXoXUwXPLoomPn8JgKMzMIrtq+eogF
ICPdqn94eri2y/IIQTNaDQTki75Fabgbb0DyEygESMDUWVASdtvQTN36jjg7MTG/yZUrG3xEpZmr
COS1lcIS4AVljACwL7UHtXau4nx4qPguv4x/NCro3Mq7FgMyt3F/U3Jcz6Ze7tTk0cL1IUpBQQG0
4VoZXBLRYpQqLxXzqAasFDVeWL2AN8EXR9+A8i4MbwQkTK4VUWxnUY8NkUf5M65IOOK4VVVf7HC4
MNEllnWH+tYJ+Ze179lo7yQXnRbiHdwsgUxvcsjESykYu7ZR7Bk0IeqEdbZ3pXXfOhbVCx06/Qha
3VC5Vw82SHmCGBu/ES831tJpdk3lrmyt3zZmd4Nu79KM4DA46qIrvFmj7c2YIFz62wB0oEaBCvkZ
OPsrOwIHW2FbB2uqLvpdoVobiaqHr/vLxhgwIhm4cKOITRkNNm+DBh1GPmRkpq1x7MjWDtP9iCxY
b942/bBz6/ig+t1FUYu1GpIVcdQ5slqQBQ6xta9qCnLBfkpBAtjeCEIrFGZAVAo2JtiIVXuBnsCq
gJOUjHKRFs1NEw9bJe4vzEDdTOObeAWV5GwbBI+aD88EoSwL+Eg+WlchemBl3e6koPY8ZI9eDAa9
l9a1WyMPRQExl19q+1lkEpcaHh0BCdtslqXPFZcxGjQXWoCGcSv0npEMN9IBV9W6bcZVLaOFHfY3
bt9vFUEZREHewVqScVuLKSFM7QGiCZsHtQoKPJFY5SzbevgCOAdk2FbHABSg0i2b7m2Rxqc4YCgb
QzxjkXODoCwqa2G78DAmXRkJs88z7UcXAT4EB27UGm9QLavsRedFP0e1YRwRNPM8lN+qsVEA/CLq
D7d0FkRojqgZTaXqHl2onZ+G0FOCjZWbX314/JFtTLV9ipy5qTzh+nKHT94B9CGCdmYHkdmDWj1w
EMC7OVlahJgEwHElv7ZL8UPqA/yUcIMU2fUwQg8uwa8Bh0vvgPfi+Y5vU3ynKc5SA7QZJiTO4fun
wsPTMl5bsCJFAIchwVkBHPNDXutb1aqAhTXIJaZfKoULrVLHVzkwVA/4aKdVN0bUX0RdiQEOCryp
0XxFNZeN39vYYXcEPhs07AeFjnp2imqhjfEtKYJq1412vdRHKkhhgFioGggy0b5xROBwVnj3IYIZ
CFLZ2lc1SXZqC68K4Up31tF7NUyIuV7Um0j6KIE4COb6MB1elp5iqI9KXDKIdjWr0NWfRX66j8W+
TrT71gpObhIfMx0Z4DDb9rgaFmX2BZDF0cAiFx+YuzSJvhYWWsUtBKFCDadDLyR/I/kqL8oT3lvH
vhopPgAGYKARAhg82ErTd5gh5a9ayY7DiIVqGx/L6Gnw/F2coPiExQLwLegjYJvwfDPM4Jq8wI2V
suX6ONgqanKQwgHcE57cIlxmsEpnQ5BeYl1Aob3tDkOwa0HaWUVBYB0jT2TZWCQEp0avoXhMZoaj
GS1Q/iAJKr6VWXQRaHih6R2cBQYGGd88PSJlBN+OPk6yKxQFgJ+dIsjbWZXPp55C+Zz1ikG119f0
LdDoeZxowSxMwflQycfGJj4ZITiKl24B4gQKhIpgi5UtlMNlg64B5W7krUF+LyVkG2/MtIVm8pZB
2j8QYlzHFTJETaB80QvUU8LEfWT1fC96SnO4NJhzE3RoQKimKSYyIM1wK9vwBzjVEb5yOA/NNlrp
JvZ9UfojbWMcsobgJH2+qkYZYGZabM6oshECm/Rgyax0s/HSBhAGaZzxhMmK8GFbYSCmY9MTGgXx
F8nLxlv5QJKQpU0PVso7j8lcasTynsZOD3PgmA7hRIEp5ugRP2uBsvciftyUfGnYBKep/7KcC4J0
xgcsi79V4CVZI1xQA2vtWv2mktFtrFvPTgC6D+LIMXWTS9xDOopyycG3+q/NZObZ6xtgbV9TZMsW
lZDPIm+RAA231Bnmo/DvVcEAEpesLNkF697xLhX3VPQUe9UCO8TEuZvUAT0DAG2UJEcHCtXM7m3C
ZQpcUpzyBlHEEAoAyYoHQ3c3LLx5IMZooZbxHmdygqBJ0DK9KlsbSfU03gMVRdKZzY7b/LaNLcrm
KQo0TK+h8dF1JaymfixXYZ/uWuhTyE9w1vsIYMzGoftujgiI5ijzJSQiOR9B5SI0vBxt+yr2Wo/I
DChqawY7weliGsFTl0uSq265IvHA9UrXkEzOb4FMPWnigSTu6WV9Ynt/P+okwTqq5IIZoPQCZVdp
QGbib+l0EXrphgDRtdnLbG5BmfdeeksJa48UkT3R3SiSa8Y272sAR9mh0yLu69lBtCgbZx2cH7yE
GgcrBDSuDGAqM9SLhvV09am7Z0s6FC3LgqiuNO9a66YPcQbSao1MtbVvVRw6uhBJVSjrJrhbViU7
ihbIBVmKLTXWai2b4gLEIcTnFrSiQngv0/5eM48i5PiSyDjNkNwrJt8Tm5xbtCwz5rVXo72l2cat
U4mMTQnGPySaU+1yBKHcabdwmsHVHFzdJSDJQ9yshnQ3gknOGn2pq6W9lu2wcGwOOVnGp8q2v2ex
zQ7O3Bin5eNWJF27/InyJK5OBOgk0kgLTQvN6JCCTHFDpc55QO7gYchpZSypajkWdJqxjwhcybY1
sXZBD91pQwuGDf3sdQbQZjbSzc60ESdNOkMgDoaEfY+8GzCDEDvSLCAvPi3jzjQAP6FmT8l1gl7A
FOrxM9SQaiOhfO8KH4pnFR3VFK4IflQxdt3pATGBk8cNFY8W7in1EnjMBG2KCZZ7fSmGafIHLsG+
ehVbkN4AfIBXbtEJrThP9DwkjWCxlhQe1jooClOn5OANfeUHesiXbWvvOmUnpL7RXPenmgenzPZP
iCNMCjbYMJFZA0XcMsW1Hm5acZPlXjmrteF+hI+x0IROXOFcoxqHc+Ig76FWHHqirEgmB4gFLFqP
DwfgC+jxI4yTfcwqrsHGZH1ySBMYrNPtQdX7JzD5wJ84msqS4woa10MFHLJzrgfAPmjdcdDUSnxQ
Es4VIz+o4XfdIFPAsolz/tkRnEZusVVjaP6WvEclNp6JIT0KmU5cwW1XokmP/9cpcRgcabXPZdqz
CbHNhBrLIhkQOcgq/sCNAN+D4FSVDglmqN71MEfWC/KluVE5rrgLFHsl5ilNpgpgoCMLHzm/mN4F
H3SfuDU0wuDLy/yIoWKimRKcyCNtcH059lDdZ5oMT9PiJHw7FoV7PS1WRPgmr52H3Kvw3rTvscLb
56SfXz5tOMFdM/nYhcdplHDawWsgPoqWq0qJj2apXQbOdzysVhp2t1MHe3j/xJV9P+0O0WDcY3P5
svN7YavjM61sCjVHceh7AGN/3mTs/lFO72dBAe6C7vIVnLTonGqorp3Ev3npYVMnPtDaZJsink95
kuM5AgBPuKrDGAtcb1V048Z144eX7fblM5R4r83Q+XOuu1a67/X4ENG/QFr/XD+CMbTZG8pGuW9c
DmStzQ5IsB1IgFRIz7GBVcynKDuWPc85jYsSYimgKKQFiivpy+++xWHFXfdYNOlRCfmttDim5AmM
0N01qDGjAZ9f82JkulLkbsC2pGQaghROrds8Jckd0dNEd6OGhGTFnk7lWl2YiLi1T47hyQUQPdxI
XESznMc8Gh99EPEvb/DyKrGzHrsC/mq4w9s+Bt6QHnPJYziOeEZktGBatEzhYvxq6uZ38M+rfNo+
XnYKBY/xBoJBYgi0RMAVac9qPBwL4kvsH7BZNg4lADknm7hlxD0B4dfLguhM9pppZWZp8r3yl2wy
mEm40R4F+Xhu6NrGTtt9zJUd6u9IPRfFRMy4Vj4c/orCMfst7wVIs0/QTW+1uZkheahCDFDETFg4
g1r1xSiBwSmJ4s+qMb/sAuOkFcldC47Ikc1PWP33hi+XdSNvRkdbaiQt6mo/Bqy2MiOQBLqLWN6J
8+GgERZpA4wk7unQC1bTEe250dEz4/0UK+q2ssSlEtlQM1mSIniJcDFZPo1au4NmN63/l8AI4uQJ
aVGer/iStYjgqfUKLsMjxhrUBvPqpu8JsHFwARuGYbHvCMJtauapATZ+im189sqkZPeZjr4uC4+J
Ep5MOfGICwzQ06OZeCfSKBTp4r0aRid4V9fBdtrsQ6oW3gjBnOVXxdMGXE7DYbEGBvLCs/iqaZpd
putPLqHdwmu5mpTVDzcaEZXXkq0f4FtX9V8TXaN2VDx1JjtX3MwxnZlZ0DPGJ0jLNwgirHy9W7Yx
mrTRUm+r47SnZgw/ohwno1QPrslMmfYMtXDvFVX5mdPF09qYVm0EXGjpVXy6J6/DDADVcm3F/a1d
PrpMtzJJ9k3g3E/LJXUaKiDBzbS5IAC3kT0hyss3B2F6mHY96mTHNuCQi8wNyRuhfMUi+xgpl2qU
U0xv172tfHmZ346LcY1H7TmBRNYjOR0GOeapjrJE540zkREcm3T/Eoxm6fBj8g+bIpSp/4FLnbKs
3WToMvf5hOCuhmssb8nEwt4d8vK76TLXNcy4Z1dhKH8qBiEieosv6z0YFJ1tPZtbPTfVtPCP02ih
prUYCt1fuWpuoa9WbbUYZ1ANkqxMuE/GtdxrGUr//O7UH30VnczSuuJoWnQqKs2Z/9D5/ilX4yN2
Bmgxd+Od2zQ3L5npsWMHk9SIvKx9mDroZYJMp0nvPVJJBfmuD8Nc9sVzi5wqHHv6oIeGpgzDJJrA
me+gLT0bR5cDJeuos02SHg4S0b7KrFKd/M7XtBvhMbv6fgROz88WXeI/cd+Otuwo87RAUD9OMSgx
vXgdj9iEFplPr9oqFUi8R3hRX5/1Njbkhj+gMCi3KWnEmdLIL2AxbIqvPEeuKEuMvKKF2UEV1CJI
c9G+RU5s3iArQLCbIETOWQD8evwSGZyCNZqM1xbAZejYyOVVdoU1CTqC02kfY/zMHtr5IMkzWIXZ
sB5IBc4c4AQbQ6kjPh0/QSLlrovfKWwcBMLBhRLONRLGiFNMleKbwqxnQCuVuYA+gQg7yblvYSEL
6IxhCgm+wYRw8hrXmwgLEjMr5ig9TVDG9mEoigfT68sfcE6+BWTE3LT/qpaqz+6ka/eVg0Fb1B50
pY1uiiyOVzbxwWVCGngDjN+/UIMKrZYu/dk0pnGZWKg6+mn1bPShuOymf+rlXi9j7/LlXwrbvACN
jjqdlSsT5p5cxPuVA20qSJzl4KGNScOgWGFZqlRf5+BdBVBfhTf3YsrMxujO5Jm5ENJdqT7w4Rhq
crvnbN9JNVyVjruyxLfGL9ZKp1+atrp5eZr/XxOkhq1K6/3C4N1T6r2qC/7zM38WBy3nM2USYQpu
QiqVPkP7R4HQsj/btk0RhfyqaaqWzU/+KhAa2mc+ITU+Z3CxmKqA/ygQ8iOVgZe2iWCewxPKf61A
OM2UX2YS5TZDU3kykwBZk79VCBszL5NwCNy1ZVo3FsBL9LGKpZEN+hrHejxIjC9lgEZoVaKr5tX5
dY8/GeLrOQiBIb3UNX1pk+Zc9zDlQs144GTDl9QhGV2hurKQpXhCYaC5GlB/uAoQfpaJt2oRqFgA
5epVJGhbh9RK2mGiF2LlDIQNwwTD9Vci+tHbnnVptBbkVf2727vHCIrSsgQJU2h18BirP3pVIjzL
vYbNzr3mmvyNnMTkoImmi9uamDv7xRJA18K2IV75gQ7SO8MyrlWLXWBP8SO2A6u0jsi6j+lOc5Ur
BUzzXI1vjQD2JnJGqOKWwHeSyzhx2+99+6VEj2U9aBW2BZWcK2FXLFTddeHEA9JVfExKsVsnjNbr
bJOS7ccdOdw1GmL03Ft+gonQAF0vlNHX17VW3wMy1i59CcBSacplV+BEKKAyRgFSbUPfzqO89eaY
NG496hFonsX78jvoG3dWmI0NVCTV0J+463XIXlXebBLZPeoCpZGIfGrtmsE6aflKKxnVnRngHBkC
m/cdZF0qzpIGKWsYAnOk8hFGFMUeffb4oslBXiMr1GKoTUNZpxO6BXB1BHolSMzehkOIOz3cx7ht
QOAqONjXSXFwKYzMyxpn6bwfjA2el+naQQqhaAn5QydcEHc5l7F9MO3xJB39PosJfRnesPejVVIh
P9DbYo+qTrTsQ+tG75wflkshEdPzSbrNKC4KcbR8XM6JqeV6gJdnY52OZGQEwfLZNgNSfuaPwbQx
//IAUEd5ABs7soxlGk15uEa/hgs/XKB0kaA8tcMgY6YU+iPkKG2Zlcg5thJ3SAO82KikT4FEHs2v
kfH00TvUhe+vbDyBufU0X0XM6GdpWi5NRNFBybp6cQuRVqx7ATrrX99jL4MfZVZlp/ocTvErmuL/
PeCF5HADgvJ/AF5cPsXPQdAGz6822ekzf+2vxmdLqhoqKIaJBSL//if8wtI/M4FgDgKp1y1DGP8F
v7A+s62bjmOrlmU4eJ/yo7/gFwqgDfZC1XG4eAlTk1L91wAY59sr7Qua51F0G5qllK8P6sofsR9N
Aoi79rius5u0AhmX3YU5aVy3WarZbIqazbj5KEKYvvjXfX1q2FCBM6i8pbS0swghjYh8cV5QFw2k
7d5fIrG2N1FlR0FipgbsThV4LG7XXGQR8PdmCoVEDd+boYcNUHtr5DB+GbbDn02/wnm81RWgBqQm
VZMunnr9V9wAWkz6WMKnWzA6s1HHDcSBHuUbyDSQ1+uUhY6SNaixXXJ4v2X9zZaFDrjDAmWBT8/r
lp0gr3Ix0hcoVK4jfdck1qZHsEsfsiegmXA7TnhAXmqeuPSsdpnqYidlvIHeeJHr3lcLlu2AvIqa
Q79daLbzAfrkDKQjpqESjqUa6hTSAYV5/XiKgeot/uYqEI981t8Zar9IAv0Sq6EFmLc91LbliCTx
+53yMgHOJ4iJA4+URBK6ak5P9QuMI4+szhonV7HI5k6aQFdrW4ozh1h8zRA94YRYVebacfuLf6/h
89hVOqiutSpc9rwd16OeQ+SN6+vY+irNAFoq6np5f6UK+76HQ/d+278tiknTxSTO0WBqWlIH8vXr
O+thFrdQQ8dFgMgTKEQq+8gOYRNWZcrq32vqbLaDXNXtsKapklpJ5gVLHdVQ8PCrUOs+GEr2uNdL
nbdizSCNYgOjYja9fquW3FGPS7W6QA9hhpnaBk7wAmeJ/ftvpBGPvteOfbal2G1D4pGb+2KkqsTd
jZIVSOKxwUq1w7arn6VkLlKP6suIPIJw7t5v/7dlMr2mbgghLNPEGPKsR00h8t4qU5YJwBXKDhIu
RDYANECbMAVowCY6T2yxeb9VbQJhvVonZ82e9S4i1rGjhRmbxy7WSDNacMVnDSzZEvZnrSLKjVKG
wDM7D6hvf7RYppf6rXVDNTTJ/mAY5lmfS1gp5PEYW9f66iEmJ3VjUw/9VafjdaAppLR2LnGKTd76
pyfrzYAnom1UW5ScVgIxZUVrLkD5fdAnbw4F+C9HmoDl0Ld4PeMk05G4iplQVd/bEl2a2F9aioAt
XUWzaNwV/VZTXTIbqOSNY7Rh/yPvSmojztaZmRxa27wM10qgXSDu9t95Nk5wcGRCGoAsXz+b4w+e
h2iSuphGyviWZI9plyxw1lnrDbKBJH/NnKKlmCs26ugYl434aw5ZR6alXQWkOgfuD+NziVjS+0+m
vzWTwIk6PBRMZO5ur5+sAUli2QbH0IAtDRyNpWqRgRm/eLk+z+zmgvL93jTseyb1bTYMl9QZAW2m
sMmdUC7AYm0GPUXlxn7QoQ+1iLPG+4+QkG+NrKHqmjZdSjnvz54R3g1pjhEhrjJWQCvVmK62qxpF
hnICK9FLlDcvyUy/3zXaGRKSZ9YMQTCmcVd+CcBedw0KR4M3BHSNVzrbquc4SNy7DHRLA7u6zNK9
zoUFyByenCTtivGqJZNhOO6X8KO5/VYHADLTVUCpjimc6Ul/ORZlRxkna9sRebhy07fVOrC9W+nW
F4Gt/QiCJ1TOFNr94P2nbj1f5hLULzdwjiaLoPNVq4lqRKWDEvQCDAu2TaB/3HuHXTXhZHS9DhCe
T6qzpZBfX3/Q9FuzEncwggDEbxzNOnvhNiavF2rOuBCj/7Vt+ouKel44aWewu1jOtoU9K6stQi1A
gtlUBveDdfHmDgv61pa2rk/R8tnGXmCh61pgMxbUJy4sKhFZMqwVPbgVctw24QyAYomY4tR6BINC
+fpBD7w1+Sx9grNqFoHyy+T8ZcjjwI/zxKb9cUg29Xb4Qipvg/AJYtT50sK92LH7axdYQJ828zbL
UaSeUEHlRyPx1iSwTIfLB8BwdJfORkL4RauFKYR14XoY2/o7ky0Vt7O9rfm3+HnvK+7+jp/s+9L7
qA/OQL0vC5DNR2PNGzpZxbN1n1skLLn1s2tm9hwWMmYVc0O0pASaiwgIjoMMoglgULfcZa9d6Fy8
w175YCa8tfZIKAmEptjnwIK/XgV2kkOCzRiIsKN8lUD+sMEDe/HCkMNa40lsinIIOb8//lPQd772
uArqwM+FM6XcXreqwupB5o1IrYAWP8WkOmZ8JSSp6S7SKcEHgeF57valq22WOtdCjduIeTbd/VDz
9VgxCEI9/GmxFxPJhspalrorU7HvW1IMcFowWsWfe875ttc9SpwYjRv5R4/yVkRnm+QgGXg2vfPb
aWqAL8scbVz0Qs4tEGpBcqhynCgr7zbJq2u166+a6D6iSDO44fb9fn8B9v/W8Ux4MOSch7oqX3e8
Fo9KH2dyxCDcRiAYYp8UW8hZY4aQtN7/8ESEdvlAWXncq7byNITtd6X5YPR/vwfZkCOEzU3fgCGB
0tzrpwjtsOlhAJOQK8DLg5d2mpWDtU1UA+HAeMsi1ERqCWpYMvugA6YXPOuAV02fzfcSnls1oNay
qJV2OYW0YeYvfdkgGXsQgB/10dy1+GcEeNuU/fe8bu5rZ1jngXEJNutOaB9mDd5YgXQFuiFQVyyV
/fh1Z0Q2ehpqF/11QerDXQXTtyzBHTNMrmbfVQjjgAClrl3P26Dajla0oQSI91w0d80Go1DkGDWe
DSzC2H0YjL+xRQobvgRrh8eU8uz5QiVsx8Ti+aqig+9kolUWL5hIi8jxT4iIyBb5mG7lNh8eEm+2
bNOkYZBu4qx83TPeYHgevndM1tK/lfh4RbUL4bq6iAa5s5wKuct6fuop7r4/Sd6KGgUnAsMiLDhD
4uyVdT+QgQCuvlCwZkUyZV767arDDgMO47wP5UYxwxuT89uEMld5JOnb62pAMwu4bKBOl/hTXkCf
0OvvY6vcGuuxGah0f3hTmZ7jbDJTRuDwUPFKcPjT6w7Cjo0bb+MOdNDMKEuYvGgMIHF5xN/hW4RA
4ay0aBy0UFfh0m41c73/aP6+MX1NFR6NrU80Hp7i9TOMFQSGWBBGAapcIDO16aPgpsV/2B0wn8E4
wnX1HSyZj8LXN9+dNcNrqwIE9NlC1mJdJrkkaCxQfdExQFSfKk3sUBMnkYQ+jjGsJ+UPuKIga13K
Ax9GcW+c36TUpvARjxmOlrM3NyocZ1HMZpGWwG4aiilJdOMUKO1QWBlgdAr09LG6KcEQptwzhj7A
BKT5YEvX33wMh8jZgHvm2OJsS9ezUfMdGzm1HuCggCgrNXMZaqCoW99ELW8cHqxCnbUO6yf0nioD
lxrLmml5e2Fr4bHxvLVWIaqNLXgOvlh1npUUYIauI9g/DECSiw9CjrdO4yndq5Eqnrhf58GfSXI2
jQyV6WJ4d9gX7CvTXCIe3iD4Lp9lNFwq40MIZXfW++CNtRgOBQJXqAWEBm7Icv7+cqd89/sy0jTU
PBzyVFxCzqZSaEZBh1YsN4EUxfYSA3KZXMeYXoCuLEA4K8WT1zQYrFKHnrBrdg+/d0ATMOb2GotL
xCfJA1X/nRnO7KJcSBcRK50NbBeiVWt6HqFZ4BoUQsBhgPXdAHRdDQoRC+bfSF8io+LlN+kEcPei
DYSb0we9M8Vi55vMVEQloc4pAL3y9QKPUD4dCkQ0Fj5GtYWR7Cf0n5U699JtV/EdVMEETfv2qnXy
pzCy78Jq3DuRAcfZ+9qbH+15U2vnT6OT2OfuINmhz0+juAlc3cFZCK/X8iDDFsVb+9mvAfF7aKKy
3RSZ+uP9HnirSSh3XFfob4KWs9OgrhBKiHRMHzpBstxSAYnQLKLyobYW2DjwRB8N/RtBomkISZoH
tiJ7zPTzX65HZe7kRuP1HECa9RUxlKXWmxuv9tdVzj3dK6/dQrnxNDecdfR+ZXsfLdFpyp93s8EZ
aAJNINdknWVtCxtT6rrkAarUzmdR5D32BUDZ6bYcKXvLjDZCBjeZgFYgFHKCDWZZyEFK7ab/9n7v
v3W+UBay1SnDRRnjbHGiJKljPa4MixTsNkoFhdpeIFByM9q4rW961V6QVFq93+ZbaVd0SSUcXi5m
06i/7n890AcltjhYA+IvZ6yutVpsYd7MjMI6UfGEKmjOMFqk4N2vP2j7rd0InMHLdcyR8reruQM/
W454aoYYMXgnIIZ3Wd1eVBNDHgirr5gbiGqcKIJIDFXeuriGT4WRBWgjw75AP+2DB3prMkrTBIxA
uog74tk55zmyTNGrJZXehtBn/NtRr64FLgt9XF7LsLpOc2eeD2BS9Qi20Hj1fvu/TwCuiVSSpqKh
tCz7bPlhxKn2QHKHRYbIiMc8GOOdOVGZMOCCUw0NKt+83+Ib2RGatFWdfdexnd/eOJa+nQ2hDgsm
q5506phAGbcOnh3lYHBR25m5twIrOafGfUFWeB/oH8a+v4c33AhYfRySukHF9Gzzt0kBNW6M1AwU
cMweEjzrHzswcVOaLM5IONPvvYhWIwlqYX4Ju3jxQSf8HldMdxIMHl548eQKX68BpHoRb8nJQ5CN
W0/BrtXV2z/zutFmuqGJPNmMuzR/LnScnaWBatMwe/8hfs8T6CpRDdKVDDyB3tnYp6o1jqoDxa5N
EgSFPKo60U3gAHTJh2XFNvx+c78vPV0lKOSUI81OOD1NxV+23SbqNBSCuRxOr2v38aKo+nXR4SJO
euLfakqcLSrU0T2/BBy70JFhEyOHSX6o02Cumt1Hm9lbA4m0pQYnxKboeJ5fzgyRmBX21gsNCQvd
Lm/swVq1JfLvacHpQUoEzlyFmrJHLTTUJ7Fk8xiWCC167vH9t35rLYPJAjWgMbfJ/LzuYLIJCXEh
gikpJnOpU23LEYC8rV/6t3l7tDyYK9GHOb43lhLBExwmQnSu2OcbSJVVVj/GeQ8JFGO0lolkeMvJ
pK0QUN4bd1XWwaZVHnOmr5qnc9yLH95/7d8jCLYSiiOSkjb7qHo2rzJu6VqdmOjELGWPiCkxox99
7fTHmuPLxj/g/ebeyPLQHklNcHQa/5+QG7/OY1EVZZAWCBi4frJILcjlmXuHz1fe/kSAcaMIA3PT
dBU59n0pQdUb6a2O2sr7T/HGWPMU3Ed4YUpp56UXq2ol3B5caiwU81XDu43b7kLE4ULLQbIXmI0g
CEtt7fL9Zt/YMtgwEQGhEkXw9L85O7PdtpFoXT8RAc7DLUVZljzFjjP5hkg63ZznmU9/vnLj7G1R
hLg7je6ggVyUqli1atVa/7DMF6AQIwUZg0A2KIdo9Amr0tjVCJFixeOaAN2uD7c2S+oi3BGsuInC
1PlS94XjT40zDt5kp17Eg9MKYVKboOBQHs+zu4KerVIlWzfU5Z2sigxY4V7WAJ0sF1c48ZhRnA0e
Rib7bnw14TKBSz+QrOWI7mDYE8gveUQhH+G66zNeCZIq717Zdig7QAhazNixMr1tCn3wzIhsW8XO
2m/drgt3ephstL/XFhfdC0dgB3ifLfuKOWLLWND5uAPn8a7QUk/i5CBGfGzm8SYu/H04mOi/jhsZ
x+r5MRDkZx85zHJZW6gdAHuFY+HSqf/tC1PeBgOgCt+ysHiLaAYU1k9kjbzUCg4wOT4PCngWeAzX
13ktaICYEDGLxsRFEjJXTRToBVi4ACPHEMXzHtBzZLfQY3qs6aR9a24VVVbXWwfSIE6sOLPnmxm3
o2rMM+Y9kPoG9GZLA4mE7jnWAw8K3t7S8PrqNvbTSrKNxQzVRZ0Kvc3WWmwojLK1gUY8bDYHgj5y
hLBkERxWOy/Bw1fU5pMS0U7nHtUsgKFqc/zvC22SYZLzscXA5J7PuustuLRodHqT39/Ku5JrCdkr
AKqBh0vboG2c3bUARV3RIbMCW3ERF2fNaNraRrnUAFJfhXgyxuqDJX8JM4oyNFyuT26l1s7qAoXW
TK4+mv6LRNI0QlvuDJnjOk4HG8386m9lNn9Sw+2m8QaTXq9yngdT3bjpL3avI86rQXUfM1nzHQr4
8QrqooK2VQHiqFYU/LLNHXKkvBVbDNgFBGhAXWMrYRUp09mb9X1IW2g5UTXhwXj+HY0hiBCKm1B0
lBCEULMaFvl45xTpIwBoUPvmvV8Jqc0RV8Zp3ILKKBffleGJhrzbRWedu+d8eLmK5NAcKA9IcrUb
1PhH9eg4qEpUXMa70sz+mcbmFxxZhNQOSSZ98+Xkt454mqWhu+JMxh1E62+ocbrXN8D782y5LODN
+PaUE+AtLH5XI5nJQBwBw6M6v8NU+ix1CBS2t+hcogIs1fZuVNvJU6IS+WDk/ZEpydX4Kbdg+XwL
04OTfoXtcI+O8zOKv39Zsp/tgII/xJZ2i08whpzcdMhkYlGX6Cctng+hb53yLICehqnL9dmsLbKD
g6RoHvEwdxYRCqFGfUhbQAsNmnBYk2A+OXs56jQjYi1GOWzFpvXxLFF9E+nU8hnW6jVsZVgrXoxZ
aFUPN9H8swg/i265aJLmCPxo/fiYp69pFO9H29kPQAfqBv+bMXjFkulraiobGc5l/ZSdRu4sk93Q
zpRVEcY/PFOCaGoshN6BEcqvFUQl50aNs3t+/R16WamKe3nQ3egFHhG+9oCS+1h1e+R68q266cXD
QvwOjQY+j3MgjcvALfXG1La4A3plpKDXhM4ljE7fb34RTPd+NXmz2d85RvSj6ewvfQPSBl+nKtsI
3+9KYcsNDoZBtikTgOZYnnut7fpBMQSWU0vv7AIH5CK+Nyb4nUHuqkrwpRuCl8ipT21QYgstPSN9
T0W5O2Iouceg+lHiAdKVsgcvBbGPyYPg8DIE08PPePa/1AZtlN7eyGyWOmTv8R/sA3csy3eJPjFw
uSyliLWjjnCHyD9q+ZHxJdSjb3XTUGpNMKOzNBp+NGl3ppAPjTEJgKp4DMnpcUVFON++R7EGpmSK
FED3K+3GyEsla1/P2Jj6qfTJ6bk8qapfP4KX1RGgArZCZYJDAbRzWRgItLK09ZSGoI77SVbZPyxl
Lynlg4G2iNYmP4pcPZZYXiCHig27LJzwvv7nn2DJwHcFdIDyBA+M8xMwVYljWIUt6nPSF7Xlws7Q
8O3qYzYMv5oURaXkftDuxxxWGhx4TCk3fsDlXUNeRpmAcKpQhV5miGavwn3U6BBGk/7ZBm0Hydvw
h8dk+AbFcN8U5Kqjp8fm7+sDX16rjMvhJ0FTxGZf3HFtaDW63DPxUNUfmpZOZCjdJ+YvnL95SCLV
NG1CUFenCiiLEqxmXsJUML+s+hyTcK8N1b9adbzHP/NZ9/NP4VT8KOVdMQ9PcGhvJ1MJ//tWY7qM
y3Yj6BvLO9UPSn8CGzh7auD/brm7dBk/swofzNQEtQVwuevUI6zyZ23gFm3b3zyGf15f8ssMilsT
0UgUJbF7AqC22GxVnHSDnTmTV4647PnWvvLT+6l1XowHP0RCLWmPxZ1RJi/XxxWf8jyscVmbgBep
WYDRWnbJJgnNGkwKJq+riaK0FVsV02brJ1CAm+sjrc4QLAoARN46jLfIgKfRr1JZ9JFxVklgkoL/
sJzyV64/FeYE0hQ7M8mzi/BH3kc/ro99ecEyS4fMm6SN7bWstMM+b0fsQXhuoAs2afTQW9IK5R8Z
TBpU9o3cW9yMF2vqcJuDOuLmXB5byVAdCeYfVVXQTYKOUFGyzpruzhn9e9HKI7V76LbKMWuHlnhF
TZ8tfPmS0/J4REKQQxv7qCRZyl+5pP6EMUqc/Vr6iteUNzFulOGYQv2WvGD09+0AHG3sSbCeVaV5
glQy7zrZ2Thfa4vv8Lqm1aQZKJYudnYiNXmnJ9gUZDQYhqF9wmnkFh1Cg/y567bKUmuLD6qCy86k
eECWfB60w16bojGnj4YSzhHkD2n6Q+nj++tIt4CV3EQOUZDWt7Il9fKb09TlRaAKCDsl/fNhR3az
LEvsMFOPT3PUHtFN9MZpjDFeFOQP+9sY+7d6hKlUNVef5Dahnh9tHOa1IwaChXSJJEWctMXkM3p0
ld/KtBTq8DPiBn9j4KpM4XM2xTeWdiPn4T6JTRSjTPWv6ydsKUhLqiGqgAbRi0q+dlH/nGIKNU2M
h50ODXtAIUkbR2zTXbmxHgNHu03N8VeS+t8E1v1d0qxq/x7l1jNbh28034fIRQUDLm7jJ0HP2fh1
F5Usfp1ovgNfUByNx+L550GnwZpzhz0IAOy2Lt2hT/5GFmfCv7J9Gq3ylEWSq+KZ4Bo5nH3ZiTbe
jSuHAPSGxiOZZhuYxMWVKtdqM5l4enhNJj9mlv0bt+dJmm+4Z/fJLG1shJWozs1NoQPYpwxifrEb
q94fdY0I6wW6+cUwWqTXxke8yN7UWNkqY63tfBXohyzCK8yBxVghAOehURirVT6VWngvgJaBGp2Q
nEdxDnTzbHtaau3C+guwSzvZypJWDjxBlq9KmkjKuHx5xtBXsybgbdlUOnqtNTxm/TCn7LKpEhIc
j21xo9FnuL6jVr6nyogYi/MPTY/FrPXR4JZCdt+rKPr6M5bkHd7YsXEq+9aNwLJfH25lkioIeiqF
FK/Asy4O9mjbkbB6Gr0xa54QIBiMz5oU3DgBal/qDx8a9zg7G6+HtWjyTq2jicK/F3tWChpgjFWH
010cPHSKfx+E0iti6Q81TtPK0VdezBRoJR4a7h/MFrYAlW6uC0fw5z8+Pc186Ps6pJekjdNu7r6P
5WnOFW8M9NsyR+gF0sSfpaBUu2HjwOMg3V/mJ77eabOksZHQgZWS+eg34Wvf9XtFr4/Jsfa/dbOE
q3G78WlX7m2VOhIgM84Pd9YiMgxK3SJcVHBzDDEOSdpJo5hezvZnZcbIOkGEVzc21nf9ywK4ECLl
LLGQKf+4wAqiKFE9oqaGk+DJl4MD471GubbTgB7WKJeYsX6jRb8TLXy+/mlXZ/th5MVsR4ybpdIk
EMc8QOP5m02HDkGPJjUOI1Iohb8FMlk7qLxjZFIx0eFdhqcxsDLfHGhxG/1AFaU7GQVGwDOWVyYX
k7aRxq8EXgiINiACQBVAJhfnNMKDJ5ItgWgRGucjiD0wnSNmc013uL6Q79txkWVSBkRowkRrwqay
fP4NoxH/PBU2kQeJHVvMCTdMTZ/3ehwfxjoaUEZEN1dRBX1uvDescWdK6qkykKQL6/5WwZl6LGfX
KHFDTqYS97X5PzfJyIFBDIJ2I0wSKhcxEi2IBAtvFiNWtRP59wH0+QFZIhdu8A1c0T94LqsCSURb
DhQxMirnK9LHmD+lAk4UIH4VGdn9LOdv8ZC/KfX9KNR5w5tm/jqPvOGuf4u1TU23mbuHl5sKUPZ8
YNXOKqsIIzJcVP9EGXokbEQzYAaz2kfScNPAs7o+5NqFYLC+QDFhgxvOcq6zrQ++A/NUw2ZJnYDE
lAeEjL18ehvHkoLJfJtB1rw+6No8TWjnUDUVSr3LukBQhRUCDIQqTXiL2eltopdP2LB7uYplVTc+
ooK9tc3F2i23uQAqUQVCxOSCQFVXbe1XBucXE9PdmEBHpM4idRRjxm9KgLQdypa9VbOR7Y2h15YY
cBa4X+rsvKsWX3XOO0yeZgfl5Tk5mC04VUO0x3Q3xA28j78Lk2Lf2OhorAUQeijw5ZAVoNi4jI8Y
gFtxxKB9GZ1E4ZfsCg8ozfuDFivbh5cK1NN30uIyhRnnLu5SZFtRFQfbDKIqxwkvoNaiNv5G1F9d
SgaiwABFEsTh+QFJ62GIEb0F3EVZUYY3WnbDnXiJTnK7Y/H5esH3SdtKg1eKiEzxw7iLGBmUGep7
Eo8SLb5Pix+S2bqTjJRx/DSh86ri9pVi2AbdN3sS/MM/OC0a1XOMQoSezyL8tbEmx7ZMgbrqs3sc
5/ZN69wncXEfdi/qTGOBTuv1EVfvdQGiE0yzFVhC3yf+3Hfcrv0Eq7NUooOUBGhS1E/pEBxDSzvC
0N83fv6mlX+ULlK8Bi8gnh1EpfOPPCeNKll9TdUQw+Yaz53QPJT5fEiOGYq4XTm48QNE042n3SWN
QmxjujUAh+E5XRSKNQmlmjAHQVZqKjKOPH6n2Zr3vpZ7WoXOsERnvUMdK1P/MuhWBGF3HNPME52L
qctrt5n8Qz+kD8MYYs3RxC5vpXpXWuj1aWi3690WE3ctisJLorDKtoDzslinEL8FNYV45FnWfChx
2zbmzOtnvEvr/JNheaq6RcRcHZGuocBVW6INfv5lAtDsjtOpoycjGa3MPn4i+m1LJmD0bzqD59EW
bWEt66Ji7vBhaLZzYZyP2Ghj44dmQ+yEeanX8qPSZJ41Wa9hpOCnvrUJVieI2AZ6VwZMiWWPyNa1
eRj0gVp4ZJy6tjs6dX7fp9UTztN5sg/MaiPPW50fJ4yxaI3B3zmfX93OjhWlzK92kDvHYh1lTSHO
kM9P6bwFklyLniSU6JsI1ZsLiD514xgqEBsG+ed9rbTHmjgWmz+bRgWK8yRn1o2hbF28a4OKzSka
3TSQlreDj+VCHHQ1X9CAlq4GL2EdIfMn4wQs74scGdNafZagIV0PYavDUi3kK9L2IIidL6zh03Zs
QobNpmgfVcmzBOQlHKaDYMnnSfoGscTM/I1QvXpRAGUjlNBrocm3uHZn/ByNRGHYqFN3ZYN66q90
/qyoMAZhqUNepOuBiLjrIx7ajn+QVjkkVLpOrYb3/WLOeZUncS5zEZd/DbNxM+gBocChRg12Mhl2
+bjFyl9bZNyJiNI0Vi9hv2WW6mqr+8wW0G0tkWvEt9SSHipZO2XSlzFBQxNp8+tfdvVyohQl8ypi
X5nL7BH4BjzoAFimMrXHWIXiAso4K6CA4rSNA8UxTtM3xf47m9P/3kMmU/4wtDjOH3rZSda00tSz
wjN8oGRyhUnHhDMpkTa1Er62udfRySEP0oJjImHTDPVuY/oix1kmsvQ9QHvRZTIuBKNso1flINSY
vjwzjHYy/OzIc9t6SwTDgsy2/tLOwSdpk329vvIQsqiACqmqZVI56XULTQxkaGE9JkWHusn4te7k
b6jAHwFk4Fwc7ZzC6fGuNL5tTFtE+otpg6mnm6itIYNKhcRgDoB+TD72ffknwS4SqV8g+1+U8hv9
XASbkbj9Pc7RjuP5e4oa+Aj1xh5YuSKI1AJ79V5DW2YniFgbid+OQKENuhANjZkM84jAv8UWZhfR
oy+rLQzWSi7PkKREorcGdVL8pA+7TnbUqgK7QoJNvjEm/r2DeHz7GOfN7cYii+tmscgUP6GQiI6T
fCG0kAad42Q1lTrZgiqKeZMMTVMX0qZIngRSeVARqUWFEAXieGNdL2GM5F2yCU5E9J0o2i2u+siR
IGeVCrPU/V0lnNcNXmXtaSjlv8fRfnWm30UUHFM7fAEt9dz25Y1v/7q+AKsrTRFEoKKExsnifOOT
qGDzzQZvlPA7gjpO+lD0yaMuaf9cH2h1F4keLboaOnfj4p5oM1uREMXkJAkhZ4mCrNw7iBVPidfg
Q2KSALuaCYDw+rDLgC1gECK94U/RZVneimmN5LQ/qT1yIfJBVDd8E9wLXmq68B9S4sOEcJNMinV9
2Itr8d9xLbryFrJOFyJFmYwQpR7LqEW0Eb418OWjcBdUKKRXAKFw/JmqV+nQNCUlb3yD8bTZ+AHL
6CF+gE1phVsZERlnmYXU8gAvsteEjDNw7uKxCIQefISTCmJ28Ssax7iUKXhRzAkRXUlcO302QRFc
/xnLr/7+K/gFoDfZYBelthprIcmOEM2ozGGPK9Au5YqoZWzXmuGoVMZNReXl+pAXMft9TIgx+HeD
vEbK4Dx4DFrcOEVt4+KQRCeBWZ0QzE+CO/pIu1TGq+gL3wXDhv+agP07rkMZi2Mkw+U4H3eeapqU
Kis+ImSBF91+bnkxakg/+/6jEPOzEaHirXS4Pt/lCX4fFuYVm9ykiPbeXvwQKwe/CnILxKan1sZJ
yBl2efPUNr/CTt1qa4gZfAyWYigKETA7GemyxKLGUaHhG4/qi5p5DgrycVcekF14FZTTQv1dDPJd
lqDapNdP2tDcJ9Vm7XYZr//9CRD/FfY2kWSxyChj1zU+aAiY/w6SAYvn8lOtknUp8qvafcZpoXEL
/UELv15f5ItY/T4uJUr6VRo5vbEIX2xTPcprUMFBgtVfkrlDWtGoQ/y+/THHzoF2wU5GwNGgf27W
/Z5S6Y73wcapXotmvAz/51csonWi2n0Yq83wTqp/ZzNUM9a3w7EoYi8QhgWI9gno3MbsV1ed8oRw
YUVsbhm8EzjfpTbWgyeiZwIQVeiG1aMOzKfFITi5o8eFHOx4kNN8Y9OtTBnzIoGOpgtxWRuRSwlf
RQPQpiGPbt2ijBntXDnX8EJ5NeLQJXHZqAWJRVzsckYUOC4gXIDYFsnHbDUJGWE4eOkEqGoWcua8
qaT9bDl7K9oKV6ujoTBkKgypO8sHeEfyJ/klXQchijjiKxPqaHbk95X8tXS2yKuriwkaVKOyBjpt
2WTpIrUMg4DQ2KndUTxhqjbYjxaiyohmYH3LE7X6bqf/VY2Rw0M6R+JuEx1lCk7nkVEpbHp4lcQt
AEI3UYxjUyh8uG7jdKxFfvAbovAsIJDvyrcf08ZYUlprls3e05Pg5p2WgYJOZUWnJOZhaoAMM9pd
jZD/aEkbt87qyiLTpIMZWOEZ+VM8F2Xi/Bv8/e5NCESlRXYPZy1jsokNjyDaEtRcuV3pYHDLI+xB
/W7Zd5UcXDcA/+E7CKwdXvKpjV4tszvCaxLYWeePsgohicY7H7U+uE2LcnRGNlv4dYIRg9bvjQI3
KuBgwrokHu9xmCxD5SBEPSNueivpSLAQoUTxu7I2nsSrM//wOxbXwGiHUUIt8F/WRJ5/18avoRLc
xO3XMfcQTXc3AqC2FhPe2woGUg8XdcA4r0nUTU6pEY93og7YAxwQUO5kJynGp0LCNiHMDrEOrhRZ
Kr9OvySmurW/V+5f4Nz0nYXMwSVQrS+HwIAr0nttHKGg3u99HL3C3NyrheTNRu76sbSPyK4RLq4g
InV/kE3zA+AfAeyVbZ6D5weZlBbeTE86Z8ESCaQBAQ4e3/hDK98iJGOx2HJzeyt6rB0tAaUH/SMK
asvogSWsXuVzhyem0u7EgzDkxWAfJo3RM8DDD8kwb+RUFy1iEbEQyAaSZaBOSSZ5PtFZrRoZRzEu
Wqv4NBW8xerbKlZdKRpcv38d68+U83cpWnipdUSFz5XN8YAmBO7JthvUD3Y9e5CUNnb9BRXr/WfB
UCWbBnULXO38Z9lZBgwzMnov7yAW2MdKferiOx33OkxkzJEXjfwmGI1CE+n6CVg7cNr/jrzkQ8tF
rKRmRHIruqaC5F4Ff/vRr1B9Cyjw4Ye3Md5qLCfV4l1Oj964uIVDXBmRfRl5v0T6rTbcCd2xbuD5
NOydNnzxp29ovbhdtkWfXLuPqTXpQi7JFGyh8yXW0yAacH3pvbADwY2klgB5RKRUeHO+KIl/c31d
V4czdRSaONHinXQ+nN/FozqMbU9BEds7CZcpZNcc9dnIcSzpturhq6NB+TWAk5LKL6HSSVBnaoeU
p5fF4UFq0SMzVIwCJ8DDJB+K83J9cmsnV+xVILvij2W4sKaqUKeMTZP3dJ8h3opextT+gDDgSvAm
AgN1wXKr/r56SgD/izBFkCRunK9p3DW1ZAxKD9brJtBefYRPwt9OiB856sDcSijsHYQlAa7M1+e7
umkN+neQbaBVX/QbOt+pUaDjfA4ydXdFv4199OCEc3vs32tvY1N7Os6YOHZsbKOV40laTr0MDCmi
1/IClkR+o2t5gxJgoOZuYkhYEYWnRq4AOChu2+gnwQC4PtmVvcQ3pQjOk0BIbIsr88O7067ayFYr
aLaGUu06mEM4V+7D9j6RTM/Xt+6+la0ECJqbF3wZGNllQM4DfWza3Oi8XKIJF4JDF+kFVpdCJ0s7
0Czb4XS6McXVQdG14cGFrgpJ+vkUrS7JJge0l/dgWTgYRxRLUDYKeMrXI8qEUnXz+/qarm0gWmLv
vQwaclQSzkessbsbyWx6MEXH3vwlIL8hV4kWFohxvcbya2cNB9BefzIs1F7aKPAMLoKtH+i9Ngac
GLknAtEFF6AGf0jvxxiL5TuaVa5oPVrmf67tc6Oh90gDSbHhCl3omzqx3UqtTURS1NkTutm176lD
f6B8cJziexuDEudH21eHNtkiG6zFCd4dQvaeW16+iL0oR9tzLvN5hXKNSGb7xOBZ8s2Rsj0Me7hp
Iy/N1xgUIeqkGyd27fhQSKEcamFYBWHr/EtLrTaqtZ4Qiutkr2j5iRv2DjHlHoPFPtkS6VndWFRf
bWgVgim5vNbsJHAwlMGhaIRRXAaOZ2NuLxhRyvwUJ78hdijRdJiHTX6zmMfiNS069pa4cQzBNz6f
pzH1QwDHFzZ+Ie2dALeNWThpRCegDS49e6HnLYQARZCyUHH7g50NBhccFOAr5r+4C6hZjKZU1+xs
DSs1brxoAPFFAm+E38CYILlnoBgZ7CFLbpQR1kpG+sehRcz+ECDVHGvFEkiqJ4RCw7rdOfaPAY9S
o0FWua1Oo3w0QdnZxQ1u9JrW3elw9jamL7KVi9VHg5E7ibgCLe38N0xOV1W6nrHLkKPCZ3dfSPmh
j250RLT1KALX44XZSSBMzNg8mZX9BVfvo11sNWrXIqkQ0kb1g1I8lcrz36FA/+pLvei8NO6fC6u/
sXk3jtMtdo47Id8cVZhOSOXW9FfqVsDqqQRAr6dqt3wgj5qWpLnTdkgBqid5F8kdvN9/iib3dAez
FY69HLbHOdkK4ysPNbY6xX9DCBdQ+jifLtCmBJxa13lxZ9y2GsQJCKSV+TkIzNsoclv2/M/MxJyv
SW8zeasivHbYz4Zf7DytLZQqNrHVmRLjJJeAo6GROEDw5PrGGZ6mjkusw/Ie1Np/32+MLDpJoj6s
LRE6SelY5dBQMIsAHpQ5ZE8uyhmuSLUXomhRgk6rJN0AWttH5evwOZOepXmLFS4202LTQ97g1UZ2
QtPnnZ/94eClWCfNdex33hj/tO1/wtTcZRkFic3oItbxYiBVSKRThaGJuFhnOxrkxJHGzpP4zEIc
3vejU4NAk2qFrjhUBsdsY4XXtpYCWUoFu8xpWqKypbyWyUji3nPKcG+MhiukZWCA3/YTTq3fx52F
Y3iuu0Mc35K/fd4YfuVEIbmCA594szgXxjx2grZvmnKQE2nYo/ceTM5LUTQwnCvEqdCHtmv+R9Im
nGE3B1+JIgBcyBYgOPAsX74naoTV0qRn8KoPv4dNf9NJ8Y8xyp+tynkR6OE2yff97LuyhDW40+La
6twrteUGmKGLlG0q2rvQ0eud1r0g2rcVbi7vdGpwkEwgI4gX3cV+qAJ96Gu/8Uw+g63vLPRKkyY8
+PgldGGIF7rxuW/zN9+HW2Pan7Ey4u/+KtP5sQ2kryL80mLZeJRcblLSZiG2RIsIKuHyCpChemej
pmLNV/zoCAJDONygSBRkb6qVnOIs2YoBqwOCHQWnIoqSS4rEMLFHHWVshPxBpPywPveN4Qpko5E/
99jqYT1C8uHNLlh7lx4wCliiIdzj1H7bBUApuB83dq1+cVDF0+F/f9Ly+qGdHfnD0Hhlo0MKNl1d
7Xj7Ij9QGa6Nv1XWVEee/i8BRhPm9zhEEQRQQ2pmtxu/5PL8ABoWxXDuAFp2F4DCZFZKs1VqxDAM
N0a+uim7XZzzKxo0VyIkfYry2PjRniB6szH2ZSomxtbAuIrHDP+d30ptPptS26q1l+ZPhvyp6+9R
JFDsmzpSyA0QVwvv8+hvydmiiV8eWxSoqeWQeEJTvyjgBaC/9XRua89xYtdCjrQuqI7VzL9/qoRj
UMBTbnjemO3lNmRU2nVcR7QdLrzVwICZSqNntWdH/3qrtRlIV2Dhg3aTaLeGP7uWjhcPu+D/kw4G
BB00p9nZPeG8gogQhHut3bqeVrABlAcEax7gFqjLJQRSlyX4an5QexLJZ5VRTA6Hd9uksQ9O4uFj
EtbFuNhy3r53aawfG4tzeSB4wICmgtVNmLroy0+tZExq5EDyBdYVtfAsTjEyJcWb+CkZshe9kiA5
Y7g+lXyRJwlol5Rv6qSJF/T5DWoAc8V+jsBEcm4sEiUnqduhqbTai2Xaqs1rnf5E8JoGa+W2QhQ8
cFtC1mccvnXnB7vn+jJcxmtGJyIKqQgCxBLZpMpd6peJXXuhCbCMwiZqomP9aGm5GwGVuD7YO+7g
Yq7IgHOBAekCbnR+/FI5Ccopihq2fv3Oxyh0OlGg1+xgOrS4ZjnKSXqoA8oaNWra6a1ipffoqG8F
w8v0yICcKEAKFOXocS5+h21MelFM8A/fwmT+JEHrLVBwqC2AzSh2CqchgSJw4EeJFMZCw7n3JYzW
aWZ13j8biyIKU4tF4VdQPxKIVdxuFhvAzo0s8ZOg8jQq2kCR3eZRASaapV/t4G+rTNyiwoSc12J5
DDpE9DtXdeNN04/LpIol+fArRCz5kDEOvcT9O/H+aLr7KU1A6L710ws783ONpG7+XNtAPSXDk/TY
y/pmYxuuxEdBfQPAgd0KAhjisH4Yfcp9Ze4Vq4TRXe9EyUfHhly00bLI2KloOpPw3fjql+tLvzqq
ThPPRHaKippYkw+jZlMQ50VrlDgAH9IRpR0+vhABE44+NQRHCcna2tzo5q88iim3UNhiQNHHWsKS
7LKXwCcQ+2zre3Ub/IoSD8tZp59wFC4RHvs9lbfJ/JJgOtYp1sZCrx1B0GCUIriPID4vnyfcP0Yg
aSW3rw0CjHfJ+Grob+IKEO/BqaF7V2Jzkr4NNOInE7lXoWTOo+360q+uAnsd0B9R+PIGGACNR1qc
1u9AGtHEa/tdzi0M72Qn1IMFSExckKKRh468V6KRGddbhfL3auLy8MGvoZGkcyNdCETFTpqbzhjV
XqHoWHidSgAsAJnzT2X8ZEHmN/1ba/irSCQXnCZqtF+TpNll02P7Zkq7QbPcKnot0xHgy9aXWrm8
SaWFvweoX4LUom6BW3Aq2VCoPYfGRDO/4bxtK7Q530hbaxTQNr7HykUgEkRBCCRP4So6Pwu00KWh
VIrKG/rqKXFm2hMy0OK0tn6pk/7XPBuYOf57R4scIeMmatSc58a4lxLrPismkiqfqsmgbP20lYTx
ndzMGvK04FVx/tNyuy3lbFQrr9bmwzDgJskZFYVvKaJgWgSu3kLC6d3B3OKSX+iYQUYSTVC0w4DH
ChO686GVrrJmPLQrKvutO7/GBQS+kpuAKu2EnJt4eI66kJXDZ5qKhtiscYO+Xhgc8/Jl4xOtrIMo
04o8AbAD79/zHzM6E0jLyiy9KRj3Q/p5bkY3VdSTrU+PXUBtD/RRVOX3prFFGL3gSbEOouOAPrMQ
abigHdXFhCVUS3xWrdSDj4wi5CnFCSnEAAOogTBNlTGmxWLEE+AdCt0YqoOrGV80M9mbJJkWWtXd
LykwvSzt7+pqcKkebQWVlXudiCJ4UaSUQhf9fIVIbxsVolzpOZBd6HG5WjO4YQAiwP7UdtJ+0nG+
kQpPjh57sz5OE4T5iEIoHqExHaNJ17YqoCtZ5tkvElfQhyvGjEZ0wSebKwZGr0PtB8sSOz3lzpvJ
60fQqETAE2vFsZ7Mt4bkUyn+ZB9DAgIvCJ6LZ/dyH9dynGl+xO3e1t/n8llqvaR/Exp4DZFk7Nud
2MniqwkobiWlWOOQB4WUMZStJ9jaN6IqhaIK+xio0uJIyYOfJbEcVl6rJ9y6zpeapDdO88eie8KD
5iiP0TfxS6be2HXRm8DR2H7+bmUgOJfBZn1cHJvFFQBllruYQAt5Z2kkMRnREM5FwhlHILiNdpkN
iyVVffogB4ThkP1GTtf8pzedyC1xptl4pa3EeUrkvM4IvTxDltWsjvRbGVJOtVAQ7nWdlrDhVlA9
kLrd64nmhZs8qbXLl4sFeTrKwjoESPEm+bArG900pVnTynfHY8f6aQXNTkB2B4yiytrc2WWKxsL9
EBY3tlIdWc1dXW+QlVcAJnDQKQGAFMZ0/SK29tlco0HqFF4pQ3qPD2EXe5U7zYRS4HeN+VrDsKEp
sEtM0jK92wsAsdB48GNMJ6PfZdYdFb/dum1WTiw/SzBOcDW51Npt6G1CPA04sXl7bK0vVBtPCOzj
c8Jt6FDdo0rRlpE3dl96XX2nPdHPcbeD7tpXErgbNqVAEFww5muEaUYpqUsPE9Sd1rY7ycoOzWGq
k9tCb/dl91ICtclx9UqwlIrotW95kK+90/kJtCfZLHicaYuNos7FSLKflp6u9m6dZ7ciU5sxqR0r
tKjgmJmRxLtUuonq7lHYLZcQGa5feyvxgjInLEzydNFPEH//Ya86BeXOMo9KTy4EEqV796UfpWan
TlsYt5WjeDbUItHQit7yrZShnO5bHQQPAnAj5I+dIdjnAQFx/vZf54aHA51PjgGQQmpi53NL1M6a
oG4WniiDCRqoqkg3qIhjrrdx2i5XUYwk4j/UYQG0OR8p6nU56y2jeLepAJwp+n+wvXdSvHWAVkd6
V13nMQflZLllpDJJirYrvJwgEqrqaZrB/VOd14et4sVKl4dZiQoS/S00upYmnale6mmTT4U3oK1J
PtaMwcE20lMJHM3n0hANXXr5bmFJ7vUvtzn0YluaY4TkTDcUXtPU7wzeuaD4XoOPk38ao+42WuoW
irMLCBkbQ4tteH5hMWsYLcKXDPctY7HCVWnESl+VBY7jVXPTTpSrrMrNRuDMd1bs7BX7cWgPSd0/
GpihC1yTHWW3WUa1ESfJjetrJUTQzxSwbe4wIOpLJwdZAt80YNDqAdZoR3Sl2+xeig4dquTiRamX
kpcayKoIeFWFcfVmO0gUa5bLQTFZINWgE3Cczrd2UqSt7Xc+h2j87FC8riZOLDdInLzqUQoUluYQ
9MSSaDV0W+ota7sd/ytxlYptuATlGKFelBma1F6dcIJ1UmLeqVQTXZkDtvHdxXddThTUOomTAMvT
zl9MNAmdQQWNiZ41z2V2vdScBJ+pwfibqoxIJH0Un2uFaGXvFF5EY7wBJriYrqqBB+QdJhgwPE8X
YWTiCoBUBRQn6YN9yCKLwgEtfIUHwPXZXlTFxEgIAGCPAUteW5bozNTqCi02c68x5APWJJ/0AG8f
dQuicFECYhihlgIqREFnaFkOkUeadWPGMONIrzLMj5Fp71KUq3rZuRegmArtMC3ewjxePizFuNSB
EBXFVfzibh+aoAyrxsq9TNJP5r4oGzrE3S4ypX1I6i1Rdldx9KnSeIcM02kIuzsy+H2odjhxb3XL
L+498WNgzaP+Cf4SfZ7zjSWF0MhMScq9PPjkwBLLCdZBjoq4m2XP/4cUa+3bfhxvce31GQ+VwPGZ
fPOC4KZrczxBTHiVPx3khFlzVK2mdZ1s//6uFY2xMNo7yV4rNrbZZZLF3Cl/g46AP8AuWNz5lVYU
6LsSx41Yd4UZS54zutbGz8o0F/iXpbfWlN7OKdSQslc+TX14l8ro5Rfxltbp2uEyiOkUYtn37Izz
z1DHdU45ipsz5sXa5NFe2NiGnPW+0DemvTHUsuwP9mXSEe0t2Nq4dDTxrqMBJWrd8WY+cOFdaYsV
Bq3NlKhvX7Trqxxxp7ipC2oH6MNlmMGwsdo8/ylPCCLo+ecoqV4ILFjZal9Tq7V3/vdkmr5noPvn
UNpZZrhR/7+4QMUvwpWVSoFAJ9mLGyNUfMeYc64sWTJ2AprUdfGPqbP+H2fvuRs30oXrXhEB5vCX
zU7Kki05/CHG1pg5Z179eUoH2J+bzS1iNgYYwDDgahaLq1Z4w/tcYK2OxdPnoWz9jDH1EJ1OoTOy
WK8Lmzzu+phLQuUz76J92SLIjEMbmgb7iotjKOhyc/Yc50veBfveRF9oCz56fVHz1Ahw0b0B6Ue6
ubg+Igg4pm+SNkjST8G08utDM86uiOI2QkMmakp+lruBcWeMyCsoXzZ24ap9hYwbw1eoSUgMX3uY
NklUGNhUFmCQu3OJEsnYWL47FzEgPP9B9x87hmC1r3lBOL99vvZ1mxdcJRI2aFWxOONQ8T38VUSo
jFGkovczr6l/4xpD65LMHrTEFAwHVeoPseAKyd0hhaQkGFI0Y4De7wWVMe870GBMg/gQ6X6d+upn
FphuMfz7+W+8xmJ+/EY074BPi4O5mIEkNKjHHEMAT7Q4hSqo7MA0BE8iNXTiJX0nzFwFb1c3Eixv
tkLC2vmwEJkVlu+gqPk+LvconYvKblr2aIxesYZyRZNTWL/Fc3dIYDeoiO8hdn4M/PAo289SnR0+
3wHxGVzkN2wAQyCySCoVIoZ2+QPaMJmS0rD4AVq1Yyb5rGOdqGHf9Pkyqw/69zqLjVanKJBbsQ49
hnIeUGqCVDMwXhh8mobJrnHwyI5cJyXIi3aDsnXfrr5q0fpgBGriS70kIWogHsKw1JmzMN6r9kW6
77RDi85fa5PO0UwOs/fBnF0z23ISXgn8TLqgSEMkZZuXKMSqNfTewFOPulY5yEN4ShPDa8lD8jrZ
6H2uZBXM15FzFgqaTBUW3xxi15NJSCKuR/KjaNkHdE6o0Pjcue5pZ0T5xoofl/XyBNl0kwT0DQ0g
dfFmZ3+erLDCSketih06xnRdk53VI0yDtmIM9FWltSrmzLqCZ3Hg0ziJbgSkHNSzGPFHOrrm+ka9
tpJisg//+1GL6D/rYUEBxHHz6SI1Y7drpq8hn/SIL8wH7BS1fKfaWPS6PuVj+nvVxe5rSZkZs9iK
Qs5dwwZwRDk+f1Oy74k/uXBg3XguXbvdkDZeX5dMEo0eOkZX6J4kTxRsgZEcqOSfuWKcTEpQQRfQ
B0xhGUz4+ltvh3BetjAlqzEevguSizT/QXQs9tms9c4MJFaemaEHbHCORTb+Cz65tKPAKiaIt0O7
sybUemSKiVrZtfHZhFL1UTbBA+5D/WQAfWiiHgFWuuIMLj4PPlde6GRDfPn/+5WL96LqbZzomiRM
D/9hqlfIJ3VU6RKgpxaBg2CI5Buq157VqXCzRGbm+bYLxhCZIX/vW5IAr47SnyK7FWdW8JTneCM7
WkvY+Ik6ahX0iJkRiw/7r8uynKA9dkaUe6WwcWMzZ9CydqLem5iAinI6AqnSpakngELC60UgmKaR
L0vjy2NAlEfSRt35f9k2IW1Jj4F58WLbMj3D2c5Ocs9+xWD7qJuMLYBeDmSUIKnEDxSftqz1B8y8
ZL/yUvh/s8x1bYZHGouu4OgFlbmrjYfKSH60Ns3KQfb3arvx5YlfchmDLMyfOP0Y/oi2wCIGyaVW
WYmpRaQad7SXPV0vDrr2rjtb1Jzr+MpCiFxDd1KEMPziNVVSPo64wEaelcrI8naejONeGKOLWTM0
mHeDb20c3pWTIZTwGR/RauHpluRLIzbtjkkJJj5mdh8B24tU0+vD6hhUU+T6lv8Wl/qDHXVfkjp/
dmiHtPlwkqtwJ32dcgXfny0630rIF40/LG5oiqAysySRqHkTjmGS8ZMshnmTvE/K8DjN5Zvd68/p
KJ1MOTmlIXJNCO0oqtso9T9+GHwJVPl3oLr+RIvO3sq1V14N7QTUObj2wBktJ7UVkjvFoA0RfN3I
DbEL7ORsp4wvbdV6RrbXpa0FV9+MwLhSxPJ6wJ5ffrNdb41d3MeRR3CB8Te7mY3DJn0/LL/MGDRR
7NPiCI89OKfWMva6aI+aRv8OgpzGR6AdlODeGvqtXOs6p0N50EABXogSUAYugnJHKSGphhQim1He
yI3+LVbk3331rQ3yfRG3X6OqOshZcYPzaTAN/4LH/eGgjITHwm+kgj+PvWubJMwbhYmjQFQsUfEg
gRoUPykn5ZmTGdYPmdQcOdCtm2FwHJY7vbS5F5NkZyrfXqu4OM9qLLtNzLQhtPMjheMWMHQlsEF9
QlybBgxSl/SCFi+OCcuAfjDyoUV/TmU0ZoV6X6V+qxOEXNok4NvOakCjreqG053ez991B/ebQsn3
Utydh9p/bPRzo9lvJuV0LQOmljTqatgP9DwTFbTzFgB/5XiD76akF17NAAMWL7Xv5VHuA5vfXGp3
HR73fTW/Top/M6gA0iPtdzVZN0qm/XH08Dmt0pP2jHTnbVvnDOOn97ap010xDSFMN+O48Y5XDhy/
DYATRD6KmY8s4a/LK+raNksQR/B6X7krIvX+pZLVhyQYXyGpfNMcqE+oQeG15qkjVg9x9CPTz4Nc
/Yt08lZr/KozTX9PSBIhqMvoDHTb5btNkcGMpAbZuDl1XqMmfEGh800YpDXNo1Vrd3KcIqKPmJ/s
vwio1cZWiH9+cRN9nCswdUBcrxJw1UgdOS9jnBDkzEOUCEkkJswqLhsMD5Poj4VyThRyayrxYaoC
6p7krrbbX50RbrH2r2t/doIuomVQd1CALDp+NFdhkLQBsrWoJqDjfNfb7bkxw5d4zp9knRaAEz7Y
IZ23fJLeNvZB/ONX++AwIxIYVxKIRV0ZAKWSmVCg3oc8lIVFvECcNiruEEl3IBML8f6Y6q+Rccw1
beMlrHwqoL518IXCROZquo/lZmxKmdXDB6aqC9K7uRhcJ8e3JZ72A0TEZtMifqW6pIKnjwCbnp6u
vuwj0uUu5QLleG+kaSB0UZIcL0gMoNVgcisHHqt1EN0MTuUpkzYeeKW6ZnUASiLJtXDzWaQlnZ6Z
/7+bq4Ohi2v7ZQ3LwerdvkPMt5vwRetMpHbxplDk6h85E2IROfP/aSMSXJddoo+Bpzm9JoE2WQTW
volHycjMwbP94gmoy/MQtp7s5/vArm9Uum/APAH8G/XGLXONleKrZ3DBOEFAXChxL796OjhaLUv2
8AF0mm1SzKTYl9l9Qlc3wKIDRMufJoy+qB1Zqem8tDNqpgbDm7D9Ny/VnRSku7xRIz6FHn/Y+K1K
+1+GNj4IUa3PP4210+lgTyhkJoVc0CKQK1LVzbbk4GtcUxMRHYYovukRlEgxWkXX04iTjZh43Xpl
c/5acZGnAEfRamAXyGjpAHzpvHWsGpi/bUDhIh3/z8/H3QmQg3YaJONl289sTWmMMoQWY9wOC1W/
KXT8MzMXjvdRMZ07nVj8+Yprx/8DWc5Em2LlylW4jbN5UFp0O4Pml4YYUp8oXO0R9M7+JvupBKRd
qfpolcVtrxcvzM3+fP4DxAYugh0wbkbDqLbgsiCLF/DX/WdL8LnVHEXNuYhuyM1uAwPwjlWeUqs4
fL7UyumhSAQ5BeMLTPFy0p9VeTOnE8rgVhHvhOICFlX7zpS8pK6ecB6ooy3U8EqND4EWczZyN7qE
5LqXTyer4xz2I7vrwFhKGQlZ1TlP7HzXB2g6osquBMapKH4FSdKSYkhvI9JsO5xbXE64O9LtnUsc
PCJTo7XauX6mG/u6CFo3sP/975uDYA+JiGipXg34wnzqSpRdBs/C2oKDclJ67b6i9RA0yY1Frz1z
Ns0oVz4u8kg4DRqKAurVgDjonUySTCJPqc9HSua7qtVvyjFxEz89hPqWEvTKEJO3ATRHFF4suWSW
h3KLxW/ek2Bob3lsHXK1PQ9qe9BQhiqm/iE6G8Orme2KXN6l+ForkuxOEYU3DPSNqLt26X0Qq+mc
C9HPpX9LW9oyetfpiDRzjA518ZBqb02QPo/2GUsK0KnqvtKtoyO1vzCW+e81P9kN2ab50excEgkw
nDKCwiLDKJT4RshyzBJ+vfVZb7aIEldWeWJC+6FHDS6L7NtaDAnLsY+KRkgRW0n+5FTjbW3q+9qu
X0WzQ7L7g+rEL7ESnbQxPKtFf1+2waPBDasnhyItvlqN/9BAQGvj91JON1BGawfwrx9nL+5coJ1h
nvsDUrpDtA/t7uBHEahaCcQ8Cv55vJFWiutpGetsYViIbDEJ9pLXWRYFfaoKrZlMij/wor6l7yCd
bzSf1kIq7Q4wF4jIQhlaZDRxnZZVMyIZSNdtsnRmMS3zUiAYjGc/DxpbKy1eLvINYRa3ZIuCKypY
YI6Ji7KBtLWxsXVrsfuvZ1oOgJOAmmAoWakv4KOjKDYoiPJqPWAOOmtw8ieUWz9/uJUxKM4VolEl
ym94d4vgrWclk8kE7TaBXxEdvEKNd4bSHWLVOVZwCOw/4/ShL5lPgGi4m6stmZfVE0N/REjx0t5c
6iINETmbEyPHJCJwACR9VLr9tpvU2ncAoPX/LLM4MV1X5C3eyzDU6Tt34b9d8gYeih7qIdocJq3k
uUJbBGop6qQAqhffXJ0FYd9a6OWIGYcA41sMjdJKOkjafdtOzHN9REf+ux4qcYikEe0aBT7tFXfK
6dAYGHtUa6Ksv9XxqhW72U3drRblP6Wo9Zwg30m9fqP29teNg7SyvUDHiX8AJfhvmQVAgfdrPzJ5
ZCEqAZeAIaWguPYp7pzdKzpJL3H5p07S58YZvmWW3kHTcYdo/FeSpls6Um+hnnwPVXuj9ll5FaSZ
dJcEFA65fvF5/5V7oXNtVflIwZ0yYMud6dmW7lJkF6rY+IrtthX7blP1G3fP9ZEW4GlSagW5Cepr
sVl/LZr4HV2YGBEq1ekPuvWmEuun/L/PDRkmwVajLoSxho7J5SpGLI++pOsdcMeXbnhxWmQH5W+J
vjHBu36zLAMSlvMk6tdlm3+SNNC+qtJ5IBLcRqrdsvjNKLYc76ty65FWRlWiDUjMMUWZCqjt8pkK
WykHe65QyZ7iBzmtyQ+7u9HxETV87ywaZ4XjttGbCnDj8wN8HeZZmM494gC0alEsu1w416xq9HsE
gbrSd00JmNXsuHp6SDfbiyv7KQxGHVITllGWM/1eztWgVxEjKZRzPPoAAr83xTODsTrLNs7h9Y2C
WQ+SqMADxdhvicWtixxs+OxQYycObJ93LcOXe5BcuztFWYVt1pbSytqCmI8jsEBnBWjJ4mujwa42
c8KCY/LTDh5H80cQehAVhb9N/Pb5G1s7KyrixDzWB/1KXkDkNGfWMX6yWzSKv/+s/Wene8/amyQ5
VLinIsnW/fh8wetQwoGka0FEhxSCDOflEQmllNQbMJSnV+/R+NIhVSXjFeCf/BxeePin8TeSnJWT
IogG4kPQRGElftBfYSQ2+jbNzACpprhhMo+w+SiwSv5Rm8+wUT9/upVUAO0FdPnp0lo6SfPi06sm
ySnLGukvBRvl3EmOuRkhpV6fzIyiLj74Ix13w9jPhn2bRd3DeN/rT/8vvwHCNVmdQLMuY02byXam
BsjIhNHL0N71o38MM/loRf7RUDN3dpKDXFoHeUpua5cZjroFkFgJA1AumROKLhVKBIsDrEv0Ies4
7rw6z90q/dWWb2H1MjPT/PxJ116tOEzcE1RHzMouX22u15pS+TPKU7W9C5rsXGuvipkcsrw4FM2X
zxdbKVCALvJSQbbQf7yCmfljHo1GpqFQU1s7FapgoDyP/ujOzbNZPWWzhsL2j8KmKRH8gHmcz9l+
yIe9av9WeQPDaXB+6Gq0EXFXykN+FVEXySDBMV9mSclg5F2C2Zs3Gu9KMbxAuzhkwbudWLe+M6Iz
2tzOsIAl+22iE/f5lqwEqou1F/s/BFNTKhNBOM3FOLI9Wn3DfPpVacvDCNMjSLfQH+srojlKe4YB
8ZLf5VtzWXU+I2EcVN2aaRH1uxsV6Mb2d0aDhXshb2zw+oqgaJH1QPtqmVhrtW73DsRQTw+HIy94
7l5xlT32CCRnyGr447+f7+lKfGRP/7feIoBMcVw3Zo282JwSKXpth5kcEL0ZHeZ4X7yHdPbH/J/P
11y7BGgnY7CJrI9CirKIkS1J7wwVlnCv4iem/cpK7Sz7yc6of0uadhhMNBNnwCPqaWNhcUIuC11E
XEWqLQQqBY728gvWU6D/EiqRnkoKKQMhGksZ6tWfdGDqXiI0lfYMfAlRqYVL5lZ3Y+3dah/9RFE1
XWHG1CZtYtrErF7Grpm+5cpr6HwDxtqmD7G2dXZXuko8LA1FSCUIFoGiuHzYvO5tK1fzzuvLRwct
kIHivlF+hto+Lc7ZePRzHtYMd2r/vaaLf9SSh0k7b+z42vniXaMrjyAnCeJix4dEi2WYHZ1njU+1
quyiJsJ5GL7bW6L6WGHpnly+mCZi172b+rL4QTBwFGTHStc82V3tBjDksmnj2K9dGUiPMdLgtzF5
XexNih9p4JekIZHyVVQWSdwxq1bAq25Jjq9GTKjviAeTipP5L+pKJZSCvGeEicPr7+iPgOkjtR0n
MDPppjOwK1ovk1/GYaO4W2nx8vrJCcDr0sdEv/jy9TuR2kRjwK0Y9ruuwN+S4AGD6KQO59y86X50
vw3wa8VRkn/SYiyiA3mK89Vhgi/fhKa3VdOpq1tOni5EekjGljOEOkoMM9cjKp/4Ju8VVwmeoNhh
JPR18N8a9Q6Qo5tqOKCc+vZ1Hn4G0qGrvvvFPQadnfxcds9vfZG543gws6Nctq4WPejTZl9w9SOl
4QzeBClZEqvLbZMgDUnojHaemt2OgYe8dFfMuA+Ed2kunyLrSYUa1Ti/TGc+9LCcU/u2QZrNxyIQ
UdLyYG+iLcSKV0GLHqUChZWKeFl7tNRXOuJCpDditjxod+ZY3Y2Ea1zdGjePs7MsPwTKaw1OJjYy
N5aymzRNXXN2Ni7g1XSTIyzqViRP0E++3JwmVM2UkoXNCVCcDBpPDgbmcC9JmLl50bhYNXuGlOxs
rspOqV3tpgw2vtyrJIwuJXrG3MVC8Jaq8/In4LfOYCibWs/WdXAPrJsTMfRkJzMh2Kiir59XLIaY
E70IggVuJ5eLTUHbBBV6Y14eehJNNOWb0/xb+TfO5CrpvgGbFroW1tA6ozB5Y7M/rvqL975YXLtc
XMVcPsCEhCdVbrro+auVuILgXXtD+GW27udwR8t2V7Pb0gEFgki+H+x9mbpa+izbu/k0qTFesz/a
eNhZgWupFFg+urXFLv+lJuEusmMYjsoJcsdBDZ/K+bFqvybOcyenbqej3Vypbl98lbXMxaljh4nz
Lg/TnTaXO2V6VrJ9YO1T+4feyW5Fqm2ggThoboDVHHYClWuGBwjfQf+OkZVrJBbKT6jxuF3M7PDU
Zo8N6KDP75qrq4b9IsYKwjlMpKs2BK4CmRTlbYulxatgQgmV4HzywBIwKkcbgjiXmfvP17weU0I2
JpVgUE8OBeNgcUJSSeriWEIOUHQoBdpfiC6B0HBL8Jv0y4rkZ4yYyRT8CI2NwmvleZlN8cTMxtHQ
dBZL51niTE5hf4gjKlogmP6680fSdNfaMbPoki24kripFgfyYsHFgZTzmsI9chqvIJOIYJCbLXZo
UIRz/hxIOFrwWWDpLUT4Nrb5KgaKbUYjVPR7yCLkxSXqpEHOPcqzlkbkWsFtVpguwrQ7AcgW2nKy
+idl8w0z9ZQBFT4hPDUO+2orn1nd879+x6IEqeWxdAqN3+HPwHox8dSQeiuHfj/JiAtJI76ms1du
hLwP7Npy4wGBiALE4fJcxryp0eQqj8zW66sfbfOldk5t8tVPd5P+RbKPdvdvT/pK9RW3kWccG9/1
q70yHpLqCExbEMSsrSbV9W3OC6GpIoC59Iy4KRfBySlnB7UNmkbjQalPlnVypluzRubie3mSZi55
NwlcqJB0zLPW0+yHWvaKyLW/FdqdcbQGxKl21bsx7Bz/RUvPn5+XjzL0asf+9/M+KpC/ujBFjYdB
H9H2iUOvmvdGdsBnrX6K0139WE/ochzGah/bfJd32Z0MhqbR+WJv5+I05+e7vHETzUXNvZX3oQIC
YHcCAOAMz4q1ET8+YLVXP5RYhW4gsCr4k5f7mMVx6s8K+6hM+t5m10LEomDMvOGl+B4HcO7tMTs7
MhaAluIxn9yPg3pOna6AalN/R+7Oxd7E7fw/dZwc5/Ibulr7qifTN6THxPxjyBAVrFPKGNW8L6OK
Gb4XyfbJHoqTkaJKj2IelQCWB6pzyP38BIDobBnP5AA7Sf3Z9jOzkO9oKTbla1LpT5EsH4C7JVib
Rl16aiXlH0xPhba9KlwK3+LEqybzNuxe4/yraZ7jkDTOuNezI9rtbiLdhVK178C9+/JTIP/ptKeI
gwy+I8FKOxUPUt0UFCaFNb+GRXJItfqspQB5EF7mQvr8mJhrYUX5SJKBXtDRWIRQw/GDcSxUrgzx
Kw/NP8Ft9WwMhxJtKG7H27g7zWB9odKpJ8UE1sZkZj+MOz1A4mUHI6NSb5Rm53RPZ9xP5DhxQwV9
q/ydA743jENE0l2f+fq0Z+W+/ZkdppbYtHe4nv+Yd/6dJD3A4YnHXa2jg+LR7FGNYxnflu2jbx9Q
RktflIfq4DyFJSjj7g2ueh8fNzbhKuMVnzKAbzJbgW9cfit6JQ2BVumtN3XFPv/e5U82Wom/gkfp
R8NX0llYqv7j01kaOVTPmX2r1GdF3+vpqQIL0j1Y7dkw38Lie+ocqqiF27ZrGk8fS7dkeF0dpXw/
BequzmljtEA4zk74qELVnhWPfGbWDzCmMUh4C42D1WgugrnBF7AlxqMVvw/Dbd49BM4ue83KH6oz
7BKlOlTBg+FjV5UQAhkFgVh51PzjiOqfGgRe0b0DYLyLgq1xw9pGgc4AiIoUMe2DRZ9xktXCt9WB
bBAyFh05PslgL0wI3Lz5CYZ449JbW44xGLk28yiKpkUlkmSaEktWTus6HPdc7kVnnoTFQWL90WLm
YskW+N1Yud9BO0FrY/zFUHKR3Tt9EkqDnLZeCZlvKn8KuRahdPv5edtaZRHxRvw7KiaPdEFCoo/u
3M3jz0mpt5KVq3KTU01mBE+VRst14yFDoy8oUwFV7F5L2P8O3J+ZMDrSmlaS8TabvzrBYy8I6Fzj
ygRpaRweAHns9ZpCrt2amK9livRzyRARuYDVslT0dqDIxkaOeDZVOMFlUO0bCRXU3P6Vxt/DXvUo
KgNf8SpH2fnt8+ebft1yQ/uBa4bBhGCdEOsu7xmfpNkMY42ew1C5IncTKEVBzFf9Pz4giTREVg04
QVF/+XzllYyJ/g9Qcow3EehZHqpucLI+jmnU2hFpMCKDKvoyiZbvTMipxbvjGd3WJHf1YRky8eXw
lmk0Lo5YMnUZeVTcQB3CzjV8Faww4RciclWhdSjaXXwC2K+1G4d77S3TOaBpT0CVDUa9l/sc2cUs
4xDA4ybfSuM9ldypeRX7bMVf5fbRDmF1SWAocVaTkq3m8Upt/AHSBRiCQsCVA445GeZIgx4RYsd3
k/4xFV0mFAKN/qdhVVuPulIOQLulw4RD5of48+Wjlig/20kMASAGem/V2UmtDoYyYwv9KAh2TYOK
ogU7Ff3Vz4/U2vsVJj+knrgWMC1dZOFpYjlD51i1h9LUzux/ClV4S2DAwzeCyYdSjvJTCOVsrCvS
gUWydrHuIl3Ai1jtYExSgSM1P9TvrX6nDEfH+In1quvPeOay71G2Ezy+AKuIz5dfCZxC2or5E/GM
efuiBmoHpR4KOqLMoM1zO+mncvjhj9HWQ4oTunxItJAopnXBM1oSwfIkyokiLZFCf5u6F4OOaEIF
G8a51+vdAe+fg4l8sto+Cm3xPAgO7Wi7pvzy+dOu9F4AYvANMbul6qRzenm8UgliijKh52fSVoiR
59FRlzTqbwXZut08i6Zbb7i1o7ujTR1mSN6wJR17Hbv4CbhECM4HmdFyFG/4RWGltl56gkmlIZoo
SABVBhkyIu9D86Iro5s53aD+Xn/Fl6su0gwcg+skEvKkaZmdMDBArgBddf0ETvmuKvOnjX2+/owF
yxswCm1wLoeP/vVfpZJiJ1kWJjA9fWzlMSV261rZ9Q0Mv9TGR2FXN7hI4Y4ckl5tLK1dHTWyTYFT
gebMqGKpgmR0Y0O0Ylw4OzcmqloxwCt0Ezo1u8tL1JKF+TW4Mp0jGIPIFDri5rzlmnydZl38iOVn
lZRRGcZGWHuyHGBFiRJuZJxk6Dwqvuv+DP5ry8vwejIDjwJpGuwTEE2hjym+9L+2vOqrNteUqfIq
pdgnAaBBU/ZirT1blbQX4lelEOaVsLkwdLdQJa8b8qc2TU8hBpLaFk95pZYXzE9UXjnpYsy5CGvk
PUNSh2Pl9UbIPKJw2z72fqWge3O0zoIGkCHlcYCMttEfhPOTuEeFXrCJlR3OP16WPQ7Aijp0g+0R
7QdTA2j5WHTYvJUuSFaPPtHnR+dDzP0ySvFTwUojtY+qI/2+yy3MBtuelKlF/XSM93D0UNiAsE7j
QQjQOzbkTD1wayRpVLvbB3PnpvKT8IuIznn3jz4/dFwZdvt17LFQ7G7iACUQqA2ie1OH4Y2Z4Aqo
VmfJrrfCqwhbVz+cYZxAS1BHLFXLKxwl1d5CJTVPfvpk8yYadwNC0Ei0CuEKsznOKHcO/K6028qJ
Vz51eue2TLUnpLKW9yZq+J0paRXnjjgmkkAh35LMxq4sj2qGsoOGLWHeHcxmI6StBfOLlRdHDC/C
jnFuXXnRhIUOmgJCEEUIx4jVLf3Gznh6slD+FGHGo0Lht94/PzLXgzgxPRGAWYD9K2pFnanVUlv3
pacNUMdEOQDIM3eGQ9ElJ5lmok4vvU2mY4J6hfF1Y/XrvWd1/MOAyQio9ZLk0SdFXlixSlSXzEMz
n4wnaRZ+mvEuTu47/4St3rEp+8Pny14Ht8tVxWX/V6RJG4iZ5qSUzBB4y9198y+fiGI057RIvM7a
gK2vZL+Xyy0CG7DgUSs1HnJWQxe4jDuFiKPgCY8ebo8kL+dM6H8GCa/ZfxW4pc8fd/0df6Qt8NhN
kFGXz1vF+YyJtozUK7VrE39Vg4OcZF6a2jv43KGRftjT9op/J9M13lhcbOblp83T/7X4osZqoymG
nThzwJi2KKAp0FfItHvHZ7adSXRJiObiNeMbcJM2+inM0BzHkjOvtsLjSobMTwEOBscBCJG2bM9a
AY7HfTsJuexkBzq8m1+LuUcaLz8NkbBa/xpmDaFwCyJ1XXUD51DReYczxYx3aR7LrAVQ44wi2BxU
x3r+dw4dtwKUCU9oo8W7crIp7UQ5jaahyFcv33RoFYijxi1aYNgNqVG9myodm3KmXuWRxuZNMv/a
eL3XkZsLEpkh5sIkK8iQXa5ollZQYVFQQCoYDwZ5CATN49g/jPjhmlPtGiN9MAbp4aHo7dfPF195
WoGtpedEOnwtWZ/VvpIBWsg9zH5OZdrdh76LwlKIb/VQRH/G+t/P11s5yoyUeJGM62FCLWdLma6m
gZbZuSeT/coT0kZBvXGFf7yhxecCXBCaCzK6oAevoCFcCbGdo2cn6eNh0lCDjo37MDfuIfUdpvQb
KignJL2ht9qvQpzVzOwv0djQmyx+OXr/XiXBzOjJ1D0/Mb3AwR3Mfgjs5EdiIETQzYcpdL76Q/+r
wxhm11TxyTD62rWRZPTA4RyiWAoQ3lCf+/D357t3LZCgMREUvScSPYQgl+RBDaNqKGRItEmAiuY2
O4V+8KWuohtz6G/r9HEaetdWUA0eszvBgBFBEZrKsTHb25L6wlKbjd2+9isRPwl4O98l2q60FC9P
b4wWN8A8VOumgONK6zodybSn3NUGbmHU0SB9oefAFCvOgfgXrhBMzCb1GMibtm4rd+HFb1mUdr4e
qqEC6wgND/LckYStCH80qBqYYXpn+u1tQFSMcIa3g004ztrJFowVvmD+D7Dvch9IW5EaSKPCa5EH
m7LgoOfDYcCIp5ROYmIsnJT0H0VgkOVqHyE6H8vDLAdbL0SkPMvjz0APKKVCr8k0FndlMcLhnacp
BxkFidG4ZcRJ6zxB2cr4UFErzd6dTZl+AhYiiBaN42njlK79AmKZjpqhwFIswcPBnCrz2BQI5cmP
FrW8guaTEM+f0KJF3mPnY7NgjME+tYKjejLwe/j8B6xcFkQWmH6CXg5yUryqv5ITJdMjQ0sMvsaQ
4bEGpx7vy5haoY3LjaVWjz+FJqqNQhn0ShQwlOK8s4YsxyLIRMar36vOXVkyWCPPZpIhKppGb3et
HDEJS93ReAJ76w7qP//1kWnhAF/R0Xn+oFlePvJQS2WLqlLu+ap8tuzw6CDGrjUBt9jG+bruXSCI
S+dEaFZAK132QOdSjq02hj/j67KbTvYDlLJ7x3pP/dsGdUpZi5+GPvvvgBlW5fo3FGx80B5c3JFc
14zbWgWtOhtusT4e57C6ZYiUSTddFt04eb3Lnf4Y59neb6N7TTLOUTdsPPpK+OU0AcEXUjDQuZb1
dZEEVt7PUCWlUfG6/D1ujDPlEN7n0iE3aiaJfO3Ti62kZ21O9sg9SYp87OwZIbD5VETZt8/f+ko6
Bn+ZLwyuHgMk8AOXrz1H81vKZdRDnKa7Icnw0MSBk6h/dKSbGsckxNIsA4WwST5+vvb1R8bSwqJR
CIdwEy1ibTTVhVXOKjAJjvegkKU4T1YVItUWPX2+0tqJ4+OC34n6Dh5oItz89Tk3pRbgdMloLAqb
M3oI33Jr+oNlstc1veS2lh3th7nYmuGu7+1fy2qXyzKpC+VEaECCh6noUpQ3mZo8DHadAD+ovd5p
7nw5uB1sneM2Hj5/5mvZLAIX4xQyUIHRvyrnY0ONVaNGr61sz1VbnrOp+AVw/yD5+e+wn04Ghzy+
T9Twh4IjG42927qo72ZTcSc3LX92Rfby+S+6zhQFVd4WqQdCOdz3l9sRp02tTBGRPBzrG2W6dTrk
gVLcUGhN93LBFWNsxNbV9/7XiuLv/3rvxdAYZlUCxFGrB9Rhv0pW+ibVvwcfiHUa3wc1mY/1//RF
/W/RZdeum0B7FTOP2ZheBB0+yqbjlDD8nYKjZJW7PooObRze206w8bjrr5yDzp3JsJTr6/J5+yQx
LL8Pwf+k49EsoF007V2VgTKJbHx+zJskyw+pWu+assCU1HYta/K08g3Mxjvu9Q9ULV+0wtgIvR+a
nJf5hFBG5jNnuEgIXn7otjEmvuTDsRsN6S6I+tBNQKf65lNQOuWuzJv8OEdARQrU7Un/oso5V/5d
DdfLUQNvroNvUWBib+4XLeVr8drMnYmbU3pG7et9jqXdpDaPUIg+P64rF/OHoDOjOkEGwIXhcjft
KtExkmdW7wCRHu3XsnNb+xiAu7UyhjvDr3JsHywFzcbbBHPLmAFtGjq/Nn7FdW13+SsW91aYtAVU
VOormFt73pf7vXn2DbDKCbQqtGWtaN7HevogB/FWBFkL0KJTAQ+XiQZ6zpcbkFijnVYFVgCV2xT1
MQ2MP508MaAMisegS8+D5hwG2d7LQUPTYvzmy84hVE5S86poUNjyjfixGk/F1YnxtJD0XnaDRyVv
AOmjZFunwO1YLE2AOatZeKwCopdTfk1r52no7JChS/hf2XOiNYYKAVIoNlauy5pw0iPHDDtSwkCe
jrUtS65eNjez0R6cpHnQ7CLcyBXWwiVaBAptZGGbuZSNU+XB0mpbY7Y1ao8YdR0Ks/viG8Y9noEn
aZpemiA/f37YRIWx/FD/XnJxI4MX0ayJLj/6qnx7cXjolGwX5NYeJZMDqkcbW7rSlBPtRvjUwqDX
oeS5PGAMvseycRS68IFxRtTbnRHwlXvlNiSxBz1We0lTuLjD/KmxOE6mFBBaOGyV+/p10YdkOxMG
6LOc9Ku5YqtNQ6biXOIZaF6mWne0pPi+LwBRD2Z0SjWKwC4jL0vfujY6xf8fZ9/VHDmObvlXJvqd
syRBe+PORCzT+5Qv6QUhVakIehiSIPjr91Ddd6eVqqjc2IfpkUpSggbmM8dw9mxI94RyKvwj0f1j
lvNd2CiWZ2iHUemJeSFKwN+j8TEsxTIkbQRfgexb7n8bXCCJeLfsjf5WkwF85CoCFtQzex4CiBYq
dl+WOQFKqUbHZ5D7PPdWZaVnhJdrn/tnqBoPye9f+lc1KzBwpoI/TmacGl9E5CjcALUeyikBYS+H
bAwfo7xaBSqGBLoddUlIAW+LzHPetzsn1euicxe9m24UK0fgvj01y295W0EEBlEVdcRsXel0bQ/6
Srz4dUMGfMGeKDF4UXhLl8cbzUbuWoWTzw0xK2UrqEoVtyMjp7KWoB/b6lv9ZjliwariZ2rEW0DS
VwOrpTG7Zu7xZW1OVwJlBBwLiJkRxH6euFnZtV7EcSWhjudCdpuWuCfoIid2J2ZiLLaK0iun6Je1
OQ0JdieOdWQxOJM+D+lSyvq+DvM5BfcD+QBt5LLq22UR5esgvvasf3WDQKhMZFLIGgJs/3m03I3G
OuvtfF44LxUaoINo0XV8jNtT/6rbKyW96Rz5tO3g1qDugoMGQ03YmM+D9ZCqFpmAyjFxH70xhU1c
m1iNWvx+nn89PqZh0OKAYhfuCpawn4dRvnZ8WH8VcxOqbdG2QHIC8gSeDin72xrearkLStJYHJTj
3F0Z+8tRirHREcQNYidHCnoR+0rW2qIygKAyAufj3Oxyt9gOZfgtq52T71eHCNQVZEM700Qza8KK
k+Ighv6ELHXNQooOJ+uuradfXhT6fSijwiQD0dnnB+L2VSotxYp5mZfbTB0NwBR2DzXSLlrkFHys
sdvUVOyNFyexpZMyRiXUDOfSHkEuMRzItfCKaM3XNsn0oIDwwxRHsobz9vM1haoqWWBZcKC21SIP
5N5yh1VE0BVgwXkE8zSk9gx5PHT7xx0UqK5VAL/ORdSVoXgGGiYK2jgMP49fc8dHqsjz+YAGczPy
hUXPvravzMWvTx6cgYmFj2AGfEtyMcpgYp+7A3rZNn/s+C2PkIWOBxjiLK/Muy9HG8oawDFgFwZo
BtCci3lnS8tjUCXMYHXYJBJd5sp6lJomEaxIQHlvF+G5pezKqF83Dww6iSP7ONMnJ6vPz7Bx+txv
7DCb1wFA4kpNKpiJbVVrKIPtKi9MbHolVpqe1+cdBCOCWQNkKEj2X2popiaZ3aQZ9mMxbqbmreXy
G5eOyyrIDlVPrxyZv9hKAHZC3IGEBuv5CwNeQcuw8UuaA/Y+pSRQmg/sHTzSzkKHC4Ml1MZiEXsy
BUbCf7zyTqclcHmz0FKdRPCndtalSdgI9cmukEEO/UE6rwBa96h9sgt0r8W4Z5ELCLNaemTcZW6R
jKIDkrIrrqzTL5k15tWkNgB+D+bWF7qynfV1Wtu4BmZEInHgmai7i8rgGGbRAm4/b0U83BTySsD4
q1FBnkMmMuFnMfjniVVK/MCWOANBPQLfZkzE4D7BDO6uZdGcM/tcVeNjT3/+/oH/clQfARLcbKOv
Jp1N5xKGPSOfq/qnT+Uiq4dHxx1u8iqC3+9wCzvkI7tKv/jFSwYmFlsDzquvlDEGDKofUTzgTkZL
p4znQz8+RkhEKwsv1usewvzt97f5FQmBA2pSsQXoKgCX5/I4YHGBsFsAxIPa7bbo4gN0nfPp3IGy
g7chbX9vbLXSoPikxc/eRgziMH1Ty/+PMwB66g5uPkCbFld0kRZAyrJibQ6OYAVNJ88ebuQY/Aia
4mARfcN6G1bG3hGT/WFw8tchvmbS9YszCOMHE5IeZVrURi92ZzdSiIs0orux4DPfH2d+s4b0zbJP
BKUrzuE4CXnhAO5gQLpe21qmm7tY3YiFJr9QNMS+tgOqOM4l6LOIvBCl6GK44cU+hglkFpQHJyUn
J4uWlcvmbRcusC4PNlUJdDiWFruqqDHt018uBak2pj1S3y92Qb7l85A1BvG2bdbQHKw5W6PsdHQh
NiyJ2hSdDVhetGC12KdN/DgCTMyRLf5+Xn6li2NehgBbYhVAZxvn2OdVrxjU41M26X2PckFKc4ZN
3pxDE3Hy6i0ys1bVeFfQ4JmICKjiXixlsOPRjIh07jWw2bC/+6X94rk1lPp9MivwEd04XtmbPprs
l08LwTk4yJNVA06/z5dpRFZBu42yeSDik8j8m6zSZ+UGxz4djgyoxUK7KdDsbO7Xjg2jTh+29miE
JE0sv0fKBiql2SF4hM8nV6fe4ked8du8qg91rJZw1VmYAW/7FLf01nKad6+jYWJMtXMCSLBEQL5W
zLsPcOYurK441q5AoQottCiLr1nq/eKAR58WevZoGQDOfXmrDuqqPGhhRTDhQBsNWHEqFj48raQE
lT9LWoCOfz8JfnHA45gF5wRqcDGYJxdxTArHgLqOkJF3zbtpipsAO5OQ+S2yibMewyt1kK9tmmnK
gVYNbyOQZ6Hi9fldlp4uClBmYbyRkpu+VK9hPMzbsVs3pIdQPxhoeeetWlA0UljYNaa+H1oX7AXh
gKEMadQCM1PCK+P3D+EXBxGq5riaiQWDyOPiIWQNbfIohB1I4ViYPy9FxbdWJRedgPpXLxcU5EF5
jYT1y+UHlgQkAFEhmbLvz8/CtVgpB9jkzFWmtxanPyF8Ddhl9a2vAom3bl46MibuEGxlVC1bOsxa
FiwqeC2kbbee/kcKD5xn4QYTpBC9TXSMGzhfWfPfPx4yXcnlCkSxFCUcXOxXHQddt4qhcJjNe3O0
Q32O0JuOcypn1Dj2jpQvqGA+RKJVh1ZQsChl/GBCCGJKH+ybLgZNNbWgI1vweRjfD2PHFqyzKIAt
GX7HBvOoCcETzwh4VhZ05utoErqEB0NBSbWNxxz0yHb8EVZmaWp33Yin39/fr1ZdDFrBJDcMoP0l
01hkhXSgjYw1gHtjOBrmfjE+eVX1WHTNDkxvHJY6WP5+0F+FuugN/mfUi0oA7NsFUc2QzUFth7nW
GcLzWyD16MBnOoYuB5wdQ35lL/3VGfj3MS+mXG6NOdSnIBph7PKQFRYqOOmVAHZawV/mio8yyhTG
IuK5OFSgJ69ElOK2HGispK7z0rTVLKL1LW3ltQPsF5vX1GOFBgC08yAwezFWrWRXWAY55Wjk3rDh
xlBrJ3VdgMVbRouRj+fIFdFSSPvVS+MTgeoL8ZOiLJZdM6xjwm8JzEngJ+WSBYw3blgosplo4n5h
N+5KquZRbntoKeRzuEURj125gc8Tb2KxEMiNQ1YMRZOpZX+x7zS1MUa0SCIzHDR3mXUHZyhw3J0Z
QodZlIdX1rH/Oe74Ot60D/6tbdfX1OdDRFF+rRQoqOMDENR7nXKUS4Eqcy0BEOe4s8esTmIKsHfd
9LcBB7GcglSewa0qtdPb3mY3BJk8pG5XefqgOzMfoDczqfXn8EzrGGBbjAFUY+ZwawvHfkFJv4s4
/CNy4MZHF1Cn6C4dnkwon4KBPefHtrXnnaVXWVo+a689VkHrzBsF9YvA7u977VHYkSPnU7V87QDV
7yTsJ6tgWyHt7RWutu+uqRZ6X94NpLARFcFoEAA8HMcXJ9UIGRBwt+NsHtfxkgu2DDM9ByAfAkaz
OjzhQS2GsQfzWe44c/aMeMf7FriGTvOTtmEqXofdg28bOPFWN0MKU3Uk5yJHMskIqK/BHU/NKYdZ
aCYTbwnH5lnnoGKGvoAZfhqc+pW1Y1Z9YK3cObQ+EJiIGRPv4L0zd4Q9VzxciWbTQ5oeLL+1Ns7S
uOuBmCsVgM/rGXNmcnie+IPIx4HkuKzbeEPudbGFOZOOAFumkKAzN5X9I+p+/H4/vKiW/zkQ+qsf
XcFJp+liPyQwneoLF6WGUYGEsfWccMbgcxPWasnt7DY2e+NGpxaeHzKK7wKreIlBPn4ZoqPVz8uq
hAED2QoakaQhEC/RDiB21ywYLirl/3ORCJawTUKe4bJYLIrWC8ahQHoO3Ladt0+BEndVibLdAL1g
j4KMEJSJ1x0NBCAB862LJbX5kVriCrD/Inr460omP1YI4wBZdLnPysatAKqvp+SZIjTSh6qWd6Ml
n0SuD7oZ924Xboc03loRP/da3PqOeyJuMzPkDiiFxNXuEpYemyrih9xz9+7Ato4DLtDvX+vFMffX
dcYfNhIoaAAl8nnPCfzSCtHvRdplDpm3daI3Kbci3HT+ewdQEsJ61t//fswPZ6z/nEFfx7zIGAhP
raGbxrRrRLMZP9aNv4q/l02ztK3+AHwyHLW4W+9KbOlZKYAF4kc23o7OYQCYwC3hcUOdZdGAN5wd
JNRrlPfTL1zoHA5n0DV+f7kfdaWLy0V1DcEVNJlRHrisOwELltYNxasUYjhbnlgq9Hp9fqc9/l7Z
/o7H3tGr000I9oAxJJkoHCB3rYiONlVHDl37Uo6PjZbQGgiPxDhPsIrpjDtz+m7bey0UtdwdYn9k
ES3I9x20gQp0Il/sxn92SXe2i3QWpNWMDDHIGekqSs3alcHRy8pkRFgurHkTPUs9UxZIrY618Dt4
IxR865tyPn0PVPvCqR6tyILrtLNwNeqF6ZJIDjmvbu5A7gxAoRVRxY0t5a3oxM3ELht1+OyO/TnV
7Dk15V2TQzSB6Je4v5Z1fDn3QH6eGsxw3ZqsGS9bzJFXUGkCzAehR9ih72NrNgL2qrsFEfsMVOhm
POcVBCru7QYiOvWfW+j/+j78V/renP98lerf/43vvzfcyCxl7cW3/169N8fX6l399/RX//e3Pv/N
v+d3//v+Hz8b+Y/D3fL+8jc//SE+/q/h56/t66dvFnWbteame5fm9l11ZfsxCC50+s3/1x/+4/3j
U+4Nf//XH9+brm6nT0uzpv7jrx9tfvzrDwQtf5vq0+f/9cPpVv/1x+G1fAVu4PXLn7y/qhZ/7cT/
RPqDiiMSQZSZpy1Mv08/ieN/ooCPnjGCIyigAWv1xz/qRrbsX3+E/0TIhNUy1SxALkfj549/qKab
fmT/E80WFNrg3DJhwybs3R//c++fXtJ/Xto/6q46N1CIUv/6w8fwf49kYe2DUhVsr7CfwPM8vGzV
hbQOs9qWYGcxhqTDNS9YwM4M/ufu3m4xkWED8MJAf77hvvXsMtuFURnduG1U3hS9B1OeEdIedg9S
ss2sd1QrmmOrSicJ0RJnUJNIb3mYQYem7M1L60EMMxWpmnmRVjvFvRBenPWwbNCvSilWpPXg0CLc
2oU8G7d3XgvyaHvmZYQ0Gg4A5T9LIYHWcdislpTuIwE7ycCxztrKgo2EnF4gHXnD0cHb1kjJzm3v
WZNRkmUvdSXBsw0t/uwBC7AiJeok0NINrnRaL/EAH08U2H90PVEFAOtweuJ/iz8rW+BwyhsFmEcQ
rCzYvOyLsntLoUmfeIKHN0Wpw/lYT2YjZWgvHAOCtVNCLQB1KnAAgPXSDIC/whbLkeh4lY0O1CS9
Wiz5Hdx7XtqacygOJEGgwLnpZXGfliFCaqdDndOFf62U0asnpTsrVWdOymLQZxnbo87JMM+yrNv7
FdyjzEh40puQP/c1mE2WBPc3rbIrx9SHLvR/9n3sQyi4YFrB4RElSZT9p/Tmb4+Dpy5F19QRqygr
gAqRb31Xe8vUw5CBse1F0ARWgopmsyeiUOc8TNM8qSXPYMKzrDzPfIsG6c6JVYi7EPRRP7C8pdfn
5lwLZ1jUvbCXMvTELI4rthEEWkzY3tUpPDhAnp9kHehE4zg6xALS+mUDAZsWqp5w1iqGg2pltShG
Ec21IuKQFpUHrcMxQVw/nCN73MAGePQDfaBjblC5ZioZiro+84J1p8I7OXFKHgIrIzugN97+to38
tVT/vjQ/cKV/e3IxSpYemmCTFsHkkX3pFjDU0i+liMnGiRt6DpPMc8eVcuxikwajDec0z77REXWG
2dhDs9d2lHe0ygwLwq2WgPyYdTWisgCzb6h6UW9hc4SNXm3CeWzKcOm1fbDPSz/YVybodiYSEzIN
pHjR03nuhONd1gUDQve+mrV92kHVA7pFDugLmzivNZA90OuKOkBE464PIc0A/87eOEfCdH5ui42K
nKfSCRC4oep1DZsZTIHyxcNB0D6V11HU/BpOqDIo/DgbvA0UJ+IEWX77GObDrk0bvAuNcq/ddPnS
K2PAu4aaP0GWb+6X5FssXewWtPF3fiQpcIDfB2fw74qYtDvP79cD0LY7C1K5Ds+GbUOGGaaaeNZo
78zsQKN7ElXbwdfxyZmEPxCA5PtimwVds+1CE9/lDiSFsnIHNUfw4VDSDnJyE0XpuJJhT54gtPAu
AGq64Y9pV7jLKGTkXjfNlkVk1RDF3qjB/B+rNsYoPIX+c4yOv90cxyoz51C62xxqaBBslo462rAp
y4XnHKFaWYqB3dVpxa/sZx+4mM9PGqeUh/oMAD5Q0IkvckQbDQ10S0KyGeOBP8cUArbjtAYgp6CX
MGQwcA7qxx340/ea5292Zcm5LwawbXPlLYOhj+ZW49vHKFUQl0zFLO3LYRtFkLesZc5nrYDVZpSZ
ber6KGfLVq+Ml0YzKmEbzCo2iyKR7eEb+ZN5Y4/7tM9thFo4iWR7G1TNXQRiTxSW3+uu6x5SW6cA
ZtNZZlhz5AwnFDRwgWktinKJthPg6XFAZ9RpDDZQna2GgO5IXQ0HH4AVk/T8Gmfxkg8GDghayyBz
TVoP8Pu95Nd1Yzeg3k3qjd1Q8Q7I/BuosvlTbXVZguU6bDMKO6Zaam+V205/BDesSqoSXNIu9NqV
00HMEr07eCXWqCOjl+HNkIzRHSvsdJFq101aC3ohVdytdJNaqyFG1IpnFe9ZhWAVTOR1QBnb9ZKq
bZAGApqe5Fvf++3JI117iqMyvIJ+/bp3TaquoGTj/9BpBWLm865Pytx2deOOm1KE7mbU5SLltn5T
WTbMOjFAP8v12tuUV9hqNUSqp6+wuxbJx+JghA+T1Tm5j5oZtaMhCWjer8AKRGujDXa5dm85UoEj
Q38x0X71jiJdtoJ/kNyji4I2kg+fIJYtsGVlJ6bhFSL1gteUPhXMD3espu2Mq8oFYB0zTftKJT4l
3S6Tfn+ftbDOzcp2WLbQ8fgzTP4UJf99V8fmfVHQm/RdsI4A/ZrM8dChvUgW0zbz48phzapo83Qb
Eg3uqgjeA/Ro4J/RPUdD5iTCTjdtRa2VnQINGEZTFNHzpfHzZzi/x/MI1h0rPobw0tN8qa1+S2Ad
COmQEA11ZL7SkgCbFuxlHPIDpz1KTUNwyz3vkCloroHR8LMX8MULSjEmaecCP29XifK3XcrreSyj
l6yEtCBRkBSqhinBodHCLxofmhbCwLHNW0vdQpQ3DICZhR1kGytw7CiaZuB+zQQss4HADOaDRoKO
AvEMWAS1EzLdkT49d0Pf7WKkXjNWF2c7ze5jJwPoEa7gc2ZRbza67tmkbAUMxdrB5E9gB3GiTo2U
j8JbC5f48buChZMfJjMzyDwcW4MCe1FZ73FezZjDIPgOLIMbgR0lHZiSOxamm4Nr7fycL+z2ZxGj
vgYEyxxJczm3ygYceWs4dLqN1zp3f2hscwg8fko/UjPVctBFJW65gCd4pAY9Q1eJb4vUbbbhSJtt
yev4z10SMXWUlF6cQppQ8W3tuOu4QV7JUF/bkAJu480gzLxs/VXa1OG+cWu9ha/NbRPAykayOgTo
3+6SXq7SKubPYyH5hlaTNbjKIBAHsEif+COUDtIgVTcIIR+IX5ezaoDQgybMv2u8nq1DXb43Qt+Q
fKjufW0NeIRyNzRBtlfl+OpNIXA+LapajCdJsrMPpvcuIjSCYJhiiEr78VX5w33vpcNyzAVZh754
UtT1d4XvQejOWJpsSAwrFyhgh8+sRslUtEN6KP1O3bmTOEWdi0PYgRjCYi12tfZlMoln3Q/hYO7A
UQThNFAzmNAAdw0nvonpkuEohrfOoLx+2VBJ4JfnQ/BbdAGwfYUEPTZl0ClkUGaHQUVrH/PpK/io
Qy9aR0mllF7G3Ug3Ft7VUQJHOxfFyrbC/iir1sFEQZft4+aaML5NG8TXYR9NAOKoWQ55DsDqUFXH
PuzbfUpK1GSnC45qgzMNj7VVWbuCZJ44W9ja4WU3do8oTcLxSB/IYPQJRRD5aFDDEzx9apQm4Mog
Q0miWCZjGqUzIcvhFVNtXVWp95OrEc4iXvAKgRxwSzzLuu1iyO3qejy6Wc2ei4zOR+QbDz2a+/t0
QP30499V1qzyZoCcIq8DyMog9fn4j6u5WgSWQcGZVQ74pxaEgpN+yIIdrX1/N3x8lXGQyKAnOmtj
1oFvrUM1o2laLiRoRRaDAJFfpO3Sym3/zq8M3buaPOPQ8e+QTIqt0xNoInZQiq55WW7jLJQ3lar7
lWd5dDmgnLko7Y48FJ0uE+kUaq0pR2tP4RCncVQcQ1za0fKq+5GELyln/UPTcMByp69gHalmTUfu
wD+RJxcQpFWgG8hIjhzQZsbtRSeH8KAlah0iVljldlMd+BS2ZzW6EOu2zaJt5/B8S7m4B/Ji2GQW
i1Yw+0oPaYzONjIBidp+ESyywAKx2sSvE9OsX6FNGiR2TsoFDSrxTLv4Jg96SPw3hfXaAqHMHeiZ
KuXqo99m/dGh8Cup+JF4Jr7N0q5b1ibzEHaG4ggsCOQJakdEh7gomZN4Rfuj81Jw9iz7TZAe7tYo
ieOgIlCS4H1z7FWxty1/ONkkK6Hpmj3Qrtr8ueJRVHIWsXn/WLhuJuDU+PH5MWbd1niNu4wjNDAy
uB4e/kykVDh+a4fCurFHeNlFwrlPO+Lc55W37EovuynbuwKO04949QPSr28sHNwdnJqggm418hvi
OADFXNluU8eV34aOzXReWg9uGXgHWTqosEYmPfdB96zasF23wHzMGMn6+xI3eYyZ99BVfX/P3LC/
B99DdlVwZ2rAnkodJFbBHsNoZOcmpdYject5Qx4NRLlWoYYOcuEi5kkxSyHXqfg81ibeqlDajwYV
OTfiiNUD8qN5B6emK1DxgpPd9AVD0c3N//ziz3/51a/k3hDtUa0cZ13p0x2E6I9+IPU3l1pzO7PZ
m6P9O0DGnqCgGNwEgyyXVdmoQzXoYoPWP1iugHvBLIXcOjWgIcFUiShDSo5lFbrLHAWfJC9ljoYv
Gx9KU7WLtO/KQ1njLnxp6BIWzuOtr7HiSUz7N/jVzWseDG8DlFuKHhLHtAp+uF39RpVlz0YaOGvj
wzoks8DxH0wenRpEkYz1t6Mbq+8DfmN6Cv0t422Dbhbl6O0pvrPgdz+re+I/NszpVkxPkqdU1bsK
6XqSphGeqox/hMKHICod8nYJB9wKLBnnh5fHzcm2RzqBZYAkDvqpe2gfrYbc1iMqQK0enLuGqhVk
KY9uEbXHgHTsTuUArHQAQm0cZU2qj1FPl44pkJTl9n1VuPOWIm2vNQRzakL3Q0P10lPBdwNJDTVU
TVLaDjz77PRJ9N9qBCY2soEkAzUW1HrwIor2vg3Gb3bl6JlVIhIC2/uIqA32Jw00CXAjaDbCAaSo
+rXdAhON/pMc7TDJDU7ySRlrzmxzz3nvw+tmV6q+3bpZfMR2jCbH2O9GBl0IqIJDdx5gg9TxIPsH
bDXCK4Rmk2l4FkFMFnvMAtmhB0sCB7iBNFynUQfXtlI9eQqJRGBXb2W5aXFqQBYBYs1xrBbIJze6
8OHaTZ+HoHioG/Bns0ztO9q8CA89y45DTBqXTwb1HRxaxxuefCEPtoS6fV30LiyC02HdDFDHFpmZ
ywYiQ5YGg0Q6sHF1zswp0cnEBATR3ZlZFnl2OXoeaFDoBZB5CKohbQ9zq6XA+w9guJDHEGzyI1i/
R2bZjzhfs6LbOQoRiNTyxS/FzDdFnHBIFYPVHc4Uj6aVAJEDQOIXbkpdhEcEfHc4Ou79giAtibck
716DzhP4ZHQKG9GhouKvw7a7r7i3A/wryUz9yA2AD7AP3LCgYInlalAgChXghJczh0t3bYh6RP74
EypHLoD9XQpvZwo1xrB+KFWzlkw0M0JMnABshpiBisQbg++89yDvVsfjjHL11EIpyHIckRgX2tnU
+8GHbFmU4RvN6UMw9ss6tw9eHYJEGPJlnpVNYklnnsnXJtcN+ukZuN3MiRMNST5IYGCOBOgEq/4N
kvEPuuf7gMHDWOJ6kxiY1oLB3qBNbdSiBpB3Ze0leertwD7jiYKAOyyu0lWFGAw1hb6ZRWmDpvE2
dOGq1sR84fUxCmNwNYARRwkZymrXm4xuiFANfBJQ4ePxKT077tbOxnPgGbIay4ijqU6Hha+oXCK8
njnNWVild5J+vB4rnu6H4ikLoBvug64ZoTrYucOWoZARVOpHNlmQ0Cw9R2XpLwEJw7vE0GnHJCJq
kS8tAzfqyoX/BdHjsACHzt+7orJgKdT5C8uCsFXrWDsKj5FEe+Gp73EaeNVL74Gm7sNsu51Ek2FQ
moBPczIuesxZds578RTEGJrYHRgCYOdAzKm6xSGZH6I2hDNIH8zHrA+XapI7Gm0PfUdoX4B0gTMa
0dV7qVsbok/ZHWMhAG3jAPlEjZgE/t71CqgKgI1gPI3qvLfIPMDlgKr/pkr9CJH9KvGQe+JVVovW
IwpqarqfeZaaVnjRrxt2DhkmvYqKjQvgku8Oj30XhFBcxYwb7f4uVGXSopK/xXypAN8atuCZ9S2d
Q/2qnMO+3Z4Brw5gRpHvaZ/eCw+GXl2QvTOgQgNXU5QvDFTBB4MOob3Ja1WhroPLidR45FLcCAF5
mIboZxPCNL2qK2xW4yMl8E4vM8hn+1CRaYrhsRCgRPPy3FjuaxGkACLJ73INKTJ/kqRa5MyGMANM
kxZQeYLCHQV3F43BpYSSHQrOuKVgIiGFL1EP/eqoKV/SDop5UFWrEhO6D2NJzrLOqqVvlc+txqvD
NufPrWp4K7v8RmjIrLfYYCA2gRMka/u1J9InbUECvAZxbplbK9Dfvqua7wZmnUaCpxVOb93JzbdJ
t0I7Alu8VhqNt9ZdsINvBLCYuFfFzaPbZs7G8hehCP2F4jjZm/472iZJ0GQDfANuyjzEARyAk9BN
xf64eI5F5oCajPIbdjU0H7TE+6ic55K4d0j0m5nXTzE0R2Vhen60HreGiBJ+sYALmxjaNqy7A90a
mKV2uKFweAaYyAbmA8gAR8PcyE+XVg05iKJS9uEW8g8eNN7kijgttA5cd0sL9ShaQlZFN25dB+gv
SU+5LgB9GqMdc1zYjOT8iFYB7HdiPq9U2O49ectcLEyvbH/oJl/ZNY82yiNrqm1AqbOtA5DnbNDE
m0EdEGmsGB4/Vg+18jZhHKRxJFPbsDfLjwvR3KsXkgwlMGawFYZw+D6NbLg2TnuOC/+dReWohy7X
DAcbaVcdxHQTBc2hjw/tKudR9ngxBjk8iMK12MAj7wSUU5VMa4FleCAgJa3rMm5XZeTvKMf5EpKX
KkL/Z6DtD7+hpywV32wnOnVFFW4Cn0Uo8eHVt1F8wrRElUB6M+hFP0CA6gcJeDOTBNJitrg1LmpC
E1fZx/Pf5UbPfFuER5uNK6QJULVDcwCB4rjMscjHNtvkwFQcHVfUWD8x4l/wGwqoa5YMxKQ4UnB1
GX86EKJAW6SFNowbPqD3ZWYfi8z02TP2rnSLmsTOYI6DsAnNQF22C+Q6Ys6tKEqiyvpJrBSeMc2e
wSF4M2Rk7jAoveuuX7s15JlMDZlJ7FKwfPoYNg22SBu3XeCeYd2Nfy1KF4jPO+hwwgEMULzHHKYC
sVMs8kzIJLRiODmU5tF2AKwoy6ZLkLAdIga4TYUPzZR/zj3UnVEUe4Fm+x2aGrcFcMOguRaoojXZ
MwKWedG1zio0kAL0e1WtwJlbBwrnWB3WSWNlryqzfsb4Zi7snXIjshwjIYCV6sHZzFPngDeaiL5Y
W4MvEEhYNVAmbGND4w0YdmCjK4FkN9bkkcTmuRbwYagdZzUBTxNF4nRlCx/6up1a1MKaDCXHBEf2
W0wpBFijChQX+jBWEeKJQdoLQsdt2fJwzXu2daumxg5foVNXSmsFbNaPOC3ROBKsX3Nj9mjbZWvE
3+7/4evMdttWsnD9RAQ4D7ei5sGWPNs3ROIkZHEmq8gi+fTnk/cBDtAXp4EOsne67Viiqtb6x9ju
F/QOY+fvS38eV07VRPvJK8pzOGrOpkUdzNJ6Ekm2cTJFdceMPGuUjIseGdJGfw38luRVijwLZAcb
f6S7oRVewPVBcJOj01O7JDX5rH2+4fKxV0uJPG60p0eOFXNPxmKyK8b57HWiidlv4jyryfVKuwsG
h5g8nHsaufEwtBxqLrgtOcPDyqr5ftrJKV6ox8dK0yUQ5NVdWjCd/DFChpcgKMu8s1MP7hZVLC+z
319c/PKruQgxx5S9x+RXsGTTl1vyodnlHpjqaJn9biyb7gDX3Mfm4M3b6LZ0AHdz1IGfMhkfKl7T
1RJMyBQRhj8Voe7WYd6p7c8//vxCvMlDYucnbUbdM51uVWzol9TsxXYec39DRTb/JnfTN+TU/K6p
u0daDxGHyfE0OHOFLleBFljFZcbpfih6xzyPOpS7cAoO7lx/wXkTNcBBaF/EwBLtI7YSnnu4x9oc
ounukGn99JqNae+sJdlJ8ofBVflYnCcPBaQequhY2PmW4C+aKyJgbgWlHPdDCx6VLNljkW9m4cR1
49NQoVaDo8cHs7drTtztUnXeWzrNFBzb4i8gbDwrr2QRNPTFPxm41x+NgvgBKzTkLg2fKh+35WD4
zuH+Axi1vGra6d4JR+Fk1f6brtoQmQqk8uDaEb2PhnVYavwhhG2i0MxVv3CLO3+boZ2/gMxkHGYz
oa74KVdFOLwmYTJ/ea5lxK3S4jzUQXd/awEjp3Y+ukZPI0lHBVtvdrtW5M5r10ii3nxBEMysHoTT
RWsQtdhY+nBX1oNC3mNbjzWgg0iXN5hXuUPbZ56JTxs2Y1nXux/iUyzhRxcYy2PUjX2snVleksj6
u+SYMRjpe+rrhECj7EenoGiffl4fK/HD3eQGMPE/y5Cnl4LLYWz/ut5TkIvhxRpK/jDn3x3HOwgp
NKcGKN36vzeRXAC1ZnUpVu7cqH0/DfJxDtxtZkq2jaJrHnQVGAc7zB+6sEECpMRwUtrTl6L32rgW
88BfNdRHBCHbfEE7vnSuZqEK5sNiICf+7xnoQznHVmGdxGI774SoGAeVLF9zoh86OKvLrJtipsUn
UzspS3SVWVLxqU8lP6/Xnf77IrIgbzFtA2tn5vIN5JCtAg8JQcOvpVtE+6QLqziS2c5uexPkN9XE
psCFwXRbZ1cOpKMUQGlVJnaElZZv0m7EhpaE+phCt73aARld1lYo9RYGY3/ORrffO9KwB7K3Gc+c
pJR0f/ALy+RXuKGAIL3YnnJeza7+8Pzrz4+vs+xfkvvzLTLS/lIF4BBF5/+qVZ4ff6jpIV96gB2n
WZfC8ra8xvTqLhJmQN1rTIIx/w1/s/Ud7f4Dg942NTNOEs7nwi7qa2mxh5ki7Ng8TOBxgOjGy8Pd
0hvFpmVK6qqAAh13H1Aj+HuyzXal0+pmaKO6iR7ORxdmdeM2zVZdnpqkbfNGzfSjvN3fQDfEG0xM
9keWwPsZ1dC+ttOITACesL8/6kMZGDsvFIhNKuBuU6NeS7Va+bVjHEgW2Relci594j3KvnU3w9jN
l4EBVllyuTZ+cciwpD12GgbDCjJmnKghhc8ZX1lx/sCaOK9aCJgeeghXbcblbdgnzzC9F/Zd96ja
9GkouaSs+9qQt9N8j1TwniXWjXHoXSSPpcZX1ZmbpqI3J5coWu6JFLEhZ/+5ngnZS4su5safrqO1
dIf2b0sm4uPgyRlJ+lCTIJ1Hj1U0UeemvWmHjnxrYMT6jHL3V7WcHWk5b40o5wccd2waS8SelSWf
hjGdONzkc9oW32Uq2fXtLj2lNbhBO8D6mSMuu4Jv0Oi5v+mO49UtF8LfUADvIj2m8c8fAFYFW+fn
tU0SsQ/vkbaMHHGrx3rTKNvb1Nl08EdIQiKNM/NiCgpsS8vYKrdJ3vwlAVfmmeBROfz3AWee4+SD
/7YfqkjAffAuktLkldXa9PAcxCywNjNjnR0g5s6EEPB+lwVBFQVQnzuHQAHcyNfK7/pDKSCSpYPi
N2AJmMLh5BJLv2HfVzvfo2vnv796UNqxAsNhSpg/Wr04bM/Jfz85vIK3TTsQKPiL6lL7oNT3L2+Z
VXjuqO3x2+LYC1m/Y4FeYIw5TMmuIz+k/v3z3lhpO+x7+laYhkiZylvx0DWzRYxkZ+9Nx5BPkU/g
tYRV49Bcj6WeP9weBTmZYdul1OFamhAafVQ/BoN6aTQf1TpMcVcBhBtNaDz+v98ZOY+ukU6vg1tm
u4yt9dXukfdy/wSMH5+mUf5qTKSvZZ3Qyld1G5UNzr4QobFRHGhr++fwLTHs/jynTc0VM/dJcGiX
4Z/djcPNUWBEaLD+uuPy6XuXH5VLVVrVaxfRFgsTsRj6NZLEt3jYYdZDWI5A/LVifnOT4ViOnxkd
De+Oqy0mtRCNeH6d8tZ5N3pCkEOnMFlDCzzNQ+o8hMFtmIPsg61CH7uM3ZaYhuuPgmwIImf3Qw/+
nFKRLHep9JpDmaoXkobHLM7SPZ8gGl211VMdtsgnhd1+lw4WhZU58grTaf/ef2OMRRV7hbR3+JXr
q7ZNaxtl9wtsLvZiwP0XFwVZVos3mZsxQx4xKuNU32k2sFcbSXnxZ844qqyZbKL772iap/lI8ztD
z+q5WdSNeZh4u8H8v78YDiEa/3+xz/+KBCCFCTPEz+8TakeC/v+6RtvKC0hB8SG5E+7ugU1kdgtx
nFHkcfhb9Ej3PV1eMszj2pRik5TMlFOx6FhUY78NMsmL7PpvpVfPV4bL/DQ7zrOAO78axmfqDWcU
D4TlIYvZDW7Q7R1zijb/fWxptqSCPNpWTbm8zHeVRx22TENkw+1qVupLnRj7///Py734PwoeBg5i
xjxSOkmNpP7vf1MMKsB1XYoAU2il3lA87oVX1/EC9FaVbnd0p7RkbRs5gIUr94umWywUXE9pP69H
r477imvD7eSpWO5VZcRFrixvTtauhAg1/JBAGZqYrZksaPS9+05lC+Eq4jFosMc2c/nUsPXwvteo
UgJ7DYbJU5+xZ6vJ3Zb+nhOwisH7/tadr3c/O7d4JdfhrbP6rY0Ehj40UZBwyo04a72HK3EPyh7O
vqbrmYEtdrTnx/VUoFvbWk3x7A54PMZktlfdYO0IlXPmE8Wzp3rU6jCwQWWWI48NcR2+UX40mXTW
yhG8wzl2cZUnGx8adtfw/x04lZERZ68+WzKVBeM2aNqaOd658NS4G9tv+9jf5OOdWc3MbDtS53k2
wupaSy9YkQWTxkQe7BM2i9UchZ/SAA6rG/27ckQbJ12EACoLD/MI0WmWVZz4M9oYESXUMw4vQc+D
2pwGndTbKrVIHGrCo+oNbz+WvDkFGEYnjdcQvxIuVDZFUPOwGYyNH1K6IOAIdkTT146214bsX7vK
YSHyNdjo7xz2Yte7869FkIBnCOo3iTelsXDOvp2+HA4jnZExaYD2ijUo2PV+1h1MyTTjU05KPJy/
CczEiDs/+e760b22KVBW5EcFT0e20T68gpKDv51zRN8E9j4Z3ZCsJwSdrOxmnLeyXeVeF+A/Uf/4
0dwwfZ/N5DJkC2GurIPcX9l6bu/uwDvA4/jXoDPE1nXZ/pFoxDlVEReCG7ezhOlNfRsXuJS/G+nA
zyfzxuooHtGkmCMfcK/IlYp1wvUaD076lVX1aXEJ8U2G5VcatWcUS+eCdulV32XGzjLkuEPPXU5/
WUJJ1AUx452NYnzN9LcYdOTKJGJ2zzqEHc13gLmoSBK5Vz6g9GCcg9zNt16P9nJWGCVAdo5F5jAs
p0dezH3uLH86rzsvrb/vovAfUXk9USb5l+oOdsKjMpIXTOhqdk56Wax9jN2FkKdK+r+M3ANLNLA+
AcFxcbH1qjZG7sXR2tq86Z78tNHUHLO02lToOEfiWIgGveMr4YTIyTOelqDfFzonT/6v76X2DsVK
Djw7PTjSuZYYfPdUt+TowUjdd+nSbrMkRoCG1lj4n5mEJ5dqNVoGe2XAMzs796d4pIQb8YQxem86
iidv6dbRCHcD01Nuy/5enhbsUGS0e7+ESF8afw3cR2WD/W7mDB06K3ZjwbJrzmzqZKAQd7OcWDwG
gL5ebSlKGumLAlWvC7RKQXcqAvVYujPVk93AHYXyeLGN4xRaa7ecCPZCodPLfwKBfSzaer9wM0DB
A9sa4/yRL6rde1n0tzAgcbpqytZAdrC1HgSn2TiIJ+rq0LlGsRItjZn1Ul09S/wbS36wOfG2Ttbt
qhBIQIoi2mSKHxX44tVp741SRnGxIlmTgLw2u7GOcwNjgyXDuEc5VY5e+jg7YpvfWzCXe0R5mL8p
0dgbHMlxH6hbGwSftRZfWY9Xe2D0WiWWe+tLYfIll3qD7xnTEIjrIquJ2o1Fb5qOU72nHA267xiO
yBnLoeDQmZdwlZkP2rJBd/xCPJiDz/3efCq/n7ddUn4ElbOfDE+cwiT/A+yX7D2tk101KZ7qHL9q
6BuvgzR+1Xn5lWWNuyEEO+bTh6aw4WNAqFhLXdXw29fDI7K5ANv/0p3r0tvpYFGvMGzeGC27eanK
VShuRhkyxieKd4N+9KIwga84LFWa6uPQOuORCfu1DI1oVVppQ3k06QpiGrdtoQ8iL1+Mip8rKlI4
jDXa82WNZLvesB62q8kErRUTd91QvFptRS5yR9DmyPeQ4+vSKSoMluQ7dFDKa5pmUkyEYfE3ZIFZ
CZ2IldMjyg8q41b2PslJSB9jDVMVMJadKW6v4rFDHwWQPCdzsdomKflmpMod/E5svbC4l7iTDZ3n
NPx2pMOT74LQgtvd9/pbpKdf03QfAjIHF6tffvRmsZsJ3AIWZp6X3eCsfTdP+DGm5+weJj43iEpa
Y9gX5DsqDfRozgqXFoNNjB53wzHz5bZGjzSEzFJFFBRt8+Z3aiHc0EuEqYfiKTuHIEmSGiQkAqr1
5dULhufcjn7ZlfY3tRM+Wl5/skfjVtcg7wiLGfVxMHcu0TSRYT2KIjU3Xj1dK8P+aHLvUKfoQSAz
cajl+cNsOWsxtc+u4zbwHJGiBMhpzwm5TGEb6lPlW+d5KhAO5gEPvNUgfbIWsPs+jXP/zEMScaCO
Eb5Yg+zAaPxmvbmXfphnxyNEFGUPWmrHgjCCRV1NRjbv287ezam3bMfiSU2hAplJ/4TdVgmALizP
I8q91uMxkd+jBXTlTy8wp7BQCtekr6OcsaU7OiqiEsr0f4VDytdFhSi41ze5Rzglep+7Y8n4R4gQ
3VK8yLljpfFioAPqhnxXBo4ERLd+D5X9FDXgKG4TvCYW75+VcuZ4YP5jbewkKsPMs14A6rl8eKVR
0OvH1shWelw4kHukVqZv84FKf5U9ZSc18PumTrIjci/12LfyTOeNqVpnz1WqaC0tNoldfCN3fZ2R
V6zRIUJ75h6cVzQ/zenCLdZM9O7Cv8VFUrhr0MEGQHLh9FwgGu0s6A/gY2kcED1x1LZGn1iZfw1b
rmQ00eMrqiW2F86+CvRrpfNWx3dQWgTjF9uzs1HJsFWIHAI+b4Qoxfk4mSunqDirS5PoNo+x0uu2
qWO/SFMfCWlhEWDkk52z1f38LGxLodhQwP+pT4K94dD5KijhI4OWUoo8Alp/S3SN2sn7ywJ4J5Lo
BfdViX1a8ZBPMGr3r545JfVHU3uL7OSUdAS8Cj+1NigB0HKmJmu3d06LCU2/U+3C3vpKypagnCx7
zJOOJo4IEMTNqmljMyTETRbJo5nBO3ezwekTypM11/96chWe87I42YV1ywyeyBGL2SlYhochGheo
HOtDBdD1jtKvVWW8JJLZMkjvU4ET3saKnmjovSH0z8rMSYPyKCoTgfOuqHWADs13jQ8s4mf+DanI
RrTqG86Yz0ZiQc1a/xarcuJ8au+NQ20sXeNEzdjv3lnAWbNgq2aHKwu5ddwF6rvV3CGoo9j/m9C+
GjadSW4LRZ3R61yXT1Gr34n9Cg9ZfqZm4p81Zs22KcL5mNTplrQ5b+dhnY5Nm5AsUP9szTc9m1Ff
Hnm3r7xiYo1I7buL+n8MQKsgy4ONAxq90iZ4w93Otlpwg8TUUiPlQfVaJuCEGkhma6XTL/JKQAfc
f0OTDcdgsKMDaPNwF4wAkvvE6Ftmt7KD+6fIHyxeg3I70dk+gXX1d8Wq1KxXnrJWkcWHkIhOpCoY
exJtrBIpQTLs8WRnhgmGKOxVJbKvocy4rmaUF0Wr0Ie0707Z+at+YkoItT3G8wOD1Ibg2EPKUQO2
VqvYSYzPYMpjnKzqpgvN37AKv42AXai1munAav3cIB6PVcg577j2JsyAqHrBmkzhgmyLHdm/8k0T
YUMxrkK3SRCMU6nhqPwRVdoYboIJgm7J3mZLThfUiB0afRzLPNpdiK8Viv/JbufpmRAN2PwWaqKf
oHpTU6Ek+VNmyGwHlJ91ydfipC6W4LO0E3od1Xid8+VFJwO9ZbMsDymyQFbtfqVbyJVIVdN5DIkn
CWUZq8F3n91RJJDIf2QbTR+aIWC1VMtVu6gLZkG/tWwhrirVfSTevcORw4ObyLuBR3LaFt4QzyYC
RwKXinXbgkBGOtlYZRKu6nrYl4nhY7eX2ZYjMNqoluNaTr5GQmb2zJBEjWQh5GuO9KiQD+lgnCaC
nIbkTk/R8LeKlqzYEiOIYcgnl5pwrYs0u5a7zj3rtmq3RSuntSfyDpoheerb/KtfUBhVYjSQWpav
FazcLicPmjCQD68xPqsufUPMyYGcYVVoE9oFZLuh/jSMu8i9+kBhwJD5Zx4M1dYJu+BYV41z8BC7
r1zzrgtw1Lj2K+ye1ZB9aGpZtDYpHfGsARIIKw9K52gz5SIAOMheTJ66bmQkbVO1xAsk9dT7204m
+WlIIGDm7rtqZ+9Ez6JFGXpbxCToITsiuM5n2i9BpJ+yRvmH2r7/XHU3b/hfHXJDkQePU8PtHtyq
QENiCL0J84VxysmO4VSUX7B31Y13s747Apd4LLFnj9I+I8NAmJRF+zmo9+ay/HEzFFalSZxoQsOA
Pdythm0Q7QaHcUcHSRwRxTJtGSvJyvewinn2leMefJvPEFiwDQX2YtYivOS2wqrOCbGiBun3IA6t
Hpot+aSRfuuCEVOYIn9oaZOT7mqQ3l7iIi6Pbd83x7QgHidE8bh4t8Ezn4MF0I/VMrubpAr2N6+r
D8b8B31fuBoD+jbG0PttUlu7Nk1kHD31b1nbdheIknuunnnrg3DjW83F0NmfsI+Mh95lXYdsP6Ws
stDP3jT1mKuKhVGNVWbM0/VoSmvnyaWmbp0Gdbd4yPwJkNNouxXrKSI0t36YBWQ5Gt279M8izoEU
5KT6axhGcLJK+cdsRLc2jeYP+MxpljNUBeRp7Cu6WqBGPflQBNCQdol4Cj1Uw07sv3t9fl+lmQsX
s42dhvjstLJ3TjLsXNKsR7vcNkv30Rjp6yIJ9po410JaMTj06/Gi/YZAUNklvAzRq+DjMDrVu9Xk
13GISDyuAhGrym23sFUV+Bd3iV5RuvUSEuxu+Mj+mU+h8gbHjoG71qqBYy0HrOJIAlsElM4lcw9T
MTWPs4E3SGTQ6Iqik9klx0ravAlVLXAXeeItDP9OkpO3bSAh+kSv3VS+jyJA6XMXjBQ4SWB9fWAX
hWTWAA5JLe8yywZwGlvWCsce7AIZoyRJoYv73bao7rQMXlrTf24k/a0EywNHtF16LiLxN1Vme16k
OAZ19DXN5HZlAbKCuZPnKVneCokEdao6ICsOLyslBVpVkHOhWcZAs+hOHPWIIwh1Cw3xrurkQXpI
fRDzzKY+aDgcSPfxNDnJrXdaUuYb1gGfPJr8fp1XDpK0yUXf4k4JqsVsq/C4cGnwlDK6/Qszdd+Z
s7PB+oKZ14U/WQeFY764APArIZJvGXkfQ5hH5NMzrTmZsymAJlZGco+cli697cQ84+y9RyfLFxem
pUM0ODQsdpk3UplJr1XOG0kxOh9keMuMKJh2G9Zmsg5phYqXwEJir3jl8rvRfqDZMlNtuVWk9sVL
7kQIMXLWPbnQLdE1R9/P3HXaF6iYDFk+TJIpUtVpuJ8nSPHanBmy7eGtnYZwnU/yyugcXPDrk7SS
6A/GqkNtshEwqIz73igxVsn8iDKmZF4kikRvdMdL6Drmzc25uUfwD+fc+IxMLpaZlT3HSIg+jcG6
eP2C/vx+j2ey62JNA3alQWy7lMnUSS1r4ziI/CLDZzQixgpq0joKAiowwH6W9XKdwKXjaTHugfe1
XBFZiBpQiueqLv4ZrZ3Ek9DgBkLdBqsM9xLaVHPW5EZzB0fLZBMOPs0IEHDbYiLUvcfbGAFbOq1c
2Q0XqTkHD0GR3AgNfKkLPB0sRgHSKONTNWVGbEHDbI32He1DiSmEsZlNYCVye96bfs+b1D78fDAb
nIejmHChKj+IKcXQsHd2mALhoPBEPlmy6dunuv5q2sC/BAuhtH4COzvwcPExRCFkUmNtBqfZ6zZE
tAFkjeMvsilQppnzxa28a5En31/JpKtjX3tvo8ltY8/uVUTWk8yN72HObM6P1l43nkxP5h0Ub+fy
gn/EXJvOzYOW2UUtCNVY+NdSjxvP6Z7oSk1ZORwEluYI0dcFVM+a/MVmO326G2SMyI3OlkmGcUk/
QmV59jahlFlIVtFeHLvFQ+3n0ZMlEpSZg/4MJYG0eMrGc0mA+2ocjW0eaQCeNN94GT7usUxw23AE
8Vqm8Hb5ympZ5J2cJVUbL34T8QlQ4rnj9ll7nkK3PP3i3aLE3Q4/CmtGolyglJXDrTTDi5wr+Ftf
IYVAzVzKm5kXtyhU/6p+XjGuIHv0dAAogO7Wsa68/uU+zXgUPQ3sCn7CVSUe55EZ7X6DEx9vbN3E
opoV0oN6Xg+RUQInq3PEUu6FDnKE7+ydhn8fEbscVkRziDLRcwfHOdFECzfHLs0dTMCAcevenO3t
YI8onyoDea4/+bDfi73yXBMpcY95JfDMS0gh8CL8exTeSComgqddq7JPd3FCWFL/M3DZg8Mg/zRJ
JtvYujqkc2Pf2jSybi5ooK+zm7D2wtm1VpTvgrH6JdNlIs8Te/FUhTiUFVi7epYd6PcI07fpzCA2
uvTilHbzhmY/WoJfs7ySyyfWYCR/Ta01rzWDQ28BaVve3xBwSS/CfJVvwsUoOnrVgxeM9N4r+QHg
/xgEU79xRbRaJkCBJkoQ26n6NNoofoZ0QlRaQJoTrxWbQC4xUN6mH1jDrOIsa+5uT3c7Ra5Obk14
dDLEE2joEFl1j4Zdf4ykyW2nyr3c/+sbLCHVNkHn/9BY+R9lpHa8QMCNVv9WiBK8rPJBo9jVTL9A
BlW/poaP+hTi1BtCnGoip8ilZJabnVdRzT3aVRPndzKBjhVZwMMn3pI7kbuU3qcflDekH4+ptzMk
Fy2dhOZ6Ufn7OMxcNjCko4lxrKjVpsnLdF3QZkdrAUtQiOMKEW7yFQyozAgl87k7V1mxzDG2qEf0
FW9MKMfEbMyt7xEspM1AXXOamd3Q/RUG5oGbiyugq3BTKfNPW9t/eoc2K6B2d2153U0KTYseEoDI
8JIHS/dXu1va2OrFP6mZliz/XCCei+l+yzbWOK7UXFtrH+OKdN2WMd4/jS0dVahOqVAOHWPVtx2Z
CQ6sQgDfqANgszEQt9QTemf3w18t3DPJCx/3NbjOUGYP04z8PvK/XeuGtGuOJSpvLAbcZF75UTlz
TZyAeDI9EBm7Hx/J8Er37mRPmDIAD8zhK6BsZC0aBDzgfKT/OpRi9xFFbRV6Q1JbPrugezcHMggK
j/wDjH/PhQXcgngfKHKcTtbS762u/AaNwXx4F83ahO6uzBCITXjnxsk/jRbAN2ugR3RIwWHQO0Ec
FNqJdeK/RgtKwSE3zxFqEUfcL2P4jFH1BMJiTBwDtZr6QDzc1a/M+Umsl9ZaGZ2tOHdFEvfZrmy8
Ih4HLuy+U86pvQjPtg5lS7QfVeu9qolXm8CyJ9t6q1oLZkI8G7o2tkjfoGwcn62FIKkERfoaE/ML
7qdtN0mP6oueyKbgt7Z5x3VexyafDQyuR/RbzIvz+N534GDGwlrbjPOBATN9mBJkeoz7PAyaUiY+
zAHsxibCwNZLEp5TEV1Tr31P8/w7m4Nr76UYNmebO9dbGBGroN82+cyy9PN30r8IElhiqwN9ahF5
4gjlBwcyIScotcVXHfbHYWItiZJp5WCAWXk12etjh02DhwVXSZ/p70mp5ykweepS68Ulz3xr5fVF
V9HNKEKAgKjXh9KTzdq1ymWjqgEHHrbNAMnVasmJV2eofgb3ete+uzeDLy9h0/KSoMfZyQIlyHXm
PTPFunGDs1VPcR+G+TatkaV+5V81rBwFYZL1hpCGIZlfooSII6uzGVLGAKU2lMFqiZxbV8NItS1x
vC47HzKP6QBce+xmx95m0XBWvRXuZGU+h3dzSdeVcWPT25igFIDpKQAcWNKwUq5rKN4tweJ/RK84
+V1gQlnCD02dcQu97GOqqb+GkXX3aszWbQhhJSd7nQn7OagKxICs4QvQ3RnAFKEkwlNyS0jRigqb
+QfdkoCoXzJ58/O+IAAuCtYTtnXWe8wUOe8Er5elwn6TmzVaTDcKYi+MtoJc0rsutlshqFkDYkfb
gu8CLJdh87eOjeD7OkaE4UsjK5wIB9TDNRmJwB0t2qScdDj0jVljB+hOBIOitAvQysnlqbOlz5HR
4npp5hu+EI725hlNysYMin04Ls1TFj0FqQf6MhCZ5hS/QbTR2rVo3ethpLXKIDvDYVRuegEygSc/
sz32oOrqm4sbWwtUgqS+L4litGePzQj7M/qp2JJlsRp6Bz82TpvEretHUNJ7GBtJhrPhMz36BR6e
vpre6wKFtTF/LD7Pe2moj1x31pWp82z38/xtJAjxqLZP6N2d/hLS4gFXcJTahK8ff37JpLnyJpyj
4TRhNL/7nH9+UVXrgJ5V5ZqgDe8I6Gttg7bSO/wn5F00V/sei6K8IXrsS+Q2mQL/TgaCr+uGLOJx
bg9sahJ7LH8wVcvrj+GurXEEZWjzFXn8oIAtavoAK0Bk3spmyk/T0Uv98Qklib/Tdn9267bZuSoV
Gz7l4EkIaXfKLwgzxvR7NoOG9yqb9ZNVum+A61ggPcDAoELxJ8Y8vFm483ZIDlqEe6iJOo3PFzm/
2M2la9kr59BFc3CR91/aFvlQMFywpi4QZ1O5RbmsnmbDO9WFBx3i4M6pbT0eATmRYw0hN8XPP97/
YEYTpyfD2JijTM7G7JaErmXqCQpZxT1y8uIn0cM2Avv4I/kTtpaP2sLkJAG198K3+0e4Pkq3K3hM
gVezLojLGUqAIeqORrNUCFXDKRZEnaM6UF/VMKknsj6RBMwhol+6bmduhVLiZxPNVkM+vTQMhf/F
x3Rt8XfG/XSsWrFsWfLna8RecpWRs424ys7yv9ClHgCf/+yKuc4urEInrxwr1KhUUSC4SiK0ntZ4
XFxiAZhDFvwpQbG2mQ5hCIk2tpTcDaauftnK4Qe3xTtD8rtQxrg10tB5zhcYR5oIYlNn1bWwJtCJ
kQx3MQ0nNAz1NUCedFB9qPe1MOKJQX7wFu+UumF9aUblXKfCp4nOzbb4K9tNgKHsPIzcDEXvPv+8
5wOiPpeC8YungicfeT/pvsFyLZrFWHeBE3D9v6dTiP+OdH3ymNDZOE3/DARabN25r7eBpGKyK4bg
NJgI3UPDeO4jcFUEO+Nr6o3bVHP1TlNov+d+w4UHdvBgtJHgKq22Bj6j92Qmb53YqPYzbefjz3fL
7dRfTeXIRaWZHtPW2RH/BIxkhxI/fLBsC9clXDDUATUJ6qb+D3vntdw6km3bH7roi4RL4JXeU6K8
XhDaDt4n7NefAVbd02VOdMV5v9ERbFF7axdJAZkr15pzzAmZbZJH+bVDjjvXDzat4uzT09XMJh3d
t7hf+m4mTj7tmhPJK3st6ji+ir6/6UGRHgOnCFd5qmiQ3q92tD6/7qJAehldzbRbFTW9WGQ78yvx
F/1o4yIbk2ofc/pDlXLqLDXORf9PI+umDT7jr2ZCF1Pn5ouHRo/Gty83hQzKbdyGrKGz8jYbUc1k
U9JDbBq59Rv+oJO5WAZFpVZg8ZYOOsOj1WTrenSjkxYl1sUIw2CtTBxQjWZ9qWoyTubYDhR3U86/
jadRzte0N2rdszMR6y3aQmI3pDr67c6Y74UBGfIMNUu3uI/0QxRNP3CmhtfcLpuj1Xv7+7P7w0gi
F9e5p22r0DI2ReGjJc87ikSt9wyWbgOVD0gt09XLt0ha+XKk2t2qwQsXrLIWsMkuAuIC5MQfJKen
0hMXDWPAoqMTe5qKYHqk17a5O/UDkoTWWek7zO9Ucb4/IA8rznrwHBCuA/EHU789tVhmoaaBMrrq
s19HJ/H+NQr0fVkphhBTWZ9NerGMw7lh7k+xD7aHEd3LPpwqjf3fVQxQuvBB96EtBgxXdFS4NMk5
HmnhRNXDMJnIWHUqKJlRXOv+1g+LifXE73dli4pSmW32TEjRUjd1cUQr/zMLG1rUPuLIODTtM5Xa
z/vaj7G3WmlTqK/wmj0micyeUz1rL3BOXrnukrr7tKy03QqLZEAwGd6iaH2xR5hP9nsss9epgdAQ
DKhCp1ImR2lngkh6HB6unQW32mapV5T77eiSZz0LMU1R/tC1iZaUjeBG2VH0DcnT0efEHHM/Q6fC
tNjb+rHNi/SQmt6b0hgd3D80mnM+OKgNkSTWonPV9NV74oOqp3oSTh1s+k59mQmdfNmX1YcXcpZH
cTiQdazYKBg0pSdTSHVEv7dkY7Cf4prL009HxgUVmukhBX8yuiYNcLp73R3ZdV9tkiGjxAjqNz+v
1inCoKWGSGmJ+Ravd8A9nMYdhGbLD958J997Gi6jdAhe+16x7AJjOfUEOFzRdf1qcjcBtXCDEEG4
ia+sE4cKtQx8tz0OU0XJ3InHuh9+wqOq9oWDalSGlGWT6sp9Lt1TaUTNmmpvYk2ZPdt16H2xQXOa
a5NVLUV7aATWtYr+3qJPO2QDcZyfWq9kiGgMKda6iY9dWkdXqmpdQgehmRmHzwo80LoKo6dINAZW
cM/ecvq/+yFARuzSiJa/O0Kgbl7btPWeGIH5jHfdTwAe3msFpZrUnojWe8pWgzQvZ4BdeNcK0PQ1
fA2HPNqg8wtWoaWHT3pk6ftWHwB4MHMGkUZjfmEqm47xSFDRyDJwK4VkIO9zMJhblrle+g806Xd+
mrNw4+b+oOTkHiq4VztOg4wr45ep76sHnCc7QpAR4xddsBGlOWAi29S5V1/zoP0lVciumJKziQAB
k5OqoiNTy2Kt8lh96cZxqIrukHcW7yOwxg/NBkAXU8WiHmhvRpx3B8kNsLDlKA+uR1w4fu+fiYzC
r/n1yVG4h7uVo4yKt1BH4H5GU9cc4l7Kczg/xDHErM6xHlD1JDtbMehM5pNvXkz+csJnXchU/she
ypRaDJ3F3LXFYWBX6qKMoDviBmSTNSO6/ua+yGL13OUWrKDwqZqV3AA5h2VSadVOFN0N6b59ShxU
taUfVwxr7A9bJcEzQ8N437bKRBdDy+i3X0GQD6xeM2WrHuKrVk+wC1Dg0kqhUdO30bbl97gtgkpf
hmw857R2jxpizn1evfmi3AWlZj259LQpkrxlNv8sNq6d5xjRuZic8QDg5LNMivqYFL59LDRxTvuJ
EXqTmgcy0o2VjoDwkA3+Jd+YcuCVz38PIk+sRLql4JTLsirULR28C20arprYUcmrNF/0Fj7Zb++i
SYdyd/8oqvol0TzEJXb23dKgc83XWW0mGy0L+hf5KCOt2XleWJOsIL2dBkdqEyTag2QHol/Z45PN
Xc5CVIU1wJPSfcy80FmkSCLPcWm/ByFgSH8mqkRd4u4T1V/bLNwZaF/facAPNBSxBsIgMNdG2iP3
mKC6dJFRnD2xrSdFBK6nil1R6y8Jo8ENuulpTf5fgnBBi7E8dMFCH8r8Yg04K1xMEe+Nep+06amf
aXhO1sGZuxfJfuY+psClaLlecTLwsSA6bwAfrchQ0FYtDpAdMH6dfp1ubkzv29TY1mOmoZxUJVNU
7NQp31b9U06vBzFVTePk/gGXramf7RjKREICbMZnFfi2ecMw98ge2V2o3dW+g36/VJPfADUMME9J
YzikFgcvHUDprhkFqFsn+oSELB99a2W7HGk1XzVPlgeTHfIpWGqakLu+tUaOXtMv16kMTlZmdNUa
iYJoRFKM5YSJiO6Fx8zsm1tggopnJLZ0GOjO5Q8fSMAUJc/RDwYifPZqmrFag1OgTBFFur0bcF0X
+grGj7GsO88+onFd3cGRhuq71d0gpvo4XlalZm9gL6C6AIm/1DsgMyAe31r4bFM9pkgfEJV0oTYL
EAfzrSsRfBTRBAbcrDZxWEFOmfc0xaxIs63s3T50bYe8eKimlcBod1O599DHentOnOoMhGJYlgHi
Nvdaqml4U4wRLtKOmC3PT406RW1rMttJZDC+aXlE51tpK4uWzzPiwGsaxFfVSPtiwhlli/IkbYOM
osZCvJLaXbSzJwnbo49gY9Ej3OZSE1vhh/VONyhNAT2nq7TVhkssCvZm4JE5xhl0Bn79ZZTarhrz
7nUaDHPnwukQnZcedA0dW28H1WkQc6+wy3aZSNxPfXbzpwGc+UPSedjmhgNWPRvvSe2tzSGuWSa4
k1I7LQ8ZJCvGAObrvdpxCyt8YNzDYbrH9Xp/G/qAD+83L1zQvt9/EilxuiSMw3EAOiBiXhtVKy/Z
cy7ifptAc/lMHvpIHr2wGG6+291EnYlj0KO+Ggcz2VbMD4wpMt/0vjPpvDcDOrOeMyL4xLU2mcHZ
bazPu8A+tKONZ4HWgIHEgdPFJdl+r1pPflGAsRCF18lHUFfNOBFOE4yeFUby1q2/flsjKrzEWmfq
AGb72j+hAE+XhG9BQW2TkvYs/IjSYGp2L9XWRUffnMqpWSuv43Z0tIPV1N+7ymRpr8KjTQGLvsjp
sPEn2ffCpwcuUFBWcGueOt96YK74zNVVXEbpkO5VYOUZYQ4wrTLeGi/98BJZvOBKfCMN9lfSYKdH
FCgXSYsWl2Uke4hE8K1KypgNyWJtvR94W7Rmh6JP+1042l/F1OISqt0I4JQ9Yv+dj5YZhRym6Drc
8EHIxzTNd0A+PhC1cdAT/a4oOA9mwZUMgTUmrOK5CoLrBKjs95+fYDIu7sine3QnbVF3q+vEEHTE
+m0qN74NqZY9SNblHccyGgBd6+wmp8JEKut1qsWA4OhcoN5B9VAU03RGeGotPN3v3mZaLMNP59DB
wrkWI3/NjtDuzUZGzXNuqRlVqArj5lFo85A9gA2AMls+6o57s5phl4Al+dBZQSZCk0PTr5690Xyr
RlzZds0hd0ZVjWYtt/eL2ItpDoGFeaID/HovH9kGjWUBpnaHdw+RadalO8is4zLI8vCEhGLbBumq
NaP6KatpKHVFgS6Kym8YUCW1VTJsrCDfWn25Lf3yk+SKvW/hX8/0KN4F2bSb6YlosOGRFuWZ8LJp
Vu5xKqHy6t3vKF3RFlcUepSI2j63fFhba7PpYa1DqrHT0F9wgVxctqlTQigy+r6vyTY7nPrlVW+j
G73PJZqUi9XhFU+N9L2t1x4e2KXtI1cJ8V74Trn1TWudiQyDvXjCDvFA6Gg575zIx/vom4lY1/XC
N6G8ZNnYzD8KCHldxZxNhM2GRmx8AN91Gk09QtaREvmtcWs7xXvQVj/yuhlRmpZvMmW47Kd6vxvT
aK9XnFKa8ZiNAb1e+cQpC5kftVyPiYHNhjQton0CGeaM3eJVTguDrhUhFYJhKAKEapeOLb0+kFJr
Z6xp2RFqIdyxOZFyUSznzj/s6yfMC8YDCVIfNFPWKTPfSxdGLkAz9ryYZDbEAOG5KQK2IsdgjGJc
pM4MvqycdxvV5MKe57V4IfiNSYYS3gTn2b0h2EdB0eL0JEvMXitJ7GmXfBeD8reVVVcEo4DetMtd
ipBR68ofNU3IjV6bB/g9uIy6FYkCpOd0zrPycpZ6j4Co9GiX5kM3OCDMyuhbOgsD+5oCys8YQJbM
5jauOgu9FGe3rLiOUKqqRLFntJcqzj9KWJTLeIpcBIPazzT/GXLwQMzlfEqoVqsup/wccDkaVd2e
MvYxiA1PML7BgHTpwtcg+jIQSpdCk7fM9t5jumfLsWGl8s30EhNl1yehtjLM4M1zkMdg9IZE1jgP
QxBfpESuTKfO2SFef8gAzUKPyNQSvfwSMDvLN/o6hnHRzqTcPsX5c8AFVcXpS1AOe1lW3dbpKM2j
pnnsA1MnusapqX0eTKUUuheYBbiKbmPo7V08ASTItNyORf0cChB3TMiQ6H8H5t6vBOmbWDPyTW54
6KU86yeh8EDCHKbW9a8cgSI9Ld7UGDpnq0AMEKfZjzo1vlUBKnCVxO6+tqvvxWCT+209piADqo4q
plsQOgIxEAk79o/kW+OgTXHb6KnpGg5oA4zt2rKfhyp0f5jNhfkAQwL+o8vokMxhCQby8RScMmAi
m4lGMGvp3BY1GzXbpPef8w2wGV7spGZ0kuyCuroUrvOjgxsVmxpzGmwWZsXkpF/WRfJRtJ5/zKJT
XlbD0tVMD42WXDBw1xnN6YE0mJCZHl5wpn7mPCLjdwvowwrLV1d5TFE4i7kdVuVEwURB2rf1ikgg
GtYY8xEjBJrlJY2ZnBHqsZngJq/FtCPhe9qg8Al4SdhcTLTjfaePS72BtYHm8d0fcVayfK8lTVfd
4KSYFh9mwtlvqg6hUzAPIyhvpY/pUzbjFSinwM+WZXhF4dcafbqaOj7fnrAWhPkxJ/CPGKjgKRHo
Z7rMvLihM9vJmUnnWtlsiqr8tAu33XAl/ahGOAMlLly/2Gd+0N+AFHFCmyEKsly4Kv+E0Y85R2Q/
JhiSO+6inZM0n4Hm+gvGVl+iYalSkTzRPd2W4PWQPaEUwNKzHwEWQRXBVxTgAvFVYG4sI6rX1VSX
D1OCNBHt/KHnbl5qXl0dg4rxYq9RTvFeov3o9G+q4RdU4l4rytTe2eMFNeQOBfeHsPSBJbzEnOmu
5Og+1vPRo3LktR5yTkgQAy5TNX1vYSnDuWjWUdNVHD/QdrYXSCvWo0ZJCCeQnRxYKCYCIgGIsGLl
MEX9EpXd4+SAxqiRpmsopVdT6cLaQ8BotB1rIY1oZh1lv3Ii+6URWrFyOj864eEOjigWHjwYn2wi
8XoyqE885rBrNniST2W1z6I1NY9nYdxREFNXZRXtRj81V3SgmfkKhfknIQyjVj81Dsu6nx5bcon3
po9LmyvdGTwO7iE6guBXW8k3Zkxk7jD3WSOhppCBr1mWNDNEOtsz411KrF1F79+2FAVSR56u9s0h
DQFKLkKQqChBpHGDD2rTZuXBKHvGJUP6zk3y3lgZMkJy+xhdmSBQpIZdg9S71TzhVyOSfyO1kchy
OZ5w06BCLjAnINp58Ew07ymIR3QfZBf1Oco9cS0NuYdksndb3znWFlVkqHnbvk+vtjtba5o9mJTF
UNVPsYlXxFaok0pv4viG0a9u/CuN3Fsax80aFxbGvGJ6l3CIuwDUpsbpPzUfW+T4sL+9ZtV63rFo
Mpux0QWGpcN4MtxLzpvcdqNL1lHhboPKQFEBU2Ya3eVgdAO8vHE1uqDW/WrEnI5+rdCQMUumzaS3
Kt+TF792cYfADC+8lvGCcl5Qb1kPWXo0lFzrwcTwcb6pLZwQBTPik0frR/rNU5ZMXyKO9bNmxNVN
ZmcrzndlpJ2TEVmr5WbYK6B+HxsX3mNOz7aKf5Utu7CTjfT5surRZAXAKagx0wW3twliLdsY7NuC
4cnKMMDM6ozBlgw6TyoxYcWhKaOZLapFFVCwyBgFqGkgOg8n9+L1zgKDMewjhLMBnpcEFx4sj7g9
of64anbAcHPu9N6/VcmzuJu5S+M8KUrbytdpP/txCh3C0I8OXKglUVI4SoaEJqZD9+egRIasN3M2
RtG4XJe6dnaI0mYcao6ftW2jBdAJv4VJEOzxilqrGMHh7f4VOPLfv0pU4+6s0vtsbSO+SVpUC6hG
DVVClNwyWZI/5ev5UsCGo0x380f4X9VqYFd9AdvpLpgEVR9Cj79hLA2+V8G26ZDG2Mb0gUmePKmq
SdAycofFXQvwIO6am6tsh42wkt+F8QHoaPjpCcSuHBWjlwJMNvNexzwyVXFPDVc/v3R920+eukUh
y1mS++WB5uR0CBOrwr1fLi2ntb9rBgWkSQv0VknubY5e94epqZ7tRqyZdk1HwMLaq1uNnG2r8jGV
lnYpU2vHfvhLNG558zkGHqde2asQmfJXBVTaTbV9fyegeLrm70u7e88aIFt9IZpDmCMQCeu4uUFY
I2CpNLxD32jBudU4CWLWrK/0c9f3toALn3BvvxrIKRFsBulrG5outmaruUTMBpceSNWl1TOw64Ni
/PRi8F2+8XA/O3KY5Rbt3Pa5w9a/koPotoZfdM8uUu+FNrAPQZp5yrXMXhtaMUe4xYj7M++hQXe5
48ipVkbnGC8A/4vfnlK6G5UkLbH3zXNUaD5w/BbtFPLGflWUrrVyJeloepTC0NTaJiClu2tXTKag
mzCd7Py8e5rEHChqxNcxBo5n+hAOYqg6hnMMaoWQztc9+j2ad75/dX+I6Dojkay75f2prjvBPjZA
ftpN/WgNs9MMzTTpX1b9+O/voQwBtsD5dgtD38YQCdml04vhMuQ6ImupWdRP2Eb//Qdq/lNf0LOw
deVv/vIH959N+idHieF8f1INTJ/gViDRiMPTvx9oMmtHIIH//d2qzJDFxWjf06TxL9kY+pcAEvfZ
QCkcGMN0thRNxtEMdq1LFAZImuLCbPuooOetBXPRc4UWgRlxPOyIcov2tq6HcKJEtwxbGX7TxmCv
OU3DzYz3lHAcC6d4DVgCGfYHxrtfkR2/W1MWA4ftvZv/TjeCLUbE9ivt/WavUCuu7k/LPkZvxKaz
aVG6za2iaeayTWUCnqdgJFm5nnOwSc9EPQiPqiyMXV30ximu/YLZVS0wUdo6JUbzbZxJFwSlvNa8
7o9UJ8mLXhSj1+v96pbjl2Vo1da4w0WYuoAfrFW/At7VXLswMTdtadrWbmrLYzpHGRg2mnuHafSx
Nmzs76UzK9EbM7noNSRKXrgdtN7hPjXgP2ku7zcCWR2AIPkng5lhPmSE2RJqi7839PF2srexKmfL
wYrFyR57jzG97z95HaoGlrh82Xh0wLshrx8zPyNkBc2CXY1EPt5v8CqiEZ4LN/yGZdPqHPXpbBIi
La6kNb23tjnuQy+KN6mbZGtmAeU+UvuhZTh2/2j/uxXHsBN9M/0vvCLmq2pPHj2RtVS0HzCoZc+B
GDaho5sPRUupOhYVIFyVW5dmMtk6Apfjb4XDRtNNZ6U7aFTuUJW8gY03lIoKOXbltpFd+xgnCFWN
GDtbNSmUQ3aZ+jttjJb3V31/sOYu7hBjzbO94GQjmeeEZBzu6KUAh8aC0Ul8aDpOrf5E6zhBy8Hi
Ve9aL8Cj0jEKvz/MVq4qcpLHqm7kVjRRu6pr1IVysn2GvKZzqwXRJUFSUKMO/ebeydAzi396jmNC
tTeeQJtuXPnidHt0ufKW96o900+H6zc08mPKEO9nWdZdCg5ep99aXcVY4Qmvxj2gW5w6AlJph2eg
nkfL5jAdXFVizHHTdqXL3H7yEOPiXGaDImp4w0jSeXIi2ndBALYBUGh1KnyolUOti8NQMTiG6gLM
y2T40ZvuJ6L20SzCJ6aT3rJks1jfI0X6iFKHT/8+B2gbbuX8ChCU1jYM5Bep8/8r8ldZNil038mI
fqpJkDuZBr+sVkXqJnLrq/fFdCx84zMvO8SvdjTzqsRDjzPUZhabb+zBF9tmmq5012LqcBcWKYjg
GMwVFE77KyXRB7cGDy5ydA035aEfvJ967IxileTJrk2NygQQom1chykqFwPvRCqxJPpFLGnsCTDm
MsXUJLOF6xbY+0Q+rjMQJE+o28KHNJs2NXnR6G2xSfpWo19GKGkLe56BOmRELlAOrACQjJ96lKyn
EpcgUrqjE2XuwUSkBXSHykwQfLIy5paYXZe7cZpzvHR6PmjqKHdAUg67csJh2StkOWucyR1+Tqc2
KW5NE/qdYaECOYFnrZ78pO2YE5SfHZifvWmk5g5W8WoqfLRA9H0YoeCiaI0UHQxZFMwKic0S7k+I
KK9jSSyu5ZqP3CQHoF/gp2LvpyzBUThU0xczcrYTH+XWzD2gofpUYI8iw6KqGLQ6Ep6svyr04RpV
yC1hlYaYWYtqfKhwZhA1oG6esjDz8ZtFhHXOK/ebM30LGpdxuR0sIbfuzbrBRlY4N8+vEHhm0P6T
jdNTbTc6iVZDpp6pXJqNV6MuZx+jxwitEe1ruyXMnXCG4BzhoUo8+aMZ7QKxV21vk4wivs29GCwG
onkM2aWmrz3wmXvGZk+lUuW2ElrAGb7memslOMkWHgVF71SqJ9HrEE4TDEYZMlzD/CVk8eWY2peF
13OTA7OQg0J7bmTVgz5q+abvvQ+z4xgDw3vXN+QduoTBlUYV7xrFWDyfzQdt6774nXAXmjDAkif5
ihVXlZwvB4AZ7AT8xWGy3lPigsAGOF+xLr9s2rl4BdxDOSFKgX541gQfhIqmo4ybeTiik+agM0Of
cP0kDDDcmMZN7XOSDYvwR9ob0ybscY/EKsTHPVFBqumam81GTLwRbFI6dQQ61BRoR6vwwFimcXSz
Emculj1yw5AehBXhyXTYwiyAcJZ3OdYaaylBjRIkbTPfRt1eIwZtHURVqaNvfYaS27iGvRd3Oz8J
OTPm7lGVFgL2YrIW+gi7WTMBsOSYkBGCZY4NM9R5EK4aV2E7GyiKETU8vGLQgNUWlvz3xo0+USlR
AJicR9jCOi95wZB8dgmTWyInlPkWK8SYBUDUCMTsGvOLAdV7DL61ja0XzWdPjwWhESUGImPg7TUd
yhtmew0flngLrRr2C+ebZHLDF8vd9O3PwYTS5UYG3AAIhSu6bzRDikWkqwH496xP1fUnchDjVhtX
Kij9RVlgycor/bPy5giV8sVpI0A8+GtZ9dn2BrqukUfqsYKVx8l0/EWt/5aPg7voW91Y6yq4glps
nLXRtBb0mdvYXsKyhdroBxukiOgA7PxzkgZGxMq7sIQy85wRvyIi57QCfTeOWCe4nPjl0LsXUF05
eu+VhwAIFhCawO57nNVz2rN80bHjYJCPJpYw1z353kelG5965+8b7kiU1EW2SfRzoBAO0YO2NkgY
dsLxn/PA2doyy1Yag+N1ghTc1X1715clIFqDf87UNjSxvgPK+7Jq9kJHXSbL/Z7puDpwl+JW5Hwv
D35KKBb6BwIWRn/t4yQtKpqG9twaINdzMQZIE/UG+82Un3A2ID2odQZHTn2wjTw/i8rLt0ViyEVr
xvjXws7fFW+DGH/e2Uz/P8nT0GFQ/d//l5b5tyTPTcQQCOJf9OOPWZ73H/o9y9Nw/uXormfpwrBs
ISTJTb9leQrh/MvDaohAiCxt4dkEdv6e5Wno/3JNXbc8klml1G2dDO7mtyxP61+WqZPpTh6JKaVl
Cet/E+V5j2X+Q1CbCz/MdvgfNC3bEdLkNfwxaTEdugZzSTWcfOw7x4CELOa5i4Bo+MgHxuwIe22V
UAaGmD6jV3OoWmhu8D23bAPajx3fCmyfSE6N7II9tbgEdUN012CuAdkdYIXqH5nq2O0sla49UR+7
UIVrWaX6xirRVv/ho/8f0g/NOSHsz++GT9ji3tZ5NP8WO5eYRIlTrvUng6ExLvXBfwkanyhxqG0/
ojuPE6a9S58BmyTMTRAeSNWm8pxr5BJGZmZv6V6ppzbrf9Vjb+G77dOdGoaQYm4KzsmczhS4xiOT
GgMSTe+85/pngWLgjYpQHqcR+byrfOe9CgFeu152VaGpHqTK+lNiJgey+D7+83sWczT9396ztKSA
f+fq0pqRad+/blEeEN0q/k8QWzgMyqaDaFvGR4JWdr7s/efAmmoqs+ajwP2wClCAndlcSuTy4YFm
pLOtDJbbyHO/0Mv+aHw7PYeoR8uMU9zEuz6bojX+IcfM+GuKmWcZXGIOVzUXNxm1c7T8H16rjRi0
J00zPWlU+7Ogwcub5eR1HeybXFv2vVYgvIdJofTvpibihyaZvGfbStiMcOqdgjYBAsWGu9CYvV0R
k1nkVbKb35/eH9wm8/aaxnX6G4WuLUzsx4RV96gNt3nw6z9//Kb914+ft+TQiObz59MHw/fntzR6
EZaeRhUnQMXJm841xADCi1dCaumucPKYGMHYbE8lkO6o02Geh/b5/iBi4/ev7k8N4y1oymVvLamc
8odckAGhLIAiac+etXAasjItnx5xwPh5LedzVSXL5MGBTjAGVE59rkUAdvq62SFLCoF7pN2eASOV
p3TSYNn8A47P+BuMzzLIpLO502yDB+cveX26CeuiIWrrZFU/kgg/XZImFcHVziqFCniJZ7YiYKVy
V3ve2Y8TppGlLa6t4yQ0oDJ4ofQ5loGt15sghKhRjFp2LqQad1pY0gbLounAbD79h9dtzll5f7pj
KNLkvCJbFO9kxP/ldfN3cTc4XQq8aiw5OxkEmnEIXRHAAB+N4+l1CmqY3iJk5EZxcEmxHMDj1B4H
aBU9QgNM9+GTa7XW0jcgTN4n7HHsIIq0AYUjEgqeQcoXpxEgLNzmQhDLl4Lw65VfHC0/mw65D226
0uRLVyhshfTZl5XhxEwu48b9h2XRmhfxv7xh27EsxwMYKTyKxT9fo/AhAhrKWn7ybWc/TZD2jCwO
v8BxwI5lUmNitANc6XF8IB8VM8euylIfyWZNJBpO0p9pod9yWq7uOGEKy4Dl0OkOn80yVjDgqN1G
8S4mzA1mnm/uYhPh2h49+qA8Y9p6kaAmX0q3Hre6omc1aD6eZ80oTkAcwPWM4VtRJMeAmLWTHeAG
Dbqif5joHS86y3DeWJ05umi4PTs6Gv/5Bv77+skVYOP79bgo5qXpL1GlbWP59MJFeOQ0trfjlniE
yqpOTehOuG95Sh5mvO/jHpV8QqLTIPJ2zXxfbSt+CtJKevM74h0kM5sz/dv03EnX6Bf3L33lr//h
9Yq//TZdXThCN6QBB8fmRPvn36aJ/LvQY3rRPV2qVdQMBoyu0X+MOe2vVCLHFzsV5LClavzowHQF
TqQfkfI3K0NHvOK6IZ3T2hy3JVPX2/17RpaRpJpqZ4wu5iGxvXiDQsSix25i2SrMwtq1hi+uyskH
/LBYYmp/+GYjH35jG+9WIT3GDU1/yPTzupTmlgf6Jm7296eUM80xMAD1IocKGQUBFLL9TNz8FCQX
eKNHBFL6TYg0RqfLNHuoKmjTLZljDNqbU1RiXhvmHLI6hCCyUMovz95s7E9UO1OyGyBKWHHZpOPC
2dDBpE8xU4yFjGxYvfaH15ZwuvqxON6/0iLd4DgXng2z60EPK2PpjULs4zYa3xtzlu4L5wUuVnse
elI6pOIQjC2byCrTrs5gv8FhRhMctlavkTeWAvqaVNZSn0VZd2WW1GBgMPnSV2Y/6qcp2Hj6AFqi
tSJKJgkAw/PiA+t2fWlDjju6P4LkJbASqG1u4wAeCAZJ3OF2f9CSI/nE5uP9SdeaFg0oK9+NqDq5
TaLxofODw7y7Po+RztlkJMyrCdzu9J+vPeNvK6crhEdpZUvHdHTvryt+O5hFazCZPcYAwNaojLTH
3g+/3xs6pZkMS4+S9VhEXrbX5WQ90wU+3WcRo02YqC9beaDTHJ+8PjXXpQNbJI4I0qryo5OU7vH+
nfvDSHn2D8v+nYb7p1XQNV1ho/a0uYEQlf9lp+bjb9EHdtkRlS4a2DSeMsKicKjag908NFMc7lqz
/FJcK3t8OlhSRrFxMFSsCyzKEOtKvHZO8QZsxCO6iXaK3z2CEYT6o6zxOMqGuDobcSY7/4TbO1oy
VxUffje9ex1SU2MyxKWz06+Ihi+zQCdG9sDFJqogItU9N/c1E5ZtHytzzaXanSq8a0dBMAjcUb9+
bjv+U2Unmp/xsJR0RDZR5ZGOU8BRY/6ZnqqpGF8l+gxVjv77oGvhHs16tm6TQHufWkweZdm6RJAX
4S2szCdRWNo/BT//rRqF7m8LjE6eLqjx3L/sramBGt0PInmQGQIghuQry7LLo5em6TO+o6sXZtOn
ho5mpWSEQ5La7v59I+r1a9sVL50ZGEe9M/GKDOC+EHcWq4mkw+0MSSKxtZew4nlAb/aNXN61GerG
y9AP/Zr2qLuRMTqZMC/kWtlGQMejcFeO7Mdn0WX6MdPaenF/ytFFQ50wkRwAn+rUoHBB//oaG329
/S/Czmw5TmSLol9EBEMyvarmuUqz9ELYss08QzJ8/V1gd7tt3+h+IYoE2VJVAZnn7L02eejD2ukM
65Va2GOsCusWIsy59obxhRCcOOvdywyO5taXXbnn0D5MsvM8FGhmeo3aFvAJ80Yg68yB5g1loMW/
X43zjf7XLzRLQ55bTGdYvTH9/PVBoJu9nZuU5/c6zJM1s4fiGYgMz+9xNE843opnspYvEcqwa0d8
zj3dN8D+NX3nWcI/b3J0CCspo2rTyNabsMjhqjTafhUoRIukZU2x01Nx+WLoHrYzYl/3kykTLQiO
Vatyb2wq4nJs5ZojqrwBusFbAR+FWCR2Xe+/1njTVfrbH61pIASZwAFOpLH16x8t6sDQYsEXzIll
tWWKKJdC70pKP9Teg0IjrwGTJzxGV/zHk3eaCPz+PxskxzvCcTTSYqaVwD8WLzEJvpZRFda+GIja
BW1Z3Q+SimfJjN0a7d2/f7r8Tf/n/7NVoRmOYauEe/z2nDepJ3q1lbl7D3Ldrmets9famCn+/DL3
pAD7zCYG8XYXgIvbRHGJ7KTQtD11g/gBJe07ZHT1E3IgohU1hWTtZIiPieUbXDfTk1UY/pGuGswy
2SuPNhRsys21+bV2Virimq+aX8u7tMgF9qRoXCdlme80erZPvf/qpHrxht/a2XKsW5mpSDemBkvZ
5RlEDbBKro0TVIfEtYsVcJbqHUo67qvM/7BGRJyOMrhnWw/ao9EZ6tK0w5ApxW4+Ia800k0GYW0b
p3sQjWef2rriuVh02ucMwOoYD8m7G0RbtdKMtwHTgNrX7TORQZ+KHJlsYbcvzZT2KkBocTdtQlDh
1hOWQLkK+hFXUE6IEhq/nAaUf+U3658zFHGN0w+vZK5H+8qijTgHBLgVQOmwMd2jY3QoBCbWcmmE
yKBDIKdhzPrFnDS2Hnagi9njtbSIJDr79BY0sG3urVTd4WqHmk15ZLhhCtcfcy0dHqO9wLRCULHm
XxNliC7zIRlD2giF8P/rG/Xn05syAdN/TVCWN+x5XfSPL3Brid5Cae7shSb1xQBbYKh6/9xX2SHM
szcP0+I6NLXmCtDjLbZa6rOeY5zrKn379+/2n1UnFiIuhj9qXJpuUA349VLydDcyyAZ39xVQINvz
wE0YtKQr03sLE1qdKj1UmGspcV+smjDeeZtGEWIXlY63yHnMLwtf9HSV+0+taamXECofEdtW+znK
9D0h2Fskn8t2MvRRj4An4YZvIe5ERHWFuvn3P8b6847kQFXlVjTB6VV7KvD9875QkBRFGaWFKU+9
3L6rmekCHaYtPW8oMr80dg0afuzKVaqmwVmEoiI5jzEy3oxzAx9yqRdq85RyT7nTnF1ePY1G6p1K
GuXPBpHU2Cmd25C7/XPC9Dk0nqrxPmp4yM0zVsLgQyriNP4aL8oedF85RISmnhWt/aBNIc5Wb5TH
UDGQdXvkYUpdJiC8sTKAWHKXJFeqn5i4QsmfLujKeQtzo1t3QUYraWr5+xEprK5GHyQp++CBGa9Z
hwi9pp0QRPVKEHy6mnfnjcdTYYRMUKvkz7SoD7CriBywEtfIvEFL4iqdtdB139n1BNLs//0j0f4o
yhCNQDmTWR4PCh5yv30kEVoUVSoWbdbZOTeYKfReKJtIla4ePdHvm5Zozgg4sKLckbGqMbmXyjWe
NlpsBKtae/qPX2v6Wv/6BHEcobqOIDCSuu7vM1AZxz4zOQxnVSj1bdN61QJIZnprRwBCYVY71yQy
ohU622YX2ERnBYWSyf94jFEg/vO3oHisGTpVDlf8Xv5gQRlUtSbLQ6hMFYyg0r82oEzEGnaXs/AU
pV4PXvYIztW7FEPRP4dGvMgLL3lMJCrnog/Ja6RX+u9vjvPHZeSq3AocLiSdj05ov31mikgs8n7c
7hATTLPSMGig5Smf6OoFOxB6zdp09fjdqd+JSjM+BRpR4XU3lYm6UL2H6Pq1Vgfjk47OjV7X3ewo
Lg292CRlnKxmy+6864TQ5edJo2y6BV24KY+8dF/JufX5u5KAoG9gxGkYrubxqG6HrQdjZKWPjvOK
Ke1rQ9LFtVEb/abq2lMBNelVC2xwFdIpmHYWeYGDrw32empkRwv43DEubX+Jjx30zzRWkVWxUAzl
bQ5dqRpCYGOtvik5hsWaNs2yMUexMUzDhJwd93tfQdpP5cVsW+3JKZBha0iJXzunJDCuNtT33tff
/DwqP1xZnYogjb85hBRRwoGAl+ggZHNvmwS9uQU++QXglPIgKN1sbRvwtN/byVPV1M8cTz/+7QSW
Nfp/VF90+48FAzUlehA21WCVReVcZPzHQ0nAzrGbIIoOYyKdk5AAEJ0ueAderN0bdsM9EvqkoVcW
aoi/Np6Gt1XgQCQpt1Kuom2K1W+v4tT851iRqe16cES+jSZfeUYnE3r9KSwbVvKAxe+KMWoJS7OH
S6/nAHVHoT4ZiIj2OoSDv8bqx6beZZGivtvSM1neuN0xlE18LsdYWZihwswGLD65Fx/plCJsEJkB
/2z8qEUdibU9oAKICAt6Qvy57NWh/mYqw8XMh/ytqh3cpJUJHtVvm7XeFNEx8/0fGw1+cbQ0idsA
V2nvxd9H5/P6gauxNcjajK2gXna56+waCPqvPRwxCRIEkYCRXDxdi+7SM/nX+3AKx5kt8KN87qJB
6xcIURaO5q88harukrIxXV9gJpvakc5Wp53x/VkDdxcPx0hot6QJsyFSBy7xoBLvqOUoUQmSW2Oe
yY99hG9ZiijahqOTXizfchDAKvZjBrnvTost+Ul0qGC5CmjCBnsW58ZSAqpE5VUF8H2dzj8aUU3I
baXtMZ34x3kzj7uWkx7cyLxD30ZSgoq7H3kIhoRGrd7Q2TwMdUBKuDYuZaUGb36TfCBeHy6jUQPT
KdsSPeboHn7sTkdClBmVX2JrVvYxDJS9IYimpo8SLPNc9OfAbn5sei0czpVTPOkmISJykJjq5lNi
TUmOwJmW87np9FM/f7TzfXIVfD1e2J3mrlWl8dGQsP7tbahY8YBhOYbJQCDzojbs4hsdsqsRaMNJ
89J+a6mgJTt6Aa8VXfM71cnMz7ITh6SKUfQn+T0LZO4+/T40Y/WlnmCZQ+cP15z+IWYrhXtCCVuo
5R3tINgsdHrSdwEeARQgJO6JSfkVWnTxBehrfEucm4DpUsdiF/m9D4cHUfLaK2DNOHCQouRcexJY
T0mFDptnPYmYfCeCjy6/H/FNinUcmXVnfx2ZF4+//AxwIhR7bg2fqSzUg9EPPzajP2SbNrQe5qGf
BwddkEkyD6qY0L5jSBD9HknztW8jK5NtbKnhVgSuuM+TRAKxSeQXjM53DgF0n5SMGoJte8kezLl6
nxCce2TZ/ygtiuNtggxOshhbFKNTn0w3986dzTsP4TX9jPAAT6avP8eyEUCJDGuTarJ/jsKB0E9O
0BQrXrQVVCAap+Y6EOZOiyBlMrUzgXu2a8OyubdNle1ahzMwKzXdvnnmokkx8dmPZhOQPQEySvOG
6BPWwGCla/RAuMVEjylt/3m8JhkB6r7eb//9Aaz/nzuxRY/A0LVpLuuavxXC0VpabVk3EV8rA6uU
/VkqnvWlwmifNDJ/T1yfiJmGbw8h64EH2jOiYXiWPo27yCfTzykgd6SV8QXNFUVjtawfO3ymJINM
T1CLSDp28e9kiFgsvnwX0wZAQNiKdqgs1zrMY/OmDobxP6YX+h9zL5fJOQ8YzaBFPE0Kf52lDyx8
EEsO5aEL/QGIYQr7KnggU7T9althS7k8UB9EqDoINntzQ4PbQEoZaMd5E1eGimWHlrFltesMLe8y
wEPwVsi32VaMc+fj3z+Oue/wy2TRpS7OQ8xiRWHpxu9rpML3UU/BozygEz1lQ0coLhrmF1WCKraZ
vX9JYH6Fubih4r5Ny8hHy3GWvVflm2JqzM+btO6JpKjS/3g3rf/zXXEdmGmq4D01WP/89m5aXqN2
Xp4d4LZ5QJV9cZ03BSb0Ze3goUFw/GOsC0Zgf/mA3Hk6bz7QFYq80mqaR8gKsFZeNYjFENj2Oc4p
anhKd9SopJ+NaUOaHOZoT6veVTSJOy/qnPN87nxKYpTaugcmcWfhSjqRMDpitIHsMUsxU8Q1sCar
a2I4/kOWjT6tb3JUArMg3rEOTGxYbRse/CG/+L7Vkfsc7SJhcaNTA3VrmmW8QhVPPgT623MMAGSH
V+ZNCeL2jH87IeBlN0juMN/XPnQUjr4lcNyzdO7dXpx9CwRCWrX2xYraW4M48R0BG5TVnhC9aam1
TKP/qsP+2ZZ2Nb7pJjXGqe+n/74CYsKp5Q5a3INmkuNilzdJC5fFGJJ7OVZA7VALLmtXeVS9ssE7
OTa3IA131RgUj1X6KHNqnF4cBWc89Vg3JFLMMmgenLovkYI7/ncegTft9rHuQ2tAMq70tr321Sq6
RK52SJrEfJg3feW9UsYpLEIxZ8m0McTN0SvH/6grmH9e5NpUDnW1Scsi/lj32bpA9pf6FWCerW6q
CnJDBLyEIhk7X0YujXAkvvMYUbx9FOcP9H0RE2BZvxRQ/pBUic9YVVHtQds/GWM7niQhO9RxOWCl
n4scu2YD33011FNOMvw3kIb64G9c3qwe864vNlCTqoWAvXLoQVgfdET4OyRogNdGrDmXGGH/W0VE
AtjkJoEvL4On3BdriHjmvtQyqHlgVJY+N9UTGCD7gMd0WKGpkS9NGV/7UJVffLd7cLOyev73m477
m0DDRXJkA97QmY+bgrrybzVOqUOPB2xnHuIeiKplDksAzcO7kqfWSrPrlDJkkr1IzFt464QWIoVT
hrWCPn2DAjl8z4Hi5mr3Bmd12LpKRuKyWgU7PhccR4CujgodJNZEvIqTgWeJIN13HlMriXh9PpKW
Q3uMOtj9ZNIasIG8R1JdmysKffvJl28CQNiLBQL3LFPSowNHB1tMke5Qp6pCoOY0mwka52XyEWYF
TRrTqd37JrH287AX9sZOK5JqaY9gbr1u0FjqgZ6r0MrvVTf0zgEfFy3BxP+E2IK33uqevET7DKfH
OOi54HfSJPjtn/uK0Kbip/FWd217ZqHfnul7NHiMU+J1HdXd/DzgFLa6tNsMGLtV3Je9m3ybwoOK
JiePIcLJoHVV9Q1U/03v3KUBq3N+xER+8sq0XL8XbdtABMOGPI8njCd/j7d+ZBEGL4f36XxpYlz7
96+IBiTk1wICCzZdp3pniamf5tIz//Xmz30gIG5CjgcrfRnHXrt4ItUugDBe4jFQdtKzVXgKf423
2jvKW6whJAq2cY0o1jOMUxKE4vvGDEFK9rDVN1mZKugvpyPziU0IHKH2m3swB/YuFL4F7WWQizF1
0nXTOqeCDuTn0KuJz2md+qamdr9vVJpCKX6Ft6qql6FmcUZigXUUsNWcAEN2ZRoNoppabFRzMB8H
aSQbt2FO0NWOciTY4iv9PqavRBUravpYTjuqThoEHSOPrJmfPzp2Hgy3kitW1orJhFcx9mVCgNG8
i80nvpS4Ieb/hjRLuYSg6l/DoEW32ntfW8V4J9RaPMc8ilZqorxgpqQLpuHqxJjt7KOqjDaOG01Q
f6YezMvUI5k0Guld5BqgftoZzXCExlsn9oSgTn68YMTRy1Wow4nYdUmPH99MXghoMLiLUw8U+ogN
MAvR+NednW4BXQespafjcUSkavfX2fZ0Nrc0b+0FuMZSWSMNl6qxS5rav8YxzxbmIwpeW65lKNjp
Obf6g+uM+n3s81UNgnpEAVuX63l3PlCGH1bVlbd5ZBSlsiEBsV3Muw33y3vpyk9lioKg7zVUMQjG
LpplZT82BIF1tJUPv41THX5h2j3sfo6zjvfWoIdfSKTNqHIWysEJfK44P/ziATf45BXU9UWn85zW
suRSaGBhQ/8rKcvB1YhiMVEPz3OFtSmlsSGSJFrPJqbWHv5xVkqKry274N4YdUlT1Zd3He7cvReh
m2R6rJ/HQl+DXGEGNIzv2SjwCrrVvRxcgFD4SFur7o6iG6bAEitbgf7qyGPuwHAbfghgn0x4QwK2
DuhYf9RtfXJtXXkeG3BZo0acQ+io5f18hgVB3M9t+JiOfz9iCry360lZRMzTOq5BwC96pXgaNOKS
TArQ65zV3XaU1jpPffubD801SLrvL/4emV/M5zD/+hqN24LGUL3q961sm2uTKv01GUmGy2IX2C38
yhLGb+ns/Co/2K7uvoedbXFjR5xQyQ4vphnuFBKANrP3JWxTxCRKWAHCYxU57+YOiepJqaCtl167
GjJSc1TWcQf4bXix7IaYqLqa/ASJ9+ArBpNEQ54yLWkOzAu0gwemjKYvKAHNNvsdS3FQkkb4TgfG
fIyNVLsPKoUrLLAevTxutgh8xgWeudfUVINjkuHMKNIhOatWszc6U14n/6Fq5djfTVncJ0Fc3As/
7vDM2Cm9T3bnA7XsTyQGtiet90EuwnA2eFMeW7OlDQQ25zDvev3QLAuZWbAJgcKqrYPhtpCpOHPP
3Lf4au9DO8QOYKb7ulAtFFGedWwSdHyVxOlVZ2Tr1tlxZg5WKsj4Bl8dYN1yE8dy//3fw9vPTZFn
+cIy6vCeVkq6QaKn77GNQGVxAOmOXtY9ReC94PnW4mvdLkm9rb/xQX2JzSQ997oXE5uZ3cYhrJm+
sSgyYGesxoz4dbXUIGXmrnuWetU/TiL1edzAL7Jzcy6kWovB7JTDZkjRwGVUKIdlq4z6ZFyiERFU
TNId7Cin3q4PiEKC/ayCnIfmV1nxUneZ+hACREGSJo1XNFwkJzCR/qSoyT1kufSrGWoYjjwdOHjJ
Q6PNtzQf6VsNIezfXmUtO70SffVj0/jKGupShtGn25NSn53omNe32oBcK5ARmf7RH4rgSiCHfTVF
4Fz10XtnAiD3sUc4OvFkmKB16J4weYoPtQXt6ZofLNYwkcXYAvrvZFSf3BjEheGBWnb6nNZylflC
vLHssdcFyWobyy0E5V/vjpjY6gUwSbF3bBbWrosPP/Jc81KmwedQiTdRh/BEz9z6zhK5fQKYZZ9K
YrAsVUtPhOkCFzCy9rWUzVezi+wPS5YbQOLECct828CYBO6RK0fH68PPUhB8wx3BelY7uqmkPaX3
4GSsFeiN8DyMVrNlZsPqgMzcuUYe59q+6lz/NtfTnXj4vie1QTmGpfSPswEd9hIPhxoG/bwbRtXX
oknJUR4r/F2VfIxtzXrFk92vI1pcmyrILcgA8YnWd4o7sA8vI0x0fB/+HYW6/ktevQyxlnzLpcWj
QDefmczQqNLQqwxGmu+VUiUN2EFUUwUOulqTGKLvfKg0D2BjKYZ98XH6kXNXPgw5TM469DE14gPZ
zWNNPJGIA/trCPepYBqqvblVNhznc0GPyS2xEDXWSn50/oEgzpdD5OtXS0gf5VzsrQF3ohWnHjdE
A72jwf5IavmlhdT5qrnTtaO6yoNRqM5SJSvyAsIs3rh9mR5rnfcG7PKerKPgNIq833gEvhhN3wIR
gnBTTdZlBaP7LfKNGzDwe9iMhNgmpok5k/wm2tXkYGQZaaOT6Rm5GuRv9H/oT9mdnc8eEG7uel/K
AsBQGL6Z48eYtMa7HeQkf7fNuHWjmvvBqGQL3TBPQlebr41dHuO4yN6gIpbL3CHAMbTwIFLumabf
bGyPMqXuxNUuSML2yjrxYdDScdMFaswb6saovyAtzK/0vBI47cx2VauATjBr2YsO89tns3lF3wHn
OD0hGK33yVA4DkpAnyzosN3lhI6kWRN/1k1vT2hrhrc53/rM+v07pxA3QoKad8LGbajsffUIks9f
FeOHSzN1UxM+ct+UCBvtFxQ45f08AJOTRUiD4TKbxuYDijdW6OxGbFjTWCyz6l6HWc9amj/TXQPo
c14t52j0jf7a03rZ2QqYtEJW4k3TQuSKcQB+um1PRYtwEbNNeSVqG6K6rajIbNoeFUaIMWAIr2Ru
keqYp+6jN/IxlrzxqeAdgNtuHStpHtM+rW+QXWkCEby60+RLG4bacd5Q1iQE7C6PE/OW8Dy6RXWe
rHqXCJifY14xhRwT4BO2sTikSZoemULpq6oq3ScnGT9ywyafAjwsz9qWlQzM9NHowxt2MmXZqCxz
fuojPTPgP+y4Nt3ITw8Uf5kzqs4GpiJ5R8RQoPipopZ6PdbUIPHKfdtZk4pZDXegk7xzY8SADQPA
vakjvsBFkN+M1zTJxTc/NT9RDypePG6Zy4Tg4QtWa3PrJGjf9dolBCJS5QM2YHdTtvBM55LFOI2J
YVFAs3+Yd1Ts53epRXhYNIJxiTOk5tOmDFr10ivreaQYbRVDPyBdSP0bSAvG3iGg7IjJN15rhKGA
33eVuzQ3o09IuQ6FYsBzHxx1kdeD/6UMkm+Fx39rDBqAN4W2fGzS9yk7vd/Mu3nZmqscos565tKU
Te+se4WEeNmF9VPBe7ENG7Ru81GnByRndJIbgJJVuyh1k10FLRr2lS1WJQkJD2mGapSHb/pG0N8L
8oX2kCWweXMmlBOJreRJ7pDflaRM/VxNeQY9ezL8If1oBE5RiwbkfTsqmPZgIelZ6B4NLHSoWqRw
jnLaIG1TllzXGJfrWHLvRdXFNcf0bay0kxKbTy7GkBNhJ7Re7M58VvXY25YBsYnYElVchSHYFh+a
qAji/iKh+V3c0VCnUNLh/eeB1G/yi4X/B2wtB5KewLvffuLnAUe23SXSjR8/UVMs3qplEnEHav1L
3Dca6WE5HMcpbLqXwsftn1nNIdK7XV/E/sU0dG89CFAlFUaFox4AyRlDj+fG0I9baZH1lITMdgQW
PJAF1dGzQbDMr+ZN1L3S57ok+MQ3TjZ1RzwyHCBZDOXFyJgU0Ru42nFuL1V9gA+k+/lx3sAS/etV
bLEMiMdxpbWG+Uz/gIbSi+nyoLAFjCGv1S8xHva9q3HNFPggiBzQL3TDvbNnUT1E/nSCCWU9VkyN
FrRkUG9OE9YuMoN1PEp7Ne+iQqbtNEI4nU/WPI28hbqsiFULQeJa+F+Zwpfm3qqKcKPYKLpwOIlu
SaJzu6b5BMnUyozLvMmpsuI/lQfKfT+GUpgJp5Swy6YHvx9QS12XLqwyWCyQQYzIOUjd7VhyBhXb
eSAXo9iJUdlTFcakarfEGA5D9aWSd6bl6VuBDOxA1AJAKXP4ppThEyEm5SuZ4vGyFIN1yUXZb11y
vHcxE7oNAYtHnK/esW7iHxtbHTfq2Pn75O9xB1H2slTJhfDeBi33voYDKDhJXXQH5Z0PfFotG1Fv
reSIiG1eQRcu1lpz1JSNrBzlhMDNL9R0gw/FJKfhl1cR1pFTr47liogFuQ9QyhzCJv6xSSPDPcSh
ge4sScisD5QCq2eOWTRSKxf5DRFwGpWdl7ERH0CJ8m9BtqLK709dyeY5IrH9lZypCfwQqVenzPSN
pxgNvJOLVwzdqR+94KyAzQEnKZtFD+4LAAVLkPN8JBRKslP8/MF2a3uXolT5rncYNKrvLtqBWb9c
/r07H7WDzlzichWbn7vzyT9/dj46T/x++1nFIe+p1uxDOlVLYigejwZO3q2vu85i3lVt2hSQgT7P
eyWJkA+N80iwUMTvbdMBHi2xd7yqWLalrN86lYwUs1TVS9I45Y1J7fs8HrV6BAI/lVzYbv3mUDqk
UArYIdyWOQGJfTGc4roKLg0Kx2WlEXRK64S1mq5AtRzgjyalI0mMJb/STCLY71gcrzivuwW/07AH
W5svKpl057Q18vOokM5CVJbzyQuK4zBY7a0y0n1M5/fo9LBcoqBK3kGI3OFOONUj3jKv05RTaYIV
EFiFF9oIEzoxK3BxYakB8Z024zRIz3tLWgJ0GLuA+27mGQvlno4B0aOHsq3lvm0MYGVm/AGzdljk
vp9uwrQk98Fv0vSuHnRlx53HuKWxr936VS9i+SJcGo54tTOQI+y27WitYmaOzMAc3OBxGhyt2CAq
WQ8elDZ2TgOtvLvCzLo322mJGyT69egFUq5F1TdLq3TLk6+NO6sxvZ2GHRROdJLqK7MgMmRmTCUt
7Tw7cb0dXZg714LE2xIvdlT8mmsA0Owqb9ruiaXIt6T4GvgdtyYgm7u5LexpQB2apITs3NjP2uDU
CzU0UV1PLCHWpw1wxuElsvGeFKmMDn7kPg6WZVyBkDtroXvAW4uIqX8TfQkEeb9wKqsT2ZcCk2p3
H2d6f9+E4XAftlZHuc9DCWyaGe1yl7QPAnOUCDKA59XPipjiyP/PK9CxzfejihRUqJP8ef4Nomr4
3Np6tkeJSyur10ifj9tsM5NPUlvJiFEtoTOWUbx0st4mziCi3l26iXoXiyE4k7JLKtqUyxpOu6Lv
yAj1shO1lgvy7HwfmEhC501hl865rTTwwWOOnN+ka1yz45ENjVsNHLQbyPrUwu08FVYBO2fcWn0D
fDDxmIFP8xk1yapjY6t4XHqDwGFpJ/cGLYmky+OTCWSBpphqKXheMryK+q3t9FWK1nTtAJZHdlSY
02ry3kzDulxknfPGmtwgoyTpmYNZHVmhOPe9UsVPMO26/Dk4KTIK+/N+MeoQsIEZImqswCHnpXnn
11r4WPWmdd8rzx5L2HqRENFxlwUedRasHwq92OMsj6c8ytQv11hXTAr6eSzvbbFzWZU3Gj6c/I0F
uEubvf1alFb3wGRX2WpRGLAQSuznoTSPZiecz6yNQUMKo2SyXPR7M1UxCUTqGceEsYo+Gy5w0Xmj
8pz5/iqt1IYbzfBg0748BBWG/g41Sz4k0Wp+NRbVj1fzWO7bb50ZVOvZlFRUVKoqLKK7OKvHR1in
rC73YWW/lRNrsFFbeZ1fwXQ95poTH3+Ox1EIUwLBTwfm4ERKh7/r6mrc1fC6TgUMPAqnJFy8FGXh
EVMZao+jbk0kx2Jczrsw8I2D4jglnH7q1E074KYyeWaHORG5odFuo9bWTvMmVUjZc/UWxmyX6N/H
SBfSqGUY9Q+fkpVo3w1MZKD6yzydyJ/xrQM7PmYD2pjpoRrlvkqE+N/N8dSrRxKyOKdNQkKQPF3c
EKEfrSbVzlbudw8+ZHVAjlnxaKQ+XTLDrzAdOs6Dm9Z7bBvO62DU42aYNI866WyhUh6BIJ2oqLvE
MntCucumcpE5Xlsv2mZwxdYsqSyyTfmXrCkJI4v9GDIH4BhTJWjCmTj4JpRFJb/NTHyYlf7SJHUd
21xbL2XujVinSNWxC6U6Duh71grBjDevJn+s9igRB+HziGoEZZk3bGOAMFdfNqvescSJYjs1vvGT
794qvETvtR86rAwR1OiZmt87EKwRQB/tUhG37xtNb3aTtvru55hMWEdVRp4sdbc0v58XuYqyMJim
rOex0ACWxkwN30+so/wH0Sb2pZo3ziqbpP+Qs8OlqLx2HeuglKKiae5ZuyU7rRLJhnbs+OTb7ZPv
6d2HEibvipHajwlK4U3oVBrSOpiJ4eglE1uxW3atbWw0t/efuD7VdeQVzUrkif/kFWm2g9Xy6PIs
OcV2312cFp0jD+EzcmcLymCuHOxabR+ZFR+R+xFK7gbDioyidOc7drUj44BiuNrqK1HX2XbW1VdS
2xcNoZFlojcr2kbPySBCpDmeuEhAKJeInOllZnGZUuJG0zRijaW/wxqUG82qRA99mTO1/MRQN7UA
4ZaiIaUru5C9StHMHDi1aKqPLq7bQ2VHsEMcbBJ9B3iOGQ0rYKF+36XlaB2jUn9NyswlvVmIV4hP
L1KjqOX3+JdJLp+SLc1YA4dDqLLXMViTzbspevSCVp+ZmzBrp9VhYTwZ0pIgItUtK25/RYp2d8ta
ZK1hV/W3Dpq1Z/TVscLU/QgA7cUuZHSe97yWAGWSy3CeBVrzkoBMomJCYzAjpCxERfdVFNqDo2Zc
i7Qr1zF9x0qwUlctpN8VmUK5nScvdkgyXq1ExNZOu2Ne5xuUUfaKxPSEtTcFb/IWa0SHxsrsh+ol
TB5VSHKfa9p+y7KANNVkRXrThg6AZ6EFn0cZfXIcbWrvWd1dSczpMnMTsStFaL3GKU9dZhiBqpLu
J8ceD5wYHokEudWeWNSiiu/n25VwqKI3reyPlefKBUlK6ACcjRWVxqeis4JVRoggiFYxXhMJAbbR
5PDZL52TTRHhOYMougFwB9bbgurYC6ffAFvYzhZDc0CoEcQlcRUWvcnIgN7vskTN+UPDzJQSvCag
bqFCh3CQvxf5SbNSclXN4tu8N28ib8hPP3fH/s4bSn8bCUnmpe8gF41NaYM9Jqac2I56HemWfZnH
5o2n9ytBUixtfcYxChbRPVL36mZTSoIJoD6DXKPLmJKgPe+GgkalDVtfMemcjF2RU19u26XfUUbj
oiFdvAflQ+tq9Ld4Bh4dqZnPZtxbKIhzd1cUufkcux6V07g5CRD8u9ax6kNeaJjbMy9Bn6mmzWaQ
Q39LCCLz0Fc+zBulBHYFlh9Fh0tTAUIJ2c5DchmGXHtUIk175MaCBonQYbxPCyfTATn63FFXeiUE
8yBT3XUBNQ4y0bTr6KgkbES++RYZ/Ync06UGOFbWyEeR0PI0nTbZQG9Tj0hZbZH10FE1lzZWAJJE
RRavPCSDTtSLmzFZBUal31hqWm4lBb+7Ak0cHR8DfNscXQcQ955Z+P8IO68mOZFui/4iIoDEvpb3
XVVt1K0XomUGbxP/6+8CzTeaad2QXlBBlaQykGSes/faa1cGDQWfmA/SJQfbzSACgymZ7I/GqhJ9
vp93C1thzjSqxH078dII4UQXSBuotDEPTVRCZ7XB1P61K91A38/JZPOL52fn3WGatLpHMsVIQ+v7
0Dq6MJE1VJMHD/v/MR1BM9UtqPg5XKixuSvK8RpOezkQ1o0V1+UqGzEpMtI7S0Xx/35WVKGzYYFV
ruYXt/Cddn7pRvBbB3mtx0xeTdVDbcdCbu1gynMXDqPKSVWcw/xsBDuBjGE8kKx9KHXHRkaJyfWL
RTAJfg0bIViBzuUw77rCi65R2i+HKQtriHN510cXdqDqIyyLrFslq/CCYiR44Lb6ahAF+KIE0LTz
BDh9FmoASI0xPBYNFOb5WZC95V5WQNaThMRnTUKEL/OuP1ODkofCSXdzotu8cUxozRmpVWd8UiAu
+b4XmQP/cn4UcozyFcemZ4e6A6ZWF/Fz18Vf/YSBMWhhK1UQeK91qXnbgLyIQ1cYydkPB4M+v2c9
Qr2goxoP0bZTumZFnZMIbYX3eGSMtY9eqTO0c5PbdsDJNrin+8+iXbdVkr3T8o42aO6Svc+ciwjP
KN6rceXshyxql+qUV6dPu920+yO+jhGWOYp+M02lO1dG9x3KM+GVFqlD8yHb6CHtDwPoNeHbl87v
7LUIgYwNnVYyz54OwkazL5nc+m6cX0SqW5cK+xPRmmI3aiK8kxRDV2fOGtPoBwkjMa9KG/Snns4P
RN1MPtuyYRFgvTeqYkKb0aqbj4X5pubGe9NFYldp9sr23Xbbj8zXhnlq1WgSJXI4PmU01q8k8JDN
HBSHkmoZ51oYfm7Rfi1iQS6uG1TmJS3JRJ+f8MEFYc+Kv2En4USDkEGNN16Kqgx2AnXErcrCfpdw
lq7aXisvBJhroGED/ZOjN8/9VLVxRi5d1ey/kNgXLH2RxnfAJfDr+GcPkRjezc53jp1hSn6sGuMQ
bO8fSZNNomK2L2gc1n26gaBe7IeIBPnRdYpviJnHui0/i5RUza4uj4GbF9S0mZof6cSQxJpWyha9
ASrQtAhuoLpaxiMw1LnXJ5/NENy81pTGJYfpeR0cAA8EVaWfmzoflt6ofOsAIq2jrC7vOkXhc0qH
0aVCm5DTAOq9Ifl7FUzPyiYo7xSpiek1dHEYSeO6NUEEYa16DxMTW0Pd/r2Ba4M03O2pXTpu+ODY
JJ1NHqt5g1NBJcoIGCOdRGUB1o5Thfh3kMr/e5RZFMPwu4mV0LThkubVcLEtf7hoZfud/K58S4l8
PElyO/JVb079TqVOjjTad0aMe7ZuB3HQuPof25ogqNQeteU47Ta2396V6rUQYLbBJb3Vo1ocddrR
pyFMCDYNh2+E8vZXcGhg2jzrrS86UDcxEb/g4+y31ieMOozlS5yicYsyl+DG6XgnrXeCQf29W/jN
p585pr7eAWhVy/7pR9hoGqXaubJy74CHMVuV01yDeJ90QRCv86AbsX31++K7j5WELJBpZuo4KaMw
M/0HFtWoquks7LTOFYeiV/2NVeYJIlpWUlZihJeiDqNLTWfrMu96oFJWmR4VK1oNxZLg9JT4o9pf
t71hbmZqsqUrD63d58esliRBY/L5SmR4vJ+hsk7fUbAeDLwf1vjkhprxXJlRtK3gxu7pNRX3yhcE
dbha97Xzs31QahX+I9Y+vY87c0p5uLZ2QGQ22KavFjNOA8rvO7+ERiO4/ION3PzgB5vkXEI18YRa
Fq400/ygjO6qOAy9LuyPCOabdZL1QJDzJtIpz43OSXUhJ1ppDwTH6f61qfzU2Dh434nKpadst228
jDH2r7RJTZGG0UBlK3WP1NZycolobdddSUyQYQIklgifXB94ig7wXCOuZpFOIPrS0foXjGZMgYKk
vvaEcK1y6XVnU4zlnuRbc0OWX/Sp67KTGNPgK8WWdoF6d6CNVWcH6twhJ6Pev3aEPc6viM3aQR3m
VddQcq5PFZ41Vd3gc5JggVWF/zUmspEMDBSgFPPTPzkRP5i4py/XtLjR2AYe7l9V3CFZftItZY8o
hU9Z9zYJff90d5UpfAKMEPCQoTv88Kj1DOxpQrN6knU3VuAcnKpRFq3R6s86coDfq/l4C7+I+YTK
L09CgW04mutMSu9/+a+slPMrHJsWk5gAyyW847wJ7P89+nlsCg6S+ffSGTKA2xPYYCrVGH3p7keH
Rv1EQ5iPzxs/TcKFy01/S9zDvhxC7UtNWjBa8vcoyIJ1FXj9EYOwvOr5pAFqeu0LN2+EXbn34jUI
VgByajsXiu5TkACqTMNuFURpTPcdssBoEHUs6kTbpBN8IJtpA7lurmulz1etQq5smwmx8fUG8LVd
WJdQ7Y0dout6bxE+esZCQXBQGbRPGhh+RJpu8QXE8bY1uoq8DoIrtNrusEeiHa3kY6WozrdmaOjD
geV4QljIUlbozZ7+3Ls69HKZGzJ/Ak0TX4lD2fljUjyNiZk/dUELuMs3H+ZDVcg/CoDO3s1PojPy
tqGAATU/m/VNfwG7fJufjFvT3UeuO9IF9xL6bGP0ACi4HlOipjgQGPnfj/rMxTHqtUzGVH1RIOJg
6gHPuuyCaAsvLL3OULGONeUpCLX9EKt/H5qfDEzvXR1NcZ4FfyOtHah/wdtcGYw7WquaGV3mPVcp
YWHZDIY/dl0kg/1EU0lUf5sGY3UY9NZdhr39tU4Ddc/sBIpb4ETXqky0g9rKp5+HyGWIroGKMFuX
6D/LpPM3qE2GddwEhKcYkfFm2e6XfMzir6AuTq1qiL/o5S4j+COcXGJJdxOsiQpvBQzH+J2ZKNCf
MvyCDhy1VuSK16Fl0RKkufbsRZa91LXGvOOMfQQ/Gy0jiqAHx0cnDN6JX5Zr7osn6hegAuuudAgZ
bc3g4k0bN2+DCyDpdZok/VGVKrGJBI8ojYMPPWqipyT0hkcy1kkJiYjhpfLZmXDrWggKxx/HbAdS
L7UNJxkod/ST5AdQ9cWb1N5JEtuvROxdFJu8VSG8A65r/S1WnHCldz0cQbNnsc26ZYtdorx3GZxV
q5WLmDnHqxX0pFt1UtnPu3YSb1y4iyhS+/qB6AgsZtPLktDSNth/nI1pa8mrlyiIyxiYnUx97cAE
knoaK0/It/JV2HXjzau5J1moe1BBOhqEkKD8g5Hkg+mX4VGoNvcew1AF49BHL7IsWJijDeoQjBj5
o0WNfaObI86L1IYg0vbFPeraYM3en257s5/4X/6a6b8GvYmEGfwXVomP/pq+Na00coFPJ+S6XqRm
fI9SAsUdmQ7MFP6KfK+HzV7CUQ3d7qGMqzVBsdGNam63//0grH38FjQVLhFYJRXcje3OiNB/j8Eh
pf7WVQgrqZOuXbpjRlLHYElm9AEr6WnTFqlctoVsV1bkqUhG4jdnIm1po1o9tr71rT5W5Au38cme
NkD0/vAeQaF9uFHwJi3IK7qK1tl2cOv+90bRuimIKliEzPONbtsHlkvZYBQoQWhiuaie1grxQTcU
/ANU7XB8DPHQMn8UyrNXutbCUJyrJlrtCW3vLsmd7C/SAg8jWIbPVsVy3PE651qCmsaM74xbzUNm
D7RYPRjxX2LemTZBTwRUKyTZHCRe1brev/T92F7BKN+y1B9veandCSAYyODsc+r4XbgwC+rGfdrl
G+Kb4y2ES/FJt+J3KfaRRCNMoha4ZF9lxjFtPOSn26DVuOlWqUvKdKWXW68pfJxvaXu1p4Zirofo
o5Tm3RBoFRqJ91ZHE/2AkIb0elf0myyFxYLGxF2N6UjJiUzXc0dYEM7MBhkx7p2dIpUH0uOUm8FN
gMDr4urWbvhqRmO3G+M4Z4xwkn0PuW8lvYiWu2+2D2kilWtRBN8hJmlvQUWd0au84QBeLfkUNsky
Y3x/ywJH3TZp8y2pYaTnogWkjTJIuTglMYMmQPLWAd3PkkRdQCeJz2U+srgisPsOCrTbIepMzvMT
atmN3SLUnGjHzB+EWzSs4Y3S1Er+eeQHhFbOx6ZHtqyra4ZydZXte+7m3wl876mHWzmJglm0RYZa
HGogXRc4ZTQpZIRmAqHASqkKZe9PFmajdavXqgHQRZ05PelKFr8WT5nVVq+RA7JCUTN8HxWRfG0W
w3i16694hZvvFsFKmd3KLz4wpKUS2MHNycZP4KsDxjFaRaJPQxJLmXhQQ/mSDSbVMVpPVyNHF9Fn
TXD07KB9rIk2Z71fnWwF8pvl4G8uwWrsWjVIlrpZuQ+lU7pkNBTdGnVkfjPVRjx6XbNBWNV+wlsV
7jUEIA9a5lUPKguQvkm8q2903jXVwhMSCm8340Hsf0AhkT6Rc8lSXEzLjvZxFj4ZTefRri4IMp+O
OXWPHlivdqG0IX8D98cbJE9jZ1T/2vw8lhUWQqec3KwYRAgQjvhGT6z3lxqFBODg+sOPXYLOSTzu
g7Nc64gY97MSzZ1aKPZgpaAMre+QTeXKnLIg5LSqEtOjTLNvhjutifz2vRO99T6UyyFKyy+9Vdor
0pZVCByuevFqlBmpy79eaRB+Wq98q6CRtb7GHAOAEM4BPDiWyM6xW+UBAndY9obuak9FhYARDQDd
74KetW0EzV7RNJQ2QvncVihIJKWEC+sI1OZ16MM1l82LTO3nyq2jc5D59tIwGvXRHb4J22poDRCr
1MJ5eIyxt27dFvFW1sfDNkiqakMqxEFhnbmLPBDmTdq2T1Un04UgfmLRdHW0lYjL+SYJEndyCGwO
4Q0SvNBRyO5ZG2Ow6KUuYQ1+ie0oeBBVPVyHidCHoE7tRHFNbQJ/nIIvCh8t0zkirDsC5E6apkUP
rNujh2Rg8Krq/BaOXbAy+7DZhT1Sq3/AaDMd7eduWdT6Ygxc7VDPoTZwvS7E2TNDYW7h9Czk5uN5
Bvy8MjdpOpL2EJntjtBo9aWxoTHWNt5wiyyarBn7VZbk5A0G5riKJ96xyKEFpUTRLwdJd6pkgXeF
EKhgCDeZN6uYQCZPv0w8/bGaoL7/7LVSF89tPilX+vY84Igr12ZJVqA98ZEKI7J2DtE5Gyw7Ub7Q
ucSOWaH4R+KP71AthIjenFJWT/PGq84Z9OhH01FKAsPNlVVBo1q2Ove6XgVW5jaBd5gfMdF3D2rb
qusRFIjfGCoCWtIuRJjKRQTZ60CJPlpDFYnOZaoaVLlk+06V49RGuvEMpDHYSwfoaxDStpO14i6Q
lZmoV1lrriFzyt3gU9j1A0d56JrO3g06garcwMqr6tPQitoERV9BlpVZQFHOEsPd9jIsHlk1DefE
ju/zXtNbN74EmH+eNjxa3khuiys+hfwaG1mOLx5FK1KCNe1NwntcpH3vHurYJrViVM2jkg0wQAlP
tC35NOGeTwon+JpY5IDGW5CeY4WwubFPmJNb4kePY25vBC0RaO2Ed647BmzyMpp8YZiEgHQqiV3p
0HxRc/HFLXT5WQnJ8bER2+EIJ5qAhF34qBihlyLSBCHH2JJHWAuPSBj1VYwL1s3UbuO33XDxGjaj
iLFajKFcSJ37Nxe1AWR6qCi6HlTNhiVk51l1hlX/mJAIuItGe1ERja2btXg2ffUGIbH5Ya01yjI6
i8p/ig0zv6ldpjwTKbaMH7ssle9JbSrrVOv7fQ15oq7R96nCQHdkfUff6J4L4BNgMzGYPCSKvFQI
3kie9V46u40Os2y6t+D3g0umHzmt0IXRHtAS3cKi8Hd1id8+HZv+rrpvyei6d4sZz86u7GQrosZ7
YZpK8GsTbgJPmpuMOdvKpN27YSmo31FP6XejvaV+od2c6YhpJOjcaktdlmqwKyPjGW3ZttIL7zL7
T/CuVccgDb8pjQEjlXnw/BZr2dQHfXDuWE63Cr26tyrtK9w7SbzTU2pSdJ7udBDoCKGymdAK0ak1
4uhQmMS2GkQiDTWqUa4+ZVKaL0K7Fmct5QeQ4SqYfHmKitiyLXN/N5OjPPK+fS3LDhamw+vkPAQO
hmdYFug3Am0zBh0W42kzP0rGNt6aIKFpE1EPT8y+u7fcnPZtFGB88Aj8FlQUl6qGx6JSMZiWA2UX
dqimKiu3Zn1l+Zm2DLPa2tBsYAnrsNxf2sM6LyrtDgAPH3iDzj6VO6Osmu+uimAeenDypKEk2sA/
M5YZ6r5Nm0gaYIiQIc7a6aodKNUzf7WxJKv9KsF4d1NKH3VgHtuXsE/IM8Z+Ryo2kaQ2U61Fl48t
Xt+uPY+xaa1DuwgeU1HCg/BH9c1ujUfPSp/rxOlfe/3GiCLPrclQyWJe2ygYPDeU680XlFMujU57
rTGl/2K5jVw0RcS/DEN4rTdK+i6LB0d2/uea5h86UO0vlNf1nZihYJnaqvfOzYeRKMzPRqjbq3rg
VfyM4EUShlfBPFUpKnTQHQrOrGpvDog7GQT5ncryZALxvlp27F3mjSwxoaF+qTfBUKQEh7TjgUow
FbagS9dj6fkvnhf5C5V4pgcpJz6v0QcnZdrEMv97o7nJtYqK4hZX1riwkEg/wNsfLiZaigUiHffz
5A9csBrTbxHIn1ObCHMpI7Rl6CPEtp0yxNEay8WoExQ4NyNFUNl76Z4HPbLPViHsdTBapNBOuzp+
jjP5gQSqg7tklFKf6TwUeNMb8ykLKsQpJpXfOKrEvitujB8NkZKVZOlGsI8rOGdyJFKfFYRC8Cbs
8iLqMb+5vfodzGX82S2pDKQ9tFGnqKELqN3rRfer4TVkvDjqUaUuaUv5594kmXYsNBgyBkzvOcCu
rLsvY84Mb9J03jVwTIuxrJ1v0Z1Wc/wdLDG6KzO17jYAe1SAkmLpSJAl7V79iXC5EVebhrenigQu
U0e75kq1m5+cNxZKa58l9N2ZXqAk7rXsSYvEnniZS4IYwb9UyoQgmu68016hkuQc91NACOmSxCd3
w+fGU16HDBzKHxauH+3i05qQ8iZLaJbRGmXO/64JTcOMBB0ed89cJ9oGvXMGySWeadRoa2pl3VYi
ZNzRKEWQyfS1M8Nbo8MhIHGzWilkSGwVNNv4rJtgMT3qhja6//49ig+Uend6j5ah27alG7rpWB/y
EdrGt+NCkDhEIGq5T2wWqohuq0eRZsDfdG2FKR6RMFTHZdVX5mPj0AYnj32BIslBQuXaZ6fikylp
5pxHCcslo8y1630EoS1k+CPQlGVSBMmZIvDdN5J3k2nBiyEq9HCyrc9aWH/K0srbYyy0yMa0yGPI
UvX2+885l0r+Xc/gc/IDuCa/iE3F+SN511YKwy1Eae85NREskEhAJFeBl9DzsVMke1sPh09lSiJe
jwlgmY+luiKmzMtOAS2RZaGpCusS+2yLPo6m6OV8zwlMmyTNli1W0oOCz2aSJX5q4RGc/VKkT5Wk
2RS5hrKZd1GVJXTjEJjNu6as/XviYzol43cZFWG1cUwvA7ilIMIxTOiYrkKnc978fKYoU/9kh9FL
YKMrgWdi7X7/Vf1S+pm+KiqEVDNclm7aRxBmSK/CEqbi7N2+WihhbFw0qb5hlMQxRlvwvVcXeo5P
7mwNU25Iy0rZN6s/cfg+wCo4MU2DWFKTE54SlPiI702RI+hJnpt7fNpXZog+lKZ+Q6DAsYXHsfNp
JC+Mor1mcfue4hj5g5H/12vXtqA065pmgwIV5gfcT0A4imGahGdFw6gfUWn6O7PX2qMXSO/cewqC
R6N//8M3/+tnhn0PXUKYgk9Ob+S/AwZ+eSmCWLEOvlsSV014EdMnfWsqcKfGXMNuVhHORvl1OQv4
mIjpf/jaZ8jif68TG1UTQ4FrMGknkfzDWyCNPjWrXiVaolp4TlI8Ou5IOpUb6Rvecv5Y9ARCmHWz
KxvD2iM2AYqYCG3n0O7Ycf8JryQuWss2HpW3FteQm/vKd2KFD0wf5GNuDj4BKkWKgBH+8xDkF6a5
tPPhjS8FDb6tljNpdtOAMMhCqC/cVZHQ+ojDRoSj1JKZilUjKZy9PqgvqQCGNkZJdC4uCsPWZl56
1h0cAlWNiY6lIHaLG4dpXKH+UIvTtROU4Wi8/P7H+6VKqXGtAHAXpurarvnxiwuAFxBnMDaHCoP2
BllBRO6p6uwsjVW4K+FWYCNuexIef////nq5cp3qlKVNisVcrB9ZNlJRUV9WcX0YfX8bzlKjzn+q
hYwWsm7cjZe5KpraBapb2871FdMT41ObVps/vI/p5PzPmUNRDoaSoWvknvB2plbav1plNvmHgS5K
96CrsVxkZuzuTaOl9+Fa7ifXzPwFei11M04/N6HlL9wHWhJWWf+GTNUeKIUmyCsN5mSZ2V9+/+Y+
hpowmGmmSSdPo4RMdsDHy1np+9xvEqARVeiuRal84oadXrIhJhF5NBAtwuc/zrtxXwSrCn3DUD+A
XWuejLrcdlM4q2r4F6OzOm7SSrjqW1E8pKrWw4Ngjeqh0bsZFPCWVHPVL47TUQ9AH+fUzuNccTI7
1dgQEI1wYqLnp1RtDkMYPP/+g37MIHA1qN8a0CkcorQN3I9YbLswFNcIqcsnPoxCz9PL22BXYkG1
X/saOf1KREP2uTqZaiSoP6dp8CCTcTKUZpeuLIF+EEKs5sDn0zptj32cJEvH76mxq/bw2HdLN86S
x45O3x/SEz6CV+d3TuQM3QYb14NhfxhxC6OVyJSq/JAU3VejksGbOhVUwQN9ipj9LHybBfKIbidB
gEiOteqstVxzT3OLzgWlLz3d+cNF/TFNZH5TXFdc13ByVR7896R2A6YUMrKKg9YhgjMK5mVQvtcO
RvZtJksibRz6RXTsvVth+uKIRuaOv278lLBmX+Kbr/8wqeTL+OU6IynNmn7gSZQgPgKVwzKIvCAj
XloWyI5SKTejqtZbROPDa4XUo7VDYv9MtbvqA6uj6XBmUMabX5UbxvCKJOfajU1+T0w/RMPMuKrH
CWqSYV3UTfycBFr0bPZAODUruTPGxs+B4T92SqBcOIOBoFNO3/lSked50wvrS9tEYtvFglM+CiuV
afn0NCU6AiRyNV85xVj/ePXPv0c7tT5DGeQuB1EYKNladeQCgWLZ/7Cu5KFpbxlxGoBTmFhmOwsq
CpBU1Ff4xOVhVrMnkzOY64KIwLg9zbdGO6cK21UgLnn5N0Tb1540xk9FO3rrBsBNF/UF1ZchX8xg
phED4pJYJuvUOUmKp129z/wm+HdQddC3keYZREccIuliTGpwsVhNrrlvVdcci8HOn4vYblNdCWRy
L4WtquE5TeN421nTUs8bk1OGCeIx7fzJrmy6K2qy7qPrtPYFpcx5fnLeVLhMkO+Fl3lPkalcRwVL
LA2s2qKsJgOgUPMX3+cmaxnNuK+tpnjRw5AgFiZuR5yRxUuqRd8rt4ey7g5fUfpZZ70mpQeuynuB
Z2U1WsQvNVnT3eLAW9equS307oWT10fXZPjneYNu2t0FiuhXRWeql3njhy316lh/sego7+dDCYDM
sxbdZyYtk2/4QqjuCJUPNBAxbFyqhLHjjZd5z0C6e3Ac5B7Q+nt820Z8b9v6lWB2+4nvxNmS7pLu
siJKj7aeWJLANuts1gQ456VSnAPcZkRVG5du2shOTU59VWUnpSm6E1BOd0lDKXin//fggjR5YiJX
HBSnTdfksATvIoAzFCVAHLrKxnnP9+A6YbRUrDZ8jYzBXVGw9HaBza6PwIfhargHI8MoxWJYoGTe
pnwbC8ph/bMOzKhI++yk5U0KtQhFGYYmawskjEtqUpm5eqJv8mBoVlrWJku/nJrQuqM8hQXCiypM
EJ5Pu2PtAJJsUmWJHIT06uAyFJD3F7r3wACT/ZXDfpedUbxaCGmWfOPdrZeluRl7jKOpUZl8YVV8
ok2tH6H8UZ0R3klXCTTqYWk8oF1fN232hoEnPvS0ZA596YBiVdsTkxauGWorh0aan8Ug7nPhWyE1
9RQXMAHKJtVeWlvpdqXdkyBdDbi7mVHNGyvMjPPgDOLc48vdiG2IgUhZaBX8Fq+S5yA17atiC9Rh
XolIDdL4rHWRyYB/zinNS9jp3qmqvQy7oqi2uDXgOU2sJU1NcvLOED/N/KX52LwpJTDeAafeuhLl
k+14wUtVh1cfgsB70Zb9olRy61moSrpyiZS+JVZCQLvPf8NblvsoB1bQuI170mHnWpVHMhErjfZs
N+ZBacP43pg6yY2StEOiAJYSVNMWd5TyEjaC8hqEiFNdJH91aSRXWp7GFx3dLTMDNl7c+mtrQHsj
g5510nxwfg3nXbVlmUtKs0vANlBldcdS0CaXOOuegtjagKFuxLmxMVEWclxboraTlZ9GJeGTbCit
UUgfk8PApToAKIIrF1sHaRYJdTwv9taTK2oRwQqlik/3HgJJ//cmmHbnY6T8gbsanHjVZTRrrUL5
DD8VDVvStIDKxvFSEgy4mJ9Qx/ovLPP2DUg/RugxIbPb7KuXMKEB7ygoG5Uk8zdR4QFDnrROOrG8
20bvdG4Q6J8a1GjbaCA3uB987Ie5RyHEtk/wqeNhwbA+VTqxZqaehi4xMAYqq1S+atv4EgtNf0ia
3llUdtjfowC9E87w5tDnMZCTxP3DXfVj5ALzQ4G8gvQ3agQqf35Y9giii/S6ssqjY2a4KJBHmFhm
wDXHfjF8gjq7nwqhX4ZJi6Vm2N3rIcrQhtYoXoJ6/FzgvRwG390NWuRsHAoqOy/HYzlXoeZdkeCw
kmHSrRBV9Tsmkpv53pSi7V/wo3nX388E/591gaFjOSBmSBOGhdLuv1MXmsAYfHSgRshrnM3cBLVz
BwyXEqxky5mHdrwA1KlvSY3ehBLSMoKY6iRyfAa/fy+zWuS/awNWlKwLVPrWFqTZD5WwJgU7NKaO
fjCZ5h2ZHlAjJJHmHCR58jz43joB9foaNxjd4azRJG9xyaOco6Cb6hE0eOSmn43snnsZbRWfpX/c
1gOREmxE6Zd4fIEEVCXhhPW0cWz6HsVMEz3qZuEdbWccFgoSxh06y2KZerG6n4FXWmlyrYG7xmW/
H2mNoVZVxCfCwYONAp1xm7kiPIDr1cI/nXP/z7cCb5f1IpxYgg9+he5S+0Xx0fhHTW9SXMhWtYYi
CRhc15xX3Ppuk46vnF0OozVxIx6KrVe7N2zaRFp9jpwyeI6jBq8Vx6m1FbsoAbgx0rx5LeTEZKaH
0YResQG5DOtxyNVzx5zJa4sgWpKzHBzS3qD1LEPj5iu8BHpauB1kqC1/vAaeirYqPV2s66iIEAtm
2DXaKHkAWpw8QLU78BHkcT40b8CtQlKvqRu1MbfAhFOQiOCiOY8uIUQdCr1bMmK9xD2YP9tWBdih
Tu03spFeLa/0vtljtgbaDm9cqFfpA8NxjHEqZO+DPA5O7sSEmDdoQqxzogU02rgwSSwgoBZxQLBw
PEgS3rSBC4YZ10g/W/1YktkdV/0hb0ZEf03q7OlDmXvHp5tDd/WoTj0aJcj+fjQf+7k7P8us/t+v
G4Y03hCIRpzCP03sPNa8nRV3NCCmnrbXGcOVcFTCpQGObXyM4t3CBZxznjcKwPpDk8OxizGgreZj
3aDeAobikyGz7lAGao0uJS8e542dRsCL6ELNe9PYuzIy0z0EjWadjAn/P29QsseLoRiMt4wAuSn1
xUWnscp6SLa6Ix6sQan3JqzUk2WP8Sko3b8f0fRpt8FiIawxRvZCwRxRLD3Ff3ajSrlI4AD7OcMv
TfWOYTsimpy3fSItUVl7BLgsyaj0bgEyoYO0wcf6cvRu8yYUurJuQ61f1SL7+1gHIHHRpbLczX9t
fsKM/dOYes2ZQG9l5REruh61CPhPuM+7mhNjakA2wo73Sjfq6ZPhZfESRqX6FhvlW1r5xk1PEoOJ
dTUs8klGMUZeu6wAqZzcXnZPhrHGz+9sNZE9zp/lZzJhUQAtWhRa7SJyCqE6hHeBVoVaCsmETv7j
gfnLkd+85p+nYq1uFxHXwLaMGnrKrOKio+0HCAtTHFpzizAOsq3p5d+Uru23qtWoN7uy1BvJwRmL
HqDpWWwP4RKbxLXRGnlyp2edWEyf02auDMZdbtOuI2Im1jBP9pNLDR9XgLYiaGJE6615ZvSITpqe
bsy49C4QJNw/LJvFR54491MLzaLOghmBy6/VMBYxWUWuFCenPUTNFS0oXVY3J6CkpX4SQr+RClWi
2tS6N3rVIIQzWsQQ3BJcru5qtjAoBZODyJDWZn6ZZ2ewahjzUB2WzFi7bpkW9U4LMFSxVhIntVam
CUKObAX0/9WM1GylUef4xHriL7MRkzZI+vwlCTnYwKTTqnW+iVSj2pJs2XJSRv0WBULwkGeTDt7X
x7sTEiyi9dH4QtcGAjKDwqLWKoJhuJvlay3UwenEKhRyndS7OjLWYRBza81ycagoPh7mRz83H47N
uyIvyeMThlz6gDf3Qc2gqRit9WnQ/f2MaM0CIBWDCKura7jyqJjgUgIndj53bQK6X/muFKlxEFgF
0MiwUbJOLApRV9uZXDMfm4k2UcDySgnq03zIyJAgAxumIFDmF1Dl3+i1Jbt5D6V0fumbli6EGTn/
fsIIn9HwOKcUzsCyRTSLuhxthizT7qCZlU+jZzTXvRTKo9pjUmU1OHxJsnwjWzWEXGOOS+DgyUNF
cM6COJec7KeSRNb5BqKDql3meZWvO2mUm9IqvNWoB+UpMJAOGopXvf8fZWe2HKeydd0nIoKEpLut
vq9SY8nyDSF7+9D3PU//DdD+zz6Sdljx3xBAyZaqCpLMteYc0xrrfUbW+lNGci8qtrI8q3XTHIpu
iFcEwgzf88glKlUXPaId6T0n6c/5tBLqzSFs63gV+NA7AlbhG903GWLxIu6DQA3viwq7gQE6cQ3Y
ZLhvMPVviw71uqdmUDMqi4dajfL5YDttsgoHUjD8SVoyb5Lc+XuP6paDgUYsq3I/+Pm4rlEYPlq+
gRanwB85H2Ytgq66yv56OwJwc4dzY+0adt0udUgBfTeka5m2iNULaK0LO4uGo6FlwK7mXbve89RW
DvE0C3o7M/3E2170SgvOPZc1AkybSGWMh357ocgqV33j6U9V6/2lj3n3H6OEx5qI31Fc7+chiK+7
pizyX9XCmNZyMwuQK7/wFmahWXd0+1nHBkRgQZe37lAnmHdorJS1V/U49OMcCdy0mQ0/TgKKqNIh
Sv9zLqAZcDWtHD0AD7J9pbeS6B5lZw6ZMi3DV8Irf8xI+hlV39hat1DtOjhE/Gf4PLWVB/10JaTt
n3U1H1YI7cxNgLeZiaUSUEju1ItXWagoSba8JKMJkcXxlrInJ/ytrIAb9ClQO+0g0sr6fmmmSRc2
OZU6uohXdBOc7/hhcBfZ5tJg0F2LfHQRGNmjsZx3MWq6B2JRfvs0Che26Yd3TLX/GhpDfSEvhCa2
YxvrkvLLotdienW2O/xQPaJNSFP93juBvpvPzz1ojfNkkEJGj3JxIlcj25B2Ze1z4iLudczmC2YJ
xk9HNR95goTftDCIdhFoWJpgRHfaMlghzGvv7WkjcchuIivFxxaCgcmbAYOaprzkUCW4PvgJyg/y
rJTOaT7SWk/bULyLloHfGseyNX40Ta7EQIE0fKS0sTfkv3rJMqjMJdEQ4U2Eor33jMHZy46MqPmw
pDml+EG67UBNPTZ5Rusoql7liINI83Tv0nb1Fx2zz+0qgezI4nlL0wx7w8eOmZ7lMiHrxDs6iAFF
pDlYaIZm3da++gMVwkKzMvFTJMTYJlIdzrkwXjKMCH4JncmIzWI145zGnohHaf0etEq75opBtDOa
lidDxz45n6NAtZaOeYORoK3maJLIf40M4rbiUngbi8SufYaOZpOWKqwZtCCLcrS6/TxTMbLMOzUD
JlGHotG5L1zqDKbvbArkWg9mIvSFIk3tVy8LchSl+xtEP/TlQcBna4L1GJbl8c/rsfljeb8ew8qk
8Z/OPX/moO/XhuMoSXPLG7KQWX5Sm+3d5UC56TCmer4pcQwdMx2+vF3Sw4OlYoHUe0CgktLTSI2V
a3uouXzEWBGiyDCPQeC4KzsG3kk53HkDrOdV9RQ6eb507Dpd1Y3BLDPTxi/atJ+6bsgRBf0C3ouj
E974YZHbg6g386w09k2hoANvWnAKobnCwpwv/uOyVAKkYH4xu7E+FuD5nZakG6BRM7Bo+73/8II6
Dtsya4y9k+bVNiqTPXfaxk/EKi7iauuXY/KFveDf3iUCEoGn1TKYo39ojTD6haFJcXdfVd98lnYA
kgVJu0XtoqWM1EfTqvYD+QB/vko+/9b5F5o2b9Gakm/ev08nK21jNLzk4KuNhyLCCpaFqbdHhKT/
SSueTXZhNltXC+MvmtCffzFjLSULPuYputf88IsL26hUMpK8QxulGNjK0FoP2I6XXgNQzoq4Yp2x
dXHAu9EXv1l86sBr1Eym2BbqJSr9sw+ftNlFZTbYRC6iA18B+Q/4zbQMajsyT+0QJ/smcS1m4l3x
ZDoReeukuv75U/9ciuJPcBxV0G9iFi0+RvjmaKQgh/rRQZiNWIU9IKh/NuTqesBxaxSzZLL62yoH
gT1vwHHiqrC+qabd3ZMpRInJJkYrRfm26cgGZIEAvgASQXnJPXwOJtKXg0/hc6UOG+ixZBoz+iF8
M9Tdn9/R50oUvko6VlgGURrpDNXvL6SihEkQMXU6QJRnDPbqfl15ZbvXJIj9PiMcOorlayl9jYkz
hfSZbjNvgK5WX3zFc6v33diHwoIalI5KnpuJZun7v8bW/Jocsj46DAb4oqYd0mcFxnPkK/6rDEpl
1QAqPGSKVgIlduql10vE5ogPgAqF+Z037QWKHZ5VCLGEf2kRJB4nXNkWC9DMjo/oQ4ffWK8pfnfO
d0FziglnAbx4KAjyKYhtnTdt6VE8rQZ1meZGsKnMnrkmWQOX0SoACARDt5mlEYXzHzX3/RtgSKx+
HYgndbxTlQ4GNoVbMvTUu3ramBVoQIx6W2/AJgW61X4sZGPhgUhwjOWuvtD6QeDI6CsciBiWTlES
WZs4isevWrnTDfrhIzapaWkIiehQmh/NUGnDFCjLdQJ8S1CqXt703ChB/gxdZBF548Lx+mzrBVk5
Le7RGLEOW8ym9rx0v2iI/9sdjTFLp7HMbYUA4MNg4iMGKZiuhge1D5s7PRzvqyn/w7NMkkMgHNyX
g5EuIZ9He/hNmBHTvP7K5vzRRSzQ9HDt4+DDx2c6H2/pdKAqn0mvPDDoxec4bcnNyvFJuMNwyz2H
TgBwFa+Cg9N39kGlaQcFW8prk3jFskek9MU94Hz+gvh+uPaJL0HKJT+q/qQQ4KEiHZWADyWvTGqL
sCZpsj7wahYtsO8aEfx9bn6B6pJ9MIgfnX+WRMUCScH0L2K1JCYjEtsiienwYQzZ2NEIQ2aa/mM4
FQc0yU9+EY/3wRisaysdjwgkkrXCiu6kN3CTMdY/Fk3TnzTh09gYrK3fIZ/GG+ocDFQvd7kI9Lve
F6+ZawJUmY78WnmVLDaRHSHXZw6svthk8+Iv8CiHODmCd2hiQZSwcox1d9Xbj/NML2+N9rEPH2cC
aJvRkmv8hqQcJ8gW2Oude7jRAg4LxFGkNGg7FOTVdjcKPCtsrIqOXITzA9v+c62ZPoXS5yGo4bfV
9OvPib9tEKjO+j4L4uRWK51g8hJF484wjfZipXq7qyv/F1NaSRpLzftUPQUuhGvnAK3N4c6NdEKT
hJe/1iWYgAi5yM1wPXFuNUkYdpkWX8wGxSdFATcpk2dEI5gzpmf++xFRc5BxOqFMD2Kje135Ckzx
lHQuJabGdzCSOenVj8A4JmWF/mOWnXtfYBb+5Rlh6tLSbMqhSGaZb7z/G3qi7HVjiOKD7G0DzWXn
btWp5gcInvQJIqGYXovt2IcSq4AqjiYTZgqlztEYKmpjXzyxpn7E+wGMYcuyHZuPw+QemaYJ/6Nl
MrEalzCRGMBkBdMjIxyn9bLhB7gC3JsMF7seQ8VdMSXJ+WKZ8z0BoHQ3TU4UGDiQL74h+XnKyehB
1UBiLxV4QIz3f0/Xwv6Lwjg5hAQZ3Jyys1jmokv3g2h8dDXiXie9DPc7YsGxKDcMRHvT17P9TE2j
5Y69Csz9G1JtCCN7mQ+e2M2v0uYKNkiEaog52RmBf/wCtfTo17V86Joaaa+ay8UQx8lLx/R0qbd+
d4QCh2xf1bN1kaLoG6LIP857AT6JtV7q0TpUbB9URrL026kZOTE+3boNlho13m3b9CF1tbG9rwR4
oXJsu+NgF9kXX+R01Xz4HiX4BuSjltBVFFHvPzcbnchYlkZ6sPV2qhKi8R4VuswuFg7khlxpf75w
PsupkZlMim9mj0S3syJ5/ws11ybZ1i/ywxixLHLbb7O8REWsui1703uLAbNCHoNRFq57bDnLLKyM
XTTaP2iFjBp2o0AeSZ4+yhaLeuCPD/xDA+sgYaAZRLZr2Lq7eSqqNbcO+eWm6s3+WxAYz3A6XTRe
0Kq0pn+il1qRmoYt6c/v8dO1aAhM2LaKcNwRpKB9eIuJRapYJFq5d2vfQ4Vc9lQfsICGVp5uZaWO
52gYv4rf/GwC57daknKt4B7g1pzWDP9zRxqR0gQMCHJf27l+bHVXvZQqjSR8LKf5qK5InABFLA9e
xGQ3G4dg8ban5euOuiLuKi8qT/xxKXT7HrzY9Igam/QrJdsnaIiY/labUYM1InF7c9/vf/9W29Qi
Xwxyn+up+dgUHWjKrPOxVrs/ZtuXXplryzUsYKrUXHwPNHk5yVKduAdtG4phbTWAjYMijQ4l2uN8
aUaQ1KpWCS9jKv7eKIwzWmDnh6wm/urPX/KnG4e3wDsQPBG4jJk9vf+4rVH9++Oebxw9Q78a5b64
SqUZTixRqi8uqs83DneMg03CRjuLSOjjVWVgIwV4mWh7pQ+/V3MPV8RHOej7RmYeujp/EtexiQjD
KBZoxHC7V2xEpV4RyRmHQLX7W1dXWJmdZpXkrXWEl54fC3QYuqk/5GaIvUUhd2w76skGw8dwIBQ9
OYvOTs7zntIq8SFoaf1P51OLKLI/f6wMuHxw70YkBO3UrHiYIdSR1kf1nldVQ+mQx7svWEHf6sDm
6eIQx1IGxt2g5sVJc5MNyq0VQoLqbn4EtmNgX+wGYmeYdLDkovrt0IL47QmVpmcEszbM7P9oTrwq
+oklOxrPWGm1fRngs0cqrbw0qnHtEbnhQvQWEsPzb3JkuUUgQX4Tgbr1LH+rpj1o6Aqs/+AGYF/R
bqzSKh9+RjAcU39ntX55yFt57/my/JWyw8J4C5GUfGWeekumhbT12kigzi6tZRTit8BJxdw2zyF+
+5az1chrOhs5esSiz6p9oY3lqkqKBwCW7l7C8rzS6/Cv856lW6QNG06yLuEanUtNvPLOrOU/bnEb
p+ce5vVDPuTmk9BK9OOhoPZJ4QtpA/DPxOzAS0G8pAWONGw6P0ZOgkJJuNcQGdotxW8GRbqonugs
o4wYzHVCi2nT9WP5TcKY2ZhIyNaxkRBwEajRrsFQuZpfpc3bEp3pD1CLcFFR1aiO/RAH5Eg5pKeM
NZFdgeO/HWZg1WQkq3PaiPaR6z0nTMUiMRGsymOMY/b/e0rFpcYtRagvo6ZFSeHDPdyYgLuw0cHN
8LONooaPeZHVSEPBTWS1b57cvBcgD9SjKvGpJk1yrMueDKUsvP75sv/svmGhTU1Ft20WPyrOpfd/
ShGXXlnYqPK9rmo2H7AxJXww+ghBvUCraWwMHZOvb2g7WG3iJ2/QW4IC0691HUYnNPjaChdj/+pR
WZx66dFY0dbUGrlpjbhYzu1ev+TboDVaMN92k/tiTJ5KkGcrioUT0G0wVuid6QN4kYWoq1gNTkmo
bdCC4WhC+2BOm3Iwrbc9kK7Jrsxq/RaSJrnvbXRZMuQJazS19sWX9vnhivOCkjb+G8LfeIK8/6CI
gYB5HUvv8Pd3BgzYAS6zLhvVWeOvXo91MnxRRP+X32lK3dZ4mKvwpT6u1hl07VEAozy0TdLcKH81
NDMAajhGQxpgqh2d6UH/5yvi87LcYF4G0cWieMvOxyvCNPueB1lPoc2A/YffJB9NRvQyVY9eT5TY
ZP5hHWhbtP4reQn8r5wu//YXWLrgjePZMB2eye8/6k5EHcQkYPtGS1rAzJJBt+JRCvf6Jf0XmztF
unuiTha9Yz1+8f4/lQQMDV8RhQEHLxpOow+zKNsv1SqkHraX9BdPUe3c2QWLaF1de3oebwMFv+Xs
7oztPFo3PtlKyEtWht74D2aPWuiLv+dT4XP6eySLP2xH2OM+XngmLcZB6rGyr7SS7CnS9aRohmtS
FigTOvLiWy1a+YSTHnTbIcfBDb/SQ4l/uQ7R3vH4Z3yQPB4/jFcO2V1ZH+nmXuQRcXuxG52En8Bn
mcYqz6eI5BnWQ+j14S96/jcvW7RKU540XOyJCx2wKJw7P1fSbUnC2aorCHT54kP6tFA2gGpQwsQo
iT/k0yTFI47SAe9p7k118Pex7eGwaGGhIjC905REXw+phU+bUsUWQDDP4Vbtj/R2vppGfO7fGKwH
pa0zsSb9XHz02vRUwzUeVAFMC76yDOMwgQJPXZEFV7J3NGbBqzZB9RpXdvGgFFZ6zY18bxbmY2Ei
F62xmW/5vIJlHIpmGxSovKxY3s+ZFNNR3lSkSlR5v6UFnmX4xBX/WHVfJqXrn0r93HtCZR6kOyoV
2Y/zTFoYylAwbcBt0kBwal3635Z2G6pYu42B5ezGhk5OF5uGu5BhktzSah1R/nYX888ZsecvpEWs
GA8Yi9rRAF1iqL3XJB6oepNeb8bmt3b8ZVStATic1axdGYAsAwIax6hBs5GGztVhSnVAaAdPJLDD
jWUzJ8IzEE5SCGKLpsMwyLQDGCxrMR/6X6EQ9U8lB4uuNRJJe5oVchtOd8f/LBoSW0RZPorh2E7Z
mSZs/JslmWPBBpeVFe3oKvm7oHOqVRj34SaUtXWH9N666xu3mBqwYq8P3slWwOzP4VX+qFRLESn9
TlMcdU94V7qNkjFfJ3TsmEy5BphUwnMHnLhweCYi3H/3FFqRb+f+2eN4uqC1r4qj//LGqT05EhYM
dE1L+7BGD8vWHvxWbY9hIs0lyh1n3xh83V3hp4+p7V1rrNDNAoQlFJoROlYOF/tNn4ZkhTyPVjcW
cmjUL4qkfOp85O/m6pSisEVJfOXCNFnTv/9K+hw3mmM31TGsl+Y4QFtohKeswV5wUZT/Dx5slKa7
HmI9J9u7qtBr8cI/5zACVncpwcy3klmObYV3Jo7a50F2yT73++8R737fTvAasyjlwUye/DTFFNA1
SDcDcQrzSu4aoZ2tudA52lSEhxKhXjgpKPR23JjaWBG2w1p23kDRqqaUpLfzeq6vsqaWV9PwzXsk
ouijCP/Ta/M+ZD628VjOr4hvN+8D9MIblvb6pgYqSl217HddBgXQzUflopcgkTIyAu8CQ47nQO9g
ywC2/WE38OjmF0RLtnYTJqjnuEruC1Fe5jhgR+k1AiCjaAOrcfgui+A3JIXgBn6hx2I9kp4jyQIf
8mpYC78slqD56osO4vQyvzAfYlfghUjt14oummNWpBuXPv2pzTt5mvfc3gyQu3rJI9jpYGc3hJwh
ih1WrmgvLbRjZYFN0rrl9bNTEs2ZtdlRV0L/Eagkqad2LVY2wNNHt2rQi3Q1cCobp0XnPKuTY7GJ
LG2T8Fhe5FOPxp+cq/ML855j+/pGF/7R74Jw1XmmQaWnzb+ViqKvMWDUm6q082+2Ofpb0ocJTZ9e
1WPZEUBCysR8mA1tdND8PEEWP2ktJr5rJGyXgQx/iydg97e5gtNWy5Uz+uQXLYbVY8k+5INiM05e
hLH0tmkXxMf5lObZIbYbNihrHUJa7RsqxPAvK2OxZrXJq4E8eGUCHup16xZGGbVMkYipNWG411Su
AieD+2YOD1FPGPy80bo8wAWHdryPCDoRRk7CMIsj5CD7JMV+IZxihJeqat9wUIuFp/scGrX+LWsH
8fbqbIGcX5UNobl17jDnQBl6cejZrYImwOCkga5k7dn9zo0rQ7r9nzovvmWV2X1XSlKTNNZeN+YR
9rYqRYhyYejJbAEdOUjFegxGoiGgUtm/fNLN539exdmFwLn0geQEQpiz1j2W0waVZ7Qd+hqFnR0r
hEOOLnECTryJuPJ5Ena/PMD0r7as33ZwTf1yvE5cI5O/cEzD4a5t5WNn98N3R8m9raoZctPMh+MK
AM05VCvlpSyqDOGX3t2XbZMv1dz4QdhYt2/U1n9syvpZTAETuQbfOilLAgNC0pYD3e6QZwj/pzQK
HtsWd21rLolAp5SBcvUy+Jb1tqH1xyFCbt7PeVCRxvHJGmtjAq6TJvBAa1vbzUfzJiWzulsphfvQ
9Z5cG2Z6lLJUNq1a/mKF05yCBPzNYt5tp+OIDJBTOcSH0jXCuyap5DpTS21rhiRFjHG9siY632D2
+7HC6F3B4Ll5/vhs+jEREwRS1Q0GiYk4f5eOXvGDyYq7GFXpPigDk1vkoP2lwXO6rongWTel9dAM
nrdzJ/fyvAm6WttDjUvWhSvDKwaM6Aq2JrrmXrqKsXac5vOTjnyh9COwNOOSZfnUfqm8I0nqzuvY
291CS6ySKQGo9UDx9KvVD9oWkmC7hN+ZrlvVhq/M3fJaC3JImjp5EpYewNBy4818vqyWsnG1H0Wm
qBsZ6d2uHJroGYrg2+vKCFhfK43yUtgRVEPFQ4VCS/QlKpB41sDST0QQ2AxT/c5MveYl8QSR3fVY
brnPqwcLaNJ8YfZVjwcA3u/aBef7drHOL5h27B7/fG7+t8gzXEi1hVkuROdxq9IF5g/ws3WelLBD
FTNEQZ5Yj8k0D6jqbHhWw7Ba5LJsf0i/fylEOPwi9fUYyBy+mUVJe5b6iSR2dvwKQVgFyr9ZAwhy
lwSK/FufJ/kVosqDNtmcvdg3z52wo3VBIX4zI2nqQMKGMlCPzoeB7qWk25Y8yRKq5dQZA+cg591k
2g20Ot1pIBapAOhLBq3xO5h6sS9iT6xmeytcc5qYab6TZhovBRygW6LU2q2qDBtUHVDi+XB+gcd5
dLPyzT9n5r06YQ5JNGOyduooWZao2U8abNeDW3B5WN7g3TpTViu1dIqnlkLlgiWC8atFdATCl3Au
TyX7O+vKX03eE8TXZOrSqZRskwEBhXdrbvQ2jBgoPPkI7zolKqwMT/OLWopRLS86bzcfMg/Ul5pu
7dw41SeOiEqpeOweugDtcqMM9Q/HAJLb86yCHLZiwAFIFDE0KmaUvYRJi4SwmUYZvYw3RMDYpzIZ
g4PSu8Uu1NLgiproak6giVMny59179lbBW/8kghzeZdPMbo9ytx1QlscrQDnuhTFI1h8b93ZRrus
Uzv6Nu+hRYnvKIwwfouMjPVxocdJ/BSVfOfAOvpF4Ab5d02nbEG9vtyZuC2/k0ZzGbwRhF3TKbeG
st38r0nkrsmwjLNNoYCG9mK1u6ZJbd7ZxJQbrdCfRo9wjRgWxmI+zMEd7IfALFfzYdfrxhoOXLi1
RSCfVL+vl9mgq4f5VTOMf+YxS8NUYdrbm/lz5o3m/ZjK/NRPeCP0Kf0PzNTPUQRNCHZscSp6MZUw
R+NYkHyE/NKrriRlLKraMs6zy2g+9d/zsVOQ8BqseYAPN4KBu3XW9JANp71wOpd5Vbem5NS/7f3z
c8D503PspQVOyvpnkoXKs1KJfotFT1ljOVCeCx3HXF0G/blLIgq6IxD5wdXBMnmOefTJA3mMVVJG
g4ZYtbjyN73wmFoktvWi/6wM2b9IOOA7r8X5EJidvWNKXS1kn+ndxgyKh8ITw5YwiHaFiAVVU8uy
u9fS6BkQQrBQmJ5fsskDTCaKuMyH3dBfUganw3xKs4N7u01jOGLd2Ukb7ZRPeTbzBsPouSDycOs6
vhmCeUSzqoV98sjP1hvLj9N13TnJo6mH+qkS7V/zi4Cuk0ewJ0rc+4Tc15BLmSFu4tRpL+RFEeMK
SgFCF4fzOWkO7UWij7k0+k+jMvNz2U3q8/knlIibwgMCLpO6Os6bslSKZNNPNMr5mPAmOD7kcZUB
N/WCuukxoEJ1ihFD3uZNV7POcpLokYUI1FsPchXRiHyUffXY9w08yEATu97Xf0mdn1Swbv7VmGJd
dUb4Y5C1tqpN3T9LmXjnYAh1yLdWeymj7HePpX8JetW/BHSUb+4ADzQcAVOxQ2w13e8L1HbzFiIe
h8mCinj+F9A00B+MSb40gAdRVGdjp9Xfe05lxNtRTR7MVl/66aRBDuoziTIYtEwZXevJxwWc/Hvh
D9W+nY64epNLOOBkRsK0NhtPnlWcG4dUFcmGQENsJwYhL/GYLrFs+CACUuM0NgF+fBt10mTyu/l+
d3IAAFxdR9uiQDMPPR3aQztt5sN/O6eI5i8Lu9Sxdp3yzsL3Rj4xthWe862//OeY5sWGSyF4hILt
YaZW3FMDHZN5Zrkq/cz8PgidkgHwOvj5HILSQa8PrGHVxt5LOJlSyQoqqXd7b3T++dS8SYgKXURF
6m7nQ0q+ctvLPgBlKEjhyhZTgQz1Nu4GhNfCygtnwQQRz52SkSAdxZgQAyn3cZN0pyIdCzgMxYJL
MLo3ywkf4Np3Mwhdhzm/FGbeI/gRwWOGI3wrQ1Tz86tJ0G9ivuY1jAfzzF2KeE9tnWuIKWhtEwx8
D+8PX7NSjI+MZxmK7Ch5LjOtXVTG6Lx07Vc1L3NCXLxfBdNAoGmFZA6pOyWK96vgxg6g7msFIMNA
ICiXcf9Qq9oAHbknxFh/KtBq/JaY9wi6j54sAR6jK+p87WagonInuARJpk1LsXLDHRVeAnRAl7cX
pj0Ho8FaxXqzzJtw2VbaeLCJRiB9C3G9mefk39Qa6YNkfVReUxxHh4ya5r97HiSHpa5V+iYngelb
QEoOrob22fKAOTAeagtTc9rnfiPaDphzB39NbSEcUwoiSQKFuC+YrZKgMiVM0OZJM9X+TjbPUuul
D3Ztz3I+nXSe3RlrSn51ishdFUn+BO67fQb4ne6lprQrEQ/tMwnw+apLsGAhjfgmGpIE8HM+zhtF
SXg++d7Rz3v9OoSw9nqgDQ+U/BFMkKu2MCNpLWvlxSMd+nHeCAHlVGuMc+kp5SNvIF05zHW2omx/
ZVWiXLEj//C8QX9l+fa2A9L1h1+F+uuYENqtXfShTNAE5L8ixQsfS7qsOwVlxxbwIRoS6jILiBWG
seP6Vw5ByFuNSLXbkV7bsP6zF7OCfaZrmmruMJtU7xMtMZmvd8nZqYR/MMMxBvzUjtdiaFtCMdP2
qaR7ibMddHWZ4ChSLIewMqXzVgP5Wg92Y45H2dOxsQgo7lqqfjMsMKb2fCVZfO/pEqopxaaTW1Cy
KxleFnkNbBNwabrFCUCOyXTYMqtZgB1KT7YeBRdFxJe6jZQDetlTHussOiLR+ESJGyU43qkK6lNl
BDN/k0E83AILpQDd3+qedWF1f6qd6kClM3ktAldZyCwIHvI+SDe29OoTQlqFME6XIAbDV4G04kYn
udvcJNgA9hR3rPOfq8365xsPIQkiPQPoPQLGj5KoMI/qLh2s+Ng5MVbnYdjUElcjK4thkw0ZaEmz
1/dBrriXIkutvRe3D2PXD8csSl9IXpdH3eRZQ9EFtZ2be89VZT6lKYWODo/kHquNOqlhioMdGfJh
LJuaGZo9LKHt45UmjHtvd1g1J8rzvHE6cUBUi5SIJ/xj7/rrrqYL5gM4PQiW9qtCxS+QDy6109H6
wkKOpP/TOGRNzakphoWG0ScP+dhltQCSXB+1qmRAl766kzg7Fv9Qt1vFgu0oZHfIikubhfoj0WbV
zuvTfjUXyIMhRzXP3eVXYukU6A4nhk6Mxuyps57jKfRw3kRTzKEMrH4vnPH44byqld0it0R6ZBW4
gbZrXYXR7KQfBWKh8DheFFadb2cXHc4se83iAS5mTO3Ji5kqZ/pZFs62qDC4OoO/IUO5ueltX990
r97EsrUfhOK9qgCPbwpzsHsaLttmzNSHvG7jh1hRl62uJ7jksmajjLp3tvCqESfLPYI6Y1lJ7lMi
+/S1Q3n8ENv+LZmAyPPGcXlYdbrxalt1haK5cr6nrpltFZlpPG5SdLidqdxbqBkXVc89rSXEYJid
6UGiL4Of6PRWFPP3FEieGGENGuyGexfXlCAzTeUS1MQ9phD1vviPIYVLI3Egb56KaNNJk8RXsrwA
vex1stqXMYnONy79ZOFEXfCj7hegyxVoKSqztalUF3caRangMFa1RlOnM0+RlZinMQtWVeED2BqU
099TPnDDi/QA86PgUW+EL1EQnUrez298ldfesIIvFHnmp/4d5WJH4hCgUYWM1ppe/59yfeXVyN0Y
oo56aL5oRulcR6YAh05JlgZie7oMG9NQxANxh+IB41iKYI9ArPlcXYpg15SJXNJ+FA8dYQddZ2qn
rnW8VW+xXngTiGPefJOKo5feVkmtnjQs7ktfpVRgdvwWIRrzr8hDk4c7a4GXsb82XE2noSMuyqOr
/zikXXJyHPy1IIWWZt+oZEGE2N8jlqQmJFj8JPWLS5Nmhdhc8phVf7RT30TvKDyNGU5UUNsbw6qg
/fcFE197qJ5w9Gj7KjINItdUbU0iOklUo5mfgtRKiGSddouCbgLDhcnKn8NOifIveuX/0jyyHLBc
Ov8J+dHoC95/B+Q/m1YGb+Y4M/e7MCHZrQ3P84Bgd6p3CPE1LLQRvGYu0B3bRh2dcuC56ByocFvN
cHZLu0G5b8SHVKfLjO74O3LKdhVYk9CmhcsdCfDoE8YIr+C+l7n9ErTkLXpWbG2Rx7brugBHjhHp
t5+qDz1liNe4szFQhvqAtiQAsKV5m8CzYF7IclSvSukZuz8/KgTGhQ+jo8Y1aGB3nD4I1B4fzToy
SELZDL48iFjNt9JreYC6efXiCrCkVpYxWtmq82QZ/nI+n8ZduhvK1t9kilW+RGl/G0tyIGD8lBuH
sPRjWgB/UOqxeOUGXqtmO8BpjeJdF5MUMQIufumV1/l1uC+4R2DT75VWVx9lJG4dkWavpdL2S6VO
1VOL8VVJykvMRXYxWxBHLaVp5tR9eZlfCHodM4OOFmE1DIBS5lcyHMkdvQ8cmuNsFj0DCHHvjZYc
zVwnjFDLc+V+PteSTTySIHRScse9DxqnPigOmc+ACs0U7xKx6mO+UvvYOPY02h/hfVUrO8x1Sn8c
dq6ibrs2axCKc5h6NAgKtOoIxxyIQX3RbuxcpRxuyGKt9V18N2/qKlZAIFC/mQ8Nx4rvRr0sWJeq
GYmwMt14HiYRStLhPYmVzqJt7Hu7q7RLnqBF5fEpfmqRejMyTRDrmq4ZOsM7iJvFbkg0bTEfvp1L
yIfqwuJVyfHtGAUWf0GR7FDAFt7FQImugWnbq9BDcVgJFr48g5S1DCJlPVu5RR+0ZF2UxF/Nzu5E
u4Bltr55PBqlkv/ue0ia/0fZeTW5ja1Z9q/cqHfchjcTfW/EAAQ9mWQ6pfSCUMrAHXiPXz8LUPVU
Sd1RNfNC0WQqSQI45vv2XluZDdOt1VGWvHjI4iMI1LdKzdTXvOpqv6jrT4HcQVxZZFozBR4wpJXs
Q+fHvW1WzCIkc57WG9g/SKZ76ZNa6yA3Clt/UOYlErTS0101Wuo117vTD+RvnGTTRRqCehcu9/JO
UNBSJ/uD0nn5oJeha0MTT5Ne+UilMfOcDtrrSOV0t1ay1xBRsy5jtGXgOMy2D6gQGCC9l3umNKnX
MHNtueuA4OSfRlV2XDASzuu83IML+fu99bnQGHgO0lpAvXRw8vZFawBGyxaESluEhE8nsbNlz5Le
6wU8wN50qZHj+YS8uLNEYn9E2hbqGlRp0YutSgxv3JBP5ZBQpIVT9mUwZRcSSO5iRM+Oq8rPBDl5
MgP145p953TiC3kylEin1PA1goEvjlGhYYRx/tIxigZ1NSzH620wxZec/Ak3lgMQGRQc3uw+1V17
on0U4Tv2JIPu4zr/Rug1JNbhD1EYclbWbbYbqJPis8g+oRKLvQTY11PUOIYf5CaFggpCDu4kbd8J
PWB7MKUbWWoLGk9pcYGJS2D5JJLMy4O0vAwI4zYSdGCCcpd7etlwHoXxUVhZcEXHteQQQu0x58Za
MjSns73cS7uUjDJtPJdYd/foFFhp2MEPYo+i0pEu9FJsaxSEp8hyVQo1TKMyfNyuGa1jORTW0SJS
zsPome0KRff6Ip5fGDLYdBLU4g5SUb+pM19OlFntvjH6/jDHAogNOWIe/ox4v6aH0gY0riJD81I5
vweKOg1ZtEaL9iGybGIYMqXaaW0lzjPp4BSmhmcQF9UVYnnoTlYb7Wq0DChSFpqMqQTXYcxRQ6M7
OiI2dY5QoShtx4WFWSZ0oi32FHa2zqRTZjYkzcuTgaOVQfnTq5ug8vLjhg7UUoO1L6PdSVfQVADB
BF93gTGxM+30Q5yNrxZ8OdY5s9+XZv9ZF4LMi3wYb7HNuYz3RzusJJrAmaoLtdndCqdR7C+mE/pG
SHJDOJf9hyjIvgTS2D3MbZpvyryyXQEg/m4M07Ap9cL2k+Vhl2vK3Rr1kPpjTF9nNpVza6D+z4mY
WXIi/VQoD1Adpsd0oJcgxwIXRWqPj7FBtYgTZWthrVxb5RRqKI3mqr4l31L3rAUzBpusuWvpFtYj
pVnRbMxymq6lnU/X9V6r2dwLc1DAEd68KK+eiWWrtsoIPcnp5uq51ubwPEakPK+vNji0N+bARFf1
9Yb6gvYyiN5+XB7VMpAbwEmE7WSwRqwRawck6updUquDJoXFhykBAYVm91Uh7UABYbefLOR/2tLd
jNTqMR7lW8T3fox0zTh2c2geJakvclcli9EfJqP2ZDkYNommFrvAVsnG1vrGJxVSvQQtUdhJnyH5
Xh5aKlKNrBtftN4gCsBcynlBWKPkkTOAEOuTEhqBMwGQuBqkXUFl8Bwt95IM/Ml6b30uTEGVAKuh
kNfG1Wuupezy26onjpWHvWZ/L/IgvmZyd6K1RdoDIIPJbWoKhjK0KjfQVPGiQW3SHfiD66PKsL4j
u80vcdObG+IyHfJ70Qe5haVuHGJ6TmVfVpeQ5cKF0SfoNpXKaa3GEeRDq4T6E9/BNid3GsXWUVbZ
xKS2FTAGqy9tlqvvg6S/0CBT1ju6aJ7tdHzUGcFvDUPRxlKD6dnp4s8kXEa3WPRkYiz3xpp0cPyM
aa+SqL0kmhRrkkmZDAlVz6zZ2k2SP+DBVD2SG3QaRirqDXMSbwYG2s0kj8YhSvvstN50HG+fnmLs
ipMa0zF3hBX+MLasFheMLHqrWyEJjmN/zFW2HEslu1mK1Qg3T2arR36kjRE2ZYIaZZGVB+yo4VtQ
TG4dGeJTTeV0K6xS2cnlnF/xrL2F46B6Zm11h/XsLO2a6BkAq+hMjScqiV4RadNbMkvGQXMC283T
4juJQC1FFxG+tI4SbXN1CHxjDJxzOIg3R5WZ+Ba2T7jiJgYK5+vDRFXgqY5jum27GyUj9YOT9N0p
INmPllPTvw6lvKlileThSP4uKl/pR8Y3GOmPoJiq25wGbBobObXdJGjaC+qc7rLeq7Sxdyl2VjA4
1PZSTFbA+CpMZk5dfuisfZ1Or0VSTzdCuqrnXmv80uq1D3krF/DgKKYG2m2aqgBzoGbs9Fm7hdln
M3C6D+wejYOKDm0zLD11pAOsUWYoP4RpX6j3KefAJj6KmrOzrZe1TaiGH9hGB7gto+90AUiQMQz5
Upax/GN1sC4MMHfvCtI4LiMdCcwrjvkUjgplWIM+VgoEdI+jq9r1KOGOtlWziGjkmlO9UW9WbNI8
CYyNQEf3wBq2fbQTUz8adhC7ikZcPLMKM1XMEesFoXjafCnNzPCFaUnQZvIv0xKjDgPSAWoyOeRt
yPIBrj/Q1JwhcLkBQIUJT8+2hQKPWbOzZyWG02SpSr3XwmJ4yhrWtG0zT1/sKDmScwSgaLrGy03U
5KjfiklZKJmLcqp0rrozfSa6/qsSDJWfcayP+Jrba8kUGEnwbVv2J3fCir25SmNBgFl4x49xmjSl
ua03hhm2N8smMFBtmgrcAC+sz9lDEe2VGbnj+pycVLMDRA9yXzCJ7YxCw52tMX8UzdIVMIjRI+X7
sVlujEgNFsMaYXTqLKVeEk6Jp+tU1dffqOuSmJa48EzLsOFIlIuCu2amt5rP6lyA94GncRYoP6BZ
GZQYimIHSLR/agX676pclWRWRw+py45K0xdu65yINHGOrEedo52oLaXUmOASorFMEQR7LYVEqfTq
tAE9vB0krdgEbCZepaHYK6KfPwdVScqD02jnyqG/2qu1cLtg0lj6OaqPeGfPkWfJXUyJX+o5WeW9
ppyqvtEqV670l8YO64NMiAAxTnG8z9F2P6ihOp3mij2j1UtH1APJZzL4yPFOzeA0xEbxWCfJV524
aIqVM5XpPG5PvR0kW73r2pcqLr6JuBHfIMdsOEmzs0DDtBvdcU7KT0bFPjVE/LXtl4d8ZJcOdfYW
Kn10KPEI00zkeXSz23DoXXAg5DrOwy03GXyA9u6stAg+2LosjqGa7HNwEyczseUzJoIK4ZC0hYEH
WRUM6zkY5/sYTuWerHrlnCq4kuJJf41Jk2Ekyk+DWQWPbdSJHf9L6g9hoD8aE228LCpJN2F9ckuq
dkNGsPoosnyrEVP4WgSF+RBk05OllcXrKODiyc73SB3Qu5GX8FCWhBxbDRdWsjyHmlrelMgN/VLN
oyOUHJSE2VA/17lk3SJroIiKKAk2an8O5XQ+59KMmFTClhswBmyp36VuZ0z1gyR12ka0hDPmQWUf
JEHFddKK6Gm9abX+TS4l0LmFMcFTrvqDVIgb86n9goFB3w1QuvZK31VeAnHPTRb5jK0V3bnBD4nX
UmOXO9XEfyQSybkrmwEgoHALx6hPa5m87wpPz1LqFovPQa1TsbP0OfFKENinOGKrnAdt/hnJ2xaZ
i3GWUzmCFqMLX8sy4teEDeIW278Z6sZxSlpoTevd0maVMmdGucM28Tk05RSrU89eF0D+K7H21Yl+
n/PjYReQ5GPg5/TWVyMi5VjmUmRDPXxWlHI4A14iVU23p1dhyG/oI8tvkkmckzSJz9hjv+ntdIah
Wj1bDmZHYYnquVAmA2VdlbpNpT6HaTQ+o21oB7rY640uWtKLZ+cBvHVwK0UR3BDHup2Od6TWROPP
tZWcemPooM2mLT8RQ5ixbeMVfSjeaZvGFCO7Z5h6DVNuMr0VVP3jJrD2k9bmJ9noxVlUSH4bqT0N
SBhPxVh0p/Xhj5s8b9iSxl+CTsu9phut/SqspTNXnYQ9C7fB58Pug/w0JZjb6/oq3shxm06hsakH
Ii4xOb2VILc9i47xO8yvPSry6YMRCZSAaqTvgTD1D+wvIxf1E1quArPXes8KZWPfFeMxMynL2OPO
kQz4V0occbhgdDuDWhzBKjB5GekG2cJwliLtEzw3DfnMoDxW5vhVbe3+tEb8ZZpIL/Rh7lreP8/5
+ADF9iUJSoes8IpZzDYE8VNF+nFsUM9rNQv+qS1InWfggYbUqkhCoVBEqRrebDEfjDj9Voyy+tpa
0gzZy5z2tt1pr+CHZTe3gU2ur4JL2TnqnpaWSdy5me2m2ogtV25J/E6F5etz65wTPR53SmNqbhfJ
401Oe7fEk37tM2m8rU9pqkruGIdy2wF5cosQEageFck+zc2RxgPr+HlAsG2N0riZp356aGPElAv6
VSyCvh83eJOPbN1dsiggvlff6CS8xmo5P+nI7lhjqKPv9PZIVNZQnnodTnnWqp/lrNDcMZiLZ8uQ
aipkQ3TNpjY/4GUPD/hxQrc15eJgS13GRk1LjqAp9+sjrXDMgVknZoZTSofkkkEbyIRoxAVpi5Dl
a24g45Walp2aUZArPgg/6EznY2Ikkc++SZz7IGmuVak+Yby+juY8XFkzjT/urQ8B145Ba12aJd8S
3woZlGH1gG4Osh6cA6+fZunOXkO659BfNjrgje0fzxXd8BXPsnRcn+qcnMBd69BKYjeSCHVet/sE
NiYbSZs7cHS2fOQbI7l7YTUbMvEQuAa1TZkNzQ6P1XxAHKYf1Eq757LF/FpW077vuvgZhu+7U8rB
e0scqh40XIe5jHA/z5zNEPfaxrTjS9SG+b1Kh/FVt4523RXEi893dZE6GiQwbB156ZsuokdizHJW
Opm+UZBnopKgaFOUlMXA9zZvltGQSqSI9k2uStBxQIN2TeXQEGSvcm3bMb5WbSX5mka8+vrcHy9E
i3E9V6P8WNbqaTTZ8OR2/irpENuR6hj39Z4U2htB69uTnDZ7GQdJ2VEwlskJ5KFCkuSBRWoHUC0P
TrlsmjCbSE2aF4bnIHXoqieyYqZqeFTHYtxNw8C1v9ysHy5sYrIPKRb06deyGLMNRP3RcPtF292W
dcgCgydNHaMYhGl5N3XfRFqhicDek95l5TMdIuuBgyNIv+nSexnY1HGiD41dzJsokv0/8TZEzhpx
QlJP1rTjAUk0rS25QNqZ2jslWY14XIlrcDupmgIeQ408KCvd57Qgp9pkvTsKa1s08ddomNJLstys
93S5SC+tYR2gs0j3uqbdPkpqf2VTPj47TrPVzqvU1lgqPvBgvGzCH+goaXczWNbclCGIaaW0vpjb
9ilX6/dZcgSizvCQZdq8rQioPcVEdO7UMDL3etp9lTQbmm4tRwerncInVSbYQhm74UUmJpbc7KWG
XL51ZSOQGJCSK2V29xG3xXfw/fKtC53sVmfFOVKEBihZbm/TciOM8j2zow3w98a3W1oIRRWKM74U
tlxlaD1HEWUpSyLmaIO4I/gGNIsUr6A1niVWRX7twOSx+s5xsXEgoKxzlNC6GI6tGv75YafDILGk
xaOsNTajgKMfnVnWj5KOaMBAcI9GMH+ztXzbVRaW0cwpHrBxn3EfbYLJ+uIoQbfPlhACSyYpsrOh
dsWDNZ/Wm7wkDzXRWL4h/gz8sZAJpaXLMYxJ82DIfX3XzJyhr9TEK8mrE4UXXboltUgO1jhU1CN4
GGmqvs9V+kDIRZLHoavyjZ42/RZiZ/oYpJV90arhMEtF9NKinzxZs6W4pqxEL6o2lNfMSD+sLwaY
Lu7BXPltncqQrWsmFLRZtNXL5quZWl7TxNpLXadfkyo/r1LSJiiVmy4VZ8OuIzJpRbzLTJOSugFD
Vrci1NVqxVwihHIPqxRSipI/G4RT+izdbCpPqXGks9x4E3a8J2ifyJZiSiB1W1Z4tlpnLznOy1Cb
ybUlX/xaLzfrw1mYpktp+opgRybQqpd2GCzCK+MOI6nJuWNlBC8mmiE2tqEKShbbrEnbbzAbEA4R
E/Ksw3P1aY13rNKwOCq90mwnxClJTVBEb6ov/WC8TaMzXetI0ffGDGPfGfL82S7s9yi2dmSvU/UW
wdR7s1RRMY2bltVhO3xUJ/TGcS7HV9uxAjfphuZeBE8xiXIxSj7AfIod3yXFekP3IcOYwVUCLZG4
d73303izHvs1NMWcFWJ07S5BBWOHbk4iewcKejrlusS/EDrWx//1759eL8zmyewaUtTVOPyQvZIt
rl4NDt2uW3V8ifK1bgb1rGFru4629GZ1uNA7sytflKIJtwMSywOUxk3l4Lu06+Cqzrb9JkdJuJu0
Otg2kq57bUQPJxontJCEKKen1Jy2UVHulSmPH7FW5a/1/IFcdPuZHsn8rNLbX59VtTtevggmY9eY
BzhM9Qm9iOzToC7f4tS3zdx+M1LQhzb+MSAljPxFtmwJKSKMccblTDAnmP71WSC/wTFJ4oBQxE5x
G63LnrV5Hk91k5cu9N8M9wFws1gbl7R5C7UXRoq0SZ+CtE6e1JHAIKo0Aww0taFSW+MomtX2vN5k
hD3+uJeQRL2hKUNN2JGsU2zfVWCc71XQPSpOH70Q0UTbGCfEVq3M/C2GUufYaf5OpYlqkmFql5al
xjyGg29THnzWjNbapV1WbWxKNM+xEUXnUeNLWV+to1nch3beri82wADdpCU0TM7MkCWDk9n7aOj3
Q65I56rZ0bceLgkEmdlwEHcOaGSXG+iRVK4quoUBZGW6qe8YtKrTmETpJla0E+GH4y5JSEWrWq1+
pGuNWSh3jC+dST4RjL+P1LpjPwFAspWHhEaeGl8SRqoXtuJ+rEme3mdUGdns9IUd3EGLBncCI7P9
CKqT6j/PAbL5Wju46YMst/jRBl3fCFdspzWYcMjEov1dfKBFoFPPTwbWejykyqN5caySttqO+V2J
ksNYO/a5momAKa3y93thtQ+yrDuquvxlFT6EGBP3wN0wEFvyDJFQqOcIzAEyEvMSC8M8q6Olbxp0
7QTf9uZ5fW6955Ai5tVcwR5NRf2IBEc/rvdyLKU/7nVOLG+RgXyUurDWNn3Bpq4yaEEkbbmpcIkf
skHrN+QKFQ8KVCwSA838gCxkRl+nmRspN9NXMxOJOzJ/Uh94NurQ+V6O6bPJqei2ehFcsaRpBNFI
FsezJVRKUlhlmUn2jJYCQgGz775Iooi4+lG+Dz0uQUVKb5DW5nuuyOkNO64bLIGdhVZSuAuHCpsw
6RIl68UriTvZTaMXTF6DM33644UMl+lDHD8Q0vchmKP8JqbStl2rQoGCMiIB5Dw0rp2H7YtCFuC2
NWwajctDGpwEgYcm2NLl4RiP+n5MKNwl/dy8zIUUHgkbIt7V0bbT4vCEsu7wd7g32gXlW4dm0vLU
ehPbbXSC23z740fX5zO1HjcKgozN+gIRQVgAIzPeGQSMIzEnT7fpyvKDCgfUgztXQipTyw/JYN3D
Qa79vCWyaSDu4x6lk3ZtM7EZlkAf4Phaeid5a5lNK0sOd6zaBfoAFbeywSLBb6py8uyinh/Wm6QP
5wd6LoaXNuRgBE/QCOZtVujSJ3DFZaV+ysvK3ipDS8a17BRvbVd7BMug1AAUtNO0PvblDk+ZPdvZ
bilGrRYSY1Ro71ImKuNEe4mUyjxNtQ1tbJKbnTX15s4UnDcxmUYMLWns5XOhPdsIqTeqAGxdNY1K
iJatnETYA0CNRfcoBD+mhrorBWjN/2A9t11JYOU4KOxnSjZSDd6zQm92zWzpTyEKbJbBTXfJnFrz
rapn0VIY1KEbhEh/J2b91WK+qCSALhsG6CIMGr/ajVlOtVbWzBoYcJMsAJTBfKXCutR24iLqjJ9s
ANrTqGkPCrq4aZwPP9KXTfpNUeA4ftL2n6yMgPgubGofdqK0+xspx6+qv/UtOo4ms7rGdvorjaHI
sr4jPJE9vGEMdPz5isNAsz2ToQ/CMafxkKDBo7syodXKT0ZNMnChZ+OHRHNi2v6NfjfiRNpxdQml
yW+hzOXlTGp2G1WI6+vb/Y8v4/8KvxW3Hzrg5t//yeMvBcHz1NPbXx7+e/etuH7OvjX/ufzW//2p
n3/n35un//38j+9F/Y/L0/b515/86Rf573//85vP7eefHnDZxO10777V0+O3phPt+kd4o8tP/r++
+I9v6//yPJXf/vXbF0r87fK/senNf/v9pcPXf/2mKqA3/uPP///vLy4f9V+/PcV5+Lns6v/2K98+
N+2/fsPS/k9SOcFUkdxDHKYM3mH49uMV7Z9k66JWchiyZMuGMcBF1Eb80j91C/0OuDngArq9Khwb
zLnrS+hUtIXWyK0Jkkn57b/e2k/H6I9j9g9AqbeCIPjmX7/pa/L0nzTdtr347fnjAO5M5K6/arqz
NDYqUKegukl8CkgfB2jsOgCBduViOVn2KQ5Opy2yigo5hA4Cwy6f2DyeGhuAPBuVWTP2lWR4I1Do
QuN6cMS5CY3W7WNp0wp9awdDvgtrc28W4nsuAWEaKwMWXLVBtAuLazSxyyWl15vijBFyPyvCL2M0
2rgtvaRCf2gLYwliovIIed/gT7ESIxKZRuXMeJc+VhI15Nk6ZPVTmhJhVWaf7LHHThyoXhbj8Ywk
Y8/K5dDU75ZtXifJjr1SVskh7Td5+CUxbYnKFsQjCxd8XJpuloZbUB2sjB9rW71rgYp/xCBWx9qq
VrdZ3uryZqrK3IpA8mejvfQ6pUHb8Coj822+SCPcGHPrBbG9nYiGZnba9TlXpEF0myieqLRg4Qg7
dk0aQsz8tvxfEnOI1YhP9JH3lYw0M/NZZ/mpw0Ym6C/m9N5CcZIk4eNV3lC/MJzIza2XKUYp/dhK
7cbO6LS3jy1mKKqdo2odZBOFaGTsR/0RXTucz32lLK7c4FlO4e9VtSJw8+uCfALbNZDywIulZaUz
mS4ozO7WhsmuCPR9FqAqyogdril/FBP9gVxt3+J6ooZOOHbS1+40lB+b7r2Q36nobVFhs8npN5H2
KDuZZ4Jl410u71xmHlAgC0g15V+JXU5S3Po2p+/3uDy1HJrlF6de3yFepCAo/OXNSJqCntI8ILT7
iiXv7gQNFmDOWSm8VLqEywPNZdVeItYOUrKkO3FMZ/x4NHjclsg3NMGEngWCKfsdJPoePu4GLrAX
y49MW3nxKHPuLQdiggO/nBBywXlgSV7+7MTGTpNxuY4WCpnotFwnYDg3A5ZNqzPpwCzArIrC/C62
6M9yxnSIr6KRczhjHkZDIpvbqiTNKlF90Myu4SCI/br8+To3dgh8PaUXvtmobB24BjnfwzoHrcjf
qDnDctzAwlcXeUSp0k16DLscI7yxpwB0axXzmif9peryT/qcnZvA3FOmplUYnSY6Kbp1cpJuPSdS
VIrFwDlhQQbEjrmcH1NGKrvhorfedhhvuzb262WhDN49FBz5iF9BXOJOhQTCSuzYkXi5gW60zc6z
nUOAbccLA9c21tGyEdslbD5rbl3b1NgZgFOXT+kEJG6m9nY5assRjdvAr1SyQqXcHRg88L/4k9pf
lium7NANcBwcB8WNkOkyEAnHgbYtYkpMWqFoWSPJRy61nUJ9rylc22wjuTg6dTl/0LXa+VOPIZLy
P+qO7mKSAaXo0pfM4Xwn8YOZUvK59issKblpesu5w8NizryUnAVyGuciOgWxuY3C65T2B/gIZ4pX
h4Q0kliRNdZRneyxwC24GMzBS9PJ8VixkmZZkcSYWBD+SrpvmXFOGgyp+tcmQHvCgHw2QS6HWTHt
sqIQmy5gTe1k5jHnd5yapjbiIJNmbeYiv4g3VP1zztJ6q0TBjIWZVMSii7YK8AGc3qMHpV/1nKnI
N31YckMhUskraA3lg2oHLUVmY69Ww3s/a4dSoRO//mygxMj8wvg5ztNbpKcw35w62pIoeGlU5zHP
FM217crYGOiLvTBWLwVZjhtGQw+4CuBT8OMd1jKcTYnp9pZ+yxmbUBmp+77JJk+RY2NTWpaflaLb
WGMW0gaPEKLwIdf32RrHKpAzPqfKIa5mV8kQaA59/t3MMR0KSSXWa4j3dM8ueGo/0vnOkds06FPQ
JiYGrGbyG482zqCtM5sbCnL5jjxmByp69LHqSRyUinhbDcH3oZ9Hl4oVS6Fc2gOKJLzSHN5FI2vb
LsyRpo4BkJueXAYyOzypm78oc2v62NM/TD1zWghpfzBy1Y/tvPI1g782Otuy0jcljZuizaGVxNsi
FV+yWjmAuPDmPHgrRegX2XiWY2tjZfiR5VNQJQc63D/WXj8tvf48jf/KEvwxiyP4VXRTXjD5iyb4
Txp0KSbEPdQHhEWStZ0qhlxGEKJDmEwYKnL1LiYKk/17qPebwAp8yVH+7i0Yv9Bb1vegGQRNYwzT
ZdbUP78HLTN7S3RpsUR37wgUPJYB9PGutLfRUltY5mPmLxF8Tsuvyzw6NhZZIviuplq9QDqG4qy8
ol+6SxgjcJqOr4hryyEkdsgAdqg1nUtN6Ju6k0Bnu4aiPTSzulkGaC5bK6kovbmWScMow3ISd/pu
+SOJmngyBlMZOxOrBeEuU8syKIZLn4OJYJ6Evwzlyxelz5IPYgw9Tv4EjeXZ0N+JNvLkD62wDxGj
7ch5r5N1n1uQJMIDrVLgBYZnNpzgPb/PQFeqdI5b65ArIUKo8JQgx6lHnZKCubdF5i2PrRSMpf05
VoC7MwYm42MtcKfRlVUAhMaThVbkfZjZz3fvGKB2CoJBYmVvJlgVunnDsuhiOrAy4jX5P4CK7YJA
nAeK9CghiRJOv0slRbJlqaBIx5rsqdG8Os1wrThrxewbaXcO0ZiNtTm6deXg32USyiS/SUkzlX0S
7PftpO+BGYe0JFhJHBSF0JQ2C+iIGxUN2BnJovUMiOEu7OQ7SpbWj1Wd3CoHyc5ioiEyRpBLzNc6
CmZj/PShEfjLR6lZHXQ0txi/l2/KYP1n6cfebjaWmb83WXZum/xjQRqjrr8Xs3GVbAM8jf03Z+wv
O8D1fDUVyHPoHiFu68v260/XTE9FTWTGVOyGYKJP6ahu0UclA7rweTuRFL//aVvw+9r7p4v0f7pA
sIg4/C2IAECefv6DchP3HUHCxc4srGsXNwjNDBhS+h5HxCdZ1yhiKSxD6wWTv1smvzyVdhPTGavk
+1+/F+OXveX64S2Z3o2lU5PAzfnze3GakP5djN1nBHm3LjdYiULfuA205qcu3FYxU6LNKgEZY/wk
IuQoMBe19lVXCZBFYqebtmeIewOyoaBbU3ydcta8mFRLptflrIy+1IaGO4WiZpnuguFYCutamfZh
VPRrINVHW/vQUuGuR/NQtUbiEndyCU3hcdlJqrU1WVQ1zA3Q6AByZL7GaQ4MzJ0Hr6bYn6NTAJoB
q+RdG6un0jkui+cQe03PR1hW23/9lf1qwlu/MgckHls2i6XMGhD/p/Mlx6eG+x1h0bKsEwGXNhqf
AfGz7oRuX8JcfqfMiQtru1yIwa4LqVr3Gx2QqhxwNdbvXOiWg2cfStRy/UIw3y/jcgdJymZxNiB/
HW2vT7Jd81bp46aban+MSL0Etl6iWFz+cCpZVxXPl2Tru6ntN3/zIf+ni8JhY4O0TnH+O+13cFDC
6MindhyEZccxTvrO7Duct8tmh+FtyLcCsWfC1gz6qR85GSLtdxtzQRq9u7aT3xKFUPXgUa4RVbCC
hhTkL9uc9RCWj8shW3ZQBAb5NuCribp6b21lsgj1BqImAj9ejUamMWT0f/3pfoXl/TiEgLyIInQ0
UnSWT/+nQ6iVEuGCxshZDwUCCI8BmRkXjR/XXYVG2DwUFPRZz7oWGy3GP86tzvimpdCOM/YFCUP6
RLQl6jO1a9xeE+eKE3QZtItxOTGtUwlK4K/f9Dos/LpD54AYzK3QgnE5/fKmRaWZddjwphn3ly3e
iMnYxnE1ZHTgGLYmXEppRpi5sgkkrH9WSqhf7suOddUsBlFxHfT4IGEpBqjcxVyAnXmxH+rxPX4J
goprhYmYnRbcf1dpHjuwEsvVv+zlhzTCGBW9Fsya2Nfc3mE0yn2z5aI22YDO2j6y2ELzo7jvvTQG
X8NJiqRskxfGdkLyslyNf/2NqL/AF38cRhiVKEZZ8Njr6386jMKcSUbIoIIu38KyHViW5SpHwVBU
dxk9WuLLSGhkQzYYEFzoYIjcW3aky0eUi49D8rKMVnaUu3TjvI4929+8xV9Mgb+/RdOGZ4faCJj1
zwfNKEtqTQpvsRzRHLEdYVbw+MaXbeGyBy35Fpc90DSKcxLnP9Zp7Dk1XEnjp4pDuJYDDIZBZmxp
8pZN0mixPcQ5+tfvdT3rfz7BdFC8lgWt3tCQdf+ycJv55vpg5qrQotPcao9F06ELZUlTs9Fish/C
iYLy4NF7VGyEEvS4taC7LENs2pJ2nm606v83d4EvkDfF0dUchfcGjPnnL3Co1EBCIMRZz5qLD+4t
31xmSX5F+SAMM3/Zb3O2LgPneS6Lm1mFJ2kw/8ZsrP/3c+3n9/GLu7PC3ZJVChNlOteQkSE+2cYu
zFhZkRczvg8oCIvky7KCzE3WcCx3lhPRlsx9c8c16Gu0dVNH95bzrYs7dD+fAAplDSZV8wGKC+fy
0WreR0yW7XQszfflWqJ7h2i12VVtRM6adQ3+D3nnsRw3tm7pJ8KJjQ0/hUnHTHojcoKQRAneezx9
f0hW972lc/tU9LhrwCAplZjMRGL/Zq1vgbra3oLbL8t6mHlH9jEYw+v1QvhrhPq36eD/mc3+/zHB
ldzo/+8T3Ofvyd+Gt9vf/t/DW+NfXIHahhffIMzb2/hreOtY/0KfY0rT1lTBjXn7k7+Gt1L8i8tW
vU5VLY3bNpfuX8Nb/jWuZuFwHwfobXB7+H8a3v55kzHZraFfBUpJmJAl/8y0EDVy7nVWenTbORkc
yRRxHydFKlQyZLb6eNs7zeOslumd0efDiWAM6BuEqEEwCs3XNVMuUUZmQFaLDyAYwSpYIScGauBJ
UUJXGF1yEMP40m86AciR4mwvLf0CwtO1trbScZj2jQLsKHuaMnQosi/E6NqtTnKmnO0DskfceTE0
PllXp2xGDhdLghbwqEMMSZ/Atxo7GJjRIVGnf4CJyj8rXGLqNGFpzM+JnuLk/OOsNwgpAEMUs7Oc
0uSMwGC+sJSfe6Fcmngc3GhVx5M+psAfmH73qMip2LihZD3xGoY+DTtns8ZBPdbhzTokRRJhvTMm
Yja+fs90M5FcBbktGIJ9N+rgjMqppjOcIT+GyvRUIpT2l+tnHYy7/3aR/k/9xPYb/Pf79oaJ5Qg0
Ng8wun/9D1yqVY2DhTKY/gwF/N4yx/rMHv2ACFsB95O8kaxXv6/4XCslRDlvrCNz1rgO2rCBFrbh
Agy7aPfKiOejxHV+kzjR7//8GP/tVUBlpkkbYIzBlS//bc2WgZyQZRNzcjiQl1araIAJDB2AoXwE
zKFolP79nTkmxQUlE6t6kp8el6L/3molJg5kydvQFz7J9ldhJNzbZuO8jNnkdYR47zrCaII0Y8Lr
oNDwiCZY7vtZNMQCOzP9sorSbLUDnBXDLjVz/R/aKO0PVjZ2cEO3aOe4DQDE4eX4+ylVA+U0FimY
3qJNUH2Rdtq+L4DjtG2SP3UD8u7UiqIUJVf7WKKOvBUg1C5GIch6U2MjsLp0PXK4YuCYx88lVYub
dmF518mivgV3V7PGc7JHJe92cJ+yG/g8GnMHtXIz2o7LAmmVtPq5ynZzXzk3LI9Z8yW0G//5dfwz
dIXlEPmLmi2FajiYyv+sESK0v7Kys3FvKwx2CG4bNtFn2qbJ01Cpq0/SHK1fSAM2DwdIed/sLkw+
h9UCQ9AUbyu8wQDuaeSpSqjdkMGunOKkTv/hYf6ZmLg9TPIFeMczBKNm/vMtoToluqK6GfZaRL5d
vanL22geg3zzI13vAWYskTvEuc61pqT9BzJTtDO85VMs6kgY7B9RnCSnr7d4uZTgOeqAToL5YbPk
t1cb7cByi4zr9UmVAAXQOSW7630ADOI/senln/d4AlCYUVjS2foxmKd/NOro2JJNiDLuh64vz0Yi
FkzTMXO11Sx+rmRMePkXkE7USe6uzdjvATnOF3uNn9pht9z0jtYyhhHFQw8i+7Bimtov6oqi1UbB
PLfGk1UnzfE/Xy/an2XT9rDZXm4JmsRNEM3w9zfGZMStRCo67EuWeLfIGGkKsEiA6nb8AsnpSbGH
9iU2p5MU+fpQSfO1ncuEv4BuSVEbP3VAesXDivN3WeqPii2IMHOk0ciNKn2KseLpu3hDKseWWe+M
gqLamcxXuVGO8pEJABhFVRnUF7VZKzAa6j9ca9d0yL/dfpFO2SbvBRa11+yAv/+KSwJBGxR0i3ho
O/Yar9kEFE5xYYSuPvJ/dcGSlez1SMrFz8dIvHdqN10i+4FTutkTGj1dylx9mbV/Ohm2lvDPh+Zs
+ZpE+1Gm/MnPLytr1ScNvyqHvX6cijwjbqPvCPkcNKiNmXZTmjW2Vr06REs5+KZWf5tbq3LnOQ+9
HC9/INzFmev3f7gs/v1qNqik2INb/Oc41h9VfYQYQx36tN9jdKz210wbEJjgx13FyOYL0KzqvKwT
Y0YwCMuB+Hf8MQKmvWU9VMokbvIsWf1Fd9bvlpoBeJHIcsqQDgGfzlk0dnuuZUusfFGVBHoW5o3I
JFRcbb5PHUm6eNoPfqoInDxWbn3q+t2yIFqS63yJzVz8Q+uO2OffDghUJhDcNV3nqMaE9kcVEk+s
ODS7GvdtT5zo5C/Wckog1zKHTp0Tgh9Eq/NTXGPwmQa0UqG1vOJmBXvQFOS2YdfVmfs67XjQxbQN
1dSREbPTBb0oAUIKILZNWrhiXF6lan6L9Z6zJuJgmZAC4eNlLVWIci+23QZ2zhEVumW5RZU8AbYW
x7aOfuns6txpsQmzlcBiMsl4g67M2o3QVvyut30dwf6FAfQjy/XUk2LbZTp4ipOxeYsTTIFNjj5R
uYt4t7hGnQYofnpv0stPo8JoZg2HSjp3w7hObP7js6VWcRC2Ar5A3Sg4RFTjbM0GS0O5xG4IxQuJ
bZPulB61WBInub+NhKw8N3ZOEmGy5kcbRffp9MpdWK4Mt3HN5vqniSUL+e6bAl34jGHkkFiTfmes
9yqMaxXOzS7usgXxCDkCjNK1vR2r97NyikhVV+6mtvfkRmYelgRuvixu2ILmPlZaTxsdZkSVUwem
DN2ctBi086s5olTHls/FRmhXO0/wATiv4aPflIvmgqSh1olE4qbxytAmatyRTQxPGoL+kVqtVNIX
PNQM+pkHDgQRjTbK+1h13FRLxj0cgMoDnRJiWk8SRugl2aU7reTVS8WFYo7pioKe3fnRq+luqH41
25Qtkqgd5qXxpTq8pWaMIGjUV1IxnZ85mSYqbxi35dhiYMklRzr5IbXKFxuRrBdWA4bGVmEdaojf
s9a9ClwP8N9afGadybuE9PbIJOrYNlJxxNfoxkv5mg7CRcN2M4rpWaD24vS9N22rca2BBT/pON/j
yTmZmcbM8wyUt+t0QOyJ5qlRVQcy4hK24VRbpc1KcZI7fdkuevJ7QNF+yA6uuEnStJVnKx3JjqmT
w27IRFYPudZr8e+lMGQ6R7hCVZ47fZgCtU6Kzcf3HjJQB4uouWrcbISAhwWSrccMRN8CDj9gz/rV
SPJV3EXzocpG+EVtFntm0zKMnN9IOtPn7qdOXqGnGe1bw80oHNqPRO/PLSoPv0/KFxw2H9Vowblb
AdtsnlGj2NVViW+pPzZV/SPKGEvDFHgDZMtGB0yoSVyHD0dFd43cCRpHydwGPJkvsm2+W/Q2MhQu
da1dXVzPkLmonHtAhUVCRCj56rcxj+A0z2AYV2QwpnhGKhyz9yWxVRl0y13V1rUrMq7sfjwsYJ6J
6sReGPK2JK0yEEl9m1ZWue8k9wcIfN/sPOufCRxIEQv7KlQRFrIsopxvpZK8GbqReZDmwRLWdEad
+ZOKdN6tA8aziuAyJWyCFMvmo6Xmh6aujFc8XAz5126fVFFPtKFqfS8uAiboj6Eoq2BA7gdgEOcs
40kIfabiAQSUQJ0ZU6qk4RxKIDz3TSdBmJXCeO56QtrGVHhD1LfsC6hZstZ8VrcbEfcN5UlPEiZ5
4Lw/Rcx23EyTH838ELYQ+E1c3ycE3eY3QzyWulzeKuCsN7ZercjqNfPbmMyNFwO8PxMPoL8OxgTF
Ax2E2if1PorM4VDn7AWjpFbfQYWfcezEzw209bOG/dGbI0u8i6bhDd/K5hZvfn7T4bFZchaUuMWJ
cwVkiqR1vLGV7q0rezQx7fqtbjIVBYcuHq240b152oy64Y2VRPL2amlVDNK415xIttho3euzt6jL
d4d1253OduDeKWeD5j15hWpVv+eR1qECxAVgKWlgsIr9OVlYYesuIegQZwXnaXYyJtZLQx/Jh47o
ASJXQjeu+iUw51Y5ZqH6oybup0xi43kyisu1xTAHQ9shPcWiyaTXDNv6dA3bWSa9PSNE0tJpw/jq
j1czbNeNWlBsLrCs8mEZZcgikME3sHMe2qzFAtNku2FVzWDSbeVZQXq9ATQq2z4OZjUfFwWNgdYJ
562fkkfO+f4XfoUD3AIsPjrLYksWzDbobFmBomxftbjeE9dbHeSQtycZculPG/dk0EPzfp2b6jCm
WEq55Djk4gw4g62+Xjn6RqIuAHKAMNs689aoIiuwVJg2toVVXZxQnpaOOwOYYubI9Wy90Tafc3y3
blJY9QMm2uq0YVt2TqmLfc/pthucxRtkUX4niTYPbMrPk0O581wqwKm279vdOiIHGqTfxBFYoc3F
9ZXVARxlXyWx7sbOZgPMEHdbuPyHWOvvpUTKRPeEFCVs+/tp+15DPXASifZmr9rk5XWFIrWJ7Nt8
+3D9DFVEBsnsv77RIo8PuD8gdyJH0K3iWpLwEaZ3jVj/+rA6IOd4k6je9Q9UmSlsgPMZ1+m6nLne
F8BzbQNTxEEtlPTRzfV7UJv/+tP/+tLAX+DkU31RnF3Udeo9xlb1voUMcF/35BpTOvfHNNNF6I5T
Sy0wkKWc2UAnqKKLVKV1qMs4qKgObjOjeUIQ3qNMgS54dVIUeVIz2pkir4miylNw7N5NMQBiG7rx
g0PIJi0aIcwEWbjmhh2sFc6ka007bxHtm5Haaor40vXKBSJ6/a5kggi5EmJ/xoUogOMFkxWKPU+8
ZrLqhGrZDMGYWeuHNbSs7aA2P0sd+ta4DLCfa7SGwi5f9K2EGMt7VX/BZNA9oN5db9M49akQWajP
il9BMr98fYWApzwUVAJ9MXCzUEyN69yW5lEBzpmMFsB+rTKiE05xT4uX5oZ3TZ7vLDt3EDG1rW9v
torrh+sfk5vNl23TnaJ65sjjcBsLFeTZBqqDS/mzCltt8Jgl3KeD8TaxVriZ0hR6UtT+KuLJvgMg
St1tGk8YjFz243m86dUb9+q8kjb6fSiWT9lCgoG6ft2JKn2Z70PWBLurHZkquQxoyHr/6mcSLGhK
hV2H6cSZZ2laDRG70X6u8+jXdEiPZWojpygpcZ3G77PWjWXGdQaHdTBk+igtOoBq7ulhnFbSyc0S
u2XRPaiz9QKOkm1dObQ3MPKnSzsQs7u1D52S0/VqQ/ykVZsUBgME6P86Cq63m7BKflH/MisbVNgf
afNUofyHRGUQQb61lGwfTqHBEZHmWgoyCvIygnh2b0TGoniq8PiLrn/R2369r3rxS1eb3+OgZXfL
mGzKSx03xYQhfO6c+G5ASBiMNQT6yqnyJ1WXH1GaVgcddfLBHLWnforjb0qtTb7eqo/oaaU/b/HR
RmH5Xz+7UUloB2pReZEwS6rlaXgrs7tqHqMT2TEjRflmwgtTcLQ5ncP1yzEqXr7+d60s1SDbnrPO
wro7Rw5Gj8EcqS/TJbhSTRN8m0y7xv31K7aQawCjWT8SbTH5ZV9Qp/e5Q+TbrOxw6mnkJg79Y0qm
olAH89w3/U2n2isEMlstjtBDzGVOvpXmpyFARyBzQ/5ipMl9bEMC1PBM4CS9Hw2N7K0kubT6qAY4
KMZnlcfgLnqiuRFW1VuGN39N0JrC+Y4wyPzUSZ+yzJyibyAly285LW4f5sScH7selu12PuBcJaLu
+qqJYkrOkwkgX5q9eacCtffW6sgLI99WU87eCGthb/SljhfY1m8hBf28HqijU5Shy4X6PM52ciwN
VLA11OhXPZ/vuwLlmD6W6TnKjtzU9ZSE4aNeqsgYMnHIktmFRDa9ENPbXYAp4pK0eMNMUR4ekgx9
blcCEx5j5zxR5QMNiy/XD4ae3n+NEyx13GU8Sgp13nxGLO6Stoj2+pAXx6Uxvqds8fm9CF0dmbJ5
6qC2N7FgRHjJklGcBqaOR2zOn0rfnuLhWztpyTui0PxgxClUsKb9zJvFuCNGHe9qZEfHMlyeqOnz
S67nILUscb6+/pkUv+V0qa1evraOsdxqAiY9PBf/Ol6mitNcMfRuhuv43VKT5aDGtY47oogZ0YLo
MPTZ2Elg+OiGZbiLtvh4J7HaB+oO5FjdZByvX14vz+v31FXR4RuhJmrycD6GGlSBeM066o55fEOn
znMyO99qoP1T2WMZGdEmbDjvivf015dt1W/SFIxs04SDNJzy5//pM2YqLwbmsJvrGawNtnpw4obk
Vp52gFUPkVpdjAgiSZQRCmJsSLj6TtuKr2wykJ60WNAXqtObtaDZi9BMXopmeUk1RbufwQrsmWIA
PpKI22Fr6i+zgj+d5k5/maqu9joYK1+fXf/08nVvzpvM2auklFNaaeS8X+fHWZ3NgcR6g82xzFhA
pnW2q3WDEmQ7yZYRSFszZEkAh3xB5lwUIpj2SUGRkbcar+XGYSlF8TYh0z5ovbQuRd1Zl7HP1mOl
5Rcr1sbeFUtaoZEcfn4xjCNa4YtEKr/BlFRMx8TJJwoHZFPdXr8nh9Y+ZbJ0SQrGe7U07wXLJ95O
fcRmqCp2bFOEfx28rqQaeaUGfDBL6k3s2ZT3hg1FtBnpQmraZnjFGjFnygiF264+aImnU9527DAc
C66+Ed3mIQIZc7m9RmdfPyQhAtrrnJx6gpACY/l1nZOXK/kfM2Iih4r7aeZe5ePDTfciSU/ZFqhQ
1iDUv65wesaHsp/6Da5k+5QC9olOPC3M6q3KE+U2a5Rfomg7V8lscVmMpD2MFZEoS8z2ZBZWsYtS
XQVhGkNLajo2KrNB7PSkRe6Er+GgsOK6tWQ3eND6+kBuel03YtawS0WcAJZx1meHkO8me3C67jMr
FvPG2I6ubNTHU1UCL402cdEWYpEutThhiYgvpRmqmxRFO9QCPSxRHxQnk1Wdcz0ug699RFZp3K3X
1bnLQ6PdE65HXB4D19uVZYmtmzPqWFyzKRDEb/r4i6yP5Lm0IXqqDSierAW+tzgriMKOYxIvfIqm
extaKsh2++u+a7LTcBOllBxMmItID2gCQ916+Wiubsdc3NipU2I/6suTYOwOx5FaIbIqazdp6T2g
OZtzEBy8Oo3TrtySFXKYHF2Rn7K+Ml7Sdk6CVSt90asYYwFxXepfQqmiH4wPUMCMPdk1Fge+EY7p
/WDE9Ft9TMILKy67c26rJimDq6VZAWThixxZVc312KMdGyndNmDEuD3UbB6fvlZ4MvbL0oy80M7S
+1WvWm5DLJ8KWck9LeoSTIx2ySNTAl4e+cLL+UuJDPhsU76nDFVPektCb6MlA0LyNDzGdsdxd322
xLRO53aL6Tbk8nStOgVmvNhfsaAXGVo7taWi7a0sfWSHPHotrssduNP0K+4V0OTH9Qmc1ko/lxgY
8WCm5YlxZxd8Hb9ALcnFdObH2kJaVhTNGKzXKbRM82NCYml4k8UVaXJWhRN3BmkrTefC3uO1rPqM
Pej8Q2zcMlIMdMgGy2NsE+ettWMLUItO1lCV6lSs9u9x+2plDOlmMQ5AfLbxyQl55YewPY5tp9zO
Iv8MVeZwa6zOhH9sL9N15fd16YQVZLSobsFMbf9UKzWa0cEOD1dmKo4ax5+dHvARFNr3HgcgIWDi
BO9vuDOc5KSaVvamhqwTUpLcwkp7BMbc7gVq+l22Su1t6dObeLGpPRTnuQjXk4TpTGL4NN3o2qS8
hnp5R1xs/jCaYgkc1C5u11XZjV7WE/OOtH3LfmdLGXMgsmmrsvRHE4fpKY7IO4uqwvbmbfJ67S0Y
QYE2yYdgsnPuosQ4aftavlUmzeKkms2j07XpIS+i55I7yg7CLRgmi41zRM4a6wHzNC3rerx+VtrW
esQOgR1g+0xBVI44GU83jBgD1sXSPs4FIV0hL+1+FANy9C3xUdvOH3q5giXJtCTkX2jbD2cvFyx1
zfoXjsi29O5OU28uZ2eAIOFFpZhenShUjz0iP6ab35NQrI8Gke/HHG6vV3ILcqsyFzhV6KHMok88
6EHGPm7ml+uOVTOS++sRdP0wZfykvqgvK55ItpLaOVrNeZ/g+CcoZqAFZ1YObwVVslkqu2s0YGUZ
906V5nQxtCs2SoJda1n2Oels7ZjDlwnLzrhDGtwy0Sk/eBa1O2Uk6B5p7Eb2hLqu6DYeptSJMUQr
VYCl/is1BwhHuyNfzIU6F3/1fMMY54dhzn/ZCV4BhrkKQ4PU3jWOg9cmQpMc0Ui8zqCBMlbRZUFs
plJZ6V+fRSoqN4TtMAslPKZUWYN64Dhx6Dwr9nI/0ky+G0liHxJb+42RQOzqNO7OoqaNYhZ1iwe7
f2AIj0uZLADyaWgnJuOUJCFJ9BC7fHUp3mo97imk7dEDwcB033Jin6i0U5W3ZpC1M5z8nQVj12fe
aXkO8ni05zI969NzNLU3qza8cpP7bqWQ9DiGGN2I+IDP79EOucpD8iv1ckSsbaq9ZxxiHYqGNgnH
zdeFlm/GOmQmEYY5mB4qNG4fUvA7S2eCpxy89YUGla6F872Ex2wbaADyRxIW5T9XvTypeubbMk/R
g+K3zxNwVoq9BjLfkjsIjLpp0Z3ACRTlqGI0NGmsWKwT3Tsyqo73ltPhEeErF0n73Qyz2QMkb3N6
RzlKy5R7eE2yC8dZih9GZeCWLEFTh79qHm3QCJwCs4DnoeSHDKSm1+ZxAnVnAfoC5mAs5qdJq+/a
XElPKiraECrGXNvSN4iLVCCeKlNt+ACs0U4PFLUO/yZwW4Zx280pA3OrMLxdHKAooJvww+ffDUFh
IxUi6PpPVXSSzNpk13eddQOHqA3ZKFAEtl5iA9EM4ZSFKjOpDFD0IvZ41IrABM3EudhNjPiZrKQA
M4uoHSk3IDYywz/On/kiVEhNMUExsgys9m2BKuuGXPEu6VV7Iz0wYXlNmKyvovGg5jDGzdbHIbKo
uaT9Qp+Q+LjiC9/Ozf1MMstuQMsMTrt7sVBJCGdWbidoXEkc2p6eE2ANbvSUgF9ZdIjTMvlB0/sR
dkm7H7XvhcKJJFLzrNsOMJ/c7NmE2B5t1xiE22nFVu1tTCRPZ0dCsVIeW4c4uIbFgita51vLkGbf
L+EPo09Y6SYMubHaAO5UZzKbonNtGD/npWPTl/R7J7MNn4NfPeQSPm/BqL+M21utFv2+XuROSokr
cFQRz6F9ih0r2omofu26GuR6f9vpUj+uR5Hbr0ViYCYp8sEVqa7sFZW6KaKGIx3jQNf9ucSA8MG0
+axnz0ZdvGmk0yxyeWcQV6nxfemQU0t2YL6Pluw1LIYfajIuvgKEMtXjF20bnOP9C3e2IjH+EFNu
FUW+S4R6atTkPZ1DotWWlU0dT33Rhd2+UMbLmMY/2Gk9LfGv7b0ycCDaoYIRQMu+ccsM/aRKbRya
yZ58F2b7/e8ot1gNgd6Mx+X7lNS/+mjKNvoUezkbcfbQIzqVEYmEIVTTyp60Hdh7Nnhzin+QG5pZ
LPuURJdhTPTnEa0TkWBDYLT1u0Cf369YIOg639K2rV01ax/1wjnaY5Q+LSV5x4bz3oQAlaBxPJCb
lGBb/G1WO6u2Imae7PZn0FNbBUqabZW/i4WSyE61XZgFdRral0gtn8wWfAScNi/Jy9UPaVxUSDWG
csWAc1AtU7Z567ZZTFy8wDrO2WioH0pq77G6z26Xg9hNYzidcj06OpPVqNkQVWz6qkjvt37C8s04
hMxWN3uZF4/078TLwcdnkEN7PjPJ2fH0sPC0jAinie5zQEEp64ufvL23eNKeDh18MoNkwqgtpu7W
nB9VQ38/wmv6viFu6YORuClNMvFk4D7Ga7cqIlCbbbTCgsqzwu+oe0lX7WomHUbxc5Sd5XeV+NZP
ELPgmQdVrnB2sUiLlTICVJwd9Nk6S6Y4fpek7zIzs1Nclt87cYy1fCZXOQNcVH4OYCBZG9TY4TqL
RZkEuJJgaHL6+dRKSd3Ujd1hFMzDBxKJIzZgTIt0GtQEw1r2Ik5jrqkgs4rjUGZN0LExckFIO+AX
24hFUgmuTknv4hofXKRxY0qyESnytp1jLon9enoKWSv5OXKbFQYZ4tjH2eAUhSW6z0SGw5IzGStX
KnUGt8vz0sCiQGeMxeHnmKQhV6dO8lbT3EVt0nkdcyS/FpnXis0QCqnz3KUzGKLYSPYjIk0QbQOX
wbSYd0A71Fb/LbCj4xSF26wNQO0HpeKZaZ6LTjtWmHswSfBb027ebhZuoXeHzKo+DTv9gJFUvhPB
VW1Ns5sv2XIqydkKIPwrmFjoN+DAv4DMH5h7ln7ByxE4EOVGyey4cawgNJUXDpLFb9URsxrwMb/t
DnVVKw9TywLGzoRg0ZbMyM7JCZml4jfRHFQKm2GraXyrST+muG9wfycMwAUU6D7WP3K19GQoKHl4
V8ymyWnHINZEt1OtoEONaUz3kcNOktXl1Lb7WJasOkceB5Xdba3g0FgnKgqJad6J8LGraQHdnVFD
g2+4AbPuWQyr5yF5bXE0xLZcvaiz3ttUwqHVwr1DF7kyEmeFjRdJQEhMLQ2OWR/YcxSB6DGznbbG
XqPYjGKH+h4sufB0B8r+JM5xLvHkpmgla8fYk8neH7hgjuuowJVpO0ibjR2A3NuLvjnUi3BucqW4
mAR03RG7vF85Ahkbd/fM2Y48+sGLV4KVwPUGqQKmaq3nX4PaBeNon7VsKo80jbEP/U2F+5+eka89
pIPjU+qq+zEaV4/fXDt1y0casUJeI/vi8NDFmEWHlpRfRZtsqHCM7Ag7p1c36nPfV+suNuaDVWaO
n8cospv+o+AGGRr0m5qVsxlxgHpHhTwlUV77dgMWdooedBvbRGuZN3hS411ft2fS/bJgRnRFCo7u
VeTCuOuAz1TJps8UZEpMVIpMWjctAZBMRuqxxP5gI9rv29YkQHVwdl1aN67m5MuxEOyZIpHu1iaF
3uEsrtAhzaSteYickbGG+FHlEICmmuncmrNllSNKPI0MqrFzXruVJyJp0x9lx3xCRWCYKaVvKpXc
QVwBX1pM3uo0D8UmlFmX6MYJ8WuDg8ZYEhW8vtYSDJP6OeGB2jmksTkpyXx5l/wSoXqfKULZa4Bq
KFco/PQ+pMXZLGCNeJsdygF94VJV9KBbiSa1Rkq+ltWtPSO0WBs0OImCoJALuIsz00+HlptuvXDA
isQj3lDd0udtPOecKq2pvutlfORUDw9NQh4RYEwuy97BSlE/o5Y+V6sDZIZq0BURpQ1GHdYjbmxD
SRl7JfIyNnW+Ij+jOvtuSy2nqKWksFMmRAuN0phWuhvCN98RMLzr6PrduBCv9SRgODjJORqwfjuj
RfDI2AETgOK2N+t5AJvwstbq/Fg+M6F7hRhzUXd91FP3h8ZDH2OFM+mm9UVyguKSR67x3ca9zZ2y
u0kXBnvWIPZ2y9Qfy3ChChX/nXxpHVJPpA6XW0puvWhRCTyNuIoq9MkGnrfim1SK5yhZvKzPlKMR
/0Q/9EZNj2AqqAla0Dftm57o+YMKFgHdqRW+ybFs93W+wAWYarfTiVPui+R9gXDpGqD0TpUyP0Tg
Xgn74UgJu9hnClXZHDkCw0bQ03b5YTtWGPMrv8zm74uq7gAtgTFM1s7FI88eceBLQkG8HnEwyLah
9IeN1zcRRsEReaAopXwVMNIJsSYk9T2v70TfvyvM4fC+raB/O/xwuSEZsNCMaltZU3G/3XdqRT6a
lZwi2OhQErCCkOpBgdHCxO9nBsxTh2zJJMOMIE83BaIZsM9rDrL7Ya9yDKquym8uTbWg+1TrOCgI
cWOSK7clmXaSBNUYuL32phXStNS4QjsrPUJ9fGagYnp22kGBNo13ycbWy9gG+bO6zCAbvgmtIAR5
nO/qpcjcuZgNnr2c9sLUuUBGO4gTjhGCrv2hjp9h2U/bccPE1HgsuZQOzcQFyVj0m1ll+k4LJ/OQ
btjvWIcSN5qLZ0JgGI3HWZK/vA5xceAM3UWy9Cux3KVltlOMqbrM5nie1VDcGRV1Hc2Jt6iSCc4K
ZCIcoIky+GIDXFvjIYazAzCgl17Z6z1Nx3jRCub0Y/umLiEXGiomQmkcdNRus0xAARZwGCru7JJI
rZqN0dorMZFjUdB2/Vuvm3CU7R+JdN6LCDmJlTpHcF3Si3OH5CB7OhgtEFwnwdiqljk+Tu0HHPib
bO1DJqeEB+JmOEXFN6Zr2kUju0WYESsoHH2UAupe4256MfrmYjgEaIU18Ez9t9E8Z1SthxZHEScg
ruYyZA40gAVspNERNrQmXlOcEpvQushGxySlwvx+2inpbLla2YkdUXvnoRw+ddw1bgLVFLsdt6DJ
N2r1lVjjHU7OhcurIPGg6VkpgvVQlZnjsOw4cXFG5U7e++XRWDIwnCl7rIa3HhXGqsDCgaPdOisq
r/j7HIWokeXUuk094HVlq7ki7gPjhwBMt1evF8ZvRUUXaozz4g5zafnbt5AyHxzxq9aAChJt0Puq
OQOLSPMD59t8NrToB/sU1wwr2HP6z84ksyba/j25RAQoqRAd9FCDXrZ6gNYwxhOIQetXbEoi7R7c
I4oEBCXsXsZ38kbim6k36qCfYzZEgksAAQfTvS2atTHf55y/CHQXXfT7kixOYJzbPpe7UNMkDJzI
q0Ll98gGhXhFnFGxSNvTOGXfxMw+q6Xs9NZ+vcsy/TOpZyB/A8PmJo4PWa8VLjiMX3NK/WLXC3fW
cCKsvnhBz5B6CJB+KIb1kUzqqxGCSXdEbWzv84CUUQUUHEGg/bRXY4Fpjp/PURQd4m30HEvu8/rs
FL4YKHrJ/XRXifvTipJir/0vis5jOVJkC8NPRATebCmqKCtXcq0NoVGr8ZCJT55+PjY3Yub2qCUV
ZJ7z21khKZlNXtfmRRU4b4NGi9gQOfVlf+0HyZ/Olx/DYdKc0yyNAtTNzH1/EJKS7A6asRv45es0
Ae6yBXqeE7BlXBdUW+vUERLsRuZWL9pTbnyOE2E55ppj8bIIFBslF/KqfbX9RLG0XDj5tv/pEqqk
ufSHPfoxPrJqCZ0cpw+eah49uhGmua6RuxgO0kM4BAGs7bjTL4Jx+i2M1WKl8XiYPDQtojs6wzwf
LTQt20QVpjkZhB1CUqKE0eo1FvSHG7nQhDIgWtSnVBU0HlyHfj96D8O2ZySlhfRg9i5V4Utczilz
rFF3h2YugIWMIbQNIoSQlcA/ALCb1n1UAlbuWOf+OwpCzXNJHdUeho3Rr5FNMuAM5zXo+BKFTTGr
cessK2q2w7spLHQUCRVZudRVlAUJt0Ft7J2qHqJ+k0t2Gtdvi48ZEfUX2dVyb3cdfXHFeug93jsC
eK96Lb4bo/VCOun00KDologrPiQNOPY0Z8bjVv8QyyLfN6yYO8Hbps863TdredQq70Un4BrN8Rpb
wthGNi5QW5e80tlfy5Ddfsjk29i8rODEB1C4PFS1OBdO9Z6TV20lZRahtXxzdCeaahW8oGtg4ZmL
k7LRcpZtm4Bw4FntWn1gtGGm8HF7EVGq4nnfVRZbsZVNh6Zu/xVysQBmFg+J55cggqZK+AXJjmod
zg3Gp5oZDJOWt6sQeaM5xdPUvBbDUcKKv6xV8h7oMKpJhhpw9CKHYlOyyiciSa2x3eeN54XbBhjZ
RnUzVv0NLnSKzW5AtZXSf11NZlQMEM0T1lp4RAZAfO2EAjJUuEi73HW/QHHt6jGN53ZRkdRGkgMD
/xtCulTmsTAatCha8ESjIKvaSr1Hl5ZX9J1wOwU9POvIZNwdl4Yp1sRxrhzt3glagWvbfNI68UEw
DufoYlID3RZfNa3jqO6I46FzWCTJT188TGjLiQQnvJAdowkRl+UTj11FL2Rl1hkBA8ZbE/j/gjnY
BQshk3U1QWS1RkTHxdG2zKuq6+E6cUf5aYHBOhdBKALvi55kQhLSu5bNw9UkOb0fc/M5nQCDbUPd
NF/Rl9ltbZ3TeOIJ7XG8e9WRVdXbz82eOlAvFpyLe2pO/qNW6g/JvCil9Qx7fLNcMzIpYxMf3dRl
+8IbE1SNXDBCPnf9+rKaA+0IfX80LZedRA3QY5nzQtIHJqiEAX+2bIDBdoKRaK2JqXGx9o5fcXeC
FgcyORLz6V10JJ5rJeK2Gz8ViNlIX/aeFtZeOuYe8TMlbtymR4VvBKe0EWe6bEPH6/v7r7fq3R1i
5S0gPZXgIn+NPM04mt4Ai5g/ECdOsYnhvPUdusme8Tuq/WvQDwVQeS7PPYsjlSV5hAz3UnROeRrh
jTZjDtXgtMHvjXlMYlahCLECoVqzB+pEEFdscRH3KWRxuxYe5KZPSLFpErMDcm711r91pAxmSzq9
Cgb9opQL0W/pk8obWsJt/omiCZ9NxzxUttvvdccr48V7nlM7AxfWynPOhcvpoB1KPCkHJ/tTojPX
guZuBmh/6KOrjv3oP7eNGdk06PIsjPJAVOyHXgkWoqH5axCetyOYFW8uJR9Mh+xdWItGTzs2fC9x
NmvMrIh8TrYPfzERjZ0Tc1UMHff9MLjXmaS3xeeCLwaa64bBQIpUdqc10RCWA9Wt9F2RQcz5WwHS
K9LvYSMOuuK9t3zErh4hnFcK6w5FGVio04iKaHucH6z2333KcI84Ymim9tT445FudnzEqonm1hl3
SFLAKwuhYhmAhY9aKsCk5yibx+CpFSQ+4KXgKHeOtgIicyu/AWZQFo0jzl2j7bXAhv/M2HCBQB4P
U+d8tJSGIAvz3yoTVa3mrmwSQLzLONIyNBqfU12/VS6XIwnJpHj46a5oF8qOer6d1gEesvPpN5PE
la/1TFuvci4VpoJICqki30GN6cPfHfQOy9maFeNJ8MiH9uB8r5RPXbDdH6WnKYZr4wkZFXBpqVaq
1Nxf3TJfgoBPqJxhhDCM5Fp/qUQYMEQ/Vt784yLDR8ppUdEzooXlo+m83IpXnGLhUGnz3rX8WK3l
E1WYLxSCLrtKX9o9PxUCNDqIGSJZkvtmy5gSsLFZx8oKK5SkZG/32fpWdWRcTWkAXpytUafXA0ZU
k/3f3bROgYuUUj2NYkguy5o8loF5MLzeBRVozEvWus/rOO/QJswxe0J+CAgbkyaxBtZE056FzhXt
xgcT1PQUeMgGBIcrDSGYNAKxvg6EFW8ny/s8WQT0YPBHraZHbTo7e5EYR31GSx9ow1Na/JQVK5k7
HQuRbX1oxRsi9JtwwPFl0e6xRJrx2Kn2RJwyOjWXY6fteFCl7vn3dXAPJdkgYUFyNlC1+cR04sNQ
Ti82YC72znX+yF3zugY+022TiMtU39rFSmn+qGM6IbxTTp24IcgIQroVFYzv3IzWO49Shs85fZ9J
UREkakdNJsrT3OnTnua82/ybVnB8VMgER08wpJYkm0M7jHoon0uxPvCi6nSb8HI605pfquC51+Ud
IzTbUsc50pcP9OQRdg5nemm04K46ylmRxpw8UNN80P8xQtyUgDLzc8OOTDbb0FYpud+4lM4kNmIE
mQl6MOHQAs/YjX5pHJfMAcoxMvfV9xMSizFmr8PySSUcVcHOCEM/UJJJP4dq5+dkMOROcBOPnabt
RqzEbXrS87m/4DZ8bhwwE6/U11OTIYztC+8PNSGc+NrzorKzzUBwqFsjoaiGd9vuV4QnGW9OJiIk
m3KHJeofY0EQ9U7w2qGYZz0K3n2zSflaY2Rpcis8BhQcrENpoYtQqzyR5F5GCxJYkN+F1mgyXTSy
5ZyGUXsofe2gIYnvUmxYdvuiROYiZRC0aiZaxJKeX7D57OzIHQsfEJspUdXEYrYmBlU3IAlbjN4C
7IdIGKHcLmun/3x30pgTgEMtIT94nL/66U+qj/b3Oj5ZnV2jnHHMizC/vZJ8akxMcE+ecwVM7CJG
hR/PtWQIW/N3QueAFoUFoUn1u29QJYaw7xh4bhnq3JATWVjB6HySZhYOXU11Stn+FaV9b0DwLprj
Hwaverb7tn/qRwoQExnBWT/XHYDhz6w6da0WcuBCCiO7XZYQy5dbFeabPHsi0ogglCltzyRJzVNA
mRaqNdd2+FL5ywJxCo8DSb0U07BNRvAIBBK6S//t9q31pM3sZWtp8p9W7EzOYSTaLPOEsXez6j8l
y7jISRQF7iUwKMt3FCmSbpbQlZl2E8VqHo8dw/MKv52q/gMxwZNb91noOMhMJOvjmeR79v3VRwo+
YQbMZ+2Ef/SjVQ+joGOptincdYX3nZgVAuv8q03cZ0w7HEAL3iE2brWzBM0lXrO+QqWm5zygz0fL
CYxxTDSj/+WuU8ZVM/IYwzIcAoc0V8QRr7L83sxRm4reEvHGOqVD9YPT/VQN20RUjyRmYA5yc5IF
64xHbhYW5UzetZ8G60QYQ0hqtAD66LMDprWHwm1xvPmNubOVTyFa6sTVMDyhW4p8Ohn4Lo2DRVfd
kZn9oIzlN0XuQYwg9Q0hvyDwosIlBKgvj0UyjAjSA/x52LHxjl880l32rhDgKvYf4Q5yF4i2BJmt
Y0aDdGfZmhEpk/bvfGoPtpBoMcp2ui/0WWlEeVM8y8aWFf+1ObRIMAh1xEXWQ9FkL7a1FeTkGMTz
lLtQccHtJit/JFYisnPo70m7U+NVvPZUayM9DstmK3ryCJBcPCsy14pdqKV0Rh9HUuFa/oJaUaLj
V+NDuSqIDejcXaNTgeKYI9fQIs+cijgRoryYFmIh6nuX31cfwsWsoS/WAZYxCC5NWmvEPBEpaeja
C1BWdrD08c0qme5xS91smq4f3b+AppRNTlzu5XyEMIHracgYwmWUwU3IPuBNsIL2UyteLCqCd5Ka
nluRj0BlJ4sE4QCQIrZNnkIEhY61YJwjeS1kOPgl1WCXbDIKr2Zxo9Buz+J3znr3k5QiWOZ62nuK
xoqACsEQO1ha+jdHg6nTCz+NnGLzRDcziJj3remqPaeJfhk77x6Uqo1sMXwnFGijPFv3vtYN+6l4
Nf3CQStk8UME3q5kTHrtVH5bi5ruDzws/Vzz8SKTaYZGO9cjKnge8H8kJPUXQ1ZvlMI4MZkYXyYC
jUgzSHc36vWQTDq/UfntmZBzbWEjq9X9CSgHrjubG2rK+dqGICWmENp1I75NC/0JKN6j8CAoPHc9
Oz3Qt6Ug9eziHWKMFWidZsLrk4dRc99BaKoDBDpzu/Hmzb8CRalLm7SfdUSfstXHo54+pOnRUQM+
PUOPKugdqj02xW6lIRCzFXGzFT8QQjGaNiDDBn4E65Apk6hxUNsTpl02kmDt9o43vEMr5odSsOur
LnLJ3MmqHgxoGGJOkTvpZ76bHgd7eWOnilSVzBgHafouHOPfUHr0jcwPVqfeKEfRY6OFNMEiyBNP
RmhjJ+M+4S3cBeiybUwXdrZS1TGw/zu2pR97gONJpqAdtiCLatHvpFZ8u5N6qFrvqnBEhy6EnfA5
dXLn1Sqcszem3wZyorNXcRpqYiAnunoMShEPBZOLPoERIxB6dYsKGacEN9FbSVgdd4JG5+A+2NvG
ZbRbEUtzvFq29ZFXxi0oOZrVVUjxtI4T/U4dWWFrsae/gPRlVdBDN6b7yqwespGkw4rUKcIorw6R
xiB2EPQ0CvKLRjRqmNlXj75ZEq2CpJ4dHyboRmvI07jYTUzGBzpdAqxWx+JMWhbKUn2gwmlF2Jsv
4MVB+0KwBeRp84xS/3kojK/ivdD503q6Pnu591a6i4oXIY/kN9RnfSXCJUBXHXl6cRZEok4iiOmX
7LDI4sY1U/97HUwRstSVgHnEm5n+3fTWZxUU/yayIQiJnG45zVEBvnoXQSstWU9m4a1R4UPXJm6G
uboELtf0Kmq69823LInCCcEceAOk/VralRXmvU2mQqk+RmO5Dvh6RosimNQzkVpwgU85eFtLgri/
lifCAiLOQF7PpTi1pFfCxAx7ipbS0K77Y58V/xCI0K6RrdoOseq0k/q7xJGcWd2Fkr0cvyfmY69I
34mJAlHuR0SJ00+vnkmVjR3obLqxUO67wCeNu99aSgzw6bQkNnRsM1K46mgbW/HAvmXmtIbdu2Uu
j4FpPDaDaYa9kapQSKyywSbmmVA1ATu9/bgLP4a+Sn4w1eFIkg6kmNqZ2d/cxzmUYQ0Gn+NZEGyi
eh/8yWw/jVcDBVxL1FQ2Ps9UrqtlJMpHnU1QxwHBV+KvcS+Gz4JCqn0+lp9UKf/T0yc6WbdykTLd
meJglLTS2miXgtJ97vvprVyMD4cw+3DuKta3/CIRS2h58kl33W/jSOfAq3fG43kZPQSJXfDWJnl1
zEBdSA3biPqEuj0L1az5qJvzT5PjHQbGrKX20S5ch3oC/I3QEX9+jurdIAUoXXHR8quhjovmwoAM
sdy7TFzK6HVps/W00kPn0n2o9SfLSRe3t4HBFwNMKYoPrmGi8V38EUSYfq9ssWxiyVV23t/O873I
1pfL7Lj5ocuKH+rofgGuvoqgOsEWZ/tmRt0glltyyFv7X5uiPId+h05NXrh7Bape2p64/RFX08/e
Orcav+ngmGcO5LDc6qHYzyGIMX5pKRRJYLIne/uCPtcGts3elue1xGU7AO3bXRr3858yb9Bormns
I7jfpWo4dPDD0fYRWNJ8S83pbSz6b7tOf9AhHaaie0zbLNjEyEc3ADMQ1r9kSMEBU+vkL8l9e0oL
6T5N6h8BDcjEhuC2Mgsr4mblwh4op+Fj0XCukzNGUrLJrcchWS28K04JMC+rPQ7fZ5ew8IhQoDJ0
A/nuFdkT3gFkNNiOG6Q+b3Y3ksIM+uy5xQIsi+u9YcRCJqN2Aa4VSKT8VfqIK2ErRg4QP+xNEzTB
BT1YK3PfTDUGYbDhcC6nJtJQ0ACCI8aj8Cs3tsYlu36Z8tndL3WuTmb2C5jyvrruXyqKYTiB0zDp
7hLkmfAoxCWo6+gVvwhrv2gZQ69DSmwzln9XbradngWPbe5le1fiS82p5cOJFaZTlj3yxR/92SUI
Oql2c8U6Zhn8BGke5dVe2wycE6CJbFTo2P2vLLLzOtIZKtPn3GMHIADzK0ncN/vZDvQtxPI/D59p
vOYE9th2cCqqhSL6nIzaOsPML6cMc71rmtuKEzL7AYMYyb8VEvkgNJcgTLu+EpcbiI8JwWbUF0gT
EjIF4HARE/ZkCfeKs3LSbp0iDXZdifBtzAdyCMj4zZ2PcYBQD7TtSkS3MWK/4qFrLyUsxLF6ch2M
54mYIbkIzCVSfhaGA1nA8GUtgOg5XVdhTXpklLRMs+NEoUt7rCxlhBA3IitPE3HEjUj5mZqFoJBg
JD05SKMZffSil3+lZCE2Zatx/DoHz6SsWTgXIxsfvFm/8X9I+Lu+Q4KSatDAtDqT8y8oSGOQnqpo
JSd/oCGbqHg+4fqTBB2gsf4/w+9sGmgnwALUAXIcL63DejXz+sTUS1BflptHetmieuB+rlXlULhV
2qSku78i0e+GVn23HNbwY8Z9xiYVWi5h10nbfkthfwbNUXTEnOXjXEeFs3yRdELoz4A2RCVobgiI
uql6w/5KCiKMte4uzuqRJwGPlOufnjcf+0AdqhRRDJvn0UhF8WwX03fRYC+mxOg3WYt7W1g2rKt1
6mp9AA+fkHEhxQ71OjbnpH3SnB/PqH78wbpNlhbpNXOSUSL8Ncw1RhfqnWl8bKrbLEoKNBqVRbWW
EJSbUmudsAUYHjeFJBjwQAMqqonxXJu6OOIVy/do39+MmXSH3nJP1jRuWPRZAco0lryOo7QfAvS9
JW7vPT3hBwFntqbNxcBBxTGdnGnHA9MMKAs+UiX22Fl883Xf+yzC/TcPIH6K6kBY24/jdAqsjOV1
MMtTK8DaJam3JTBs4E5/JUVUEOswKxztMAZnTxk3wHH4V5VDgnYt9qFgpV8KN3C6Vq+VWRyQF73V
E3tHOU34pTWuhnoIdhmmZ0gdilQtM/9Q+inf2PUu051w89yEIk+hb7RKp0GZ7dXvUbRqyCMJl9uK
6ZebzfGPGm35zrP0aoCQlJTlaD0iH8lKSP57nuxckzpyejYvMjvXNpWRYsTloiyxfdKNHhEXfVE9
Ud+Gqeh5aDD1OqMbCmvRd3ijHmgcnEJQA3Eu51ut2g/d1fQzEtsHQneIf3PE3e2L9jTTqdiARWE2
Uu+ZB3GKAHXej7ndRYme1IgWCPIslhLdGLpqNKqXIHWCIx3fp6yl/g7DbhK1Y/4n11ExW6lG2aZy
ntUALZO04lxJ+bSKDVTn64aDQ46yz8jvCQR8ealdnLJCaSXfR/ntNs7jiLPvMPakgud+f7aJaUAf
ll/tdSBKyjKtvfLqRxAmjRlFR6sG3BEJdOFHOjLhbSrogbXfZ7O97FaSTeBMf1AIUPPaiZjFeKun
xsnUuNPB7jteZDya+C+yMDDXgpNXe8MSx4mWZvPOwB2594L/qoEUCUSUF0viyXSSFAi7MeKaKsy6
Th7YHotD4tULh2wbVuZmUGmTmNyxC9z0QFfF8scsaHEjSWwYZaR4LjHeyZ1rGRmtL8N3ZUy/etNk
Bw491kulXulY3KPQoFeljPiEuOZt+Wwk9nnt9Fs3MH8GbRnjch+Y0y2+Kaw5+gqotWlpFwGhMbkk
TRjWfLPwTnAU99uc4RaRSAWu1ZKUXM39UwIgAErpSN2LC80KRAXrwaMgxAgFhXzWnCWLrfLuLRPb
D1DqVmf2ZApanQZXfnXr8DITXgh/t6A8XNV+Ujo/r3VzfRZ8aywEAhLwAWO4WRSZcTSSF9Tpx6nO
27eRkPt9Pq3rjZv0Y/bH6TC5c46Vpro4M2YNxYu9Zlnclj7pLHS4plwvSJxsO15namp9jS+eleVj
1SKwSyqOH0SCi8Ct4ju2OivDSnepeFNaXSL1Cq65h0py8Q+UCBlX5Wd/tA5Fq63z42CJawFnmLp5
tfy6fudYvXt9Z4WKj5Ia27JYRZyxksC+MS7yn5Wk+q0BbXxtvl/oP468xXqw+nQ/eDmyBc8aomKt
0Q0yACW1jw4/4REBZO2kRyR38IdcM/bXYKCoWfE3VGp81314NVIuSxqP4Xr6p5L2652XwWkC3h36
LtmcGLw9ZA7S8pgmOycjZ2dVkubhFE8ZpaHLFo45OXCXc+a++M1AxGMlmYqT9tWZR4HwnODvjll+
CSw/nIyZyN8f/EXY2Ulnirw8eAcU3/yiM4q0DveItLPjMvkADlX/bOYYPfxg/c/YJMpSdgHPU0+P
RE6cGaw/iSx2dqXt+km+c5RXTF25wen2DNrbPi6ewXQHjmRwQSVgC5zIrh7nihevyN8MgqHkfPEV
qm1z6LCgMko2tntOxv96LZivyvAFdPA/Rh+Ie6shO0q4J1/wi1ECoxDl6u9dZl4rXwPy3RxyendW
2SuhdekD+mneG3y8S4YpAXE7mifZGIRS8I9DT+J/OvGCpnIybxQzEgRHdVCL84XNsQj1rjRPRDgd
0gYvKbEODxyxwUn4Xg6SUuGTYWYK3RIgd8rbEf1Mydrie699nXlhR8sL0pEbJYTwAFq6JxC7INGg
J7yDI6xPxn+9oMc7Kdw3X0NTUSGb5S9XPHsOaTiEKWmx26/3hOzCwDaYJKuHHMFbxBRQI+RgAXZa
/cdH4jQs2veko6r0505GWB0Zbo1vsqOoxG3Nm9tgihbNZqaAH88qjQk4ESd4hb50mMmLjUOq3t1q
rdmreTGo4eWPAGcghOM+Wq+pdIudcFoP3OQyNT0y23ZFSZ/K/7SalBx/Xn7II/0LJo0oyrJ3/pDo
lMBa3P3kf9Bp9ySwwed6+2kYkiOdbmTb+1tqCFaRbrWkFM6g4SgAzLbuGa7OYz1yVibSDFHFrFP+
t1oSkomn5D/fCvgXuLbtcZhCAGhqymX9CAEcDcImuKlsHtA1sE9AR6Y+zrqVX1rfMd9oiIkPSTLu
xGq6+ESbZDcv5GDpRnp3VWYerc2PQw20hp0USIdCEqQ6xISGksglo9TTHfZ9iN+EjZwctx77LNjq
ul8lAvp8b82ue/T64ZYkVPrmOjNxKYcXV6Pql6gbM5ztJ4KHqA7Lfn2/+BDBwVlmcitCzyMGqvzb
6e29yIYKqKD6LeZ+oadQf3CdAr++c+bxjIPWfBrb/nsA4lDNVwkTtSzlfmiHh2maXrdUfPwEV2aH
pyadP0u0oeNIma90H/3JPClzm1glpaOUFMwyv29mnLZiWdYqHHIt9Z+1QVN5M366FoadWqv/LIsB
muH5P6YmI5R0e5Wn5xT1jSarQ1bKqNZX9Cy45oxOu2bmsOzoGbgb039y5hXLsxg29rPstecShaAJ
Cm23b4TunxBFMkfSSKJa6wwVTcV62tKR43hhVTfnwUAExCKt1SsbFql8mUmaaFWXUQoQy3JMPYNW
a5gCg0ebyndHD/4ai45ef/3QNupDdTaVzYP3ABweJyMggSGZAbwKMALJUzxoI39dQCKWLuvqiHWP
sWCs5XGy1l9DHhYq0AG0cnY36C9zaU61l8pYpaJig8akSIU66bWGvtuWhblf+6gxqu7oe3u67SgK
yijwXkr7v8Dqnz3VE8MKP8iLJcVLSv6VTd5JC3LHI86kZLXoCxF1gWhRxSuHw7pk45GJTEVDv/M7
iu277uSVbXUiGz/Fr9BPkW4P3q5e8eOs5tn3/L27BS77NlkuxXTVEudmjeZC7undKsfg2trBXY7M
WzSx3Gk1upoT429p8NFPRkM4aWf+WVqEx2kyHNIl7QHrU4ncZKFoSajnSge18gLyDWnNiey6pE7H
CKLAdkKnQOks2vXBq8TZa7S3xJa3wZ+QvWDnAXYMm7GlNcTuOc8lEEvn8lFZZvBcZiXrkpvuDerJ
2Xt/x3S6pno3X0Z9IQEqAFX7CYCqIoJIUzpxDo7tXomb7w9CILDVFzghQ2WfjWPiMFhNfE1KHkSy
/o5ED0N+DdQzDQ3Cjr56rWHSuerq8WA61HlRZX3wrFzyxJkqSgS4SIBdcYOzl2DG4mnTOwfnPDjy
F0jhuwPOv3levoc4/EFK9K+UpGnWbRA7/W/Tju+9q8q96rsXsnowBgtB8xEGWHkjbeqJs4lVx2EX
H+fjKDvK4RmaRTrtMIe9Nj0KH/odimy+VCvROgqWBncDPAgsqec6CYJ945pNeAIqx/ntVxeVSV0o
FH8utBpiG5fYKeZb/ZWeiowYuHQ9dNSsxL6G2hyyFIC2/2Gc1KN5I6C9jkCJsvoDsElYIv8imzMQ
WSaY1Nmi+8b+miRmGU5fScY5iUtb3PxqKcLKw1Wot3p2qMnaMV2+vcH4HDOGVCzBYeAH9CzoZ3PC
+phyyLuYYk4IRh7IXCP0Ma1oymMWoD48e9ByedVWqR18gXDML+bIRHyAD8bfCWF/uAlRQ/zllv6G
+2+K3eYAUAPDRy4A1Pl/+YSb0fbzPDQcBNQz2qCm7K/VaLaHubLPQ0N1HC0tJBjpcEmhpXU6pT1w
HpVJd5rBOd+s43qd0/48Qg7eKGkMUybTnZ6T36oPhK04Cm8wDhh60m8j8wG7zUe/TDOV2QVB4djE
iQDMoR/X4iSVGRcZOHXLXr9LNVtFfWRNKeOkln45iHLmGp4PC0dU8i1OPUJx7CLQhGtVxbbgCaGh
C3sSGCAvSzwPZlx1GQ6smlJx0+TSyxM8n5NxrAG5D6SLYSVEEa+R4yDn/kV06uS7GmksZR9niiwc
/D2BMSNpW9yblgUfAfsaKch0t7mD/drCyq8lUkxXw7OVdzP+BbQ5m8zR60m/KVYgn0yJDxbsgzvk
b1OAVxs8hZKFhXNVmicT7hb/E/95kXPMjbWTwaUjIkMdMAYdBrEq4ZTlLZjWBWOb401xbt6zpRFH
uzDeKt8ECXKJg1oa95bTs0UWnGtRsldFpYuacpgsXmtegHwk3tDoUUB3xak3ADgnHdocrBLhKL8h
ZFn46EoEEOvU7eyy2FKzpu/EUUdq2D6oe3cJLiFlfUqSazsGeM9srHOFGSddzaThgdYEJaqBZWsU
JtPttWgs0ChjYFA2j0Ff9fGE6Z1U5k+rmqdb7/zUM+MyvuwCAa5Xmc8LlCaqWe/eSEse+WXsq9w+
VC3vAmLN5dAZKTlgfP5sYi+6gaaoXpuYavHvolIe28cfI+Whddb5C+HFTWWCaNW1f6Ix6c1OYQmw
Bv0dzQS8AFNY24EYDAGhY41PctAkYEMLajiVH/mIKQ7wFW+9rb48CnTQTQ0vfWXAEJuZE/opLb2E
8MaJnqldNoFqNLOdhklefBR8P7RpkYxAfMTLBJKJQJVfQkbpgyvJu4VhpZTDu0rz2qC62GfrbMON
bYRusyJwZtTrs6dxbh/rQLs5ptyk/qCILWqFKvX2/KhbtKdxdZeu2wvL/h3YztGMEmafeT6nDfHp
UZAB2SRyfnSTMaD3voYup1gSRohweYPWcKPw2QRQJgpSkSMPhWUvVnKOvtulTzgTOcZ8/rCOqgJZ
UnonRQsS14YA1T3vtyhT78iwFlYFZ47rBwjdAv/M2hQaNKnPKI5iPl7C0hfIN+RNm1CoCs1iLY4Y
Yj0A6e6lWOADMqoow7xEnOLRw2Hby4OLdR4NEyamOlkOMq3unJdrXPQLzopx69HMzE2AdHZnRLpd
zVaQlA214gbB3lKfmAIQI8HgWPz1guxZJ4E8yNbxUTapgL4f171uFuXmtib+fED1hqmj7gI7DMhY
QJVZtfgwTX5af09A0acsk7el8D30ypTaD1ZznA2FfK6z6mgy+nPZao/j4rIz1ZU8ktUdGsBGkSDK
PhTHfAu9NV1EZ4ZB3osAtmk81p5hyqD5G4xvnUukSJ5GOkmcwu0AfzxxhqWJy9R1Y0S+cHdOcOtT
65hr7n0IpAkcz93rTKhpEwvW18/Kl8A1X4C8MfQUxAdYecvBgy4SsWlbJE8ZAyCedNk/J4IjV7Tm
FGZpJa+Lr+7aZv4al8lkrh4BrTU9ViO5sRrKGQxZJ81FqtbVxsF3+yQyUv40y5/YkkFof2P3vq21
H/X6Go8BDapMcc+i0EiQaTA4WQWkvwSSSx6VnrevLNJ+zUouy4U8NTRBtkraM6ggiB0Z7JGraoqx
mi9XpxilchUhRt3ZsQKX5UFUB7nkJHOv44M+OX8gtV4weBe7NpAZ3i5+J2b1VfjtcOowwORl+ndS
mJ+5MA+VwdFVZ/5pUnQgFz0y7ZaIvV1S0G68/isb0FkH5D+U2gkOHy6zSf7TJWFRY0GEi+6+WDQd
7MQ03bIEHXFGdiO9oZHuoXFtqdjcU/mJVqVElCVfk47VzBMZ94AOpeE6pAIUr4k5nGBcHw0CmxGW
tlDAmL3gQorHZvbIds4USRcqYS2DuhkcI2FuK/5DIZpe0SZlkmD66n+izmNJViQLol+EGRARiG2S
WpZWG6wkWmu+fg6vF7MZ65l5IrsSQvh1P95YDOSI60Nc2nVxRFDc+jAI9G5KGc+LZL3nqOmuGqvO
oXNpL0Ew0dDM1PaABroul1S5js1gNdggofXhF2houHHwugyRuI5WdBExCUiAoyvJ1YRjaewQaTBd
fKJiUwaKW+8Yu16tpkvWgBhmpfyBp/4irZka4Z6Mn1HP57wEkhwqidPAlm8alpGNHSZ/jo1FCLhb
RSvvEXWggUpqwIQQwSGwypq5HQ+QQKYMLIRVWaKa0VM4RP6dgBxXJ+S7GfhTd6Gyc6EU4GdHHN0E
yKC+zC16GhtYfu0YLZy1okn78rNN5Von3kRCfFMm2WNgki9JB+y/dvRrts12AkqPqn1s8hjnRk2x
R5In75lkANGKK6vksMFO/DS3w7cZGVvLwcYsBbCCWfnXsujFvsl4bkKnfat18GkltRgLkSBhscYo
U0ECcQgoM1gke1gqDSYZjg1t8j1qZh/9cQDza6AzOHUD+LK7GT1yaJ1D7FNJ+yUqGEiyfGzJf6zm
zMBezDUOKAOmKe3OxYHr1TVM5DjNjxJIRcaKzpG9wKbMfiuCP9Z73O51l98BPF13InsiPONlpjYe
7b6AvRcu+KrEWIHBJjTHR+orEKS90yKRhOAUXQXBl6xmHuAgL2P7oXSIPuTdvRyQNNwEKcUYKPJL
k4TLdswMyIDOR1+rrLV95hivJVZwSnShGJLDA0flhrwcWZ0x8yPJ6U7WNc3wDVQW+NtbZxFUd9PY
f0WkAqsKvm+CUpFi5kp6Yik42FZxjSKBbPAsKQMRQQ+GtyOEqlHCh98NKbmGD8JvsmBNbipN+8aP
e1Xh/D1UXELxrJrrBFcwrX8WJuzylLv2H94stiOZdxtHvjQEX9Zhrr6KxMc6rfStXxM2aVjIzF6/
ZIn/mIzVl7JLomrNigHic62uIJLxjZe8PoSnb30Ce7Q1InfblUdZkEdlIOWFEzyJKKuu9oR7Qu/9
W59reGrS+GTE4P1S5y6aS1wvTngf8y+LDjrt8sUMxT0TKqWI2ISEtRg69lXoxOu+CJ6CqaCgV74i
oRcUM3bFjHrgsD0WYvaikrAeJIHnbBra3eDSFFD3qGMS1Xit/ORjJBfkyRjdqifsaNsLMjWMyDqD
iPAknomrbAn7UI6smFPfyCglCGkcDkiPdnn1M7Zlw4Gc0YZ1GQv248GPPtqxZbzZHzSuml0j353+
r0U1ZPhHYyKLtR1NpSeXqFcoYP/0pXFLDO0LLvcqdIn5gXf/GEhOzgv0op0hbiu1D7rhxIYm+6Fa
N+YE9zAsSV5OuAjbgvYRLn1YKqP5NHO9bOfGs1GPqNc7mqL+JVfwpPAudFPyXdrm8ptZnULHT0Bd
uJekMycEYeH1lf/RCAK6XET+uoC6IM0Rd5Uip1EYmI7sZmGkVFBVS7AQc/ZoZ1Z7UDDGVsGbr/gV
tCbiznaKJz8igkfL95bh5k0xVRBgM6wSIo5txi/gI7gL3howbmvpy3WITwMdENaLKCACBXub/2dF
UE5hAEBd6OQv0mDP1IXAxs+UVHf0NSNRBsYtS0qCXENCG3x4yUR2GnQStU1dYSaqrnnGQQ8M0rbs
W6D++G6qyNURR6ZzU4RfGtpaRkQWJ/ApMZ9KmQGow2jUlwQfmEyugsB/zyb62rBzn4MyvPl8UB9D
h1aPmL0pr4nZ/0NipWt8lB5IuX6d0UuCkzq+txYChMIcmwB5SSWLSkdXJMcN4wav4RXUOYOmoP3K
2QXauaRXUr80Q/07c4GPrWFpBq5cvhTr153iHzcmEUVcHn6Si4ys/K9CNNfJ1bdYL489WFc369/m
eIygELPPGVvTcmixbgkqt5NNsTl906AGaggp412tl5eizPnR1zV6b/aANwA4TMVRNfR3Cc/hZoyH
O+I8d1XIClnXhkYBgyJBT28CEVJbx8yMnsU0h+cSwZt2dBq627CVXAAYAVo7TS4htD564zR0y1NU
S7a1J79znuNy1DelPvkb8hSUNTnHPtIPcn4xpu6Quk7IRYUziW6iwM6ryUBXCVMYQhYORRD7dxxh
7lU0oujaXEqm4dAA2BurGqi+fTIN8xYRAIimBb0v6qdsai+lln+hHt+b7Slz02e/qo9+6jKHR+qB
5IaX+HWgpTzSxL6txm1bMbpoze1c0/zAx8Cgeakz64/iQU6Y5P+jaPicy/7idthdWrlJxfyUw7+Q
E+Yx3YDwoNQmNxN0oPDb1cZXH8i8bmj8ZYqLGp5vM38YWdum5J7gxwH1csiKdVksMxoKm5swumhd
yxXDxxXDVEubtnEzH7tUPfMTf47RfEeNgtoSvponsvjFwtQBpYX1wy7fRzoy12y/0KpmCS+3HV9b
VA8Iodxf4xlTJXnIymnGtUZkcXAPVtOsce6uswD8W85rqo+4t2diKgroKiP25cPpNaHVzr1Uvu0F
M5K/DJA4HTJvseO8WaP94bsBp9Zo+M3T/MvonHEdB9FNr95H2AeUh3hZ4+yTJhOeMrFE9+rN7mnA
raDISVpyjFyeQL+smTa8un29rs2Iwcd+sObt5A/PflbcRfG47wnaWK0q8H+Vb6Qccb+KN/BSl0IP
vklwLuuu2jGG5ETLdABbUr1mECqK8aOceR/15qIz+eE541cMITMVO/hcrlOM7BQMMKKRM06AicXK
0D7cCgjsYEJ56IqCvFxVs7dZmyitNzpuKtbEQ+OAucAAFIbaQxbDdsdXfoyzmQNKYrxq2vD+7wfe
M6jGj4XFNYG+IWPmBOayXNQ4eExkKLKCDPWfa4q0cgJxtr6Pur8ZGksQF4+ySmHureKB1OYYwtqV
NrLbwBLQkaFmJV5rw3yuwxZthiyxCOND3DP1W77pIYs+kjF87rlgrcqWAFJ3DdtvE2oS8Rv6GuPi
xZD9XnfIIEgsIjpD0nU3mADMqvJoZvlDV8TUYtv7oB88MQr27upRco3nRu6Y20zXv3xMVbhwBSWm
Y7tVTDEvlRjPOJbwCFdqQIDO7osCFjdpUkwMUtsAIWGUToanxKVVVdOd32XEXdPgErbDdnKBwJSu
9qzFDExtKRlV4XONaaOcpsNclzcJeJJTXLe1JM6JfwrH0GbvuvQ3YSiuysdKhq53Ydbz1bm8AEPx
1jBtyrrOhgLkxnDrDeAG6fTESCt2mpdA9aD07eDFWQZBtYCDSfEehsE7O7J2BBLHVS+mTeh3ZA3+
0eUkltDxUAXWfRxOCSWAnlDub9DwwhRVHXmOI7+1GsYBGsFzwtXFa5i1JsAaRXcJTYdKjRr3txDx
1Wq2dU1WZrT9xxKcDBoyF6jQ/6FaDRP4iVsxPSumV1fjnvHTpcqg3EXh/ZDW6VrLx9f8qbHodOeq
0HQQLcpGP7Fkw1QuMth/lEkwlkk+tTS/zy2r2tvxg13k94NOscK8U7G8yNH5GhxwdqMk4C8/6B9G
Cpx4opXAL8gDm4/5U2rQXGrUwFoSKgH0sFqXrfFcqYwxbAl5gq6co9KYfIY5GF98w/h3jKeyMoaT
ZTHUh6Q4rUXGoY3XG2NCEYmjoKcVlbV/77vy4OD0hQhLvQyTHvdgwieYzRm0CVjkldFzsMp0+We2
/HggdhpnDKGr3J1O9YQ7BkqStYqV2MMrOpti+MR+xXkzrH/L6ckdY9R8xCzMFe2flQRgsoueEfRj
i6rjhXrYnLCJ6JX5o7TxgEebmeDYVFjYyt8Kg+TihqXGmttDyp3c5nNgkDcYlGRLvx+avPNPag4v
2POrfTQbT2YzBtueVKZZ31iWcdaHnBbrr5Bp+rphO9u0qN8eybyPZiZyRZrTlYG77x0Op2RY/X7s
vbTzz5aAkdA5LBfcy6FHhLs0hb1M0VXMcogvK/X/QskjgeVwNY1omsHAfMxPkKit+pjUtQLCBDxm
MrXHqa2vvaq0HZv5fTxFm9BWN62q+42haR9zn56g+b4pDtqkKyub67p9gSO7lG5B0St30hkug1Ck
kbLm5A/d2XVwTDZ1QwaCKOkqZZw+D/qWrgLOFKn5NYUBGwfGJ6wb9KpzsvDyvBsPdi4uRUXfD5PV
Pd9AonNVlEZ8bBmr45rBc2eAX3TayFzP0d62+h0rZrqq7JogI3CmSPf/7DJrVybDtJ2hcXeisHiv
dBtwS6MR2JZIWLKyras+n9wOy3s4RWshIEbwVPF34GnihKQT5cQ3xvn3PY+N31KY6SkTAz0zYewJ
1PxVYRG9ZlZ2nHRt3nHqo3xFL4lcY+uRdo35OZaofyCRsGUzcDDm88ieQeFSR+LWq7Uou2CDxFDE
xAsYApIG+wyFLV7jtBaN8fmxcmhRcK2WJ1wNn6FuPrUtuShRp4spfmFT3gRZ9KNtcuDX1cBIxhlm
MnvtnT6MI7KM3awh4P8107gtAu6GopAHBl233jYfefANYMIGCekse4QL8lUY+g4yBMJSZo+bjo10
1cROtCcaynygvULj4TCqw7gjxXVztJuu+/BBJ+PczcGXaNJrUw4xtjGKOhlse1PCaAN06bfEMSG1
fddQcETGBWk5vms7Hq+5DhsvUu4p0rn0l8NS52XJP6GPz1bEfJ7rCZbp+qAR0F1ZaaHvSic89VN6
IBbhNabWXEe/39aowBxEqTHuWB2CFLNOzum0aCrU2tyXqAIEk+VYvEIZ7XcNlVPMsxgtBhoGg7p0
1iKvb6QFnhpH40wyME6NZdhsivCOOCWzAR2fvyZ6vvUSaC+PNH6wFR1eOJCkeut0dbXnW0/Cjh6P
Kl534YNpL+Ao1G/OLv1GMiCkk8aAWwDfWnXVzU+zmQ1tPBAWKXAKapo3nxINqcBPBi9ugR+0qZqY
8WrfmMoprrM+QhA2G7lYBC2JQz1jbBCpNj04UP9on2AkOsGC9LS0fOgge8EBoYktbnJ+PXs4ETMO
Or1lv8YC7Ec+NnLb++EN7eRRVbbwpp1eOc8RJjmvB1NJ+WiFrZnYAmcDHD5DZa91N4V/A/DerwQW
BzwQtduALyeQUI4DcS4rDbdAAGnRWCCtmsbSCKzYzYx4oxtkgNPimjYD7lvb/kBRN8mCJpx7ZJsj
PjMiUoUDlgiizqDOounCfYxvbRViow0nInF0YCVE1asHywRQR7+lERO0KnP7XJYG6R0XzcBlkjEk
2b3pkGorVP9Z4JpdskinaZifnda87+YKRoa/bRun2dEZ+Df1wW2Yehbs7o0x+r0xtKDbVOv5k8h3
jkmhL3RjCPi8u24QH3v8TwNhWj+sH4rBfcVJC5OxD6VXeszsbIRhqDSwKzDlFP0PWQKEMab3lktH
HiYpyXOgeRzqEv44190yp6ULjLjxZMHtJLMgHbieNkN990FWWPJDVlqM4ooh66z9mU71KWwO1JFf
Y74Ue8Nsnnv2qHUv21sf+ohoiP9DMxDorQ2SacEviXGcRtFnK+C1sDfC+wnaJ475P0y0dqqKj2Mz
3FW0dUEpS76Z0PHTkL92mt2y1q6YBM2feAuDrcYtHbBZHEVrF6LovfKZ3NXBPnXGH2UEw07q4asR
8dMNtRe9rOBzK9ebe/hjNcSzlai0fmu5ORdFEr+rxcFZqei70dv7XBOUMRN9by2kHhxXNl5Rm2BJ
4RKHt8yPXvNPdcPTFTDzxIIn3jqiekEKX1MkuGYq5oarCLkIZ+34iC8Iou7O5abN+K+Z+WrY8BrG
7OXksutgzGfecvzjzveiLRHqSnufk/GBJYdKNJ9RzSTIa45oOCZ/eYotxgp8TiZO9WtZ2idbJ2RT
87ue1bBtDclbYYY77KZvOQJCZmDJyrUOVgZrXKXgk6ruWbYz/BDGnH7wbvjNUy+5stmsDASjsXZH
6W9TpSDr+UHVCWAwbvzPNSQY34k+ngvo5ivXxmmHNeG9jqwOPkO0abNF9BmBQAVWdijlXVXyctWj
s8sBpSIQtWijMcsBmUDGMU96VJ2U29rrzuXYUGXB1hJZ4NmO/ylLHhk6o/4sBvd8LdmRc7Fw4baa
Azc6Ai9cZ9jbeSTuICfUaPUS/yyYqS7nJqElo5eJ+RA4OFj7bHC3KaivabkFVehwtio/LHug8s72
WSF8f9fPxI4xPHLmZXOB/oyuMc9Y7MPwmsd2tkZjga1o0GI4yuSNQia+mYlxcNmNt1ZnDq8c9kcq
s58Nn3HTxD6yIv/6Z0iqXVRESJx8gBfuant6tIJxF3aYC6bZYTJ1H3IJ3dLzhoFCxp+mzsBoLqP3
eWHqofzxkMIgyKLkrOwOZZ1XJcfJmDn9gUHVYz1QpCf74i62K9yfxdUVmGgZfpGY1n981rDBAHUz
WwnmXYeyLpqIz0lT8txG+w5ozzH7JkLyLjpisLG9jAiYCYJgnP0tS6AVXSkHOdQmIi5iPGJq0b8t
XHcG/SuWhCcbHDWHBwS6gCNE4jPm6EtrcU24W3x1Ny5+uyqz7tIUoIHPUzbMPqh0SVivx9v378Lr
UGPOsBfJSUMlNLuvbAwPVdlC6SzdfW0N4wZ+4gJSRMhhgsJX3eceVVnfXWpCzUIhAB1mvie9kDg+
PqLEmLdOQ4qqat+LqP52lx0oFLMAHDufqvQjZUZFRxd7o40yvMEJdSNoO4pujXMXyEdFu4wpfwJh
4M1w0qsfnKicoaRqnpnIm80uhp1v8KcwFlEHA5VzC1D9V0SHOsWfYSZI4bqp4JK0w9FoHyYeTjQ3
Pmy8snmnua7bGUrTzM0kbO6wq5+sGQZ3ZxokHjhbRkQoULjNr4KLFy9N16LfZMG5ySlLThtFwiPL
gOVp2IftbLwvBWyRVEoALi3HrYDkb8WhCPYv0NZlIIt9MmQt8QC2xITE+NLw34qY706zB2xe0Xl0
Q2s7jN+6IPCuxYv8KTgYupbGXF2xFk0yfS7F8F7PIw5pZ/KccMBGNVLDnuI1wQPI0ZFgIOy7iJaM
UWFZatpznkTBZjLzVyLjawtrjde94nl/zSGAwP8bw3UX1KfJYlgD+Qv8YdWB42bozLPOrL2yyQpA
yyQlk2JeAO2xm224Nv1yc+JaqPuQsB0Xzb2Lof8mttwX9bTBv5p602hma1Yr/uoaY25BjKiV5b5G
tOFoykMFs2yoo002lA8KCo6RBHdhWHzGVcK5rS6/IWTN0lUbpccvRKjnM2GzdWpyA6FCGY4KdQ1T
jKWlU63wdA21XRZUfJbBW03f5m3EX25a2kNT9z/kxOcts7523corZd3ZepiCTzSRF+X+zD2s1cHH
HBfosqfyhOzB6Gt3ts5wzuAgJUT7rOv1w6BC7ntLlsz0+/dl0ZAZlMAptB/TOL5ZQfathfrPDHhx
JRIGWoyTWpuZut+ZHVrcq9EjlKVggv1oeDYJ4q/HatpXafWTgjLb5KJ4sOv0o3MihWiawCyka2ud
qPytGYUFsKz5Uoi6OOgC9kdOWgr1wMlfDTts1o5FhqnH6j1NzxSIjRyhkkM4fhqsw1He35P7e8Ma
ePQXTb42i08/45WopfXSq5HtSXMoyORGEiv7GDSv5uIIn4rRBkeJzrSM2Rh9th5wkvicYOnW5/w1
d6E3ciT5yszqGOcMdU2foZXDd6TrjunxKtI9y2NKU2+mx9eE1haUT8SWntySKkDZc8se5ijHKg7S
RYroQbjIcI2Rfo7hdB2bLF7ROcfddbaX4Fay8VtSqiLBxlRZrIlF0GxlbP1QVJTvQiJxU9buJwfK
69SQFEHnJ/vxFAnoi33xLTO4YIVBIqPCB2Z3+poKCEgXef+oYI0wh3Qe/KF9a1DuweDYGAM9VUY2
lw6eRAz/kVe1erbBpu6PrbtCMv0rKfFM8r6kjoQ3m4N1u+qZaMMpF/y0ou+cUyFW+YI/va73jQ08
lWGiHuefZkPzRE+/R6T9NClUHRSSjWExiivKnghhAUXIJm7ZDMO3gqL3778MocInWgOFG3OFbkov
QCDLO4l7BRgzPtCoPBeCK38ysZv5c/9KGePG6g0yrlWFy5ePlgBa33EeZ1if7socb78mnC8sXeu4
QWISNtcRBKcRXgARJSaFXDuYQYn5i85KOiPh9Tdu/VKDSTab5ndume4vH1SWJNGCpPxQHBHWs2Sd
1XJ/4xbiUjdM73Hpa46OpE2K2bDhPCZoeym+fQhxuNOXD6xLZ1+A4yf+YPC7k/IuYUSfmsfQb1+m
5W8OjCrbmEqz13a/hkKw6s35sSDSA72OuSgPxTEDrTUREd9UkfEQcocgkHxQAr4ZiVmX/I/YCUWL
T1D+WtwcV9bAZ4htEliqPKUT2UJ7WBsjuzKncFwlburppXwZsMcjEQ43p2ZuUl/bMfgg4wkhTorv
nn6UOQff5GcKV8vYvQKC2cAUY8NFxNP8RuxMaib9eqEqMprWA+6VWlXiHZXEV33TP6FskUwdwETm
WsA4g+Exe9eApIvdtfH0JeLgO/mNAhq0Xvoc0oR2yX4p3olIgm6x9q/smast5yKNzUedK+GZuiwZ
4OPk9oOCQWWMSssgUWy1wPxzxbRHb4Ig0IVyy8ySXDb8HJdBogJ6i5xgQPIlj9DI6AVdKDpX/W7I
jadZ9Pib2vFRFda681Oxc2s3Y/eF2zYC1gtykqJWCTlFJUc9H1NPcaCVrOjrCDFz5843S1P0hnNl
B0kOaJT4wGqk0QdECt+yG3EYljJ/RY2YrqCCxlU9f9TFUG6JTtZotouCvHxTWfrqDpj7/XaZUJLV
IWs3So+Q1B/sXW7GsdjUI7OdongXTnHwdUqE2U/WQcunCyicQDPDNxBAVoG7ihwP2ggnJLdPrJw7
1zjScAePgwIi2PCx8Ga9XusQ7VZtRMLVZBmASvMupN97Pbqz6vjZG3b7WjipDsSbo0ttIgSY81ep
stsUz9Va7wSEaMadWjWxSI9/eJW+wrxC9h5D6iAQqNqKT+pSPkbREVVIniQoN47BoarkQxLTT4uW
SRkXSS5cGorUd0h3VZ3Pn+Bo1NYYKEeRw2+pD+U+wEVU6DPcGVkdEJlynnVCojmmIjxF9VfDHGtl
zG6+ZU3vNXx1ImgveIYgEjFpY+YcTfSPpkN74h8uqFS40CBfs/dcy3JTJ6T/Q9lJYBZs2oBIsflk
AQe2U+UgiMmChIFfZRrjtcVslBp826j3EYbdlbsMJKgnehL5X9vlimk17UQhVX54ASGDjxtilvPW
rl2mruCpoCRZXjfOZCp4kzxqroZNJLiquOxi7FD2rvKfB5RR0YEIiZ5F5zQMYuWjidlL9OGmyzH0
oMq+plX+yL0ENyw/BbqlxsleWBfbf7m1mKqTqYRxQKwBn2xnnKMQf7QaWctLxXnYQnXnrLUd54An
07XvMsPY0MqL3Ebs3tNMJFzdeJ4zfRtbWbnPhIBm1atVW9K5zpx2WgXtiapdvH7Raxdxs5j939xs
OD+0niDvd0Z8ebUWlL9BLmc1t8U3CulX0S8OUhPcNRWBGVmALQbuLsUDHi15t35kYM91nIRTs5pS
JlzMJ5yB9zPgOoDVnhZuMAXkfpgPGkvUak40pKo4uqUxTGWThLJnc3vgujbkMNgb46EazJ9M8gY6
2UQHzhxVd8JK7b0+EwizShLkRqPak+OK6o6I3IMWk5y1CuZVeewzoaXAoasgnmcTi87EimNNDJWJ
dj8jpQ/rPumdXRe4gOn86JP6q5e6d7qnYGZc0TrmzfSL/qntkoTXCwcvDsYDN8H+lcneqWu1FqXL
ih5jLLpmOvX8LAe4b7PDJKEGGFmZ5o508vhBhW25SRskEkp43/2lqXGwO3lQQAN4aKHBEnM8JVbc
3NTUIDb2S8BiBqRw1K34w5i7+KeO9atLd9RrPs0/7shEaaMUtzEbf8NzYPWL6NU+uM4ILjGNYKKW
fVlvhNaqde4DcqW2SxyJJZQPM+ME22bSazjhl5/0HLbANjzwL/a5dNi6pu4fmEsxkoopsWV0Gp8L
3L/ncJrei36m+aBqncOUx6511MTJWcoS//2HIYO35l8pG3FcrK5WG1wiE1rZMHEgD+eAmYkrFZA6
W0PJ1LuZMdubMTgNSRigB36GrIMjHcHGoJfTL5ltxlGxCVWW7Zx++O1RE/baLIKLoYEVqSUx4rQC
R7z8T4mpaTsQl48VZcSnesySU64QqLGIpryJ975T731jJsfRyZ00qI1SRXH0KyqqJgvuliZhNZo6
FYZ2pcl7FkB1b9qm6wVRZG6pYU0AxGf1RlpTf01zt7/GwDcBufmc7YelSDAUy4nj31fDCaPc8SjZ
2w73/kEaVN5WjRUItEfYwH5a+KcSbgshPO76/yqU8wACXs7v29LWWF79CZTzTN7ES+x2+SUpzmyL
OTrR0GhNP1L0lVuMyiWc1P9+6LMpp9M/j4yw7eTqUgSipnDal622/9cEWue0bidmT87ajrlmuuFl
UBbo9+WfpJyBpyVtTqpuAj9tQEWiR+MlCcN2XQk9OBmDtWxIKeBd26QOwI7IVdOMujfSBbGwlBCK
pceTr0acQ76AnYLJg2avbHbo5I2NKT6Mljbf63Ah95HUcAohbgaGwwW1xpA7QUNkvhPnT5Nyg6fs
oVo2tMakLouoVPc6K0JrNrX0VvdqBGMluENuDYrLMYCwFv6rSwvMMDk1DebIpWAzgGe2zupYHnRA
qnA0MIq3HLyOos0wqmhNUN3JZHppZe4f2/+e3WzJpiwPdUKib1+68jGwkvEiIxrorOXJxbYSnycV
a9d0rF+wRk93cdZEF9tJmE6IKfoamLCsohLfDibAYt9HTX3KodiRNODPnXqQsRmxkoFjKqBoAVYD
6Y+DRxxu/3v3oaOAtDfwIaEMxyxrOmPToL/89xGhOvmbf7WRhhmUqxizwDYoMAKB9P/JUnN6nWBH
6OVI/tbFD9OQF7n8exBrVWMOkka2523ucXmO8YE5FGKSNYN1kR3RyCL/0eKWVV4P5dP//ykPEkwr
y0+NF4KmsmABn5hFux+a6scOhbXJqGfyDP4tXSIEZ/banDbSuvJmApD7sA6cozK+GWKMl0mU2SkD
jyUK1dxC03z89x0BuVlS1ygPtFYU51nX1VNiYWALS+O9t4t2nepcIyMsgLI98UQUhDNt/xA/x30t
NzRI8H3JmMJzTIQrU8/V09hS8ychzWJa95GiWnBTYWZ6FqnoG2ULiCKQVx1RHWtop7es4/ThuNU9
IZUHDurWXWHZ7XPFFTTMyvVs1MybFRM6OKr1WTl6eqYcCnzRtMWaDPhznKpHizbTSiu/Ited3ird
0hm1DLRd2N0magKE/nRMTkpUCDCyie9tt7qavetuDN0v7tE/yQZQS7sOmuWn4c7kIvUAnDe3XQ9z
1HAhR6qReaCnmIxy+FAPzn3d09VVNsMDZEDrwJUdc1YylK/Z+OeH80bCKhnJXjwGvqseLelwYVHx
B/Ar3Ys1rsBBW10dg/i9lDCfZHuG9KrdctbMpXSKmX5sAr2RRn72Sx9DLUSNK6xQ/S4gOM3BfxYr
sFm9v6V66IrcwY3EqOwSQPv3kIvwMNaElUqLrGIf0N1kkefmPgoHT7eD6YNECUfbsN4VDiy4vrY3
5lRn30MK1RbklXERRk6jzFi9EvUDABnDGAwU9vwYSfYRxAcVAFoW/zA72E1jeKzb0nqucNd6LbSt
uyHp7hd36ibphxLKE3F9uyho1Mzg1/x7LQYzic7+NOvnQdNHxjXUBALr56HppfsQrTWyRyDZneSK
VkW9ZK2iswpTehsdiIP1RCNhKiS3j8E+FZIzNPn77NgithzFhJkmfNKRyUAiW7U3V0N1sJVd7/IS
4q3KZcFCibsMpPSOWaHaz4njbFRAMRMBsktncLmJQ4NlnvBg7MSQonuIipk5UgSLIDAA+gvz/jbi
bAShilUminPEeenSy8qijnlRuwqCPUokHtzsS0Ih9z6lBgRjUQFEQz/3rBe7th10eJ7zTejFwGuI
bzNiWLrBw8zLNEACGMYZhIpre1VNEW9DI/FmNMlvWaTNYq2+sxOQ8g4WXBDEkBrabh/iawer+FCD
l4C3MqwHIBpnPFzuPmEfpWOO0hK86rRfRuQ92FEjaKLD2YFSCjA8TdYZIyyZ1pThmBmaCMRVJJyQ
JtvS3ps0kBZjzaE2c7gK9f5z52Qbx/eX3cn/0upsXlBaiGVds5kr9VALN9iZlqtWbmnu7Lyx922q
v+emfOEckXF0LR1vdjAIuiakXsGrQTIFgGyf7DMexjwOjEs00ugy4dZnmOZg6NRPrG0F9zLsRbkW
fWbsUKrBF+UYHOv7JttZPJSbuGuNXZEW+GOid+Zg0YpFnYwSgUvI049dpn1Ey/o3NeKuZxFHWK1u
U2JdwomBvh7q81r0+otArfJwpy/eLzuBtHjGeTy+8HGYCuLWKWi+mGB30q4k7+x8grZgHbnVMIGR
/KEjxI8lHINShGGQVI/ckjlYB6FMDilLbk7yxs60v0KDW2ioCgjIkLabAgzA2OIEFVFKb0kfHMc+
ei85qGOOhmhAmOF5LAu48zOFgcn8NxqZTV0lfy270xaehb/GtHvRTaJkC+KD+rDwEOkDmcJ5W9gD
13bGTp4uR0Z4lb0oMp704/rk0vs8mgQbHb16qIS4cOAteGvqnxq53k4VqhpOpNLSiFLzy5QKHZqt
M/swGw721upNFv6tNYYffyBE2jTWh8vFLXHUiW+03fky2RujwP5tTy+AsKgMTYablvfVIWopr+yX
aWWbGei1OIJrhOBW0bYR96QPwJaH3PabZ+N/jJ3JcuVImp1fJS3WQrU7AMcg6ywz3XnicDkzNjCS
wcA8OuaH007vpQ/ZpVZXaaNFZWUkGRzuBRz/cM532tLbwm0uiX+l7HJkdfE8L9r3ShCnynoEbgxa
WIsFhbZSppxVvqGhJ1pi+aJtPb6MlkGTnEmbl6ApiZ0jhJzMzca2DnNR4Zgpk72Vtb9aEFnrMHzI
nbG9jLFdbVjjXOyyIAFiYGFkOOc+hdbdz3d5jsS/kdOpYu2691P9Mpnm6a8fJJ3hzBDPsLpSuIib
oJD5xlaEPJIGyjGxijPM/YxkyQHX/dVNeZUNr4FEiSYgr/srZvxsgz37REzRiwQGsbJ6cOe4SAlR
nMRjYk3vmot40y6+FTdByOgxEENimL7XHbXREqOiUhu1f3SdSjG8OwmCl+IrUUwB+xTiljtjVHbE
MTX6FxLEXpyJ52V84wHABgReweWayGnjJF6evm9sApgLL5rtOQb0LYpzWydf2oUyNsmdPWDXsA3/
pSOj7FBxqCGeZxVSI9iIuuiazN2n3TDUIs0v2+ASfi+Ui0ksl/fOJJ4dAxkqjRQTnzL7idjR2RIP
qJruWFAdrOqSgVBpMrsKQLh5SiGA9hiqw3ME2pYwvE2W7fDBCJovjZMknNQHifMQU/Rfr5+nJMrs
uN75Fs4zze+aVjUDKRf8F3uXv26ysqmv7FDgeMw5yRL8PH4kjkWBrlnl04lZbPAQMjtqnfi7sukh
/D58qmDlEF1OD2KXArEfQa8//vi3v//7v32N/z38Lu9LvDFlof/+7/z5q6ymBsBe+y9//Pv+u7z9
yL/1X3/rPz/rn//O3zeP/+Ppj99l88fN4+7pXz9z+Xb/+Rf58v/49puP9uOf/rAtWnKTrt13Mz18
6y5r//om/KDLZ/7/fvCP77++CtqC7z9/fJVd0S5fLYzL4sc/PnT89ecP0/T+eiX+44VYvv4/Prj8
qn/+ePr49b/+Z5zGuv34f//a94du//zhqr9JizbIdhyB4FlZ8scfw/fyEcf9m+W5kq2wRSaL7Xh8
qwKcefTnD1v+TdimaQtpm55pmo7z4w9ddsuHLOdvjmtLW/iWkFQHnvzxf379f3qf/u/79kfR5fdl
XLT6zx/K/fFH9R9v5/LrufwAPkgBQnIF5HqBcYyPf308gKrks+V/a1xKHJdCl2E0GQuRBqVtyABp
fvpcx2N3Kfu0opb4ZZFRWZJoxTKJ6N4w9NdjlNhgu+i8W6522w1QFJqKGVUKsZJcnryZNlMYFKem
3zH1ogxkUTZWxnhD8gekhCIyEDXS0faB9cnQkBwaDSKPbK6Q2zmw4jXRjLinJsc9gaTp1lZRj+vS
Gc6Flsu5RqqXDKEBEDF0BS34MbaNIlEXbXjY4rmbGF8bFNFHmOuHCF76cyjVJ5bRisVWHTK7JIkT
xyYW/dGaCThK3/7LpfCP1/q/vra28v/11fWlBZOUItZ2XWG6nv/Pr65Ms7EvI1PuVe5xnOXylTV7
vwZT+2aW9i+7b6x11mNzCEKFmKzbiNyNbkC0YTRH6taQU9FIjQ3ewyaJ324TOb15oi7SQDl+om67
6Son2paVCCFRY7mdI+hwoOXpR7CnR2n1kJqFvZ6t/JvNDrJtc9pXPplardsM6+ypHHAkBLN16yJf
AdRY6iOsezbt1gsLRljPLnZjwnI23ogD3ucpXuR4FPyOUDohvn1kqJHbGLdazh9DG8aHirRcfO1I
7jIKTcfCsmi15amYecKj4slPYZpSjPb13piplSIbhW9tJ7dqIFVVZiDyx1aH+5qUP3cm555iylk7
kY+KEtzJ7E3WHkcG10oQ5XvM8mzlxPQ0C6d4qUxGFXh5xs2YCBrBCpMr6lnmPvI1J2D3LkdQgUdj
B7AOiqsPdpoiBwwAUsmEgAE7qk95CkmNME4auA01nbWV7HlXjrdsjpEKcNxnGz3hs6TNOLQjptHS
Dp/SopuPsT07B8NgswheAU228p9gVzTbsCFwCa0HbwKYlSREXjlYLHSyDNOuCJmBsONINJenqW8F
2xbEyJrLImDtiGCPUW/m3pjeG+lCPEVq1bEQ1q+WJ94DT3kvqSy3EAkCHGC1tTUTrznFKIHWtG/z
i4Kx6UQ4bTQjHFTYWMMKHd44ALw6kwp0LsqL53PrUkOXWR6wX5eLOck8GSbw7iBACGs6x3LGgpub
eC9xopLCRpDI0QdZctAJBAVS1x/dgIUt6EQ/LAEsT8O9OzcPZLcV+GCKjimdd9tO/TNr7H6X6yQ9
OigDeUjBMGljn0KwTp6RcB6MGi5q6nXN7ajyl85s98xTRuoce96jXkKGnL9kS80bzaontESwyhFV
sp+l/bNwh2BDcQh9LMA12KfqNlL+C56YleUSRW7avEsmtBd4eKTLI3qciHDS08BCK6qhNPjJukZ6
BOZwwfE5F/4PBL2AulLXRDfKqdpYib5tU0bAtO8PTWlfHRATLeTKtTGV8aE3PKaIBZmiVSdBsHM5
4RVs95NlNTeR9dDVqjmxpGQ6Np+cBtGAgUSEtI0x2RtCP9hT+h40Y3eAZYgOyQGZrdglupHpbIQR
vsb2GO1rFVlnUzGJoGXmB3Tnixkk1goDe74J2UWXcdKd6hoZRyhls40yG16VRg/SChDovuMBUHZR
qLfWlrkDsciDOLk6ktC9YUMlhjJ2NM63Pp7PnXD8dlWxpvDmAReiDgNE4xhIcBvtjSrdhrD89nGp
IDxJf9u6xktKXA2VOcZ+Xf4cVXyXNIh3M8vcFwhYWptBpueRNW7X5RP5GTXVmpuvvRTxiK/elfII
Jini+FQuKb25sdLEs19dqHdG5DHMNgKHiQYkNZuIOZkHMUPljL1zMqecJtnJV32w4lhj/d8U5dn2
ilXkLBVjaPwUSZeQXNCwgjAx6SoQO443onEBBL+1WLyv/cZloe3PD7kRY78orW8niEHoBOaLSKvn
wYiZu5pJtPFajMchRqNLvgLpwt6UqPgkx2pWz3il0DVt0U1AUKMGdEgMKFRmbHKd3fgZ7OlAfY9m
jE6/1sB/JrZbqY0ou/2Waj5q0Hk+Am/G14csCV24nukRdu8tq1tjy0TrKxEs5iDZYPeOvumS2GpF
eXtFTEwsM3L0nYNUdz0SvwJQAXyfW7pfIKPSTWpF7V501PuuyWsFxuB3VKfGxmmSY2uG3daABoj6
2jrVQ3ZjkPW0rhrp0a0uDgSf8HW3XAEOiiBN6bexFfFtQqAQOAWWg4U5kFTMqVYldDlZt5/DivkS
vamfc8ynLjGVi28iyA2C1aOHyIx+ZyJ6mW1wRlQqDw1jk4voVbkx42NeYHySNhQWv/rIIqE5+yo2
3nTiaGSIrXKpLyKkj720shNz5D3i4eGmLCXjYxMs6mh37LdCSK1zYyASBjVlIZs0ac6IGeOETrzj
iAKOFst+I1wKDau2j0EOOR02VoH3VdQ8CjnDn4nxhEttGPaloBxF41x1OyYRAWPjsoWMsgqEyg5F
SCpyJQl3AVIDTMm278y5I2vMs/pX2qiqrtsD7EnGQzbZb2iA2iuZR8szEwlxdJMOy4CwgUGFYeBn
J8y7MGfRmBnuPTjB8TZJWNRByT4NtuISXty4LLX1KcucI2I4+0iSMD9cj/++yaMLwlLE0zkeRX+c
fla2/7z8z4DWtc4qpJDlaD5Vk/kLoBO5IPnwNQzea9e1L+XoI4P2N6PmwR2HZnlyFG6nFIDPluE+
Ls2ifZ9r3BKE96wSX1Y76uNp6LqLCxNopRGu45bnle4GAouYDQUae/VsYtiJrRldWQNnnSwaThmM
BimMFKo+6BcloHi2/OZsfPnsQFb9pA4yWkK3hh6/oen8KhvjiSgetHQ9rWbbkcfcKZ/BsuLiaumG
iJVxmaS0yM/j+cH1uvZJMbTyE3CbbV2zcPWYtPTdjV7UZ2kLo6UNYXCkCavTaqxPVOXx1ZHT9wje
SpFaj6DCeinJj9gT73zCyrfIvzHNaUVyPZkvckvA8j0WDWT/cnEY5MQTpU1KnvnAfRZ68r1jHAKT
F1+oA7oOkPirAijA2zLf68gZTs2AlEy3DOmKmOituc3OBe5e1sxvQVg9sbvuT3M0HO0yupWIdzYm
Qlm87RxmuUY/ZaZwI0fy2ePev+aj/Zn6CCActFdxb6ZbF/KINsfsvuyW0ABjurdM0T/OxF5YZvPs
2c3N1IpsbYAoKIKixm66ZQaLZXwITjrFZkDeK3hl164JJfzguG2w0BvWltEm+12eEAjUBWV0+TbO
NKSVyJEJ1Grc5iqTN0Mi70etX8XAXLvCKkYFVot5AGUBT80jA7XKEOb2FUohKknq6JhzkzctYsBw
gQgeJKRsuPrJcsZ6H9n9qyX1TKRdupVQ+dbZFNmwvVFkVR7yFpsvZjQc/9Qn4FYYBA2B+Ro5IyIA
zqNtNo7AxAt6eA/83PLwM9aI2X6XLk5yzU21d+Z2NwETBamob/Psq4m69GUq8ezBOdrUnr0YE/ro
JrQcCptQYw8uSOso8O04RrEtwXVjTVkOHzYVeLJ8tAi+2NepbI++TH/pyRp3EZxawHyQlMf8Z4Ng
TSmmt5TE0Pm96GlwR3yME7sswsWR3s76L+zcPnRsTtqgfvOolNj58UbrGt8+KVL1Bi/UUxF9AF3i
uTYNt0VgxCfiDury1NRFfopkfxf79pkhUXpSvG0l3JK9yqiItTjYtndCtBIDc+0eeFpZB+FN73E+
boLYKtZQ0xmIcWlXlt4LjI5D88t0LCLi7e8CefHBsUIAY7ykfSVwXLltft/62IOgRKI1dvP90NkD
MMjoCd1sv046+xcwW33jVfj8MaWni5GXmWNLLc7Ad20lUcwhmiCAqp30iqr7zOGFulKN6cUjtCZt
a7UxqYY2zlNjuWwIvLjbpWFPyJDpHmkYHi2YUidPlYcgL9KtuSDxKrK0VT58p7z9d57sfsfJS+2N
rGEK9ivGm2tZsNUE5lqidfI1Wtt4QxYjLkpT3i5rrn0YIdgcwt9uyTJJIQ3fxKN+IM+GlgFK23qi
ql+EhS+hHQLsoyy9JDn0mGmaG1wNtGu2lCtfEu7NKggluYVnWY+noYQSl7MSBztX3ppd+BjRcd2m
PoDMmWiXbVXT1no8mjZx0VXnxISsNNAKTq7fnyT6NAVTUTYgXJUJ4iWZ1smY8fM0M8EA1rQr+U4o
GVDWuXZVXXO7AFDSg7sMLkk/P1YKZYjOZoKaiR4fGIA1CXiqS+l10J9D40ISX3gLSotbnIrqEDrT
fR9386l2573hWtGJqmVeo1uEQghvGztRiVcpLd4HvyY6NkTGOnjPZWcIdI0tx96Efm6mvGY4MyM5
Jy8om5mmF1X/ROQ44TEeIg6ROf6pNgaGB7NhnVBEcFgA/cqMjrxH/66D09tkBkj7lASigNCLPmFM
jkgwMuozIRJbVutbwjmMbeyKbSyb9pSNbbdhbfgYBQPgVtu/L1Rw12RkQBPnzNUrOH+6TIJurDAV
+j66dOKK14ycMaIODVdhncOFxxXRWOZtnz3ZtbIBxjMoiUCopcGwFAcQWYqUOJ92HJJN4ytEaB8B
pOptJSoXjg1QFMe0D1bYM65wUmfPHVBvMH48xNkAl9VS44YEe7GyCC1bN1+q9cS5ss034Vdi57FI
3ULK44wJ6pdRunvWTMQjIEsVsWCEw74i8OTPtvORSwf6yAY73gGiEnsSEJIVT6C2h1DuMLCdG7a2
iz600nFGUjjM0+UL12jCNvTQt6bjsiEhkQz7mPfK+5nt2jQFVW5g20iDncU5uk/I/jzm4xMMVZaU
RFq5hZ0tyZI3cdj5+85OH7jZkV5OrJ3tuXg32/BnGr6aGFUO5lxh2sBrgBBMbYbwu+axGo1z/Jjq
mPARA+pJHpl37TS/W2FwH0hiY8BnaVIiYw1pgiIPU3WyDaVzX5dRxTzFX0A8W1RvAc8jU+BjLTQL
X7GpPASEoPFdRe6pnZdfQW+WW20B7/SC6WyKg0BFyPMai3lD0XHSHUJIt7ySH7qgMrobs2o8nmdF
ipwzSXZWTpRhHBhrR0bkXjayuRIRD7Y8q/sD9chZMY4CetfeUMqtx7aHkKDHw1RHYEeCZ4TRHKRd
/tKSnAmOqDxUlcTBoabrpDoJqpXvj6rdGOieuMnEdoEvQfOqLgaDshDHzxlCwfPsTrR6GdTbIDV+
5x2lWVk66W5WMDgIFD7R6BjnbOBrM39jUNPnAXM1A/kpvyqQUKR0iyTQxmyGyokvjRVjO1tBcJ09
98kCpgAOfDSOTt4jENMezqDylwsm7tj7IYrFGh27oX0w6G362RIWz3KgmndsgRG58GVHjmJ/me+5
HhkZSKOoy/EqFP2+nJty0xoCIpM/0KASIM/JnkAgX2dnN7Y5wgriAbpOpZdurBhVxuVlnD/TDttC
0GpmVYLxYZlXcl+hQS4KMyLklN7dqMKTL+u3WPJjuIyXtnn5TO5JcoEus8GoXW8r0wPGXaOuFINB
4eWP7ir3FVhgTbGFsACnwfecB1dIpRaSDb3xm5rkQTUNBwcLk3Synw50WlCnEMUXgUBUeC+GVAit
DG4Jlo1Z4b4oqXYjyTMrlBag/S1O8oI8TYStsD0UbaMd+avOGc9tNzfkkOTxozlxbFSJfsuw6UMY
k+ex8ph3ETVEJCckNX2xHRRBeCiGbauB/4fQ6vMaNaJTt2+DQdvZmNKio/HSbZVPD5Bp0q03otMT
rr2l4PeI/qg+XSe7Mp2+Y4mnDlVHPT0H8kptRBwW2mjIaLrJvkIOl9xlXzXX1vPQgDlpQkTPeb+z
YpxzwkKWmkBAMc2LlRAVlVrOOZg64PKdkIAz6s+BCh35FXVyrG+4V0/VdGf2gvOk4YVJYMFk00wg
XY8s1v8WJQbLlGAeHpXNcCismVVZOOMZ8WIcKayptjim+8fYCyCaNn60ieLuQcSevDcY862aDI9C
CT9qMmBUprj/ajfud22G4iqzyr3V5QzVyq++qXGsg8Mye6TenTt+Bn6b45qorq0OntyFGy7pVFbG
gKPV99mJWm3Q7jPXZ17nIAAHyZ1HSJ0H5hVoveJ2nVLxp7MJn9kDzO4H8DR8q/+dF+Akyf0lOZJW
ov9tqWrcajFSDdc1wCtMSJ2DsYO5JhOudP5GbFitfYvYtrDA99TKL1T5/SUxgNsPpYnBJToKa0bw
nTPhdJflpjWkHyXPdPxO0zNxfgQKUI82uipxKFb5YbCSNyy1RDLpGlFXgm3I3GgPAfxEstOGqOg1
0Ee58ZPOPzFtBm8WRXvfxnRt2yWrRjv/8rKQwBTL+aaWQNRUFHcBEd7MwUYiDKaOO6uJaK5rdcdu
2dq2JfZIstGg56PiLKdm/Oyi75nJu99GPu0+pWyEVffU1v5t79XvHPDdkaUJgMmeGULeP9fWol1V
pblvWvPTqSVFK2K55caNT30kL6ZrEhyd9wwsac7IaWBg5bo0+JqmEChf51EZFF3NzhXxPIkmyZqN
H0dEgQai6mNEfCdiZXpyMhDIWwMvl9Hq28Za4jMdEC1NTRVLpkRWIYCv+JPZVz9z5eEWCoTeIWQ5
pE0MpR1e+jbBrESinCVuKs6UfsJYxguEOL+Mrjlb8VM0m7+61OxYgDrhbub10ROUgcgFJIUv5DNV
2MCbPP/dtH77iFLXmxyuYYBpRQPSv2/lJRvg4UwC3nVpKvWgGd1lhoe9o22/sGkfFE6Fgxk5B3rE
ladzxFZ98V0M7S9X0En4f52PEqVjaCX7bLF8syziJO3qNaLEmFBghTOi9zGsigkecJCxyJkM2oAg
gkTMQ5nwkxoGEB7HtoKdp4kdMqODI5IdlVTJ3gCVO3jor9IgnFZndXgyaninTo6OZQLDneu6vMnO
NlXzuZAJ/rfIX8aweMXoHmEpU5ItY4aRpikW2XgEYnMKzHodxSEGCWShoB2ZVvQ+oobaDMVitq6P
oTIp4ADww8TlyOqZynTJaO6GikPe5PraCa9PV9xt3VYcE9McNy1To103OU9S+mywObzduQ03I8WQ
Oy89Zij8tUFMOFAFeIHjWNe7weCiIF62YHG+yz3920oqIke6lBjw2XwVTZrumixFKYhtq3DUOXAZ
v5i5c2ztAfJSbhyyhnQ8RJJo7uM7yVjZ88XdEpUE9KDc8nAy0fivQ4RJW7NTAW+OjNdE0oi09o9i
CIExIgNPfPNsEMN6DkAjrhe3wNGM2tdWcl6KOvpgaLKP+KRXWcl0b81Upb0oAPLEzq/BdSSZ7a6z
lQgr/PjU2upsTXl09Jrutxmr7ETTvydvhJlqzXjLxigMpMzbDlVzAw8Bc7HpfVgTY0jJtK/DIxeD
/oP8cu+OcXZbzaj8U+677RLzGkV6P1MDQtEqJWyPgFuFjG1KEE5F1qLbKAn6VYJtaDOSAwCGEylQ
bHRbQLfnTqrxt9PT7GbMkGeRszdDAIcFg2nIrOJfc1stGcd03jrj8mIidbDNjngWCZmURJc7AjJ2
9cCQGbcVYHV6r3mu6QiWrJDxWudypGwIOG+K52kw7vB5o2xJ+IEqx9l6bXNve6AN25wEgQXk35Ml
RC9Clgbj5I8AP/4hF8ACGvmVZXetIqmJ3ZliAlPik/QZWIo5mG4KFnGly8q1ArJ1dMeNhvQ3eRq+
ZpgehoZpjiCMat1UycEkB/oYy+x37hKe5A6ke6MCXtklKuJ6Hrs9VRIMbRS7Vuu96qbU+6hPeH1N
kkhIDG241juSlyYJJ8m+IGnJb00f3QHxQdQpxIQ7NTkibSkJNmSsDTBpS94gY++obE+C8VGvqg/V
BP7GQr93qBzxRqZVqwTPhVHdM+wmuWXCw7YAnSelH0JjeEG1smBzv22fCJuOCfG1l/PTJK3+MAUH
y2Du3ga638bMUtbEOT8uqYUAJC0SSFiDbYaEt89qYKKEEyOjchpXIfG4nIz2fIDlvk5h9+7IkXmd
qxTesklclqn1Z2JZ4TlTwj74AFIsL3Ap4dt74qWrLZaUiRA/FLaVe2vNsjr11rAzyuqrFmVy5n5o
21TsYe3AbADvBi0di0LmZR8NxnFmAiplQTZWLAmLAiZc2XTks8IHYKYgDUjiM4NDwpUWOKKByHg6
+AbWkprdhlWGu7Adjog/k5t5Cn5RFRUA+id/RybA+wRlQAxdcdsEM7B9t3jx5/hBdSlh2rm4I13I
uCQij8+G9KkjOjZ4kbpJ7PYQ90SzZ3Hor1iEVhB7VxyHPLga+oZmiUXIwoLFFRoieKC/m7LaWojp
d1K3BNl57PtZ+ixGL+srdsqPGYcdga3sO7v0ltV7eq1vxEwrBkOS9ySfweJQugcaUBIKrsnOrQOP
C+uwPHI3UxpeOih4bBvZyR0DxwWMaeNW75gmxkRlNZIXTI8DRwJKK7Mo4lNnFwr9ZoDeSPo7rfP2
vjcqYy1aAZLDrJaA77dKKu++rfqFbIglMR8W7GUBSzohZ/pG8ChemV5wR0hqcFM5j5BtyWGbPNzP
M/YpfyTxzpZXvcgIusDUXAio7sVBGjp7iYyMWTNSuE2gUUnaGJkmdzAp6wq8snl48pjiX5kSUNVi
3UZoLbYoGO8yG7nOXCNelrV59VnN3tZt+T14m1H5/bYewMFUeXxV2ROqTHlRycPYZjPqg2TbO2zO
nVSnF4OCYQM1DBB/MuAJFWDW9fCKq3chzYfvLDtdJIcOjYbTvHX+NEPdhCDZ0GQRqozfP7wDD45i
lP3kird5fqoqBBymYkSTEP8zkuAxaeM7KrXYD808nNOUoAkZtbf23vKbJzduwiMWjWM3zwAMNR40
UVvhNZRsUWznTYzuy9TwX6M8CShmGWXFfX5BddcerYqzHEd+7Lb6PlL1ucqorNBEspuQAP+DEGys
WakLIYu+WwMitLhukqem8b7CcJEATmm1ZbzPuNxmg2cXGBvwxlhMbltvhxEnW19b0rBBtprwcWBW
xT3kuCn7gF6pKeS7o1wixXE6lHfdpxzJPfSRja3UgPeVDNFVHs5yJ4LoZzcj+Zqa6jScAME0NwZO
4nIMgLaWhDL6FIM86rG7gpBb2R2Lsi7pGK7xcO2Nsj8E2LNXpDMi+SM8j9V9XgNqQgenRtBYg5M9
m2NwHJgAnsbB+hhJM1rFbaW2CVzPi0bicSlC6BgAhvRnWLoPpEjhdSpdcE1yaLYmGIM91+9WyejQ
zl2Avbz4TGyn2ksZbnDmsPUmQmgtzYTzszfoLd18hw2XFSh8f4PO5oroQSEnbffLOpbHClWHSum3
cK8kGkN+KNyfLLI9bhn5O2iqB39igxX04KK8tCT5ti4wPwadu5DaFvSsx30WTUvw71szDb/6hkRD
LpH4Ff9Z7KNKaZMOOhqCAGumBUMz4m4ZagFCrdW6C/G2dRHrJGQr49nISoC/qB0hsA1LeXL1apNy
p+kPuZvdlMxfmCWCZsVxTa/Qh/4Z7xe6maFAfOKFd5PTP7IeIMcuN5nPoYk9OFX05Oaht+oCXGVZ
TWtaonM+VEbKZe8XXwHrucQaN4PudmJG5xlxjINz8R7++gea6vdp8XThFFb0VsURzZJ98scdQSrP
ZTnsBx4TELHmCuFuyFJ1NbOgtCnQTqVVPfTylf0D/P68TTclU8zQe8UHTK1hE2tTdvNbWKpmP4wp
C385I9k0SRopB1RUReskuym1Oab78DceSwUE3chucWsyaq8M+kDhIvYEzn41PFL2skg7W7u2Tg1X
coxT7qSihs4y7phkydHfVYbxREz2ejADfXFZLa3a2QF4a/ScUV7/U7X5OWJZNHnjvlNNtZFg/Hah
rW5Ehp0euE6x4xmOsNBwH2u7+BzSUq6WAdepWirGei+jwdrnbnyHsdRllh4mm7JmOtpq79jMibmy
iCTeZ8Z7wIfJJfYOMAaSNRPT37OPvT81R9RgfYGdrXozU2vAYdjPVyQFDus3c9hY1p2a8+lSG0gV
Apt7qE5xyDtzs2t0+ysWIGp6Q1+UUucBy2YWswsVKTsZ1TzKML3LHU6hdsniDPzoU7pPxyEcxy3l
9rxjHd0xf9kGIurXnm/ireq2pQJT7kTZa8Psxc3q42wR1YK7yVwz3xnJNCRu3RvUmdwMprRNtXen
NiLz7y6oCehOJMRenEMcZVZAYszCuprhkNTxjHOSztn28fYRUM/hURoaLSmT7CLFoV8Ez008IZ+D
q7mOyINeW31xZGAU7SsYf6D9gaKZ0zmPDMnEP6Mld2yWjAhXCPELNgoTMUK37q2/yKEfbuxA0sQv
e9Os2CduypxxdMNT50KZwra3cRgVrtDsNbN4apz2po6yaaeQF61TEniRNAUNon7yuozmBfgbZDPE
9jEXOZZB1PxYxdbKgUKtC/+rZw+10i45TA7Pu0KKeee74gWTboCew6A788IvUUjq3hC9S258o8b4
9GpOZ3OyGbkIl2ls4BHYIFk7Lf8WCW+H2Ms4e6H/5rds3sK3Prb7ddF0Z2kMjIexZZGwGme7tK5u
WeYc4sDaF72AA6XsCYjnrLl6rEfDuUhARFsRYsbDG22m1dmaS4BzYc5xbR8hOLX7pqNJD6H4HZLi
hivi0UNVfmfHGaCcAo8Id7Wnrf7eT+RtW0/XJM7RyeTG5zwP/rkuiM6w1VhfW0c7dNLNuvBl89hn
aYRLnu1ykcAEDQm9aiH+5LQxuDgC9wan/JG4henY9eHeFz3uCxRYD55VWevOZ4yD4N7jaRhJYDTo
kHDK7glQv8NBffFR418q+iupiZ00loBkf/xgKjzw3NY4gU0261RVAL9i9q92+V7FSb1ipQGGQnGB
z+QQuJEK9mUFTnywf0sxAc3VlPPsLLxjjarHFI9eRZSZPZRqU19YkxD/A9EqlIG56zrUQ5ErgdAn
JtsH42fIvmc7huVXZ7Ex6LGVReF4z52zuFay+Dw000XUyf3kzYeQeuB0wXZSPecFtbwOmIeUkyc3
zujrTRQ6v3qLPE7sdDiI7ekEDYlrqePR51b3AivuAdLeAfZNtHb32hnGK9EKD2Grwbv6iQ8FdQpP
jWAwHbp5s0EjFG61esim1HhPwz3Qc2NjyuRQlOnL2E/nkaLk0rA4PcjAeKqDwN6bWe1vZ7k36qi4
cxz/tnSY62Izfgr6qxGTJlQ6HVZ9pr1oDTOg7PppoJ1FPvKGAyl8d1EF6v5V5dUr2rSfvtHAiJgc
Y4cmjMes82wF1JKk4t0rHBXsX6CxGJUATec0083Y2hjhJwROCpoJaNxqvK2dbu+E2t/2oTr7SdLs
XE6HxRa/Ub74mBt49g3ORfIHQUUYvvfUByl1ii2dtY4hpnBZPbB1JImhsx7CIlbrvskZ8wVIEeL6
WYu3UKX4IDTgq8ZeeEFLXqpICaVI2W+1E/WZcTsvYXk5kb5plrBhkK8mXLpdIoMQSYwablPRDbd2
PT6FKrkKP6XMndVuwY6c7YgYu9ocqZ5R0BumfSaa+C0ICAXryfu6q9DaMOIlqwouKzPn+HHCo7VB
t7o1hHcaA1Md4lDIrfbpmggo6fZ4m7+Yi7ps7EHdNhuL93ifl3APfZNshVoyvx94FhQNfI6mxAjd
FtMBfCf+s6UudIV5KjIzhBIpf2tLpBe81mgDaxo1L4Fik/MUYLFwO/ow3OC62gnsSh/YfyLkg0JG
wChjMs62Mnrum4AVbpmeZwY6lQk1mdnYRhpiI9xhGdwS2BIO8wEJEF0UUBheHr1hTIzKDudAHvIU
swjdXv9v9s5jN3Kl3bJPxB8kgwwGh53J9CmT8qUJoZKq6H3QPv1drAs0bqNHPe/JwcEpIx0lGfGZ
vdfWU/ozyRAqN9nCfPldoXBoIAYPKoNhFP6je1926EiLsL9a7fDhdgm5RsxBd2JNrBgR/M35JMhU
YPg8WA9W7n6UzpqkFoODr0FObfseCVyvkPqp8pffpm7gJ/gNG8QZyNXJGWQaWTQqBsiDTptJ5KUl
XnqbZaGzK2v/pzDDG2gd62TWxftCVFKQzPARjDy85UrX29Lz64Oygb3kfk8pFauDLdgZTaK5ZM1I
+KI8MpJ9qHvD3XWcNPgsrbMvb4UKo5NKbVKI0K9WgBIqNjnRgkWLAPf7jNCLQ9syaB7gARpF/wu0
KuWEU2PapPnYu1n2Wg6sMo0MQzx+HXHBEyIuPU075WFy9f3lz1jzkmfuSJYB4edUnvB4Bsd2974N
wyTtOpZEM/kBdQkLc4reRm2hmabtvHec7wp87YNUztava2cj7D6m/WmbBz6b9uHfv42xd8vj/kXU
nrGb+xgov/ubHYVH2NNwYb26Z6Dm3P/7R+F8FzULpRxp0S5cQ7Gx7jPPJJwBIZl30STGvsDdK44M
mw3suowaPB9CR0uezG7K6aXnvu3u+Ag4FFHASDk9OLHB0gIdQiRDda3ycrlv/Cw5o55jC7q6qnrr
Ngt3D+eQcAZZlvewxNnoxMxs0eQh1kDV0ZPSFdQZPzOE8QdwNM1xcfDfb0ideBpbRmdyTQnGlv0E
cygQixruScM4Dqms72qzktvEgZnYeCnNK8pgqPI24tz+ULsonpYZpUbFhIXCiNmjB3Fk29v2B+lD
1iGmcD0OOmUEMaKdFk1PgWWx9YhNzrSwJMaJLKOcIhQcK4v1zkQdO5VFegH1GgwTSVDRaLzhSjYa
4wMLJJR5jDR8KQgiQiryIhhOjnImULoGHjha5AIT+iia8BT2jAH7FSg+W5cwY5Uv/Boioj1MASoX
+m6reRUeVdCCHC9oRWhetWR7Byva3rde4e4XxpFYMImFqJgjW6oab94U8QA3tF+la+69UGwdbbbr
JA8a/kcXmi/22q6pkU+N5SxAdAJDDg4ZuRGlemCadh10DmqEWGbWzhupMLoMXtlYer/8GJYKd6b9
UeTwBYyYJyRMHqPKIqyYWTdfckUimkTawEcBN57SirthQ8SnTRgELtG72HvkTfZfppwEvK5OEJgb
7ENA/vnYjHdVlJ+KCD2F6VCPTGs7BOXzEOFRoxKg1xLQ7te/f2ru/EpfdbrgP6ppI0gqvuZZ893K
aDwhXE0Cm8XHtq2Q+jmYYkCUUNHKDpmDJp8Yq59zSJcI6ETkU5dDmykGar9RsPEY878te/Wg6J8b
XuGjXYTv7VL+JAsZuW5V3+u8/k2s7AvwRO/AhP6k+oHDwWf+N34bOLCIzQSbzxIPy4U4ZezfsDwv
X5irIZlDVc7bhBmc4XSXeXIN0jsUf49Rf8TN4JwRCUDdaWBesKQ1d2FG8W00ETGYC/W4W1nFCezo
OoebH3GVGrq4RkZR77qIJt+w87s000ASl9jbz033TgZITrxAMEKD3I0GXJaMdbZt94eSMMG75mOE
Y3WVpr1cBSHRl26R28Ux0icx44HJdXUkbOqbKMBzU9CJZ7nIzq2KdhkyCLJEEACMqXVe6nA44S2+
hm5CaFXBZr+P7WQLxDE5MlK6xaQkH5cw/2uHCiLU6Fk72FWHiVzpAP8mq0GfebF21U4xPBqQ2174
ZmldUlse6h7fz2gKYj2hTA3UmbQh5TmmO/OTvEEpx7eRGcV3OCtWLKN6mecVyhdj2mEI95MbSXqJ
6s8ytNyTMWcbS5vWbWHCesmm9O+UQpxlkhRM4ID2hPO8dNHasiZ81TyugkINzpPPZ528mq1In01I
bPSuZKETt7lLivQlqxT492o6u5YmOcImoNDSjBnhIZ8HmzFqZSHPrlvH3CYxzYInLu6UQkWkayjz
aO9VdE2othjQZJwYVS58GGPaPwmhQDcTNrSrO/stisfpbMnmwAQBDk9ftjvZISbfJIjA2C2azm7G
yGPba6h6g1psQTyR2FRqTI5e5l5fZvPRBzaLXYYX1mjkx5Kzyc2QMWyRDsRMqAZETMyIEBIBBk+P
OvKfp2lBYVmMPhlKUJD5jRKCjQ3M1L8WXr08d0PCNUzOO1P9bPho6/JbxehzDTuJjmS4Wy9dIaG8
5Ceu0+LeAF3MD56AaGw1QEHUp+rLR3jKn9E0yi1eJgWupPtBNJGBxcBDlDaMAquGB6rUZviQdKv/
lGh2GxorXqi7cra6q+XONOop8Bwq1gVc2JKukAvuhYzpvOxIwzYuRAHJ59JW/I40YVA9GwXsT2Z7
1G5IR0Q9HfzJxWGJd3QHm2xYMw/nhAMsrQ1GEBU3MrXxU7XwwwEg8KXgb0FFdKCBdSthQM7s+z/j
vg1fZxg5pBzerIomT8R2yTQ5N86E2m1VzuC8xP67AFKuyjHcLcNMCJb97MCaCyLYrtu8tTm+y38i
IpOYNgLNIBC0gQsB6MLAWPsyg/frzwer0u+NdI1tEnl/Eru6OZH81MR+MJfpxvjet9AtLSX6WoH0
cxA/hRG9qMhbm7/0Q9jLvBVebZM60C+XyULksThpx5S2ArRK/uzKx7woxW6aGDpYbMxGMw8Ok57n
faY9fbBxFSGsN+eD+JfPy03Kyb3Qi3Z3vGYVXJP0l1PRbS7k2+9ktDx4TnISXrYc/Wb+agaWx1Fc
16gcFxmkOUWe02ZfSnJdD1VE3dSPkI2p/5dOQrOIq7f4dWaKHmCwcz9cdV3QFGx589A2e/Y3Nxep
HbrZpyizPxtIcMwMiVZYlnMxSiOwondldMmV/hkkm5AsOLuseDUttLXQ5dk3EiVjP0p0lcy+RXLp
MURP4oXjF6VwLfYgFijqUdmw0KWTI3DCWWU8nDZ0FnGAoJiEOagBF8PJH/yyLr6wIKFpy6rs3mjE
i+14XTAW44tW2JkNP8P5wAKn7khyQFR6amntGmsoj54Hzdnwq+SQ6KTdWtLY2XOJL2ZuDgsLBcwq
VXmc7ZhPYvqJ/Zyg0wXztsBrb/gthkjv1Wvs4VCH4VeLiHAXZ9/TPN9Ba62+dRR9OlrtSlbLb1MM
TM/omFiNfu3e64KJN0KVZmQaScbZKuTnLuql5PTL1ga9cs8Csw/2Ed4vm8J6bH9laAGkzDwa2wKR
6biYBwlwjIaR0Ejq2RvPBVP8WP4Y/7ApVeTu2wolbV5YT2G9PBlEg+LvI2URDzhHSHdpK6QXzFD0
JqoRvyNdZjAwu9a+Q18hitF6cgY6jtkGjjtk1SP74n47gi68JRA4AO/nW17j9BlOC3pv5W4a9lgt
7CCi5tODXSvzWFHzphxWSQQnwDKR2Fn9bwZAf3U+Pme5FwaMXgCKFXm7p1Wsn8x5HX/5iMhK9oYW
jOZL96htqFd2guoE5W519LT8HGeLuAXHqB7DqL9gLx+B8CMwJmA9f0lM48HyE7Th3hLt24JaaKq0
5BMCgDTQ0uyGT9BL8YXU0E0d2/XJjclZUhb8Bgb+17ql/oF8SUnfdumdJ1h/lMwr0BGMzpBfRImr
b2YE9dzi/mtj3t9Rkz26WBXZKGR/hXNSfcSCcgIY7HgeSjJivB6AbU0QvbtY6QFuWb2TBUFEea0Y
ukQmhJO/Y4aAp3RmnzTR8cOfQKwZwn2QtRP9KdmFMrRDG2v5b0Y8i+vkqAsBKDfbrJpPlmprzgTR
2Z3TEHHDiHWTR/DlU8IwXr3pa/TogJFXynNDC/60jEt0T2TMtUe5Y06Mc1vzTKRz4afDpYzVu2uE
/j5OTYfybThXbjYdq6KUFwqLGRXORQ09AI6q/5yUqO4cYbP0bPz0gMQjf6rC326EHihhn0pRDyaQ
RjeN2U55+Gw344hK3UqBptr4AYMk52/KWDK3wEwsA5iTgk3uuM2ZKhzAh2rSYyfyL2Tp6ugQb4K3
cmaPTOVi+BQzHe7ks7/+W0ZUPX8dupjZvsf4lqA1g0fnDw+UJsZ93U2vQFvyE8JvEMV8LHgm+o+I
k+hUa6anLiEpfE+JDsLcfO+y6EEQQM+khPuhTP9mFrmEdgd0ph6wTmcvMvf9AwGD96x+IFkmIBLS
hcjiiJ8+epsWJxanvuklPjlli7szmoEEoMEPbB8vChz2V8+GYW1jKznwVCLcM0Ivf2yM6AbSxN8L
kXLW0jqhZFoOztxFJBoEF8KxLEscvMJ7n8Pa2SZqUKfVmBplOcAi3UaYUBoI3CiSiSR7JwXcvf77
h3Y5dJrS/jtNRrLKKX4NcT8wMnSmnbyFc2aCFKlYeahdquPvpS6ih+Yy6pyPuP8hEcU91HUNyHJi
r7TiwZAruh1twMJyQdwBFwNuWjFOGszXFvtPsAwwz8mJRH2ozWg/j6nBCoY+xkNqV8noBeJmvm0Z
me5Cmu6ROcsxDwEnEZIAVb2tn+FWfg2zwzixQlPRzcu0tecUv2JiAZCHtSJHFoEaztalGj0G3zA6
CFf6throvkK1e7eFAmN3KXhJ95ChMR+nsdkSr82yGLB7ZT2M1XCXcBpSABYUcVxBTtzapCo6hDPT
FtdEhPednW5sh+kMOkyGtuO0x1Ab73JNyaczrHc1olZXsr9Ks1gGnUIL2KHFZGtPPIVbYxHAhUX/
id8R1t2arunSoYHcRKwUUrdIw/mTV8m8E2NR74u4uoV+Nx+SCUt4ZlgM3HDGjiS78eqoI/vOFnUY
eGi76LEE1uoupHjEQtYfYBD9AWWggKvUNSEgvwRbjyNpZJzRsLHwmIIfEjXZsRogpmc2e8NQf4vC
0ghFfWSekjV6LTuLCVQDvpBPgwjDXWVRjuVGATxFmXfVXMNzmce3NdAN7si2Wi2QqlrXJCxlkxGF
Q+fND6UYrnNKzQBPINxXxXyLcL5W5IAACsYs0E3/hJGbYonEbhqQUdqVyK9F751MTQK5N7YvpstK
xa0JAzDBI2dYJ++8fHqy4fkDS8lOZezogyEJ46Lx2IzJr3zdRYMMEBsDYRDtf3ywjQyeWd6dTVWY
/1YfW+GUB/J3SkIT9LRdUxNsv/8uHJzmoZ6pUxEpLFE6HJi6b+qIYI1uMX/SFvskamm8rKMImoY3
YdKJ2if4a+mriewB8tmO8j1qYjhHrX1gMIWmOQe3NXgjMN0V6ujrOr2wJGPKN05lAHfw7NQJqX/Z
dJmp0A/mML/kBTTIZYznTVp23Im6fPerad4NjTUhzvgwm5q2EA2GgxElEBnzlRElKuEOmIELgWYO
ZTbrgam8QQuM8O0CqBsj7+SPBD+zi0DbVF+FTUQJ+mAcNSwvDIQc9lB8pmRQsHIAEs4PKHIrf9Pa
Pedzyq4R+Be+lAgEdT4n99ls3ccFnWy6GexoZYpTCGDxOLnuav8Nicfr4v7Jw9Sn3IFXuDt22aPt
JmebbyydAF552M5MS7+k1Qcq7WcbeNlORRUSCzI4d0n2Vq+YGSC+tSrkLhMXqyhuhR1/LGbBhqjq
oaxUE1q/ntUfDKJ9ZCPYY49c75wRZZ+IdrEG/9P1xbgdHW6okbOaKgQuE9BH9oAs/rQFxLkAROkK
BL4ZsdtMCHGu7m0PL7Elj2FKVKbXlreig2dQke1udwNoH8EMwIJa3THtBjfEocBbtrPE9NVbNXrq
GiFBiR2nTvFiF4v3xKlYEks1r1Dh+MjZKVuP1XQ0tUFNWoebyOhss9xKJouBtm2yNWs8EnbJot7J
lPYNIBm1Ux/fVybyLzSXvPaBbDjElztdAx7oqh9O9vGOPvQjXR9/bSwjtA/WPVkC+S4nJlanB1q2
8YDq1di1bGnnib2GKWLvMEnxGSGEvcfzsQ9jhDA5IqvAm8VnWcd76mIy7REOBP25qHIVLDmKwnZY
x9K4dg8tQDtXzYEkyoxNLlMGI8dFWqJXnrg5rR6fkx+9ISUbdkOnfjzFHhozxANxW7Ttv9Q0n+Km
Z+rIB7rloL/qwXnovLjd8nhfnbJ89t18z6z1s07tk+6sNz/U1IeN+W0YIlxFox7cLPcH6wCIBJet
dbAUE9Em+HWvjHMw3RL2COt8N47VN6qiKEd2XWM/qb3yjtAVPDTWfYfA3Kbu1BWkN3whAvMMo6l+
kzK4ZtbeJMGA/hVWu3gUyjkWdF8uJRSGADK5JZLcIUpO5voTGDoiAQZql5K3SBY8DYXtAGLRxY2i
FZxW9lO0CANFlr4ULkd+P0afY1uCWkQEmBTJ/ajUs90nxFzEFKN6OrornM8xSA730TGk+bMFnQz0
x3hnJc3BbFc1A/+D9pp6hZ4rgRMysgnDhr+BY38kIQ0tk+VwsIuQZeGM0GfNW0POzZtjYDEv9nkV
W8dpLj/oLIJxgKbU1KSjYhadTY+Fbu7cq/H3KBbzHBfOm0ANPkCTC7oUnhGDL9KRc9Q+47Icsxi3
H2HW2NEYBAiPffoyLfFj3DavDjgqlo04UnqGzPkblnR5HsVEjJVojg2+eUbZZbIdgNWlJBB2nXrT
oHuvnlnR/xghhzq5HqYicK13dotIH8vBOJLR8Sdh/bFtZE68hF+YlE/o7cOxOjVmd0KFdln8hV+f
7XWOxMw7I68hrYpbmHHgQEIxZ5+FL47vVEIqR9kHMYV+Hwwd/+gCzhWWgS9xX5FJ4D6WnVgnyQ7e
jozk2hpMX2mnH+1YvDkZefdoRB1yU2DEJ/nRkNWHVaFTh3JHg7jMZBU1/muRnqxBPnt0AW4OwtqL
8KmPmCIybzWqE6Rea2zgyGKeen98TFebcB97r4JajRoJfRrOUCTgNiIewtSA9nU4H4zlaLMJZeJC
6vywBJTyT+i3wNNM+m80/k71zWutF1eXFJCmcwvrQvKG41IpE/y8hfOvS8lZa3g56KAcyiB3/mNd
dVtliyuXc8gyjqTTXpgvfgFU3JMn5ZKnHkGl41u2CrbZ9UQXHe6NgqsyYRSb0avgqGSlZeVcWxOx
I4AG940t1cHQ6BsnoOMRkoTOIF+AdMOdE+f2KfXJU/r331lN8gwjzJ2n+h2uOrF1U8MSBOGFrn6N
fYP6JW7ZtEbFOyaDbZr0144rcmvhXmEhqNsg84nUc9p3Txh3YxJGLLOKT7fiKs0FLWClwi2DsXSf
D16yl0S1tO6uZ7u2bxklBn02ftIm33W5guPaYgs1lea3UT9P8hf3GjVHOn11ZF/A8N0TD3A0vDpD
1eX6J+B7nWV9NYkRNEaKvNvgpIx5DI2MA5LM6dIySMwoVwQujUMS1ijICla3Evd5a8EcTCZoB6FH
Wmk2/Eojxjo5qE8WIM7WfmomnLuatJd9qeyjiporwmA6kTx7rcbwaBScmEOJ4ZYfsL1YE+rvFatD
Bcfj8lkQREDKIsmibdM/LxbZkGzz/qBVOGWF2rMpx1hcAc+v6/SVr7ypCdli38Hu3FhBLMTGwLKg
PLS6k2AK74WcK1BTKPhFgGp32jUGdYeX8smOueA77cxHq5InWzQLdarioUCusmGzy09uppg1mXwk
aEWSsXz+903rUjGbYzM0ZOPvjnuVlCce2MV4k/30GRJFw5L63y82szh5DZwVdJsUtd8twBOfQNIt
LxZjq14wpWn3YD3OJkPzCujzBk/cE2ai+zwZeAJ6IBmIR2mXcDjzyzslNXppq/zdzP2XXeYvHk2F
sd7rFIMcbZFxdgaLpFOZnFuXxbOj9DWf0faXlfo99wZUpBKAFS9AWdWrmmmmNoihIIMv3A1KYiaP
naAIp8eI6S6bSI1ajP6aiweF1J+V2wLBL/oF9pD7Bzk5LIb3ygZVYIl4X+TkjqFBVdvWWz6yVW7L
aHA1tmwXLoKhfSwNkjT8VL1Nef6BeLTIumENIN20UKCs0mfLsnyqxfuZJck+Cf0SQKNlLZO+0gLF
Yl58dfP8oR3ecYaehNzZvETo/SunekhGZgm+gU4FJQthK1uHER5wFoJYcPFtkg6iYL2ERJEn8Vn7
Dj1LRwJ568GsLexVN+Mf23GoN71ib20AuiFByN1IXQANzRGgycBvxr+Gjm/csD+unJA0ZwvaP64t
Qz9Mc3i/+OBuebC+XR1+S2W9E4j+J5kADuoVmhrzZbgrwvi+T7M7uD4sTp3kV0uogWi610Siifdr
oq5IBNlyDbTcZ823F6m7MU67rT31LxWc4NGxed3QmDp29ksmWN5tN976ffXFFItNdIP9nUeTnNFk
V6HzXXXnv4lvFFvILu+DcqbAQB20p1xiOi7aTcdaYgUDkGDK7cL8w52UwYgb52ZPBcx8Rz/ZdUZx
OAvOPbX8Ubm+ZuH6S77eOw7QhzAHIDU1EcfqsB8l43xpEoSJ+G0lb5ScQwhswVH9noGFI1Wc61NG
cHdaYfWUaXGzdEuUms8efypYWPiIE/ICl4vdVOyZnehpYXbj2lwT6OY24B/4JVU+pY6LCra9MeOF
LZJjjc8S59JIgOvRCA/D9G+IxA6cymtaQovDkeOwqUoEeewEOvxyJyjk+3TJkaOX8MykrUkFR6iJ
OHiXG7wrknkMlnSQAfMa2VfSU4Aeuele/s3H/JIOfXUA6HaZnR/X73aI6H8sFgjbaOLPzNg0YVZZ
0VG8VgOTmSbB6T9YHegCgg6bwT0VvveQ1oRdq75nhWEl+7h23hlhWQdP1Q95qX9EObdY041PhUet
hB2xx+X8HA8wkt2/rFWYe/M0rg9caKv7pEd32c1XfsTzPCB6mEF34WQiIWw59JIhNxwHgbntBCUD
c3PxMbFfgcr3t2/NAiRl8ePN2dsQLUymZqJBWG0CCZqjk5fmX5kDQDrJU4ZycHcObjr8WTz3phvz
dyPnz55O1+ns/YDhG0/h8l6sT3WFDjqyFmcbBVXhvlccImwnip2k5NzraCg3q7EubMYVjrsK9Nrl
HisroI4UbRZsrCzNiwtytlPulPrCnIuBpIMhq6hpaoaYW266kS4AMSHpHYyTOfbbJdkTDXBUTHT6
yoLxP/2xFcOosmIG4VGm5+tPvenJvRFW+0Ggz0G7WLjZohC+u3DWzuUvHlI0ogVJlzHE8/B70Gui
h8bmXE7uebLz+8hl/4Xh/NP1POLqKpLhiZeJnz2GKwOKh90Ql5jb78wofvv3eyeHgYgrOCo0LRAO
geXUIAxEGPAEWKzd9775Ldtk5cQBvpMJHIzQ6U4p5FjtdKs9mo19E3d/iwptYtnII9rQlsBBNoYL
HrQ148qG42JcsWk8+QY+zXL1ww167MGZT/0+zcl3yp3HFj4TNo7+xlYTik7Xu3sQwUTesD5wSDnm
qpsOqmN+FU9nPVKGWtE5TfNx22dQWIxpRMYzo7lpq2OCbWZblDMkpgj4dSjIkyeRF1YWD71DUl9t
rjp4agfw340cP5qBQLOOMRTHJyf9zOXWTgAoQFxzvRpugnpW81iiYfv/5NF5RXNazv+gTf5f4NH/
1Xe6Tb7+J6p0/QP/jRy1vP9YEq+rb3O1mq6U/Mp/I0f9/7gCRaAvXdIlfF+aACkxdf9Djvr/MS3P
JFHJlpZnKc/938hRR/5HeMp0TLGSTBnoif8X5KiAEA/28n9AR01bmD5fQwjbd/1V6PF/YjGZBuoY
/AqHBIEwG5I2Cq5kUDdGweEcFtMFcR1X17sNlV6Hq4p2xjfnTpdwwFMupQRWWDUHr3GZQiCNm6Pu
UxQxaR41IupclecV2Oh53dpvWBSCCV5BsZDHGIUPkSmfdJ+ooHLttx5zjimrjY4JokN4xEZXY5qA
+7SPSC/qR4p+EjVvg1PcSPOLAgZDCr10f52j8StUmmy5EbHYNGSfyiDyqxubdHtRpuU+MhCVG08B
JoZrw01ISGbW4nWaMtovHNZNZO3ZgLwTwQyxa/D/IqnTEA8ifdLVQ+noLXly1r3yKZLB9Z/cJPRx
kDPwR5IEzX2F/5Sejo+TyVrS9+H7oEtto1dkCZZKnlg2bUr/AYwS+0af/SDOywaYDrnqurnrWOrl
5nxH1Ns/1mJB8tMBAf2HFRMEI/SHI1mbGTBAGUpj5nbpHpnelUjU5D5pZU9B/TyBGmaq05YY/RqK
zfC3hVmYZO3x6tYeslaBfkObfR+QSkjLVYF4wNC0yzl9t+4o/QDq91rTEGDioHWpqY9JswJ+niPg
s7CMHRmLBikqz6Coc3M7qBGGYBGyzGAsaILd2hJKlG+Io7wNzPICAGMgaBHMF/oHDmO9dbXxV2BR
2lgTU74uy1yWjP64AdxoX70km3elJiiC9ILvJAE9NGdFGoSIr10gp9uWqHpia/Fz5AZZ1GJiSomF
fSDv7eQn5qsoyj7IEtVvUK4drQ4StU/hs1Wa/ntgo05OEpNXU1GPrnIrt0KtQfKwM+O3AHxeaceB
fd9R6aUK8E+JWVn2/nQPSuxlCv0nIm6fvBgrCVirTJJK7RJVdOyRUjP+IefC3daG7PkMPKbbkXdT
tHt7rDiYU0R07BINEcBAD25q3w8gdwVpwS6yEvAJlcz+YAyaT1bUNKC0mR4bTCUPZUJYkvbBc2al
ww6FyrbVBIsIp33EDDHuRxssj5PlgGyV/1nktGFDr61Xf0nfMa8zKgmRafhXEC/ezldklGPAQccz
tfE+tBxi02G6YU2APYMM5dygrtsyX0bGiqkVI5+9QO6tgmzM/V8xQBSc20RRZJXxxLpvpgxFjMpW
ptrz4mzLGsXvIEhPb1IEjmpAu2qy+iYUi0UgsuyoZ0zdILVmI46wXBHPk9JWl173MpME39v6hqhd
EdCUBhq0atAm4tu2S5cvNByFTLPj0pg78E5baREdY8gJ3PJIFTWGIySDvO02PVjIysS13OkxvPi1
Rt9N74uim8LDQEDUQZk94HcBfaaTLblQGzZvT9PSxu/SzF5TPr5AEvJ7aE3wc8SR8AaSp8FwKaKG
409IEicy5zhFXr6p2fwcDMWqAvcubvNBHLKlJzQhwy1acQxKN0K45CFcbHA8UqYKd1eG2QdIh6+Y
bTl+6+InT/BhlDr2tlOaUAT4BgMf/5z6Rrez1+QERkPnGPvwHivbw9w2T0OjSDmNSUjMvPCuSd9b
UR+yNk1PtR3/CMlGvAHktNQ8rgW6HQDoNfOn9MU2ejSNHA0bAts1+0Z5bxUOmAzNAgFNU0C7mBxl
kr45zBK5FXiNCD1E/pWlX2Gq87NN/LaV7Xukf/eJ7dL2h8alImyF/0msZJ31kE5g0/GFT3SCG4uB
9ko3qg9cC+95Bu0TITuOIJa05TpXDxXQOhtWoKqi9yZeztaAjKkz46epryCOWBExIMADXKQ2aQ2O
DxAjEZmwmdpk3w0lPKvGB9pYj+gKIzZ+U9heTEXHZnJIK9USPVCnj3gwi4NXMlzME0YUuY7PMo7d
o1emBieQdRd65M+hun9nkmcc/AoxQKsbWvS6OC2rdKiiHrNY8zcsIVtt3RUpaySVD8mdVTy0slEB
yNlsO1vywPj3TKSaczBD/A8JNbjt5t1bIt9dKnYnh48gzKY8DTo7JCQe7PUcXRv6oMBOHY2YNAp6
gYZqaP5CDCCnUtNSZ2soCJxkNvsWA1fjd4W0KWCksOlSfbBqmGGt2/Eg+f1j2v97svKzKdwzsoIZ
685MggLXJrjaB4mLg5yII7nt95EXus+jvgL46s86nXlc142L6+HU0qnLM8SY0Kc923AwbMIaM4mX
t/Mehw4NspEh+vWI5iP6Qn+yPpl3y+xFJ78DRlOJ4oHXQR2mUPzVzkpZNqxfcYYRXzjkMnT1LWkX
PLsZtgyRhsycxgOFD2lwpIHqSJATtXBzE9WOsmL4SBJyArOhXWNN3YKU3xhQIbhdMpqIOUdshnGX
pDAOwSb8hzQkBqRmdjiddA6/sjJ8cmc5GXrl411f6S4LfG/NEnPMK7RNOHKSkqcgZmCEaCg9QwhH
yo7TlIzegy4iUkyTmkGux2OtEDZa3Q0Lo29MxPlU0WOE55EqP7CK/tWpQwMWV0Y8VfxbuJ0ZEGsG
YjOiWo+HBuI1qvU5yqbz7LhXAlxeqbIyI0UH4E+bkU8gpo6oTcvYxRYNt+l+CfiAGxX2X15HhEWp
roASuuPkGMex8U5tok65wEGaNF9DbJNPjaaGqeUVmMD73OLIcQcW3GWmTvWgCQKZDJzw5b2oNRlI
2rqUCWfAGEI3c3VEXuwqrHTww01wHLcDocmEOD9MNvirQqPGHNIg4xwM5iqPjsgK9sMoH7OGORUr
1IwRi3doiEnhA1L2fnJQjkx90NKe7pAfqu3YQ5Y1Bm/PpWRQKskUQ4h6M98hc0JvHkd19FdBGOOR
cEnMqxvFKavo6K2FTbBPizzcjeH8ixqGHU0EKqFOE8LIlqCLZqbEYZkeDWLBmfiyHuzLv/YwPEfR
OO5tMb+a3ZrGbkbrDOUxSTVB2PbEh2OOH8vIxFdA5934Ta3v5nFmx48pZOdY8XxdeMBmWy9ntujG
Dk8Ly4OU93J0evNarKsFQUweSAnS7nIEnhLeWdPGNaNZ1pX2knuIbvH1ArAdDjmR7tFU2EdAPiji
UnrQgeOBJsK4a7oZidbSb6Udutu4BplBgrD/FLIydHoiwLGZvOnSfNXmm1lEZL+wCtZluk9RULK3
7qDs6BrHOZz4yWICCPHkbHWMXOaqfqnQeV/qVqHdB/qxVz5BnD1ncABwp6w9kw28/+ZH448xRVeH
ve4+ltZhmPziFEtoFDUk1gvpQlhCpVrubYeNm6G7B4NI8LLo9nTWfDgPHeldkTHnDLCK7LBmYXb5
qevbP1GtruAPiBhAyL5J5VeBavVIIM2zHYPr8xkUVKY8zkQWwqFy302D/X+NBta1bIcIZqvC5gAy
gwGHDvPj4ubvFYhNqtMQOHLrIDY0h4MfTXuPBKwHZ2kUD212t6Rb4FiMhBaOWtE1ztaAarvPJhT6
pNxyvBXFdFROMu9NcSHdi/GK4V2AIfmH/2LvvJYkV87u+ip6AOEPIOEyFQpdVAHlq31PmxtEm2l4
7/H0WjikFJyjCPIFFORc8AzPTHUVKvMze68daFz+cEjFicCzvWQm3lGTAZIv4G5OnI5JE21XG9pm
VEDluwgkpXSbr9SKwd0ty3hb0CrEjgtwk9/Kx7A+ZG1W7ZMI1bG5FsSa6QUOizfLKU/WaINEqk49
SNrjqPqDJnCNNC5bI73jTYsm6aPITNh6Sly9Q/Ra6rDgZLHr2pIs8qL5Sew17Lub0qMrC+UTavlj
G4xd3aGc2SakF2fVb6Q97JCe4PQs5JtdIJsxU6sALz+/6kOOU5L5g9sDa2Hzv49hGoRFK8n1UxGD
r4TsGt4FFUE3jQP3jHCErN9iN9bmV6fZT7lgdwzIGY+Xpl7Y0nymgAzxeRzMehoPcJF+1jq7qbsf
Qo5h1RJ/CrBTZB5ZDTb+iUNvIibXLKJcbJk8gJTBbzDqlHJMKiNL/hLMNfDvOid3DpEJVQMdm/E4
s1nwc6utt7My7wDwwbV8Z4x6TOgPHJfTHI/njZuf63nC6p9f0OGnhynqLryd5VkWxT5vBO+SaX0w
mpa+oyRjupDArxGWdB4+mAj0w9Viif/zQ6rlR6LWT+NpQZZcOpg+2bn0JRU4O4GRVgv5uUk9GIOS
2Uxtbm4czaYoJAPVjJb3bN1xWlhD59449XBX0jGpj0Mqg/2qOagRS2sEkvrdCJZNuw4piJ2i0UmV
RbilBtwthVk/tJQ+5BhXt1GE0noE/lQ6LlcwQviN/mbmDq/GrBZY5XzKkQv5fJz5e3MCn21jdKGq
IFpWuOwpepx4k89RRyBb1W/nSn/oDTWebdrasEXPBSwPenixHOECfTeYI9BqiMGf3MjaQKV6lXZE
gmzPUdpYXEUka+UD46ewu2/Mrj8E0rqkpXMTona4zUymbAbSiIoDYyuhLEcKED8m53nB5iTTRgM4
ZFS+a0tW1+NzMDEmbduCoa3T0Lw1jbNZ5pUuMOjpuXFsyxf99D1HTbkHd3BjMH+Er9rtUM4Mdy0V
/m09PBmhTZxjoj2NPFC+FeM9t8zpq3fljWYZd21jbewbeCOwmbWAjzUsV6wZy8Y5GB9MTX+WZPCa
TTxuonqlX3OcYYjV9CX2GxzwTcaXR+byq3QRN9nZs7Z0nDdt/4syJoWPReVALhbzbxdRgalchboH
z7cM5BHG6OJpUHHZ03llrAd7aZkfGm2GKcaDHQGBtQxI6noO0ooPNV+I7Eah1a856AbSPHYP2YnM
uHXn2FvbMgyS8+qvRLbu0bOTh05k7kGzW0atRXUKraLaTz2yKsNlUdyYuF+o2x4d0Ht43WsGBjAA
QNi8GaZTHfsqyv0kftJGorDCznwUhDyFJADAeJogS2UpPPuiPWgg0SPwFtdougDA0G7CK9IQXg7w
PF+v1AVFXLUdG9fYxaclQGamWd09dn3j2s0OjAAaxzBm+M+s4FrHbDIWPnOmR/VR/w6jIN6FOM1E
JPxYagcnwn9gGm7mWzZcl2L9UJyYtQtjqPWwpoaXac56hyUH8gAm3GO18mrOZufcJiU4T1y2L+mM
iSdxSTyfiUDchQo7leXCFkes4QOnc3dRMVMUm8AeUQon4peaqaQQeu2bnlp8qB26gwTjR9gfWz6B
naOFB8mvxcZzHCzIBOIS+5swrffKwdWJoObU92obgYPd2E1Myc19xxrG3A46RQmgES+rNVLIxuZ1
mdBkVlOcHOQAfyyEhyl3GgwyTQXX0Gl/Wq27Wnpm8F0b14j3bpVC3pCEfMVefMwGMnbH9dS3FuRt
XUUvlQSvYcxHHOMB3g7jjOtAL44Jflpwvx+Q264LQq9tPU2nngRpB0sOAHiwNkbzkh/LAKKeo8nf
aWmvOHZkWjR621Jn6JJbao8YJ/QU/KYKEs+5NSYIAWVykka6AKWNWZu24kB7/9wvN/SLh1aSDG6x
Y9vog3vvxNOp5bjyskTLdwv2zpECGMkKlTCcDUEk4+Q1kdbsUCyjlov40QIucy0CUGoXxkNHJC5a
weIzZU8BkTJFdJgaj4jVTB6n0k3eFQFJkabfl4W0D8oi0Zu9+xuRmPOu544LZmieNImtV0yEIDdN
dh4jlFQKtOainA/bPo5m/y5REpLH/ezQhlCpxaekNI5ujoZ5Yea/cqP7lm8sli0vNZxqa5gl3SFG
ExopepN46V6ZF8VEPM6+nkwnXt4u0dH9DJakK54+5Twqbg/Htzv4BhHPEo3WJtAythADJ2/k5OhO
3aum2Ss4Kb3leVU4s/al05Ooo/Vi3+LzntvoB0d7vum17JvIjpder4GXSPtHs9yTxvhtSozXVMEo
zBZE562G3HZS7DMm0qloPQN7Z+GTYitNjmN8ltUq1hrqmyGCwgqoZNxJCLr7PG0Q03PB6n0I+ilN
H9yQXVq3hCczZV6IaXe4Bb+Gr7fYwUTAuEH6KvQl6pOE8AUkhtZD74a3haSTq2p7YLuHtyGJiGqG
SU89bmEuzZJtJfWPZELtwSPDYCKAlTFT/oknF7ohEmYOgMaChNCB08+kOHdpv27dJOpGOzraS3y2
YfVn5WScLDV+IWfMiuLVpKhyogeTcZRXNXrAYih/7AmEoL5HpTMHv6yRk0FI66gV6bwN5YISVAcA
1IYVEVYtxtCqfQmN5N5RPUZzKcudbTvHMWLezEWXnwfQ60z5Sm6trDjhUwKLxP9n6b/0uv0liPw5
Ybrome3Vxvr1dKJv1y0eB235BBGWewhF+IpFpz76VTsXciv1/VyjMDJZvM1U+Fdd/UxZ7PjIll+r
YWY+hoUbmZLlh0SPmEAwTTFo2x7NoMVDBaYG3mjCMYelpgAZk2LHqYrl0PXGNtBGaMjNkW8xIS2a
fOPlNHs+fBgO5b4MKNRNnKKuZRzN1PkmHlWLWn2jawazvx6dYqFsgxphPHfhX4tBeTGsJAdvxdOc
Qn1bSg6kWHT2Nsb1Qw3xTTorUIHafDBA7aMt6n/qnGpyBKi+iV0bbDRQimmBhDPoGlIQqH2htPkT
EwzZtvYULeY1dNNzV2UGJZ76npElD3IAnzgOlIrBdIhTDgE3wgiTNQ12paQlQqa0XiXjhRs1uxcC
SRAgGRhHSUBPDUaDrT2QTdXXXts5GNtLJKTp+MY27h29maYheNsqbUSKmWjFoS0IEYiBqHUxJ1Vw
kwQIbHLGqBnMTpMXwQz8NQQiErny063nt5CV8SZPg+fU+QX+lvKdbb+fEW2bd/F925u1P5ChzIqh
uK6saJ1x7raTnMYUeXxbR/HZVL+DiCiksGNXkOvaOjnxejt6TvoSddCYWmgq3zCfIgcXyCjzluG0
iSo/BDTP6MK4rzr9u2Zen1sC/kUR35Fziej0Mg/6Q9QEuykoX1rim72hT4k/dhDrGsaBsOvwuOL4
6mLkciigfuYNG5+uGM8W78aTlYEJJ4cCbTgzqcF5gvq7zfrZ3bVJbW6mqH3PJ5v+AW3shsRlVNsG
0kG1nGeEEFynnAzjhOgnJp4dpBTb6hfAmcapIdtANwgL0QrnHvDAMSjWz9cWisNvumFAsWzlsgZn
wndAmXZNTe1B5DlXBcfJ1mZ4NKXk8/T2vXyc1tQapmsfErTqaMzvdgL3h0PHTnH8EJugCvQbSj2O
6CfrxbzLDDCMgu6fStTs4RkwuilTW25Kp76BJR4rwIucP0v9g7TWR0GIEcakIWXuglG5OQvuLMLr
bssUkq62PI06QJDB6HYTv+zWBpsSYyocbsaS4yHN99o8lI9ErMxYiELgzOFNFh1Q8TB5CRl46PlP
Jmf8mK1ziTuB5DCss0ss+VHH7iArGIbuIt+CQUk/HHXBkt1sDwn3h2Ca8lgI4S1M1vYmkHOHd14z
0Uqj9VJg3G8dqwdDnzj9ziqbGQsh86mQ4gbBKSUHApSlOLdkLZ0HanWSoCSDzPkuYf03qg69mZ4/
L4HuPsjCemjsEDWK6O5qhuSnjPCWTZ+3xR6z143K0S6TNfgmEA6j2zT2MMivxeolyyULkaFN3sbO
d2pMj6vbW89K8wy0AsTq/NS4g/kS2AxCnAH6ccub0fb6wRmjx6DWc9RL9i1CBX8phXVB5kwoSu/4
ChghEObUD9D97sM3Jv5ocMuAGSK7hj6dPpFG/GBE1jc9wPg8GF9k0yK7N38DKdopCZIfQQxWQNTc
YYLopVqSI7sm47JM3ZvbVlfUWwR9hdP7IoPLgh8CkX51SxLTgZmGwcSTrV1j4Ss2xHyQeCG3XTnd
opFdAefjHpHa4OcJSFRGpk9ToaK7auKImbjRDwy1dV2fNxYD3Yca6FYPFcHWBd/Q9EwW2bqAdZTf
p7nttRHSR5xy5KbDUGUAnmUhyDZl+c1KAAKJxHrVPIw6+bNa82xl2sfMysPo89/YmnCIQ5qctmiE
ymiv60Ta5iY1VZW9akezJtAx7V0MQ7JnfjtkjJp5Xge2XZ+PQAbcs4YTfYfNH5lp7XfFEiE8jNfa
yFLck/DhNErKkevN4zK6GxISwWm+zLekv7h96NtRn99X+YhnGdUxsNSORbMzbm0ZXd3Zech6rfHL
LuTi7irT7/EsES+0wp20H6LKUXPNYkV0bCPSTxjfpfXFyoeBlsp6DjCqMJrBlQMU3dySeL2szs0v
s0ZwEmez2JNjCVTKndpbQ3dZ78WgZHND+sroqdjadvQZIftDU3UeifQZr7Jy2NASBAOXz04/FPU7
xs+9ATzMnxjK90P8MdgOGENub1qD5EUwWt+M5IPRC4L9XwXwwJS/5tLdV4nRe20DLp1y+1LbMenO
mZ3v7KS85ryLRys2D529YnawsW+4qzRPC9ZxQs4ZmOqHCOvPwWJRT77Trq6D+CaQ8giz/cmwsQqi
LDVwp28bkdyyP0PfFOYP0GVv8obTpJmwQPZp48nBADDoyo/CGe0LALJraUW3cBn46Y0mYZUcvtad
RXEfoOZT2pEg45scgsDOBklAexkf45ARSK/bbyM2NbTeEKODtAMxl33w3cGj23OljIZ5j77g28La
zrNa3Ea8rJLnPxaiORH1yDfcuagIRD15Pzzg7+GIhyo2WREEcfJVxCRvk3LMwTSGTAuM+BGdRotG
LOIx67EhEfXKzeO2RzuzjiBByFxWE5HvD6wrXlQnFi+aGLlhPxUs0Rh714YTAjUWNDsFw9ooL4lR
Y5tEh0yZxC1NGESTCp9NtL7j0D/g77uIdmrv8yj6re6b6FaFwxNBC8wY0+Sd78KAmSh+JMcPoGHr
qP1k32uQjPj0lq1p4PXX4dGga9ARGcrYayeGoSHbAyuKFd0Dgqe8a517yhBjLIydtNPXOcICTPM+
ebO57Ciq3Vuk5FCe1mRAQ78gR3ro7aT3+x61di2W5FTM+pER43xBmg9LTqtqFoyBeacUgJJJe2sU
5wQ4iwKqGZpBGol78mDiu3ik2EuNHIIzXyXwDT/xuLzj3ct34JHfHUxtF0ILKO5C7H893skFpJjH
SgdoNMKr48glOfH2hkv9tSgJDkMNl1gjSokNJaLvynxVPBmtBR+2oRGNFYazuHKJG4nXUJPK01ZN
e4o9AIgH3YGms48uYkjcUfhmlsdeMqpok5Mjb9t4BUZXUehFWPNzrf4m3otsCwttlGklFZFRgCKM
aJp3ATge5NM1F10UXAR310LqqBszGcCu7WVlFWGddZ6U1QZ+2tA7B1CdaYsmqi5YZ8RbeFZC4+nW
zk5mb2nq6sesxkmCjvCxCTTW23ANtjr0srSi94yYmW3QkwZk881PJsbQLa8P3my9UeVXE/YkSlHJ
UumUpAFQnVgFMOtF6Y8tQshNO2j+EJfMcBsguphp8BrmzPN0vFsn4lP+MiTB6+i056Vh7Igo0J/I
a2QHH5FbyhYeTrUZdN9tjl+iJzc9GimsqnoihyonEaTuGLs7gc7cSDYdm8rsGKSVsxcTW3V7zwqT
UyXpdCQlMMOwpOydpN3TDIoDV6E95L7eEGppWeF5tu/7Lh8PTZNy5RQt+vIOFSOF3IJnHyMA7j19
l4XhsjMUsXqNZuwnCMHM56uDNhZf0wSQw9FmtQ0tpPQtmRt+RHiVPhcaRAaV7gCOOEx+VmWExeQx
IsgScUv1pfLYJp1ycFZZOGRTLGwCl5mBZGHTGjMc23X3iMTUCiwqYDfn+ZSUGw79HAAfbBvGy/gP
SwjM0HgiHgvyLBjF9Dd61PGEGnPd730GC8/kVC73JSuezdjZxnVK53uFtnsznIk6P1MCIyCInYdY
mb+hxBEhFRon0ZHQm+D1zLQOoxM6hC5HLct0Pr+VhfuNoAcXQPASa9h+tV47yYrk3WLu4Fz2x65p
5akTjIzNAWh7inUbBc3k8KPBbBVBdKzz3p8bqqKJMCEWYx9DojH/z1N2zy7zhn6Kt9W6IA8rdwNK
atvCGPXaev5UGMMiI5uh9VKUZON0WQrti9xa4RMZyQYe3djMgp+uUrvhI6jP+rGyeNJUxHtPKtwJ
8W1BZcuZjFnJb+vggzDDpOzIdWJR5qmB5Wyaz59hML0MoLd8koEPQC8ggyaDtpmEDqV3mgS4PbPf
qw6zDZs8zDjlfWNFE/O78rTYVryfslUzMiDUqRJXAMjgmJrwQJGGNMxO67MdIhnDbF8ibgNPBglb
Thza9/m13M6aVT1i7b9r03BizsF8eeIpANjQdWwx4cJojOGd13DNkc6qBg3AkhxA2NunqkA5E+Ls
2kz9h2Jz4xE4QF5D3+RHYhSJcSQedcaUDni4KvxaMNN+UEHbPpb181Rpl2iJLlafLD6gjyKsbmeZ
YyfX+h9mVrW/BBXTYJNCO03EjuADfGaW4KYfn1MsbYOF4gOSx2aA6L1FICK9JJ35cFJaiCh6FY7d
nN2MG99IKZMZ0nQ2Hlw6/A77Kr6E4ZeRBd2WdhhTxITrKTFi+4g+4uTuSY2mHAtR77YxglLo9g8r
7tE04nOSurBQuVt9C3UNk0CXc2pXR9qhSRoFh4oBJR5mnDvV/dhVLKgMJj10CkxYyuROBdq8M1j3
bWOXraDJFlIrrRBPCeYa9qqZp6uw8KvZD9FNeEyLG6/xY0QVD0mSUuFaxlWAdHTZl0MwTEJfxXzM
CP32sSvuh3hsmGD0DFCi+WxwABkl7Lt+uYaNuSbEZS5uDLti25E91MJ2PFkvH7Eo5j1Uc19P80s0
jfYNGkPMilhOM/1xxK51YY96RFeJg97Bx9OZTGOaZLkuAr8dV92wdTn4iJqS26AbfTzzp9TqziFO
eWT2bFz0Jhl8CN6ITlYvao71nURSxtMGEzXNTpFkRvGnyt1fwdjiKgskdYtWnsHNPFZV+DP3brot
80HAva3cbdCjIuGDlYEY31Fp4Z5sPixw91u9MLkqYTltEdp96Ii+JisinzqsUAbav1sT3+xUkhGG
E+2+DYp43/AQpdz3TPKtqzv9lBZDVEpe8HAdCI68rGc8UyleOqdmwBEpbBL1abCn8hYzG/ERkg8/
KQ/ZnD/Mw7AnIWuXjcnnZLUGd1T8VLXoQqlXt5wbZME6w4nsQDBxbXBOE4LGLcpeJxm8zCDjOHFg
9LFWIYSTzKVRH6ja2sFG/y3ebTIR2eDiQykVlnqTwTLIxG0H+EdxGoMuj4uNYzXcvE71LGr69yK3
H/umP7ihSxoiuOxtYo7KTw1kLn1PJnS+c1RV3AwBDiv0Y9WeCAu/FSYEuZTPQBqRWNmJfPcJ5030
+ybm02QFzYyoCt195LTnWmjI3niRXiDBqrIc4PYFM4kigq0uU/twl8TWkWXumhgxQzvh9oO6Dli4
6/HYEc5L74MufNL5ZwtaWJ0SEqiFbnll9zGMxg2uWebwhQnVeQj9wWG0Z42kBeZW+FyUo+84Jzso
q/0wxuiHegwIs4O0XC7GJSHkt3emwW8k/1Yc27R+oEX7xPQqCfjJ6Mw3p85ONhpgpF9fs65rvp5P
e72wglNF8eY6O9jSeK0fGd0WL8JgjozKspVhCyaof0TsuBMyyBE3OS88AQBc0uVbxdOdG/bf5BCz
e9D16Di554pz90pzpllepo/w0aF0UR+M16RaYTsRXaJgUWeAAYARkb+MsXPip2BTLi0b9SVb6I4Q
yoaY1Ukb1qT4WxgYEMys+ELIAEp5EDdRVhyCMPlMlmHLaNTaFyXRUFFirOR/k1qm8pbKVcd4ZPA5
Ke77IlIoR+kzsFWWcBRgqfrZ2iz0CWjtkF2S00x4Chvkya7EEjiV2b1AYrZEc3105+ow8304GHLm
+NBR+Zs3Q0XrjW5jXWq5H0CfqMEW9Aoseemlc/3ToVDSMNzr2lJuKxV/MCAdz1HzkDF3tsmn3QGt
g5s9uwcyeU0ftxE2gyBE5+ckCrPMWc6RjdlX3gGruoLL59k2rPqyaIk/29cgW+7qrIKT6ZBC1jT0
1cgZwF2E0amNzB6EyvycSeBmAzUaFy4oF6B6SCVi96NKSeNCkHyCG2TszaC2aSqhhLcVe9rOgZg3
4wMe6zb1seligH+DYf6YATzf2wZybw1SgqGNBH5xpyd0Y3vXsHJ/zeltqzy4rmtWFw+qg1xkWSi7
p/U6K7Wif6rWbaSt1IbgmMaj/Lu3ub89nRE0q4f4DF1cuylQ7YHiR9BnZ58djHgPK1kHtC1IthFl
3BagFJnQdrd4lsEXi/UxzMiEcR4+zma4xy70s/5GlhBzlA79b2AWxIqXUpwiMRIBgjpkiUOvK1Jz
v2RcGBXsWNSL6CZTLg2Zbw0yypHSLvtiIlXWcT8SgxKBeXVxZPuIiM7KOg8Mwno+qhvm41tinlIS
zU209awenWYLQ2ZvOvHwaiRVu543ANVmHdK2cWkBG+N3s3CA13g6mJRlTLZMcCf8HJJFRpHB8mbx
ucxttQtRS4P203/FkMc3dU3/FU7FESM3nSp+r90g+LbEVXjNJBic0bCegtVCtYShCVdRnJmuExnV
CZPZgr0j+TSmvmxvKlI4PJQeATf+CUQHqe7OY0i6FkjOm7ljORAkNXYvtz9GiEtJewXp15Edsist
YudqTe4r03FRUWbfpAdkAs9zN1k7C2DPmqCDL6Y4jJL4QHDqmMtNXdvpMK4n2OJ7M+menKDioIAj
VKFVxEgDDhn8D52BxeWX18S161AjjV4c3No+JcRCs1uPABU3SkC1jnkiRLZrhu6R0CFSIdH/70w8
647EGVDWTbJvh+EFDdYhpIFb2oIjYm6Y2xoeu01D+0oLByCPCH9lcYFBjp/OHkhEZ4q8FanOKk+q
DxEQmFJpA5eAkbcnPIL+XLCfHJBa7DpxU6ZueOHxvScSQtDHO45nkz4DykIcqp4NMruFr0Axi6QX
xzPsOPWVchYpRIJBgoiJLeIRtjOKZqPDKbsLFsvrkFrXbGS+EvfBAvtB8LvY22HBJl+77/kEwUo0
+GTTADLdyvuUhzijsyXjbKvkUPqhyqHpOgHKkfwYm2jIGveYB0N10+cYONn0RvsQh1bEq98pBwNh
kGcPXGKZXzmDP4fV0VkqQtMCYlbxygtjRLQjucrqmc08o13M97rjiawjXZOmBGXEzF1CohBbk7JH
RFbZ4t6wSiwIwy/o39pLj2bKVf2VDCzOGgppRu/OS7/KA5bmOKn+Yg1EykGtEjAbGL03LenWgc7u
ZTS54Zz6jT7jW88AGNR4sRJdPAcFS+g4J7uYnA043GQiUjyCKWmQaRsW2WkyX8B1q3I+jCHywUlH
VkwDeRkrNlHs7mAUFqnLAFQ9FlqDj78+0tcZvKTxG8EzgrDeJ9qDoSkjoaItd2IWuFvS8Tya9l1F
NHXmMtydxZOJfmZjtBAq3I7K0MWwQ1UFUpjwMMRLq8RnlOldg/J4KzK+S0DWaAo4mTpkl2Eyvndp
w1lqouBC57vRWLUFpmbdJVVN4IwAg5kGJgdV0T7qRf/S2F8pqV8eQ2htV2I7lCTDzEa9Bxx3iZVq
TjEAs7wL56sxhZ8GLG5C8lKfTuEzlxWPj0YUYDulezZENSMm6DFlyqyGdF+5LRsdD4ZAFZ4aHAW5
I976AbVsgCTeKQEd28k7Pn9WaTgNUO8huO2WmfxvGaAjJZjYqT0S0add1Ylzszz3uPmofKOGUfTN
2Ml8h9MD/JyBYL2Qv5MR6LOEuQU1ERlMJBTeP605OyOrLxbwnWeW3xocPxq+KvZsBoZMcxfh2QBm
6VWtmbzo4BZ+YXVgNWQ37S+qJXHgDAQvLBHXcz2bTTvADSMGiS8lvXrsR9Antz0JWqJf/UbmxKps
FNW2jIcvhli2j/seYWW2+gWaD/bfOmr+D2zczj1UrKMcFsKKYka7uIU/Fy1ATqJFb/Z0r0eWODL8
xhbDZcuVAtFcVbcMT385pvMqhLiNZf0W53X6mAJF28x8x/ZtylLUeAlHLFgB0KkwkDtRRcDEYvCG
Y4J+XM1sPYJ2nK40DhFtaxw7VzcA/qHyvN5PcTl4Nhd3YOfHmimDB1HygPmRgOWWpzp1Cx+v6uB1
i4oO9GfFTtEMMVUnMdqpuhstpyAjvwAtmoR3kAdmvK/NiQhNAxoO804GsEMr+MLDY8wc3l2yLdkQ
IH3HNTLt23XEoZYu34WzaXv0JzxVmUDYZ41rND064MltXY9WmKRu+9PJLMjiRcxgJWJJViv8V4at
d8dCK64xcED0LRa9Ym3TjE4kGyrOPL1evoPGBC1ltexolb43uuzWgorMUlBvrst4CqHwcpPi9ZmJ
nSMczwrW74eEBuGMoMMWVuK5JsKzOeFbKgxgIeNcIk36FFFv7kERMg2wW9I5krzfWhXjZNMobsKg
ZD2RopPqgaZMZnk2E5a4QzCyZ6r3A/mfPvniWK9Vo47jOO/Ya/JtmobMt6vkR2roEYc1btde6uBs
8aiOsXvbNe5LLdwKPk0d7/pw7exaHpwkSX4FId4oZ4ofuVP4J6j3ISiQWzMBNpqKiGnmSrivbLhH
fX02bw0GTNvV+AOxLD8060zJKonhkAuKhPzb5iG1ZZZ5haFo+27n2cjuQg1fQCAQlBFnIOL4ztVh
kCaOem/JzlEKJiNHAduS/hfYvbsp09tT6OIYCPXqC4TBihB3HwMNnrlDQoE+ggFUi8r8KdCwaYTc
6pZEnjvr9rfO7T2OTArmmuvF0kl8irQJKAsm4qv7TVLYrumcaZuxgtlTjpeLFVy5xpYS7j2Uutss
m+vVa4GQV9cvqmYVSxNHooUod4wlm1OlolNq0KojE0VsTKCSl/eY2Wt7ejNlhpeoZq4alajYu3mC
bWdroM4LdSq0b1DVWNgHdtEupvwHQp1xndeU86mNv0ANd72pskMxY1RHcZSzdH3SF4A67n1uRtDv
CYhJtPEIRyC9gO2AFoVKDi8M236kjocuGTWuLkIyg6mcL+HAPrBQE4icQWeZ389+rfcg7sO6Jp4l
2bFY5b5q4df3WMwOKsDYnuYHRiKAK9jOHsQcfIUJUSnMfq+4cL7D2nTAbYxIc03U4s60qtsbVPW6
G8IVKdub0l1slmLDcG3sDLp2xtbGGLByyVq/CmO6UoA/h018V1WobnWmVNuudlcfScT4uC/v6ji/
QlJFFeAUxFFA4RflY57oszeTNOMgFcPERQ01IWuYGhVd6NGoUMOaoNnKAgWvE8Wd8mf/f9fyX65l
Ybr/zrb89BGPH8W/upb/+hf+aVsWAguy4Ur0OpZt6678P7Zlw5D/JVzDtC3HRUAhFH/JP23LAm+y
tKWS2Jp16WIa+L+2ZWH8l1SuayrLwLusm/zW//qfX9P/CH+Xd/9wI7d/+9//jUP9DpF01+K/xhr9
r6ZltK5oKxV/hcvu1cK596dpeV1nLYJh1xWgCcTLLuFK1ixuEf03DlR7N05oeaPWYqjnVNN1guZL
2YvGLOrWcFDJjo3N5306kO1hlfYZ0R/2+tTeGgoT9L+8q/988X+82PXF/IvDen2xrjCkicOa//Df
P18slWdSBWWcXs1sDJ/dnvuHdIpXlvvddm4F4ztTPYo2+TFLVgPjQG2R8xXyFfAWq25eCNMJSYnF
mdFX41mOU/jgDNPlP7xKPra/v8rVgw6z1cU5aQn9z1dZjdM0kSVTXlVkIPQKx/5uFgh72LV7WLXn
U8uMLMMgiQ83LCFkooaJK65vV1gHITrUFe4VMIppniZdU+f/8PL+ZlPnTbQF9nlDWtjVLct0/nx5
ti51p7Lz5BrbA7lOyXyiiIb1MdJUsUX17NWck0vAeKNODcmkGD7NnP0aNf0/vVM49v/2TvFS6P+U
YNOmGLn9+VJG1mkqm9LkGppddCcjOrLVNzqSIfqCKWTWk2Izq/TENBTrQ82gwJE9visGcVdQ998D
YM/9v3973PXH/+MZs4QwMOlIoVv8+svl//XxAIpw/fr8d3iWtBBjx1vQJNaxSR4iO51vm4lAqq6v
Lu6oUZKEBYNA9ncE3R8BtAB/JC+Mvc/TDBmAW6+QfsqkAqXotpf1u7EY3aH+wHoxH0vVmhvkx/Qm
S24cbYwrDcJmByWek+vyWqbxY2IfDT3KAZHgoFvi2sZm/ZlO+1CX8mYw51tGtIzl+FpvqCjEdhQ9
oGG0KRbMZk9VeLnWv7obkmrXtp308N6aqyv7HBr9zHc6syC69w9RMXZs+C3I6oLwBYL8Bn+F0lnH
NpHJbUx068ZoynOhFBOniD8S6S9ZzUH1kSXNTzvMN3+9xMDALaUk6VaRvGDcxsZD+NpVRowdmHtk
nlOEh3//Of31mP75OVlK5+wC/QALwvz7s9Pk1RjEItIv3IeOTcGYOjGJoPqwa9PsHx8IQ9W7ogBy
6MLNJ1pieOZMim/++gQ025U+SBENzXyt9nYzLuirx1twcfRF4a4GzMu0m/FPNYiSmfGm66aYT8d8
71MubbJXEj9p9Eu9oALWKoYy64cVVxoWtGh+DhAI590/sCB/nN5/HIDrF+L/+aH/N3Vnthy5sWXZ
X7lW71ABjsEBs6o2K8Y8kIzgnHxx45DEPM/4+l4I6VZlpsqkvo+tB5mYSjIQQcD9+Dl7r+25pmca
jmW4zi8LIDGflW0pNQEL0DE3S0GnbCy/oQT8wmT0HIGCX2UpajM9ftUN/+uvP/M/LWyWRXS6ybRL
R94k3F/2Chk1TTPFzXSUkbYVSceBcURtmFYQOnVE+1ZJN/yvX3LGffzpHdsGKylxMBbJIPP//+Fx
7AvdKjQt4x2PzrOee2pdZ2g2hgQKv83Dl2cgJ3Jy5zw/Jj3eVRqt7Zp7n8eS2stEXm7v/+aa/rxE
2DRBLJt8KsfzaLv8fE1pY/YyCcLxSMQdqW6kC23LMvkKo+gzTgh0cwuEJ0h6Ng3eK69Ol2VZYJoR
WJLsol8VeYYYDknsdTQVr39zbX9a3S0bsD1XpRtUB5dq48fPa6oSdNShMI5dXsE7VMRpFqjS3dra
k/bBTLiyXgQbdlABXNc7b92reTSh/93zKf6XD0kKmzgyj4tgPQW88uOFZKJEEmIHxrEZfJ15GBFM
0RRM204TJH6U1ux9w0OMFW414tlbtmX7MsCFQo+BfSTRBg+rg0/+XPSo1THjKx0OkfOgAfhCgcga
6mrOTTpAtKsjFHtTy6TP8e/K0OvWf/2ZzhXaL/eg7VouAfXgRHTD0X95KzrLnz4QT3bExYhNbMBg
MpXYWyaSvWFZYwz3glmN+1WlDshd2gq5111bIMFWQe2aOxjabuFmaPjR8HLuhmmgWL87zXrVC6Rl
pWwpzOF4TzIHwy5Q8RrdoSr0kfKl3ySeBJfWwJr2grZBtE3n1U0RN2MROEx45wayHznhqfsEMuoy
Q6OSWN4uH2eniGILMEtrOM2t8EWELgelNk6aRIfZ55OTSwscbSHzfzKp3P6kqgAe7XyNl0XNK1gB
2/lWGg1CcExS083A/0xRCdJiZi6c/v6uLNzPJMijCya7wik8c0fYGAivwa8OqlI3WUOGetWkIEly
Au1Ujjq8HZlcMkRZy25mJntHOth/U+zMv5mf18v59jN1YQvcrIb8ZfUIndExvG6YjvPNYsWNtxnJ
6/v9/f3NTfKnV5IM3m1Td1mbBWOqn293BAyhNcZIyTvNMXdYt5InvfIh7KmTDk6GvV2c/voVL3Xk
T2+OBQihgcQXK7jF9F+WIVmJQIYQB0iNBZPbgrwK7ejdssatbcgOSODA7u8aNiNA3jOZx8V6musU
Arm8TSGbNRTYU+E3nwGxKXtZY+WYxeMBygQM3dXyry/X+HVl8gSHFvhNnIIwdBrWL58Qa53vdhVn
bifEOec3ExEb8xIg4OXuBhqFuThkRTcBD6y2ZkCBpBwensu9+NeX4l0Wnx8/Oq4D1JzjzuWDyTY6
n4p+2FVCgPcQmQQm9PmjqTyWQEQy3L1KDFsRF3juQDOVhksos5w+mbKog0vg09KhLcrMSAD+nzkk
SJBQ+eDqzNDG0AoFaR+E27wKab9XDr8DB5NUOGTWTvMzHha4s7fMGJu6YIRoMZT2qwAdMXMRYoJR
Vy3CbYvhEZkdv7uI+nRuW+fromC0VxSAgC61i/WUGJ17XViPkRLGWcwGBWyn6aNPwtWe2UV06O0E
mQ6vK7s+PUKEgbCJzAlDgDBJDQZT0IdDdV9qXoiYslmAlligdfMAJwECTEMQsUnoJXd8eKt2sKLb
7PLV0FlHGChn7Hl7zmGUtO2wIbAeOZVWHjwfG26FgGQHqA4fT1+k9CXVAwhY2tCtSxj2U27jz+c4
IY/t4ASrNOmaVW42uOMnedYiJOsDUJK8c8t5TO6e6km9GD3lVZOM9kEYwB/N1l7a070PsX5hdcyR
ySUgWX0c3KVw4v6qd4WAcwXX0y8wjws4b0bpXg+jC8c77b9iq8JLh499afZN8lTZeo+YvkOgYrRY
NIueh4UAmytSq4cdBoxoC2YQU4DBbIcPeE7WGGeT8zoBD0W/U9lPTtDf+3mEBFpgHRe0pfHAZ90G
48SdM9n+wYkC3HnVSzml1o6JwAvhJhywPEwGvHP7YM+lkwZxytC0/DqUHAmquXD3e246lXLrFDWH
Qh9J5vzHicNZyIwYlLrIww+XP2sylCVDYBJoQqTlLZoN4DK2dQSvDQWgK3dFAAWYJ/x8+bxk3mOl
Ql25eLcxAkKPNq9Bsft7XahjhOvyuiqwD7bK34du3y8IpzUYtRBf2ku73LczPLE0ua+gQ1WbGbMU
aDVDunzuGOfKPgwyVIsoc+nqW8i5i6JcFm2HybUDKuFaTkVQE38tIFQbxmGXBA6Z9xEeohA0ol6F
DDKNLl1Y5BBuLmekblr3oZZDXoyH9TgykqrHHISR9Jn7OFiF44mJgh4U3aOGA+LW0rxtG9H4H6KK
479k+mW74Tps7BN8MWeXl1AqKTxRw9kRmBuqtnZyD8bU0caU1Z0vhAb1SNnLLh1vBiJiiTwIn7g/
PKCWyFDQhX4FugDgn3Uo5BPNRPaM4nNAb7bo69TatoGfLbLJm3GnWNdVJRuMrymTLCfdj1PbrrHw
f9bGhBpWi98vj/1AkAfZEW2NTQa2P4gLhg4h8iqzAAxgDKc28U45uAOM8WQd5QV3s+q7AxSNCWrJ
kQi9/B7znF09OLXJBKbS5Ca3jS836JCDKf29IsZDQ5Nzawvib/DVtkxyk/wekxA8unRRRom3quQc
9drVt0Gsy9uu3pXwCGqBZv7yOJY6ZrPMC+31ZV2cfP0B/+TL5RcFYhkjILmwmClYsnzCU4dypPRz
/A9aucGe0gjevW7rB6O2WoRq3t63s2tPZHJbumLXal66iFuL6eNknSNcqAeTKa+dF8U2oOXbcdH+
Q2e9AUUR9w5x573nGSQzWMCQJdTdoJfyOkA5o0/s+Xkk2SOBPCB+e7QMlo2wi4MtwD6LqfkyTXLr
C0U5DviI+XVWHbR+ZtJpzmEAarOYoKrsM0fxfrXmXhmcpMmweCiGZ3Sp2qqIIrUiSJ5cEd181LJb
AiLslY/fYzFpDY92jCg06h0iPedHt1AZoeuGXDeK7BQDCNAKxJu3sQT3EM1Af6nsU8UzcVWlGbUX
LeWrRJBEXkscvvhhkkNok7PW+nl4o421fTATXFRT42Czln247oEtK9IHyB9DLVhb9ZLSAOAcd2I6
txoMDqpIztJgVVukXoOkOefITUI3rVcdY8OVE2BRFWa3ziXXe7noywJTpIiL4Ws9BMCGL0fjUjYk
bqT4fK25xOwzYhpRQx3gcnebesByZVv5+u5yhyTGBwY82h25OS3piSM3VvLUVA2R9oNvAQPlt9rE
dyjfeeX5LG0OIZtgjkCDzExjaclwU2jmPaIad3mpZiyU+Qu/DdZyHMebytQOUzpAmS7Zd4AGk3Q/
v9+qghhYqBJXWhi0S2zHbDGM1nXm3pcal+7mNipGLK+e8/tPx7oyrKsCaorPzAqGFlV1Go3kQUfm
OhP1p26zXCcN7RGaqreZ16+bTrf3daxjBy9jbxM7s9atWdddDxPdi+DzeIRIE1qqBqmvCR23DpfP
rGmAtOEIZO3tvR0R2pxvreo8KfEQHpMG97jbKRdTkC+OPu2wQhX5ihDudOMkiHWT7rouswwcTXoE
SWWeoA2jZNTO4LPwppE5xuSlRpckguuuGeQKZzA8LbQVrVUeAlKs93ld1Jv0ofYYi6MKUptO72/6
iqZXG+kbq8nZW12nfazrLXw4RLfRQIZZGr8kGKcPhTOuA5ktLZFQyuWOTpoBGj42ijkSQeZHRXJL
0ckbBxF9W3qvIdlb+84McWGDZL0UpLy0u+EQ8BAUFTPvFDU28+R8cVN0OgVgjvp7DNMEqRDVK+27
ZhtV/bpzcvqpVuzc8DTdalZOCgGVCL3nXdlKcxdpq6mpk30mzedqVnxauibWY6Ue0rplo7WFuSOm
gqkz7LdN79zFPUNxxpvkbYONm4NJU56tLfHMz8mQ1ueWHdVNAu22nbNnkq6KFi5w2CM6ebkwsW8x
1Nf3yKKAQzpMuxK6GQc/JcEAvueIwNwZNyXmpX3c4TUqiBnAJlq9CSQbGoc4MgW3Ucv7GvPpsYh7
5PgA43Qzyx90v2XFq06FAA9W+i6uwpRZkNLCr7EhDtbuKuvazofznH63Fn6WbJLKOGcSJ0UbND6c
ZUTlqZE8df1WV7p9iGk34uNJbgdOmiUZoJuwl+1+sIsRsBQnpGxs93E7I3X05C6qfOz0mRk8uupW
o+rQRiITLg1Sl+pwQbTyjdmwf47zNoKwhmGizMiTLVBGBhHPZA9dvy3G19Jk8a6QESxNPezXE5LH
jY2IAnVfsYdePR6HNnmuTbkkYDshvo5fdmYnkmIQeXCuEhLO4ui+ah33MMQ4XVhFzSXQgnqJwK+k
Ciz9/VSrYxHaFiPvmEBXzJnLtNbKjUJYhMQ75CF3E6JyiWBLQKouQ+FlTPiN4WYoo6ORJHQ2YcNx
hjtcTuuuz6TBdaiG6NfDl5+ifB2gpL6KTbun1TmdpSdJvuQw47SGs8wnQmNHTAhdY00bPDTfxzCG
PjP0JyMNtEODkxLMX3NI5hazEPV9Q8V2pnWpWZzFL2efy8p+WeMrnCiLwNEQq0wt9gKlvcRh+sZh
lJ6vrKd1MbCqzuXsgBGHU3nKgtkSqzxVb14qntK6gOFUwxAcHYtSBat9N7c8h2tPi3NO5sMMDqCJ
PO9CdZoBnkVmSttzCpZFrd0Q7BQdsNuuC0PZDLePaAuq67Qeb8D185iRYmkAPuCkoYFvn38nl6aD
oRV7PX3NLDu+Kz33rk/agIVHvsN/1jd5oydbu/fOsRWtNdF6zy6LG+o/ct6BX6WM6e8139lp+dqn
NH4iTie7t31smJEeRZtJUea2DrQzc7TtoxladJGmj6m9zfpMI+3A/0LPXoBJuPMzUC8FsyykdvP+
NX/kfcPAKGldzO2jri1NxrDw1dGAWz4FRGyWew2A/6YGILXMXEgCBQovYBOuSzJBASoiNauVGeUo
xuRUYwuKsoNpaoi4QvmCjh2NvwPN2rBGhgCjAuluI6AGyaH9/vqG5e9iizN6QIsdfjxnUMKf86t6
HJJNQWwZIb28IF58HAYOLqnq0TT66sMviO5UmKUhN7qP2Xdbg79vpePWt6S18S2+nHctz6oaErQ/
AeqYdCYN0Ctpg2BIZE+XQQUl9ZrT0p685FM6OBaJ9821N2/CsaAe7M1+mWTJATgjN3RDD78O+re4
8b2dQxpYisrr3NTymRoL/WXkYJdELrzNQv2UqYheH6F79yN9rWnySKhHq/3mDXJ/Wb1JaxuPHmc2
I8q/J53hILMYHjv4GtsUeR8iBehsgTl7DoeI7ENghUBgh5Nwje+ZGFtGIgPBmnrDqa/XOSMGRblo
fTRxkcA0ipQP1RLNK1U3ZHpE32Do+4Au2MhgIkmVc/Cbb4BLR+vSBxuA51GrU5zQDLGDczUFtNhy
Nj09Lxl6mSi5x0Cc+lxSybfx9vJDrKTjRtFmHU7YnfjA9gS1eRtu73QFvAxzYHweG87wBnlGi1z2
Bj8OWBRC3Cst6gAxtYJi3J3DJPnY3UQLbprQJmfQB1yXg6uxm8aEI6me+8g55zlpC3/dAzF/bY3R
prKZIJiuSxObEKC52f9DC0THk9UDvjePnKkGugFRtGC0lkOBWBA8zNo2twWdNvrSkxFdaHPwDNve
TPOkI3PeoqYjt92g0U70nrmr5ioGCxlJaSCViTtGBSaRN7aKRNJhzL8NoinWQ2Nc9NUALPSUdVYy
3TNjjUzi8umymXTE/SyxLDprP8xetAgE4+Vd//tPE5Tf598fNP2r0A+aX778P5vv+c1b+r3+j/m7
/vtvXWbm//PV8v6/Hv7xlVf/uL5fP/z6N3/6Rn78Hy8/48x/+gLGMiTic/sd9/73uk2afw7m57/5
//o///H98lMexuL7f/7bR95mtE7uvvth/pPgwLD4/f37jz//j++b3+p//hvNlO/pe95W/o8qhcs3
/a5ScH6zmQs4DFmYe0mTodo/VQr2b9JEMezxD6oG/dL9/kOlYOu/MUX2LOn9j4AB3f4f3HXLojeJ
VMFjvMvK+K+oFGz7l9GTzqDapm/omMKVukuv/+e7dSzswDeRZV0JgrSuhtjBngD8BY4oQlikOkQ4
ER6PV6OL4Z6nRk6Et/dMrAkC+YrYubTAHmcF3cqqMDpPykKJY3ofmqqeAyMl8jmeUoIpkTK2dVIu
qAJvVF+B59BtZOMo7bQpIqoF5WYr63OPzWeiW7OYjL5f2iYuGjV8q0SxKQtoWkUJXTBQaLgP1UxE
Kk3QnHb4lenoKYFcu3GTo9YnMRRhHxxa990ATMzQRnAAUOeC8G0aSuXS9vEPmGH9WEuOih2JO0zC
hoWtAEO11GmJOsk2vVEM8ZdtLgBKjN88Gd4gzdpJStzItLdp1l0PGT6PyctuGyLkfbvsQIqgdjKU
/62tZwonPE3yQYfMBHnAmRUYUYZwKkMgNNOpW8SQHgmrrkb8TeZjf+kI+VwVNCZAOmH3Y0ZAzpH8
NHAIXLm+oS8l1g38Nxb2Q1RKVJzeNtby97ZHB+lCBL3yqr6e8xPvfMhBV+ZXErbrXK8eUFe+M2Xo
N1VDU07EZ+LOFNF4i74ksLBFbjEbvGG/BazQU43kv6n9z6TFP9IGfc7mRVJgRYIQu+KjVffHJLph
H+tR11kvMLgWYRrcUP5MXGcdLa3gCxnHu+8TLqxpt7Snj3FYPuB7mNaZ0T/UgzMjQSklOJAR3IQ9
yMelGgneaE8g6LpvSZkxps9KZbehVW8rOjLhhK1S+CvHxDJDloh+5TjuG7p39UkCDg2zIiA0UD4w
nfzUiLlGjtWXa0N3n0Orehs9jY9HFqcWXzqO7LbCqsY9n4qpv84q9khKPeuOYIMGqz9W1XRW3Ht2
e1SNIN64qa/8sIAh18vHTE86Clfc3wNNQOLk0bPF9Ads+qWFAB45FRVdvJINaZ4jOdghJZ+5rr0a
8QuZNdl6aqYnBDnaNhCmsVQqWFfzrMlbgVPYE6yBkNwu7tqBSI8cebTfoCnNGIK1U7cRHvYyU+83
U47o0+/YsyvrsYTYCHa0ejJHIbmpUTYCFyjGswTHF3rloxnRH5wz+xK4xwge6a62HIE4BS9SU+3L
3ju6Q3yXBMjaTbJVe0DGWvXQF0c3wDcZf9hs54sO3816Go4h7h4yqkIiAoRz3WX1s9uZVzItnzzR
kO01koWmjVsizkgEVSk8AqN7xhvYg0S2VpYo72ujVFj0u+sGWBeh6u0xGzjDGfU7ObJ4+Voq8Gy2
dnDZkZu8GVV3UjpgLNNDME9SzGAeyzK4SfRqrcrOvYqS+MNEFU/fH22V4TavvhHt+XiWkx2+xQIA
E5KroZgDtkiw2dLo3reN2V35PmlYmWe8cyTw4SGy+eL5ZrLwaPs1PDxF3ndXbsY2estjMreSwSZD
haSTdBY4JiKkuJYOz93k3VpxhasgExceoJ13gkTretdMIV54eONOM76ggk4WRAQdc0tdOTUtu2FI
MOKQ1ztFwXNQD3Sm3KheeVX7Lc71PZl4VyBKiijtTr6F2pVkZ+a9CH47eh6tprGOjLCPLHxAEx1K
0wv9VajRyrZ661qz/ODW0Kp4C9gQ5hD3H93kAzoVZ+kldKiCgfwmD/HplUOk+rDr8V7xh+mLdg0g
gsAB0ElXZaMtu6D/ahCOLrzeInvOKe+baQBkpoD/EWpdkavjK+2aEAIcJMOwS7voNFSttqjcAfN/
74ibKm2QwxB0WdX7rMrnsz++K34fORS0ZVNw7h62XplJaEhjwUl8oqfovtZAOGLff2ffOSoZnvMB
pHLTTw+1vcAa4o9sNbUqnCtEN+t4ImXS1NOWQyxWfD3WSNIAHjVZJm6tGrgL+dZXdunQRo+z6LgA
zcdroeVxdwyCQSY5+n3mETfRhTicVK4/GxUiPs2/afD7mUiJKcewWtay3tGiXhAhf3Iw+qIzVQQH
6uquCViQjemNns6DgdHnCji6uRhocJDsnbzQaEzwvGMejsdpzQoE31h1G4e+9GpeufCKoHuxXcLd
QzVuNCNmIAE34YZFWdvaZXi04hZDj1HtFMjpYiwndO8Ulxpc3E3c0m0OW8xQcxJ2QZ9PSD/BIs6g
uer7GzOV7t40U2SuursF/5kuBjevSA2g6q4zPNVpn9xqyax+RytI42k82AZpC+Qho5qNrnFQkO7q
MqwwEZuj488APKWL7qxcTOxeH+0DmOZM/Z+jAPFQmdUYMf1kJwrvi63gRs/BFUT5g6K4J6s2AL6c
kAZtWJ1YCO+N6eUt2WbxrdlWESdUNXcLTrZSn1PknhvAJd4EQGWOdDTa6MUviRgQPl7wsJ0eZQIR
kPirnozxhKIFjwQ7qWTOZxfmR1hbhH7EGTyohmR4u72bdCddq2Y6ZARqpMZwy5EK5SXUp6rOvvIE
vaOLJ//Kg/HJICm0N0Kqj0hq9hIkPPF841veoqU2kGNso+ALXtQL/Pll1DlPvkaP2TW7a+WlcAKa
Yz7OwmEPqhfzxm+ewhCT6bJdRU4PEkj8LgP8l4rym7eu+V7+Wmj/VKD//1aSY4L8q5L8sX7/Hod1
84tweP6m30tyaf5mYLWay13huS4n3P8uye3fcGY5TNMZ5CM4cJE1/DPvyP6NCt3wdEHd8kcU0h8l
uSnnah3prMeOL4VwnH+lJHcQFFFz/zBENx1HmpLOhRAuhwNG6T/X5A5jk3RSXbrhab0yACLuY9c9
5ZB3VyZUZfb2EQKhL/NF6ZbmBrvDHO8DEAdE6LizumybxwPsiK7Fwlw0VIYl9jPd90BAOCToJaEL
jk1caXNadx767nlwmKR1Q/icVEG20gD+JzwWC4FHmJZ6+RzY1rCZfIPQJcK6lp5LOz6zXLgfWT4t
hHgru4bjfBR1MwxypXqG4QzstJUbBSdS7DrAWSMmmdA8m77i70ziykBif4WgQV8kFyu8SscNFaG6
TQmDcWMbkhNkmBhnQQNgraIAjkIPE3hNEwgHMjpLmLOZOZGgnavvHqxyEJ7eeGhyhsd58xFWQ3Ln
l3G86U1Hw3oTFNet3b+6jeFvwqBpD2A1gO07zDFBpYm+24eRbh0cTeFyDNznzIu6Aw4ofdL1vVLu
sFd7YafHzPT8G6Rx+h1sYmfvu2gVOv89M5lSFWVA5eGEc7AHlQp9ogABJR3L1BXIVSvz3DTqEFnS
POJtVk+yw/iCS8Gxs+D7RLvdRhPwYVAkSG5eDHRGckMtFA3WsBg6OIkhmL8tpmFsnpMbbSIIPxuK
r0WENfTF7ax+3+jADtusz19E5eEaNBTDBBJ8jnqaYFatziA2tHsC87A62VaCzQe0VbIwoR4dkW5E
124HZM7wzAmfsyiO1MMEySWKhAFV7CI8GHFTBYf+tU+8dpWwoS+J3HRWdQp2IQRChaqCCwrH4KTK
Mn3otZx2b6P1S6F3h8kpixNniXCZae5rbsTFNp0gStijIFToriiZmEcFV+RBS44RZdIMGou7wiIc
r4QHS1nso4gvx3vXTL7MYngXerKL/Jpw8ij0t1jgCPehtqti4rCH6VRhVq9dAKsl4pg+poMGQGGO
PAQE3gPVtEHAIbzPT0wkqaw6M+GI0wPlLeHijrax1n3UfWzVNeo4jnB17huo1NpD6OVEdflhRU+F
jbeY7sgpNO7qvNtXuW+v0WwANwmcz96exlWNuPCs8KNJJgn0OWt9Ax6QnWri6Mgnu+VU/K0CRbof
MxBbYB8A5Nh7EGJinfaShjRhnfRkuVV6pAXCDW7btMVcWoD9aAKQAQGlSV4V9pPduKvW91+nLMs/
GOBhNvvI+gF5yhC8k4/QbWD4PUZRs46A8jLJVzujrST9dv1zdMJ1ZbCCQEPnqAO41Bwz4xnpySoi
aJbRYh5uXJnEa6yS2Xa2FAGC23ljOh3ICIRlg6x9Y6f6U96MD0IDUxSN9gMdwfimnaMyVFakb76d
3E55FxyysqvXGNBU6xXr3gzx3dbFnLVobST8hrEwxd7rIB9J1R2T+DG14R+YM1C7yyh8pXWymI2V
CI4NuuVNnD5aTunt6rCqF+u4EeFR+M9Z72hIHqdpT1TDDm7IIpZu+9rlTbl2e5roUnzoIhuWOpOi
BcBszFX2y6TqaRk+5kmQP+m186CUD3EK71iP73BR202w8J3gzWwZFBgNpXQ+h05UnVGChxjfLBnT
j7DCnfQnGMJ6vbJzF0qaDe0rC/JrlZfXVQ+/BTjDlUVI9sI19XGjEp52PdObjTDJr3EhDQ5lu05r
SjPPbeQMrzyA1KYWm3LmAFZU74yGQxiyxelAErlYVQkzMZKiXoh3woJvq/so/7QGMEQZuij6hjWs
Nu0aHXJ/BY6kM19HIz1HvvxeOba2EHnzrBHas6EnALtFLpxWOYfAdqrlENJAKV19ZWeWvgwCaS76
TBUce8J6CVLm3qz1W6sXatVN2m5KjCcv8fKF5UG1I/FjbwUCMBtg9VUUnycfGVfYEhqAC9wZrSuT
4NQtIcSYLFGVb7RQe/XDNMLdbN8VHLEXcQE7faIhxePqyy3EqqokOAyhKPAAVoJN7ZEiNRYJtv5R
A9sbhXjsBLAQxx+de087WE6t3qFnwFCPWHZIPqULZZNlf9WPCWnk+gEBdn0EO3CNrNRakQm/K4OI
pVojCLCBf2hOUq1qWZLhBQqQQxMj6xj6HTRdhxH+9Fo3xakJ3NcwxcE6kA7ql0ZxAHxKO0kkuyZ1
TjDkjQc86v7WCwAt1EX2IeK4e2E/axl3h8WG4ILpvp+8Y+cLRn9wKNpB0nb3yVAwRntYBal2j+F4
cHWaGDHNrDbvkGr4UOIKoGNjQu6ZKp2X0iYXr5hduI52Iibg4Az+QyRcDckwSD9lYqYU9CxGG+lG
41irUnGaoi0g2awrkves2hvmALSNZVnD3hPWkyaIKa80fJpdIbxd3nreShackjl5FezH5MBHBd0M
OxQUGsm+LmL2VCAaytVxQmZo93APIi3rk/1gcIpTk8g2ltGcGOPu4xjUUVgnD3HIbNJQqb6cyNaY
oGDcMyQN5SZhk7uL8ULpIZ975VdgUTr10HeaXKMQXvZw8tgvo68xroyD3ujGWY1Ee5Q8+1oOyjCM
Dsw2P4fAN4CSygSWs0t7zNUZbKcf7B3gWMKkRBjdHu3IyvZthIzQ8SbkJCYEAF41jYSzYSoHVynQ
goNkMVeN7a5K3TmSYcOcAznb0iZsg+GvMb91bPIq+fICyQ4lx3Ngi3CbYqxY9CniIc8O/WOeDYyT
VbfrIiyaFZcRpcg+StdfRYkZ74sU6H9YZnvQwh+5jdOwmpM7uiq+q4lCn9N6D6BUJ/qeBTTD18pp
jOsWtEkfh/mRqz3nMh1W8L0Qn4WLUrTPBb/odZdjUaWrea1rGnofpy5WzGGPtjfDI8eTMQTLpCZU
p3LJ4o1U2q5Fy16E3xqghh7QiXNrPLGYmfcpwetp4MrNBNt6b2hWfUirUC4Ls9+S0shsehBvtXkR
0kCyzHFHCTJ7wRDiq/8iw9FduaT7rWeHcycKuVFt+xDY1TumGKKNCWLic/0kkOW5Yqy3zdp7EloM
sDj5F8M1QTJQeyBCgVj61vdWRHVDAzatDViW/UhEy1I2mrUwCRjF2TBgDWUyBsfI4oTq+HRF4/LD
LbNjXah0ZRvUPxDpj3FZX8eIbq/k2kAgue09MGEywrHq4N2LRUmDlLY7chlyh5B2rRoNykFCLeTV
RbgaE5M1O/UeQnmqM5FeezQCCYpT5XbIIzjcgQVGZP75/Yj/2wPNqWUGAUukBJ1Mwn6TxNwJvREv
bjBlMH/kNyobuXJ64O2+EwP9sOaRtA4eSBvYLkz8qblyR7pjXJ8rYB+kOXGgdWI+pG8EI7N8Nywb
RC0vAmCiOOfLbEl/ZiPcvD8XLDGj6U5LvXPj21qm9pq0aLFuUQte1fDbj4yJGXvTsQW0VxJFiKBz
5GSwlC4Ufi0GLGeNxqHreoQZHL1ds1Q7kUw3g/E+FUTbsUGwMvSsGLInToR0E/Ql9YV+yFCz1HAd
Ulb12lM7EIkdqyU8ApKqiNSb47wypuBmfFuWFfZiVGtlaZZXfWV9TOaIxjREq1rVKb0hOxgI++4N
SJb2S1djEMgidCYZJ3pcd3NX3Hb6vU41pPuAW5UEIYkWBsKuJIdYz50FA8LiOgrarQVi8EaPgUFY
2p3UOnE1VMO4MLvmTot7NiwncfDd19HGEyMlh8T8BEcxWBos75reMIiPEGXP0VQ3ldVOhxCYTB5F
xtkI+o2Dwdup3WDfm+54YwWGC/IMwbM+FWD5u9tRjiR3Vh1Ks6C+pulGbJafEn4UpmoB0lYux4J1
os4S3NPKaR5KQx5cpBALAQSRYEkmCTjtGNXouLna7BMZpH1z+RdJPWsjGw4uirFNnn+EXTVcR3rg
r+2sf0B2e85Mo7yVcVXdXv6rMowASWpDKpxpL5jp57d+/pkHdX7TNca4GQf/Kc/gTmFSoBfVNaRw
kQc6jZ69bhVRtzwqyRbnGoxAIyHbVojvrUwigkg4ECrLZN7UmajNQGogAnVWyK8e4ZGVkHmKco/O
qFuzAn3zuiS9LavsFtQrjnlfItgrxKbJZ8JY2JJKTeQjSpzEVf7Odc61ORn72uqXHjjYFTaK2yF0
tlHZr+zBxI9uajt3CNwN+ertXnLwSqVHVqWLwFIl6jzmTCT0gbwbHuVng+DdHUjWc154nwkCk1Xt
Q0ATsF3JG/MJdXGDBZaZdZYgDA/Kgql5mJ8DN7eXWll+UwBhm7aoljlksAVQK2BSWE+QXssXFz7n
rU5oKYyVZdTKCjIi5I62YeoBYZ3NunuJU8VMwqn1RdnFN4XW+JTukYWgotpISzWr8v/SdF47sSvt
Fn0iS87htoM70eR8Y8ECXOVsl2M9/Rnev460hWCJzVp0264vzDlm+7X4iQFLpPzJBjRUVeqRXjSA
DxkRPmAgVtxYxZ5Eq3EnkJOKqrTinNwTbC1E4Rp5sIPINOxM49jPNWlFU3LyPGNk2Ejiik/cMjF0
1mNiN5t0mQkrnGmBo+Y5bV11i+Y4Nxj39taQxmwFiawpkvyGweRfWZDvgxftXGToIUqPNI6hWo6V
ttSGPHqCzHp1oeaDNASfd8cyjU3Sgq2F6L015FwbB1aIcvlX+CnEPgloHZmEte8xaxy7KjmPhIK1
bH2AP8snXN74naw27q2x2AWllHeoH1E1qPI9a1LvUi4lWULQZ1A80MLM4pL5IHsiOA+Gmz1wtjxn
TDpvk9SbbiVbPcRHDlgR6y0rwCly+eegHoo4uVULiKchB1CnqC3jdEQn6VZQtxVQAMPNUZKb765s
X5I+EW8QgnZGKT005s5j5QKmQID02EmcytK1fJb7+UqtCZ9DZpIM3l3W+V0GqTcyv9JC73ASUNVZ
DeJvy7+wooj2MpsOva/nW8trQY8aVHyRJLsW/99y1cLPuPt72PuwAjFH2/eZs871q9feRN4XAjeI
QwBjO2E2nz2RBWH4NkKF4CITH6X/Do3O2tdQzsqG4X+ds6ObF2wkcmRUMz4E2gmfcSVtPD+67VJV
IWU7DAjZ97KFDdqU8sWguodwWXQ3VkaVPZevBCwes2wymPDwGFiMD1U81YGT7t1Ukbo6zBygfZCe
IcsSC2csPXyv/tFsw/mhOkmEwqAbZja+VsiE/753GHMpnw1zhFQQ7V2+HRwTI0zq/3hzRDDOyozv
kvWqCuCNh65uXt4ncHdnnyTmsIYUQoBj6Q/yEpkkVxbGcp9lJTm3BCJZVvuPZfzCXEp8dUxO9im4
r35A5YvRwYnDkuiwBkoEWYkCE0VOZvOOSMmnxTkUyRSe2CqT9zhBQE674C9l/eZMqXFgSBMHNgQu
38vLfdGW6zLtY8rQjSTrRneBxbL1lJKx9vEHwDqChwdmpkP8YfXUVaIhNtlsID+Xd6nTZIcqpxzh
DIE8SLfZMyffBE4DczgCuB9ypuNdThHM4etsa3ECpBVc2dVNYH1pudoBcj/56YxCoC8WVBhlZHVP
IYp05StSrby5faAqDOJFTxFVvfEtGUidIe8+hBl4KOWMCGVD8AU0eVBotwHTgTstxidZXY2gl0dm
OO1+AGh2cDHXEZ7DkIwE1mGuLrOHiTIgr4a2hhf4xtfOk5FrdZd7AOXqEbomj8UDDlpyparbfA7z
2F40Zy1Dg6121GWQLoFTRcpj9DZIo/chhdqBtztO8iRc047C83+fEe7ArUyecdAiidFd9V0Yv936
tujK8tBoJt95z47ZzoYEZOPyGrAgiNs52Jno3WLNtIFnnv/PB2u5zXsnYwEFW7h2mj2t4iF0LXtL
msGrTVQasIRupyy43wX4ToiMyRyD1buOanmGnb4IeH5pMKKWT/SdJcgeqjIw8CBmCEl3N9M02bt5
KqZrcBbDOLwXEn1Uk0RMSiw2bLjCtst6tZPctVvkfJknMTPs9GJEbuIQkBtSQEAn2oMaFVAhwV/z
i3ZLYspMwjka21Xx5JkE/gqB6IyMNTqDCQsmezSgaxsfchyMIlXtHep8np1mv7cWQjRXt5GTNwdz
wRmwIL3Px/GldNW852kKztibkXzYUXNiwrnY8q3y2MlGOAqCyL6NTCZWPeXqvgbW6046HtN53h/N
4BkkzzeYcCg5vgedOc3v3O5J526yzSWn2KjqZ2gglxKVx02LxIzAyp/S12TW5+YOPdZM7CI5cK4u
lxvbuatn+I9WZ/n7sBj1g5U70432m/d6rM5UGGOMLIDAvln/2Q7yaAr78BgxJ82ND1vBD3Ui1qzQ
OE5pApGpIFuP1EdJyJSR3pFt7RyaQ63zhjc/Y9UMX23TuNU3NNan2qaNIOmbXX+RETXkeFdTZTom
xajZ8asf0tyI3b68zP3ymRoW80ghyvg/alNdQ8FJ2OSCNHypFhc5m6fFvkiGENbPNMDzmY5u6J5F
vfj7IEMnEgDceBhMWNzNsqZSSEaFadoSEZRphp9j+uejASSlO83jKTIHElcMCs/W5VIlhvs8kbuK
rQrZWs7pMmXD79h7pIwvHatxk5AxTzF+zgWhLPmoLzn0umyovKv05b/ITEhjH+zXJg/ljSZ9g+9t
rvKr8vDRBASd4HzIL4m9ELeS/ms0TQIFvIinkuQGW4wktlpYMrKGeKRGRigHUnOXK2DvlUCpaigG
Rx7s+20TpmsOGVDzaPgRtv5tPfSIBAGcppomr2pJRoPlAN6d9gMC7x1yob/GrkHICkZR8MJprSzs
BU577Ix+2TmLCLaYtaCnModcz+AdCeHeePVovnB/sK/zm+5OjQWcwI4xsnC9P9tz/jXUmvSSw5Wa
YTrYMudfXSMJ8LPx1YFtL7AeBNZpoFzZud1Mf2Nl+iFx/GqLZWeNS/IOlLKHaUHsWUH63FerihjF
9XEe82ttOwRamGBsk+A7il4mNpkkfcduBXLPSUEp1oF4T/1CnZy6e5OIjYWzKojSi+kzPU6LCQZG
t09l9s1z/wtLMXcaqVaYRUFZKyc6jBNxFCZ8K7wXbg8yi3ZtuBHegxnK94rRLzmnFJFO93Hxo3na
mwAffC7Im9xWJ+T+p8CkwC8KWa4z2GK35CKLFyZPq8dh05oFKa0WUTOVF6hnZ6mnOAtIL2nLkme0
dxPaiQ8chcC5WYOC7wy50+H0rCfx4jYxkPaMOB2/jdPZP4YE1nWWLul41xTP7HOZmy9Cv8nlnaAr
27VLTaC4KoP5QSz1fOrbiYwLIlSVS+JtgY0ToNfL3OTj0SLL1m7R3Qf+o2dW9m1KQy/NpT36NjnH
oQuaGmCubcxqO5KmsrV8KKY8iDhtIi6fCDEmt/Vv1lgMSaYf4nFr7FDHcZRvvskz0jIE7KgK7keY
MVHpSGVpQakd2oRSISkTyB8Y1Zw1QKZYWDqzGP6WPCo6vfIMY8/h7jAaDlFoNztbuC1js4hgZkIv
2x7HfsXonucylaVtN3+yMvUhiKpn3UhImNYiDlZCmKdUZYSkgVTwvP2rJKeIYjIDShYSn0Alhses
OSRd1V+GqfsMxu7cjgSGEGTDpBXE687wO66N/DyH4sXzSjeWVnuzTP1ZFuZbYtZPivcNr1dcDOZT
mQvwXaifAcSTKkDMj50FYDOtJ8cWKHPMjmN15hh3ORYgL6NFNpyJhGJQg6g9aB5ICTd7ZCjUhSer
8dq9kxToAAH87dx61YfQQI/HsEBq3ndhj+AAGIDb7bRg7ED43UdVpgckt+/cYqAMkfZa7gGAAdH0
MyJBCjJIs8RSF9lHRs55NTuxvfZQYw5DsSdGdwkDbrHokyBGwhRNKjqSEdCUZW9sZFD59AmPdlLf
DJNAv6z30PPwZtOE/5Qj/5wKbL4hE+68MUODvgBxrY2nQExv4eIAWWs/9RCcpD1caIbzG8LYzllU
fA06YA8XTvXWZ8izncmnqDMyzDE0Ba56EiwhbAMWI+O4dCTtnGUYsP4RQmDIL4wijdinibwf6KAu
SYKGmiEk8xaizIhurHWYWTRkvuJuu69Iu3eWyYFVK5aTjNJX0E7z1ukI3DC9Q5BE1bFBiOC2yN0N
qZrbIgVSHY00KK5JjkwA8nPOSvqbbnhBXoVHN/Hsi+6Rnos1zUf9FkbDyEs8mibnimNWztZBS3YA
Mx5jBLNvZEpsmFnfWcWYISe0KDpV5m84ts6k8NU7cNE8Y0Lr2q4bXzfDlyGi+cjfXm04u/2dNnOq
4bE6QdR8H9oRp58guA6u4LU12vzIEtu/KO2/jCFeoqkjUjIZMO/nZ5DTn0EU/lWF12GIc41NxbFc
V/bd2GNpw15MBLfDMtV/9iEB+eYk4nRwd/D/xr2ZOMs2dG0PiSJzpqUsQdEJ5xfEIU9QDtWD4fv/
ZskvTMjxbc9cQ3QCHkfg3cJi5BQETI3rYZt5gP81/w4U7LxhMus+tV+OzwXjogYrMG7yYkQLuV4/
ndHczKZ9bxrNcBnfRxthLIgJMpsVJrCAtMdjxEqQtdQLZgLcayFXDTD2Z8/t3z3wg2saxbItSo9k
YMLoN1VQPvPgeOCpe8p7BOneCKgwSe0vxr7ZgUiYT4SNNQ5K45W9leToY20KQbjvg6PfFFRyLc4D
oJMIl3LjQuz2cuf5zUfQtG/h7B3cbBk2rHCN86ggifhyhS6LtN9DWSUK6c6OAHEh99q0kca7hOiq
XbG7DEKzfQrTL2jrn4hMp22ITol4LXEyuiYCcoLKa+TVQ7ep7CG2vOhtrFyHaEoySJgrsxQYHsOA
4Tvx59Wi7gq/yLfYHPdVEYCKquLKm3maTA1mIuyLfmceUktlt8JueFnkAEN8AvI9kKtdVx8EIuhr
T63WeLV1PREBOu6hLyyETeRvqEdI8GBidirL8LvyWF0FYdnFPrQaz9T7AOjITeEm37NFGHbnRNmW
/wqARkMY7URVk+/ei6e+GtKN2Zoh6+6jhkKCnZskUs+x79krREZHtJTurmEwznvHDdlUViQRuu9A
uq9Na790bhL3naMPbg1rBtI4YKRNPio8wOIRD92Lv675FULRhKCYImf45ab4JjAS8w7pNWnHeGdU
UjNCPdHAFqAXu3tjZh0RJOIhU66HsYa40P1QhltA2wy7BZRcySuEm3w7JTmXd9aaZNIxfCJ67w5Z
7ttAeRkCYVhECBSgbfGb8TSyMvj3ERs4YBsKyZRVPbLXOBaC1a1dM64FEXMsRdk/5KBcDukCGr1A
kTumFAt5U+a7FvQnM+/+lASOseGHH4tRPmd6+ucw4dbypmXBfgWI8LTMDp2HKIhIgmq+y53laL4C
XCMojNcMK9RY7Vo29qPtuncJNlZi/GICzmiBQNqy9uJOsH14HU4Tne2wAtpfQU4Qd8kEuDxZuD16
ZHW9uSKqTf8j6zzCqbPu6hvYmBLHlvsp7Qf6wuzRSEuHAoaYN7HqTIXTcstH7B/6RMsjCGXiHKYx
OgZDew4mIKdZG3wuPRo+x9Ubo1x3w6GRsAwluor5wR8XJBOB8QdpPqjshQVQmWrz3liMxylD0uO4
6Y2mndxNUl5WcQuihefeIrLcAiKGlSYmudS7bTdGXUXsSnksZSOeafpvuGfT7MUtM/DeYEzUIJ9i
UtANAO5x39QOyhJ7fnVzXDzyLpv9OF+8F2T3bB4dE7Vz0s6HIaSUNr0AF15ZM1tu2V0QKdpLGq1W
faAM3fdhLbENQp0nFOY+baxrBF0e8x/vMihbGg2bwA4ewdeAAyPjaCa1g3CeAmArG+56my14rvIu
v1dtmfDQqxGQIxjeT4zELolqUn4MkhphZu4mU+0dv+C9oMC9BB5G2F977L57yCzc7S19c3NTKqvb
DSk2ZDk220KBnqqKoQU5Tc7vjKvBZZ23mYr0bo1omEyvp2iAn4tX4pW0oAMYaQXE2TWOY1C9S1ji
1YIgBPA/XQ+Xdm3aN8QJwjIZFD1jaR4AsB7U1LzMuKNhacFEz73kU9t8t2G2xG21j74zJ5fWmSHp
/1IIVqzKqXZtHyf5mlUzJKhNwjPw/Q+EOzWkwfHaui0uNv5435YjnqiAZ8Gq9fUNZe65CxYfXm6y
4l2r5YOR6JX4sWLj4YzZNvZ4D/rRPbWRv8ui/MIgkHg/xPm82kHDyVedfQOuQWfeR4FC0a0KO7Z5
uqcI2M6NpYiIAFI3V9mbRYgRZL0DQijaHpJTyNe7zlFAgeudRDTJHQCUKm5JpSVJ9V4WNhp24hjA
YVe86F5NraVx9KoJ5J425cWp1AWTCntoxNTztFzIw3Iw6ua/OTopo85QhnWvpI19IZFFU2C35kaF
yFcWnzheRYrpPOhnjBkE2k+M9mquLwbEEdq4Jl29B59+StJk1HyXsKIYtTHd8cjP3phmezUS521k
RACT1mNPIDjBMZn1DG0mILSHKQ3OtduvG3mydfTQnRZLfxRRePSkj/gKduwm6wZJ9B+D9/lqMb92
CWJGrNUEtYzRARKsC0HAIMH+0oNAzCtDvi95cG/J9ItYRAAO44xcCay6npiMKnYGbGaoXpYE9vSE
XbFlXORHKL9GzJe9WkP33BotNWNmP8kjMCfj0SMmlT4COLrmPoZMnWccCwGzIhuB2DH1eSXbHBEx
hlO1UJfpngC/EMNFjWV0F1X2Zx9Zx27Cv1tBAEmmm9LEtbeM86uYl/KSDeabksGH2Si9tz9EKdXe
qaxfLq9nGxaFYUrkMS37u5C6pTLVx1gRbtY7cDeIFYq8mq0imvQdGdx/1pR/mX304s28DdpiqZfR
GJN04cE0MIhXNR0bXzZ8dMO+z7PF2qvJg+ObC940t7xdwvKnG/8Q+C9sRQsR50V9a7f4iQJriycS
i+zwKmFXx6kAtW6sMdWCVS5Jw/ZTOibytcPEuplkKa+N1hx0KuoZW274YVlM66/3/jo8IhMAaqMN
vtDqSN7NGWGaJJ1TXOX3vRzuRYJqvrbdT6TVXNaKNDLCjprJw/Jk4F3Ek1CTBY49XiGZm5NEnUOB
T2HG8++XWC5NpNxyqvsDa46DQ7hD34E/H0Zt7cZEPVVVPhzcvaU6/8lxbb6jZmlg3qIcZ0NADrHB
sOnCwXC0cLfH1bSwLJ1JgKuG94h2adULCkkI3eLmgnu5YekUDtF9H35mCeOrskkAk9OQbPrUNW9V
P0Ugcjqeq3jCL93M4Kvo+r2N4uM+cLA5hFNclcE16bP51gOR0lTYHKEDFOnyQvcEbH0MedwY+AMC
D0gZ5m2WN1AYUIs0aAXukAddhhIv5NwVrJISNEp8Ylpgdlo7Ik1Y+xh7XcUemXbgErJJKNkvQbHH
Ss5N65xZe2McZTCLhdC9LDnmYW8iCAW9Y4uOq7Yji/7QAhJQuA/9UTsMCIS39Mfkg+1bdgQGkkJd
2pDYy8zeHP6B32RhNxVYKYF3BS49CUupeQ9Ftd+6yV9kJBoOS3YB+ZXvMUNbB/KgBri+k8mA2vpx
UN4jy6LPmqTa2k19TlDxMJ2zLole/ma4KK3WFwN5k2nq8jIBJQHSy4Rqthw68uyKEL4hpCUh9aFK
/mlMCcLZ2dwFSICu9mie2k3TzSWsh0SQxQAjga4WA0462bfscxGBshcQ0BI2YAJojeEJaQsdXjPB
fQ9QNsiqPxYTIQ10PD9utLwMi+axjjwKIN4HIV8WQccvJQkcPDll9z2Ahu854TnZ5V0aCIMNVUxb
Um+c2YrOIl2ap2KJjV5EbN4E3mXFoKNvNLIaZjCGTy9mIMYIMofVIC5cAiVKVPx9i7rGdwuEPfM/
2fTkxEo2yV0/HvC0XLs++PHNFUoVhdnRe9JBPzwvfbFJneiYElbyuHZf4ziPWzeomL1gEuAmyu8y
PNAMIIp/9sCmxeMkGtDyH/IpAOkdEPWGr4hKs0K7tuTK3KQ5HUCp+kOuCG1glsOBM3BNjcOCN2dM
f8IhfaHYieGRIFZNOFbA9zVnlJpmg0JobtokRq/ByF8cYQPBIUbsSXoIePduuSRYJLs2zCHFnKXf
TRBImJn0dVTvhnEZdl6W3ukQP/pcJsRUujO+9Q07yWuTsn9YChtDnrmKmsvhkjQR7z5/ICOWuCO2
BjtwqE8RWGHYmElUq+bhKIOHZiHMbAibVwBa+anZeQPLzKynyMFdTdBQ1p0tM/3QEtJS3xIjD+ZW
nSMiJhV0VxZO089Am7pNsq74HAlTEMosDoskybgqmC2QrVkdQfS0fJak37PpXPgJe6JevVvSwA9R
5vrbAF/yTlWv7VCasZMFb//xOtG5+2P+4pQ1cWvQ+HGvlUez3FOaIwYIDf5O1szSKJ5TgUuqmCgT
rQbdHrX1Pp/qD8J4ho3SoYb/+eqlTUq1s3CbEr+DvGlCHk1Gkh8SJtuMrsOyd6h5bpiHaBHDTVnV
cpsgcCMEriE4m9+Lc5RixBt+4PeDT+B2PbkKTREeLawg2VPl18Opl84HQsOrhs1/doN5p+q7BufI
pzcm76OFOnoWBli30Tn5nqbjcW/SqMKL73Ki4xdsec/0faYH71GlPPUZi6MtRHHO9J1ooCjdzgrQ
GvnpKOei5ezihJlCQ71Z1W+jvQmYIAPpxm8uZR4Oe92m9MzJXzB59/YzwfVotLrfLPHxJA5U2AQH
vQDdwk4UcS/0FhFm3AN7kJ/UXlZ+6dP5IfEC87BoQFlViPvIt6x/xCGpfTMR/ItI/dmFFX4oByl3
vbyaaU8kdl+x7VXe68hhzI+sP5m5Vk9ioF0VoXqxL6bkSqihXogqemhwBxGs1G71Glcc9PrDr0qk
0QUpaR7AoyIh7XRsjG+UNV+V1g9SpyS1z7+ZHEDi0mhn6bpZ16U4RphAUZ69G37xsriM9yQi0Dx1
bsc0fxK1ZOM72OY5SpsQwArrjXDsDqzhMlpQD2Jb8zgqrpsAndu+A9TXNstTWmHBMt32sIJGOCOg
AZk5beyQfIWFdXXpafdTPQMf6tu/fHHjEHXWc65nMKwOz5ZhurcTFgz2LFe1bX/NR+tpIvebKjSi
Y4RXYoYTAd6z857PhdrPboNjdc2QCeuXzNHj2e6GYzNmLYH1yCXHTNNWVSL2w4VoGIWHcSoCQtCw
Nlnlr0c66xlv8bdroD+elvmLrSOhb1r5h8i0PgkS3ui2L87Ciu6o/4qbghkNK1b008D5Nrik7wlh
9h7C9UNCRpJcMStCo7QOZbIPHWoqeEN7UjLMeNLec5ppEmjzvKP67Hbs8y3mYQxQMYm8DThaU4Kd
N55hbEUQ4Isy+gRADN7b/GaknAGpFpTbXge3c4p1PMyK7tVmNHzwbUfu0WUgTcstcotmA5hFW7eg
EerfPCyvKAwQ0eKdoraMNq1RgV4FwkX+54652zfLTThbCjV/xJJ1Y+BzpG9JqMPc8ojrj/i+jIDc
0BtfI57RO7w+y41ZEci7lERjm3b5RUAKKnDqDOBvWLpGzp8q4LQxZ1a8pkHqMdNxYvRM1FgUbeQ3
Je13xqLyUtCgQrJ9MNJOcZ/I+TjNXXq1yJKdB4QX4RqWCgXuCb8jaVA4GGqUKCGGkKuHeI3M2Wer
gp+mxlJeutVwPQ/NfWaQi1ITYHMaK0RaLAFQmos9zpdXZGUmzSJcmrW40KF0PxxrefZHrijgTGTB
Gkh0U+qZTpYXgp8YcuM8RDBWPpJ0YW9QORZ4e3q0J3wFnOO2Q/gCg44TrLOuYmFfTPPf7UoGIpeG
kChlIkeyi+Bn6sU+S+qXEgHTgVQssvk+B0d5BwKS6d2ib4crB3kMUU9h2CXn1PL+lLJezeg3tNnW
WH69L1FzbAAJoiQzy69hMa4iMcxTavv3ENNJFWi857plB5+vc8yF5JmDDgzuH1HcDZJEH1eYezuc
kgM1A2evuyCUQOuZQRSNSxn4h3JEtew3TzWhXIEDmMxAwgP4KLuaDb8k2AamopoMk66SzzLEkz2P
nLgdC7MJvzdo6SdLsY7nu+v9JLL8lkdgBxFnEw2STNcp+CvL/NMycfZOVI6wm+iulCBbqBmkRYji
ioplGqR14BBu7eKdtiTi2Xd0kyiRLEr8gMTqUb6Mfv8jM3oV16n/sp40aQ/oXF2S9Gw2H1MTKpQR
E2AoooFOIwmVA/yjbaXAGtniJXfLeesTLEUOWv9UQEdMwN3g5B9PYQizr0gxZGeg//n/0bGkFVI0
UtsY97UPfq09CrRdD6LtDaXkS6GhtvgCoVVLUYYTzNrQbbKlsVHMs0dDatJ/rnaHomjme95VNjrd
I9q/f067gOvulbhDgsqwU+KICqfz0AbHMlg+hsCCbFy5T00VVfdd732EPLCTnn1yCJvlPg20dSnQ
u6BOgw46JPgASE3YOoSIboiPejZGIuUgkiXb2WRoPfRvQCN5UAXhYdIay0PefyRGZLM3Y0ReGGjO
8chiZwfyzMAY2M4ynPUcUiek02spbNK7fGioS++82zWbUWCR8uQK0HNa65ge/r6iyWNDgNefM+om
YFDqkIV3Z3o54LOBOyLrFa9W8+2wLzrMvscIPUc34YwJTrtw2Dmy5LuzRyvHKFP4iETcgTxHmy1t
T7bQ0evrYTc0O7/v+7jUaGKzjMmT5bHfcRCBso17c7IUSinL5kGgnLBZcyPjfkTH0l0dpf6xtjax
jZPC19woFf1WCxGq2s6wGrHI+fDykIAaxosKrPnT3HZXNWBlAqfO+lCiD5097WCfwCuuGv+npU4n
vm0iPrTCKDL99Ojw72vvJkc7wMT8N5/EKTQTEBJc8AJrYYBhpQN0aw1oS9y69q55VTyhyNg1BgUp
g8Uidsp8iXuCS/deCZvAhfK0VYCqWC7oY2aisrTWbB8yq/sqToDtyZC5F3wtrGZuiBTuPATYEVUI
IkLr5pLPwRuOMDbWphut6hMu8kg8G3WEpGfGXVBI68krHHO3kMtGvE+O1nkQ+dFrZrFF/NueIz3d
d1MYXkMQ41C1jbEYH6YxdZ/n1bIFSAl6A/G0fVY9IcAoT5ZDn0q6RPnkVgsdYGJrimf/SwRL8gme
rcIMwmyEfWBHE7UrPELIUzOv4BKGzVfT9rjMl+JHjy6XFCp3Gs/ke+ij7tb0xvvAcMnEMKbbBZMd
tIYUn76bUmlUmdzRN7PiGNZJpCaaNzBz+GpB9TdbnLp2YLwg8gzvMpdFvCPGG7+b3a2eCxjBUbAb
x5q4Lsm+agg89eITca9Y6RBAPbFqExU65qEJkBMWkoU/sCJSvKej5eDygAqBUl5Pu3JmHM7ow3o8
wfJKpPcrK6ZYedIyPL2fouFZdhB0Bzd/72ubFDz5IxW1+CebBKpoCl0vEvUdomVV9reZwORWiupS
CbghtrG8hXOPaqW2D11JgowqD601YG+jJOoEWb39bTQtRPylL/0YXYpLbkBAAhWyCeq63NB73TWq
S5G8kK0tFULMkkB5L3mvbLysBfETBsuLYmT8CTMj68WfNcvHDmfQHlwSq0imtY3QuK1ovG+CZH5E
WBZaacC41f/O7eWvDsdX1jp7jCZfdddjDKxhXSjJWJfiOlgl90VZN7t+aY0LL9M3u/P8MLpMrMwu
xKwXUOrP1Y8cku5StLBRmuKbrrc8mFl5bhwPs499ww3yFU7I+pw8S7dEXj/aCwxrMrdGpA1hzbS6
GcZHWZvEtE75Xxh08wbShfnQNLeJmDAmhf54NV4qb2yvSSnflPKDBxSJICw8DDR6Rh6T2a11jPC7
4ySekDkFlL6TDI8Wllq8lfaZoSoYiUSiGuR4tM9rtgCxmeFBq9I6y3K0KDed//9s/bP/vgx5FeKq
Cl9rHWGX9QRPFbA4Ox4UZVw7ObqsorFvaha8s9cvByxOqCxneFYDuymqHFJEN3p230zdWTH0NP8C
+Ins5SALLl5X+ce8UsQRoIjLwnMHxWunWvR1XiJ4ilmJmQES7wDqrajPtEpewA4nF8sqDbS3ajjV
YP7tBIL3fx+cpMz/99l/X4baeoZWgmmzbis06CUrWEqpDU0GX8qeR8p/n8JKQblQ4JEwXXc5+QZa
29qAoT3xMs5Cu3sqOQbVA8D9vLsBTkeYpnaO0RRSDJYsOd1MYjoYMOT0bn3TBK2ENmMEbSwdBtkE
w7rnaKE7SCrurfVDlbJRwx4Ay8OtT54ISD+MRHODO6tBySbv0QgXR2X47U2bBOcKlMkBcxc4XKWx
f/fZwkMkB4AmSHCLO5R1F55aY6j13hnyg1X63mlaY/uStPIRmTjw5pAf2wE64A2JR1SKSWTs0LoZ
F2d9Nf97Xf/7bEywDgtrwii3vlP/fRCzcwVBMiCWGtdFECQjqmHyHmGAx16JWDOw0yP+py2AuOji
pOqzKbBDLAPAQ5FcmjLsKTbA3xiGcWqrfyE+COyDlHyI7JlsZ+bZxKZwjuLGz3Wc29aDnYTByR/+
uRmSMqYC/+Bb54ewna52b1mYHwiWnPT8ECkGcrQMKT4kB/uInu7chPMuGrKHSA7GeRhWOxqqR7xh
7naCVQMptN3nI5dmxgwRODJrOjaZUysOOPoJGO6rclslCpVoT66SbZ2nhFI/IsgvBro6gfOZ3Ico
IJAvtxNjP+eMGnA0qSMC8zZJJFbJwQEaaAHY6fujWeXT2VYpoKpp4i2vFUOZpDNpIFb3RDix8bZT
WpJiwEWgrESvd99fYARqj4D7tRA0irVlt+epNutTyqrGS4eItW97FX3CtDcc5/P/Plu/tMt7YVrk
STZGe3bWD+X6P5OAQBik3dBB6aQ/N5VWZ6oBYeYXJLOv0iXDxylFsSePAMJ26Y1y6+KW3o7GsJtW
cMuiesQVeR6hgPMtXnoqKTg5AtHYYD30CmeUryIig7rnAEnEJUg9eoaImgdeD7/tTdON7nM31zAn
ES+fi+CaJsOFjEN0l8pqWXPDfxp1hFHRYJxXR1n4lKAZa8uZUWBDPKX248hPZ+ITK/HaLO4zRXN/
NMbceQpmsK1W3f6YLiPvBqU4jz2GUGLwnXtN5hKixDedalCetcthPudDHDkYOajhArSHLh6zILcz
MldltkPRwJXihN0xMwLjfYle/zMYh26LJdGfQ4jCdcJ0oM5ujVtBv/7Rh+l41KhrGIGlc8xIMDtC
toxNWU2veWHZMRyAWyb68w7hbvvo5fqxSgayFUu3fBpX9fn/sXUeO64r25b9lcJtFwGSEWSQBbxO
ynul3aZDbHfoPRk0X1+Dyot3zrtVHSGVUsqlyFix1pxjArGddrFth+/TOH/tAmvcNEkdH0H9009v
aHLzygvGRQHCEIcTP2Fkya0NoFtFgrO/VBcGsc0uz0sWJ9RSeDdhaaY6xVXA6J2YHdxmSMBn0MUn
y7k5aWd8QzPs7DLTs7fpc0c/5GCm0LUZ4R3g5larKinzDacnRJ90Z7zRuC2l5Kwaxivo4F7IkOT7
5R3dpN5UXfWLbJGAJRqpgdkU8tjO871QPeGYZfkz6op551pxvQ1GbdLLdmg5Q3U8iMxQz06DmDrk
Faw6vjMCrFwsfis8bnzo2bktlN41MahjDsK1MYDVyUP0u6ZKwEQ40RxRwNKJq2SZPsetE5zCpEVo
TFZ9zFdiFcGcnOwySVd5HU17UdC7951E7WdzNJ682KPNjVMQ1eU2gIy7RuuGyXTa2O5P+mb2s7IF
4RCh+VLOsB9dTydHJzDFxQvtrav0Lx51g3M0fJp6+4eDml9ZVXVS1B4c2LC0reQCE648xgxPPy/q
yQuOBA38RUoD3f+kOAsmRdC4QciIjuK8qUrmwzLa4mRbUluvWQxpXOeDPH5eeJEDSIrBZYzCd6uS
rxOz9YNAiwTSrLApgr8HDClWYNkYUdkEekrryDYKSHQ2dNmer/qxAKu+jCAAKrko2TpskxSYkQN+
p4yR39vRiZZndGo99YvFn29JUJmM/jgv2w7rKRp3Fmu2A3Jja+evz7XbjmjQVho4ckPVcHIJnTg9
fpL//VMUBs+ROw87P0+/MSCU28QVuK2Wi878YQyZe2wi+hilORm4OQ3FkHhthZE4Z2xF+FqDAMgq
/ELO0FQrX3RbT92Em1mnpu/Hs7Ci6fz4aWwDbP98G1fmwCQf9RpzV4uqOp8yaNmTiZwbizXd89wi
ftfSWCdshjlBOP4oZwqyKkqxLlSu+3mh7dE+gFLax8XkoALxwUskiIG0BrltRYtIYIR70lntJclp
7SHiJG96Gv7953J5oFzXISs/KR/seU4OYoCAngw7l9rbM4NlZhZ5578vmkCX56k+FFMRXTrkTnGu
kl0g+ueupgSohAdGrtXB+e+LLnOCsxyBwljMK13762R2pySe/PPosvvMnOmnX83oYQu4Jb0/c87t
0FQTywPMWmYwMmZUWfP0C3/Rky9ag0/UvtDmDPbZGHhnMr38c4hVty7A42qIi6cYM0wbxulZipcq
mENCK5Ir6r3oEI1MvLzlHTI5jS+PqwHZeTRMomj8Sq5yv8INWu7gq0JesRnw+Va2ycYa9qmYCd3C
y/fBvq5am6K27phYjW3WIVw2yWc5+mVd7oGBiquVg4vUaea+EgTCFIRmoqGy6dvC5vMlMeD0qsnd
LJ/qCMMZdlV5KBud/KRbCcWptON3c4TxUTeG2Li1Ma1ssMM78ritk6SNOQQ6gpcS+Lskp9SIJGnP
dNybc4WM7Ak7NecUZIDI0H/kSYnk1F+Vs9X/TuoOclWifhUGh3RtVOZtrNuvfmOh46rj5NlqaTvz
3X+PA3jZHXPaZJ74lw6saSRxrnztyH1jj+nN6zxaZk61R3EFc917qZT6Hvc2yDtwua3xzevTa20Y
zl9zxSkk0eYvYzlZt844veUjeuRwhOs1+/xr6tKjl5iah7QNkXU27bRGGgDLgfrwzajh0yGL6n8L
KlXQzDTCo7K91KH+DqhFMXEBu5eYbMnb0stvldWj6sSnoZ0cGfAs1ErZSJcNHyQ1qqQPni5lkWJn
RRST/EgFnXvN57hR2nI+THSGTO0Lb/+4FTkGLe3ACS+PvzWD8gjsPXpJp856z5P7405AVuK7EPNb
vTw+ODP8QqbE8rE8oJWHE6ovuLif9zXsee00Ch7/cmdX5Gw0egve4HJ1lvapRIHwHCd80exx9/jt
xED+znTq5fEIpF1bOJoSg9gVXr+q4UiXRBV9vv54NiUnA4bOj1sRwtLDoTt+fjydmquLHIIGe3DT
fTCRetwpGaS4O551//drYCtMcaM+bwx1FO6bzog/X38CZWkd0gbeP97drD3UPIjpzo9HGlR0c/0y
wsDKu/l8fX4dPyeld31cK7s5PyOLZwu33EOOJrTXwWKUu7wXR9XJph4mY/e4Sh2iyNL0vdPjuRzl
3Gtl258fOmiOzBvaj8gLu2eVEIO9PAKoA30mOeff74y8IgaUy0fyuJXheAnhrZWfn6stGcbHnsY2
uPxt0DAtq8r28/GNArdOHX5UeSKeLf4vj/vY4yTPk8AM/Hj9eZ4QhV0gpe7LHgGEasXZsjNnXSG4
YZOW/o6JaFoxj65fzIRPaR77j8c1YapzBZ5103v9wkbVN6cd1bbsaMN4WWG/u3V4j4Xj30w/FO8Q
Xg5h9DslUu72uFm40XPeNPLzmhuazzFdz5uITPudSfSLyObp87aWtzXMXv95Ten2FSpL+3nPfFav
NmvO5231ML5hlMg/ryVT9m7pPPl8AQYIKsccw8/b3Kr9iIfJv7o5uqhckE4XhdHO12K8YUYI13VQ
keG7XJV040G8dDuzHP8Yadfek9R/Rot/zESF1mT293NnG1fLiJnSR9rck9/d3Zi6duw7FmuZ6aFS
snJnQzJdfetx/J/c0DiYcuGocBpaNXXT3maz9ODAGAfb+qAVYN3ioCcdbCm8iMQdUFJfVcGkvHOD
eB/VmKJBpZ3L3H83Qsbyngl2EcM8kvHKSapj4M8vstTAStkcc5r2gOXzbpjHy4Mo1Icz9fKaFamz
n/Pk5+Pa4yIZSKRxatTCmSnGkyxHKgufvZJkVB9WIDeN0DniujCvYavMq0h0fMmLWz4g8hCYXNn6
bnygVmwIfJw7A28+tpGhVBWh5J3rLEOa2FtZD6s9iQlXC/nnYE02jPYMj3roFjvN8HXGwcsoglU3
8jtagTRwnppexrswSeUV2K+7E/hCnx5Xm9kRhAHemBoNlygFPJSWxMAXGJQocLBTAGBzr3Yq3WuT
WjsfbeZpCGp/b0Tud7G8FDfunevjp8eFw0eU0w09dFSx9M/I/QhItTqXqH4enxNRawEsR+dIwIy8
Pn4Vdsx8W7Pptirm1aUNcqyWhHh6OXOIuBuGsOn5GQ5qLOxPpcRUUE44Wkjci7bxBDZJ93GHYZmY
Lt20wy1VOdmjZoKOPXxp6fZcvOVVPr4Lj59Sj9aaQ1N+/bhqh8Mv5lb2frRidWUefi4Hs9/PFLX+
QjoNMJnf7MDE19rPx8RJy8PQlcxBE1xpPuQPX2JmR4RL4WYH13GMxhVZdLuOgM+VKiqHagbAwVg1
3nmi0reeSXPoDkKpb4auITbN6KqiuUEO+rhYzBcUFumWjCG4nKLfMX+FhKarHEmq98f1IVH0PZvd
JMKYlfnovYcmOuddCooyMvYVfompM6KNbZUkf+vRubC3ZSt9Lqhgd52P9kMRWL6i6mM/4/mQ4DJI
RXBswsZ4YjP2mnX1D53LazQl2dbPP6BPPOUEBm2YOe+C0DwmeXikK5I9wZ06qfkZy0bMZFleQ/ot
TOTG60w2HZR88o3ICcuPppUXRzPyJpaQ/74Os6s4/n01lP04M2kuyNysknH8513t5e8/f/l4qBbW
IHrI5aHQhmGA052NBPjzHv/xuI8/eDwAay5l1X/c/M+n/fxZFhmP9ffd/vkMNt+Q5vTPZ/v74R8/
WchzmtM/38XjqR+3PS4+X+N/vp5/PrP5+Jz+/ovH2/x8yscv//HmP5/n//kcPh/tP+/8+YgmOJFJ
W4iBDJBXUCAO4MvCHRSG555u9ukfF6N/j81yGVP/GZr4MtYmBv05/00ruj82Vp9ircLsVtXWiWoo
YPPqfUBHVMcJyLmrqlMlp+rUVzv2NZiVckRWqsy33RxWJ71clKMoT3kV/kVrU2/datliZsZf8bIR
a/NAbY3C/hKoXJ5UOsiTjy3Q0j1l2iSyI4IrZg3fh4hVomrzGDaGfWZf66/aGlvkEPZ4EpeZO/rp
E9QiRKiEl3qZCk9zmkZExlVMH/wEEaxpJXDoDefJc6zs/LgoREAQ3lhnqwwVxCkZBKMeaqC1u2w3
zSLCzlLgCqm8+CMdW4gTKPEvZoN0BM3J1m4bIHqtzDbJxGR+TnYTvGdsgLxqGgHHumJUXBCLRiMl
YK2sT4GqvuAyRl48puPB8AyaPdbPzDHUceC8fpuTcY+/tt2mTrqdpVmsWhapONHI5EX31sbJwR5L
9Fn5hBU5RquYdV9bKczDVF2QAIg9BsZN2tWvWCxThIsnBxUoschF9gEct6FVupKz98sjyHyTNmbC
hAdXbsRm7kLUNruC5dV6U2psIlt+FA5ahaI3d7Ztv0hFRgsduPc6L/KdYzD0Nfx6pVqv2qSmgau9
VmcvBCkYUHeMTkTAUijPve1+YB5rj3bv/+4Yr1EdLDOdlOF3DYe4gZggDeGtSnGB5ds4noE0rdZn
ZvFeQpdkKGY6YXwjnTgWG9vu4XjBTsMgkt0SAFObyUOZTxcMPxtTDSZ+/QoxAfp83b9JIm63Po3y
hShyaXo0Z77zyxz0sFU4Sz02QMeOBbxe1smMXGQxVt3llEQiurcaKYWy/PIQI38Zav95cK30tSXD
Sg/YZwJ2RsQRjgJXnzhkmBADv92QMGvu23ZixWuHAlPtn6mR7QbqHno/PRMhZop7OCvayzNtNRKu
QE2+hiH46hRu2zsuboysxgr0jnVCl0MDO+y+yeVXA2FxWMqvMl9THJXxrD8AavpoY2t3Z9IfFQPU
Hawc+mIFw6nImvBuY5dUQ9TvbConz0vvCGyICS35C2mwkWtGPtzIeckW8BAO1O9FkzDkQm6/j4le
//sID3KX/ugMp5lT5dHAiBvKG73s/k2VbKyZKWH1Yu4jqoXESPCXhHh/yHr06e7EP7aibRu4Padm
G/D2nMQeS7thcaghEM3G4jBDzDng2MBnPnLkp63f419kaMjEQCR5yZHmjU9tQXxByFjEmCZ7543x
n7zAgkMO+9Ldx783paW/Tq34ZLjy7JKTGbd4oxM/jI9t1r5WPU4Xl08MUb2JChNUwSL5XuG8Xymj
Z/LTpF+LpsJc4DPb9jpiVATA1E7Kl9j12l3gpveoVs5T24Ut+DY6iugMnSm1CZxa655OXhJ0h0KO
2dZDrT6oxsUK7KCnl93Bipz4li5da5zJgee+mzWVcIcpnAade2YehBuww1E+NBNJeWVxwQ+PjjOz
3pqmhDhd9RjCTGBsmYi2Qmd8MUvzD/ln35PO+gJ6K8tKQNkwQ1YWNDoT5/2uM56Dwb83LVrexQun
Mao/UXD87AqeqQE5dBhgeXhL78Dhw5qtCdm+xUYxcumrp+c0ymDJmuUb4kFkwHb40w8DijR3+lXH
EipZbb2ACqjPYysJRq34TN0EWx3OsF3mln9hwWmubTw310K16a4pKk6lnS1RFPNMHf1xvt6LuCwh
bjZ1T3TIHRBNAwQGK7hFSf01FejkleNyUqmafZdLsIfKAVdCO3GjPffDb+PX1MVML22bzqEvXwoV
dXCubLqQI2LEhDyGCqHklIMmCQvfOQMys3sc/JxWxMqLGgtrX02GBXGCjVSwqqr5p139JvaIFlW1
d6ayWxXEneoW5x2mbHXxKxpr9dSpVRvro4mhYJNwMCA7wzgyKmPYjr1LTooyzilASfQJCkKhZXeb
xmruDf2GPWOBDdTJFaNNtfO70T4JhznRMH0vvGxvVyXS8lzZp5avNZ3lMKKja6xDJ3j3MzAqUz+f
o8jfFllFlhlo3KeAcI+Nn8XdLnaKiyvv2lUjC608jXCRPYFAgdEwKU/1xTvQny5eZnfG0UUei1eC
/qNvxfRPzsydHPQTgX0Yl8DcBDYPm/fxt9mjFPYDZfC5fennplnHYUyZHtOaVnbWrXXCWRB54PDc
JO3K8GEVzol5A/C7s6Nc32EtLEHlc7T1Wv+QNuF0mF1WnUZoZ9OnKkENstcu1XjQIM4wIEDzTx1e
S7cf9iktuycvUO6hFeKiNA77dGh7VFDmGahrsnc5zcnasvcDKfRnVYJkKpt9Fpb3cKyqQ+70N8gs
TPVNcz24pB67QfDVbfoRLKX5wyd3kLSrgYAO8HNpRM5i5ZlniCubMkT10Y6SSI+IXaIExA/dpeWE
jNPEz38iWixXcZGIVZ//wpPM+gVuP/GRw4Upu5q4ZaYXv+iwePPSsdwRffE2ksiL+xEsvAIkXNVZ
vk3a70U3lCe6/BGlAPGpddL8FSqKLWGah3xEsWhK5Dhxqar7xHbv4Mxty6TdYlBqiAypaI5UrfLS
K4cuXyw4AcWfjnjOzSDHkS7R+L1XCtlWTRc2kV1C8aZCmKglELuxR6Od8Q8o+srdJDEByilEDTO1
PrAsfAeRF+6yiKOoH46NCJKdAoYOcLzHq0V+36ox3JUfu+8ovLNTONM9D+eIBB6/52DvaYl1tovG
2cl7RITPqGIWm8iMiT7BPpik9pamD+l4yDnX4Ifgnkpn3SVRvM287pKIRR9r1KS5ISEQCohVaJA1
bDoX3K7BOBkbNRQ+rm4Q5CJ0l1lf+II+9KtpFuFzp8sfZok9IhXvNSYBmqoGRCuEPl6Qhqs+RjAo
kRes6gGfrXDLimR2UpSB8L1VffLeMWNeOVmVoozHzYl59tVy2pi2Kbie3MmGTc4nUOus2GZL1ZE4
G6MAAFfhxd2lVCxpPKPUmJJVCYJ5j6CH7rjGLJqUhBLJWf8IB9FuR0h9uKj9fCNwDDpJvAum6jmu
YX4oWd87VxSnidiTPSeefauZ8I+0DHUOFX025n0nK06C+e+pmYy9nbu7GRIDmE0vBNmNByZJE2aD
+Z52Hx2uR3yR2R/dKqx28GCeGZktYXHZt3mpeV3xgYboZbZHZOJaQY5tOEN0vnt10/a7VlaJchZj
mctUcMI8MMMLfx3P3TROm9jy3kyrbHaBoR2I6O0B2761d7AVwXCnkMD6+McvCTYik+KaTqJ/1YS7
Ap7fpnhXv7Vw0C3orPakcT8MGDzLRWw5+Snxh02bnZ03z6mxJrqp/YRxmYwmeS3CftiNsjTWkoZ5
nLliHRtpgSoOGe8iVJUao5DRGe/24CN4R1Uy0McPBs7hTmsD2IvzlS8rYwta72qH+a9Az+joXO8t
q4vf3Sz/EMAZsBRFBuNrVoSY8N6yY66b5vbwNA84a1F1rQerDwmVQyVMu+Y6EL5JJ5ytvF14h3Eg
6JBDvWtZLhh82oIROgy2EU/Wxuub9GQSVyXM8Va2FWPCbKkJjHjv1M4xSKbXZQ+9NRNSqaYWv15O
glJgOxYVdlWuiuKGAmzBMPfpGvzoOUIqM8kBnyS4Jeof8q2NvJw2poASOQUcKzAsie0x0euAH2ay
a5HZ01TF4qubdqgG8k01BsUuLejqkUXY25aJ1OrrIEu1ibL81fIZqpgURefSLlcCMOkYsYAoTBWr
uvCGi5D6Xi+S/qjB6yt7eeireW+BFCG3LvJOgzu8jnCpnug3uqfKZBIN/vI17pjm2qiqTU+/GHm4
rbMsIPgCByKofKiABHdTt19016OWjXq8a7puV64TlowzcWH1/sYuivqdszIgV+AmUqLrMN35HhTN
BZ6oWCNkuvgJBUBTLX56iQE4bhCQq+JX3dFEwoCP33OobyxFbSN+uGESP3Xd5LC7w3RD5uQWRdm3
LjUXB8GfALnkvgoJMBqS6onXjhp1YAnse3kOhuiLTh3jQlwEU8XcN9ea3Dx4Ux9zQVxPoF1m6CJQ
11Kq79WUxBuHuBNGIxxZQzLbFxUA/dDvtT+iadIQBnp3OLBg/xlrthpTQK4M3VXsuwvtzU/z6lCn
VrT1x/yc5GjDndk+VDPrt7vslGoMBk0bBihnB3NlmhiLZ1f8HCyVPfkzkSiGTWi3BUUllh3f0A7t
mdIMIyvrByZUH+CYj2a69U9Dh3MGCnX2UgD+yCozOcZpQsZw5elncvnQAwXDK0IVvoOsPGwSg5cu
2Y1DwmSzxzqV885pNZgwjmzCvkLSmZZflWF/R2CHtax51WosD0wt3Q0WIPHdZb1oc8+509Ym1Jro
NdkGtxoHZmhM8VuBTOBJqig4BMDkUBnbkDWxKXgf9LvMjXbpi6CzmM9USl8SE7ZDLMb3tC3crcSx
JxKvOLiIIU5Vus09NdHtsBHgBmm2s4v8hqKvO0Zj/qwbehqW0tWxEHA8He/F1hquSUA01UA/5SlW
QmwgbqkjFpd8zzRybwRSA6Uo2NwXajiva2iPJ4E2zQF/FGLaKQPMWqEwrl1jZLiD+43W4bS3yRDv
rHEv1FgfBgHbBxSbQ5xC8nUMxpHti2bqITu2x/bRSgTcAyqyKD6mcUALIm4umfLqLZQPBmop1mik
FbqsQO3E6IATNr8jednshAKERxSDNbNb1WwZ3S+d/BE5pyqwDytoPTweuX0wzDXAvgSUAIVOYbBV
Hzgh2la0N613mScBMZO4VNqT4c3fDdOqyAFQ70Tg/BwXpVkTIM304FEOYNpWrte9lGr+4hQ4PB1e
KG6ia5mbf1JIcQYktrURhxjGJ9BP5lzfaGTi7xrEGzonEGpLR3HOUoaUMbxiWuYEyrFmUOgFG1iJ
QHjgtrKpkxcODn9dThLsA6iFYAmntQR4TbS7Pmf8JwR7QKkKXBd1zVrYrQtQMts0rUjms9vuUE/I
p1FZ0fFobdQfqN5OdjRvOSS6iwVbeWWnNI2KghplhhhoE3i1YmIf+nO9iZvuYoClXxtO/Kfu0moD
+qrE6IEBpqhILYTYvmaQNWxLw/mRe/W+dMZuk9iNpPmi/V0eoPS0RtjNbeB+TXJqRvQ462km1J50
YHFqNaIG+qUbs+aMq7pvuIPvpGd0b129YFWcIKHyiVlSBuul8IrdlObXvPDaMzb4+SlvBfRYz73N
vQ10GbFU2mp8OWhj0/D76ABlRppaYGBbo/awnqgWr52JdT4rl5l5Tt6FpQ1mmAPWtGHA2tKO9CGz
4A/ajHLPQfGcx8E7xF2xCeb5rawcjYgRproQCAfNRVWv6hICdSlQy7vpWvTZCe05WWmG9aOxm8M8
+yNBG2RLBGQxGl0anljRJWgsa1iz64f6wyE4WPkO3GHcJM9YSuLtCpHRtPb6NnhGqM6R2XcMz/N6
XWgsL0GEviRK8yO0OfPEIrzE0AUbNZeHpHfz9dQEz4YQP+oewMGM0BsfApzQ6A9bl+BkQlFaJcc0
mS0EyP2hJ8FsayOUDg1HbwGfkkpZzbdhDNDMN+T8qcIQ604paLKt+T1Et72dE+KdynMTIjcqZjEj
1R+yA1Jsa00JC/AAAcVOh+U7FRBq/Kn9zgJY3Tubox5Sx8Uht2bbMsLaGyF8cuHQZWxYUyUL771F
tPvUwFFct11Srjr37EOA3vSaRIJYlhT1yv3I0uoiEje5VvzXTXe0TiZWE7jY3Q5qhMtkZmAiAHmx
A4BKDDZwt0ZhfCyY7axVL4/dDP5K+WmALHhBXgT2NnJRDujIyDhbiztua2MbjXOJLvGJkAK5DRZI
lrQh8rUTO43JDCB7jbF9x2TCSBSNkFxwYvt2yRxxbQLT7EAGa+3QdEltaZNrrnFRRqjfdekiCfAU
oPrmFkj2PmUfQsbLIeFIiFaDwlZWVvV7GjNmspxqOuYmTgd0wRs/odbOJ5BsibbRVSh04TROkbR/
hFSMH9RYe+2NP4GwUBK7cp/oZZ7b196J2dT8ReWkDqT58IY62rk3AuKkp+cvDKtImslQVDzuVVV5
tLaDKj6SCDN9MS3kplAxXyrLyF4zy9w//mi0kbv5jLRXj3u1X+aMLJChdmvW33n4KBVOdJ9z3dFe
rmoERk89UMPLbITjhzCccydFd84ZzVOlJh8jA2k/TL+Es2dcbdP8bdLG+1Ip9D5RxnnkcSOjx2TT
EeW9f9zq5uj52rrrLx165ncxVU+9z/o2GLQKe+2/B/HA6NMzXsGy+O8s5lloHuDblC9T6A6MyPhq
z2RCpe78nnek5AV4Mdmgko4TYrckKQ2eLC4M0D5QvID94oYg3pbWRmv+9AfFSSVJoI116han8/sU
NPZHYiGabJOaNEVBnUHxlK68MIW3lbFuCc15KTY18UF51W1bB4i5R0o0HSwOvcyDBznZafVLBhj1
WcG+0+4jDpHvtMGE5MM0sQUYJBu25Y84Q7zp9AMweVrZSRSJl9w0frDCk01ag1syevfaug7nBrq9
FEu1vatYv7aOOve6Nde0K0+hWzebsZTmF8InCc0qFKeEBjjkowYi5PaMnyIiqyXVW69rq1eozEci
r8yDm2NDFZMf7QsPdFmb1saXMbmWVv+BBtO4t3ANX+aW9Tzw/5jUl8yZqQj5WtS4uTHxOuw5vkzO
d8qyclMUgyK3Ms22hNf7OxqR6M1aZL89u895ZGtF8R2zTjkjUj5V6V0YM0kvRHRAdIBeaWkDVwYn
xs6/+otz1Q3upl8zd4gDRgcwCaMa0K6OaM/aQ3ArMC19FUvIYOfTaHQFtKmus/E39orCBRxq0wIB
K6shemoSezw27oL+tVKotiV2tDGednqIkONq7W8ltcCXoOh3lj2EeznB3YqGFIeGmYwbAxHHl9az
vsb02ROcLvthku5biwZv24B826RGM67xsSEGc1DG+kX+ZCPt32F7mt56B7Z44M4euS8RxuJCxYR3
jf6Bw7Qi8PPOfL0/17GL3nuNePpHJnVwg3fLqIET44EEow/4DUR9sJ+HaeXOz72nf1SK6UxRNycE
n+YZ5ZNJi4xdYqNnucsBQuJcQHKFxFPva+wHCUn3l5bjma8wPCRL70XsbBwW819zSphroVGkiYxu
pzEiejKNadi6NEXe4y7/y60s9btqKBH9wv9ue5DdlceRX7hwadIKwMoQeaB89PxtQC1mZIb1E8nC
1mtYbbthURxF0nuz49sUi/WAz/OjlUZ3T0zJybeD0Uu2F1CAPL4VdfIekuj23sxjd2tQn4zO9IcC
JLyQSNW9Zatm7k9GYdSXye9oWYjq5OSjdYanUReVdfOhuGEUq++PC52SeoFBNkRoUX5xc7M4DTbd
nKHCgpTYJTE9i38JUvF6lEJeMOFD6+qCYitdRchdmnuQwX3YUq4JNXq824KS2vI0JVkcXMqu+1nA
TR6rr5h5viMpgnnvZAUh90cLyPqqZblfhySYyqhUBycmq5VeXbS0pcdA3BunZ8yXOF90SCt1bMTN
JOL3Ke6GftujGhp6BulOyzYopcNALRvfmQlmxMTJNx1lywHvDUftS3zCFUnPrQendlNR0KyKqjzU
43ChE4pCaCLIaUJKYXMq1lgdqLloh1Q0szrOEaOc8rMfsQOs+VbuEbTzXvXsAfmH8hbMg0O3BkQW
ieG/q4RSwPGgq6SBfcP004OmGgAwDj2BsBSeVuQ79F6K8WKMmnC+8lkDQSeGwhkPwtq2exMpx84d
gO5WOXsJn9YkiVliI5Fzu8P7oIdsl4FDoEGO8MTLnmXhUs5RnDh+x0FFfyb3ESTlVrtOU/WXw5Th
Ii0+USVRf2Dp4nQ/Iyxi7MlGHj0wEePIvhvnYjOlXuHERWJOZLdmm9jlFDSmmf4M63BfNnN7r/EL
RgEL4JjgQ05Axgl2F95z6ZXtb+URNwIFJ1j77VQcwlg/saAEzHfzZdiDJThANLPxJ/9n3GhG1iaL
mpFreUU29TEkTOKuIM28d6bXYi6/YQgUz3Pl/BjpvHtTUUEDIuY8RB6zFW7H/mYGq0ugKOtQfFG9
ti+uPkYVFhAdqxBp5B/aFbCoK4TGQ+kckE2spDPwpShfzdqFyOooH6yayO7W2G+MFhI0NKyQmKmS
/bjr7+aYIIMA9ulxyKr8QO+4OOdjbu1SR+dXJ+AQz6ac40mFWyaOlGku/xsZuE+iN/SqydkhmX7F
nqglV8FV6uTKGYtOhyYlKGRzRcOKhFzV4HiQuitkM095F3QXmRqHPLXDlaLX9+TnfbUZ9fSbFj1U
ak0SFsr1v0hIhh5nY/ivi0VRnuBnhKa6dUmXeqoR3rH7S75Qx8Nfxpn5lKeQYNjkslClTPMrUtMt
OsLsHS4c6PbOCMA/tHa795cIkxqs6RINs008ME3+bIPcZtGZHb1hevdhlX4OuIFGV0Ie/ZrqJd7H
VDr5nIFWLo3f0GOrCkNjazJCRXh7qzurpPYYe5qYw7QJwNrQJKvLWyMXRTYSbeAIUGk8QhxWWeJ7
myjRTyV98WNOjzvjK842TAPLaU37JulnMtp20EG1hOMBR0o7d2tOwKkBWt+wwTFJYvUA+r0hUqRj
EEIAbqKqv9gy46N1clyAJpsGNEP3Lm8OaTG7KGoIPCJyHBPvUwyVdgM3ZdN06YvnVwMZBVthglBM
oc8xdyBaqc4BJYoU0ko63qJlboHb3N5jKfkGrlTzPwfCLHPsHWjnjd0/MlLvn+mi/6vo83sJyqf9
r39Z4l//M3TUU76wLAsBqeWY0hI2t//68RIX4XLv/91Gy4cWFOz2a5K3RkXrtJNnmC3Zmo2Vt4XX
Mq167e3lgLeXPfaW8+jSmsPz33j6M7r21/h/wj/l/+/lyCXk9PNlHn7/17+U4PUg2pO2ZTvSsWzX
+5+vp3Lt1M+tggUFNOn/5e5MeuRGsi39Vx5qz2qjkcYBeK8XPs8e4TFJsSEiNHCeZ/76/qhEN6TI
hITa9kaoVGZF0Omkmd17z/kOkJL5C0bDvYL+ceaZunmuVHeFiGO2nSsDRcrSqGBFmOHILYx7q9We
weRHB2/QnkV4MMucbSLTrw1s3gXaMRocmtp51fCeePQImKGt6qi+t73oDNUyYZnE9Np5RLi5Wv1a
0QYum+88HG9NDuU1UemT3fbXdKC60Nvsmjm88WkEJ84TN6/qh02kkZfqtZ8R87cg47TskAnzMVGZ
OCZ+9WI0xghqsz6aBh1kvbzS0i55Wmg821AOlir1Abgi7D3H6kHTqUlDOm+rylefRfrc+bWO9YFT
l5GNd24W0VqslLHWJR0hWZg3i3ldn6AucPsU8luafSq19oDQjYAFXB1rbCq3Mc/WNqedMiINveTb
zJLkLp0mE9PeRBtiJqbXwFZsQnCA0qhLnGW0fAcYgjGWUcYzYgfsdZn34bPhTfk6xP2G4iS3OH/V
aydqeTULTjHKSndqdnP4WvDqISEk47H+AhHrmtj2AF+oEpvO6NeeSiDPlGyv1mjco6nfm35NEZKi
4imUuzJS906O1kuHAHOTGP4+MGLFGEePN9QUD1ls7k3RgAr24leb4RFcVdh1s1kXMw4NNAVR27LK
73SUOhw72arJ1EXlAyMhsz9VxDb7PfkUcari/TDvjBDlF4x1/OXv3zZTfHy6HaScumm5ShdSUFv9
+nSjUfT0zAlYex1sn4z/uIpqvIED2w5eXezbWNn7kkU4wXy4rUjdBPrSbio7WBZp9Rn/7q0T7lHT
cFuLorvYwj+1KKOYKRKkbffEkCOqhV3OeNZkprvU6bjihIQQaPqIshlOY8+jpTZOSXiJHwdf11dF
p6xVOzu/Lc3EeOrYnBogpXIki9AHee8lhpnNjzvxH2VUb7/ll7f0W/3/V0q1Itb5f/3v//5ryVu9
NW//9S2jPT7OH/V//vUcfmuyt5RM6h9/Oa95THX+b0S1Ltx/m5alXJRrwmYRdP/1X/23umElFvLf
uglTiMeHbqoprP8XUS2NfxuO4xiCNGrXsJRkia/ztgn+51/Ov/kPpfqPcql/fWIdi0WYn2rrCDNc
6HPz/vHT/tB2pLK2VsmQv1AzoSp9KAFb8MI+UQXli5/uxT8s/1zaL6v/X7/NsoGiGOTxWYLP//Nv
w5CpBaLs3b2t+w+yhUToRwAGEmtvVKAA5EhOQHaqjOQpN/VnCCT44I7ToGOqnCiHdghtZg87XU3y
msbsSsG3jjmwDs0mA26/LCqq0SA2335/3fNl/bRp/XXZtu0SBqSUtPX5tf/pJqVlSTsv5bKNovvS
18WdrOvnQcL/ApnjZ/IOkcFq7OlM/P73/vjBH36x67CmSE6SBsrqD7u3oWltXueRvYehvyl9G1pK
PaxIaXpjKThUsJUZE8UNpzF6/H/43X//0JaluyjsHKEbPLUfPnSJ1xNyutkenEQjFILVeAmTrN+m
2fS1hFlycoZ8OHRsBEyMgtdqGPyHokBYbpXJV+Tp+VFINOUgJBys3ZZ8KjAis2C/jSlwwN9frPyn
i+WBMnW+K6pzl1T4n78hhGZZY01jd8gAtB06QipuSdJ8d80vOsDNTVCmCjYILnyeP8pVzb7Gkvwx
5CqkLUX2g9m1rbaQ1kyHcEX6WKX5F+BuiC9wvjGv8Y9x1uwtdKw3JhNb7N4rbaLiyuup29oyTc9+
ox4rPRO3P3yy+QX89RGwLEzGki+Dx8CUH74GLVLlBKy3OeQ9E+9U+v59KYtHlxAhdyxNogo7f5PP
43WHiOYymrpHTrDx1ohI3mgqHeHE0J+gwd4JDjV7oi72GYSPR0ZGzRJt/3iuSJ65i+eE8xZIy+H3
16///ZVnwXMsniGwAAL49q/fjJcTrlNasjkYKZjC0gge4h6mMKBrxZkTmPyEV80fsg78nJucixYR
RhpVIxIVaiRPq9zTjz8Ypf7p7Zrfng+3lsmezlNu2K6lC9bpnx+aqkso3HPZHTAgkPeDJIvwhWUu
h2OZoN5jygJvwYcsNAhaMLPFVbpJe/GyZvzDpaj5YPDrpTjSEYYjXIVck+/510sJYDw7ikMRL1te
750cMpPm+ch8uuaYmuBXTanwk7poszAKF0yPF5yKzO90sV8J7sQYapCg0geltqEhLLcUUuWre4Va
Fb9qPWIVreP7xWtuXwgd1Ndlrt6KwZl2PnJuKBfGTVSdj4Q8u8vTLDsEZtCdND/cuhVTgFnHhKXd
s1dhlzSnBmH0ErwDxwwx5DuaWtXjYHPoDJXyLo3ydHKNqJsERJcFkoz0XGJxXssJEHYTmAKCdBfd
TD+GSyrC8QhvbI+r0HwhOI62mSCzQXeJGFdGF6R/uNOSjfTjnUaEZQHcF5h82fJ+vdOMHgw3lm19
KNMifeQaSJvTfQ+IbvotIHb37LYlQG1XTl8hPlB2Tgs5+jG9vmSci44SGoqM4QSDUld5tmuDMnka
SsTRpLGcDVvPHprvygyKZ7JeX5I0S05VxvAvd8ry+ffvlpwf0A9PjaELi71bskYo58NxU4uQ9caW
qA9+OzIKyNtk25No80gYW0UziaiGulb8Y69ZtzD4lBlDdi/cGo9SULVHjCMZEiOybLJxeukJgb2M
hL3vdN8n0rirz0PerYYqsv9Qk/7DYu0YpqsLYRpsao6Yl4yftlOzVZZi26ggW1vVLB+Ndq0j2NdC
rzm10+QsZItUPOpIkIv6qsdv0ED4VJr/mVQmCEp589xSutTWYKxG4ArPZOf0G79A8et1QDi9tm+3
rJskxJYey4eNYI7MuJ2uFxYQZ2xhmPwwaIGpuSOeJFv9/ntxP5QB7EGOoVjxSCJQeI4+HnPaIepU
5zrlwaK5tgWsNPc4c8j69vBuN8YLO1hwcIemeRNTw4S6Cq6qjJjn5UmyVxZRu+TDLQfLVrAwu+Bi
nQ1McmmoMa4r1XY0GmgVqgwJwe01xnS2t3WsLthGTr3JhFEj+Kj9dSga65IXoXPO61vT2G9lRAei
mLQTwQHAezp3WiKSIGisLbIN62u3gnqXrb35u3ebZFhBh+6uIG5XWWM476VCmqZPHchD6vPj2BN3
ZBoRpCiP7dEQuGfj6NFCJLQdlHAAD7ePGn4QxvOkWmPyNfZ5UmRk9foF9RySkzAQzifCvcgoiJkh
h0P4OKqcEF00JCvNf8h9R60G7O1zmXhGOlsfMajmK9g7+aUUsY9Q139MQtve0naPNqlGFqvvGs4p
k+aRFrl6GL1ZwY/BZOTpQtcafyMkozzEHlK9EnbO7fdf/Y9T0cdX0rLmtVxI5RLT9+uzXYyirw3N
zQ/tkNC+NdDRD03lbjjfqaPES0xGQkf0nJ2yjYsQuf4gN4MtiARk9n40Rw+kdDe+gsqYCDipzINR
cQxJax/1I2FgMHLRUPvlY0k4RkqsJxHqiNg8/0XTXG3nYno5u0G2VtHwCZGY9VgaEZHjbjieeoFG
czKS5IQHAk20X6UvrkMfULfbb0TGIO+tmXi7uqVOFZS2beeG5Jn46lHmdN98O2pXFLEpma9I5vIx
Oo5q6h89nw5DVLna8wTTCjKPIMmJkZhUAOAmz+j3qRzMA+188w9H1I/l9vye8X5JFj7LsHTr40Li
t0Pp9BgiDnZERoJRghQnhgzsOdXugeAKubJqcgq7UfVgUCC8wohXuxySNiwib1N2GDWaxgfWwNQZ
VQj6LPbhlUS3f8ob3sMoDKNrH3X3sRVf7d7On+oRqT8BiU+dDZzCt4m7cQw45Z2w9lrYlBu9r3tE
wWO1igmt/NbHJKnKlkEOl7eHLU7Fz6UgQ8294++fvY+9Pm6HK+dyweC05bicJH599uIk7Flw0uIA
Lx7srm/Ds5x30EzY6s1wkZxMYUI0j6uWRtFLpv1QV0Hg5xdEr3stB1r4+yv6cTj95W3gwdUpXSWN
R6XYp369IncKG4R+Ln11JjulStdkHaG6n7KTHAU2AmeFiOJgDuYR0ggVXbzB2rMIRu0A+nM7TVsM
nQcNw/Mib4mU8RjdgNP5/UV+LB04lHLmskzbBg/v2D9q1p92I6i3IbKjXu3xaKGxcoqlnCpS16H0
LIqGPlRuJl/8NrzUE6jA3/9ufa5Lfr5B8y+nssN8ZCgdI/t8cT/9cgfLewo9Ru2ZyIMgFVURQIBB
H6Kq+CFNs2DFkPXB7GlwxS5xVFjwzevkf2PcjX3F7j8TFYBnyS1JnW7TG/Sx+A+X+A+3x3YE36Ct
mybv2ocGQeo38CtJatqPWnepDVTewsWDrH21En/b8RaFGSlOefaHik7/eLbhyeERVnNRN7eLf9y5
n+6MYAscILSRLULWPXyr9iRlYy/GLNnaJKwdNRGQApciX7WtTY/m+a6grfKffnjdsFw+uG7Ql+EO
fDhgmUwkLZp0094Mpy1ytG9+PMN2e5sw91CHVOtfaoj0D4HX3f/+yfjbg8HDoGP/NaW0afF8rE0Y
XRgiKbthVi/EG7OpT76ikwpjzF6UCgyEbkn5h/VUzpvTL08jnSeFMljRhzItOFS/Po2e7O1JYKjY
T7HY4gCnsQC3lGeRKf1gGe7aUcFN+aG2pST5XkISOSV28khGU7yOuujUJ+o1mFrtbOgD0OPJ1u8H
0YwPnqPe4wZEaBGPwTN7PdgAFqtDLUkv+f19++vB+PlDOAw7WAINmlmWq3PM/PVD5D0xWL3rYShJ
tfuxsJ8NE/nSaDG+Gx0SzsqAARj6N2fv1FF2pfeRcsYJYS7i71uTyv1WpHPCQ9hciNAEEOpql6QJ
9m3ge0dPOOXFR/J+KYL3lg7qWXOi8ii17sxsxborExCjKq8fo1FmzITdbquEwoiGbRzKmXtXt8p9
9G0BkuZLLYsFodTBuS4G6wBU+oW5OoqhsQKK5uvnWnIG6C1neHYcyDroj4TpceuiOtsR44FAhynr
U+k/tLYfPtQ+PrcS/WQd6+JGMFy1aXDiQ5wGj41sxtzqTak2wPDQect+QzQL6QAcLE45Sji+5AHq
Z0FYEw7ndQwePzGTm1MwatBcP9jJ0ML94SuGy62pjp3j44Nvxz3HBV7BMMcUEXCEmIpxromADCYC
UDRMN0FKA2p8tIACVhBzlwGq3bbgdAhYxzlhPhRzIsjL2CquYpbAYmqEr0120pJo1YjEpLOKS+9S
hKF+lswmOU/iSOP/t6hwZKZl2wHrAOwmqze8r4yqkzI66DVerCA0qWKiq46k8ZIoPVqkMlScDrU/
LBQfq0pHt21H2lSVkofub5WY1cKLGHO0k3ANwXOHTCcz69qlAVM994817Mf3dP5tronEnj8U+9aH
Q6bSi1a3UP/vIs4ZfNJPQ5lPnzFf+KHce6TlreIWgzL6Lp3kVnMldPPsAf6MMQu8ZFmRbk1bVktS
H+o1wbOkJDBdMDpNrFJonouoRBIEZ4wwltomY4s0sd+/pB+7HQ4dF0gMOt0XSd/jYw1Or23M6wRW
XtypmINRGx5A6mBhKBPSy9A7LESE20wn8eIPteff7xy/2RUGpGXX/oemJnFg0o+SbpdryEjJrkWA
/IfzhP73Z8G1aOXwGS1OPxzIfl2A9FRJrHGy3VkRYnDcwbsKm98iNUE95lM3bQwNI63h7Os5CtVB
671LM9O9UyOElAH36H2FZoRVxF/oUf/pP771dEkthsG2tKRpf1gduwaFCpIRkgim4LONH+7oaYRP
Z90m64z2otKxw0E3VX9aludjwq+r8nzbeWyJWzU4ZM3//qftvNCnwKp0dFPWZKHBMPQdn9FeZV6z
dlWPNmcYj0qm+aVDkDvC8JvQzO3SyJmjwP0/NSX/9hhInQmMSWC7KU2Lw82vV6OGVicfB+egHynk
iph8BhoKd+zlELKDLNtekwq6QFolPyIWl+g/EGgwYqedNQQP3EHrD6/E347KDpfEvktxNdczyvxw
EqxMi7msk7Q7H6vmtvBQVfhBe0tMwnIs4lXpAWXbytnQeGAkmGxU7Xf3TAHGVW2QA2hdwkbPyEcn
15yhRNnNpkdM9gKhzu+foI8HQl5XylvhUkaTpYBT6Nd7hxsqxfeSljstsa+69b0o2OQSHVNPg/23
Lted6foIvt5+/2sRGv39W2P2Ypu8UYp6wvnYJJU2lh5ttIqdnygaaq5dLNTsxLLnP8yKYGnN0Q9B
m/oXpNL+hVrcvxR1suY9BfzXRO56DAh8Bjd/D8eHxkSPGQ8PXnFHbqN+clJ1TEdDW0ZVpe1IzFIX
Jxg4ZQp20CADt5aVxjoh2go/dAKmnzIlFJJE96hZW3Vrb5TmKpxrzrcQ9+PRo2RdKPgVzLPNEIKP
u4xAyKRJbn4fTW3bR6a2iWi5nOCii6mNviJcy0FzG6csB5v9V7dcyHyXRLd+IEdCZ/DyEnbasIKf
/zlDhbl0YRyqRdyQsULwMQnS+BruxqHP0D2F/tdWbTgEII4bo9eGBCiidbrqoY7I0STOJV6MqcX6
JIr6U03Luy4NBZIQ4mtWquBepSZxqzDxtz/+0Uf+eV8GBHO4JmS7pkShJ2iD7eijG4e+D7Ck2dp5
CtvpCtNQHsPKoVk0qmDnNUm+4rXvrmhs7q0x7Z6KJrDuok4cWlIcjw0dyYWcUnHTU2JqPNNyDj5Z
IfdjhlkvVeeMY8MBpci2J4UllBk5TrMwqMM2fG3grIb0jpeccED5TqK4t0iPcpzmPQ+M8ZMfI39D
n5AgN+rqZell9n086rixk5y0B/ldz6EKuEIbHgrCDysWtjNADzRwk+euin1BmNnryIrCVy46KINm
tamlQkIClvrOcKetZmBsjHuLgHQnr5CymeMn5RMcGlHnH4oU8INdh/0S+bu9GBQBG35A26uPOy4V
IuO6zabsXLgc8dHxAibT1R0uh2yfYbM/am1CWKzMt3VIZh7BKcFTYTHMabhhC/Toux9ftUFLOpjK
6M0zYFGhh1g7ovFv3vxHVURkXo/eQer1UTquOk4tYpg+IW6moPqjuUYcwqQ7G1UK49Tsusn27yL6
T2SWAz+0XKxevnE2JBTYEo3gucm7+6j0xS5AE2P4tvFEh22hN2ipQzsWRNH1K8VKqjn2J89JCii+
ZOR5oUHqck0wD80plzOzE++n0UOkTUosiwZxYyNqBIodRGVjLu6DsXevMoA3Y+f6e9+Wqx9lR4GN
hIgkDxOQNhAdUkX6Af8lySRBTqXWmYw44izatmLKtkXn658JQY6bd4kM5tWqRA8krYbNmdSz0qzc
cvuta60i0mTM3LhL8uEdUQWzZ+LWtwi0YEeD6/9KLx76cY4ybyydDZZ0tWzxKwJST6JVNFANG7lX
r5Ogn1aZ9kTjqQVrnAQHlRbGOhAFnMSZDYA1fzySYzwdUbrUhKwa7DQOTM+K3sd5IINA6YqgOOm8
0trW71ncaNM5JVwIMVoPWfkm/JE4DdeKt0TvdNJ6aGXtQtrFsiv1y5BWzQOZhOLKloN9O7SKw5Rl
1ScmAzgWyNum4DkgbV3QQe7XY+QMx6puvTPJR/zRoCCpoxZuNfL7O6O4b90i26YV3ZcgfyRZcN8n
fX7CKHKvuaO5zYb+aY4iJsEyplY+OlaL2BHvKhMdtIlp55abugIB1Eo4xHri7tEK1jf68ktfRS2h
gIN+ECPeQL85uKkGkBM6yVKUEFo6E9iE0SQa3Wi9PnR6DBvEJ2Bi9PX7aerKi2vAIYu02EGH7gBP
bgNrkdC42TvZsxWE9amAy7Vohq6+9dJfVW0sv5Zu9A3jHIDa1OyvQlSbzonEs0QCmWOo2eM6DvAq
u4/aQABOPzYWHl6y0v1pUod+Zu7KfK3jSDnrnemjNBQ0QYNOEc4loxLiTEYiwJQSQl0MxiUjqpOf
SyKIJOjpQteUDx6ztBgQ98mQC/xDj9wVC7AW3YihmyjvCnfZe9bODewM+whXGgk49D8sjgLwV+F/
1RI3PLF9OHtRzYQZpGuFKIIn3UblhOkO5VxdH9kqLaw44T23xD6PnlHC/da/iC7MgLiPPY+ANdlb
UH3FIyNhtJqEYyChjpGqZTbeMQ4fAHKLfCNijuNOVRZnP8HTPXjz8CZEw9rkUXcBSeMdA7Kk8rzP
HyKVX4O88C8//kmMgb0pg3M5lsMmMNIE5xCx3DzQx3DSvzecbW6OiScTgLuOS6PRz0HttSSjqhWa
826TluSkCmIP16HskJulLgzUlIAIZI7LzOxTGHCFid66PMiOcBrRqVluyfYGmuFg14QOdTDT9W4c
dpGBD0ivsZqURLGzjlv1xc0Kwsi6kpZwh3Avbx5tR1UnsgMOgdHeGQGjde4NGTOln9zrWf1UlUjo
YSOwCtWev6TFbbyorhVrsw/t7cj8YafJMiU3skD+lYOMDvVu1fXl5ybx06vX2e15lOW6DoKljgHi
lSEKsrWoP+GSPNUWz4pnDnvf5K+FLdJNj01mlQDVu3he+142uGR1SnYK7DeFfeA2gPBeTg3J7mHR
3eki5rHubklMUmTX0dckSeFeL9AeJhEa0LANdXxdZHHUYuy3YShv4wy3ItX4mVSD4BCKCjhFUhcM
mlvduOa6dsNoY59rFByT0LuLmd+hsce5ijhhi/L4k18Wd51TFVetdIh1QEJOtWXemIMNWApCRlYx
qOdh0r447FA7V6FeSZG4nN1e186RCDYcjklqG+J4r3RzE3NUOWfszCz5s1lOI9nhkgW5cXKK4NFJ
Y5sj+TiC4cCSz/USDRqoEjllhu1DIGkD4WBulRq+5VZp3jV57m1aXZ6TDBpCw/gZYrjRNYuu7D9T
rjKL4XchJnTbzyU+Xny5REvGPA+1SexClG80Qt+3voJikPvf2b/tU2wYzTZfmkmXPHkN59F+Ykin
IT+ER9bsFdPTo6MIxwWqcqKhF6/HkEQShrLj2myCcmuF1rDAy4Nbxfd5xqrGvAeM8xywjWHy/25P
K18Ph+c4HTcYvOxlAoXkRP8mXktnfMSmllxF2jS7fGJgjlD5mf5b+c2Ec9Ypfn479tm7lgoADqnh
L/kBMYncxw7GBmGvYliX0lNn7GnqTF/tWcdBz7V7ntYeM9fAVeuER/c7qD3vXCJkJaQmf6tdmJ4u
IN81o/7w0DTRuS2Uvy50vTz2JWSTMf9uxSOdHq9Pt0PRjhS4/oDJi1lEHrW7EtDVPsIXu83iVzM0
FOYKjjiN7z72UmtPXm19J4j9ftI5QJRnfwoFKMWxO034CCFX85BLp3sI67h7aItb6g0uMRIAp5TS
+rPnWY+yhhOBx4Yxl8V7F6TppovoZzJOT9Z62o+00kJIixb49dBV4xK49LDyBA5q+vSoa8HFnExA
4al4HNiYDwNBootGlOKgTy9Jq071ODLJoGhewtBaE8uxIRVcbSBiEaQYD68+R9517rACtg0RNbmw
ESANEI2QbrLvBpNoLm1WNpdJ9EezxRZmJfl4bbPuu1UDlsOWvGBk9j7ZGaNRig/RdrQnLXSsVJ93
Cu3uwvL4YRHpClvTiqZlzBD2Fe/DLrE1j+WHb0jqyIgjAtbtoVrrfFWXmftj5Y9ZRaB6kIXvrgRE
3QuQPXoN17X4nqM6fqx4s4h7xZKtxNSfW80NtlXXzmFA7WOue3IN34AmkelEh0zrUQdTlTB9JPoA
f+Gbi+PwWlbghkgsTvemMw4PTdfQwCw7fRnnNcz6xrdPQemQ111rwNJE725q4XUkTtePiIMc4m9i
tWHFKvY0XL9pVAlvbdevWq1mu3KKfhOEyPk1mhzIiourhxWCdMDxRbPlnQMzYRPastwUtSTlUfPG
o0WZ7GXRV5rc3nuStGdcH+NCIWS+zxgML7Tc17YMmTnOxuO4dki/isyyvDdZp4qwE6uiABjYdqRS
pyCGdKz8K0v03wrXp+p09Kdcp2Xj0JHe0+8ZZ+qBOEgvB4dcuM1p0DXG1IT1nCvA09vcHHN4rqTp
Wqmer6pG1vfoy5Y+/KwRis5tBHCj2a3cYzQIN3lIUBul3ePQpZuxy+r3pvFMRNVTsTKouu57HRiw
2aA9hzniVR3ZK1NDb7e34iOOrD2U40UQwVxrcQ7i5uePzMT14cJH7L3RWXR23R1KmupLYm7ky9QH
DB+m6jr1hGogLafp73KNiWO/kpTWfbabHiJRPUbbnOfV9lL9NoxVwWTVvxsYs8KTHzeJB3NXsz/R
lnBOBHqvWqlZx6Gog4WTiIvb6eZaI31hb004P9JmNC4c/yIqEVaWlgOkienPHT21re3y2pkUvKIf
AuAIdXCy7JfWxshs4s6/g0M7bsw4bs/paHbcqxasIziMQTrmsxNGWydRwVuZ+xwpQjXBmShfCxkl
T33MWqiKDFZMNHnrwsS4pEtizu2RbmThjNqVo6Z9QNZ6G9NwRO6AJCyshmifKY+0sK6UnIdtbB2G
ec1I4Vr3LplYYJ8uvJodLMsaOEDcFy+CVN5liaukY4SzM+tQMaQgT64mWzv0+fIz5WAwi613p4cF
BG6bYA3CvN6DdtGCfN5Q+3i7H6uiYVAvi1Bep5zQVsIGxiUSTcrE2dSgjyfDP+ppmd2BiIYq47r1
1u/rS1WV+r0+4P+Po8w4twNSMnLWIgA7FEFsxiQ01+E3zjwZkYpFtJ272usChs6O+eXKDTsIbVNC
CTcUzz+6hyk9gLHp3/n+VtiMvptafRMZ23Wj1xzGCspj9GgrUu3xreocXEHyYWRv0h0WTPwIcty2
WshWXHXDZnQN9vkoS5Y6dtNrmoYkcpTlnd/mKEM0tzpafnjUKTintJ7z1nq4V71gTFUDAOqmEb9H
U74XKYIU2V9lOfNAgkGH+UE4aVoO3tIux0ultOQy4gBFGUBMfAtNdO15tM9JDTojpsNnN+8SBo5i
ILLQCjVjU/eavdZwVcAzMNRCpb5c03M5jnmnM4mtG0CqwYI3fkWQVXsrmXPUVphth9qVL1BtnHq6
0OmB6VQMx3ldH5kIwyLTHZR0JUZkqi3PR4NYSx8pg0kwJ40o2xjcI0KXx4T68VNsizUnCh5ZqvBT
aGJM06sMuBiQH4ryINkENvaRFPzrLXL7M/hqTmXEsW2h3TzAx+PbtREgROzUOL2o16C34V0dZXBf
WqBunJlS1BNxkIf5Mg+8HfvpW9i5/tWKVAt2UQ5rm0LqUzSZCBSF9WWUx9hN7Avsi2dPm4oTr/Zs
HQw/hxHKbs7ue5UmKAkBVpYoQzTQhjXbULcU2buwy+oBLZSJcHZ6JrYDZ0sN4GhGe02VBOZOHo+V
gz40yhS1CTBmu6sWdmdrh3zMy00VT3e26B9Hzi6cd8JurfW+A5hVT4FtdbeiNqFYaMlwEZ33KstE
e8pbyHoZSZNtFhKlOCj7uRIK1ZU5FKtIpYBzM1YHdFHEjM7/1nOJdrJ4PIkgA9jjBOZF9lpwR6KF
i1iEAA7LXnTKcPjCHWNpWQUndC2Sh8jtHk0UbqcoUdaJ3FxNad0h4dU/YGsi5TWMQF8z+dt4DcTt
pMqOed8djaQeb+Vkfbd8vT9EPYVA1JDCEJToLf0gbz9P7yIzvhB52L33mfet7ejtzPD7lUOK6Sqv
qm0ENLaqU96qLvBWHMmRM3R+irN4bHdBZ+cownS5L212kIFIrKrR2n2sVHgkS7vZVS5sJGH5PN2x
ph3TTGIWMdrgoVYE8+UWHNiykDc/cNvVX/9L2Q9p750TiyJMVS7wN9N6cSD3kdQOztxIAGxY7rSz
Ums1Kn/i7nHAnyx8umlLuA1B9fnZwUGKqWZDKKvz0DCWZWbY6F+5uKWWjcmmrYpuVwtB78gR5YEX
X7s5WvDVVpX21tUQO5D2OQh3cp5ULwINyMJuZHn8uSAaZwWWLzq6GANfXO+zFVgDRQbULrzk032n
UTg4nZZtcXBXKBBPPArm2shlufNpZOk4AB8H0x2u8Ba+4ZbkAOdF3s0v8RoJT3xzR/XQUAnO+8Vw
ttLSWvu+PmygARtPESpTaJL2vGwRO/WjykG99z1uaAFoPqpFQGfjfgSqvuawCAOhd2F/68zfmopz
5Yhic9AVMHlC9JaMX91dmdSw9kIkehKHUMvCSLLCEx/u2JPlc1CUsFeXKAS/Sj7pmUb4MCTb1vdp
ZYz2c9JVchXGXXayeCWhscnc+pwSh4QiL8hvpZzLE53MVT/GemQX0a7x59Sy/M3Xc3JtdTK9hrZh
thwTUkd2QL8ENqvhKvMfvdYBtGeY29C8j6QgcZWTJmto/Owl8XsZdQyQw2Dc8W2+8DfmvqFVLexs
om9BgA2ZdkvXdoKtZeNcHXoPLqgv7wkMIxc7N4I1Bm79vqJrfUnMsNkNiuekrhqig5NMnThU5be6
j97cLOEBq0qD0EBj2KH9WbbNDOqksbCJaiAQdfNJQDZZjXFgr7m+4CgFpuGRq+HGPgs2RIt0neVo
AGHhxWmPlkSI5GjtiMWkIl7ASsoTKOxgE49kDRctdS6IEvsLMJoFs7xpbw2+tZWt8+7i7Hoiswv4
S+xl7MyGf+lk3a2kLKI7GdifnYINnzww+xEAKTtu945MK7rZIAduPseiNZHG9Uq6z6md9W9w+1/t
YQofgH1ZhwZqzvrH3+s2mNBeGI+djoTIcSFkjKaxH8M+u6WuxXfYJ8GXCgJxUQ9gUyxKB6lpzs7u
ZftQ2M73H//BqLJn5PIb3y3sBxg8+co3W+eaof7etVnxf0g6s+VIkSyIfhFmAQTbaybkqpSU2lUv
mJYqdohgh6+fkz0vZVY91T0qKQluXHc/TvFoUqyQLeCRFhycL4nRAxLz6uRHQDmoJm3/9pyKkyMi
YxY2oLW0YOHr2D/S4YfcWZPGLMjfh688eVxW39xDlTN/dzRkNnsnm5I7WadTlONROFJ5/s02P/2c
GEai0mtZtzZIHGvZskGkVC4X1lcapCIs6GyGMtRZV4b6clMnsfee1cUuGTjAyl7GzwSdg71hGCOg
Ljt5rpn9WICYzs+UBci1rvVBOm6IAgnOsErX4L7yZnObVx+2UsvboohWu+UwfMnefhZBavw6GO4N
asrTTczh4hHNB5PpbGjm6C6jiCVhyfQSB7p7cdMEp321JiGfhfKP8LtvYtCbCWrlVaEWn6DSjpFV
9M4XNwRY7N9+fQOAT5XNtm+1aP7srulgPmdkd9+bTHUnz1l4RG+/BYbPJ2QU4FvVXTblwWOzCnEV
3qNtavH/33h5be5MmkjDupzNF1n0ZrQ6yQ0oXe/zwmxfhxXeVs62ohH+cDbsX9X1klXREJz4RlG6
JnIzKoVZn0FzdA+qbW8Co2f9wE/ict1tRuXSMhFwfDu9fszGtr033BKoCbCpXZBUVhgP3UWStIbN
URxqusqBqbGmIPfe3Kar79qDc0RzIMjj1a0gVoO3s/r8hliFaKJUrUEFT3QtljeYE7zXU5XO6WlG
fAM8xwGvqiXFB6wZo2kssh2aYbk3v2LbCYdJMa2jZO2V09ufs+alirZ17IaA/T5TpRsCGQVnkDoL
zDO7vAz+lEempS5dqXy2Yf2yrTx3fGWLTYVi1oo3lj4UHJMcfuOG7qQ1/4m+ouHmduwnc+pSY2/Y
+wAix+PYVlkEMKTZzas1fOLodnM1fXk+F0rhNeUpLWP9PKfVlxiaGVhBYdw2yiCXe4yTtmUsLzm8
q7PZoRbWUq5k5WAp41ocjlPMnGpasOpBY8gHLmXOg/KUd/BHdRttoRGQmY0aXISSq1vQ+remF8OI
6FUztnaRiMirx1c70/LQgP3e2HEcvHgGzqfZ+FraYOKnbQsIDPuMBuBwXsbhKEvVPaDbzfRLMBpl
hU+fIDFrgy/r5JkzOEJnPZSiSsnULNNTm3/NZeIeGbN5/iajYG10nxS9ulQtFH9Bqpl+sdEMO6YA
qq00js/eckIgi1VkZhOdB4sVAfyXjApdt3FaKja7GepTVapvFhbl2Rlo+UN1EWFbGw/AVwNw/oF9
+i+GUSFKJHUV7BbhxzsfKxz5Gn/cY+d+oh8dF5evH/4zoZex84wCG6D1xuUD+82GoErahU6pDqmc
170wMdJPoxXi0XlK4mq6g98OIy0NbC5q1kRayG6pKaKi6ILTbu8nt1NkyU9ln4ks6kZ/l/9KVLtr
S/jvdUH2UJpnrS1R9TAAUAqyEmwGg+Tt81mbwPa8/H1WxqF3NKKUXZ/Io/02wXIZTD+kY9PbdvPQ
PdSKPWMTDI8uFfCbYraXu87WLtHh6dbZW312RcH1YqeZws666uGklNOfvrfVR7f2PxQ4PYgmd7nO
M2O77TJxrckHdFXLvu/y9SEzlHOdzaA8eqvzgmXrKsaiPcAguLjKdumwNIatEvqTSmQz6om7niQX
xk3bx6hehtYk0YpXFL/8n+NPFFq4wxvGwIeV181tPa9fZFMPkTt6LkUv5XxM+UAczC6P7w28tFt3
zKJAIyAQ0nH33hqQ+CuQ4AlB1pFyfio7LV5d+LmhRVJpB003RCxIWXYmXXFuZcNr0HRfAxRBFjgQ
XisaHanVDMI2d8at+4emOf3dIARuqrKuHm1rppYiX4k1kBVx7TU/e1V7P/ooPU3pwjlKuoDhnpTa
f7+MiKUUycR3NrR0yuQmXEyssI5lo52LInNAT0K/vFGc7OH/Z4dJacAmTanIaHWClnt7pLoYcp2p
AxskUOnf54Iqdn8vQfK/FKr3KbFADOlXh2bQ1CFJp9BVu85eXspUbCdCM+9KL8NFA+TMlvSx1273
yApYYUin9A49x3r146goA95xU88HtkBGhdalogbRaA36Zzuw+hfoy8BxMzdaWAy9GC6IIR9CmQUu
7VUT2aIwY5qO2uYyYcyvVCvSUWV18myM/t3ER10kwr6qumBm1313rPh74VYE+wdqIKUMR+QqPcdu
40ctx9fmvwevcvR8P3eE0Nwge6jA9j+1yxsYPCcSpcsRF+hl2y1z/MLy+NkvYHKs8YqyIK3PjgxF
uTjms3ASDJfUg0BYzLMz3crOtvADuS2BD57GsuLj5Rev1chzIdkVZAREgD+SKcbU2zZ3Df7Rva+G
V0d2+1vBHUYtK7grzK6IMD8sO9jpxdrAC4Ow8kTxbP7HiHuW6ySuzgvHWs+2sdnMY1Cck6kqz5QN
J8fE7YtN9dR0nvNSGfc+JquTkxkTnyM1T9u20ObOo34kqLzsYnF0I2t53UYCGsMkuhKVMxCU3cZ8
TSaWfK3ZokPNz4AsbEi7F18nICnWltnDX5xDztR6l04DZocaVBOHyUxIZBguvInnja/uyAAUkHT3
NSrezjRwGrhkH4i1VSf0n+bc+M+AhHbpcM6teTklccHlwDQDoqYE/ZoUoINiv/KwjM28KRJLv7FQ
YELwsqOz8NzmyfcCQvc7NgA6tvb6QZpcURvmm+dgTvMNwk18Cxe2D/7FnqhWN+REQedK8SR+hHt8
BjtLwHe4QWew6SDsD/gU7Qkuf2E715Ezcpe68k83Vuf/TvdsoEpJUkEBQIEQZK3aYyKI3BS6uR+S
mdqGzH/yWoAiCN0ZAllch7LlzVq1VXAlNFWdZSzGfdz81ez1Hhm3KBGMwcFmN1QiZneaYtatCc9t
18cx375mBppe+B+57VTXGayfX7XZdY3TUMNPz/h2mKPLs1ZnJM1qlyO5/LLzH+hQ5pM0ZkBIvrc+
25b3huV2z11leRwqA0aW9IG+gsg9DbSd7Io6yUM3A3qvpIb2T4QTgoT17eXp354E7dbNaxG5wHYe
/vtFA0ezgiByCQJO9ProjVTJ3pzj8YG2SO+mC7XXJrnQiGpcA5gEp2pu/85Y0qImj4HnLWIIV0+x
elTlcUj6L2AlLJn5vqKcxI8jjLltVyJGlAXLoz7QJ0YlWY0Hk0uyUQLSDyh0g9ZT0KR+C5Yl0QBc
Fy2WTArNjUVevdQGauY8I4R4sYIYpoJNXjCzJ/Fyj9EaGhBZ7diZf/P42vY+/6Kh/gQdZOlM3+vb
8NkH72O1cA912xn2N3jn/nGdMrwUXCFaxT6wGDOccnW9QYDCNwEoI6nbX5DqyMJjB3SzY8NPE7FF
LnZU6JnNg7uqCNdBy0urPS0IdnTDpEPEt5MSaWg5BPieczYm56or5QPrTHPof/OBG46gs2SbCOOT
lXC+NxNO2tKZnmO7e5fu/BuzQItiYhy8VnI6goyISpWJLfI6Rk5Vk64aXqbOraOyu50ykmemRbzK
veHI4qfd8iEgSp+tnC/9KwMWwKeBnqCcNNcuwPjk1OyqZTXnW5OSe/vWQZy5ObiWbGPwAdw5eA6w
vFxkP+CCcO1TQrWmD2uZP1Kkx6XzfutijaypedD6pVqArcAldE7ufBbQ4Sw+QQFUo369odS0iuqm
FNhP6LLr6QaaR3iNyGFJtZIw83tzMx7HeX1iZqRZYvmhEGYIs77+Hvy6JGCWMSMANN57rLyRuoNo
9cl6p4b+qkZmTyI+RO4rQNPT8xTw82ECw6aQhGrN3DCjgwZTO947qmjkkN7NzeDQTv4uUgv6KL2D
q0kZhh/ac8Vy0uvIVprPdClHfY2vtC+pg/N875Q28P78HCdnnZo+PEY4l5Mph4PV11hMjL8C/WsT
mHnHnoC2cW7TYFbhJnuifDMH+GBUE29aqxmi0pLccZu62wHYDXs5mKBWNqPL/1WzYl0rDe6f9uSD
fYGVy5WpoRmpvkAduk4SxtYwq79zNcJlZcOxMWs2E8SJA2p5FIuvrd1l12QSV0Bn6dGwLAyMc7VL
yWsz2vjPgZ/c5cHnlFhii+bGRspNrx1YeDywK2/L5GcsMNK0yyijYG9NHIFalydpUaJSxeaFIM6f
W0gwSRKQ4CMFAmCbNnlsPg0FskGp/kH9zk6dfS5ru4oG3ROSH2046HP6QP/mzLQ4fFfEKqgrBAOL
6TzxuHL0rrwqHT9Ryk6Q33cZxRxX7Kt10Rt2TjHdXUwjEpTyBOo6mwtMT3YBN7n+ELN1X7M0QS+T
RyNO/8x++U/WNshLMmB1ie2flTJNANwdRZATzHbnk2p3Bq3FpDxuFmbquwn9Y/A1MbTX83zvlXlE
J18WpeMI0zwr/6WUlGyzfvj1CmjfTsnAX41iQgn7D7qOKl3CFIEC8SyLlgRDmyXhOqBLZP+mscd5
NTLekSFlmZ70P+uKSbcbxEa1A/++CZrbpUVL2J+MwawwJ5FurUT8EyYU7FIP3P2dR7UMI1WdsE/d
FWLz6H/IJCA3aOpfx2KtljcToqWu9olFwnsi8h9WE2ghd3T/pcsodkGt77vqhyfNicbaxT0qjG3m
9X9RsVHb/WQ+uHX36WY3NH+gPihlvWKXvaQjonQ6SzeSBq1SPVJoxJN4+zkAYkh/U3OednWaHkd1
exvF6re3v9gCXJoiXtlP+BcqVl5pGq0pBFiuWi8d6vyuHUSKRWLGc2ZQ6wSDEsr6W10xh1APFpZw
ZegY+uso9CEhsRMQoPTbe7iAn4bj39Fh0kOG5McbuzZYzqygBjNwb7W0Nhqby242EFva4DZ90ELE
i+gWS7CNMuBz0f6npdInj08bR8gCI6HO7xbJOyLNXSpfgvnNnNLfSmVPpZPM0SDjie5J+7NiyIiS
cninUoceqCVjMLD+WV6mwjmhdsWLz7CV/PQDmuwn+QK9K7P5O9D5YWxKTLOji4htrHnYBdySOsWL
3ys2BfMRP+K5jlB5+TqafQEksFmDSGO/JUhN7tSkzJj+ka2NwHAnu28S7pKN0CFxgo8udXAdA1nc
uCZuFFt9Njqf9tXocQzlxm4BJwsuBElBoIkEPX+hXO77bBKhmLHizoK0TAB1vdH3piA1Hcwct4yU
ga1mLmSTR1uXtRe5f+1z/3XpehwCMntKJj70luNhmzJ+lWoO7GyRYvNlm1HrsBcjy9J2Pa+V+TXm
KCuygMV4i20WNa1eQaUO7omuMR8F1a/QxLT2/xKiurDg3MtbEELaSRDZmbn3hvzUxtYrN1zIa4b+
s7KurWJfbPmuUabpbC25zrvZulUMLWClOe6AVw7Il3S486hxi65JiPdUANMTgVX1aeDmE97s25t1
nqAb98Wyy7j0Y2grjwoUyrZEL71oNz00DUedLWKTBcAY1po7oz/TwxfYgGtT7mnT4gJuM7lH85gH
Zitu7tYiqgqfGSnPN9woqVMruwebjzGB6y0tivxITXWjXCSYgAmxUKB7NV2/uVm7QIiOeBUCD9l6
jf8JcBoT2cddVtEvMwgov+1EZskX5U75W2bmSwv0AWw0XLpRWBzQwXKfmjANMyEOgeDQjDmCN0PP
CzfV8jfI8zJcoLZtAh2cO8/FQ5sZNyrSc4yctiTNeQ5aHCPj+GOtaN1OEb9hTpNbrbFwLL2gzU3C
s4GWv8komNn2ZQadUX8tQaXvFqv68TyLc7h6hlpO99MNUVvMUV0Vd6O5irAfnOlgtC5+4Ma/zLN9
QaB6DeiApkQl/63n9IOmQO/OtVyIJCuWBt2QHydgLiWg1G75FwjdnQpG/ajpBKhodpZonLm5qwQC
MoFCsR2ytsZHTBa2M8s93zP6mfyntIkf+qwJY8s4rEF3KCn+ZXUXfy///VMoo+FqwUXA59EML8w6
PjXR2dONNioqE+dhYp+aQj1ME25ugK70W/YOeANK/uDW37PUQ7FEZJTmo5cwa6V+x9MpdIqjyX+R
8OADzrOs9YGoZ1UbedrkiYgZnKlRSidm51XR3jDO48tMNdxe0x3c0utidLwAZlUcJVCHMEZLPfaV
tSL7q0Pe0rXW1/PdyD4PBDx8PkrooXtynyYI2+OCuUEmPSui9A6HwExvW9me22mdQyfTfzPwf6bv
+Oybrqu/xBycsXi8wdx7qR6L2SPUyIu9rPUpyMhXx5nH3t7Eol8N0QD+aINXmQBAblwguwItJSA2
jBL1H+8UTT8h3hZ+zD1t0jFXo5KPK67fNN/muh+ZyMjMiC7AVt6fp3QwPqYcGUre+7U/h7RDYFe0
khSYA3BBujFsCBfLeWi5yXegbrFjxJLeNYfYmlNnCG8QBXsv+zCm9qHPpTrom75XPpeV00SV0gqa
Eet8taR7uw/WTeMRKzL95rdYlIuTbTdmxVuRoOEm1RR5qfVYY4U7DYZ1NJeVwdBxP1ZpDdEkUHyH
Lv8SqhSYvFGNrFJ+QTS84WkBXA+1/9j1b+tK7RwwW74Tt0av+EAkb9NX1UesjEdcWS94ta5mr2kx
Ye7FiFb4EFpR/clnvuW99YSTCRTLSHJGl5Cy+qSzOZBqrMoxx1M/3KoAf+DLFntlLVxs/WqrAovO
l2R5qBa8FKkFewsWR9T7rGMT65jlAZpyQ5mS48srhN/XKpAPqdVm23Xxhn31t5jTr5oPx6aqZknN
83qcq67YfgLtBCe7AgrHduUdFjcIWUPtk9UO9im4li3OLMPuHs0WybDOcAmNTVFtKndZ72v6T9Fn
HXdJQ0MP9CEOdlRZ9Uvi/tishE7tjG5Sa80ekYuprSgSV5zJfk1BefpXA7kNFHeCifZQXlfPRH9O
slMUZ+mBEaZpo3Sd/iSkMxZvxqC8dM/BAMDQmj3IN9rDJFbsF9c/QJZ7MfHkhrJyXloPO2aFJDWA
xfT8dYi0y8rGtbBnzf12sDm9Wz39wcK3w72bwiVJk2h6XNH+mTvtS7UfFzsJB9pnKg+qMKvFEbnc
5+IbgyRZ7Njex8q6pl7xIngPUGjsP1dFWp3zdcFByBywUCSwkebMKFPzvivqKiT8EC3K4nV8K82r
g/q+SOSbRSXM5DRNiMS4bmwrTzFXYm5cQdzWXSpDD1nlmcUqzx4+ST+7CmM6o6JTVramNII81kkp
Hn0+osoL5q0l9KWAwXbs6gd2ym+r0ne50fz00pNRbK1Pvaye2fDZoVsGyT6XK9F2amAw345R7MXP
1EbZEDQ2HhwRRoOXuMG8STyYgFF78ivVnDJ95aW48D7DF9VCbzWZd7qSJa22RspXnPVK9ukA0aAJ
PdKQqdcM99wrB7uZt0fFkwy9tA6XSuxV76qz3fKkgHjl5Rt/TUxrXAc+O6QH7ujaw8IJiUlRHwhK
peQFm98FCE0HNDn2zQq6tb41xjAd3ek7txQbqcv4mTJX/VRAvDZAB4haTJ9Y8lVBbANpOnhbA/Oc
90nUzzrAi8SFXDEkFhA+KnNgZrADUFUc0k5cyN0wc7Tma73Lxgc/Ie8MmeFk8dTQeHWr6/bw9Ccy
7MDC7TyTMo3VzraJzYCLewErO7hbcxE/ILSxilHBU2K9j20EzHSeD/UUWPfLTC1J7iS/ca3egPDc
ekhyYjc9d40iKc600YZO4PLppKltS+nDZpWtvReZevaD6l3XjRERFSgpCG3ZCphQ3WdgMaK4QMIv
uaTcDB0imtRyKVmbcbYHG3eKHys0ZLsUS+gYXJamWdDZo3wjDOKqAn5Mt6JDE+poWfyj5U8m3GeY
ixWQEzHg5uen3rRm8EBRaUEtm48EZ7G2xAssF2GTymk/0haEu2Hz0uhmp4iasNByDruMUudUDvOl
Tna3Z+NuhgMbFOPRxMMemUNwwJHRgHTaYL2BkBpkedhYksYa0PJk1rYNRSm8JgiEJRa+poDJy+5n
uVW8nbe1zwKkXWsqX2rAY5ORpPeSU7YRBjPVxho8vXEmS1ECZFAhlDOyY0ECjzuXRyPhKW32tLHR
XwMQ82V1fNi8LiuvOGLS3KHj/kA2O+m0fyLfZj32WGWLnCbacqjvclkAI2r6d1UFsGnSbE+XroBM
WxboTkZkGuupGXigROGzXU7jbuMl/taNvccsG0qsXTiJ8LGQ2wfZQ/ULpUiyziJhHOaei/2E+LHJ
B9p5Gq+BBMX8WMzYJFX53pfMJVZLt4Zwu71drk8gcHGlAg6M6sndCDlzaYyLz4KsJUO3uR8obgjd
mMWM5/X0u5K+s8Enb4dJC5hi/seM+68VlA+wMxsZL8N15j4SSCTGzCy4V/FZyB6Bc1yR7NQPRt1k
0+kuuSwTNSeDzbbGtZ8TcSO4pDYuXwqj41LsGzRGlnAe3ifKCKkVpQrczk+28cw2q2LX5L1hj6Ak
PSvvpOAI6NIbqzqOCdlNeXMYKHAsKK40svbFtfV6HMtx3OJG3lMZc99W1dckUfTwxUWOJgfpLUG8
LV0Haw16bYPv8G10+tOq6/xhcbPPyuEHJqFgay7AgB8V87q4sxI1bkildqEYsGEMuDP85lW4ZLHY
ucujonSKKw0tse7UXARllIW3tpdhvOQD1pS8Q4JJ/AVapv1oSJEeVdNfeX2t21EyKlkDz7aNW3Z0
PotaG1EP1tlPMTrI4HsWpJNtyK3sY7lw3JqJJJ+GiGRET03hnLEMUGnk9CvugXe9BNkWeMRJJ1ih
B2xCoCD+FAk50oKazB6ZaIH8uO9Vhletre8VAwiuVeL/DaUtdt5Y20qam5Y3TV36p06pjDmaZ8ZF
1sRQ8zgXE+o4bpo1Uw/mUHpAadTFU+pKVpEBxGeyB7DR9eNjsnQfy+2Nn3F/LowTgILH+snXvnwA
oADB3eAwEDj7VjnjSgEQIQTVjzMiPn/PW0QVP5wxqPfBNL+pohxPccKqwc/UrlZUT+WSs8l0oWI1
Tvdl6i+gMDHlNtNPs9T3sBPAhS+PXtmBxCurt3xtgJoHNgbZId1wT0+3uPLlbmQm1UF99VuasHC8
qdM4v7E8Zodxq6Abc2Njz1y0RHBbDtG+V5i1S4v60m1tu3lu69XazuVK8HHQp3hZynBasrtEZc6x
XI2dTTJk49nGz5r8Z4Mw+QF1JFAUU+PY0YHWEk7oMgom45XtKN4ys5nODZUEIefbb1lTmBScgmEZ
NxBf6P66mE2BG53kHE88hZAt1YemZl1eGDJkl0SDa2c/OYVyOdlPQ1z50eQEXTjKg2PIQ21DbvSy
mifIazEp9STnCF4xIdpDWOXuHc41Nh0tHiw14rOrfI6V//he+aC2mKt2uEXuE2TBu5FO+kmZ75mN
7hbQEjzk1otHV5pnUPjlpVV2Z5rGF4MHawot+7t1qF7QTVhDMLWWggW5VgFEO951IDLeiqH70qy9
VspQNkGawDkp2vfbaeUO2G6g7KqoHfSrZVqEnnu+HDhelN7zNTUd/VtcJS5wnvQ+0w0ta9lwj5/C
2cwB9QMTwNmmXpJIy4xV5OKwUnZZ/q9rguZZhXGtf7N5Oq8piHJpb50MrXGgAWebWfk9O67qtBBs
9nP7oxN1c1eazs40Ue6KuIh438O2wm3eVhMXK++9XF7QofTBnrs00s9YC7n5s3cRqxEuvc5561Q/
dV0fdMzY2hENrOO2YEOQbbB7mQ/5PEtUPKK1hYWexwb7cax/WzCQkDl4PnEc/8y3bjhUP4o+Hopd
qVaH6H+ehp5kqpglDTRL8FrB9tpZKW2XQ2DQrWXc6KI+F6OYggSjzbBFByVrCnFGH9zOtXAfqhRr
cLfQTK6L6QcrYYuS6t8VgX7i6jbgIzi24zSdE72g7bJ2m5P4W1h5z1Jh4XPJtXrmRUvXwz/WqcTf
ekjrJAgaFIxbgUBNr1kx/0NiNHfukvzNsSMZDhKiqUcfMXLEx0c530pWFOI7h+vyXWU5cutK6C9e
nrh5kOtGhmRd9wc9DMlvFhdLxsQ12IDr5tjjxopEbe3TOjnOk2bFR6ARwgkplgNMhIzf8zMoATTu
TO5VfMzEH1yJ1P5onotFnQpTfWKL2fhunEbjwKvWxbTBOUwdqjSJ6y2z2KSIsANEi4vZjwdpeRcX
T9hmoh4dmRSpXNeIp6MF/3Su/7UVc3PDsizAorQBQ0zFis9Le5rN7jBXfqjN8itDb1dIBkx3vLAt
cMb7OKDIDXjrjAeWtfaG9EK1dTxCfPitSac0xeG2ZAyqQhzKwlyiiU2YsSaPhOw/XDY8R2HRDuWo
qLc0S2xyWx5p8/AmjlPlYX565fcq3eJiup0HI//XY+AKy1dugLB6sbQAmbe4MDtzuoWpczQz7rGM
Pn/9BZ2m4lNOCXLMa0VOh6n36kPSDHd05KlQl5j4LaPkvQHrJZrt3toWsqff2Kn/JrL3T6o0z1aF
GatzWKpl9kE+wTtb7rLS+LForaM9gY3jbD5jnv0BFtUfVjjgnVex/E4j5qtuqNm1DyixpUqtaBFf
EyLG7LM7o9G7wEss94RIOzoYk5jURcliufhTdagPRenz422Mbzw5bBVv/0itXBDtMXkvDRZ1Whm4
4INm5a+8HGZFqI9oZUJQgz/a0iz2MI2nosPo7FnNRNunUJuAflVhcmWqmOxoUwHWnd1uVMrposS9
xjhnT/WC8H+TyMpfVoAdyRmB4MGilOBnxKcZgMZa4yt3WV22XFV0PJ4WfDC8erZ8IbnNCsHAlzzi
qx3n7F1Slb0dB74O1wBXkNdXI0ZXS7t0InWtOCTGwcaGFDwb7EUYtm6gd33XyrnaA3ZEpTadKPHk
o9sHySYnts0gau8TChg3i+/dYRqno65L8X8aPzmLlIPTzw+Owf4rdrujKDsMSUwxKYAE9j/TB8/a
Sv0lV0UxPYBow5lSLtYex/+rfvc4orCPrzSoKnkgROdE7dx4+2DiFWKi4vOaJUEAXjJk3Mf/rnZg
+UC1XCdHMzkTso3egE9xVV+AsAAP5VrFC09eb5Fjfyq/xwGcKd3CFHzA7bOdYZNLbseEf1nWNVY4
JmQ1ikNAQIMcSAPWe5HuDf5igrLDdzRqKblCebxpkhVpCBJwqSfkKjrgWhydVt88xUvSInbeYY48
rKkRhJCT3a0Y0eZlCSGsLJ9pHFrxhS9Pw5pWu3i9N3v1txM5dvUuOba4zwx5G6EtKK2UE/V58VUO
9GFqUZ4EdIjInEYedLVG4KnlTmjzkq/TB/Lbdm3TIJwdflmB39IPxP2Inu+NHlOby2EPvt89EkL8
W3pNGnWkv3hGXoLG/RD5TQnn1ZJ7KdUd08BxmFDk08ouGlTncBlpr9PUEZ61Z4sbs2QZk/qcOgaQ
TwK5VLfyX/OB30TLmpzblMG47upfPizMpYX5nVvYaxr9ZQfylKaUgdjNsO1JE9/oOpSP4hykiAlz
Dn+w3JaLDAO7W3dJbsDuouWRt+AUloL2n1JvAZ6Gzrxvg5TUvd19ECD7qjPjJJMBoX3Ae07mY2i4
7SL1eG0KjM9DSQn65JnyVxUuunwbRLuEKUskyaC/NWMjAa0NwR+R0JvIRdkGqUjQIEtR24B+DH/L
xpgb71DuVxgWeCJBq07qI9bm0XMbxfVXMvN2w144ywT9w32QvWCZxfOaYB8SdgxElbUrQe/+CxZr
gm4gYa54t8kcopr2q6g2yB6d4kFxIvrFt6/beuPRcRVKSgQhm0Bly2zMT5UZ4bpm1ikZKLOb34Ze
d4IS36np8uruZ3FWN2jrgouYkjixdygZo9SHDGK/EIs3kc83FtASRnwMrf5KMMfnOD/k5lCjmf3k
XFqSkj+uSB9t3Mqhi16p+NAlFPMQC+QdlD2CyagOk6/OeQyls2ZA5l7L2Y90a7kvAfWCdwlaSeBR
2q07cCGZWpbN1N8AVg5DjzVP/jEwXJOcAebtGyLAyE6em/50HlOtqerfSWDmnKT4GqoAbFrjbyW3
+aOJv6FY/EfT938KZhQoiS9gLXAstJncwkq6k5qiQU73GzE0z0kMbPDk8F22x1dghItTnnN7vHZ9
Fcqpb+7Z7Y7UpMRrZNvpQ5rsl9EN0cK+So1FtSpUyosB0YhjytwgA5holuOAO2/6xB9h76mEux3S
3tM6o9esrTq3gm2s7m5dSgLR2h8ZLgfMk2ayZSFDBpxk/1078IUlRv5AZgBXRbEEYUnCuMTfDGxk
TnatxqjYzj47Z7IfeMDSfVDCzsu4n2cSYaEp+2NbpKwrhP1VBDTg1VP+SvMeYZDJqLeMea/9wLpz
yZarP0oi+21MU2r1SA3ocqUZhtQOb+ytsFmNZrQwtC5tMLNdXW0/6HZugv/M5otu+uke0RzUiKTR
3aTQN8Kj8+reEuyLwVZc0GZWyfwLJNd3HVgHT2bvRiJAzU32yTT9PxoyFPgTdeBivu8a5Z9Mz1Cs
FRdz2xO/59t6bAb3LStM1gKmgEA4oXBqVV6p+HBCqeGA5w66/NpHGkiKKn0UwNLMNiO+YwKKnw36
CTXv0KOHhWV9Zb3yPztgeMFziOZ/HJ3HcutIFkS/CBHwKGwJelKivNsg1JIevCtUwX39HMwsJmJ6
OrqfRBBVN2/mSf97QJ6PevC2tg8Y3ffnA1Piq5uBnhgN64Kbiv0swkCkLAJxifbdCALRcxOq99hy
nwMnycEZsxRowAT008CBT0oOLBdmdTU2X3Gb/KsUIdFseQJx1xxlyg18pPU+7Idyqwob8wmoIXy0
P2jRWDLLlExtYQwbuNBz5MxVvw1uToyxRcx0Z9gkL/lslnjaNo6ZHMfEPQY9++BFvzU4rhA4sMjE
2iu2HpVlvqY1Fye43JIlCFLhHrsiuA9yDlIsXynrpxYzti65xRTJiAIWD2yF/Zeh7HakToWF0Y0d
77aCkxC5HVfDjEUXd48dTiGiltQDidiyNzb7TXZm7H2WrE73QEJYNbbVdsiYZwZCm3dZhdjhgUnA
kuKdh7D/RTYvAG+gLDXFizcv3YHLtHstvJt0woq+PId3nRd32xY+ipHZL7maQjLlk8IOQpghNZqX
ZGT9IEZQazUJKEJ73z2tXlxQaB+IDeDg8n32E8DXgkmnSX+pMbgNIWpNYfuPonLNu3SpfzybeuiU
ZviCFincZE9ph5yV9UMQEcI4SIVdSy+2RaEeYa5+7RalIDVCR8LT09bT0WW8jcGIuDXwtazs/irR
3juJ+bUIzsraKy5xAiXVsxHo4/T/Uc57Zbkdf9IZnRGf+2y4d4lM7kScV1tL09+gUTMbb2B2n33m
eQ6tc94BhA7l0RgsigntGN+Amz3QUvzULnI82Zp3cV7jTJoCHq3GeeqxyLATIYIhnigkD9FNfKB1
trVe/9h5toSTp5GYbCune9LA16Kf6Qlr9YnuCaBf7jV3fOyALLORscLhV642nHnAxenpZg+x+WEQ
A7wDZ9oXBnaljp5VMRoz34D0V0OzairvFBd5vNNZKvYj0z4LSyYLkU27kHs7RbFgim+V0f6GfjZv
+oRWXV+Svi8NAT2HDTY7JrQPMj5RDF+NYARCGVjKnZo/IDgwUHQVAcnKenfzU6WCnD9beNRchkgJ
TF8uFgc/A78FYICF+7QXbf4fma77xp/5+9f/gjp9zaHAIl3RuV754YXjt6F+a1+r1XyRTcyWyUcG
YpMeQbOjGpm/HLSv8LqmyGJE3tmo5JKXLnjvWwgZEG4Rv8wSTxc87U0LLWGLVTDduUW6JUZc7+nv
eHB5BiEEYuAR7zVQdm9q2S2POLtIkg0dy3iPvpExMCitG1lHZVyyauL8qMwQdQSkrToFjUKRYsZy
eWNVps13RT36eDVTbT6LJeSJnBH263cc4H40g8mprHOj8r/JWiTLpuStNLI3w+LeFMTdcrFYF29C
sw32YaPDvUEN5zK4N5lNL0E3GYDt0s96ng5hJ5eN7w4NF5GFx9DETEQh87LJ6vC/tuXG1QHz3XQ5
t3veRdZpkC1wEJpCiAmaBMaMDTVy6Mbd9FFNfbPzLGA7vIP2Y4nZacneAP1znzIJY2U5fAVzoT0T
HB7Ro6iElYaKRDI+G/8FubNnv0fb8Yxnq8aGg1LKMVlnz5MOP4QwPrq1UdPM9NbL+yoa3eGvddWL
JKUgCvs5xZm8nXz3YbA1njf6yTHV9TkFE/wvhxLtEa2G9VJ/lDD0osohHV4mJfgtmbzwjm02qljv
JLQVbhO+fKYEqDvxBBlpUYP44jI7zPxM2YADMC2bX/dZZphUgFzGmx8PSi7Lpn7rhhCt/JQ7bWjv
mjq9YY55pFQ6hxATIhkiOkeOKJ2nEof/wmt4u5azH9qBrtpKEpCtBfYqc/RZu0+XxGRAilX+scwZ
SyyTgiIKnCPlznu2hGLLQfJsVPmtyleXV0GvYZx8NGn6xLDEF9auyxM+yseiw3FKHi/iMS3RhJS9
nbOKz2Y3NENNDYr5nXTYXXtsAYhqxo0/yI/RLj8+PIM8EA+TmD6xHLKKYjdljbbHOIvG1koMNFi7
2TSn9q2l0bnFxaEs+jmJ7Y2+vlreqlrFvSaIoLxN68XJJpbmZ7yKtXXc3BsZY5/GaHnUKigRHutk
02kWbDjAXG/sTwYzI+mghD8LltEef9BAjWFlknQmBmuvvL2SgHXUzP7ERMRuW9j0kiYTES39WyPL
Rpg+3zq6Eq2e20LMUb/InPSfvvOq5r/UtnktGcO3oMR9kzcUGqZYm03dXmDb7zuHq6sZlp8yY1Xp
1f6dwoB1yGxxTTOmlGrRrJAos8bgdCZwsrDnWozDQqso12JKbeSKm8tJBbZq+Oh984W2CzBnCApo
dgInWT1Fc1qQDCMDElVNMu/nh9hLcbikJIhmRFq4NAYZM7EQFq3uUK/jKmFxrh88arapC2bIc2XA
t8wDUQ3IY9tgNDWkh3+CjXt3qi0XOlnO7ZKD/ujVfNNBTd7NDMet4a5gDfJiaNbGy8Ao3WJpZQlC
qpyXZIT4g518Prswhxe+H4qMLOh3QetK++XMidgVE8aeNE3fSWvw2XkkgzJ2vKNs0r1XDcmuz685
V5a9nznPQUq7JR+za79knXwtAZwicHJKTnUA2JN4HrCDfON6ZrKB2KyiHuAV9m71AQWw8YyFZDTq
d9BBpBucgy16SoqW9tMe5287reAnjS3v1ZHppB3/Ms3KloDtb8m4DreFJ8RU01GK4tGZuhdHdekj
zT7Ap21adjOH5yrbyVjmEXUbJka+4tcJOKxlyFcLZ/wuBTC4q/MsCjN+Z1V44VKuXsiJbsu2eKln
nK4xj2icDy9cKPhUcJEF6+7LzWqG0tjdK/Y2rJeZvxIapXUaolbL9eGQJ4gdqCo+MNeUnLQPoEIr
7ovJqvsE1pNIJIOmQC3NWzZJzgI8bl0adbb52RDJ4xCceEBflPap34Aghqls480WFW54mPzlpQD4
ROvYKRmCX/4eLvZ47H2e0xHa/2aZZ4Q7DOBR5emDMyWntjP+Wt/xDhwlyh9Xo/hXw0ubYSvYJVWP
KNd71IOyCnJtecvLbEe/fRLRgTyvL/czjS08rddyTYqE1nyxZ5/HptR4aybjkd/Yd+Ef+3h0ecL1
uOsTjIaI33EwfJpddgowNHZx9RSGFWvqRO+gmblcoVlhDDlhaxyNetI/BW4V7YAcWOoQC1eQHrVw
oJA7FDOHOV5hC4PEeDEIH+4rpGt2cPzCDbwUG4BLOYZYCruB3xNHgvB4kBM6GrvzW0KvJ6GCmy7a
N8VpcaKYAdly2SwtzWuiZ55LRb7c+WPx49fGTwrChsItSDCOnR6LrnuVyeAibbePcYuW7PW3ZfYK
4OfuZqDZNEo9XlbIhdhGDgJ7HNGR1XZUGwtuDKpfV5gDmhA4WUCRhlpHXbLS+3ARn4mD/zPTCOlN
D14BO3RMlqJ4cK0VTqm9jWHPfyPQhQ0D0YPOTxP7B5b39tfKW94tfv4I3glPeG7dd52d3Q3wlsO4
xFyZSIJhXl7vOCEVO104a/ZXNujP1sGt4I34Hxbz3lmqn6yPCU+Ub7WD86dsKL3B2hAJLvUsf9TO
eGl83vYykLTKIulEBclMTiJ3K5vmkiXjH9SN/DBX5VvD4JgLvvKlM1lbyLpqE+jiQqZ/RJ5zkDWM
U+HyM7KjtWo2Q1QloAWOPRVEcCO9b+5j2UYbs2ZHSDMLP/l307CITEKCj4v1pLpgPrm+8e37nrNN
zAx4Qls38CT0Reeko/DrAFp0uOZUPDZ4KXZdgzsJ9fjmG45P5KV/K5lxN9z9zR3G0XtSbsk1HIoH
2/Genco4wCamLbrDojB2VG/14JjpktjRnv3UD9gAKbmi7COnEUEajLYFuGNEyoeYlWKDll25ccFB
01+mYIDly8wSh3x+zjC+29Io9wXkga2XWhfHfpaQ6zZ2HsR7d7AxiCnn1psN3S5YE/OU/vIQtJit
5J5SPWPLKIUtI0RhLNwnw/KZAlo+7cXeQ0zP2IrMBJKx4RWrjNtR/dYZsEdMH3NEGMxFFLPSxjD2
kxac2URA60M9uq/K+8+eWczka9+vKPFMtIQ2uY9UCXojrQJ6YzXRqIokYrG3pySyInAobm5evqmY
CTpZJdUxvvWGfzOd7iJqFM9QfcZZk5E4X26Lkfd7mRtIS0JMt7pEPZh4SGJnCfc0aWELbi1emFO8
xUTsblp2sZvG7e6nwHhtTcO8xpnvEDdoUCbtrcVaUQ24aBcRqigZxEswZVhzAYAIDenWlsFTjHtz
UyP7beXwJGYhD1RiPtB2fq6S+j3I9WcW7ILMqyACtR8BQhehlo5WXSymBSVUVC1aULjTbdssu8Xr
oV8OWEyyVb4OGEeGPWRnNj/ezEPo1bsEzDKF2bg0aV/dL8uj72GWXlxKCyBPztEQYqZecoh4KltH
8TFItiBWrthqMsJoBhJkN36P2USEoLjauFU2uRWGe1MtEEX88Tg7guiigtXRuHpvARZFliK3g+TH
BEteyDwFxVJjXK/tXSvRunrQKQnQLi+FlUM47HWWueLulO+E4iQqEDc3CxuQS6NAPOKn0/bk7m1P
/2TBdzLZ7s2paWzvsyc3xBBV2pzQzeCeOpdK63gy37UYsgOZ4hoPl4nj++DXChOIQ5SoKYJtqB91
m30sCGcEIALkdDKUc786UO2vsmtmigSnvcbiTzRCF4iHmrxLtmzpw253LeNi0iP0LAGuSOr6AtjD
SkvQoMkfC9oa1YPN4NyT7dB6+TTm8LrIr0zT1YSdVrjZV2elZ3hj5AAQNjaSemeykx04NOaayCzg
Ao6YdHgPnGxGAeoxZpaFNrdYBzlPTgMiWhUDgR2qY1BgVB49WZwLZGhsi+2GalfiBNZPFT9jQCW3
RMhMPjV10u3nsj3MqytVdMEYTQU1y9n8ZozPbYK9e0j4t/IKISCY4/u1OiiJ5PzGVl3SgV0V55Yf
hUPAO5TLDfBynUML7Cg735Ai3pMafjIyvnI64Ddn17iMQ4sbOXG8YGuvZnq5at0+rCUl+Ikqz7v0
dd1shTHSEwG+lwY3xsSardbYnWd7andOb/+TxbqiXrmIrLppLkl5JluGiw3ibMAbZROM2NWlAoc2
JMkXCTd8TTkO6Wqpt1QplgDPI1HgzZhihpqyvYfuXd4l1uJh+Juh5zmpccr75V0IJIGZ0Lsjmzhy
2mXDNJmBR6LeqgGkbbFlirhH7kfkfCCm275I+70Tr5ZaYarIiBE9MFUPe7/Wj1Xv8k0XODrze7KG
wWXq/KteETZ1bm+LcRhOS2D8awXBN2dGEghsAtrNaiJz8pvH6/D/wps/GYxxEJtWk0iJwaxq99Tl
Sa5G/g4Nt7svc/8APR63bJJ0kc9LRrSsYKA1NlsSbTBSlPfeLufJtN8nwhT+SibT3ISjMiWl25Hm
yIwUPiZccCLGe9nzT7eNAs6P6F70kD24yZJ/YEh5noI6/Ve0W7o5qUPLnvKYdycIvPESC+J1Pvcg
LaDHtV53Ddhdg6Mqukh7B7shp+TVPVkb0Yw33EpmBI9z+m/gWPV0yM6uGu7t0Ggj30Zf7HL7I7Ds
koQXBoYm507vLKudp3PYvchKI7OzSG7aNLukotJRPIafRUY4CW2IqtcuPVklr36ZPyzWYm+Al70u
ugi3IssG3p1sQktcPvg43useW5eVSQLBFj+3p59ydAcuFfeeT7IStpPaVd2upfNs1zAqjH1vXRbe
621Qamw+RR4NiXmyHdSxikUXKTYMwUD9oyDfzWPwlEmPQc+HCQSVl6tqvJmMmhXnPJ1jTjXX6YkD
YK7a8VierLj8AZX5wGsUAyo9hYXBdbzHcut+N6jmc2U5h9Yo3mxy1ydphteMbz8wGgRudog4fbt7
nH/RAmEhYgu5b4CLsXGzubYZ3n+6Gn6gLvBrUux+Ajt/Rdk4tivInc2be14s662aOJz9NN9RIM7K
7exV8Z/A2YviZMitKudjEyRXP/bg+Q+pe2xr+OMxfYHUyO2HNJS7Ae8T/ZXJdkKZBZkWgw5Xm7YP
iiiNEaC8xh1PU/tk0gKzEQrfihuzdQ0YbrBIbhavID3vjp+dY7Lv8w1+C8H7aAQWJ2N56aYJpSp8
NztW/EbOh2YN3SE1fP5+3neJ4s1L1MRAKAEzb7QnwykW1vTBcSnrS2AHNH8meiOtmEFp/S9Xlqsf
1EXtIMu5qwDNtoTIAbdCGy55xZzF9P8KzAYHuzRZ0Qf7AGbcPgErApmTpsAlVpjllDr7cedTrCC3
jibKkDqms63iF79ScPAwYNC+BTm+ghgQjDg1K6N6KXoAKxkmbVLsf3YGVrSThL1DaGuN2Z6kmzJ7
MreZbNQ3lQr/TcAs2DCMR7ELTJPxmxxnEf+OElWi6ZanGFcnsFx5sw8AqtDRKvcl7CgPkmP/gJ9D
8uZcex+r9BYkFSbVOabZcdwiEt5wUB7JnrZHBavRNdCvIUz/KggNuKB8oh6fReXuhYOJqQhCEB4N
knDnfRVSvwWp+RBo3WzLPjzW6Tl2h1Ne2A0CqHisR4QwE/E2NoFkWTu7MsAAcNfynIGTJOQev4SY
SPIGYCNzlFz5ziUs8IGqRXJmjzYgvwErFwJ+jpYacm2oAGAmzU6QO3QJu7kcOJV8a0TqkFf8dFce
oGiAUVtD6l3mfDz7YeFFk9V8xMtxzIQ+Bh6VlUxn+64IH7oUBYCTFdL+QH2vDvuoaV2Df1Z29Mvx
LG9+lZytxPkinBls+tT4cLD+WWjnfJCKYW+1Obbqz0C4fHHZNgXw4nehDH3Au9iGiwaPjTB8H68b
kHPHexvtBEl4ZP8SOGI8uoM+12vUfahAXu7NYWHtAYdTWeqUkDffWD5KUq9eHJdlLQPwyvVTYMLB
MmbCcq5tYHlbT5v7jH6NrY7RoeFOoNhO70o293S/ovcomAioun8dFn6kl4R0ph8+26l9DA3vPSjZ
paVkD/2mwLjkte+WRdIGeS4p53E3WkT449R+qiaEFyPPv0caWLlV3xkpH18dn5c8+Zm71t04Zop5
IcecXrIuNtfGAMc8wP7od2EZ3o1FQEoIQkLEh3/H/qK5DxPKjGr2Z5g9OXf9dQXbXDhMWUBDua6B
K0iAFgSf2Cwv0J/yEM02x4Qec7z0FQF2had8VCSyDTxRgx7+MthjB8qjc3busK9l91uMbBTM8mY7
Yw69JiUq3FbJrcDLNOT+kavnaXHJzLVu7GwtF86kUnguh/3YBd2WiD5tq5VFZMGrLryhfe3Un7jc
7h280RG01FXDoxMGgXjrjvXNW8RP7+AUmHwA5l0vSPzV14F2A3JMPVvXOLmpCUfkKN+TvHuF1n+N
Ew7CMPbPoemBLm1KwiHyz8VCyalgHN1F9XuVxTZ0kOUfzj1uBMSTeQ06RMfnN5xVDwggGJumpidB
mT3KpH2iuBOWkY9zQHOlK3loYOdWu7SyyUdV6Ox9Lo8zK4RJkBNKp7Pq29ex0lzruG8hlq2oEbCe
GxovfRw3eKYKsr4Hf+U/h/5PkS+otp5e/+qwzdokQJHvD8CTmAVDeUqBVtcMlORc9uM8/UFuHCQx
JQGL3VqgE3n1RCdwSO9rR2fmsPT3gdLUBA8E/FaRrkUaLnv2ILazOgvt9p0wPrGWhM63gcbjkq91
AVYMUwI2MviwONgkAEaYqqWS21bANxc4mc08YC1JhGHjsd9SLbeSIre+4zlPuGQlKNns2iGuYX6N
PWmRovzJW3sLsa/aO+ZIBp/AtASvv0Zd4z2eWtQ2jYnFJTzTHCvuv2TIkz1Jr8+q1ObWpjaPwTz/
JBfQuc57TURklxjmQ9Yvd46hQYZRsH1iSNxUJnXfi/6X5VZxyA1ZRn44nusqK04Y+G65O1ynUPMh
xeuevs/PIsD+a60vxrXbahMWv0kLAymdWBq74RPKW7l12f7jQnDhWoH1zQK5hktvCruRWM2sjT4C
cCF6aj6lgj9MyDqdzNpjEHJH6AAWrGG9Y9uGTxDcX+KJTbZ2jiqfvnHLcYkOTgmw1tKx38Vif+Hv
UDT6Mt43xsWyANq4LmaSKWWjheP6M7eMN6uqiX4s8CRQ7cy9KIJb2tKRGjfkGrFQv7HOwVo/4SAx
ZPIQuM63XU3TYdt6/l6bPH6ODvgBl/KqagywAz9KLdm3jDYMogZ7dCv611n1f2nP2rtUvwHpPTL6
yQv/L7t3DO4AGtjCN2THbSIpsKHTnxqclF41+d5AmSpiAnE1Pvxl7U/mRcuqeD1aMb4Tm+QLmnn2
za1wp/Q1j3ConWcnc05+DY0ToRz+5kSS1/ZnNhM4lEewsuGAcoGx29iAR5w2BL5uCTAJ0qf6CxfM
/cioYqe9D3K3ilJpDZHjjeGOFZrGk8UTrNlmW+1Mvs98dpLlUsn83nDZGDt+1kdy5Ves7lu7TC/+
0D4vw2r+CxqaKSt+63Vj731Cpwjm+0695+WxJOG7CRfut/3o3FjM4HgN+foXX6HnvLO2fasasW6Y
TyZYgNIesaWqiYbvxP9nOciAfHSE1vjihcmc3HsJtrZYiqO2FN/MxHb2ZvhUqFlFYY3onREHj6T7
mcvhH1cVKJ6SbpyVwURlUiJhg+MpAwyhTmoZvoRqUBum+a4raHcouRkOBvrfPGXlFoYy9C0kVe3H
f7UQv24R8n1G/5rFDrDCnzPxfxrWYF6k2lojBYoTO1hogbgmHP9PBvoMAehfofOYTpXg3QT9jNnj
aBELHvv6PR2xiwEJhZ0cl58sm2um5tKHiwNc3AfHuuQnl4MQ5kan8CJgeFF4B5bkA7MaaQ9bh+yx
kvc6m39svh/7MB0TTj/nbPKNiY0T35UPk0JMNxunqMpTKn1qdwv44a7FjM/5cCI79tCudyTlYHRN
WNQZ8VjTovnkhcZfierCYy5JRqkgUgq6riWX74LpEawRDzklNl5HORg0IV5yZryrz+yYiYx6lFSU
wYdDjBsnY3JuF3q7gsapDuMsrgu648Y0FJw1Lu1gH/XRIk98XYGmWDJQx5KM68iyGIBHrPLkt9gY
J3YSPT8JJoH0q8ykPKvA+QwgU2xdp9Rbw1mdiUHfb+cQylw+ntwhLSNapdL6uzEdlGeS2aihD4p9
wqOT8q7CWbEqzUcz+PWD/N42PQu+ARGfIC7XkZjMlNncZm1DiLJh3pLDv6O9jbBuJopz3Nsn7EkL
prnpgW/6jAxZ3M1QjxIEjwQ82fq1bXYJNrIN9iY2H+R3csgBO1krntfRQy/JOHCnbuAIWFgSLTwj
I0fCjtaEMJoTB8eq5mjsAvNsT1y1PbreCm98GejRQxPAJs7+6ZWU6LESBXmtdKz30rZYMMs1d9hn
nxZyw0Cb5Zm86jZP4i8fyjOsjOa56wBahYuJSJXVr2XjkMfQEtmYKTFuaR2ZRvM5nBgTvOVcpNx9
hgZchpVgHUpexAJyVtvNtA07XW70zJzd2qgStfGVyMWkC62Vu2nmfWMgTWoHfnyX9XxppX/tln+B
LXnu3JRuqNlUAF/59zxPIhfbnIeB3K0fTdP0A1LkwALzyvmKsG/HW5m1vykvSTfFGTwaYldmVHYE
EpI9BoKTnWG/cxUFCZVzsMjmR+DdHyqDZb2VT5sMn/CmrJZ3LXk60mGGt1ppspmkvPqcRawdSOJE
wXhUGSOM5fhTRK/cnVR4KwX2fmqIr449BE/DJFhQOSlWIdK2NnADzu/4fq6mZ5UxCpSVVZOTTePH
ovlozOGloqDw5mtB8suWy5mjoRv50wOpom6geEKnwJ9EdBEbc3VXdVZ/tEkp5Sjde6KaKesE6NnD
1B6JsPF94x3DHhcObpClV3tZ/dL0imHYmg5U/kBJ7LEJGzSmoOUG32FQwZvMp3NHiJdXMVNdVY1s
fNGPzKokHOfp9GFGcASW6m9HxlrGnvicdOml0A5hnk5tVZ62tHKsFqMJe4G3XkvmfGqxRNHaSzSW
oZRdeWNxlUYPKfaZPfWA1CkpNjQ1MQugMcQLJIoAEKkc+MgIvqotIcoEZqiynsvFgaca0CMWpE/2
+GD2jWLVTQkJ8ew8JcSHHTjn3FMnnEc961QIlsVq9HkOwcvEXvdq5OPVc5IDVVCnLJ5dbk85iaSS
vU020uXXUoQNC2yzmH3G+dgY50pP91YDJHUm99D4NIcNg9gGytubCw8S5YkBbm5MPj4BWyJphp+0
ZyHxxnpLcyrPS9EuD27+5KkBxU4AZRLl9O646cM0Un5Q+cOpEPT/ItEtG/TQbpPI7K2KWfMGhn+H
3VTt4sJnoy6WDjhisqMlDiAwV5xZzs+ttA4cfb+E3f4rBM6hboGy71rMdHV5Twt7HjkuwkqTn4nI
gUuEGU0ipbyCRjt4SSjPuOHuAs/roFmoQ0r3NCdijEGmxBEG6Pc3UztwS7+2ldYMXCijQnV7a37p
g/rDscQta6jSAHt4n1n1ey7kMwHzazGm9H3lXADXV17u4r8rgu4Sh+4/5Rpyr6uJLh4zcglwRZjn
aDvH6LADLVFFvLTJ5u4kmuMgHS4ilRnuuyw4r5fJE+mCS0cpArZfjOydFKcchI5B3h93Ubn1i2y6
K/P+gkR86pD/t43LkE3Ewd70lXeg+3vcCUFIR0uGTJlelu8JC9oRfZ/TnZG+RpOYbCwflXZwu5CZ
6ASiEU58SP1wi8bimAOEOK7lJpGDCjiqlCyU31NJ0Q+kSd3xzkyt/olbf8OoWb74Pf2MimiV2cr5
Cm2LhvFheMariNvKxVPA40+AuDJfhUncqeVgxdHLDqBlzqilzcBqAa/Svfc58q9nvahveCcwDfuX
weOfGywGSU7ffijt5q5C19xMnf2Png7KDkKu2G0BqTfmjaDDa1+tltHks0WtYxMXYC5fM5QlyTFO
pXHbzggAqYOBHMAWrLQMl2Y48bsHUCxa80zQ/L+sn58rsLVTN/+np+CK/fgylzQM8p+N5+eIQknw
EKfyPu4ZZSppXjQyPKPg6oCxZxKuwwOwCNpX1hK5ng1bQN4K7woYrxkS6KYHQSh8/cppdh5mHlvD
/s24wdlB+9yj+mA9kU866Q6NZCauk2ZrYS8P87S/qMnB0OAU9ckjCcNayjlUqCNaOuYp4U7WiItC
WmTIt+Bsc70ZJi48mmTjdhHe45gdwiX7Kbhrs2HA3ue0rzK8NPmbW43p1h+R1f0Jgovd5OYmGThj
aqND7Vjkf4k93qr2xirwN9DGvZPJf40H3FOOUMoSmogpYeeCyrOfwgDatca4y0ra1qZUnT3YvJse
ygmXn+4zmJofwwz+9QsZgKo0uKPbI0n08D1fEug6OMrRlezIsdEkWvPXNDPKA2YHDzd1myevEZ+i
6P/q7LcVzQuz8GepvC/faW41rzDhrAAaJrhJB1fD7dJocOb3waz+LepihPlGV9ZHSICNHtbHhFzb
qqO8LcBnNzVXrW1CEVMWV2ebYyZqnaWIqoXOMaNUGg73stVm/BKz008T+4wc+lHiKcPyUhAqyuan
EmJPT1VyNfE5G/RJecVXbq0aTfs0YXHFaBk8G6H529sDN8TFeOkCxVVnxsKT9dl3U6bPHlCluCZr
FNrlQTSd+ZC4iXH9fzlTGHxVYu7fCgsDb2sBgnDILHANYeeYMLxUXXwx7P6+bNm3odtMyK/YBB+K
Uf0jX8cbAyMEmbXmbirLx56e0x0mA1YLFp14uY0P07G+sknNV6v5Z3RwvdyFSy/FTuThmvy4aE/j
SscW6C4x1uCg+38yAyCR0K8TyMa7zg0wc7br2KFZqeEOLMSJVgq+KnBvpqn9iRVF5U0ifGo9Quwx
vGMP5Pq/hLR+4tgCfj8VKLteTH0NzedeIiFMVDHtQS0p1rn+GsfFvTqVpmfVlRlxUz8/TgNVODTi
JdfR0ndtjusTAhsuc0lKMfF/iy7E+jQ19kWBKW+kz8RjNwQWRWdsgUiwR6Pm787zfHkSVG2zOUnf
PaaNeUqX17S0GKAd++rtpqSRZ3sMDqOgyjkeyWfPbfhF0UDXMm04XMSh+3DWU1Oh9pYD67GsuR9Y
DX72yuGCUcl74RmPyMicFXVyhzORyhCNdagIjR8ITuyc2enZxDtMD/eMJj38Uc4/MaVJnjOPewzX
z0ZWnaZh4Y42AhuZcuclcM0TLz1rP3PuHAYLPnu9U5jTLkJbdx2X9z4TH2GIKKmy/q73JN4ndO2c
XXbkFTl9XFbGeOq+rX59cK9sj+rhLMQj7Dvn8a2cRHdUTnk1yUrB2ClOsBeLg4kXbskVNSLa/zOV
pfcKhznKL4RQtP04mpLke4rzz6DlK6ba+Re4RLJJsGbA3pCELlDfOxg4+C8zIXGwzeVDz9FnZ+6X
K3jmsvS+6sQ3wcXnhW+Pq8u3zFbo9fHLVE0bu6ebJqXoC9XygNvOXFlo9YHk1SCnMx0cSfcxhrh1
O5G8V9QfEAMlVJqQB2AQgSKI8z+Hf2KUebLLc3Uf2i6Bi2K9EZrY9aTD/sqbW+bnih0mT2wsg7sx
UYKu0JZV1GAzxQnFq9oguSafSEbxC1XAYoKmuYd/KjYYbqqSPqZ+KdETU7WrVxzrM2Tqcj9mXrO3
uNyfIEsPTTQBJH0AV8DLdGkfrQEJ3ABOpmnd2+WlIQ/Ia8wCf4BQ73GKvqEjP1nysUi66hgO4abD
M8HCAfZHNXkfNG0WTfBVmiZhXSZ1flu/U13MUU8AIZqtmDBCSmBjUeBtbdw5JRCZaDFlucuXR0w+
rJtrpD1ruFjlfaVpHsrM5shi9ysfcTrUOBsjcsvsWP/H3pkk162k+30rN+7YUAGJJgHHq4owefqe
PcUJgurQ9z1G3oAX4AV5I16Jf6BU94mHsvjKM0e8iUIURQIHyPzya/6NISChBcw1whrUvw9/cebf
t26DZmtY7kLbhMdHC1nCp3dHkCWjVmroYFcPetrzwKYzIsZAuCqAuWpi7L50CAmNUf8RPHV+8G1N
oYGjJnOXQkJm7b5iTraszZxXibA7EjePiuuWD06cXk4afTxLs1kUaIlusEha4XcQruJOB93mIE3p
hfeDplIWGdpH3WPMlw2FyXgFewFZZStvU1hm+5QoEVKtAa5kVp89VOr4iGqmciEia1eHHlotfvbV
bPPPUD/9RWer98AqIKtVK5X4diGM7rLwlRWCdT4Fp4qOMM+mKBZpWn8am36NJqIC4BGtw7o32RBQ
MfrY20uwidjAtYfIPLktv9KPGLyaLfCIopAP+gggKc/ozbuM1C80vdjXyYhFg6fR3JuYNei8gBNi
0mjF9c7xtUOGwyclMqI8ZYd1luKbRw87sjgGURcbWrlqNeQO9IIoXSJGfwmMjoGgZ+zpDKE/U9JQ
a5MvjEm2knSrk8wWcTZywIjr7cK32yej7AX6qSkydwYmdyEVBrTP7Jj09VNPB3gDbBvIj6m5FyVY
kiXyMP5JzWleoU4Oj2mwnxTgcRlGxtsOThuWe3SvEXhauJpeoQMM18DXGWHEzEeM3KlnMUUfvLn8
NqmeJkerdWEGtFoGZQtaFC2nZtl16Z3GlPxCRZj0MlDKj6IZ9mLUT4rodkFRzUJ/WIvQeLJ5rMtU
iZ7BvgZ7I422eq1jOJcAn8vRHi0TNFGgEK0gBBwUde2GzcEgVxc6jddGh6WRRPpzojzjBbTSKRE0
hLx0XbvrVDbkGE4of1a459x4VI60ejgBnKIDdcSg0gCJdQjBLlrGAyBx+tuad2jAjaNfyoBaz3NQ
lSYdnC6GEtJNOjxG+azo2VewRS7Gw9VDjsjDhexBAfk8K8bYxwbghGZEwz5tcRltdQEumk4xYkP1
0nPFDTbpV6qBV0x1Uj1U9Ry4TJIOKVGrmKeIapv6JzNWSVGwkASFDnICSvCSvstT6dgnM4b8mvTj
t260bjwdoKuC1CTlAY1/nHKBMCIPAFCyR60CfnRujXs04BVUmqAHQNKjUdEXC6fJtl5o6YA9OHl8
30SPL1NgrmmKP4PxTQWK9cvlOKmKMsWFOO0ju2B8ilQ62NTWj3FpQfVR848azQXwG2My7y1c0FXj
agiaam3YynEc1RtpFt96zdoHGiNT21LlIrNb3L1D774dhvAqGIttgxRkHctwIj+0iyZsva2F1PJl
V9F6tIGGHoMBoFjgSqZlIZbBRlhNKiD9otSFeJD65CLdDRoS2lQaVQfkA0oBcAk8SbU+P2g2EFsU
LdiWgRJVc1T+bfp9iDXjHiVKRC/DO/JffyaBc84Cp3pIek3C2CZZSmFwzuvcWkC7Q2xpdJm5pneE
Vn+Xh2SOideIDeUOuSQKSq6Bz6mUO23UjqnSPibVuPYSDL2mtkMcgOuSqKiR2SKwsx5E9kh7gGy1
dWYDIgarVm/E3sM5iDF+eaOb+kEJkZrCg/SrRW8GvU3URWGKsSHSE7s6nJcmJvcSHg46Lfu4wzTD
Y3DSux/zCH8VY6g+RVF3m4ck94PtfCtke9Q7jg1dsT8PqZbuD45snIcctxMhMKLXK0b/gb3EBSlb
duOA1LiLiMcg8r2GjTuHvJesg9JrTl2u7nVtcGfMhYikPg2hvsoPtGStnU+L47JujHbLVOEeRRyF
hogLVtVqHkWbrRDgjo56XAaHJqS/nSjKYxxr6YoUZRUim7mlUQtMzcevLxrz8ApQ2ym0RXti1tde
WVZjzIJRIsxTpAtsdMQO43eIbt23PLfbpVHYcPs5LqGEPofCUvdK7HWkVhrQfDGcIHXS83IgcNP5
ught44n0w2HGppWUnII8MwvlVVfC0xhQ7GwrUy7KyaQmUz8XNSNZpyRNAJPZLX1cH6EWnbAcoc0T
0kWpbX04uqodb3IYgtHoZztYTFcOwJYdSRH9WqmaH5tR/cRhn6AR2u4KUc8s25bXppfYUIaTAkMf
vZymyD76XcHJinLjLqwBMg9dBSKBnZ4oqNEUsnlsMhHdtTopUCKCj1jH0PqMonSPM2KIfCWCrMIv
UEBHY+GkQpMpCgVQQh8hO+b7xckfwYw4iQj3uAS0m5GV2Yb+KdeleWiDMT7lwh1pu/Qr18/iUz39
UxuIYIHSsXdpjRqHnAEpnnwOJsb0pYyVeqf4Vb0zGS8SG6evdVK/1BLxeuyNaAtmOKLyDTF+CC0B
gaimBhjctY/xyjZLUmtriwwZgZe/vvwhchvNcDz3urwzdpo7uJvJ6KjvYgapOr043dA1tH9ihdp1
+qsF0gR2Mv1QHNwtNMEcH+QX7BSFaYoRM59qYnQpgvvOscV68Jt06dcjwseEcjoUbnNUMXmH0hoz
VMB35FimR6/urWOkSvMo2+EJiT19nUU3PhRFW4m/VFbef6VdfiEcP73XXTDIzEbRzhbBsaOE3mAy
M0KPhYeQQxa+spTkisr2k5ujHWqOQiyqIGaxuP0RUfRnBEedx5InoTTwcCEM0V+UH/3xFpGY+uA3
4iO8H32lVuUKPcxs8+J2zjnpHhyzYGciUcGg+/LPP/72j3/73P9X7+ukKIOqbfpH2iSnLACY/fc/
7T//yL//6/rL3/+Uti3oYFBCOI6JJqaqGnz/8/N1gHP83//U/otBZBh8pWlX6JDKy0z65Wq0BH3c
OkAkwtOvXTPI2eVhuPv9hU31zZUNjeujwCoMTXPU6c5+urLtDcxnNNIAPQdKJIE3cfKNG2m2M/o6
LlhQerZOpLvbaiAYjiJc2SEoUBegYKS3aFhM0rFRd6WMWfdspaDlLRBNCXMTBh57K/YfNQNvL3zA
72K03S4oNrK7OAm8A6kS0l2oRYVofyLali87PT8iHIpqBu4X824qGytW3dLF9BfPcCt74LRcZn6Q
3cCrtK5rx1qZ5YL9RqWN8CWdYzx6ale1NinDjIVbRRQZIUh6G+2y/e8fnSbOH52uCmBChqo7Ntbs
hvP60Wlh7XehmuWrAL7VZWw3UJyRg5vAv/NsLOtVRZXLHAJHQ9Ps1J1XYnXMutKwX6iyd1aQNl3t
1RLSJdWIRTyjJkHr2Xp9N4FKOZM1+AGjNsM0VzDFI1KJlRcp9yFHFPkWbpPKGI2XZRUjOxXyiElS
ACSgfAim5pBWHdV5hmlj0cg9OryUbrla3Wl1436/27+9WvDVywb4nOUDmvR+ffblP5Zfs8MzkOF/
m37qr//1+mf+Mbv5b7d/fMvKP/Y3i9vz//nqB/n1Py4/e66fX30xT8EQDFfN13K4/lo1cf3PnTn9
z//oN//4+vJbbof869///Az0pJ5+mxdk6Z8/vjVtZV2zNO2ndTRd4ce3pw/79z8PzyilPv9x1aRf
nrNf/OTX56pmy2vWBwd9RemYmmXh/cfb7L5+/472wSJCcE7olsV8inWQIgbrTz/0wZCGgTaCNIWD
RzbfqrJm+pb8AKNUGI5p26omLMfU//znM/gRnb6/nV9HK00/X2uGxcVZ99I0LMnp9nqtxbJ16iqr
0nVfVD64nw5PPQ/Nr6Qqntwme2oGNZvpCV7ATq+rV3WPzbdpr+s+F0ePyve9tf8mfBoWQCThcMKY
qqm/BLmfglhlS641DBALa6jhXttpC8bupBJ5i59PFK9S2YhFmwMISxvq5r7TwHONrlgA32kuENjD
wKY0rC0KKAmogxCeNf3kk4gCZfbT2/4PRHrHwl2St2bbNmBOuqSvH13rdSFNZchNsQEPXC/8G0QI
s7lPX7iSmTXL0WucJzTs/x+uy+vieLE1k1VyFh56v1QFNvDgCEJwWZhYXEV1ucQCDV02ZpWLSKMo
kkyyL37/ecW0Fn6KS5woFEgaxs2OpvKZnbMPHMpKd9XOFWul8KsLnK7GZau01Rz0lLoF3kol7tgk
+mq7xk5w31hIscLrseZ+BqslBjJ5GfgKSgMUm5hb7dsUNy2Svq0qInyfQWVGk21eV0c//qgjY/3O
ZzhbXy+fwdGkphvCNKApnj28xC6x/XYzZ10Eo36hh/a6oGilDEOcw6hEtqs7Y9vEza5Ssk+V4ZDO
D4z9cxoLwJMMQOqcZTsAs86kcbWLysmDHhu1OfahT6kH6KaL4nERuMc81OI73YmuNBBe12VsDNvR
BgDPMTj//YfSfvmhWBHMl1UHsOF0vP20aWyzkyF6tzYmenm8d6oQfwHnjja4A5btCEIc4GYz5YJ1
icZTMKKoAokDmRox1wrM3xy7/qSM3a6GMxn7UjkRgtp3Vo8m364eblFInNE0UiT77MlHFuNUVAjd
tcMzLwog0WETnkrViZ6wlbtm5FUvKN6evIQqOLZ9j0rL9/bNlK6jPF1R9FsmiiZdcGQCdfHlnWdI
aD9f3HROdUHyBpMRkvDrZ0iy15INCWcNv+lhKPEWkynkuxhckeYbND/FtzgB/eeNWXLf63Y2OSYN
y9/fxS9epDOd+NLSqcrfPKMEgQzZI0W0Vsy+mdSaaZKxnS5dRRtXhq+OOwMcPLw4TNx+f+Xp6b/e
26aKUwzZoyUADp4HM8CNVRYWvbdpEDVYM7gYF+gj71QHDyUSo/vfX+3l151dTptCF4mOY0jiyuun
HcFFpzNvKigje+2yk2Z9U5r+QHcmLWdoS4hj6ifesh6Fsi38ztm4dfFOvvyLT8w5o0rd0FRpm/oU
7X7aNHiaIw3F6H9N8irmsmX0iwGENo8knDP0Rm9+/5HPkjoCD4vftATajabpvFlfKr1aZ2gHcy2U
cWeDFjJMJ9jqTb3tlT4GJN2g+uO75VYCEvqXL21R0OlTeLA16Uyr7qdPCmSs74AqG+sGDTcATQ42
1x25voXhKzYTJOk6ABWwdQ9VXIl3gtMvHvOUX2jTef6ywl5fvG3QbCmCCPkatxHzoBkH4NWVsUk9
bWCGaMt3PuzbLQQfAa1pxyKBs1lfr6+HXL9R50pmrjsUf3euaiJhk6FwVCCniE71tYnVi6U2xeL3
z/iXlzVUx6CFDV7ofEF3OPqittWb63oAipwP0NVM6wDfP91VzQKHarq+erD5/UVfsrOzbSSFppF8
2Kgc6+druCkxYwQwaq/BMhgAqkJMpDzGwTnmEkxyEPuxfKO4B1h+2avWGsl5kiWPsbfuUOc0OSBo
UWbWO0tdM3nGZ7dlk7ryNAzHgb9wFkvpnhiNkjTWWvPi6pQCrTvZTWjOxqiMN5FMrN3LH7HzEBlP
zugiZ99DmcK8KTvkY4/yNLaMQmTl9p3ndZbtTpvQsUy6Y5TInJTn2aXnGF6pczvrJteja4uGht9l
i5wcDYIsbHQg8pPhQZJtMYps55Xt6muJ0QnclPykR6ff347x9syxWKOayXmoszPVs+dUjlCTzGzo
EAPEtRTxxSsdXeidLMxVgaDrDiH9tZ2Kuwgdy72X6enKVFqxCZjNQlABhW4mkCd1z1TXDTyyZdik
2wQfioODKwBA+HwzOma5RZcK16WsNpcgVpyji1flompwGI12MNCqPTqQ3b5NEFdU+0EsXBgA86LQ
EVJi8vzoGcU6KRx5U1ry1jKm7rNQ4+VAMnEy6KL9/pmcF7+8Iks67CFDgGAy3iSZaBtVCv7zdMeD
cITmGKFwiMoNqRzsXBdHFLAjGpN9GO1+Dri9mbqUagCpaBw7JE4bxwmWYOIV06uu0sid9XbTzOHR
+Ts0rd85NaeC8GylE2M0m3wGF01TWmfnmI8GllWMdb12pX4QJrPIaJqIIUyoHxJS8q2IQ3Hbx8WN
BYwZP2c1WAIfe+eZvV3WRAGd+xCCotURZ3dBp7S18qTo1+BAM2QZgnxnlgaEHBslvVjqWw9MzC5q
K+cQVaV/RFyuWSJ8ORNWxmwbcuY7eczbw04ScKjhiEz0as8fS+3nfdxnhr6GD7rzCT2zwKqhh4G4
SxCCvgBPEl4iJECiFwMGf+dxTNvmdfihotYdk9JMF6pzvq0w6/GoYwd9LdSK0Bg67aoyhQppIlUu
vYAh7+hiNNIm8o5D2FtnXXnl6XaySsU7tyLeJr0AeuDicd6r1lStvT6NBHIqbZ0mzPF6F86412cH
EYyY2rsQisGQ949doTO/b8Uux3P9MquM/tA1+0gOB7wqJthG14KZTEPn2PYeukAGFJrKAl7c+NZC
NQZ/h2P3t4nLe1NLpDFFUmGiyGTMr5P7mHLunfNcvH268NNUwhb1L8tNP8smADl2okv6Ye0myjiz
LMxKq95xrg0LQUcTqM/CbnM0haBcrny7WzheLkH+R+pmKg2QH2mw0+2FelSltoBftGwo6CVdV9oM
BQCQZtt6ZnZwMVx4b5/84tZNA8wl7wNOIJHm9dsIzFKi85Nr60oM8X7QTfMgFAEPJshAQ5gKY7vK
gcVv9Cd1QGkzvrA8qe5dNxa3v1+jL+XE6zUKcNC0nKmRo9PoOFsY8RBwj5qG+AOKLEiB39QNtuxp
aftrFLQUkqWlBOEuIb1WZnTrOna6sC0QBypuekqFRdUYkMTYodmt0VcIQaza7tGHo1U2VnqodOeR
wXd9O35C8b9AhxfJybQ0nxFd0Z/TSfYgiMot9l9MEzCiV9vyCsENGRe7wEm2La5ca8Av7tVgNtkB
Bfz5C182QSN7U+hh/k68+EVrwaEBO60pzYKHe15+lJbat2YXYZ9VNV8wy3HWCIVC97Kz7DFubGxh
B+96eAnwqAphC6VhwEVyryxiyc5GsyW/dvwgv/S6Jp1X4JCRlCe7KSJRrqRYiF71d3jBTb/SwEfY
ZrfjmiveWWH6tILOXuvUvJLknTZ6HObZ5kDzPhwK0LGbAi4x+jxRzMB79NZdYj3ltUBqpZHa/t//
wKJKbn0T/kNUPKDR5oJj14ZDivzAXqNfghictilElV3VQ7dSU4S54z7ZIZbp9Yqz09Twc0GfaUso
tm76/pmYq7Kcm2w5qCiuNF2+FmbuYr9dPUPsahcIx9Jv6cSnd9bz289tkd6rExVDkK2c7awwLpC6
c113rUSldVP0Use+A7HH31/lV8uESoYHrBN5uNbZrvEs6GMyV/1NmRxbEN2bcBotuxVcQk1+cQQz
pItcsXdtGOob2weA2HWI1caWqLdln+lzv0bVlQpJ2/d2vSsHoz72ZuRvKij3zPQ1d88StWCjIMTY
lFZ7H1jF9Tsf4m3O4EiHvJghESkD9fbrKDRyAMYS3va6NnTAG32AsxE+1dsO3XmamtgPTK5/XWyC
yQc0wmYsoPWmDNoL4BVLRRhwJ+zuAcFk8xbN3EIxroA7Ym2W5cex9sxjWlMS/P6u3+b0Dp1qS2Vv
cqZbljxb2WhmtL1iVtEmiTfAdJxHKxs+Jl6JuUI1AqMrVXuWATK/8np9ZUQSeQWlRgHBU5a2koGR
NHwmEqP79Pv70s+mXjQjybEcx1JfWuLwP18/zUSYmQvIMN1UHip0AMswkUyj6hDGKoaGLYrfIkHa
FrnWVdkgfj7gWp2khb+PA+iNWhnJjRlFAKRJgOdeldi7SUvCR1bvYuoqQwWNVswuYc75AeImTRxv
7Kq9Cur8RqRd8YDwyV0RJiPWXMiHqaqs3nny+pv14mjoA04Nf9JMlazq9Sd08yaLs75z1zadgjla
npRPNtFF8QB0NkEol4li1WuTamVTqfVHgTkNVI4QUS478tZDaIQLmaFhBuiEHibwpsCJbhQhYMk4
8rnwkoWsVXWuBU4z814+vWfZsxTI/FypxnRjxXeRFVbHFmR7LDtrmaVWcfn793g+iOAtMrgkVTQQ
+UEz5TyCYGPVhYZawCidaIwMxe4bEWLz1ZWWi0+6MyBcMrDGDWN4TEEaXIoEApsPmwN5C8Dieawo
70TzX90TawsO1jTVdd40xVoqB3XAnn6t2oo2a3GQAOVhAn1OOgPcZ7To8lsxHOI6Nm88g1ZhjZwL
lo1DsgPBpL8T/d60GBxySAZISPgwGDStKdf8qY1jh4Cg1UIoa9Rsl5lRfwToALxZto9Oq3cbE2tN
3/by1e9fzMvs89WRRjVG74i+vyao6s875qDqEKq1hL9B3AD1kGSmx6n56HXYvEIKO0AO7PDYwv1A
Ti7sEGgCbVOSbqMTF6qrPuyQvyo6cxPak4IWjmtJF6z71F9LwVg85Sjd0DD7ogyjO7PKyL1Mu9bc
uTCh47a6KSunvPUT/CO4TryMUc+d9S3sULdWnZsWiP2Fk6n0FxD18v1E226gSOnrGpaz05j9wQXk
BblrQsMq3+IyVvYB7f+LykXUzxupUEJ/bN9Zy8ab/gdpHX0GXhIvy6TD+fpNlVpSWF0/lmsjR3Cy
jOvg1ONsVpUVUoElS6SftXCvMY5Sk12kmcGnatCRT3LQTnCAka8gfonrTLWWruzM+5bQt0LECxVL
gA0XcQ2J3ZogI9jaIfWHOPhcfssSO3wQjf6o+CnTPBwul2mGQGII7SFEMPfeFNg0FH3gLepUkysN
HvSIZOs9BlDYi8rtoBX7DJD7dSnhrRhtt/aiunoGggKHOLbkOw/pTWXEzjKp9G2VqOa8yZTUrGtA
54l2DRFGHAcQxsu6w98oVvQ19uAYPVRZ/07t8ra5MK1fUkxNaIY0afu+fjEBIsR4nQBULBSkd5Qs
HDFBDMo7D+G9AUGIa1805E/ZiLAcOI0N3sDghUd7kyXRY1dJsi4veEqksSIqKbOo9NJ9mnu3A1Ol
d1JiY1okr/cdzkTcokMPxKQvf5YmxH0O3q+uh3WL1Me8okaYK3ks9wEa7iAD4nTt4tarYLlZ8R6P
uQbPE1s9+WDkVbZEAilewFi2HpwBrhzt3nrvJhEk8gpEikwD/xouALKQqTy+fNVZhbdXAOJ8/8qp
/WuvZurSFP4Ay7aLlkaMG1NkloAgfGTmtrkzoZD8/slLLQUQIPKlDY6rn8K7ynIelLrx1ugXDkjH
JT/+0IpM+/5K/yX4wT74XKJt9q0+RxW8QiP8/4Y/kJyBqLn8FK3fIBD2z/Hz8PzHtimD+H//9/9Z
RdNXy3J4/vL8Mx7hr9/0A5FgWB8YfZo8/GkL0pv/C5FgmB9sVh29W8lcBGDCX4gEQ/9gcTwL8hBW
JSgGelA/EAl8i8SQ3yhtMnPbsY1/BZFw3joC7IBbAukxqqScPOpZPjc49IhFqpZ36CktgWltE4NR
emXNMmgf/PAiSoBPZcPxpwd3+r6vfoZtaW+C9nRhh6KcAtCYIBZnsWE6/ooavv2dr2w6HwcLRBHR
DFn0hQ8VA70pNDeYBSZzpYNOoGAKkcbVrPBAEgdsUdT3uvIi0c1LovWySyNw0NXG6C0c05InHHzn
lKd0mNprVC3n6OzNehfXYJWCpffnEpvILvukQZMckhSvIvMqiaPbLP+E9ejCKpKdgeojeqy34dDu
W63YoYm1VPUBieQM4YlJpxW6phcz0rZIDMonGVxzMt2qNeLyeoGkK+ZfiI+HO9/Il2oVHyb5x8EI
nlsfTrjItM/QaI5tad96STz3yvxj4FE0VWhcTDqRE1IWH6Q0ebDaU6L6D34K8jrKCJsGx3Z/3eIj
gTBhPskO2AcqnNsc1r6DEPx0QdQf1m2HT1qldOuotI+d0wJSQBdtVtXZGjTUTHENLAN3Eh01AMiL
hmEvGnabUBizWljGvA+cS4bfqOW7n5O8kxfwplD2G9dpl65SJfyiphJTHqme3Lg6CifWZyhtPTqu
Owey+RRf9kMNrXbqAehxf6/2ykKM7Vz22p1qgPzDuiHHDF0i9oIIunUwE6xny12g1JsUXLeGh6Ik
SbwICvgtdwoqDfnkA24kO81W5lYGwsE9RM5SwpmOrfdmeNo5Rm1CAQlVqqh0wte0hMMG/Dn9Kyps
RHsMYO4oaS8b2OG9SeegWjgFOs2BeWV00Tern+tWd8Tu5ra1vK3vxHMDd/sIkZagbWfCjGdphAxZ
LRdBoWwyY0Dpo3r0eB5xzXPO8PpSzJVw61k6Tk4LX30MJc0AJZVEXIWOvDBEDsjcIQdFSi7J4gMD
1Kbq0I4w+eunl0TNZ4GF1i6uug1etjy5Zqajmt14/bZI00sSfTKgGqdDNhOsPcjiLXLiNZAfzC+1
5hqNBbTLdHOn2PocdyvoRMUphukbx+Yy8lmJfvwkEbeLYnNXVF17maT1glbJarK5gniXXGiymTVD
/jE2YVm30YGJ0Kou8QAZw5VjJadEyF0Y90dP7495Udw4njvDdnnrasFpbI/AEle6I+7a0ltoeK8M
bnKSbOHeNw50lBbS6AEDfwbDNbOS5OTl4az0U6g72Fto7jzXkI2KE2Y3zYbdsPNH973J3y+Xg6Y7
E3gM2AJV2+vl0EZlmWDAW92BoLjNLec2VEkDAVcP+XxoysdRi79kLaFM649Bb6ICHu7rDrmiEsux
lvoBjwizP9KuWpZFuAtsZw4raJFTRItc7HN48V2an0hzbo2hwbFE7vKxWDc6jx+bHdRMbxSt35ZF
sTZ7c2nIdp/06Xow28tadnNIeUuCxtwlelcuoQn5y5QdHsph6/pPkX3MLQyR43KDqhACDeEnscB6
cdvAbur75hHK3KxIu/uScW3e6NxfP8+CZG5Ncv+ocjlDttQ9gmvvXQ4qiDC8mIoaB6R+eh35qW3T
VTggjhZBdcytXapGbPVsnSGOXefV3tPbYzLp31fwE2S/RfkB+pqGVe4pxNoxcQT+TP4IdxwfKpJA
8DOzLHMOPtNUqz2iEQAX8QvjazQLUWdBT021P5eCjyKUDe+GRma+0nplX3rweDLEpjJrnescXa7y
3hjxvOk4RQYN5iuTH42mo5jKkZ8Kw1BaiQWouLqzvHiFM1tTE648E3GCSZoFyo+CVqmOl1lnrpSQ
d1FVSyZUp1w6yArky1pBpqXnuU4rqM/mwozWiBtAHUTsd9Mr48Eo4e6wv/JxErQrF6VhrFwmztIx
Vlr50HpXOUhwSpqHyk7J+vS7wg0+TxtMEAw8jjB6aZfugKurzNdSfygd551i/byemB4C4l+S3gGj
Q4sk5NVDMGJRSCsa67tUGHdTPNS5ciea2VB2EE7c8J1q/A2e6eWChsmkCeikKfXzDaiUupJ35AtG
BoU8yRbyQs70Gu0Ib1sX5h2l23agki1LSJOcCX30gNDbwmrMg9aijyzRXvx9DjOlZ69KBmrN6ZPT
RtdMlS7KlFv9tBB0M/Kk3rXdXYcixhgWa8URFwHBZ7RwdUqtXWtDGs/JqbAnLaliQoH/RXrT1XiL
mUw/2Iojt1orD6WUl6EdzG0FIwIXGTX/wvO+EAXmPsT1zC8e+zQ9hSl6JkRwfDPWEPP2EFdONrJj
dWbPmbY8GPj6tQVqoYG4M8KSk/kSFarJwaN5SJrwkJjOxgcbWMb6riwsrPu8L0lSLJkAzeyh2asx
oAHzMjTtZzi3t8Lqj1U4SahY2Os1QLOB6ww4yxUe2pZOii5dn9or2x3ugc4i2+PmH71Ev4Jphioo
HuCZUG4ryDe97m/zGJ2V37+A85JNn/A9jHOYOmoM+7SzLniuuQbEQZ4/uu6rsjPwS3e/v+P/rHf+
fGmIS3bRX2yLN/XODIWBoamfgx+g6z/+9sfN1xQrh0ap/Kz+X//j56rnr9/3o+oRxgdej+SfgTwD
MqCe/oHDFvoHoFGAo1Syw5f65Z84bGF+IO/inYKrtCcIE7f3o+rhW0yWCDnANkxKdAqifwWHfdbk
peYANgQORBgsG+7kLIbbMTDxHI2wvSmaXTcA6NCVjVWixxwmGm3lx7yJr02kdMZmuM/UMX4nfIqz
PvrLDZDSUJywioFrndVdMWxKy4MRtNe0mZqiySgUwGJJQ84+QMMvNXstvPALBhynwc71i8pMT1Ze
3WPiVcHhSbxJPV3LPnVG+GhZHso+xSOem+8heH51m7TAge8C1NRRkn4d4oauiDSMBLV9HWY7nI3m
jbKKM9BCRJ7E9D6x8+4t8ZwM9TvAlLO69OX5EOYlDBuTc1Y/a8fYsREkVV1o+6BTNmXPC0irgyAN
aHt5OwzGwVTgG3Zy8dMC/0VdehbSaYlPFakJRGhCXuvGWVXacJ7aSWrLfWup91rpokgSfJvqmZfL
/GdYIawARDF5m78JK2RqGbHk9jn6yhQnedU8+evnf4QRXftgS51OgcF7edn2/wwj03dongiVIwAe
0dTQ+0Hn0OUHcnRpcizTQaGxwlv8EUamb03LGDLHjzjyL4WRaRX+1DS0wXgaxBBimaS9Ayjq9fYA
DTNmihlnV17yLTSQPCmRisAektO8j1NUzCGz478nUSWdvO4win8njpzPTN7cwRTofspBfLdG56rk
DopJZAVNHSSCZhlZfLcf1giWz+ziCs3LxKova0vDIuPLf65kmrwQkiYkzv99EV88+8+vV+70/78v
WkUKunfMjSD4AMbVXrp33w8/xVY/GPAUDYILMF2T7/21bAVrE4QKkzmISPaUbf7z7FM/TNMw/j8w
dVP7VzlIr1N304SuMiWr6EwBk+JQPYvpRm61KEiO2VLo7VNYJObGx2d8GSVadYigh288qscLD3cF
vwEUgoR7AhkYAowxthPnFe+bAe0Kr1aDOfvPX5RJo1z+9DB/EYdfcrd/31nfbxLiAtkD+5ix/dnO
qoHtl1gUZcvSzGv4CbD04wJNDh/G5wGxE3J+dCk7NUVpuKY9k5KALgYZoxjTFrPAy/VLF7fvZAzU
S83TxPqd+5vKjbP7Y0LM8URDABkgc4oMP+27DMEtrqilSyV3O/TEEvgDeOeK0NE/KpFI0a/DLa6z
fHOu2jgll7gK0lgzxkPQlMU6SJt38PW/eKtUZDaDStuieWqfnVzwtxDILEIwtuUkaxAOn5KY3pxa
YIUiio0PE/Sd2PO6Dn55RWQuOgWQAAxNH/f1IxiYXSt95ibLkURvKc11jEuJDUEcGJH+zvP+5bVI
GhnHgngBDvf6Wqlb5EWZotXUVDHkS786YKl0dC1MZ93ale98sjPQ3fTRHKnT9NPMiRVCDvL6cp0o
4I2LNFna9oCXou4q+3RU79Q8UZdh26orTCqQFYFD4KPNc5lqircVZGkjQqZUfPwRVB4EoEo223Ec
45kq6RNFCvSDrhTOhRky0sIi82Dj6/FO5nQGkv1x87TUp0EWwB317EjoZdw3puUhoGnap6pW+mt0
xGCk4vM9irrnHMj3g+InVyK4M+ssmfWxmXyvm/4PZ+exHDe2RdkvQgT8BaawyUySopNEcYKgHiV4
7/H1vaDXAzGpZsbrSUVFRUkweXHNOXvv9c6l+nd9f39B7z4P9k+6oQis0Wih2Oa/f4G81NqSqpmx
kZBpJ8fw3tfyLskHkBYTUVUWp16jv6QH+zBK9qvucmaF7E/0fmcfpa4T2YfzvAxtYN/emLaaN9AV
WAgS8pRiSC485D8ut9uGOEmwN9k1ju8fshrIDVIsAj3FAhxIrr+OUwOuIApbWpcX5pv91s9eqIBd
gmIDeS+N3P1e/ppvNBpBVV70eTiaZGSnzWKRUXyi6HAn0YFmils8huwvYzBvyV8ilgVuSk62mnfh
PvZnOr8Pvj+bPjIVMIyJZ/eRDgMRKEUelrUWKG3mq53tmyXgKo1cWvKnzAb3fx6SRfSjTpM3rZ3v
pE3/okbp8+e38vHts7hiLGCM4ZQkz+z9nWBT7/o55u1bWpu6QzcDs5G08m5pM3Ekvu3X55d7fyDh
q9J2i7jKHo8OOmaGfUH46weYq1EfsXlkYUsfIDrqZenP2inVu9OSZkGe2U913l6Y9T5+RVwTpaZF
G5BW+h/541/X1Oeus5WNpJ0MeF2XIojaGkLWIQCM8Q9MPj+1Uvv5vz8mmrM/D8mw/tMm/+uS47pU
Zte3WTiL6tty2hISWvLyC0DXBwUbD6kGoxNv0oXf8sPixcsVfLyWBhgDNdLZlwRyFqk2ibYhybou
bCdFTwmFIwcsV/sXu/36Pz8jAn5+RLZSCKbPRw6CFSOzoUaEttz4nVQweOOc3DDtqiI2J1nTX1R3
kTFu0iVP75lg9c8osjh+MF3wrMxSZ4NW2bIEg6uIQ6ET4qVp+7n2BHLTvIaiMcxVfYPOTzotys8s
tgrfSBX73upetJSMxc6U2ts+P9nEkgVQodXndRj9ZQL6frKG8oYQJUAOK/k3Zd3IoVqZb5He2ySL
xypIT/NaMqLoWKmlhQ5cAxi9mi+E+d4CBT8oOUo8QMCXHvjDV4O4k8otpzoKOwbj+P1XY0xbvC0r
0ROx1RDmsGaSM8/FFxnmQ7g01XVnL4dEKto7/o4Li/iHMfX+0uc7yEbtpTKR6GqDHEBu5rbZTpjh
X+6E9n9TGf6fy92HuYhraahHmB4o6XwoG6T93DfmarWhOVsA4my3W1c+2umYRhcm4DN5IiOIS6F1
QpTGxfbe/fs3KqXr2glpbvl95WeYM896jYiLTZBb6mVQRkRE582jNG8xzqoej/wCRIGIZXRFiztv
1c+yUr26f2Z5BmLUE0Ym5QTTFokFr3t4awdwKUyshBg2jl5np0SB0JIb06tSxuBskxoKZZawnhrb
/eef5cc9//5o+36LPgYrzLkkIFvKsRyGuqWTkk3cHJ7lZrFDjCMPy9A+ZjUs+DyJwM00AMcIsPKp
DUX2tAUrVBGQr6ShW8vmx8XFet2HZY9bwzYrNFVQDBP7qe3v2X/tk00qconOepXLAQLUQNKN/827
+d+fdj8WUpA0NZU+4/uLjJaxLltE06qKmjdQQiiKqsjti0zx9aX5ceFtfzjBoIpmFqKRpRPbRf38
/dWmzlh7OSU7prL60TU7ybEXUs7MMvInWvoQ9eisGHFVHKRl+VnO8bWRksnWNMRLp5c2rf+YJyiG
Glgz2CuyYzx7dENrCEuLljbsBZGyZD/HgNPWwuuV7cvYDy8IOUA+pPaVYo+Pn7+IM5X7n9dOtZkT
NsdrZqlzCUxpNArFWJUu+r7yTJ0ZEpzUeVEhgLAlVqDU1s1A5dBvI+mHrpqjQwY4OZA67F4l9jf4
AZ4RAXUfMgQN0TR+q4f40Oeq7W6V1hzzuNAPM804rQG+NiwXPps/P9S7LRlbkl28o1Lw4jHOt2Ri
G3uOkwSyb2sCX8sosJ9oT3INd9jW2eLjQXDqnGR6ZVLDFvqLkxBdpzeww7U+JR5oaL6nyuQDeMJb
BIfTKGDXmO0rB9eDbBMdaIBj0LAgmVLxhTdBKoMZTEX9hI/8lhyEwCAoTZ0VshL5n1cTod5c+0Zn
DFdUj91JJU7QXlTS7w1SQHv+lTqUvUBvvme4uVPezATsSt8tJC1aEv3WVv00U3RQpvwwSvJXQvtI
tW7L1Zem6AZQhxZIY7U4GGYu7Og/zq4szNRG+CA4SpMMcPadl50BhdDQ61BvlLBW1Wu70yavIYoP
2nV/XRQQUew8zz2D+AKnJnofCBFzMY1JHyzTczaMqW9n9tfEXm+zUobLPJlf8GARDW9AWTSAh9Sk
TI8l4vHx22Ti9Jmmhnjq5Tlt0A5Nef5Uzga6l4Ks8Asjfd9dnI0UjiucaXdDLq6Is6dLygTmlyAO
d7FhfoqyIT1jc8zxsMR7cMswCvrmFlKwzsB3oJwMEq2QH0DLNHLEVkRq6TNQLvKq4GPKpXyqU5U2
LMQgZ8Yv8fndfli/LVnFUEjdVyPCgtic9/OTFiEAT3MQxcZq665W6regQYO5LK70VruOEhwYn1/w
48F5v6L4s/slrAQL4fsr2rKWYbQjcmslyHtubiwNEvaWAxYEcgHqRfKo7IDT3Du5GOlzO7qUZvav
Z94dBSaulz0V4+zobiQqUfIKdyDVsQbElx8knpELyyCTRGEwJ6fWhQ3FWQWZ6Y+nxr3PPzRsMoie
3j/1gmlT0UltCpOWwTDmYKJXCSetyRhWnrc6uWqGEo1Vn2NKE0eGTu4i9/hWAx6+8AN8OORyquRs
yfxPbQ0j6dluEYOXPibjCoilEplLKnyYqKRjkE9sRb9XS7oy6+G1yqpgSJQDkXn6EN1duIUPC9F+
C6yLKCzZn9MreP826rQYWS9nRFvsM/R2+qUuRDevsR5hRulORTo8jtZymjW4uLU5xZ79Ehnrc453
0GnFJpwlXifPtn/bCdslrYIQgOX2wkj9xzDZCzsoR6lyYN4++8kmW4kGopCrUCXAg5zw6GuRUOFJ
SOfcfyKpNm8/fy37t3Y2cby74Nm4TIkW31qZC4rmvk2Gg9lph9KGwLxu4f/PlTRacDorMaXy9++/
0ElFMRKuNIZaCVupXJtH+pu/iwtnwDNB159hT/Fmn1hI70PkdzbWTLI+RSft+Xrr/DbBPQDKXvgP
bQq+TE/lkKzZO/rRitdZ1uvWQq+szUv3sP9OH14rCbOkWunECP25x78O27FIt0pXpDLMI9jvpF8i
5EM5Eau3KyPOGdWTPRm7g92XuvXt8xd95uT67wvgHLG34AVWp/OLT2uk5lVDwXiYvpNBBgTPRk2D
9+vOLuu3skv82FreRsU85uk+J0Q0xdMvltoDJdIcMkc16LoIC+HD2mTfjpsSXffz/ZxDl4ilr7Et
vs4ATt1O2Z7NeHtWE/s4xdbqmVXyXSJX90Kv2vjHyzSwfLO8CQ2v39nIGepEoUhs8zIbSToYesIR
ouse7Ybk4M9f3T/HDtYpFicLZwMuzPeDFAAS4zQSJbn6TJllfoPrH6/OTMBmORnAkQi6n3X764ib
JjTm7dmKIm8tyPG8cCP7M50PIFoQFDGYBDg1nd0Ie8JMdAOB5HEOpzQxrtrZn/baSS7mzSVVLPIw
a9ahVMW+0nBygdOZAfy47kADkbMtKRcW7X/dEPWbPXYK1ceH02kyGkZTK2kZUmbQnHjtX/OWvdOF
x/5QF0N0pqDQ2K3LGr2hs8eOoCKlMe2WkEPY7VJJgaSoX/AlnmJOsb29vS3Ts6mzuxkJrxXJI0V2
1YPAkINhSLSDqbWRu0mOZk/32rZd3Ef847N+d3tns2WUaJPVlkkZDsaD2W03f16BVIzI1+f7RgVZ
Km4W9SarL21fPx5l9hcDN3FvOyKgP2+TdPK69JLJlVsJts0g9yxWBAYYORajVP9PZwmAYNNwom3m
lK0OPjuyjqm1vYGy0Zx8255XRY0dgBUE6qjxBKGlLFxriA4ThQVbHcajsMFAG7RB2vLC9vQfSy/t
fFqTTP67JufsA84MRe/WWCpCWuo2xQuVtOMc87i2fluLK6TtAMMmQGCZuLDrP4vH+jMV0qdQ+JA4
2+MfO6+pzOtKYq1ZsO2iIFLrsdsQ6OfUlfazhZomD+K5HL/X28NW5ZeMWf/af7HVZBWitYWMcM+e
/Lu00MXGyLFIFKx3w6NmR3eRPghHqY3kuFYl3RlXSi09QAnkR3MBgTaWg26br6Ssu7T91D7OoZDc
mEQpDfADUI19fy9zSlhNPjdFSPAvp3A1MBICB6Nlep1WohoWgDfzQg7OmtuONCvGkRNgoEqRL9X1
XTV+qZZXqxX/UcYyyHB3dfOTJJY3Zh/Om3Pmw5VPdc5NyjhCXV8kP26JzCa2WXPUqX+Fz/O4ILrB
0pHcyxRlnbpMvs7T78+nj7OUkP3n5ikpMzGD4NNXzuNnt3WchEmiTThm3FgBXtuREkZY0T2RQn0H
0MOv+74Iprz4IW/GC78CAizFOkKZwQehiq9Cxf3aaltYsPlzYuriiwwmr+4YszQPiaXhD+u3Q6/C
csl8Aq4Xp7bm588f5CyP6r8PwlPgVDaZB6lQvf+5TK5ejLWZw/rCRF2vZeduNrcQ5+rTAo66aZpj
NE1fRgUtykBHfAT+vSxPBIyzgquwzj+/IUI9PixIdJ7NXVRHHBiiv7MBZBlRYeMKaEJ9uN5H/VWd
kqkHcZEsmNJrFHGKWkN1J+a+I8zWCnPcvHagCGfDgDRgwJ2tq6CIAShFNfyyOvuuWNCtRaHPYcrh
LJCTofUSK9JPYrAelA5oBCaO4hClcvJUxjfZoL4ONPzhkB+1TofrBU9nblL5Tkq9NrPHqzKywqGK
5ttS7LAoG+qLhuk108fr0ZJfIMjngZaI+6wb44DtaO/qk4hoeNn/maKp96QUkls+yNEXAgUkd17U
Fbl/30L3JhEG/pWuq3vljBQw2Brkdbq2xEEh5/DJYb+Ub7kbL9KfN+02Ue0qRKf9s47n30odvwEK
SLxZNbBAbosN5Nl6ZSGhe1o+KAMWJDtepqBOutLLCjBsRq+03tYCzssSqbttyX8fIkXx2WtkMFCU
lX3aMHzrUREWcwxAMSGHTuRGFNBA/MkaCkARbNXVDI5gp/EZoIgH436DrgAanvkvbOfIfjWhFvU3
ozw+qRXW/3TR8YvikN8Qadwu2jL7gwztbCblYfqhT/CNxDxMgQDKA9tj+K6Q354Jlt/cWOIQThlp
WQnoQTH9iiLp+1RoZlhpLDebuV5XRWy7CYFaZrLeCl166PUo93VIHXsMw4MYaGmYWXwlq10HgsYK
KJBqNzM066ZF4NRKwuN7BVxpqqdkTpdDP+UKowxbFRl4tOyE+F3KoxIIUVTOahWJN0TdbkzWyKSf
QYF27ZMpyXBv5iZy1+nHvBJ01VDw83OD5ms53aRJ2fgke+KfwTujK83thHdzs2vYH0a7uHKNNcQ8
rBEVY02vHtM4paMGXNCvzOXHJDdswNqXPqtznCEiu8rkm6QhZ/+1F12OVkS/kluruxbGj01iQPRK
cmiZQjIJp0s8GZZnx6oZkCmgHrKARW06KG3f+JZFO6mzCFMfxkM6qa1fyuLLKNMDGQHV1GBvI336
thVUJuX0IOXgTXJzDUwqwb40SuFsIORg9N4usST5Qk1CKR0Ojaq/DUBWrG17jKzlkLfDL7PWTVfK
tO9xovxUEkV1lDQG0VFRNVEd00kru/smJkU5zkRL+nzopRcviXHgXXqTquARGPWQJIjyie7R4pUJ
U6WWL8+rJsqjTXvVzfSSuo+tps5QqcsxHRYvM3VSOta8pyZdiiN5le7aFZa/fAMZOwcoO8MRNRJj
0XyxIGICal6ua8ZOAPs3DTRMWVXC6lpH2cs65fhvOPhcx7Qc+NEmMgWehKkkVyNQI2cWqMnzBv5B
WhUvxQAACi4OKNMWblqS2Z6pxvFV1lYphYBYHPHL1eO43Uno3DcDvMnUWlYYzYlwoywi/HZoXisl
mYOI+qM/NfBVZRI7oto4EY2jOFWqA3lB6u6lRvQSkf9/0vOUpP48OdH/DihOy1lr+hqNuzCKFpxW
mv6MsctB6ljj5pnCNBmZAAB1HBZbH7FwpnjelWq4hdadOJI5YmTD/b3UBeVauXzoC1hmZQH5B1Cj
ORn67UQxMhjyFZMO+QFJnU9+vTK7dqUW+2UFXGtETXHV6jZjJJ8fkYnrvoTizInNMWgGnGx5n+qh
jOqFYC0F6CIJcf6IASyY8/EkydLXOYXQm0N8c7sNNBjarkNJI5OCx+SIdI816CInripEuN0vySq8
NX6t7cZ0YlUrvWhLFTddu2eFcroT9/FNRTTP1TTy5wAI+037nwiS7KhHJGtvFv40PzfBL1l9bjpD
Q71ys9mCxLaa+NlPCzK4p004qPq8jcBkl/CEeovoMMXiGIuKxJS+2RwRCDD43Ql4i/QzjTBJ7RoL
x6D9mBtULOyoxtvU1Gd+CgPSFqS6U281pj+CY/qex8qXwlrKtxqelU1cZNqM3pQZUlC1TGraNASt
rMxhjtTMrTKd75qPsxuizF+Wns04JfhMr+cX0BGeMFOqkBJR9JsUeVlePk8mXEysZ0wPQlDJ33Jv
HLOTrVX9i1VsD31NKh2d5QeJ8BXSttKnRevbG1rURDpR8/Pqjsmq7/QpNAqI6yjGJE+P9DhAU+6b
2RZdLYWUfdtGiwAFy7ohOhVIqJh2n0ktOWttqcGqq5kPoiY5KFr01M/lCQpsRX7E2t2M0uQmMinN
pbpeih/92DMkhI9tBukCRJqgwT3bcNhWl2ltvBQhrjgAImM1u4uqtV9WACvOQrzhdZ6atyqnCQ/m
qUmduuDzHSeeemlJf5A8w55VTLRN58odyN/Pd0T/2KLRyFNIWUdsQI3nvMqSyphpQAHmYUqFHHzB
UZ04meeifwA7dbMpS8wplQqFPc/PpBA/m+rmc1z7NfbxNfbo5OIO7cMGDcUMBopdWIn+87zBUbUm
KoPRyABcma9imKUbQ8YcXUXSdIjbBpMtKKaNxBkstqBU9f57IkpCj/LhtssMWIF25JL8AzgzW77h
NFwOqpWR9dfGB+L/ZDe2hhwbGxtm3VicZqBwBrk+vtFHIuQtdCWi4rPVMV4Dl/hplIOFaZn+mIJd
epjLx1bNj7Nas7WZ6fjZFTlslL/U+U5ZXKWoyaOsu/U4JPZbprbdty1vLx2C/vWTcYC2KSFhcFM/
eEPUdCKeSqmzUF2I8OhmAUm7bn51Gs6pShtBCSLEcrOezWgCn5K8TtAqhadVKDxTk+8w4dR0oeTx
J8nsfaWHsjRCIG5KoO48/92oZsyiX5U0lKw49Yto8DHq68dUxsQ7kcARShE1HjuNjlasW/48JUS4
JEPtwn6ub4qkqQng41xXRr+XVLoltQ4jYjkyXXewhObeeMkqIR+SeQyMYjBdRU80EkJK+8kcBoL+
l+nKGtf+Ft+5n+vd+E1IwHZwLkoQCxwRG/Zdp5B3Qa/4V5aVNf53Ypb7Zfs2mpN63U0NGKetzx5F
3/wejNtxK5aX1ejroG7bu3xRbGcU1uB06rivI3OYyVLhTXv0OJ3UkK5n9qBCy4IH2ISKyvH0woeq
ffgw0LJSMNuVKtT2zg2+uZE3KEKjJJxHsqhUa7QPhTo+RLO57azH5DBX2+8mse6GTS8C0iB1p1sX
Kexs+SFqEP19fj//OIrTmEf+pZkm1IoPBhit7xq5A0MGuyatH6C9APSNu5JGWNGx74+VU19o8smc
9YO+NsPt1OI4lbr+fmwKGWe2WFwo2CtnafJ/mm7Sn4Se5j6W/7aNZML3d+aiBFJus+zuUNmZ9cg+
m20GiZBFDqWym+3yKSIf4L6sZTiUJDSq+6Z0yfOfOCtbELSpHmgzJYrPH/2j+hYtDUdIjRYM2jcy
It4fay347ZzPjSQkmv5na0hE62wDpOUd26lCysp7MhvbTNlDqfqTqSfNtyne7tnAGjfDJq5ZVlk2
LSll7pecPJM5R6p6xZehPCRyUkGIVu4LrM5Pn9/4P+rCuz5/5xBRVqcGen4eB0xRkpeL+rFlN1sZ
yT2KFvagHL8trQiWcRrdqFmes04ce9gNZWl95bxyoa3wsYjDXYDXwX7HsKGl9/71DbmhSmIuc9KM
SFzrgRz3dn5lbdaF6/zphZ3NSay9eHPw69GqOa9c4Taltd+zlnDJ29iAxYYa+tmqla+SMT9vBtRd
oQDiVdk5kBxleauNZgYpg5PPy+zlUx6YnIOFtmuVDIOKClBcwpJ8WUxPsEMdVCvUjUa0GGgvHSjU
saPY0p1ep/7IrsMZFQrYhCw/tH+2T2iU4CqhuqbbDhrv0O4ZPe1q333+M//r/RJgsOuAEANhfn7/
fstCjEAcRUb1eaJQt9hfKWMdiVS6pCr7R0MavRHfPzPArv481zMzyQx2Vm1ZGMPGfCQU+yBqn27L
FyO+EuOI6VirA21DLJNi/4GtW1/yF32sySLsN8iaBHUF/+a80yFNxpgqKgpUu+5eja295hT/s0FX
3hBCKMWU8azMpmKKcuPzl3zm995rW1yZMUWoF0U69Bhnb7mN+tHa8iycwKvFNdW1VtCGMkzJ9nOC
UIwsv+44Z/mAbENFYwulckdZ+WjP0UvS26+KRK84TuPQFPElWeNZPOOfu2NbtyvV0AWjWjsr8ZPh
lfe6TG+ul7vHIkFhE+UdinPxpFjpfa2u4S6+I9NjxLWCfEKeiD6onHnBGb1atJYHsB+fv7G9PH72
NWIP+iOjxTCDxvT9C+NAPyZyM5HrNcyv8KOvS+afzy/xse+MROqvS5z9Jk1bbVHSwo3P7JCcblou
/Vts7A1aBKmXwr73z+iz59mf96/mKBWUNRXVuB8Vm3t2q3dsnEO2rohjpV+fP9e/LgUEhJg//oGh
5exSC8f2xIC/EbagSdEhE1HZfFPWkg5K+/j5pf78XeePxQEf6ToBTkQ77+/4r8dae7pjkbI/1hL7
sZHRjkp/90avB3Fd53cxZ19Qja0PILr2bJXCqTZds+4PPcZkFvjDRGzAdTPYvyftp5hQXCWcPBBI
MKjavEO0lXDft0Mr0EnqdIHG5gfLEqEZOiNVjm6t0vbYV8iBOQ+jm+rtTaplt/qKR7Fs8C/o+cbw
3JaOsss2MWfXbhZZwocc3BB3lMB2WM3Jv/Ba9g/m7LUwodIG4XhCjeV80eqKDuXaQJXMLmU/UxUv
6zQ3EeIgsUg6kWBm66UEzZdmky9YRK7cp7Wr7XDrhSK+Ko2v48RZoLaI1iO8WCsX5uZyr6YQdbeI
lIZFqVLN6NFHLDFZbQOkK9F+qeSEQpgFYV2TnzMxvGZdRrRvG1PEoy+hqQhP99V8rYvHXkjuLkgQ
EzNRNhdTECHK+fxN/GvSN2huKn9kQGx/zr7j3VmW1HHJYByphdTDxN6u6X5UetEBbCazdpyk1Bn1
mjAZjQfSh4l6+HRRfvWvGXhXbuOTNdmEcbx+P1Lb2qDInZZJiI/GnzQ662qZKUG1Ff4gshdjixkx
UZL4mKF+rnI2nzZ+Drtb4MsziqdVMR6S+Y7Yl+goTDTmAmlg1thPU2TOJ5qJ+KD0eD7YtQhlc2i/
KDJ9c/6H3Qawrv5GxJIrJfpJzuhdDAZZVcMYlu3tkmG5G6bNb9CR0DFAilC3gwumYSFHcN8b9l1A
Lu5wNUh5CMhyRBttX4/m3IcrhpXuGU/fGlQWD6DmyuoRUUjomTSftNzK/V6U8Ukh/fSKNskS0EwK
y1UiLaONEp99/3MF1Y+6T0r0SK67ZUoQ7VBVtmvJnF8ohk88sTvgN/JmKFV5uf2MtfKoTU3pzllL
DlcfWy5t2p96RKl8UFTaYnO3BNH8quiZ7uqz3DprSQ92G2XKwaV4gWKlk+RkNd7LqNitw94v9Zc2
vaarPwXdUFwV6fgYLzRv62yuCBgDqQq2AmYkXMmM/2wTQOIWRnyfLP+RNdLAxmqVA0Pe9pTd0Y+6
8U2143urTO5FvDwPufhl/qB/9iPfZq9cBdbQWZwQgg47HJzUl2uRF43TVfni0A1qgq4wf2Dal0Ny
tTdK1ZRXVMlWvGgx+6DOEZlbMZPKWqpH8sRa0hX7sGkldo9rGcMJyHPXoiO11bQUyBiR9Pg/gynT
XTxa+lK4amUfdYaKk9roJaux/mmv2vc/1ZRUX97SzcicXRzYydkV3ww5pWRRYRB6k9L+au6tByyk
yMlg8QzsCodNekObmoadVtr+r3zZeq/nfTrKvp/Ns+644vxyhrx/TKMs9ZR8ANmLkKuoZ5JM9ew7
upIAGT7EdHYJoMqF4pgVaUzaUqBAX4llmtipJEaXuBUNMEfba04ISqOtTxHX535jRQJ8jR6S5WW5
jCuVwiG1xV5CXlYUz21BBFpsiNs2XxpHQngDTH5OIZ8BlidVDAp170VZu3mGyX9G8HFExK+hm6dY
DEHkxliV2THR8BaqfBK6oAwoiHPqM4sC9bL8FgQX+Tax14x3cdOSzuoMCEYaK3tckdvn3fAKCUW+
WsySbDtpOY6t6IKska6X4h6rW/ImKemtQAjjzJaZPcx1fSLiu4c4VzN0qT77o5o3N6NNy3gZtr3A
Vmvhos+t25eyHrY6G1pTvi37UoNwbK9QTgSVsigvg3Z7Vsz0Z0km8tjfswv/2eaU1GNrdCnqLV7E
j4lT9DBn/RtvPPW7lGePtE6ESj1+BfSLygEzqrNNXRuuRtcShQP0ZjGbrw1jixIUbmLZmMxDLM2v
3dj2gSEh4KFUbTuKZgSVESluOR85nYurZnkQkdK4tvIkGRWiXTpGGvyfq3QmElaJqNdqu7Q3Vh85
KFmHTAPqyGotHM4PR2tImA/WsE2AH2dR+wYB+l5GmXKTmhvQr1w7QIaftGa4MTsQqHk1BUMHE26U
utEzbclwSDNR/nuyqQRd8qV0GxW1ORRGlueN4je8cwqeFl7kxvpBNxDBsUyhAjgTRGOFWxNE4qJ4
vLUm8yQXqepsBeV32vXdzll3V1WpDwQBwWp+M1rzTrIG+JTPhWUf2atO/parKv4Zag+SzUCNcvLM
WvYPNV4LhUxf4GnRlaJtJtVwqNjtoxRP28GodmpOboBPINNKn+vsueqBoAjbKW35hTzU3smZPTyk
tl6aZW85bkanSQofwJOn8GcGPJW80/s4W920K8Yj8VbbQbV/CC05DFY5EnLH/ifqB8DGe2T4qtBO
zsYvC8ZXTZuf22yokGbyU8hVfVDSmQ6SNRzanL9LyaTTWMoGs+Nd1eeWl44S0v66pWW5inBZOjcr
c4qd1hQ7AnFRqhgsNCedXHxP7P0fTc6/NUpDSFrkj2tXImTIr7RZNp1pRsunjlUfqoMxOnLzlHXJ
g20T1hYtCTQSaXRQXFOmkTO3GMarTF/1q9a4UiR/mqM3m3QaUO+/CnUZ6DpRP9AX+86qEleMu57C
LFDsQIAMoekGpZG3/qwPVOJLR6KRiyOoIdd7xJ1fY0ea9FOk4xMFxotgOyuu1kFCQ71s7AKtY7PW
DWRyjwMgsoC5c4chup3UHvFCQf++zXQLdYHhGAVFdaPSHsmAph4jNosvknzaSUfnxwZa9Yp4PbZl
nd0miiBAcEqNYIx8kGg047eRkLBaCbaSEnFTqt/HePyxKTROy5WVfmtYoACWBVNb3255L3u8NlcS
wx30sUMPuNLdpyRJ4+Hr6E1em5c4ju9N7PnHvvg5JsYLEc6Kp0vGLeTx6zaDMUCm1uwpGXzj7bZd
yVtrsyboRxb+VCwbp0nxVVN7wWKoj6fOJrZjLCxvlJvHLh821yLDsI5YCBjMlRPXfFWG1L6O+GqB
mt2bpnq9kPAYyJBF8t6UPXrRG5Lt+B6LoTcmNOHkWKJbwunMj1PVdBfLJNFxQN0tjVbsEb9s38mS
/r2eBWEFeRI0PYSeUhK4bZQvmyDltzBXBl/WXptjFLupmePAxIXhFjPxIr3cPEc1rXNR2ndkSgcr
8hanMmq6nehrYulOmtkPQMnAipCy+WhM/WtvIUUUGHw8aaPdpx+jLBkPQut8Kx/uyInOvNIUXVgp
mF3EwO5hpX5D1cak/XaF4IG9OMVwK4sjpAZpTx+XGLMoSW+MVH7RCCp2E0nNHTNqKD6hQou1+DCb
bFuXbGq8eqOQE1W27LZazMm5hoZlZkHN8k/yKXNwrQ5F0FB/dM0EMQ0TiUKKdqKG2E46hNdyLm50
RCJuLo+1u+bzLz0hZ9Tu5N9ZzVYOQ7AHm0VnLdve+rJE6se44zNExCHH10K6hfTyOCzUBYRVupFM
53Foi8Id9QHt5JxsnlLFrSfL6hfMsIYnsQl0FW2+k826d1BQ0RCskPCpbHolZld/yIxThCyCqZCW
HR464hk3fXHxId+y66m9tGpAwmswv8jH86dyG7DE0DSIKXmNiUQ3sWkCw9imgCC2xNOsZ7HHy0r0
IMLaiu7KUqSB1aWr2yYx2wFjs10wCahr9ZH5huMdNpqjBLqiR2IQUCEME8y0zmTUP6xmV1NYM3vf
mHnVnP3IjJylM+90ep4xQCO/5cxET1ovXVVv9KBoUvVAuOgBS1r6mGn9g7IJCY1N/lYpAztPK5vc
jYTz0Ixi5oxCJ4TPcAVRkp6WqJLbxKYeLImInH6YZB97FAqqrCHqzmdR2lrcPzb7bPqWeu4tljSF
aBfZ2zGGiE9X10NcVPOpUDhh5ari5hVB8ktfHcZ0Uy4cuNSPlX+diESk4MS80l4393rfXydy/saq
ZssdBWqevUXKGqjZfmwYdduF2uYrVG29dVVqn5dyxdFcDdq5hQqEdMgr9+Wk+T+Uncdy3FbXrq8I
VchhitSRmaIoTVC0JCNv5I1w9f8Dnckn0iXWmdguycVmdwMba72x7ALprQWLsS6P68o+0zot0WH5
8JgJ4M7qO5EvY6hwsX2yN//HksbGjP4LABYl9wc4Ie/tMqsADWKG+Lexa77ryKAa0yv9FpfDCcTm
dZl/COpgQ6OQC0PGbBLp0oPoe9US2vkYudSjXDAYXsrM+4yf/QBKgY8Rk0KjA01z4HnvkJVkXbgV
9jnb64y7uQfTXYjH/OQbND6glN4ue+XpBF0HgvNeObpLAianzdjz91JT6njap5EbD3qmfcb28pZq
SFD0yYO6qnvvrKxKgNlwjOhvI5+27iaUDqNxh15NBAsuwIiYnu+uJL/TK8aK5W5u0Z1NKrN3JR4c
l1rf0VtOadY6IeNMxolQFWhfPEoFxtlCeKwZHHxuNT55ktogDq0Xaw50IPFb7Ndc3Yn6RmTydOtk
zScy+J1j+ANI4bOAcMZHY/J5fMCyNoc479IdgAFbj8jeMjfZxWjWUsuR/2iFP6avg0Yf3N9hi/94
WVhlcjAgrXSk8e9grWFpHemKNTtsVZP7ZjtZ+MVs9zDrbXbIpIP/uknvjNyxP/nyP96+xJyYpCbh
F9l9bfo7KJYmy20Zky7DOlqTc9PDFImxWq6GXKGEzOKyJp0TtRlUQu3+SIbihXVhIvC4WugUFnrQ
uzm5Bsl6zmhn9O2VlGpvcG3A9YfaQJNDCqp16jHPcQN/iq9/wL34rfeSGaJSdl3q+wwR3e0ahTeY
xAaEuq906QV+VzlSlFtHlYr+tPV4Ikn6kdbSPptGyiTJo1e2z7bG+uGoxDGrjKhhX7j20eDARab3
yxR0Qw2dKs9DvfrV1FenWS8fkOexwug5haTJF5hNlVmdG2bRljNh0P5oKtljN86s7JkSmOjIb7K0
iErRfVcWUfmZ2b8NNunCRMk4YVYrb9NklddOYXkhCkj4hr05ZBb0JBAs0MMq0YFHvCfyaLcb4Pe2
TCdZvI5pX13KcnDCXC5FkMrsauiNcpNWyp2c2MAKU1Ch6CoU9XkEmtXz7M+6zl3Gw9BnnPqRs4AH
Te38zFvSXZGiHNtJU/1Wt+toU6dTm/B/d1P3w547CM5SvjYLiCtU9aFa9a/15qGldlZ53hxwWDtf
DlqudMeiui1zgp2xF6ZFxzrfL+H/712i7WF2GmFeBp3T3ru7hG5Tfoc8T+IJaWrIM8U3td67GXrM
9jkqb38/utSaTKW/v+5vTurPU0FDtwcqZO33iPs+75IyZCNp8jGJTW3LY3Pa3pJ2dIHT19avNZr3
kFXQelH08hY27qn1uvaOTAnkwt5NYi/dccAye/Am5UlJtvToZGU4M4EfHPyCPnvL5JeTVhxXI3lS
WKQokHPSq1xhadofmrIa8Uapgo8UIMTOMjIwTPCDjNQAUhG7MgJSyO1DoRuf8Uj7J/r+jWPp420j
dvkYUrVMyQTW53lxVY8nVfSv+Z7iP9JGZinFr20U0ydP5I9PPOqCEBDwRMdO8CFdbfS6KU8n042z
TGXuHnMR5m7/+vfvcx9J3r0rfjoBELw1jvr3hAU1YDnAwx7kIZOn/YlvDO5EP8BnMfj/8WYwhyEu
94jewmq4y73/ZzRCw0b+51i5cbJYqk86gfBlO33yZn7bOv98N6hsMNDj/MR9Yb9/diTORJge6GJc
aaMRE9bkQzw4t2uJGm12mPe9ki3AUVO2r1344JWPgNbFjeg8Ey87Fj1IBfIw9jR6gy7amk7FoEzr
H+yKywE8vX/xFq/2rRxxXY5W/qiOtKMtpneuPS1ILS021bW560tv/uzG2xN1331VmEg1NgWywnke
vxfuAD4Qi6zShFYU0+AXXfZk00BBxn4y3fblN68erBOX07d1kGdFcbO7oq3fkmo9ro58qCVNDQkh
R3Ht9DfcstUxzVD2TAtxAzw4AIDcvREuR6fcOHngCvUtX2BOcidUW2Eel1JSdk5oftBV7haNC8oc
rVWNx95LrFDK6mkZVtsvGngkK+WGtZ3ysSisEtjb7INhnlEsCBYEd2um0KlQrsJOVSeW7tZ3E/rO
iNrbUPvKX3JqrXNerIK+AGQ0MvWab5K0gRCYBIxKh70rjZsSFoB+VaCCqS9exqZCxLFZP6cCjF6t
0njR7I2QgubUm2kTidroDx1s2EIh0pqZ6znPOYYqxXztrPZo6t7jXBiUvPblbWor6bFNuymynI2s
dJMd2ynbqNso0aobpw1aqSXnfBh+2OkZKZl4njvtonhsu1YKoIb9iQ+u752nOnfppKO6MFEV5VGf
5NUhb514lPFg9p4Vm173j+sycsASNLs4ZWWJzeS90+Xfl3p4JTDWuWxQJ5HXD0ZkCK2gM1OwvC9V
QVa/o9AgiYDI2NECgLduz+D5Lhf1J1ikQskP8WgGV9kpN78Wfd/f8ER8nawRNNNrlCPR3qE3u+nN
VPaA0WqVHfOcCYtTu+Ehvgd1DPSZsijeqk72res3Fa6ehoElGYjH77ciKuaadJfMZV6FMtTdxC+t
YWCtTJ7rshdhISb0trWtnFjTqQ/pxC1o8QUIKUHBtaHQsOUlTYp4dIUV6Y1bx02hpW899Zqu62uk
Hz7Ybf0PUfkyVNpFErQ8T9dyMhCvSbM/6TaNUOiJE4SICg3BaaMdy1o2X0giuE+mKUEvbRMyTupq
mDemGyBcx6Yz6pHjNMb9IoBCZO8Nz/NWvhlc/4a31o8bOjTe6mHGQH42G2Wh0yT/MtH2GdqWE5H6
J4/86mY0obs+OIlZRMnGc9DxkiZI0va+U2t5BkAcpZPeOW2D6HAxq3B2ku0sNRiMdnvqm04GbDwx
bvTmtrZhNoavyNmyrxJt1lnOzQnuAaZQOOK4OUMd4RO5Y+2uv6a9G4ERl1Eu8iFSaiV7MCaVHAnv
q6a2xTExW4T45tb4LmUiFyliKSz9xUNq6wJ0Ipt5kXkaMXUZEG0At3RJYM3QhnizrYNWzmsw9voa
KJtAdmt8A0DV/DmxjCNMFI3vSrERPeG4FACn3wfE5udJzeJFpVwEvbXqz6rbEMvhYB0qDMR8StXE
bLZpOHVteigGJJl4BeyAu8A4UCzHfGhzFzhC8o5UPbKXpA3Hlp9UbEX93JbbrXT79ahsyXzKiLia
h6S6tliWfKOmI2RuXTcoGHiByeXO7muYw2zOL3Oau1iSDLULpbWoKLfzoIIlNx6qLvToS52v94PQ
+Qjafoq6dD51mlFdvWb2COigNaNocY/j3zbRyqu/7MUDVW02kgQ8TiOq4M0jiPxzMk8PDcV3UYbr
wffcJPaMtvUZRQ0fHdFwJHDBCPVO/VK3bnb0OLfWERtbs46vxpBoJ0aBFSoYt0KjD2FKZjcoqSfv
p+6m0B+2XDbfUOL67J2gsaWZxZw56xEQZWVpzOkcprro1pDU2XD5mSSxUoOkQmMXVeMvGGiujZcd
2iwrTj2F9ajHAOXq9YzY6k4Zi+ymGTvjVjW7a2eePIHrKlnLnZ/Fn0ZKdmDSYv9t0WNbHb4bklIO
tD5cXLQCPDnZv0vV0TrjmDAUtgbIOZbAAkvz5qrzUe8dNWhdh9VIcFUzEH/5+wxjfxzN0PaQmuW6
jMNkbe5//z/DxYIyS1tdarWtxWiDdV2HILXb716BuoCN+bkC7DlrbjND6uLsEcNSgIcp6yNTUUQy
Od6iatIDsWqUpbnRmJtnVWm+jXgffFs+U2qVBo6F18oq0Gkxja9HjNuUti0hH793MZaFT0rj5F8W
w7hKcCpNN+rLtjcZS20eQ9lh6KIPeT3rWroelDmB1CkhDygdSkOTvWHY6elGZ6s3CDMrhXky6IWn
200PtA5L+Eb/UjbDsZkUk0MjpE7kuvmXfra+j1hpImMah2NvJBaXpKdGiN+mOLeXt0UZ+itq+pQp
/bmbs4pyBWc3IY7TZZ6TJP77d/E7WuvdCIY2HfSE7x8U7L1MfR5bSBST76JT1uI09dt6M1gyD52R
khZHG8dLtiZPNcciG323njWOdaHN1sXthXXZJu9FNdvzDLW5VmkVcD0j6Utswbm0OJc8oxJaKsNp
0ODG4ONPSz5mV48jPpSb3gVrUdi37cCn/ff39REYIsOQmg6KCMjc+4COjSjW1K2l6SIbTXqqi+0f
aEhkIW4f9Flb+qr0CO9RUavP6ap+Aol8vL4JgiP7GeOKtwt+dsjkf65vA2lutWwYX9aKbamaD1Op
nua8M0Ntaa/78/2T7fI/XxDjpcdG4Kgk2Pz5gkkHNbhWvOBUOSJWRN7eQnkS6WBB8zDgnz8L0fjP
F3R4BBN+imn7ffJUKYgnH2cGdywOJ9dAAlFLc/UN8gY72Zno3mAY//6NftxICM0GYEc9hSzwg8S2
429mw+IlJ+kBaoPP+Xztn4FK//UqfG07kgU4Yzn6n5+ku6SKJa3aYV1OX/uaAq3U/lRE+PHiNCwd
wRM9fgB2H7IScANipiwa3opqEB7lARuqGTV3mnZHFWgezB6R8UtxWynzy98/xP/43kgG3k3DAE8a
Zt33b4/swKRC0mI23RWx9+Ins2lCwKTeYa8mbjcEjX9/yQ8Suz1TC7sJSk7S8in5+PMlMYlmVI04
djwz18zmenA4LAJnNks/6ftPdnAuM37cn+eZsddG7B6XPaX7vaO/yS19rBPDjukiz5AIbdKfs/Fh
7Ur3OBSSujkjmPcraHO2OwhJedA4hyK3Tb+qaEYD4jB/cCLj+LRXD1NWtV0qcFc/U7H5YQkHNrGL
srtaW/uP1iq4BVW9vZajYSHyEAK7aft11M2bCoblvtTV5pwQop60GibVDh8udme2L+ndurBYdZ/K
8Cj3LPOZCzxU9bqk8XDEhoBTK5g18RO0qowTU5Gh6+Q5zWwSFjvRe79SF7go04iNEmxX5wj39dF8
EBOLVePCTNl1F+lK9yS5K9lJJpXKIWjJEsI5t2vtxl2YMei8Zqpy5ntj/0eTYCAQrY5kFQ+P00xV
CNCGhME+9frML54r+K0VQbtZld6tZVoeFNTlTlH3z07bvyFnBhTSM4buYdAPVgcsrJo/08TQnvDR
oVOUnnIsjmLQ7waNXhHdmg5VNlDqyHZ1s0ovVhfKtHQ+vLtlaRlBSi3ziTN0Lr9BZVmYEiOe5jDX
AGvPm5FEWTP16B/Q+jubbOIRcV6ZFrSn9fXVXbQxKBwA1qFprzhMbV8QcxCMLVLWdraPydyosZs9
6BPKEMUYzWBDjREM/XyvG1PYle0Fqdka/oaYmyH/pugIedthTiKEAmi4LE6Irr2qi3OvDKvJhKUW
5zzFJwXzyhNnrZUIQRqJ9XhfI1mpz6qVvq7AZBHazDv82j8a41/HkctVKzs72Gq8DmRHpZ2B8tJE
zZOnDkmwuogLQuU5FrqMeVJ7pqI4DbhnjaM3FIet4AeOooTrxQV3sIR9yDa7pCA+v9p9osbKwF2X
oRIODIcgfde8oTfZPvaJuJ8mc73pKi6PAYEovHk0TGhISUQAbyg9LZ6locRZXs2xQfESBQFAuvTi
0fQ0viap1pxgbJ/7otFOSc330+mHqrQ7HDtGelmnL5NDU1VZtjKsnFy99on7spJBeMlXkYR6jnqm
7yCA627JnsQ6Gwc9F/+oWXmvDUvyXD5Dog5zYCezddg6VDcuWLfeURLqkop46RTkFG4mHnLCsYJK
iPoeaxmWOyWvzJPYtiXIM2sOnTQz98Kdg2xA9Zuqrm+smdpJDwNwjoHvjI9qJsnROFuZ8Ys/SW4U
beawcIMWxI2MzMo7YKBHF0BNWdhKmJS6baab0djCypBf8gUxkBTur2nSnUdyBw7KpF6WbpmPmXjW
dKW91AiJft9I7kjUBD0GGiCAN8aNsSmHpjCAwKc2DciheJ6szT6OjYKL0l7V0MibBc8rcp0KYoqd
li29NFl2aomUq8ouJS90a5rdMUOwyY8BuVlpFoqW3Z/Z1OpDw0gaOlZZ3dCvcwZ4Ul8U2/nubATD
N3jBQmNJbd/osZd7daZ9yexDu6sFxEoJuJIwRDS1idA+5+UNEpKjsRuNqBvT+1aVdkRozGO1so25
CjmyfGKveb4wrddZGyNHC109o/OsUq4lbOShoySwJn0426AZhKWd8gGGMMlT7ZBu5VGfHMXvNQzu
ShXkavUIRhGtRSIuQo65n3kJAPK8jdGaY8U3zFNSaGaY1moTa5XH/ZEveWAtNdbnAnwwxUdbahOG
WRaeFR0FRr1cjYxyI9nONG+aXcJJmCPECBaDxtYP7azkVB1tr46UXQCXCjMkYQun1H60xEypHB1I
RJRxZuud4feIQ1qVcIsFhn9eq1g3RwhC3YR21R0rnPPVfM1BVzQCERBk1QTFbToBjHuPZW49EzTl
Bos5POEpRkVC84BwTSWAhq+RrJz6LheH/f4iexTjxViwm5kLV1BuKSdj0cw7IqwPRAQQm1Iu9ysh
koPdyUvCwcf7CViUzfuua7KHtSlvrfJVK3T9tC202y90eC6Dx87bSFy0JEmjbZ1iNdZWnI3oVaG7
2/Vn0mIKx2NWhNUCQvYkGF9eUKd1keei+ayRdmTJU2P2yptl+4PZkkeK/i4c2h4MxMpfVA2jQEJc
ezqbQJqDE2E7CatclVGG74A/Nvj+rfSJdR0Uo+qGUJ26nxvkVdQhB44KujMlpVQRSBq5nMr6xpNJ
famSNajKVo0J3FiDeTUdBGeL2JE0kjQ32vSqvuc18u5qaJB8Gd9T7G7aF7savg0lGtv+ftW3LjSF
QgJ4Nx6sEedh2cv6Sh/vVbbWA/5M9yARbGLgEBELi8pZlf5T66qI9WVOQ5fe4CCbvjem0R17Qin8
TcW8vo2vbi0JruQdlVoHDMJV+ZtqXGseRK1buv4qCyRRRC1o5vhT7ywCSmouadtZyChP47L0Yp1Q
2RgBXOcnShl0CnLQAmvbjekI7zIXFNTuZ7+78gGuJNJHRQuFOSQIQrZKe1RmMvmTUlShm6hWmDSi
An4CWn2mcVTEa8aAVHkuo84aEdFjHVvF3YKiUp/MsnoyN2Luc60gHpZATj+HceX5zoHb1JCo27/V
rzlL89vOsV9Xu/xnRfX5g8fKiyea+gvZ2D7i9fwwF97Xgjr1g70x33h1jwtx1eqHnusY75PKBd7y
2IA1C+2p709iTXqUxz+a3WffCHpzlz55AIKcbgmyIRHWjVMU/g9rZp8h0MxQNlUfVZhgoG5REU94
BlxOxoPrbVZYAwqBLaHQ9bJ6ugdDHUNHmXIONUVes66/lulah0QChhXpTwdbGiic5IAeZZvGO0TY
3qVYkDkr1nDKEByAc3WkZ79yTVunoV9WTIb202wSDpM1xno/9w/e+I9W0QepOc7tlKV3Rd3abw/L
vGbfRX7ft6CZnr1ZF3UtfkrLe+2Q5DTaLBExtwCP07EnNemKeviE6DonTRgBO/dDSf9OMvvAdBt+
dls5YHG/t9XZuo5p+9V1zz3GuZBrdkSfL2hilnzew1wal6GbrgPQSYCAr4kJMXksErwkjX0vEnnV
bdJtU2EV3wmjmnozcmcyaGvSYPyy6wqiezSSTNYmHMEsscycOcf0o9Wh47H2xOZelvcGNZzUBy0k
CIyAl0sZenfDgk8hR0l6WfMS6SHYgJJlIuIgGEODCFyBT5Oebu/cuPaCdJCBU3RUvc2r7mMWCaf5
eZqM9Gnqhf/7PEfRLOKWVpa69A5eO3G7M065k/MIof7scNsB4w8BNi1mhMUIHEM5eCDwB+RWMhKq
6+PycEIyRHKQ9ApcN1l9ZEZrnd8oRvHNqBlGuZwpXADL1HGfXlXQX2iO0Ol48o3bzLPEdhFScV5o
c6WD5ZNyMrjlteLy8gtShP3F1l7KuV8utiU4tL09wUU4Nm3k4hU5LTq31IPaJso2LBaD7N0kOS75
0N4OuuyP5dD8Y9bVM4/7p02IOexLHkJ9yfGFPvbLSuFtCr9NTJfgGC2NJ/69BnIwfWFPml/lJkkR
OtVIRTfPwWQY52H9uo/chWDKa+bkOdmmIaKQG8g2M381rfdizpS4aiS9Zhhw76kMDek41f1WT4pL
yu1aBW1XiYNW15dRH26w5v0jHK610eiqoEJ9E5rGlMOk1DsXNcjw96GZGXw0ZvOtnrNfy2bRdJrJ
NS61vWB8RqdPK6qTGs9eNVyqiUu1mgHcZmZUZo4LC+yJ5Gt5guWs3CHS6uHkUHteDRNik3T7ahUY
fJA4w2JN6avWPM1DSnxrhV7NMIjwNpJCxlsKt6QUGhp7gU+TPE+mLQxV/aiNpJmgGK6y27UlM3Ct
VlD3PuPWthrnvGX2czlZ3aHZ7PaazuseUfLNFkN2a+OFOsvJYA1qGG2tofs3te37NZmsaASg8Ze2
tBnLf+3668M6zLzKlKpsJKM8bYVU/N/fcz7TR2Zj+yj3kS6lTzuapvOQoF8XPWB3L0cSYYZ7IyHr
SXbzJ56+j34jsCkLmAy3tWuqgCt/bua2LNjgMmuH/vInatxf7d4SsVkMkZvM6NC99BXCygtJ8agz
V8A5tJ+s6+ioPqzrFC8CWTFvutiJ3/PZQ62nDXoJNWa9ZqgxM5pHNiTWs2XMESHr8jjqcFvSpAFK
212982p1rwmXV6dG6uhRwlJVSEmy2kBnrL/UOnX0iZGlx2IijqjPvhPxd0Ncb/7QV+tD1lp9iMgv
iynF7frGfVQTSsMSMjEVrTAeCHP/pTlpbHZEqvt2mvs5KTm9O+v/rp0I06ouXuyaUnsx4YDRjfkx
b/PmBNicHpjpT+pYTY/WoPyoDG84FXJ4bZOkfDT06ZtIr4Xs5Vc9wQpRQTlGeJeM2FSrMu50sYWe
Rqs0UZXeF1TCZficZp2NubriEbWMgdcK1d/G0mTnt256N5OXcrZQZ7vtcRgqL5yLecA+ki4B5Cy2
mgWfRWolhHkl5CohVr5mQ+fc6u7u3KTfxGkaHm7q0oZyntdLY/pglsq1EsVGFMAz5EB3qVESY2xP
DrNX8tHbxb/GwPWfK+utjtgs1AemgLG1X6qh+Up4xO3ArvxQbutp84oH1dyG+0lkJ8/IODrc6UnP
9DUeaV0NdWW81ay8PiEtSBFalUVMU3YaDwvmMNnW22HopRlaPNsZDgiYsYFIbLBG3NmR2JxYQUf0
UtfL7ZykUV9LEVLRtUQrfAqXchYnrfI6sSIECwLPw2baz15hMuH1wzdSzI0TSQDfSEElm0quZjQ3
yPZ0MROzo7Z4yfKjYVbJgVTqMbA6QPpiQs3HAmkuKpB+Zq8Ptl4rJ6TIUfUl5059tlZHC/R/aH7M
vy4oZO4yZfkxpQayqx2D2GisQBTfBJmlf6V1r7pqZMfHaMi7i737dayNUa7nwXDkUBGXTbPXE7lL
2f87U3O6wmmdnx/Wzb4TFveAnXCczkhnN5Oa8Z57mRQIxTpgHyNlnuvJGCHnlEGKW2t5oGq9F3I+
UExdx96orMcirUVgu1AlbWOkV7HqV8qBtLvO1aDYJ+VF65f2jAlCDxwBVfV3VFD7kBdIgjXVRoAn
4OTok3ahy/9g5KlJnDBxZFtcuGoS5BjNiSt5s4yN2ClyUlWHkA1avLVNuysa9rS/v/xHUJLjjoI0
nWcMRqP3whNXZfTJK9DxRoVenevxZwlDEoxzI4I2WZ///mq/T7E/QUlS3cHJabkwOczeY6CtOhSD
XelIXJSFc8qQbtwyAiElv+2VBg/MDL3YG482MUYXbU2+jp6qBOgCF3+x2jbaejWLyjlvfVjqwm81
PCjNAPyjqOSQp1IN6tVcUC7zIB3X/I6C8vlcudphWzIZ2SZsNzgIEkd8APGSp5fSXRlsvO3BZISw
W5bKymuJwlsmjJvTqdp6Hs9KZwEk2G9UFrR4TbjA+HxyrrL5298/HwQxHx4DOE29PVMCaz1WlB0x
/5+roUKUm5JGgi1xSdSLuziBaHI8GfRO3MpQy0kcJxjQC3JDeYPrxPGCVi4g5bclRkyxwzqZwnl1
l4A8sd+E7F1X/0rSnCLGGiHKNOVEw/X1rr4L6zZ5HEtE/uaq/yRq4F96n+BkQd9wDG/alZXzudfG
5dm0sj528UWGk2Xd6ItlfhsImw5EK/nxhX5eW3w7AsuRj/7u+9AU09fhxsnJ6Mo8qzkl8NbhoDiX
vtteUrIp7pfdZYAWCqakVpLrCi0fzma2xlaJEGNx2u6rPpMeTxRmRRa/vhwX053Pvfm2EQhJ4l2p
vZoWXGSvTdNNKqlnF53QDgOlzPPilbekr4F5dF1+hiIO17JpMBBxuExSm07WWD+ubdqHbWmmh2o2
cTZUXX+QJvyq1cO0OwntV8NIsuvsdvdbM2qBJofvViXbh1rUT6a9TLdYABK/I+Pk4ALdbU4Ggqtf
rI6H5Vw5NF3kGzKNmmGVneuq62lLpm2Q87QKcAa+arU5nzwcS5GxuAcMFWGuWGmsZ3Z/NnPrkgPD
HwgD5bucyjOiaeu+aLWzYizNSSJDKJxEnA1cuOgZLGB5d7l3KAvCH657p3VKErbjRA9HguvIhUNd
1BimEjLgkZLIF1e45XCyM8eNylBAkh0B3pXQG5u3pPBcvxLqfB4rLgNKGgl4rbIXCSB+yZQxOa/k
QbIUdk9cyusLew6Lfm38EOQSXgi/BDE21LO1lfe46e7SsXWPPKlqf7a0KfJ0JXZltQZ20zgBis9w
ta3meTP6C2N0M47F1XGnV6LEsAMLawybVSLwNUbruHSjS4UXVtrJuhV2jmXFupS4COMuVwkdXYg4
o3IR4ZawbhqlfEqrxsC7ITX6itKnGQjW2hrP1+3sYW5WVAu18TPfuzWcRoOCvaxU0JGfCZKoQJDU
0LuHT27wj2Jn8tJVFL98AnCU7wlKc0izfGxTQl7a9TrIsSXlQIgLooPMzO/IqY+ytUG/U6UvakkK
n5Mk9SfyeEi8D4cMEliX1JrfSU/E1f55yBRWYRtJXZPDaGYKNSt6Gubecpj2xHRXFzjSahMrYt8E
ZOqCJmyg91xTwliAMZhKNMH82B1m0r8a618wA+tYE1dLcdNygxpHX/DhIpUqsepj9FpKDJ8Dxhd3
GUi+R2RduZZvK9Q1LJiOSTxtuqhRneXWAOBupvyKqS0NdBs8LWEfD7r+Ps3tuyLV1JMETu3LmTgE
l1DhomsRqJkPjWeBRlaPKOJWTErSQVHr3qHrM0+mYtzIzYEYSjscU9bz4qznoW8eOf1BsGcQHTH+
i2t8Oxt4JeqUPgS8o4+EVmbHjWhqX+/nXwCi8dplAAmEpq+bhW1kGnrc1uT6EP1fBJrWPSVSf/BS
oV8r0/1K+niPe3NaT1B9V2bdu4yG73hJswd193A78MUZuuCQ2JoeU6316i4zGIWorcCmWz5kgkQB
VuhPs6aoUZaq+FNnLK2SfAa1y850NdRxpnxKU37kZHGq2NhvkWg7+zry58XROKaAJeAoFvKg9ws2
/q0VodOPPDCSg40PjzuTWo+3v98ZuvXx1sCOo6v08tBAtReK//nCqpBATbW+xM3WcmaOBv4qkbCJ
mpuvE1qPDwp3ujMlXWR0WMUFd7ELrBabJNWGUI5hPpsstTY7eLf04yM5nXeT5ahR39CJaXoHV+tw
I9PYc9Q8KY+ycGYGLjCysUUxtGCS9PVhOTRK9uKtjQj1XiXBX98M3Isj175rnad5bE4bPg/fMkh4
IxvyWC5lhd1DMMSM4ta2m/hkKLYaiF1F2IzUPazlUp8gkZrI6bcvPG7kyawaDpkSJVv/tvbLMVmn
12XBDt+Z1dXR9Pa2SMhRKArFORVTQ7yRTsS2UiHCdO2hIQ0GwdVgN8sp7QtKqDP56Gnbg+y8cWfv
GIYURIiEGBrxUA82gQs46BNDcZ7Jkbz2rYM6x17buORhUmH9uSPd9ajqxhmZ0ozcZQ9KBaE9CWd8
aCxvwAMp6sjDURyAc6JOKhRoXsO4q5oMCE4V4Ekuc7vA21vTnJScKzIxAN/2ARuRf0e94rkjEwDL
tHpjzGQMr611SPHPs5uakAVmcaJSBsQs69/kIH9mRlX5eHdulKQfj8mjK0Y8GnrW4s24Zmpa3xtk
09zKUgbzLqWxQMFDLUMO1Xe8YXcC8tZSasoMFE/eyuScilqEFY1/TNTaQmqn/U9RiuRQpPN13t0d
Xt7ooY1jYzBxv3V7IoadAeAPr31JjAo6HvMAH6htgrbVgn/o6UpWjWGSOJF9z5L/4+7MlutGsiz7
K2nxjijHDJRVpFnfAXfmTIrSC4wUKcyDYwa+vhcUUZnilYrs6LduKyulhUkk7gC4Hz9n77UdRP5j
58XRVZvK8MIlXm5lTW6zZhNvbgly2+cZaC926kOTM8QY2iQ8ucUTX4TBGXkwt3E+7FAecZeW9Pv5
Ho1jr0+kF47MVkq7XU9W/2C5K9/Xjb1Wopuk4WoAk/DU1u2WpTFGRx3fURIPHrcOuYedFe2EoXgD
iqyVopQJPVr/qtfU1FNcyTnQjwUQVXiEUas9JETK7kbo346I9J2WWqfQT1LS+IyHwleZuLQNxXYE
kNh2og3DWnSADkMJafsppylkdiOoqCWDOtipyLCpJ7gBfMuYmSLqVeHysdQT8APTjnYpOEavHotn
hnTp0u1ducV9lgTYQUoYkkS6WRiSkExmWfitF+LKdYbHwJw+jb2969uRKLdsesFsRa2pBbeV+zRq
0alRw/ze1NtbO9ayvZFiQc+qStv3mJ1VihhOFMcBTWit6GDw+mWttWwI1Pvvr2c/F/LM4mkRcq5y
MV2cS59SYQ5CqyEyh53Wc1pho80t6I5SD2FopnSo6al/ILf6hQsQRg20MFirXPMnbie+klbUPKNe
FuNGznwfwTMaK3iFpofPZJsmGIFb8u6Bt8evSo6mOJpWtOqx/dKh7D7JAI6BajKzKcDbQNldVPB9
lhal30KEysbscLnGiLXd7L4CFzHEhEwbZPv53avQEnMR+MGtA0IhKTWvrWt08W1kLsSgPPc11cRc
VevpPf7W4IOD7FyzvD1Z8tZRMNscpMmtOhdi4axOKuAfA4waDk1o+DbUrUvpKujuT0FvQ0ESwweB
87/Qb4LLJDdMBTOOseic0Fbplu9XbtV7k9No2zQoSXIYnUVwQE1NNp6Z3CsKIzhYnevaFYsGO/8i
tMd4UbnoGelzbDAjfeJ3pGx1rFfjFDMTwLqGctBY1W7wWdRMV5Rt6Fubpm5OlDbNosyaZTahuEER
Q2v+NiN8ek5cJfB8WQz5k0xt4Y2Df0XLboIzwr9E83BvMp91KspsbNJPwzR6dWJ3rCoZ3UGB0bpk
GEueIIfEPLjUYv+qQRO6ybPEQd1uQF3tVXIGyDDULCAPY9I0TA+gY5cUDB6POX6GuljJ9pZjh/CC
aGJZ1JWJlIxnjNfhB2qqXzxf0EpJTHZnNxngsrfVQjIYIkdf2ntxVm8nNz35gxt5ql2/dEacr6qh
++DL/sUFDQv+LJ0LUh2w9L69YComQce6ZF3VspXRd5KB8vgJjHq3oreVa+2n9xeQXzSG8GvRbCFN
dzatfQ+a+KEVoOah4DScDV4PUXvhNA4SkfGzX0y6h/kM+coYAajvoKLORG1kdh+sYD8XgsTA8H/U
Yw5zz/NWhHSrhLW/GSBbl+3O6IQPOZ4ASt9aDXV0o4WU+FEBFQQ59wcd+V88zIZjzynCfNogYOdS
8Ye3LoWsOLG3gyfiLFpY4VJtC2XH2//kar3YEVO7Hkv98f0P/GfBHO9xbrx8v+6frZkfLhoEamXi
yxg8rAtz7UdVV1pSXb1/lZ/ZypT5ro1IE/0hrbDzfp+hVUErDO4jG6PcCj6eRGxMy7/hhgb4r7q7
gLMIyJdmHvRZp3kOE2QFerBMu+zGnnGE9VGc1y/eOjrMmZmKZpA50VkPki2wro06HLzBpPk3DDGT
Vp6k99+59vOxk98tiE8TNmJP67zXqGDlQuORDp5V9kej8r/i32XMotWEUkm1vtXkRTblt2rgmwzq
48vJaoKNmuq6lxhUZ37ZByxr/QLHxbLr/PCkTsuyyYc7vzLVJXohiFq+/8G55BeP/dyxFCoaKgAJ
38/SP9wVxuDLvqmU3qu4ywfsaYuIgHgWQhBGCGSwoGUfYR9/8eBZKKcoHeaxlG2c3f1hlxB3FA+9
p4ASAt/yxcgiAmdb6zZKPZE/OjEBxOgKPjKKavb5m8WkR/zSbI7Fyc6WdnYEo0zDG9qTsDGgLEP6
iJ5FQXKVOYVXzbkhEz60VqPm7TomMfjBn2RbTztpuY+M4xEDdQP50GbYn2JOCd6oU4hjSssP5ZQ+
1NMwH6REfz+mFCUYtzgfkFBBcIER7erYrdZDHRxI6/GvwJ5CpOeQpajikZtjGag1z2REBHEDQYTu
RXIghdEmIVMd1oYchlVIIsqqdLR4AVyo+JxCHqXu2Sm5Ol6WmKdvxnsgP/aqDkiiIwCnWkx+wjrC
wMAzLfbkxphMWoah6fm+rS0U4dCoagVYJBC0i6IeTHozBjlHvqPd+dkzFJ6YPT9wPDg53RKARnFQ
QLQRnKS95K34JEd9m9pxf6UEpb1lAsqw1dJvGnLtj6LS7KOhu+uIACNPrXTSMrV83RRxcFESo4ur
JtzmCUAHtEX9vjQII/Dz6SLg7Lwb5ORvdOOlVDkaM81RV0nbF0sRq9N26JHyq+0VmsLiJsdyvwYG
oewKhvEKrURYDf7CtZJ7o8MHmWMNXsRmdw1cu9wJkW3dpBrXLgNss3SuXHShtMSTNRLT9Lt6WCbj
TUuj9UKY/fWgEZ0YuNPaqUpxkfZDt3B9ctNn2zyDco7NlsT7E2bTEunOZ83h+OWWglK0th4a0S5r
hEDryjlkYLnUYFqTiDysZFZrezskcoR2TdndBKq/C5BurOOaZclG+77QOO2qKMl2JVocL8FjkdRZ
uUwGDjVCY0BmTBbSMw6LKBjaYZv3wotkNG191XF5fu0dGkSgJZW+iaoMRLOpFFvbt5Y6oUoXIhnX
aqjoaI/aYseChdJQoLEsAb7UhFmbjAyWnRYWPB2jcp914Y5yINk7vQ2tB3qbEpxsCHukMFg0w8Jj
PR8ew9H1d3raf4tNXzs4cRtdMYFykUMgskky5MvTvRJjbE1qhEjaRDBPUIUPIS3Ya0U7dYmVrkta
i2slkson7VZy6Dv4MWqYhJNtrUxXMNi6VW+pEmM/8hF6XI9xKhVk5uSXG/24gw/l9b3l76xbtDTU
DkPUbUgFWoJdNY5EV8hNjmRLM0poYOrwdaCo3Y+BGp30NF/51pw/YINki7tcXcjMkkwT+2qtRQZ3
t19SuQaLRoT+Z3yjO613u8vW9YGhpcQxOTajZmKI6mVlpqaXIGCjzxPiacpqsoRlcMMzjOaLemI5
pMlp7tXnkR4eiIS6cluruIqSZVswem7pXWybSqwgV/io0Qby/CK3hf4Qs1FMnDBQMU3XWWX560YF
MkTsVgVr0nJ5TcaRRIDohEPaiM1wF83B8j6W65mRbWyqj0qKn6ADTNZo9hrUcXiHXNz3bwuZKp26
we1t6cVtu8WRCdEC/WAQ5/FtG4fL1qw8BVfdV58plD2hWQt7eqh4qDdCWUdRrdyOwqwvEtWCq5n2
hUcyAtkvybPV14S0lyZhQwMoLztAtT1N3bT3oSx5OvoitpHmQdI00gh5xR3bVhAGGmtdRY8gBC+M
mMYYJ/QnGTRf3t/oz6u3+U27DHqIcNYtsFBnbzrSE2CZZiu9/G5s2SzCbODJofVHBjtRY1GvlEtg
ldVHlZU+b4w/ngG5MH4Hk/8h2w4xxdnGmWQwAFK9lKQ5dY99xcEGN3nGcjM+qg5G2NRHAzVY+aYj
iEvWmtykc25r0XdoMifnxvX924CdC9kSsHVR59SCWXQTBYlPO7qhPREgdk1ytNNQNRyvKWtPt764
yEv39K3h+InxaLR6A30vxF/V98Y6zzVweWbgLvIwtQ+6ioDL6pk2JIoN4csiHSRq7PBY6vdI0HHH
k7MB3Pc10bWji/j6Acbu3u6sJ/D53UVhucPR7I1NU7F+tPDm05aA3gBStKcotr2sB/emzCz9ZHfZ
TeuLYcvUfVOjqGALxUfIM5Pso3LaiEpC9kPdu6t96K3sJAlLXL9WhpAYId99jgUnWQjr8QqBHrwK
A+mFSzc+1zm7R1p2pVX+p84qbkaTFPVSapwlgZJXfAE3RldoCH41hlRzN4r78ujTUUL1tM/JNIzs
pt61ptJ6RRkWqIH2BalJdmkv3KmilUszNg5JKyBcYUDHuBlRSi9No0S0N5T9JoTUu1bH9hOKJWvp
uw0jcqO/1DN4tS7SE0iOrYngyfk2Io6jhwhwUClGDs/l9ZDw9qq0rU6olyFcilBjqzvNMT67hMSJ
VacY9+T4CtICqTl7COZ+7uzef0B+CrzkDoX3QHcIPobAxnVWZ0mShOMWY6mXxsUIN6QC2WQYzioQ
yi4yEgzyZawuLdovptT4zpplH4TTPg5iGtNi+/6rMc/r8u+vhvqf3GBKc9gobxepUJqVa5id9JDR
yEUXgZGZtFfXV1/sONorObBKS4LR1ks1ZI20AojUzmXQuS3y9vqpm79Z3PqV8pj41dcEl2RT9kB6
QvMGROM6SKtwQ6P0Ks/KT7S40emqCjIrdoA0lq9OOD02oYaW3i4OSQPfxtZZzGyDkJwqeRRR8ZSE
ub4UnywZGvgkSXcUdfRo0nyEFIH1R2Kjz1qiuJtdpjUvwjFewjq+c6awXpJwtk9Untr3P7Nz2cT5
RzaX8D+cCrLOb1D7sMQNM1gOeWVNjy8JrpCWf37/Sj+1Ab5fyrFsYeIZm+cjby9F9g7HszyXXhjY
X6GOLhvf5uOZm6ud5dCDphsLsVRZtx3Y1h5r7vsv4Pw0Ml8fvhpB60SiGhgd316/BjbsTlEgPYTE
HDuo2OfC5ilT9GtsE9wvKPsaP7izSMR5/8rzOztbzpHEY3CkzcNU6Pt9+8OHTBi4ZO+qCg/iPqe/
WuxAFmBDAY3x/oXUX7xHA4iM0F2Oeg5HvbfvES5BRSqWLLwsk5eyGu+1Iv5cmMDiRGRBWdCbpSxl
u8FQqCxQ0DXz+cifCsBo7gVHlJUcSYZK4cce8tq8stEZzsvt+EF/V/vFJ4LFFH8rx1EHj8bZk1pC
eeO+w9lq2fWVRmSbgRli5cbV1snnOsgQ1RGO/0LFtMGkmfTNFBWgmVENE2j8eVCccUcq2Fpw9OKt
PKM7m5DnJz3gO/BAunZdBdjt6jgYdvCYDENd/81PmrGe4P+hu9MdhxBxdjdXeVoGjcuQBNiSum6s
9CXI57W/sPZDEGUrMk1QBoSZcTURDHTlxCG95jmHNtxo5lOWQFYLMmltNTvULpHMqjCaEOwO3Yf3
xPlZeH6lcz4uvg3Ygup5b5dQWSnoJHYgedAy1GaxEKNpeCp+92W0HpykvxqSCt5G+wnBwI6K2tqA
dceCxcEUzRB7VJZb6oIUvsHy9+9/jucNmz9fHG1IOhKAic4fyhL8ReNTvpOYAG2GAhvE+dB91IE8
r6e+f1GUcnMUMgbS8y8L72ScgFdim56LGGdoX0Y/JG0h86/qJHxtTGVTIrIK2Mh7Y9a5yOHm/ff5
0+o3vwTVZMW3LEejjD6749UIPChrYuthq2W63nLadh1Qu6UPycGoU4oO+ypqkIDlDoeUwWcq98FL
ON8e55dAK8SgB0vf7idJVpxZQVn1U+vZo35tjDW5wcWMkeiDQ1WjB58Q+zLVmKJVOsb2ArmmuTGz
T7Y+fiTW+6mD9v2luKoOIsrirHfenxE9MbYaJiYvj1BoQuMh/jHBD0fDPdsMjfKsuaTh1GTOChVB
fhjp1RH0DtLh4Do2rGitlsUrYMZNHpI3WqTo7+cOQEta46aSct1MSkdFa38YL/6rz1Cns2phkTf5
NOcF+IelnFl2Fkkz5k4i53MXMuwgWrZbyxBPQT4VJ6kyt+5dzglteIjRs5n6SQm4197/Ln/x2PBN
Ii4w6eS72vn6iUpagRRlNB66ji20KDgjivd/cwlCK1Tre3k3Vw4/vNPWhhKVC1pocdo9J4a/aGrj
8v1LzPf8j/sidwG3IjJBwbhLM8+d3b1iS1OtncozjezkRHGNwUM75n62q4Z63Vnd0QyHD/bi+WWf
XRPiJ5QDYRmsBud7cWLbAVsPVUCbgEEuipeYPB89YhJtY/l6//394ltib6CIB0rrIpeab6YfPsKy
UhI020QmxEP+TZEoJuzs75rx2eVhxnITzBWNRUn49hpmr4RRRg3qWWRUo0uJvQy88oJKPFiJdnRP
77+ln78yLsduojqaZcKSO7srQjWtAT0ppLImzhOdxENU4d9QdJxmhJWC0CU1WSXy8f2rMk/46WtT
TQai9NtJlmEqPG9yP3yUUsRuRkuk9Ih1BuHrx+Oxzw25GoghVa0U6fzUH7OA4X1vg8nvXGetI8lH
h4CenelDuI1HW2ymhJYWNtV9gRV00bU2pmrZ3zCLovKP0uRQBdoF5mawSDhX1zXqyW1QIDowNOVO
pQeRT8KG6JO7K+E34rJy02nXBdULRoDqsrX9ZQWohK6sW1zE5FWh3z5FiCI2Zt8GywwN5XURqER5
KPdK4lvX01BgnlT8mwGA5Irpcr8qLDp6QUBwTVuEoETL26QbR69VG5C4KOyGNnZ2iqgWmhJoKyNQ
/GvfDtt9M2JJNsVdGmjrgm9wpfQ6SKzKD48t1gI3M8TJKSL15LZ03adwsJ4nU3nRMf+Ap6Aw9J10
U4VwKmrfhnAuFd3rGq4TqeEjanompb1zmWSCCDe3wrBUO8T3iTDAWIojO0AYFwT9sFR4fYuqF9hN
GnBsWqrIVTqFMxDahHM022/mA2k9u0o13BpZ1+9jV1E3nLRzohFX7jwYdGa0NHCuC/DfDKefOsNY
WdSsSZZjdKj4bqyQ3SGriavRMdCl9PK8EisaYaOozKppEdZgouZgTcx94L6GooUEAPRrxdQ4WkaE
ky4p3eAv1LLZ5328BGnBBxBLLNNa+DAY9G0n3YUzn3ThttK8JLcLPjwCzDWnueYs41VAHDy/QJaj
4AZdANnBImzxuY19N93qM6Ngjrehn9FvG+HuGE4n2xHvQK86+YVaSuWyVQxs35b2iEiEj83BJavn
HWRtHN9juwnDJF2qD2rEWGBocR0qM4UdbvXa1rLiInX8iyQgWak2U/0IIi0T+QasAs3oWFvZBjIl
0TgFwab8cqQPVzA0m23gGsTAwLA9gXGotrrTbWVt3k1To9zoABcY6ief8IuqS6J4tJVq5tdFaOpe
yXk07/TgSqSexHS9hAEirmz2XasH+u+idVnnvc/0g0MlItZYLnmae4xZmtxBSmuvsHR+SVxsM0aY
7egSquhw5lTZoAFUBAFjahl29JN2sCPj9f0l5PzEwTqJ6wid6vfdWz1XA+YhA/i8M0vPsUp/PbWm
uhCye3Za7sz3r/SLpYqggllJAa+E2vtsReZ5qorE4UpBKr+1jq4w4KZ7bOVlv/gs4P61ykdC2J83
mpmjM+8BhmGqP0FgEtvvZEz3ytObNF2lQX8jm/k5qdFxuDPUnQTsCofsEmUxcAF0FPi5GTKOEOvp
euxy7aMZ6c/brAYinJMooX+gweyzrQ9ejSvh7GSe6mCidUf/uawvWnJIqrG4ev/z/sWl6PlQNnO0
oRV1vqP3fpbroU8PknX90R7JHer0rUFkAc/44/uX0r43tN6WDxxW2UZNwLBCs52z+q+0rbJmD4i8
ekZ3REV5HwcjzkszC+YAHzRlarXIA7vcCqtfhWYjvD7v6esAza9869nQcybgxKiQEp3ieyq/FFhL
t/BlIUr2I+TOTlYH10i+mH3a7EmD6VfpDO5KxMyYjBwvlYgYQyufiKKfZYARHVHRSWXFhvWlZErj
6DX0vxAoIvzumhZX8w074Ms4knieWGBHlfAKMsXs8QQqF/CaGO6vVGAMGFbkZy1BptCH5bTqe0SE
icJ8JVeElzfGQlTmc1IWgYcL+Qp+YrrAVws8UXyGvPwycq5gbVZ7LxP1XsHQASzCvy7tIqbRtUgt
q/GaIdYWCQZbHOLhaxtblwiVdSKFSvc46eZWIkjuu9AzO8siNgLHiJNklickKS9B2HoyjI11WELa
ccOkWs4gl7Stk13j9FgC0nJLykR56qPc3MnAPpJRQooObZG12TmEa3E34gN70BIIUMJKCVYMM8FJ
J7NXWZhaqL37z7K0NK9GanggA9LaZRVDItb+T/Yg6WcmZJU5wXq2m9+XCKY50Zcvoxpo2zz006UV
07fIICMX4ibug3iL5UpdtCUmFjcp4j0VCkIjWl5QcPKtohpfG9beoyHx3n1WG6nc2QUrudppF6ZV
4p0W3SnXLR4hqSsXYTveOQEuat+2tFVor0bNDBhr40Ywb3Cm17uo0F9QjLaH0rKRjRIMv9WH7CYN
cKPE9eActWrEiqw6PC3anVbCbAoq9FS6bcsNavU9KBiwmyFm726MDWT7BabJZ2KZGs/OyuuG+ueg
1f2uVhgeSsePqGoSlEPFpcMEbEURMdL3loaXaCjSkTFV19HoZQj4+iRY5Zipdnqu3EAVnZmzR+RP
4bE34LzUE7VxYtOtYcciBo9jHx+gBTd24tFQ2wyqNpwIfXI3BbSjtWjzu6ghOg2YEwWR3solbj+e
wk6lCIjkN1ZERLgpLFJAbV5AhNYqjPIdp6l2U1fadlIDiRMDp5SikLFAUhP7eAzyT6moM/hqTrKf
vvmt+sktZHZRVIJjFjxoECVEyZjpa5LJaR0xayDNTd/mVE65lplHnk9l0WDNWdZykKSsAKczHMXd
tKPytR7lfVrr5iV6XHQxAbCh95eoP/s5b5Yocv4YH9HmwI4HvV9/Wyr7OvR+LL+J13CuXiYmT7KE
CgoVy1oWY3QI4axsh0q0aPgDuMVGTYgE+OFcFPyRmTd1aBJelIQ7UdQZYR5khrOYKZ4qwyvE2NFi
rFT9ZJkLZAhfeML5lGvFiybnK81x4MR1tTUUlWmLYx/RFpSLGJHJrtSTeKnwkVH6YWPUMvc0jJ08
2EX0aDfONxRr36xYrikrsarrgBkYlp4KYQD80BrGXBVYgnisiYMOH0jJsw+BZK3tyyA7ldmuA6y4
GVDCH6YBi0XWvZj0BXaTPt0pDiCUzMkRytfIdgP3m2jqpaKnxWHwi2JbD9F1FtvqQh+neuvqu1BX
woui/Uy34cGsy/q6txVoV0p3iurYXqIMYrIwCNyySuBlQ4svmIyeQU3ci2Eg4AfFkLZCXTOuDaWG
eJVG+WXkPg/uY65XX2KqMtstp50VaDemCJsLEWuw4nQLb1qWOtca3BOUYWJZlE586VN4T1q2MTiL
r4zWvkj9MLnMR3fEqsQxuYirmtoLh0CpOJvRCp56lPMFwg+WtWZVdg6Unha3oVWnjcfAiCmea9ZH
gCwuCJzQwWfVES0kkrkp3u3HvJ1OAQCUTa6JzWhXcp8Jx98oq7qw5c7IQu0D56j5U/kCmBzBAooG
yzaBh57fsVmYm5NdobOZZE2aluwIMyHCp+94a3pWPRtNOCwkTt+lUcYmlboF7gTct58pjzrP14bc
4NRIcBPmNbE4KKC8HGM4+Tquu67YzxpUy7Rc232K44TYjBYM7lDckDVc34R1vrd7TBqqMbh71BXu
RTybjvPoDhzpY+gOAYjgaFGkxuXUgXCdLKdeTm0WrWqdYMhuHNplnxgAIZUceg/DwtA21AXZru0q
L4ZLvw4tclwmSB3lsTE4JNgJ7iLAxqwOI+fC7yvAf3wd/jN4La7+fNTrf/4X//21KMcqCsLm7D//
uXktLp6y1/q/5p/61796+zP/XN3+r7t/fCuqf5xuvbvzf/nmB/n1f11+9dQ8vfmPdd5EzXjdvlbj
zWvdps33i/BC53/5f/qX/3j9/lvuxvL1j9++0ldq5t8WREX+219/tXv54zeGBQIdOnfPf/x4kb/+
xfx+//jt8NQSApv8+sden+rmj99s5/e5Y09pSrbJrDGnhutf//obfEKzLtaxOT/kRdWEf/yma7+D
fafnQHXNaJGj82//qIv2+1+pv88aQLJwVBOBG8Gdv/33K3vzPf37e/tH3mZXRZQ39fx+3h4dGJ+i
2kRa6LI+0Cdmd367dNc+PXw/1P2N2lsARqxIHiQk84UKneCYVS+dRoqeZkSYOPvuOtfNYp1F1n01
4bjHWfYtyHSytzgKr5PKnNaEXH5uKzz8SOwuWTBua3KttnGPOnHATuOHZFylrtir06vAVU7dDDMk
MW8TEyxyQ4rjttdwO3bUHwvWxBdpxf1iDAZ/RRT8FZG1pHEO8RbL6atrKd3W7F9ZkR5AIG+jDghC
n0cZsBjiOPLmIMuk5eSsN5tcknoSMBlelrC4l5xSkco4giepIsDT8NP6Mu37vQxVk0w0rFKxpiSL
PiL5cJrSCx+wyM4Yddq9sU7kHg5rNIXY/tXoJqYM+NJREcuqHlf24LaXGrGcOJ2ZxApGW21SB54u
5LRPUkmGXktY6BAqoDCMyL+JbSxXA3m1woFzCP2Dpjze6qAM1KtE+NdFgQqlsct904l63dBJhD0L
N8JSa7zFfoWXjVF8stGxOu8duFpbq2zWMhp9LzJkt0kK18LgNV4LOwXJQ2Iu5tEp3v79BeAUfa2K
uvjWnD/Xb9aD/0dXAE6A//MKcPWkoPn6GkZPABDbXywE/PRfC4H7O65AzeHJJaCeniYP9l8Lgfv7
3OZEOs1CgLnU5Gf+ezXQf1eRs+NLsWZ7IbLyf68G2u8EgprI3KGUAoEV1t9ZDXjyedr/XcixRWDI
cOCs8ttMlWXq7Awt2yRRg0YSa1W2KT6F3l6iCF2JCWyQb4nmK8X/3k5R6YRTH8KWzU44xmIGoo57
zBR15A+XRpgLW6nt07uEvjAdPffgEOgzmOO30YkmEBRZvZxjVThe2qjtxk5BotInK+hIOw2l87US
oBH14i5qd0wEkxXha0BUyvjIGoPIpQToneXxZsyDPVUEoAu/dD0LUv/SSJzhpmoKmB24ldvUaHCY
+ytnUojyMVp+VTN9Jq7IOsrIBu8ImDsbp2kD4yCZd+mt35KgGDmjutSJHDlmTu8eFWXZ0O1dSvh+
fdH2Sz2ilFbLNPSKjn3agNs+mkWziWyaTx2JgrGjZU/KRVeQWmgUY/uclisjbsio8a1bjGD41cls
R4dJ6Tb6LvFiSrewLPEaqZq6l0Q5rv0x2jKRmVZhbiyC3L01qCEvhw6nEIkFI2cWq1lJqR2ILkEW
ovpXCPXWIy5HzLCo5kByL7oe62WYc3QNVHsjN1b6DA8N4HlEFGfuxF9t3yE0uersJfB90mrnP6pC
PLrVVHkZFC9nmYIk2FfRp0xRjOMQ1iQtRSFHf/eO/NC9GQ3FvigXSUwTOHE5dHYuasFa2ZL7Y6NA
deu1q7b5ydcfkmkwNq1wSdf2H9LYjb1p6JCAGeEa6hICrIkje44s1dKrb7orrWtgBTQ5SU/UCpV2
gzsiIw67zVRWaPtD6Ai6AhormDk6hfJADW0Cxx+7VQNFcFmXsCeGsQVCO5/bCZemiV1wNEYlS8UG
MFBG7YGAR43Drf3ij31wpzTPMBLsyrIoO7uHwihurax/VZ3yMU56/RQZYGZb56KvK3PX0ppcWiAW
wYftJfg734JcVUC581B9ZsfRlidGNeqybElMJH0YHiogMiAqNKNLxIx1XZG4jISSXFl4lwhRJD7Z
XjEP9YRqWOXcvY6p0Zusi+6cltoa6XqFIEhLTgNiiaGpx3U8RESRMVs/oLmw3OQFHba1jptGQ8tl
37icp0kkk+ExMJo5T9VYhWL8s9X5twrA/z/Xf9dlHZx7bv/z8n9g1+uKH5f9f/3Qn6u+pv5ODakD
dLDQWHKM+lf5p4nfxbzogrdmSE+5x37w16pv6L8zZJ2VHqZAqgDQ5F+rvvHn7+PvvgvgUDL8nVVf
ZW1/u+wz+6J5gxcMLDoYLfIg3xaBDUE7RmYQ34ld4ZUZNsteRe90FOV9q1130CpepjlHzXVPBokZ
e0a443XgJGLTp6AI2FC2NTFPQyNiTygd6UGyBi9VYiAknMGb40rof0zPzEbSB9s4xiLJVq2f7mBJ
9XhYcGScTHC/X3gWT506YFqvURSRDtIuPIsgVDXgTC67rKcu/WTS2jnG8M139jQ+UuK2XoOmfMk5
q13AQ1orqObAQ5solfE0XHz/I6l64o7IeqhDZfQGXali3PnwJddKA8FxdK+EOzJfUBRaSK52jWWN
foIEgKKFwOFUAhw3YFTWVrwl+Xo8KKp/a6hheMkpMyCNt7hs5kTPuPisdcl9YbWwYoaZAOjClLbI
8pIoA0bUm2sCQ8INLEqmJnEMRMc8aEXnXmoqWLemMrxS2NPOiUziazp3rZpDuQtALfBqffuU9kRp
s1F1fbQLULMt1B666ii7dKtPxutQgrij3N84HcIK32mt9aQnj3VRWWs+vkW/TOaAZpuWMZ9p9NAr
hbVMez8G1ilRACK8iSx06VYOqsFuD0qbssOVD3Vrnea9PLCIwImiSl1CW76YNOc4KhKXPc6iIeX2
MfOGaZMbLdLAHNaokJSlZhPt6mBoJmiwaBeQwUmxFaKhpZMCQlHadu0U5Dfr9FqiObDJz2KUqbJa
GTMqQBjQgibK4rIvbnWMTnYfsVJ22UpVmy+GLAhm19eWjvg+s1PYtD6ZOMZjnsDYAWmKwFACJctu
/Lbf+3WHk8M27o0+R6RqUEXUaGj9CkWHCrhhlTn2Zz1AJqvPhniYCdNSjMvR7q+b6EYSNKQF/tbF
gMMtuqLxvRY6sw9sholO70IhK6RTjuhadmPk7lAKL2Qiv+TBcJtE2T6mE1gXxZWSnoq2vERDfOma
5QHr+0ohU7EexabwHaQV6V4W3YVTOZupzfcqk25g0Zdhqa7S9E4IucmuJzMHBJZtpVOsRTCtDGAY
6VRv7IbEHWBvQln5Gq7p+s7vnqtRrlj7N1CB1q31GAoJqM0h1NjZjpJ8KRt6QRAf9RAjQKNysihO
PVnjXYhAvpGXWDc3FtzVkRGdOeQY8utVGmsvDrQYP4qPg+nuo5gHuR+ZTOKmpKlK0bQJ2GkSBmuB
n63jzt93ab9LwnLHRGEh/OGeBuHeLNyLINEOA1oxYYJfqwfAIc4OktomHaKN0f1v9s5rO25j26Jf
BA+EQnpF55zYbJIvGKICcs74+jsh+5wr0T7W8Hm84z7IlkSRQAOFQtXea80V7ms+k6FCi5U5XkEz
1X/rk24BdXiZchsMm5IRSE4rGXDgFDsEcqj/113Trqe/Srx82TTymWIdmSq2o1T5mhSYednw6i6f
B1enPacvOSh2HTLiNf9YKN3eCvrL9Pf0LE8oAi+DsMmFxNSkvmLi4vUusWTTFpQynen/SYU8Ic+2
IcmpqsFPZ6+gUC7LaRgHPUHF/J0w5yoxYm1rz1U6EpaK9JGWCk/Tyg8EfRLHtNtFD1vglAdOgWPE
1e0NqTErLxio8WCc405nvbfs/GwNdAz/rjvOm9ikgJgv8Kmfje3Uj7BpI6OmX7qDf6zdT5XC2DMR
DHGwzDvEMkqDPls0VbgJ6fkAsSdJBzGD/jKdpWG1N8CeK59EB3DWazFqC0H8eFpvpML+qlORHnFW
2X1y0Gh4UCmwC3vr9+ZGe29FPQ/HaGumySOyzVvoV9QkPTLURhbB3RKN7ExR2+eAJHDURGvN7Odt
vGyScG8RkNzUySZL+kWfCHrNZAAkBg3mFutFuQK4OzfHgoI86+G6okPM4w2wabpMap6xBDukBP9A
DmXqwwaKeXuUwd4J1vnjJuZLtRZcyCt+nYbydM21HqR2jt702g+2A7VlEUPHT5eFPJFfb4prrzSL
UMlQO0VKfkox6pSVdcwzYk1bdz2KkxDudpT8i7cdbH83ZIyiSuzHNjkDqr3QoDxJGqW7MiN1D2jN
8J6lzH+kxDXSyhhI9qbEKRcx9mCi1tNhDjV23gL5b9NyRrTN9NcIhBZubK21EGx+QVB4P6waVTrw
C9PcgghSmhSc6gE3w8izXCFrTHKStKxxRfV4kXsQH3ptPk3E058xWsx03tZSqdHEMDYZfO6M59Eb
xTLN4gMv1CUMPxt1Bf3FmRlG37+sRGKG8ZRHXz4gl17FNfxht7t5PRcGeEsLbT019ohY9n2oz207
2eia6YDXUlvZMeKBXRrc+6L/bFn41argqHfqyVe8Zy1MDnZEu8L0yytKxN7laaDwX0WhMw0qcoMW
jZ1tfbW5x5m9xXa4J/p7Q1jwXEeU104KPq/CXFWsqCVd6sjaijGG16K/K5LBgtuwD5Js7DWqywkX
O84fBfHV3SAtbDgoblbtq6p/kvE4GJB3LXkHV6/grK3onYU0Jtn8VTL783i0GvXRZWIbQU+K3Gsa
iVdJ8dEpROc6yV89ka66jnVHHFyrMaBlwQaPuW5LjjxEeCkaD6NVrOS+fZZBhrIGn3e4A1IwJaNS
zgcPKN5wLZEi2+LA77B4LyqcTOxcF0Lh1vlfwF12neUYPeCkJF8Q+BcLOA2ZIL5u5YloKQ+LSgxz
i9RAqWEHCXAJo0av5ous5ZbE8lqGpx4O5Be46caTyFwK1VM5dpvOoFkWch1DJmpUNglYYy+bcivG
eUSgfczCoz5VWA0kHmri3VzaxhXqK2MZKeTPlPgUZ3jhN+Vgre1aOcBoWtugbAY9XJWNtakUbRms
dbj68P1pOgxrD6I5GD6n4SNlFgR29c5FcaYroNYWjYF01pj9mr4vVfmLlvfY1AonYtFgWLA5PDEL
JyRRmS78ENiqbeOErr//PXbWWVt7GzRRMwnviraygCBOo0CpvjbgOKrEglTkLqaRY+1d+0s+KXW4
CxikpkdzplOgHwz763QysZXvQs+cW69Dc5LFraOLWvTDoZIAB7vNNR2kZB7Z0Uv57sfJmWgCgmJG
1aEp96TH/Ey8OV1W3+qkvqu+BC3R35vtZx1pEXikGY6cVYCaFIHqrDcbx/s6je8kjc5Jm5/Gxn+4
+llKEGoLMujC4WI2wTWyq2to6e9+CWk8Orr5sNVaG6twCF492SoIXlpjRYdjYxKmmUf9sqDfOYQA
gwJ5i5pnS6QlqpziZBB217jJTNK/JmEy11VH0XjHy7ZjyN7dxXacEv1oM/QymCCZEgL5fMYiykQe
zQMYTIo6bCiZrpqxWzRee9M93sGGt68VRPUkadJjCQHmOYn+UIL2WmBErbsv7NTp0XHz5V3OWkTR
m4UX6jTP632DAK7Yq6gFqC8RHx1vK1U7aUNNZ2jtDeUeWeMhi3UC06DvpVSF03rP0zgbqn5bwA53
Sl2FHz2QRZKCbqS7Wov9VHyxo3RRNuOaMimM97lq52vJIJgaHS3MbdzPI5xEmXZsO2Rrq4hfMGkQ
1sb0OSBvUDxEezOdAkKhWSstsvYROjZJtE/IgJzpOg+SfU3jU921p1Qzvxpl/4wM6n0I8if6+y3V
MpJXlC99+lLU2Rn0fu74eXKQ9HLmqeKkStjgesN7zgNzFSDUxqL6ubKTNdlIi6QLL5SFNpTzZjb8
aznz9y7aPJF2G3m0n4jU2BNh60ApcjQyLJEjrwa1JiGDN6PGvr/tD0CLVikYFQZkXXSzuk+X1Niv
7RDNRaIvFdd7NisLpnjlnVXUJU1efRZl+g5jXVOLKw2EV93z71Z2Vwb7hnVYGNK8Qd4KFrO5V4Sz
QTMZmEJjvlzqgKoo7R2nF2FSVXe0/CrXrxt35HPey5rv6I1XeFOvmi8/IhG9DJ73hCvq5loeUoRt
GasX0FkvGgiyVn8LRLsPMLv6I0Gn3ZNvqFvD7ngU3Gdd857VJH0XRC7VOGYDO8Jr2DS36Qt919zZ
feRpxPJz61X91Y2He2qfwg5tQhCfAWW8aP4w2YIPdT5cOjYMVXIIW+vI1boTz3hWBK7P0b+mVn8b
zP6UgnLOpDs5VGN5KR6aFr3hyn1vSKufuoV9mRxamUcm8p6mN9d0ntOnsOVxpkv6djotIIpbw/tK
FMlVqtunIuwurHivQFedXiSr6dtSublP34Yt7E4/AUd/dcAss2w6eVXG4jW2kcQwiNzWePVhO2ld
jX0wfMnj8gZfc5d2o1NSeM2KbuMWBAZX9d3s63vgk9cjRlasAcNcuhhdfWuj+Jxpyrs81DfbPasw
tFPFP8JcNrPmqQ/Gh2oVxz6Pz2NsEXqxb3QCu9XuASnpprKMKGnKW8ZnRGDrqKVJz4oTyICj6y+x
0ZAWoazS3rqZersNzPjdFtUZoWPhSZei1F/ZOt/SCkO4tyAx6TwNCtDJ99CyXqfbKCXN09j3lxLb
qdqdBxGcqbBzcv1lOgXdlO6tGh8Ij0I1vlbs5tY2xpGn+a5azdVw+wtxHtsp2mH6mh1HvFUrRI3t
1UqSM9rOqzYwsHL15MUI2crwXFefc9U4dHW6EXp38w3jNZHKt9F3m5k6eM+uEb90LQv8INi3Wv+Q
RHfvK2XHnb2a2cp1C+hfFVwwiYWgdYu16qg2ykMy/YMnHSTQAjAk5tOJN4l0Cwv3oAR0/vlQsV9s
S+UNwdG+s67JEJ7LxHsO62TbBc3N0wD3Krs8sW/ff35J/x9JlKreK27kdJPHSRFsdWeFkQ0i8tiZ
n6VQO0yHckf9OPWVsKQ98l66C7IwyI71W577rj6aMi8W2buWFf3E2rsmHYzwxnPK9Pdhg/TmVhvV
UfQSWVLdVeIT9CjNj/HRSytoaBWBwcWGSCmHbdXr9E9xXp4lXbrLsMINGHR15WOx9c/gvXjGuj2x
ZMbATG/0IyqMctsH2VxV0oOR3u3qzNbBsurDYJ+mD6aQWIufnaWpNpzkz1Fe3nlJdPHSy+Nt51PM
cE9R/QKGzucpc7s5lZ7bdAN637vHBZ2/+qrAKI0SfQXh/IKW5bUmKLxRpIsZ2ze1qZa+z3lpxtFk
3iJy7hHxREqhsfcxEpPAPB89+awZzYEMZDeSHwkPaCczGphBS3HsiVbBW3TxUnT3rAwKwCzky+0Z
m5t6ZHHF4JtGlFwggtHr57Dzr9MT1Qj3bB+UNHt1tYjV4DZHkmq4N7KTb2Ycn9W2e0xnPwzh0pVL
SjrKafq6P1o3L1EevciOenqOc+5TjkOt0udW3T1Sa4T5I2Nwj4+Rb9+xxp0Job5ZYkQbbC4Srb8J
rXxqIsaYNDxolEIp1GkechWUSHob5AE9cYGqF7ccVoXpKR3V4THILckfiMsTeSeJ+lp/K2P7Mub+
S70AOXGuEfvmPuEcWfRuB9VbV8ur6e2g9e+0KQ4pP2KCyCnRJiW9d4LV0VOwgINIu9GSz1JR36dz
8k3zVURsRanMYPi9G6p7mz7jNLKbgGqTPWynZ1WH11ZH6jatTD5nd68GXpkQArJMuqWWcUxVe498
ooiLXcXQDhniWh+dqz45F3VyEKWGXruZAYhmDCiP6er6ZnfW7eSFaK47zpc30XUUjaLvf6Zog6BI
jYn9KR4Efh8IaVn70ctIYYeXHsG7hnuQ+5UqfakQF6GhJbGcDbbpHa0IFkNG6wWA42dUTk6sIDyu
bdPBun6icLrOe3OtUVT0y0lHD9CPRWGNnhyM/TSjQkGYfX8C8PSRc0CGG27Awd/L6nMWMaxZD06D
ZvT8VcKeNyo01Fj2k6DXQLDzTncfJVWIujmatfRGh27jevJq+n+Dxz8laBTI3YKuhtOC/PbNYR0L
wjfSbYeaOCKWD7vpps+yRa1OdI+OZGa8x0ydmecvQFPnqO/tcGe13xqS0fJ0dMD4O7Wk7+uKCCBx
QhBKbGqdbqWa9xZGI8QECGAUTrvBncsSGNrj0VCRxXnGdFeoiXhHDHOLIRVLLZcQmKZ0+g3CYbKd
HbLstagYtZtGVk8p1bPpx/H4zaE/AhoLjsoU48MDnwcSLT75DG0TC/+LllKBID0WVaQFl1xQdjLy
V1889TLbeujcXOeiuAjP3yXkgyilt9A6ylmMOp1y43S1apnbEo/b2k7XiVnuXcVe8paKfNxZycbt
uk0G+sDyoABX9R5VOxwP+2n6TuYpQHtrjp9XXFKALyFcTYP0opowwJDt1KAhfZIhJajFPPdIcKJ1
n2ndOqX/qEXH6Zp0hr2Su2wNANgxdBdEZLqNKol49I7AJ3fb2znO5r0cM5lK216Xvrlpcfay+Gsc
RAR6KclKwq2ESrZ9SG2v7LMkeItNoz/45j6M2m1YgwiPGlS0TVK8qyEc1VA0RKwIJ5AtUsKoxAd9
D9MoPwR2LePhpoOaRrskh61ZhlDxShspx1CQDZ1F+SIU2ZPu2l+VER04ERDGnIrfLNb1i56HxToM
7RscKgQjS9eGdeJWOvZbqVrpHioORHPzUCbGpiBSZlZo+hO0nFMVNd/IYg/m0H+sPoQF0xE3I9jm
Dpk175qYnm/efcnUht/I6nsA9x6G7Rus6ptXhetMWUi+fYgzSkQIK6bmO4oUCD25eay7EIx/TExV
KllrojYkQjVdongbf+YL7Utchd88tgjYfUUMMl8/+yGiDnOkkFfxccUAh9NN5Ic5Ni+4XB+BTP6c
Xr+ic0sOne2yuNDh/dGXzpVEWpb4Hz1TitYJ2fBuoMkA+ykapnZ96qAFpFFDLz7v4BonzNGiwO0A
ZKmwzXQ21MYuA/Y18yQKCapkzX2Fq1HDT9gBrJ5rIeoUNN+EBfGPoix60WGFBRVxNBJxzLBtqWj4
/WeR4ivRiU131CJCi1LSQPY6sh1CcMldWBYTzn+mlVTgiSMj5ZoQzVlitRtIVpKTGP23rvPWpa3m
84SCwoiiGyobd2+MEjRx9adONPfI6lbCrdhfsg11lLvRZfkscb+/ePsZMVtgmXTzyc7RHkgqYFaj
tOeGn1kzcJguctIbFknAI0VxVKrhS21O9IJiQmcFLM00aoSJiL8wKg0nRgRT8P5SDa+eGfH4DQ7Z
Xeoryyle0wnV7wscqZolbZu2qedJUttOT/mv6uSD3kaHQAd+YLnYc/65WuYRREH+9Uvw6f+iWgaR
2X9ul+4/5bX/Kf6xX/qHzI5v+71hasm/qdhMMSoSWqhDAcJd/W+ZDHcfpAJpQyrA0ikl418yGfk3
VHG0RHHc6Hi7pyiif4nm5N8gMEC20dDXyAT7Wv+oYfrdv/6TTEaotGwtDCDEfkx21Z/7pVTTK9Z1
vI26HG5TYfTKEloJ2JYCE1ubbYNW2uVdkW2j4mx73aKd+k6hv/AyiykYJLOV98+K1DzbPRUvzY2+
9hUBRHqqrsbO/VbHzN0V3omCrNxdKYhZLTVopR5BvxUbPAf3ZY1XWRKr0fxiwOYHs4XSrPbaO2nE
49xTe5m6lWaum6izWWXku1Tb9CoblFYLq3nrgXpqje4mZ6Z9GlKFwKgBuHBDvY9ubOY11DjKAM9S
nx+pKECeFcWRhq4T5vBWsEVA8KRg6WU0ikGJ2Cqb6wTL4zxSlWcz9u+6iTIBgeORxM54Vg7Ul5t4
JxcWdLYk3gVB7s2zKQrUzkk+nSIz1mOleVvA2Rff79/c3HIXpVI/p8whPcA5tUEJAn/6bSC7dI0C
eS0hd2ZOKJ8qCZRpp8noJEKXMnli86pibVIJJ/fIScIyUy8VTGZpLryZDUp4LnIlWBtmsurapJm3
mklLKiH6nDVhjirEbVhIgs1JWKoVCcqQwFq3EpoaA1o6ppdy3eiQplgBDFZDlId8zgj7nA1a8wwZ
x975nZ8s6KqjaqLkpDZ1tMDA+E3Sg42oFMJSioRVNaoQ6olrApy++dB/UqRT/y/LQ/n7XZiLGuI/
TzHOJ7/8Gvys5OUbfp9cdOYJFdcaMwUgfUCR/55c+Ao6Oksww1gYf8XEEPhjclGN3zRsfOb0zBP6
890C8cfkouq/6Wh4DeDR/BcJnvZPJpfv3rEf5hbME5OQj+mNCQ5yzXf+0Q+2Y9ZjshY1VjFXuhpv
VsK+Dji3kR09F7FQq0MId1kqRmofoANrl/1LF4afw1JfFV76iKfUUrIQcGVueGt/kuUSARpmBENp
D1Vnbc3h1rfFJNACr9Gbx6JIATEmb/GQrZhpeHEzRtOlQjko9PRLmlbLOqkOKuDzhABlSdJWjZms
YZQRyte+aKjjnVEadvD7HYCN30Q8MDXotOwTWozVw1AgXOmyvvrhfv4hZP5RuPxBsfL7VeLNgIbS
xHCif5AtA9PqSPcwyN+pokvap3ttZOJypV/xRLXpB328HXBEUVsLZPTEfvw81QOWx/GK/WYuha84
tRddfPZHf8FchJJWVYI5s//SLL/VKLyGqsTl2x2zEm9LMdTo2OJXz30nw2cjkdXmEsZSSg+iypkq
or0Q75ldLTMkIV5GtrDrmEp7afNf2XN+RpGY368VJGBGNmZsLIST6POHEVXyFkmqTCsIHcgOEQlA
in1tRu8oIvE1MaRlZFtPkUUbACdZkYW/cIp+R65+vILCNAFO401F4frhVnWhifadncu8wMXnivCb
ab8HavbZADlWYEkj/9DUZmWJwgdZ5SK3kxSPHzsMVpe7KvKsWUlMEm0JUsZGJXytDNpZiC6rSqee
p7hIO1JHVMEj5xlR8TwQmwfaZMXeXZ2l7ckoD5Zbrn0RIrumiqoUA+mcqJn8JpTXRdmcNElsBr9I
nFKpksXfD9TvWrGPI8hmRpmmDR1bo/nh8zd11hQEHhRzolDxIWqg7kg2XYQNEfJF61+t0F4BxCD3
Ldmwg1B4JeogQLHtqnjLUl07ecJlsR1Un2K9OBRy9DwOyq0kptKw402S5Qcbzw5ympkrh5eyNUgg
YusJ0vM+pjo7B3Ka8vxEQ5cNJEITVLIAv0+1aj2HarxWkc5a017dEi5Z8/WmlVtEH4TN+AbI+16E
Z7mM941NWIXRtvl8UAiULZ9xkhEUFO/B3MqgR4oZe2/eeqROiNa+BFd7sCimBahkIiqiskQqWkd1
RAoaWAnuIpUoh9pXVlBrcpEI8IDQ7Exlj1FcbF1cAaM1+ngjNMTp0+Hctd5GClSwJ5Bta+RSAwz3
DulxRQCplPpr3VB3hCnNVeIGk2LfRpeQPRYT55J1zabmqGXiL1K9/TJoKzmhjdgp9qlxuTjmOLes
mfUkopEgvPJUl6RWi/QIz4No0W5D7WtLC9YpS4k6e70fvOJmi2LJG+RSWhZV3uwo4CEMafuqIHGV
JR8EQ7E2lfTJL8gwaftvLURg4RqQXPMnKqQr1leM0AluKbE2yFFnKQvP9BZ+am57vG2+ZD/SOKFR
Xs9EG+/8VN7xvlhSNSIYgvNq2fJEw2kIQEDHYfwmdITXwlO3ZWS+lOO+z2cCYYZibsYmRmIFo3Cs
CoRl1jH0tMvgh692pe1EmEyqgTkjBBRZtyip/XuCdKFknwT6vgf2QuPlMJLzjPkrnZGQEDvJ0D2i
rkV3JUcnXAbACekGxhpfitx8bcYuuV/+zo71lQXjHSjJQvOLlVQzplVpm3f6KuX3GBRWiX5r6bCZ
tbHspGuvvhflFQMS61T5mW3+BirUPK5c7M7p9LO3ZfNCCdFi2R1QbQWCssDOX8wx8Oo0qba1D4Iy
de0zXrOlJ6GJ7dRLU8ZvvfnV9K0Tjs9vkibHLBBtx1Wz9yjObmyCN8wsJKzDMohc1CDcXJzKmdRu
m4KeWIlrhZOfJXnSsQMVZ6001kNFyH1hU2Q3UTtoZB6H0GSI2pbsszIy0ZRptVUJjpVhFueiOmgl
4LFigOPQbeKoupsMN88YZQel2DEftWuFi8exWstzdLVcF2G4p2X4Gg/mE56XeCVBxgXZSHEs4YUd
yux3ZbvcZan8UtsxOZeebDgQHWl6F5zK9BaWTCTFGVFpEi3zrGOPoaXweEWnlXSGgKwR+paCH6yI
U08BUMoxwHSodfPMdLeTPU+d+p2epR+soTkoZjMPU+7fJEQO81XM68+FC7Ll6BvJpvTCHijP8dmy
MJm1VkbKoGxt4k4njtjYyA2GXhVtE81tn3KRuQlAHLKbocqV6TR/O7IADHFVxuCZdM17hbGu6Lu9
K1v0NYPk1fR0KpR1vG/1gIRy46QvqKFcImThyEWx41Geiwjwc0Rafa4FzSdTe5btcAFqf1bmMXyU
ejuExcZWhl2oTIE6xj4aCDLqEkYmQp3WR6DO8saCwlv32Sq1cWPbzcE1cwoF4OZrjEYwWnOncU2o
b9ZGNV88YlKU3sbOTSHaxgQl1c3W9qXF2IZPBi7muNM6h7q8B+qU6+wUgbj46bjDr04oGJJGmu6D
NfV3DmE5WYfyeWg3k+nkqUUPHqgALSJzGfn+xWSdl+fNIy3EOoWkVScK7qyrCdKlApxCwB1SLXYW
S3z4n+Ep5SvNEytLpgiEsdxjDm4tZD8qD4me87rhaaHwOK/CdzN80UL92Bj6PLQq5jt11RrSYmB+
AqM6kwLmtQ7xfKWvbZ5Jw+rJngVm4uUDExIkHCGdKfaXjlGa+0SKMXgYm9rPbvkDe8RzRjR85Rcb
U8/WircJav6h9kwcYJs+8Jqtc9+lQkhIMM2dPFxUkg3r1Zgip8xoijK6j2byEqtIL9xsbbvoYvrx
FYy10fDxXFa8hq+zyKrpCYd0P+olTcidC+oYv8MiN15s65bR36iAcLTy+8QryqBEaErjxEUNPSVf
Jam7lQBnoq10GplQdiJWq3quFO/kML5qmnUs3fym9flrAPJa7qQbvJbVSuNxx4bPjr3kPukxNOzY
XDbcgukKIxumUpytOoWE5CHea022DgtpEXYumpwn34wfespcEbBSNEr9GDXhk5eHc1PTGPfHIAhm
CjO3wCo8lPocRZIz3SFPS16nP1PH2/cDGhzM//NGDb7GlXoxvPRM5rUjtPak2ubSKNNXkWEV5wkN
sFM0YqNo/YIKDC9LHlZ9PIQVUtu2iamZxVBV66apyBP3v/hGhtFYu4MS2k3TmOrRB9OssxQYV80l
A06ltO9HGOH8T50kvWeN/l04VkxTgx+LtaX2CxLZHZuwRNxwNA1Hf5U+WHHPxiq9DSJexP0mi5Uv
sCEAGyo3UnR4G/dE1tVXLYTI0PMIFvE+Mw/ch0/YOGZFKu7ZwNXwISJzMdWaKKKi3Kb156mQwMuB
qb/BX4da4xtY/lPkZUDyuc2Ee0pFtZDXvUdlseqf4SptEjTug0wiT1WsY2PnQR6u6uQh+VfVJfAS
JJJKnTsgiVEfg3dsSwu3IxHM8yUuZubiapxETMxmkC472OMAhQk7r1EoRyX1A0lWF3kOGsE3Q39p
pXQENFte1worLDUqP1VW8C0yvshg55ahMJ9ZKKmEYFK2BJbuqIKgmfDaZLzpjMY6uC0xpm0zfq7o
1JA4z8yY1ivXcy2nEwHx4HipkkgcwswHWtFa+J2SmaX0PASlePEGok8L7b1OgtIZekXamFpy6Rt5
ncl3S0UgaphvgclvwtrT54Nmz+h9+MRlRdXcl0oc0SOiEYl3jCcYQmFULfySGbcZ2i+erSwttJpR
M9brrvpVQtNUVPtpH4F6w4ShZhH+YWp4Zn/exthxEGpeCWYYm9dXmExL1dNXZKHuRG8s/37RPm3q
Ph4Kezi2cAVHrP49bu+HHZM7eCxZ3LQEBP/OK2Bm+QaMqHwTyKCggdf//dEoc/58NDBq6kRrBU6H
3Er9sMX0zd4a87ot5naP5rZCjJMZwODleZWiy1dXwnN/sXv+06X8cMTpjH74fJiUZTXwOihZhX4c
ehXdMm6lSF6qYfKLD6f+aff5/VgTH4KCmAJ67+dj+Rml+77nWJminAZz7OfE9SzU8qxlLiPVeM5Q
LSoZ/Hm89l1qHUCgUEhdQR2/t/fcM1ZSIC8GOuxq0qw8NVyURF7//R34mQbADnk6RxYDU3VYMeHN
/3yOpl1hwCJEGy4+Sg4ilQkn+fsj/GlETUcwIESzAZwM4OrPRyAKo4zgdXPFg5GI18YZFAvr8FM3
fg5u/8WhqFhMm07ZAtP386EkT0kbFXg9zHbgo6uO4PFIeY7LCEhW/3uBEcfuX/vH/1SGmT7W/x7r
I4ybCppSd11NFk+Ibhdv3CgPZENqv7h6f3UYcIa4YIlQnOJkfv5Ig3DJ0CS5k9prTdI4yXdTpDoh
Q39/5f5iGFB5s1XmGXBLTDQ/HwaynE+8Kjv1to0XWcGi/5eZ4R/w5d+HmoLNi7YBaUFEk3549JR2
SNWUMIa5LsxPpUu4uh7Mc9bXkg0UJl4TWzLztWip5vGiRIUQuvmb3ym/YOD+h9MwcKMxSOCWf/io
sk0upkfvmM28fygSyHegWlr3ImHskrX6U1JmG/xf2zCme1pjqqh2Tf+rh+IvJj7MdSDSqKl+r3b+
fL1V5JW1WlMKt33laRy0Yyf16whunP2tWbeR+wvoh/YX095Px/tw7avE1Hx72i3KNZautGG2Tb5Q
eUG3n865KW9KoD8PVXDo9GSfcQXKoMDpIJYZSgjqm4QErH3cPDIpZhItUcvv1z5uAxJylp03rI1Y
Xph1d9PbYQ2w5o6641nHvtSS1zsLWpJ3g/RCvufDHEgOJcRU6Yt/PrPT3QKSCZ4MII/54b7mQVmb
OXQEfCICXcA8qzYgZhwVDP5/8az8cKDpWv/wCrE0T+o6gwOZfUJySuUELHj+/hDTRPXTW1jnKdQx
QSqWNv36UDhzUeFGAepr4onihduXRyg0sCAwoAtqzcr4kmj3IfZ+Va/8i6NOxGK6hDwb2scHlAhc
D1NByfKr/iL6h5L8N7PMjwf4MD/rSinjPfn9AHm1bxAP//11U/9qHvvhCB9RxxYfitopRwAYsGux
q7UTKcqS8pLCQrY3vPHJw4bsR3gd3R6uJXFKLjVt6b1w9aNIBSGL8vBUDcMLwZ9lNK/66qXWZWRJ
oK3MlZUNl78/ZViuf3HZTVWRueg6GBLjwxSv5nplSMLnnDUgYmWFfCsf910ECQpynDMgolmko6Aa
pbBNk7W7RAT6QoL34SAykQiebYWxNBVrT1uPSEEdUXy5Sht7qfnXOmpRNWZ7EYSficwmFq8Ldolv
HkpMWHqEppct52Dnq+lpzm3Ek7p6qjTt6GnqTHJEUMAkhfSJpCHjaR/WeSxf65J/L9IN9hRKG+lb
L/QjHK79OFCGKikUFrOYBXuK/svtsk3qjgt2f6uSyVa30CMQkjz9OB3po+oh/Jf6Z1cxjzrYrsGW
z2QkIxyUn6YZeeTU6khH8GofEmEeFBHCXdCfdUk8J8wjNforvIZ4KggjMfcGKiY0UwdNSmGr56sC
p73Hj2mEig8gIfRZOdUZA6HCgmbme8bj1fXFEUYm2LNJlspOJivf4kR+slKynwdrpejhgXz5hczX
S/mLpqHub6NVNu1160sPhg/OyQzSMd3UKdO2/FQmI3ZDom358CP2ORH16zoZzrWUEBO4S4P0rY37
S+hqR0xuL4h6H66XfbN7kIrsb52kpX7cGGPi+Gn3ycKy0VcupS+E/jkGem3RlRIydepJemXPcglq
y+jXhPeE0E7j6qtW0sYqWCTwKMCXqLJjFFp7imRfRit/1HVKRlh2iGEqqZJ7Ikft3hn1m1xNhXh+
aJ1xbvkqzZNdRdmppl+WBmzsIqkgcHDwPwNUR3TyNnQ1miBjbsoGSNoc54pRRVu/ydp10nhoubpn
QyOqIxouWWxJvz/r/8h4/3+SvDTxxf9zg3cDcSn59OlHDcn0Db83eCXjNwzEuOwtU8D4xjzPl36X
j5An8ZswWUoSz0nHFvQf760/Wry6/htdV9bn0zpdqCCW/q0f0ZXf+Kf/0o5M/cZ/0uL9QFlh9W8a
UOj178dQTP3jqtkmQU+1qzqHuy+lN2+wzr0/xquxjwi6yjV9R1tQc8YAWpCiFlNqeR4cZdv+6iXk
f40KiAhzwBaKO5sCcotgScsIW7eT7n84O5Peuo1w2/4iAuyKzfT0jaQjWbIke1KQG5HFvtiTv/4u
0hd4Se7AwJskSJzYR4dk8Wv2XptMtr8UFOFy8P6/t/DyYZHZeMQ3Akt3Q+gw/Po/X/QcAkUKXhG7
ZXrL87ne93F2MRt8672Zh0eCuHGyJeMjNDwftdQU7AK9NcIQ+Tl23W99CyxaoZVs3e/rz9UZ7OV8
0yx3hgUSMfLAejbxseTvogt2IsFTa0jLuSZj7O5CZCUb37G7o9QnswD/jdKGV1VOctNQQjj0TkHS
FOfKtm6hg+CPCWh1kIb6bGzyVZWNoxn3JBgWm+QoPp95CkqBbjzJf3tAns61N3RIbtmta+/eHsvk
bAUUFSqW8da16rdIF3DamOHdw3cIv4galcZspkycWvt7mE7T0Ymdp97wnHPEb5Jrv3zQcq/TKDyG
esJsNg3enRjNaJPNOthN0Fgy6eOzBNS7cUQlrvUsxHVRBTJCjCkSJ7U1oiA/D8RllNVlpm0zUiZD
zVR8N8f00rehYH84+xedIsozZPyXyssGO/Hfi46MCkkDCHTLscTSzv7jotdj7AOo5KJbfWNtqj4c
Np0u5U6rqLmuf7ErWoK2NC/I46or+rnbUDigGIcQtz8GvJMkQIvdY/0Or1tcW36UfNbxeTDnmxrx
mM4MG1F4yzsBtPofZ8Hjn5vzn+KA/6Lbl3sWWiGYBt+ybIgW/6mCdQDEeraBQSsLYFiZEf7oi0Qh
LCaGHX9OwQ15nEhu30z9U0N85jEO0urgG95DmTPpT7CbZ6ntoToyMKmUWbsrcVr+f3xKPqgJUMNc
1G5LSfSPL7m3m3qyy0jjW8QloRHBo9dm9jDYW4c09vNofsyKnVbKKFOP3bkgZPcqKy97aHX6EDdT
C3e5fXH94SFDp311pPu3AKP/e1SRmMNJuTz4dPr/J7vANxN8cEZWboMpZrrXdB+iy+UBOVp61/o2
kluL72vkkTRKcnB4OWbb1L9Do5Xu16+SqRL7o1huVZK1x0g/2cCjPKCU+798m//uFjinCPWxlkPV
FjCUiZ/597cZhobb4L0tFzlWe3IgSW46WiW4G+UdIE5OpXH86cUBiOT6GdvdZSKtZ/b6Gt9B7ELU
R5bakEqkKCSYr+uciKjUuPVJVv5l2mQvH+VfR+ryURc9In+D/OL+58Kz3p3AyElO9yb6NTRd/rXo
3bymSysyvsLxvW3ALLt2Fh4TsG8/GjljDJxcCOfLOVXqEbkwA308iEuAEWGyhXMpalMgt8/eIkJ/
/vISWDA0//3EK7cs5HFy6MR4Nf7zVvVBPpP/RHYvAsxPPRC4R4SwsDDlZMQHREAnp/6d8PDstbUq
zrgm/SynkVC2wSRYgMgiZTX2tiLajneehwS8/hROP/Muy7Y99Pu2u7k2NN3lDh/s5ZAnIW0bN4TH
okNHfuhrF3dpqR5UgREgDqIXlO1HUzrow70yAKdkyx2+b7AWC8wPxvJjlnbTocCXNY8BkoJ0EI85
JgRROierkxcr+BSU3aBnKSaFm4hrbKMtyNhwp+pvB9K/Jw/rzSk8jlLAQAjOuPj//v7KEnyYo+Ed
ulNBciLg+Gug3GazvhDNgYuKkf9rF6KtrzJ9ynGoV6kXXEo3yk9E+IQUsQOgwkODUecvY5E1E+Q/
tyMpFwK1rW+7iGf/03qBwjEkcSi4ewvINLyDQRLEUYuy4kZaKahdU/R3tmnDg6C1ml0/uBAUiy8r
bfq/vXiWk/nfn4VwEQYYDGEBElkLKemfN5rnj0y7IxOXS2fgisF8cZvtlOStKXxd/6ntTPtqgID0
qml6aG3Iy4YwX8l00pv1BslF9jksZPEEsTv+lQwZqwn4w5xqojyk0V2jYDhHqg4QPFn+YdDGCeF7
/JdHhqfi/150Ul94g9o2iZ4g+paH6h/nO7mVTeAlGdmrC7+8rePiLsjEZQLbasekXyhaPRjGyHWS
FuGvNCEBCQDcHkyHcXkInHZ+JyS53cdlV2+cQYAkNrvq0EtMbvW49bRbXrKpvhZdp0k4TK+NaVWP
A2ziSqhNUIU27X/v0dJqKChL3ZW1vOdUlRJ5CZD8DLmMP0apryJI8Vcn7s8IGEcyZP43lr5LMVXs
tffR1FLxsE3hNh6jHzYuHuhB/tkN+y/hPAc3t50tNs7JR+XGP/t5ERXhvz5Mcbdgxh3s7zC4Vdqq
hybhVGgkfgx4myhsw8Q+GBruit/69zLI6dZ5GDyY3N/KsPiW9KyxdAC7Pm3Usx79ZpvlOJhrQVAv
CilcAuI6AUZ/CHzyCpV9b6QB4il5H3HwsgVsK1QdMEUsVvA7QhKe1wJ1gLbwkMjmhs7MO1qleouh
NQBOsd7MiFgjMQISj0LD/PMFqRkmddAjngst4DFFDsDIvTOX0Pc+Y1zpLcEYQ5F+qKmvCKU1biRE
b/wCEbLAX3IMc//JCVhY+qH+yc8Qn+d5xKg1Rni80/gr8TnvuYU2CqBwflwvceCVBpUuKDqEopu4
LH6sl4qR2z3DPzw2VIcTqRJdFk4HLbA+u8b4CNPAPLZDh5OkaPhzPb8ByCJeGml3VzmaKLKBUUmu
ea7k3foyGW3KiFTqF6fNzX5ThS0pKiXLfyMEzYhqCIdUERK7iyIFLVSzYYGfsFDkt4/jmTSNoUfC
uJz1iZ6eGawiJWrzV4IVZ4yE2tq5uFVQNjDUkL7z3M3jnQ8IqBnldOCH7dDmIAAJfbjQJHJNLcir
sQ49PMSkWRDx6wdKPchoqJacaryo8WTcRyRvkIjjq61uyJuoRhQdE3CeKsccbUHy6RzE81ituBhN
dxxH0oGMqoneh0/GHdHW5Mk4Dkvz0iOGiUkG2XVGaR78QV5dzf6n9maUNgGMmSKYUAbUiYvJZ2Cl
Dep8E+mffu8SpT4YF9NTdALC+rlWkUmf7znbHIxdXbKLCrRrw0HnZXGYDKKFycn9YTWIGtabXMoa
uCBRuLG2xHWuqOaXh3tKofhIccSIfz9HROcto8oTvEYeaJrKqwBIsEFVwiqZhJzT2kIasXGyI2xu
Q4C1EnrJOZ2tW50BUIGB8avv82njIUPk60s8rD70aBOZLwdoUK2bfy2rOjw6TfDFIrHolm46pay7
ZK7xfi/ffuXmu7lClUnucH1snFo+B5pk0XnJ1EUrVvl+zXq0KXkcgQUHNZAzH81PNPvOJamwLHcO
D3xRG4Bo8xensl6tRKk/xUw1Fy/hYLrgLp0MDhxk0KxoGmQr8pCg4CdzTF+GoLwiyq5uY7TPk+5N
p/4nvcNdYsHsicYQMWGwB3I2bgMkPTtRgeNNQWBf/nw7o9cfqjCakG5x8KWu/WqPkNuys4iTHFkN
OJrlMT04IgP9UafDTpq+v4nTcNj2g5iv4U+tTPDEKjkre3b3kcQ61Za7tfgNHDr2DpDPpovLcgOh
/tkJAnBLufNlghgUYa97BCiAG6yDAGlL7uW4xmCFaoZg6vzH+vWvJ9ksMTaW2vrik9HHkyYfu9wD
mi/ZHWTSK/kMMpMbstGH+16VJAittUOSdfv1JvJCeRdWsKj+PMxWOecPTaV2yuMGZvIFovw4lDmZ
F8udhlEr/GKBe1hOZ81zj+wyWKLivyOmaG4Jr9Z26Y2aKH/ozAlRYKiYZZYpqP5645ooKJzGN3bL
G5cVE10TKBBBf7vzPV7eNJHduYSzv0sdjbQ523hS1WeVxcVFazwrqdvLg5hTEDZjdwt5CW7xrLCK
Mgpjtz4iKgmnU43qHk+GfTJ6+v31QRJOfIodrKmdGx/9evQxdxuXCUVHNpEPNiA+8Sz8K3VaT/v1
f6P5cOHplf6xsdY4DeL0msMUJZwrQGKRRWafE4HmbjpAR82v6/t3fWN61Whv+8UINoX5zp1HDKQB
Ew/0LMposfDGKAcbfjo54j4ZAlHudKCeAajO/3sZuvFLmFQ95H+CKiJuc9LLsr1qov4laOv8OZ9+
JkWDxXFKXpWYX9DKBReRuijs29Am5spy4UGTkOkZd7Cy/JMx5nSlKqCzAoR3lUOMpCXwIYi6j/Wc
wREMStb5XXhL1KsdDeF9P3buVgsJUOPdtdtsuxaeVo8AzYpyb1s1qjwYprXza4N3uySujIoVnlyB
iTH0mXj6WTs+kv/3EcUZATNwuTdhMo/3gBWQE5UMadhE/1RmNRygXWxtVR+8eJZ7BsX+bj1rI1ch
4G6LHsxKKU9iwioIXPjQTuawFVlPA7Reqt4hVCq2ykOqCamHS7gLLM7EqC/cUx5ysI+D1Wx0RcKK
SzzbOVseIT+3T2M8gm7yoQ+yI0AGNbq7sTKWmI+ZciatKIM6NKhRAjCCizxokrjMOrpPzFjtDNJK
cjSEof1hJKZ49urs08nz7RQTYUMkCvYcGt21Q1/vCMEDXNdZdsc3RDETEsiAGPYSAMlBMEUX6vU4
MHMf1a/TTefOW/IWVP0TKWIBjMWfMVep/pxU03sGj5acsBktb+od1999HQKUSJytml1XWkpKwwo9
Igq8YxqQND130bg3jcnfK+Zde382v5U+bEZXpoAg2dTm3dh+kWkDyArIH+/1xQ6ZlXuX0/kogvOg
kmSLzdzer+/JKnPQ3ILyQIZ11kVj37m4VeMgGc5VmsTPsx7xMad4qHLXOaNr+m4O3Yh+KX3rMs4S
Ejh4krxi2MY2s8i4nZ+EtOJDm4lw25MQZehyNyZViQoehWToAmi2g8jgTKzPQ5sg/yjgkHUYyW7C
Iqjg2Z+EgyofwZrtea/rK9uwPuxwCLcMd0lqI3vKmHWxGzT4oi6a1cGaClBLS62xPr4pW7C9q6aT
nYxk/MTWlz9dqNMMO2GSJFSBo3oQlc3W1lE7CxbB0clbCzn5Uj17POV9IcwDItr5QLeiz6Ux1Lcs
j64eATEOk6ySmAva76DclaXgKFpel7GEuRVEY4+vFg72n3Nbz/FnCaaPTZVPpF/r99C+CDldD2IE
KfIYDiugBcGWsJ3zcqauvb+Iw08n7g2IR2C2k6Tf/xmxhskIGc7Kt16IGwgU2hPoZb9gZLAWY6zY
3kKMvHCju6sQGU2Dg1SwLPZNr+JNInu6ZTk8rjWg0yDbJMIYPfXychIQFOGmWMe5gepXleEB87rn
1kiN1aPMzPx+/Yjg9u9orzYh74bbMnBNy/Jqk4q1DZsGPGaL2nzEmLfUWYTShYcwscrtaLlnSuX2
ZZiebOahD4EH8CatNutBsk4P1tu9rDuxw6Wyp2dlkjQQ2eO7UOIoo3Ki0h+KWd3L5ZXRklGXV41/
b35dCxsW7ukFZfcvM0RaXaTq0WfeeBYd0sl+9CZu+gkCdQ6LKCvZz3RNfd9X8ysKaVTguSJ2oCcz
ydilCYGABffDtnXFdF8FCnu7VRDntsy4dYIPsvcR+Zmps8stbDuNF4PDSqrTegsOteZthauqkWYH
w5vg5WX43PYus2iLLJ4Nc2geAvxF256Lch4aYuq149z7TChkk5X3pN/8rObAIpYlUsWhZ6qx8ces
eHdncWMK+zL19dWNtPw6SnVvTe6LO8rvRuSDJWd6gje7JAY26nv3Sx32/cluupIikjhFRnTSdCqC
KXE7iIknKeKSDQzq0YYjmHaD1t+3EFl977utqVi7qohuInjBLoYStZIL5ZJZqtafIo1xqbCP2U4e
IFGnJ2OopDWLm7jbStvfWmb9k1QfsZm96kz308BAjINDwdpjymefvMm+PtTKKjcNmAoYpLAB94k5
lqhzv3Ut0VNRmXa7KOysqwEaUSQV2Z8aCXPiFNUuqnOMAUG+Xf8XAqd3Y+rNzyAKcQvN6mxKwwHr
N76NbdTsYAG/l7PlbgfHTfZkWIR2ROnYdzvH7H/j8KObHJcHDRyR28Plhi9oih9CU1ZqOXmbfiby
xV7iLjwN2tAjtHp09Fssi/jSV9Bycunvo8p3jlR7iKCB2gQNrnnE/MhzS+eaFROye5v/GRGt3grk
wkmAlASCn9KSxh++uw4r5hWYhrHcAZkto++2MD/dsW+uqls4B7AmeSbC3aRwA9TW8n4mBv7EbQCI
EadK3pXJwfW9q8f9BRhNoMqGGNhGKZ736C63DeduyjzGd7TplSUJphRweAZdu/t5Rv5pERbTpl8Y
XHwmJQtzZ2r6jWb0uzc89Eo0UyDlg23ieZIVjfUR4A+A4UFQGQLUy1yF3+Jkop5TasLaJU4YDrjr
YMFVOKA26UDB6gzd1SsC2O6Itzsa9SIgQJAYqW+pOezGsTCIzSZ4zgnVN683X/1ltUNrJSlamPmf
2yL3j1j2NqDQnFMl05AXJT1/64e7eg4gz83xm86no2ln02nWgIKy4YdSj27dOxSZ0H99XDuMDbrx
5DTeZvnlokjkSZfm1Yt9CyJnrPF6QA8by0+63fQqqdDrpLh5WSv2ral+x9pYjBXhtksrnEqmSrZj
HuqNzhhvEEyZ2YLLYU3fjT5cKAzgKkVMgICXRLsAUlh+5AOD/QwW3NY9aGgcINVxjNAlMzGkmY/e
Bn6WKWEBULombS0eEcH2fuN+mcVWuN10X6vqooZPOTVHr67hdZOQRuGwgdLi7nCXX4FOyeTOsgzz
jvHnsxcWX6aQKGlOiS6fP/1xObQ7OcJwEM9+KC+iSDOYMFwYnXbnRLd4uOJfrTa9k2BIZFuknfKw
oDEvGRrUZvhjEO5XDQdw6/fBW2UZR9wOe5F9E6JimFeEH10mXyOnY2oVyLPMZ3BCOEAWcbnXcgy3
MxDOwH4MeSlBgH6iwLxXZYTc2h2O4IQvZFNsWxOzgbYGfWgyMe6AmR/mIG62nSQioewCPlQhXkcr
SQ9Rd+h92qYxzW4yrj55dd9S0np5zxEDa1hNsbF99dvtuFY50I0alX0al0+YOyWo4dA4ZER70TJI
AglN8VbbzWtLQngt+BnJZZLgIpCiD23m7KKIubEaQEwJivvC1h/YZrw9U20QL/QCeVGRilYPgDyp
UTnMqcpiN3jtB3mSlb9LDTWePe6cRAbHQMd3tUw/3TDBsZVg9EM1zhl8brXX35dT8AvFEFEDLZ1Z
0BefUWqHG+ykeHYE/tPWhjzO3Sw3sSR4XpnGM9s2dHxzfcVHOG3bqvHwKtQPg2Of5yjzToSzwfjw
K7EXhTUcjeaazaQTtkTEb4z03dF2Dfm1WsgeMHwTyoS8BAI1utPV7bJdNbveqQK1WIxWhZ+FyeIn
wjkJBBqXBQ6CLakQBMemPiNZmldKFCsBGiuQu5MxMq6tYpXulQyqS04yL5OIjWwDc+fk80428mvg
YldotWJglFn7EjzCJu6xHEuEQRkpD5t8rt4xgnQnyvdP2362bU0oUe7ZezM5ln79vRzsS6i8ajun
+mw2klUDvfK2mMrp0LrjscDNdsApAy8vj26p7WO64Zzt/OBd9bHJslXtsUhuw9o6owt6pN4YoPwh
PqKQvIR+jGFwcu6ZM2NCK0yKkmnYsxkHlZqx4y71Y9Bx4rd5AHx9StUW9/Z5QKu3dRumAL5TfLp9
eyuCQ1sxq5EN7JnO2tV7LuJO5Z1xyka4DGIanjPfJMkzmMpdxdSwcfozPThSoXIsiTth7hj3Fcdb
W4MN0mhikLcfe9FxDIbzOQolJJy+/5GYGGAjv7/0A8uFvP3CHPuhctqTaKBqeiktNxHBBzfq3YVQ
/W7zrKaRXV78VhUnc0EIV6RBAXG2iuLT761dOVUfU1K91K36JDkbF1FstxcbeesWPUa60TZBGJFp
8SrKRLWv3d9MNtVT6Qt/m/QUGszK1Ak7+aVLIRnlrIscDBZp4n3kASfaUNp4QmGwB+0n6oLv7RDm
294iW8702Cq5c7PPQ8CvUMTa69Dp6TICkVMyucr4Zoay2jInnvdjE2Muyr7PLYBLWE4AxOXYkX5C
SJTVjTseAZ8Kwu62wpMcHzZRttN0TTXSQ1QAm9EaaLbF8MS7MtolrnhtBAq+3usppHJxIQZkTzHM
6eKyL5+i9q4KTLmNfT61CJiiDzTI0Qz3f/o9zO8GSIyzANk1wZJGB7AXgyBspqJ0x6OBCDHOrh3D
gQGhABgoU2yrqz8RU59XQHCCqLs3XMoar7BdWPpIPjn/WHlksHk0B2g737mBvGg8IrspTabtDCZ4
L91iifkkiMfDtzRKe2sZNXSgoeIUnVqci+F8GB3vqXdvXn+qi/5HGre/I9t9wuJqow0L3rqZFmJw
+4/SuxZETm2JuvOA2ObOyZ72pSIofKwjE2cx6DUv9FhumSaRiJv0VpZO9RAagwVcP1tCAiVWL2rm
rf2ltJZ0LrYYO8Ow0k1AQ7VPLJHtxC3m7c/+OOaokmZ4H9fkgok4PiSKhBlEw9Rh2jMvVVz/6no1
HxgUP+a6Gq94+p/8WMH6qLOvKSZTwrgJktTuZ9dRcMg0ugKZxR7pzx+UTTeJKXo/BvrNHbDL5Qko
7qkvf9d+M1Kym+Z+GBBxuNPW7zAs2gYm16THnxUmg3fOYnIYh9r8SDo549jU98EMxkjsajy6mwRM
CO2L/qiCs7S6YS9bn7M7MndmhIrP+YgqGNRt0CJlM3vFZJicn7QNmhOb6ZPlDD9nbT+7cUs5I6mH
IoYATbQ4BDmv/ah57RvGfPFzMuqLSwG2CVS1o/+vN/xO5SaOLRJ9QVZSoQNvrrVjbmjSLYzC5i5l
mzCllKwyh/7VefltzAACZzwIQCi/xbE6V4QN6ziOnrzwkZ3MVyseqwvJqJu+Ir4e11C9CQD3bRzd
MBuF8c9OwKtxcgzOTve1/zJXQlzKWLmbZvlHtuAEzAb6af1Ftp/hc0sOQaMb4iphJvgZ+Mj1v6xL
THltRm5obgOA1BQ2j83yl5qk+k1I2s8p6UPn0Qln93GAVYbOsdljOxnPdpb5L8UQw4MsD4NSlIoJ
wqpyQtj4p4/F1KNUiL3Md+BpaeiZSXfhcMbq28/BwUsXnYiU8tQwL9zOo9wPc5Yf4YSrJHLP9lS9
x34RHjiqOprASO+TDNNiLGH74FLdgl1l14iGEt/ocJOd8DcN+dGHwAG3lYxFfibzsW7HfU5V8hj2
Q761smk4rLF0hRMc/iy+WSIfbfPqS46kaZzrcw4Af5ukpT4CEVO7tNFiz5kTjLyW0hn50aRdogew
O+z7pRlN57Ddm/yrP2qn/EM5KjlS4qa0MHN/HLQzHKyZithhHZPyJWZeizplGGHaua1/YN9HzqeX
uqc5/93Wbf2VF9OqPVva/3x0KGVkpg9hhYIpyD3MJ9b8rU/4qRnN0aV90EYRiMfYjOnDgCSjHK8p
iI0DDMHxGCykJMvjTd38implUzv57cM8RlTw8UQ4igtrB4IQ/u5e3Z1sFYizN8QMnnv5e7aR6lZd
3eyjlkK8BFewcVOruCNpD4qgIfNL4/Hx3ZxcUmVO+tEGjbsxY6Tr0/SlzkRwjEJUeFnbfqV4Uz3G
QgdlP7Kb5FZkk3oNxjcaAjZgroJLMCf3RVn+qjOa/jCr342gG54c8Ad/xkoVvX0aRa+pgj/hTraz
M5V9iWb7a5W24UOl8cN7YfIbru+ImQCaZuh3/mUe3wLJmHudmgQNJvQxjkxG5WxoYknSTBF39+sc
nthVi8FrDAt/mUesU59CIZjwZTIeXVfrHSK5fJcY5kPZIEKOoA9FMSjPdcJo5QTt9ra0UArnNOoT
Qadog0+VFY18iqH6c9tGMb3D4KYnazCSQ1FV+8nu3pMurF/a1H+gj/TvZ17iFKOKevoQpqdyyp1d
FkbN0dAs22an4pUgP0NG61cMbUHEnlsCOqij6b7XAXeBQQhE7+HZjVHx3WU2/X80THeU5PGlikaS
TbiZWcyNj6ndvqvUepHeog2ep/mk3OCT0TcBHiPowWVRVzmsFTI0A9ouEmzR6MnXEWjQ83g6E+UN
Or1fqJqcc01ljpiElXjSliwOiItmUOUTUcKUOuu6GP/EyF0cPwcpKvN2iUixOmIahMkYY/2pqZs3
OmArOEwTpiEImPs2nIONqHDgM9/C2xN0fHuE4i1/jkiSmf8gpRVU2cTUgWnGNimIsQHCcPdHqFgy
ej36MeEWLkTL9U6oBiCzFl5wkIogNrovFJHhqV02+iHfx8XAeV4NSLvTMcHVLBr7wCx23BFEQInd
TNY+4MDddkVd7lQJvT3JU+r5jumlIQouwVRvJBTDvVkpEPITe154Wsvbm/064gKUExUte1IDoE39
3y0k2dg3+7tM5AxPvYKwcCDtO7PjNbRordxQDbsoDQ+1nO4EuW+HwGzfmoKgOIpleovYfHLZNZ8z
0lS2bqUfW1SIVxOILo7OTTAP4bkNjXjLLIx9Qa+Kmlg978syFrXjOjnHKcPuzjYBpTfOZ90GwdEb
u+mk8JXLWCaHqq7iO+Sq34i08KEcT8zD3tVs27fJllBDOjH8EVcxh9JksNUF3T4zbBkpccTrKQjs
cNWxKK2TByD9Uhoi39AuneRUVgfS7ckIpe9/FMrrHzBss0nm9A3TBA/vZp39sdGtNtXMC33OEEtJ
98kvbHi6y9vAx9MVTFeAPPGlDPy7WiOGSlH9tIPncpwXF7HoK/3GSagcdggQyX+ahuTaqjN52PmV
1p7bIwxuUoGbS+L81s0gNkXe7XsnF3vgFM/2wLA00PWvxvMWSp1xC5z613rTdGNRbutIf2V2/xb1
+Ws4kNr150mow+AokdPv6zpytlVcXVwioGNVo/LSD0X83GShs2gs3txaVJduOUOMCFKag+D2NDIE
2GrHfXMCoEbCmPTBKtrq0DodsLQRiVri/u9MPGwoSFU1YlTOedl6rkth4rK9LBH771rxw2avvWQJ
nEyZN+eM5WSWuiGtGz03zbc4ij4Tmyj37wWurU1dyR9lyiO3DrWLFPGD3TXRzanmJ2jxH4SIwU61
iGQulhza9SIxNLWOztATb8sqpFi2le6cvFhtDze1qH85jTqpIPs2lKy+3dB69lSnsVSJ+ZCPlr2t
s8CHyWdHj6otfwXWZZUqTHOGiAChz10QA9ro5+Hkg/HFvGT8TixNekxgP6EzmQKH+aQa0IxA2okG
hgNRXY2HrOU1OanOv19/lMgNCEOjgolAchzcIAz2ttY2rIvEO2mGwSdRt+8Zz9oThsP9pIt6X3RI
j2NlnAOHZX4/wRAED3v1jeCjLLyn9S5AvyWuSZq/26V4GajntZsitkjzH1E/pPu0vZSiA7kq9c+8
dvEHJpB1m3CJMUTgZzrmS8sV4tvsC6S8LlIbQkc6iQBjkKicVWwWOwOjaQmuzIBz6Afp17aXd4WD
XEQHLdkRZnq1w8t6BrVKATeVM8EufrmkjtCY2mr8PQ/pZ+XFzlajAaXoZu0cI83Ys6SaN2sFt77Q
8qqt92yHzlmu8e6whCoboz7Dlk02XUmqgR0hrs5t5IYB7nFCStiKBZwb5iK8qhXM5nD6jAYZfTN5
lFYp4loorcf8+rqoOv1pBUH/OEysSggz6stAPuWu1TGa5KkxYN00XSeuaY0XJiwWUgu2JQ/gNlZS
MLVCJpT3WST2hMkABq7K9xFaNUU1qALfDfeViL91XrF+v0lLTkrVQxpejnmosM4p7qKzWwUDO+H8
aT2usLJQGDjYFxeDCquPjuEHW/1C5OeI1QnAOF1uBjt5W98jfwT0KKMMvI7KuJBK821GoEBBZ3CC
LqtuXwRwC5PBvcGL+BZiHiQMpDsNOQCgvlbGSdbhHbP96JIYk4I+UJpH2ce/VAf1V3X2HYcM3qsg
BSUS/g4849wn7othD6gXXBvRa1p5KEU0XBEz6kK2gC4mgaU+9Vv4U1nNiQsnlh0zlRngq+lVpZy4
q7h0Ve0J0/gShxZgbKYyBBBO461LFnEo4/qu4cbqC0pQeueEccROyu+ZIeFicLYDaQh4Tda/RiVg
UZFJQrTUXVR16qB877G3+A7+qIYoKEqrLq5eUzBatwmZantovE5hgHU2o4cwiptDZhj9lu4ezeki
WuMdEx39KryVw5s9NQ7aMRs/ADY8TuSK4pntf9FmUElctIrr/dV2LRuPnnTANiWQaL0IHWkY+yF0
vw4RAsiEML6hIvsr8prj+uvLK7D82VQRAzAMXdv1unqUJofal2qP+mPYGU4WP9jDNU1IrrEX2wRo
m9zgLow5bddVftZR5iTKuwEBvLQRwlyHpKqDMye39XeMEEMdsSrji5VMZxRLnlJHoHxxnpy8ZooP
uUEnjn5iLNOcvik2drFVudSbvAmWtLKYPOAN86bswRin4zBrg6R7+wGd+VcnysJTVBqPbkf4KlQf
yjtUce6Qxcf1Qntj0t75I6sZZznoxpjQNj2VW8t2fAZZ9Tkt7R6ISm9QZKKB5EZYu6x1o8u1STlM
yw8RlANsmoVKFWsUloICUmMxoRJukX+E72WZP3d4Lh4KHxmabsYMTHtbbtuRob7JYwqmJdpBXSM1
a0zqQyVKEtUcd6f5GlfrxqwpPWOYwVhhfWD4JCxkCXcibVl1GHKS8SJ41TWDv9169WDQ8Iu5BDTm
6Gy3Ss/d+XliuvFY8EG7oFZnSbTQTo6aYbpIk91aRkLbb5iY9NNkPKR9DGLW+h/2zmRJbiTLsr9S
knuEAFCMIl29sHn0mXTSNxCfiBmKWQF8fR+AUZXB6IzMyl0vehNB0ulOMwOgqu+9e8896nHLmGZ+
dArNrhDKoFosJ2Y5cvpYxPcKpedWWvGFdIb59OlhGNKtboak8qkasF5wHfa3LurSVIMF7qKw8yZL
x/OZI7EwrPFkWyXGpMA4IKW4b9g9YYGUz0lPeHFbvUTxgBmxB1kxPwE83tGGuo5wi7ImUsjKSeAc
l3HVS1U7IOvnv+VTK2rV8LtyJslo4tojg1wOXoTgqUc/tbSfJU4+CyMSTUAdCtXtUgWHXbEHAU6G
TeVf6OP4t15yb6e2XLst6e6d3/ibht7o8kSOoBWV766lsIPrsmPmx4k4h/2ymoNtIvWn9JtTXnvx
Phjys0XglzP4xeNSnQ5sYHQYA3RCygvWIpOviuC01U8hrbGB09mel5Vr2UfG0rH3AHUtVAwj/zBY
MHCxlFbR5JMt90rfWBy7So3sEfTYRRweTDOMEQl1arcsB4s4l+Vrr1c6mV8kaFa9/e6F5bbXuiPJ
SS5hAEF76KyRwYJU1op+uIVKo1GkPKtv09TMzILCo2jeD+MgjwIrG54cBuERgU97mDoWGjtv3Mah
x4gRnMKGIvWZ6HFjr3lUxrWDGJd7Xewhqt0korpf7mS9lAdT8qpoYz3EU1n9LLVCTa50t0b8Wp9/
DrY1evCd2V0XP9RyEYCdgoJSW1+65hkNVQD5q6Jm5xFDRQi8p879Ve1lcD6IohrdoDz2UBHdqr/J
I9A5QcMskjjGF8OIBCw/RrRIsc0HiDeY7W0GCiJCHZf5Z2SwN2XrBj/X1kzXtG1bmvfL8pK4abse
PRdIb8voBygxz3yBlLSWL3rTFdCCdXHNs2RTzgIXME4f7qzqteKe27MzvS0WannSBXOhQigC2o6i
p1U9WxKy+cRMyvLcYeH06aRqWHcWnT7XbcBrEfzAsRZtYjVXm3IWs9VVfEAfYa6GePhKDB0Y/I6D
ZtIOKcoRjiNjoT4yWSGYtOnz1QbNuNAZ91k65D/oy9vn5VcFqbXMIVkkfY6/QVN8EqK7UoLZHsOw
caWbbzCW2Yi88kuUtOONg9huBYnL4+jobrq2eV0eMWc+dM/7yoRYPVbitWQFutaSsfBi4fPQuJ31
O87ECIdJqjgUCTaaPpHapnYnf6Uwt57HwFi7rAUnGsffQC2uGjv8RJ/L7Hfgp1o5rGikyxtRE9Ai
Kc40Yr21PqxJD/B2pTTeQ01H2d0x3Vl2/Il+wmrwMPrFIw1RTUHK17TiOgRufRZDm6x0oyd+orTv
kds+kc7NCHeAaQdiDQdDhsAHkOPdlCbvDGGyG1nVwU5i52e4worpl19qntidqiXkjdjYpI44Wa1G
kqZnJAedEnUVCuM9cQB3x+igOfG5QA5zL6MGxpnoaODSFNnt7mRh5UydHwVqpCZU2bZxSC6bZEDP
eZZ/z4rMn4uGreMKboYahq/xzcoY2dDOA8NF7BYlaWQQCcjBdVl9ooG5VK4bkJYmsJYhtz8yn2CW
xQ0rRbN109cpy4Qv6OzMuqzZhzULNL2h3jU9Y4goTRVEu01aOXKTza2RsM0R4xMouemt93wI/FsN
uMdSsrQdYLQOIVw54LSmb+usi4767Ge5KOvfDxqlH3/YlWbdyeQFCchAUEhaHuzig+xll3NblK0b
GdJKAavtT017P7bTd01obNY+HSnTNde26KJHCJaWJKNhOZdpZkOiKmPMeFYQ+E7BNMnIH7KoBSwq
WmtXWdmLr3BsTDqpy6a9butKXruOzNA05211SbRSqEDppGOUz5162xnqIgagelM1En8sMcMjLVuj
1JNV9GidMEt5x9xIDSJNanRsKtk1SMjPORnQcsLSLUy6rYK9qRqor+oJF/2YQs3EoZO596NhB8jz
e6LoTfVgsiDfNDlvwoiPy8XTkpDQ6hrhDN3HZi+TlqoZaaoZVFTSzFXHdGrXgtPiKTmVRLFufOyA
LEIsrKyuF2KcO6c7dpEd3uH1dOwrHPSKuGzOcF4CKsYQqApsNyKclvjdn3LfRfOPnArhYT/o/tGu
gvgkGUqQUbctYvFB59Hc1myhVKyMWJhZIQcciaNFqkdaddqhYXJbJEXmeNL5GPeJNDwiNwPv5MTO
WsMDeapcr7iYIA+0uQ/SEiGkB61+y8dZMpkzq52JjGPF0B5fR++9xL7IjtHAFsvtt+nSGL6TZNP2
hvAUTNG1Jd9upTVtSO50cQzKRG4ZwJP3MyvZlq2nLurmZFOLE/SsYXebq+XIfh1oalwrmtG7xnBg
NwBtC4s82Szf49O1ONYhAuHlrhm6gz4hoaxy9+Vng6wJPubclxih0nk5Drdef0KeqW28Gl0FCS4B
2h7iJO2IYW1Qhh9koiEUzI+LhLDwQnXO+im+VENwnxKTtC+x/x8yI4BRiEMgQSDkm8GboZcYvUbj
MLr2j8SLxXmpNoeJ1E2wx3c5UPla7/BYJAioQz+8bb9ahagIWaM9LhofZaUuObe36DfdoEhOmVti
4qFZWXzFXPuCVMIlu43OyUDCJy2U5hA3dBWG8lOTZ1X0MRr4lFxd2oyWhyzetSzkmejSdnXc2jQ7
fHvD1a+LsTsNyJmlRlxsZMntz/u1zpkIi+SqmgAVVWh+dLPRue7lt7yHKI3gw9x0XbKfYsDRMjXv
Mf9QRSB4WtaiuA02uhsS3eOX1bo3LW+fcfri2BqgJ1wtYu7lpEqKYHDIkvDLHDSQ22Z6s3zQEVGB
eEX6737qAgqFzXQBRbhOZtNpFcX+mSRSvB1B/Cgr59ahS+pZjFNsDYnQ3IeMAa3smRg9LtbeGOeQ
31LMotvfL61rHQ5QlRZHT7b0cx1tWC/nuSJG+Ysilsbg0k/ykSowTCI3eOao9Nl0Dm3mtQYxL8sJ
oK0IBBP2yOQ+crqTyBgS6A2zhKyccZNIwjUrwcRhjMd5UiJK1BE2Lu5jYKM8W5bY5e2mrX4amA/O
AUD6wdftLXKvdIPBYDgALMyvtP2+VhqA14EzCOpPhSJByt2Ui+SmaMovU8ZcPugOFi/3hFLoORrm
Iz2n/W0bhNGtKT6cvDdPhFC9q2xK0WUxpgiMN9Rs1c9LnrtJsquVYCiUWMWl0NUqYdi30ejGbbvu
1cyRyy/Hu7QzUEQYUbtDQ0lOquWHVzuUp1H5xcVxqE2nJrpgL/SYfZSIVSb9NmgebMlnB5CIs9Bk
vMQGZjj6G71sxaH36mK91CZ4FdfSszXi0RFcpTUDqbkVHaCLXGcI2w59zK1KqjEmiO/L4tLO6yut
X3gxWogQei41SLqJxkiSw/gNG8dTribJos7D0uSYlRc7vhm79jFN5SZ0A3Eqk59ujAad4EqvC3/D
sLLY6Jk9bn2BusOBf6+r4LJ8AAgK4pvlV3Wvo9lNqXd6VPcO1KI7dPKPfuemp458LjdQ1tkJR+e8
nAOoCCS5p3Q/XJeaTZHOe0Kxe07TFGH4cj9UPVDk+QSK5HFjmESTK70j2SN25GUi783E67XX8MQw
d+YZ8d3pse5ADxgkxrsmreOkSnfLzGTZYgNdJ9EOTz7DlMRe10P7wSNJeFiez6ns/UV6SIkiPlVq
OFT0LUcav0TzU7rxZmkP+BmrSGPDQrBx6ppovXHewgZavNVFREjscgxE+nABAxvsh0m/iDZlojjr
mRuUP/b0IsHkungAv0tFlneik/obhcmBNKRmPScWtAYUhYQY1JQ2wHrojOzo2cOnF4aoI7mPCl8X
wMsn9x4gJd4F9shEVdG5kGwjgZrG82CJfZkRcz1N07AJfKu+IHnfLMf7OCijg3CZ1cVk3i+9gr62
jVvsb3dM/X2SyuY7MTAZnfaAVkEHr3stiXd9hJCm6kdjN1idPKNKiG8myjYkIyjKhkJYBH6Jz+WM
pVVApDtyrNelDtGQfkK6i6PibmkjRr6K1/ZUjrc83KuQDt3PiqZqu68MEZsDo4YXBCUlkxsKnRQ/
/dZmPodge0DvKllOSBPRySm0z2Fbo7uSCIpMpJk978fp9ouvw5HhO31O80sKx86sgKS7E3oa0cdU
Wvo00n9XFOtTc6oCB7YAk5eY9LalQdF3Wns3hP1tObTmZmq1GEqZZqw9zerO7sRBfPH+jT7Q/Qop
e1P59hlFYwzMqP2+7KU5fbGDSoCKByNzh7hQW2lGMdIm+lZEmd14nKLsqTW/+PneyLdV57JhzawQ
ljCxXb7i5j/8mt1czxqCyTGgxU2inbwOa35EDKTSPdrB9wJKKZpt2nZyqPgD5iGmHx6aIGU4ZAz4
QGggFHHoEjijJw9WqLxdM89fmrz+6musy12j3kJDw0fXstqHCMkRVOdztJWWbSwFqZJwaetYNwYN
SY5aO/DnT1FTfDCSJHAH2qFr68dWcWHkoIh5sFC8J/IZ93+6ngrNvxTRWxnW+9rlqWHf1R9lneuP
IbVfTkNLL0nC6vyQQ1ejDzeB4z/ZulCntOVwJnWECkxVgKL4tIuJuMEEzyDmMhTJ6+IcKBuuwMwX
qUxYuMsfhVizka1X+rnWzfAmopXOMJUleD5R9OTntti9EbNhIR5L7ybyXQq7WZPeY5Y7JXZFDdaM
L42anuIgu7aO/+JwWF0h1urXMsi+DV5PiLfW2xwguxcVyvYY9pHa2VFzS4P1NPFBrJzcCbfaROVn
DoKGoEb2caM72b6F58tNg79MTSUBhg4DRDOsvYucX7edCxC03mYovD1Tk4Taacw2UG/UOW4JzokI
146KxL/N34Snz6EZTCstZhvCanZd5wTn+CmvCZYotZgHI0UWYWUm42CVf4usUu5wy/wgimfYykxH
KMUlsryzmfT6xvHD4gfOF/tAv9i7YBraqLB8rAul9pVrrR0CNh6FnldHBu/XZV+tmtI9Z7p3x1Qq
vNJGACTg1i1Pv8/QzDEPzUTYNlDBh+WmK9RYbLkKzzkz20vtRubJ9kkvcMrG2IBiiSniig2LuMAg
FKzSWfQeZfQXsiwgpGC8QdjLO871kxgJWjQ4yW2t0Ji2NdOZe/tqTQ5nhSF9Rrj5jgCkuQU2SQSS
N57cvJTrqdNi6kGqT9jkKNMw5RhlA6K9o4mrWPmWda3J+NlZMqKxn3uYRoXKVxTT6zR75Zby1HYY
8Q1zjCXkh4oTCH4BKylPHqpfu9DFFyszyJMpHxPcE3u8PfGWthW4/UTJfSgyA7GwiZG0yb4ag3kx
7IqhU2W+65GVHFqzHfgp5a7RnO6OubR5X/cmM0qj2FrKfQk177QgHpLSOhc1rZCJFRaFNXpGi1io
ldGL/gzN8iQbpFfhWBQsqljdNT3H8DTq7tpEocCTgAp/fnKwkM38cyZSkBWmSIS3yWS8G61CyZgi
bqhJodVCm/XIoW0VMeVeTiJFjeTY7eAmU+CYuv+e2iNCXks9EmUvLNTaywG0jppnr3LrU2cRzOgg
8+D76vtUSHWxmOESdbCLxzzj+GQGQFI69jejdZszBdJ9PzZq7xQ54XkZgZG5iGgAYpQ4uBOicgOz
N3GPTNBs1bZrY3DAmxd5fUnG4CE+WvO5q3bz6sRuhat8jpiivYo82fTu3e4VBZLc41sR20Qzzo7H
rDJtgU3M07AFxFRk5ZeS+IVdwuZKnqvZUKSyNAWJS7eHsB2X982QEfFY/pT53kDQBJwFCymB66l4
OyY2rqu+4br1La/UU2R2hSkKxtgKt6h8MTqUdOqz0urJPi2DjbLd12UUKETySRqxdkrt/ssyEAA2
qfad0ZQXVs2NbHnwdLzdGxB3iAQc85i5eXDTwClZweDrtkbFtQ9w8uLRkzyH4ZvlNvIwibrHK0bT
rgB0t0rs/ofKeFlMEwho08LdWAgDH/DOhIh18kmq3Jf2BAdBsPRXVX5bWKa7F2VBqDT7M1GWswCr
3DlVcOvQPXtImOXP21ktyr2ap4MiZnCaj5nY4SW50JzFUzRTv1gp0TswZTXYSA5lmktOq6o4zTlC
DKxRr7bJNz/Jsn3i4MgGbb58W052bmAo/SQ53uZpE9wUAkJTH5oGL6LvSe809TegEdGqbZk/VwV3
Cj77IXIo5626+6pwPqzjrHgMRqa1aJhZODJvR+BMhikQ79zyhgaT87kTWNWadNqNXgrEsh227HRs
CLO2rRunSwlDaqHGogQ9SzT8VzIcmaoPxkD1utkHzPSv2Fu5IFVpn5vGu6QMQ661pax11M15OER8
7iOdHKtld8bk1t0TS+oV3amJucA2IRBnxobnUcjosdK0SyDo4dQ5DTmr69q70eat14ELzsN+CBq4
JbU5h/kmPdMZZ2hopCHTrMXII4nY4O3nPofCGtN/pXpmA8grTDSRy35UTE2/H+Yfyd7dMc/vYAww
9lJIf7ZDMPm3xO6sxax4snhqRRqC02RROWjgfDYQkabtAoLw9PuFvAEshcSFKqJrNbYWBIok2TgD
is0iIy4dt7xbYUTLdATyTLTSo55i74p8PBl+n1QHLBe5I59LpEGFG+gPXLafio9+SE6APcsTkSRP
de9h52DTwpMsTkRVhZvxW+21462n1w/LSTmgb8+h1scMqIUl+SYKZKPsim00oVpKox8A3Hpk4kJu
JY6JHTG/JHy/WCaRORm2JkacTK/+9nda3z8idM2Io185L6g5TQwdcPW4Ixd2yh/YKAAt1FCzwa/N
BktHkxNJXVa1uOYFtEhpcXrxXY/utkmvUrUO4o6RPFxXEQklD8tr+f8IRWMmiv01Q3H/Or3+xxO9
z19z8uZv+slRFNZv9oIq9CxD6PCqQf/9xCjyFfiI5HmBU/bhJdp/pygK4zfbt2n3EZmGVnMh+DSy
a6P//BtfMg2g1/6MvjZ8A9DQ//5fv6DGmz/9/hfI258gdfyzvkH2Ji+B/7k6/9qvfJ02YhwLP63j
4A8souJp2aAlp53ZCzRU4H9wLWLfM4rkKUoRb7sDG/hYY0MYcT1H0dqoymJH3o/3ZO1FQbXhqjeO
rMOOQ/n0EjDbvXXMeCvCCGyDTYBLjfw1iC52Je4JuKetXq+R+jzhCL4pcyq+NgJu1rQ2iRVZeQy9
R23Svwpb28mqvIvG6hpV9hPS65BoL06IA5AQY4armZMg1DmLkMgmHlOL4TBaoX5KlfHidDS+qvDY
9Rr1FECREAZTkGEcDf0B5WDpbBwbkROokEsTTwQ3oBjGO8Dea7Wo2lOcsF0a7nqSwh2ipDvM0o5R
vgZ9uLNThg2amVy1gFFohVEXRkF59OGX5sJ87mrFsKRmhrMyUf69gCc325UfT/bVAfYG5Qt5LfPI
ne+huh0GBNDQ5nN4EM0uyMdTI4ebsEfeR5OtLy9te4FvR/oJUnFVvwmh7XvfP3Sm/WhkJHzr0Li+
wA6YDqEdlXifPPLd4V0YKP5br5tWmcAfYZnoGK2aOOCu6gIOEBBTJknh0XcmQVaBto9pW2E3sYf7
fugNUCmOXu7+/SXj5rVvP6t/mt77lxm/89r0LksOd2HUctP/vlZtXtvXX34D4IG8y/vusx4fPikf
2v96Pua/+T/94n98Lj/laSw///Nv7yzs7fzTwvhPz/3MJPvrxeJIcs/r56+hvfN3/L5S2L8hYhI8
7D8XCvHfwNV5pXBci6XI9QTrvAEE63feqhC/AfPn0RUOWbr07Hh+f18pTP83tHRkaeo+3ncTtta/
s1IAtP9lt3FNVzdBefkgTGd8HaXUrytFDmirCK22XmsGGidkjH33hD/EfNDCcfhGhFXfMQwSHgIT
1c8JE2PvXnDQuC+EY1CPFFZJE0Woob0LQ1ToI5C+G6vUhzfUdRq4IWM60PRy0Ahg0dkkoKV2mCVA
pkS1nxzNwahOOqZILJkj6aM4yGX53TJUwVF2YNajpTJxsMlNwQ99FGraAoGxca6lLYeYJFLEwZdJ
AURxdFzqFJUbNFM0cudbs7gjyjbYIMxInn0msqT/lPWRvTh5xeGsXvPC4aAmei08Izu2MBk5wSk1
a51kdpHDDxA92BsUDsH4Pa4663MILHcE+jX0b4OVT2h/+mKeAvQ2jmq6/06w0/AFYAlO5rGsbJUU
P3w9QWoeGQ7Cqjxy0u5C1kRlggAiQneNU5JiMWqMilP2OCb6LvdK0nJGLNmsRhQz2T4qC9LeegRZ
xSqexoRzsT5ddY82A29GMe6n47fKnObdsw2x6QNv4gw81Icq83AT9AaKTvrx3p2XMSryB2Qn6AKK
s6lhkmArSXdFFaj1FA2YyzsDX3xRRJg7ia73v8ZS6reZD45kTXvNpywz2uyHkynzQ0vH8CWsO85m
VWWUD34L35DBcbjp7JTXOvRd/b1Me0QqsOAGG1draj4UaaJfx1aaJ25WOI/KIpgwUxiITM/9MsrJ
Bq4Qp/xXT5hdlqEeXeoIjETsiLBf41QHuzcODNpFvbYi+xR47hMj0k+7IR46126R04KnzULOjj2c
VWN0r12iOQ/NFD04Fk6sIg+euSU/wyS/VK1M5rVWkcauvUG85m2a2b6IHFpeddJg86YVjc0/Wmnw
fXGPokRqYvcglDzEPryIjp7YPjRcXDjGOH7S6vAepqHT9lWVpPuGrsg9LCX3lin4xHUYPByIU0hz
mthAddXg997bUxjTFIE50LY66HEqkNJrH+CJjJcRsMV94xf9xRHOZ5Mp2hZFF+4Sw2wvgrDo85gx
H8TaOMQ7LWdPLvNqYuvis/VabLo8VO/UYfyNFP0NsUXz7ckoIOzCZyafEg5w8uFJWodJBgiOww47
hJW+BUP5LOwO+kgmLr6CFUzofbGDYkM3vXjS52gutEkVw0ADjdRgOcdkgE9jMNQ5ydCV6x5p1wqQ
LsF3jSp50CgnmEwhxGrc+dkx6Wm5N3ozfAla8wKzLCCt0XnPbHliFBSuNJ8EKId8IdpflzqXV6cj
UTcbpzuPIzKqk1gRBuWmD8opihXQy+fQsh9MBDm7KA/lznNqbHeDlmxTO85wzMc0yEtCJ3Qa9qC0
TPTHRfC9z7MjWiGJzBQ8AKL1tzy1XwsioLDsILtE8upszWzSH20PZYXyh682uAPMd3MAzzRC9LOs
dFOmEkCASUog0ZvaJaF7v7IFEgR9XiPKXFFR5D4WPmu01rh246s+FOBrVVA+CD0oz23Ik4jYxeCp
rrS1L7Rsx6Ep35hIEc0KfZ2jxvq5b+VwKxkEbOyBGU6cqHVWAkDxuK0pmc3hhUK43hlNkyPinXVa
hWDV8grb3phBWL6bvctEr0m4z1ZtmouPZD6xJCVTropsvRU94e9ogdUqzWbJXuAAKQrG6qwCKZ6V
WUwUOUkJbCxPKakZJ0SF0NdcsYIGBG7XPInJ7rThvUVNnBEskFtbxO52w3gjrzGoNd59VVXOnswC
59qFcf7D1briTO/M/zCkjjQysJUAAkTWE9X4tc3hk2iieEzAaq57t7sxO4wSRu+5D5pWM0aFBbqm
y2GsI2l9LzsvhGkXTUijkNNqZkdfqkrCYzHprNnYUAYCYDm/qQYzU2817kpvzfd4ZGCeacQvOhMJ
dWmVxQ+0BhhUtdPRMfXhXtPaW55N7hzXXRNkqL9BDwppb4ctISdpdMgr4pp62geaOHkDa3Q7HjT7
tstuJ/0so5vAv074Pvp6U9ZPcnprGQ1k4ugm74WdVVvOdkxajeYW2jq6jh+l+SqnG1wIHcodMhO8
nYmteo36InXcI2t+u9FxE9aZS5Ok+4JW4oo7x9vkDiIK/+rVj8NUXFV3mfzHOjga1Vdyl8P6XlSn
nGsfykco/Chrrc8in26Anx61jE21SqYE76Pbbvq4Kp/dyAZUO+wr5xSFT6pN04vtkBgPNUYSPQJP
TMOrrcr2RzQYP0K7+OJ4GB0jkuAbiYos0PFE3vflu3DWev7ZMA1L4ZKt+vbdM+azGMm5BWkza1qS
Y3rNCiiJ4qiFEyWKvkKrXZH5FjNzLJqzGT8iy970iiwckR4oG060mvAJMSesWAJpn4evFW16MyLL
Wcrbjh5yb3d7238Lq/GixyQ81FAwi/nHz882TDVmP7P4fYKpOIe4ipesog3sjiumcatOPDjE1yOf
81M+8mSltdVdrnsMGe/9SR5s0e9N48O0GV4hL47p/sOcVynFC7MiopiptxzM9Z6AFouAYh/h2SgH
2uFNtdOZeGKyJSNDsfxkLIiaG+z03vhauJ+BetbGd5BqdcayTWYsMEH/NSBQTnnHpL/v9Ge7I4DD
8Vd9+tCUewP3pdRICTGeiD0sGCvHsbttyqMKHuwOIXiDEfkGES1k7+kYS+shjb+21U1fO/s2ZU6w
NWJ1U8vmajTGS4DxfLJfEMOg3zVvsrJ6Dj2N9RRR2yye58987cbjXKhlXwxf2+jEp4D6OWrJo/S+
W6AtAhYtEGN+4l/R/NARiiLsQ9NZ5deMobgffS3FZapxZqODTDo+7JkB6JANSuzxo2mZh67n9h62
pXFKIJaTmrrV3PCo1+QKx9bthI+VmpRbrHgqiD4pVHNvj1aDy2NcUyVeQiOnyEnphxKTFkbprc5R
b2BWYbbJHeepJ0+wEXlB9gVp3YMqtUe3QRA8WVdzKGAe5AGJWon9pCUwlkgQDLeD4z0WZvK1NZ14
r488IwZH1bUu+OhbHxJIzKspyYetw5kYRWYBkKU8nV4cxHNEukINUuNH2vUfJsZNenU5OWVrLU+1
/DZMPc3dkpvOyQmDDCKxlMTEyMYeir0JQFys6e69XTgyW3cx+PN45RcW6L62Kwgu12uOl50Ah4K3
Qi+1Gjthad03rV6fMsNvAXfX5hHQVK89ya60TVTq7jOol2keDwJSHxJHQXGJXKJ3/br71MBC1WCY
6xGcH1t5e2dhG+x51KUzraklmGv1Ra4eBy/Tepg9gaGTXa2sPDyQxhCxlYy1pEtrxQ7qmtIXk0IM
LTGHVH7gPoRges5KhV63dQMMbV/zSHAQxklhexm5TB3ClnUTJb25MQJHm9ZllqFlDILxxpW+SrYa
JVT6kzz/b3W8/gfl61/livy/WL3ORPK/rl4Psu5fX9v4l8AQY/6en/WrQb1JDWD78LnJH9Ld/65f
DfGb5Xk6Zh6XvhWIbIDUv9evlvObDRufrE4gwbqw5/7T7/WrZf4mPJeUEeKMaE5Z8NT/q3Ln3DAS
s/tPO11zI+vvzVLsJRxfTYvK1bE4YrMN/1q+9qE7TL07BCuLeHo5c4QSj6GDRHS1Sgo4Qyg18mNR
mc56sBO5Tj01p0b06SFp429+qZN+bGKhEIW6l1hnLn/4LH9/vb904v6v12cL4dAAsGw+CMf25/L7
D83cXtJg6lnnV8G4rVFBUduUWN/18D1lfrRGbxtsU2NkG2iLEGRx9EaQ78oR1bGn37OxYDdy1rvv
nZ/3+S8tw19eGJft1w+OF+ablP+ub/LizD/RxAuifMdCq8M10017LRGdAn69GnoywR11EUln7pG2
AaMid3ibpq7deprBWDONLyqYfaiIX8hoSl+ypto3cGfWAcqIf/HpLUzzXy7vTIQHEmIjhbctz557
5X/4+AIThoxeOCGn5nDaaTL3KFODZB1PGtAXofsFHXHtS9OFX5DZ+HvNwX3SWsltrbnWQzdo4bHy
LQY+TfoxIHF6DonOcxL9WxKi27JbB3mhG3AyzbDo6Z0NjS7GvCNikGWME8dVMSg2XsJODkysyNnU
EkZmyJbWcWPr98PmEw++uUNUM3HuhYQziCI8MmWrcYy4zdXR+72RSXczCZHdqQFCXJrbO5JQhmvn
anc8KM5RuCn5uV05l4QTKdlasS9GDLJePQW7ccwjFtv4HNiDceZSHsK+S0GxwQ7uTchMMUzUvR1q
wa4bSiy8tES1bNolmEc3Am7aqjLweqRNdwi6vDgLjSmKV8oT/M2eI5NW35T81VMHmDOhfDlUykqP
TTihTqpICWjJyMUPbl4gBGzcoE7OtG3yXWwpGhZpWWOeqk9+qn81UGOCCs3CTdS6Ce/arI+Fg3ce
yOppMRpgzkxOple+dbnI8MaMn17mMr6fPdChFWOCBaYVZkbxNbLlJQ0YnrkdqT7/4qb6db7CksE9
ZTqO0Ima9BhWzk/GH+6pmtZylDt6yKRtzX5W49RuiTa33BNdyQmzS0KStsrMDdygeKsFw4eEAoXs
Shnf/vlLEf/opfhztICgSz836n99KZ5nYivyIm0VTe2RRh24IYiQPG07qQzjnLlknhQDmgdFVDo3
/leKLGujfBltDCfF3+FP5gbZLyizsRxuRvnd693wlGeNszM694emzHAb9lDyR1ppuUyeqmke7kEv
VC5IDH2smo1UUU+0kHgEhQzbHL/KP3+XBrOQPy819tytZDugqwmB9Nd3yTpU6/UARNYP/Qxpel6d
NWr2SWxQOw1bnNRtdHRa/GXuoTcrGl5mFu6KLgYrgPj/X7yaPzc8ufy2oRsm+5VNEhb7zy+X35Vq
sChWOTlXb4ZhfKAcEPedyG5ZLrNNaGImDGRIzlLmyVUfl6jvENFClc02TP2bClt6SUL9pit7i8Xj
X7w8FrB/8Gm5JGEY7BusfH8OBS5kBFwOUD491WemKGIvOqYWjjddXagzYM9Ifyqn7w5droPrshIj
+CXfAwLmVrFqfE8M+51JRnNrwSfGEqef2i6LD9NYRLfc2+um6eqDyunnDVLJrzwf712tNafSS65D
D1RHgysGIty+i5q+I9wezbZ2hjAhv3+UkgJe78PzlNnh12Hw7m2+DNw0++a50X0M8WdV4wcnABxm
tJeOq5EGkmaW4xUApl1PIJ+izEBJDkgJkXPTgs9wY9fYdj4M8AqPd6XBZEoYWCQTOQcth+oF+jEg
j2d/H+biqX8zBswc2fTIPwV+YKygS4z2cMS7auOSxUicjGV0sij3NzAsG0pm51IiBLiSdDEeAc/c
/R/Czmw3bmSLsl9EgAzOr8w5U6l5sPRCyJIVnMfg+PW9qNtolGW3BVzUw62CzeQQEeecvddO+v4t
MQp55H0DTsBST3MEwGtpEw6qm/F+oE9xgkx271ZNcx/6/Vm6/h7v3lkvIncvHLIHYmAgtEv6YxJl
BPQpg7qa7ikR2TMv87XFtJ2Pue42SWXrjwN62rWTWdeVNthrlQtEiBw71i7IOgJNuk3V9e2mocVM
e4g0vZD+95Ywcn0dEpa4AvkM9GgInzMsGHbfoGfEVuL75YZsFbixoJ6UW6nDNA4Hpd1plQ12q5l/
Ztx1Run+VQyfFIlLvA/n6g0ii/bguMlJzAaLnKyeBl4miiWAj7OBbWVxorAKPqjCYF6ujFMXWmc4
jvy9wgJmovhVsnd2lctGnLd6uxdzVUBgxmW3aRIKItZWPyiRUeL163G8JK9WNZewzytSUTsqs9iu
XfYXvElD9O47efswluZtyTEAjI1HpaZTiBt5PV43sg+P/ngD+kw8eLX9ZBn9k4THtu35Exl7/cpC
vT3ICvdw2LTqbJTt9UhsxMpLF11zRdvNrFlOGMqu+Oly4w3w8ufF2ZnKjHEneP9A14dfZg78EWbQ
VjPB2otFqGu5GBzjiNxC76SmaWuyOuHtkTIY3eFD4sPLJ52/JHfzwJHxL7MOBQogWk3aCD9DMl84
oq4MypD+b+nQ4zxMS8AHNXF5tHqPJFoVT2vyhez1HKIb7bM8Ry/lNge3xthVzXh9ZtkQzcQP5tYa
t/9T4ssI5CSaJJoLE5PF0N3hnvsA7n9oxozcubK/NXwgcJrrHVKtG6/7IqRchPd+ENpAj8eJ4bpa
lzYUuCIfFSXC/6sj/nb2/cvuRmw7al0O5iQOOsu//89GG0KPKyahoDcQ/wgtEm9+Dr3VB5WMFHWB
W+KmdZ37lBwjjGweURpQ2YhIA8v/zaX85bTrsJgzLxMcxOnH/n4pfeMbJcuQRs9PN7clGSYriBI2
fNjomZ5az9gCrrUZ+gPbJfwP4VY71Kv9rsjb67yaE5gMw64xEpxJkdAp+GmQIA3592V+DYRfjibU
MSbqAWJx/jya2F7T4DGEd6FyCA8z38RKCuTWjkm5G60LxzwbbLJXXu5r0DGg+k/Vg7Aa8n6luJ9V
yZGrUb9K0CWrGGbfM+4EsJ6x1e/RKt4lQzUdvrnkv91ZKjnhMspkR3W/POSGYHul4h7LVd50hxiv
ZgAld1wD0Gm3uVnCFbZqyDC6s+19+YqJEJ8kZxELo6Euy9cwIVREM1vMf7p79VmQObyLmwIjK8dT
HDlaHm8FnwPtY61BwRA9oNWDb+jRGbZqIAXWd6/LX5+Dw1zWcW0cAd6Sn/nfNxe5hD1DT5KrUsfN
WS3h8F0mzugm8OANbrsd9QUWIBLmBQ4JA5nnMDk1flWEZaMEQBXJnx3Qj3J3XWx2Qe7Wr7JPy1VN
eOM2BHV6YTndz38/ii9hVZ8HW461jIwN4REE7305TTp21LRjbVIsVYOLmy8Ue39SZ6tGAu1O62iy
WO3sVMOICQEMy/CBLx+pOt6n639fymei3Je6jcpS12kb2Bz5lnH4f28gIG74+xl2JNFl+i4d6bmi
RO/7CeLDXDPEnaglO8X0avBGYIfFUF3HTWTvKSvNLS1n7AyZutNb741tU93H/vg0wyQPGNokd/TC
b1u7uqgMQAxlzIdpC7WhqdceFG7sJCZP2HNHNCM+VOChTk9lrqYV0KV92RnFuvGsbF/wzpJnrF6h
iGlBXEvrstBScRi8+SNLpbGdmHY5BvMc8gQOBEI2l07mbgpfkfUA2Vd2WhWMJXFp3QhgtuoaEGb8
l4Af1Sobc7GNVHZRztkqX8gWMq/eBtSuB5IC7Jt2RPCho6Lzq/TBlZBZzPG+oflyMUKLWBnm9FqJ
6ruzr/l7hNjnG4IwyaYAoifxZ5J0TuvOFO2s0SZnQzVpL3aj0Z7yHoyfWztML0oN6AdpeiAdG5aQ
4cOa0b75ZK5mYt7kUjPXc2djnzORlLDBs++46cbON4KeoBVaz24Hc2Qx+TPuVBtlQmP2BrgRdc65
QBU2qYMVUPVeEOuDD3RYCM9pVZy7NKxYgLVvVn7zL8WHR0KjjyhLtwBofMm7DAHqyRg3/8rtPQv3
oYVNROrXumxv8B1Y0Pd0oBb9QsD3dXeDiSVdl4zpzykn25K9YBEeFZtR0GBOBCfF/kWmSX+XEnCf
YdSAGWBeanktN2UUAUOc8vKYjGAupp7MlH4s5xXdEWsz2EV0aGvA306hP2l9YTzXw2MrRX3+97dn
/1ngWCaaZA/xyKIxs750dny30lL4W1owa9HAhM9s96jgb+cYcXxfxddN/qsAnsMMARiiNxcLvIj3
1tKm7FEK5Jrd/FwbkX8dabmO+wUT9pAiAh5iMzr5UXyvSXoxWDzD44DTdBUu8BBGCqAEJyl2aacP
OyABBq03BpJ2VJNREOrXE3vwWfScC8E/7FrSO4PBUXTJq4bIbcT6weAtaMTuoWxFeET/WTXxnTQ1
XMcmw7oG62tBc2yjcnzZhoB8UUoYerp30Jrswtcz+yId8KbOhb9PkWRztuj172rZZTv7fWGzTOp0
QFIWO/Uf6a9LempWxwAaqC0IDzI4KUqmrIHEYcQspt1pGnZbjqkpm1rPHNJLG35xewcX67vPeREI
/XkxRFwtnQyXevHLqSZHsCeamic9EYJwQ7QrWAXA8lULEliTtADaYW8Icalsau0KAEnEcXGXab9y
X3bfdDrFn2sLd4aXDi6UodPzXTqh/zntddrcq6yDQTss1JWphS1V8KUBymQdKKIWUyh+niiLGixP
I96qHhxkX6gVBub5TjeWUkoLJe9hd8xHan/GRe12Ec8ww6/DY1XrfF5O+1q0oYQn5VC2wD5Gku3v
/v0Fib98QUtvmqaMuzzoz432Pz/FJxcBFbCuMaJCBFPsFQSAC+nAO6JJfm0PVf3MYEtXer53omV+
Y5C3tfStCGpGZwexIVF7JNtq44NPAZVgw/eJIvijyXQjzVY89ixDmioY+Bl4JXSt+RjJd3o25f6b
n/Jn/9laOuSGZ/oW78jXdFJhjUbaT/yUrOny9aQztEkxVJ8yM31m709jfNXA7h4xbmC7MpkSdV1/
j6CCDieHSNsqtJMVRo9F0/hHZFpTQE7aDpGPdUzyhMh3Jclb0ARq7QIquV+AknczKi3mSN8s5Yb4
y4+hw48MCNWta+rO1wNOpSX50NFMj0dLX+GmLlehGz5aJOat3SS/JswgxhLnIiqFB0PHgJxFA9+L
WhCrulHE1+n47ibr2ejqFxK5gA9Igz0KJ5yh5xWI/3JDskOR3kO76zfkcKccE9qA00p3/ctBx2Rn
Yfsjw/AR8JnnfPAyP/Qw8G+ZB+aUVqa8HFXTY3iz1X6a+l1Er5M1WDgPthb7ZEeQkZM5KARYG2ab
kFBWcLS5XeVdFDVA2FSDcK+q89yKF2IVmzs3Mu6Ymmyawa/v8MpCYSn3jW4VEEvG/mJsXLITZ4pc
mPNIbgnSMOlFe3OLu46qtIuwaLSZ/qy5A4Ni4LDCBV5Z2zZdGO1gai0UJF3HBLML76KkukYKBU5A
03Wo4hVyUojqLnjmRhbTzvdMHCWK+twpOrGd3XTGizTB160VHXqaujZ6qrW/NM2semZK24qRvG58
atbIEVmQ5IpU1l1nWMsOIdKrg4rfmSv4BCOWwxVn8S1zgIDBsfXiuDntozQHAAQtbB1Hjb7RLK++
LkLYHoVsMNlFldot2+nU2fpzm8IMqbP6odMVrk1GFzm8V0xM9YNn0ycbbag///68vL8seo7FiBaF
p+vY/O/3Rc/NYUoA/OJ0YYzgJ1pMmBrpPCfXSkyQDm6Q+HRcAsO7Ue28h+Ga3VczNq3Qhh+S1hN5
8J5+T3JauM5CM97qUj9YLt0YN+/fh4WQOORxdRBEhNA5U8yESc4a/OklLsxdhLT0VqY6fY9yQmWs
Wzu5UO7TRa0c021fFUStwRTw2UvH8UMWKrkxamLtks5Tp1zbY7QLD9bIm6Hn5g4blocKocD5MNYX
tK2ProI3ldFNuJLWIoyZ0MVIvfjpmA19ckMPqrCvrpUX2SsRuf1FrFQLuEaDhDeqI1MspCt+c8a0
KzcGpq9NFcv7ebbM27pb7tesjlbUas9jjRLRjge8oANLzJxW1lHEhb+B65T+mKLnOYS/lPXTi2OE
UOdCh4B0hQk2xLtxGu35hpQb48JkbPDvB/zXJcfWOTui5zcM3f2yq7FtkT8nBN3YarKBt9GtkTL2
WWCYBnUwdqyxdZ9rVPCDG53iPtOuJpy6K2LinA3mzHpvZLa7babykPW0QUTp2tcUTnOQmDZ+2Bi5
iEtQA24tzNR2ckqHX2K0yZLp9O6bfe0vrWUwkNSzvgkxFpv+11o9h2iWMzoDtEr0b6Kg4DvqqUhK
oi4xIY5mMi9PwV6FdRPT7ONjA5s1BG0WvoBdiG5sDMIAo9ONDwTtBPSnvGr87MbTxKFdnk6fudS+
dvYqjd7fwrdJN2Kshl0JLpggD4rSpnjulflTsJcWwpj2/oz4JuzcH5os+kPhsbaM9K3DIS1uzT5f
qRz4dBq2JTXGbN9HstmiB0pXhRpBJ9v6BT3FHIERnBBOJodmcvGvopLc/Ps9MP780MFv46uwXGsx
fnwuBP85EsQR7dc2YVxq09MAkNiek9Z+ltqcrtM+vWfidNQIgt31mn0ObRLHCDEc7q1ufEk1Lj6H
gPjN1v6X0x+XxOCWcs5lUPR1UBD1UT+YPfTb0YwekWU/RhWDgmYYaHrG2koCegH1l+asAiCWey2i
G+r3aFiyigsbnODft+jTl/T70dhG6rkM9+mzcQb8sjv3oWbLOEXTXBr0e7lg9EZWMTxKWqfpjyLM
B0YLcNL4Nd1qTqJ17tG8bRMuOi2Keo995C1rKcGUl+4cGDqgp+bbkYbnTWM4h5kQI/jXdOJAkREz
mlNT4uYClGLSN56DuIh1QulazH4jxY0ITehv2jqxixslmhs8pPV5ICTkm1+9/Ko/fjU9Owelvmnr
1pcdQDm6O/Ue9aXNCDyuked64JN8WLhb5RN3QoHfkjIVkUs4oxIlITm7KqL5FkITE56qOpRpeq8m
O7vMpIUtn9bWoU5j5FHWInmaOWB09osBVKv3lPVI2z4klnUhqBvRLrLIrmx8Quk+f545/ug5Pn2z
yRl/tvh4sA4jeI+W51JU/r7JMc4ogKIQcICf8EV36apPznAFZp8z4tIqn3C9WDiYA7tmu4cH9QtT
A9it5fvWSh99ZM221fgdAGZnRiC2sTtUuP9+EH9Ynmhr4GbAzoCjmPVNfCmGMOM4cGBoOWUYY+lA
YJ+0s0MqZsgzSA6lC+Iqjukw8iUWgoDQbhrvZZY8GssUnVJyp5XIGtMERN2QWmpdDOQIdu5NQnok
ufSiOwy+9oMN7fjvK//Lh+yyrixT4GVlZlT6+/3F3DP7FS5RDFOzPLjxXARJDBytnVAtO81QXOWR
ffYQahLpU+/46q0NYnDkIuXxkyP4zfX8eczmejzdWcQHLg99KY/+s9bhSLCFbnNABWXvkvzpN9t0
sJI1Q9X1nI7GhUYudDBo7n2GUI3ziHiJXQZSn2Xa56Tfx7JIcNb2swf0zdX9WYG7XB5+GRrdFjPx
L4ofnCJDXngW0+QhNC4iFP5+5tYr5ujPIX2RHdVOuO5zgj04+JSHbmvW8mHS7ft/X8en9OT3Dx8b
MtNRekrU0JwAf79LzgTVfCjZTM2ufsYCi2StjYbLaWjmvZb7xU60Bp1f2wPQ0UfJ1rFIdopqqrBh
Hhh+6Ya5aW11OxjLyIfibVeF5FnMVQbWZCRRGqTGLvURs0rGXjvdeHQ58LhzcRrZUgO0WkuaiN2s
EaKQ9lsjF9U0msv2aO4aJPsVkPGT3rotw4R2hoPk+wccBXe9gNW2nNyNQV4WqUdVagIo08KOHm1R
3RMTrVPBElSNVQdP25IaXSOnZshnasc+nMX233fyL/oA7iR0Ggw6CAS8r4IMZDdhHOUMZ5Dxw5t6
DF0xHu1w3bS0S2mzlmurMVexWRx10rBXoBKuQyqOTd1GIcTgtPlmJ/ucBn15tLR3fMp/Wiu8aV8/
AHJbvAE2F5LInpkj5AiyDhjHICS3GqYNrkAInEmSOTV9WbPTCYZw1hAooZtUkaKLX2gF3Vax8y7r
YjhQu8kbczY2jWalp6TJnLVLXcZQPwtPhJyQgdRj10k1h4xi+5yS8mSoSeyd0iwIwFItmpvbwh48
IHvTsLKwF5ge+9ukudFDrFWQUACwLrCBNbjK9iZHkLbAUeTOjpwcvEk0fVOL+39+hTwr4ZuYxsQi
Vfjy9ifxaEwJOQKrqbDdgzZb4UkZRnzC6NNOAQlMzZazxlKG5Hfz5DBIGyy2adgPWQ2MXItGdE82
em23uv2E85VNTHDz3IwrswAQLl5hiVmgKAdnrSbvg0YbUN/M+2kWnoC9Puo3esKmGsWmvm7S7rmr
xuTcg0I7+7XhbMN2qcfjkZF/5oqzT8ZEY6nzCD4C0Ve+j9IlHRqW2anXJ1wC3pis4yYXt73D35jQ
sbtSyfw4017akR6UEQAwvbfWvIPget22poOQ3lib1gRyDqjE2jGUs4qUek7VBp0qSRQY3oOKwfAJ
o85jZRcYRMCr654WJCvNH49m7VQ3LiFEwpOPs7CtI3Ytk/E48qe4KGE9pvE2Qf67I4CwInVTKGsV
0pmCaVGhk/FqAFRJcxTpDzn/TJqlU12CqfYBQV387x+++c1j/0s55OmoPR30m6x71lc9XmlViV+J
Qa56eatHTHW84t0stSuQy+R1FvBOs0E7IVZfNY3iFIYnJC6n+OhRN3gJvPS4IxmP4bfCPNC14108
YhUgJ+EmL+edKSfU6kv70Mtx2HuibZFz/l+J7/9f+rjsp79/3ssMRBhsuZxn0KH+vnIjkBEpynQO
qiAFdvRe+kOTESsyiuIcg0P0jm7o3XZQx0kSHC+ZXBfbQXBWtc8ytsYLLtOHDWwjKZ3LZzSJ+QXU
17dvVsW/fGGO4TCv5nBJ2rz+ZZ+LWlZDvGQaEkQCDOHvPcgJNRCQbtjbuSTiK2b+G84FsHz6uruC
L2msQhLSCkaA/76Y5Y58uWPO0nlDZouDHTXr73fMATI6+VUuqSw0xNvt1sZP9u+/wvhzOMVSoi9b
6tJfN0Eg/P6X1F6WEmbrRhhB9C4KKCzVnpPGeFEvSbP0LepNV8TWySxtuY47hw+TJoneQ/iKl7wY
I8w+/L4OL1JThhdNytk6F9mR8fMSilhUYq9AOfsc4hRUeizXcodVDV/dNL5XMTMpBbKHlbZCiGmG
gk7iML3xfsYn1HMMMoYaoFRVw5POBv8EoJ/l36n6na6YlxF3xXlJn7vHaSJzjm79UfR30La6C6yc
8dYtAFEPg/kyWFQohuI0VcQ40v3s1THpr6GyrxBVqmgVplvwg2SYZq1xcMBnKN15HONiDqq8OooZ
ZWpdh+tokN1hqoefZq0b+yK7Nhmrry0iSM9jpjDmI9JhQQs3Nsd0c8yjI8ckeTKj+2huEREhmiKJ
SDy2Lm9XFObuOraVOHSafmtndCpz0t+JkaVXFKl0508iv878+aZurDNyCHlRNNN5KlBqdCrNMPFz
4RnE6alD1tWn3rkvBoihE5F6zRISVvbpAmUvo1vpHJlBQrImVB1k7mWfMznR+vBOG/V8ZY3JVY/m
6VAunGU3pXqodbJirdQyIJW1tBdi7icpD6G7tTPlX/BRkLiI0Ynxn3H6xGAMROI4IquPkVbpJ1Fj
HrJMOaxpqNlHk0PTsWEBlp6lkYZuS57jkH/3+Rp/rDLLzmiausGzZg7ufdEQjP1YDJ0roaY71ish
XvGVNfc/GhcCDiVWFRhvsDumY5+k5CEzocTAVmgX2YSjq05nHleyiIiBsx6zRJsWbR81oXAJLpJp
BkG5vWBADB8QwcuRF6ZdDcpzVpZXLAEIgUGFiP1T47DgeMFQNRDOM3UJkbi9bPrk5Mw/fK1PEXQT
46e/GCqPyJRz872lxGXsxvpejM2CcG5uNN+ed315LIRtXAhTnYtp1SUWJhe7lMco/8XoI50DZ6wQ
cukJc+8KcGBYH1wvCo/WkHanKGUJZVsucF5p4gozj3k1+onFiPwyafSJWCVQlIYLLn0W1U9Z2Jcj
XUJEUGN9SO36Br7BK0bRaSetJEgSCBIAT2WQGcRBsSsH9UAEajVR/IU+Ckd5+IS1FSN5csDNNZUu
XLvoEPZ0mEW7tO3qFLwSCqV16uM3ig0cKkN5ThNB+xF0o2lXwGbklNPFogWOuErfYFUaGPSTf0Rj
pr8cKvfW8EqU2SZuoZyTD03CYW1XPoc6rOSHgVFyVEMQrCgewSejhM6zUzY4ORIQmVEMyOKbWt30
jD8aEq65rNB0hkwgIPrXusStJblpCe9TtUAgkuZgkBZPcshTK/J+27UurvLpLWrRNHl6NS4zDAJm
Y2oVzEiPaL7x9rQEF3p+dzAHYEkamcLmHP0UJV2lKjbeXLPn3mnyFQo6062Kd7wk6S1ptXmTlozE
GwIvfFHqq0TV10Ya3nEMfS/C8SYK5UNF4GAwd9dsZDuN5mE79Di8QNnTOZhhX0VPDmiIVfhMwyo9
qKxG5WzT1PF59ZkSkkoJPVabeAp4ymDWW+W2yjDXjYP23raMBpyZRcNB6pXh8dT1gvFoomtbq233
mIWjbRf1DS5Q+4bzbRDG095rc5hTxYKU4+KVQ+TvoJHkO9yXof+LvBIRQJMi9itEvZY49ps7RVif
nSTAmsHpH/NpatZUyrP506zWHW9l0OvcHiQDdY1igiGmHcQtnpOqvBvzfkOoXR4YbhhtUbIu91J/
rZTyOBER3a5F6uTdx8jEtoWNxqybYWcNWECr2exXYxVxkgxxsjQe3hXaeJFpPUNqW7dGPR5gNK2U
gQ17LNuE5qv+MuHiJRx0DvRaKze1TWgy6L+wmk5e0eCS9EG49+AXfCY3BeNqkrKIoyE9ateRDla7
yTEuQDLKBj6+nsgXNI0XRqSdNSIKAuAPmDNrSRwRGhfmmMduYCDag2/ECQBnAIPFUDCTmNny10al
/WAFep5yssstfI0rqP7rEkhTAHSfQ2FCDrLjXCEAuEysstuECVpi2CqXSZzRaI1x/JdadBUJ7ZWh
5SksICxH/DHUcm1gg69QWhmuAL4i0GyjmZS/YCrgV7QcvYkP9Ta9zJ5l797NVXq06vinFolr4Lgm
i2r8K/U/rDa94SV5JpWXGGZj2/gc/TE6G4FyzYewxeCZ57hENVm/D63fB6TJRU6EfRrkP7/WR9yb
PelmtE9y3MvQM7INyW5i1TnXmMdfjUQ71wM/lTQOQYnf/3KSfp+OVDKO5P8xsrOZ+CXRX9DfCpOW
J1ywj08Ov7CKh8RYta48i4R/2021h0kcImEUyStpJK/4Ue9i6DJrt2e4AiV1Z7a8Dtz5Hm/7zRhb
/C0cWVajx/eSjuExJBEYaK2Hvnw230UFfmNsTp0SFa4Cou5d0pECA3x11NbWSm9eorm4mBUiAzcL
r1PTvsViSfEDnlevS6ZXBk3b1k63ZEqWwWztZeKWgSFogdb5vED6sfHRKdm7g/1zhn7F+bVjtOcy
q4Oauq6uZtbEZSgGt8KnaYg9f64x/ehziVCtUCg2c7QnZfwyGrSVp/j+83PlCUYb8OsrN0qwUjn2
RRjxJRXe8inH/YcP76BzG+648pAUuxbng/BW1Oqej+eSl1Bu3LZCy2N1W03qEnAmD0PLmitZq1dI
Sahixl8YaRCDGZzWsCC9zRj3ea3j6rpU3rttFjlt0cjdSI8/3ITxXyZLeBELUWOnz6S68FjyWwfV
Jn1r/1Xjo/T5PTYnNczdPOkU82qnk0GRBV6kf6RQTFhus+c84q8dl9hemCcrPzXWhfTjXZ8mG6LE
bkw9ntl4kMkgUQ3kPEPLmeV63COnydEelIcxtfgx4fgqWu4iPt0n18lPY968jozogth8MrT2tYON
vuJUzoGxf5cVK1YrpsuC1SorUS4SfUZbrexgVVu/7AoaHAlPRZazYMr0Tsei65J/52fyrvZMa5W1
rPLeSP2W+AtUs3rXk/E2d9vHYu43vafRvZ8506JrvhA6sPiCX6u73HXc53MQQpBtDe2xrkwb9STt
/crTbkTl7qeB5TYHILc+V6XGi6vjG4do6IiaNIww4RWneRpACT0CWvB4pA77ECnGK/JqEXEaUDBb
Gl18rmh+FWHx6zIvO5x2rPBb1x8ZP5NCT5gaj5cEwZ2VyhsnvdZINCRwp2B4PWd3VatdzzYwXHDl
hInaVxrIk3UDphOHYfGTfGFSrlH5rifw3KU3vlVps0edjiODVAhwo7xsRlJfa17z0ZDPHOpmviEh
BE2UPBYWsH5t4k2FunUXpqDsWPCDHkaEFVaMaBVtdnpDb7HvnjCcbUenxxdng4qJvaeq83FoZ4t1
uIOL1ykmEpN5VxTiB344cx1ityArdgCynbK5lNvJT9zAiXhnGnh70gPbXFSQQPoeDZU3Etvebysh
68Ae+HmRK51gQsuS9jwsWUt879aT1rT060T6no8jQvqYxZS06kHHu8uf4iGhlAOJMPyDv0u0GXSH
mSPKokgVPqJ00u4WKc89J+k3x6vTlcOBeSWNaTPirQg4pb/1lcQqOWQXC4h0kcdPKCHI4sY4Rmpd
d/CV0W0sDfKtKv0P2mDHQQ/vIzJxqeIBCWisBRmcjaBQ3qWRdxfD3KxhGiJ9j66gCD43urZEzbXo
9nv7mSYcnVMipmgSQu5sqifmDz+MCfsUZhGSejSPlCCx65KO1MAIIrfDAdAHS0ryOS+3wrA/03ZK
dYfZp09Dt/SzKxtLfJAbEjYLxG4g6oFSM8M5CwIzweRh/JTlNBnDRy/XX5qRl9Eg3JA/RDyHfN3e
1Dbr1KteLfpJGrRkaBgK4WL7owwR0OmTccyskdTVOV+1OatqpXDEdLX5pPLpxY/I2csn+WNo5P00
sflbRYSMjg9bD0GYJvnI46KFNJDNsCeUiviJRO7KxpLB7Gr5hlqCZli+D4sJh1xDCsr84aRNGHTE
DYqKonEhS5IKg8PbwXk4i/o0poMeKBu3Yht3V1pVO+QboY7jOIQKla87mTNOaBwRJtN/b6r6WfdH
tQ3D69bDD5TN0LFdG/JsV3Ka8z1ro7LbvG/CDaXEe6Yzecc00a+snF2uzk9uDzmTA99d2pmYaZrX
eWCfJM7rhwYaDUMZcHHikR8qhQmOzw+r0vDqDRHYW9vG9M+ceUCakabZGuxKF8u7FoJsChc3iIYh
WkuLcS7j3q1QnOFKJ7lTKEBWeferMog77f3oXUwX8DWW84O10wWrGa/AkwPGd4GqsobwCqdM/I1I
b9aha+xyXlI0Ohk+/xz5G+9pbPhP0teCzgZpoU88Q8rZR1quZ7I/XjHG040HQrGeNc49BIodFBEl
QS2y18FHFmfwi/s84VSFoIt5iM2LwyYhkswPfK6NEp14OlqUqaDxEEaBq29Ra9OGnoG5G6NjrGJg
KogAkkM3N/OW3INbo82eXZM91Ju0+wI0dUSW5jrmVBnY0pWMZadhJ6t3qQ2Ir8301ujFuPHnN6uu
P8wy1rdmDvN9cnAZ2YXNpyxT5FHmqgApFMxFW6yGcWRtD2Znqta+NdnrQUWcXyqYD+NgNtuCBs7W
jVnRWNADGik0i0vrBYbZMWJYdBRe067CuIlXSieevoB/aEw+HQDjJq3htIyMSjYOOestPXVylDNi
LsueWL1cP9hMVOIaBH70IPRoJ1NTBKZjA1sePwy9BpdSkbaAbWhN0ag2+fBSVVA8nImKUpv6bd4j
OMIHk6AKeavJhr6qq5pUVm+YEaIivRzTYl07FgE92F4gK+yZeffE3Irj0HnDeRp/MiqWW6sAqYRf
ZWsYAn7q6K5hJZQHO5Xnnio1EJNNI6nGvuNYzY9whmOISYGM5HnaG7MZ/U+rG4ob5uJPvkM1F5JV
H9CeujQS/ZGuGnEKucuKPNPIcdVK96IfU5KDrKAZIXjp4syPdiJO38DZ5JgYKA2400Gnvw2hS8i1
WVjbJRW1GON3lcCKbGb/wtJ6mrvtRTU6nNgLHZwbKQhwzN+phK6qVJBJncOIxC3GEbFRP/gPCyi9
KZFw2X2YST1oMbStnJo3osTYNoX1jzEPIfQqG3AbMCWz0aBZudUZBBjqMR61mwOecv07rfOHYDRY
IGrnFEW46buh5TwyoQIj2LTpSAlIB6RJvlSM5CZWLGpoDvGsorPevmOuDCkXy3hT0DFkNYtSJtWK
ETYf+31uuWD1S/dlJCdsFYOZzIlntUV0DhnplHVnre2CoDardw5ejqRvtiVUEVrZWj1M+4pMDZwJ
r71PcG1a5C+NTmAWHZFyFY3jDrIGeB0/X+W28ZFEdDOzNK7pcrHc9tOBptYWqLFBA63+aFUE5Vwn
WILThM77ZmTGdvY9bmSeP0FjX+P3VFvXc9jliC2nMjuoGic5RMvA9StycCNBCUgGC+6Zawm+YcsH
km97y3pRua+oJzm4zIbxs3NpUZFnabJqKDIMsdExPo+eZmN810cs8hmAuwZYXNCDftvbLEYoBA0m
HvKXkpNajb23z+eZSMA8ea7TZO/YKZGH3d1UN7ejbTbsjuGqsyco6YIYuAFQ10VCrueUMgWRDU7S
KGoeKCadeMCHYzCQd0Yg3GKEHBxTT5fq7BZGuo7d8NwM3brq2H9T6HAUZOverEDsjGROy05h7IDN
Zn+QyNYEUZXkaxt8cmpPKEpIDt/11UiqBQzuGOW0PcMgN7iOPqTBpPGWpiFmn7qpBs6Z2rhLzuSE
LOmHfnHMhbQeK9//1fFqBY7b9GygJr8rL6I9zy5mCjx0AaSrIWhMe1chy0Z9gLVAZzuoRySbsZkh
JPcu/w9f57HkNrKl4SfKCHizJQl6lvcbRJVKAhIeCZfA08+HXs1sZtfdV1cqkUDmOb8VjRneHIfw
vbUEoYvfcbTybduZf+eaFMwu/8EVdX036I2rB73XM3dpalAUQQFwL7KcBEVT0LoztFR0TXRdCvGa
WC1uayt8Id1Bb2N3/sny7iHpljdrzKgcQPu6WVKk6XGqSqhL/85n/ALihqQbZ4KgHPohaSLlbg+6
GFtIyIlQPoedsWMsp6uN/3HRG4IFD6PtPYmJ6VZm9xCGNWlDnXlp5/4ufDFtNiNrQu4PEE4XWtvt
23Z4TWqYusSmg2JetmNBjlStgDlTXtq2weSeYqU8WmW/Swfyyh1ZYuRZnku04rvZnL9z8mE7I0G9
kYb5tmjLn6ygHjTFxUN8P+v3SA6Xo0lZz+RT2/A7jw5niM4PmU1DSRqin7Wzf4NDd73XUnPqi34X
TnW5GZzmNrUs4s4s1IYBKVldPeYcIL9Nkj9LGs6Mw9Seq7Vs1va/R7+T51zEXx3b5ymGtnEEp6yu
W9BXNTxyYX7FKyRBHyfFC6XLkuioA7DlS18FP031TcS2hetp+Zqa+JHJvt9MfXJWCAP2g3yB5zx4
sp42NnmOHNEe1xejVgBOHJNX314cN6fq0akJAR8I0O6Hg0OO+wbZ6lYJ+8ZS9VoZMxHWUIsJO8iG
pTKxJFJllsu0v0/9UO4Xi43Uti6+FHKf0KG29TPz1vXmI8DZm5eg0uQxwQuU+mcOSBzkCWggXYQY
hH6Js96MyGB3aYUXaJHeXWOIE0FQ9w0tSiXe5r6nLKyG+nD6R8coGL+KqElZr/p2O3n0dbAJUZfx
RaUesDlmGbACmrAk6XXICc3cebDF8gjmOezLOvnGVDsfrCo+VZW416X/0JiqZboOChT59XWqpQKG
2WJ6XMfs3VLxVS86ChI/iMw4+6EC1qPeILkpcoNt6CXu6YdeO5dyGp0bzNxtYbtAR07yV5jnZ/oV
cFEkt0r7IdHuO1fF6kB0310VCsq/A2TXdvxopLW1YR4q+DkP2bCeOt29MqrxyC0JjesHGslldgqc
WR6K5IPniwR8vZhs8S1ZGm3XvlamXn2PLZFYbvEbhO2vdCVPr8mZH6YaYU2FbbYjnywgA48z7Kct
ps2oX+IK9KDMDYDfUTG1V8NvVkw3v/SPxEJ+gVRZd84a7piPP+DXFGlVkDOeojKxqHIG7IpETs3u
75J9yZBotFum9Wob8tEv5SfCPVYQsQ+W4Q+L57S3nPHLUovCh500l1rbNaUfoJ+xsM459QD70V5z
Sox/av3VRj/8bQePPsHW5itVCEuMho4e5luuk6+haP2bO1CS0NjKx2JGomZf6ms5iq9pTcOxfXID
RN+3GGxIlM3q7M1FUOaX5bLzbN5dwdBGmm1+wJcMT64C1HXvIk9k5MaOjIp+p7WgDaVpvy1DFbue
svl969kg3nFkhi2pD5RYTW3D3Wa1JLDLq9mCg2lveO2tHECM3BycK76BJf2OTSvFiqAmNswwWbOm
p8iWxPDHQ6GjQo7Thtbwx3HwxSUjM3Fba64zO3btY5mQnqkz6tYUiHGWhrRYp3CrqP3X3jTNGhX2
N2sm4p3/XhFiqPdOK3Da+wv4r/EMDk7DH+Yr1cknizJvWsFeHZFsjXSbTsEYeaiooEQtclMbHwnh
1B8SUDCBdurq9t1Vor1eSg4DFCWYz7ORhaXQ2eNcIQ02EoHgBqpJlV8habX8EII7NWh3hS8+fUJx
UEFTGmBUxtmdlC7Z6Y1+N2neNNM173ya6gqj6g+ZgUKh9sgxWbA8ZgU4BYsh5d2dc+MvHZznRPhn
y2p/tZcV+16UeCdxilEH1AClpDVARzN4e8+1ftxicbbdJmB8PZCf/8RVcV1myEeU623gPQ6OfJTU
JwEIWawKzorzEf5rVCAdcKt9s5yVSYeDDOen0GlOvslJTBEmLUsmSNlMgkA052SaEw9y5+fA1Vly
Pw9OsReG2+5TVYBDVpR7OpWbbRu/eM1XMVCfdx+C+MuypMqH6vXVy0wp0V4G7g2V/snV/h/ad/Y0
hZSkmWc/+DKedO8M0QpPcYmoq423jen5ySTEUOnkYnFzyN6p//bjBI0T5cVI0dBA18kMYwfVaF85
IaPAVbTp4nsVX1ZS/wp/6eBPkNqDXjurqlwdSWK8dDYL0TB5tCHTgmK1krPZJdWECMYSqLNOHbiS
HuEcpQxnb0nvyfo7L0wjMCAldZOBokRzXD9kEDKX4PLCNf/a8/AZSia1tqDEQxjzEej9TfLw3FlK
vjeF98UF4dEypu5Lm6tCdbxi3jLy+YDrBi5R0WuqOWxOiK8Ds1DaUqU1L96bLMYbEhOiMEanilR7
k116iDFomnXOWUAFUjWIh7ZKXgv/T+wYmxA/AHw4Sje/dHDiuEwQOHjBiyVhSHF4NSaqsOkVH9xK
HLLMODpk7TFnIepSvnhsxo6w2o4/IZjTP/Ws7ka7FYfAgMCoOnwrSLcyLP8VXNhQ/hM2lidDZN+k
MDvHiggkXoOHgjIaNN/OFPWT8Z476bz3yuCnI4GGWYZNf5H8KZoEqC0D1l8Y2xfPEtYFpQ43U95F
nU+7xDx/tjMBgAu5rLwkgH5h3pLQQwd4ZwDe1j54bXGJVfjs9uO1D87NWjEu+bMtUWoG+ZqR0ME+
TXlYgJBKDf7rkiQ8EwQKtvlr6/XPNaUWKIlcAgVMnPrTJAnOtpHRweBBhYbOV4K0Kqopw+A9PSti
Jt+QGJN/gU8ZA5hq6YDFWLUxceIRfmocpxn1qjEM7cltiCtoRvZlWeC0ciuJCZiRc1M7GXg1brjO
sapdSrjtrrHE68zQnoSVSxRQXUQTXd9r71e2yZcmcjRwCac3+cEjXSkzxV1bJPibcfKmCI/3weSQ
IRkFJlTt54BQF20kO9ODC3PX3AO7z86zIo46W21veuguYVGhDKNnZJjGHv5VblU6xSdw8XsnNW+G
bX3IamguqUj0pnGJl1XtQ9E5lAEKv4CVIZ87mxauNr/cT0YjIs7g02iSb8mpbCYz2SHcmOh2byJc
3qnbArWfvlwRZlc5U4E+hwnJrnW4ySbjRwELHgmEzgAnMdsM6XDmiPtOyIzEH+teTX/a6ZWriOtV
xa/1V+CMD0M7f8cVEbvmQJocCjAKxZz4DvsEaFS3UXWf7cchfNcGF4Btfw2dEEQpF8YFlv7olYl7
rPEu++1yJBUvPM998KeXxYsV3Er+u8e6SvdrBdDLJmU1JzkaB+SgJ+TQlG8q+9L3KNvy/mDCORHt
AcYMarSHjCXOkjIWMPYoGUJsPkdnYfKsdHDxvDm9CWrTwqm99qUvDpMtXW7pCgRZ/nV7k/Tl0vtp
M89nZF3u8jj51ErtajYaslR4ZTG1EhxtB//atIQIdvjpIO/AzSyukwCd7BENpHFQqfcYexRYajHt
AbpgGDzDRjiUsYDP96wHBLAAXe+6WeT7biJHuuiGg0nQE8bYcNmvPbu70B3eQnw+T34hrgSmnzpl
UGhtGlTngdG47vJuBcXMROhtepv7uZuZntFonaXQSPea4rWpc/+QF+Zrv7TmZQSdFTVtEeTV/Dq5
fZF1Q6jL6iPM9ddi2D9hOTA2Ei1CMtNnWmhqOoGdNhWZBt6QuXBezXdOowZJME0Dp3cqCaCBQjta
Ddukk3jwGNX0QoboVWQqCnXwUoWQxkEvgLbAHoiZ45kOGYMQ9OMTadMr7xdHTgaJrwMr3+vQfsWd
h3fJ+0IjAQgx5s86ZVUpeFj4YLDvMDSZ9d/AKt9IH6IDWNb2qc+HBy5PSOUUNr2NAxqQGoIDyJoS
zFAio5BicDkWguFUlySNFjaQqpVDn3qpR4x1Ecn6X4DG45AqN2GNHf54Wd5e45r4D8IGseyTBD/Q
RFcurzrvnWOWRHYAwe0UGEGpy8DjEux7B4QB0+QTjblQWb19PzT9F27EBzQwuFuNBcyNXm6CSkVE
pPyvUX/TnPdVkMm6xRy3n+vuF3oMNpf0BlPZH6HRDBvgx38kTlxDbBlHZiCQRwuDo2sFpGgXJ1/b
btSs2WEaYtgjkW07Og0V4TNYAHQrFzHNzxmreG6Eey6QW5qUlOYOFvde7j0wcF00qWObPrDwi3KA
wFDAA/Yz+XTVitv6JtsLhiiGzWBpoOaTI9QZwViUwr2QWYCPub9HOgkK9F8Mi/dIfj9/CZjKKCmX
OSra6TVjYJAO6VSLrD4aBym3WQ9621ggXyo8GgzRm2XEXOdowChMk1FhNs6pID/Ih/bfguBTllju
g9H+lZmweNoosS3jZwnnhw213S71etWlehcI2WxLPeMWsMWT7MIjVdmSq5/wknyTp3CObH7HoHQ/
SRH9RxhSCj/eHQKwJcTeiwsXZAdfZEdgDWsJW7KLG3DWJ/9v0gyV+NctNd2GaXUM9UInYorL1z34
Y0K8fiFBMmKyHB320DYuI0r/EIkopCBDwX+uvFfeusNg6GYLAYZhS+d72/7o0u7FGACiM/SitOVB
G5WF/xnTEEocxL+qbvUnobwnMgle+nZ2znFiffddcu5zSJqi1t+tTaqkn590e1uAa1bBUEY6F6AQ
TFWWVF9FpkmnMmt7m3bOyZ6fStG9I1D7rfn3bVEeOtipo5eRzeLYJCK7uOY42UAEZ28GHUnGo26a
zwIhwMmWTb0pGeHW38ORYX5IEnHwrPHqmwKjpvNjOtMhA/brlNsjIamTXdzz69Ms/20dnIdDnHK3
ds8qvJj8U085GKf8S2FMPYVgl840DtkiH1ydGjthgJSTiC03o28XmJLsYWObxaMSVD2Acm6J3Ku2
/sLWkgY2kqKx++US+0E55iD7XTE82Ab3CxnQpsxE1JMbGbkWfTSu6vfT9K69mcQ1k81sWIqD6n/s
iffapHFU2rCZeK2TCMz+GQofQTyFnWrsriSI1TLDL2g46RZK/CTD5WUujT9xtTowzGAr/cl4Cktx
4ahi3pPZG9knH1nQ/cEcWR06GgUS+T4G4WM+ABcZSHopBbK3Szf729Tmk3DWF65UVGoHQw7DDtQF
EaEOBB10O8P+A/9kgrrEKyvCmtxmBOx5RQm6As9JCku2gx84scWy8qjVxRx74Xaa8SWl6doypniP
JoeEPXXKDXK+B5hNrzOiAfXixhub/GDYJOaDhDh0cBI6YX9k6XJB0T9tapFDYHrBoz8xR+NjALOc
YA9Dm+IQ9E3wfim9BVizY5uvuHH0gM+gPTrERB8WssWRe/Rujt4tzps9GThhFlCP3VEBR0MlsGcA
IJVojKHDzK7L+RIWJJr4NERJKsUZ8MAI4bjPGOA0FF+Nm1mRyD6X+Uthji6UBGnRTuw9JlQpuLTS
bc3A7hhp7MMSeFes0yhmp2ZrT5ovMF3+eGW9R+0MJIACaEdiOr2t4cKvsulmNEA5JwcDuqSLji/C
2HdZiBqsLz6JLwx4vojz7EmVsiuXV4YYSRLPuU4NNLV9R9NhFpCB5KNzY4VmirY0T07+OkGFg2OZ
X+xHopfcVx4v4DQU5xBpESWA8EayMt5oBmn33P6bWXNWtwoqhpgqmpVLYsVj+43z99CbJLrl1fzV
2GGOHmvxdygAGx5PzvPJRQtrGYC9RRU8jXY9H9bSGjbTbgb0pWWhGOoMIhGQDjG8+0THAXvuwqNF
Fy2jWQ9fUIT7LtQ37bVkBiomtil8xcZFPAqlgQstPp791nYjyidZ86MW7ESr7/bSNVNwbqcPuq/s
Lc8VbzLoyKYxPAquFsLRfYPCQ2GufxjgePdpF66IaMI91IXboGkodwTxVUiSEBSOpuQ4oDiQIlzQ
+w7m2lP84uYdcjU5KAWzMcOOF+2bGVLBziCHAW+pwA0Vcirl5Uf0qDz0FnrKyuMu6QUAlIMSTrVz
dWjr8S7UROGyZJk7TbQOkuyKtNu+oIjABimmhruPcbGW4ISxh+THc9mSYtqLCTMlcm+o/toieZ/s
4G8ZsxKZPfRUm9UvHWKZHYrfTw9+QRsAKjIQey+zP5yCMoh8VtFEUAQMvBFTso5+rCR/KqICeiWL
aes10DUVJKBs04LPL3FqQpFSa1Xj9ePerUZUiV7FmqwnimR4/FOB/Fa08igt3sE44Jihx5qppr4v
0qHcwofR+ol0v7Bq8B7e2pQYFfQZ0KpqjO/6qv3wExQbSW5BGjQo2FgDMwQfPJonmLd50yKQ3Vuw
khvTbp2IjEV+atenCGayj2oCSbTgfWMI4d1/R2UgJ977MKN4jMzsNHX/Tll3HO0cZr3r8Dot70At
5naovv0CQG0aq/WWlXzLTU7vR+7vR2VGFVwnaaSefdYcj7UNdUP6G5FY0nZ3xKJAF033FuvXxvBt
4AY2fo5uJn/Xb082+gyWNOpP4gHgcjWBp9y8Fx5zBj3A+Y2H0Ao1b9Vs3L5+KGkF7lN3vigxYhxO
0DjQT4nnRezykms1VzBj6F3EsR9pOI2pr1aWtRwA3JCeyb44VSblAWOOErs/oJhP6eZFG8fmsYf8
z65oo8swvyBmiI84/p+9IbRIGEEgM5HEV1ENjKJQqntueXOTlaTcIVAhsaZglXbpBKEKCX7aHuK9
lQBBkaS/w+nGMm637wLtKp8/6EVtdb+paX2RVjCSFz0buwRtnau8UzVwCOiNJyGHif2VWy+pb6nO
zE3ZIlTorQ6FCWKCyBys+zm+TTGplTIdMQwZmUDRoAj/QdOBUqE74pzodpVOvgtEWKXALmoO7LDA
VR+WTXtxUTGlFSuQEsBJZWslhNmqXeKLeqMdgNbetGA9kKpFWO+5OGsSOZFJ74JOq7MrjEfV5erm
hISv0lHPiwznjzT9wyJjsw4KFZlB150wPPMuu1+LPwHbGiDTXqNfWsnSQXQeH6OvH5xRDzuN1IkY
1p41xD6ip3+yLOQM1CWUB6+jnK/SjOEkVZEopId8PXreSxqV1yqq53BKdr0Kf9a0wyGPjAnBoTbs
aY+CFc/xQv9HXOwNCVKRVgo8qB7PQoQjM/LQE7EdMl2ZoKx65Pcjt4KdgmnhZdLhteD8twbxssA9
usMEI0HoRk7mUFCPRyPENUasYcH6wU6CDteDxaaZGgUaSvfXvMvfe+IVtpgsjF1eJUiCgupOkLWX
uCGMBjg0g256oPKjgIQ/mcnw684NMqsV8HWLVXpk1r9euTwmsSZHK2+jqcacvDhLuNV4F/4bb+KQ
gBeSWHvaDdsXHseF3BqgnJqMcq4rD1GF+vG7+TOI73uPvUuVuJeq5b5SSQgSCK9bF4TjNsm2l+kL
/g7zULTQAAWbRZqaACpS9MRs8bES7Mhiyb8V+DiKuZ8PVU00TREaIN1Sp/vcH5hhYojoMqbCiLiX
ixDNZ5Ii3PdYWwHLmQC5SKGmCv4OwDXV9Co6eXSYQKNFI3eIC6c/N14abxQ0thgVioTQrnbyhJ7S
2c528jx3IEFiefW9Itt1yGpplaIazaJQqm9cgnGJ2K9Nu48Kzb3i5QTpIQJ67HzkHKWgBmkpJZNu
eSjGtty1WEyPtqKwMrfLvwityU3J5R9wuJcAgf6AWO/mi+a+1f4Ha94/8oZR8kD8ba1hwWSoG4M+
8CECAMUeINrXMjVf+hTh5+CQkluU7mMgM2jWrKOIbJBbeqNalh0gX0sDPrmAtZbdHdaiuDVNeNjy
AY50Gw9PElroSKL3dxG6v75nUbXkXtp8+qmKrNtZUNQsCNhzTHBoxNHf/PDqrNGhb1jtUURYLhlg
5j/VDOm1kOWXFwM/+ijb0I3p5YEerEhdwD6C+6aQD+kIchbQMsLjmH/EM0risSzpBBDfdkzWdR9y
l2XFStfm1UOaue6Ll1Z3mCT+SQt0xsUS+j0GXIEu0YYV4udoEtN5EU14SFyUSL2Sd60sX/VitKeB
4XbyxC+VH+UWv34fEZoDIiCbr6m17QtoNPCrEdwT9+FeKrJ0RKa9o+OcSJUd0TxCVY7WOF6SrjoY
S0qEInBvndkE0BAJhi34Sbo5KqZ6zA6oYzhByDfZN5l3T9wBZvvVAz0SrntvD/39hACJ4iRoHkwN
MP4orGhfDgmy6yJOrWzfK4+6GH4Dyx3uwObDHeE48yVV/BiQg3s/tqcTVuImWnrSwVNcZ5FguF2C
2LtbQwjqokMoFwRyZ7mws6UUyJt6UN5qGLEz8TvXLbdtp527PO+sxzC2TmM55AcLEnKvrTnfL957
7jvkaZpCkuorVpU/Wo4AlC1GpeWRoit1yR67YkB+d5jd2o9Qa+xoGgdNaSi7SNiRqsDoTqXNSVqq
yiPtHJjIt9+T2XIjLElo6NjZYBFVhNY/wy+xLLtGxof/UjYbQVe8z2/FGM3drklo2sZG7uyUZG6m
vSY9gjeDiOXPbmk4UUFa2nYebeQMfX0lAvba25oGmm+BKDhCBRSf/4uXzNu7PC2C45xOzykoysFa
fH/vqbX3RhrWCZXoLaOBnTFsIXOgpYktjBHSkBzqw+5yC4WtYpLvNELGSjN5EdyfGDjZcgptvAyN
WCONk7XWEtCdg/Kq55Cjwxntvw5DYl3bnSzg/PAvbFbp2MbF23OKTW1E/tBzJ5LIgwyS8NLGYvhP
l0we4pgiuc4xy31LzUrUZOO1NqhY7yzAvKbzYBIacXQnjxOiprvSsbLqJQ0pdzMfVD/xbnfhl8xN
cqCz5C2slI0j2Pwc59HYB23zNpDGf4dLGfQn8B9y4HnkirdJzvoZszfgKXlnCSPGm+MHz/+F+bdu
8I/4hmprwfImIPLXwbIwNZIKMuqAMyHhazUTDDW9AlDKkt+c/fduqRkLrIHHpSfbLaIH26JSKOY2
Z5z9IBCehjx1N2uimxGYMkIv7Bw5pXlcEdTfyqK8VWKdyJc2uAQJcpHQbo6FbXrvU5dugeziv06u
P0TGJunZj46NrMTARk1FkGndh1b1l5akGqAZlVygy+FOYU+Qqw0bxN89+qX71Es6SloQfJPJ4Oyv
0kfuMPMePZOLaiMNo6ZfrmSul2/8ZMYdWN/BskhAXILgQ0HRMqlv4PvgtZDhXOqaIXDM7bdq8J2t
zq2El4wvkWGnv/M7vAvWA5UfHfVNNcUfQ9xFKSVIkVf28driVF8qOoMRqTYgg5MFn++8eJMzbsnd
7ZCJDVdhT5gkJkGrfQrqR7tVZNdPOBTGNyZI0vR8hdvAq66TBTHdIgh3GkCh4ZWAE+feGGkNlWyL
iXY+2gHmlHoxBIulH+5Yv8u3pXO3vhvXTxIJXJc2xqG1ZHFos1G8paW1CymCWDI0BLEB54gfBpYP
AEcc8dQHz0vOVj/06wzkh2QpNL5zMREpzGyCf8RqHfDTEtaoM+76sJT3aY3eZKy5HKapTo4lsWsP
xeBUuxhaJkoW8WQmYrwJ/HuHRMtiF1bX3EcEHnPHXqlaZppo2YSn2B2jOqFSWgiLbkO7ffIX633p
8juzaov9qFvCxNa3NMT+/GBm6OCmfwUgdhIO5iUx/wYkcF461HzLgO7Rn2xzV7g48Di61EmSRwA0
+WmHtX2mAyQqxj74KFFlNyaMplGVLQXMzt+m0u2D34+4/nxHRHqqemArVz8NGZP0eJlCcNOmMOgJ
Q5W5ZZk2VZydQaP00aUlJTa87AkhyJVmrWnDQmIQ3jW+zLZzydlkDlrBmJINRxe1MN9weg3HgoAD
x5uMAyLpo/FfjgoNQA60CpqOconief5uEbDf8MfXR2OUbkT5VeSNyviUDpb/FU103TF/zGvf2lip
UV79filYLSTdcnmSnyzyr5iD4urAAjZGWSbHW8gq1ohQHKCAWE4diKvOGC+UJ+7Cns3HtMRx4l04
WojkVeftgoZ+XSohqMZdley8envMDQjpkqC5/pfmqdxs2AeeJuU7KRCkmzEVrkuTXomAOjVL81mN
b9M4y4ekHO8Gk0QjtDDoVBmfiU4Y33kZckVuRgkzM8k1CnB9uKi0RHhVx+ZzLtI9sTfnrG+bC2/f
0VODOnUO3IBLU9iDhgGkJGRO7sOBE6Ry9Kedj/fE8Z7Zi6g86MmSF70b8BLd0El1xxpI8gIA/5Xl
GU8BlZRIE1brWf6l1rbGpeF5wrcC/hvWP75hvhJGx+taFh9q7twzUf1AcN7NM9vphmpER7G/om89
inCOFvtB5NWnYXGTzwSXXxfu7KM7y+SQ9eMd6F9+rYK53svQOs9O61+rGgG4D7Y4pFJdxETIKfLN
ert2eCI7ls95VsyndjJRm+qqujd+vIWCHDC8+ZpoGCIgKWg2gYOjscb0WSkYZltOj44j8rNPDtO5
dGG57A680akKgTAA41QWtwCJ48iEMVzHBRlDqqfkRq1qeAgHHK8M3xuCbAaqDKpsCvdpDGwfGl9t
XsJotLl+yOLgVGGzf6tybJQ4ANZrD1fN2GSvpd3P0X91JV0B32NTMLyWDOB0msf+BuSQUlHXXFO4
gA2lguhrsXLm3cSAUHvVcbGX5pKVwR/N0LQjhhpTS5iFuymkoIbo32aH1J5SBI81jpTjP6Q2Y+5g
LeqMIf+esreMEQvblTS3RBv/dDZ5s0MaO9EMCIvuJGU6t7NHCp+wKbLb8SqthZFd/4brfDNoH9wu
cx7csNN3wxrz1qQ1SjyGdZ+9dqB5GfKX/sXAA30NZiB6SrTGc/k6FLX4Wwt5lir7F4bWwEAiEJmW
/fQpZh6zuDjnAVkpQ/fetYWmIQnKg+yYvwa2ClgSn7FjLpOdwLfHW8EoPM9I0+tnXwj3UXoajMTi
E4IjxYs08ooHX1ZP8LaZp8veCVCDhwpkTmYvrqPHe4e/gdeO93x7L4kCKDL7AdkjNa2d6d4pTvUN
ITI/KOF2M4bML4cLu0u8H1hu81XM3U/KXYs37D3FvvCudf4ytk14dhGg4S4Y4NH94AOyfjeXaIrI
uV8+pvWf5sZk9Yjj4ZwUMQ0K3mJg9eP/hKSV41QwtBkYOX4F+8244N6tpiC/S7rxRxYLg/EswmgA
7rw4NVnaZJrshC+tL0Q4p0LUZ11M8wehbxEA7gIUlOVkNjynVogy3827Ux1C39bNkQrG8mpYoPKm
TyyZTIjjbUb3VgNcPi7Qb1eDaBkPoGYASEwqGMMVaPS4cQdir5Szqs1d5sBF/6ER1kW0CXcqmhUu
dMNzI2R6KkcsK/JMQC63ZEes3sJwR+sp5QBWP3ywjKeoYqlXtue2OREu+RFXRX7G11Mf2q6r9yje
rmz5/K1LOsstyhw2vt+Av0PSiOpNug01iiOHDPwATrC0f8+SxbyapI1LJpu6qEs2SYd1v2lzOjPV
1QCaGATloO0UXmzizDGVUKuTJk9153ovA7ImxFrVXljVTIBAuFx4V79L4fnnDMl06UnBR1jfynh8
7uOYlNiYN7YfJmpJnOprMasgwh+r4pk0DAS3syrFWdCghdrU9/kUuuaumA8OA8tjafJ1+A45lhkB
8hWwzFFWAKxJZtz0AunAV+nv7LUmXJjuT2XRREtZAfYOgE/DrLGTywDTrp+/CJp4d+ye6AObj5BW
pkPKZW1IEmwFAax7SqY7hUMXvWB6rnL7D88FfC6wf2Y5867vqsjNU6okh/fAwV1KcBMoAz/JhlRq
mmCG9N9aY2qo2L3zKOYkZGKbmXl5JOWfeCBJXVtI1W5qB8hedP0ykEZ4KL35lXVN7F1MW/QjQ1qQ
/I7Pl8D7/TytgpeuXYcp8zokaRNN6N3Jc0Ed7tzZczcfl9r6Im8Z+4sVPnC9AMMEajgkPY+bNrWP
PD5vL3736eO4uwusGWC2nM8SOeI6BWfb1hVIGpiTSAPcG4YhUZeQmein86eY5HMwr2qLXsORAaSW
DrKOMvEi2yuLc89lZ6iFcK+JPPb/rvTChxAdDOJQ+vi4GP+tTIyFKAXeAhqvN4lfZTxkEC6GB1KW
mjyuE/DIYS67nykgXgJ88xyY9Ysd0/JmjCTagseDpBvJuxewTpHnVr4ETCggeWu+Szdb8VGWdncZ
ms56MuiZPww9DucUvQMrNWdUDYsi5865zm4GVIpBQLMt7HRGDg7hAP99bWowYE5E/dzWvCa8ujmb
MZH1XiZ4pZFPXeps2tsE7T/NBp8dpdvygdJqhfdta2dUpyq++C09JsuzkDN+wnQPDDUiGrzTxuxc
swZ9BNLUlLJbG6rCoJRlWlIRpWZwTwPUKqPz1Wvr2hs/j19Tpe44h0IH8XYnWfJTtpht4wkErW7s
ARZTmIfHA9k1lveQtSm0L01BKQXy1UyjnrKzOpp7V+xihFwHd+m8a1fkp5GWHtGO9qOi02vbzOfZ
y/w/I2owV33BDs6/Je7qNamCOCZGXWannsaNmPyQNC2vZi7GfaveZVv2t5gmGRquYi4aD4K/sFFh
1bnynuo1fnm2emKlMJLNmBif/BxDKI068kqGRWh+jH1fPRhNmh8LbapVjvkwUBLxPPkkEi4azVIL
SnlT8hLYS0TOL9rvdY6xvDO9JOZPMEE+Cf5AtH7isV+Pj8ww27s2m7p3H3EUkZ2z+zCmPCiiJz7X
6igqTqCWCSTbxmmZPIikPIus+KimovqRsXVWBWE4hk4ezQrQpHFD0oapcVsXlf8/pei/LLr/k4SE
nN30DSphLHZm879Gv/+VjYi2VPoUjYP9GQXgD3x/UoUMS2lEgFl9ZhXND3Q7cBD8D2PntRs5lm7p
V2nUPXvITXKTBE43MOG9l70hlEqJ3ns+/XzMrjmFqh6cnhtVSREpE4b7N2t9C4FDjn3DzTAllEO3
qTW58Yl9W7bOyzCqVJHoLnNhr8sGzqQXDBq7N+NkgYaedVPaBOfXoqbyPuSIMJZ1VXHSFkn3H/4i
+9/y5iyERFK3BRwax1Gtv8LuosbRwoyx5KASGC6ss+LgJGHRaQD8ICjdYnjK8b1VyJCLlXTFpTpY
86cVjhkCyVKLk0MKiJsuRR8aRy1EE+oGDBmChhl+VcHcTkf9CQ2LvkNsB2VE6ZW1lwjz7LXtlDSZ
vcD9rjBR8EExWL/rCVeBITTIk9fjnb2tTT27VomX7xKd1wEBMsmePdy7jbhyR2fCBqYAp9LWDoNb
KPTeIM9lgn9YR3K2SCzDO/oK8dYAQVnDJ+qP1oh79KpIRGMQjpuA33InBrH/dVepv1exXW2rAs8u
y9FrGQ39CakzW+vMkZcRv4mJiP+QeKivNJDT5KAsa7qRfWJm2tGqRnsJ7yyYE/6hnk32UyvbSMmk
s8W2GKAKDg1K4v/5dan/G7OTZxEWnyEgFupTJO6f4Vk5M5+QEWUwB3p2qfXS3nhTNCQWkoPi4Ypw
CZQ6CDtdg9CqV7XPWz/V9ImqiH/cUKH8cGZkLdr7mLQA2JB2z3U02jT4/k8u8SBeQCYjgzPS6EYf
MmH31qXGAw9Xuwqa0l/0RnMvuGaUOrxSqdco/ys4fxXqPGNM6rMqujUcQvs/pJ1o/6+Xr22ReKSa
KlQ38y8vX1kNRgjHdHqy8chT2mTrMS8akl4GnROcy+zoM1u1YoMCtHOYfJu0x//h0Xf+DZFrmcDL
yEg2NCnIPPoLJhzbpNpJr0PxVkZcfDwg5i7qIyC+6tOkZ0L5eijj5mD1pfpSt+MzjgsUan3/hWv8
GWe485ZY/mcvcrmeXHbQrwsM1h0gwC1qw2JWjwJ7GtNthOHJHFwUlCiFAnxUmudAZB9yxFtrGYRk
dRDFDXKo8HZiP83RvGEpZy4+FX6Vs+fcQzRBiDYSVHADafvd0cMvKXlhzTK7SQ2MfygBKcCa6oRC
aFbJEHdIF4At65fFMHRb3cWw0qDSGrFjLsyCXCbTwQqoFcwcBBM6GjE5x43+FAdvg4eW1sDyOY9C
nDm1Y7zYPjFJEV921clDzyKtHhlEmZnyMT2JGVlMs4b6fIa+LGcEiRV+wFI+YhOMuAoQvXPzKB9B
psDkHdUzAzwWxj77aEzgeF3NTVnByWw0WiPWxW6m0gnYhs7k9klFSzXwByyTgDDeJvERBrkA01Lp
LNtWqRbgYKbw3g+kz+GyKpnO+E732piEPEHgZ16fO0s1kA/c3kiGIL0EU1BpVSXzqBq8VT1V856X
HxC2HjCF3RINDHLlEYQLHu7VtHEATVcWqu0aUhWqwZpq0OZ639gIOZEEEdw+7qwIv73smcOHNqgK
kfzIhXqZGupINDb4HvRFrmH1vBRaTO2K3I0ivYSlPbD26TbmKD/UEqKP1+bnziLIuEyfDbV4CxQc
d30HRVhH5e81XTAXJj9X4OJBtpufBXSOkU64wsUAvSadw5m9V72Gdk4g0O21U5EkPcpOP1nRifaN
xUMrhzVpIPkKbxIyRkiuvQERoDULFsgNc9qOdBz8GpB6ssQv1yxYUVOT8sAZU9vnLHwyyzxZJw0R
UYwel0mNUrkp+N1sJxtvtGLjzTbw4w5xGO5AM6ON9B8pXPRNnqPSyhXV3ZNNj8Ob6dMK3UVGxrfb
w3EUUIWCaD16rbPHZ6qchMCZbXTZNpdOcvTcMTm24TXMhbXjRa/u60wHAKHp1Kky4uVZ98w00oDh
S+xHbF1MIbamJryT4/Oyj4z8NdTAPHQZo9DGnE+XUYdDCiio5Fml/Y4zJFe5MWm/ALVOVjvKvA6T
XOicc9rJs99a96xCA+AOEtn1pKZQI8nKLa7OjoFQIEAUs0x1I90HnvHQtc4/Cz/5bofE3toxhZlX
p+eadEUmkP7cHMQpavx8HSoSOIvpp2tNQxQRAEXYYqOd3NlIvB3gsNIlkyJFccG+7TjEKpxnVpMr
VpNyaevtT2z8yG5ShklEgQiCM7/apEXs0hjg9o1K2isbkYGWknVCcrxsZ6If2n0KwAACAXaDhg5C
CxipkDlwq2xGFb0vD0JMZiuUWHOZiPeuMfUj0JEnpYvtXRrESL080FqJb5RbtJd13m9JgZ9eChQV
dTvUG9umFEI44xGOnL73siQcCMUejAQGPsnoBpe0ZPvmBrp2wI1um41k92gAlU+S76rRg20QK/nc
dutLqNOPocigQZPjAyt8uU9RAWOu7Nu3MFtZ6I5itx0uuSuRc4cmRsG4DvdBVw+zqCn6q2p7yxrh
xB1IRlOG8ZHT4QnCYnWpivE2wiTiilhvlWykF8ZkMrnOeQRtNzkGbf5GXQFGNDDjhaV697IO38cs
g+Oov+vTeox5La4GP1+koeQJ60IgCUFJIlGrxQyJGAP/gkLmUX/Mc2qWiKS1no3n0qpsIIBF9lIX
WnWF0bYfSl6+qfTDRdgzuSUhJ503fRptg4zdLcpFQNqKyTQq41hRIZKsx4H8wlbiSEOB779guF5a
JkhytdedTZUzO29zgE+pDF9SmehLpbB4RcOSCEL0GoA+/WUqmHcrHarItLCTRzFlWU6j1v/5/J3O
+D8X5Zy+ukE75CB2I9j+z8VPV9sDadhtiIgbjElFAigA67jDE1JqG2xLVxlQAv36mf/rTxjZ6p//
xeefWT6wZ/Trv3z6z/VXdvpIvqr/mv7Vf9/rz//mn4v7/3787Tsr/3a8rx5/veef/iHf/vcfv/io
P/70yTKtg3q4Nl/lcIPfFNe/foj3lU33/P+98W9fv77LY8i//vHbZ9ak9fTdvCBLf/v9pu3Pf/ym
TXz//855nb7/7zdOf+o/ftuWHx/Rv93/66Oq//GbYf9dalMPoZMBAVrX4Tt1X9Mtuv13R6OetMHK
g0bQJ4JsmpW1z03W30l8UA1Vh2iHSFXl2auyZrpJOH/n7lLaVLRAh8my++3//t2Xfz3//3pGeBx+
//xvaZNcsiCtq+kb/7VK1qUDFt22hW5ZmqqxffzzCyUmdbTTXTXlstLM2Um6l7bqV8poYfW1GxPJ
XYxUKSAscuvSpxzLyrp2fZ0vZWlEDxzp1qzS7L3V+NmZzlpZqXqobz1TmBfBCD2OTRyWInQREZLA
yTgg3aISsNYDR+/NSTUDgWNg/CzRp+ZRzEYUVrbmtk8l6M6D0VsYJjGqbhEr9OfKUyVq0Ma41wNi
wWQ4ja7XvNaiXDatxuBak/7JG89c5bSdxz5q4+AkGoPIXeaZTbBzDUuAqiw5WUG7ZvLpbHU8hAi5
Yo0gFyRmBYlDM7UxKPd7wfS+MD8Uywl/ojo4jvQZL3Hp7rMilmvVriOKtdq7oS73brqhGcumrg3g
mVV0rLLhCcpjC3EDHWhZlPpHW22JFjPflZFKFBbVk/RCSPWRGV/NJr5rrFv3jTASaGJeORd2m1yR
McZXWf7UuBwjp2yMHYWhuhl0tV94zrAA8i/fMoxga4PCQE9dbefzskKhhjQEEoi+JX1VHjg3NqnE
p98p9NpOnHXLtLTQWGYyPzHZzE8FgSMAopGlesXFH81y6UboQejagfR7zc0jdXzDa7fe/fEh9EW9
a7Wo3iGZKCjRiXAa+NU3zHWqHbWjOiOcOYaoWfBpMVY7TJRvEBaaLVVve1UMTmaVImQNUlfb2WnE
nHHsriMFKhbKNNiKgMPk19dcV3wrflHvNF1l2MvW2Bm0/gpK4J7Rx0JdUjDW8W1uBYzBVUyg80aR
kbPu4zhadlaHSMBuyhPih7uGOIbLBzaoLqjRADnGgdFCC1emKpZOUo+EAwzJQe9GG/wpmqLYStzT
rw8iYvacyjqfBfQOCAeC+oHN1r2p/SeZrdWjRw88Smu4k3CEy00XV9jR5ZPNmBkMljz7Rt6s0P96
i24adHU6vo8hDV2sYpZ9HELL2g0Iz9Mk75AMeL9/wJ7H+wWfHNrKDl9WEhxbYPlbfF7ihHEZNtlL
adTiICorXjQ5q8ewapr9ECR3LiPKWodlukgaSixiewcMLDxkYy6Ilo/hO9leuKNogXBBHXD0LZYW
hSWLZdH5Fe+2oFx7GrJMLSmXetsnZ0/sCX5xEWAy0PHgf6xL/O8wIOa5QFapTAaqKi/WhV3Ha6AX
OEoDOeG6X0wH94VDFbPUR7nS8RhipXf2mZFhcwjzQ894fM/+J9wjcVNISHQWoTOyQ01qfV92Zbsy
ui66e8WwUyr1s5Whe4sq/rHd0BX0JEotFPjl89T2hgXCcFSCwKI1RNXbFLWZVsezcJgWPbFL8cTD
A8lZu/t0HjbVVCXCfF8HCaWMtD9l/NnC5zsQyEnOGNBnRr4tPnjKFaugk2rbMjnGiAAwnl602N/6
g7A3dkaKU8fmW2j6T7XEzZyE6aLXy+Q+GOSBeAzVgXsujQBxOioncEnx2JW7/Nf/lr0NIbapI5Um
1ABG/cdNSDBKrJDc1XPybhOV+eKPL/36Ohm65e7X1/71zQYyJKhPZbhFP5btfn3QkGkiVCkAt+IB
25UCcb5XyOxf/9dEApBjJQzyXyxa9ljNd+Z0v9aC3z8Ddd3yAp53FRhpE6TKLtMEQOkhgCvzx+e/
bib6li9a051+3fLrg5JU5lJVnNcxad9c1zOWf9z2666krOptxnZ1GAeqLEO5F2JygKK/m3mE1j58
t3HuYg7sWN22jSCNou29B8Ja0CN6rWGrd7wHS4F8PQAjnzCqZKuZ33AzzaNWeMfkZrPTvAed8B8t
CbueZvjnX5+BDcOYItZZlvAs5Zh0FJUIdjP3t0ywbGiSzGkrOm1KXX1PP6ygbx4i7BvKzVPiZFWm
E1I9TDasc4GPde5ZUSX8/obMP7XMz1YYPIwmVNa0gOqyaFF+Ejw8pwl+VvPB2pCO9FWB38C4zKrG
9uu1qcXFPXTrnQkXeoYXkJ2OQcamBVUDV0X21FtXKSHrDO02J2J2Vln0SQopUmXmP42t8cBY9NSB
hmgqh2IaPiPmzzOFAM6dZpnmybFxcZ9ZHS08xFUFgWMJFqqySHsPUubwgoreyhamrZ6GHNE8qNgv
vS5uxMqvO8XcVKxeZiJiTBK3zxHVKH704gdvcOLI1XWiyYc5GCe0AY8GpG4fIUGAybBPs+Fqm8ZO
CoZDMVC8vG/RdYJMaG4Q/E6i4ZRijDCTRfJqm+ormu8jtobCCs6NWp3GZs6Z/CrVCtxmop4x3Vy1
1rp6KvESPqmNVb6rekj5FoRt29oTRf4aTCNc3QUuOxUs+HJkm+lslZSfeggmCJL/hXCHfcG7r36Y
5DpjMsYtY74jBYUwVgYgnOKvHr1QBd0XOrLU0R4QYpwi/YqSZtWM5jVulY2X9pdWpreYroJBdxUo
j+nb6I79XQs8sOHkY2TWEgZ4ZkoNDXYR5jS1+aFlU0/F3s00JgM6+rek3YBX3dRhsTVL7RErqHNt
OAROx5WgX/b70Ig3o8HzIshytKDsGkh6mdjMVbbKEQ6LXu1uWZ9dvWiXhv2HK0YO5ay9JIwpR67F
jTI85Kh/ekX+ANSPqg+bbEeUitc+E0j57Bri1CXyO5YdJQ39asGyp9sFFjJkvcPlx7usm/uZ/FkL
Zsn9su2yO14SOE5lPB4q2HJxV56DwNupYcj2qrZ/IH55G7H6WdyLReRqzIdH3QXntkfGV0Vnz1q6
ZrS3zfEy6tolGDA6ewpkmuoi0XrhMBjz/h053s5SS7DhmKW9yrtZ3iSFMbiTHDd1nLwib4Q1o23U
Rt1nskYyXQG3BtIwE87w3efdSrKnJJZ8AjUq/SsgM64rbBwgiM0qXcCACVQ2E+It5RFUU/ESqD0p
1SF6VMAzfcCYRxfke+rOeTCXGjYyFBLzETk65qynauCt5ZbxlinI1wROY3363WoKhgDDQAo4pW+i
1GDzgzoP44+bvAWZ9RJ5G0M/uUoBRWBKood/gwzIgi7mQo6Fj/fUddUmytx310FA73t9Mo99eUnH
+Dnp5DMQFFtnOzdOyG5IOP3MMs5i8ltltIk0pkDQlfwKrwBXHpM61w12te6n896aZrOkbcErwxnY
klQ3rV2qFKtxX2vqjEO+n2F57O5EFZwbrN42srjM4q8Lp5HmDqXTk1DSJ0y6uKrV4Ia5l1eSxdqE
MMSg5E8NIt/BIBy8GQlh2LBcDklI7YpgposUZV5G/sLMiqcxEq8iFG+t5WCpd76zlm6Zmf1HGxY/
MI0xDUKKZoBwQyYGpAXTEpq16J1VnbWqRueA3++m1QNaTYNSDYhPT6Iy4ArmvCGDTUOmp44P6OeS
TzuLVkGZ7UGA85g7cCulc0OvzoTWZDo3NNGxN4ubKLxXk6ijGRUsRkA2dYRQ8dj40UMjTqJypl1U
DQ0IX049SxGVm57/NGT6XZLLCDUNdxWad+Z1bPeydDyoVcaMgH9aBA1Ad29YZUn1Wagkjyp5NDf8
ZMc4kD0rjdlUDhwE9rPWFEC/OMLKF692eGYExqhYYnSblMrozzhHYGa4Qp8K95+h4x773iaT2CBo
M7cZz7oGmZwT4jgyvgJUFfNRFC8j+ZVhmC+hEboeqq3SeVUDHoEB/iCqI15shKDHQXMxgRrBLqJb
A4D4JWx3DQ7w1/cqEvcpj5DeWbH/pDgcEPBCZwHxcXGqfdQtYk1fiLPOzgzubjSvu/yz0YevMceS
lNon/E6kuUCcl8QNw85YJ/QIZal9OUNz6weQD0AITFsnOLLxYRw2D6OWb/rYP41jl1GdQUG1NTQE
3ndCGsfMaIpT4PdfKFQowlr3kRU5zCb1wyMwDqlE8BIy9GrD18b2n7pRfLWhuCFoRu2PCLiTyQsO
6ifpewuS5m59M7hM8PLPzqeKK9NwP9re2q3Z9EXmZ1mGX1KVl+LV94yN3asbwlR4usv47Erj0DEc
1uIGE2+AqZpj3CjfWDK704V+hpzImGUmzFbhgQIhJPV93HD0PyNu23hMs0frS9W0d9stiG8LXlWE
17OeN4tjdA/MKDwMAOoG7WD56hO6hjuZQgvS3xdytF+iMPzZFf4NK8nPcVV3xs3Rim3eIks3xzxc
OGUez1ErL4RogTyjAalJekFIutXL9MCWBUxfvLGa4haP8CAbYmH8zpnnaD7Q0bULx1I/8IXw/kgW
hDh/4XNiAhlWn+BTOdkaCwRRUwFjSn8oKt79fOIhkkr5xRsR6WVl8R4cBnkyGTlnZvceu+ZE6gVW
WpjfLOsv6qBvx9JZEBd+1/L6q+wZnQcmeRjRNaVHppvg3Ubn+5TrpC/74YfNrxQPAsFccfXqD37g
qQviY9fJYyKcbZ57nyA7H2l0UBPtyqQ1mIliYK9Sc7IoJrYvnBD0BcpLNc0ZEs4LmWBgIpTklX6q
1Y1vl4wYvcVI7Iv92GEQmx5qtKeHKKyvdexvBmy1ovEfCDiOOTY9A8FdgZ8J0vHRml7OWIWr4NR4
+snpqlUZVRvOxj7Z9lnKgtU4kBh21n1xKNv2gqpm7LFYTt9Qz2z4daX5ZGjvhlGsTStkXjtswWxs
BF0qc9rPqt1gkcD6h1QDZ65KOGJRzuts1xoKG4aW7SPySbigXnu0nEcNFARE5yVRXx2t/06E/SNT
S9irwSHjqJlykU+2QrMik7XO9cMbgy8mP2+cccz6J91FkeSHVOZHVeabqoZ1rQNnmvkTq76wlbcp
jcIkw1uMxtlqta/U9ThaJXp8P7HWtWoAWSC4gGXJBhfyS92TqoOjYmYOwzWL4dbFDtPWUb3WZfkA
hnMmAA3tnyUp/nT1Zo79a1mx3WyS+oawMGjtaxw9CA6j1Ry0r9JzMYcitgWEOtyB3buzvJ4IqIPN
YeCaP/o6fsoq1JqWem31xDzHZfjG+ZJzl2VXt+APNX3d2AMWXTRYJI1BEFWALgf4Q2fjDTLFExKm
h5v96gOhx+56b6yJrQHzNpmAXioQMevU944dSZpL0HBQIorkpzJLB3Bc+QBo2SuiFVU1hArOPRB4
xBK0bUYZpYR44ofkKDI3Xw1m86L54tXwa8AX695VW9JnloMNPCONxPsoJHgLPeTpNjJya+zkqBrh
K7PJ8rXshL6w+ndG7/rKLPWD5YErhYj6wx/GjedgERmGkx74/n4ANw31bTwzBZjsoCeAl+k6NOS5
tai9C4u6pB1Y3ziuMzy0NLnUnR1ivJ7i7sHEFIXIn502PchYPjVRor0H6GhZyBWHaYASwdiwUKYv
FYnSc0grfPNhi3IUaNpZg4I0YwB6SsibWqg5WtvMitSV38Q6s2wwAtoExpUcjzfomPu4KPyPLPpk
3khSkt6bGxnTteqd8pzLGK4UotsWARK+NwRAtvIemmHKABMPD7fRVbFraA1tnfSKvQkDeHaoHCah
jCzTPcOLB0dx5II+mcJxeveoBXF8qdEEkMGLi9kLcLFj9UAHhlzEb/sVoSDDCpXjtSjmdZRp67wr
n5TaXw7AHfriKgeX/KYqaGcwWuibqfc7iHWz1kiwwblkeEZxtFHL4hy7dc8eJXuH24musinnY5rF
q6DHkW/GRUYmBLCJAgOv4gLLMH5qFUOtwNTRhZMWk4dps6pkBgWrmihc2UJr3W5JSOfKR+xNgzNC
AenbfJHRN3UmZZCo9AcAW3HIFEMFyGcRUtWbO9N8Fgrwi8Yxl4Hp3UrQphstsA8ZXqjLEGYaQ2KK
oi4cciJErOVAX7kAszJTzYYNzGscM5wdG+WrDVjd4V7Zua6GjzuP6M16JPLRDehMtNdiucvZ4y28
WCtWVc2EoKEVh2ro9dTx0QU55XePs2RmSdtcEbh9EmnEGlZzPhkiMWgKq5+4TdN5SEeAGlRd8GZ+
L3yoTEQ/4IInCwrsMSgqsNSLLizhU+vuN83iMI1gYOClJtwV11tLLfjKteTbcHjgmmTnlJ26GD4E
Vt6VElbwTZrgBei4DXPbXVYYDGHgl2JXlEypWgFA3AkQwkM83HVhkB1sKF7c5GOtNBlgdL2kLnJW
Jsk79JR4KXzjYrANwJsExMjJCUvFILHOo5SNp9YeBlAlFDnda2eP5PBUxEVTxjhp8tMjcGYOG+xb
FtXWUNHpjgNC7S7rb3Uz8tJLTjrn7hG7zhduLsIeyghfPK6ErKquDjvNVHPe4GUH6OBhmYNYuw6R
n7PoKy6ImGBdN5eAR3VHXGuzbCztDTvEu/YyTrQfVVTRYgxrY87r0zQCdR4V9cUMWtb+gx7ONVDR
s0y4H4agZqmDUWNSQ0poXwOxqKxyb3ndU9Rn62RIo5dMDHtptyD/xt6k3nIwyFgD2oEJq1XAEA+M
GcRYb6crLGxxVMMpwLaOUnrRNx1y/+buUTIci3GNhvmGYeArqla5qlmLsddBnyOcszO3vXmBZUzy
TDIwFQbVppOws7WmPkEdVyY4zibSCEe27G7rgMReElYuMSCn13RwmHcf9Ko+RialtKOWO6vz3ySD
VoQeSsDFK1NmtaUWOL717ybPnwFEE0sDvH0Gh5tfuyXtipr9WdWUXequ4qFPTvyXXAmct1VEDFIq
PsqquacNTnC1o6h2EnqEzonz1aihNa1GEsMa8VLLhkOY3Aj61DMRqXE/528lDrXD+z/iQZ9HSnMr
rRKg35IQZWhAgkMLwNaXnltzGOGbTO+OXvJaDP1rZXJ5jdpiWNBCZK1/cXL7ZrfDc6Xv8ExZWCWm
v47gBDdcRD0ZWkpRv0JEZK9jtJQVNeMrgybdEiVJhIS1wGJNVk6vCrq3CAlY89TjsVtrFWVeFtRX
iAbaIlc7ua0C9TCGgqvJAuz+mksy5RWUHEDT0dxpAK+q9neV3ugrj2k7ruXQ4LkwjpwSm9g0Vqh5
sUlTTVsL1Wn3uqlt7bC996F11sIeDXG+FUb9pEv0wIAdm5ILQe0630OsMAw147dKPZbxSrPsdyV1
ARpqn53SY9Dpzf2IU8OIOnxrxzLTb6NLZGLinYIGszj/n1jDPGr1jengOa3sdZyXZ8ftYMPUyY36
qAcQGCby2BfFxrHAPyvmc2f5+4b6q3GnxpigG/OHEpvefIytU13JVRQgBI50gKD0cewSBHsI1DzT
qHFWFPam0fUzhf1h+tXQYS0C/j4z0i9GnJ+0jP1Jbl6ZbWIgUomQ6riEQIJvAi4ObtyjJIqTdwWM
k6sTgYQNwqs20jde0PAwSNWyd8st9jgzLgXevSodVvhGniisqSiWvtIdW8O8M337HG1nLfprwVyv
AjbU2SxPpkdhVIoH3p4LCss1lrytN07mlLfUTBjTYFCxUvZRKbQYMBMzzajg84ZU8aCOJTDRGcZL
8p/iNXN0Tlh56bAkDSantt1eQoNrbGu9MBpaueCICXQ7ScqrcfiJoOUGTbibNeQ/4aCcflxFskSc
oVUI+xVXp5PMbqlb3NqGNypreTxrPg1qZCwZ9p5kEMwUSiRSFz/zKS9qTNAOtU37oyFeJAveYNDA
QCdRJC1yfdt0UyfvRKT2or+cC+MNbRNCtBro5UAMcC2VlWVt5Vi+J5W6dSOxsJJobRDlYaRueizh
rM7cvAeOCEU5QJBCeKpJMAfvm8x0tonLYwFPEmcsB5lpnDwIk3SJ47FKL3EbrtRRbnstPAaY0unI
Ex622BNrI8m/W2OrGtqzV+HycNJH98yqECt2M2M1hqm63bqNdlFYTRVqsy0zY5nIRe/1x8yYQovk
UiISwlt2ssrgnZDnm+y6dW+Em4yokrTfl+TD2OX42afKRbWtE1lU+8K+qIl+MoPujQ5u2Qqumn5+
bCNe6X7yXgbDySevTkN9s0AjB9OBMBWjIGieLcHZMV1cRs7eolzTewIq0/csNB6RoOVAm3RvGm2L
pifgKtSe8qA9MeLcWbiwKxAYGmzq3IfeH3WnJM9ppf34wtV67aUg2iJPOSCfuSfBKh7FIbTSq5iQ
jqjVzr4OrmBiP+nlrbQV1Mk5Lo7a0BYCZCWOIJuQcnOfGHAGvPZiROFnO1hn1/SuoxndO1tf9h7W
js5+qFIyS8/ko9f9s5oRB5BktNHFEUXfzU+1o5l1nxiTTxotNpf/T2cg39qx3mDVvMaadkC2NHE8
ZrnXHNMmvMCD2epO+8OEvtBwSGUSB2nY79DKbrBM3SiIdQNoBb9syWlsQ4azBy67zTEmJkPr/Q1v
yIdtu6cIUy1Bpx7YSatodqao391g3AV+gl67gQWKSs1/K2OWsgyleWstBtV6Djt1P/0ekkurpIZU
oebnCQlE3QrN7U6L029L8hbTnUOtvDlaeo71ggihVy68J83xnkpLu2bacA97xtRp8YV1hgPE0R7Q
c57baJoBkddQB3vRdQ/yUu5S8tIvAu3Ru+2rmxCfId6aiSjlkIbOdC1c247yyR9aW0nM1kDZV46/
04iV8HE35agY7XFttPndsDpj7cfZZ2P3m5j8iq6vfkz3a2S3JxXjyhzy5Bi7pFAEKwTAENGQb5KQ
VXGzAyB6T+Bo2531ono2oTvZY2hRLjLpYypqezU+B2MLlGwzPYpR1+5FblLS4qDADjWWhO0k5rKN
HxgMYFP5O7XRdww4zzTWL5RKC7jyB7BHG9riag6Iy1x4NR0PkmBkcJsq6dedL7ZCpxSxT3FjPQxT
7i0ic31j/PAtgH5ZkN9bJbr0IDrKQd06pn8UpXUVmrw7IEpRqydn2IWLalEOPuadKPzRat3FKAT6
L4D/ZceACuUbOcJsBMGuQl/B5UhK+TKOHGeeZe3K8sU3nBWbqAnjW21CH1Eaura4eMFEks1y0BVd
DIdNSy+VakGGKwOCWWW402w4Wg0soZR0YTfBElF62Wdt+ZixNGbkKWlRcyVVVoqxrloSOVCPeIsx
7t7xzaFH/yU7CMJL3fbTRMwuZ2adlBuc51dF5NGTQsD0HFUpyM6W/xtpJLYpAvUVm8KjG15i0QzL
LE6Kfd7kb7bTPVeTiaKnGVjjqEZw+4sTIFBE2lDtivTo1toSrmy0KDgl5kJk8ZpMTgQx8KDYmEC2
YAk/rzLnFSoGcPwJrpb4L1Xv3WoG1CO26oW0OXBzvKkzPXupKAgXkcVcAZvvMil0gNIdH0wNYyLk
qB2G/R71bPaZa48okOZSr3IDJVhzt0dGcXjN5kMX4xHqsk/cg2s9LDwALzwgSQETrS3n5MvQCNaS
UK0aPE7QJyhhLY9okwwQUDi5K1tJ2RO61pyjZpihOoZ74R2qgUFjr5bqyrU6CH26wSRwKFkGNLBt
03g4RKTHtS4KvLjTXjp28AdyJrgQvms8IAdvRKio6ZtsBC6lM5kuzf7QWJjaAMg8QqeL1/FnWDgT
Ui94zbx8hOROTnyfV5Smee6siSTeWJUY98SjWYb5GQ4I4Dwq8TUxv/WKpSqq6Iylg6QmAgqFkllD
PJlz7GXpKisRVWsu9TRrFHKrk2ng9x6PbIOMpA/xtmYfCB0uvkAFojtvCYSseThWL45JU+4g+6HJ
Jra0TeUis9kjKfbBkO1eq7tb6VKfQAljf5aPd5o1JuKJ/X/YO48luYEk234R2oCA3qbWlSWy1AZW
JIvQCOgA8PVzkOxp9rQ9e2aznwWTlVohAQ/3e8+FxChCtosGXGLeF3hQYL+PFuUODsJVVraXUNOP
Tu0BmMO1sk5kjXOz7k8dzOYcmtJqlBz2SrNZFwEAczsLbYwUMdmJ5Yw/M/18DXEMy0u3TPH3PnSF
uzb8cmDxjhQcwyWBVFaK01TE73MVollx9USY23dRT1CuJkBoIXTNpvHP5sB6gbwL/zBFXcoUAtiE
KkY+PgapDhBfMjygXPsX1C9bioPfZtkdAqc0D1DmAdbOfgDTrzZhRuoosRPbnIFKSV2BxvHnQC+U
YUI/LgFhtahrsA4GyaIsg5d8yJ4ka0J6Cu0Jwt4v8rLAkHi02aaCZJ9GZ2GRVid6vP6pksNrUnkY
P2hhn0dNmfs0a99620ebxIqkJglk4TX0z6UenHo7IU6+qHZ54AN1clhqxIjiAx7ggYys0jXqrbTS
5yhM8xPw+DSqtX08Tdc6ZF4auNGapevbZE+HriPuD2+yXA/GE8uyHCf3wPTJtNUS7Th6FfghyFtT
nT5FLnetCEoW9v2zF+CFMzqER/iG18j88B2W9W8EvCvSLRlyD8GuYWRTql7/WQG/SzL7sfCsgEM4
QUgk/WzMWHsrwTGu2aq+69x6DUl4Zsrnb5LSjR56XRxDE0Z66Vdf6JRJs6reFWHv6wqXtaXZwyIx
yn5lZVrPu72Mnraf0kF/UZLiKzA+Qq95sktcSoPCuquVO71hBeQn9VcQf3de+iQD93fZkc/bWTrJ
3yN9iEofLt7UXAACnMy8jjeBwzoe+hQtcMMnAL1AodJW7GNiKiQE0GgoSGetOLRv7cQ9m7n7FLAm
3Lp9eQhKyG+OycwRQu1KS3O630H3EHv2SVQN4Yupm206h/GqbyWo9BgwDfBPD10f/nJRNhEU+BM+
U3z13ORz8DFf8g2tkaBbK9jVW4bmKTUqBhpAr9Tq+4GV2rJrymfklRPzbkKM4Hkny7rTrGttI3BD
hnEcOuO31QznDDryYaQoTPW6uwyAT0Jbd/epZzgsQanXy1h+FE0Cp1f3b/VyoF4UlZafbdiknsgv
fTqBSWMIqzWHOLaaV61MTgoseNNV43texnuXNLk17BucBYN/aKz4q8yBgRW582WzOoeJtK9RHAR0
46iFUU2YZghZLNR4ouASYYxbxIqI3fFVt+2ncEBqAFAzpRmJ6cCMukdoAtQrphuuqwgcXSGLfVjD
W/M89Ts3+cQCZiZp9sYBIN1W3GsrdXz6YedeWMfLkwZKAYr1M/8jJkvCoxMHCqsoyRm0mxcGszvg
lba+D3GGBHH5E/lzDA7D+cqFabJGzG46Zi9YaWC6i0hsQ97pyiscea05Mt3/YAti7qqX3rZxDXz5
DsrJwijYt2nj0qbYRdsN8UnWzsUdWraTGrRh3eKaKSMqOGeIjtgpfBoQY7Pyp/YxMutpB090lRcq
3Mku/FHLTkONT7pQ5P/C5VMY/S7TG+sRFwKj1I46m+qrN+iB91E54n5jAhdJElFpzK5yEPuBjLZe
YdWYUvn4pkgdOkG8X96zWRQaHDOPdQT24vZmeQ+qzl+RwlI0SdrfpFyQIggwbM3665g3/q0tdRy2
YQXGHTQT/bhnKJnfKGgV6oIxPvrSu2kA6ow0Nm4y5TjoKYyx78402RvpMxF0e+EefT+AhhiFmyJE
no0/qSJxoArimz1035aFeRtNKBIRrX4ABkFaQVu8BOJn2pURy+XqmAH/y+aUIZv9v02ymTL2rZu4
GzF23XIUBrOobtgNOnKmPuiWvBmxxvFBdmMRvOumCQqK4HLaaqTAZGa+fQt0oEqyQOLFIq0K5Mke
1bNh4NcbbB4p6NlAQfvgmMXah3HDXvbsNI+R3z7SGjCOrsaguSiDdgtFAZ5m07xL22l3TG0tmmUh
WxUczVFp7mImqvqsv4NKT3eNU7AeYEiJ17j3UVyUoluzCtTX1JyfRR+faSDVxzgbnmzRTKtihtkM
fsrAyX/VBU8lSoYgfFEtR8Lu3VIEKXfksK/ixkFcMYeEjgGdN/D3gccEpGSxWun1ZWjcau3S3qaF
jcLRxw9UJVp/sruSTrJdUq1WR8MYsrNV2mSbRNqxNeJfmu+c7BwEkhZqe2WzjJTNeLKS8Kce0O7S
HSJl/aRgkoNmJCi6S+76KcEqKY1SJK6WtAKODpSvA8tfu4rCS4RYlKncDc2Us7Zj88lQPyEWsPOS
6ZXu8W9ok1vCxKZ9Dyki15mjZhW/KleSXuG4hN6qIyjY59BGWek37k6juE4LEtASop9WXVhcJ59y
fCxckzdcbnDcfmjaSDBEENQkMy6bVqPNnrhqEfUR0eXdAn74RoDlWZoERuns4YF3ky1p1TDOKB4j
/FfrRKcZ0BfbgbwWVorX0ITpSIDgsJQi+VSNtzP6BMHG0GnHqfK3DhKHdTsmP2y0ZSs1UZmk/rAP
3mP2V4tQo3msmn6T4MsBmxwPOyr2q6Zbq5bs7FVe+zCGfKJnsVH6i9pj76vz7lsbuGzvTIfAEATE
6B2wyQird65Y8FhPkSUvGTK8VRhfRiyAKOKWJRlLS0+xZatWQ1Y4kU3HByXESbeZa7aSD2BwBhaQ
ptpWo/Gz9uJnC1zKou3R843BbyVTlGEk9a2cIX6zzeYcO1OLcQ2llkp3qYB7XPwYTBsmdUSbh+mv
QRXlf47RUU8n8RO8P2NTJQrKTtxoA/Ls/dR040NfA8RtaKJ8NSb6LIe4JdNzv4Ka/Vx2aPj/LSub
dDmYWfUyhs7EbjPRr7HesYZr59qVcrs1IoRYOQVwoyHi7KdkxCSFBqxItOHDxWYPJd6I1qFv+OCM
y7c2SgE3xa25Ie5alQjlKAWaqn4dgVt/ZqajFg0rmmfpkUWYaewYk66jlQ8cG4vfhAP1ZuTMb8tR
O2T4j0+E0Q1HL2Pw4mXG9AURlP7FOL0PFk2aTjePU6uHu24IJZh6hpTM4PsLoLubmLxiH/TzMaec
wuaI3ZAJJj/Cshc2xwmAw3WPVXDr4H87wUb25kgBD6WyVTcnF/QRlIoEHhuLIxoQOdgvKeCa5yId
t7XP3KjwiulrUsGvSUbj0xB0McegFHZgL6YvvxrROrPVmqHCWGkn2kYFTrVLJjQATUJvDg+SxZjn
v0/8GvkxQUJkPOMXJwglf9HgSO40Ncbn+0UIMi0gwuO4TipD8hPTKnLlLH9CD52cLJLNmL0m0Csq
JMdpjmGv3CRwgd80uOnrKNaLXWqo7q3L6P/7ie5fvESlbwxOWtF+F6FMHxTEgYskpn3Bmql903QW
MUDuGaXTPS8rR+2tRmuP5mib5CdI0R7v5535wrAquLCLAw/nZAk3idDRg14p7Fp5J9+yoXrIjaDa
KmrbfdGqzzjoWZVbdrzt0lTtvdYoHzN6awum7YCTCO0QaKWO9xOpfBK3lQ2RyMiLx9DfBXVFZ0La
tzx1aoQ1OB+aqVpZ1YcVFdFJKAp3dAlnV3b+ORjktNchNHkiS08CeuKhpCrW8HcwC49W7vzW9Gis
jpNR8rmF4s85vUjr4/3yIXWrP39p0k4Pug4QWBn5Qdl2frj/hXge41SmxyuIMQgz5xMfsOpBhtW2
DWz0oq3bPMVXQ7X5b9lQUvtCmjeXdpBtQ9LwCTU96zUgx1DSQgSk6q0rO+GQSb1f2rdKiuJWeMxZ
1J7DVcVKIfdeaqBbND1vLhk5L03yhDrQug1FRdPUmPX0+WfXCPMWM3YDy0YwbOC+97g+y5wiiSMj
q/zEXpmenm8KbI/IlGKbcgGTRyXLZ4CbCkMN4pZA6C09OGd6Dty9Z0RmS00pXmPWyQeUAehRnO7F
NNkPxqa7rYiSWoupSl9qRo/7mKpkaRdB8jKEWfxYku2SWVRbyXwih/YZy1J8uV9kAB8Pmoo11pyS
navGfqHyWQ2uwHcOlp4vbXRe2kmSESOVuyCbxXnJWiUuDkTb+5WMwDdS2cnVKj5QtrkvBKp7Lz4v
UuS+fKR77r0kARNTWavgpBSr1SSJHoOKdlQU2+3esZPgxfdjIIWDNW7MzPRforzQtgjb4aPz/jrL
jh67gvdu2ESikBamvSR2015I4Lrdz3mmqJ9yAqQ1nleiMyFIGIX1IH+JIB2ee5ah1HfRBUEaIOr5
KlNZq0H0xHKyrnK1LobvatccbS193xlujFBLeHwQPgun+dqKtu8cCUdXgwKkarv0NnBQ33UWkJ7C
jNJb7fv5sa7Qp97PAt8cCh2A2FCy39Kz2wD77Qqu6XA/Bwt/eO7oJ89E4+fGu+FBy29F9dNO2S76
mOXfOEz1bcT6XGa5eIyqsLmlnX0h1tpAtJkTB5K3N2FUH6LLy8v9HLTmdB7pu6fBtZubyy8EyDkw
R8fIb5VtM90rWH61wGMP97OVBLRXJHwNvtZ0t7qXDDg1v6ZoQF6bh626tQM7f1J6rO397DDg65WB
RgykY6vb0E32unatqz5YBHATLHpz8l5uklaCpkza8eYl9rYqgtlaQgBZr51he6V8/5w0nv1sR3I8
tlqWPvKBc7mBGKgH94KCh8vuN9P0JFsaU6i2fy8r+6haNQLP79+HA9CDW94OmtXfx0NYS8grjaTl
38tkVss9TVt6sP96jqps2iNxs7e/F9H1tc+lkbGE+u8XTFZQB8jlz2v783rn91GSXD8lQfzw9yJd
owRGOH0aAQ2ce7uv1gNxwqpUF68M04f7STqF8YMjK4aAaOH+nISe/4BdDT5i8M+LTOrea51d79eX
duechiYLl50ysocRDivDwol1vBo8NBA2Z023yh4mhhkLnCzt9n5D18HohZSOhBwtLB5baa9xO1Nl
zefuJwVNnwwv6onlzhtER4knVVTXYo54SpxS/mBl/TjVenkDBdUz39CzLd1RKKRV6++9snmoRG/9
zGP3p6xD9ZJm0bTNkTTvyAMiKo2Wx1w7EeBNL3FldYDy7mfvJ4wyJxRtoX6+n5UAQxcNjK3138v+
43Z6mX6EeZPv/u1B5vvfH+l+WUaLmQ06Pv7HY2iUDOfErZ1TG1/+495/z1plJvalxhf4r1f198r7
ZWmSRltsjrSf57d1P7lfkYx+R0GiTJddABb3v1eLahpZjUOIWVox1GVqYm55v/7PnTD9fCElMhxZ
nKvcbt7AYy2suq1vjWepq+8Ut/vFDVXQPiyxU93P2hxSViyhtN39bBlMn8znzYe4leVrZT2YY96+
lW0fnLWOcIL7jUZDN7ZOG0zr+7VaZnVLtBXh0Z5v3JKhV+IWfCKTQz6XNr/h+eVIqU/H1OD13+9k
VVa4YayWb+93wmbIshm9z7nSpvZNML2oyUu4ZVrVXZPW+PPa67ZQ+4D4iNX9Tu6EP6PrzHB/v1Pt
aB/0A50HN23z1xakyPy8qZTe2ZdMp+730SuMO1lSGuv72Rgz/1K2LOTvZ2lvHnq6cU/RUGTPRZ3u
7o9cGdVwRLoVLKxih/gfTGgb/3S45WNWaNlzm8KlM+9cnNrMn1vYSE9m8CRLrGH3GzjCbFdu1Dub
+2WlVooHiL5oyeZ7z/dJ4oSjmkaG5f0WzIcVcZrBYz4/xv0izQPznqVRfLhfFldTf8zQyqE14kHu
J40of2FJDo73czMqHzwpIp/72T+PlHskXmvPVjV4p3Zg8sXIq1tFWeR/ZfiWyrrJP5zINPEpRvYu
Dabu1vrRw+j0/tcUVylojsC95AMfqgsRlVwQ7un72j4qAL9WJJQw/ifcSg8D963t8839Bo2BySGP
Jw0se8vqNyPQnGG796UQlKdDXb1YXq8ws1npBuBH92mUt/v1E5zFlYgKecxT32NHR5PrfgUCOno2
TZI8sb3gKfRCVHjzI9pkg6kJTbUHoN/qdH1fMwPhqF8Q6sj1oQQPEzlQw8wpdE8ANSLambyJGBoH
6VjJe+3IEoU6k1iBt/E1cMXhfgOKih4xSB1dTNRgF8dTOS0tPhfaeJcwjYybJzHg+yl8xrwJtfc5
U8MR8fhuI55sUrRvmjkm5ybth0vv8vNGI0USXoAydJjGD6pfBgOJbA5ejMSD2W+NippbqDp4bOx2
Ij9cd7euGYWk0xXN/MU8V/MNIh/PjlPBFxsboziUEfAFJTKU6MAMI1Q7P1h/MMMjffeSanVwAg/F
Tvr+7P0uGXP3K1eVvzJ8gSLG5bNB6x38eXKHxuYYR+INE7y50auy2Gfx2D4Lvfq+P3QEe3RUnfcM
b9vfjYiwt9oksjc99Q/3G5Btby8g3bUgIvoO5lWRrofOK7/i9OV+A/BB8Yr3zTg9qpmhd8Sc3V/c
iAEJD677wS7DXDdE8x7CuB4eXRYyiOp4XzpHVTQRHpyb0NyauZXuRiHTG2Xzn8fOZ6aHH6niyQUk
crBIiN0gqoo+gKqt7w8hedJlksjgkjuGeTLiOaol8MQPR8L7dNMfpWPYqzF0NRZUkf0AEw1vzvzk
QJx3WPBQk1dq2hSj3sw7ouzZnkPc7rfw/ZLwE5/yWuDTxhpPFDvejlf+He836FOYFg2Y6WuYsJHT
R5I4pAiANqJf9xuAatCWFYGeZ2D8yaUp6ezfPxs9IHM9HbNPPXfwy8jQOuhWVj2aGiqZ+13lWDz0
bAa4NhJ7zVHXhNhVaBULff7Eno/kK5rA8cn7pWiIowM5D8t/u9G//Xm/k0fi7PH+Fz02sjLSENWK
WTk++Ot/PVwyP+b9RvdH/3PN/fyfh6Ozls7LyM3YOCJc3a/5f978z/WxgdyqisDS/L3ln2e/P9G/
vcQ/z+R7XblLfP3PS7jf5j9fx5+73x/O4FdDHzNJfjek72z+vo77X9K2ysP/gTTGO0jD+/+CNJ67
Oi5AavwPlsZ8lz8sDc02/+G7ruX5lmuAw7ctqCd/YBqa7cHFcEzL14VvQ++bORb/pGk4/4BroRu6
LmwdKCNc2X/RNIx/eKZhwPij6yYEokDjf0PTEMKYmXJ/sSu2QxKPLzx2ga7nODqP+j9pGnGtWzaC
dswGIcqM3tBxAdmKojlkumBrHhkyybim0YaiNt+HY5CtRDBdCnSFx94Ru0bQx3S7mDAMEiOWDsE5
KnEPuabvBEX9qgnGaWW22MPqsD+RtX0dgCBtMz+YW7ICqRjZdk1S44MFayEq/MmEVNFT1TdOnW9b
0yiW0iQ7jjHgQ+KjWjYTIsK1wd4GbvFK4pBCwef9Nhkgw09vrq4gVTMf6/NQWuE+9NemSrSVJoIM
fTh9UiKAXG987pi1LMz4RdNpHDl+8DLmDCCpaIhOzYphg0B6kwA5YqYbQzk3fATtqFl3iTm8+4OE
bMVuXLPC1zCtghcSp36W3Xfri2ifzMDgmUC1HQtNLWGVfZtGt6Eh8UnQQW5GLmlxOgBzo9LOk21f
ModAn1h4z+wMiaPogy+ODDNCFe8KkrYlVrSADqw/K8JJV8OGvp9Bh4VPE0FBnQYYhMHKcAAUDPaw
BhnYVtmzKtG2OWGI9ZgxfTB262DgHiD1DAbjtwoYAi5Ss9/nI171jnejYzsmokwt6RQHWxpx2lpe
uuFrIrqYSU77xqS9Atox56hAwZ0ITRkIGkBmReScrd7yFCGbCyxhZ2jOWxu0exzDKMDQeqwSU99F
flO8d/jMo6b5aeaIZCYR5ntanwFhvZSfsv3yMnQO6AV8YjZAU6X6D82A7tiJ6kXNAIoAeJLVS/1K
SMXBLbH/MU7ZoaDW10ajyXXHlMETgKGEzWKABoUgaKx4LrGlULUUvIiRpgo4L6qcytzEr5h2qqMP
5GYJcMZbOZnFWC8g+UvVeHcry7l0ybOhAws3QE4gsjOWZeZ3gD1JzBsiHqxxZ9SI3v6QojyZNBp2
0UmzxvI4BAZbciu2beKQfJAwLmnNmTmBbSvHEk/27VEJxk9d6QNVS5nNeeDoM0FrKir3nvRWClgD
pIL0qSZipNKseajlL6NufI9MokMYiBbL2BFk79o0XHVM10soxuekBC0QequGHwTuNrPcyygmzEyU
bGmyxyHIAMGZmN2w5Pa3XoDEx05o1EJz7de2yeSQB/1q8RQsFN2+VYM4yZ4easNYYjh4bAoWwbWd
8Yrb3CIi2m3Xps48qXSRhcfSf4z4ktZ1Q+xdHa9domT6yhErKw0e22T4yMDS2Bel8GujI6SgTSie
wiJa8Tt3LSgXpQ6yROeFlmb/YGRuii8hHVajU5KoGpDVgB2FhnG8qLS1AKzLTmVOu1a4+02y1qBe
kJ8JEJVyz1EXSm02atcCYOMQo0wLKU/IzdIb81RgCjxNLJuNeLrCVOseQop3Pc5+1H79mQ32l8Cx
QPJzv6rMwt2M0gOJXVnvBOCtVZV/uK0/rSQZCTApMSSYCt0KhW6KsRzEDHz5i8UAdYzgFaWTW15x
DM/OYEqjdvDPXugTUaihJ5qqbhe5yS2RmFB9zMKJpINHvpTl28OmtMWPyMOKEIekxNJCphffz6LM
6LVkDrWMad0pv8QZVBgsEOC8wLbnKybFMPF2lWV67BvAqOlJc+yt+q2jcAtM2190hKct3V9OBI9M
pZRhLNPJ0OpNfYvO4znBpkYa2RWnu9XkjKNJ/lh1A4071IDrylVsauqdkPi9apDlaVZ79cVwlTp9
Nzp40wrl3i37zAsvPgSZ+buifC6d7jmTT0ZL4IBpy2gJ+/Mb2sCxjgRmWvqTkZTQijN8dgEJM+S9
0zfAbVzIqVlrQGGYPnfHAQfXSoFQIXJFMG9jYxnqtJ97XbTwBSzZUvQEMhv9I6kW5OXY4yVJnHQp
VQEjD4ZRIr9RE1yZ+9Yb03x2evCVemd8VsNDqJcopc10wHlM7ajKEbdiDGuanUUn1aYOXXTmmH+h
fLC1Oe7axVW37ITOduJq3/iWf+NCZkb66I22OHW9fMxglMwH0u9an0mPnvNmWXW6xuPJtylbDY3x
R8T+Bz9LtaOhKPYuu+1F3jdndwAm0UOa2vTKrRFOlYdxhvRVjw32GbS2UXMcG+/DGUL2BNmT6oLp
LDTPPuqG9Ti0JtNMn146/hRYBPUPm0CjJPU/c1apx4lmNxICplzT6N+0un7tzphVMG/V4QN+hy0m
v2zIGElOrsmcFycE+UPvDc5PoqrwKnvW7Dv0sIZGFbY0kbOWgqJqG0ENlaMKKC2sLVySb7uJ1maL
SpYfM73h4RnTwBnP05dZ74rWGoAMmE96Nz71jfeQu9CghfYpNe1mxem3hiWa+HWOGdZTElEd0Epf
SWM69Tp6Mad/4v2S2TCAyex8l8IgeplC7VH0HdqBkSyraTcWmKk1hq+mMHXU9AujzNYMSjmIQACm
1NiauvaLTAy1oOLYT+F4TjnEnHoFgDw+Vx1t+9x7QyLTLOiNXoHnFU3+Gr/WdH0XbWah5AkASrK9
bEQd3vSGnirbRYDAybkOI4emaTpPwn5O6/HQdGc3RuvnaGhEoPmvpItJRUGGcQE+rTRAKixqSgQ7
GVCKopSkYkSYkQydMYwDnNbF4GwB/Imj9gAC82HW4a2TQXvAFrNJa2s1mgRCprZM1mXwaMgy2NEi
IyJn9N8lAAuCivVrFLq/zdih1W/3TzaYDTdnAF8MNyXQUNnejfrNX2oK66Ujv3Lyq1t+TCSaPhpe
8KEF/Qpb6g+VQkXXEtdeBz4GGa8t6eBMfC9R1B2DMrpy3Nz5rIHZU5kzvvMJV/a4dBx5Nnp/03TT
TzKG2a+XcQhZYSBLof2hB6ghhDVuGVTXG2UP8TppY5w5mbcQCIsoB6trULiv0qrfx6R7kGNGUIRK
9u4Ivk3KIkZDMaxzFUTnROvKAzDVjQVh2otc+vVFS0Qjn2MLLKNRza6kUuf7HVc+MyCcag3eibCp
ji1VWUHUAULpSa19fFhml2uUwc0aUP83xN58GyasyJUij6caqBejpiIUMvWfUH4FS4RywbIOK7XG
9+hQf7rruPUf6fHwYw8HJqX+tBaifWv6AvW3OyG7aDZpO/PN+pBalHCjvsEc7TvuHFL6C5KJfu51
4+ro6tVusNNoHjr4RCfIJ48gCEWVuWPwvyyr3D2GQuC5QgTfyF6Qopa7SOlMTCcKuksstl7eZ2dj
JKki6397ZqU/lDgS90ODdExa1oPWu3stxBytK0o7sze2Xc6npaitRk17rBtUOyGq0Yy9do7Ull49
kkSz6laWZ9g7oxHfY22vlSbIXFYAIpSTIQbOn5JSTg8tcAyvCN9p0FibPi6NQ7qOXAmuCkYGnbp6
g2/1RW/1Zp0z8oc9S8moF59lZacUBKCpYgr3oihotIXOodVRgSR9ah96vD6UYQn7se6k1SkKgqba
asxxvLQr2IKs797zEOBFct1bHBOGfLziZjeH4DEB0UD0tfVcFeHNI2GmK0SxbzmkITSyFiUyDR7S
vnnVay8N9zGLvwxNyXUbsqfRU1tf6C02/6gm9yRIsGLQG1+OFsy3xBFHYQFLif3i4tUKBgZSL79M
wbZZ0+/ckeyviPvbKouDeJypA+zWaN09uUhQjj+Il4eVI/OHRnWUCAOH54Gf3lCip4nJ3lmQ7f7d
1SFh6FpwQKm+CcvJANwVLqBDv6eolZGuEdMShScrFA3YPN1BBtQ17H5qBH4+zkq2V6xxmNgzkskW
adQzbh2C14TZNmRxI96N4aSv6nCK1nEEOk/W/NxzjQBxt6VGSqPuh2Gymx+NfD1ycFzaiWVsBoMf
FA4ehMPmmWNtsbP05qYFQ7Xg0NhuIIB4mE1DCC6+R9sn3Acqf3d16wn5bo1GPDr3Y3eycg+5R+FB
xylvYGtvOnVUi5bPSepkp/rmZtConkoPMZhz9XphLdqwiTfKxcXSisA+10rb92QKr2oQCZgyhvHI
027yOM+gI6D80eKSo3uAfN10R0U0KpoeBHx7w9eZ+2JBiUuiFbXu2yeGiczEgujvJs8PCaESGVAo
acgPWchhXZMLRz8/Q1BJmzuv8bKyBjd5l8bezeO9UfrEQXOsTpr6ZzW1H6aGeiWY3G5TQfZYj5Dg
VrHHJ9UmmIaKJiXJdJloWOMEkFamDLOhNZPFmq89WzVZcnLc8LFp4EAYQ7clvApcCjHWa6ARflVG
W8TiCJ9qEI86iq+F6wtOaq/fqLx1ANSY2rLsrYkoybh+VDpkoKp7q3JcrEK8REatAVV0Pj2mtXu4
hZ9iAhSCdpBlVWuvZTRcRzHC4kJE+OSLdk4Crbee3T+bWl9tEjnLHcK+2lMpR078FjhEPqUNe642
Q0fOuGVpkt250Vh1Q7QEzLccQh8opuOFl9lt7qP3NiGBv4+6XINUBvMpzDNL9GKDLR+GUGQxBUCa
Mi/Ve5HKtVOVjORmpcv9xBFOvgstAw92FXFox5E5LdtBMG3XnM8weLe01noOJOKkmoxMoApAuLQp
XhDpeNIBrXwYO+IuYQEnsEZQbbsnX8RX286I3UFeuGgnRH1WBEkceDUyPLfZK/jvZgl4STCfW7u9
SlbdDBuWltjIOMWLavRggudcI1kRuUKwAfkb6Q8tZwWMUI3xRK2SB1Ek+hKqQrgJlMFB0YbVZ9Tt
pYsB8ifIXK5NgMvBCYN9QiwM3WF33ZBXAzNiCo460NdtrLvXTlr2qR86TrTIOXlWyuZrOPMiw8n3
baSf/THM9Vl1G9E/MPiTz2SpLFBoXRDta6YAJ4st83T/636CRrbYtEXyHZaDicycEwgl8YYKIF7Y
qdAvhBoG29GRAQHB8N0Z0cb+4X7Sqvqff0ElutQtljo7NIoneBk7NNg6Hx8TwEGX2VGGmrHOyTNH
rkzrXOTgjnN3wrw8zztCLyFUe5yuJIRfNMHnmhRsfYJjazM1YmdHeksFAG1R19+tULlPxAnAXS9S
fcswYsasQ6JDlVtCFjIJpEZc92BpYXj0pHUMhnjveIX9xHzIOhZFiuAwKrr34s0MNfrzSiM+OXLK
6/0kczHsOGY+ksjWVBuZVggPsvDqjVOALVGNUDRjFnmSXT2tNi+5mEqlF9srYEoKD1ewHWEUcXp5
CutcnnA94MRz1Sb0yU9khQNGAXndMiah5phpRgzB2aabpminE6aXBwaZfOiBsXqBH8rafI+ViYTx
RIUvHjlKi0R4x6HAXEGR/0YipnHydHZqg0VXo3KG/BjmQCsiftaLSvrVoRZGs9FxRaC7dguQkCSu
Tn7xxK+33zRNJR7Yhj8GtvKrY2xSh5clGyApOZIQMkSefGrMZTdBGYAMw26S48MTWrXg0asj7SU0
SKOqj2aGoSxQnmKW5tXHwA2OrEbDS9H/qhub6Vpbx+9RG8htEs/wDBoV/FR96P3RnP4z1PZzH3ZU
9sQxbatADdheGFHGBZztfAJAOYRR8ujYVg7gUK2R11PT2FN7lD2RZQbisTQF9Kt0Erxm4rl9GZUR
H7UatQJxV2qpVNI9FeSLYvbttvCMylUCzegxsK7N7CDP2PdQ/WT5g931RAd7ZU1kXS35vZnnUrbD
TuFdOZUKiLyQAysu2/UB1JgEySXBiXD0vZOI/DCS7X52QWH8F3tnslwpsmbrV7kvwDHAAYfp7ltp
q1dogkmhCHpwOqd5+vpQlpWdunZrUPM7OWYZJyMVsTe4/81a31rXqey38yAmTJjykbLVPLJTne5+
/gfTYYwhtSpvnmdhKo6nN0gJNuu2oGfjpdbcJgOOhtS6srlbKWoQ7nB5kbL7kmLqdokdu68jR/da
R5x4NJ3ZtSmfLMi9DyU3yrGq6UDBT/XXDra/yQAnls98pn9JcZM7SpJlWjrWO4BhW5u0pl3m84jk
1pLwm36OS6Xro0tcG/Vc7cK8Kbef8Ej0yTTqszaAiMyN/ToHrCB1EhJpwmJnDc8wOfoeDOdZ5NPO
x09GV9HC/UubX0DLDLqR5XLIg+Ydl/iWThpvXqFjxPTNThNG9OJl8Zea6nsYWMQZqcDYiteuT3AM
o89Z8VbldwXFG5EH9/iNc4xfh6bX8gqBeNrm7S7sw/Imkn5nyhx+M8liJ4RsxFPkyLYX/vncoUkU
FqIQiK7fy8e4mpkq70bZP3O03mIiy6JmuNB6H0mfmE7ENYBOrqgmwrp+wViAi21Q6ijQG+o8SrZj
bgULWfVPXRUMC+2oRX3vxpTQCOtdCX2DLmbegbHFt8lGzFfkOeNBWPv5Q2gUw3LG+JuIRvYQtnSI
5QiLgFyJZlOHWU2vCBq3W5TpspI0I+j316Scrf2MzxlJp7XxPLX3KJQAFXsbFBnJ2lOtszPT73o2
XQSM7ofXzk98J+G1LL1Po1haQkcgUWv4T0R6ZiYB56jmI1S6n07aTrNN72WAbccXORn6zeJZ3VpC
+UdAJuqItDMY2ELOyqv2AISoYkCammPLWV71gPUwGUGWY5MfKUo75Vs3kZtvnhW+pV57U+a95Pgh
PtUzQYIGPGo6IPszrth9+/o0Cj4iE2jQkeKYawdLQdTziUoeQAR+qBED7qApskF5RNXnbLnlwVvw
olliRx81uGSRxscIgN2WfIA/RASA6o33tcixXUxxCMpb9itFmNSO2wl4QuaAr+7KU2MRfig7HHBz
CraqBFXnmuNDa/P7OrbZE4VPaaZEeIAbgQloHrIZoE/bswX383epX3K7iFaN7Vc0xKlGCIiLGTEk
8NVaFvRknFGDfcgIMzx5NmpmsINvMgNVk0btX15iRO46J3ssY/TA4wwjcXr008beJk7j7TsMSivH
Lh85t7t1zUIBnV9vXbj/7yMmEQw5y5FGiXqeyNqt3RvYVnv6uraBzVs1MEwohoRHUE2om3lvFf4+
DXSwAqyDoL4sGLj88bgHz5pVytaODCxyLLxXZe2kO23v6oFDukfg/Ctk9ZGQxZ42aFClABHgjgXz
7R4DaBuYW+Q19jqB8HMJI6u+sNb5Gv3gEKDQ+ywFI+0CH6mRBPpA59ysrKL1zkwlAf1qIsR9GAKY
qa89uUqPgz3QB+XzW+U7w55bxz6nRvZWIkjjByI3nYEugRzDaRqQJrsx+05sC3he26i2K1YqqKOj
Ylic92gZnEnslQZOmr8m5JRim5k5VtmQk2uz7/zss6Qq2+Se1eNDa4c3PFYb5buUmK0eNz1GYD81
bILSs+Q9zOP7oeCPWAsccwTH7lvNTEoZ/pLwMMWUI9MeMc6vNulAt3It7Bze25sFdYYd4qFU5Y6l
kL4rreEuDGLn1NUEsQ72oqZkBecpLMfTQFpUl6UgBjjpc1e+OYimt6YAaxURI83xEr1OlePdjzGz
qEIVd6MHQaxhlzUSF4LXmA38QIAon6hpvdlETs1oJjCClQNBfgz3SdM9GwyUGT27T5C/5kuchjy4
A0G9JRi4KOf1JOCdTgt/YJ2KeY3qDb1Xlno71i4/X3ZhEGPK9qAhcapP4DdXr2UZfIfp2O1blBDH
MUz2taYqNVkFYZxleuTMJ8/NpmednineCqCWKxeaztapUTslAJ0Lvs+OrdaKd2CJvnpJJodSL60F
+U1eeXRRCUCcQpASGfGbVyHUwlD8OEU9ZQlKgK2JBNRldos2NEPm3ZNGyauEU53+zBrTo+PVYFyK
Wu6RKuZ40tza/tvR5vFKR5CHBbWB2/0xKusRtz+jiv6mMzRDWEH+pGZ7GdRsbDuXdr4bXb2R/t5u
MgGDBIsTQvm7Os8Jbs/p1GXxHdcfxBp2JlGvmdpi4nhvuYpoD60rbapczaHJpf+pu+jbLKDGmGun
jfpdVCKDKaFkBIwJ6AQsCqDiMCTwMtJk02SUjzztDUe2+s2FcGMsIxyPM9kZNjoKzwn5d6ETvWRx
/OFi11rNkKUJo3Z3yee0pEblFkBC103nVY7BCxrCBk7BSTUWqQkBZg0bEmc0gGFXkPr9MfkgB1DS
28z7SKGbCYqnKSyjvcJVPvdlBibU2ZSTrhhN9veZb7xafEIb8kO+UG/qDeDhV8cf/Y2L+WLV8lFk
1fyS2eXJm6Dv1MOV3Va+MqfM2RAA+u3+Za1ySgcXaH4OnSFMdk5cvadxgJ/Ob9nzDWJlU9hKA3kJ
1o6PtJ0eyZnskmDTlLhiGovxnNMdYWXeTWnzx+N6X0W6uytjiw2X5TEYvMwjjj4Mil9ZCHuVzWkT
2S+zkZ7y5mb3yybQMaE1DzaDYr7NhuVRuyu9EG5s+Tukl0yH6VRNbBNo9wk7BuvHbQE/dDY2WTh8
TeFwwmD6mfvpQz9gkpeW/e6F/rhnGOHDHMWF5inGXQ3KNzZgx1SnECgh5axmV/BRdNSkMnSOaQvm
ZybRISFgL58QH2WtCYqeqAyWRnTJdT6t89JnDJE8j1n7IrLijxmPzCfwCEekqU5T8zw03tmPvO4x
Dub3Pg52zLMfBvuWQWDQMU8f4i13EzBowzT3xQl3TTE9U0g6z75+lUIpaAwyAPvUpuQY+JILK4Gx
J/WK7/aRpueVPv7mhUSTZe7VbEb4TfOxABpiB19ezSRRtx+RSO7GqX00h34++sEIo9qu/lR59rvN
Wc31i8GLGdQFbSDyYLs+zgk/qRrORqDDE8sjBVOT6hw5tnghfegIkGEDvoQSWvW4exiQJGWrsYGF
Yo9X4vfgTUeswufBr89Dlrygif7ju+O1KCiyhcA3Ggt1Pcjw1SwZ6/t981LL4OSGlMny3i3ta9xs
llJlP81IEnxKizuVkbRArqjs5fKxMZ2OzOjb79r7rBcDk0+YPR0uQ2xjmwb107qfSO4xJm+ZhHD5
WR1FDmscZqxcl/VRcJXKWa571k1jYex5FrkqFNPWNFvPerrasry354sX1GdKEX1CQ0EgEn06j1jq
RAoISQ2a0Aq2nXYf2zGv9r4XQ2tXzsa3upYBH+IJNfHfJCLiz+C5xGW6EkziQE8ONTDvC2ftLaR3
YMIKqw2r0mY4JDUoD4J0D0nEA9n8CQU62aosfpe+aFZDL/65kO0JiGcYvIcLGVon1R/+718YS16s
VNw5jv8SLDFweUxJTiqfp9TWH+wHIdS7Gk6d2z4HVb+M2IAmzpjMk645IAKejrPdwtuG/UOJl9T9
Q+vVAJ9QBJg8z52TX8gzwW9FgZoNFs8kbxb5BqyZnzPPfGp7giJBIpM7W26GEsC6UT3YlbykPPiJ
8ne9HO5Icj6Lxr6qkg+qd7dBhF270eaNFT11Qn0grulZpUzSU/Vu++VHIlsM/MX8aOdQYUyINmvb
3FSB9Zj6941qsFjtHLtQu0z2BVCC7khuCo1uoLel9mEYmvuAXV5TuyYd+p0s9LL9b+1NfS5bvKTM
6OqDy9+kaLdd7Gf7oowntCYw4pIkgEdUByx3/WOH3241TsBCfVeAGxWu2inLXzcw0vH+VbQHcXsb
McAffSD3a3J5YWBFmLYQJz7O2juYhAyvw060a29acLyEpjAHehkBSpkCjTey6xPBXMzWtDo30VPa
OA/A4VGwDP0GJdIryxIOIBSXvHZQYcs++Azz4rewvbvMHf9aubF3xGi9z94NkSMuPnv61C7/+UwR
292jG/SsFJzQzIYrwxR9SFvSn3sW8MGQfHnLgszTEPpyqDx5xRzUuWKitvcSVg5Q4TcM5NwDI6zD
qf82W84HobonV3i/YOp0e0yg155FQ27E+ECNm42gZaoa7O5eXmyGtwjieemqmTG4Hg9FR5h6npk3
8GEgHWX+d5b2MmexiNQZKc99XoUx8t8JVq6pCQGieGKHkX6EuQP93KgFFL0JGm9LjRbEjMedaP4q
PHOtc6s4o4Ddadf/qLFu7kox457itzGsRgxUmDCr9PRp2o15CJTzDstwt0QFEV2D8oQkIqKFYC9b
g/wunc7c9gMr1c7ybs54H8f45ImiupSuGe6lmYuTwHy5zjr3d5e8Ulx2m9yFd9bnjQ2WCFq2chQX
0dmxIhgIdfrYmcEzKlmchRaFX+xE9yiZUGOP7CqqwTMPlj28yGqZzPIn1fwFuTyS9BDEqMazokkv
jSU+cbs1ODWrcqWs+L6x+w9M0DMsOXzD1dgiqnWcA5o59Vg55l0WRLwRtvUMhkRt/7/I8Ufk6CIK
/J/DwtZVS3zYY/L7899Vjsvv+U+Ro2//y/VIbvUlAa62/MkF+0+Roy//ZQY28afCk5Yv3f+SOFrW
v2zL8yFyeAKqpEsq2P9p/wkMc//lBL7wA96DwPIQT/6vFI7/PVPXdT1pMwZ0hQCNYbrW/61vNIq5
N/MpyHYGgJmLke08XVhn0/EuooFQaAumFbnP2rj040uyKJ/ocp/xLEQXPQ2YNxe1naxvNl7zAyOh
t4lxyNrzlU+IxsPosi6mhdyX08IeM/37CAnVu/z+tw/8/5F6ZslFDfrvOk3XC7AGefw1+JT5eMzg
v+s0cUXlbYxob6uACrhhBOuztSamwHl4GKm3SjtxTmBH98xH/WVax5FBZ7Il3OY9NbW772ipcnjQ
dEPBaVGXrq3RCjbtiCTGtvO/mc1MLg+9lddk5jpB57GRTgDjIXk3UtKYqGO28wSCu4jnC7r27CA8
9CXRk5XQzQaVAYDFK8p7sL/uutbm2pfLXGiJSe49oGWEAqB/0CXZZforyZq/tdsx0yaFG7bQt9O6
770HJCMeInBTY6Yep3hiDmw90EEZoBG1WE1+9QV6oH1nvPPivgesbD6N2TgkFsbBNCJwFoAo3n5n
2Na9X7PbUOvG+xLLkRonubW51ghxdy7ebnRBc0RUUvaS1OK1ijN+MlS5tJ/TXeQ55ykMmi07FTxa
PuT6zIE1Dw25DQhDJdIJqZncQ3/YV6WLnaaenznUoo1TImfyNdE0M8GvbcD6LKorkgfyDC2iiQwT
xLBfTckO7ES2Fj30cOZHG1Uw7bdG77MBEitAamzUmP12WLwf/GOPSgCPenOVg29t66F7I6WMJM0p
exQXu8P4iG8Cbrd77g2IISAd7kUQ3sLRhdfPFHQ9gsraROkPriA4VmqJDDFgC9t9QJJNrO7dJbiX
TSfeOKrSgHV5G2YvrSwu2UxspK0vFHSQsoc34PGoRp2qWpnwSxeAY7qhQJYr3OLs9Tuq6xwu74r4
jgU8VE+7UKBZaXHhjawqkG7oAA6IRepkJx7CufqV4bhaucrPr17qHIysvMUWmFIoDCQIqQ5/R1Bv
LCL0jkkBXzsawGPH2ixOrstYMwCGnREI0qbOfLEC9quNVej7ZGoobLhQiThKbouUtzWWNPNYAfbQ
ov7ldeZOMrDe4AuWGxFrsbGLZhdnBUHaM2EMqUc9axcvmVHVr91f0I/P9M03QQjIFNIe9kWU7rCT
8bQtq0gJzA3FWxIWJwuPOCCrWs+UFro89X1hou/JNxP3+AZ/e8hwYsQ4T0xhuxWN+zexQggyuM9c
yRqGb3kDsHMKfOfaKtHeNYjNjmWLTqBmOZIgJpzEpZqTX8jEr7XlvSat9RKK7sOz7wwcSaSzQI8Q
z16TXyePqdp0HPQZ6hYsO3fJb0hhT6JGXkYNUNWmYCf75hVs8qci6LpV5bdpmkQhqIcWcFLSWe+2
rW5t375EHf5ZlXdowumQlsQQZhfeQeT8YMmn3cTDy1APB5owXoOAvoZB13by5GUINzpveAaCBxOa
UsMovu5dC69Hd80KD6ZrVq+5DvbSTo5dNV06ywjZblVnMygwu472Gyp6CGSifWznfiH4lb9ltGh3
1rouX5uCpnNkaGsvJFKxCzJUCZIIuYW3JPBG5cKGa2umcm1Z1WMV53s5Eysa8RaOpBCij232JgFk
azOmYwqL90jw4sa2/zsqPmLFwBAVEymwvxL8uGbEHN+yiap2UTHMgbx5BWktdhNuw74+MMo/F3V6
aDPnQw/qvmi8TdyqbhtC8zMY68zhgMqB7IWD9Nrn0aDXhaQ6yn3V04AjUgWrh/UdmPJOcWLsqlx9
NV58gaBU8YXJr2FcsEjLQkqVS/Ki88U+60NK73dFGBw6jgz7DePmzMuibQkskZWnffVi92aEPcj8
UoFUlYQCivZXbcpiVaPB3kaLwyrlFKomQ5wjuMqHpsURD9dhdlT0bEMzRrgcbOdqyWVYbsYlJvSY
OyNhEL6XgQWjQB5nyPjEopOChntaG2CftMfqi1YeOruPKz3KjAjPIAvdqpv5iYN+kgASOYLa4JIh
vFpFI1LCcmHCT/PWWuKGEiZbW6UUHoQYwbqR5PGHPTjvnWE1TxWEfuRpHCSNMcNTZ2sJMzx+StDG
7M1yMA6zdOjSMvpSVlpi57VRdHR661SkuKozOz9GLRnFOBKKneRvkxcqvi9nYkonBkwTqrSDFYgX
vjKAANaNl0lcsBEeZ3cStyKKDwVG9wdFm7/pOdmJZ9biFDXk3xihEG/Siy51MycnIZAgyc65xKHR
feYhPdxSnTzHQSk3MMizjW6CBFudGu4dNh+rjLCfj6jB8G3MxXTttQKd7JQBC7tEb6NSTfeuWoyN
oaWvea7JPgFZfrZ6MJEoPBGN+GH2GGWEJfrUz1+dU7MyrEz9qHITSIXZdtsIKOpmzirjlIT2Xe8X
zSOpFSVvqvE8B+0RzMj8OoUzY7Lc9O9GB/gvu13YQvlC5O1uySAIRQX5ebC8tL56RUKlX0U4tP01
IU0WLjVO2XFgxhmm37NfmQ8YvO1H06EYaNLtaMSL6gHLdFFP85rNNvOxOo5PjGwfwRiiGjWTYSMb
q3mQS+WlyjDeyuLByWd28TOWgYod3X0xF+jKkC6TbtEQUgeqa5JHBxX/ZnT87tgMtBLosUACy8Jm
3PWQDyihWDU39GxqSI5FzevdlsAU02QhZo7LXo0VXWJjk52LbGtL/YwYkgdN3fGg+lsjLy4gfmDY
V5JbEeTaOgWQukM9YCOluXSxIfgVtpYmu5SS7B4mAuFTM5UHDFwHQkSaVbHwzOSdV7cXLzIZn2SH
uCcySrPsmZDDb3z/ii2m26YzZcdU/TIxYw7e0mXFFkR+GvmUg12RDusS3s53BsYwcm8uk+laEtrG
IGRdLvscAJ2wDEL51dr9JVXzNbKtL2w6EMvVN1ldMF3Y2TBfqE7WyCyGPcuuNMG3phr5YWkDEov7
784ZCIaPVbwJfQ+EuUE2RJZB2fBqtPvUOabvYrfo7CvTlNdea048TBRZifvAphTpcYlmDJjWQTgz
jmslqLWIBXzDktu5NDWKMK3NL1WLv07GbFdJGbJqzI88o891rCkdoXI0o37uaBedGTh/MwLUiGMc
PWDS0gV5B/NkMvAU4SQi9Y2sDOyJj52TPLFSQyE4Aj4jtGUdDeJkx/4RAyecKNP8RsTznQnCXuY0
q7BGp9fJkp/KUwapwB371iyDiN5+sAhleno/ln+KsH9oesT3jZQvhSA6Ic0OVcSULkK1zqScO8ZL
f8u6JYnKks8IgN/7arLWY0cMsKpec4cks8JM30a811Y7HJqpfiORFCd96EILjj7lY23RAU+Jh4in
Cz9LPT6NZncEbgQ47HeS84cBQ/VMu3PPlvmet7ZLon2aOVe3xWs+cAVmEW11MkPx8xIOiAhPLwLP
YGRPOY4IQ7V6M9sk2cYV60EzTB9Ueq/N+nWWwZ7wNHYf9YLfTRbZfjrj8en4px+RlIeMpoo4V/Ju
T5dI6ZVRLGep+aDaiCj4uHhVKc6wRk82ReL0CJj1AYN/e0T7WzfuzkV1vlTkJ+G0Jyq8ZGNbPluA
kD8JviZxUkGwdWX2F2Sxs4ZhcsFyZ69RtSwuHXsuPisjIYK0bujjgCZzAFq2twMF5PBv8guJjH9P
dS6P0HUWXtyzgCaCo41bvzBoTlACzmuzziCTI4IENW7sxvZiAo54GHRk7qzG97CyheLcaa7osGj8
t07oaNuG7E6cSrBuK7aWVNWaXQepMabZP0Cwv+L7WE0hs5c8Ao41CRdvf9uL98wABlGUbwRBqOtQ
6u6mXPFWgWyuwrc8s6Kra7L4//nHEMIiPJt0JwtCWzXRd13ZMUgpyFqYpDPeFUHJgI6I9LAM+1Pw
s5jPjOAhmCE891k57U3llIAJzHrTDDMps37J/1AO0/sn7n6wpz+eF2r0hNElkjb6/wFcJ2e2Pw31
U6P/5L3fHgNrWHaztwF9+pMZzuVz8Ijl4psAh+xuygLjRfr1sy2rjhQQ/y36r5hWHpI/ZV6Gh2FI
0sfIpjjHU+YcYCGwl11+TceCbe28GnOI74nDmlgknYkQ22HXK9Qd3koOlGq+iHw+6ClgRwfXOUL1
fsUmdS/n9kE7we+2aIgDKYZfqsRgp2dvH82YEKQxm7+8jBXkGKX9HY7FXTMNxNHEuBBdTC+9l5Ss
v0nnlKOVH4EQDBsBBs5o3quh9q5Dg9bKHoy3OiOHNNWKZkMEh57pu2demhLmj6UXHqTBSPSnOrI8
m4O4WIBkdsrt7I53k5MDj+3Rkofto8FjRPIpr3jWSfFExet5Q7J3LImGIILw7ehjC7SbdXr8TM5d
VWTJrovIAc87RJbQqxiuV+EG0uqAdIPfWjLb36T9XxsaH/fYY9UWyd4EaIiLogQ2H/S7n2otcXp9
5EuXkBh570jdULm3A9bGTDQrrz65xFNWlgg5Deyg2fjA2YlYZcZ8MuUOTj85F+MmzWTxLJLXLBr3
ukyLa4hVepsWDZjHym+/cdTLldFO47pBDHnONBggnh7CTx/4MPyN0TLKEPEIGcGbUhY0drHXhieO
eiD0UUSWuGsc894kFYFtjnPsxooOamruC56+q9XnmM1qkdn71jG8lUpUeejDaqKxFXLr5UPEetB6
J0Wef6O02RGlqMH9GnLlMBVfpWq+q9o9xwav4tKvFtJv160O5ruOT3FUSXiBKHvP2sp6toqCn0LA
Cux6UPaR3oXTLY+Cm7a1PodOOO5YzExx1+x/vvphWhQQLhRPv26+yzlRuyLOgv2YWQWxF3AOMMYk
+4QTYHYmb9d3NpoTxd/9n+8RDfCqGNmlpy6qxkUYm9gtNQ+VcNRjKI18nRDaJG8/v+x7zhKmYzxY
wbikdPJ8Yc3XRCcRy5IuHpkEi+xeYdxdg14wxsJGji0J6RDl30mPWFhmD5T1SFZmWIx39pwHlwLw
Upuw9zWN58Z9dqnAkZ4EtCW56W1FVMf/PHOt47usDIBhCnJ+8UDOG4rDfKug2G89NXcH9NDpUiow
e6rH+GloEi7WiblUEetXQyhKhDp/dwqbahCqPKq7cFPC8DsTe92vhVXLK/Eup9iY6z26s+7ozjq8
yaU1GIvyN+NIZLmZKveC0hnDyH3AShAvI+RHvq+j1CRSgGlHWB6IV1XF8gQm6KAp0tdRaJ/KjNH7
lDfEwLnW8xRUw9rCYAXAC3ov2+uVBebvTv68mpLMoyI28Tg0qXP8ORJYG6RnANzrqOvyJ6/4izvT
v/y85JbrXkCgZJeUwZjbVO2tdoI39rIHwUrxKVa8/42LtpcMMXc3kdJ4HWfG6QDMSGJy2MFylnhH
wyj//Pz53dBqH4zE3RbFezXS8ySSHBTL6Z9kHBgXBv7iWJCpuUaUWjFAw1E6hjF/TiheyA5onQ3S
B1SoWgacGUbCYH429GCcGtBHlS3MKxbdXWJ06WX0nqJ642uBdq33F5XzDFt3mUvAGf7K2/GUjWDb
bLcJ7jnCsVGnvXOujKcscqOtZGVyqsN+q6XTHgYfxnasHgTZUGcznL67zjGBc29pPNgY5Jl/ZzqQ
SToLuyK0vUd0Nsnenb0nz3SKw7gcvFhlCyO3jm2ofv989jxnb+1kC/ZGaN4mFa7C2UtuNsbPcQ42
frhIb8Yx2etiugMP+Td2/GpnLo+B0xfiYBol+UOylceaPbcf1NU1N/K9SRH9IOZ5S9znzuei3drW
XO7dfO7uCPV5tisLbX+CwbNVKmXpWuytHpq3ERH+SWTSyPdsg6GH8scGI7jRQNOJVKRRJowblnMb
vcHZ92PaNfQpRNtHzjoJ+mZtEuu3BtwSPtotkqJFry1sFuxpEYJ7phbtsJr+Vs4Rk52Iw/QSmI21
wtuCziHnhBc1kGI3ZUhW51/4SdRihdpPeUSs7ThMZ4IpcW7gpV2XlcuEbzklKLDUr0w7MILcEkpo
Au5q/ps3glRIN3qvwdod6L3Ss0JWsJETYkGz6tDt58DDymEgsKvLQrpl8SnCvL2PRqYxjR1dBPnH
BBU1D7iOfGWMt59zPe/kFvAzWo+sVBv8oHqfiKFb/3yhP2+MQV0NE/LRbMJgPxFaixsvfREm80mg
zefIJC/F4h7Cns1L5vbBJQqcbBsUFKTMXR12+uO9CwHABsjygHiiQD2L7DsouQdDz91YS3hsT226
H0ITdbU20mNRRrixQYVv/CLut1iaG9D9CYoctrZxZ8aEiy54pzkxASL66U/oAy9Cr7lxvXHCplce
mBHqZR3MSsAqvvxpzLakp9bbJBvUmy1PIYvlldO16dPwJRykRsDy4+dQfCJoAViZWngEPMJ4BtWe
Oi5SfOXTIWTexcHOA56MgvOrl4DbIvWVzdq6+kt5rHGBMJQ8EhLBjmKW6KPp/f/5RA189oexwyT0
U1IYaT/so4nYo9EnAU6Nbnv6OVZ8xEp7Xs57smXaX3E3Mk8NbNSSDmTdIa8s4CkJgxeWBsRAMXhL
HDN+qnn+efwqdRqHqDxCsUtXpmyqO8y32DxCbgpDGMcxnf0zen2o+nnjeYTI0R6Grv3XLYvxWpf+
cMWWmu/mgiQh7Tn9IYtY/jMi2+eNzO6xYpiPhmquGaNG3Yjh0kRLh097v06bRfkGUwh2a/tG0Mb4
HIBc5czC3XEjaxDxCYRyfH4uA5n7xJYSref8KDLGVEvxMjreLxr1/szMH7WfivW2GqbmgSPhGEZ2
f4uJeFHCfGVk5vGi8wa5OeqlvE2n39nwZ27QvCW1Wla71gp/nPEK/2BerafIrB7jCRqz5fYhmG/1
EcETSPBHYYMkrAHOL1umYka1tlwsJNDvUyuJr8mXCPrybm7BWU+Eo68Mpy5Opcl0JujxsYWOURLD
xpkdCCoDH6FcyFn3oUZzHYKX3sfhQgy3JlLBYFVs5noo74pmm1m1RTRu+Y2RiQwqmTFCihG7d/ix
ft5N1vLJXsb5Li9GvinC09KmwaeooRsDS35tUM1lxrVKgKR2hnouZIo8NRvY6E9Koiu3+CGDWxTw
60XFrJ3hclLF59JJmkPX9vc/heeUBi3xN+jJ65k6zzM+kLjcVcyUcRbzmJM3Sg72UjwaTtrgOGS+
SsDRa+pjlMiiBSeRpQdjnOrfac61Dh8FhnUdvkDHu+OAI7qsonkThsT4moXvDN+Z6Of2RmjI7UY7
PJTMpArG++d5Hn9jQCVywUT8RRpAcM+pSr0R2Yxqa8s9c+8SXjwX8aF1HQaYvjcfMVvIh1RlDBMr
706LNx003QNwjO9oYD3TWikjhaXEIEpIvLg1P4wBwO1nhtoZ5RG5sd4bQxnQH1tgPAu1kdnM3NgU
eivD8rHAo224mHeLfry3Fm0GHrS3n6O5qxUzE6Asl4jB30q5LTYgua1hsV5JmHGZIeX012NyD4Nu
vI1jAfTZKKdtkcqVLXLnyj5BMxdPTWJTLYwFKj39/MmUGzmvwdA+RUNEHlU4n5PUpfPLtk4PXfqn
VIJShrchiK4EgS3PivPB7g3s4hycc6XYMsXTOQtYhmA6ULdCk+uH+eU2QJfbdFiAEP7mJEBM460D
RLVuySvcIDRx94VtJlykC5ksuBZz95156Ix/6q2hQnto1MkdVh94zbBPm7Y80+mJXW7wXOo23Bei
zxCunvuMJBXXYbrvDubMFnACI2WRCzLnsTr4w6tnKtzMuN221cKJGfLAPbQSG13mbqOJRAOrufwU
75JF944MBzDi0d51YdfYIVb1NhZ0he1fQV4IjFP5iPqzPtaIfDewj/V+TJJ1GTbhWdomzpve31kM
BQGLti+twTiD44M16FKjGRbydLaU2DhrL9r/1PAs8UwmKArF7OR1xJulsV67Rr71tOW+CvrlzVig
XurdD6Y57ku17CZgHeiVrWV9xG8S7nMrIvSBYq/3o/EYFFl/dczaAXzLS9Bm+oluXxytegDePj0s
EcW/Bpc2XsdkTdXSPiSEfiLc1/GhR5xPmMb7T4kbdwxkNTm7Stfr6j/YO48lx5Fty/5KW48bZYAD
DtHW/QbUZFCGysicwCIVtHBo4Ot7gVlVWZmv3zV78zuhkQRVMEDg+Dl7ry0kP5f5oFX0sf+QL9lt
TFs1i3897hb6b8Nux5CGg5DTskwhdBYRvw670W3aVtK5gOMmuRsGY7hWjA2kHd1CREWrey0amN4l
0R1nlfXkV+TzCbmbi5j7Z9TnZZrQqmA7ML+iG2ke7OlhLJvssWcs9W9dyA/4lUCF8F8LQ/D1fn1H
yP6LLoS+2l/CENP7w4Ie5aDiEBKhh2TLD12Iaf3hQZ7S8Uu7rvVjy5/sK9P8wwJ7ZWJ1sLDCcuz7
WxgivD8MF/0DOhLTtoWBBuI//s+X4X8H34o/NRT1b7f/R94yoonypv6//xO6xq+aCkfgHdYNA76H
FAIIlv2bpiJxmzA3zZauNMtvlInQ3puyQRPhJeozGY8Mmvx3XJ0Z7RcA6/Bv+1uh07C/P8AKq7dm
HOPnokjzvZHSBwAbab9Vg1w1iSg/WybGKst1p5OneeO5sPl13p8p4c3oRjt+SLs+w6MOPtYjEoyk
DeP246UlwkNDc8AAUkw91L2esiqGVsAQ/TyJqL6MoWLUTj31XtvwQyK3dG6VaeRHOJ7xqtb67H3U
mfqyZnkJhqrbtx6ni/sTBvvRDQznI7Ng4uniLNglVp68qY650/w8dCjx2pJQ1ImQjZ4Lz3+k7ZC9
263sKeGm9qSn9AMYg6PV1AYCOEnyFmScxh79q+iLnwUmAUnzhh9Xw5pVPvTE5QjCduUlxI/++ZT7
8+YL3fHPSiLXHOcH/3i9+f77C9RN0D/Eac1XwF0/nv/zcb3NJL7tXOJd/n65+7X7c+/XGhchoiQ4
cyOLMtnio9R3GE4e3VY5LwN7wQW8w2tZm9zKkubsOsn7fRsTdnma4uL7fVvAiODkkv28uG/UOVcS
gRjgd5hfp5ZdeOyjfvhxU06yeyDbgv+S2TETkp5xmJTBeZQjJyOgvHhFqU1TdkgZsZh68drB+16V
AVna961hT7hMHhPGZ88PDluc2pi6coKZueln/rtvDfr5/lTXGB8CltG3+zYttIh7wTCeEdqM+iPt
z0Phik02dyEHCxGg5kX6mYYVwdpGKM5hFk84SCBzDLEzbLLAkOcBLxpbwaL62tBtBrvwzpyy241v
jRphRGTXMawLLwXcxg0PiS9+rKvNkObpBTB2Cew6zy9Dz9lWA15yKTIt2/gxHTy/s9LNYOXNZagg
o2a9114Gj3xzP/Z72GAoXTPK2guJOCHvpumXodU08j4D81K4GjN2DWAlEy9vPTT4VbKepZlvJd4l
CDvEx43jX1Dv2swai/BKp1TCltKiKyljpIYGiMkHI6ChEVvZNXSxQZBvVl45Eui8iquug6DTlikN
masCmcy7dVfKSEIxDNlT0tV4+Kx8ZiIxgc1cZVxpzkJXi1uTdyNrccDBd818t1oPVulch0ZTREDR
ECj4WLybq139mOw5Fn7hDUgYsaN2E6OBQDTEN5newqpPeT24JKHESTiicDtrfdVcHCOkLeymn+63
BBkIl/s1qoBw30fT19/un/jZkbtAk/e3Db2W5TuzI+Lq54vcH9Lgdtnamg/g5u9Xv2+gHdISaCXH
Hxusv7fCegq3nRHL358h40FsSoQcgCmyuQE1/wWs64EvWSJb3m/+vPC1PNhYHU7zn/fdr5kB0w9H
a41/bLh/NvTw1Ro77Uyn4ZXvF/cNXgqUDvglZNpfN+gawVxEGLW/bzASOqYqFHBU5mf8/NP9BAmD
BFK1/m2Dsl3ikTpQOL9twCwKum9MSb779aVyiwh0CzPd+v7yP79A07fx9DVCbX6+7/25Tu0BQnBc
YDh/f9v3DSxssIiiHtv+tgGUycT4ekSiT5mLHQ7FAelHLxxUVlJzxg8ZZemOKMBw0+e18cnG+6bp
gQkcKdLOZcZZMLLc8NRXvX505FSuuozUOl3UHytP22QTChNbYdvNwKTOPIVVFRVyldkJuu+moLnj
1P1zxiRmdph80bP24lGH7w2TsV1dOem2UjpevThUL3AgbuZoFZ8rdxD8mWF17VFdrXxw6yD7xJFE
4WM249jvF9VMZ2/pVd5v2TO5XZNaskKbmV4SgAfbTkH/ifMgvaAmQnBmTIV7IMvjdL/vfnF/cFOD
zFIzNz5BhXBDxIB6vrpWTGzDJYNoBqUw5+/b7hcOQHq8AtEl8VXy42L0pv5M19gxDJzhM9G+mdn2
hhadNAUAX8zofpp60YUlJObnv+5qZ75+EO5ZEsDNn+8OZ5a+AqrfzHT9+133B5lD+FKVMPh/3pW1
KHbKmdV/f/n7w/qYZpw5M/1/3qdm4r8xs/9/vkMzJwNgXFarn6+HHYuekDFLS+ZP8uP1FEkD2pw5
8PP17HsiAdEESReNwdKYMwtswgsqQgxQjpkrQrPHdTRHHbA4sTeI/iLl4363sunF6eW4LS1/RJi+
Gbs6ndMcIf7VHsHcvUxfZaOBk4rrcpsC/HntU5Gvakz5qw68SD0G+WvijHTyjNE8tPNNzp806KvI
PQ7DlL3WbvWh4izM0XQOBZ3PjYwmdw2qucf7rWx40uMyfOmn5tME5/sYEPFg5b3Aut/RoC5agv1a
/RWW3vhqWbX1YJdEe/R+O74yt+h3KcMHQiOnD3oV9ZcsJ3va1LIYMaiYXo3MGpExhBjEUbG/QjiP
FgLG0TF09KXKSLQGC7TVNM98lFGbvaTdu6xS8UqPIb4GdNqZT6Lix4XNZNUXD2ULTjXxavMVm6DG
rB98YmVoL8TPgGVigs/0sWZfR7+w1kMbx1lD8qnhlskBYgML3YlAYqOr69P9piANUAk9uaFueu+p
bc99fMTcNb10tmE9llLSUOLvThkdnKem+Dpmqnpu8fIm2QiEB8sPRlz+zt4ojW0+Ybe38nJ69esZ
66hXzNSKqngYSbpCqcKFGHB16I6nvxoJIjplcgQIKuPVpHOcGgJ/zSDtFQgFGHotQy1TE69m5Q9k
0w/f7n+3O3Tq4MWgX+4bVV5fbHoIwG2KkCmrbr2qtIxXVh22+/tN15cZzCVTnJwyDG7OkF2UouWb
lP5jb2vds+S9PTN2XqvJopwhCsvvhf3a9/iWvbLc2Ekl8IFW7iv/uWqT02LaNADhX0McwHBroI+E
rXaMLGU/4XeGtSJvlpIaeYfqxLiDDhiGx1PeR/oD+SfJZvRtSNQRk9fs0uRTdW68IDuYev8UeAOs
OQSYs+bqgggCcPbJJf/Hrp2NXeXWE1LpvegSJA+ceZjVMlS0o51GxFQ7RPae47cEhD/YD/dr94vC
GiQuUSivuia3d/117JBD0OKsSOJhW4X6F58oJ5oIBYiQUfkPYz9jTbDqyqwKeZunLu/lkYA+nTD1
ZGu7U4cemijpnvAgxhPNuDRdpz03OO1xVnxCYXRi3Q4EKpLFhmDt7jHW7UtSem8tXZHnnHHtHnLN
E+HkZNyFtNHxy1ytcpooL/E2eoQTVNP0bIloxPmTb0Al5fsuZn4OVRz9Do05sMGVybhzvFUJoetY
lFAgTe4W6zYd1YKDuKPT4MrFx55G7bYYOxtVZ3MOvX6jFXb2kQPhXpWPEcHEuU1Z3nhAcwU+ZNda
klKrmGpX+9ZXK/z9Z2Jwpk1cu99LH45X3AxbVamtGcKStVJbrH2/2IyYXy1YhoNNCy5TsNLtTY6E
1XPyJzcZ39FlyE3lu997sieJxxELOk7UL3jILe8TMo6vcjw1jnVzpaUgQTjvaIxXQzIAxspta4Wu
6b1SyQGFQrYJ1LCl06M/kDb1YNREigqwIXjlcJUiFoJltUaFvJTVY6gqRFI1k4uxfjWxCa4MSl0j
CDHvzCJbgr6WvR2zAyjvksZ1v6AjCuYceFRale3SHR9QbhE317YIgkl13wodNRdgIc6x7IYF1Pu9
h9JTVKPGnInYTrLL67WGQOYBnVWXDf228Ox6FXsiPqXd9HXW2KmZu2vaa4S4ClUR/tJOXEuRXaLa
MRbCg1GUDuZDWU2HMoFA67N4JiCvWkllbJo4+kpwWb5MevWiJsbYnhkyZBB8QTFdeL4m3HdodS26
h6YmN+LZRAS4wKVcL11VnSdYSgttrXBCJTVgsJ580SJBxAIXw2vFI0faXToSQBa09kCyarVm8ks3
sSU/rav2XkuFURBPTPZsdD77oF5lKg3qSp0UuNrYplHLUVz/4LZIhwQtwd5rniSY4cxS185LPgxh
LNYeyX1W22hQeANc96V40BHPg04+JKkPZEkUyC9h5Ltu0PEhhs1oTPUm5s9bCXZQO0rVggDaaFue
8ZiRMarzuIlDLXtxTrRDENqgQ0AXWhjDsCnunwI3aE/js6OscqtlIlukDrG1WWVhJyXQUTObDyKI
PxlenhCYll6srsWuzmfE+ZsimCkDbQkJtl75uamtOZI7i5AlXpbpS8OHIwH1B+Sjq28RcdGhLr+h
xkdlVOsZvxoLTW9IYFc95AczFNFWG62b8Kst6iBMt91kLsdpMl4VbB4ZVQGqF2ofBPDpelCQVwUQ
0Ib278ZkFrZhRh4swZPTiSkQhEiNQ208GdGmTtGa6vpwDNzBPDfTFu4epstxKvYq6V6CXGtxWFQe
B6t4ayd+8kkaWrwGa0WxRA3pjCpPlyJncTYWVAS298LKhl2RI+sNce3g6vFNsgpk9ndI9DwiNfWj
1gwTbZ5S7Wtk2LKoq0PvjrSJZMfhyBQPhfOY+6o8jZ79hKTQZJCuvtPgTM9WUDBu0XO1b0fkFCNd
Ab9JYMZo3pfU9/Aehgaqy3pKd6aT71yJE6ez6qOnzor5L/ZgRrdOjYhm18g8/B6HO/yRMyrPNV/a
FCdun6Y5zLwdB2UTa/GxNzRrXRWgKCEAdPj+zVNrjVBslXlTjvw4pYcQeY3VG+9ZD1x2Qm6vpG6d
eC09t5hgh5QVqqFBIfiqtI7/ieWzA4Zjm3I2rYeTGYwXRk1aVmiv/kSuUe1oJ9BD4Ns65qmkWTev
flWRYk+6xcq2PASzwt573WOTTsWxML8OLqB5fsjOyuvZG2Wg3EPXN0dsgvkJKSPpNG5+SCInXhN0
9tKl3lXqXvBcz60wI3Qeuhhxbann9kmWWID6ZtBR3zc7u8czY5WgZ0j9i44BHotE79/aBI2O6QHJ
BtSGvPKLlkl9F9VtRWOh6uTCzvVtGwz8MEgrRz3QEVXWT4+x2J7pHdsbCYtoWaIlKGq/X0tzNHd+
zFAKJoWz9pLgk9Kccp+jGq7SlOlt5Ib8x4uLGnA/owNN0Eqp5zxPq71fG6tqGnEezNSE1MHP7gfm
p9Cs9IurJu/g1cMF7J1+cWh/2Qt/0D7Hfhw+Oi7pUeHQ1CfSrYB4aZZBBOYkXg1LvPQOEi57bLXF
IASE/GD8pkA7+oTcXBVNspNPwLqpQ85fpHBZDjCKoZ+UAEwZjs9hqPa4HZFAXScrvDowVLZlTS8g
GICB1UCINy3fWqzDzikDgh4rS7u4bcSFTkTrXHfznwX331bgztw0WJeZB2vC9akBEGRsorh/DPLx
3ARNePXyb2VCzOCQZNE6LTs00zolvzG8+2ZpH4vRwWYDFXaRecabDyu9rhHJq2qwV5rNYTkChWkU
Wr+SRnolv4RQzESwWnVx4kilv/feXpSetqwdQnrnNh29n3caD4VfamDySn+lR+3OQBWI2+DFq/QE
7BBUqM54bq9pjpp78OdgHms2rEjgtBU8joCFd1GTDe/xWqbzNYYkWvKlIGic3q3M23S1/WIazWs3
2v5eaiHyKnN8QB1WnjRfcHCYr1HB/HnNR4Ww1HMw+T820JhBpT0/5n6RyLR48BDVhT83/OOqGJlN
Vkq0mx9PcQP143n3m/f3GwRB5FZnv/18z//f5wAbcazA5NGA/eXz/XysJI4SFA5W/HF+G/Rq6V+f
9O+3xWMTy8BHATX/AX/fzWrN/rcXt/kxczH/5czloe2+Rc0/jbhYa/8auFjuH5ZpONLl9GvPM3VM
tT8GLpb9h5SO9Dj8W4AeDYtEkb8GLjoWXUZtnuEIeDJYTH8OXNw/pLBs3bUNgThYWs5/Z+Ai7Xls
9zNrhNdGsuJZiP+Z6eGsnT9E+eX9McqDeT7zv7IyVwEWVoLOVKvvkIgyYhjBUwUR570B6ERfMMNY
1rbRH8Jax5iHQR9tV5SJh9oNUPHEAaRf1R0Ao3cHR3e6w8+bCrzgSjdjZI+IRKkZEJQc0vnRP277
mb1NQ9qbGtXOIZ8UqeNkr7UH07MIoXhLOhBVcAg7k3LcGT3jMR8AH8/oXNeOAR8I6xnDBWP4CV9P
gbPKsvHIR64XrsYIINHASQhOoA+WSMXFLqpK4Kht+k3mRnLIgtZdds+EJHjrRJlqG4R0lDX3eTS1
fGVGxVcbV9gmKyfq36BGPIpI5iaz5qTTpSAUM73dPxhs3NchcPSPrYLnUumHLpfODHzp5uRSY5Hk
FHFUqskSMVa+rXUg+YHeXAcIw0tXl3TDOOqBl7uFmSoIdBmTJRJoTva6n6+ykkVtoj1rhrXtE+Dc
WR28ZlCDzgkmmlAfEOYT40JsV7jpyGBhxCCcaxNwrKR9sc0K8qZzak78mOlDWLEwBxWfbtPWt46N
IsleBt3BzvtrXUPQ0Gu3W4p4hHfpTfWlIDslK7tH0RC8S6bYfNhiVdD241mksYNYIoWKEJjJDWZJ
ULuLTCuiTRurJxTnHqpGWLundEzNXcbACtftOB1ocad4FroTrAPlTTtqrwbJWLmlRHwcsy/4c/la
DCgLmpKkhWOSYDlKC9SdkKx2zUc83ckuZe0J/JHWipN4ENPoFje0QVcMuWB396cKej9Aplfk+psG
tPfStdttXUuycgaK6MBPX0Li3ZWLK0ulJp7FSB3LOJwWSrHWcIBKubadHkdHvE2jdDc+FWbbgf12
Ke5WSYig0Z7qj0FRbOse6lIxNRMSeWDiRpuhO0Lr20scKj/+EsofVgautqaMb9e6f8Aa0rJoLM1F
o3i2kVLUExuxs4h4EVbHjGCgsacQgBpUhDCcjIsWEOaYVelOSflhpKu0siYTja8CbBJJsZrsGeSM
iHoTDR5a+6Lm/DtAUR1G4tUpycKNV7rHvLJoYxSsELqCbBoSCNCGSOtk8KPeanF3BQzGlKfICe4Y
jQEIUqfR8WAwMZT0xAKX3lPglUd8K89daNlX2dBPDpPCZeGnLjk41xucJWMdp023VTr9FZBGEC7G
Sd9WTvCts9vDWGfGwUpEt7KNclrMppi08Y73i1IRNePU09k1JlLoyxaEFdDSDjPqU++XG+bXMcbc
XDykTv5KsxkzDGt3Yk3KyyBW5LTI2P7CkrTBJxmYe7vTUB4ktGo1TyNJsHBDHN9i2i3CminbpCfs
k0ik+xaqP0VstE3SL5ExIsuxLar1Hu9i2lTPsAWRGU45wjgXk+p9P2jwuG8CejBeQnBY05ktfV4a
1lK8dx22OMPo0+3kUJ0JWjtDpqxj544Z0kMkyo7Nx8EcAHE61a8+Y5tT6TqPpSiKB9xw8TL0N4JV
v6U4UPmaCDZVzVqTwslGeeZCU8vxgWKrWmOvZ49E7dmoGxMVRKWxSfbF6BJBrTsR3HTT2eBJDxdt
O6vqLReCPzAWM0W06hQSmbH0vo2FeqIXN5CnHa/RH5vnAC7QgYKDPIKpv9HhH25Vmkd7Tmodxi7u
Y836tch648Bu4m0DJq6kU7ndrY/TdqY8fnR0VQMXDWtoWwwHoHeCw0G4c4Anpqmd3doHkROJ7Whg
y/OqaZCDJ79czMuHyK8eHabjmywRmNQM5kxNaeCB7qyNQj6Z6Wl5Tv2uPE94ueAXRD370GCsKxs/
vECYCMwTvrJDCzCJoe02osXJ0RrshTJc9oOmbUpULx/xDuAIAAgoaErv6j61DrLuGZS7X5TVpPC9
YEzUqauW/oyEl6VjPBgqfqrnjcrBGU9/7aUaSOLA0Cc/Vcm+E654p2tUrfmldAdX615c6PMn32Na
QwC8xUJbEItBpu5j4qqEeG9PbktwwF2ayw9xW5+mqY2/tqZ4l04ZE2Q5aJsoIAkI3V60dCpbv4FK
nDN6Wm+f25h9GhOeqoaEiREQqZUSsxY7O7tOY+9weRmHorjUbR+e+SvsRUg3qOMA9kZz/RzSDsrA
iz8lRUd6DTPDi1YLa1/UerPVjNE+lqJ5KSasHaOlkwJSLUx3ZOnYsYa2Ed4+mgHGaS0Az080Cixt
ANKszOAuEnm2LYZKcq5xBFkqMGNzKfKLHjgPTeMBuiAU4JknlmtTyVvFT8qj+w3HaQSHEFhTdcQz
5C8zxwa8Od8cdY4eKRYiPO1ZfWSXwgl6v3q/AA9PZMngbX3dalD12eVqiqJebKi/6qPfU6vn0Oux
PjTNMZ5EcwzM7lth+hYGEe7K0qA9JqVp7xJHPgSTaZHVUU7tEWKBxDpNdeJH6dHSfYIBiO3clK7b
EiivgEXq90srH2LUHMPNS9FMGo2Dp6Mzo6Oe7wNn9D9VqX/2JLtoXiQftdKx4VbitQhVixe8KeK9
yR4GNnuKT3FniiWiWeTJmg0dgMNYGI3+ysmydpt0UItcCKEnJg2AWDv6S2WwV9qUnBMrhPknrK2r
H3W+wCMkLqQbETC5pmsBkdeQcJt4AvZkD/raSXsiy8riqvsWJ9TcwDtPkhA6uLPf985t8PQdkneN
n/c1MjpjHcKuRFcQTOsoH7Qr1Yq2cnzD/pFo+Itc6J/yIOtXDdpcrNpUq9IzKVcd2xK/Fat6wo95
SvmYZW0TlWK33yotuzWT2XPeKo4VP6BNlMkDR0K1ckTS7UqscytM02CMUv+dg8KXQmuHowiaXZaG
wdptoPB3znDgXfsdHMi3MKw/gQLWCfXAKdL3cNRgdR9ih7rHsrVT2UzBtpnjgCLE6V6vdSv0s2Ew
p8cV1ZWaB5E2w/Xl5LxNWROvNI/l4z80XX/qpv75RRjyP5fttqujxLJMsgyJ4GGB8M+yHT2TDIAg
tithF4ThUOltzQLO3MBI2Cp9zqYy6pcyAROruT45UjY9Y0tggPIVv2fczWfkKAoMsIkxHNLakiJj
p2W6Rt5RtRZ4Cwiqj/0t4vEeUyZUQqttYXybn/oCKEhArNQiMYr3ewUDlozdyawg+qBlXzox/M4Q
R/xauPF3CjHn3Pnuq6636bGd9O8wdfJt4UbiUAgMbqa57TpDHgIzvQiVFB+jvt7loffc1i1y4wj9
taHCDw70e5SdebciWLq7jHq7RYsZPZQuHTFlWi0tXKIMa++9CQZCnRr7s8Wk2qX9s0OLzq6eYL0s
gGJlRSs3RNi5gHsQY8J/yQ1ohDOj1JN6TX0Rgx1KuoXSw3ZnjqUNCYvu+D11R8hzjdCXJmyztumk
6KMeLiOMAC4OXMS8tOLy0N/ZMa4FTTM/S8usFwCOiLbIgEcaY7sYFDZukoU89LdzCrpmL7ECLkWj
x4eoZbbBiuQQi5e8ssu9Tejf2p/UE7ZCuUX05q/tomsWIPpx/xVhz+FEXekVjPBCE+Ib+G5pVqI5
YFawapgJLPF4MEEXonrKneGD0srPZSL4OLkHUbh8qyTHpMCy+ZjSek5JByNzYm5fap816xx7A6oK
h3SgWZkQOHQ9Y5J14BC6Z0A74SkTlDt+9NHB9/qMTX/ZItl+CNKPKOTQCYgVVI+KsSBVb+LoT8n4
LdPoIFl+lbyOuBT/9U9jFjD+tqB1HZwW6BsNC9XifcH7jwVtapeJ2fUhNtwGEmPl81XpTng1SDoH
MPsssmRcZgEWqg7j8pIqoaNXHbmQPIeich9kN71qOFGm2rEeZTv4G5RDgBlkwHTEQ3eyl3OrORn2
fpvi8CCYYOqgkpjBc0oAJCZdYJETndNU1CPuhvxVFNlHj9A63DbM2Do3XRj9wq3wohJ8cWzwTFEM
Zg86zPZFTz7aypDIHRUBJ0rpXw0OAYtYYOaAeo56ESmYi3y4dMGVtK65MRPTWvtCXOKA4MV/i2j/
bOggK/2vRbTHKPr8nhf5ry0dnvIDrmbaf9iCpEvdti0dGe1fDR1T/mGQ1kpPh4UhbDAhfjZ0rD9s
mGsIkAwLOO99059oNcS1FMue7grT5JQmnf8WWw1R9qyQ/UdHhw+GrlcQRKsz0+e6++upgVW8WTht
QirkqB3C0HyoM/gikVecWmdKwWyACtL8ixNJWiExwit0Psk3FobeV1Zz+UNFwMhD2Ob1hhp1OOrG
7LIf0A7oLJSV5d7cGsOPY5lxs0IKNK0bqEY4zAgWymPCjYSmA/W2/e9VkNBeRsMHSJZJkVF8wk3y
tfP1x0lgGetp0YLbSr9zticR1jBoCzdjv5Gj5u3I+SPmNNj3LUqfpoveEAUfPFHgDGw2KUGlnF5N
Avuy+IaRsjw4/GgYWqdVSsqSrSHwnF4GnV9nZ8bDqiRdas9rgx/XgnQt4/zkFJyVDYxf16611S6z
8VHZYKGwJ5A2pBfTF+b0Djmu8L8nV7HRMx58AcIGWk0YEuzmlK/jFKJssmT6VJsBGsGgVBQDoHt9
nDT6xDTW1vOHiFPRquzlsw4m4tUIG7HLssH9UIeC0PRMMOp0En/u+5RXpXnfRKXeHJXzHlaezuvN
kzSak4UamSOCxfi3V8teHwKwqvY31+78XW64a72CGUR/HrNZ16ZUHTon3aRfD632uc/Lmwi151HX
FDCEDMYLWtJV2GffECV9ATQ7rqaSzBn6w7dGdcfe7FeDHr7EirNCzNA6KmNvoVjxL+jMUQj1YUIV
2jyF+tQucIR/r0sNr9tQTus0VSWnOd3dY7z40lnmYdRgsXiqstZCL4kniQCp+nF9ZLaW7mGWfemi
aXgOVf4cYvHYydSId202fS5ymgbFzJFLo5eRRswiKeV47ItJ7QIDZXIg+nec1yMdviA7mb4GD7+x
34084gDuV9G1kXG8noK6OI0J5bFvB6wl3M5aUP5/hUqhHTPwwZhQNHdNZ6kje87JT4MpmxUxhrQK
mJPto0BHiVAfySDf97qubWnQftRpLz5nrk1RifQFC2o76uscGuOx9SZFXGfAjBHPtTy1hFuudEas
y1q58kYrbqB5Afi3aHS5ToFVbKSRkZ9SOGCYSFEhLoFcvNpgWGKzTt5WLeGHPaK9g44PbFuNMlu1
vXq20/SBndVlVdlPWy1yLdJagng1dEx7PbtsD650wodYJW+oc+N1KOmCmDiCAse4dCK4YJFKlj0C
MqKdmALXgf+5aV2LE7b5ra2RFOo6jHAPEvNDNhHe6git3mNepRRw+uWUmUzuJofwP1b96wjM/ApX
U7Q3c68/OJX4loI543+xanQnvUqZDctJJM1ToUjTME3VLrWc1/F0n5EdQ+ayJ4B+RNjsiixcYTud
0GY22UdTNfKjZqqAIjx6VE3L/LGI5LI0MIpJiSfLzO1HFoOfhjr5Alf6AXEBquf02jUG5liNKWNE
IYhfaAzbTZ5Pl9Ij/qJnVl5ZZOip0elWeWZf9Sp5r+EeeWV9aZncmsJ9Eb7PALPHzmWAYqLscm9O
m+4aBxVPoTUsqzFZ7DqJVzpDgcU6Dky6VDy+HfJnPyhe2t7Cd9kmGDATRvpNP95E2RGCLKt6F8+D
wd5uwzVU1gIORrrLGmjrtNv4t8DkpcsSJce6aT8MNRRupx7jnTCN52rK3+CT0VBpSdEoDa1YSh0P
f2W/Jqo/uD1km6R09oOtP8MoeqtDi+gPVVB5pXTwVSBuXk/EchISjT2ZzJphRn8FRJguwDScm0Lb
6WKkCNGT17jC5C+iRxwbL6XjvYIHGkhOofewyGrrUhJ8uijQW2zIEUI2iXqWRZMZHAy3enP14kPV
2ZfW7r0VbKvPQV68KBUfjYQKv40/wyyulxmMXABD82/U1Y4jPxs0RsemLWA5FzhUiZDpl03avIAF
hMtR9ybyBZZ+iNIWZIZgRqs4XrbNp7zwSUuClBPouAo0QpiwD1BYjTSKq4rXTxprE/fyaXBNJoSa
eh84GS2I9zoVmfM0jeyWddy/NH1NVR6BGwDc2zD0zMttEbTRxrWZZaouJ1Ykw40+mDxMzhSBlh8W
1rYFzHkeMFqHNumf7Smz1znyo1Xde7AtCZVKQo6YIS07QsezSP9UDfqbEVWMZDSIUIn14qr688gp
ym+93cSUjqgXvsXqg9fI9yyd0aCtNFnElA9xabDzph+tIXGYWPpbEr5K0JfNTXQehPfOeawTpjqQ
uax+pPAc4m+Dm3wrewtaRvnNwjTJpFU/cMjIHiWiB1IYSV0Y21NQmeLFwJSwa6JBPNqWBhKzbjEs
9Bs15OtoaPcJhOt60BF3FlDxEywVo+0+Dk7VLfvAJQky1G9dHDzHsnz2NHnQiB8bIoduiXPFZ7Eb
uvBTLPgX12F/M+zg3FXhMzbs4CYt92rReQJE1XeY99IlIYuLgqzaqSZUpphQsNuYyUVufU9SeD5T
luFIBgygRW+lDe1OM5o5ems4tXFB3rZW0eRCnSWz8C0f/b3bp0TewuSzJNxtRjsFfUvLkPtK/9Cw
hAtw+hGdh+AHfXzuHebVUUWCJuELZF1m8ApthiWG1J4cmSJ1rMeM8UPW7qKJasIqunalC/AXo7e3
WIPbrUVDnbRbEd2mQf4/zs5sOXIk266/ck3vuALgGBxm0oNinhmcyXyBkUwm5nnG12uBLamLwbqk
uh+6uliVRSAQDh/O2Xvt+cAxvWnurPJxQPGpQxfvz3ROqDL/jtnGi4YbGrNj58YvUR2eG6BUwrc3
qclpr0sJtEtmGnKKhHWbOET2V1O8Ml4U/d0EbaGW3p7KHp29uQeDDKrqOkJz2ZioiAzYhDHxJaYH
0fIQdke7fUk4wJCgNuvTc4ZFpUweQ7en2L/vqGsrRTjPo8eaeEBATXOZEPQKdR8uy6wBPOrXsFQL
C67Ma4Y0Ph5ywuX/yOwWKj3E7mCWheqyQDYVG3dDAtoEidvMBZ2vaWRua3Imil3dQS4P4mWJIMCO
nkedyGsbDBYQck5irftg0/3LpxYNDpcmMde8LisbymLby9mghKs6lguTIIQYU7uCZP3YFccGCQvB
XSsMI4sRHYVJaGx88KJ7mq6TmOqAQn6rDw80X+ZFde1lYH+681Bsa3Oj53C/83Hbecm8yeXa7dOb
yBw3VXYDKAr5m7qGALbIioNCWTLnMRBdSTcloxT7m1QdkKLRfsRbMKr+OoPbRzPSXpFwQSSceG6r
pyE5CDRxPdSeWL5mmLhK5NhKTDAAvR7G0W4sWRmzZzMNTp2S39MlXDSQb1uaQnQD1lZ27Sl7N7FX
FQdBUOucAZMNOBtSJVEBF28aBBifykbjvxr1vWzkMtPY+FMISDMWnAHCgjDhAb97bJ9yto7qQKZC
EGFQeJTDK+WPmQQWQdl13nbjPM7tZZRWyI2Zi8OGXxAyiHncIcGDkTEvepqrFbqNONZnavjmgE1R
xxCVVXMUqjHOMu515kZw6Cuj4viMdd5+VRpzxjEdlRxYNZ89ffDHmjKLeE5l4tAYe8sCZyvp7yak
3NvQLGK+1S59wPBEYTqY1fxmKxe3Vp8/wUtbwCCaF8x8skzXMSjDHjrIYLN8NrcpqyRdpJmGrV2v
9S19wk1SNju9/dOmD34E4/6hHp4dJb02nG5Pbja9RnzLfvIGf4+YCQ+kzvAS2KSmVIhIZXVNPQ0Q
ysPgGOtWhkcfBarXBbtAcde0nd6wEj3VWr0aandZdfBdlJzalffiUXblNLRm5AL5jKfNNBR6a1YY
YDLUhW90pzJ7DaYK99TdDCEbE7teSRJ31SmOuSYVIJ0HOe9S8xRkJaMZBUzePXPGnAHHnIUAQkhg
zIhMqBhaQ0Y7Vbwhq5vpasHD3qTOVYgFPIvtK6rkC2uKPEWHxC1mzLkKBf2MIj8Ig5jq6eSrIq1o
1Y7+L9s0QNUk735204zlJoTroxEClMREjbjzDopxkGUrB5qKSRm2J5CdgjdqgffJIYGtXkIzHfK7
GM3zMBy9MF7GCTYYjmJjtoNLR0zAW+QqJNhE66mEPagrLF1U92w4G+QzpuWdA8+t68kJCB7rRD3b
IIJCMSfwYYb+YmUDj2y7Q5BcDcQwRENLeSbcluQkJe4vvIE9vh416hcRqVUlBngP+wXmjM0w9ARZ
O+AmQNSJ/FdGcIJtPQN3BUB8Dvx40SjFozZqO6ED1BsODak9OC0BoBGgLO9sgpdF96suIOT2yJIS
SCXqH7XvD3aWXds46qmaLt0aC2g8nqOmhR1FluaY39Yo2cT0mEfxh7hRcUwHBXm3QQRUS1fAHIe5
DWa1ji0AJu7KKtJx23ven95O75XRAhCjE/6OlZQipPWnjL1d0WAuG+Ip9yi/oYtMagu9N7K8tGRl
JWiyyorkHarXs1ppfxHWuOGoiuK+PlS5+TyUf2ThL1W66xxX9rql3IrSf7JsKn3MS6wtJzMyr52K
kIORgw1iwixTFgo610bxXutOuXeKlES+6sCaej/Idtn4ki0rkW0RQgI7vaukugwVmymgBezU+93a
tFrasvqZhPZ6VdjBkvhrUuDR/Lsc9Ub1lmqnu+HkdgZWXR+ipntUnWztSGWv5t3eyxtgd3BMah15
L8OhJyAuwejPIexVhOYjEPZdVlhbihS/lQY3QKm/JLTWU11Z1/XAEct9csxixy9feRxK44bFtiWb
pSYCq2oWpsj3jl4swrI/Wi6wh4FzFIe6UM5jitQLh/zzhVbq971wWUqcVcr6gb/KgmGetOCpyPEM
OfIRVDeH5sxQZbGaNtpo2dpkpZdEdKp803Ec3LRqd3Tob8zD8FZJfrVjQ0Hd5Gj3yiIys2o8XwHZ
Y6WxYpM3D6J41xNg5IB7zVTlRu/o7dvvrVTZppH8F/s75H/zqXhAR5/mPW0AZM9FhjdX/WODbKNO
PDOdHviDi4rWMuduZL+gdF0Grra2/PLGw5rBqsG1pP/Y5uJI2ho1eI//R7dge/PEz+ZRjPBEIzMz
s5866W1Gf3CvaouzZQUuSmO/q+jZm9kwf+Rwn9AECMvdDRIum1c3125drY3+dw7WtMxsjsbV3Cds
R/dMOtkQOUufpg6nH/XFBqUV6PpLV5vrRqvZo0+frJgLR7tyOpIRKU9grVqM2aPfP8O1vUlyd10K
t51njnfrAmewTAnuKgwgtBg3RmWdFVKmEoC0/VHrdaiscbjQwvw3yvbNlDSjWgvP/ZOIl2kfouiT
ibqub5PoPmGWIhA+ITktoS2fpTdDrVw5gcGpoT0H4b1HMrDmTVwjWjP9umqDnTPeiwJWx6Pq3/Te
rQkifrwx0HK6VfcQwyRvxE0b35T90jfuREWC0aPlrsxSYcf3ZLNkmHBOknXfLEs8ZdK5D5n1fBIm
h0ctX4f1VZbiWrniGkQ7U2B3d8GYLkXENBWdpads3OygayhqiIcq6nmePoxUjyygOIrcq6weecEQ
KbC1gbchU3UplbWW1wuBCMqoxlUVhkfbcUA7w9yC7G9AsSxSd2cCseOdt5GJYI6ChtLNgJVcjTlh
kK9G80caJCVhUetUooNLKR+9SnvNWTJTg6Ane9LPmI+2Jx9IzsQHRHV7PHvpDvfkslefyRumbz55
H6GYg93uZEIWpF6dOJwQCG+unfRB6h3VqaUqlpV5lyObjra+CzGGhcCkEKgTM8c6QBlFktsjlxr5
kH2p8miuLHzK4bNDxo1o8oUf31Vps5fwq/PqrQjIRaqJ56RgpA3LDhR3RI3DhEmsE1nMpJOHUGcl
iErh8sIBZY2cEQlBR5mVNCIFJXfvlsyQLrz+GCQpwDkCUk2EGXvd9VdhEC86uUxpwTdIUEPyWxu6
TSGhALMUBm/mB8tK346Fv8a+yA6elcrKjgqwOtOg0x8Q9I596XHUSCuqlG0chQC7rVvHDPbOWK7g
FlCFfdKLuxAc5oi8wIycWQcb3qufYrJXG3lQBWFKcqHam1ZfGg5YdsXCr6cTEpaQu9RqJNBth2Jj
05nwrsue2OLo7KsxwQjmLpPk/cF/taPhKnbNSbeN4htTleU+q7Xc2Mban7aNyE3G8CUn9Q6cHsYS
FNMIWrDK+SMIrwRwIDMkvcvJAdPEyyJFTadf6+FT4N07aEPoSu0N3m6lDTYpW/2iUq7Rn11TLRJ4
TJhLZYf8QlX5u0wjWVLXUgHCKN5gqEcSQoew0CgJq3p5I4T5opWUuFKT8luq/IqsvtpWln+P9htr
jykL8MnhQ6FHhF0Lpt12W8v6DBwIHGe2KOuIkdXXvw2V2bQW0Z1hN4ui4lMFg0o2AGmIL3JQ07md
ENwkFFRbVY82rC4Nfe4iNNz5gfq7cq1Vggu3zje+xYJomAFIPWwQLrgXPwj8uR9a7qFQjIaCfbCK
XPUaJWd/3RvauFUDQpxBzRYQMfy4ngOJeTIK5R4rBX4aWx4jBZDwQMkbLTJh5VF9Y0OrppkJxwfE
e8w2L+wRFvXGO40LTsg4NKFAUeN2A+/ZDqxsRoDmOJcZMI2ErIwi2maxilAmXpkRsdgppdwxgxrN
ARuCgpFlC1gBaPVDUKOUlu2F0aHV7IBD/hu9qdNLW78X/+O/IyB4y/KhDDy//qCN/POn9Xt2ekne
q8s/9Om/AVEy/QyzZPFSv3z6YUmcUj1cIyQYbt6rJv7H7/8/f/L/91/+x/vHb7kb8vf/+d/esiat
p9/mBZ87TLpKJ+m/bkrdvjS/g//4X+XLy+tnusvHf/ePzpRp/iedJwtslGlK7UMc/E+6C1wMzVYR
T+hgXqau0f8VG+v/qZkCLbGjCXTAiCv+n9hYs9Ah21R5WRGlJgz7XxIbiwvRAjFEAkoM+UKaZRgq
nJnPnakxbsjyRjQ/Jzfil+Wy9IECtfaDVmPiGQ1rg7veX3bmiF7AB75mgs+YeZUO/QOI4zYcFahe
irIJaz0Ef6fv0UBi0wmq8+DR+QfoSayuY7yQ5chYVr0KBlTtH1SCPZzOThZFOqQMzQiuZtyoeDzb
V9LLjFUEzWjZcDWq8T5OD5ASf/mm/kav8SFM+WtPbvrkpmVYFOlVODryQriSlWOcFcCAUVmgCB0g
eEJCVvLzYHv5CpmOt3JSaJopld4kYXoBuwFpS6PE4Qd9udK9l7RS420+ZCFzqQezpmvLA44fOS88
ZzgHFsJpcyj339/39IVc3DbqEoTmJm+/pRto1/+qMokjvAVR4EEmM4ajQG+3S4OEUvZI2SkiocMy
8NmNMSGu31/X/nJdw9ZsqZOuZMEm/2BR/aWHX4cKVVwjyMDSCmPVucgmItmtADE3x7Db1KG5/P6C
F6KBKSDLFqaqSkNYvAmXF4w0P2ttn21sQarZtlUWenFN5g38fgxWPzxU7eunMw30/pgadQRNEJc+
P1Wzl6FZhQCcA7f3d2oyZMe0Gq5dzACEr2TWWZ+iWdsoU+8N5MZqSrekbi3UavpTE2rqFTlsm0oR
VPryCCEIMT8/jNev37tN/9bkS9Btk17yxR3SkCUEmkLjvGYTuLWUwtpbSbYz2raf0/WJVplXnDJX
hlfffw1fetcQplSDRoElp3gyIS8u3E76RQcTAvUKOJr9Ix609K4WTXJnG3RyRGOcNfns5Ypx62jO
o2tLY0ZSUjmvjSy+KQb2/YlZRKuPH5tWjW8EBQKv+gdd7L8Uov3NVyht1WLSdBwLd4Z18WJQQnT8
pgKuWI3EUDpFkh14M96dkkaS6uTDTBscFakoDeBkTRJACspBHZdlpUV7Le0cGiWudlO/52Z2V4W1
XH3/HPVLDYBtTFYONABIYcxpUH8eYpHBOcbU4Fx4otnraNTWepyTM2X7+rKCLDWjq0q+u1vHtE7V
9yxovTtXTe5ThRRoq9OqE3Kw6pSB75sNRUnrz6kpDZJ+s006gaImj+jzlKbYYadaQsxaFdowEKdA
QYj8HntlRGRTkHBc7Cv8GN9/Om0St32alhgiyCtsBgkJcqwmnz8dOrfcsQYj4byBc7O/7RSPfAi3
W3g5hnsKEV6kVe+NPtOxu/8KzOQhLVzlLhyqw/d38iGzu7gTYvYMBipQVxsu3uc70dl8J4EmEw5K
rBuOsyOi2CHPWL1j2iR0tkGMZWbKwVJM5KVO+suocPcCDzyMobKCBZ2v3UhE59AhQ0R3xFNXdzh5
4/ZkkC1gWGNHiVr4Cz+tMGRDFjn3blqsKk9JlgYV1kSwJ5dWj9ExHOa6heyw1CKP+B/9h4f+8VEu
PyrLl6YJB08S+UWfP+qAa0XH053M0b8QM8wA2xIDtqGlPu6NylVuoXm+105hbNiqrbJAMdj2aS06
QFS6sucEpdLC2JaIiw25HXTNPRlUHOCOo7PSnJ/u10JsczlIrAlZp2vThoP9y+f7DVxM9ywa8O37
8TpzQGtqlJ80BP+zKMjdU9tG3qIAm7rBfkJVMXL3LTkaaz0dx7U6PvUQI54zsBsrpKj9XATaS0mS
ya3mmsUKOeOK3bm9qQYBJYV8QSrUBdSd2MiPVRZZs9iw0Nh45VVuh/aejaW9r8I+3yZ15D9mZOfM
cRPjT7LVZFZHcgSzPOWJpR6wgtKHD1mksG6NHoe4IfODNVDg60VF+9j3w20YkMmTtm6y0hLyMnzd
emizFnVl1b4lNpJ+189NuqPyd64qwa0vO8QJAAPAuOe3shsoFQG+SKW1JWz+h5GifdnmgQpkI2kC
pdMEy8fFS1GlJn6CYIKEozQBgE6OkPorYNOSJW372kKConHWJXuvpSPBrohN0SCu1JwjeRK8x4li
3mQK0ODv39XLWUPoWGRUZm1oiBY35lzMGkNlNSrHJjreI7XNfmqHNELFHou6dk6gO7weLZUU0M3N
OA5HOk8lqdbvhBxDzm3a1+9v52KJne6G/RRbDl2bUiQv7yZ3wtrXG5pqSa7J1cBxiUdGkbBchaO6
HSIFIYOV/yCg1qZH/5eXmK0/8nBWBROtoirYgXx+KUy6bD7+W39OdrdH1l9LJIBHV1Wf6LhCaV+y
Tg83OAnabZF6lA/4A99/bm3a6n65hekGdPiTEtfL51uwEo+R6ubBPHjRqCFGQ67edTZmL43q0KHP
06VGKNqitb07W283fjtQn/z+Hi4GKE9BGNKGM2mYBnvyy/WjMu2yCwciPYTS/XYRP9Fpa37HCLF+
2CdcLMPThRCqOxM11WRDZVy8CVQstVwvKRB4nO2HKHrAjz1PB9jUJbwVnFFsa6o30bqnf/kDWpaG
O1Rw9Ulu+PkZd2o3qMxlOM4pTi0+PmGsRJSpp8/6w6X+5jNKB9EDX+m0jdYurkU6qRlWwiIWDvjA
HG1PfzY7M0Q19agm7ZOBteVY4D3ceHFAVdx05SnTUWAhSx9+NTraCuHHr75OilynCaxHtFOcg5UH
5dGoen9huJ69KTKo6dhRnAMEq7VTBg6Kl0BcR3EdrSsj3JEzvPJI8dx3bAEHLwkQhGzqtJC4wjqx
CwpPnmCOL3OhkMYGVIHXjSJYJfoJbhZNIgw40XjFojqHfBb1zT5KmjN1tGHekzBzXQimYl0fsdtl
CgmcHhEZ1eQOkx+yKhm9SXZSJ2D140nJ4/GHb/TizMBIQsxsGZhkVDSnlnUxksgWkiQLUA8KRmg5
atVfY/qhrCwfEmAnSwfl0r/8kkD65e1wDL5T+8sYCsA09+C/mauL9t5uuvs2ae5V/v778fN1+BiU
FabdnKZZmrz8YGEQGrjSSmpoE65QaMadZxUoGaQ3Ele/NLx2TkrwyQjQLH1/5S8zMI9UEthto9m1
ebIXAxe+mC3bSE6RY3IJSg8tQzC6JzBA/TxwdHXXNRbdafnTBHixe52+SkTDAkMJeVgcWS+uOw5W
HJVYdudIv425b+ceES55vImUPNkTymjNUttp5/jcQlwQUKWDkrI50sp4qvVqy56w9++fhPY3j4I1
kUVISgaYfblXanFNuaGovDk472RX5NGiKGWJaQ/w2YikZwgDdRurBdlZPpHpg222i9EraGJmGXQr
F9QPoU77AG/QUNb+DlAZmbp60G6+v1F92mR+XjwMmxdhYhRjfOGk/nliS3R8wIUiQKCbVrRvkrac
ebLr3xVaCoNQT3A74LXWkTf3I5UATDrLG6a/guA4923p+64zp5GoL8jk2pNDk80HW88mIyunNMXS
NyP8Fjb0DX/Uco6x2ng/7EK+vsc8ZtW0EIo7Dh/lYhedJHHeOHahzIpyuNdGUp8qkmtrq77nP0vm
ofHDvPF1qbNMlnvNNDg9UMa7GGxaSC+u9QdlFo0oHnmLJf/7d95itPA6QkdqBeSNX34vdZ4BQjMb
bw4Mloqz1zwOA9umLi/TY0WMoE0nxMO1DYYO4+z3g+JvPiJFA5oSjF8+6OXg7epaekKjrMYqs5s+
YqIGu58/4tdvjjFn2MxTVMJsTkCfhx4oyKCqC0PB3eGJHeR3tHH0rN1zIhDNh379+1/9WPgIOG9N
lVl20/JiqJskOJYoEhw4oJDElFzt6A50lBd+nIKnje/nl4oJWEoLGA3k6y9Xqu0EwU1IoiZ1ivQW
DuA/toOwSa98vzNW33+uv7manKqJFuALUuAvt6AJ/vTBrRBd6+bQnRs43hUlNr8v5CqWpL19fzX9
62xLDUjTdMF+l5nNmEbPX0qJHBGDwPBrdxaq5GgQa4vUlGaQlU9Ct9Qor0srI4AjxWmGpj4+9UH8
ikP5ZFVueaj0jKqBnV7ZIQGLpMm9tZ04qHWyoZXsH8WUSxYP9O/TyrrJajSC39/918WRO6aW71AE
nYjoFzfvDhVR2AOZ4XodF0tVQaeXBGNLFxHsleqTQqp6UARw0N3Elv3jVv3vnh1uEk4qVCvNL5OH
KGAh+S6TFYovd20P6tvHpi21CJAEsbDOFc9dqaV+q0bquIW9zhtvRK95U4uzUWG0+/5pfBk51IQh
44JLEeqHWebzVxklId4KC5GhyJoTDyNYwFmi9GHvbR+pzPcX+7IkcjgxLNthRmOMojf9fDFcs2Vr
cDXykwilJMqbJechTzwMV7fIeM1ZPpCn9v01L9sEgsKK5GFDZpq2ROwNPl+0yUOyX0pibYfKNJ6z
LoczkYRES2WEWycqATPhSAVGNon/ptNor4APzH3pPBV1mR8KgA/7IL0byN2iX+Jdy2TmNG6wynvf
OiZ9QezamP/UI/h6oOOm6SsxBX8M1ctDTt+ISlpegQLVn2STRoc/OKk3QmTq3KmnWLo+t1d5SJB3
DfigF7eRVoY/VOK+LALchKNLIdmqGhxHLmZLNQwlZwTBlt5N/CPy1WsJ2m3WOzL8YQ9y2cWaviQu
hs2FQaiKLxtjlzN9FhYZ2cMNuNPmT48N3PCsNdgBdACJiZGQSeemJo+o9Ssfs6EhcS60/h7N1LHC
cE2ZJ3Ln+lj3MyMp6o0/xWjlGqZJvqgzU4sNGKSZFENoUltn+KUpdM2rCoUmiZJXVqRDis9ddVdS
ojL8VJ01dZTe+iPFKs5pQO3DRv9hbGpftl4MSzoWkhMB7QuYbp/H5lCPJTw3wpaGCgU9e3kcokm7
6Dn7XuEY2/Z5ok1plTiMNQqSHHB9QCLiBEcL+PIQnPPa+cHriUaMi35aurip6djg0L1hir98YVAM
dineFsZemdXbNIeSIa1fsjHGdSmx81LMO1H+9lZdYMGh9HztkK/YwzZnNPTXBnElpgf2CNAt0t0A
VSPz7VNATtkpthVwhe4j3XBooH3W3QpVqxeklqRXVNJ07JjOazQM+jXVFF9n3xiYYbtJqtGfKWq3
yYfYfQo6T39l1HYoTQlsy+tbo3Cam15RXuoRVxDptQatDvATOZt9KI8kKJsFzn32SyfkW+g2Wzoc
LM75Imid/GrQ7d9E/qp7HHzzvB2cnTK6xtJ0DXMmk0ysA1JSSSlO723lGNt1soXd6S86+lvU7Ktn
0GbxSY0CfRPaLgGk9THxbQz7IWaJqeu0SMlfXiKoOOpuMaOEIg8ib8NdLdUri9Sv34uu6PajY407
p4ydPZHsa6MKi5liqg9tpzzB0wiuW1i/yNy9P3Z8aMNs3MURSadRkkFDJZKefALkPWMoe4TbRFCY
IpRb1cwfuwQ8btITqtwZrbeT5M2hi0acb4myPGhac+/HlNYVVnny3YimrIZouPcrwC5Do19Den0v
gEvcIqjvdjoxdzNjSm5sdMPb+SYGhNCJUKMKTVmGVCvOmKGQpKTZb/C32TYrKvBHFKBOKNQOoqj2
ul0aM5JSjGNsZhH0uw4sRUwWRkwKe5I+WSXpAFZoi6PMk7NMbXMVtSGcFeG6Bye3TqMmAAYIZYUb
TM4rDb9EPXjyGMroLiyzYdNE8r2pQ2trtMBeIooYPR2+WZOG3SH0LBKGhXnVQYnEs9UUv7xhEbX1
sG9hoys+ks6QmPc15mRrU/mchVSigra6gNWQUfmiNuyKNeKYNyKb/DuyNhipfZDt88IlHHXM2ysR
4GP2AhSGtTPuQYHKOXHo2pWww2fhDP3KdkvSNONh0cKkRxIVFQ9pee8XrDthEVhHWQ4QoL2m3BQx
Wmxi1LGejTFM9rj6ZQLmvnIi649l+tl1XXUEMtVX1dTOyz/Eh4FzlNH4aFh7u2ndQ1pr1dHX+ls7
wxtfNZm9FaMK98cebkepVEuYVUCCdfdImmREskv5S/GdeJfkBQTh4iiCPc2G9qy1XnuGkySRPxIt
PUID2whTi84qAkGMOMh2v1+4v+xMHEmXgcoyLVNOCJdLIDSYqg8b25m5Gll3Gvv1gsSyZaDqyBnj
H5egr6VsrjedC+zJgUxzfrqfv2xq3W7MMSazqa0ENT6nQZlTtuxQhFWSIK6SQeY5xTxl8T/1NS7G
ImI8msFDa+LxTJX05fuP/+VoxO2wR0Uggu2e1ufF7UibDAqNyZTkrgpBK/YyiCLxttch0sBKzbZ2
pD59f8nL7RmTLQVHTWcGmopHlw3OrOxII3RNdIZ5AkzJNRxM8q3YsfUw1i4U5pxwEMIn77+/7OUX
zWXZFdK2p+s48fcudoWhVILRrLnsSAYDrHIm/Gk/Lqma38Db/v5iX6r1XM1RdYcGM7sN2p0XV3Pj
QG+qKd22TRuQkxqzSqCRU6g2yUBcJ1r+sa81SBrsgnVBaVLRYOJ9fxOX3+10D8KiWj+JMSiYXRQs
jDJq3EEgE/5Y9qPI9JcEvM0NX1MWmsFOoI3Kn8rXX7aUHxdlcFsWuxVKdBcDKgizmpgetpStgmfV
DZNDk4XdUmZtt2TJxXAXrYjIEBRfPZKjg3yXVll8+/0nv+xjiekuaO0ydCk4fT0X45fwclM2fHTC
IZeDPcUqcDJBcVPSNi/xjTlKeeqyNjnEqUxX4dAFR9/FB8iKf9ulXbMaG81cZBI/5L9xb3wd4MoZ
iBSEL/a7QRC4cshATn+c2ctcNmeri5ZF2dxlUh5V0rL2BmL3CqvafQDKriq3I/0kP1eUR1KM0TEr
Snf9/V1dHlenBzYpIgxiLnV6KxfjFd+IFipF6c4oM/jYF9EZjKY63MNWBIFkozwNeix10roiX0j8
MAdf7k+ni7MnpzpjTNW1y7pCFOYN3pNGmTUdrecs4XSGEN/44cEb1odW6697Tr5iFcEcH5XjBuKo
izeiKqHPoUrmQqlg6gnzXWY7Nxb5VGhFXVV9FxH+iTgdwqMj0nc/DrEtefoz9bE3ws1enKo5cba0
VvaUZOi7TwLmyKZS1W3Zud5RR3Cbui1Z6+RA++MfL0a2Tw2+WDlAotcBZ88FHCNEmH7WIZBP7a0n
VXRyZtZtbVO9dxT9nSM021fXdxaRo2UbIIAhCYzrZjTyZZAYUG+gyVGh1bG9j8VJ4/h25GudtZn3
G89PtamS91AHHy7grs1pYb6BZAvX+F8WteHChkyxp9bdHyXNCZa2jSc3cJuN0ZAzYQ3PtTp6h9Jv
1wC1qc+ivBOWN9GNi1VGPfKACWWfxdWuRQe1r333ucwQFvkFDkbssqfGBKaTPOWqgSozfyLqxyF+
0UBOoQTKmkbtidlyGVdFvsylVRABe2N1FJTgjEZzNXA3CNo3bTHGK9AO1awmmGMmUM5tcrzyNWPo
hOkbLbW9rUm2X6HFAmVkFbe9atwFgaXON05HvrOhaNdBPtyljbOqR3nQejsDMWqINaj1V6vwbqpS
/LZGiZnaqU56ld/3IeDCYHA2enIygxyJBj3GsbUh8ExucfJF5oiAWT0gx03mF21ehw7l/xHae+NI
dira2kUCmST07uJObM2j3z34Jg5Tn5Msqj/LR8XI3tjK1YUNjgpsfo0JW0TrccQ15xtIoe0C/bVK
PQ9LHRtHzcMnV7m3cc5u1/WJuW8DhAfCGBZmPrmTaxeGIHkuiR4TMpyb/Uyt43BdN8lLnYRPUyUe
07wHXd9LlpVu3ydaJ9pZ2CvOofC9PxwsUkJ+sue2HQICUdtsSRz9s5O5j5gDkjVKVQJ40UsPpeWf
GoJgiu5ZR+d9qPxxUWoEMY+QKpESXNvyJR3GdsNGopuxlzA1NPlQUP9UYhJ1hT76dQZk0UOKbrHg
zSyTQwVMxKVOninIbjzzatbMzBYzchKX/SZIU9Kixg66QAYyICWXKKjWNiKJRR1oj8Ro4Iy02yOp
nfHKT+MdijNysUR4SgZtM2Z+ivmnj+ajmceYbPqdbgJmi4zidrDU9VQomGGDrHqB8pmD2ZzX8C7m
oNhRz4SxeatE7XWZYTHo2MRnvLZBLey565OZJoyjgU+JDxPwkBeumpLoMNS7gMMcJHpSsagE1U0O
LT+/zz3UIqWG7tr071Hn0JcLemX+anTYkpQUwK0epObGrQF7hWq9kqbyrtvRPRCv8QxQainLyL8Z
0v5s59W7m1rdbewZvzrmsZiT65OXdqu27n4r5FwQz6xz8yAWg9AsYRbVNEqKLifAvcCXYccR8Eh2
3Q0qAV8scIe84wS0kSrhmI5cfVg0/nNb4JK0sjCf00LVQhX4amkpa2vssTmZfnKu/MFf+hPvxFd1
MhDc8toemqdiyN/8xvc2gL7bWdlqyXFKn4vUbN2amNljEpjv7Dba9BrlEVq8xJ/Yaj1HXCNxNjTq
TmuuLPqH86EpzS1OEhKoeKLGyK8zOqwPMhGo3NtQxbynPJU5YKU+F6S6+yMpWuCNqeY/hKaP+66C
mdBatE/a7FYDiQBzLqGXlIq51sbNjNKsPjMHUGjIi4OV6u6JorRXpc0Jk1DbmVb2d1XVrD0dEydV
kXlPtYF1mFiPVn1sY7Q3Vd+Yh9GKzAN0A2zAEDd2Q2JsMDzUr2SonLI43ugQh15Zzg9+JV3imTjk
J6F8NBPcPGzNVCKnqUF07iIbLHsXDcVdEJcpZmFgaUEpsCdT0n6OxsDDPm6gWgLqdiC4GH+L5uxb
fzRxaKnt1qNgP8euWvIlg8+N62lbLTsgrqBi5mY1FDsx/aUw8mJnxw52ftKmMa7a+U2JXWUQgQc8
mb94JRkkgwczsY+cU4k9JGC7pP+J3ca9cnWHkoPv7T9+StAEXI0UthBNAsu0fCW/ZpbtjknrUVTm
J8NU57Ii8klZlbq9l0LITRBUICiK3HtMYmZMA7bcRtqh/+ikWYulRQ2O4By9xywF8Jp6+S0e8OHW
Q4SpJ+1vsPX5RmATO4AJ4FFMf+msqjs4rRM02E/7ZBakRrb657/xfK//x5/5+Gf/+IPxGI5regwP
f/lnH7/n4+eP3618/Mb6fzN2XkuOIuG6fSIi8Oa25L1UtqtuiOrpGXxC4uHpzwL1dPX0PrFj3xCC
NCRIgszffKsuz0Ne99s/upkr/3EMHU5y9rN0LxACy0cz3zHJqA/zxhNDfdDaXCsekB1j+1U0fxKO
uDZjXGyRDAtZ63UZAhlwirVVBacHA4HuFcsBrY7jvLmXu0b7T9bUPnJyFHS/SrWUvKQyUOUmgdKS
qIX4KyQxlfg5q76h95DseVuItaYJ700DhBRrpvhLiYMeXBtBdxmxPuA4bLl2A09/M+Swz6Y+/LBC
lrT0zZvjCXfXQWlco7TcvVUKkhZTH+j91w+Ac/zb4BXmzqg+ILaa/nOnddY+lfxhffRs9w5ky29O
xX8bmd9XOfB2MWtURufjYUTG6QCbZTvvGlK5GSIwbzawgpsMCKCYWhMdEiGykbFYR2jpm1KjAdT6
p0zK/jEeXXmqQvnYSSN8UvF2PCV9hAMw9qIdfJ/wiZCW4SRAlpRqluQL3wc5PcQpCbVTZWQvrFPS
NoS2sTd3QoxosijT1mB+0t6E0agv+j8oyeR/B45N9lpYiic7UwU8JQf5lClatGjsYFnaZfExthkY
UmQ7hix4wcCTvdmozBLwWsNdi5hytZlmrlKlD17J7v0+dxsOgDwC8tYtmY2LxnJIZu71fNfHurvJ
HTN5jBwILp2Rix+2vp+7j1GqfXCy0Xqy2spbS72tEWp0tTPvfyzQfaq+m161n/vnEXuriJJ5U33V
513elqfSUyGfIiq2DqO8BuIQ3a/Qc7sFEoLF99Fr0SQEx3j1maZstUQR2yQp+cFIiXhw4VXPqI+d
FL8klb1gruiXQrzEDSovkWcTURqr4sV34NYCGVY3c6nSqzGZdFGwJvVfvGTkDWxMY0LcTbuOMFUo
NGgZzG17DaJcX/JVk9qZvXQGb3s/Gt7nwpr0mWugZfu5JYaW9mlWvJ/6mQ+VLlpUvf801x6bZts6
XnybezIN/TUDb3aeyyS4G2SoyOmY28Ud4DZYcP79AiJHq5ZVPITb+yAkcsRhbwBunc6URlW5gVDj
/ryAkvzCJvU01JIYMdL3mFh8gzjPqbKRRP2piMsfuS2gi5MlgYRrzNQ3rANxhGWT3Td4ULIjMZjy
AQ1e8ku+6qDjiJLQXP1+VMlvcVlUh7nJVw9zDaac2dGNdU5wL1ZyZd0lyedvHd4/zg1/61VmBN0p
+GmWc4nZe5z1f3Q3jbLt0b2JKxPmEyf7uo5597fGkRGU4Af4/qZWX6VfA50L5s3XtYi0sRcOVvNp
+vyz+/tgvmp/lXTaCOVSzbdVHZ6jWJe7QATGyQGkhdCIDTkZfCxTEfBYGwR8Q7Q7IeBodXmqvKov
NzVTno3SxaRCOxLk21drVIOLRVVlYvVbyVzc6MYGxTRtf+9Coo270zVyaQFTD+hTceq5nlrxN6jI
qVjEXTPN9n+NbK6jjMG7V5a8DoaEANc2TREnJoLnvqv4jQEq02oXrSrPBPf1xwx1y1sx+cWZUF8I
4GaSPkhkokYsDKiQimNKdPJtrobGxU00SXiEVgWvSkr70c1TRKvn3coPnlGzQ6N9ajB3GcflizCb
/nDvEobpqxNiZ597mzeBQDKjV7OffRhd+z52Q3ivcR9WYn8Emg2UaD6LF5ffg6Yw9vcuyyz44efl
8HNX9s3fzL/qn5VxUyLMnkjmrr8u0ytAmNUOPo6fg0qR3BqxMe++RtXV5OqrWH939zp9yGqWRDp1
Nw9prohVIH9Q7Kjb3QemKQMJtk5W/myDPat6sBoX8aDp3PNGsXDeSxYk92PzjULxjZUP9u/tV99p
2mJCGF1ze++7NVomvaKFmK2PeBgbDeGPkmgiwtGn78oi5ZR1X0eW0LwfG3gUkZXI7n3ev8EadF+H
eN7PPllBKw8VgfGbr/EZrEUXdhfbm/t5bKtE9X7stM3X2BoHfM+kS7q5j61LmfFnCTxMOZ+bhL9y
EVll8Vu/fZA0i06v0s19fImORYI01XDDuu/nvcExyvtqSKD3zF+0rcDwdevC+rlfhT3yCn2rMSWc
7kGF2BVhvF2/vvfZoKGLjMBQr7/GGqh+sMyIpFz/HBuSvcsBAeD1fM26RjJJrV6bGjGfjJfzpjan
tOyDEdbhLkLh6zaWVn2GpwValb12gF01tES2N0nkn/Sy29h22YXARw3vZP53lzX/xouc8pb0WXUb
LLyhqjdscOOiPDXvTjXu7bt/S++7SWu5JytTN3PTbGo/Hwr4Jr66nA9FHJq4S6vCS7WlrbblzcNU
e2JZikIgZ5/ri8yJzoZAf2zqy9+XnYUpwtDNNasN91Rb+r3fXumrWyxhVE39zmef28+H/Mj87ey/
Gs5t5lpt4DinqdbXoWzq/lfD+/HODHFXBc0yKUBeoWN3c8G03Cqrdc8a+tlfh4AuqeDQPz1n0jfp
uhs+ne6WB8p47pV6lVs5wqWpeJkvW8sxwhTIiSgkewIKcdONLNWafrnz0xVaPNwesjETu3m07uDa
p1r1f7smrRnsUy69f78Vmd9r/PySpl3VV367VS04dzynys9vtZtqTLvznfOD8h/fbNJTK5m/dlX8
gdNaXw9p6W7Qt7ZvjZqDOVwbKULwfh9EO2Ak4yrOXOc9LrNTNurGOY+R6+Y5enSBsC/G3kY60UW3
BrQ5QkKFeusHJT30sJBJMyI50Epq5R2Fu3LBPF45ksWSPg1u/hhq6HRb1aif0gbBQ4gz8b7Q7egt
NLyFURfBh55MUjhEoYKzZReKqVUtdIxi3zKzz3ZqleDkdzv/nRCxIyEL+XPnorQUR6axyHUvuMQO
DlirhfWS92N5DZ28vQBk+DmmJsAHGdV9cBJukjxhmHg0QmS5o7jHQNQjL9pGnfXqamm6VHVzvLZB
JjZ9ncS7JsvGJbr//TEldwotqunjvM+a8ucnQ0/fahtll69D86eolNO6fWoxNzMqpLPc0EO4au4L
b3V//K3NfDBJE3kkQOzr+L2bef+rxbwr5aQx0assKOZTfbWZz3c/C9LoYhOnOhId/57uz9pffetK
gbGzTfdflzg3k17MxX9dSuYInpDAo5e/3ZY/Tj/XVhqn2iWOu/1q+/Pip9v3NaS5WJbOUzEq7ua3
AX5Vubdzxgo5Q7OHBDn3MG3u1ecufhvDOLiHrtv/duTXd/fnoIseJW1Pmv7q3umvO/XV5/0cotAI
exn6H//jcn41mXsQUWnv8uS1bKNrir79O3o9zAJVWV+zOMu27TAMOxsm3hmpe2aotum8wnv+XjdD
+w8XmNuV+XcYIS6hskR+ifJOrFijqicRVXJf+Fh4e9esibpClabW8+5jrIJDJaPuHzuMN3Hmm58G
GKMFETP1I/wUj5CIJj54ZmEeRwM6bCPL8RmOMHC/xqh/1Lj62unkYRi+umEbfvMwYy9jZWguwN7d
rSBedYsZoL3MBXMVFj0vP0c8ZXma1Q/glORYWP7wPEaDuRqiwDzOJ0aI11tbfdc8zsOaB1jbIIam
c8ZDfJC13X4oODwXZl3Xt/kScY7I/XzZ9piIVZu0xkuGU+LBIfLobw3a1xC1/0z3zZ1uICAFY4ki
Vncm/wThKhQNt7mp1df55lceav95H1zvdwlYuC2T6C8FLt5DpjvtU2nUEnK58A5VYHsHB0fFunVE
99SUJEujHRL9pbkIzE4jnr5XfAZ4HXgvktqRyn1J6tx9MxTQj5HtQQJWdvFOHcqVCt34LLQo2I0e
sSQj0i8gArr+1VWrYtlA+HJDTbtkJTqTSckzViQjL1HfJ7vVKeuF4qO6lrFGQmc+2Seo0VneU695
5Weax+OqKq3ncGRylJhecNK6SBJByltUtOawnbSo107rKHubB/aeF9YHgfOE7yhueG5h1h9joSDk
WaKmP7TifXTkexSz9K+hLzsI628IWkx3CUrYOH316mS5SfcYmcVetYkfGuNArmLH7E+Wjj5ZX3rg
qyrVIHneN04SxY5T1MsV78RoCepHBc6VaK9Iue57zUBilX74HyRo9Q+TALXckJI9PgqJSyMmXe60
zxP/We9HIhANSJm1YDnapOWrapUeN0dUDx7qZm5EjrvbQvo26uSlDeLgZRJgDbKheCr6+i+lzSwQ
9F51EqFa8aI1ilUT5O2yHPKn2h3khUShYR0YSrMxvU1J/nSATwjr67sNGOdN9BJdGl3pzqDd0NwF
rL5gYMqmrWobCAli3lXTBh9gw44aSOnnXBgV3AcIdca0wZgE7xONM5Mc1JOBdNoJtg32WOM0HyEO
7IdwINS10yG1E39r6Osg85SFB6Fb+dbjvp5KZj5rQ2mTW9peay9TFk3FTFIrSXN0fNF/wykVxc67
HfTlX6OUL4N02hcdfUSlkKjFEutzaoo+PskBVUItIv0odUfSEJwoeVN1pgGdjxlXL45ZUypHy1JQ
qrWLnvnAsyuwxploSLwl5IOvwMlJsDvK+IjEWERuBvqTZMlLqB5LUu6sbQ4m4q1MohtSy+otFOSg
m4TPWn4+LEojjne9HE+4iYlo0CPECetOGR5sDKEn8FekUynxXleH7i9Mx+5DH2nxW6gTNpQnzvdK
C7BGSD1FcE8nFt/Rza1doZgaWJl24SmhLBvpa0unVcMr4VO214KtVHU3uXXwOh3dR1LZ9r9LRNdl
IskIsyY4nl0bVxdt0i3C3zXGU13c2ggBZDP8IQeRnIUX28sRrj3BNmaygaZcLuZbVBQB3kQ9yNfZ
dLNq9GBxJvgoZrf45fOCpy/2/HUq6vGRXMgFMrreO1ni6MpKnGXj6GcoEDGXJzLJgIWd3YLMK96B
NcmHMEEVnN+MOBqlROzPzPegVOLBKI/YvZGr0r11TFT/LlRisCbJiJ4jWveIUdVXkvbcnZ4j92gB
rzWyIn1jPjUuOwSDWdY6j84QviUsej/8uARV0gbF0fjPcSyh39I693dqgZrCUrTtNRhKsRfgZ06m
zKulWivZunOZEVZoLSxR3673SWyJve9M0eJBebUb+6gEBiAcNRiO1pAah2Z40fn7XjyJQbUQnrOX
Io8u5LGvSt1A6b9baVaWvcve8TZjXoi1Me3WxXhrR0yUoxjyrWZU1RZ1w3Q7uoF/UzBQ56P6pgCg
e5436fBsj0wJQaA5hyKKjRfiJXjsJljZZMY96dd9K/OlhCO5BecyLElYzcFf9cuGmeHe6QrjiLPJ
hfaCztTR8B8io/Pf+OkEmyEwXkl44YUjsuxIgAP2tgLoRpkV5jptAvNqNITgajbyxUbeH/RS7w5F
r3SHKkzeg9z+VuABamyT2Ep8do+66saPMXZLfs5XiLf2biyKcC9tZEQTTbEf8dswG7DJlG3HEtK0
Xjzp/jheuhbTz6C8JzgGSKkw3KDAB6fUj3lsLUY7LtawjTS0lN1xU3nBuE4KFbl+g+VNZ4zfDQIM
F6Y5OhdoQsqyFBJXtRDfrKqobjz38W++yeneFVNgqKoV3KpM1++7iq7tWhzGMx1LFB7PPqu8lqFL
TCNOl6uRqBdCCAtRr+ohDJ8nfMItM0YIl5r/yJvjqR4t6AyRoz4q/rPqICkXpnp/tgJ0Yw15YawT
m1PEB62sEc9K4WB1DXE6CK+6CwUBSkyz5zQUzntU8IMvSnksfJETwXqKcdUS+Wi1z30cPbeNnBI3
y/fBehtiy/wgB1BbkWhT7y2/qAihRmBQFm62J7TTWIFqCh5iYnXXMU/5lbQV5zBv+liQDBa9RqG+
yOyuvIwS9Y1B6vrVry5M6bJN5eZIgYE4eCR08RmEZ/duaDXS0pgddvMukw8zG5olsibKdTS0dWPV
4tuQs0QzAivZyQ3XOO7G1HdXmKatB2HnWBgCoSOH52onOw8TDOw4XcxMKw5abcALxdH5icTatpGt
s3JcP0B2i8gxBXn4fZ/q0dLyqmhlBT5yq8LEEKVhZhQQuvlWfXtZE4O0t7waebNU3dUQ19YVIg+n
yijiR6uHeezAMr+4EQ9rrekWaPkWH6IgtiZBL5D0uPaZm0kubJhlO7LyExhHinn0ca+Rcq6AsY8N
DaBNla55IeNoCaJPArr9Z8cGVE+g5AEDe3h28Z/i8XWLh9ITyi0uYh8/PHKMQ4LQUt/1+ICcMj/n
cN8HyzzM4atB0xxAFHHt7vR4c0Lxgun6HHgNHI0iJeZZTwiVF0mGD65bq0YybBqU/z8QHUsA2i+U
TATrMezig5l3RILW9br7LnszDBFXKM+qU4SfPX9qZnUBnL5wPEYCYJ/TI2qQIPSkV5Z6LtKDUlf1
VjjM8lG7JLZXtRalIxEKiTWSsU0duUQrl/skzJNtbNWPEO2D51xq7dlPtfw5wlaK7coBmmWbObLr
irrnPSoe0HhOtkhiIoah9+1B0Ssy33IcuQoee1mY58SXa7UeCeYPUAaJY5RBqtjyNp3kVclrsOCB
5QI6dBUfbeee8IW6skkj5tm5luUHAZvja9IUSC42tf5pZs73NEouQeIPuJY+Ox1RasdnpuCGZbXS
4Nk/xg6OexuDz4NF9Pu2NQXmOyXdV8iQdG4yHKxOi1e9b3eHGFPwOveiT7do81MWJ4jz4+3VDDRd
O6VV9qhawwWwfSEe7MC0cEYN9qIh2mTZ1U51qcqiXFaTwlvYgG8lMTPGHGC06PQS22K7fsjr1lN/
uC0WblvYV1/HamNO0icqglertFa86+Dt4mrsnxKwUVttJHa4KwZjEVRlsyxJxLiEbfSZV4a5a2t0
Mkyv7R5yASajLUtjkxOslA+hdfQJvHsISrM5yRxV9izqx0Pp+waP5sHcdqFRX/0EUd0kBIoLQIHJ
1fR0SidSPQRc314wCfWWQ4jPatTs8snP0rPSiQCzSjpFr+I601SWB4AwLwOTwCc/tVadmrnPdg+C
SU/hsMFYeRiYqezQEEtWWjx674MnwH2Qq+4o9nAiZgPx5dIKH2LNDa5kbF6KVtMv5qi6i5iXKikH
49/g7m+94wzHVvX5OkCkrJCkzdGdBWhPIFXuj5usuJK7ukendNsSYvyt1vFZj0RxrkvFTA580fpy
YOCD2n+Pvby+1mqOpqzMznzzzMYRV/vAAQQaLRo+Q7Mhyrs4JWoQn0iuNW+N3jhIcbvEepUpSKvy
3eDR+66jn2o3oNoJLZZdPqmG68kHtjgGX8ozCdv+Svde/c4rvlvgfZl3NMM6tYeOaVyCOOj0nk5a
REtJqm6BObQ4qBoNESszMvY6UoWPFka9EyGPH23jyVdmI+RHR15wVeqQVYY21iurJ2pBCjc7yD0h
18aLF2kgXXIcHBp5Gk5iPhIGV7vweTVUFhpjB2QgNVYIktgEIJjEzwGaJi222fddyBpg+iSQu2JK
ok5do3u1zCdA9TgVKx5M66/dBEfPhjf/2iuTbu8zR/lt83WszAnFSu3GWSZx3e07PK7o8thahx/C
JnClLtf2hNbWugyQou3be/Q+lGU8sROHmaI48RRjDbKitK/mRFpETmqrTOzFEQijIMA/yKEyagRR
LVVAje5EbMwndmMzURy1Cp5jM5Ed84nxGAYD1VCdO3rqUZZwIFOAkOVEhhQzIxKl7a6qrkQOticw
ONyLiSgJd9RH0WZK6J14k4bjkI0EgTKZWJTmTKWc+JSRJCAqQ2nvEEjolcbEsfQBWlaALcOJcKmJ
nTIRL/WZfTlRMFNwmNbExZQTLZN0OGiZ88d5A0SqXVsTURPnaXosJvd00RzJc2OmUUxAznk/Jbgk
ncickoxOCiZmZwi8s4xKdvOJ6jnT2DTPqsiNi5G3njbz7rwhwr5YKipcUA1AqO5BCh0nhui8CaqO
TyFk54dsoouOE2d01jISCNYtnIlCmsxU0vmgn0EprcCVZqQkniIvGXZGQvSjUSDh9hB3vXVyMthW
8NCvOdFKhcUau5aqcUDQwTjMn+rUF2sADP/Me56TmT+PT9X+rPvrmM4UCETWtJ946sF3G3CHQiN9
548mvFT/l27KkMHHGrjLe+P/6+nn4c9dezX5X5GS7P4477z7x7G5gbCmKchcYkrbW6bBgH78r1HO
Bb9d3f+vn69uk7JY9LqB9sCvDv7oaq772zndFBnBriP9vhjEBW638d1UYsAUZipvVh6wHsvsYWUl
Q/qh+QpOwtL4Dk9RX6B6GJ+J1OpYs5fKYm6qhz+IVUdHVoh8FRINeWB5qV67BDvVXCGsvUMS1N5r
YzpoluihuVVcL3n2veJjrsA8NXjgT5k+5YNacRe7cd3XUnnD1L6da2jYBaC6hdZlDByFuS/B5WPm
JN+dfGn7LqlmERmjwtaMYxLn/rkg2vM+uiDMCPQdw3fsRPHa1bpw74edeBSOgaVgunSZ1c8jArwv
ZmYmW2AsxsbKCvdFi5rrXMGtkGoJo7K/1Z7f780hM3jh2877yMRzvjd6048LhSzgc5JX8hQqzBDn
pnHyzMOn+Awskaxq2TaHJsYEWCloht8vLPH2gYrJnvUVyzhMo9sRd/ZTJKLvcwVDlX+jel4/aVii
diD2jPXIbP/NSfi5Td9LVgbEwTmOcpmEhw6ik4Q+s8b89FkbTRUCFNuXKSq1RyspjTN6bvX91iCI
sOyJfH2XIS+wsdLE3uEvdSPUhPnu1LTxwielENULmXrBNsxVZ1Nb9fjSl/5t7huDJqbqqLAQK86r
vdLnwDL6cXj3/XA51+gcYvvqpO3PgUlcOBpgUBcEIbx6NHxrPTTHkXT75hNIs/byUtuGvL5ehjo5
EyvofTqTjBnn0M8phBxCVWS7ADXkfSqOvjciu30VLuFvlZ0Xmw5s3Tfi+1dzBVmQM2zyazlGNvcm
zDODuLHB/Uws8cq8Kn62GuwUntsTrdON2oddX+ZywrTDVaDW8aFC8Psx82u84nPDyE8eSIB0b0bI
j1ztMtYCU4FevKR603w4kZmsLbftdmlfyuc+DV/mcugnKMRHtX0R0agcaw1LGWpU3meDAL4W+M5b
btvAzjI9JGhX0V59T9nNFVy771Fxy90TeSjOWY0k4bjTfeGLQXB6bF6wyFlbJzQM5s1V9p4x55xb
ekHdLJu+jY6W7N2j6ypPkCzOoiizp0wo6ZMcBUpEHopb8y7Zpv6h1osf8959Y7Msi+XYHu6tkjDa
Bx4Kj6reWjlcZv8mfGZXxdRnpFTlNolipJhL4+cpXIUQKqVgsjfVwEZP4L9u1Mu59/mY6T82eRk9
zm3MSgBMSMxxNVdwyIC5NdFfX0O2xBZukY+/X/YHHhf1W17yfOhF+tQRUPBIShD2+ax+K+ohOsQC
6/28mwGLWmnSJl5xKvVzZqNpzk2FVVG9NeLRTersVXFC+1LZyvvcc9sQKYs3eVzObQhuKZYVJK7d
3CaptZdMkc21spAGYjk9Pb3qN5Kbi5MoRUcEHyciYQNKujSDNY+M+i3VQCAUucoMfTqvtKxNEOf5
k/SH9rHBAj03AoYQHILMbHjc0cip/XGFvrnGz4NGQTuhEGvi9ObS0rzEdV68dqZmXKQ/fsyV+gYL
OhKjKqBb2oRo5y5ryMH3sfu2eKnJVb9aZV2+oF35MNfS7VzwomalEX1GnT7i9/53Qz6rehqbajxZ
kVOAJec65tK54Kve/GkQ/N+bDubsV0Gq9YRxzPvNQOhyGifh5reD949SwR5XpPruq+Gkw4D5Kzon
aD4dg2lEyeA1mDenIVVtHh2yZlglmUZ2zVezMKuyrVbAU/o18ntP2EKtFXlzTOf+aAKeAUHheKjv
3ZAtqT24CQY1oaGVGOBKyKYlqtD9ta/l1TumYRS9xmJp6pl6tL0hPGHCsZl8m/4Z6BkB4APMCbTo
PlBbCmhU+lutb4Y3M4+X2E2dl14P9kZe5GAhaogaTTI+lFZQX+aN35X1pTNFuCkbovL/KEgSXVsr
laX8WZC7ZMvEjGkxt8DwXl/mrswqVwh4yjEJTueYj82fNORZV74wmab/tyDE87JCcQjdoP8WeHFM
nkYcZ2Rs/6crORDeFrp+s/zqfq4iShViQufgWpwuaz42b8bQT5cWYS6rPwritvAWeQH8648CpZTg
kNByWn31Mn/CasezB1299R8Fak+Ch/Rd+WeBVhP3o5WSteN0HfNmPhsJtyh4ahr3fir4uol+Sp5O
Xdj1veCrBbr3rOjKKVzov10RgIa5pCL+6Kvy/KmaErCN0Rj/LOjK7odjR+HujwaAHVkbWs39OCxw
4xxYIQFxPABuxPKmK0/p01sXkZid2nV863xNrPgZhzcvHvOVxwLuKnK9WPlV7V27WsELxlLmilWv
XHWgnq9eG9QwZBrjKrKkWaWu1K5dGLUrbwIhpawLVp1mddcAmyhnC9trJ/n3pVKprh2IcOq5EnKF
oXK2rrgSCavRn5ldOy0wVmSCJdduxNvbBUrE2RKL0hytBL2wAQQ5/kUJMBZ6ZuJdyHZ3V11t2hfc
HN50NusiMBdxbYFBXriiUE9RL0Gbhqjn+MMlQH5/7cV+R4pdH69TEu0uXckbmX9RffFahPu9eCgv
IsNF4KeoSXRdla+7WIhLGtTFuktFytlU0s2UPr6IyinXqRzCC9mu1dqDKXxOpWzWAOW9M1XaNWZj
59ylY7dOA806d7HTr72AWJUgA4gewF44B3Wprn0vwrxtjtoaSERP3qSrrzsv7fiEH97ovAjbDDYb
7OmvyCQQBhT2eHxF/qpLoZ790fmcyxyCpI+pyyN7mKoiSxPuYZcA7Z12tcaLt5j3oJhOTRE2q9Zd
42TrubR3YXgr2MY25LNr+zAtxwUqyOZkPW0Pau/ZL6yVSYCqMnTjp10cRZAgOnW877JUnVLavPTk
NdJ5ETL9x1JH6zTXTWT0yaq0Os9lsVO/1kUcXuYyQykex7BQt1oeJZs6dcS6KIjIJwbK5kkeVqgk
2p4FWgb9s4e8saN1quH0+r2CIcplkhvtgaicf6tHSshHFLd2ruKe537mTTCMJcIJPi7OXrb6Yq53
P9l9S9LBX3gF3M1cPZ/PzWuXbCpFwmXuiuYUIWSxyLoo++ws97FAiPM5jyBXFCmg0WQ6Lsdw6SZ2
/A08o4IBS5BX52XOu9Y8huBBPnXNdFYdsjY7BSH0FztAVnFqZxtjTNZSJUhD8O2bioow2Wo0GArg
xK1ilJeUjITziGBM0rYAUkzVO1hO11xNph2khunF9yAeb4Vr5y+5k7RbqyZ8TBXh8OZB/LhXaLVy
UQzjcM7JtTyRTWMt+lIU38WASpxo8fd0Ro9WtYd1HN39507Nv80t8wlFWBRNdwtEiqpAInmeuKn/
WUX3cxeoZSy7FFBcO/LCK8qJ0xnWxQm/lzzNnxLM+kfg138cvu/+qhpK1nS2SMi8m44Fik4f06fo
16eqGonXyT3MERxPtRJc2h/1LK4FK7Sy+Tp+P8+v0VRSb9bGQExN1Cl0cC+ehzFvpop+6ZOaRf7T
b4W/OpiPaai5LBWjVe5X9edY8tEYDjaCKPfKj5VQL8MEQFOnTaqBKwPAdoSQ+zdOWrhuloljS9bY
iVLoKwbxAoGbInrEqmSJKOQKuxYGQbUOHg0orEj1DqzylDB4nI8VSKQtY+Qd8c+pL0il9B3LsIlk
pAWn3jN+WKwhrjgX9W0zwsiznNF/0i25UxC93GTEUxBgFLUKXMJuWZBEuURH6qXX/ARMqfjLyzx3
r45hfxaRbuzybryVRASoqXYkrgRzUGET32dFeUeGLByrPEjVZc1qBWZXsUxKdDlHI++2DUCZTkG3
P0za4RbU1TIY9f5KvhfCzZb9GEQaYFIL/iE8CwLbJN7FtMl2USTrFfBajccpkgYxoI6NrzTxxvBl
vrL1NFk1UADXrqr0T12rDGekNE9Kg0G9HobuUTNuUZq9940ZXhTPK16buiciWESP814UbpR/wqE0
r5U29LfRHdKrJv+OUSc8lWn43A0WMCGlCi6iBmWaBJ72HrT9PuunsDNI2jtdIcbUlEG1dAJizFUu
b4UR4CFU3R46EJsaC8eZrNZz2Fv5u5NbrwQRPBTM0fW4si4Vs0kibR13r4A2XOEBG7ajX5jfNHtc
I6D5KnsiHLGCRz6zSD/RSTqN8h18Y3vFu3Yf4kU8kFKS5yTttO6qIB3lAVwmqFgNUVhskuY2cXk1
hMwFWLSXI1IR5JOlkpy52ngPUQ1amhYG1EJOLmzCJch3w8tTuIhHWaSE/kWM/MnQQHk5zbNn2sk5
Dp163wusQ3mWnHm3btxECc+FZ8WPqlK85EacHmV0kf1T6ACuJ4sYodVq31skBtR58A+yKch7T6ro
WgeeKe5MeVTdtQji4lumx+oubi+4C4NTGnJd4Gmi14TV1MEdgfWiKkluqauSYlkakMj7TC5FUlW3
DPvnFoxdQf4/eWtNA4/abIigrXgn+12kHqsKqDshgz3krXSNUgSA1SD428zSvzVv1BAlV+yFFy8R
CEyP2eD4S8jQ/a6VvrWQhImtyIFwVrP4VIa9gUSdx3JyQmdY7zMzD26yrmHG5e3jdCRt+OupVvMO
zyo5AXodQTQ1Ctgg66MrNPWYFoVJLteD8v8YO5PlxpUs2/5K2p0jC31jVplmj31PSaSoUExgCkVc
9L07HMC31ax+rBYUWWWZ9QbvTWBiUCGJJAA/fs7ea8fIS+qiBrcZUbF7tcNPiTWfu6BRLQxcjVeL
4bKejNUPP1LuoocycKj97hFoWXXpBCKirgpxILdFsVImrRtLYw899NGL4XnFwYs9suVcQuyZa/n7
sBRyC91z0c3T71b53D3cNj1oavKPIeKlZSigcVNlyF0bE6oaJc0A9oe2x4gZ90PPm8fkDz0u9sAC
MFOqixkHG4MbnKlNu0zl3ruXaJcuSfuEDFRiC3vj4DHnvHP+V8sSmBGD2ijfJZZUp1Iv8100f4V5
KWf2q/K9FhVkJTMfWaJdVidN1VdHz8Q+rKQCcGZ5u6FlM593XYPfPVVPFXwkfAeyXPZ2kl6ZzoDG
QBKBCIrfaE/UiXqmpkMVRsGSTT8IV8ZTITaBLQnpERWCmdH/ycZlB3ngNWZraMuuPlqz2y+B7n8a
TBpJnp/7BxtmCfnXBdHlg/9Z9eVJUCefLb0l323mFpXiXcXN3qgagHkEcmfoJEcn6K+/62R5lSzG
T1EjjFVBdMkqaCdrnYmg20d6LTZ5l7xj0VYvfX2qyad6Rwho7EyHCtdBF/Edp9fsJ3TZK3o+bTbT
fCGGxl0iiBBbKuw3g+nASxN734oOSz21imDfT3jVmJGUjKbFuYc5inOj098MfdSOysZBb5Lhh+dU
e7gtJ2mf2e0SreWbNtbOw0vMd8dD/KkHs5ZEs1YOup5tb8XOrZnF+2FAJJ6HQYtR6kVq9mVQhXkK
XI0k7b5jBjya5xHdtxub34FgZZtChnIfKiWWvA3FTlcZlN+6jHeeoSc4FHrr1OYOhyJ9gbsSn1sA
i7eiOw5e19+NljBVYkmWTH4wJk/29esQFM3JF2ZwHNwk3WDhhmo/Jc2TxgZi5eGP23se+0+/+lOr
0p+yT4hGCM0foOLCZ/eSMim3NeHcvg6JKN7IuziZZHngg0QFJtpu+t4YxV3oMlkPientQQQLYqmT
aGt84eML/7nkq701NuXB1/v0xTaQgMeWb70nvf7JVsD/0arsMvikZALb/jMi2HYDktRezUE5L4NW
/NRdtOrdrGbJVfmza+NxW6j2Ts9WR20Vn3Us2XsKY1Iv554kC7OxB8+Iiy7oXu02djZOzbURZ+iB
LN0xH6FrneFeaD80D1KfIMIdJRHqThJzSUsWjHNJRTwJLbU2hdtNq8bvTPycRDiYY1t8dihBAJwF
3+p0cNazy9VvmTgOGiHVtnKGH8nws5WG2HsybfZ4ondWHGRvtllj1wB0QXh5sxGzEqOPg3SNVgga
hDQPZtbm54Pjdt3aZESKEIulVM+iS1uS38dtY29kho8ENyRIbb6UVGS/dqPCyjfbOOgiwnJjd1B3
2rWQsX9ws1SuojFsbpmT7vI2NJ/9dOhWsUNhS6n8lOCCPIyd2zHiQx+EkDU79/qwlOw3sLxcNBjp
3yrLIiczL7OXPkmAzolo7dFu20lcWKuAMOEh82/55FSXwAzWXxxSnx7w3SgV0rYsfIqRvkrZJmuZ
54eE/nQ2WtG7QwQhs6VvWdt4h8iCwjVVdEnDXu+PVN7OIi8d66WpBhJ5m6E7+CJSO5DfYlHSc1yY
SVI8jF6EB0MnlVKlNXaoUn3CBGLTH/wpjZ7GYt5sO/7MtSPJE4frwNDO7/y3ur1YSVadY9NaM7sj
TTlsysUQBdNGeSYxiW50xJ+fbv0IaECWGHQZ7bF9GsgEWY09AmQ/kfRr+9rd5alprGnw5CtL04Id
oTjQupHHIdTyVuihy6eu8A8ikXS5uz7eaaYGSKRL872ad3ixrt99pI7rGbN46+XB8YKD7VvRs3Bl
/bCIigSXhdIw3Yya5r4XtvcS4+nL4u8e6sJlC5diM4z1LOk18QCTiZXWLZIyv0TQ0ym1wsqcnYPy
o43L5jW1+nZbfaVvz4fY7oyfjrbLrHzB2+NYVKxauZnmi5eFblilNhKYr2v562FftfYazNwRtXL+
3rntivGSc4tr7zAF8IWEVpMhrRFf2UR4SDQ5FG893dpetc6vzktWOU6kldZ3NQW0Dgxy9HCHq3/+
Yg4YRJ65JZegw1fFIVdEnJY09TGs+dO8Kjv7r69K+KFORPsh9eKbNWtemdxqKxSUKGga4+4qdWTz
ElwzO3nhNJNrEQbtcwkFcjIlPto09E5sEWxiiouUjNy62wWyavYk+PxECJ28eDYDONs0HT4Wkbyw
+/UvHTHkpDavvGBmiyQi3whD0/GL0bzwCj5rSyCLq5m7J6jRQr9rdrFWnD76dJ3Mygut430VbWas
ohhfcN3qhzRp5ed4bEdb7UMJ/3DqLeOYAcbYRm14s2eBr4KQfES9v+xNWZ3GcCJ/13VuyagNV9sZ
9/VIJlrUIYgg5Ns8A4NqiSDSvD1DFZEE4UcamdHaYtUF9tcaTw5D3YUXSfWjC9NrTnjgtuYMXuYg
rK6iubsY/Dd1VHcbqdsI4pUzR9br9/grfYPdir8CpTpTGt3wiJNHW6nI09+Zh9HQCqqHJZt8qzLt
LMwpW5f4kt7TvFqzcx0/o4b44Ckam2fSTiHQDE66DSogAUPsZY9QyuHgtZQpBQuvaULNFNxkC+U5
30xFQ09yPz8xXDPPw0C+eosCe0Ie8ujFCAKwxqRUkMSzMgpL7jMX6RuwcY/PGN5Q3ItX2akPimp1
BezmregD+FsGWmtTaNkLqJjgloUx3YyoLD7pAVqXrwP8WHkCao5QjcUAOFK97bDXIBbKtd2kC6Rh
kY3LG5XKGnChQmfNvzkEgEuqaJp6IUSw3Htova1tUimyHQPOJuzQ1M6HUPNA4/Y6GeHBIG+S8Ix2
pNtBw3Musoyzp9I3Ybe0MUZDrD3iNhfsHsgmqmzrSDniLAhSa45BnkZ7zfPZzQyOwUXdO8yvg0Yk
39KqpUojoHTZWea4Sc1AgO5IyP7xo/PXQWnlt46EnrWZtC38x3p8izTuEpVdn+1gyK5OFlobU0Te
2RcsZhQ/08muRbWW0IFQAvrDSpVh/Mqu8lslzHIdFqWzVG1TPzrCDlcBi+6iFub71IXJNbSn5OrK
aNipsf1IZq10mcbdqbYIn48UqpuoSufTDxlP0WlqN5YT3rShupDtmO60FJFJ1MOzbGLDXTWKq3fs
ni3nJkfsLWbQOM+s9PlqkIm9w0xD1glNULsvnxgBjc9uRw6K7yIry1zvCSzNKpdCeykNY611eXVO
uYUberynukQqx6Kztv3BPDoabBf8J8svqbJe59reTnhTfYeaMXXN4XlO6hmdCEJVixw0NsL4KHQL
mpFVsNp7U3aSbbkXkgtqQsC5yWakVRgNG+ImMbtZI4p39WHptXdri75YFJbCE8wS9o6lIUZH9Y4m
6zPKcCIaNm6PEu/YuYSqutIcrrfKQAjg1EO7rgLrlTd0WBRNRdRS/4GUJYTylnjX2Vp1QM3z2gzW
xB9KoGPhOYysCSe6BCPmN8wCwWUaqo71e8avipq0qQx2E3Pi8QkBwr6ao7+kWaACn1XRDMiWXYxt
prYj4wf7KlawSr5jDvkZCdTSTdZS0trsIYq0fWl0PdzT2rsMpVLQYADVangiFjZlw7HA8JcYHaqB
aDiTYxK+QPnejMGg/VRHGY9PDrewB3BruGhptrb6qLlrsQqfrGq6Mb5I1z294Us6bocqJmw2SNRz
oRfOuzaNNcmVaH4zvWw3Zd/KE4hjdzWQrbwN7kRZBFfdifJFHjI0YPVZhoYRQUorF6PkrqPMvlmZ
qAoOHdUV9558fLF6Zqy6VoB6Dk2kjd7k3JuaoiSaAm7y2mgthtQZVqjJrK3UZfXkhebnkKvxW2om
ez/Le5Rm6UiocXOBUhmDkXTZcXypMycbZTg4Tcg9DDX7JvmVxCL7lmlpuMEVqgM9DKpl5bQdrLge
Ax8NI1xQpfPCohE94Rva2iUbjsGQ73HYY8/q3xGas0OqtB82kIJVEIbVxjHxuyTOd0Iqvb3h685C
GrZ+a2nWAJ4ZZshc2wIxbMrvWoX7idgRsYWk+rO12+TNUvSopXyr5Ew9SxHzp10s33xj8LdlBXyn
KjSS7mugtELzyQjBtbGV/M6XMn7mNsDYOei2ulFN166x7x2FSsXH/J02zFFV3sojzf2oOfSRjISu
oBr0ty+odxvDUpis7jMc3OqoJZW7yg0tOg6TqS9sLUo3HdP/q8oEONm+mW+r/ueM6PfqOvjV+d5i
yj/zZohnCHN8K3puzUE7YuSYg7jlzfMqoLZjD5l7vs2ysaah1Mh3VeviKbKSPyfTXRXDI/boDxZe
LJ5zB4u/nHDfCgGayMjltiEzdU3us7euw4z+n1/4L8VY1Ku2R+FUyazcAJZgVqM1OCam/uoEqbFz
x2xg6x28urJhliCdbaYP5qGepje8s9i0AcgcI6t5aKwKy8JHSVH5o3ZNO98+dL4xLeFHr7LMpbej
9c6y6uxHlhSIN9KqYZvy8MHo/NCEee5b/ymqm696NDkMtrGT3hAdvw6W1yJfCupT6bT2xTKTX4Nq
WpDjwyyyGZjR1Paxit366etg0K21TK2+eCGSJZLbN1DzwnOr6c02jDEpuLWtPYUofbYMfiSIv5Up
YvkuRL4MWrkQ2sPTR/cWJFN2L5ODlU0fIoot1m6LXnSTPBVNXK2xlXRPmae+RdJKNkKTcom4abpS
ax2btvVWBc6nCXHQ0xhbw5MKfwyOlNhYWIYMC10RO2GQxBXvsmrqzVe/JSlbpn3z3E9LuXXinEmW
RgTcoHXT4hzLsINdlU7HxHWvBUgNbCcFE+Vc7r+qY06PcyYscSwtAYcRvxSbqIpWdpd8uoPr7qoZ
yjdiLLJk/aOgg7xqRWNwV9LqZQbdpp2SrYYXghLO2TYkM2PUUc6ptGhHul5RbrzUVSdbbWqHKqPV
TSA5Y7rO2zxc0qv1XoI4QzfBOAkpO/0rfSRAOSfikMCrgi1RqR+1tNwpF2+VY51BCBmA6bz0CDON
/dzgv+sarzgb3M2EKH/D5jo7mTTClclFiGEhXEe84mfJCHSZbCar9bnmhXNXrfs2mAF4gZyVpJiw
6UdkfEJoeI9c/pKcTcDeFSC3qKg3uCnDXe+0F3zi5S0fQfWZPd6Rshp/UJzjzAiac5Y0nLCESjLj
6W5dFdsfjCDAxCBQgP6S/MJ9EWKV0WM4YLNmSIbBHRoYLjHKkEY3ix+JaK8wWus/Y2TGZhtGz2iw
01WR1Wuz1cRHSTt5yVYsfepCjzivxn8ym9sUDJhEOs9+abz6ByTEbaM54a4y8g+/wCOmIal7iW5y
xnp3YSxPDWzJPQJee4MlH8mbVlE8Shv8CkI3oigeqsS/NfZy1uDp5SLIQIB3bfYzj60fiZVYpzgB
Re91rNteGzY7342nlR902SYwGHZQ/YMGsuj22OVrPwuIPL8z9pRc8O1D81CqsfkkefenBYPpvfQa
b4H9tFrmYdhu07ZLzuGU4c3DEtHbsbcuoKHAvJKLeaC8tHU3YGyqgpMTd0hHkN93gbbU49bEhNgO
G6BbJumh1oB8EZgd0SPOU9xr7Tahq7NgByBsBz+B7/eIupuWgGKRtDRUAF2bUuPzYh/gy6g7tHSN
FrKBUbQIj12VBIeqE9Hx6+DAC9kys4vPdV8y9xRjcByTOjga81ednNDEtUa54XZuLurhbQITcOjR
6LFoWtE9r9As6wXRmujohxfI1/g87JZ6JpP+zq+y8Qiv2F6ZRkHdrKGHsVM7Pwl/+Iw63DNhYOOa
ZSA/CU6QHOU9w59AdGsy0Cb8QS58n8S+opiJMWxkaywcRxkMaPcL46kbgnTvjijWEaPFl8zRcro7
3tFsgpExo1utfGvwNlJw12opBJZay03TNKV1sKleG42rvuxgF0SebTGh7L6bsjimnRXdnBQBm/Ry
bT2KmJF/aIybJHcciNr4TKlgQXsS1EhHx0jWaSmXjk8FyF1GvGTspfZxH74i/+bMrEsPL6H+c1Ie
kWKMVR0dBsikt6CjioZhRVoNW17SL6v1TrUSLLWR8asTQALTvBx2erdkAsV5k5gG2B0cV7r3nkWl
doR5te8jDBVDw2XN4Khf90U0X4vzdjTmw5MABf3W3rhd/MvWBRSzakSNgEvo/xH88H9juMnOtJi1
26breNAu/5V/PuojXAmnhMw834tUV9C4jm0g2AHohVH8Jgv/27/EPXd//3cef5JN2xIDIf7Xw79v
f1WXj+JX9+/z//qf7/rX//P31e3/3P/yZ9X+5Xzb3P/3d/7Lf+TH/+PXrz7Ex788gLeaiPFZ/mrH
l1+dzMXXL4l+VfN3/v8++ZdfXz/lPta//vbHZyVLMf+0KKnKP/7x1P7n3/4wTfI0/u2ff/4/npxf
6t/+uP3nf/znf7QJMPjfP+1//suvj0787Q/b/KvlO7qNR9cydcuY04kUZ8rf/rCcv3oGufGQYR1w
0HrA51NWrYh5yvsr5GTD8qCQmbZpzEzzjuVwfoqfB8qa69iHwWsTs/LHf/9pT7/5y78/FN6Kfzz+
SymLpyqB8ja/Fo8X88/hICY94zk/nj8Cjrfn+f+LkV24aZfqeANg7l7rqbH2DRMeSR3NetfqtK+Q
q7EfwZ9Vdxhn8+gGEueZXs0ZdQ11iWtpp3QShOj0RGyI1n+khj3SbhjaDfNF/8FZSHqFbDZISPwt
OXPeg9Lxs89S/xJrynuQykwiZqfuWYa30h3SbSmrqzZ10XNXxnjKkwCyrxk7D3uq5d7NZLr6eqgr
GW+arkBAnckr9bL1qI2Js7ywcaqlrvUYC/1X6lTj5etJTQQrXJcYDIixY3+TdneP342YwnhUeHGu
zlB986PWeBS6XR9HLyGPdD74jT7X0hP+B0arXErm9GjlDDrWYBWwudIfOoX50k8Y0tKcWbi62d6R
K/x0pmC8DKEcmcO5qO1i50Uzp+k1EqfKs4KL700f80jrmZQN3CJCPWoJqCBhXg6o5uvhmGEVlRMu
/djbtq6ZrHt9ElsRVmIt+RyuVhg/3PnvgsiB8WZ+3UHLRU63wTpWtZ6BhAYWpkz/1hhZ9oRf0nw4
wYfhAMlrqXlfYDBuXVxMj9wwlmEwJafQaxMiQZT+qEdIYLXtj8uv10mlkG7NDgxflwl1BY36Bm5G
x4A8qV2U+uOjyXX2rLEJPHB+3aNtPlTiTNeSCKRdZBomd3Z92fcqPFWZ+u4TNvwqg1tt6dXDiazo
hT7l7usR2Gf0L24QEWoq38QYlQ+6H/6pdgrYq5MoH27vWQc9ZsdPlw+Vk+N/13H2r9ghETrWd/lj
oPzaUhLi/VNF8ahmLJWTZJB7lZM/QmJS04w1zYmmrTfxwTTp7JInoqSOvM2YivF1giG/tgL0irpw
t6iyxlfLktFmNI3q93f4M3JQc92nQHfQjOrF8GoHBf07SpR14Trq1R4hLULht1ZfDwtUdzjokw7B
Nm3T2nHka9qQk5R4ObzdsehfayrnQw5u4PdDN6hebX3GleuVvsDmJ15hZHunUWpUEWISr9DB6ouZ
ifevR1NVbjU62SdaJuQ9iu41twbzuSngLSNFeG07R61Eas66xc8vGGRXs9HogltRpwsXg+GtLOMC
LuVwCIp4evr9KO0+DFTu5xkJIWT2WmodkW+0tI5fDwFlgRdLfXc3plCVa8bDa6XF4FTUtOgNL3kV
YcapVkJsLNoqfXUHMpECOtDLr2fNwuxObKJuXu+A5eLEiCihr55IL5NWcZpkw3BDsfL7qWAQz/SH
NzIPaOsm3YvVmuTXtwGoR0tcvh7VKrIWMte1Q5HmyXMVB1sjqRr2xFwqnpOGd7fUxg2+b+bpUoX3
gO7IvmC8tzTJZnqOXByUmYtEyYZMSF60fw+x9T/X/F4NUvqdmbB/t433CrTjkznRRCTH4O56yQ3R
lXlB4urex5QrIm6H4fD1pMDfshIBZ5VwCdZNHOde5y3Gu0nSReA5pkf5nbo9vURmf+vnR1//JMZ6
LUCxPhtTk0EIyJulFXoZChMzu49J7iEJCLYp41p46kV/z/kjk4zX7nHv9CeXeDY5t7gKHWtmLO9K
BKCOC1+d3K69FU3e4K4vnZXH3XXLphHHQVI7NOZ7ctjL/rkt03siwm9tacpl0tNQrFL7ddS/145q
tsHA3lXGgf2a9S+WH053LVP2K7Z/r5/8u6zt5lmhLPfi9Uhf4tV2TefVhE4Hf7xXQOdVCg28q1Pt
EMdDcRZ52S17XT/EBAS92gwgFnUTFH8mL/BcBWNQNIaqare4EtODCnQ6UfMhzhkOp0qly8FxCorq
pERVwleez5CodrKDEY/NkTl3c/z6yuA+/fsrWUfmXjdqMM98h9+4am9OCfaTPKNTrVYoeeKDn/XZ
KauSs/TUtC+lHUBFD4GTJPpBSRWfbPtdx1ioVV4BHjLtAKd4r1IZsxh2jqQvn4s8NJZKS+wVpF/q
x/lAS4OkEj9Z1sx2QWBG7Cu7Tu1bO0q3DaGgrylJ0JGXl/vCydutI7primrsLdOZlNExgRMtxuHQ
M+VYxE1p1ehENXF05gPaUXG0R4d//HrczC9N66et4xDWFAEH2hV9hRmiGtLFAB7wUkXQ2KUpfqlm
EaQqewsxZl968BCL3FDyLUn0kpu5KNYw/eSbrDeQZHq23Q3e5oQph5mm174g2apN9KWIEABoYVVj
TB5s7H957MDYHpPz1PoJc3vceGVR3b/+KU2JWHBM0pSqsLdRY/z3we9bQB61Acd6StqdaTb0pjxX
v6KWKxcYqRYJAICPxAV7HwTEHGncvl/KKv6V9ub0YYm57Ru24zZCsrpo0p4MMixYC1bX4myxzUYz
VIPy1IdrxlbmnLAQQOE7aaERJFiGJKpl5ksLo/TyM9X9JjDhGkkCA8yFaWUVWCzzFQyc4obbMRTQ
82rVBx6M9goPZsnNf1KR/q1R3pJwDP2D3hT6PdUPx8Hy3FOQxUcIkPmyj5vgNZMvGZ/lgjBo+aqm
tMfaNGARTiM6sqFajFmsvne6eKT4cWnAaz+nje9O1qZuhA2avXtTbRhwJ3NjmkNYVyFUjO9Vha27
LcV48qsA+4+SzbLuuvZaITnGCZ/uksrAVoqy8MntWEhFPuJOEgqiZeuoN0McZDx9kgHmfziGy+vo
1nrQFx8TN4plWTjjVZjK3SeZ1WwNAlNvkLj7hV4n1ieXlMyij54YWpSPQDBGy/Hgh//I0c2NKtsF
ABmh6IhlruTZnQgAnKI7cATCGyfS+0JyzpAu1AsFkW+t6UyaalUna7pRYmWip48CR19UTWhuJ7lE
TrSQmpOeNKgygLCrY+QmP5BGlhuTTd/SRdmxMIKuW3Shs09tUWyLTsGJoSmp5R3PNeilBeVQnn8z
8+Elt838uQNv5zG3EBLIldsUm7HW/nSRHyydPn+xTet73kV/RiQqjW5/FNJ9c1tGJV1eKAhExXVs
bd6l/NrZ7UZL5IkwhzJD1mKaw22MvU96Cmqh1WPE4Cs/+1PXHxg+Ea9Gw3GpTf6b6h396uZL1Rj2
RneUs6EfS6U2tQl2igleHp65eMzrnS2yI81axF5trLNDzmjn9DlWiHFVhJQCfYJtfBjGjU+LbznI
vN4rC4lPZ34gdqceE1Y7QwThZEU+QgV2juynzZQaI6a7MB++vmK7by3cFLdDD/JikaI3u1j0cy5k
EmaXLrTVSvd7izyAFho2c94w6hjv2i2VyBg+ee2ojtxCNv0QbjQtInXCRTdgE5xUjsR3NGmKNFCp
N1YCY9VIHTwCzYBNTKOEuZmdnn4fyvqtzqxiw0i3OqAG+sfh6yHSAJMtrxetUierDkNRMM2wc788
ROFuNCZ7bTVpuxiIs1loEylG8KYvNoiJYpoKBsK6vqmUsepHstIG/XNCILukMfONiTn0OAQ+L624
DEPbL5APy3XSE/xXoz2UhdrprnNSGQF3DiEgl6ZwJfOcyFz7qF1W3CsAHmlGfoIz0EIYIMPuPMRT
zry/sndRTWxDOwYxNDednzux5OJZt49ZmNyZgIV7rxArn0hJxtlMP9NOGdyJkkMQEc49pNrZjPEe
hdwiq8k8haIWzBWt/GCHB3oGzdnsCgJ9q95fuMLR1/ZAJEoF4X5K7M+4MMyFhtjoEI7IOZ2PmpjA
Q5CpC+kKzYuXdUfHOYa0XNeIUdABaa5NbEjGYiPKPWbwcBH2xEgMcUtQgWvuhxGlosaJit2JrWvU
b0arbjeiN3mPO2OWC7Ns2vZIokRI+EPasrFDVw8Zc5rn1KLgDLVZtHQp9vakSF7wlxQg7bEPA6h1
XRs9kQWGgDKw99zXzYWlizkHIlkK082e/G448HNZfqfyJSnj7Gz0k6IuizuWf1aEWAejpocoFZ3S
QnHpeRusN6QHTcw4xsaJVpYZyUU/VWevN8prA/Vl4xhas8xz8xBNHrrMyVxZXi9PSeR9Sqs3jhOE
+HWP5XERFyYbraJ9FQGmCjckmG4sAwAgtOIOrE0kCIbDw+mA9VpTDQAxH0ukOHUFJoNi2qKqdox7
FiOIxvf37joZTsrW2RmJScQZ8rW17pkoGWqTNBjA8Ucrma/+UfNwHDbsF6fwnPSDc5Q+uQYhZYGZ
EnMgtBD6XofYqq7alSGkWIehNJboZcMLTsBvNF2T3cjok8bsDPNziUkxRiF2ftJfsoK8Dr9ElozE
hgSZ2F4M+TQsEwLV9xRcenGFC4Knez6EA2QSr9J7RBTsfWOaJcsaCM1aTCF7MKV6zqL4YNS5ew6L
YNoiLPzhT9k3X/bZXgMyhOBykluU7s5VD+L3RAsTpPGck2ZsoYw2DOCrWX9JApN0HLrkp6+D1ii8
wla41Vp7BRpCHKKq6JYE0YRL3ELGgQwLDYODcxHSRPZTWqE4BMnOs9n9ENFIR8G3+2XA8GZsZbyP
S3FhO1DuXd7/sz3hfWWxL5cZTeiVQdMXrWf5UsCFKliY18EQDXvUDJzbTDMdxGVLzFXxjtt8wzRo
YE5LAlJa194Ti+vFauwTuEm5lxYa66T1f/QwSWo/ZOsSawlj52KpN0P24mrDJnGzFtmsd6ZEnNBn
g6NMtAp8g7WWgYhpqYwHP0DNxrpIviuQs1XVr2PLbhDUSH8ZZNhHKGC2doMpgbNU5E18QWd+gV6c
7Zqx2rgqoowczH6F079ko80VYQQKRVfcbaXXr31zcPYNRdGyK+0/1XzP9AknMWqa6AHibDepNpTv
eN2TiWrYjG5so9Lb1LRLZbEsMY6XbFjo2WCsL+lj1KZ4LdRoLjx2blsRkzeuQFL76fwnpEQU1NFi
YAS96UkYI62DjkQyjM2ygjS9tpWDd/g5TVzj6tT2zfRN95jp/vcBkgdxQGW/MeO4OU56dTayzn3K
9TE44WfZNwjnJBvfCMGUqofsMNbtCZJBvcMBhVicRO8F7IW8nxj0V1GM6o61wr+FY+Yu3YzKUFNx
uQFrkDFywOpJpN1tyuJ6rY1s1XjzU8I/yLPNyBlzxjo+GhYxeGlaP3m8K09oDzoyNZg70OzmTukT
SRu36gL2kJt4nZIi3OsntJs6DqR10hF1ZAgYZL7DWCrG7E/YC1T0uI/OSIM3xuA1KMPYIPnTuCP6
uN5FCEKlCNpLBEhqIWxf4nODCtYVTAKD4OBJ5DMwQZ5b8oOeOjmcczc3l7pBzzqMmFTTQzg3lvs+
xuYHaBqT6sjFkBapP/3KUGurr3/52rDqJ8s+NlDcTAdDZUTTq7Y9tJSVtyTneNPpeXvox/6NwB4D
Na/zaaRya0FgxZqUvBcDMrgCvh65WmIRwXC5eGUEfYlMs2nk5Da9Z0r+O5qyH30Mh0UZQ/QsVfVC
O2zXGHG9GupCWw+29tEmFJotV1TjpAmnfuzfIIjWO5idBN0XmnuEXBosncnzlkUaaiutSy5Oo/0c
ktG//Bd7Z5YkN7Jt16loAMI1wAF3AJ8Coo/IvmPmDyzJzETf9xiLZqOJaaHuk4xFPrHs/esnjSyy
GBEIwP34OXuvXU7Ff/y4V126HFSjUn9ep9VWWBl3rXULwrhd08rqbWon+XVHcgtRBWFyNB3rthjS
bdRZhICFij5OGz1pIjsy97kQeXRU1TeEl+8sO4Y/N+2mTOzbprS697nZBHWXPcNccr2Y+XUB1rMw
5g0TyqeiDD7JwOYYk+0mg7hkNNdPebdUpPmMzq5DbGhhMBUpvBwTV+Wuh57XbJNOaN+6YouPLt47
bvLYxtMuN2P9weiZT0EtYyaot19JKZ4HIs6OlUF4EPt32LjhocYRgM28PKSBvY9DIFO6DRasNtN2
JytOGJgNLtxHqKXoa7kSUmVhl/u5fSgZH/p63+qMZVlZR0XF5Lj9UyXmzhvG8A0I/HjQAARqGpQf
uRLDlHhbQOPAmjZyZhcj9o7E0wSU/WTAcBIu4znqKDfrPtu2+UDgbQ12Oqxha3edwdppopeCHq5N
chcm0RM0bHK/ArYmjcUcqGFKCOzIOK+qfL0aMjAE2aetigcUWDOvMevr+/REbmO9HAjF4vTXurbm
zfn4moctw9GBBdU9GsK6U+54pSXzmZZof3QX3xHx07KGciIWhAq69AETW3pQKrNBqNgWud95capn
C7Tlslp6bIbdvUEtQASSN/bupVoK9ZJr9/USPK+xeHs9676FLpOyhgQfMBKLvwgj3E+Cxip2fRTO
SAyTHwvHL78V+g0yO2+EsEYLOAkCzN+5jn+owZduiv4zdNROKxEUa1IcpK0/1E5d7EKX0aZZvbWV
vE+0wjhphvtQF9bnqLHU591AmGnibkS/aFvH4ZDq8H/jyPpMVpWJOV6iCMRVkDnxzmjmkwIYeyx7
wM6Y6WFQavtRLxgWc9/7Q2x8w1dUbmOFrkcCcTTMkJOkzSKBzWQOKdjyMY8IUMoEmdDINyPQ6ox1
P/pO9l7TAIFrus6z6+7V6hUQR4GSrYt56EpsGhEFAXkRaCfmpr6a9YralDAfNv7erxYzeMAAexcZ
RnVCOp56LSFxhXEglEfBkAw63zbKlyIi5ZuG/480mK51IkN8DGYgohh4d3lTHIiXTJBnIISJUAi4
Aef4KLvt8oxpocpPi12dSJJyjyxGOqdpmIBhI3ZCNewyjJMbxhiG6SxHZR3cbPKQp1I6zugXRbps
7QGBUdAsF0bmfmg2+cs+meDnqRQt48gM2S7Mq4YMaxgfjtcWrKiNW/cA4eyXyaKFRF0X7mlfPui5
GI6qKdU1XQQUVWJotkob0f9lwV0agW6OrrjLYy9qWYBzUIJ0aY2eUohQwdBMtvUg74c6a7zUSOBd
UWp6iZYeYMWVD6R4iA02S+EbpXkJssHYLNoQbgNBHFPYvI+JawIci677ujjH6C7ues357GqJtHOw
fzRxt+LNAgJInXqGYLGbJATVWc7LLpMVOYhOZXodsWtobHEatfzN9i88RVE4vNJ9VhDzmKcpj3VV
khFKkmUR4s0WtCg9ve33lYPQQReV7Qu3fbfs5nkS/DniGCBtJhTMKBw28B6TjT7P7ZanMdq7hMo5
0n4vgpyBv1vJ82g2L1GgnoB4uVub5rlvEVa4ZKOzGdryOKjQRYlIHnx80xYIjNtliq6L2b4uZ77H
GVKPXQD4w7pDJVXs+4ggGY2Duae77bAHzePDKUmJPEKHCHGSUGy+tO2Uw4niyiO9iUs6USK7jbT7
yHU/S9I+LpUoWQjn+aLVbfscfyTtzCNWIF1TCpUBJymu6NJVvlhUcbDmtH6I4eCh9/bTEKj7XCIB
LppOwrIDqx7RAKxpV9E9kPWZfgxtZl33YJZhFg7hwY1LDr2sBKOdOtAIIWlCmqy3AFvCs3MY8JWf
sHUiVtbbaIeHi8N7OZuHCdvBLgnMao+ZzvWakj1hVTC4Y7F4fRPgDEOldkEPszUwcxPmqYJd/1CN
zQP9Zp25VRqdXEcd20RNYAb1qz6l0QAo7NYRt4bJIbsOa7j2q9Kl63PsHguSnb7p84OaaOLMRa0O
dBY+w6ipdmw6u2kpl2sQOqS4jQ7RM0aGZteh6WIV0yaU0P7FNnJsZMFhiJAu0qlmOg5YXTqVZ2Du
P6wYg5RDY8gMVbGD1IrJIuvvqRebI1LON2RFt3ahaU+YQsX1KOAldylwMyhE29Ay5anuvQrL+ENR
jmoPWHWHEUJ6reaYD9mKfKOf7YMJfpmnBouwZuabutE/wSKsVU3v9dwitiPsrWFuJSIEr6CTcO3G
KI5no6Ztz6C1rCwcmqPBjW/uWgtipNWJyUPn9sDs5SV+h7s4o3mw1YEWLt1Lq/lWwsQDsOReSrOL
zmGVMxQLZnTSQcXAzK79GS+83y3DJUBh2OmQuQLGPVhENmafvYbrvKyOgzsbzsNVobsc/0FX4dRY
3rUh2iTxaG41GkMcDYeDnfbmzh5D1Lqg0GPH8fpB3NMTmDdm4BiwoyWzh/lEnYmrMOSmMvP5A0MO
TY5ovHQUdY45XtWS4DY8Qgmgivg+tFKTOMv6XrZ2sTXTafaqpHuJyDup8xY4ZYyGNyoZVUc1n6e1
q0tnEsxITwa0JCrYLO32chDdVZrm7S4N8FgXJYNkQc9UgCkrx4oAno+isl7LZr4wu6c/oYpzxdrk
UYM2PNglgNIG0aidfJEsT5RaKe7naVmwdHYXyUv5U7LUIMWC9jCurb0eKhYH2lcCjiheh4wmumgh
y6Qb+Eepb7cjDafhycjwE2ex4+mcCkH7prHncHgowoMeAy/Km1bnTuCJGscax5EKDoUsL7j3Yc/E
6gTM8tB0w1qcIoRBop14VmEnm3o2UeC4bbmRlfE0BEFyjgf6PuVyyWIIqTHh3aTWFmi14MAFfexp
3bzsB6mxWkVentGAdag7MvXamDS2wwiPeBu6F3TCOoG1DDrmScHHCVC4uupsIRTzugAjGiUxSX7Y
ltQCtRjpcEVXVf/KNEpZPMz40kL0PDrSHCs+ao6N05hvfmla2PgVoeY2zyizYwYQC58KucQGrxVZ
rLLpfUcvIEOFuqfw9mBXr/cJCMjBbYvblFVJkwwZBces0LqC25OfXEK3O3ISfDYn+1CL+pqwg+qA
U9FzwjI4bXVh448sdIIGGv2eYd2Iej55bSgofVFQanCKiGh/LI5n1sHAY0u0U8G0HcmjxYHFgGk6
2N8nvT5YY8k8dIlquq+Lzp3uCkbpbLj5FDymxtlyawUkP74e6/J+JCdlj3HTs5ws3BissdRiwS2m
PxAXGd56coB0hoTXdbuiGFz4FqlLQQwneiPC6yiLwk1WhTiWFzFcMn7rZXP22FRCPJI2ureMEr+a
rN7cxhvdgpg5zoT0zaFUuTSehhiOJTPaG+FoC/4yvkhph6BITBd+OXdGyt2wn0wNW21oH+yatJ1Y
LY95W/db+tk3k642vcVbs/vc2ZAd8ISVB9KyDei9sc0t3bZj2SXhJY4KsaNfH22mpbqqOu1bVLHD
ogr1izillW+1xBaI3iIcdnnK8zrZaY72ZKxZi1Et33sKQSzJ7qNMLR73pTsPeoE+XmtOI9ZPbCYp
BX21KQw8WPA+jiEOA88cqGA6t76AaAEKM53ayF7uh3nyR6KYb2hcQDEZ2rVhfk0D63FxqLDxHr/M
M3WdUYf6kYnRVQ1aljG93MMTmNlToDPFQMa2FTmFxNO9DQZNDSd3CTMe2yssP80WE/ezHgwlfezA
w3FfgFDgsAvQPd20dfKY6uBF6E11N5PNQ0rt7mgVmRT5bf9S4G2IO1Mepr56i3AWbaMQlZ9btKd5
RJOaEI3yl/CP6OB1i8vVyWJsTXDllMGszeaQM4F6MTtyBzQxzL5EdUkBggcvF7twmSH6SnTjMtH6
TW3HtJIi50iGAXtxSKtGq0nT00HQ93RIYyf5llgmmteUXB0xTZ49zgbnKkLlCxndIn0ObgkYxy18
wIoQfDckGgH4yYQc04RjEVlxSASWOmnl+Jll6Dstq86OKo7o+ea3RKNjFX7PV2vHWOs3djJGu0I5
eEeAmBOp1FMm6ElNJRGhQcLoeoBYRofS0V6VawPjYYHTF4XaUZml19N8y1ADX5jpH4SL56qnkvOG
diz4MwiysZx3XT0DuHf1HyhLn0PJkV6LSuB6Bfk+haCJxKyXkmiBXE9262RkX7hKQV+01cNkT5i3
dHQf+A9f+rqCfO8sj5bWhLTyWuTZ6UNFaKmNmXWGl67Zs+uzPQSecODxNkp+Igr7MjlIjohZjSm4
MmhsX7qkf1p0CL4hGGnHSM2L3fTmBZcKuShWvg8VCdSlUT41xtpIyh8yI3xcrAJ/X2UxhKjTB0ic
L5EFEyEH0XRshsTYz4J0Kaa0+2QdFA2JG62DNFbwWHO/aZwGKCkPtKf1r55MnGWp+40Ok2mJ+npD
H/O5bLHHNH0GEPs+d0NOn9si1xMSwAEGAp8pfNnIDQvFeQwW/cytxVDQzXd1nZ4q6bwTsG1tRiCQ
tPgL0i6BOEpaKTTj71znyjKsD5hib5prZDQZt4WCEjqY5gFC11dbdMy+0vndsYuHPO2uaKvuyrz+
bk2KgaMxEqj25GLjMDMltoKAZL9q6j0ycSLmAw6frfM1sc2hwQ6vu6DeVEtzDBRGAEpjyydzzHPA
fZ/jmSPp4FfVvRW0sAVU/hq6445NiyJ/UIC8K3OfFeK1Qqa/1fDf+NBl3nKxOPue8MCCatorAe03
yUgojQGdWoM55/dJYvg14TrHcSQkQsSzVy/Lo8zSc9DxkJUhcA+QGbdVxMizXDVydZQ+5AT0AD0t
4sekcr/Furqh8Tzc17Esd4sFxs9p7SvFLIbZMLeU3V+zrMw+pmDpEy3j3EpnGfBXp3s36PRTXyCo
j6wHK29WTx0zsDEkpmGug/OYl4IViCTOOtJ/jGkyMVa1MCuHu6jHTasthJ3ZSQuPhPYvVmx5/utH
SjTTv3/VTVgUg7Dk5BofAGjjsuUuM4bUPElNHGVTWA+Uajvcxkctqrsr9wERVX5jSIw3HCloqo8P
BD/knKWX5vovkeb/l6sKgY70/y1X/R/N+/v3+P2//a//GX0WH595zO8/4o+/q1f5F/6tXpXqX6bt
cp/YhmujIlbm/1GvSuNf0jQNBKqWo0xyjfmT/1CvCvUv3XYcMnFcwS1nKff/qleF+JcyTZNjh2tY
tmu54r+iXjXQzv6sXUUf69C9VzZ+NEuC6li1rT/eGd6FaF2N/64Qt1Z2oiEpTwiTLaz6KqnNDlSp
vDMtmLZsZc56t3rTkL+kFhuEMTrtfdiFnLqHbthFor7DHRsefrqk/4ms1jD+kzdmSan4iGh1Uff+
/Y3lwmUHDVyqapMMBxXLAVgwvn8jW6DWGPeadF507FPEEUcXU6b3YAWs85/fBFf5t4tjcU1cKSzX
Ffov76GGF5cpGrsbkjuRksKCx0eua/GwH5v4+8Lc68g0BSyMKNLjf/2lJbpiaZmmRf7L+r399L30
TauskXyPTVHnkD96UnGg08z7GfDQsMzk1pYaeuL+zoYs9Q8fe73xfvncyCwty5acHeFhWL8Imhsw
sq2diIq63x+SuX6d3BU/KcOdAkuyM8haIIKJeX7LW/QqjMkYp4d+C41vY7el9+dLYfyir+YedXUl
TJTVzvpA/Po12ItppuM8VJtRN5wDMoprWSXz0a1b4youyn3mdAQy0Yn3mGOh7KQQcVscwhX6gz+/
ld9vCIBdumlK3cDGres85T9/K0OQpqOUst1krWETeYEoscobzjqRRUUFI3rp1hwks38SKsj/4Tr8
akbgMoBoUEzbHPTspr1+az/dEqXtDjNtC6zFwBEZo5rfR9XqRzfUGUvmZf/v5f1vZoSfhe327zeB
4h6gXJDSENyKf3+5IBROVegRQTVY0HFOl+0OkfOPXujPVLwXCD/16c9X11gv378V96vk316/aGU7
vCjTS9vUxXr5f/qE0TAyAZoGcgXMGUCX4KzQADnxErO4CVqH7A0zvR+UmcK0FHRZqDQYA+9zTUNk
VKW+0KD//Pk9if/kqjuOBMjs8I3zpn55FrIyMquFRWbjUlXuu15rz2Mt+JEnFgERiXNIqgn7csgi
Vad3lNXmMaXoNUwzxpGJFc1lxbytYIn4mBhIUck0/TzNFqJjjZNUm1j6LsPOchjuk0wupTeSr7lV
fdtvJH/9zx/H/O3RRtirc5SnY87KT+X+90vcQKVTdd01G066nNFsiAGRSk9mT1pQISHwNsb0novJ
fImi5Y0gMq3I433vZAQTd3BJkJEAUUTmLmcIf0b+7tSMwbqVDWD19k2tAEbiO3BPBrsN4ykJvU2X
zy7SvIPIdGg4ZQ8DWQtjBkh1uGX87FzhoJfbJi23f/6w1m+bGyYBl5VjdYYwCHV/+bD9PBuIYQhN
qRd4ilVYAOGMcsq8AhFAiUblbVp/tYC/k3m6nL83Mm5OpNg+56t9dyJukLaKsE9zwYoHlOrRFGZ+
TotTE34TU23s3SW6r9OBFpJtMD+LmE2W4lGb9f4ayW+1y9Z2FckinJgppyEKhDsDhgmOYw4tEcjz
XVSMvT9LlTCi4VwmbXzQWB6SJ4ZAH0uM4Csty2+Itq7zbLH+4XbABPP3B07ppo6/RJnA6rHY/PKM
cy4DYEtYwGYh7n1XTfa8/evTYCUnWsZC39etvmwH/cU/PFfmb8sLL22id5JYcIz1599vRCvrQrbe
pttQq9KNm6NPueg3gMDycxVoV2MxRNvOCdU+XboJVSx8G84o2FZa5fghiJFNJzN3z9mY9nKlrG0J
BOEso8oga3larsOIdUSIvNmUuXPIVY3PJe4+O2dW17MxPimJBDSpOaFpmjZsC7w5vqhTCxR8fhxx
X54rh90kcaZ8VzAM2NDCtv7hBv19Z1PUdgbmpnVPYWNbv5+fFjzFvhcrBww2dsjhKukfDBvcY2zV
1g7tEEhPV7meLUmKV07f7ooYqFRLx3DHJphu/vy0GL9/IyZloGuBgsTGxFP59zeDcR35OFEjm2Qy
ANnF2T3c3vqWmVD7kq8V3kJP2Xd69IxVqX1CJUiPMgrfBmAqXszpORszyCpYQ7zBBhrw57f32zqs
IOIYFCRUqtyvcn33P12q2bZiWrsIjKEKHZFUsD8Y3KQp4jPakoRH/fnlnN8XSi4EAty1BjItSo+/
vx6a1XJKAxZhxsY3nOaPLgb5u7DX+rtCT2M/AqrLIDbGDeDEZLcUNAoGEzrTaAC9MmkhyqhPD4Nj
P8eQ4YiSxqltGvUVcJgOEEikCbpRBU7csm8A60hzT133rcCEy0gkwQg2Ql7jTKid5gXpg3TGdQsK
r0bisooq6q+lBX6MWwgKNeKowEqfzdK6NBaDlbybgptRqPuuyabjYBBIPC5Rwby8pPU3ISKXLbhh
FD4WG1l8gakRvwJ0YBdkFmjk4XEy3cpDXVbvrRnRJY5Rr45FcmgXvXq1ka24hP3cGhM4waEqHiy9
2U74Ufek/jXbzijodIsnW03jBg5V/8C2j8Iu0YcHZdHwLZoARIaN+hBxfn6MTIm4DogSW9cWa351
XmyTNqATT//wta7Gw19WPMuysOPzpRpUGL+ueDkH+2WMOho0TartFOrRzTAJKMMa4qu0EOFOd+gt
uVULMh90CXgz0sjAc7SLJlBLGYw2BMFgSRzhd6b1tAvSsrjtpBX9MHGnAGpmiLDCuqfB3f/5nhS/
L9eWxTJhKYsClIps/XA/PQOWQ/5fbMTjZo7oyK4E4wpwX9dZOrmzIfIg3WmOjmw/6D6TEjzYxlOb
fzdBE0I/T1G8I4jY9l29dtzqbVhVxjHLaW3j6ZDbea7TYzPr+SGJPiBhaZfWYVSuph6R1JI1sMQm
scdG1v7DKij+k0fNUhDImLus552//JU/fayM8BnFEXLchHVyY9SkbTqYC2CpINCwPybHoA+TmUcH
G/hTSPwenejPklHmDf6aI/pdnbs5ZSRsre77kYl1jPB9tfyjvnlze+JekC5+r0VU+H/+Qgzb/P0r
YfVevZ/sYZwHxHqM/em953VgOUPAbgRFMzkykUeq7iQ6w9U629Bgks/TxGRCOZgDJoaNvkSy6BeR
FW81rNYtTgdOgJ7S2uvFkJPPfPMV/2ZzMJzk2ul05VWj63LSA1mq6hHtex88wJNpOKtr35MSp44V
0DFDCXkDusvxxwlKfTffhuujDYLdi/W04lskDCOeP0OFlUlrQY+4W6tOv5wJ6fkyBC8D0A8LSTwx
C8GnlbnfF/qiPt39jxjV4C4YzWE7u/WXM7Yp9oqQci/oPhNRrihJIhZWtjkDy8nO4YAOjPhFmd2Z
S3sT1dOwLYsUaYh7RB0PEgzfl+U4BzkUL06ezV6qnPSgkxuek453Zff6GZq6n/TTTMrY7HAZC4QP
DIZmSx83kb4SHAyC6Nr4K9TqFC+MlJty5CqO2VXQRo/ZMsS7oE8uLbKgjao6Y5vPsT8pqR9LOnde
9srUuLjuw8e6rtGLIt+FrHIzuIv0LIEOXDUsPV0a0LcmqphOtEueQ2u6Xu6UrwB5aoCOjWBmhxQ7
hV6ESGufzFl6QBfkY0tjdN6eitKOd2JWGBfMeSdMUqSlEfBWG/lBv54vO+1OtmHlm85YqdE1JrEx
XJGJhN7xIBL9bRiFn+jtvlgQIGbEg6WDWZ0G0R8WmVA3o76RNK4Pql9hgvBcOivCGSrVNobVzrja
HS+jked+9sgOYu0Cx872C9lZrY4doljjMEYTDWte3vPvXDsLkKy25a4z0lf7EMviI09I1wAk1HqZ
lZ7cQfVbUYxgU0YLp4D2lcckurYh7MTc9FIaV4gAnU0pKRv1gPxFa4VNVfWIkDme0l3HOL0S9YVk
5w6TAFnLyIDIRVbMa/PdFDBkXkev20kWlymkekMVus8YSosxRtbTFP7Y3LvmpLapGL60GSB1PZwt
JkJQFpx7JyKVvBxGBoJqec+bJDioLH0uZHyXW2LeEo3cIwJYjohi7hpdsxhpxwDWBTY3d/XK8YVa
2Jr2fTCgl3JpqztVsi3jbqsvJbnDOiGt5KCUCdMIwNUzmQrqYM4Jug7NRIPSlnsrSgg3ibBQpary
kWJyYi9saJdTRHgiy1PbTekFhCsW32ILcpP/t0RIlym5hrWIB4KTE5TQjCzXf6SY6+jQwNfZuNW4
HNxU45E3tH1rNilI3M6+btYfZige5kH/ZoeBsbVH0d/kXlFgValnXAhdbHzP2sLXB/VVYWj1+wos
Vj6z5lo98axTemD+OqIvWahgEByy8sYnMIe+gfZom9hEMSNm9aHfIdYUpesPttN5euEencm9ciIK
08HGGGl+ETvwwnyLbdLdVmWIMSbLc49KCaDQyO4k7sg63zVMd6Oi7Q/5RCSiaYhm0zSIvNyheukJ
S9pxBy2eCuofCFIzzgA8eeSeuqo6xhHgRsVjUoPoYinl+pH1esQWETKqczUQzugdhwVzCHMfX3X4
ZdYBQBwiVVtMb2iCEx4dcoLW2HCOae+TdJ/GSkOHUsmKR7AQfpgb4UEM/eOujBKUoeADMd7l5s7p
u0utumetEB923j4yAoQKFTvbuqxrD/AcflDBYB5OS+kjpJz8yTnNGnwjmN4iDyF/SriaMfo1B5jU
Yag7H8QLAlqXhkLR0lSzlognhoQEl4xnr1nnF2i5hpCHqT7jNiduoxmetd4kNUSjFM1cLoHZ94hV
8gQFeON3Rk8yJzZAb2SlHkLjmWwPb9TTFlkp0mkU6lAzZ/tmrMpXhChbSFq4seWZ4xGSn2oC/oX2
px8yTseyeJFlpfmicu+SUV4nk8Wg2Cw2RCAtvmkxW4/YIuq2OsMJfG2dgbpknWsJfOCRnN5iWB9p
6pISEU8uYRrpNYtesRctqOEleGtaJ92oFlVC0P1obAQs+EMZxaNXylCS1Cmic63TeVTzxyUBDVCk
fFTyuM6lqr6kqbV+HL6EC4Gn5mwgGItVsekW4yoYKhbxaOowVJAJqy8QU3HlAtCknMbqm6agtQY4
YXGQfIo++KhU2+2gmJizi199QUaOfIFwU2cDws23R3vwpkmSoeP2F+S5KYlPPMH2cqs6+7kNMhB+
FG/bpsETVK/OYKI6BzTnGtc0657GkGZAOr0BDUJRUryFOX0BIGtM88MOIVeLFTfMB4pi25GsN/aV
1hhnWYPRHpdgpMAur5MuYy6Vmptkme77UQ0eNnRrk6JUGloF4LThuZbpc5nfmZ35vQrKK4cxPcJ5
AgdnQpJs4iRjnLiazA7TlH/1fUyyrOH2CP5wjVXo5nWnXLa1TcJYUVzD0Xie65hl8UU1XN20e5im
mLypvABumn9r6RVw/yMOQPd9cRGTbkwjs3wrcHaWIJIW6ouTYGiYzP7RXrAAV+K2mmnm9enqakez
1zBq9zQnu0k6/mGcSOAW0i2Q4lPaTYeJG8cAntEm5qbKMi/XFhwyhdD9Avyib7qfGef6yUbJmDOe
HgSRVxq5omgCak+MTFCnyZW+ju7VBfaFhYQvtai0G9biS17EHig+cq9zOPWBDDLyl56FG3ybbXkz
1frz+jdSMbVI5nTbj1z9VRoxZTWwIGT7U9FgM5AA/WS5L8e5941ODRvwQZMXkn4VrvtRMz6gSv4h
QxiPok9I0WH/Mx7sdhLsmgamjxL6eLu4JPfBFGjm4ghb9gH14fOEMcbOoCsj9/vBuHr0Ytm/BCe3
146ptL5PMSIH1OYzaSHGXkF3nyS4NIK3UdjlwVVlfXGTvBGM1XhRQlxpGo672QKYmTVghywSqmq5
Ei6DYEPg+Z1FkEHAwxdaKJEWPXI3bIk/bFRoGoIutg/2Hbd9souWM2sumquR0JnD6KprYSbO+a8f
neM8tciK9n/9ro0wYplYsDdRhalPRYl+akNIckaKm3AM0xP9n+XE4rxaT8M63NXMALxZkX7RLe0j
0xntUsT4BsOZVnC3loL4b6BgACYD1QhB9iB6KY+TEoFvWwkLn60ekXT1fu8glk5csHdquqk9fZTj
BXQDZU74jWroC7NTfFR5ncPSBgobt2LAwoamaw5nBzK/YKJbTxmpWK57RWTSKyncPKecY7eJCT2x
bMzlWmrDnrMkCbYDxU9UyJyhM3AMjZWKQXh+wgW3Tcag2eVi1HZ2dBNq8bvrpPYZzDKQwtr+7MLG
OaPtWHVUlTwkK3FsoQAEO+9XE5RDws7Ehohn6wTwzN5pif0Q9NlwcZ4n5DVXKo8fWgnjrl7AVIYG
jhN20zeZO2hnu4OVGOYtMYrWdWBkG6euYt/Oq2jX5JgbRh6phbCUBGvSFRjh4sptOHzXCjjm4HTX
iVGO+9Iat3AKccTNaDAHIAHp2B+tlFdLGZB6IsTLVXboV/ssd/bVaifkyBAeSjDYpVJMpymjUm2k
oQpz7rYw6xsr4uZuBq3ZhXAA9hoRzeC47tDRf+LCsS89buZHTAEYu+x5V+BV2OOp1y9jG1NRh/x3
XS9RspRoyiK25LMIExJ+wDI1edbedXlwYaj3CA5i8oq+Gx+bdo2OGsd3lUUESq4KW8v5bjVrzg9y
lDBInZe5k+gx4Y/ZuJsO+RwFgEsPRbQMoAkcZ4sHl0S0KPLjPCjPBrmOeAYz6FsANC8CmuggTv2M
Pg3kYXQwOUX5LUvSfmKBl2ER+EPRvBlIIdEm5k+i5KCTDuNraJhnV8U1WUDJa2Lg5yTLnDwouKxe
PkaBT8w2tqiu2qZ9JmCtx9YWiPwRkQ+G2j5h6xsrCFvDa9BmZydhK+pSdj8dSVKB+9DL9PorlcJr
K/wbGg/zNmGcSAk7HiOo5pgL5vBZ55yQGuPGJKZy0owD5qoZfsh8LQLQNIumZ0d3vZm7krZpmLfO
3UCH0m9rhgdmnso7ZrA9ewjxRTDtbtoGDoNbqf4YCsExTkgbI9S1VvbDgQ4rKIG56rbZ5HaocNL4
ONac+IMoPIHezRi4soMYtTZvbATUfj4v5olbHiezMo6taaUIoWEcEowWIYd0+w8J+0IYCEwRQlBi
RAMrI+vUfUJFvFPRBPu6COWZ3GvADgrhIKzN6FZVJqSzPlD3NoIwn4QEoOfmWJyVXpHa3Nto9ptm
DxHY2I5FsipvOAaS55Ly0WLjsQYTU4FSpI/dVluiWsb7IkdVTd1/quoSf/sQum8mRw98rO+ZG94h
hEU6q7L+EFdp9wpdw4OIOryU5U1b5t0p7xubesnoHjl7bvPFgbwiwxvJlNzXldIuNSpMHkLKIRJd
r+ahBMw/VBd6W9ZtZJ+HOscwBBvmbilne5t1NoDmOH5CBLkul+lFUw192kkv/WaRV3UtzU1bof1H
n433iNfaQVw1D2CvtfaDpkVzsab4pLeDgjypyCKtV+jmCvGYB8fChCLHu5K0Wacvsm09oNSdUhCg
i8ZGS5SGfWEURkaEiWxYoGa6XZb2oZ85KcVBwUE2Ts6MOGx8rI3GkIlv0yrAwzfpPdcvusOOH2xs
sfS7TCzWVT/pH4nN2IVkER28sBtDdU1i1L39ewXoiHaIPmMlloeum4OHfJh+UDJXyIUNdzfiTHG3
IHOPq4buf7N3ZsttY1nWfpV+gEYFhoPplgRnUqRmWzcIWbIwzzOevr9DZ5VtZXVm1H/1X3REhsMp
ixIIAgf77L3Wt7xJF8kpBvtyImYEk3CfAAZKe3MvjBr1ZWERyZhVzQIE6LozFRmSk2Rv8OBOVTBm
G0yu9iYPgN8EIUsAMOpsqasxlQW+i5XbJYTuoPM/A1mnJC+bnW0CQ5ys8DiFLZVCnRuPShhj2Q1N
T4FKsxhkwK0VUXo7eXZpWiuRXYcYlCu5XQETUE8fNXFOkRFR0FjZCgR3fDMYxY2OOH6f6T6+jiiJ
SS6q95UrulVXpsxGQ7k9Nsd0y4+16LnaxsbhabqCYduBFhzuWsF2p4HUfpyC7A1FCj5r4oEmIiR1
WC2hgOo9xd+KgjZPd2UbWPawMznlLDKDQIc26dklnxFWJ1mSbif0CknXETMwOcbWjcpqnes4OEEs
YRMmzon10XFxo+jj1sq1u6Jy7MckwuZg9D57iak8p5Vp7dF/hcfZeC0CkNbFlDIl6x1zDUrIXWpw
zYO617YKPq5tmYv6QrWlLtn2YLQJgI2LXEUkQZlyTAJ9hJDIfp3lglKE5J1zJfqWlRTRvVKYt5iv
4GJkc+1lIKC2YY89xOkMsBSiNHctK+ChUnTCidDKeipPmI1la9/Yl9d80qG1dtoxXZcdoySBiBK6
9DLLGpIM0u6h0W1EcUFvfpnoIa5dd37EuNUebK0F7ZoS4V6a/SipTTyKDe5UutfbquASaTojOIOq
pT6lTl9jGGFsWhjp17aa32uoiAtNYV3SYWtdJpRol2jGMTbE8YMb7dAKqnd4CYgzM0HOTmbX04jo
hpVrO+7F1ds7v055fBFbvEInG5KWC2PKHSux6akASfe4zOPL2OqPejL2XqiV32K7S072jF2IfbSv
zATB4HqLxzy+QaeZSSoc/e8sxmQxqvimpqw62wFSUKOTWjx/GNfaoGwIGU6OlWTBXv9WiAmqN2Kj
wJ+zk4WVHLAJ4jVig3y2nzI/o6ZPH9tBdOiJizLkPdCaCIHz58pJli7QGtAdZr6bm8pA3xlL4w0d
T1MFvWC4+SWfaNTjiOI9cpHzJI92XYRK2i2GdTE+0w0/1t00nOcmhGod6fXaqYmMsjpXwf/Lah5B
fznUiNOPJFsjlzU1em7atDJhDLJJTALaoAGaXZGBeJ4yf+GQr7EqzPBbGQzJMaKXYSguhjeSyb/2
CqwDK7fek3TaAJZkMJKHu97xKbBrB3uwws7RaR8Kyu4xJq7VIv7d0yenASaDocFJIlS/vqJdjMi6
nRwnOs5a3HAJw/bxoaBKkwvKYSg9lnuuzLZcYI0vduYU0w7RxUgrvcPZiFoVLT1rU2lX9Z0KkLyX
UVWiJ8aFD99q3BhuLTaXoY7jRwWBhTUb745wmhXjIeTuDT5nZw7ZajKv8CJsRmtwkdUTEKUiDoZ9
r4bOBifNneCZ9xCi6egwqazciC2Kmmi4y1Viokqd5JmZwI9uMLbQgMMj+U/WQskn49JHDEB7BSqr
iJV1OegKo2C2MLbgLeoTcHifMPkNbHnjLu8fR6UNj+QgQEVri0elKimhtHnYWcD+Fb62bnXgLjXE
YSY572yq0wVAgxBtk5Amn+fcsI5ZIka6b0OwxtHLiK9Xg0OeaAIPHU56tL7LIhq7TTW7ysZtyNVq
jYdCNekiQLLdE5lNE0+zQ/IaW/KS2Sxy8YTobBvxXLML7H1w1CngkWxoIfpVYj4LQB5+DVaisSdU
BmN/AR/brq0Or6AY+vTQjyI9jGF1ViM33xedGG/mxmm3WCTuksTYhCmkWS2FyBrlBKXGRoUoXw5r
gYxrW+KLfI9WjbUuVXwWSKfaXR+FT25uJkAHXZWrIwIuNXXKeRp74MxwBm+pbJ8ELDk9oQeU+aSb
Imm6dAEbW358wG0TphJ1o+zqGQGSQgrNKVe8toXCM762U6ZsVKc1d6IaM6oOy/JGjHaLPhvEHkO/
swH78YqmOSG4xRwuSj+0m9hJ4kORNhdcClyVI05chvB7dqnBedaHtzDt0gPVIzELbpDf6vSZ+uoS
RdYXK/IHOjeCHn6OsNx0/V0eql/7gRohFTizbcFnaQjX3JL1NXlkp7TnKqdTJQoijjqKBjq9GWqc
ACoBZi40uXGPLpxXVVlGgiG4XkLtUnJeIqL85oo2CX4IuekNY5kxrajRqkAJymfEoBdb72jP3V4/
9ATc7+h3xYiDDQ0jE9B/uEEI70iMKN6HNuc5FesdmSzaWbEM/zDX4WvD7m7Tmo4U9uM47eHqeQ3K
BMbvan1pHeu1gLS5JR+225gUjau+Tp4G+aBQZhrLVKD+TWje+/apc0J335vMsUNrPl3/kP2fdVya
1T53xG1Qqe5urIZ457bGbqT3h4FSOOX++gcAyArPwqAtClX0G0YUl6ab+g+VWoTRSfTW1kjKOzsf
7i0NGEcdWO4BeJp7QEZaUbLZ/b3PrJvpRhK9mZyGuoqGj3wMLrWbFF/VmvkqedjtZRj8lN5DPO/C
kfCGMVcNz7aE/VTkyrd5ividzHIc26TfQ3+1YxLyaBKFhIWvUU+w+YFf+EisjbZtb/0ZR1dJK+Yl
mmKIwRxxY4UbNm3iVR+ccCnGobvrkwhzZdbBK48CiC4REn0dy94DSeAkQgnRvNcM764vNwz/kT1F
+MUhr424pqI/Z+gGtrgEnG3EzXO+/sP1W4IwfCIYkd850wgGQ/lOlxswSFXPD8CDxMoRpWDDzS82
nB77Hrf73fWwrgdohvHmepamBvu3Xgwvdqa1y8ER7e31LWZRU+2vbzssCL2bgdM9BlGc0BYnPa5O
VtcjlufNlSdwEp3hmVU63qCImnZpnOHtVKv2cj35pNUVX+XnmidPbOUhj+GFwU0k/6CNdWSBwTfH
ln88jvIPexrfs5JiOqzlPuD6jdd/+PmS69+wxforWHXIxOTPuv6AHz/r+t0/f+CPf+ZpMU/O4edP
uv7tl99x/TYDBhV2twbhx/Wwrl+8Hub1bz++vZgVWhC1ff/zh/38ls9vJ7adrd/Zze7fHpV8wz9e
QR8TkDfSPIZE/zwVJeRTzoA8S9dff/0RSdOne00pV5++/ssB/nLUqf5i5G6++XxYv3y3ASFjVWJj
+3Eif3mxPK8/3vLPdyo1S2lSUXLIj+3n1z8djR3i5NQbs1n9fDu/nOyfr2ss/GkofJ5/fun6t8+f
Z4vCxfvvWFipyJWAEnnqw/2V6FExhmPxX2V2ET2I4S7r7cJrmI9vk5quSKsAmrz+bzjj65/GYTs0
H0VjUyDTMF9AfzOPJjvvRaap1Tlt+nkfhDRZix7003Wg/3+WBqRMv0gbJOH7NwL38/em/a/Fa578
ZmKQr/lhYgC0jU0BF4NjoIAlGQoJxx8IbvEPx1FVNBAmEggXKv+/TAxwtk1TRx6J5wEp39X58E8E
t/YPVO0aTzzEvj9MEf8BghtZ1u+qHkwKSMNwCliaoau2KqTC5BcVRhjBNqhTp6dcZvSSph0JbVO4
0FQcVe5sUdmqpcGTMjXqQ1Hntb3vdMtZaGFOOWUq7Oz1AoOiMuVswpU2TYM9/jpEv2am9gutmLJL
PSm4h0WCfTJqP8JKkL8TMkqLrXa4wWRtrtzJD1hntTZ8mq3Y32girZ+iuh0p8JmkUVQGQP1pLvkh
fAnmhCQC3ndZ9D13jZDCyHpXXdVZKgYbPxfx2aJvyq+plSGQCGDr2CZuYWSuz/7cvofq8CrBVKAe
vLGx9qWt3UxFsMF7f2en1SXWgnvitt9ivPx2Z6NCAJ87D/sQMDQe4QPi3sdOnx70St/A3j+rlXG0
cpWqEVQ3xsUubk/Y856RTe6DIYJBqmMZz4cFFICXasgLpM/tF9L7nmtSQBBCtS8BgWRZWn0Z1JD2
SLuvw+xLrMRfSmBhJN+sCQLdsd3fZK17VDPjpAfTphNEkqkYghetbVW4AvunfqYAC9x2m0fNvLAj
uFxyIlg4X8OhvWFIsh1FZC7yXrkVYXSvau1RrWjpuxxTGsE8Qbm0tx3lUOZMq5pQXRG2scqQz8Dm
W/oNrku0YduUGWZJ8aTn2m1aST/X/C3WnQcYZ54dV4994mNsDsNFNOIYbi1nXU7DXWyYX3Bn7UTH
JLUVYDJJw1h2UrNBibaN2IoYxvjh59XgMSc5U0vsDFhX1MqbpG3uBxXpQK3ecuoPsC1OajB8qYPs
1bXmLUC4k2tOtyTHnRhAHQCYrwtVuTOkS9nv4+8+omOcfuR82c/RGBg7dramJ0rENsoMvtXQBerj
4DlnRrgAD2wQN6V/0Bn9Eg4pMmJlxZjvLqhxMLdwladRxRQOHwkE6FtWaLf0Dnaar8DgytJ7V3C1
6RkzwraFW6g+WJm1o8l0inmuwMbRcHyiRl2oMeU9AMo9G8nV3IVHUgBfg6BSFjSUN64R45SOd2Oi
Ha2g/wCUWkiw18Fiu1ckJWZReBZ+fnDtaheM9jORLXcKz8Nl2xmPjWXtZ6YjTUaTyezcr7YS7rrS
vJ8B2C/UujqmSGe7on5SMuyOPVyacn7rKqKhhBwaE9PxyvjuVCeBsyAxbPKIh0b6ZIZ3bt3dWHVV
LI3Gem8b/zJnzJIsv9smeogp0D2R8HdUMoLGIfWU2PAWvSNjdF3lMJIY5CrkWKBA2ecx8pa5hvvH
xP4MOmKbBzgSSvi+cbxz0uI5BuNsJhWMR58Y2zhWtdsgn/yViKLyYBLizcJRg2VzI/h4JF0lCtVy
6+b9sbKVjyb073riOsyMhBxWmefakgo4pb9DajUh3FBfHGZ6wDBb9TjPyb4x1WZdRJg0JqALCP66
Pdp2tM0ZuzOSyVSUOmwnvclJJrFgHGefW5UNcQL0zsuK8NxHGIsNl7ZtE0ELM2j1E91tfIdHf08g
SrehAOHSGIqtqjGqikq6VvNUrWrLDuGo+7ibJ3O4nwXID01P8Yu67jJCrDbTskGNQXGrRNnRrMrv
BEne0y6OlpOlDV/VyT7NPSMkaCOtNyb961i453ayP/RU/868j86EQWPBqJczWNAw1c8VEyV2+MSR
xIo411b1YagNm9CiWfmhUa1E0t3GGGTgq6lsNJvCWoYoUdlPaSET0xGtVjqi44TEbBMuC3Kb7YSo
6zstNeF/gJTcmZZ67CSsTzAAXeVuqq4RZsYLmAU3idpvK8e9h3iOhEIDjhzZFaOQwbq0BuZ3FcCu
3rApi/PmNnZ6klhBxFcDBteZ2HUb5rkNB1HzNy3ZBYQFbqd+eB/tWvcUol4aAKHKSD73Mjbd6AAD
WV8kNuwhxST0lHFqdlRNegQtqQACTdF2iC1fagYCjyRFx2tSrlgaWS0jDDo/vaMS3p33xsFE4rLU
UhTAgnbqOjOqcDORgXjoelq29TD0p9ZIT8iGbxSam3tiqjtmxE27EcJCxQTWBEI2oC1UaR9ujXJW
UcdmaXZkG1uhmntlawAvyYrCg3nNuErrSWtWB3GwC/sZcXOBoLAKvMx2Liyg0SpxY5CU/gqnAloO
a0EYz5em9E9uCdGJU3Hvpv6W/TTNn/qrYvcYKJQRyUzNGTGS+MnIAYdqIAQqtdUX6dAQQoApvrBj
zAGiA+ZlwFeckq1PGHWV8gKdXXKbQlBxGaW03IOquPUn4nqhKMVEE/cwKE2YWKh40HxUH6NMgSv7
bYvvK4IOGlIX2FymIgc8IzdsZDEeoKtwqdXNG1PG+7nvn2BffdF75Tm2whs/Tm6mTATLEe5AADaP
OHDIItb4btTVuTLsy9y4G0PJ7poKSK2mrGygNXiYX4rM/uZLQEIRMYNHXcQtPJFT3Jr9nWSZDSL6
5kIfX4xZPq7MDvx6EHUnGBP+0rISlQGEio8yi25KBn9HoxlSrNCRqx6MkhiBlttih1nI+haUo3iJ
tZBOSaXqu4aYq8eiHEOAJsYXH5TgxgH1fMrUgEVTEyzyWWvCO1cTYJk5k5BVT3STF+nsi2nMhhuT
pNKiSPZdxi4/9e36/6Fev3nt2+/V5xSc39JznqMkKr+/R6+fv0tuDP4VsvP/R1aOJg3C/7v5+PSa
tr8F5Vy//0eVrgmqdKlFpqhWdYJh8Nf9qNL5FxyDwqSC1yiVDQf3xD+DcrAaOzouIFvX8VYgZP6X
1Ziq38F4SWFPHY9LGfHzf1Cl42j5VKXrYKAMg44DRjpTNcnd+a1KV4cgUwJ4JxCEwCBVPc8kD5WX
11jDypyrG0ErenTeEJzuSnhPU/ichm+6ccsTbaGV7krNM0/t4k1Ju5/Fdg3TfVGp1bJWnwjbOUD7
3BUygIzE9kcyjRcF697trLMGMqcaDvSv8+7Vzj7Udu9fcuViTtTZ+/QhYK3H3K9yZMh8kaZk9tFV
7+LsPPvnqXify3LR5ywLLC3ughwYhh/WxNONvjpKdV97HJut5V4EPU7bBYk+ri0/oPkKsyqDORgZ
G+EEK4tUzozuM49lRQ7MY2oYgpGDJXfIwjQuJfpE2SZyoLrSzEGGOa3l6QnBgTrAFKYSGRkMED9B
Wpwlm0jhLThMpYNtTfheomaITjBqZ1+c5BsrobGMOM+WgwzFR6WEQSfJlUVgckSQEP2SfGN0Q6V9
UmEi+roGMyjGreEjMRqW6nDvpLFnctwjrdVBt9GnhLsMZUnvBus+SjZaGawpGA7Y3lYGpKgGrOao
7VziBC2fXIcp8SDVL4nlxK4Ub4aCMj4g8LCvUKBRph0D2Cpdu+nNhdW7noZGDFAlphcTUGSX4o+c
6qXsGRvE14xBsvGRRMrjVBDVo6PUo1vii81kWVagnldTg3jdeSQvR9/G1k0QvRQq2RWvNmRL4UDp
0MhZsdFsF091SUQkfW5sIJn+ZKY8KTRyLN9ySgu/gObECIOjjEzJlKyWGc3AIngDRIyyjmlwMa4r
LVgavG5O+1UdXvW1m2wEux2/cFXB+fcI9vAiGME6F2oCr5/Jb10yHGQ3aFFH8lZGtK18xTVZRkcq
PAv/coPFWn/rmTmHYbMYFH1ZKQQ7aothfMpTCn0INwPtY7/cIxhj6zYhNEXMxcfSyEynJPF8y0eP
h1qQBg8zCvDviGRtDC/ZVhQOYruXonlq2jctbJaCgX9tc0FweQ3kyDJSB0glhTWjZ7EpzVUd0LK2
EuGd1WyUQqVZ/3VsVdgbTGMaB77E17bZa7WkvnPxcOViWUTpHHgEi3tOYC6cYeZeB2FrPZUxMEFX
wWAEjQgSWh6nnoqjuL2pCMWw53yRODu3fkpo79pIx2uuAQCzqOyGVWXBB6o2vTF6FdUXA/Zl0I1e
S0YBtrTFRPqWzmMziRBlkoo7a6NXVKMnzxk8jqX8/6jl/423koO15snTVfVYKXSm8slLcy6nhlts
YkUZ+feBQD95rdgXEmqXnaIt4rlZhnt8qwulP8EK/WURv/zwOP9mtv5kfdava6Op6rqOCU+otlw7
f+lgGBi73RCMHU6XD3Sg3nxG7c3naiyTgUvOTzdc9UCblh2QPablhzbVudUUT3N2Amx6OY+IjzT6
tNpumDaxJ3VBVrnuDW3dEdRYtigYqYHNBmpWmWyc8VKr8LP7RVvLyx+YNfMMl/T2dHqTN9k4Xu+B
BjqWevFtiDRCZW+tMZECtBW+pdxASEOFvcl0YwmjiYqCk9g9+Yx70yoG4fMmkDWuMWZv2MihEfKG
+q2ubqXsUYnffCdGUQ0fDSOxY1oLyzo34V0GasUc/8Y49Zly8aez+wnk0NlTlhSCszunj8n4UCWg
iiGmCu5R+CsLkA405z8McaPEN5PCo0dMXlMfzaha/fXn/NkvdD0SYdBcMpk4STPj758zbQvFwULD
50x49rgutaPB1T4xkFB3nDjTRV+0bP194dzgdfSR7zeEiZIPADbUXBWkqlobiD9Jt2nUg5J7gEV1
SOFIgMZFXb1B26yUnQLuLXo2jE2CnUG1tqXKHqf7GwevfFr/YtaX78RVdZXrVb4boAS/vxMjJi1S
dZgAZGJdu98Ia/c6KLmzfSy0evnXp+0Td+GP32VY1yw/gfXt999Vs1eRgUYdUpO1CrzRx2617mjo
jQvnW/N3JnnX+GQ2xWhKIaRa1EoqXjtN8mB+vRsHRx0VcMeMPVhv5ljf2T63VZhsEixzo84dSG5m
Mr6h5PqiKJ7LM2NQXNDQTwNubjwADD6QYDrajdZXBM0YPEfCg651J7nK5w282Dl5CkACjEr5LRDP
uO7cKHyMDZL7uMmHqH03FW3nhw9YynazCyG20fF21RgT2ARK414aXzDonQYXIF7+Zo+mh8moZmLo
I+PtVrP6Ws3BqurehrBm/LlTebjKMkJBqu3E9aKpNuwv+Y/HK4xffzVMxz4zdsHkb0cqAqFhFmDm
UROyWhPWZlgXoydpONs0ylfy/pB0KtuWe36q3uK5IrRvyxIqA05gJo/s7ZjiUsj0gyefvIiFr4WN
bvMswz5K8ij9T4VJJcqY4UEHxug/EUuB0w2NOdNf+TxhyZNVg8prFHlzIKZMoVrLhb726333Dalu
AuszDi2iRZ77dgASTXdr0OnNoqxQPKEABOnGBeE+m7R9bqoLmcFBX67j2FlgymGuArOUuodQG3he
i6nBDFPlZM7CrJ6/i+QiRWw+GnAdRP5AL0RLSFPlMccDJSueZ8FJqk54eytgFSrD/g5M1qh9dWhn
ymOueOZNOKJlwdZL9fm5A7NvkZorpNjM2RNG7zUFP4wc2tBUlrg4c3BrPCa7Ec9ty8Y5yp7NCkcg
uM5i2JEc7qlGtAsb52YSytayK6T/S46NuJQXg5goDUYUOk7UauGqCCgW6R77Dan1WxERTiXbotFE
HgvQMpTURlBxhjeq2W3m7DgDpwp4rOA2WQqdny6oqgCeY2tLsz2Py8g6XZ/LRAu5dCheG3KocgpY
33rS/ADHz3eUckufatMaj2ThbuXj2hhiapzYK5Nko+T1duCmkU8kM3tL+rU6p08YOxA5txsizJe+
OJIPR64vHwUcdujCKBcfkhyHtMk8PfZonu/akpReDbiivCCUp6mT5pk7OIHHEo5kb9LCCKgNciQH
zdvgfNOprklxXzYm8pIj/gOim9Z83RjQymgPeYekht/gUFNz4Rcc3NiT27cuGrSc9qWGJtrDZSsC
kpYAcg02L272ch3oB52I7HGl0A+mb77Fprk2pmdZilDduMHkybsyahKMlhg1eeQZ1T1XACaZrWLw
aF4YJS1vHoelTq0BVZmYjl3oXmyT24n1woaTQVlU2OP1adURHWiyCKruth6qbZbVS6OFjcddVnO5
SGJhNz5k7Te5ibAr47rHqKthZetvSapfjyKPJbfnzVeVVRIHKyMjKu1NFlGD2IGRdHgoCqrwEJwd
SciLkMS5EGlbM78kGCNlUYwQ1Usm7NoZ4I8HayyAJAWLsHyDFlAm5RapXGgQMZbLQKNxZbXazioR
D8RUA7yfXvFmM1o07qrXDG4u+oQa3MYQ/0Xjbyvz3nEKRG+AOG4QUQKd5V/lzgI7gacQFFKDue0x
WmCAkQvViKXqurHgapBbB5enqMuFRmrOMnco5hoFY+etycDGttAERu+K36+0L7TzFsgFIpxtNYu0
/U2ec6Os2GS91TnrPnWmO/SrfqDITmqyvYJlp6Vn22Y/V008jOaFIFc8dfGmJJturJZVkLHPZMdC
gJDqN+ekDqC2yYvgxe9eisiiSufscdfXOIHQ89UFRN5sy8cKO+6pix+1/COirTRgYzNJcho6cgs4
BrXHoObTxxlYNwAQ1GSL5duSkr70bA1Vrg3PAppwRlpGC7vPOJFmDb9mj1x0aYw0x8r8UoKGR3SO
O3+g7CFeIsZc0M6eO4arQN022i1gQeCyZfrgMkULv4l5hVrU918i8y2KxCJ4aKmI5Wc95NHGuk/r
YNGRWfLHwRYJ8KX2TlMuCY3Kqo2Xka2sncJkX8GzRN/QfVsOg0mRN23IwuVTHMAce1gOPB+TVWUq
60o+dNVNoX2gEAxwwHZWjYT51KfDmipDRwprmgvdfiZynNiEtUCLrTbWKQ+/Adm3okene2Blle6Q
Tk/WND42Fovwd5yC6PIOavAwCHOZ0Vxl3fTBNPvtY2E8jPErTeSOJ4DP7cNmtT0mGswE8ldqcwbj
eczThwrYenu2EkRdWz/cJdrenW/a4jyxAjaeLILkRzZ3T/aqLdqlRlqMgNHfR5UXOEcXIb/KqZjX
9vDq4iQrIhxh+hpsCQ+9ngmhg2fEBHVNoo7kPdRA7jHcJu6jElTnecwXM/lItHYWlDAbVwWmT0xD
NOH5Zv5Fss5K9jsqhjgJ1s8EN01ouA9JADTQxcDNPYVEcyXQ/2CiWGtpc3axrmrpC9iUtEUE1oT7
IdyiZOYYmGw5x5oHgl2na5rBS8EnUnqJ9hwQBGREywSIoR4rq4Y+cwEYXSKX8+wwKqSyxvjNcFQG
M2F0aNDmZ1N/yFFsyffPfSD6r7b+OJWkUnXRkua0RexABLUd1pQ+YX/tCQ7OzSUDh6WrE76ObrWL
mdMSL2Ca/nKe6JGbteckjJ1cQfy8QNJOX4ZFMovxxT7XPf5L1Jm6BVBf4enQcXWl3FZFv7Zblirq
RnRHS7BaVA18LWdgnN7LXwxMdlGF5hLK5A5u/Iq5AGCBh2786OiBqOmXxgBaQfECUjIKWA+b5EOb
v2QkqBsPCp1hcssoPR7QTSI6/qDZvMgxpxokPzCx4gOPeAx9yAsFpoKn+R/j8DAQLZplkDJFB7F6
o1YkOlsfs4HlkFNSss6hEFzKv1tTuNpalrHg3y21XU749rroJSeiHiERxKyBNrmKCPEln8wl3tfV
XKcwAQih6P1VTKtBaHybIQ9m9iBOruqIDJ0sWoyMYgxSDkyfA/Yxj2JUrHv2Knq5shhxyO9HHs8O
OCZsiQA47jYbmGrKXHjCxa6CLEUsm4TRinECN0CwAOuKp0Rsh54DTUAi4EGIWO1khAIeeLZdL1M3
IwdBm84iodgmB47BlvtuJKNCLu8uaQpsCUd7vM3Yu8tvk3i3yOmWLXJ0lTgipE6rDhNhr1KEiZCx
bHAnmnRtWfnLBK1T8ymN27VZfTCaOjV0pTC7eXFGdJ8ggafkYTHpR7c+p0xy5W4f+fGaGmUk2EtB
bJTSV5sNZZs3w2qYKX3N8JCBSu+yGtcAqrr4icT6dRSv52Q6dHWwmyP1JSK+vjPJ9SKPTfY7WrM7
wV3cN/OdlZDrxuOsh3ju09+LxBNBcmtZ9Mq2YQOCEQENg6zboOQ7hLYZSn9r2OFaFp5IjFbNOK5l
2ydPIqZfsrVFmpsyrwbGs3PUeYP2Wpvc8h3luEr+EkUlj+zFgG6PS9maD1wOqr01h9C79iDHdp8g
RWw0OiBUaZGhbfLWw6rqVSTvJLG/aDVvqA4YTJfTgLCA5+muT/kMwveGUbJNgqM7oPqn79MwM7P6
pxnkKMnHZFHgEEYB/T7bb02gL1S6hLLIShV/285wVJv0rJBMNBgNAD0Is4Ec0MAPDhWP+e3ddS/5
fxof3aJ1/79PDvbfv2ff898EPvIFf1BKGR1AVWISAOyOzoTGDvzH6EDo/wCXg+gHf5FhugC7/jU6
0Nx/qOz/eYlsAWA9Ypv8h8BH41WME+jxMzywWHa0/2R0oMmuyC+9Bik6gsHJ1tGwNUHf4dP+H47d
ZOQWJmBrIqxbKZAx28h6NoD/olMAWSCMgWRKrpHwWfOwU+h/07jRPrUErodg0YhgUuJopqF+khj5
DbGP10NwmgjTvmJ5gNw67E52cmdoNTcMfSMsXu0+SsnpIc31hgl9RBhDW6AyYYGKfbqbRK2tI83e
/vJJ/pv24WcKjTw/vx7cp35FldPr7OPepoGXkjbaBOme2iFZF27EMDZm7WVh7W5nd/ibJtCfUKEw
lBBdmQah80LTXPUTsjHQ/TEQbkzKVk+fQCf/CeZ7T40fsb0V7XARSQC+ZpxurCuRx3mfFDN6zjMf
FUlDCuhfnwhd9kl/v1J0C6GLjBGnmQq76/fOjV81Tpgh+8a/UlWHvIzvJlJIlmYORVUoersa0D0c
ZhDNCYSFE0kxNSrFypsq9cPEpvQsW5eNqjIBIUyHyTVcR6bim1kXbIFg6NEvt41dZiuJZxTxuBps
w7iIVBz/+o38iX8rT6yjAgjm9NKg+oyGAwTn9AQNuAt+58Pg5PGqTKIesT2RuTqewq2rNSRwNbgr
Y8k9H3NaQ9bfAQI1iZT6fD4dUH3I61DWmeanOw/EbdCjIHfxzreHVi2Miw6XLoY4sk0N0h6xTNpj
nO7wzkbrhm5vzUArD9it/c35+DcHIpWCLEPgjwWf7u8fbGphAbIyzV20pXXfuGVymn3SDOMSx47i
otaCxn7s0ul5BkKyEE08bYaYcZOO4+/+r49F//NyJJmoiM9dCzoqqsffj6WDRkFOrOugAOKer2Y4
pA7PuBKhwDm36VKxZXzOo9oAnad0ck6prvNa+54Yg0K6EduyYdQmwrWCbIObNQe6yA+zUf9/m0so
7vHf3BVSuPnpUxSWpQsog0x6YWJ+Wry60qIex5dPDBzurYBl7iAM8zwANmX7OozHquq/lEZbHuCP
lYf+4rZ4r2dayaZbKrfBiEOli8bsUuLH2Zh6S5ZWRtBcL/o7M9SbM76ha5Q8fjfkwnFMdyMe6IbZ
c+pcpOW+j8dykwiibkvXKU/jDAqqrDuwjW5lHxCZHSdVZmqniP78IUPwTNQKnaHhO+x7pEgZqXQK
DZ1YYIwIpZt4QH1VmfpF1EVEw8AibX74Po9+vudkxucUQRNcjbRZKhAQSAqp0r85q+JPZxWCHKBa
LkaYtTzpPl8GKanvjtVZxLvzkctEAUF07Bo8CVAJcnbxoVMkTz1tQAJGsFZmwxHJvX3swcgfcz18
zF19j2fMJHfcthZOoypemFGB6X4/3k4TczFMRlE82zvy2+izqAcy3pUPHEe+1qtegE93HU7KE4GU
X7teMVko4oOKKjNTQoYLQbD2+3be6yYbmRkPVPRu1k7xaI41XVAlmD2H8Auke9WxjJunv75LNPnQ
+W3p0MD2OFhkmN44aIblHf3LSIvkDZ0MuspiYmSew75tbpqWU9Hl6FPc3jEepnp+cxsSy6APchJJ
KSWRSbQHUdm3uMZsADKWsfvro/o8gDEMJMLohAmitphgWJKs/utRlXpn13TsoGiThH62GTxXAUHp
XZn7ZL5qOrlhUbKey69k56mvdU/iYzQa62DSghM5cF8de8r3vcYFbSY3ijM5/0PYeS03rmzZ9osQ
ASQS7pXeG1EqqeoFUUYF7xP263sQ1dG1e9+Oe14QIglBJAUkMteac8wljfeBJTcJd5HzLNNoQkdR
VrsnYBQsZnX92DfD0S3B7Yi++xpYI0Ji3zUvnk/dqckdMpCCwV1rmLC8rp7uVV+/ZeTEBNSKPKv+
T3RvJnn//r8gmGb8QodhuEin//c3oDd5XbWIkDhts19xhATCx+W8NCO33saRb++yyJNXIDpi249l
s1W9gg5FCtV/mLT8HycIYxIXzxPqKYTz7y5LxPcT9RZL8i486oMkm88fP6InXGfE5LuA+ZHuMbSR
LlmVSC/0ZGeH5u/JGq1Xy6xZclAq/f+fHQK92v/z7TicsKR/2c/mlpgv+n+ctb6VdihLM3sxenZ+
x+wIqqlBxRuJ6TCYnoNWcRrI4YEBOZZpsIWTU26jVlmrkaoAnAciRDOn+7DC2jwXTmJvzP6ImJIa
ilyW8ARemANukHQWV6VBFJVSaaeoL1d2W6L7TdtLOpW7LKZHUYba3Q47Gntee3ciK8aSnpQv5LHS
qHZbbE0F0nKtCN+mWNuNlZefMDBSHkpTsLoSoIlf/jJ97LSuEz4ZGIW1cokAPsVBh2LaYqC28L3Z
YW9/TL18ofQQ/4afUobfx0a6P22keSTb1OipLe3cVmH+Ogq4pi0+x0RLiG0e6euWXEtwnxBA6kV9
9gjpQcBh7TUP8cL8edsF0iRzL3VRkSGNpTfKxpHwAMSYVW0259r5EHVH26GqiUPy00sf192+8spp
ZY9ediskWnlwLctGM8JrVcFTK4kjJxigickWvFZl+tmGWYUrL2MsMfQvRV8t8Ma8KLAKH2FLDriM
LsEAiKawk3TflOOXksbSog2KhCxk4+GDa0WnKMEFn0NJl8fDAriqSz9b0DcuDzFcwLGJ81cbkea6
N14NX8Y3IgjrXW4bcMlbwz45DYTVCGsWghWIrUMHgM9srF9ug3H3eS1SS3EhMg0SKSd1T5Bw2CRD
tPoaeVMZoFa7ICKL9+7bPd8deWWrYtgVXf6zcIdmW9v5WqZ0Utq4eprh8+ieemN0BzepqCB3WxN3
2841y+KL7oH8w9FgHXSPjp4NTIAhjwbIoJMW1RGVSxnR2ER9G24ivdfPlN8+VVxrO08NnPoi6F4y
EGUvcYNR2HgGphchufD0AC5DIesLWbVCRud540zUVVvX+1V4sUYhxSug0TYQCFV6qw0ZfEK5PTtc
iUhvmvz6DE3tHdHQQ3S+tEgpzTTyvyS5EZ1Clk800TRKDU74NdWyt6jI49dMUx6nz94zYWgzQWwP
ve7nJydSsARNKyca3f3qZhTQdH7vBxyZVa9ORFh0FKlhKiad/CmGsDg6moQt+gyqLMvoVAmq8gjS
UJHUezNWco9AAmRKL8C82B5pQE/irysK5BegNyo065hJdHnwJ+11JETvSB0WlJhe66uJJJYDkIo7
QljrGBJ6bum1vWkUefMB3hmKzpqLNj6D21FWR6jb3aZXIVStwmgPHTO/fZz35DEPxSWg10SPH6wJ
o0Szznqs1rY3RZtxQHHmViEGdiptg9sHpPRCQvRQkdOt5J2ZCZzeKan79agqcajt/qVxqnCVabpH
mhlIUQkEIqrd8eCJ0VqQYodmrXWtQ+n9EoqrNDVHXBe6kVyi6fmHQnfjATA5irbtN14RpQs1ud9Q
nGo75ndEdDrwB5xBkjT+fANyGOnmBCnyIwIMUJFZclWBz4YpBG6y6qP7GLXiJazuU2S/x0obT5wh
0QOQbrHHU19XLqJ0qy5fe99UxzjKz/6g3vQQYb9jVV/twAveEiSvhl/c4E4sGqUNL8yzFI3ZbCAG
IjBRDVdsWIfoIb0reL7pZsxd7VwzVTqnlRseqiS9SV2RL9S6DRGqIEtInxsBUXYCRhIbHbUbKhXc
REZIlwArDp0eZsWc6dPk7EBGY4cs20tJ+POijhgjI6mHj8QpLlTImCM7cjkVoXvKuviAfDq6WOZn
acXNAdyPt0a8lX2lXL5OlElvkujMpd4k5SmGuga2RIC0qqsj17m+T+Km3/fiHjlPdwWQuU3nDN7L
mODjgC/FojTvfhh9ixn44dZV95tIAplqNB3gum4rl5uSgg5wsOvwlsbKo/XY2kcLlAHAlR91W5j3
wNiWE5fGkKOyZG2pGOzKc0pz7DSJz6zDrV6YcAqyLBhfUEb/AKUbn3qdm14b6N+jzKB86YPAEqZv
LhsoHIAK3PQ0WYQLlrk1HeOh9WjEjfSfkujiyDohPg7jgE2a4TESFEnNPkK60EDG9uXY7AQS4zTz
puMgnu28EJcsDAdn1dp6+iK8aM19ltCsVGrnonTj8+j7575LhrMByRCvK8V5TrmFn2pqg8V/zfzd
OhLcJKh62hYh8ua3VA+LB3YBjFaRi25aDC7UOmxhUx62hDsDM/Bid9OUxq1sIOIhVioXqBod2ns0
S93gG+o/E7obvv1XPNjaqnAfZZkYq+E5jvSdsSH68OEOiUWKi7ZzW+hyU/TdrqJpL3INNFnu3l0z
BvaaT/ojma6tLsmkK4t4Y7tJtW51kK0qr4i/QrL9+uynumGCzMZy9hZnOkpIG2hqSIZ4JlAttEFb
HYM+JmitI+uAmwtj42DAEDPB56A6aV7cWNLb29S2mf+iLvuNSPil4CR4aUz0g7pw3+Mm8o6GNH4y
ZH0GlYxgMlUIxqrpvVWhT58kcje+9oyLoxSstan/qjT9NfMftQWWrLUj76Q8TOQRkX2F3YB0ibqJ
pm9Ctd1qi1Uh9VVfTgJyaBPA1YZzO/QhStQcLjGTq5xB2XqCCZHDd0ZBu74rdpYCkckZN6AeLMVr
bdPTseSpDbLXqGYJ1oUJbmM6gTvuMcNaL/1p0aSquiaeoVal5jukkmlP02hcvWN+/VYLBd17csqL
pQcu+YQ02sledgiooCkVjT0E9tCB5D6Bcpk85Sz7Lj8Ein+QNCGm6Cb6GVDqG1UYEk/TJ6e4tUVY
Ee6kE9cbETbQFTBdVaE5ftQ1K5whzKtzbTUb8tTqlwzbfdCr7C6z3tkmBpePR1cY3GjwGuN3W8aT
aPAF042YVBbvAtsRtwDEQ+cErwE6ZzWm0QuJp7IMymvRIarJMS8tM3tAZUBJ52tc4e7qVYXjD4Ts
PD5pPdMT8hef9aKcyQ0hAy/zxunyda+7NizSxF4amvWUGUkrXDpaPayN3EnPTpHJlaHJL2D+PwPR
hNFyahm2a/OX3QFmjFNveBRaPzzwzW1DejC3OLbIb4hcJlWNe3bqnt5CtXBWBqKyc59k+8YPnG39
XNwaVu8eNJGdQZubB30A3kjCgLuq0uasP+kmxHLeixZOLJCFeimcdnrxBrLhVVrWK1UO8dky24yk
9HTaZH1RH1wfdrShctq8IqNli6NDh5f4NTXDZaz3DSRK09pIrY3e6lGj3VYCyjXx2yyFEu59PFBP
Nve+QxQrrnNWa+63ICi7RxtC1QpFEQLst75qHv8F5Xcv7RSYH3gn7rB9AMNMebdkBaw9qpSu65iN
Yj/aMEk06R9QtiQ4S2F7G/UTd+VYW1nY51ibhn0qLP1sDJ3c2q38Bd7HOZvPTU9ld1vqzkcS73yC
XY+aFRyllxJJOTHBWRhMT9aNVYJHBdGRdrXrcHuvtCt50uFGi3Qgd7FaRWXYXZP/2RCFCl3TK0qK
TgcjrOPrPzYpZq+4IO6h0lGxIfv1N2NbQ91RRnMOYTKb/FtszX5LjdY9GqpJjqNPP69Jxe35A4gp
DyJNAnjTzMNXLffLPaAhsGzokpkxmjY3m3I8ugP8q9xBtBZxtq6qOpEn+PV4N827PZb6Kk8Sdz1U
lnenNPCF8PAeDl+SozPugRwTbADJLKQe4jsgsXSyIZ5Mc27VSWR/q2ggM6lxFkYbf3SKNh+SLGvv
R8Y2c+l7FlXMkBT98mI//OKvRrUB5rbAr9eeupQ2JF9k9BbET3qubC6tiR+o01P1Uo2429zohS8f
IzHBCVtOovImFayRNkwu86NBt4KV06HQ96nzoh5hQaHIXLeRczZPGVfV7VzCY1zze1wOuIrMAHec
X1VrRIZAk5psn6jUejSTYLRxERHA1RuPOOnBaQd8PRY+X9v3AUEP+W9Cf4ZD1IzjXW+ztdNa8tKq
croTDh4Dli8Haj7eOscQXdDZ9zrMeBiWc7e7qjTIrloD7rlpXYiANlwzYhuv9QBAqzZ1+6b1GlW4
PDsoHFNX/6nNsmlnalDCziXN0yPWwkOSFhFQcFQpk+t2p7oy4HJgFqy72jgPJSKPfqMNpr4hwxND
syK10vPgOFKPio9k5/pbS1lfMvuZgRSrdQA5ilVMDI2a+cbKSyioopBvt1offS9bvbjUUuIKUdXt
GdpABqx1ZaJc3Hvp0/rwfjLV099YUK1i0l72/aDHR0J88CsZBHcN42St7EmypKgtj3Z9ke8GKu7L
zCjDFdPH4GR0+MtqED2HOmL6lznM3IjvziCTp+7aB9u0qLk5bUxRV498QsSstVbxA9soIEJc12ZR
mMci8tesCsyfgtMCbqUfvI/FJ4zyCF2ZE5x8eKY3pmowvrw4PFD3qledzFFc6GO6HhN7eqTC0K6h
LFHH/dY7t7tVZm/fRaHGPRo/hN1Jat9TYEadJvXr4CqxcyvqBpUskruOpHo/uRMd7IFZQKdq9/mx
+0cCoNTpOHI1WGsDqPNlXvCE1A8PWlQiAjUJ4Q7U3kQHwY2TtZ+sno45Zd1hlZvH0og/XO2JySxS
xb2gZpFf10zqVD6dXT/jErGbbA3SFJWF1uqrKsqyF1y3/k0bPvWitV/H58ZTxyAwvMf8IBDBi06H
7GIYof3aYHhC4GyPh/mho4S3GvUx3s4PW4PE4GRCeDMfzNat9hgXDczm52FLvFJX10tPVPLt1/kX
sKrX9Hb+PBDKv7RDQfF6ficAPlg6QVz58zbawlgxSLfb+eH8kxXExmo+2J/9nr8RVH1xmFLRUzyo
7RMDUri3Mcv3uUD46UHB9zpJ5jnV92UtqQDqwvlGbC1ejdo0ich1ISPCbjRS7dUsR+0VftYmCav+
Pj81+Nr3Mumm8/yIOgrqzjLND/NDsLxwAwNZb+eHUAqhWwvUIfPDyDVsRg+TBNnncVsyCs9cTL/n
F3U3024Rhsj5tfkprB9UPUiefr6V4Zl4LL3q9mfvEvHi6Izjn/fphNS2hYObdH416wgN71MikeeD
VR43/SYsutX8ahkTwsud1F7Mr5Lznl7sbHyfP6zRaslLaqlVZyjGIxljG7Cr+jH/pp/rt5gCwHV+
ZLP+YeYChm8+jq+e5X0zH3bzqwltp00UKWw0zw+L9ZEXhATC9/w0AoHCMShQwc+vsgjKr2bV/vlw
VtY1D3Ke/7z2Z3+4+H3lxi/z7pEm3nXlJZf5tVDX+CiObRzmF5vU61ZVl8k//wMsmyRDm3X9530A
xGzwsnXdn/eRym46GQWgnvl3wd3VN9Ebf/6bRInorw5LLyGqS2wX5rpIhDj/3WgZa1sf6TizVnX6
1/Pzw8GMy92U+h/hcxk87/+v3RptEkvXR0E6VDa0sX/t42v5qWrhfM7Pz0f5ewCw38bBb8T271Pu
c6X992EzBvnaZWm+7Oaj/z3AfDycbwFNn2r8c4R/7JOacX0GRzsf6u97gjHsjuBtXRQ90s0Wf//S
331sT1Vk51Kf1BEb9/ZwAfqbnTRieVlPtio7Qexnk8ZY6+aXwgATrBbZchnTS1z+3Wf+ad7Mu8w7
/304/1Sr8GKHFoXM50Hmp/795+z5L5lmLPd1SwzSv97C30P/4y3GdmUCU38avOb3/X/96b/vfT6k
HMPvIorQVv79eH+PPe/y9093yI6Ok3ebn/m71z/ewT8+RV+lrK4IoId/+b+/uT/7G+7QrtHMA+Rv
CgBZkjQQ3c7empI5ZkRmyDH0VUbMlMT1VsAMnl8tmC2tQtji2/mhQvCzCVJAyfPOycQKpXpOyr06
z99sMBz7vAiL5byz2VvxqcqCZ1Q2rwpldJdC6V/mX437Mb5rkdrNr41F6j+67m3+vXkzIObrkgIM
2fNN9kl6CPvOuP050tR9hQIaX+YjKQ+tv9HE8vjnUCb3LdPr9P/+AAC2VwJ83RYpTPZmIrjCodaS
jfN8yC1Y32atbfz5AJUxdnvNZ0ybX+0iD9HBs1yfddV5sPvm1S9QJBAqNd7DwQRhDtAPeZmt38yh
JtBgZB4xsDbXqFt+WqP2mZZO89b3BnN5UY9H2Pf1Wa86f0VRw373S/M+7yqb+kBM9vTVpvYANX6E
CxPk6kCCk7fp/Mx6dMGA4Soeis+ohSVoZb9srXBAeqjkxWMiv7XpK+wzq09unsQKXrbV+N0Y7dV8
fKPzv5dBGnxxgk6Sz1AGiPxj94RbkOp0W2fvBJ+/zoenGLnLJ6/45vVUZEP6aVfSFoKDnRCSVGt+
9oCf3i/mw/q4fpmrTaW6m2Vu7pIMX2ej49paNmNzZZYizzCKg0eUevC6XBA6lDTiYjnl1q1IJHWf
UgseHelY+4RaEJxrdqajED5gOrzkxlidUT/2L7V+dp6WDgKR8o9c03RKFPSPkWBkHxXZbqNkKlVj
D7o7hXefn7ZlE+wgQIj1/LAP6N9VdR9eAldobx0K/vl5YbbOgRgmmyZDbjEX7k3/VTbfJq+UewfC
PoQSA4ci0Rc/lVYeHTvt3wc/bjewa9x9W/vyroVMXnK9zH/KihJt4In3wbVh59pZcEiDYboH+EX+
HEMQDS6M3HvXSyvfcJNJDmlkoWXX5UizjGNgit43gV5tB690EeZZJBm3Q+YDYm1+O0Dig0ejU+4V
MILp3lgFnSvNKXaFk9+suFTHvxtuLPDVu4IK2PykxnLmv3+kcljsC2bQYsrSQzkpZD+iP/mdh99u
KKvn1m76U/iklU0FiQ6tqi/zPvOGxXZ/mn+adxOZIXKQ3+aXbIqn7fxb8wt/DvX38fwrMbDYTWjD
oPnn3/t7SNXk5c7MOoBJE51ZZ3zoeVA+yhwaLUuT987Vo7OfF93Cc+Lw3dJbzlnMZmtVlcF7HCFm
JEPV3TX4nxNjdKYnvXhaFvpU3sEa0m1R/bl6Phr6ONnreV6yntdtZ0GDIDhqwrtlfutfafT/tgwQ
iFuvcC6RSZMgqIi1j54VgnmTk11ha135olT3zBr1ok0N2+cwOgqkLqJeMqrcvttmSkJEdag2jhSL
F304oVO2aZjFVYsPIWy8Y92lC27F/UnrATGkE9JjI7X1r3ENtKYfclQzKTPhdKxey9F2DpGALmlw
US0FwimZaTtBIhgQORToced/QUVxylxl/+jteFdk+SWM/OYHZY5dRy8TKLvql2VXoTwbWKNiOB7f
dbvbjEGr70udu3pKCoBqgC3Vw2uJ0QZIqbYu9djZGP5RdkG0sUeyMSbLFwvRYSnMW4DhnZ1RQcG4
QW2U+AONZhqhlwmwDRTGX3JCFPEnTKABbOrT3cCF5xTaR9+xXvRwd+4ZwVBPsT5/FrKwVgQ9HK7a
2ju5+zSqUhFq9UMyYKBwHWTUbV5hcMU7tXAx2WearF6Bpeu7PNELjNabpjOys+ZzuAgx764ey5/u
2H4E0icwhkXTmoHvUzGRXGdWmN2caRiXqra1rYh1cLGo4wON8UrHgtd0X0Ez4WABlYpIP3X2olSf
dchivGy7/VAcOgc3STZAGZ0qesMWSV1L5Jv46WqF5NjTN/QeyWQS6lcfdpuwq+OPgPy1sDO+tVHb
P8yh/ByL7tYIGbwEerqeMjne/Cl6w3X3aXqZ2mSjd8n4nDuYnfnS7EW1eiOjC8KuyzKD2t+bSZZF
ihhuYbvZW+tnW3MoGFqpZ4d8o+SWHrxnApRDMMtQRh9EnK6FRA2NvyRUJnXyXt+QTkOYRJFcY9J2
onh8SP7twO1XmixeqRDoy3owiZ+Hsw8ujqFC38ayehhWW2Jl6Q+6hYbGNgfgDRmAVj/Vd1RqLn0b
WxRg4oOYswKi9ox7zF2XgpVFQJGQkOJ6a7gXatzWUk6kUFDvXIkmHhjKq2mZFJxmId4VwdydSGMS
gC1cFb2HVcsDorzKcRfgvvKDVTLFm9J2fsPpKRc15skSnenEJbeT2rdUShjJLLUh0yB2xyumuuZU
OuqrqCHoc5cYTeYtDp/TlHm2dQv/XQTV14QzDWE4TgDNqL5OZZMvVGd/dtKgev4/G/qHb3B+0jVJ
axvEuw4Su/ijabPvk0rj7VhigE0F2Yy51WaAz70tnXh7jYiKFNcWJRVgFDyrBcW0xn9I08NnFjKl
ptLrL1ho7Sjo4wiVKew0M9kikiLPTtoaS0Z9VeZdcKh7ylUBgqplYKGND/ovxnXQ5N5PMW96DJSj
a2wly1gOFy1LDXQ1Sg8DzJKR8Z+FTZAT8AuNAjKr05CgY+oYC6NybWQXMxq9XRq4+FuY8gGb6nKa
rZmuE+UQvAyu+yNPpLkdkPCtS9c+1bm7AR77amnGHS59vtzHka3TFZCvTKAfKqRxZU2lu0l0a1+I
aNt4Ur8USGumMCS6FA3aom1ZBrQVaQdm4UCwesYQOtR+R+WD8rtX3G0XTH3LtS/FOkGUbvWOv81T
kLG2VXj7Ziw/Kl1+etlHZ9VbPbMvqRxZSJkVWp7Q/8p52QB1b6BuTUdlMj/i2thEJKwsKj9A3Ef9
CZHTNiyq4NTU/Vfivo+iFu2udOSHn5fdIdPV77RLzwMFDIxv+ipMs3grNPtnbXJSdi7VPZdgRtIt
dm0R/LIjdnM072zJ4jJklbuWviYWleC0F+ZYMi/b1gMW/qRsi91Uw/xpHDj8xLt/5sP4xpXY7zUH
MpgR5M5eQVundMq1G5FuubJg6W65OKpN4Mf5ssv732ScOG1qXvC2dEIPzk067eOgmHbt5Hx0OgOb
PkCbHpvL0CXfUR7/zALxNUrjcUFu2GeWjzExj0m4bt3hU4DPraLvgaa9RFMOQNsmgLiAYWsobFgQ
viOVeduWnrilDfGeAf21qSFypHFYrXJyvBZONpmn1hS/iA3uj8Itmre6Zlpmx/aPKdDdBSBwsj8c
Ts28F4yc9Bz9H6Z5bHpdkP+AdwtWP2yKsGoXygzjV41Oh0+wzcUfsotRCJu69bNP2FojN4XfTrMx
0wsyv+goihKrshkw/8TNknfIcO1MXIAf0Zi0GnBcvvDPeKXiiciWoSqnc5kRL2NNMV4JprZTb54C
phEXJxEQ64V9LhVcOpX6w9rFT7gKGmzKbfh0hCTuRw3D41F48rfrl3jpEnMdEal3dEPJmPz0oXnc
XlHQgmAsmr0ZpB5rMNM6WtmjYkL6vjaJR9jrVbGya6O+J97wDRoP/BQZmTstxuEqnBG5QqM9SrIz
tTy1lpWkZDjht+u9no6vUpciSdWja7GcCXu8dlKomzaNrEVSpunQhOhY6SkRcql3KuQ43HqaJBca
lDIs0i+kWHtr20u+1sTcLkJhWMu4K6JtlRkEpWkWI2ZsnoBUfUK1NzeMxiU4wGkJEAyjYxQ5WwRL
31qoXSwRCQwWuipWsovHm1UPuFciVx7cGNeep9qtX7l73WOVpYJCLFsVyb0E70XvNzpGEGPKhGWc
9MMc3kcGJYcbyKHBEdZORn+z3Xq45X34SdhasdKDirltrl/bCLVpTeaDZiXBmxmK36KPXy2BzcuS
PSGosrw68P+vk2ooX0RD/Sh0F59zKtZ10flHHSX9uqqMamXyle+1tB2fAD+S+px4K3Wt2mpZ/lN/
N5kCXQpE9ajZlYEaglSlgHr3PozoVYsqGs81YHyktuU6y12xpXUfQuZEb4HOND3XcpViS3KEN16J
X/NpnDf+1k2z307nXqntlu8JyeibqfGy5eQC/6hHJ0HIVMYsrxhE5TDRtmYsIWCxBO2QEVup6tUw
wOFXyAKOUaR/LZPPoU6HdZf8hK45/ZREuHui22hdjg9eJYcR+mPvVsYrrIL+nHToXs2jrLzwUdfQ
YNIkOBayI4TGDLjLk+pObpJ40WAMvaDeCQmcSvxNYA35FaPJSHu+D48YkPW8XTmKXrrpvhaQAwYt
mw6TdH5NXZ+fgCsESMSeU4om/pm2nXvpi+mG9W0du/BNGA+qVd/BxFbKx+VI06HpRqxzRG68J5J5
ZYncg90mJieTzAgJNPVtaw3trpb1sS8Gj8Lkzxo8wtHo4FI4oqN64OvZ1qjwYzrQM/ZTHsFQwrpJ
fzmFdNn3tFpGfR+N2qmXZP4Gzlk2TflSEIKZ1CWYHOsZv0PCUQyG9RaWGPlGOhj7JDA6LLQEszdG
AtPGizz+TqI2hmOZh1EGsFzciwmN8zV5Lj9kFl171K/rVEUgc2LyY5wODgDBRaQn0BA60tVHuEaK
JIbmTmzqPu5uHVjHg1khOrKaB5So4BsNSnvlWp1ckev4OnVhuFd1cffafrzgbGFQQsO3C414mfmx
fe0GdXWNtnkQJr1Mqq48m4YGnrMwD9MwDLS1EC9GE4ksea+uRQgMI/BIrBAeTJ8gj06+0fcQNnCM
O9I1D2Sp7sizUas4IfBvcIcabzPddwCb4xo53c9q0KNdAM+RwnztLpHHEaxs+4fenQ5+Z1u7xrR+
ThUxM8rTmxdkhJgmyHCQPX2kxiY1NNEeioCpteVZZ0ROxnoaUSRMc/6cPv0MmHbTGaX5kjnP7Iio
aR9ZybkbYOTMZfuYN7ZNpmoCzsWL1zGRQYdUMfDamjgZTXnpCil2JS5qxFuLpu1JbBDhTTX4WRM7
uaI8go/vIAZupaxu84ZwL1aSvYkAgVeW7fhcWJutsA+Zmayy1qg3KdhQkonxR/fkx67J/+T7Ms17
HNMUWoyE7CyHJexAi1BikgURkEXJsO0GrT6q52ZMgJNFCYSvOrP8e2VfBzAcKyUTDeGv0b75FtGv
xGCGa7yYiJHM4E3qcliwntPfaqd4UXG2HqPJ+EK667Gq44YsqCncNpkQb/PDAEkg8xBS7GxNBl+Z
CS2zunpj0WFBmNTIgQP7oGuszPyUzkuedMWrpqXZpiPBgVrFl7yvg1/RKomzfkMOpn8smuYDQf2y
U16z6/TiOHghy8jauCnSVq64S2OLVnpEefTSjyTGGk5fkN5gfuk09bOZ+miraBpF1DgPVvRD9UQ8
9wNSnD5FOjFSJlXoARxUMywubec8DHa7oiqmrXDxAjksxmHXDG25ChtaPjgktrrGjb9xImDAiFoW
QeChFWhH5zI0V0BKCAdxKGw4QX7EaWhCLx40GBisoxjLArS6kGW8CQ/LJP0j/N+FT0HlYceuQ/RI
K/a2V2anvEbs5AWR2DVpAjqOxfbNA9i6qYwcZMjADEaVNVqlQYO1+0znxHO7aM223NZp6h1JT/oP
SumnVfCfKnJp6sS12botEdLr0pH/8uPEnLx95QFMs0zRnnSRbs1ExpDXygXTqmqRK/1Xp7XeMdXS
baPMaNf3/XtEMEoo96D+7aMZ93CXIs7bRRybwU5WcrgVowjPfmJYK4DkZ1XBWSjsUO6cKJyQjSi8
8kZ5IRLs6uce8rTQWM2/N8r8m5FJ9xA3+jc7j24KasSR5spnJibcs60I97ETYo7Tmy+whEFdi9w7
eQEBJI03+Yda6YRumc2x62h2xQFLxFbmi75CUjXFwUuVye6QYihYlM8ZDdEHtKOqsj1mUEOrOAem
FZDb21kpVbRO+/gPwvR/eU2eXzfwRmGBe+QbZ93yv0X7EZN+qRkQBQa42mRAie8ZVpulHzFD6Vo8
/GkrdfCsCB2k5pIToiKa+Q3GsNqw5DHyvAuQ4mhrWMLcM2nHSkmaHalkrLikU0b01HP81lnjbKvB
v8fZFKzG5N4UQf/fkH1QmsFncfvjAPkn60xg/vz3uWM7LFaFo2OckYb9L7tiHlRmrpDSLGd9bJKr
L4TOpZtUesFZZJAbCeFL1/MV4Y7pcTSn4ojSy7gI+UEqCUkAg/I33tSWR+G1yHer4jxvoozc2ik6
GzSqifMYYNAK/6rcmiv0KcWt/Yo00CK2t1OHrJD1knM2MgpKY0hFymg99dLhGGom7tXlOPzoEHEz
5QtQCI7mNu9Le1Hkln5H6LbpS+t7rwXDBwvgwX3iH8L4ihUEFC1WNFJ/vLG/BXW08nTzmzcJf++1
LCuiiAzxNBDtsmRcXIwDGeMMDt1+Fs6lz1uBjBuTeVAGy4/rBsHt5CHOANDwX+ydyXLjzLadX8Xh
Of5Ak+gGnrDvqbbUTBAqqYQeSPRIvNd9Ar+YP1DnnvPbNzw4U4cnLFEqSSQFZu7ce61vicA6N1Xd
XPPvyQCbJF7LEHqYb3Xx1rbSFzpV7s9feGhhpLAjlpeuGp9qJZJ93wvS6DN6xW7WjnehpFwNUx0+
ay8+SuQaBnlHFgT9xnwldhzB+rTQ25rIWk/ItwZc5FiL+IHeU70Z1EjkZU3DW4NpRFR0jJUAjwPa
wH1H62rR6RSTnZ2077DkcVxyTm2+GEt4yynPj2SLVvu2HYqlUij2fR0uNgj09dD6JvLX9re0CbIu
SAjsaKaeMkF0IwjFcjCTnYkTY+GN1OrdlNmbNGQJinjjIlp573PKgPkCzyzEBqysh6I0zVWCmmHh
4nxaYEexaIlPd4Xwf/ME5UqQro5Yo7fXlVeDjRJ5gLHR+sX54A/9yPogzUJtqkY6a1npn+QmQXZo
Un1TZgMaLBTGnAuyV9b/8QHk+rbX8yfl2sNrU9d7drcEhUAELQOJkhnymDQeqFybRaaOPn3ouqVL
UfYXN0+rx7D34YAgAW3uso4hUJ3W29sjzrF8nLwEMAXX0tzNCu51u09OsWY/+lqK5Niyy2XUV/mW
nMuv25GrylpSsDVkPf3zyE/b3N7+EScuy+90GBrTyE+CQK2PRHbORpI5bixukBGH1YnZGwclnU53
Hb3UWa/e+4TrJRjVvh4dceh0M341K21WAJ60qO7umjgwzpEJDCQRTyjxokd3JDWuFOhcBw3D4ABE
hPOlvM+2mYW9Jypc65mt/FM/JtPALxgoDa15KUrrRr4pBrTHgoSvy4iDIy6sB0+zChxXdkQTECJ6
bPiEYtGbSIMpOJqZ9hH4AEdu6+7/hwUIE3P+3/ag/xIJsi2zjyL+b+n//I86/FN8xWn39Xd2wD++
/5/xIB4mAzx+hkk4sz+b6n7oASCEHQPPnW/xydm/i93qP8HD1l8YeR06nzwUne/FlPoPegDJIQ5n
MMMVDqd/D9P9v0UPEP+Hdxgj9ezONFmoDJoPtjdvrn/zdKE57wYyFWnBahSIhcIjFej0L51h2MZx
vR3jnlz6TNzh8eEgIJ0LJhM8o6G5wlb7DFzqGdcXIXQV1l1l+7tuFC9O6nwEFQW6mUy7VsQ70vD2
lkF4R1HVl86p5KLStJafQhc/68lga+1Ui1dQB2GmWLk/fhBMALPXMocLMQTFMSyM/FdjQTVijOK/
ChLfLpNA8ORr37WXbvpaZZsYFtGaNBFVrSZrRITmdnI5NEOfLyRAp1WJ/om9xRuKZwKldwEK7oup
QkZCzO2HdZgExqtHzuG2Zdi8duDjIVIbIDpJTCjAVeBI+nV2xpaYru0apxAg727fa9594dPiRISv
L1Nrem46JjKGraX3Wo8NaSENWx760Y3vLWkeUiv3ILE0G+wzuxqRatPHrxlbPk+tJZxF3xkBEbNy
QHqdZJN9MTNe3ygkYlvJR0Iq7wf4KhyYiXouVHNXI+F9q5FwZGwtJXC2zh/Lz8ZCwpdbLtkKxVjv
I+Fmv9BOwYBpGv4uaVNvdHN8pwvePStreGpCpe94pTSUjPYSpeMjwtCLIB0Lr9UmLOo7Z0xfNRPX
SBvazCCIaZj0zAkX6K1fgyHFWJR2xjLPxLUsUhyUQb/1LI3Spck0CsbGWEUTyClTDyRli5IPyNm7
ZemTQgHqSSxDXUzAUhumHW2IKXZAaipyuaA1b/1AT/+tpev/NTY6SE4Dosjf1/B54VrPoXvqvvtT
q4c/DfPG/8SU/ztf/Ecg0pOSf/7Hf/+kB9zOPy1EYPb3dc804KD+3yEru7iRH6ybH//le35WSvEX
pAwP0yuwdRgG4l8rpWZ4fxkufnL2d/gGBsvfP5dKYf3lui6uDtjp/MNi+c+l0nT/4vilY7C2cTaS
O+r8O0ulMB1W3b+d62wQq5wvcOMRl2C6nm7OX//7Wqn0Jk6z/juu4CoZJrULHl2GDrPmufA/Osao
j7G9Ue0sxAF1TezufRPjBCqtuF1LbZwuqU1hQQ5x/tk4gTqoLi/20O3GJcPR8hLp+rUY4OilKm+2
MgPoFUuDIrKQK+IE5gZ+2zKOsIs1rCln6WvOtHIjS0AgYMDTMck42/DUng06HzYF1UunIdx3GRGu
Umf0VjfjNtbxBdOV4i3rNW3TcNwO28pa1wzRngVL1Xr2b28Rd1dno3PGRV+59FYxIT8pTdADEp84
EBiYNrZxDamic41zVpv/Sj2oj7eKvArJIxwyCeo7MeNDVhUPYKTpG+Zzuq2nH7yyDUGjuekdIxdr
3bpJvhrpMgeLjrr+0HZvbmCn9z2rKSY3ak1gncEXeSj+1QFacY3i4VPv3GHfNHivirhvjzkOuh3A
ANha6BX2YL2RTjYw2bTS6HdESdM+tikRb9/vFeVXEMluf3u4MkmPDcbEndZ63k63ckmUDjnpemqW
61CLrxIt0gXzibkjyAqTrurwp8RMYjaJFID2XJcccl9ph9tHcr77r89ZDfMzuhTJaprja6oGYY30
CqgvEowBHjd10VtskCNwRFiMnH6QX6atsyFDSL0OUwyLlCkOY55CfxDhmaxwvSe9Xll3YeDbj7gG
Ofp2Vbu7lZY5LpNzbvuzoc3YNp3keiPBut7dzoy3mzYhHEkF4pAN93oBoNWOU/HigcHYgvTU1qb3
lBAbdJJlILaJa74O8ZvAwabq/LM1Rm/x8zAplk94EgsSTpzyhLSG3MO0jtd24EdLdkRnq2ZzCmIc
kqJj01+HeWqyrcYeLgf+kmQ0edefZ+PBwtrTwS3uyMyEiFlBFGeEZJCzw40bBDu/6rTdrZy93cjE
NjY/D0NMJHhXhNwckpGukar67mFGdTrlRgtDBB6xJjcFHYLfFa4aRhLNNRrFGZGedgiEo+9Sm8Sb
QsswfQK0WJhdNocUi4oeIUP5A5cU8Hof4H1ZDMadXZ0zFYmvmtnToh2PpLUkz3BNI16pEZUC8J4o
mfJPUWxlOc/Pa/o6ZHEWd75rcOzoBZ0dG/DhOvAgd/hzq8b4svUqPoWYdGB8YuL9eVW0olv3gV8T
Vl+5+NIiILxW+gYXwPuFHyvAlOV9kmfqXX7uicTYwZQHyGeU8H0DJzwXZYebIDaeTYLJolWj/Amb
LQYC1+T4rdvoR+g9EQzh/tzx508DSoeERiP1hO/Qq3zjySjtp85I1YKJS3THKi7fvM4hALso7704
+/ZALC3gQZT3duqlay1Jh93PM/XQw5VFM1IQSPfOrdUjBiedbKjCuQ+yDm+JBnBcigLIs1vfZ0z4
FtNKSzULbVJV3JWcmdZTnxJSXJOEM07Qdm//U9MCexXjg1iZaVVe+sBZO2AElOu2f7ziOwptIIap
iC5YLod3BWhm2ThG8BBD5N042WidBkO+8NfJtj4ypJXuyPI3K8tsGc0icABuVdSrEtPEwryl0bfu
V5SY1TqWqlwaPcUv/r4vh/jR1a3t5YrqiFvVv8SVUR5VRgR77tsDzsDhEgzRnRMb5RnHof2YhsO3
SsDlD8xFCPVNZ9Lr5F5tz/fWYQco2Qzleiyi8azLAVjx7ZppUY2dGrYNmpp1tB9qsoD0qLhzmcTz
qmEHtYNfFPHJoxY6ew1L5qFuCLcJsimyWICcxzLIXsc0TYllwO2r/un7vd3VJRKS0HZ2CZ5qtGPd
Eqaoeu2mVqFcTfzdDWZDHxe1ZqEfZRvWhyxtv28GtNomWe5nAQe2TOTSqHZiyPO7GxkhTkIbdcgV
o1e8VZ2KNwKZw4vfE/1uWDqOVqzQBk2G0+2GMGUPfucLmXuE4F1UQ59tacGnPZS9tWX92ItMNleM
7s3VcYjYdUu7ZjDUjedUBuCmU+z8SDlLlDAcGMYbu7cJnce8ls82IpQDuVzGwm2hTd8efdjqjAZb
BfmRCvpys89kFn0YF1VhAcqduDSrWXlFHZ1pw9BjFuX1dhF6JMyWrMpG2PxOu+4F4Zo8CB94bE55
3i5CCyegL4AmYLZ9sGiLeDh1WBhZGenklfl7khVnR5TiG+UfJsdP6FlENZqxt5KNS8hJbTD9EvOp
yBvBvw7SepZ0Y0i8nZMm4vqutQyWVxAqr/Q2nlyd3BJm38M5GuJxlxo9OAXevIKO4+HWH6MZpvaa
Eb6N8r7Uje5yWxFH/PSwLREGFYFLO60cx/tEoAPCDx/BW5m07ETRvm2n1vo1RvGHIafqVRf9Uboo
ZyzkB4dUujSjRgsJ7YiJI5wq9ThE+iX14UyS6aLqLx2mT1Tqm8jMzS1iKfuCkvHQqPXgWtGL7ZXJ
MQ+icUn4HtKEvukRp88Nt4FYwnIqil3g5NXb2PXmKRy8zzKW+cf/9kEYogHFClNv0XIVZJS0K7MO
+o0flVAfbmt8z6VxMojpThWgVCcKnG1iRd2JAbm1akdz+BjKD46buIVL59UfNSogs7EezIT/GTNF
21s1Mz8I6dmSWjaiphuxOqd19Wb7/BZNESxgBdq+ihPr2ciwWo+O2isNwq+p45y43cyfSpRX7TVZ
36OpnjYidF69rryTJYQOfMFPXd73T7XnsFEG/gUnG9j8zJWHAq8WIsf2UWRTex1zCAdTXMcHF2sM
Qg053alqYjWO2wezEB+8p3znwJijQfhTGDtKVp9yR+g70r/kOqWS2GB7JbwGRgbgUdc9k7cnjoMt
n0KsnKvbWocerESoHG5vq7IxL83A95vunER58aLpaTdzZ6d72AmMkUCTemm6j3zTfY7b5ii0oP4I
gKMse7r5pymYUMHCSxlRYiDuwdYF9Wq6i3XtnTkqiZFa4Hxh2F/qlgcFYxjzc2oXzrlsTWYonZQv
xLa99YI3gj0Q4zEmqnpLcLLEHjEPTp7KVYjvuHJ76yXucntrANVfm04lXhh6EsAIDPDY2KRGOLW3
1sPIeNC8xniQbbIaLC+9s+KwB12jotWokAM1FTXGzSU8DR29PC3dd4lEl5LYv7xSkAreoSGy6qB9
cIomXYrUTD8CmBEy4lTduM0H/LONFQrABINZbwTw1rHNjK+eT5PaHt0PCIgWmF7SQ19guEnHvLmP
g4r4u3Ds10N5tGIfBQof6HGkziJAy8Ud+/bZHhrFvJW4nZlDsZ2cdd4BWTAKvIhAUm3iEr3hxIUP
y7aAIkYYWn8em7o8ME1ARVbyElbe+PavLUF30vhQhOXptjdovQPDRabOFi+lsUu7tr+yJVSrpkeQ
7CSVuc98BP1TIdUuF/60LXx/vBvhl625qnDju5B0FrQxOdPnRCMq3+vOHGh48uSA37vsBCvSBsvn
jubCogrr7tiiG122hrAP0eQcbrXy7Ua1KbImBbJ2hOGatVO56EBpsAmg/LTbQlxox2E9NxD/g6Rv
5SYcmtPELvA1fzB2SfPq2NpjLaxfQZQ4e8F89Yr0p0RAqkOjyYqWgiPBN8rQGDVm8jU17XcayfbJ
YU9DqINyJSG1/OyZMt9m//xo/sMOkxcdb5//1/8wxiMqIQ8zuNE9RLSuKCRHeaHOk6tBL9clC2UI
0zZfp7d8OUvvUN/NlbPZQwxPeNHcwoI2LyMszIy7S8qFPlwZA/kQTdyc7Kg8/NQIVR+W79QYi1Sr
1Gfjo1W5nRbsybfhC9fPJtNiLN44Yo3Jy6NVZFEhuA3RKsnUP3GE6Z9MXW11B5+ywMbSIi7GEJSK
S+El3noovHTJek8IR3Rq7DbVmVU4Eh1C/hrh2AaDXSSHQav3ZNaW52k+J8bCOfUoM0gkJXIYP2u7
0bUJf6AXJtFaH9CaZoQgjarvo3WMkWulJWxMKxa3pRJjiGeD2U7Q6Ai3plKcb3cj3jzrqiSfhtng
FhsBNUfkh09x4H8WZB7vHX4RDcHoHQRBStBqOxc2KD4zHR+Gj42+Civjt+7RbkLijZEwiq89Ctc1
nH133QVF/6iyZLraaFUpL1FHGU9sH/lDHhabn4Jwvuem5QZvobstZQu4vevau24M41OdqxPYu+7u
9qnbTVaaaxXJPSMDeaz9QrsfSi+47+td2Y/lfRr0Me4NsAKdaRF1ivG0KHhJlkUNHm6+e+si5HnA
zJ4G67ENM2NlIcl5CMP8HXXJO38hhO1tXD8Glk/YggvvfELSJxl5dsukg1CD1aR80HWQ5l5TaZvR
T/2lJ/j1rZtxnnKNJ+l2BrW+vsrHHp+3wzc549AgqCN+MUpAxyjqS7APo3xjnKWuVTM5myG0tG3n
asesL4LNjSWQWxACNNN57P2cndhOy/BOKzMEu24YYjSe+vqSMbrSW9P+DIiPX/ip2z4X+ARWofad
+L567atp28Fs3ERxNO6xq/wqJz08dkbHtdu0mIb9XgIfjfPiFZfyReggvrAfrUShXDqKlMcglCzO
HsawuRXUQPdoWXYN6pqgr7aT5ugHZWp/QKFmWyZHxUYZDYfhrl4pd0iuAGK9Qw3sGjM9snTaqljF
RxI9f0b0TeS3hwpb2LbDNblBYhY7YXNvpFp/BZHDaufQugGIKtVD4fQfjpnMYcIdpkcqUN8NlnCG
iqVnPHpa+diExjMF3OyTYCyHmJIAlNT0f+Ve9pgnybNIvd92YK0tmr1gqqpT5U8MpnKO8aJ5IMrK
bsx0aQr3mEQYWjw9ZXuuH5i+Qn8f1LqX60RLLwjDaGf3eoT6dR1hpGhafavqhLYR9IvYquHcQTJK
ejzoifesl/aDV+vaErcnvKf6qexj86gF0ykgTxvIS6eWLq79UvogpHSF5dhvas7G+PWNEZUzr8zR
79N125cBqd3sGMX0ncWtgAA8EqpqqN9BzuABoSnz7dgn63bgmNpa7gKsCqETYR8DJ/o08Eij3oMu
J9S7q6EOdfQJkXNy6iIdvIW8+GaEix+mGId5cxsYs1QtRe46jOa9BagCY4bFcgPYQXabIqfVVOQ4
8axxIFMswWHHzHhFpkuxK9vq4iR2hb7fEzuzUrChOmbcnjM9dCVYDRU4L1EGpso2mhbjxKA94sF4
Bw1FGLGafoVezNJSpJvA1cIDKhlYBsWyygP96ofSuPaa/tHY+bD3pbPpUlJgAzWwDZRJd/ZCbUtA
ASFEZXTy2TEAcsWHsTLkfuANKAtmDzkQYVIB2rX4BJjnbWDT8GDZzgBJXizs4bVXHDvTXJeuXjxj
EyKC2r/388b/asprNpEd1ynnCvw3XVSQrU4Oc2thdttRQwWbFTRHanRcidGBW7HG+wwdyiohJ44T
qb5oxErzUCJ6BjngRV+qZSfHvbA5NlLl5SvLGw69j0YqKH0CFzJ0I+g07rMYOb1XpMVOQfa04+mh
TOk/5kGQwLbY225Ur0wNnkA1mi+A2uwn2IqASGqiiyofWl8dZbhzaNOdwe/5sTyElYPJXELa8kdE
+HZtRDt6UtQZVnGvqfGbA8R3ksDbmYAeLU1JjB1CN28RsAYZQ7fxZwV0BPS4SsibAUhghRaYOkMQ
wlRJjhmqvLiY1npprJMs4LAqmVnrKYQ5EqXJ497rICWIDWKMHdHfwC1oeZwmMUPWEvBMW+rlWRkn
4ATFscrldPAMXpEJaU9QgvbP3GFXm+iC044cksbXhqVKVLnvAyT0nvuNZYMZb2IkW8aFYg2s7VV6
7bf5HEzlXR3r5YNHJkRm59sKK+iiEFOwSmjgudavDoXYWtZlCnCvO4x2vXacqVg3Li08Boskmogj
OchHH8dUpldqaQWU8awL9IkL43GMtVXgx81jYRIYGUXZ3m9IbXb52ktdQ1lu0oOJdPjc9fIKcuMu
nuyvbED7W+UXhTRzaaVatsBcglY17jadVhWHKYQBnJOlsaKZRmsY3aWLCe3gusMF2fIJd+sMSPS2
lmMO2PywNycddY7Xf7JFkWYzmFd7bB69AQ1TkSDgj9x2V7jvcUtSNa+JsURsoA66EWnv+dDw+mJL
GiOYOWZDvkY9u7p6fXilS5+tMq9403S3OkqAb5GVMRMjI6BCNkXViNBeRCQSmJeynojDaZ+DNP6e
XwPSR9IXZarvSreiTRW56VZl7TVU2rdZI+DXTeJXJV2rcx+a9zZnCxocxM7HayMr/ItkUT6lKbrq
Rsv2SJv2VlmRL+ALhHLWwIbeeoQ0MHJlmkAUerSVrestfKgjPJEE/YuuUXd2EWlvjYQLBdd9nK5e
Y/qHMWoeaymnTeT/igzzUk8cBJBnErzloj1IvgLbWkDnRgoP1GtRN0a9yrAR8YYttpz6mb5lXJpu
E1MTljpxXOZLNKmXmlydlVugl7OILaoTZDadgNtQ0m1uq5oDH5aKdZcSWOFWoMQa5QX0lzPtUA4Y
73H6YRlR32jyDjit47XCSJlZ2iVRARohHIJHD3AUIxMsdyb6pp4ZbjXJzVDpmGAC+W7VouEomj9k
SUOTNjBBTGccPwcQQmVZqVcFjScSiIIGr8bpWsHWgTR/B+hKbadCnPrBASKmdQfD3pu1yz7ZoTJ3
G+x+LfK6hVanX/Th8TglFnLVyaNkshx5Fxf9hRqXqFHIDvjsFo1/xd8AxGuWkVZNHx51exg3UwCX
1JowaPpuiZYO2bdT+wsrKgV6q3Tuebgozgb8lB3sod59gjFNgEpmPvPjXoqsINGGMoez3wjjmTzi
RSwdevlUzGCXBnDJ6L9XsVv8Zkn5qFS1pepCga0scuVZUJat1/+ZRPVncLnYgfQtU5jWXMPtlvS5
8r2a/FPAiQydQnq9ZlD9oGIxn0WLvNDC9n7KGCHkyGHoqLwzWSsXYSz+hGPBuD+GkCwd+y70Sgbd
sfnmsInRuCEYVAu9AlgCdLSSQW0lnytZ2r90XHsWTa8NurKtJeruCjtMkMKb/akmWjRl8KrDCd/z
Jnl2jKo8yCnmtOJUDeKpwgM3CGTLyYNDVeYbq5OCZYJkGruwUwwNDUk3U2ps/HYTOLzXXIN0V8sE
KFrR+LbMP45tfHbmSIeBXg1mkvg5YfQelizNTQrYlT/bW1Ti5MpDOCTmUJ8V57uqGq/4I9sNLEG1
Ul36PvtjvRlm0jnpQ1OisZ4WCuMu2mx33NRqno/HHSP/sN2O0rkf0AacCGalleq00DFnAydWTUJI
EJfX6w7GzsH2xmrBnkFrspPxXgtLctzL/iHGTCFphGBM7YTVruMa50HgvfURrQE50sljWc4o4mTP
eyMgE8qJEGlr+r5g6+/bPtuiBbga6eDvvZiksjrqAMz5SPSKFoi0VMOGRxXcCbfZCs1ptgyyVn6E
py0O9PR5sGCYJ92hwDSNbL1hOJYEAOQbDG5GD9zXEu/CQQQRh9Zn4qZyKVP9EgO2H/KKmVASrLHw
Q5PSW6QIefXuUHiSBjiQJBrzlKWtDwvba3BXjaPYpKQ0Cez0ceROHE7oaAt9XLR5cVUMoZZuj6yu
8rpuzWyXhpDln+YTBGYrdOKBp+2n7k/q1g5UuLJYYz86RYq/rtMPGGq74pTo5WnMs70zj4c4Lp8T
B2NTQncyCyHL6TGwA5tgM2lCww/zfuc09F0Yi8hzYDO3ieXwNmElXGPsppErVDmHzX24ictSgmY4
MJrs1BPQptsZOTEyJwOodmnRSXIuJD5NWu7+G6bQ/ooJmwAdgnRYD5mE2VtvyquDMwZIL8t875MR
v1cuaWOAOwPkKBvE21fLHquLcIkVDki6bT0fLnBXosRIvryEsMYY65xMlUcvgNCxXEMtrmzCUku2
jkDzPs1QT9cYdzH0UPK4AS7bUWux0Xs0K+FILZOmRkVZk5+pbLySpq3xBdfvFhKfDkML9TrXSnkT
4eIaWs6Q6O+xB4OK9RWGZJyHPHWDKMNRbCtMAr5J1016CnyKIfYuB+u6V94uTH9HzlRvGAvQjk2D
VR5bF10wltJGe6I66HXeXMmbNRG+mba8Yzki4lEmBIgz5SLQ9PogTJ82PrpHM6KX5Jno0e0a09lk
6sl2ytGeKOel1q1vLJ4kb4m7PsOrnATAK2JoajF9CSnBi/UGRFOjfAwj7pFPB1ZVvmgUSAsrSMRq
7xjad6RIEjObnrUQVt/KtJsvCAnI9/MgPujgMkmEUSdmxHRlxsA8jlY/ngZTI0aWjdEpYJwjywmH
IzjW3SRSAAAaiVuTbV3GJBX7dOqf0VRZd1YNUM0OPM4fBbPc2+dKb+vgacWsbFMsaHprI092xqWu
jKUyE/cMeJ1aZYo4s3JP6iAv+aFErpU2je8p7d70UnhbPTTltvQwZYVonx9yRzQHp8KAf7vrmuN0
hxwLtttwRwqB+eJMbrGmeUFrSgdRE3r46lIvchaZWTIkRzOeJTlnqTLtDuDZ3VWO2Wkzaqw0IkFO
gIud6PdpYHAawRs75vPIppdjepqKoNvDa+bYJab6BObV4K636RJRIEglaBs9riS6DahPFPmk2Uni
rX9+lN+iEkjHuF6raexfYPK0YcLwGMsJGgUvJ0AFUKOvWXB7Bi88k8eBiyeGnRoHf/J5mhzNHQAh
pnczR/3t4yHAXceBAoOPfKOHrXHQsYazBYqrCHFhFEP8kOZ+f6wGTE+VbycP9CzvHTyTJ/Ia0gdv
almj3EGk55utLqs7rBs1WtMpqh7M4M8stXBaN77KQdX3ISmhiWNs2Mehgw6yequV2tsEwhGLeZvi
YN6DyNTsRsDSdxTS64GD3xlEZ3hWmn90RLzoIRFcbzcRLEGi+wDjoywJSW876JZLvpxqX0M9zH8P
mNNx0onnoO3WcvRgR3t4isZC7H/6oQWZ8kj2MA5EGR5oD33asQrlrhqlezQnPV54qS0eMe/d90Mc
7DBO4B7zQ7HMDFLXkgHMXiYGzF9mFuobA9ndIuQCxD8Wkqs7eQhae+o326/dBWaSIlop2xuWAaVJ
sDH9yjiEBsdnYHCgnqOZ9yzGLls1VWQ6W6QfLiIxUfgbIyVXFs+jQ1+FsXeZJsUuRx9yKdoxuKgK
xnnF8WqZzQJXpargqDndlxVr5IZR0cYcIk85wwtqqHGb24olOrLHdoejDVF2R7TB7afdbkDmMcIN
asqoyiBF0ptH8r6Wp1wceMGwi+emfYap0W1KJ7fWofQIaPOM+jGJ22n589PhZi0quzE2ZRoYj2EQ
cPLX3UmsqCuItZd+cLw9Vl8PYoyms70jExnj/tsr3Gw6lPxLrFTHUm+oumeR8ERb0XH1kZBaZB9U
/mxKWYDAvKiuskk4rYNroKucNivGIvE6snekHQ6PVWHArB6qa+BjjEvSEFCuKsYGEx+6+XwYPv2E
4bTSHd6PIVAMgVFoYWdxf2DI8xl2tdzZZj77pedub6Wg/dpNfd8FsBrbwsbTDJHv52lnsQxmjXl6
lLrzervm09YGQcwQfBlijTxifTFYC/lIRqPadEANF1rjRudUfN5+i+CsfA7dvda3JVT3vn74WQJb
Qugp54p0FeJJTEojOWpq0k95mlJyhCBqRyD152Z2OPx8lITWAYn9+vZq3y6K20teImpY6omjjJWe
ch6raLCBg+V6c+gw+b03LXHF4BCa31Ut6m/2VaM1r7hJvn+uob6iEHK8pF3IwL43I3PY5SAyjoyw
aFOb1os3wOgYrU6c80b8MXUy+UjNine4T1ymbql2puaOkDLSHJpiwBc0Y9VrURenWSL52DeeQxZV
6SBMcNcNhBr8M4m2vV0GdOQYvR9wD/3ussa5Zi3NvJaRSzik+N9bQswNWY2bIkHi3rrFR+EC7h4R
VhFfQAtSZSqFlFyUB0/Tdj/NV0rKUzswSLkto6UTpoefL+Dq/ZPCId3aeUjE3QzYVKIh7LYUdw2b
BpTu+76f5A4xm8+7L82WYZl3J4k5Z4ESBvFqXphrj0sPbExOEljPhSpnbX9vxtGeMopxclyAvG7I
Qm5bGMiaiL1nNBEPaBfyTzmV65/Fqg+q18EQHKPwzO+bmwjiZ2NoRBUejMofl/irxbEuO2y4Nkqw
GvnYVxI8Rk3QAmEH/mzoRrnXS07IbR+FFEtz51jNzevRJo/RE050X+4rRwfYqVR98nEO/2jMbhol
2Y9i1dfVqh9QcRlt33MNuHqwHFKWWEaFf0Jr1F5+3tDeWKyjJPkawlK96w6U2yngiPEzgvEJDiDd
dUAJ01vWXRr1J50/YgIH+cW8DWmcqPjSXLmx3RvHO7Se53vhQEmd9DZ6GCZiz0FYA/XxS6pssjaa
djzbYGY3WVF4R4SEq1705vPgQFOcdzy0JZvbt8kcyIQ+0tArXMMeVlVO4zQl9AvgDLRNMVrmu++4
68mztj+v8WBRmLmV6MAqDih/PA0CAN7wuTKWbApTSKxl37Hit7NGaySB51TpcjsZkfE8mvlDmJKi
HNrlQzjSNDOngjmVwFDbppu89fnF85oy+bnG8ZBrwmjAGBDIMcDwo1ZSDf3qNnXUNjSH36JhAEEc
J3GsiQ0PStS/BjfaximDu3kpNevkjlWIbuwU1MYjbcbzbWOPQmeAF68+flYmVMt7Nrhi8fNWzzo2
BMFMFPPQMvBk9lbG/f2kuuGT4+3GEt34fJP2jOvWk4eWKddnHf8vws5kuXEk7bLv0nuYYXIHsOgN
SXCmRI0haQOTIkKYR8f89P8B4zfrzKyuqg0zpQhTSBTgcP/uveci77spwx1+A/10yKfcOwxKzkiz
wbcRZu2rgKL1nueov6KZsP717NZByioenyhcmEMMHwAGw2vMHGdP0bQp3R6Kp8VBdqy1+Dm2hl3L
Idc33GOBenzuoIYSA22ebp44HBbGedKX+6hnRW3tItoN8yXhMZNo0dZpreaoGQlH5JEjVk0l+bkW
ME3DsN4aHpdVPOLpSRzvYOSWu4af4B1bmyhokGJNofJH80NE8mMu3OI+HRamUx7MW7fW9Z3SD0zG
y6+b/NMNQb8RoeaPcZmdK9MM7nKI2Xe5m1R7SEHOU2MlX0praoCqVbEdgdQOiwFKDNUnAGLrbBn9
k5nFCLd6D3FhouMaW14Da6t9q9ts2BfMm1GT3vKhHf2Ia2dfLB9m0fA0MTG53L6PVMq3dJLpqXDl
+015tglsXSwy62foCZ/k0R8G04ke9Q7+OX2dnzd5VbK/3vQV+TRriVeC9nBw4DAciGunRu8MGupA
LXSC0BB3PR4A0mUus25ys1gUBAiLe+Ku6t5ARWQEZe61fPriBG1hDOtAw1oDa2MzXtx+7nH06d52
FnLg99R9SQqm9pqY40NTW6B5LDvjJWRpCsKp9G8P/NjNxq2dDOm6rSOFYwO0juPd/VkkIyy3Q/bM
JIHp17LTLItZIauzrrlwVkng9eVd8MV3bRyJ+vb3NwcifAtsRyg0O1J40YWSI9xzNjQNzYnCe1na
Pw0mFj+YdQBoHFyNcbl77Ag/YHmZXgfbfTQgy/2CMPlSBTJ7zQvqHB0XwDntItnZMr29nhTV/+5v
QF80V336ERA8fxPoO8Zi1DMNwhEDyG+nt5fBFXgApn44//TI2zgODd2Q/DRcDtndTbC7vcTL+8iX
PzZBDI+rzK6SLPLRbgPW+nh6ieZ8/tQxxaw6jf4PkoP1lqFh8Sg7og2zXr2Dhr1TCZtzd2CKbiyO
vrFLEbSJKrhRHD/ZAZG3MGrDHTNEWhlcqegGcqorHJrbcQFDcnel1UW/uiEA7Zy9SLeiPeQnJDHO
PV5echQ12VWDWHMutcPWUHYmpUhd1x9HoDB+N94XDWdXK0AIZ8sLcidfTIph0q+Ua9wHTr52puA7
DInOEFU1r9QiYBGgUBw2AUoGXhggCubSOf+qbMPccxxmhut1D9YiL4Fp81WjdRgh+99o45peF3d9
WHGECITua/XBCp3sKsJHaXgMUtFiAne4GrKbn8ZsKzStWFktPGNHc+5VxvqKq2U7MGDzc1Uye2Bc
AnUWzsKUoqIgPQ624FCMso3vMoupnCfyOATeJw7lcTV68pTnmUs1VfgjmC96MlFR6BwmbzCZP6WX
ItZpcR/f2Gvo29T1Llxh1i502pbdJX52jG6siLLcQ4eqjx4dHXGykA5wVHG2/GxDGUB2MX+rrvmu
y87b6UlwppBvo2F5W0eBocEjH77krO16AA/7RPWcByL3vWNTehjj9GTSIV2QWSZ6k1b7wup9cjZM
ENsqXLcLjm0G3gjjwtzEQfxUZ9GRPfH95JjHHkOgPscjA7hPMp5gVTzoFpmrYHhCe2uZFC+1K+eM
bRguvN/2QltRSOVr2pt6v/b52X67htmtQsO4tt505wyc2YWt9bshBu0TYlyz64t6sk0T9H1WvtfC
CFZ23yQHtxoOXS+0R8COa6niH7lItLOojL1HePh+IDpu9pRcTAiTQfeZj4zGe2lg+6c/7dDgfGc0
7S5LNFOLav4dZs201s3cogUpJUefUfBUM2umkJ7NRmMczJmm5dB4mvYs5v0ahlNw0Cz1s6Gub580
WbwKkgVtSzdOOYDjsxYNvsJLNUA0x3YJFZK4wHakZcjH2IPOUsfczxKmB3fBNJibjn7qnY0ZpGe+
cuq78XOu9XVcU17L2Z4ueq7ulQ7gPR4d2w+zFDJOxZiO9ZPpIKtwwvu+GnXmhYFVXfu5yfjVEErQ
l4t25i2KQAeZSX2eIu9JFna9LjqasTlE+qDyPlqZX8bB6Nbktp7gSe0sNrmjU18noGtHc9KDVdUi
DIYZpkgP1eGOs0W0z/NaMBx8GQgirHPFv1W6DbZhCwkALODlreq5gJK0+8BpEqwVsQAyZGKja9I9
FAGN8mvDrQNY0zGKl50/cMymg97Ev5cWkx95jJCHbJsOKVYXSO1IGuKVHNhnHCzuAmTRVqlfWSjP
CAsB7m86JPS2Hmjaza9e6/ljEr7BB8H87PTf2JMf6EyZ1mHYIU5rrAU80NgNJV+1qN9O4FLfE/4k
cmNICg6BPxPW/alTD7bwCcVNDASKbWKJ3dRL7LwA0tTQvfSzXm90rBPGzHrn1fRZN8QhVp0tfg/s
nAimZI8Un4W7wTHr9ZB3P1phv3RJzV22PC7SHM9rKOs9ls91VnNG6+AQGgOOfDPS8R8L+ekm9YbR
DOqIMawMS9XraAjlri8/h2YmZW4zvQxp0E7TjEJ7d/KTZk73gQFxa5VUNCAwuW1Wk5s1uzDU1nZh
7FoYO8epFL9nSo7MEh2YRWeOGjT1eZo4UcSApnETIGlnzxBHQ9+u0teOC8mvF7edyKwNV/SrXbE8
peBE+Is694Pt7KDI3GVjUPmaCMatE+Fqb3SI5MtH+KKpakMRN0uFuQkaRW2bzMhFt2eLcSDT96nr
aHPFHFAvYZExWZWT9TyrZxkiOBU1vVPItovNtVxPszyQOqYCCAjR+xC2YLA5jRuyvXhD81j2enF8
oMUpviI7P1VRwH6qjs5sY5oVUvGX3jFBNGgNmYampw4sBIMJ5mTTuPbZKjgpu3ZOk680X6MJwNU8
DpjDXGb5Xc/Tkux9+oGUzMWeD/Wm0catl2cfOFFZOik7WiVT9xTPS3md6V1tel6rJky3nhdfub5T
36nKtyjCfockeMRfwOOJ09z7MIIGifNvrp0FFMl8MCHFUpLL5s5Kjtyv19LI5Xau78uMwncECWB/
1FChCrUnrUpNxvpECgkM8En7PDdQQHgeyIPbaWeb1tBVzflm7Y7hvIqZw01loPkIdO/8WDnN7igv
BBOfpkAHT2KKtRo8x88TiicYtmsnWbzimXT8mu0uGddwK2tt3hRJ6/hFdFrymKrDUamlvtWnj2MF
j90yGc8oExptoDNfptdk4wSzu2rvEuysK4lTFRtGgHnbEvsqJ63NCVGuE9bNVR1VyyEYCgc30gvO
gYQtUPiY8VziGanPGyqQ+DYp/ajVsK6NGfWEITjVY6vKY+6GaYvYK7hiKnc3uYfZDuHxwQmzz7HX
P62hMTaBfQYsqG10PMAHx9OOrKMW/6SvuTqDUAPRQFP4T+MarlFT4VQwjfCU9NM7Sh4IVeL1qucp
TNNxNdb9qXEHVM3vVqBdjgZSfdLDEh1BBQZjeuSUqdZpPP9yqjC9VyVMStbrlTHF9an1YpJsAWyv
8LnKx3Q7whHUzX2ri281RNS32YPvlXOOd8t8Ur1zXgxo+5yzZWLh+yhClxlyz+0A0IxckHR9t+S8
Y0HacVx8HtXMVsi+zj21Pm2CShos/X1uS7Yg0DTqTUqLy6RbfFQL5qFy1dbEr7kyrhE4DqI2FBYr
AAb2WBzIFuO+MXOKSXw7N7eWmfxOXciVPXPvNWv/ncNbRI0IBRMerpiurqmqa4Z10y64vlhj82SW
m/YRk/1zoA8/2pyUns4dDH0BJ3878DfsmaFo9FxrFBTmjsIoYj6hzxgb6Fhs4DTguEN31swyWWlT
/kYw7VcOBXDtYOaijxm7p8Tvh31vWquAhpz5R2aUDcIc3qzcQoMxHBc+d3BsIb5ttXhmO89OgO9y
7Ck1wUfRdpHaoEJyM3oMdsJmjjemaXyWIn9tCkzkE6asBsSmK0bnkHc4g70WelFJdRWuZmVNB8zG
0RbStBzFnt8zho8qOGPendnDGlcI3+hOcb8ZVDH/CghLYdt8oeKWRVqdy0T0a6uUA764pUOjNpAl
F8N1QbUa/rAk/RE29j21GmLD9HsP6/BFmxgvkU776L1qo7To3XDFA1FJbV2Jat110YZeppabheLw
IuDbcB0iiK4W7zMPU9wMKjRn+xQl+icLe3OehxeC/Lj1x+FRlpz/uGro8EgJ5g1IhSsjz61HjgHp
pD0YY4D8Gzw4rBDFBJsf8IlvGdlGU+OLkiq8utK679S+HUX0Sr6FFh6TTHgMSilDpd9OIeoVAPmO
sozEmJmm8sdx3Q2bos8m2BTahVCay4oktixKMRWK81mZ5hZAaOhrQ/cZMGNvHDqr4po6Mglj1pve
M7prMxMK4mDq8TrHxrdz4vqD1Q4VUxuyYwPzBMWh25SNsU5A0awDGFZbxAJ/7NVLa2cHeGftOetY
0YoKhh7+QMm7yWTGzeVD1nvnEU25SZ33mpHqLpxndCeBSQ4PPItS1PqNpyTbU5ghpboELn4KqQ2f
Zh6dGDQbALdddzFu+gg6wyGx6nsr1KZjOvUPg44aiuG5XieMN1bBshTltlb7dUXvW32tMgogRGpA
Jop7h47geW2MtXkB9Ep5keHoBEDsu6rIhzPskoSH0hwl6WZ0yl+ay++7yOgfW7ADQapgiYEO8nH0
jRtDOeWa6tBPWwSKtw3lL6ysx1GPfgaBzWIT6DNbRSNnBHSobCxws4j5nRJ7XQ2ahabWA3o36o7M
CNtWvRY7lizyrzZJvwUp7ZpgcGObPmF7MTPP2l3BkYbWWtya5o8pn+/JJQ0rW3kxRzJr2mR5DFM5
DtA5vX0U9Od4rn80lHQBf8NMGNoLPIc1D8Xtak3uyTaoKo01694dK/rzepp8Yud79Hp6DHjT1vMg
gQkSsaIr1dj2M9TXQq89LEwx6B/Wq733oIA2MEcFXZlY3CCUPWZjilBBS5dJUnxbI1GGEbe/zYHN
G2V00paXgX1Sy05VpIf4VzxTGd3xBTdKlyfsHfZ28mBEYUKc19hcsO8lw07iNMBj4qH6eRv2lmw9
p5omUla+uiOCiDdiG7cUy3uZu5rmjZ31L/BTD5zX4pWGxKsWOtU4HwfdbQ6eCYg65umQs+BExfAz
t5p5r1Mq2sLhoVW1WpPIPLsk7iRngd4gUNYbY7axoF8GtR0SMvS+x9Hzh5E7tVJktQ1supY5bqY2
fhZT+Rwoe8eocZ8pAo1Fu3L16DAKuttx5GEumZdqJ7xBOBfiIbgP4d2OzVKRSNKvyi91xF+IyyV5
UuM0Ct54EKRrqtvyVaRVR6O016MM+uvUVuyER4URh0cg1/OOkVW2KU1X7pvXjjOOW2g6gk8QbDJa
Dtc1NmK/CGCVhkxYkGs7SWJj+Eo6xHkTztjKqgLfXFzvQQFENdKeHBD862mMEn/UrhpnzNVshPpR
ti4xRLUwoUU776XBftb5NDierQiHy1PXHV2L1uAikW8NrYJrUROTxlWACrOyJq/aThaRdE4OoZ8U
rIRhnB1yiQWTRPtH0bYvTu4ssz2aL3qrfwuq9s2JJdKjy0DF6gM0o8/elB1OLmQwZw1GUm2SCYN7
3ZPArphNbu2Ja9GGV7gNLLzPpkKgd79NNg7MwQFvRmmfn8al+LGpnqLlcN4SCq9NmEeGNWaUdkJ3
nyiS7zCd/nmpRvOEQQgbBNy+dZB/BoqgJafHUyFB2wVTFvh9VLj7dJZXwhdfoSUhLYbNPSUIAl4z
dSER+JG0GXd9w7zOcB89e74wbo0Oog1T6Bo2UVl3StdTn08X9jQ+IOGIp2Tfp/BNwL9t4GlQR0W/
ZBnnUGAjBovZ2PNwIZy3nP8o4lKKSaf66aVo/DVjvZUy+z0++5/9spdutOot8CrtFDslqVGP6RJk
j7UpihZtJtz0NbNOFExaS1THeAq2B/B9nwnnfOld3PQWp1JRqtcYXXrtWU/JZD/Q+fziTMDJc2gG
EHrFdp7GF2AujJtaQMe2yNW6arK10cpuazbRb6sAQsZIbLjDZfCALJUxRfWYj4KzQ2iZGATM/BNF
90z3oZ+FhaIcYPxK+8wBDk7fQFn3P1E7wV8X266Ldd82oCCEFGH2IBUOIREiUC5zDQT2l6FFG1qE
9V2el44vi33Kk8EvFT4YS0vTC2SzeNINplHZQ9xj2NLtGmd686za2r33rJGnECcaD5AkEctHAwEc
Q8A2R6ZNp5bZIPcZIwFM3q05nkQAM3PmriB+H+MSiLEoGjbn5eo5HRtU1EzCT0Yb9JwRHho9lPcZ
rke2cA1p2JSWblpOdmWSzIde9FvZ2mevip+WnfamroznKd/WqnvQkjuk75qNav3opdlLoq4VycZr
1fE75SrxNaNI34TGaAnYq1PlJCfowV4XUQgKLM5qvwTVsjy6obEIyFb2NPzQJjVvRZ7xOyCHhMwz
YywvoCdH8FajSX6L6KmNL7qW/7ZNsUmxdq1U5Armes3LHGaUY7lEmbpEZms2g1t22+0hUO4b+Wie
KFg5VzLYdsbQHBN91yaaIpZpdDiDik9rptHBmLzuUpnlTkkM96EDkCKYuwfOKXEN4ELVfJnCYPsX
iOJ7zohTJ7F7pnLjDQQFhtFQw9XHX54ZhnqdvRd1o11cpsiXITSoM5fmNpjEvG5p42jy4ENbYGtZ
yvyyYG5OJw6NZEcI0Bhj17WYpv0YRXIta9ZMr3sMKNbaNaIofCNh+85TgVjR71j6c2OQitb4vgBs
mH5nY9HqCb4P0Vj63SE7TpW8xlX26li0IqVe8ZF1ETqRp+l7h6vcd7pwS8TnpC/9AYzmvyzV74Ny
KDbljMwaoMdNeU38lDWPxqvIxu6R/pqbEOPmQJTW7LgnUEGbR3T7BR2f7OexmF7yciQUp4/fMtaM
S+raAIcDF+RvWNrseTjGUZ/jbUQ6G3sj9T5HRDq2J0xVdegF2QQznSId/T47BmXvPNAfEawyHDxJ
xxSyG39rlUFRECcsXVMdZ/b3eOwADn0AD1x3RFaCfFoG8e7OEvKd5iACES+DQbH22BICz737sV72
I8rGkvCawI2SrbEfEeIMnmHOPN3NhfWZQRRp5xpSI0KXa1m7nPJfHynnCkbmggy6kth0Oy/luDwz
IZhynIRUY9LYsMPA+DUWT4Yygyt+wWXoi4GD8hwQg7oAu2kdEK2j+8p0T4Gwv7km6+eobNsdlaru
JuiNC5Jq6Q2byBGfjUhfk2bdDPPoW5QL7Yck8zO+mxVNmMW+NnJaG1KcS6pmfqg3nCt5a185wBlk
n5tVXePdtRVmNsqupxWK8rU1yfeYlnWURTEfutGj2JscnltBTej5QpAmO/15HrNH1uGadI2Mtp4V
6ickx+8Rk6fpYA9okL01k/U2mpnXDUqTfmLFnKCL8Awpl76AYHmoz/2ux0Ffs5+9eW9yAS43CKOj
3WtnDsA7U5Lr6ZSGwmyLdRWHlJsIBw7/xI8T02jQ2uxjMk/3c3P0VWA6L/j3wYRhgwnuuHF132Os
sFoMnHcY4HEQXyPN8w5mJa3tlNHZXDdg8Eflkj1ZMW76Uorsp4uWxVDA3E8R35vIHS4KcMu1TU6v
gWMlJnetBPEFAUNqr4fJtHfkRHVZHEyMbPh1anX2A5vljiOMtooTvKi2R11EqA0lMlK00T2GgZ7V
7nSNOaM2VQ9x4V2yiP1El73oACWNfn6qk35nz1uN6NvaykfYPVQ0kxInVw+mZKAeg+k5VyKGW0I0
3Y+qwXZnmfVHjPxBINOxD4KShVp7BpTwRovtK6wG0huCtbBMnzJw5iyrIcRNkL8DKjXh/Fmu8PE8
0EbwWViagu7i3plWbmDjmLMNvdbtmjQaCfOaOgqntnaqij9pwtxrjsK5nF2jIvCNOrpz2wJXbTB/
OIdqcO+rjIYCzF0M7sqQwZa0d4MFt1Mz6algRrur2UzRL9p/diE2LlEOxGAo41wPVvQSptPHgDGY
a5TPtBzHlOZ+U7+Sc74fLe8NDfSd6HJO7SXjSfmBr9d3PcYQDU9c6mDu4Hl/EFvmqBDXv6QHfUWU
1TMJ11cUIcYXjG25KMe1Gwy7QE02ZzeX31yFTeKW63QYRBWJZx/+X9Tz9vm6G6N9mjiv+pi2J7ua
1Al7Z7oHd380WkedwibIj39QQRrP47yMUj8nykuqYkKNu700KBMekbR9iWtsRRxBnmrRaa+M0i+s
9skDFjdOCbi9c9w7DFlzzN4LKNSKPHGcyBBonCCfhEh4bIzpnSUswcNj0P1eksobBmap5cBWI4zs
9ND2NSD6xbNx+9BGHGJGAlI7pJ4FQhxxB6XlF6PUx5PK7XTrCDNk7eaSavBqH1AluQVxhOdWZX+U
s9VhazP6CzpwuEsCInWzqR7nljVdFhXjJDcwN4KoNlMY0MBpYCeL4LQtmm56GFX8hWEuvnZJ26y9
InfOY6Cj3rtrDdjX0YW1QEHCIh/bVXIXsJ86xRaPl2ThT3Zmewd8b5sCICPBTFJkWb+AXiNYt4J/
Ma1ifDww+DY3QT6M+1dwSVi05+jeijDksS5VPmsaoJawxv8jtsrMzvQiTR+lXREEjAGZ93ECh4M2
no1lpd/M+fLn2z61rJQJWCpyOVaIfq9PNN7KfLa37sQISeY/zQBpgPKUKPCKS9254rC8SVzlzeEG
LYqORpJT07lkv4uA3ojSJgq//J9WzmdnVAx+8/idtOlwRH7C7EvhPKVP00eAsWsjh28hc3EWuEkP
ETVhh3oMnYvj2KQUFVMrs8abOrsJa1NpqO7wh4TC3lbfSAthyIi8+L5ewlN9wil31oLyceq5ORrM
Z5+Zzt7QTtzpSgNcv6jtDM5Fn9Db42oofotttDO4lJ0KS8+frw1YO2GueI4N86PrJ3mlbUoeg6g1
mPLyA/wF1Pb/wxKDovwX8pmw4UNKErTUuAJ6+yv5rC5tABGW99vwbFbKSR5xcSHhFuI0JLaEWZ29
J0C0KjOynhM8PL7ASgX1A6wry+1isb295ATViQ2O58RFSnOUlRzquoweuOPppbWxY5GHLtrBd2UB
qLsT+eG//CB/xysvCDeAl6YlhWdIHbDm8oP+BeHmyp6HdDnjkasltIBG35l5/RhRjlqBmPMZZ9WH
xWqvl+GzW3fhgub6HgVb6CmGxMLGkAMnpodCsFUOejb84AN4vEnzXou10xiF2h/M6r9FQjsL8fkP
Kfrw6//+H75l6diW0F3ds/EbOAA///YtD0SRw6iOCxyaPWhfO7fzXVrnxU5lzPZT4jvvTWse3Emz
SIKn4aGYDepsB8XMdK6oBhgY3exKWY3YJLPgGDpE6gthPCknOUKUnt6w+uGAdM2Tt7ioby8VPc8U
PFHO4AY0BkRkoHD8MyE1XCQ4h/lAUlMlFc8zFQhO+hTps+l7tkxJD+BGsRN0GN2D/7NAitXycvs/
2VofFgQKgDg2AyhQXlSxsstQbTnupgDiVMEGemZWTR8XZiCOl/YuFDNeBttx34Bf8n9adF87WvNj
WYMiVZVPrdJOQRbbd71MCATpmcfUQtl3aTSM+3FkT1tVGMRw0XInmq9MuLUTpp3ksZdmey3ZDqWW
1fyXe8b7l3vGdVyLi82mSAMbof2Pe4adY8QEjNIn+n2nuITqvPQuTq1sLnFFbN6wETc1me9MrYrX
VsNxp9IR3G5QNxgO4imkdg5ztSIzMle7oY6K51YU+IGQBw+3DztZkeyrFgCD3j7WXZYetEgj1MJs
9LGOjXQNvs3d2W7Do8E2Br/3mAFzklxxroieVDM/yclJL00scLTOnGUXbFI+EjS2PAS92CvEWcoC
IQ+D0G25nhzQxXI2spMNnwZ2dBefhG2H/hR4TH9dlZ8waOzp/HReXWh2+8bNuGzznkxPlGlMeDPA
RABIQBvcPhbwyCnoQx0gsvbUyLjez737Y8y9h5v/9PaCgfgBHBrOHTtwaGDtdD9g1/hSanjWLamP
L21jXGHOcoQfcxwctsl8ZgpSSOYFwkdKIoLeE5ioUSGqD5SdTVV44qe7OPf6DjiY7ImQ9VLjkUCq
nOBD5l3muPhia53SEnH7HEjxy39ekOS/LEiew6UhPBdKMP+x/3F3a5HkYGRAkCFX6m0VLurzlEk6
D8QAMMWO9H07Y+AJHZ2Rw6C8i2elHWxWFqOJK8xaYXUDndhXJGddzH9ODOdbgx7dxe1Dp03R/Sze
HCnUY50woAuDmF1Yw/EnMR501eZQbbTsuxqyb4/+Jaya2kl0HGmprWE2NA/aoUos5VcRvuobKWVW
WDsHw9olcZ/5Q5hN9y4xoLhxy6fbS9kttfUQup7Nij3LNI4ullJdrC14Yn67rAU3ByPdcflhEMbv
OIvVu1ZGuLLL9kcIdA9+Qk5jVKJnr+AapzVVL/YfBOy/XVbtv4OPWVY9ln9PF5bn8Ujjvf/7smpZ
UydIRWUrB0LyupFVhdE8L/O9Y/l6PnwkejoDuIv0dVKU8hxUAfiLQn02dtrcNTruLqqFuIa5aF8n
fBfMOx3qvoRzpf93fEwSg0b7nPOt3RDUXCh+LK7O0QnG95vp+vYSdOVC6w6/3Mkk9SN7z3wB07NF
jNch9XbjOoDYyFAjb3AmRXQF2QM12Zx22Qszm4EZGlp6vvnPF6VhLWvTX585GI+4FAUPSlPo8Kz/
UakAXZFO3KhOV+TH7N0NGlkv7Uw472aQpMpFH3CGUyk6htR22RafaW//DMvooxeieaCDIlhacwFI
5czwrRbnG7f+uGsavTuNbe8cZ3CG+6rFKm609sMg23RVNtS+RbWVM0/HIzt3bolG8n77jMN9esI1
W65uH05x0txrZaB/eWkHeDiptsquhnM8GsbRFbGxsyahlqcPU3WDSKsrpbdLhvbQRVHxUw3y0a6c
O9bcmYI5vIC97rAyJR5wu3qY98CLAaJqAO7SMkL57o5ICtVXbDOyiJiHvJJDLVexPtNZJIKz3XvP
f0ILGg60jrgAGICl69sjEg7frEinzcDA8qgXdfEEyfcr6pzoa4aZEk/jDvlnemPwTqOMMuQexWaT
KQcdLdJp1s34g3XULa1h+gS3js4m4BrUFq0zoFGIPJp792eNjQFc72rHqO89fH9LQGrA37OeamAX
ZBbU/e0GHlSnTmx5F2jGeGXqrNYzDRnb24cAoMdrKuoHy83PN7+mtZg2ddjZc3GxisrjHbQJDMVe
e58rNW0IFJavnjDQZabxSo4Ts4ZUmn87OKharqdMmyALZRs6BnlHTQ0VmYX6R8KIEoeZR4Wgq3Hx
d4mudqgp83pWw/yeZeO9tAb7G6TR2mCV+i/7KkP/5woAVl0gqLmCq92WnvuPqg2a+eAp0TvLuCWK
dtoU6ntwSJwpo2p/Y565BFol8yVm285aFLr1wgKmUjZWfzbhlVGvA8Smp9yKB46LojnN3RicLWf4
IWSImgiEjKaV5R3sWvmbaYEBLlcdKfJVL1qht8eRNN1Kd8JDooLJN9LSgnYy5NsSzy5ySfxGRC+C
NWZS5QEh6mIOLoKRXeaXuAsY7M8IQN7kRQdFoTyqj5v7GpvwVw7ZHuiyYDPq6XDpM6tlAOTJB4R2
7GMsG2wVTOI1w+rP1Tr3wbwRmKU3twslEyBRycCQTygAY6WVwai/p6hz2QlTtOjdxzPtfmlWD1tj
+fD2ORehc0/rBXBR0kMhzS9rThSz37Uet8Nof+m2RJ0uy3A1GsJHag3XQT0aE60XGlFQNxqOU8IM
RLTSfm6s5o6lBnRr53xgvvouAhoSQEcBYk3xvt/ouBqEBuwbBHflfCXqmz5WS2gPk+8v0KDx6fZR
WFEC8l+WSHtZAv++RNoOz2Zb9xz2qlL8Y3s3hyNzv9rgFJCkKSDAOtsk/GuvI4TNVeBM4S+AM4ST
O7oVHfiN6Op0lwdm/WBKekJNI3nppvsWwt49db+0gUcARBBsGUHTq7VLUXOpN6GRWi0AkSBNMEoK
sKmoF3PkO5lunlpqL+pZJ+LnUFq3TeKYnSbCRWIqce2F071UVP2pBZeXGVR4tQOLloVTKCmeK2Ta
R2c0/qynbTS21z+nhcbT1mE8kHbWLfvY1Vb0JI0Y10rRHI2hJf8i44TapXenjaLL7eUGxhQtuyQW
ZJ3pmT/jdqfFoqt+TMzWt7nDCmTfOvVa+Sw9Al+RrUdPPSaNlRZLuoEGxOe6dYs7vi9KfS2NLMri
lr+9DKFw2ALR6Hj7MMSlil0eG56wp+6IgpNt9NryLop09Kqx3PTIJINI2xIq8Jjortqmh6Ej0F8X
NK/TkhGfit650+IJ7Qj+F9rsw5/xBO30l1z7HG0x7QW1krj66clpcumsM7eOThUutnVpGNnOhR8J
oyBR980SA3CKp7gbdNBJVrkb2G2zl0XcUIv8zbXaHNms248WZC1MauaLaTnhXSMxw6XNn/QmNro3
dxyzUxAAN9Mn/T2G83bXL97PeDLAkBaD1+3dPOVsJrmZ8Vaj84l61wVLkZPJEL/H5Y7f7g5zuLb/
z5e8CUn9L1e8Y+rSRJ+U9rIx0G1gM/z5X87O0WBMk50GuIxIg2Sm2DspDoRyfoy4HSv4qfuKGTFT
TqKuo3sw7DLZt+HVslBCg+gV+v8mkbU/GcXJGTrrOciKO4+K2z+riIH3ylCQFUb6IEEMwK6r2HN2
zHIPsi22//mH8f7OcueH4a6Vgt0N7RuCN2v5Yf/yw8worIyRFA1BsTbvUnwoP+wKkex/uDuT3diV
LMv+SqDmfCBpNDZAVQLhvbyR5OqlCaHW2Pf9rL4nf6Pyv2pRiox490VmBmKSKNTk4kruktzppPHY
OXuv/W0FMQtutmoGeYWinKBMtFurL/E8zpsmvSgRONb93mD8i8uAHbYisWLVfBMH8dqGF5NvzvLz
8bFz4B4kAcZpYX/gWGASHZUvP8+0u0Zj2KchVDPaTWL4FfSQ0gQ72E3rb8fBOHDltBQi4Sx9CnFZ
iTJBHvZtZXRQPh4qaWyl7kVwssHiFj6KLjME8KiYfN7RUXHWzRBbR3e4TUaGOhF+XFtr5C2Wlv5k
fIOuy+QLXyYGrz7NQQSUuDC41FlVx2mPoia/1PptFzQQZ3O4E4Za1aYXn8YanQD7zWad9URbBxbt
8cb/CGKfIXHRdzvNkxdTSdzGEBXi0QMjt0TZne37NFt+L93RvZJ+vxtcpqzf4PIy0d9BpnmHrvZD
EKTxtfAhM1YmnfOoUnL3/WUB++wfnNjurzt1xwQgIQzXNRgWCzRRYi4UfncuyMCGV283H/kMrRyn
2cVufh+bQswIaJaXRaEr7TqayU6+a54c7NI3VmII0lk76of58tdGurgzMS1zBiThLaaNQWj+Erdn
fBIBlOu+Zb5EP3ATEfB4gWHBXyZR1aGPt0ayjOvuemxLBKtMpwxK8wvuhKBx/Fbs89giIHf2rDcY
1WffXD1bZqosUdtuxMNg0rV9nkV7kjXO7PV+zQU27U0vpaPNNyHsQ1vVHRvRhGmSairt4yTGjK3+
HKw+1NtkSOtzNEE3jqcS+PC3HdourgijTYCLlpCawx5ITuTXkP3P/kh2Pamfi+9eDbr98RiaKSmm
KR2+Lmf2Of9P9ba1sts2vyFB9a7IjqZdu6CZFNQWRQS0Py3dsCiPifEV1LJlUxDRjEfx5fmvYVLd
/dfXvCBq55cFjM/Z1dnSONCOyc5x/7CrAZPmJDJPPgbzoRdO91PksfkuVtxTu12YBNVVOlFzkb/8
4JgB6Sz0p40ONkITXf+cEj0Jvduo6dh5jLSlLJvj0InyufRpE6RJhV9mdIpnZJLw3s9V6iSvaHHe
J9uNb7Wki/fFIMUavsVSsUi9KdUPZMZQNLKzK0iQXmmTUKfvf9z5BgsN/L8+CtSmf3cYXHD1hkBk
bMC7c/7QA6XlF7I1pn/ZVykKOoN9R9SZ06tMwKT76iXL9GmTRsnjWPHZYAibA1znDHC+3qGczOEP
ULroAoVYyEz8tcy2YPROwq2rZxlwd0oSC2poUDwVATfkMQ3H6+9/XFSh5JZOQLX8JyPNMQfyH71m
99bY6mn+Yvr377JXqLFKP/ZZFaOxAVGFo7Jcfhck4Vyf2JZ2x5AuvwQzkjKpmxBw0S/cTEptuaJc
RnlAijOklSh/AGEFUYt6EYxm/jqmiE3wQ1YnZXsLax7jNF341A4yxgRSvPdl1l45QrthaB8fs8F/
6iZiPBI+35MVau02abizYyStF9/dqTD18kMdiw9hTgBKbAzbKCvpxUf5Dguu9Vj6AsqdjXupqirw
834r77vAAtoXgSrHdboz7UcaDh/VfF0Xoim4h2Q4qkOyzkyUhvtOYBThIveK5XefrGuEtf2+7K2x
MXfJ3LJDAPDzJIkPfK/a2SAWZdfN+Bd2MZEPiJhgbu6MASHJ0PufQ5Pi98GlWlVgM3BE1wcx/8PG
pT7gxpG9Hh9ovZq7n/2t6efONs3s8T6005UfdZsfA66q4v7m29s5DfLKG8QlyULZqauUfyLdgz5k
wrD653fEg0MYYFQBq38s0L0/op05IR3UNohNizU0jOANakXh1TSZxxJ1lMoowNo7k37tfRoEWOpb
d1dYGJc9kXXXRW6PANgSa1/YdnthWj1zFna/uT4l26wN1FKrnDvySfOzEEmzyZnT79LcvE3HXDvL
xkF4VDaneUYFmjf29prQmdwMgjRvB3niNLXNGowoge8jXFUIPcmqqVoHHXiY7w0zoCC0HQUfE3qO
JjX9VGSl/jCBxdjJzkne7Qw5+fdkzNffW8CY8A3jZpeWE5l9cjz5BIRfqh52pyUVYYq1Ne3JusZj
3eXvDcsWJoXxwaI+vqzhku2QvmwzNWJEImb0MQE0vi7rkrmmDQtjZFdhDI/jSEKfKqk/RKdF4ATp
QJWi+spMDoeWWaQECAsWY75Ba/qmpugSjm0D1FdvtjHe3Y3fqn5Xy6jZdaOOBqisL5QdD6ceXa/e
GMmNgM4HWsu5qSynX33DViOZjvsfFLHl6iwMbn/KfP1Gkc/9FxSxKZMlltL8LvdhRcZ9sla9Nz3U
dPZpR8MkNNgw4W7xkwHeF/DAW72zmvP3IvhPBUBtP/PL1/Sz/p/zT73nxViF2Du/45H+9tXq9s93
f/rKqz+dbjd3f3zmLz9Y/8v3w+R8zslKv3zx35jBZNA8MsiZ+9094e/i6/789m//+qfTv/1r/X/+
9++jmP72oz95TFL+ptMWpRFIdDilv0fruv+sG2ZSPEKDEF8P0XHChSP81zgmU/7m6dxdXY+SSpe0
Vf4WxyR/c22XyZvnQM9kUTX+mTgm+Wvj3BEOGAQheRmGDYLV+2OL0opVK+MwFCtzSg5stC6qFlka
wM0+S69TO9lOFWq9fl4YqOGIUkhJQIgS54DqD6VCc2i7t6yFn2I7uyGxNlmSXNW2c6fy8JS66U45
05VRqcuw/pwG0Bt4f8bxMZIwd7LqHpv3kTDmGwZsV5LVp87EuZnkVd7sm2B88AwX2bN1YJCLMeC2
j+YWsH8uenBHCLqQ121dbbodPJN+4pTf/PNn9yl8r/I6/2r+eNL+crL/xyFo/w+e19Qo/3my2J+T
t78LFuMHfk5j0/gNQ5pFsqF0DM5inUd+TmPD+820hQc+GoqOLefRS5ZXTfC//odFyCK7QvYEnm3h
HJyHA/+ev+j9xreEdIRH+9DBfPvPnMXmPGX4WxdpvlBsNu42BBPG6mxC5pL1d1uPMWmHHlunYjgS
HEwr/NQz7BWje5rGdGfGzlGI9BrjD400VMSNT3J1HH76JXLf0H5rLFCY1XiMbHW29DhbevQTl2h8
j15IiWs/cVKbaPRluWyG6eV3x/j650X+PquY7MV5Y/TLq/doLukWqwM9K90Sf6gkJ0iVXuXjaM+C
9NlS4lh4jHadBjXDuOszcWJQRBCY6looGGmwAJ5hrDQEx5r/qY3wc8sOKo4tM6iH2hXj9rOTRWtU
4J9+4e18EN5RTNa7rjBTNbksFnxcxjKu4wc8s9a+QSmK1KWZ3VQrOKGrLM/uvaiLmemgHxCd/s6A
tdzWJW5cDCCXo26fLM97s4zZ0UEvAzq0hW6to+3QJM1LYKfhUvMYwlYaVJHptiIVhY0/iW2a2yDi
jW/soc7XiA6xQPoAU1XngmeA0BaM163rIIoJMHDVQGBKgxWjBTyNsgBqZOrOyicadjOPBjahAiPZ
h0fbK14AFaZI1zeNykgEdoD/FDE9A6sj+0ZxbMrYmyi18lM3ARmMC9WsfbyfS+3NjDPi59qs5qBq
q7jjbQYgWdaa8gkHyS8TKvabPAPEb1U3A3nCAOOQexFnsnBGElrMGMQLLupVFDB9HpnErmIoI70V
BtApjKOisb3vTD9Zx26B/bo1tuhlT0ltsGxl1Gh5tY3QS/O5ECpZoQxeYIxTWIo9G4VnRLiFbT4X
fp7AeaB1WWv0I6exWmi0veR008ANXExlRldydA60grNFGMNjnR8rzGqHuWdb2Qj6Om3axVV9IEri
5Gf6ZyzZrLYSlb+1QwD/psNZ5/1bW/KRNril9CXKQ0YKmfsAavCjqQcAQUzKMNtvVQxPmNzQO9Jm
CK3qH2Es4HO5MH3OIiKSxI5tM/v21nTXPub6A8xksAVvOCTYtHVkC0lUfUvbTZ+0eNhCzjljPyAh
bxr3thXjAnoFKfxh0MkFofaO+OWViPGbnrynzPEe05NM53Or0t4s5V0ldf2o2vE+6vZNDJZ6lsCO
CFsHOmZEATGRH3zOyUY/5FYEDDVYJBEuUZl3Rxvtw8LpK8z1UXrAwbp1lQH3x7gRA8NHpkExdphr
djWHqC8fcFZBCKwEJSoSW4ZwxyYsXnw0x2BXra8Cc15IeMtyrMRdMD3aXkuKO3sBCLbk/+nZYdDS
V1kFx9GCFyvtQ2ckdKybBCI2aS42fE6MHd74QP/mi2YhPzyLSOZfk1Xn0SE6I5LrvtBeMLK9aAXa
VEzIqLLwuobKDemU1A+Dmx66IjoXBqQ3eiYY72/hayL2ra57dUUSOwseUqy0yt8JGK/XDMGR1JYn
N7aWYiAypAOrg+UUOlMCIbITPYyJ3D/IIkbekt3kvnpMch+BdgrW1uzOApXgknzGpzGvQU7Ys7xx
gCRu2Ef8ZsxwPYXlEFE+pwoWNhNO1NTfQxGKkS27K2GPX3aA8ajFHRi45mtT4QYsYs6QviAq29uW
GXiPjJACiVZyNA59WZ+Z63EKwC1VabiJuowokaRfTE0PMR5IBlJdnDExUecF0mAr908gAfZsc1HG
17BBco9+HVvwzvFR71PKOOU2kTFZukwMFkFrfRHMDZLvfrRyXDd9xES2JCWDVaUZx+uqrfZdmELm
QTLZBXcyKSWjCUgVYXjKKu2xzMznCYD6WlmEF8XRtIqcNF8UKNDTBg9HAGKZ1cw5BLZdEhDPImRH
0U4a3WMhnJKsowv2KWSoj1a5lmawzSoM/DEkAoswhjAw78sCXl4UwC8z+WDJmlu29ty7d/HQT+Ca
hH6Jm3ODeHQH7w6fJR7rxnvn6HDGi0PVYY4ta9oXIm2iuXm29YNgP5k6OmGSKg8aZOy1JgRhlnRe
3bBaTbKS28QbkHskatwHRNmukgjGH+qom1C7iQTYew0iDd5IPMsa9yyHwZOWdXeMSMV6kAa7xw7r
QnbTgGNftOVgL3Dkq0VO9lllsVG79iXY3pRpLx5Tsjb3BIWd82lYZK3PNHfEXM+hzmElMBt2Yxtw
lQ8isMe5qZvONaiNr8wuX8lGhyCS2WLFPRIDhf6YKO/OazsmMGkGIVKbDrTbPzD4UjgQMsgtE21q
lMg91+WrkyNIRsWNHau2lyhzQQFbjBOzehZG5ZHHBN+YcKqIlbwMuzUf1YfoWU4iHZ+Ac19EabkD
lkjGAGCnldlGqJAnTp0oxIzhOoeqhWMrBCwhozRvLdndMvHdjG6QL7KGmLYGw4vNNh3LDSNsTVvT
FQU2tylmRTJYtBfVXUXWRpKtsrBEMTdMyLxieJgvMzh6taPNQYPum6cygu+xJC5MD//x1K2jKHm2
Rq6AoDQxF8WkA0/ZB43RY1qWd6MfWvh/HOzf5hmA5JUw14OR4LMd+0/Ns7MLoOBL0fNj2Bt7OOoO
VnhvS+9pV4rXSPQeaOHiXvMvRNZ+BQOQ77FtnovcASbdX0o9f3Fq9VFAdFrWxoXVRczwcYmoiit3
yqvnnlNy2ctNmcu9zcAOWcGVpY+n3qkuW9Hh8ouzdQVDhC4uxYtJf95yMIgakPuVnRNAAcRWjAP4
gbMX92JPbOFrIMpsmeS8VmMwnxCKhkAtWzRBtTzFPhNjg/h4NvES9m9O8EFi78qGVlNehlhcLfbn
1HRrPbPqNcEHz0ZTXVsgmpeV8BijAVZwnZSswjHFd+LpZzps65x4MegKxOVIT9vmI+EDWM10F2yw
jLVdAR/fVuZ9AEtXiAE5pNVu6DB05xE+YCvkqZ28Y9rIm8CPPzpRffSlOvshmtsAilxlpTfaKJ5C
y7k3CNdE8XmDxEUtIz0Eza0eOzPTubKVsyzm50sCDHS9JBoRhwAkuUVhdf0qH8g9BdKHu6hv7xwr
/GLgv4GhQMarN/UogpO76smBLbKgkarTrmtt7kBSsZrHzEL1E3m+cCFZYfH0NitGhKTX9Nhc7KJc
2a+c5YxMPP3e1oyvNEMONRL7UUhtY/aNzYQg/yCsqFw0MmwRJhfb1mmzpVmPH0VZXlYG2VvZeFsW
1K6jg2JmrAhmSMN+6fWVs2z68B5jEwr8nuwMZjmUwbD8zXunJlMFo7G3SNweSuxwn+TVKwXOGs5v
u57z3ZgDgvLxTGDhvdpl9vBV4d5gft5d9Goylpk2wuOvwADhE2MAQ/bBNFTpJlIYWAHkWQDP4m0T
h1DMMhqrWW2+eyIiyrDF0u5NI2jS4jY20qdhZk9Xg21Q0SfLWEarVujuIaR/uJxMzV0FGoEdJUbx
UMJh9FA4S0z0G1mug0bItSyBPgMNdpYDrTGZIRrRKzQjodCJaXE3gaPBG4ocCBOpholGA+/EeGrw
/JNnl6jym+dIl8jPuviRVfhJS/VHOZLI18TF2p0gD4eRli3ta5kwDeNgXQTJU1pHX6ElPgbQhSr3
YxCdk8Yi7e4QQgFdL7R0GbcS0Qx5zAC9lgWIl0IORPp6JzzUQR3tSDe7FXlIBg5lr26+ZWbLmM8t
P5hi60tjzN1VSYJekvbmAgZitIRIDCJqFfv9l4+6c/SdO3xD0Kj1rEdSmK9gbALmwumh1RLjiheD
ovY3XaH4O9qtXUTlrne9sz5QU1HF0tYIyrXte5+xld+x0oESYNNhSCsFZRElzKFqnUN7MGjWLSKv
0RedWQCXG9YA/R7tDFVr2hKnY7UHEbHd6NLyLWl1TNTzLjKOu33oHFOHgIEiDV8YQxhHRlCPCqki
sN90m4YxxL08+dQyIEhS++oH59EncTMhYiNMjX3iNfPyTgqFl3jLtpB3agLKYwJ+1ZnVryo5veJ9
hqZqxK+DHq4Lz3qDCXeBvUdfjg3BO8/Ro4QhuizaZk90G8r4Bh5gZ7wbQ/uq08Ylae6W7cRl1NS3
cA7LZTK+A4X86AqqysElVXuyrWvbjI1V45bNqte9lVYXFwCX7tGBbGl4sq6yVtam9pX4zxbUTuYR
5qMvq4VZBpuhHM6Wv2j0+lAA204FkQ7dZB8z485lOuV0QOazggzh+ZcYrbtRjvOBabopuoNgMBE3
Lggz69EXsFLawn2LrIJglbiFEhiY11hkcuaBy6nA+y0zl9IuIB8tmW7rOtsZiF6C2gFXVOMyqDzs
PtImsjd99UxGxWWZPGmBg8Q+PJV9v+kz0G78/ZK9bPbco4Uze+s9EtO4NLvwykibizCUBxCdF12m
xcv5o4/nmMcIMogfGeXesYoTqRr3ViIuyS56U+N0ChjqzC8mGcpH1yacBDVLONzpNRVqJbKnPinA
q4c5lY9GzI1b3mfA0pa9jajXaeWHcmhOtOwOPWFcuVH14c1e08pwcPLGXOnJqc2d1z7Q6k1TGmt6
LUs4pMT9MlXYJ/lXrlxtV5FPAdGsh4T0YI0Ftic72wsxPRnYeGj9Y2ULACfVzYka+FFL+nQ95J90
lrEN+ZfMJL0LshJBw6cTNyJHbHVooqhiXMSG7Uc3p6REcZGugvK68eD9GskjJIT3oe/sFfl6K1j7
pDnMGc/WFG0ajZOaQPCTTXSBp+Rr27o3gQE7BMwLKw1GZdHjoBcxvg0fuxuYGzQ45UMgzvQ5mJ6m
OkeIm8qCK3+ZlWTaid7vV0711vEsCRwvMu2bAW/kxtfkc2tM06KBCIeSAAvzaPjBOk1t+pmtSSVH
3IMVRFf4nADMu0gAVanfg885Swt8YCc97kYTiks13o6tv+WbGQ6mjoqTPKullabPds591Q3vwzB+
8bTbcs5qMJPkVhZ6saPwrk8yK+WmaaPhSnegrWh1Bjw8BFzP7usQAhABFNeFx6EcV0px8Thp1D0j
BlGrnvbJYYy4CeY2tfIUPbvedqySW5cBYD6HIteoZmP3GYMEevHO3Zt6yi2IJFXk5uFN5T+VTfrs
hRnvBVX7sq6JZhjFIlAh1CY7f03CfBtNuU855R3V7IqLBnciYiX6tNPuzJb8Wg3TqpzYMKo0esoC
x1zAIlwUCUZPP72XVXegFUPSoNcTk2IQq6jl+m2XZDYFUnLZNagWa4x8oPijezZCgAcCWIC6egwr
Dmbtwz+r8cd5HqHbYc6VazMWKsptRLZW6Q8YlXU+6D4kA9DUrwoRYl+0i1M4AJud1AZUCj7W7Jxa
7W4svAddI+MjlCc0kAsvfXQL5H1+eKhEekQ8+oFcWjFZHz7doAKCouW7trdfhPL3rYYMy+y9aIOy
O8mt7Jga1i50y+gY9mD6Y3YxC9AT4wYB/DZyA4l+m7SUrNdwjtHrQpUDfSKdzbum8QKH4AEzJHPc
1PwEMIU8gBz2aga7OBAcvOqjilHijw9hPD4V07BzJUZD1vjFZMabKbR2E4gWbqkA5hDH0oPvdomJ
ZKbu2MLk+PEWRgZZA9feRaJg7jmNh9wUEZk+HizUw2sk3xB/A+vS8LVPC6TVVujVRWryUn0NREsz
tISfgMdbxbDG2JfdlxKVxZSO+sLN5aPhlVCe9PrKy4mgtBGNZ+FqCFKHqKVZ2v3uNjZ9OCNUGw1d
6cItBHWMuh0aSHQcgssokudqhkxEyF+mqCEMhfLPV5jSqoooXMNZCAAoLREYHFjebJXw2lq/vyDJ
ep06GT6zPLSXGsHG9ICwQBfbDEL8Eo34lY/oVobxuYZlvWCRxpkp3pTvAAHX1IVun40AzGiso7us
ityC7hk8NvTjvJ7z1DaiHjQLOSuTY9/EI/1drLFLvfcZNhtIS3RfwwGjntLRpeI2oMG1iXaRNoQi
cA0/TTmfE8VItfJ5C1G+sMpwpgmE58wOzzXt1JKjggn4qoqb6+8BrROzoDip4KQdxANYQQgIHSWO
8vNj68gLNRHjZPcPXQBZu4TpHTVkIQ1M7tUrDPqdnSCEdjI4WP1DGQ5PcdvvQv4io/PoUzetTWGZ
972pDhAGP70uqpc5+hM6glSKCk/uEN8OZXUSbGHaut8NNcc0nMwLrSfomBjCylO0vKzHNiIkxiCd
Q2/XjatDj9ZhNtfN1nPCsycgaEV0/+hxkQpnkqBHPobFxLhO220YVnQyjHaFZ8vAK8Xf1ghUR4gK
9C1xaLyIlBt7blxrBbcZ7Hjokwg26nLnPrbwQsJKCPqdhT+bViwecA9qqmozQuK4J8lyVXTIFFRV
7WfvhkCr7fFWqMOcuf833caCJKVqvJOhfuklw4NlYICfiuYu6p/16nHUprtxCj69yJA0ULH1h2qV
uQOEGs/YxB5jAfzCnMb0N2JAJCuktgthonQ1BtrwE45JDyqObEDmZybXg+8Ea424k96JrVXitAeM
h/ZyCPF2YWyoFno9PJHjvqUqBLA4cKzkV0TeHcBSc617RLlm2nWpSS6bSr+nRsm2BCpfELgYrqBA
UhIwDQ8tLuWgrJJVEbfvFRwWHRr00pbRXYhTdongoVpHpNfWHh12aENcjegEtB6WUt5WR6196137
tpj4vC3LiNhDg361YjhASVfRw+npMTcK/JOHtG4ksMqrYd7pFpcXwNG1R8wpDZfhUbdB/PYDrTYC
Ui6TslBH15k2VYtBKfPd6wruJjp/+3LAX2Hu58vM1B9M37qoLSBfKSNnh2bJMtDYf2nqhD59oVvN
ljDHU+fVRzMZnlw7FEd1FbL1re2zTZAJSJV+C8KshqYcmChQLlIr0i/dAMilClAjtPknDfE98N5d
Nndc/G0HmHJeIRDdXTPTkDpdyKomMZUVQ/dKWAwxKQERf9oJuhOoAApKjDEYsQkXRAS3SCbnFluu
b3N1uco7azQRFk4MG6LPppvaGC+4OR8ERkHU6vNilmU4iUnywIfRL+j9ENuMtSEBlJDRSSLSB3Vv
v3CiAtF0d/ITLEQs7zbANX2sccHDTEzdU9UGZ0Y3C8CpL3rJOR3XekvsL2nmEm5DcLYnES2DiSrV
FHw6zUhWBX0urbNWvhyeOg9UAYDhU57km87snkbHXvp9ftXQ3+gDtIt1Abw5FhTPbghBH+HtKqRr
FH62Vn0MdKIyKPy5qAiZqnpOlWEIDhNXDeljF4Y5PlWZOoSFQytJHRI1l+321rOEvi+8ZBdMOAuI
6V5DVKXHn8kXsrXmX9yGnHoLW2+f9Gyghd3vwDeyc48ucSQ2WzWkGxVod5GBW7UqNoYRHnqvf7CL
rFvlegea0WCLFwL9sxVN4WjrEVdezA77ksWCP6iy8jbt7rLJeuuHfieSbFWMBJyb8g2SwpuR6C9d
WMyJfFfIXdI+enK6Z1uT10NX7yzdeWGmBX4q4laFSzWEGBmcg2RVWR5cEnJwXSogIA4bx+aPzmeS
YnkjW+fTr1jAM7bwmZs9tFwR3FNYkIxg/sgTtVaxt+nN/sl31CemHuRAPCWLg3MNkMwY1DnR+gdh
1keGKBeGUW20HrCERhdxTi7zI9i5tf6XV0dupR4E68FdK4qxTeHU41IbmWh5gRSLeNPF0lrmNQ9p
WfhMF/VLswnakTrnrp269rpzB/beEo6b2hnKBkEd8TmHGY5jyYgFbO8CvCrnU0kIaWqIe8unHRlF
26AAXdezzx9k+j7GXK0ZH6hDuYJW3HeS+9xfIyU9j+58r0WTurSJdE1SlFp5pL+Tcwm6nN9uqGjf
RTnpqMn0ZEN5QUgJJ4ZbAYscHmwprzODeQQaHsMLPlNMu8tAmhvNRuvqzidl5wCcGkZ165rmCUE0
eQ+xCFcaQFao1F49fnrQGlKySxbdZNFCNsZ9FgrucfydUt5MIG+aZmCICtBj0QWfjRo3hi0Y5MBh
98uHhtMRIPIUv3HfOgm7upw/ma4HvVuXV1k03HB7lOLZAW1YkrlkECKbAnyMARvCSDsGGowaBeqM
8zeHsdVl43sMR60wwk+jmO68rH4gmfpUtPab73Oqqdq+aQbi6/rMfqsa66mj4cFJS/5NcKp9nFjT
c9Pka1NYN1XUPNqEg/YslngYAd3waTU4Ptt2fCDx8x110Em29PMdW53IAMCxGtHuYKN0DQ/5oPtt
jwlYDVwZQJ50ctIKDqozJNQ73F6XhCyWjkCmKty7RCRH3ZiPuQk1JUfION8+gek2Ozpu50DWbzGx
L/RXidYzhgcQvDfKatZAmh4sXz/FcyRM11/QpuhmfNwRyTemGE6ccuoedD6jhVWk11EHbDVgtiRk
fld1xdLQ9LsMzAXtCP3OyVty1owX2wk3nWZuW5KQSGTCLO5w7OZVKIrDZ7rwQEB9wjQClxju0T4l
kNTQ9U93g+Ge2Dp8gva78Cp5wzBxGaTR2WatZL7NS/UEE5jqHrfxzeRgfQnmFN2kf0CYTlOUz94E
JAQHFAk/PT8WgTExLzx5l0u58nyb9oB5UUczS1dPy6UmzZWbNldV1j/NC0UkKfoiMd5ltrrzy51R
44XgRlg07VfIb679CWxXZN3M7yyZ9Bckfm91Ym4rojzstL7inbBd4ZrzoDMMghVq/vUgE6gQ1PRS
SfM4SEbs6WTi6pTlhjjqSdtRGNxIBgeBfNVo+8shPMs6OrMZvnOIn8BUuSQV5oFm12os34g6ga7Q
4aBQ8q2p0nwlDDZ0+nTyu+7BHGkfh6X0Vn3erubStCw5aYtmS/v9RQzDw3yEWwiK83iBG9UyZgMe
D1zx1NtM5QOF7SKHI+Eu4yknEUalp06500qXOSGWofTWJMTVIUVnl3pPAfHxAJ73fQPzA9KlQpXf
bpuRjKiaeT3wY7s+GRF3Dakcii/IuxsqKkwii28VxizBQUr2FxkG2rLfy3b+8OW//H+pZJsFX/+5
5GdJeZC+ha+/F7DNP/Gj+eGmgdbMc03HZLHVUTOj7fkR/Wiu8ZuD4QOrmW7+PPZX2Y8hfsOrbyH6
IVjZttD5/FX2o1m/mbP7BXu8NE1QDI74p3Q/v3ppJLY3x0XDpqMk4kVwf/tV9+NFJT0s2kwbslgA
rDqI8yssKG0uCZcGLYUvtAifM/iLbiSbV82AmxTWpn0xO2ivxkhrr0LdsLZdPV7HCFBuzTr9HMeI
gJ1CYOqrG3Uh9MQ9BYeWFFeEOI5zqoaB8adoK8IxmL/PoZveP6AeGL8KmuY35vFukAQ6CKpcJkK/
vjEEgJbvDiAxvF4n3bnWz10gPsm/BRLj9sPaqYzqnA4wtMhh8+Nj7ZTl+3xZ08vIDoS76Oukm8x/
YPEwflUq8bKQuttS6NLC92MI94/He+wLWjWp2rgdnNIf+AH5BSU+qkM1+M7CoYTfa6WsV20IE4kW
qNSf8YivykoN/4BC4oo/HCYUVxScaJWEcGYjgv39+O90X2XvBmMtwng15lW9lpW/RaiP75mtowuw
DXg9IkWGhUfcGv5K1HBXCSIvL+x+hOtg5+aqdNr4EsvfdKzgbEKk6vNDNmDMpmo6fj/YRTK+7JPx
YjL7fm9OoX8ac52iLxBkrsjaP+kjHMCRuwZZCJZ3+n7KRJbaTk7Oe9PmYkLB1FwHamouvn/g+2lC
Nj+/0pp/5c/Tvh/AGeSyF8n05fdvMuk5ETwaDxvcnuZpyhooObGXHnGlOBeqdXEPI2oRp2xqtD3S
783PUzoVVfsQRSdIJnH6+dm8BrAHl5LY9qKstt/ftELVoMkcDNLg/vpNDeCo3cji+P3DPaqxi9AR
RxkJoA6SrMKNGqW1+Pma3ey0coqCuGHiQ07u/M+YDGyjOuqA+avv71Nf/+XBhuSTleX4r0qp1xRT
0ikmbhfTtYUvh8bX4ft72WipaTXF+rg12XjSJi/l6fuR738Ab11aJtlR39/PA/RybUSY8feDf3hu
pTn6sQvecB0FDN+LmFhsYsFXwH6XTcAn3foYChsfVDxz3xFeuS/d0zj/Q/N3OpEYUpZN2W6/v58y
uFvWJRT472fELdj8tKKTZ/9fps6ruU4l3La/iCpoQsPrAlaWtJTDC7UlW2Rocvj1d+B7qs55cW2n
bXsJur8w55gS2FlZ5yz0WCY2dHQ1kWl84tl/2bSSnWYwLUJdWb2JtsEovA4kUYwTQr4GZ9DCTsEv
i8y7j7s9Q6ciYOD+t8A0GyoOmhAMrhdgWyI1jQgTJl2sr4B7zgdD95xg4sPz3cJ98Zp6OgxVL6Am
O/DltPIqvBmluyUfy2qZr21GIlJH0iYdcByHZarVYdHDozVyhdRnIq68tAsok7lxj2SRGEWgDlfq
iJTdBWu4ZCC4zerjR4Tg0R7o6oehtQermK4Il5EieHCcGUOdq2czkx+ZPSe7XNP6oNKiFpdPvF+N
BJX64lIudXArZsZv2Dw+idzJg2ZUH0yP1p2hfRYBy9O9pw9nOoLbGsXEmBOTxWZjF7UM/ha73vOu
P5c9SBq4HERHItZXfVL5AwuluIlsBBRpf0kw7E2x+1x39rRb4ugHpM0zyrbr1GwT125hF2zzNMHD
a2xibpyGqERRjhQ0ZXUxxGuWVmGhU+XE0H8w2B/zgaIUKUWxw6OvmPAjfh4usqoAvqQgSvkKEWFy
zeMabNnftZmfBTxYf3tzKJvrPebQO2+Jf3UGduyH7J9YJxQ7RdPcx6XfeAxC4m211cPTHg7eOJII
KouP2piumiSvp2SSXlWfnBpfqIN+2EaDasbyhtwpvfv3+XJxvKlt5SxQF3ZSv82E0TKTeTJl9LgO
TJSzyB9lc3PM8ZJm5UMlGrxHbRoYTv0QrYBx17oBsRYTqtHMnscdqx7IwUEDBHY2qRTmHOZJ7EI7
liD23xZ7J9CcjYY8aIHHd4NCUycmv3/B5RSnEX8yCQiMOmYRMw3KKkhH6Z3WDwo1t6bTJNMYAvg7
9rWZnhBUPuRm+2I34rEfK/qAPp6QC7qYSUJoyUiJ0O0Gaekcl4nxxDjN8wFJi8oSFy3OlJ/yJT7k
pm4RP6Y+W3Lljq2EOGtBNOp7/dno0lsj6tSnyJl3ShXVXntaCIc/D7CIT7Er9nFfp4fO0UOQyfFZ
WXyZUqvYz7X4grmz1wmdvBox9qCUJNrOk/kBuc6WA4IBVK5fSdrhKVzr9wmZ/6HQg1ZGZZgWWR3E
duLtwYxNO2ADGzJ7OUvw2qyr4e+gx2fc6Zxba4ObSb18yT2dyc5Sf5bJuYVbcIYFVewtIw4bsHNH
6WqPbFu8oz5NB6MCjfDvG9l6IDMBtxbMVBbmiJ02XEaewf/5z6QWfL+01B48w/dUufzEvx+LUqOu
9nFMhkZj6/uZULTz/34Te/L/fvffTwibc4hE0FMOco/N4xuzSTojILGieMiFCXzG4TVfcrRmGSoO
m4FxUAHMTKPxiPv8IQXnvDb9B0Y4jplSHQxuOaGrsyPg60HjeIw0wyFtgbiTLF32DTThwLrrnT7F
/qkzSbCfoomoDgwHOft9xHUlnNLai7EOMBtJITwZhL8CpIT/b3mEtKSoOpYKSDv6JM3oLwvTD+S8
HpGBu/qIBtcGEJ2nSEmQV2bRfEzsiCxwG2flaHymgjwvrXXvxqV+yCt82NwAAbHhhCpEwzUf03DO
yVwezOo46svN7XEsGNa7ypzf1mrvdSNDkhn9eoU/O1BPZSHpAsdsnyue4nFmroxvNhAd/6Y8G94z
ZwDw1r0zRzMAkSO+mCcytrJRLZA8nbDXPPL+7BFcY3Tj0uRPHdvLxsRrp+GSumUZSs1FU+jdzDpv
ELSZ4ZINNxVLsFIIQTgMSMeezZJcKsSwWS+e9eh53paMpSGZGrQflmOyXaARPWet+KO60JETbT2f
apO0iFuEfVbBvy+Yp5nk8zbaKUGq7LAT2kWTSeuKajohhwwrvkZdtR/T6t5xFPJ8PLHpf+gv2DSj
cO6zBhq3QapzG7U/TBEcjiuW/LSQo/4INS11qqsHEcXvNf503AkhRgMkUNEGC2WpqcXK8IU5fA55
P960jBVyyti6bVouAniZNBN3UV9eIsJP56L6ZFRrGFl8GLLqZLnGI06HGGVkd2kKsbM1wbRkZamY
ux+pOT6XVX7ewCr25B5Q3jc6g+Zmgo3tOXjqNk1igycsdWmsOXQJ23zy5PK3Hok/cStiCCbr0Vj6
GxOplOKguSvYa44d96Gb1aTYmvBpBTpsomHNqv/IFK1vR0seUQgiGdLZ14Rd4/6WnWMctYjpclPs
Cwd6L5I/11c9EvW+GgAVgzXBGxl4WmSfvNUJo6lPLrG2/ggmY2Glefcukmu3EeweMuPUe/HPqmJe
Vk1zfMincJny+EHOaX9unfYQKTod+O85SHYYio3ks1+z9bXUh5bFLG9i0nyvQFfZzjoZy6/xFuEV
2tkmV3ZSLtfcQRxusTRVKSzqSvGFiJdAj9tfbRebGXXtsP7tVsXqSYoCfZVGltvMZGxBb7ZGJNAj
66p2LCVQ3CKWcNbxo1imV6GhdlPtmVUBIpM2RQptiyeR9PeGMAk4UdZbUvzzGOC27FtnN2U8ZTAO
g3ItrtAsrqZG+p6FH4n9IlN9EoJ5o14mO35aBNVFNnW/JhIPC3unWyW3ehn+jjMePNYWT0AQrkCd
2bK60YNb3LD6msxrI65lULgKL0MQawo2GjOOAdUPx6u/xsYmq5I710DlNcL2v6A+TpYVgTrHFQpd
46pvkayrZeMxbwGARXjSW4+kJIfnAd8NrHvrvY6MIlxHxGgsb46MVFG9Tais2ySmSiCiau2AcdkV
YCgLsYE/jtB3TImyw/WNQbZnfUuvY+nxaSegUOIO6RpUa9ipFk4NtDjNxxqLsNRRl0FR/6in3sbp
ARS4N7giZt9zanmmw9F5ksBMYEJIyz45zlDJUrYbR3KIXovS+zFy+VJXV0SgGuJfYmbytDkniOS0
XJeHoeft1b0/xeLd4sz9a2wmEAuRIO5o7yJj+9EU+S/5qRNRbIiMvIawBT3l3bRYlvHJEZV83xTI
kkCwAN7NYskys6dbypYw7Stqe/XKSA/Hwjr5PflbPrAmXwLN8N24RDEKKwRIstxZcUz5bo137Shf
mmZbC+YV0JLRxdp+8lJC/yQY0XDDcQDihDamkbc9O967FqlH5EF/lnqszqxOSxBM0qzOZZbLNaSC
IDo6m/Itz5L/bAp6uh1upur871f9/9/w7/eaiF/W8N+Pdv9+lee8FdmIlDs5w+P3sQae7Eo+MGnj
2bawzhNO4LRi19izFZItdJ8Y4PEX68s1aVSTdOs6tO7vYJj4QVkA5FX5ZXTg5lysUU3kst/sMwYG
0gzmAUkOp9+8M0nQcWzdRxX/YQ6mhN9l/FSedm0x9/rMgbFUM9MviUMYKaBIoLiaBMI7Nau1GCyv
qQyN9BugDAPAZM5v5IJ2SvYGMQk78auR1FcZr0yR8LnjOTRR2BNOgH5E3hPMme6nEZN2S0qwZmyR
KbAFUzaWoUdM87ztJCrpHNXEAi5hse6tq69z5zF5yFGVkQ02KElcOWC6qmFjtK5h4VbLYVyNl5HG
DYL4PiKQAgML6DemphPIgdzV7hsl36YO0HiitH3dCmQL9cz61Lz2Asy2WIcf6JLDJpbdk551WSgO
fK+39oYQFjMBvFbTzI4GwTOeoJE0rVKiXVD1uRZzfR5cCzHO5NUhmVy7ZoRLjNa3x6FusyGMC51J
OtZ5rtIRms86ZsQw6s+6gb84NUVz7uaZiTKqax6PeR+7tQY01UEkiGvBE11LN0d4IlLLODDkSPXk
NMfRmM2DVU1EF6DFI3T+ESLMM0+vsWQEVPRsa3AVBXBVkPtU/WmqMhUqGV8GUEp93rHtqipfL8oX
ntHkwPznQTVUhJZGHUgpYxGAfLUQ9+yHwntAmcc2PG/+iok8S6PVmvOcDv/zDfnpT2MZs+spppei
EwfVEhRnFMnPmLcXD4v1fnBeWgmTnKBvshqJ/M1roR8sM0UYFBFwSPVanrtu/NiKMIWXn2rR2RPY
xOZlMD4tfGUISXBMGdOHZ3bvUYbSGYBdzt1SNOd4+xRFM0o2CCU8rboeTttTomoSvsArrpRBlF0s
Ecj6mog0rYxpoYbOHsW8TgdZwzHb/j+qs/Yz3kDYYfXvNMUbS6gllLLaueOo+Sz/5A50zVnZOiG3
tAbEmQziXNJQn0f9TdN0tXUC3zWPAUPKFY4CpVvF9hIfY1iI4ZMx5ba/g0ZJNPboTjfPbK6sJY9Z
8dg2jDpHNutkOUCMMGYZTsQrzK4TpF3GFdGtP+Dy8sPcuAa75Tpc7ttsfh6mc96wE6uSFjlAIV5J
et8TXaxOkWWh7XaiN6eIwOhvR2uCWumYQpDCqxK9FLehXTh4JfubSJq7fiwPOJDIuiuW/3C5HdBO
T6zuEOJAPTmAOP5tClJSGuTqpqZlvswK6vdRPo4jZ6bci+pnmNRw19TyDejzFykQXWHqF9u0PV/p
6Sui3hGHwgOkQDOIHPLTPNGEvd7/YqAvEeKR+6dc9YzPYgoHnZt/1r7rSb1BUXuYHea3keV8Zb1J
SBdYUFbL3g/Fy9luhrB1SLQoSCaQ3A3ZoANV0DNWz/PKS9XMIRfIzKmi3+vtcw60iwVSjZxCZcZO
v7eRBvj6gBe/HqzTXLgmBatGzHNLiV9P1jWbXOa1LUvhUgbOiE+mXJLXHImPT6ccH4virZ/akxsV
xbWef61sKI9mGhlkSchtrb9JctwG4iMSArTzax7YzcwsiW3pCpJ5lwZZ3A7PamZfziieJR4rSuLl
71r+ITxmgQKkh3Vn8RM51+A6xEVKwjriTa1VmU7pJw6Y6JGQ9EZoOTM2CE6RnAgsx93dZl9Dn+71
wbEoEWD4W032nbX4MQDKcT51TUmxFrGHS93sIGxUnpFWn2hCjIsql/sZou1ObQHSc1RFeyvWr2b6
1OlHBuca8ttRHMC3t+ybw2b+zx2Y1Zdk3e1ihPVoOlCRd4JxxMpFVGURWrOy784mL0OtlyFEevNN
n7OTlbG7quSARABDYSvmPeqOhlxIHrU8aa422KeOdp2oS/L7cKwmBs/fYOsfI6vYfPgWiJbg6RrZ
QWOcwDyfJseb53Pk2ssha2AUEUORDAtpjd2kn/Q8FgfNfvKINvBdG8VN6/S0iStSFEMGJalXGGao
pUwqpLBFfArXYj5YRAtLB7KKZZMJlpGeXGJb0BOhBdO4HL0+CRYlUVC38R9qMu7Jyn7xIo/lQ2aQ
54t+WSekixUt+bdxE+r1bJ3ntXiI8CUnMO24H5k1kYpLUUvmOhHeoafYj0V5zbNnFAXj4O7c2UQP
F1HmBt5ApLJnLzqQW/bPRq3I9bTLkMgkyBeTag+JNQQyd4lI6tfr9I27HrWuOnd4q3blsCWjWf/B
FhoDQmr6JY5PjkVgSDz2xj0zrv860Wbh0BZkNJTad7uKmezFE63OsNNJEWVFal2I0z3lTIcOo159
V+16nddRe3QdUEAIYnO+5FiHxY++DQKrnBNEl5vSCEqxv0QYW92hYKjp8NB52grMpvkjiM8ZSSZt
0/pNwCEYU2LFvdnrA71MmAwPOB6G7L+l0+5WFCiIcKxXtSzAgYU09nEqOxK/3HbvNHKLmKqI7rCK
gxzKZ0IgcaA16Z8aV9hRMCZ2J/QRVtTuoJe/ihYHqFSzn+TpJRq1H6N9TRNsIJnBrFS483Udl+9e
LG9STvgqt+JncvXzEOf34P5/dM+cqGHcJ9fFUoaEFZ71pu6fXZAI47RfrRelj90tE3glVPSSzaoN
ZYmwJolHnwEHM86I8SRPLK+QvmTnGCCoqchzLZNsImm8IyioHQLa+zHgwdJ3CJTmQAJVYFhDZnfO
TqBr/mx5YjMKp8JR812TU1dXOEGAZi8m02LsMrypDxGqsgfTwU3IGnmDV1BYGEdzSyAxx/FTlaPJ
Dqh9q4wxOw9eMj8QBIE/ppNtoInxiSz1H8Nuie/xyc5lIm4v4loC1ZIxFC0GCARlj0zhGKK0dGht
Jx+cbr26S8MOoPrTKaSHZgIEfGEiSG7zo6Xq5gJzgod2udauTmGGvlWQ53vQEpvEU/qIjFjE/UjN
yGvXIRe1n4gHW9Ylv+gywSxEW0nQsBFGTG92LfdAiEhzPsGAxGgQ73pJlGeBH84zvHunHFzfdevP
HgrFfsoJw3aYaa6RkR+2PsEgkf3JqpdDSz47Q4IihG/5MVdG7esulnOvEcRnzdV8BD7P+l48WF6E
RVA5GGGn74R5GO+44IR1mC00/TfCiy5EIuC7Fi23wV6Q3oobZRtW1zakA0+V4Dy9HcaZ6kGqoCpt
7wgcqNph+XnDFOmQtEQLm+rdD2NrrnNTfy/zPA0b+gCGo3RJsba9OdT4Ud4nhx7d6jio52H+BOE3
7FzPjU6Oqrn4bPO06Bw6lfxyMzJ8mpjQl7HoL/Fi/smmJX7oZPHA7anvNKtkIeSQqLW201smNDi+
ZdkHJNwd0kiR8aWgo5pE10K9Lg+KGs3HH3T28M8wswLTyXSrcexDCVgcb6OJi1DHK5NN8Fvj8uqw
KdrpngfxmFrM0ohijRrC683inNUYc73PIh1uFO2SSOKRBnql8EgXhlzJtG/gU17nIap3LVbEbXiC
MDM9ckGixmdrkg3ibzwg8ufYJGnUhtjX/Hh29ZBhe8IoXaHNJnbKS7D8stlEAbiuh6hf71GdLDTP
40YuXvFM61tqI6HIceNQhXbeflUjXaKHdScn9NJxcRENuXfqk5pwq4jWoZhu/z46u7LevMj+sXOO
0kR/6ltk4JqDRiRS9Ev9hmutIqwVDXe2XCE8F9mMzZjcGcOlg5mHjFR7FGFeFnM3uCuuOx2tYoKp
nRbIJ/J28b0Wy4zIsLSnefxST6jEsyV1Huq5OYzkbKL9J1rUE9W5qrA910l6qQvmIhWXCBt1ljpO
g/AsyY4OWQIwvimKcj5nMnVdmgnIjiXAW5Y9xtMMDoqprOb3ZX6SRuQGuM8pNdlnScANXKc19cpA
cYYK+Yzs1KhI3Oqc4oGg1ijM1+hV8magfe+e+xroRNHyty5z3e+Ar+Ejbg+TpsXBikqWbN3uk7SC
/2KFcLOMSB0U+oXgVGbLDRWq6403WVufwxiqJseYa0JOboHRTD9mEe/rCFgCacxrMCkGvCl3TB0l
AZIUYiB0/N2OSfgNPsFqe0zzHtEsZaSjYQZzmgdL1BdbrEfAGQPaSHxRE8EyTJ/fHOr72aq+9Mh9
qJZNlk7ydsPMUBolnxZ9OYN/Q1nQPfT1kjZChWD33wlMDi0TonN7jMruDzSSpwwrRiuLoCmzwLbS
Bua7ZbBwTb50vX3X0bzWzEzXjEmhUWt/IqdNj5OBC67BfEnn3enfafa2ttgZGzf5MYX5y612qcbc
L03khN1ysiZs0sNLVvU84q5mIbrf5UaCmBPOo1/Ygt4wJX/FqoKVoRcHTaiUdcg258125rtcEeFU
TmjjSx+74zlni0nTWXEksqAPnAXcX4+e1HhfjAFewWjeCJ1RSKg17aCV8qx3fNaa7t7pUf/EVKwk
G7zFi8xTTyPuXuAzRPuoT24xqo+AMLzj6GHc7xXyV4yS6MOodZh0wTabXRj9cazeoEvXlzq2b6nR
/Ma563ynpeXnru6nBqomXGon+q4HLQNebSenUge9zazzTXoLsSWpdYhGiT/U7H/g0RjvyJYLEO3q
QhzKHxuv3mUs2Bct/IXZGTFYm2ekwotNltHq7HONGN2eCsAy1Hu5ghQFjtOj4V7E45orXC9L+Rc2
BNHCjTYGbCOesin+g3PTGigYrZrfmiUcz83a/HrtaWEQXww1jkfQcGaDnTqIc14DrsA/UHf+c0mz
+ag+4hhvjjeTTmKtfwV5RKcqHy6ghyuTKdFEZ01B+azTX4TSI6+6c9V1mPTxIE1/cCv6EE/hx9bU
S5QwH9zyYtEaMNlc0FiOPZYeoe+NiLJX4k0wqjSH+kcykNu7e8DbNbZ1DnmGRYI83d2kFDw3r/uq
iSRGUQsGHc08y+rKwQGX/xCtyAuZcRUv6U+HNZfCzHoxZxJmcf0zJIl+SbwJcgfpGNmHUdBM+Y1t
/C2dbFw+uXkmbVk/OCQt+dZ2vFqVflsn9lg2o927tjLua+KG7stK+PtlyOcnKDkEtJrc1XNOKjnw
ih3a5rPmFBP+MVSTjrz2XlTgx7DSvckwua64FkGKAFoRWHelIjTInB1uZuuN6+PSuNPrCvXCc7Ro
n6KpIa4j4n5wv6I6fdW3pipnRMDP9+vJNLVLzfKBsxuv5mLM36rrabDxTl3wmnCOceEVZb1XuTsc
Ymxlg1mLfat7GEJ4AbyNXP8ALOVHQaYFyGP+Zk7OussBm5GUBDwtdI/aigHOyd+YO3pIlmzyw8V8
VYyTmqF/WZyI+UtWRQ8LCxa2T0TBh81ktec2ae4q5K1VhBZzipw7FkeOz2wn7Fn/XpbeOY5pEmZO
Wwb5YuE1b/pLJe3nwv0iA9GmLkQmODLUaFm/3fdt46/wGFjpuQRDt4A8qHgtaMVE0VnEb3sat12h
DjjGnnrL3M0zc/tUS/7gxH5Muq7dZbVCt0qu1MmNx2cw6MY1dVxCpGHAahP3UoWrzI5vvGhpYMZ6
g4ORYVpLii+DQ5M7JskOcYtcZ2Fxe4l0vMb4u/tpk9nnQYR3gFcdR8dw0uZUD6BvPpGT9SwXD3sI
a2Q1MIea7rra3BQgvKiSNHFt4xEqsqwgvw4f2fRGV/c40d6IYiFyLeWza4c9mqp7M2vQbC/ZPoo2
0bY1sEnJ34pmABsErOCkud5NESEmqsrDHm4q9grpnYVpCRNPd5s0XFFqZa7jxeLbFWd9yr1jyosK
22FC22S0X+gP2Ni4M7nYLqyBZrF3qYsdEWILBT2tpOvAOYeKoW/7c3so2PMB/pYiZRrSEQZrp1De
JqXzQRBYhkphCYZlVT5GgOepFDGMagH4HgSMn8TDh9SqLzYRu4Ii4E7VSbCaYwzZzaPaM5Yw4nd1
a/13BPXAHtwQPmIrjc6cXqUdLk4Sb1whOQReqVNh4forRHuTmWR9qvfXRcTvA96vPXXIu1U2/Dl5
9YSMqad2P0cGkbKd1RwaXfd8CcigyxlBd6vAdUVJUaZ0y303XIXi6cQflwRzIQO7mlBIZ5hl8Yd5
Pl6/k90q9P5D9FfhTsJhR9rEhjUQTfc4ZSjbKwOeQs6iCMeM/cS9CALHVUHOi0BVVb13pvqL6gdW
jXSxMue0Qp7FZD4iqsDAXRrNnXdxIH3hC5AofNS745IK3btFHyjXeynrC8e+DHo9K86qrJugMxdx
qnWcw7E7P0bWQE/Hn1HbOP4IOdjBy7P9BlwLSrIKUwRHitZ28S0rh7vBivalAMxqF3Z6NNf0AJCX
4Hgnlb60RqCQWnwZ01fUIgS3cIgyrcoetNHwLbxntGzsUSA9MupuUYX3mjjHdlMcNGmcRF+gh/Sb
jrwjbsmeMuzGCheYi1JPY0cvLmmO8gFhiKoW8qjBkReR5bcezjknjU6Vy/WQ1PmXKAdqTM7txlW/
BEfq4V0NpcQvCWz2q1Uj3jgJPYexisgnbvV0lruElqNPCjosxsSmhXdqnfAhTEP84KXGJ6ixylsh
+ks+SRDryL+z0MXFtZEgROCtoNcRnwgw/O92I/9gMD4tbfWcFS5DCb1/i2ZU/tZavECsR/JJWL2s
Crapiv1lBoSoYMbiI9HKCkauYxHZGzvxyToz+SPyL+YhjFL7Rvr7ji18c7b5Z/ijd+iSwfYFDJF9
PZTEdw3wzZqrktpjVBLtN/b5cytKNit1A446En45nQatZSjXrlqQuu0tL9n76QZS7xKFDVEioLEI
JARA8pmP/XtFcqHvzMTO2u8a0XB31oCvgCWH1+RfNh6YvaPMO2aT6t7EgFtoLru0Bi9GlLy3sjxo
Crc7IvZjpc6NNo0HYcHFoOt/chCh7bKyvLfQrfqFBo1a0dUVgIXqBZ3IQgJiRp2K0hE8j9Zi02M2
4YWW4Ex2PQ54ppbHZpI0TTVpjKP9k26hhxYvydGJYdRRC/j9AlfXhH+/kBiJH3rNdnVqsvJ1miwY
jZTKn8DRGnAwqRUkqgJRSK+J1aOXacIJYNzOKlj8WLJJDo5e/njDNBzJ/fipNPGbK+xaaCX58s0P
pV2SJhgzygY+n7JK0v5TdLpBnx9t0yrCcchW0rF4wQYEkyBvphB7Se/nGq7xvv3BvnaJBif6QjMV
6uOCT9HVAkDg6V50jHY0OwVF9RarDit/JnYzmyn6Pir6rxWjGc67YJaMal3FV2cmAHLLzNGQpmTE
IbF0WSbmr0a8hSFh3PFd2Ql/q63ZcoAB7seTq09sLLYPOgHyYxlMKZYEM04/s4hgLZPu9Lb/auPs
z+hZj1XaB6lOZrCxNhf0GPjDeJRVcjUGAnGXAtLXQioIVeXN1eL8bK1T9OiwWoPjYj3MZ4N+Ysns
KRgUo1bPZGSS44RfZbcdPp3Oh5/pu74ePuuUmIo4ju4dz2jPXJjvLLemq5DNvlCMKQnc4t0e2aMO
M/1DCgvArOVLP/bppZDzA5nqct9G063NpkPFvOXVM869VnBqVLCLrLLFHAEAiGSNF0eDpWNtz7dF
wwimwTx7efFrTdZT5uCLcBznhxivr6IDGSAi7Qerx5+xyjQ6nIUxIq2gvt7iLkEhG/0Ko8cAOFXT
qdRkoDvrLbFymsBZ0Y9G5h5qTBbWLiwbt+VXSr0f/eQ/ZSwXy5kVJf7Cb9+4V7EHz9DdrjCDAnDK
nDd9QmMRkTIEuHl+AVbRlYSHr/zUAY3hTjITIUfhRghKxX4ye151BXJDO+lEJwPZEXVgacN9pmec
59H8ZzAxW+XJkIbxLJ9bk+ioZDL2zmDdOcaIaQmLp7qbvZHo22EgPSNG+5C+GJGww3TiPbMpEm2j
E+xUWqQ2LBh9h8s7XHiA1DRMW5N+VnBSwt5o2EnhxrOQJR6siC86YhQ+AgJy9n0237yKSJapTIVf
UUsd21H7gvATJOZMvQO5+9w4LBP0+sFYiSWfNAt1mo4uetiyCrG3mu1KHWl9kRACa2EkZSnJbKAe
nQ8baz7qHA0p/NeiIExVm99ygiNDNGSh09JVR53z68giJapwq/J7/HF4czWNf3gUsUBcH+HwPXLy
PFkKTyf6Aavn7FCmlAwbPpAogerOM2NfjP3rHE1hFhdEt7Xlib3huW7cAlJz+bomw4uNYKnGQrCz
yHDcoYXwiwrDMx1ImSN0iRsijBZzSb8BTJ8twxFv2PXcoG6pqfSM5MC6lCe9KiaOLfc2xwI7We7V
DHS5aWNc1BQp5A4p4hNd8iSuBWRG9F9TeV/DTkT0IgAitPEbHOlAkCS3R8H1ZatMBCbbh9ek064I
A/jMLaN7Iv2GlAiIU/d6Ff2t2bDv0yQN8woJBxE8/0RJVgBsbwlbcw3Tr7y2gI279o85InoccpB/
lOvRGh+44LV3ZBhhuiblNd6E/GkDnQH92RsWVu/gavWLLnlwCglPYlz1nzR1qf4mYl4NcD3GYL3M
swFgbmB01LKmJ0y3Q2nZMfUWZW+fSdBm2mcOO2PRy8cph92vNPNumCbvOHvxHncF9VaPMGd10nsR
xffYtaL/dHf+sac8oRpd7/tuZBY7fbqIsMKad+guLenqlfco4QGO5HLc1x4DqZFR/g6QOV7M2b2y
c4LUxddzaFde5pXs4F6sFwjl4h4B9INQ5rdRH9lwZ6FpP3o9pX9nbCHuFk7ejAUAf8s70rIpi6nS
D7TxcJvWGfNxu1Nlql86kAcYJKmfmR6k5nxXJl3lR4b3az+xdLawR6Deq+TynusEsMGjwtZZiLAv
3fdNT2626T07toFjZPSRqjGGNLU3NxnxHUztHhbHHvYomsayem5J3GArAQ3GwheSzu01QfQ99PUX
nBc2YOtt7JBPpNJLMArrLMntby0y2FskpbnThvJFEcZOr1siSehRbViQVHD4qzevBQih+t/lE/Td
GxPXJ8T2uC5nh46U+Wgk6t/RjfNdi2otUuqhSL2LMcSnAl4mC6bsYroNE+eWa070hJVF8DIXdWzX
mMjQPvvNneFMD175rlZ2foz2HHX9DHKF6VxUaNw4zPW7dX6RrLCLhb+lqAXbl57nSkbijNEnZTE4
hPivJz/L2OQTT3nELtkfVoEaPNLnnyHRLlM+oDbD4laPdpDNJK+WscH8dbGgebK9N6uFYJ1Ef2N+
JfexiQSdzyXJoftr93aCwitaxX2KkuPRJqm6msonF25LWPbqi9BGCGnbsVDBhaAiyNN96dgnV2B/
LDL3MyPrD4Sn2sfg2oNwDwGxoZrZms3s2UHJtutal6hAylzNmSOKA0MLO1mRFEYlnnjtyHrGM8+2
p3YgS469kyOgjl+xPAPGSxcKMvAyLCWvkfjqkfDsbNAqO4PpkWZ3BV8r46OU0S0dDm5DW2I48o0r
zggwheyVR6MwF9wjXe3dy1KS+KptxsCEW0TzCBhL5OOsIopo8zXPWCdgibX9okjekXvRkxcAaBlR
eZmC+lujhE1BmOWspEj++9H6yQodt5p9ROAGFMzHYvqLnh5Bf5+T2WnaI+fKkvvt4CGjqp6dskfr
v9YnRBeC15bbAWb+S9qlNII6uV2mznCPbSqe5acySlnWUBFpfbGG/4+t89qNHNmy6BcRIINB96r0
Xkop5V4ImSraoPdfP4vZ96IHg3kRmJK6WlKSESfO2XttM8OVHRJ7JCpHLCuf/lxTWjOgUNhH8sT4
nRDMgu614EUvVav4UX0fxESPFlNHAKbiT1iMDM7ikkIjXkJ2wntq7TtIXSta/O9lh15kGn9gDxj0
4kk3B/a28zuKMNh8qPIai9NCulRI1KyR83oWIKUv3LVpuY8tz+qD6wyrMi+iTau7P3A8PnTnZqle
noeMNbNABoVHhb13sPNHE5P4KijcjZfQW28L9ScxuF3DWU4rI1JtAwO9Mr5imrpUZpKIsFDgc2Le
DxBjZgwoE+W1ScQvamZs+mq2x3sWlOZiWOkJWny34EmfSozXebnGm8khEgJGm6NVtJi4YsEDEqMT
m+TChg5Z9fMbYqoGtwWnMXhfdEatgwxdaBbkPU2k74AgS8SDspCF0ua5ICuAG+F0L2VUvBCv9lIG
X1o4foieM27fwMMwBA4obR2HMF4bskI4SvG7Jm9wALlx/lihc/NDEqZwt9fonzh1wo+NzoPpnMZw
/BEGmC1TIzRh4IA2IHZDbmo8ha727qjiEWTMRuhyJVR/1VrrPdfS55r4DBeNGTP/7tPIQnBQHnV5
FfPLxmBfQFYgBqu/xyk4teTL7LXpVqImj9HVHFLfFos8rkiYDMW1dHzeSmcj4q5Zpibj6mg8+wMC
zqbcyTL8dXvpMkZsf4Vt6+s3N5p26OIWYQG0LenYkfvcOGiB3a2qXAfAO5b9qdGzvea5rxXRrc+T
3e8dDzizaQ3DLjZwoAhLM1du+Mc20WMRXvqXwBtv32CdBx5CK9MmomNHg6bk8ZnaSxwcPdRbL02M
eYa3A/TORHxxFJvbtlhj5QSKMGEUMCKXe6hi8ADjgLl0dA6ykEx5X2BmSneuUVSMP4G0ADQ7xqKU
i9TmTS60ZkOUIrRhChdiWklZD/y3WPirwA0vKLWPgdM9Sk7mizgMabLo2wlkqAzklc2U+G8HDppq
BtRlGb257BBEKJkhh774GtRjGOEtsPDlaJiPDl6AsJA7rxcDDbPobQzrNzcHyRvg0REwqewOW8os
8J2wNlSDcxQkmCB+C46NwtihBeT9Reo5rJLftAWNqmEfCSzjRQ9RjregdZvAf6oacWMo+zZ2JKoJ
zDOL1qeDWEx5t+mTaNFwb/lKUG8CZg7Jlck50qPEHPVDQh4loR8q1bvVqMs/MBYGOIJTiWwUTQgU
tqqkDBc/rCaYvKYcrxCFjhm/sKZ7Gz8bL2Eefjup+kB7TJ+gpsGU0WrrBe0YOcpwBaaGfwowomGG
3k55/q0LyDPUxnm4Z/ur2FT1Fh2YGWQHeh+XxB074oP/0kCMNmHCgaRoc29VdQxqgv47sZwUw3rP
SCC9ADxIVkYZ7ejs/S37b0h4aGhL4NoNMS328Ccrq2odDvM66tV75fPHF0UgCTwzMbAVnCfANKmJ
uZ8wwARkWvqq0o2dt2u6gVvopP0yMps3/h5nWUC6yqw3M2bNK23jZXBgEjn6FtP4IpQGlAw/3PtD
YCF7rleR5nHIKd97ZvTo+IOH2hwcTi/exnaNm2AZwvCxiKjWiyD8aGwarln3yk6/M3yaJ6LzfpIG
hwPIVmgY8bPRMB+CsAtVAbXKzEmBQ7QgxZxHw0nPUpsBnTzsy/DolQAC04Zusq+7r3lQHhyQYA+t
nAwQr+igIw33w5BtDA1AXstO7nnZlbjUHbmizUpLUkpcWsAo06G8TpE5ru1M/g6kLNZufs0RISgr
2lPrhCs5gexz2x4V96FL4jdV6P0jurSHVjXTgRPzuiEY0lbkL5LjuYl991oBbKMxTkcdyYYVaEdT
75nXaq9QkOeowZYNj/NloHNKGgRfChuSccr2c5S9tw6IINqwUpWosYcTHC2AMT3OCCB2PJoJHhfw
ioBpEY3SskSnima/D1dpqz2yTCAw8LVlUNHpBY2aLfJ52Jck5joKiue+KNdhjfLYayagnTVnz2T4
nmjgIeplHVJucjG8/DsIx22QMa0N9dimCGPUmlZAeXp3KJ/qKnjHdfWEpFttI6PL9yh/UhJu/KR/
6kNQgSj/X7WJ57LHkzkXkgya+rpceLnP5ueZp0rmC7rSw9mKehaeHCFJaDrbrNGrQ0CmEaM+Z2+I
Zq9S8Km6lnH0outFEMsnf4GrRBU56uPfob1FEJ5+ykG/AI8eFoYS28kJjpgiQdvGnrMB1kiPZaLk
QimRL7RBO2YEDDEl17JlEjfFsmubaZmD7LzEpmkeoNFsWwkSPkMf15qBc1aiss+AqlOGJuB7Kbze
bMrPXcVCe06hWZ545+IpdS8ih8XK9oIw1g4/k4Nf+dGlsLYcEJtziXFwFpS5W93osMaFHiGitjzY
TKVPzYDbU+YOWN10h30LmOLgvjNzxWPab0XFSKOuLnFWroM+/h5K3sJBEVHZKv+DuTFbn2hIp+hO
EfrHQI8JYShXIFpW+U8duSOEEfmaBABV8dPfzJq72RHtqxn36OmqfZJ+aAi2KIDbz8JuqFlm+YUX
krlojnuvATsLPT5U3e+gnBecLAOMSLTzjeVu3LQ7FsUhtd1wSZe937v0kSo9ReoOH7zkWLiKXfFC
EjLWlrJYaSUgX8GDYZvxLVYQY2panKM0v5hifqQTPxp+ncTryWiNkLOLQwdbTk61WuWp/ph3SbEf
4uhvJd0rdfC2iTvupUl2C/sPDhVxIAPjoQ9kvhxwL9p6xxKU0qBIxpKY19De4YXdmQo1CP5U6Ezz
sUcwLdFt+29Qe6dAp8iFNuUO9WNZGo8dyEAabbQDl/1UYaNwYZhFw3Pv6+80xndULXOUqYNViN4Z
HgAtx5SZNcEq94ZDjbmgkPm3YxR/3G4OvaeOVXMLmazLByO3mXi0CPJrqEU8XWre5VDsVzp28BKW
mPXHBk5G0VstSrN9ZAgasbe5K89w1SHrw1OswCy3Vf2mZFkfwrpaNHiWeK/iy5TKahfaYDupWLcC
cVUkvJdM2dp6aiIwrZgNlrV3TSrnS3gPUGH4ETqKwEbBzRwGOqF9Q13SFWztfmDtgPAtZ6T2sc2S
s4NIdLSYLIjB+LDM2oG5Yp4YCcIXs46gwsa96eS3UKirYMuqTf8LIjSKENMbkR9X56Gqy62ZE/wQ
t1S5fhd/C7MHovnrykmnlwxjJ1CwkYbAQIxDiZa3cAN6J9hbxXBI/ASBIC2DpWblw41ndzl4O7Q+
0VMNefUhIURlSy4KaX0tmSbTSy9YMRPyG2AsuvbJGNyTFkdfreara0OuWysm4MP8vv5gdzuKKcxF
dvvWmuo9zTJjEfj+uggJyzPTv+hoAPvHNOMSdNBMVRcxdta1O7D7qmnOXrScUzMVGhxFfURoHW3w
k5v7MQzedBNFQxsuScyg31jlANaKmohgz1wMPpt9b723nOvc2AlxJ5nmKUSgGKayXwvdWZRZN583
sukwIEz2x+AtKOEfOyWR9qSOJsyuYbgrzpveVHDg5qwRWFhxyaGRnvFXtGiaACZskIRWK/Rkez2N
o2MHROch7eqL42RidhKvexc6lmOYhxaW7MIAKNfLmsRvIz/YItjp1bQf6xp2Q4RktNj4KW2u0Ghp
OEMeZ6EbOtRvbZe/oKfSl8otJFUAh31Tb6FvOyDo8vRRTGwxucIMMUTmFspWuxS0SlcjXR7KgiJc
60CA2kFu0scJht5GSz7B6LjoLsp6M2TWTUvbWfpcAt7w5HsdJHgDM/k2LE20HEzV4OxEOOGEgGE0
3yId/LNG2P3BTD6EhhuvsAA8OwEjFBt97k4KuSQUs9z61Z+sVS1nVnutOe2T1lQ307OecefVuzZy
aSRn9NZ0H4GzjI5Tge5IN2CflxKbuJP1t8L0zlWKaiNgRL7sqQlWREiyf7D9LLuw9ZY8g3hfw00n
QvIvBvsPc5WN6/XFdow4Gntr30w7/BEH5dnxXsn+aDff4UTO36xCTCPisYXOm1NPuz7HH4uo69Os
UgOCeRvhKXWQZBkDhV9MfVrVL+jIJOkO7qsMwWYljfXlFJG5JziSQUJP4OUEyLBpDbpJzXDRJRIc
Qktxbx1E66mlSEzAxS020nKyaEulLzYph9D1fMwvCHwGbwbBp+2JHkC45rNLDy3HpprqN9RGf9Hi
QesrPNpBUD8rDd9SVE2/ZoOri1ofuU+IIQmzDINwfAIby6CZprH09vRQN1j6xHKaGiL+4P4XeN31
0UT8WUPTqDS6ZLSll7kBOMLTbQ6+Qf9sjMM+rLIv3KP1yk2tR2bZV+WU0SwwjVcGy0EwoU/VaBpn
ft2u5njKZcO0auYhZKia6BENiTLgTLYr0g/7j7b/qv1z1Y7WpR7Zw9K4poscDNEyM6BTtpaRrGXW
4QZH9euZnwF6Nkyo440InJutadPSK/k+x0ZArwawT+ll0BlgWomfnZFbLUbCgCYN4ZduBe8GS/lq
GpFL6FMPfEYe64BVP+ue0jjciqjpXxoDm7CjNcAdgwvpAjplG06txqjlShpAwBt/U8CTXSNdAyKC
YB2vJqCVpKuOvfES8sOMom7XfVA1S7COHP46ANRqLBEBsdx3RaNT+kuSbOCIMqzRyQfG97gUGe6K
ge+Kp4nZlJgevSp+S0T/yOQtXitlrNzB5rGEeLBqB4UFDU4XUUAZzo3RJ/U5s2H9CX+Nj6lYoyG1
8YC56TrwWOkd2yWwoRs/cjvI9i4sSGJke1RcPMydGSnWhSeOuj2DP1ancHrWDPaADoDn1VAzKrRe
tRIpX5PZ19YjT53foyLoyAam7Kpo35CgsW4mhAfGRFnXuv2rI+h5DgzwOoRoO3Kr6rcpSHeZUgtK
v/gRRaRcuxNv8Fj/BMjHb5Hj1k+jXZ+FBRcxrrJzlnJWivK/cW98p1lu7FwZPSNtrB8N6tMoPivj
xYMVUBINtndnIL5lGEeCYLILoBNxbGqHzYAI2kLPjXXnhP1DHdnepnAjuSD1g4WlxWY+uNwgdsng
wcApRiF3ydr+V7Ms9LpaFz1NMFLDTCS4T+x+G0J4uEwDoSdW1z6yi6F5oaqKo/yYKrc/5CKaLvDo
gsWg5tG9Nz1n+mHAgKAH2AgZ4ZTrrnA11NS9eIRzoR5GdHUaDVq6OIaZ/GJo1ZdTzvtjigGjnKXP
w6pzbtTBqrEClAvFY1fBR23M/EiEIM1yVRwyLVK3wK5HUl171AGWj8o1mN9bnZCjQc+hdeahterq
oDnGY+celBPTualBq0aJPE+c3Qi75yqt6VTbEdJ5ezK0TeogKXLJ+4bJZ0QPpSbdtTPnDndlvejq
3lrUtVufRnzte469xgbgoffooftjgk9cL9zzxiuPYQofWvFObXBNu6v7y2risIaJzbgYkZc8z99m
Yw54aHxdXFM3guupl7Lb9uJZc+Dmcqz1LlPSepf7VTNqVzJFxf7+KXfytUUwmC3OXc5eORinz3+u
VOGeB9fxZtyEtu3i7gU0rna6f9AHz9GX0hBrfrv4cP8cMD4SQOJIX2lZZu2YeCOq7oziaRy0t8BF
oTlxwJgTsvsTHa7hxAAnAp9dMuWCpg5mAy6AZz4mRvtez/nQVqXNvhpVHf3JNgGgj9uaSeiHE2fx
piFVZONDgzkktalvRNasDILIboGmuis8yZWrB91WmTKDzZQ+x0Ykb75y8LLUP0aq1NXUvBROc6Xt
ObPp+1ySvpAnCChapKfhEgLxtI21blGGNnI3Kx0sinUIzBZqiWQVmrTaEt2rqaN1i3GGZ1GksNcF
FhuGYfs0WZFAnY2kzFFa8oToVnfhvudm7C1jZfRufS3LvLl2Y3qSsPDYs3N9l4I1fNTykeFiW4yf
2GNtHKkWpk8qhw3DyqpDFTEONARgno6aBOuL+oIoNV76cRGuqtCVa6Ic2hdlh9UKKc8NBFexuH9H
3FWQXCztdH91/66oowoSorqOOqMQx63s1SADMj/q8lRChklWk9WgTEvZV1mDQ9Q2KVMj3+VZFU2S
PDSm0/zp/S8MScbPpJOyZaEzvNp6ZW/Kemh2sXDMC3Ila1FEhrWlc0M0ber8OEwzv+YL778XrjC1
Wymrq6bcdeV0Jty20d1PXkq+8/zS9jwLEWx9NjR32DSukZ88Xw2rYmjNF0aJHKMy5f9EgIYzUZAW
lSfF0UalS9qA7x2w6BTPjlO8uF5l7kay+VbF2MLItFmn7apIPyyYM1H5ITupAxPK+GPPQgsGn6eE
vDJufq5SX2hzQRgh0Db7U6uV32Nh2Zs6GBuMP71MTpNPmZEgKqkY+pf6lkn7zph8C72HYeFn9M19
23paswM/V8NwDEnVyRr7aKkmPxuGwgbTl+rHrA9143gnKrY8WYkms5bJFNSX0tWdJUAjSu35Zadr
034eKDWm1m9CJyrWsijG97EMfrwOhJQT0ZqVbvPZRIn6SVz9o501T0PoZfmFA3u0DzsNqAApk7RY
XiswFNe6Q0pdZBY1X9V0F9k3kiQmQAwEHigwM1bsoWayubPyil4qqnptCxK7e6YKVAdr8BVJKuFw
leYzA2n9mPMmL4khCr87jzXOl/HHJDzy0INmzunBrewaFmEBWmtuZdrxlxv6NtwgkojH2XjqLAfi
qD4YeVhMq0J9Tf2on3vZ6uuEw8Q/V3ipzY1LVgw2C97+SOb1R1mIHcIZ+7eRxZVyODCK5Ln1zfDY
oLNd9LR6Pq2+ubUWSIosktqZfIRgoTu+/opwRcNpxpWmkXZ9v7p/1W2MYefWQL2zMvx0o8D+1bJm
Wxet9UGpzSDGbDetZ+QsyySZr4pKiC0Iv/hdd+FclGL8dDMmv2iID3Y5Bs9hCXu71/gxA/k6msLb
564h+dXc966zou/5AkNMdxH0TrPZkNUaHWF1CXjwio5yTyQkCZjZo0jpV6J+PcJUD56tOLcuNDvA
K1FOLiRf3Vh6Vz1xGCE4PUNXX9GhWqPpoLs2KNIfJTC4+xdGvZPHhuCU+2LlhNq1ijRxvL9C7tOd
TC08z59WctjlFkbSVCuhEcaCyiCaIwykXZxHqcXXEe7UMWlqiNFx1q7vS2PJbO38vxfJ9yoO05Pd
UfoWQhQXWSJDyoZ6OAk87JRa9AJUnwLpNXBHHLQqo+NDCRbaw+8wh4IB4xHPXeFhkbNZhmLR/kVg
gbSVlHAweMJ8A9a213ygiHVii603IhN38vBS9yFTGS98DgYwzI7dw/kSWoMkyq2ocQNgdn2Pst2s
VbC9f47JObkYuituYZ3851tyBkXHTsFJKfqxekoCvzrWbk+nHZu2SNjDMAXFiIzZDD/yMWuuM9Bx
IdOSRBXbqq+mT+FQdyNhP23D4EyXatnmHbLCpPwoIomUJWo9bua5k/3lKsHjIHXO7yUC0qmpvY2B
Ru7qRymSY4b435H3M4T2vPene1mDcFzK0mg2KGn2rpP+xENn/1oYTKp4dn8UGnFbCVleCOn8rW6R
TsqxPn369yrH6Pt/P/fvV/+9mpkflGyC2ARf/2wRMri1H/2y8dDY6JqOsNdh3IZ6RlnjMDCwUwIY
QR9c7/u7rFz87nQOttO8FisTLIqT9NcosW5A2fiLBdX4btoEnE2NM+y9khNDHnM049RdPZlpbh1C
vXsGjFc9TUZcP3EmHTmKxqz0OkDQKOVM1TJtujTYq1cIUU0CIDxapxLDW+hJsXcZQcpIiO9JiH8u
jP9ezF/qqubDKGpiea34WjD6PHVGwJCcRiNz/oADtLKsReeS7lBNlnXwDYFw2+g2tZr/GYJB9mlP
vl4NJMzvzFtaNPbT/Kor7YIZxGTVWJUzwhdJIjyhMQuAEWHUw9s9PtxfSpZEPC8m+uQsB1+4ohwn
xmKuKIKe9acRhr2/P6p9nI4Xj4gA2w74Z6tR2nui+vq3hpiUNhrfOZ8gXo1op7pLTNzxqZ+rszZW
ZGBNLrWQQO/RYvcLFeoRqR/L0Ii3U2pfB1bfox/V2YqgFOh3KqM7IhCPOLH2DPh97rEAPeOwtJJO
axOuccrBADFW20JWNG+FL/35RV9VPYDFwdolBuTrzJHBaXKT/tDr7I6cpEumkrd64OStho+8vOUE
v9IYRnv3/15J5tkGMpMzkpx0U+hYLhymDh+O3u0Gy+roGXgGCG/aMEVZHIMCYnszvzOlFfzvlykS
4nkKhEBQr4nEigiBjJ6QYYTfMnCzVQP4bJ8y4iKSA7a4NzonGuLOASLjsmqZOWUZczqjvmFQBWSc
99OiEJuuy8TWjopP2lyIZnpjiz4MEX1dL9nhwk3vIdqeQlqqXdn1r0iHWQU7F44DB3BZMb3AG8GD
g+ly6IKbhfhQmv1vc0dfR5cmURvfblgQxiU8gG2WceRTxtZy8GlbweeY2Lhd601V1t+a5qpFHCFV
yrL8Dw1J19O+sBi2W6nhFou5gVfxhI+TkoQ2jL8XoQ7kj8wgenPRshbRNdcxxFnR35xhPpFszn7C
rZ1ADdlIN6KtaywpaYu1VqLxqoIdPJpmpVcYRiYC8koPtZlKsBwbsQ0xadnNUrCJ8YGNNxaDEcZm
mx4o2lCHqTWkUeoWpEfY4jZ1PpyBqnxo86Tfcd1omwKfeLB9vHl9pz4aa/5/A818IIakeaikAUIv
QNdF1ZavDLSGWu5FB2cw9hXxH8tcQ2qNd3tdBO6LaEFs6IK2qaADAKqn+rKU0W4MkHzohX2GPL1/
coKOGK+PuEQUGZKmGoacabqIWKCKdI4H16/fAavY63z+FckTgpupARfx0GGYWbZOCPqFQiYgYYVM
70REX1035WuUwDrzoWBQ+qflek6vmmfXOVFIS+IjSWJsHlIVcVTR7O9i6rGfFq2x4uC+6MlTXGvR
9M0jsM3dbwvN9KKN6vyAm+wpreb/l2kyvLUSfDivFLX6WlAUG9NXrw/9Lu/UGWpMAUXRDLd1bz/l
Va5tcwPbzgSbFdE9A43EsJ+KrvtMQk9bliN9JC2quJ0TQEFW9yk5L2hBG2InxrhmgklKdd1fMsdJ
11XPEKexo19CFfOlU0GqqfE4RSXfKUS7DR2P6OdZnU8DYuzoiMKtX+phTSvStHrSW5lx4NMKjb0q
AguFJr9STBxRPjXv5vQUVLgN2RnDTTHe6tokxKEBR2k11Xsts5eGfDoEKcjLRrvYoPtcGbi2t3qp
wkURlFcyX+tN6+Mr1BsC34s/E0/jgqCtZGdnBK0ziT875uzgM/vHWMdMYqUODJh6zUG15/Y14wN3
zUm3O5RMWb6qIs6Ilq83gHeqM7lYBw7ceL1MQ+zHW9V7ztWMOm5uu652DXWIE/TOU+ECCyoS4hKJ
CbhUtjttVYDnOWtTKhOFvUWR37nt3CdtADeHe+UUkbUFrM+5KOX/bedqxamqTaWbiACDLPmsknJY
+n2PSEcFpyAkMddlhVYjFc+zk+R/FN3gRxfphlcl8dEhwdYzzTW5ogYpuJb3aLsOC3UN53doaX5n
7ReWCfJLU+srQzS/6xowTRoYB4igauGY3bM3sARqhjfuHMZeVW6DwJviaqcXHIxtDmtj4cP4Ysao
TYG1h0yoPw2kbRNjuCY5gEe8NU70UMyn2BbmE+o77FPcI6rKThnS+qdWKueEyWFNg+CtTuORZTXd
tUgmnhLlHDJaR8jU0ZXCBXSZmSBXUUGZ7zJqIWx/nk5dPjbPul5Hi4Fj0CeQuic0c4BjkIq08zgZ
n9mTm1fZpwHuED38LyCU5nr/oNB/20IbLvdXfUswlw2SYHevr6NON/dT3X77LUy7INHh+lbUolTW
1lnYFouObrGcN3F4M6f4rw3c5zeU+irPYvvTUtFHk2sH6HPmjeUZMLM2m+PmTZMokb20cgUKwQuP
jGnzUwsJe1kxQ76xa5BrFKsfndQMOx4rfm73aFkqfkur+qfF9POiJALINDbPMLLqi4r89ELfnszo
T7B16icN64+Yk8rLf05hOvESmdUhsYszuU21ej6phfjHHD8jsl047S4mSG7hp0G3uR8h9HgciSpx
5OLe7EnbGD5ihz5Rs6n67C6+TVSZs5PjS9c6cxsjzVjqZl8v4MRbh3tHBVdgVj3UOv8SlieNsavx
gA4/QyHezAm6vv6TB/iLmmlQb33jQtlym/FJsmOvo7oojmjgVoUJzgNaRXUc9bI+3q/uH+yMnz/E
OQXaxt6Zsh1uPKMwnMwyWNlKM4iWGJho9YQQMn9mwGiNLPzOVPEa7eoDoXrmukAGu6gnRz5Lg0Yy
niMM/f507tElrzNyZefDuUtMJWtn7TVgt+bOEmxshuNvA2yES2NU8jHM0DCleC4eXNbT7f0lozL5
SF05rLRJwhG6V4RRtUdDY/dLoxcvstabbWXZJXaDCb5NkZ/YIDgF3S+Jss9Pwja+fCkrvFGKUwTH
I0LNQuMYzx90P4j5A82mG9AKOzoMI+HefIi8AZHov6/vV76go42JDfZBUJ6spPTP9w+u0P9zZRXd
SdNHY3//fO167JH3n3owxdWRJpkcutfQf8PkxVY+MJqcP6CgILrpXsHSBoHaECTvw2B7zzPLc2fb
TrIG+hl/zrhCeos4qSqrflTKejWCIr7FUJ2g9QzVtldh9OIYzY8YaBkxNhDLDJ0RFQBJndjGxe3+
clCg1Hm8nkf2NKwOZOJluW09I7Mrd/EQxgRCW8m2rLGohoalHp1wyrdNg7s3Ekn2CK2vX6hq9PZd
aW5EmQ/veaPQY5pWt/dcV3uUsSbgpxU1bWpM/v6IIM6S8rvQMpCWQVVcLRpzG2zizg5vDLBf+6D1
jB7vV1k+mttxDOwDWhVzq9GMXnQOuS/p3H9Kxiw83a/4j2eE46LsTYRKpsixOkxM6ZDPlofEbKD8
IO0s0T84SJ7mLqRLbOiumswXm/uxFlZ8YOY5R3eq0N7j+dgogisJ4sCEWGnylxGF8ady3rO8qNA4
ZtpZqzXnVUt6mjc54wNBl/z+d/335f1AbCWKHYd4kqxp2y18COPDNQlBV9P7SPtrZwEPXTnapGNR
q14TOpHXCr32Q25X5Xb03D+pGEzke6m5KdPEXNlArN8CyuJIJyUZSdb63+apkasNgjHvbNlUSWVs
lIdg8P+6tmofw2QwHmHj/LkflCV8iGVt9wzTTGkgVNU76G4ecxMvG45u5HBwjDxt5XXA8xCHmEHp
zq119RIrBJKFZg0070z14oCKW8oIz0cfaBezZ5InglH9kIC+ZN5sfajSq2ESSggAOZb4hOMDXiHe
vLjwPODrhfqnoTivj10PEwb3Kdv9dhRFtaUJobb4eaJnY64L78dmp4/WHimdH240yqXr8RBX05M/
yGnhJap8H5PoayCy6Y9T4jcOW3YtR3oz96i6DW6wr3of1RwW0hV+ne4lkoNxSNgHH8T8UtM03gBf
UeRoI1PF5iOny3ukxmU2nDv+5zQb2+e+oWGQC160UXz59ztASvmfA99hGmQu/PPAGyLsFpBA3jww
l5eUFtorcBGna7vXqZfi0R39Jw4s2BacDo1DSoMr63fk0ZEmOJ9HlWvxBlnQSv9ZniYWpA9wk8ZS
gAFi/D5ryO24vlDq1Re64UTC34+29ch5GyUva/vYIs9U4+SuYkX6KMcqZzn1OQ0zRxvCDUt6sGxI
ED8aQ8ebTsX3HGtDsKiBgXyOmXX0LcltH4yoPeFtsXokHiTe+e7HskyYuNahwR3bxf1r7AvIfOPG
3ydzBP1Q5uJg20mGoki90MElvXys1A9w3AVYGcyWMLAJ8ezjK6G5OO1McZlwYi5F5cP9AqSBiRQw
V12FFkLovtv4YsBQn7cW40WUrwMmodXgtJ8CPta2D3E91Hrw12prun78E944yi3AEqsKmEhkpH7Z
bU7ZXpd7X5v9dmn3M3Tm8zgWzjbFRd+l58RJtCerG+Ge6grDgLqGDWq5pKdRJklxwigud8YIDsbm
Pnjo5HOoJ916ylnDbDq9q3J2NQx1jdetBg1VlkhbRxIreg26ik872EqKJaZmUMEiugyKU0OYOm8M
pWvc/ijZ0fNnD87L4Gl4qmt1jKs+JsZ0nUopADnJBMsfTleei5XU8mCj6zoeGsCTD2r0dwF73KKf
HM6iWFH6MCJlWdHrCvpog/yezFrTeBWuqPAyhWs5Cf0UUOymk+6uaKx/1nLG4/JXeNDdGUzGOMgK
QndBhT5thfNUTfhzUXJuhwTq0pR0Zw+A8Lknt67ijtvJVlrgBR1uNsd413tM+qic1NLUERd7BQfW
XhMT+VD6SdcEw367mNYc1wpkktOS6dfKN5xrwH72i7godVdYl0gXD3vrmtvC3uCpaldl1tZLFxhO
GKNwJUIEVI9jwnsO8FPP0QsA1phIlfEKSjjY9ZJEdz+rLkmXI753M3NnwpnHHQTxYZScOSt8aksU
ZjR5CgRETWgcDNP/H/bObLlxJcuyv3Itnhu3MMO9rTLNivMokRoohV5gmgLz4JiBr++FyNtVlWnW
Zt3v/RgigxJJwP34OXuv/QQg7YxMv9ln7S1TCJ0qgF9ReqJZWJwMPT8TyDlCyVSHyrfadZgFXy66
KvoderLDD/+hOeroRwjjgA2DiR2+O4tDg+7pG39gBpoyqEpL4zOwgg2pBvf9NOpbcuvvEq6BVdUI
qO2hvcsS1CVGd5WcE/FPYX+yZy+soxvbAmbBRsaXQHF1xzwdGfxZMreZsQG3wSJVMdF0/MgGoeLa
XIvRfa3RMZzHod05IGKiEItKKcio8PM3myxtGhX6DhrUWrcHoncpFOl1FlvTnLy1OQD0Ts+WRHWg
aVhkgoZQPZLK0M5rfrNVg7+DqvTUq5HutdPmKyrOclEAeOIo6R+AWCxYePJt1gJcgjxW08kJWSqM
7zyPXoZAEdQOkzcOnV0UgckCKNEtvfCQjRqUN9NVG0S+gLdU8CEN8lQzPT3VboFWvEnvSNtWC9Aa
FOGtuiJkm+Xlo7PFCddxK5G83UrP2oVFvHWy0tyIlKF+PwnqEWDxm3bmhA3PtSIXorLAjw56M25C
m3A4K1wPE7ChfNLhpCN0TnFx64AvU+arixI9j5c8D6GB/snsdVD7Oi17PSSnRsHVDpz+TkUFDnCS
OjxT2xv69DbHLrilS5Kh4hxCUo6/0kcdBV2nu2eqq0fHiIi3q+r47BkKYT+YSdPuaKd0nDcKolgw
loQQFRpi7FL9syFYlW8zj4EXV/RCGua6vrX3PO+CTcA/p0ilz4hmX1E/FVsdRULvstWAIseb0Md7
rJTfJFeexTBCibLFuS+8V2h2b40Ij8IfASCkK1E6n62HFgU90smdIADgchm2FIUBKDipma9UUePW
QsXDffIYWP5DD9hzV1bg78yArILCewBv+NaEuL1lWbxUudh6DrRtkaBYcUtSPZxfyZSB4cq8rULV
ShOpuPb56CIYAyNW1pscL88uD2vrZPZExWc35ugWESzdN+qBBG29QNg81evQj54KW36AJACaG61b
WjeLRk/EmiECzSYbtmfE7aqzpZle+mIl0XeAaja0Je+ccPCsQAWlhO2ujM6AXyheMwrPSJ3S+dp0
muyDbRSqE/SEzmyLTZJLxDFUZ4vsWBbDU2X5yUZX7itDiU3Y4XU0uLmjIq5XDrUOc8XAJmg1uPQR
IcD1cE+T8qBa7+wbArspiaphlPNFiGNibyhFnlOk/ZvKacki+U0kaxNm+wSqph7cs6pzN7a/LEz3
Wwh8462u6JTr1mOrPvsY0nZfc+ZALrnPK1E9kCWCV8CKY2opM74LPjI8zruidh/gxC8mvUiWlDps
Snzdpk2vzkQLsqyFfqpR8qSMESGFQ8jiP4HOKZbcy54HYKqdbJgqpAx0AI+XPWr3Yko9MmpTRKrw
745xVTGnC8LNJNuWo3J3QRzLZNtkhtNKfW9iEV1BcL6rhhm2KyrCdqcSOUEHpKWBm0WvJOJ3FEmC
AOkUxFSQfNDdSpPGF9AbQn0HJI7GZ0vUFg6iCuZ8WAMa9RChzjZIvQEnohOWwgQ2xOCxRCpKangL
LLzuvX4ZZPqLFQ5ov2c8WmXsu8Q4xLNnJrXyLZc691+JXZ5klHBLtOZjVvqI7yXuBQM5Mf1b4Fbw
XxpGtj3xDluSw1CblxlHN+srkuGT06iKoWazGjgbZB62DwSU2B1z0LAVRdFU2YfMTD6GWvp3fuvv
TZnUJE2o54YQofsxba9Oqu8jgz7qpNENaA0W3LD2yiUT3e1kgw/rogoGGBniues92hVENz8ggKAd
SdKMgUSapgwu7P3zHpMDMQf9yHGloxNfI+V08pVv0pU2lLN2e9vbMWzHudHRm1WWetEI8nwwRgVc
FODpYphsnhuPlzhM4m2cmOFd6AhyMyWfYFU3pGMSKj1Qvj+r9DXtNfdEg8LO9iqGkDpM2JmrqsIo
Zo8HvRXgC8dKX9HsqeFMcuE67YhBvCGvIQ5PhckZHBOGxj63zGpKJpwmqUkGqhqRjCVJvTda+yio
A9edOZ4bhXW6kGjksfzvkZSplVY72CXceDNvevTcERDjS1gZ0/DVW7SjfMcnsssUy2Ic8T4nr3EN
Hi4Xxs+g0z9E+JNLExO4C0PIVHPEgJiybY4nxpTOxQrc5wm4MdLGNtxVuoFAM3SPlkqesOVRiUzk
n4dVAzQbbU6fuNTl8jOcgH+OFXKrJL9jbXtDJYnYS34FcBP9LKfnS2N8YTuevyg5FGKD1GAzefDk
im49NcbNLim2plpAu2NZMRjMWAICfxTTCsLgvwQHb2b0wfWhcS8oDZ5rDG5hF8OMiuBsd3HyEPXY
eRko5oxlhMAPFI91vnLQhadIiTTyiQsjQ/WD3kY02vOINm4pwj5dk2IVmc0iEF6zMF3q0MFZMv/H
nDk0hPi2+aYH7EQnGXXYQEIe32O5lCRdrQxP6/Fr1sXSMirzLgyHmxcwHHEqMCrI4vGsBKjBDA8X
sZtc+1pLDjox5WssktMiDYaf0FR1ppzxqlC0nRGJ6ZtWRU+WXX/4qT4fsut7vQ7e0/HOqZA4Td17
4wF4MxjpLH0WKoopSDs5wmkSlwx6fMiSnQV8NhDqnvZU4nvuGxdBXHD2K+SP7WRhsqbaw1rSfIoO
P4+qBAFtRr/0qqckS6+pX7xygODsgX3EzdyzM4acgXFAaSYeQAXvqGI3SwKHm5EvbiWT7lFDJJKM
hcvVLaNtB86KRc4B9Ri7j9WgPSW1x/faY2AmkDdb9Qa+YSRBSYXWytM1lh1buIvWBOpL1oqhIUzG
4AiRMlveYjGB1CqCbF/Pq76VbKLc00BFYF7pUSMxtFwQ54K1oTP23n6o1GPoZ+VT7Oj3A5ebkOmZ
sLklsDsO0NQkMWPfNNs1Y42VTFFzaif8CNvBM855Yn2qMMO2EtEMzk3/2bTvU7/LsScXwarStUdL
DgehmyzKtnUenPgZX9MOycO+1+RTzDR8UeXpG/EkuLc7HG0GTYXQ2mgo4Rfe3oO2TPZPM6sYu7si
cZFJF/bRM8Qypm2Pr7kibwm9eRns4dBJ8HxqD0v1DkdeDRAifWwRWS6lcI/KNrnCUORRnjSboFD7
wf7p8qnKbKachOmbj+KQbHTgUGRg8xk3aAyjGpioWUEYn1D2t66GWxbEERQi2X3XY/tJwNPva6xx
S8afz45xTzIITzKhLTWNRVQGRWim8cWxNy7oeoMs1ce1MLQni/7waigQL0S4vNx+PLpABoUfMaNh
9mH18xUb7YwGsH/amtzUJzMEPNl1atwHk7+zRfnpUDd1tpwt9Nj3G089qowEDEde2ROHbY8dT/Te
pzCMR8vHqJ3o9WMr4hBRwXjFwHNyLOs9DIqtrzi3ulr9hnB5rYvqyx57EDtOXW4L+5eJk8iMWmef
p+PN0sVPVmH0hXJF+NCyZnQaKHUxVdx+cDwOMYlAV0FdGSYEOfj0YTkB7irIlUHCiVa0l05jZg9Z
MOdt2hczwh1skPBe6cxpoma8FKEkaB5Ttmfn3yMAq7WvCMzxdTQxsc4OOtFJ5LA3JOnb2PS3msPP
glGds6TLzmWBHE1vUci0jCXHFzth1KlX8sUZvXcgFb88D7AHr1cN6V6roi9YISRko1YmRe4Fkyu5
cPq9qzvDEhyikeJRzclq9EDh4xl8UrF89yVBvmn1kqCrX5EL8B5HoCnJptjbgfmJehaQhDzJscmW
JP9NyEAY+nEKGfrytaHPRIdCPInuZnsdOU9dfWoYE2g+zTGpMQCPLSoJqyzwCLiINSoJSqvjjIrt
gZEk5Ig22rEpGxzMGd5InRi0Au9WVz86Lv5GtLnFLEnaTAEOPhaGFRRJKk+JXNgztghk8juv9l6i
8tDbxrUYdAuPQn2kor6Ah8NSHwhAPi7ZiBLeo6DQFQGVIQF0DKdtfDw1NUvxLoW2dwfmXAaUs60T
4Rt04MhtWjfYhMH4VdPAmGxupoIlCPXciWTuQ1niMg/kY6pr16weLq3XGGsrIAajrVG2OLX1HTTx
qQq6SwIPUXOSY5z537Y6EHeo6GHnX21IlQ6cqqBRwQnvqw5IkCx6ODS1f+jjvlphMV2BLMeIrjsJ
ZH7a21TAW+kNKC+09Jxhq5v3VLfNdy4u9mmiTuigNvhmdJyNu0nPrjhqjHixY77lQX0b7fw+dJ1z
UqUfCdaCcFZ3MaMMWMT0ocZkORtre+S+IBcwiFAlVNInP6tnH7BDqOeYNRAFj0thGunSsr/GaLA5
M9dyUTeLrGYK65LKUmhs7xQGZzdVP6urNtpMbtlZ0ZmqLWTYh9KkvTOauaI3c8eAmQygpu7XgJcf
ew+kThb+Ins0w0YI48Y0FmKgogtwCUwTA1DULRhZM4WiEXhIfAOEiSWcScaiDeKfOmjzNkNSS7wW
hMr4vqTvtuis/KN57s21F1JxTC0JA7qf7Ox+YB/xucfLiuZsFT4SXjksEN/cUlmdRNI+65ks0KZ4
746VvEIC4fgWGZ9pCdDKLNxLPrDAd8QVutErYnDElTGmlNHoHrnxr2leP1dEmmCw5VQyJ+eNLWYE
tyN7wE1nk7mGsKz8OWgaRNm4AHtEfo5JUY1oCHZYTOYJzqX3tmU467cXty7wAwG3pkre5DCq6Kui
ondJuy2gJgowW1t9ULfYi+YUPMzrmNX3VZ4BR8mbzSiMq91RCg59vqeRCrjGzsViEnv4Vm+g7bUp
Y+Sk1aRVpMlHKcxV0Xj+ykkY/5NdPlFuclgCHeLloJxy/FihQtovYhayIcrWafDSNt0JL8qja80q
A995mzuFgtb2Au0xClTZdAt7g743zj91Q3vwOw1GTdBLGC5kjiPmTBAutz7SgborDzJN3zKoIBhk
MTuPTBFzINkHrTj1VWOg3x8vo8pfdUiv61qf1rPGlniaFf22Y+A6n1mqVq3lX0XNNlW3Q0fvCx7G
BGuyG4l0Qm2Llq/8pRDg9B28j0ga4cbVEjgV5auTWag0LI7gGdGkjVfsai3eJ6Z4sZkBOXRs4za5
T5r2Fo/BQ2Lo5wmDy7xZdlX12qLuJCTsMihWVi/OtiFdLOW7FwPPzVF6moJyddYTzjXsW5vAdrvl
QLJGNf2i+0AP2B8YpsIEUA2ptlnrtGvcls/ZLBdURsXMPi+e88q+Njo318imy+qcbSLcsExT9/6E
Srmw7+vGjemd48YXsFdGziwwPl9GSdWgKkLZAi3s1vTRD4jiTZwh43trfNATUtzNQJUi099OUfpK
ckFGh1ScC/IwaoRIp7KN30pKPzd1zx65dWuzjymONQsceNWzqsfdIXBBmJMm74rGOhhJvoOrUC9j
TOnkGcJNgsWUuxrYp+gV3dZrX7pbMer7yvQ+Y9ffx5268nmc0M3dZ6U3LSOQaxhcX8won3XxVFAx
/id/lKtRa060hchSaJmJ2o6EkGIR0ie++5Hoi9KFx9Ech45tnZLvuc3Mz9JGa1H6qPgDG5Utk8VA
e9ItbpSKG7QweJSosic6z2KUNrobR1ABBfDrdYgBAQpcvAes96B4xqp79GHWwH4/WxRKMmr1O83l
skf0humAaTg4qHyVV/z+MJoek7BD9u4cuBa+0LtjP8BXCguCtiD7X26MPSv5Q5+gcY4GhuqjL+Hv
VgDP+rk/Pbk39E1MpsyW9RFtSmdoF7QvtPx8725+H8NAuCzwxjaDElFO7LKYfCzgNVixSPlLgKXh
O0UIP98XAW240HsL/OiXNsb22mIHytMSnFaXNVx6ZFeVVAR9EeHuYnGyOa1oLpBch/QB0pWCKKds
xYWNK+O09Ah3gj4SwJdO1FOaELNODfUZTc25LRh4c65aQEaHGotXYApGWPNUF74t6ZpwZTAWR8Ob
7MLqlx32HWvQDFWSU7UuxMAHt8KYC7bZwkg0SioRqDkgMLBINyK7n4yGoAAbi5qBPwPjuLIID6jQ
5g3ZPUXu7Acmcsm69qyGNJTkobZBBUudsqvM20/qlInAOYvgcLQk1baMnVetHI8iqzdFQPyPzrSU
1nhMaHpqB7CIs4hRlawuU3lSZfdJPMdGzXIPkatuK8mXjKdkV2IThhCH4IV9xQn1V9oSJ6dUj9J2
9jD06GQSJYXCerb4rt3SAGTRK7iBgf1TRSNRV/pFxhbfmcFxFLhM2+TPfuJzq9G0XbjFQbrhvTK1
90bhEYfaZSrvOf1KFazxzEJXA5R8hxGpWIk0x3Gp+heR3zrRvo6m4W3FYF7b0Mk2mGASbIvPWgzu
QFjXOiayFmkjWXrYy3vjJZgDWVO7PepFCUsfDbKVDgFDJPWQNYIotujBLl5zWbxHjRNtYi09kQgM
1goB7NJqc07+tLlp0IhP/IJLM9bUotL0b4IT+GBH/TagvfOhRy5zrX6m5//Wx+ED4TjkyRWXYCQ2
laxeksrYr/SI0NbMePv9njP9qei6M8d0HEcD7SXtzpvoPrsz88dy06+Ja/kgyeFGUeVcU+zjo09D
JZOZQ1+/eZNFmK/hZGSEzl1QON9w/uDvRJpfd91RAe3HGpzv8NkDkpDqwZXtEgcPsVxsj2YNnobS
KCTBAPRT9JpXuIh7rjm2wZbXTByXY7jCYVp1p0qGLzATXvMGOlekvF8jTCYGptIxzjUJZJ2WEC0v
zFMHZ5e2F9LHfJdpyYc+Mfy2sp2p0f5LnARxHF7kBWbcZ9WG94wniW5jQTC+y6x4q7LqK9BBunkc
HTNan5Afzsjbq0Vbu999joSlqKh8pgbwvDveo9wjADtFcY3STM8Acg1990CXBlsNrMMxaTdALB4S
aHQJzncK/CvezH7jgEMycYQYqCzsix7jh4FZmO9oLeMh0hkEjultTK+uq72a5kALxzbOoF0G+tZM
45lR0DW5IzNlSZxsuwrS8EEqceJQDpbSN85EJT/aQt8QMLCCwKDtZglpgm1kFTf02AKRXDBOC2rD
aR6RbHp/WHpiWCi0ACvd7F5rfi785oNe1LHHh7D3Pe05E/p+vnEz57kw0GmTlMVxjjrHJSBYcq8v
iIVHh95pt44c44XwGF15dXEl5v0LJsC6sOFh2QVYcQ48cyZ0mRb3aF4+nbw95Docm6qk+ZzEwcYN
kpXoNMjDPdLALrhBxXny0uCrNAAMBtNceBcU+7J7HNXE0SR+yAfEluiQFoE+7NnmvEXBhytZh4zO
fMX8dMqzk5eTyKGn4dLNJLeNEFtUbuZ2xKlaOxRTxXie+XkLx+J8Ka3o6pfQJygtfZU/+nQ3KVP9
DfCUcxo4WxPSVy2aC8Sqm5FGXzo2w8mcPnNikpaWUz8zH7tptnFjRnXsHPLuG44GEo8v1cfKo8qj
KBaPpp1/DRYeacHwZpjDPOKofdQoCEfbu1UpS5LZV+B2OzvZTgyN6YvtOmRnWxJK9E1AmASdvqXW
T90bFNoFXulVXhv2WqLJJTZxvNRO+dGIG7yrnw6qMmBKNOi0tD6ELIbkcV+7cSv1ZFYssilZCBeQ
fBNiMtX7qPMxmkYHg7bHKnTB9ROnsC4bfjw6r2lR3JO5yg/da1aGz+HICbt36/0cQCxRnrok3Esy
2/H+JZ211mgTsPmzWQwT/bAsI80A2ry7Yp2+TzxtrRuEGIiAtiW518cBZFBZfJJSVcXODY3ZxmrC
CvR4eHSa9tHHwyiS4a6OwSW2cjrlpXZvby1BSF+Wjhq9InJa6w6VYqrehdbciA7S7+EZHJPSc+48
v6Plk1m39IuxIe9Z3bEUEU5umLc6UPfxBIrUu2DqQqLrFXvVhaDACYbCJwOkSutXhLCi4iMY0C2z
vVU0exehqD9eLEm8SuDwTecdBCSHca1oGd/Adi/n+OlpHJIVEAoa9CDde2pdrphoQo2DpayLi+dI
9i726mKntfCLS1ZxHZsPtl1Ecl2dvhgA9JIB0NGQsJ+mzkgyFl7nTg0bcBez+qJ7bDhpbBtjTHcJ
CypbBPTsWF5NCt5NkhFO1L4oas1qYhKcte7GSjRtOWbNGdUmYdFMd9i2HzMPTo3nIMOa2v2c6gwK
ZJcPVFVJ5D54Bn27wn1yE9Y0xZqGRWRO40tfg2gOaxR4eamCV6hvkUubJw41J8srq/08H9AgJK4K
iy4fHgsKgJSjRpn6yykmw6oLyJkoTbpVGXMe3JjdyK0PyRhy4XAetPiV2be364rksS4LY9WJilP8
2nenECn3G84eGnQDQqKW4BZg+mRipvVWgxWj2+UhyLZI4pC267+q7qym/E31WbmJ+wJwjmUQGZZw
gDIFII1eDThx+jNcFJifePkZlJL5wEimMnh2hnOi65Oz5U31nc3HUlVI/GVHIk5J87G1yk1Wztkq
+ncbwNDAK/G6qyzFjedyZ3vhXdwFXz0yn3Or14fuM2iAvSbGGocuSSzO9BkMQbOlNf8a0LILg+xn
l+LY8gr0mLUyj0QGqg3o6Ec9y0xgDvl32ks160WjVcWRaKwI0EXk3xZz/nL56Zkhp1L+Inp6u6Jn
JgiMCD4Qg1MO51GsvvTKSfdR/WK0FK8hoKQVlf+hM4GVUeJIP4DRoB1AVD2PKq63ifPT1SiSaGUi
hjAb4Mna9ygxf1Btx0sawY4TrvJpupdQUDl2w2TsmscmyvHfExK/ZgNZtcDVmOd8SfJdFhSE6Gdx
KY6FcxD5rMg1bw4aKS4oul118dnWLYgWl2p8TtkWpXWCOgm535kekf7fiJX/Ni1r26feDbX8jX1v
/s4cgmuRWjCikVghewqMLoD7m+9hu4V3fsmKCWPDiA1qdkg/VSHe9WfIRW890VLI9ZgZ+Anq2JQw
UhxKC4nSaJFcnXZicOtlv1CWtQtsgaz0/lfhK2PlJ4QShcFXHNEvhtpAlF8KfmtOquqbii06zQ5W
+MtMOgSPGixNm/lZUJrGMoPZXKBwrKxSLfW8wCGHUl94iHNQ0MeNkLvAoj3a5sgYgSP20CrTjzaw
sEyH3FyZHT9aVf2VaMbOQ/MMy7plgOperQQ1HMgPY3AKxu57htvcjtw+i7SOn9E8jS2dVknQFxt0
fIdol+lUxkHESHwLbUe78mv5kg3149BUbIY2TV8ZNw+5hS2Z/k69SsoGEZZUT/S77sxM8V7ItAj6
77klkM8AzpjzpsD560RUJhnJRcu0hvCoSF3rc7JjaP8ve2d64kxgL37R73yYMFwsmmGgmeUiaXer
dVID+BmBSRSTiQCG/PK46S/oooGgU4w0PrhBFfxSiTwyOjzWvEvYBuklCdSV9uRcp0wBh/QqnZ7C
I1B+mHmTc+2EynZTQQ6d3FRNgUpkpLMXYxbjZgLC4Zxz34QhhlekaTdkrGmYJarvKH4JRnw3EIdW
KBxuxKvjr0e0IKbHCVMkYq4nV7GIkmgInmsGib+OdXyDeQgVKB7pohTV3uqoBRkhRjTnoi8CVDaV
Rn9HgG0AuYiSpVnZgM4Ro+cR3SiDgnNZYlGiGENVl9eK9M/smpOYGQlGeEYJc3/KBn0tIdebef3K
TbRLImOkBiWnzdJv7Yxzq/Nfbk9/XLnTnT2dzW6iHaEIwQjjuauOPetg5B96jmEjYtrfDN33LEdf
4ktfk7fqs1gXRI1OiAlbj7aspg2vtCfTRQ3lb6U1JZNHCN8UmC4A+5rIxYCmT99RE9Pz5vhfgu/U
iDmx3dJZayZZPyP9YXrEBChl4CXC6asy5O9R/yIEa27RQjMVsz5l8EJS48hubAPZymVulYewfihr
PWMw4V5LklZCIqdI2WRmz85MpHhTYy5CL8JfBcMpexkELezWeyWEG1VVUq4padCTpeoyoBbjLXnM
4qx60w3W/VDiXgOWchUNHWpAwT/1KNF2aec8iSh7g9cE2Gy6lE4HmS9CsWIOnz2M5BDB5LKVjK5L
0pWYknT7qHRA0BHWAv8bmpNujgz5GAkK9/33D/wyB6YM8rzjJOcF8IigObNX6uE1mTsfk3GSIV5w
kD6M+Wuyg3PX2WUAKCDQUbjxphL50x+dChbNUuZ8t/1kHywIuf40XV04sGt4Ds+WuzHTjihV31EM
LSTj9pzulthHzfBGr2NkWpq+mcN4HOitd5H1ygUmaVo5YBeCOU4D7zz4vGeRucRey/iBCHCwQkqc
EaYOnH4RYwVME2o33jHReHVbbWkn9IadFApt2t+zbq5aY7oSALQw7Qw9MngsyoNYke9qyZU3Xgf8
6JmJ8KukjVsr/6p0+nSgAX4O1D4qBExiWsPdNCgLrGae4MVH72u4aP1txnJ5H5c30DfukhawdjQk
XB+g4EdlevKnK91DFtM2YJgC2Uub+leRcr61orewaZo5ASbe6sT0vLVgkqMmv7iDgYtJWSU7hzas
LSqQG0vfxm+nvRaK4lkQOHgIfWa35RAWb4aZPo0WmcOa7ZTHET/FKUjgVOkmNTuz2leZlZyOs87c
guI0z1PJ6dfMYR5w7nawtqbVXR6W9Z6+FQXX4L87FDhvPcl0KwS41lHrMvXEXAkzrZu+pbI86J6n
lh27xz51O4IqnuCl6gfX6JtVFaHslZ2Pe+JXN/uusxbcLLbYU41OZ1kTx1eXuMYjvLxJWx6syHFW
9tiE9+bENp2kzHmF6T1UuZedy0rBBowyjRkhQh9O6MU9O8VajJRpqK4Ql8wfJJ0xXrnK29OYF/rj
/CGS4BdcCsshWLjRK3gjOPvNNnquHDX73nAZjAXZpxFqW6YphKjSNnd7ZJZRjzue4YE0/Odsquh0
yKc+cMND2lgf0uL8hmzlAccYp60JsSuUGA8LZgvqWoc50zdvnc+mmqNvINcYMK0b/nIi+EsoGUj3
w+yWGZiR5VOgvG1SMvmP872WZ+o0zyl70QPXFsmbgadqDWnXX0ALxFbpgpav49kckGzhj38Bv2jW
DX1JU20mXw83nuIDKupohWyO2riL1tBc57MlrRlLnmOR2SsvQ/cuaMqFoX/TPP0nBA3gRHnarUEd
OmJfMplbRQ6pFdFUfFgTmnWEFLRtZkOP5XxFbgNG1TIvmWb9VLrFFdGfXRKxd1bUFot4hEnKSGQY
3SfCP41LT4HZ56fSDqJrp7kuMZmbkPjyReEhXUQ8YpJpSvObSfK4y2FquwVKXW0g/Sc/pGXxXBkg
ldMDB1exLDVr2oyxgbkxacJNjxBYOKCTJcRSfTTJp7erJfw8Zt59onB3ZMAMiEjK7vEiWVtEEhV5
g9MxtBxj40eMICXGBKKJyg2a8JxGL335yJmgsYca3YVUrS1L33FM6yIijKNuAIrjIJbWPKKLfhoD
9the1giQu19Nm3fcLBxwyRlBHEhTOgSru3NFRc2vMW3R4vRVIxv9EABAb6YuwMASLPNsTFdOja7Y
I+xybcRfBQyqveHHz8qT0fLHH//293//t8/hfwbfxYW0o6DI67//O//+LMoRIhM683/+59+338Xd
e/Zd//5f//msf3nS6vE/nv74VVR/nB83T//6zPnX/ed/5OX/+vWr9+b9n/6xzrHzjdf2uxofvus2
bX7/Ev7Q+Zn/tw/+8f37VZ7G8vtvPz6LNm/mVwuiIv/x10P7r7/9EL8/h398DPOr//XQ/Eb/9uM/
8i86Z+//8vzv97r52w/jT0/oDFOkbkvPEdIwfvzRf//jEds0dSml7UlTsuRYP/7Ii6oJ//bDNv90
HeEZOg95lmuZ/Pq6aP96yLYcfX4hg58bpvPjf7/rf/p6/uvr+iNvswtJPk3NX2PrP/4o//E1zm/L
M3WXGfqMTmCbMHTTtnn88/0hYkbM0/8HBhutsfGULpR2grVQUB9OxFLZlr0lNgKhA8iLBYZpVkmd
wXpdpQUKxAMWC9pLkK86L2128Ry75Lg4H9FHIrvGHSCYgZQIn3GKAWtk6hUER6Gp8qhzRJDkT3s2
iyGZwiRRZ6BENMeM1kOFdo4eJ/QpSsNgUmIDeCtfwsL4zPTqzeqqDzndxcq5ddpIeyudQy+zFCBF
7y4wmc+TKJDsyQ7pqN87KKHJXVsUzqBfNb2kCoveNJtS051DFuWw7KtPVfSnng3Si6+6i5inCO0r
Zs0Au391NASSX7p+h76JlyXeijs6WN+wjBeqILq0gKLtlJxZulRDHq3sdWZ6sG21HqWOSQKmaZKf
xcdOZDjaioTeMGymYTtG+UeiCW2LkR/Pghgf0vxLL7r4ZFkUXhxr17JnRTRc7TjWAxKwZ4TS+l0w
CVIqkKwx1Ginpf7FgG3GpqNeGhjAhNhpoJP4q6RvjpVhHw3d2lUeyqAxaPN1aqt1Q7gdn0kCwqgK
SBexbpF4qmqHRhYf1yJxsq3HPqIivXhAF3kxno2o+uUn2kvet/YazQymYkT6yzpyfrU+1tcYFnMl
NRSsQJeWynRAqHr9ThZmuosnBlYemcZlVk6wB0R+/P/rzTjfmC7LBAvv/2HBeXp/z6P/vtzMT/9r
vXH+NG3T8sD7CsfyHMnS8Y/1Rvypc7tL3bAZ7TqeMP5rvXG8Pz3HlKxDnnBc23Z46K/1xrH/RJVl
GixgEkMnuSL/L+uNkP+03EAAE47hMOZirTGAtkh+0X9fbiAv+7ZNfCjqg2k84MG7QUCxdrWHtFXm
Halz2vTe5enEEBF1cz9zzIwnFitvVzXaqkld/9DoBXNuCABj71EGZS3Blsw+bS85tjkyxrTKps3Q
4oSNcLKQRsc5jLkPATHFuGvJeuXwtc27jxBmwVIl4gACrl83hZ6hRX6x3N9h4RTvI2FXODCqLcTg
Tyu/0YRxR+orU6hmjTCFmFRZYNbLWRZr11zZVkDCazdhNKsQlJIwM8J08iB6ShxCg/IPjpFXZKR4
xqxyOlSDP24YPXbfAK8wB85877h5JTVW/C/CzqtJTiSNor+ICDzJa1dB2fatVksvhNSS8CQmsb9+
D2gfNJoJ6WViVyFTXUDymXvPvdjznZ9axtXItDvfgJlYFqgNlqVnXJfZ7zi9xod8eaj8V0DcL4UV
6QemnBAXWd0e5oVDT8ui7ybxpIS2weIkoBO6B4TsPto5nooedF0BL841xDzmwy/34v9fMr++VGzz
HxfZ03XOeYIcUdb5ukcp7f3zIsMhn4k3MtmY1+ISt2ly6ksyT2zvEKNn2Qkjy+6IBJcB1JkysduT
y44CjQJJYzqiwkkyVram5oKSOwuwz0hChIV1xPPzmcjbtwZFBdJipOlDYSIk76KnvqZYpalnQ0W+
uV9OlK5wEly9+iEGZV/9WsPcQQGJqOUBWx4zLreDyCko+jBBRCAGpPTuUuwWPt3K7s9fiPfbS1bn
Rc434Tu263m8vH9/ySo5o+7UCzDCFW++ZJXYO9rMyGrUvopVAqtZw3cgjNh3EkYoM9FaLCXoDBf4
2806Cp1yR+0tVTNRWDSyJnFHCQ+X2cis0R0mMqiIvFwU/Y1fUU8T5bJHsF7g/Ox1VpJOvu99HGI2
SirxMkrUaNt/7JKuDiYeD0jOrEr3PuLD9ANnJC50js0Yi8Vcsrqe9uP6TKLAaVmQNDq0dfoz+Fak
6NFkgIsI+mHp6He4qFn5sHiJF4A6WEIAWmicCtTrjX2VrGkO3WRF+1k23/rcakn16PD80L1qYztd
Gw3X9Ki3B5Z6jx27hlNMUfLJJQkMnGnbHP58YdYS69fqZ7swRLlaLuZv2MyO+8871dZiPl+CUGDx
cgx/XqoFqnlJOvZ29ToLU2VnnO2pSC611Z2c3kbNQtqd57DBjRNSubDWoA4c4YcX8e0IVaIxtOjB
lixITOEMjCq4ta2YvmGi9Av+/PGNf56m3vbxTdMS0IE823X09b77tXhz6wjdSkqnvF4dM2ZoPXZ2
tp8qC2sHAMygiSDSb7eSqy0Thsgwk5Z/xOjE+RaVD02T0VYM+WnO8oPKbHuHGpRFECymP39WZ33o
fyk0+ayO7piu7huUwZS166Hxy2fNOqvHST1gBSlGnn7UoKJfhYVS6rQ03ivgTWq/risCk02o5Ymj
ZzafotqbHoxMrlppCgh9Cf0Uj3a+aBa8NU5qjXALYc5YOZ0EW0YlMkSdJNQ4CdoR+GIlCsM9fEY5
Nxj6lvpTEdXDIXWxHLmEfUjyTxj4ERJDNabPkptA53gGuwi3nXCXYfiq5hJKs+uGiV8/GetBypbv
eZjo7LO8jwMLFZBOqu5VE94rHBnco6arjizxv2lxcotzDjKRQA6ESay8+fO3avA2//1bhYPjOkwn
dGEbv98BYnGWHiEPURYTHyyqdTjzi8lykxIPkE577ohjScRNAZMIMKiFPXaXW8vnQmq77bMKi4dU
eMtlwV9vwrD8ywf8j8tO3Jtnr0ef6dtr0fHrZU9td4rt2euwNPDZmiiRnFn0A5E2BprB5M820b7W
9hBGLsVrss7VHMs80zdxxEXgyrrWf/EEeyGwK1hM/voQrc/4bzemZ5nOegAIQ5i2889PiLGoR+BJ
1qNyE47dLv9BXhC2CJhrUf+YWwWUg3Xv4lak1YplzCEG5TU2qyg+WNp3RiMzY2R2ROY4/+Xymr+/
SXlouLg8MpZtY1/durdfHhoXLEQHy6rfGbK55VOylq4EkLyhCQqeM6qlVUlLgpq09LfUboltsVZB
U6SIeNSM5liPMVnMZXanm9zgM7D5fZewG3CzD1CGLoOFa8x0lte/XHXKz9+/U2E6FkJ0Prvn6r91
lcDWVBe1dr9DbonFp8PgZnvm7ej7DRVYQUPAxnpfw1s4Wn7/Y+dYyv/L4Wj+x50nbO44dpPCtSz3
t+vaFIS4DSuS15cvk+PT2PScF7C4XiIQI2ipzbPq7wjQbq+NxLkkHCZxs6LZRDKDcGXYtaIu9lmR
vNHjTg8AvbEKczNKlAnnxusuht031Kgkm/D+UxaGlsRGI5b/5Sfx//1tUi4LmxuUb9QU1vqT/nIX
LIYHrQoGzU5kximpMOlDHyQUp/fuxl6+U22eCC338aVirgevzCQKklrrmCrYfp1IAxTHsfMw9smb
ihl8VwlnG8SCbxpHIjskqmqzZvVhRFRO5Juvaabr6LtlwdSU+JwGBCfEwWpTjaUXL72O7IGkdO+9
lelCCCGHYiHsq47D4sZVRBdPyAvWAqWIm3e7j8F5yCz0pgwnKirrA7qXF/A98WMSGXmgJrYqray/
9zYGgBTWXprnuOcr/WU7AsDGsd4b85MnGI/qc8PnI/72Ji0sdsYT3IcaYUNYjstr5IuwJSYPxXrM
MG99rUOwZoLZYsLT5CMEiiX0WKloSenhdjA1iiznczVYxlMKBfhTF0d4SJrsFpgcH9/hqmbolnEv
Oc1BU7fbxW7ZuN7UCz+sb7WPNRBo/r3W/Mvjb//HhTc5AiyTqEFBw/bb4clXTxx1y2TWyp0BjRZK
aKPxESO7xrX8zvqXLLvGviurlSVnJ2dzijBdYmm0CF2WHbt9gk8Y1brLqdKXFysH6Zt7825QfG9o
fR8dw3/L1pul1LmMOT8BJdHICkX/BsCWJV3m3xK1wZuF5N1d0y9IK1FgMMme2TwTkbysr8yh9tCj
03RJHx3KEKG1rGd7/Mu38R/VjmszFAMDAbeKidVv34avVCx9iW6+zefpru+8MnCs5i5CH7rd8NOY
LCEToC+mYAtfWABX3MlDlTGXX0UJpruenDen6MgBWuu3FCe3ZrOokWhQ/nz+YRP51wHocnIbtM2e
YxgMqP/5yBb8AHY05T1qO6TuE4prgvc4JaALdnvXsb8grL9ftOhoiBbHyFgzZUZXVNWk7M1ZD5il
+vLzbY4J8abQym9dcdy6OMvqqcGXW3fI2wN+HpL0NPyUtje/TytxHNPrFDCri8PO9oIhary9kX+Q
juLyaJj06il+3h7BBcnTYdSXbzE0lZP08dzBwrfayr7XUlUfc9chURDZfKeO/ACgFfzpC9Lu+jDP
7AAzPTnbMGJjGoZDRgQI9+cMiVyTAb4CEit0Rt57l5Qns0MM6qAP2HdifNQxeowObyqjAixj9Anr
kvUO1OOakSFx9Ldxbn/1egTurFLvx3EyrrMMrXjeTaRHX6nWW1ThAhBEcVKGIB2h9I/tXI536LjJ
ICextq2+ZmbRn9McURGgx510p2EfVayabU5v8mRBDRedfM41dALkKI7wwU20maxSc8oUaaDGM3A6
4xXnUCzXe7yw2YCW2ueyyuwLWdTJDvSAFXS5Mwf5ykCPqx9G5xCEVLNpZ132xDqFcjLLvmhF/m5S
3ep44dFhpHO4FKjH02EkoTRRHynCP4zwXzAEGAwJ0rYN5tH4gEtYBRbj+hsb9dTewigeO1iGEg12
f2oAHFZtfHEV48A40l8Ye9Io22rfRTym27lZmdpwwOuEOyk6b/3ltCQY4pm1OOTUasP0ik4FOzJy
qARGGYoJprGcrtqgZXtSa9+GtvEPeEO5adfKVoInDxT5tv2EHQkYWrmfZ8YO1EckN/Lw56pWQQyH
ze9bL9xu+e1oAa+l3ZAZ/LCsh7cX2Y8N8tVw6RDdkBgtd0RbNmGfRRdjpEJs4AV3WtXtB42Jh7++
kFiuqAD6DsklrX3YnuDWVFwdSJBzXoK0Wy2T7leZ8Ams9RPTWQYrzDJeaKyNnKGT0Otjs37Mznaf
oGUA0pyaoFp7gLyVX/vCRvtcIS4jakT6/vTgd9Sj8PX48XU2txQy/IOY1mHE6ShFWhVmTXX1h0xH
XpfzHfTJaurmURILwbtWgQraHWt8SeD9XO+zURslSvNMO+EhQITDY9BzWu01MGNz1TcoUpX1wZzM
ayZTbd8ifiDhaemeKvry+6aEujWK+9yNyydHGxsIWu+sbK70gDSd9pru5ECYyHw5AmJZnNAdHuOZ
9BV+8CKwMTWVduUfxNLc5UNvHCdbdNQJ5F9nS3boqwQjXEpCxXaSTqQGhZYB7d5Uw0VLmnv8RTNz
JaJ0LBeHHwGe1ny/Dba8iQwyP0ohqsWjcSXVDlFkZ3yFekJ75XKfk++EcCadmJWt11UDiHnVMvRQ
223poXXZ2xl5Cma+MmnwwO4arGW3Kk5ePMyyh6yuQ2OicZgUeRQcivx7M1FBgx7P+x404t5ikML8
BA3tdr+Uyfqo1OnJiZIpKPCP7OOai60777GukX65vi36OvMPS/Qx7XwR9CkMt4gAE9NBm7BKgaKe
e96RiM8pHR+9BcDkbNq77TcwkdICa3qqm5gM0Aj9gtnpXEBwK4zCe7z71tIffBsnRbrvaWNDNA74
/YBX7Ae2fqxtca0WQE946+28oftKEcidKfmdtnbxcgD/RhudNdGe+6X2zj4bexpTypehhMWUmSN8
SLJeMruMHxElYh6rWZWgQyUhJwlx2S1HHZHODTQs/2ANgd7XER5vAcOs57IMEgTAgPN47n07wO2H
KN0lYB6bMXH3k/Vs9caZ37gzmvZ5m/ywsBoomXgBl7Pa14Pf3lmCESWEsXyd9ZCgutN0pLe1JFs6
NufPS6mJg4IddFBp9ORP8pI4g3dEIfuJLK/lrNoJX9cq+fWbRIXIA76DZMTwz8cwyH1MoT3tMlex
Tu3Lj6mbfu4KO9iOM9kBDTULfv717ZEuxik2jRB+tgi2pn47An5OPuz7aknERXlxjXZQITNfn+iK
c0AbuzHskvX/GT2CIb183yZBVUvo2uRxkgFSxoiJYjwEC2Z87dpMHaaF2S3P+HbYbYdjPbgveQ3n
csyH+608MUsnPRSF9VYkFexH40n2Ys2/5VIYDpujIrqbHKhZ24BmOzEI+uKmqUYSBA31s+2NK21X
0N+FnYHkzpHiPVtLVD1PXsqBzk3RjeiKG247SRo8N4EX4RmVZUS4U1NZNw1e4rFh5R1l3oHHvd+X
rYZkgJu7sPgZIbG9EmYnf562Py/w+rhuZ+ZgtqFeGx4BbJyQSreQ+Ux2mODQ294G2+GcgHq/iY2n
qGWb7HpKBQ0N1Cl3qQBQBst2OGd+kgEHWOAuad1lEgV6Sj3/vH3JWzEPXVwFUxbjHjOmz6rfby+O
rSOZZuu+08f8QLgAmqjNEm/qR6HRkesZsigzaZjm1jxVWc0rVHPpEOqOUw4h+B4MUtplJDNzON/E
FswJr8BjPDEZ2fHuiLoCLTzZV3Mhymsh5JWz2XswlXG0Bib4DkjVke9s+yqZsMwcajAeABWS31NC
CtVSBMvUY4KCK7lpuvTncBldKElQfSX/Ulcaa9/8z1kFZSVTCsNhiQJvdZ0X/NIJ5kWkPOEPaqdF
hfnCQvKNQRtzWC5P7yZkBTUY7sYYdm5cKmBqWfYJpkW2SwUg4hFHdeDF2t+a/X9Pt1lWW+yGcMZS
CYu1i/nlQ2H+jXqyQRUwnazcGcyqThbNUhiT3Mp6IYFatxivMJFa9jxpkPHSDf9cb//HnMR1ddM3
GZcwa2fd/s+PYAGbdrLSxlI70KRnRXSZvPmHXdiPSJODYsEite1OtvOAc2I6LsOrqrlPlwERpam0
H73wTtCfSfruX5VPe1ctkzhDDDu3o5s9eUv/9ucPbfx7uMOHthmK+ZjzPbHu8H793vpcKkJgOE7R
So+MI8fAFHPLjC6pD5oxHiIHN1KlS7a8CVnZDn1gz5ojj9lJ/+Wj/HuMSOAyQ3DDY4bIxOm31or0
kXEGodDv9IG1My85/djngx9UotIBhTjJrqv1ZofiHcd9VB558ttrq9fXsk9vcWjltyJVIii7eRcX
XrnqFaFd6dPTnz/nNiT+7f4XNslVDlIbnl/ED//4ymSqbCiUCfMwOKUHgL8xEexNuUMu/7MxN6Pu
wo1CBmDGJIc0O/JKBwoKLepCva37w0gkL4pA3WAZwRE+JQxJvIlqsW8sBMpLH3YF0wEX9fp26nVN
Oe8xKD+phgPDru33xr3ULTV3CsA62E7fRjgKyb3xc3JSu2lgmQVstoiXb9VDr8DpFvqSYyiH9GdV
4qUGo7Rf9+FsDqP+YKXO2SsQxdNGL/Hboin3JpoT6zwu1sWmRQJkzHvfH8qgy3AM5u3r9mZPa7im
MHvBrwno821MeVElx2Hdwa/dZm1ARUT0fWNMxWFYO6ntl+E5VfT6hz9fnP86nIQDl1BnmOoYlr8O
Wn85B0DBp1Xic3G2nZ4Eb7fbjnBrhCzm/j8OaYTiUn6F+XgxUOsFIPm4o/Pus5mlf1lDGuvN8NvN
sqpkaLXZiOv27z04u7YyZ6jKFm1anL0vJ21PE3daaFTCbADT35oVu2borqR1Ir5vYaS0lJxEOSaS
YaVtEDSciPovh/h/LJ2YilpMdXjs2ZD+/tw3Hmq3pS8xvtdkMGozkb8xSm3Z6xOwTo3kS2ntt14U
r0eDMDj/IiRalrgrCI+IkchYZKnJVqj1bxhC8ZGNLl1Sy8wtneHXdz4xFzFCtLKmkPjLVfaMf882
PMsyyTpAFWAyjllfUr9cZ7fOqEsEiUJIIV8Nmnif1/Ue2Ia7r4XoCYTrJuJVfBYqvvqa6ithYM7U
3asOY/vOSz9DY0iDfAAylMbqaBpGdk88wn6ryjD6TjtWNuSZMtnTVbBteTKoFvoCZlCf41M/ugy2
GnUiimEAa8LgCdmPozDpbQ92294aS0ldKS/b3KI29qm7UlHMiEo8O5ITxrm/TgYrDTCaXzNQX7vS
rGfwyOF66uxSHGA1nyGf4XjtdBgKcXUaW+MHtghUS9JmJ+AM37eSHNX7sI97D9/mED9UMY35Vr7U
Y5+HWTw+Df5yv81UK9u8LCIm97qfrqweqT/XBoNAbvgSXfykzA/bCqr19Ls0BU9drqPQ7WuBnmPT
3TbZdTLz05ghoOxjoqvGGS9Abd6ZKRxsmi4/tcswU8Yn9DefSpiI8Knjlci7ngYZbUVnFEEPP48D
Wg+EV0Ewo/9F3sgXsL08F7aCE5UURg1mjq1m9DssFh+71jiOqbp1M6WFiRffAsjqriPq90nzHyFj
Btg8b1RNx6IvS1DXZbTfen18Qqyi1mrNSu6pvoCbs7wu6yYKmf2CaswpJ8mx6PbgpdYgqCuVeMnQ
VmMWM4f44QlMBhV/RHXQfdw+56pCnixehzJZCC9ZHxfSBZPATzt7F09jGmyTMrMhoaQfge4tPqYy
z6lr1FrqswO+eG8QGkhe5dTs3aldQjCv5CDh4WJj7n0ebJpvmIOr+zwNyFeYQ75GHMuRGY51A71s
jKoLkYoc4ggGCGdOH2Mna0+TTIgAaKNLwYtaliARcuqitmORXWG9ia0pfjRpHID5odgwFzoBMWTY
FVbFgtAm2nvsbI0x6aFiBUsyt7qpEuMu8UzzlMLYfF6SGjD80Rxt/cm04u55zPOwUfT6mOGPW1Nr
JCRzrI5CAj0s5m+pjcUv1Xpwaa24OPbsXwkXOC4mNAUZ5VcGKyj8oWGbXgkC0p1xBxLwsdXyzgCs
BK45/iO9zQEOEzC9VcNaX06kN+N/GThxJr8zTm5LmZUuzONBFSnOJYmHYnsie0UYACP6Yp83Dctd
3khCc55nmKTD0u4GZNAn+kq2/XVyKmtH7fRxzI/bPbCV9uvahdRaZGu15e1UQ2ye3+H03pp8be5D
NWN8SEucAp5vGczgiizYvgwMoxRYeT7/X1AhQAVyvxdt+mm7PTEmvuUeUC5rHcZ4nRMOgGeQD0+I
/ZFDb1WCWbUhHgOf9/rDWOj+Xpm6GaQtml/QYXwoO9RxvQ+lhtvZx+UzrjsOtep7GO8ejdafD7bi
k4+2dpJmP5KNjii37h4HeeZr6+A8AP1N+2YJlyx6ZPxhIGcxDuha0l1vJEdnyfhQ9RpJs7ZnpltG
Zwxnu6RJqV8AoXItKBMyDWtSpmPrTDKg1/ainZh6hlvZGz3wzq/325+XsuLEdvBnwXblVY5/0Usv
2wxA1gKkRvu1m7E9ORWxdGt15FQcyz55HAiskYZCUDhbPguiqnrYxqPbyCUrIR4lk8KBxPbIzLDe
DQN9x7r1Y27BXsLNCD6ubRBEcEz78kcPjmnXe7jWu2qOjhnD6rwZsYIwPEJimJTB9v33uY5MpTRf
fEfryHatl0Cz7IKJrvjo1jkjps6oQsxdYItcnanFgkF4fXlsB3GzrqjGhalTBaJHWgPa/FZ6Bz0F
WdutTUACgw9g0jmevJeMXEZnccldU+vYz1SSrv0ms3jL8FL0ELQQOlGyGKuniTpYvOS6t14QBhl+
Qy7ijeykf65z/WtRQrvJu4TUpZ4uLYpL6HjrPLWO+qe88N1wZCoKvaajtyfCSbdyvC0DhHtKyH1S
u2fXTGum92JV9eQGQRP3RglOPJPRElRJe6SwbE/2qIpnicBqe8fUhuliI4rurZkjxUbsF7gp7kDo
sjlFQi7MTx3D059vvGRq0hO40Q6i3W4CDc1bHFK84ywM/iP5APg/8h7m/JtKSWQqZ3flX3VPcTR+
yPtpwYLPqoeUBxLG1w4+n6LzUBo1vrxPsasPx+2+G4hVteTwrSqm5JiYg3Vx/Q4T8aplqznJzREg
s1pnMFDJAEJhASftML3rTZUysvBIn9vKSLJEmYoY4+saqPBzyLod3YptBX4Qm+Ef3ds6c6/dZQxq
HbePzdoCKhxm8Bo3WwMaZJ8l6ZeoWq8U4LTtcmiEAna6BZU4zR/a+S0rYp8LGkuYYsvVyqyzVyvO
w7n6tu1UR23GW1F/yErusO3t7CQQLPAHUe43ciWXdfGRcIwPrsYvyT5ibsIu+dYWye1YyQpbtX62
x7I5ESFVnxigeYFVmwUtDC9Na+4ufvv/B90dqh+zC/Zgm6Thk2O7kqCMMCNrRn2AatdiDFFE7WPv
/xgqnXuCbISbefLfmsi862ZO1szPMMuZU4yFjE1GK4qyxVbE2IIVzaNd+G95PKdnU37YZuPbO3z7
serJoydyIEM4wEGDUjLfK4GU7uF8xPutghqmqT5Vio6icTttBelVOxLZHyJW6SQ4xe4xmkUBIqmA
jpOAdeJ8niH3eayWzOIz13i4LN7BsORIGvgwhilt1JKhgMyqeOeaJQG9hfFR863oXFApEre4ynPW
pygBuHFUMc1fwztunUJBeoEao8i5al1MhUS1d7k6tOtYbJTzvoEGcNzOE8/nym2n3WiRXQr7ljS8
lK+HImgrHRoUe9ftTBsLB5yfFZNj5YJQa4/bU+bft8i7DjLLoecaxSfP+6BNnfs+jVNYzKBfycwp
XMaxW9e4tULbYLyuVHMzjByarQulMda/O6YrbiakW4jgEFH/nKbPX2cPu69avSpQFKzd1FrDQefD
QtRkyuEYdru3SpBJFe+hBYYI2ePWzbYw1GvG9o6Fpq2X/kV3jG6m2ItekgqdWCXJPBXD8EbeQx54
cKp2dslmYfuh3Qq/S1a5p2mOPiGeSAJ7PUO2sbV0eMlbJqvjVntNthtf1qTWmV+SlcvE61kIu6Q8
l8dCsGHdnkMEhF9kor2nFUbdrmSEWa9z8r4E8Qx48phbvUcEiwrN6b5xUQBvz7nW8ggzayyhA7RP
jd6PP1encs6bYHmzXflVlo2/syuOm+2AT+zuvkk9F8uloe/pXQ7mKyR9/7oqOcilQRkPFYXJK3mJ
j+zvgMVLMKlyKB5oD6ddiQd0+9u27Ugq/QfLJIB1exrKTjsQbmxgEsNYFkfVd8UEWpH/esRawwBg
dF9GgnVMHKIH25YvribPKaPI/WLynSXr4E3PvZPLUZKkcsSdlR6HhoDfHjFWuN0afiu/eSmR2f+/
isz59fFDtgAvy9dNAtJULoNWv+TyR5fjLaxXEcNkzD/wnZtAbXmRe/r4rXJ0XN28WQ41q7ZdpYiO
m7K7XKUcvJrggyx8ZSJmVO5KPezyYwVtDNkbt31e9PdTNU/HaV1QbGONn12MpxEOMTaYLpKgWyua
0XC+SmWi60eztYq6tsqJ3I/VOUu8ai5UuP15f+kvINrIHV+r29gbvjZkHm3rH69DnOE5+g3J5ToG
hgnUYAmIs/ESAofW6XyW+9+ckrArU0cf7OXGvjX779sjaWn1V8/FxlZjzLxpe5iT9dAdOjR9WwQ0
mdNnWmyUCJwaByXGYDDysFR19xGyRQpn0/wwU/nTr4n3bVSMTDAnHqwC+0/D6VCFwZ0Rh+2EIBrh
2jCROXMmD/t5yU7b58sTbB9CG3DhEr6BzhIz7lZozAqkUrcoop6jl63ETNfaYStG4W91FxQoDPs+
w+OehZYf5VpmgItmOxV35xluItbkxgM96M4f9VrK0E7z17H3xGlox29bS+h69X2UUuU5nYjOfgIx
v+1AYMQxWGSm6xGzgYDwTSwiYEu2W0as6qWWUJOipKXJXHj1C6uGPmreMr3CqdIQoey4RQKJzn7c
xKopNLDaMpkiKQEqjuUJdJFiQoHXjR11R5es+DnuUaS7P4WU7fqtFUsbsxpRl3gUKBUqNe0yhUfE
M8OeIMiDiCwF6pEItMVsccb1/T4bzO4+LeR7JxjRWQBQpjTtTr3qg1jDeey2hhVGzfjsAZSj7Ucj
Mbm3c4nAoGsHLpkePZtGTX5o639Ie8ZqDhhKHrnxIqsfms0f0Mbp4CKivqTmISMgOaiZbDa8ro42
n7lPkEcQbSBDVF6ouAAlbn+xUdIRxekk9gYCOhg2DA22GqBPR9InW6pbeGofxIz6KhI9EwVojDep
NTLcGUhbyKzsbXtGlhxoPPEuH7ZCiaDJd8LjhpMYjubM0FRTa09SZdmxycvnrWwiZRY0uKYe/ZFz
JFqrfmcu76pxuB97+kMzSXkPCOMJ3gn58eILMW/VQcP8eY0PvkRWiSebfANpQJNtNLtEB+cWyH+1
9sjdfZUxqmXL0eybzFPerV7ziM2ujNpg4RYKpMULyBgWsR/cSQuWpWCZ1FM+zADSSCesH7vBgQzl
tPV+KswMpA0Xus1f0ggXZtcgx9ISqW4iwoRvFDMuU5DAI/qSVB4ykW4ycsmhPLCnyfA4XGNnOOZ9
O51yDj+JpPJh+5oHU1HNtu47/On1HmN317ULFSo/XrBYw8tWN8q6fGYFHzPj71CKRO4EPConxNd+
se20/iiFr0DqlEGDxz+csVmeNQ0YIoG8Tri1LzXhRTuTY3vf5qJCpg8Ah57c4B9CDYDVAeksc/PD
EAtt78ryJGB57zw5scsVeQpvDWsKkXjYWNnRrpqFJUqyvUGIHdCPyrjAxLWC3iabkpkF9AhmPq9O
m55RxidPmdNe8Xf1ty553DRQxIUMaXPIZCPu58754gwZM8JSs28d3GVJmSUP3mLgpE55m+aj2V2h
qo6xECcpl2+dAq0kIpvwS+5nPYfjwb2LQc/L3EtST+cWzVs0FMN5KYnuYaIGLnsxaHnT727j5btM
L9hLLnI+JEt1JZeA7MsToUXN3nRJytHy5qGxJL/iGcC3TOK4BFRVshb9IB7me0G0czha8V6CFR1X
WbGRKfvks5eb5/klNxrcD+hVzyXcLheCotHmIbZk51hFPp1Ayf1sd7hd40qO9xp0QQwf5Iq0Izmp
SzfsFR4c7ExOYC1acSmZIkwWgXbY30GkL/KZjp+wT4P3lQEGBDAVAIeuUo+jDYbKJ82Yq7GGXuRr
2Hnq8srrxpM3++1r3aaoIt0kMKNFHB36LtgBzkcWCGX+sfBz9baQAQb6horSjED/zV5FiEdyYytN
R7/QTwdlIb8yNObyjDyPmtbkoVdXnzfPEGqDoJ+TktG3Jij1GEPZ6MgPJH1clUzeIra7j+U6+BRl
+8EzSFOw48BcRjb6kVqe8duTRZRfc8r6WwB05QfVIJryHO1S5Hp8LAm5eFmqS7wQSCvaNj2Rbu+Q
yqySfVqQZu4O3pdJUwmYEI4CtvRih/4ofRiNvd0hLi70JT7aCYdxnnOwZwx52K8M0aXyrffKXIgX
HarsMuisRJJBkqMxkVPZk1hG2EUXrw9zxnTQJcSLbHbtpTAUmhyoV1hTiodZVkRGVPIaD117KKqI
RAmrHA41k9ubKXZ47sy5OWYsZG+GJQNhmpcLq22FxCt5kqB5WOOOxGLriBz1Qj2NyIW87GTpSXot
DR/6m8tynFP/SiNVBTPZuCbQPSDvABlX3wCBKbYWjl0KuzLPpqMuVXmaiGS2vZF4BmvUWU7YO1+g
z0gn6V5ri4CifDbn59mZXDT0PUhuDK9MK7pQGbU4O1J98rpCvJQdzEQgPfNRlDCKYnCEl8F1rzhD
LaIxdP8eeArgbMrl0u2NW9qS4XUckis4evFQJcBXGczNtfSvw0iMRxmBHHUZBB1kTh23DskRckMk
7xNfIdPLvfP2H1c2odlmxPjmpndubDPZk+WlARLN0oumL6SRZF2x5zuILsAuScXIx+JgypzDpIuv
3EHWcbtYCwSeYxGnvLybDh4Y0EGQZMkTYYvOfuR+AEJclM85qS47bfKwqi+Um6QgLCdXY/MtMh7o
Ni/gd7gm3mA7AkHEvTPYzefWnNCsxdjigSV8I28J7a7Ojpz9ohuWnmHcaJAt74TKpjviW4b9pjdx
434AG7jsetvUHkSnrSbk1f+bASoyo+i5zIT+VrOv8aHC3GTQIe+WNnkYmzVRA+8Zu7tVO8FHT2yI
S4TbOEeRLu56a5y6NOseGB69KMDZrGAy84kw2nk2vywoBcivQx/St3V6bNp6RKbkRZDwohbOxXOG
hP65s3U6kxG4xuIqzsaFUqmCh3NFDppcCjoUpnTGrtGF+WHKpEOk0nSMidtBh9qC0o9qGKNNscvR
QN4zdd6t7qgzc/FgTCnKezMKRQpNJFZadDt5+kn5UbFvnVZ7GPQU6VL7zowYJqZj7PTZS29dqT0X
0v2eZJm8nQdCTw1bMULsb70hWm5JeU2Z9DQjtFYUBIvgeWhs/UIytHlmHOCEkn7vIQZUMHYRwEG2
B9ftf8mKxrMFI4txelU8bGKHUUfyKZrOuHVkatya5UuPKOSSOW55HVoLiVc18RushuCdJCEVQM0G
Zzf9wJWWGkw7Iuwbt9ahplrFRWtamgHUHcehpRbPYKHHxTg9wMTulB2f5lpFgbu8O2zO7vpcU6cq
Nj/IvrWvBpoAMP3AFuL+S60v2X0xeCbqZCLnEsfw7gyf2Bi7bbyd10cRmW+OzSPoTdf+ZMDrfaIM
UE9Lne9Xgt9S9M/ThJ5Fi+cTwgqXTRxi2E4SZoyFJCHOWsASr+sxsMniCEctXrVcpGa2/2PvvLbk
NrJt+0XoASAC7jW9K8NiFYvkCwad4L3H198ZkX1uq6k+rR84D9KQyCybAGKbteZywvFIg5E9cVVj
d5BqoOBA8mQO/MhSPHwUo8r8zKr53Kz9rneb/Nmawe1PlZtdpcHmdKyIHRZejOx1rd7rLPleOD6j
TxTmbCsHursQk6RyqE4z7j6iuPi9WQ/NjMWnjAGs9zazlowmvx0rmNG0zBsvQr+tq6kpqkGcDFe8
KgFdZFoX/a6ymH8W4AoZoZS7fHYBYZJqdsSjg6rKdegsUqa/t1KpyV2g2TtdnVpKdcQi8LWZUucB
usojaTnBHvERfvnB/D6ntXif8Gwa2T5pTPsldkk0KhMf+AYj+T0zv1vlDPNj0GTPHp1MB2ztJycz
M4m92SJUaZT2UU/s6nr5Jv3Rv+UNkZF6VDHwgIdX/yRD4tuyksmD0lEdsp7Ii7Ctv0hZSjj8CRs6
GtSK5JfeLspvrCljl+lz2xX+BQvxtugDhADTrKyTRLETXn4i4PDMcdDQvzE90L3tYirbArMTbCvN
Z9ZU+MLSApYQEixjRQhqFQ5hLfEJBzzbMoh3Z0a/O710Ww33tZtRkdqB2Z2ymrQInMDb0n8WH8Le
Mp4G+5fjfxTVW1r5w1PazxRVijlLEsXr6BNuN07nwRHFJc7Z5tHUsRuuGW31iySlbYHa3Y3GO3LK
ZmeFELalk7ywUImfyIjdaHdXbfCz5U4V8JjgssXNadEa9BbGMIgOvQvWP+QRfC6yV6QERx8znpjt
kozBGSAhfZNtTg+zXx4tai3IRQQ7tnke7qvR9DdBFUU3Q7Z7NPtPIujqs+iyp4Yo5qNpjr8ysqeo
MQB5muxh2Ppt89C0rjOqrE27xMRR1SNAUT//XPhZf0gGSBRDnMxHyyiJCB+Sm/6XY3AOWtAiubhZ
s6H2OwwGWlIgB8VjFmJ7bHMTBrwwrzipqENr5xdrrf4yMH4xWryDBAMQ9NKjQg7hiV76wfrkW3n0
bJc16tAZFfowD8mxKAHFw14CWGFMxrNB6Zy/ZX2R7e2gKU9/s0s3/ypRwKJkYj61Aim4mZQu50+r
9Kar6tk3O34zacjSqKZqVNJ4Nj9+w4jaqMRnbfXBP5BuJyG/UZXgb8nTFz0C7VzJM6zsvzIZBC1s
lLu6zpeHcGEfXoxkQeWCzZ+DInBWz5NMINXmC3zJI2Hu3I5GrV/9dVemTHWyyn0n0y59xPWz07c3
BzpTLKf9Y8Bvsr3r/KP2BTbpe56qK1o5hsak4BG58JAA0XXCa/5SGPalLlm4uR2S+aJ5QCyA/rNh
9k5SWFUUxdHRc0WlA7YNOgop3y1HvOmha0llspFm9Rq33q/VimDyp9MAZQixqmP0SEqUGl8mzbhd
ihU8cl4d8LzBC8i6m7Tm6kDCqXqiNVSn5fqW/9L68zlMjaOwIg6k5JkEWI/VyOTfPNZ8lWgpLJkO
4pgXh8iqvyQqzU9tpDk/iSfq0cJnMPAvqV9/bpfsxe/Ai/toi3exI741ONh48mQ/9cyoiT3YAqt/
6LP5iyiL8u+kWu5f5RccjaZEOWYBlfmL1i0FZRaaaGLBFTEFhESEU7sY9iUMEq4e8xyGZNTxqucu
Ew9eVdVbHiUvBoQolhWrd47C1N/IfEJLNMa8JyOUeFQe4BK88tUiSRWFkmxfQFchiMuzEoASs4ew
HQlomeuP+vRxU/Nb7o9fSqKNt4k0/ZNldWi548ZQUBS4om1j7vws/6MNLXbycugvpdURrhmFzJCz
atzmlsLXjsmJfKvuyRg+U+KiHV3pCly/gjg7CuOYVSVIhdj60kbGeGHQdMvZz22imiF/3bINLSwr
P+tBrbZG0PjZo2u/oUsfO+urJeNopy9jHKj0GKXzXHXOGZsFTgWvFh++5PEDNpfwUgv/KmpyXpNG
dsfcwB7NoPZT7OfoPvDYLC15QGsQ89OuNBrItQboDMSuxJvYQ5Y12gyeLTEcE3v80mIM2dAOTHsX
PxtuZJi7MqJgnOVOurl88sqOxXmbX9BIwyRXCpaQzuFg1Nt+2YOoD0goRhnS+favJF8+6/8J2vWz
qOQvfeeDTX0dlD9EyRbROPKsMGZouKpoDdV9iyYbfVV7X8xFGeM6dyDVMVVjJLf64jTBcwZb9TTV
ALZn740aDh7jWsOAEQtLybhF0EEv6bL9KWtAsh2lWKEkw0lWfnGshT2Pui583ssLTKydL6x5z/D4
Y6yG300YVXtS39/H1HqZFnvG82H/iFL8Vlp+M3r1ZxZwB0ZzF31OGgaSy6jk1qenzJzydRKgWJWE
2S6lcfJk99MxZvk3T2DxF+2q6woflqrSPpqeCNTN9qcHsBu7PYmb8UreTnuxRDIfiix02R15wB09
XFt+ur4LKyxpmyLiOB0qMNaQrCfCU56a7bES8qDfHt61fTG2P+MReaZDR7X1A/T/ZnSGNmuhMkN2
w45G+wqoXZkbF7ARHcknk+urlkD899NF/EVf6rI4F74QduDyuPhd1Al2UhADGRHl5I0PdR0vNNlz
8iHJ0p+hbQwnU3zVxZReielRoi7tEkaMW1gUN8LFJrwiLvYR64dAzJ167R9zGH6fPc8/1hVbgsh5
sq2q2BCNwaK1/paXI0l2VstuBPVfrkIjW1B9G7bS9d/IDe2/mCP58YTHe4cUWri+Plv/9NZVLO2s
uOtZvNbLp6whbtdup2SXzWt0lPU4cuNl87Z3jnoYqdcO+tzxipYHT9RGsGMZuGZR9pG8jAnz7VF7
n3oPywYiZtKn4x///S35q0SS71l6eNBwDOBN9n6TSHZFAVqbUIltbDinLFzPw1q94tuQxEbmLcER
Id4N1tWLYORuJEOwn+RSXXNjoGKJmWWNxBL+zfektL3/JpN0YZIAwVBQBqTlv2vKGzsnjY2zd2ua
hYvK/9Gv2Un71vycRB2xYXgLTi2R46QurvWpNtWoghRqI6JOSdf2TnS6g4ye71/3z/AY7rr/8MYK
17ZhWlgB166+rv/0xlpe33UpqyqlbrTx1/TOPudpcDFs98LtA3vQIUcWrVK5bRzL3iGOMr9rAoaW
+8XI5HDwjsFBxU7vphhlfluOn/RlwGzmIbdQR3Te54qkQnawSAQc5Djgdkhxn4BPWI0ksp3JwLmd
jQ+ZUgWK8Htk0jINSX3NWlKw+3JFDeSv5pPZVGfbKn+lbcRsVD0S+Se86LGyV7A3VlwUXcSlFWBP
ZdRf+uapFk34RCTCphPsskuD3i6kBdpYcSE3y0joAvtSoCnYfcnH/ZYRI3KdQANtMrs0XpfAe2PF
h2lsDcdTk07dexlPX6pi6i963zDYhbm3mJXDi+HRkzr1MXVewAsNb3MT/XTavmQvRG6Sy6HFiMS7
6N8dJv1yM4zEjkRuLS/dryDKxVaIafxsD90nZuGcVfnHxm9hKMXuAy36HzPFeCu9/loFgtBng5GF
GWTNtWUbX+Rivc3FWN6aYD1jSTMO4MUgeK9e9CzpsqsGEXBFYHCpOjFgHorXK/Zl21ImVKQULBWC
GCqdH7L70aq4xzZS8kFy269A98D7kne8WW2i3+H8sOoxmWtNNuluChLiBvSxCyJris+nAuCZsEYi
PNzlOUbBTnQvQMye9DgCjSXg2MZOLnoZupatsXdkjLCOFhVDtN37y33XbLYCc4h/pkzfxu1wnG0/
wFtPS2Wn6bRXUnPm5RoTYDMPm9gtX1x8EIVaavKVmUmsIKRdJ3nIkHtttAB6Vja5IR3HuzMJx8YZ
aSBnTWG8jqL4AsV82mi9hZZWTx1OHHjND1Mvv1vE9Bwlm7aZfoqJo3GT9shjsGefHNg34g5GcJ3o
DiRVHkvRkvXpZpR3KYuSgGkt2GCSL5pxaONOFCB73e694cAYUIJuHSPor/anrGisuxwuCfGb6Etd
t8e6vmd4GBzb0iBwrvwBVDM4uvzTBkiJur6ytrCyP4wr4VO10QQbmHQEVEdoedAbbQFhPupDyFgD
ENDJdOF5BM0+tm++PR6zwAkPWkiB3ZmfRgwbckzW58gk4AU7FrvRL07lulg7h2bT+OAERvNHM2HO
zO1nvE7po1M3z9EwmBcrxlKVGM7BZBm4bQyLIf66PhBM2JGU6zrw5sVrY1fHjNH7s2irW9uh6Kn7
zD5gu5SHoW1Ok9PMWxcT85l++TQOsGyiSJSnMcRxivJEi3gTGyRrEyHJzW33kA/ySyoD4DQoYY6N
QeDoOgyf4ppZj5Dhj0I8Ds2yHoHgNgcnY0xbQ05k/sjEyGuXc6eGiza+RFaoBtOF+eAQlCO8io1A
CCDQdZNrakRvilHWyuksK0SM7TT8CJOiuA5r+SCH5FxNRnJO8wdK+6Ns5PxcZHLYF2v0kaX3dFbv
/tLJmysacbZwQUAD1BsEAAXvYo3jp4r9VFSrRgN7Pgu4eP3YWNTBAqOV35XyYKfElxOqGJ19Gb4T
6J0x0ri5LayRpApZaoeYajw0NBtYwMcci+4tasprbkfRh1GI5lJgX5RgForYwhRNMtatsuJP5op1
0yLLYyRHzSNoai/BIF7H4buup7QHjRxuJHr4uF8ow9RaEaecfnj39fR9HASjFBbpenfT1M0vIlK/
iqIkSLAsozN45Jsu44j2/WHCmEWE7/jHU7kiKWUP8U0XqQ2TRqaRDuE4mgmJqK4INla1XhbLrO8e
ujBRKp2COGfNv5p97pXE8l/B4jFpqlkrwek2i8HAHQ032AK63sxHs0FNO4wDgZz9OVZKPXDPZPQ2
4y30x/nRntF5jNHb0ONXGcTg4vKqc4iP6z6rCXvV2vX/L63SRwBJqh/Sic3lCB8SuOghDYD/6A7h
n4IU69QaSBQ79VRCOCAm6GIuikJdK+mmaujZZpkhqgA/YDKQIuXWEzVdKDJrPq7IafZxSSLk2Pwy
wOqfCDEil0b1GantQiHjCXguRfU1bMx5Z7nN4xCk1oVGYwcstNmlLrExekM/1DNhPOOvJiUPvE5/
Dk27C8M53lokHBeL3116qBx9X46nGPXKRHV0NGyfRNcmv4YK6RIFSL1hp236oCUsCFGvHntqcTVx
pss2i0J23+DU0nH4oscXTbCAF0Yuqs320Tx8zOB2buKIVqxT9nKNSkjtuHgaA+piU2DVylc4GmkC
wtdUvy69qzAQkaMtZoHjA9FWZYANg+niysp7sG2Af/mQPFmI4ko1AFEcWM5ZVUOAPLt77u2eaoTG
mrqVmEWJZDw3mKIAu2PbrEhXaSW3ScUuAgroz3WQ7r5fa4jHtS9PbZl+X8wsIE4bQV0yry+Zn54A
jCodDHARtn0BO7qpJ7fTLsQV03lwNMvx2TREcs3TNkC1gB7RHKEEhbm1xYm2WdM5BLrg5WSBYZaW
OUlLjUzP/WRh5u9Z6w1ybE4dIjuBTYYVyx9KacbkA2c1yH6ozOFuGgKW24j59TXjLDXCqjX61bsM
UL3XLCzrI/OAn0UWDfwyWFw1TKeQM8Udk8rhDVSGOY/eflhjZPcohFStUxQYpIJ5aa6l+NE2c/Es
PwQEFRjWrVHWT1aVr1YaQi5QIyp9cOYN4SciNazrkqTHujNbJDnrtVaS0Ap9+67wi3fR2AU+qfpS
+E8Os+oHx5+fKEqmi2VJG0qRWxytpY0OpZ2yZusR+6Fz3FiEOl9q23osmY2RCNSdVMGx08K50M/f
u9oq9zMSRQRY/akpgXrXzK8qUzQfzKn6QaQIkUPlWY1WaZqFfylE9z3jn8bM5mczLB9zjrV2jWz0
kTwbwBB8MQDsH7SyKmV8AYbkVEwgNubpjCo7OM4LgpOUhemmDcvwosUpTmo+TaW/8ssE/cozEsnG
r7JebnpE1lfMkmPiaXaerMiNitLXCarsGQHo69hRSk01uKRF/hwKyz4yuSi2jeWrYfMewev8uNSI
ngBWXV3bZIbDTPAMv2pBrNZW2pGux3QIZFym/95BS7k6ck82hU9RFjnJhZDOV/1xA1feBXWUOAN6
e0hC3z7FZXjSZWUcNURpeOhZ1py5fx7DImAcDYDJNPCrFNxTiCviQwtqf+d5mE4rmX4I/ZTKoWn3
EkLkgSC35CGgqTyGgfEtWnLFtukBBDm5f8gcAuVcD0WmFnq5eBwYgCOfIUHr5O+tJJXPRbGe7k4H
rZbVbbQsXISKiHmcBNScaTgf4iWuHkXU7It5SQ/YwznLq5SyrI+PWvY1K+bdwDUr/B0PIVY3SjoS
zUiy4RZU5CbpmyYb6/04W8Zdux/UQERXMjWScGGXw3FujUO816+0wX19Jdv+pM8yTC3HwupQgCHo
AWE3blLJFkczPRafvZzoSErLsGkW54owJR6wkdg5I3pl/e6USDKTeO7ut24/8BRJ0+RB38080tjW
VizBVo4hVr1K+lW1GYYjys0Jvsh+zBHDeJ1Ltl3qbKVjHLSjso1LZ2uS3LGd3a9rhPidi7c/Yrp6
uDsue7qWtUZrDAdfxepValQdHdH/l7tx4d6BDXcZeJr1tSOOWjGbkL8bw6R6RgnaO0EPc4CIkcyR
XzvyIC/YeqkE6APzVG49QkAedS2FPKmZcPxkY/yR8dim51t/UDnS88CKTC4K7h95s72dcOMOFbnq
ZedlN2xe4caVeQEuq6joE6oDyvf4UxqwPBl7iu04D4+hDB/0faXnj6PZruhb+ZjSk9EDRMPoZKsi
W5Vl+rjQs64ZywZtW3eC+KdQJS16EuOcz0NwMkP7bgWbSd/CahLMN68lwbqp5aM7RVgLGrZmhWy+
wcxILqTxkFcL4ikDxzkPEc/VxPop18J5th0kVpXXvVsZT3UvQKMhg/xnnyFyCOVVn/6RnJZdOTQv
yUiwQrsarG6VllzfEg3HxdGqOIe8ilaNmaDrB8+N9G6aFWUVebSRQfgwNtGLlgr6i/PeEvO1iZWa
E0UlHFaQdkJcNKBrZnR5AWfyccJTcU7q+RGWfYCaIyaoHLq4uRzbbjYfM48liQJgrKXbk56dQpgO
WNkrUqqeSUkGJl2XPcZs0nmv049g3PJrZs0H7JjF1h3EB5a/711ox9Sn6EWjYGn2oUWye5eUL9pq
5CovZeIsYIRMhxYh5D0T6xjvRAZIxQTNsK1rcOiR6zcXJhIEKxChKdPDiDWO5Jfq2tvN/Ii643V2
k+g6ODT0czWeLaMeDkbmzGdNa8hkCIMri9+0iWGWVn0Me88Dvd4GrGWmYIvaot6FUyUI5IoJSmkd
BiFKesREozqtgfiARrCiGYgnvgMn3xo1A+YuXPaEaSOhSYlLZd7DvnBI1k3B0SNrGAwBVJm7eD+2
I0SjEwP10kAEg7Pp+wgL89SO5nGkhb81tDAZ6yAYFHCLBTxkyysZuAwKyRuPP0eg46lCWujnihnJ
h9KU14iIDbpRbvBODmLHbOC6hMA+ADi8G1Xsb8tledBsE11jlj5dd0Laoj63Rm99zhWoaUhYMcH9
fV3kmFP7h1cN+sharDlz9alRbJRhGT4mwzjv/TGpyFKtGecl4ict31vR8jvqLR7lDpDg3WTL7IH+
zgLo0LzUYUejOtn3x4A7B2x5KD0fixDfEgmO9Hp+4R6tmhv9g6r7jnFkE9/W59V1SFgNuNzcqAp4
DKSIaWZvesqRn24703LByUXy5IZqiqycLRYKK1IinrOR8yjJaNTJU98kNY4g8MvsVLr5NUhtcSzp
g4bBae8q+H4Q+SFWd3k50IJPF33r6Nl6mZILsSY/qpDmcanSK47D6pH26m+Qrf9pgEwugHDZNJET
YNq/4WXzvB2CuTc5Dctuj8mfsiT+Yak1TQbe8UK0uMLa6MNfY/VY/6qDH8+HoraKJPhCIidSe4DC
ZUociBGdsK6f0OeZmxCaEi4p+0tScDaa0ejuY/iojPxzeqw1szedHbIOcdrnfCmymzT/1sms8Xm/
Tz5BKgJG8olAwCP+78N/2eeuNTn2DHfL+4wTEYNKvp7NyX9NLbo2YKb2wTIZx/or7GZhZisKOfmg
JRNpwJIF2sDFKEnzKsdMXgyfusdrjafJS7PzLLvDjJjxQ4eyGn8wCNo2zg8G8o3eu7hkVsZL75yX
GM5hk0RnXUP47vyh4IBSXwOKTuHfzPaaODaqFWZEO9XsRDQGdlO8MHu0zn1RXjk0q33sqykpHY+J
gmI3ZK4BXNt9XOWASAZfuaOUCeZYUM49517ItGFJy71hmISDQQLPi244NqOksoqG5pqV4gTrCYNQ
xcO9AscF1XIsrvBSbuWM3IIBHmeQO2Qf5s7YVpm30UbXEabgpencV2MJTjYWjFMQka/TiYHweOXQ
8RHAOiFa5WD4KhTTMIv59ct2sTbm2IW3GRho8oSvuAimFzJS3xCykqNI8t4hyqqbHU/ZXqhqR1D2
1LZdkISOfXZsEfixpRmx8CYja7PlIZ4SF0lo5TziGEVbhe7qNPjOd3zaOABUvZqnNc510FIWcqUt
UZbpblEpO0Y6c+rJoy3qCjEkiakjmNVjyrPSqwtvb44U3JEM2Rrk3Z4cw/tgkBRdCuoFAkMmd001
f0bGk/3N8tf+DysdD0MQOw8puPz836/YgsdQwtz0Dvxh9EwQZEBo/GwMFPoyjA8WOUOewhtmCkQf
Kwm+/mktRFSdGp1W6Hk3pkfANcLNG8kax9xccMi3Zki+evAzp1XYAetp9v99zyAstdz499uNHGAo
bAoLj8rG/Y0bwPlf0u0DT9Notdgb3H24jNTUwfLYYSjLO7/5WEiqm8GgD+QAIVDY57SvUIDCZ+Pa
B6DFhWZc25YIwHyOfhoroVjSwWjss2nDxohDMWcHCj7eO0R28xKmqXeKvbPeD/gdSO7BT1wcDCCm
hJzJ5Om4ldZLUqMDaRJ4aGaN+e7uXXDzr8ZKd0v3gLTYNZ/IgguoVHXZha87T2fOWuO0NEl1k/Ir
cdPPflR8tqdsYUAevaW2/9XvkB5qQOXQ8yTIKYZ2XOtEMwXWtu5A6JE3mPzhUqjiHLQ+YqB9UGy3
JsBMW/JGETSiy/Ga2BIARNFzRIWPUxOkkVzcnBH5p4oU0nnpiJFv3V8sWJngLt8w3JbMy4BTZ+9p
M9H2nLXxTQ9FItiUVYZuXE2hD30dxAjEP7jBfNJL3lTxvET9nnMn75229HDCX+yAKkiR9ZiW4i1V
vKq1xAWGzPXeIsxNdmHKh99Krd7SHvU4Car3gjKxEPCnbbGZemJtC4Vv1SPIWqnAFN2xC3j8lOnE
7KBWweG98VNMwrtWIvZ2UfyLqL0vaRSexxyNEAUicWm0DRbG6ftwPbMBzC7ob6XTvseExhJazxjG
URIxr2FUlZGypuGyE3rdjayTF71BT22F+ajMrTURTwmpAmHExHyWFSitiUYPlm8Mp5JL7vvIC5Jk
z/YiRhkkFnKWWGgznDqI2P0wgL8/6Qa2EweiX3Ckqg8v67A8oBZv43F+jjkATZCtocnuQslgsiJF
WZCrPZH91U+n9oi2g+O2ii/6oxtPha2242tcX8qezwBjd7P0pnsOSJ3e4DRZcRkcWUExWInDgjAD
SSuTJBb9AcR/Z7xBbIEq6U1n1MGcvMoYXbfYtVjffhAsVUCH5C/RynhLp1cApRBbVxQgDWq8Nd3N
8rLgwA30oBMrUmY9lB8rOM92VApQ9x4AkCpxgGfh37jfhggToh614lr7VFdoArIUX4E5zLsmAEui
HYJtL2JYgOGXaGWrju4YVZ/p4XgLW5yBrRU/NutA4EPwCi3knyD7UMHY5t4hhS/CVKqrf1fG14Uj
6mCUI0pshgHILO6Nqr4I9IjTBBtLKOgQbfSuy2TAXclECTzVJwyZ2jgRyQZqYibNEL1V2D+GPY/S
0C17ohWD5zlKoDZ403jqRPHSrKij1zJ8MyNawy7HdtK54UPUoy9jl4MPf6yuZdV9N+YF4aXvYTxM
Fwb6Pvbz7chU6HmNmfeJxjRevbH7Gbdzdu3wkuhaIDBx1Q7QaB7jqPuSBEtyr9rrxD2bs2W/lE75
BuszBlTUBKSuo/VsBY5bp+fqjfMWqd/IrDMyMRZ2aAvXwq2OcVr1O6+Bf1yM/UNUxudqbp2P+F0P
daqGj7VEd8z28O/WzBoL8++P/0AQBCcdR0iHMIDfcFdrbU8weblee2AquF0Z32aLtB4ts2h2I4gI
+oqgOxRqy1Gn69cY28ery6ANztt0mRqaqihhcOVw6kfY0V4taJ1GB9xxLQqL/iY1r5mQPzwiDenf
q0uHspq7FJlwKU+Qo2BMZDQPgUzCnYO5ZudPOAkMsjROhjugYCydN8P4GiWJs2OYQEpqEaeHkjHL
sfYitPDF40gGw1NvU65kq3fpK5URv/jWKckAwqiJVxZLCZHEa7d1NMh9WrCFUZMR/ZdS6X+jMWsv
9VC8TBOi3Vhd90K81ZOR3x1kuEYvucH0s4uNVPEs8+OUVu9ypU3TMwKvwMtk5Hy7wthaiftVw1OQ
FZS7UMKTcl7YNq97rVOpcyfctygJvSoiJF09jSYF29BD/MHOtqUdEAIv3W2aqDibmS1B5xHBRXnf
gKXEDNNtxZK1Oz1mmRYvpPHMdwUCrnBNHm2HWaZ+vouyK65OGKwbuxregrQer174Y7DemozDI3FG
gb5uM0KEQMMEafepVEWdVCpjrRWpABXWNmOXnkld263vczQ2W6utMUsZ0YE8E11AarYilPWBGMr4
g14/6g2qUY/Tnhi8M7S17zVe1W3ZRMi8c5NNV5g/OAtT/YFt+V2AswxZt7U7bWru0Q2zn4wczPxI
csqsGI6RbLn3lF5Hj+iiCb+uP0xnm0f9Y+gS8F7FYX5szeqwxs4z+19GjwmDXwb7iEsSAs209RMF
HKNYIW6NKaaNpzzI3Tz+nNsELUdk3S2oqz27W7G2Sh8d882QBbghqPkn1Q6biBAhzSSGCijSYZ1m
cSK/N0JWWQI9rt3s9t+rNP8vahAPIxs0P5JDiacLfq8wJxOU6TwzvBezs17cfgwf9b8A06gwwizG
0+T888/0X/Se2x+khfDP4fYS0N/5ECe25UM4fv/Xx+v/0h/6r8/0r7+duWPYh8ieKHBpEkJbooLF
VZLurRxCTYIBtNvUsAEAApllfrv/aS++TkmCOUr90f0D76/812vmZP7nq13Sm00SGLdZkHXPVoJp
fqgt/5z6SZliqvNOudsYDwWqig9L2TvPkf2MkdP5oP/EJoL71gn5cn95RNgpN4JJt+Bdjao5iioZ
HpKqGx6mPGBYFlVLf8ExfozUn+m/0C/BNUFsrv5PgVwE7vttLO3hQZQG3Yt+sWFHD0tFwu79VeoT
3z9qMPI/9Lv9f3GNHo3R/x6ftid/MflzfJp6+T0+zfb/YSs9ti8dOhWcIdwf9/g02/oHGjNEUiqC
gaggE622WtMR1+gE/3BdEhyRT3moCXWy2v/Ep3n/cCyXKZvj6c9G/sn/pLr9Uwx1j8/8z3GNKvfx
31ooEtyEJ/k6Duk9ZIf9Jldc45VUbjeCr686Hb3nrsfhc2pSTeo11yzxRnczgS+N/6tz5zfZ+u/6
kLmjrEfnaTGEiyQwqPZ5oQgFqi/XRRJoarvAvK/LcqajZ+aG47lc81soO2tnD+yK9ZL9T7/7/6D4
ImzlLz+V8txIy7O43vll/VYZTF7fTEg3TFAy5ie7HrHighoiCJ7tiF5lO7hAb0EYXORAeqxY/SfT
+rI6Xno35DYEgFfWUb+0UYx7Ilo/5qyCDiNtwHacGJzqTaDuapQEbPGg19B/wRyJoX3XDQ8RpPjK
lUyCxmhFBw+90wZNar/1c+eiG54ShAGaRj6to9G6PZ5xPcF0Ue6foElstEhFu4Kdsvb2OS31TNbt
xh3cdpsX4VZvk20xqpipyTyZdv0aUqkf8IxkiMzy7+DYc9YdePEz4puOjkZiN+3HXMRwPACYICUG
kBzUgUT27PxKrDzZx/ZS37+2acpdOcN+4NfN97pwdgRDdGwlqhScfiR4KVkx5o5f2Zh9iR2M8S1R
dQsCw31e1slGS4TS9ObDAt83dfFuh7hYHSRwaT0gi4yiuyVG7wHaDqLaUueP1Rp0lFvFH2O69xbj
dW0/jd/KySVbuPOvVUuEcGT1n3xIRVqVtdG/tqW7oUgwgPNxBbL/w9PXYibQrQnWcZjtRi63BExi
7Wo4Potw/Giuxtd4KWCkld4v/TakipChKQ5xSGXvU3j4WfCh5T7dBGizj2af1PcvmIZZtA/x/mss
Ti6Nl5IYwHD0o12RqC5YIT5TpQxdGe5p5owbt/U1h+Hl4JFdzJx4kmD8oafw+OZOTme/VxGCJLMr
zCuyIBoikZ6jdf3Bbu0Or8LpFxNVuPYbp0G3kU7EW+sNQG9Cm0BB/5Zgc7rX/KlZkFVtiR/6/SM+
/TsF8PdFrQmD4eKzsLn7n7S60G5lvW1Yj6GeIY6sseszlvi3wkN9rg0NCAe3PCdQWDO7Ze/5I3Gj
10T1e1No3UYlJbnLFBUOxxwOeYaZQm/3zC7+ZM8QQ4YJ1mKM6Xfjib7D0FluVBoXq46LvpabnISD
8jEYMahph0g8E3Chszf07ZsoMbi+MXv3FFn2AP6BPlODE9MWDZ5ofC7Zkq8eRM42EeHNS/2f+pIA
snKelLBYf3xqr/4R8ouaG6iIAo0YqS0FaU/y3V0GpHRp1fCtI4p3r7V2ukDsOjp2f3j+12v01av7
VZTxHfBybnj95rO+rvaGzfbIPYN2Q9OsPBa1SD+gZBRbgBRyl4T5c1JStvddgDF2KJGjqcGUq+jo
SbwuDEVCxJAsP/U3rv8rr8W47VtCLdwkeNAPI0K80UOp3ZX+0von0y9rJ8T12QidSiRAcJT0wrQt
hNtNSbfBNKNqnJdVVbCMDnauiVYxFVAldQiifrn+1DTt6SZn0srXDV5XaEWMaWeXNfecqjydqPhp
RO3rIBr+OMn+hHgXtdvxSh/CgfqZTB7N5NwQYou9j8BdSX6t0jEaBNI67CuJ9t1rCn6Q4xPIOv97
aKXvOq9hqt6inqgYfU+7FlHApHVD2xAM+Qx2kPso/17mBiBOhoFLiZsiUfsduwmoq1eHuzw5Lq45
nCtURJOMMP0k8MsLV8QgvyJ54GDasMHYm0mt0tapGvV8c8oNH60i8T0lubzRfac5e8AsZnc4aqgO
aujbkPrPWjAigvEbFp6XHHRIEL67Ie+sHgTkQ/Ym1uVVi+I1QqZQu7AoWsJdlC3HKnFK1nNQLYsa
mQu2+KV+wn8Z7dLuWqo7UfuVfKuzbvrbs9rujOT0jwRZfSxsBH09PaKMp09u8pY22M1LQpKIcOjv
I7VmKSG40x0gMWya/ZyvjOJd5u9KQQdnlbxUsJu+eRiHzt/OimClD/NwxFiars27Vmd6FVAFL3f3
2LOROwORA8WOQET/8EZ9rDF7b/SbVOdTesK0t9G3qM5vQLAVbK244jnE71cpfLRe9f8RdmbLcSPZ
lv0imAGO+TUCMQdnkRT1AkuKEuZ5xtf3co9rfSuV3ZUPVWapgYoB7n78nL3Xdug+w1g9S62rauao
3pq6onaWXYNCmx9rnY5nYll0jmjKqhltJ9ZHoEoh9ynnHrQHdf3ATNMpFzoaU3JnWeujkmrTy4Bz
JrSjWhnq4JrGFXuqvVOXIvnvKsOKgi16TaxvMKf6IDpd2W0SrFoy5Yw7BZpzoJ0EUY7TiUzrUfYS
apq9KDU76Jb40JRR8i9bN9tAxQGEWfG5igXEihwVGD69VMSdBRbRzDm1zXBwhuKlcImcTttkCkD6
0pTT+Nr7PIMs5eBUrPVOPMb2Heu3uV29x8IZT1BFT0PtliwZ7SbvqJ0iPWll4W6UCCP1TcCFlvNN
VWbVMuogclkdcs25nU/yDtMf7AXGecqiQG/cd71u1rN6uvJmeaiQIevN+2KG03EZtGSneTR1bWPX
zMvRxJ+NN9gPaa//VtuTZvmo0yYuy1xQZfduJJB3g3WIgUJHELUprRSzr9u3jCgt65/aETAgOE+C
v/gOtG9TVjY73Tx1FriYFpo5+D6O09FE8OJ3P2ID9ZeR2tNpTggCVLmKsc5kFovyt0Eegp1F67fx
uhStOxCT2Cf41p0vSkgwZzWmK6941q30OZudd/VBVA5GaZpWr+rs09zYhsrL1HZ8LGuai0vOBxxC
zn5R3QH1SZYh7V+UqHt6r9mGm2+/7SPd3kfx/L0W494YmmOm2zNtTf8bj3rH/BcUy9Su8C5RxDUy
exC3Y0IcT4vfTjpcpLqllTJB+XfY4uG+SK6w/K9IRgcN9LXtODJVFUZC4jelCaXPiRE5dmv0Qjz6
BSi+oDVsGrL8vbH+kc2RdwuHUYtQFQtxzEycAOd4p97MNNG/paEGz25lqwWO0w88H15q5rgs23Kj
0TNApuaRspfqjy4xDJcFY5/3TZ2CqhORuOZr1L0kyPilYsxVAT8VemxIcfdx1hD/1VLxht7yih6N
/KQM0on6Z9T5qWh5qpFUVWc9Xz9GG1IddCkR9NyIFStMPWF2BoaoDEcigMVLNy332Ac+Gw+ycsjz
RY4N2iRcjJn1jK0KXVVHQyFdSKeJaRWXsKXoLohdkSS/ky7bzjNBePIDFqlXYNtK7lTnWj0Vg/wM
psEhwdEng0muGLWV2OXw3pgtKAvJTUO5yUM+I1j5WuIZdrD0iDex+VdvJnRwafqo3YoWjGT4UlKo
0M+KAg9U56WsfxIaK4HmFHvKMKRzEg9E4W7UIaE2/VbPL+SjsANL94jauxRWLKwgxHp9QaOS729y
1w8PYSpHoUVLvuIC1DQRk3brvKzeNzXuQiyY/ksr9h9TRG5bgjEi4EAZTeb+GaQ20rhOnbb1bjWU
epCb2XuJvHAIyBB7j5e83pIBECLvDYsdec1ocWhuQmU44fcuAt2KPzSLHmGq27/XRrw7M53FAgkX
M4XyGOntQ+viEfnvF0Xzz/QLU5dtKV61sExESn/2pkg+tPpsMqJdN1iXmtztHfLtLIZbIL/4veav
5yzT4WGaF1XP1zH5nUjatl0/EAoSd+tBNeQmg0LD1tNDp2l3CnoM4L84chNidDyAzrU9IE5jE6j5
kNnnh0ysFomgxgtLdyTP+2vkvDks8fChymJCtf5lWir+HJbyXkGd00rwbCEcYUnn+H+YoHzuKjZK
ufBG5lbERUUMV2FVWk02zhxr3GHl6+WOwLWFgZ3ttCERYNqjaslmek8/uE4RMkK5RVBOVStZEBp1
ZDvO1c2kh6LpRPVIJiA5VBGWIqUp/Zdv7k+fu3o3NiQOzPd4Xg3ZAfiPd+OUVL3rSt+dGNw+sX8P
FpA7Q9BMlvq/aIoejZbBsE6mH9K0Mbkl2da6d6IBzexxyR8SfXotNMSYapWptZ1r/nR0iG/pc/Gx
wL3ziKCj3IsaxnHuNu16e2NPFQBmjEKVzGnqF7MKmC8pl8+gY/NvrMP4bza/fwhLeLugL5GHgAQl
TeNPW//kTVk62k2yI5Qx3BjuGGjFg4nVt2uL4aKCGVtYelUa3qN+mSmPqS8wJSOolsfhbWTFFqe+
isKboNJBz7AhNKnYBxVL1Sz8pywM1iY0NtaRr7g9oeoGreb7zNLkBkMjCRv+2L2Ahw8mT9zah/9/
r96fzWJWIhmHNiZ04bu692fCwtTrKNAEIXvqiPIWyF7xyAG5cCoT/4FyTmB32cdQfIwzAe8v0FJQ
2S5lRV/333JozH8YB+XLEa6uA3zBYsns4O9P2ZTorh9J+YXvGF+DH8WHm0a3ljV0yNT3MK00OowZ
EWmGfW1r1cuyb8rIYUrsPPq6kZ/NEIZQFNLX6CFqoSTpOffmU2gxPoot/uLY3amrJxkGP7qUEpgp
7JVrKtWTPEC5eXrtPN/Ko7HRvW0DTBmYmxx417C1sQEDM5OHh6r2tJBOjhsOTxb+bniaFGAo3A+6
HYlA6NUWIA2Ab/mT1fL36K54xUVvQzRFcnYUpXYjZ5aoZW3vrwz7yCbxxz2py/G2kcYOWa+naSZ9
+b+7cn5m5Vxud93eRJTufqpznC4z3kOB3boNPbQ/Gdd5R5rwV27H0Q27r0C6inCn8rCmBSlkt5JT
0yYoTeSL0UFK4kW7qg9INRkYlz+HFfXIXBabDGX/LsX8hNIWazWavE3NaDfX9N1sUncoTTTx3MgK
Ql6JInjLkiia0ulOa5v9SlN9srjYNB1mRHkRU42kcrTuV5CWIMKZbanYlWpKfkWZc+0t+8PEcRNk
Uu/epdEpj32xJ50ALbM9EpVbOes2EijU+/g1cg6TxTepSuC5MnbYtj6VVLhAI3Nti+SxjWYbPPle
MG99nvhhGzWSWhdafRWSamZM6LOc9Lclh4/ZGEytDbrFismDp55Qw/eoXs6pOdFalJC0glJ/NNZv
kaAClN8WBTcwRL7pQPF2VPiwgqst2klLlhh048CknhTIsZu1jcV9YBvqHSX4o1IUGA72lNmstlOa
bKUssZVnQN4DXCQckblXAWtJN503dZaALop4RvGEyzIocxd6SlrzP5QfSfX+BagAupsJDH/AIwvY
gMj4UG+eIi0hm2+sNyZuJ9gBiExdd3mOAAOeDRvOI3KfjRkyU5ZWOYXN6ZFosoKAOhmCbChJAJkq
bmwrPTf1ZvtuZFo4SyWHP59tSf2xvlSBlmi4nwn4UvWrKreXNgs69laTHmNaxs+3vrVszcKxw8uC
y5HYCYbvaLS1lF8t1oPRNwROIk1QB4gT9w81ZfnWlvWLEimoiSSDJybUE0B9v/LEoexdEkBow2Rz
cuobRjND1bz4cWbtIUMDO25TaJQ9Tbre0u7TjsGp2sI1D5YQ/uUNpFKS/+L2nNou35qR/SpAyu5v
WYkrmRJetlyYWt7gJlrB0SxV4k4L8Gdxl5tXAkwiKwx4kLpx61R4qC3SQyybXoyb6v3gBwPJIvc1
3DehR7toagjgxpVH2gZ3InXmlWETMK/iKiB7JbcuboReIk77d8CMMf4prq436bsiSasbSkrBRIkL
rNXwX7m7ngijRheY+k91hcHTLcNs39X+hzoGBin7LxJasDLhEw8PgTQ9uKTeYeBVtN3RwUDNKFHj
xyFGr+DlGtSKqmMJ5LEJWhdIKDaes2JOadxNttAhWPwSU+wN9KJiM7+5ADxJFk5m+mVz5Fz11X3w
0/7Rssvfqs2ocuUGjvjIa3VqWBANQFfVW59kOFMCtveIOeFg6FF1qrA3qadrMlvj0g2P3ecYgrVr
PxMJvMbd9T5jTVNPraoM1YoBwcSggAvSxhGE402acfTg5VzVRRCR0XfTSteDaOzPYR3zf4EgGHLq
9LeJEGceRaJPjeh5jk+r6+9nHqgWNIwlCikVtFFaQJrQGSustDL0qNdoySNH5OEVKnmEy099T7cM
cBcxlZXH+jXcsZVVtNkrC5SlHL0oqm3FJg3k985JujdorJh1u3sF6pE7d4txb7fE9VW1jrwM3/vq
sT/6BpVdl7AKqle10Mr4hUBvfysvoPTOegQ+YjfIdvvgjmSHl+RKpF67U9+Kq3Vk7MwQ3BvicNXH
7crvWfPygzHPIYN5zrXS5MrqR7sqa+qdAWFbTJAJLPGOZcq43twUs83RuWI7NKq72ZheoPm++on3
qi5kpmRyNOy1N4C1uoORE88+MKH98TwdWyI6qAGrkCviI9rP04D2lA6PdhDcKBC2b5RjQB5R8tOw
Ju17lHjTbYjyf3/rYtBz3auOtp83CJ9dAwUkawQlEv6YRLv5ASR4BoEvtpX0oMtimOvtFFS22T//
92L8H7lY8pGBDMIN0KYQ8v8My8OEaOboLV1IePBr1Q1X5MmLiwxYFo3q2QHu82PUl5/aAC4tHNLL
xPvhZkRjLQlptoC4+Re1ufEn9sE0TB19ECEaJBu6hvXHFLBMvXmaXdz+DeMkhC8ahi3rm2XPWOPV
kyK/dcpRmIsOyIImnoJZiGH/L5/OP/hK8nUAYzMshxmvx8Ts7yvKjz2kGCsNYOViL7I7POZwwKb4
e5W0N2SxqjqigkIllCk05YCS2R8451B7jFEWbyfb2OiEXqqqSP3pdTZOpvDeNM8BOR1/KTIsMNcf
hY5TO+f5MF7DzEV6uG3E9KFw9drCqKSNQmZm9bMDtZyLKy0lLEo0FXq3SnaLhpjA1+97j9MJJfRF
xW9E4zFJ++U+opWaJG156RltJouOVZ0m/qxN9ma1iZwzwuV1MEgNbktSs1NX42/Q2VArVnV+04ZL
8ESp2hjkGSmOuT+RTdA7e8Ne3ubCfPWij9LWotsaGisiuKsyfZ61MjpOrUdnmhdGa/MNPwNXgsr8
mOm83O6pbnnIOw4mlUphaPO2nC2mFHJpzAYWAbTh+Ya07OdmoivHFeib8pqoHW1Y5lgevlhaPZdx
Mcf3gqA8QEuHZF//RcVxBXSzL5l5TNRGB36BGg9T6F6N1tKQeola7TZfRnFtH9yrmOnjq72hTqJv
dtx95KX1pPojasdM6vFzqYy/ZHOGVvUv/AzqLFEVoBr7+og2o5lddqZXqIUuKh/31jZXqyqKj1EN
cpk1pZadvOAqq6gq8NWVTZd7HqTjOiTbEP7fSamQ1L+WOtfUaon4bY9YlKp+Su7VglQTUPWyOzIk
UziUFFUMb7rGulevb3CjT3tBLSfLJjmm7TzUL/993fyzqWSYMu0e1QTiPof18/dl48V+tI5FJYJI
TjVsJ/2+Zj8MrX1PVXSO/IbUV6uOCjVmrn1mAuphU68yWuNfYravVd95b565/Xu9gguHmCwvff+X
l/3P8xOGENAbYQvDQvb0h6I+LN1E16bRDJhGIRuVGw26sJ7xYX3x2+gIN5BYAdk78O3heellg0Il
G8q7kuitZzGQRiRZ/2rF1Ot4AVdBXJRqqdIedgvEzLbcJWwIIL0/PdRW+RoW9H3leIj5bP8vvaP/
xwZvyZ3dESbTDMuy/+i29L5WDo5duLcRdpZToseG86iS9OwpcaWnC8SXbMt3pX2YZnyOvWE9ZmHL
2EbS+rRFvHYUXMF//7RN+Wn+pwbUZFfVCQ3k8fAsunh/6FfcvCrHOJtI6girV4u52roAbfA9NSGv
9/SI5vueyT/y2WSj7ptpyiAmk3oJvpl1YqMtK5hzPIyngnnyIf8t70/qgFCNISW0rN3uaYohrit7
oSoFVdfcsHVKwQzoDiKUf1HO0Wr4RzuElg/NELrwstFFtNLfl0CUR8sADpv+5JI7d2HaMuKrphNU
J6QIpHWIiYudy0iKBDERWymh2EjuO6smYeocETz/Ms2v6NRevd73L9Uw98+tQC4+VgMIUJx16v+i
aUSaOmEsw5mLnfhHUQE0MsB/1u2CZW+vk8tKHrt91s+4edx718Fk3Tj+Ty0f90McOs85GNjOmA++
k4Gbu1uYSe35qFKceawyo3COoJ+qPaSz55HTltcckkM3+/Z2HLV2a2nReupoEazGSEIDsVXAWhjs
MBf5Vtl3zOOZnpIKdZxDN8gXw/gGlcc3YCl2YBKOPXY5VH50yPXevzpM3MM4DK9QgNC7ailNrkb7
MuzxyXLK6BA2yaXVWYmVm7pEFAatWGwI6U16gtt8l2AyDYy8wkWk2cuWG7keNMOeOV1AuraWkQ+O
W5hr9yHTtXOr5cdWuETwvBXecujpnib+c2K1RLbkW9Ste0NbH7Iuu+tppBlBSCI9etBtEpVfZjTv
PWv4vbL5WjNB2j6t5jiGxyBgrKX6b0/TvqWR9xAPO3fi0TQhJnKgAL3TAtNlcFnFJ6xvhyjZ5uiO
UIz3TyWuuG1tzJuYeCayUNF7atdSZl4n+TGBDOUEayvo3ZDHCKxsyZdzof2EWt6Ac952Xf7Daxx9
U3PmJJ79neH7PnbLd4QTeDWWVzOrNw4NM/LWipeuENsUyl+uv889NuXEg5Afke9R2+R0u3ftRYD6
NO/12eFuXj/GM44Yz2AhHnmpGzjD2RSQcb0tna8mHe9MooGHdUuCAsPMzNrcLemdX3+fyLTcYt68
D2Him9EQ4BGUn2MevY09NmUHHgj1/uphBTHG3+5UM2+GxGltxYr9tSk2dGiOVgYIMk6S0wqcrUJI
aY7jJ/9iW/k8vuVr1h4KlJc+ATxRQNHutfc9E31vMe+XXiZskj+o96ThaEc+4njnoqsKcfeU/EjD
We7XnnmaQSaEPyckW7j+XdSA7k6GC4Mr5ujOpYMGnvHDq8b6tJs80GC/wybfhdXXiMtfRskCpwJI
6z+uRH3MkWDEak8vs4V/PQPp5hrjqQbHLk0BLpGWfTw/OKI/5r79FjLn0ZP8wsv6WLLh2ebd5mGO
JecxTxfEy/bbYsfftc6iGeUdq8lzoFyBXajGSzm31KHSm1p0NdAmZOak32WddZwdLvCiv2+Ybcze
eo6LaW9g7GTWLg46EVgTPGq9CL/nYUMXK5zOzIR3Ah/wxs6oLZsxPlahsR3aJPAxTy3VHhHQ1c5x
NuT+UyT0U+E9atoCnzrEu/QdldjWsqvnrCKjSmQfuqVd0zq6lDTRQnRv0pszx/dC6x6h1DwQbvth
w2uI0DqPMxMzqyjPM66EsCzJoGL+WnV3vTYiKXlKwvC+hEhUA8Ntmn2V6NfYM0mJyZ7WKn6fnfDR
L4ddokOy9XE60UqyvAsbScAhT2EcIqRGX820PfY5TLTW2kX94yKOWvbkt8mPrDY+/YQATkvvn6fa
J/3wqoEB1iHAieqlMva5ifx4fDfjX0b8eimhgCZDtxMGoovcCvSXxHOeyih4EONfvPQZMndt0ux+
HazXsCQjxf1dWVNQ0m7Mo+Pa19t6wMJpupQN5q6+0twPoI1vvLs+6ba+eNFNEkXuw+VZtD/1+lFv
Z6RI95HGku+XExObfR2jlbIJklnyJ0IrtylhAU4YbSd6vT7tOUqVcKh2/ppCLGtfBvpv5QCNecaf
qYOwniB+lJfQv8BE6DDwh6QhzajjFlC2OQGWXh1tjb5+mLtzy4KuiX5yDbLiEEtm4yd2IWLQ+0tn
Rfsgnn3iUC8e35AHCmrqcdnVyPysp9X8iR3xOI/ts024RofReeHFTVZ90SyQp3K4hjZPM8arp1WH
MvoNhIdO9HXFxWKMODnaPvBBvXjuh0VAEHlVtFZg/NsCBVkG8fS+IzB3tLuNwTV5FS5ZEugjMHy1
IAH18DEO7+hBHRujyTYiu6bLQZcUaq9+HCyCDWB+YbKh5/k51uI6Q9MwaXhig6bi4DNos/M8HxqZ
JRdDAZrc3AOX/lLQ2+YUtw5pCGSYq9yprfJDw5xaM9Yg9YhNjyFdMa7aoJezUMOf3FJ/FvZ7yvCF
/J3NNJ70BF9Z+LtqLr7cSUKOUDCnrvc1k24hzgYm88aS6n/0V2ay6YnSbG3n52A6p86rLlyeN3r7
ZmAcYfCyATVvAPyb0Fo6K3bi9x7oBsB1M4Rxlugnd/5t0/yKxbqzVzoshvee+BSj0hNSdd8GXqIR
VdGmL8j102msVN2zxdBdQ9kx02JDbbpbjPI10pcX7KHU3xoDRbs92yNufmw2aAhZY7QMcxxT7VFr
sEl6JvlAuGSqbNibWXMw2mSrF4Bdve5QaMfBGD/6FfSBcHEVl/V0CfX8QTfFT4d2vW7Wx3axOJzz
gJgcgA1YHfxLWLGOTDc9D9ZjHWc/545IzoLwji2g1jewEDE0IIMcmIAEti9Lj8HjkQ1lCd7P4L5P
fvXqZsPZmJ2tJrKXNaEd3SPHJVTjUbwVaRE42vOKA4lYxXtwpVZQJ+2LZUSPrT5l9Cqtr8ogyjEO
F8p4HuYVbtmou0ezSp+H6W4wgAGar6PzVY/lRcAoy6lRBVk6I0ya3qKucRBO1ueufB9K8CgjfdsS
c3kBepE7UFb9ZY7GPlycj9ZzAtLITB5X0kuy7CkaHwhDuXgMNIn/ODKufsRjxIQ331fISArTfyQW
MfTIILR3GfuZL/PuLijq7iCRHRw++iyEfkeCqsYIhFyf18zrr5WgAkEZ/dn03mcTDmdnrZKL043n
MVoYsMTeReRUOlRNK01aCcaLjGcG8BCFc/1jRUGPJJSyjQD14Sm1AECXe/whxCoZybJtYQDRyTI+
+xz2Ddq1bWoRohsmsYloMChaR/8LZSACrSE8z0BRzxHhDGfySVxYhWV7nXoPl507lZfa4VYdxwVx
DKWRIPqJmqPQQu2l9eYV/v4wE5rRRt8cB+OOSTIVUHF+18m16cHDkD0WS9SRsCVoSOclZxG/Gdo+
SZvlvO7Vf8ZVpV9qcyngqsg/nC6/nKQaAzjO/b4p1uwbCXQcwN6cn/0mEigMDBMoqVNdu9CT8dqX
donKt6X08zOLl5biVBRv+jT0ZKvUQEhDcj7BlmrbebQd2ES49dUfwddC2nzflQf1A0jSwsUVru5x
mtfizU3Z0DqNRFv1u6Yc+VYT12v1u36KchtGEPdW4WT71gzfSf3eERDIPNgKK0kj2tKjnI4p/vYm
/FjC5bPTefUlaKhZfyNcGFr/S+4Uz2myCpaDFpQL0r3BXY7MjUDMkdk0UvCPkD+m/Gd6NYzmKYYv
vU0dAtbGPOfIGvdTZ58rA/OO1wbWaL547mpu9rPFKJip1ndS0GwmW8n71H2h2Trrc/kSeyEJFAM7
KWhLlLS/l3RyAwQPgE609WBp6y8QtFv5P6NttlnNbGLyxj1ELMwNNSDmZZcYC+CzukejBew9yo/x
JKY91GG8cQXgb9INvMV4wPwZACrdJ5XOOC6OXn2z2w+i25Wtd0zc8LnpBITvdD2P1UM4zBMpahn3
YMACaRQd+nU4L6L4Eev7cFidvVSnxV23zfWh3noVPjidUk8waqlRaca48afKIMJ52rYpIQobZLjx
ecQazoA4+nBjl0S5Fs2/1SVBOfUjwrf1fsnSD/acsz+VT2ZBeCc9fyznrY98iz2qZKhAvkWPDiqx
2G2rKn600cvrZCUnY0cXvHbumGIi2WPUPUweXVJtSM96/O5g8MVsapEyms0/B52hrZkRjek9CKe6
uFrzWPk9j0W1HnrdDKwOBWQrugC2ByFN67xvGDEHlPBgbTY9sFAYN96vkvLAb0g4I9gzzp/TwrvT
wUKAt3nLcFs0E9Jewi4n4VzhwAbLRJicHW9cvX+xmsfY/ar5oVFt/WK6vIEpjWfOJT6jfy3LAogk
wM8i0w5zRENiypudqyVHIcxt39PXypZi5pWsb3ZMk1ZvfokWCnTrEqFQUttN7biJF85b02JBR+Tl
bNOYkRUHmjVk91OC+sAOC6Klzfq79E7u0OI+aiRo++kOXNuO9jIAe/J/CWP2s80MkWXtntclupoS
UDs38atL3sdSd2civ6ItFGnjUL+ZuWadCWQribi6TzBXbhKI4Jnw7zRQQZsGHeEdapHHoXkyHWIk
bbzqN582lww113OEs9IHyIOmFs4FXlCCtxvzaG+QhGyQlKTVRXxyBfodUebLkemK4CYZEH/wXPVa
tZz83u3ZisB2CzIvsmq5U/rVtUZFrznru6KB5sRWbsLItHZt6U13mBvPCzwNQufaMHAzod8jiXXg
1HbhB9iAlDAFLbrogIBtKqrkkMsub2Hazd00FORkezJPGLsFgBy4DWcT7RVAXSiv3RK+rIjZD5FR
N8emaC/L0oSXZnQvBhMU7myMv2k3maRD6DAJB49ze2hSvPMS8mgs44bpTXUcPcsmJMd9J2YlfSTq
mcWu94+e6f/KYuMywHFA0019jjffvGoFx2KSWU+TQR00jOZ4VMJlEu/MQ1tGF/WZDmKf4satC7Pd
DbBhDs28LsijiZHWIRpt6n4VO/axp8rbzbVfbW+idYU/gOhwJDt03XJtqPAsaH+VnfdEgPkXcLia
ySTOVpntu0YliZU8pOqjrBFn7xY6LRVTAAcygblUxPZ506uyo6hGqBIwAKPWE6iQCYlJR8tlair/
tJc596SuaESycEE06SXc/kbFYmgcmMmOZVPmgyWT2akf02hRpqzdaZQpAeNgdzsgs9LRkJlGsFbF
eJusEYLOADte0MpLYEiSFyzDbLyMvnnMTXSlCgGjN/6u6viXPNT5ytOh4jERBfRXVI6KsGnFOFKT
5g2C6ynytW7XaO2Ezdx7VaIm1aAu4o6dVnjQ7+VIWnmUqXYOfon2DtPoURn11ft1+/CXAPh7mQ3r
Jm5W83lHm3+56cS9ENZQlvDj1D+uRBoqW/N/G4XqnZPbtPViBA9qtqV+sgAUySRy3KnXlQp42no0
39m9zYPHsCP3fMYuXK/UB4xSTUZMY7xhXHRIRPvE+cRM7Ca4UH8kNjB3rB4qVxUODT+BiidrGzY4
Ig6lVSFBAIMsLlDMDMAzBLU4+XsfAnBoiu5plE5jNekHD36cYlzAyXSyhyg5zPNPFZ1iMHO4uUP0
zSK3sMywT6qzKWeqtYH4S8C6zKzMkpCLJ82aqJ+lbogU5g9RdAclwHBxqjEg1WnWJdvWL1mEc3Z2
kQwHzO3hE7j6Y1h4SgqrtUseMOec2aY0iEaZLGoBhAdT911ZyTtCdNZuvaQ+3mT1K5mEgSXYrDYC
uJ2yuazrs+Ok650c0aq3qHq1JL/6/Bn9oPYnNQmI5uaFToSjNDAAgL7GlN1ffWKR6beHKWl2SsCr
ZvSq2x7hfTBHjMlKoasUBGpaQ5ZjsLTwl5iNwYVEUqckJNAwuRA3tAddxDBbzeCaVvsaHAD7TdNo
0Sslsfq4lacgdNdjVMh4O8uBUqk7aCj9vRpIazBKOFB1zHoSthPCGNt0o8bdbyiu8yBmIiQYL6th
h5qB3Xw52vrbCZOShhdgb7/zDtINUbapNE/T9gYzIaWOaW2JAEw267axTsreX+vAOaOIyT5BkCjo
aPR0KPnnOCftXIpXpopHiPqLKYtXTvvCnLZKXqJsn+HA3LaE9UBiU4JmtKCC4OALelJ37KRlB5Td
dTrR0CgZOSmRIXdiwO/V8kA7v1XKdDXRnrksNTZX2Bg2SDvUFhT1ariBTuJ65/IAIm0fDVo42uE2
2XNEvY0jGA/vXdLVgZolqvGXo1cyBuMwaThVIBl5UXZM2kLwwPDcttwxDup7mAcUNW3yTW0Oji/L
uoE+davx1OnlcYnbr67nTmwl9PQE4ZXSEtiOTPblgK2eC3JDq36fN9EFCjB+ORw9W2H6R/X15PTo
2InQ9d4OYVN0hNXC31Nr266p2WcoPGZE+9RHuRJlkcY8JZo2dlc/tTV7kZDU6bUliTRnm74pbdRM
K5vxVMZHNQzy5+5rgL+4lVM4EEjf9MH+5iVgirqCUljq0zJ3XDZaNmP2WRBfS3I//L8OIRc/k0EJ
U3eUnVJ7Uy7o5/UC4omFyUuO7W+bpnTyaZzEXl+1uzQfqI2NpNvEFWPDHoWe2uSttiVitnO7g3rg
24Zzn8Aw9dPDBAupPWYjiB2HAfNIB1mk41dUWR9T5GjbPPPv1DAlTZdnUOOkg3fVp2Gu93VRf4Cf
2sV++72KUYcnAqGAbaSXMDNfCHSPId9AseiiOtD0uj41CNduBoKmiLnwktUoBfpqgelUUCdByame
IR3a4EaWMyPJU/uW2m+IxJ1bmkwbhPVjiAiJToaC4UA91aigpL+sxyxEdrBLdKMco0sDktom1GOe
CmquENssaLh7pTyL0VsEg1vr2z53V45bYi6T5i4skAhBqaGI4xB2nfnBcsadMkmOObiDDmnzxnRt
b+81NTHaEjiclQUcRtfB1sYjjP52JaYvZkROogADgyxYxuaqrB1Sh3BgivhRy0JewgHzhNn+PBq/
J/e1GVtaDK39EyC6y5Mw/Gg9UjgdR+wtVvTGQuVJV5mxIjHz7cZYHHIHfVEFduzsDMeM9kQg0Has
wB1N2WwfSDxjdCLfiFr+ahHqWr+bM/Gg5FXacmCYffSjCrCnHHMWhABt6sjWmV7ICEfEjWnCI95a
PJYz9vhdaP5F7uyh7bPkZnQwjSQLomKviOn66NN2Z7nxeX6qAZ0aAqvDQm156nsRuDx2Ztuc1fcP
CvpLM4R9K36V9grwMqiSj9KZtJOqGnsZzCBwg6HMcu/VG1FjWXkYwk491UhNUGCQaOzY19KSyPU1
fB1kRG1D6xsganXXdc1GCf/SUOY6lbTwEmkCZg9VB5KeOcc68s9qkcTCRieBj4pPW0ZbGZBESmY2
lRxiqxl95uDP056YqDwnVfI+EEq+t5B0qm0ky2xOr1g7aAmjZmkquW1SJrKRadGhdUryr1vVPPAF
RU2EPvpG/VIPp1Ix5WUXEdyXk2rXHlVJqVS7Uxl9T+zhtzpm1K6T9v6TjnLjdvog0OqZYGWQqjim
bjI6An3SNKLNZW0IMnH2KZk5ytmTmMl3Sd9Up5r6BpWUgVz4zxIqzI2eQnIxm7xzT5X+/L+HcR96
wdIl4yFt6ba6LdmU0rxjSimZk/3Ao0iuNkb7dfBpxUuvtpRU2ol1XbgycctH3tiVa7q3KutO7pFu
F2Gwh2enWSl/V2mg0TVsyiglMwpcqpN/jDKrEpjYpjGW8qg+K9AziwTyntRCH+mhsW8i8sW1V4KL
thiLlxnSeSn2UOrGdubeDuk6/B+jckU0/bQMr0poojSIeUX3zWntByO2yZuUtnrFL9JT/IPRkuyN
enKPAAoCz9QuE0myC85+tbXZUo+q3IXqdMltUifFQyYd20r65pGmsEEL/OWSarvT3QKlHVabGKLR
FOfbmU99r07ntR3oFAPjTHB19y57jVUIH5Mo5z6y9o76XzupFYaWs96Jn6RN4woPkzdTS0+GhBam
uVdtStMqt+rJuNGEDBTnsemzT8kP2Mn5VHR3eky7eKdczlJ3s45UO0Q2Pnfwaq0qmNeMFo1UkJpz
ikO/CA8aJo5tsoQPTYKlTUriVLngoYBYEabPJAklY/7KOw3PtuWcbHv+1q1pTznAy3TC7n3h1i0G
aTNCA10IDf1qdLBEIw4jOTx4pH6avdk/uVMoHWrskpEM+im96B5wws43cEhMAlywM34pqYVySagP
hPjbK80a+kzZ93UapqMYMenVUh2PmveaWMRlG1K+qzx76kFTmAelQPEF3r/CjdZNNOcSVIYbBa42
oA1mW+3wS+k8h1j6Z0OU7Sb5SIfG1B8dl+5paseMClrnumTuncoHrHRx6Orqmi36/2HvTJIjZ7Lu
uiKUoXdgGkD0QQZ7MjmBMZlJNA44+nY3Woz2pYPIX2aSzDTQXIMqq/qqmEkGAffX3Htuus0yN2xX
hdT6I1tdhVOHZN7bQ9l13IRxLV4ckBl7ERGGtn7ett+/DS3MxPVOW1+Sm2zxViWp+MVeSs4wowEZ
bX/enoxbaXD7EG6FdtdgUby9aXPpPHnEhtw0QbcrganeCu7+p0yCxPTjVuXH7X+JZqbwcy5ZbNQA
dNM22t4OtWaddC7eehPotC3NFOq+e6pF96wbCQEcnnNTMDVKR1/S9D9aSRk6O6sENOr34wj0roiy
dsci4MYDLFbNzL8TbK3gvN7elX2+nDXdvNT9rHY3tebQsBY31w8Lgtm/+kEbJ4/JQQdXN5sfbn2A
L20nGGtFDNj6Bt7O8EwU6bYmXGKF37VwdbQ2arEv4JyCa3Khwbu4WXEPv5cfa5Wa2Gb2FjmspFx3
9df3eooAEZX8aLiPSKg+StldmAP806yxbvwgPWQfQY3OPZ14tPV06Prm9+03ZxbjUz6RHWTUgveU
WuwmCV3tV/4CEqvsrL+3uup27NzqiKxz4bqp7r4E6ryZWZCvKqqbNneZW3AawBVvhtKbucTBDYzW
SGFG5kW+qbC7YTXg6vX51tfeHvjbBabKGE5ltY0c/S31V1jV2+2LxoUt6hRDPAdE/u9AGJHbRoRF
vdaTZm6a9fmRFe0uE9i9JF00GizkZhlymrTV38fI+7ndGljStE1hsMfwNPIBVkP2TahO+NlD5KtP
uJHIr7vOf2ANEiMjvAm59YJwr2q5S93uiUe+2uTaT7NiS9bAktvvcZbwKGI8icN8plLRgluTH5Ek
casrbp9dOu76sn8Uqxy5J48q1BUjLCIYbg/GTa27wqNNiaggmT9uCWAxHtMD/MbHG87czFt9A63w
fPtRR817sfLszU3aBDoo27Pb31VmuX7qHVcPmtUz+i8/a31Hh07/aTSSpeB9/jv6bw9A7cdUrpnY
uOXBWY9BTSNYVBvsDy07a6Nen24nprMCqxj6ZItu7iIYs1ReyCVuPmabg3M9Km6/rPU/ZGsvMPkE
EldFkI7svBqCJotpWf6LEGvinmDX8c+2eztY+jkvmUPIHwaSd6h51FF3iQJezR+3UnLuIVhEpNkM
uWkH67bq9tPGGiHpCpMD0n7O3miyFOxHNnaFDZzVzHCggJWPYq5sB82Ex3kZlRORlsPzQPvEFJeg
mM4ZSPcZqpd4qOpz5BkrxRgs/630oKOkb+nbTZneFjGUmrdz/PbQ376/zKmI8GpoUDwJutVL2o+o
2hb+zDBc2aDIO/tvvMhfdR4ZT+m4J0hh+NdFAQJ+nJYMgqeLtHxF+IyolGjzMD7Kxm65WEHIOhQO
LsIp1vKRRSKEmW7FUnS7hDyCpPu1dGTbR+5SseXuQn2N45tiFhte9XTjENAqjGcnZ7h6+2W5GnIZ
UlHp1Dmnb6rTPqMnHXzvKm1xd7tvcS7S9t9MGdjBRzsPmsV6gbv+mrTmT6I7xJXwcN16ZkGkx7ZP
kRbcjo9SmMVWJAvpLRT00uOnwJIbs03UHhqHOY8mq0fH5hcCT519QMU96YLeW+Mdp5odOzevHURI
rjdlxh1D0q7C6iqqt0QZzrYw0n0y8CfHPSMfItzOt3pMeMPJ8xntO2g4Juryg2YVGDSG9inrxDNj
Kj4aeqA86qNrt0q+alkdfGvA5cyCCm5deyRukMBt+dGqqAitHHmSKbFDKmtxQVeT4G2NDbPmpN8b
JDntxBB7oQuFyUFXwMHW57uGbPdxZGVqeQNBPQiM2ba6xdYU7UNe1dGOxfEXcaFi15pM+pU4kMmO
K2XMfkdRNIaYsX8Jpzk4yixOAxqYvgYNJDVJgF1D3KJOHHvHcedlUcim9BqXiK+JVNgnMmM9WwR6
kxHlDt90n1m8XpoLoNCw+z6s52DJ+hFBAES7CEvPXAPUrpGKuUqezIYZcN4P7KwxQfWajBnuIrm2
vPjszRmkD5AdT17siiPRin/HcY4QAMAvGdv0nMTeRs4tBKOedDrhbcn5YYllldrR5EkMIoWTrQPt
YcI1CRhIkU9eXYZyZVjJ6qEt/CrozcrbZvG2H/XuLrLKTelEDroPQLC+WdD4M12aVGdyFizkH88c
k8l07yVTcjCOdVMX4bxoJ7fkqR4S65n3IW5/ulR9Jw1vyWBM9tka7Yduqj+WSNe3w0gWxO3fKiYw
ZVtxCptauSOt8IEJEwPr3vpZZjSGxFiFljbVx0jou6I10NmhVHV70bOM5lfbFlhp+WQUHuIRakds
9seJWCTgt6Sbe86Da3vPrVMJvMNzvFnYj3fD+F63xUU5DIdMwr/D1tQ+YHlC63LAPTf4EhPh9Z+e
X3/5cVvtGqGQN+XUegsKaXNND6+zPj+0vkleHWsptm6MHCx0Jyud3J9BXHkoQxgxmw/EiS6wPBME
voQcdzXcG6G5gTeBi8zWfo7101cs4kdW4qgBZ/wwQDOfsa79wXUa5j7wg0Y258ZL0q2PKjnoyhGw
dZu/1VM/0C9k0ybqzkkxMC/sfdbNDhTsbk8q1gQoJ6PPBoxuy0PSrF9Xp9a6I9ln2dDt+OIC2auG
f8PHmzeN+S+aDWe/9M2bxpx1GYG0NOWHzUpnh05vh+yOQZf/bMV/BGIKkKwW8kFvOoux9d9688uv
SVqYfGuXxOnvVJ/MuxSDnblEyf1bqpblHGGObLEOgeNitEVWXdh59N7o4xEZ0LhI1u2ojY4JeFzo
dSa5TSJ57tkCANTBdyAGPn3D1EPUZX7IZv6tNxoB2ldnz2eVRxtK7EOLw3lsjGEz18ZwZ4CGGPEk
yQxof5YgxPdtdRGV/TExwzmrYZ0LtaxIAPZBnI6ybz8nEs8uOlLprPHaL6PYpVRRCEJoOcbyq6jM
ODBrxni6ZLGclD9STDmWhv7IbCw7T/XAj5HOEvUmBkttPdvoNuF3eMoFX7OJ1q6gLBRqxtjD/Cj1
S0loL3JOZ8sUw9y2Tv8WTTU5tS5oJUzlW2hO0cVjRmQnoj6OonplFLe3bKS3roNJrYhMF4NxEu97
b2zvMmb0WmvNJ1cUHZowNvc6045T461piTyFHG5oLEALpwQUzDzLu8IfUPE4fBCVT0RpqxV4Q9fO
SNT2P2PA/2dMCiAH/3fG5Mt//29/k+R/p0zyBf8ok4b3H8/VdewSvml7uu36/5MyaZj/oUfCSIEt
yzIQ0fwvlEnjPzpJbZ6ACkGejr2iKf+LMml7/3Fs0zd8w+HLHMcW/y+USXAgqw7/f9Xpo9D3bm4O
jP0WrI3/w0GwlBPfWuYRsJsM5UYgSzNIVDqPLcvwrkJd3GYV4WPoKUiQeCzb94LJQKCnw7KtrD4N
8FAxGCnX+DrPPsbUiBswYG+mUcgjRf+2SornDo4sY+fUx2r/lOk49B1dfcgn9FXfTl8ayLWYphXy
rINHEl0Mm71mFSc98xx3in0yxdJQeg6cWNo5PF0vTTOHhiEJrco3Vk9CW+npX31Mupdlk6YM/ipN
QDL2BsAWGGoDU0zlbXorvQ5N4jytVVJsMulIUJeHWpQ3wTxB9yK4iUjk4SqWcoSdlp4UWnyWPxII
G1puEJPnXDJnFnAb927bg2uIOsjsVXsvKkL98vRc2ObCkd2xq85dcBXc5LOPBEmP8JDB3kfLh1J5
003WRyy9MHZICPGcHxP6+amv8vfIKP+4PrP2pU1+2rb4oP019+O8uIGZHeAv+WFsFleBS2ZTO/4d
ewo8FN6wjboGpDHub52optzxkT0ShOnP8ENqY/md5dq7xb6czVGLf2w6tSTQ+SYmREBtH0Q2HSJ7
J9XfJBsRPhoMk2cSwpIWwa3lY0+kiUSfrMK0NI7RmJ1SEOBBofrXVsYHQjA+bRJOfPeLN8GhYJC7
uWnyczH5VENZG/ozkPLOTzC1qRkuk/fLszn0S8nktYutx4gM17EpPqVFXGL5mEvjOU0lSgVJoHyU
q99sq9KNq4ynbFynR0w/JoarZI5zUwIubXd+NIXK5Ux1JR44G9k6/pH2WmTsjrohLUKR8kNP/qOz
pOlmyDHdL1Z2iPx7JgmvTYtcGClR4BsSCWyZnToDzRmf8HAuaIIBesUAtWGujjXgFQfsNFEu1TYv
eSpt7W/pZhQeJ+Qp77HJsoDEBISPy6ebLie9ndsg8klm7+Lf7OYui+apYz/ORzTMc4AUWWezF/8C
WA800l5Q+1R82nKY7u20phueVsHPPaP6bi+cES1CxZ1nDSxn2p/Fiu8jxz6MxNnpZCZwdUMvTQ/z
hNyTd/ejWmgFyFCIuJNVUFh2MOvkWdqAqRG56vqmWLxA1/L4VJKHZliMk5TBVCFat4KavZb16aHm
XyAOKvTN/ZENon/pa3dT93A/XB31zkxMpJ2ZbyyzLkPsXHpoEsXkiV0+Z4gu1uRnAPCg1CHnK9Dq
0PHXZCMp3jXRo5/s3OtSNed4rO5qj0jqGvyTkKgQcC1phKmxyySlEfJXzeTHwraLOFsARgeczkZE
O0wo27cabnimoLvlT+4kjKPXXMqUx6mR8i6OM1YhJO8hVXF3VboYd5HdPc4R2gQ0Ww1xr1S+jEcq
/wIqVJGauEa1X9ypwCs5XWK9Mu6yrD+10GIxSZD3aU3kTuhFFBplAZ3eeo5G2zqk6UvHmQckzWXt
Zchf4xJt7bhnlz85XTD33vPg+/1eF6s6dC07NYtgzNFURAk0/Skd2+HgkAFOSoSPuFshm46yMztm
O1gE5VsDNV6f6bvMBrlyJOYrEYUpWZpz4OvFbrCZoIL3QEQ1HqIJMoxtfakUwlNfxttsWq68xRj5
I+9oTVhVhGZRu+HTxbUBPAPqGbI8lGf4Xfu3xWdclTsvSjRMpAvve9CZrRIS/RzpRIT5w6HDKxyv
vxThkSXo2SgHrfl1isYnJhsrb7M0LggvF37wbjrZ9w1W6sg2HirHv7es6dtKs3YzmKO+JQV4VWc4
m2p4aWbRXo0hHmjxup3eOfLsDOb9lDTlHiL8H4JVGTgi2UJmhPi0nyjAChgKqyjOZXXLOTUM46vr
eGGGIoldNeTM2sKHwjGYBbYo/JA5EjNB3nckIpw6oeaJ/pqV7n20uJehN/oDKR6PZoLsSQFKMBv7
IrPe2xK5c9Vn7QNdAbGKCBW3A5rsDcPjPz3UwuOy1KzvjWHnZ+AYsLMjtTW59djMmHbVHesSvxGY
EJxto5hBwFKHVnkMEm50tYO/eH+zHqEjpfwSmoVLk/mL50JtFDXfdcCeHieWd9Da6kpGR4MqmC5y
MPygRZufucwzM4kpQFwnB60WCSESaUL0StTeppdetM/GrD52nGhTb5wmzcm3SRodxDh+pq25czTW
WGPLyJJYBDiHaYWoPEN4OtHodiVmGJWuJK6mRLxB9mwgoglv/vKjt+MXapic5nzNOY6fmtG+al5h
7xzfO5Kt4W2rWnwVFOOgZvgtAh47E0h/keUgD71/9tN42WvDOcud+1rk2Z5QVlCkybGwh89M+6H9
eMhtqCATw69tWxrPrtsdFdDTTYYmtU87Ahds763USrkpc2Mz4H87GG7yJKqRXr/gWQfYoNjuhXZp
5uFo28RDyQzm/ILADmfXs6icF6K7XKS7zQqPikjbnTjHW9xKspibgz03gdUZBBV5SICaqCMCzywR
7I2oa+g/z3Lpxmvk8Cpk0DIyTzpfqRBbN8NRNLsaa9mMnG3Vf5mddsoXGdSmJIMMjveWHodZiYt4
1K6Uotmv551HFgrwH6VvCySkxVSYh9Hie5gg8QKYGbPQrwkBtZqgT7GeKcoSLukxZym6RoCr9tLD
ITDKrAt6G4/0uGDJUWV0H+ncPgP5MkgsOeCRlbbTaByXRH3BjyyPWo73hMXv3ZC2CnFTr3ZWOh3E
Mg6X2YAfoDJyDaoRBXVSNXc9nNldFaFTdQbvq7JwtBmS8KlFkgs95pbD6w8RbPbq88IroMe+f0zt
+QRXn8Bz9LlrhK1dO5g4She1A3vJoEqalCoOxUnK9RA6koxDre1WGQQjWy+xnN2U6E/sl3/sKc7v
K9/69JCI7xlCyt3UoLTgUoWo2V1gUdk7n7FHAB6p3TXJrN2x6d63S529NyvyOCltNrrLqnZeHMSv
1IdD5M5XcMVM+QvjLhY+8hh7KxeZgypmNkRo98DeWRyMJMOv0zH5lD67jIxcin9/RQFCWJSrOnRy
x4PdGfZTSdjWYtfJwY1GdPaCPBIl8EHaCBqK+TVL13mVfsoL1QDUGvMnu1nTrlXSr4J5P5iY/R18
8q2Zt6dwcUfGMsXo79xleXbnCJ9MnctDpfG2akV0rsqFRs+r4xMhE25Z+wEqgfjkqPlSOqWzV9l4
LI1lOOkWodsknd/DRLqw61d3LWTTBy3m1Ve9uCwWk/ma+z+LMijDPZlco6yng1FBzkE6/EV3sdz5
o3FXJ+okF1sdSpTaHYyhrW3pR32onvRIemdPQ/iASuwMkL4MwzaqCbZNjWTHfctcK2/rq5bGd0wM
mCGxfzq7LpYqBLUreHFqdrqNa1DXTWcnh5jPpEG3UiE8aPIvvlFMJw3rg6JVJ2bqf3Mj87a+YuZg
V3N7zuyEpEbLxcPopNo+MvrvdkyhfhmaZAbuHRQwYUhOtcFOyG4uXaWfzBIvUKmrZtvU2jVruuwe
IzNmRyfsRwGEsPyrsyJcitV6wqBadZeiZbs2QbkjMxyv3EydVWbaW9ViBG+XtY2YPEh0tRdOSFw2
pdWcHXc+TjDyFHRFpp36Z5kykwQsN+yseQymYnJCt0Cp0cXT3m58K4g1juHBpVoakiAm0h5jbLol
kAMpQRpvUN8CYp0PDqyxXWTEG8F0lNKB8qFxd+nCvq4omaPPWnnCt0EAGPmzs8BQ0aYF08r2mi30
MSViQJb3xt8eITKYxL/Uo/ku5+dLhhSVvi1PtUvUE3rXw6B1lAZAKIIsGu+aLqJHyN+QOaBe8dXv
1MCmWjc9TZJJPmmp9RHYPgtXIzOLwG4QpENXnb/QxOnzBoEN3O9IGWHP6bTRqjA2TOR7Fcnyc8yL
lyn4NUwHKU8j73duE7M0OvMjcZTXimz3oNfGt6ghdmXu5le/rextRKBLqE0FQ1OP4JkSuq89azgL
yQHVWNxjlhCGD8CJhPim4yCommdmhDN9maX5btBWfbatRpYn6bJc2W3We9yznNOjvAhsh0R0Ds9L
rgKrBrGRNG4Wut30LWrEeJ1Z0Q8pmyUVEmfPOOszi++MrTdN5LnHh1mCagFP+mNrJhNLquTGIPHK
0VjgA42O28FgREtRzXrgszIhz3n2au/CiSHJSwWT/4xMRt5reVfSJ/7YrzY1YjhWJbDfUcP1W7k7
3YrvIpnN4aS3W2NfZIDabJW99gmrfQD6IBIbas8W8MT6HUxs8yF7lXiYAZeQDQSIMmfp1fIL2K6W
LuLkaNIn92t1cseDp6HcYHg6jvbf6Fc2vI0Ti+Q19zvoJfovBzW3ypinltFcH+0Fe3QtfvkDCl2j
wNY5Rm+VLn/nDnXTsrb+yd+UFGdg8+O2tIbHpeNmFzGU/mRU19gufWxv7UnnZrUc7EFxagWmWzzO
LkdxWvFildGu6eovR7M/m1zunDrap1O5tbp6h9QR71TizcE8zN/tbP1oPSiOhK+bCaHfaDreUBeZ
LG0qVCvBK1RI7Kuxxjf1mzFLDmq09oKkN988PCRkNlGCxcvjkEknkPF4HcrMIriNNjTVhwgLURVW
otbCUkDpj/zq6E1ib7nlQy1BZON5VrjwrO+KiHmGfewHXJBmmZDjjrWMjdyQoC5JMRXAPhFeDgO9
hMXsR9l10u09UUL4QGp1GBIGEnjAX2JcuJV0uFp8Brjar0YQ1DfN8s/gMKou6vQu8dYuwmwvkSSc
QvMOlqPft101HHpBvtS6EYLqsccpvXfa+EvYNdhJW35Mi4/hz55+1VFMJ+cNZ22pvhj4x+xoDZp6
kzVnw71X5OVrlxh/Yp9y3ooNhO4JQLJYq/jxnJKcOxltBGv3Ta0xHUnHPAAIW27yuap5/4YunBp8
Q1qB/lWT+tY2FflQOTOUtMS43hMeFSzKfJ8a++pkib5FmPcws+UazOZLJTM72aLs+TYGoDhuQwXL
VNaAnejm5sGzsBQvxl53ehebbZ9vLdshwxYIj+geJs/vKVtxXmccsF2WbRPaatZuw7p9BSvgFm8l
grX94LA4ckX9g0+xaRlAkfJHAGD1rJRp8WIiR2IDjBtfgAelst4LBk1a7NeoeomHMrCWtNSsgSOT
TynjbF+b6hi1nji4fQ6KbWdHywhgxpqDUlEFLBV8cgwW0KXUL9PIr8Jp8ZbG9lZjbsd2jv/ZnTFt
KHvrp6PB9Nm1TiVRKSqKnDPB50dlYzKd9YFEgTgv0XmnIP7tddUVqXxb9idPe6wg4GCvxg2KWrYn
UDLhm1ny6XmS7u9G740tuWpQI00t0PMWrUwc2lZ+HlT8xyKAbUO+1WVZBIBrmuPe+DHZGe8QF7Yb
Mfpq67dclpXXnIe2fAOfCuxZzGdGSU+jx/BGZTPRpvzC7JZdRuGzMC0Y+u8rLFdNnDrb2//DbEuM
0ahzzRgmhq7Thbtu0DuYabArbpOxQQlsYD4zJ16gKnJfvZ4Jy8CdT7XdVieK/jtckvMRYs4T8vb+
Ne9XN3nZ1dsCy1cPKObFMraLmS2B1dYjtrH+nPqEJsY63WYP9331OFzdLmsC9vGfje2QktG8CSm/
5WLetwnmeUzjOULJPkeLllvkA/rqnoqCE8Ql0FoxQ+sUFCkQUfQq9mciHbkdVXbv2SxnnIgF3FLi
3tTM39HC+5+LMWz5J0Fu/GrrT1mXx4G417Bpp9AFsBI6HNChyp1lXxTxQ9TP4t6Zir1CqSNIG6ba
qF/inBmRW8cPWFYJYG2IwlzMYQP6cTfk6OnzVgGrNbs9nXXnFvINqj50QxifpcEwxkuS6ZLYC+Jr
NheAfuOtuwwkOHhI1iY4HQP/fFu1c9jJODq4xn3rcY952crONitrh9DvnYOWpEgnvkMj/0BIU3Ie
e6gWk2LPMi/Tz5Rq5xm12bGQ0y6HMbU1B862NgIYyvBmUy+oYhZk8THPxcM0kyPJxG+zTGlEtHf1
7Pbsa1OaHNaZ0FwX/VvWwPugAyU7USOIjDBZ4+5JQttlPmNTac0dZ7lJTF64kCNa51WBd+aIdFtD
SIFNz0iYXjerWjGHgKtVWLo7Zw4tAllRsafTHr5hSGpgg6M+f+8NBOEYZjMd8Is5vVtemYQiHvUg
6y16N5sEeYmXsaaqcx0LDoFD2j3ZA2iEs4cymzhY+YP5m7kgsLTuBOMuu+/my+B45ATiL+zTcdlL
EC6b3mWsyT3qJkmGV64cyZdv3zPZFHfKxLvoZNVeNOriT6480+0+VjYgrm5Rn6qGNAoX8W0cur8s
ijuj5JbJk7tIdOpe86O7EfWak8sLM3jIF+zfN9z2XyXerNDoKcSyYscmtNjmdfvey+GntScG7J28
z5j67Dq/+XTKLmWkTYlbEJeEWL4N8N0y+YOWQXEuA7cb/XCRUQmhg587qlQAMozdJgMFIkqtoOn4
bWXz9DMim38wpX7k3DpxSSBOtUf8xqh1fYRLiUY4x2gw3hIFtPqSnTE8lR0CiyYc0onLeakemG8/
G/3ENVahuJGOZgYCPAiw04nJWV6exFwMr3Qjh9jy8JiZMaBAkaG8TQPCQJ561vTgJLIfHhGk4G2z
YJbGAuUyr0loWFiBpOQUozbULB1GiXSDjuvtADiZ4Q8jsrBSeUqPWZdhPyVpkPrGg4rSmVkW/21K
7E9dK8FgVI+yF5hj014LWqn9WVz1UAguy9hg8uHBoIrHYjeZ1Z030KmI0kHpoF5wF+PlNbN8Ozvn
krDV+3ylCJR5HqpnmFEM2KEXrpejNaRvprsj7i8N9aLTcGOiyZEi7sjvAfFFuvbBXkx03owYNnpJ
Ridmobt4+BK1J0OVTrvEZDk6s3XQBTmVzap8KR4lirlAq6cvs6dsw0qNsrHXD5OV7HRYzZtpIn8r
5b0sYjc/yYyReVo5B5eU5M36eNCxFNW184G4dqq403HE32U9cZxGXzaIXecg0nxEscwHy2agSgGD
xxCO7Wbcy2qvlVC0F2nsjLS7qyxr2CM/v6ZG9OJwRgVK49G1428rQdzBBJCIcziVe6HlL5h5Vq4j
JYM+ZU9dlHOsjKoKUGDUiBg1nwhRfKeFR3h23dmnJNXR6rQxrz4DpU5hkiNjGKFIAjuny8ygJuqy
dZejGsDmZu1iHi0ae9eYP6t2GHdmmmGIkSPD9vFCPdBjzmYG25czyTJG9MQn3GDyMUWgZeKOG8DY
lkb5NNYs/unCPmMzVTvShNF9T2EXacZJOIAORvyg7pULjxqxcc+gOD00Fb6x5+RGFe/l7+hpt+Zo
FdvOTL9ze8TfI2G96It1JVIGQLnX8YQODNUNZq85xhlmMW2OA3Mh1oC5BNjdXJZBZ03Lo5lbJJd1
B6I5RLdylWsgmtIfP003fscAgVekeTd8zCasxNiWt3y1WT3OsfsOj5qtVYWaZRYAP1LqUBdJf0st
j5tZbFKb7SGiLT+oOizsrZ8FpUkhUJMuHZhJnwIG8p8ck1jHnLWJofHFC95oQsI4bT3eATmtsfYe
bVbmZbhwPLo0BZ8qNLr6Kfmt2zFTmSUlTt6O15Aan9h0RAM6N25tnLNRie2AYmgzQqfxVIGTL0sI
w/bJJVnUq406gPHZsKvM/N2AUnUmuNppNlJyMxW9Ct2lETvvYlQ65iWmS0vLkpIktKdO09DZq2jr
ArQKlxHY5QBTDI/BzDWX7jEq8Ksyrbeiu2LChUFZQQGf34cyj5it6UhCTPGEsRzKGp9twB4gjIrM
f+iY5uvFi9+xwtLHvD8bsU1cdD1bAWi4Tx0lWoR865QarJ4IbuMvrxoEWnrz6k3dizGbblDXJXOx
Cmi/HmGZ1hxzz0ECWWK07peBqSCdOIm8c6+TaGrjU1r5IgXNBnMqCBjNe+WgfVDF0aNEO1VU6BMm
WB05527kWRzd4itL7e/arRVjd163RLifXmW0+PGhwnYcmUPNo9JU7Kc6V1nhiPeGHkmW4aD5/TZj
kUThXj2LZCIuKR4fmM9fBG4hw6CWdDD1l1HEHDRxiEWGH0vq3SeclztZ/l6IhqoHtSsa8Z4U3b2O
OGZv2vJzSawffnIyYCbzOVb0fpE1PM0sNQ9D7P/kzXQ2I0ZWSnxY7C+jqEHj0198iwmf7McnNWcX
zZi5afvAyVGYSRdJapQIFI4jjbCPGClurXcdLZbtNFVQrtfVOrdV6MU3StRAg+wJln+t47JOzPvE
mLGs9AardrL99kZLFKmB3ynV0NClMqbfapKtNqZI+v1dVirz7DYGnnUj9Aq0RMozCDOyoKS52nRn
V+wqqtZHQa9H7+SH00Hp1nuK98CudCqPJbvmqAc32pzE9/wBm2qqujMA1AcsQTAdIO9aUI2Yo9nv
uFnw5hErFsgasCAGh+9uaU/kx0ZhO/U/eac1DAAoSnwhX3VRm0cVPatUIzvM+Vs4fnmyzfQdMQ0Z
q9JAXT4aeO1m9lojFx9lWsMVpNXR1eqkDGukVYTD2B8DlLCta7TMbjk0Bv8P8q/jqHhe89n5btD9
rulsH/Bj7DBTK6I/8QSNQQbYw9IfY73u4ZeTryQjVONZgxlzceuvrIwYHuQv6wXHUJzkoxTy355D
Iaw3veh+KRtztOgZeWYmXK5kfLaadN5L3BuVEBdGcigcqvTEAfPdKnKGkgb9uusx/y8wgLokIpgK
HL5GinBojG9NrrkMnNxrlahHJIXvtkvpXZn1uLfLLAv61jzlcUQlZGt3HnuUBueF3kE/aDCFu4jm
vCRiQBcx/WoW53majALiBNLgkpxj18BZbLbFm+qZLUjffJd5/gMe/Vwt/VtalPDbEnJ14ETz0853
LUUWiOVtkyAtMHVqjAnvISODP7qSOhP8Yzb330ow+67/OIQlBU5Dp+k25r1RF+dMq8pDuhTflegu
nY/ocRaxvpsd0KjDTBeVItDiKW/Lbd/pO469/jho0VV53ltCWeX02kdDqvQ2R6USOG33rYr0w3Kw
z0CgYCCxhvqSd68f3dqecET2aLtoq4NuqkJLpFdBQseGkeqpwfFXeiXgcKmdjHbedVUBVMoTAhyP
v/HHPJyGMQmjEuYKqGe9IPaqrRnUhHWiGfyBeNQMxkt9eoy7xQgm2ySVSIkfZHRJaC0Gv8Iif6gm
OxyLCmdCLnj0WGOwZYaxlIWk9fEGAmbhz82PU+J9i949TQ7budGHxSfp9LeWzi6+h4JwNtDpSnoo
xGMEMc6OTqB2fJxjNG6kmEBnGgWuRqoLEjjOnUtL4GpszQ0t+zMKzQmNBZNwnXcfE8/OzrT5nG2/
qNDCVDD59OVLVkRgqUTlrJBp91xXE8hsW9aJzVpxeuQtNHDV8Axxuu6GGiVnK2ncyR5dDqbzXTmO
CDhZ5bZgIrV1ndjea718by0dZHGaKKBeILfUwL3D4bM16aV3toIHT+JymOYR7BAy1jZEzu09jSxL
qzJMWpr/wd6ZLDeOZGv6Va7VulEGOAYHFrXhTImSKImUIriBaQhhnmc8z32T+2L9OaPNKiOzOtJ6
35u0qtBEAA73c/7zD5Sw6XutEunIwQLPZBoMeiwYOtglqZTwewhdXFrsTFy/Oa8SJ3nORxde3AAv
GaCBYz3HxUW4/ne812T5OrXAQF5LETZy942pxfYrMJ9m3cA8Dk3gItexBwzU9hxwgK/J01qVsfuc
VLm1GuETMCSkJsNzcuU7lQ0s+tA2slv6jY7nGBF3yF3h5iWhR/oqe1I8Q24xcO9hNMOixAFzgT2O
C9sJ1S5EU5Lcpf/sMLIsC5mvgANfMy0HChpBGOqnwYLVn4Sh0sO1X7IkLN1pJcjW3AEpzru4ziDA
yjhAqbXNRTAvYVVMy8zI9wZz6htHM+6NUbxE9YD6P/M3k9Z/8GS3lqfpzKzVfQtWdd+9+SnIBEYI
iOD7xLKwcsPIr4kvlWHc51MvlmQq6XBaR3iDHJfZcFMwQWuh+qy9zvrGaAedhoswpzOeB/8E0pYs
J+/TEHv47aGGktzUnnnQu0QrXzD7+px7uRadst+hmxQVY/cKu9oF9C+47PFraLP0LLyEwTIExREG
EuNoHhpEQaiQgR+L2cXGBR1lZWINp3fJMbfNO1IlqD8LyfJzPvWGwWbh5T8YC/p3VQKtXbVTXUWP
Yp3xmoNkLmE48RLSp6+HIQK808N8JWBMYdJFnmdhWtDRjE+NvRE6Rv5azOk6t5gwzCOsncxlHmvT
BIfzZx+0KzvLIMgZfPR61g9x1TJCN8+tTw5Ro+Ga6TY/KnZhOO+SljOqimXQaY94YX3Fs7NNE+ne
5D6ZZ317opOyG8xlbNgBTlwuW8Y1WlPcSx1oUwzSPA34SbQOvou+OGRVloH7NW/w5MmwcYOl01vZ
bQnNc8yceJP2kuiuchNidK1xZaiDdVzcLEOsLLzzl5YNpOqNVLaFOf1MGV2EXhOs5lEScRjfhn1a
biSzKwTl3iUxgs/YlC8DpCrDK15tqDyB8wnLPFv1At6c0G7iMkXcV5RnOKwfEEXGW9zLvLVnWh+a
aT1DF0Rrgi9fNOf4eNpyb0UWxY8KWmbRsZ2wx9jixbaw4mtL/OTCUDTLmcmaZZjZc+KNn+Cp6Ggt
8y61IdRykn5OhaWtZ6BomDo9RO1+vImDDG590L2PGqg4UPNdrR4Qm1+oxArp1u1GQXRomm5FASkM
0T3FE5tQ7VbuWkc/v8NQZzOU/RO568wbZoBsFBOrIs/qpds73s2ILb6YQfEhP1I+QTVkvLVtFC1D
F2q7RwgTNrzfRTrbCyNo9m6haYtymE8msTlBPexxn4IJKB0k4XGvdkIgRcNqP4fvdgN7YwpRNmqG
L7cdq2qBooCoauqM+2nEdCpAAIPbUJktDLtgi0pLNE/s+QPHraEblIzxhJ4bU3AG8O3ZG8KRiiYZ
Fm7SjLAz7aWf5doqjeKQuPAEOjx6fSR6TyK29EXoBAaknk4Q6SbxMGbFMdB6QJF0m5bM0jzBn8qG
gBxcmjAfSdJivkur/tsoGJfksMEWkDhwm+3I6+srXLvqjF2xxBuEILcP24JImOTzQ5bOFg370Co3
Vp1A0e96DwFEn5stlPFoUyLR0bs8XrYUHIC23irDIvHg6NwQwe9d0VkjDkHlb6MD2JCDFDnhrnTK
D0d6dCYtJouxA3OqlWyvXmPdM7rchAX+8XoBcyTzsS4IMxhMcqzukng+y7rYV7HD3Wme+z6+j6kE
nHGIDrBQVpnXOfsooHwxbRomqw4/Iea8ZlLgLIXIv/CxItBFSmoAlIxMhzLpej4RMshFc8/YI2Yh
CBo7wBX5Iz7v480YvRoh3hJVDhoggw7XKbxriz5bFfbQ0CPJ26ivz/6AgLsOd4kEjMtwRQo5rzYj
6Rtk7OAvpTH3Z2UjWSo8LHQr7z2dhrtoBCWsoKED3Z/tPlRunX6EoVXxjRAVxpKBvScZbS1yAGNL
RpjGDSOBknaxZ4rjGMpNgQf02OJtUZmncnr1CUKAAAF3AJzVGGG62W1FsAt+P3kYHobou+/Kcl9O
oBFQymLNeyIbNUCUjP6BdRdT7O2DAuiUMAjg1QnCfavN677DJz3yozX0wWwdCpkjzr+LgvCovE+g
9wuMzVThMFrdbewzPalK+mk5JmtYtAGui1F+4xoVWUpE85kdeiR4GOvSUlyTDnko3sOwdKmwfNi7
SBdhGjLVTQIYwQyB1UnZ3lRa54KQBUhSc0kbibcHlnQ/sKZ8omWgpm+aPfYGC0RiT+kM+Q4CktI6
5Rhi5ft2KB4z7wyQp0zKdAYwHB+ab4sHkEKKubGoljD2ftQi/KgHmLPQIhbOAMKctB2aDBNgvYk/
A42Js7QZD8F3WAz8M3jn0DEaEpfJGGgZrFdLT77SdMRsSbmudV29DAUUhsQzghv4sM+zSdYyY/XY
Ro+AEAquMzp1QFwaskLHpi6zsh2GoPQJGYrSAYPyIhu4rljD5EJjhFk7WycyWW54BugDFjCTYzP/
HuabsnXk0oigfdRzCvU3wmmzzPci8fqDPqVkeZ0GHR8SU3bzE8Xv/OTh1RTWGGgyM4mhv01XGZe7
CME9AnwtNsIe7sbO9JdOnPILNBVJi1PgErQWO9KG9rLr+n3klu9Z7fOWQOUbcGiBZ40nSztC567h
TAZagUNPV2xHDTfv6JvXNQdplC7devg6lHBTmyz9bjj1LTPGl9SCW5In07vEj6zFyzWY27ua482E
FTthAUvo9t73O4ql7pJKJo2+jxgpkR7GUyO9SeR45zYOHvsc9UfWgL50qfPZUfJjLhMyx3Yv1dDD
PMxKRnoAmEreVyIcu0ERveos7SmJ4g124gcrkbgeGFig4OAbZBhiZe1wx1Y50kDtoXDDx2ZGw4ba
hDvYjCsvjrJ1rNENRrENQDAX75qdLacGQnNluSdpB0+zFZFHPWIhyCn/bSQj95Br3oas+XaP14I6
iNTIo4Zya3+2gzatfTQ+qzAZ9G2oiVev4rLIsEBk59MsR81RdAKZYDgN2FvTNacC6lTXfIhuuHPg
G0HKg3iQCHkjooaEFh1H3YRylb4gX5kGkHiQ3g1pCiTRScznXNqhagheNVy0kS2x1EPr+9jw0mpS
54BynFWCn8xNOxdffmz6O5+kvkVcauZ6Zta5NB0jvY1t4r36qVuVLVsWPLEtsNENb/yjqBgaVxn7
TsV0LSw1UEbXxis9luzSAmMOy0St/ZTT3Vqp/OFaPtpp18HAreE/1UiWplOHr+2A/5ivP3S6SYKf
aH9YaXTxo1FiK2Hd+KLH7QyeSOhYUGbpcoDvQa2s5sbbD1k03wbQdleY0Dn+ePRCVmOSg9hNHhoA
XeIui3wT5RwMSpDWhNRKB4ouabmPAcJJ5AZZhp4vcreTZKpmz8u+xEjDyeAM4OmIT6Sv39k+xLAO
OINRSxowhK/DrZeM4Wt6DfNSlnTNdZiK27Qd0dKi7k6wLZbP2cAJXZbJ00SkIu7/BJ0VQbhBkAAG
1d9EdgeZC7a+ayE3tEqFpa6nEXtR3Xpqm3o/mTB9XVMgXfB13BO1rNpNWngBPVlltXYICu8mjlFB
GrFBbYEggBlssLf7oVgiMAv7u7Fp34IoetKQXO8zWNGzmp0UYT0izJUIc0MqVvBqsIwp2VObPZdF
1u6C+hnZ81ZhpevQUgRoJvRTQq8ajITCCIeOZcTBpyije0fzQ1IAwg+StBh9bbG1y1bATesUvTB6
tXhduSEgY/qmk8yyjHpaKSxsSbVxVkaO3MAUjbgXo7Pxse24gUdGygIT6AL5ezbLp6ZLtqPw8FTE
l0i28bxy++Qr8qjlc4NdylMUHyFO1TwTPxhs62DZai++AfPBFz4WgAVCcj9i6pJyKE0Vj4Rpdb0t
UlLPwoi5mi4eMuNqOUoijig7KgwirOHOE3YoK1ZpBRexx4J1DtYz/ourspSg54m4SzwAuWh+ESZW
3hnQhQtd0HC6dUPZjTuqPEg80O/TwvpGdcYeRRF4Q7U0PIYJJPnSH3eMHfsF1ozplp55DUn6sylT
A91qchvMFOFhdIYxia5T2jS+WKrpUEhplEg9Z2e8CTEK6AUO8yWJCyvWy5cesDG4lfkUw0ahO/4M
B44eM4cigwspzX9RfmB6y5GGscdq9p1DOBsdkQ8g1hMng99F3WrWFH/N6CF9Ejrcmp9abu5r0jeH
BKmJaPNtgZ9zJLAIkb32vY2plbt572mM6BoFk6BV2jUinzGpT3HcjsmGc0JjRahhc2hHbS0EHCTM
PMZloW8dA1u9woiIkaVMD1r725BGRK96X2PR2HcCjqtew+VI8G3ZlsROhi9dFt5UnLvBqHyltPnd
kbjeOuFnqeD1rEtB25dG7xOZVjUv6DtASYsNYv1L6brZzVV79v9FeC4xQ/93Ed7mf/77f/67jv7r
+e2t/vGJ+i5vI6zyP//1D/VzP7V4mvNPYduELes4YgmCiyx0dQPgwL/+ocl/Op5QWjxTBRtJ4w9q
PEf80/QMyReFIxFbG/9W4zmG+hJOArZnmDr/tf5f1HjOr6kytmUblk1YN58RbZ/8S1wbHX3iOFZK
BGcFFhOyazSz48Emazk58RrR2ZRI5qyot9pHEXXuiteOLRo5T1GKZgFs4qw0PGZHMPSFnWHQ5+bF
xrUj1mx6oPWhwmYODOHvLWZm0goUTIEFhlDBWJBjOW4sq4uXvatvZgddka+h8fkxWQzqmuSL2vEg
VZZD7WV3zLXZLmV1xJ/UXZj0hMDuJ68eWfGTRJE+9nu08JdRpDeZbr12XoHJG9ZnhrmtXAi3KJmQ
AmDIMsrwe6smCX6QX4ykuOBulqzUb4umD7Op7/6wLo4/pY3/lXfZkWq0bf71D2EoSeO/JY/X2+wI
4F5KAJ6dtP8UpJjXkZmWmAQsZz7govPSg+kOCYm8cDt93v+V52M5I6d2aTJyWUoQ4LbKvywf8giE
2pO6F7C8k1Ukuelekd/oBKPnHndWiyAAxCggBiqzSlubtX3X4sq1CTzaKpI8zk2WHUL1c13E3KNm
ajeja0eKVkWr2n2oK6jbuGXpCzAeuN0+QkD1KUst/UjnV8eXJ3qJL+UI0kXybFAtDBa075B9smi/
iTY4+5WrvCWSch1pzD5tElTsY6dPuAjFeGFWY7kgNprR/YRaHYiSgLcA+4qZcyYLKV5hBBDk5mv3
dckcSrnvGfalLrJjRpTaInDdNw+jF7LvgKlaLsTKnA6btezW09ppKwDJLGsXju5LwkCUZtU9gZNc
jBnwTf0PS3kEDRXpdJxBaJAYnMENeu26LqJA4lpqdaInNpYQObiDaaUX4cIbU/0IdImn1uaze0n7
fbDdC5qmu0IUD92QH23uTdhoP5QxXN7B8xmLUzOwHlkRsIIYtOH3yycaiBxYuqjHKAr36ptxIbwn
kgz3R2VT1hfypLBjLYyO17eKlv1C2bCNtfEjaHK4I/GXXvmnAnR86dQYD6Pnoqcslq4bOcD+wZfT
82w9hz+We5inaO3B9CisLVaZWtc4zxwF3hBIbXmhnR6y1kBsG7TVKfLcReMau9kqvpwGI2umvF+k
aO+6zjzX6mo6XLeX3rSM3Br8nbABGcitU2LymvhP4FOXiNIJw2Um+bqEFmtw3VoRfZts485ruLVW
EH0hTDt0trYak+ip10mf8Z8bB6/QONO/1AVokUeqUjyApQT6Vw+OPFhxSfuNXnBqyPEooXCYbfec
El4tJ/SzTB2KTVPHt2nEsGSyx2OCh2xp84kTTbNxZx7uqqB4vq59qgQ2j4pSgYANKksyD4y369Xh
N3f5/fvu/ppEpl53eNBSR3pt4QdIcMavWV2WprVN1BUC/gzq4mHssJXL3zyXuIQZ8JapNJWRc0zC
aTPp6EUG5rDxSBfO+P1YFCo+aY7fpOktsbvEjiGkiCh8qhcqGIjcxZP9pMOiZdpETFA783brygld
X8W9+VRG8Eop8yi6f7Rk4LARu0f1XYS67NMcSlOYQnKPou+2539kHpbyNVDBUM7I+frsYawXJshx
J8xVjwwxa41DV2ZvIUAAwkECJFw8OpLsjZKKXm38ITXjPKfihCn4yo50ENKWsTwJC6CGYw6M04MF
cElSz1+qGd7yXIDmcn0znwtLA8LrZLRXf0bgB6V1zaelrreWmC8YzvjpuhU9D+OdReGAv/7+URk6
Ovk/bc22bUoTeTsEbM469fWPt6coD9jJjf/FbRPRHLmQx0px9rgudZtazTiUfhGupXvGKW+HYvyS
Wi1tLbyzivHB1S9UL8eT+m5v5iGNZpKjhAj3HuwrWYsLojFtkUpBAcsGZeg/NJm8ObQ6hma9oa+B
fB1ZAqk3d8uo9bWc5GOTVG9mYZ2Fx5cTNvaoygGZmc+AwWZl8WbYNICJFj5DB3+TeNwuDZlhqCz3
lIjfU4c15AEv4d3bEMo+ZEtsitYQjFeN4LiTPjcQ2T/oj8X0mlsq/ElAPSKQL0QELfujMdhH4XKl
16/MUfFo581xNsWhiLNwDSRhsM1NkCkYeWce1ww5DcJszz7NKswL4ziyr9G1klfVbGzs79jX+LZu
cI5imvZOOe/cRG5JOXEYC6oU+lhCrSJ/zQmaZBNW5yZI+0VKkAq2GKC9EwuBYKJ3ObDk41jg26gT
LCw8P9nNoWDz7zp8w5LvMO7vf7885K8Jjj/fZMticRi4FFqEmf26OvQOaZBWoc0yJQd0Hh0q2z1m
g3ucZ+6R0xXvLt23r0/esg0QN/QV5EP10hWsaZg9XenXC0cY55QNoMCe4/pFI+ItbJGVY9d1biFF
2bo84Az/pr6zyxlUjlP2hrKCHU9njQhCpmMQ0aRL38rWOkckKEaDdzRreSxsVJN62BxjA5aZnnCz
Oo1nrT4AKNe5F/qBCZe2kA0v8JjLYlmYGGUOEFgG/lLbn5MK4VxL17/QcvcmEy/83LQsUWqvEiR4
uYnqrI3IBrj6dWE+F07xfhggmABSy4G3AYGiUIk+3CIiR6Ja21w3Ac0sV5PT7UK2NYcNb2Lzwwvx
/PuH5P2nhyRtwwDQtkwJX//XhzTB3uFKagAjp3chrneEwRr3wJHHXuZvjSzeSsE6azG5a52YFCqL
9RiJW2C1QKnaea3N9E3tzOr7jRnYgXnAJqvSiswXjsdocN99YLVZo2KxdTbanB+AA3wIIu1GD14R
hz55Pviaei2dDLjl+gw0P/leVOOTelZqww+gbQSj/YRu8RgnxMH2DbiTjdyYZxXxU4UznBPPPtMR
g3qQmtniu7SAmt5P26lq8a6rd0K32ILUmdKBs/QDgWLWORzYMAq1NPi1OWSTfIjPLruZYfOWY8m3
AmsAqE/Zs2EO/8gbDSAitTCpJRWqYKchPo2dOOovmkUbrAX9Xcv0ee3DXVxFOqJyaNa0ELfq+SF5
PqoNWxYzUEtHpourn2vOOkx7WXk4gcJI7g8YJ53rADTmsepZgL9/6pb8a1Ft40jCO+p5luXaquv6
487NDQwGz4A9oVvFEanORa+ySwPV1sqKI43LuQ5VqKRWUM1lh7LX1g5jCoskFjM/4Fp+ZLxxZLyB
yH5l61QNYw05paraMxQu4aVfpcgQckf23ujaZ2oWbIKzYNoW2FgEIQKH9i2u8gMeW0fOeSowj6nA
gkjBL6QiUF8po6qKT+AW8VdeB2hGY6poQdNO4w5PiIsi9MlgrBNHYPJWfUwwaFm14eCxZcK7RpNZ
MESBy9oVpynGsN93MUVwcen5WZeJ8iUZ4fugzNZk+tgGVsLSgLpEN4S3uxbr6xwfmOtJYvkY8qT5
kOx0lN+dVZbrauouwi4O0GTW14rV8rgL5QDXFKE7nAtYBYXNYDBsUcyHlPeMuQxs9E5zpIgmVr21
kuCstcFHpxGaZ+9Czd4hjMOrV3EKIOoxZ3JyJFv0RswssYoW+XiAh+PcENtmQ7wO1gNDVJKM1dRN
O2PLVtvYZJkOW30VnYLEOVwrar+nmwDGuanK8UPL8WbUg2I9EWtnjVwK4tx62dQkemJFBQO6hVxP
0cxRVlL24VpBGAoFclXwu0N/jYPRiYkdvkRu+GVm1JnXvqLMcE/sJf6pnDSTxn/MtHjWGkiEc0mn
JXZq2aiVVKkqcxSsOdaeW+YXZ6RGdjusoSCn7nw7+WKKCp6W4PwaN6c+kDfEudxBoFF0hQMYIGVt
fFu4ySXwk4uRZV/tqLqQlDymJGRqx2ceg+Zb5tj7Ls7RSkYfWksCl0VL5OG+togm4+DDp4h6/pBq
Q66d9gwjADEmLZ8jt9OXh4cxSqbaXWXMo1WuUTN9T/x5Dz6PuDT7gtOF1Y1r3AiitenDgDZVK6+H
cAtaVgr67XlnkjJDx8dHgtp4Gpt3J0ZANOS4tMTKmV5Yg1xQivO0MSwfnAtjtkvtyJOlWTtV3fs8
X+UoOkXaXR59VvR2DneNzL5DGjIR45bGXVwQdP4Fg/kLl0Z9oRvfsJV/DX33dF0P0YwUqzTon2H5
4Jl77NzsMqi6PpI0NerRmEP2wgyCMJkw6Wh1h9u2lckq1XiRI/s2QC+T88SjIkC1k9lPQxe/tgya
FoN62C125CTKflMtzXW9qdZ7jItnNGzvtfo21btNZgUbyoaoAVs+iS5pg5zecE8C14oRP2WRk/ka
Izd1167CJjDVouuuwifwI6wEUJLnkruJ3pe/WL5IHcLEkEGq1J33Hms60292AQlajBfoX9XuQiS6
iyjMP4XYWOTQLYJJXTTMijJybs2GaIS83Whm8qKc/ws/OdS0/NctYpaYETdpfsFglfXkEJAiHQp+
DrXR7J4jaVLAecFXHjB4SqfogDOi6g+51iRKUHjiMqocJvuIMNiMf9Vivm7C+S+mj7JpXghoOGqF
DgYkX4vgNsqbb+rPpdZ8hFCyHtELILzDlRfxMIxw+OwaLwqi5q+BXx10qJCgVou1J8cd4YegDl1N
38D1uQEKmVHXjrE9PDil+j8t/5zyDvNifLmTdkKYdWPU8GVK7H2AWV0OcO1ZYUDYcdNBV7vMmc7X
y/dY5XLkLNJNiIPMxhaIi4yMZTZyGi/xK+UhzeGXQoQSHaSli8gRZjboTE9JxsJPDTCTbF41TE7W
1pRfyqg4dnV1tKcbq8mODXRfbAcW0suPTQ/sVNkrtWLVssQI9ehGMCFLXkbQvZ1M7aVsSv4Sv4NV
nMzBEXeZswJxWgND+TDXX3vcCVaGBmkUHOgYivRtLDsYpDkoHPjxFxLuh1R9VAaCPMW++SS5Sn26
RiEvKIh2Ycx2V7Ri/QmVjz7eR9/mpu69M/PYCwiFhHAwA2UolsIFgpbLTXJr/aOQ5t3QIDKIVqZH
EH2P+bhHOvxtO9hLp1SoAY/UV5u0WhyFswbouyMo9ufeERnJZeigVfeltfMEt7eLvJNak4x5d2rF
NHkzrOyZeZXydkku4t0eUM2oneL6kIUxN4gKg83vawbxn5o9z6ZKtEE9Bf35ryVDbmJMMuvMdXvP
5wzXkxWcbMIfMPUrxqXplZvr0Y0u7qIPySVDs8qoMN/aw4xxlnopEehtSTR8qQNEU55NKCbGspaC
e2wTbZrGMm3nhEO+2k4hUOPvL8D81Tvt2o84OjiitOBQScP90wXo5oAHbYnEQ4E618MonQQTNAzd
FcZE3/hZj3IvOPuu+C1BTch0nHvSdVFmiJ9n6TBkULP727KhNhBRerje8+I1Kngn5g6PAWHvYnUG
WkyYozH5svgmc0BhhSK4VqtLPcisHQ+F71qkcra70bMu6kX7m+t1FTL6K3Jqg5zqkFYgtOuerqCW
P7TnqLBJbAgd/rI6JpL4sw8ZZ6tT1ealk2pbuIKEdeifej52M1m70swvcRd9qVNYvYKq+Jqhti68
9SCee5fiQBUAFS+wulGT4d9Ynr2v0+pI9XCsguBcAasp3BT34w3WnkLC4GQsxXSXqZM6sdT9vx5I
9tquujuPTIVFmmG0HnM04OUCUYo/4+nui13qH4GdHlTVaeLBtxAhHkFe9UQ04hHL/3VCVgIpAdu0
pg6ZXP8EH8mEIW0rG0mvAMYTvYURo/3gkGNI8jiHnSouC/IjFvF7gDW/8JQXuULfU8e+xQjscv2i
5oJ4lqQyB7yDk57iOxNs1GVJF6LfWKfbwqGFq+yeV31kc6gxIwoDRuZqK7QiyF11km87xkwrv4Ep
a5tPxOZRS9SYJUBVgWylVhC+C9m0Va/99eAm7YAgmnRcejIGOyr2rg6258/Uu7nnwHKqb641HYFH
NlbSzZoYN6ZkWvTV0NTD9GvWowrGbQQTuGqW2zIlP0mdvYDNSGFMUPMCv6MlQQXPchzvYovtvzM4
1DX81GwtvInaYB9MAOs4IZHoI4xb9bKoM1SVFx6jz6m8E+xEAWPiIntXb7yq020xHnPKqdFjA7oW
PFnAoaM+29zy6xScHANQLlA5J48klCNbAEbeRnW69zhvUnVUBAmwvaEeNQRcmBwZSElu3Vaz/RU7
j36LEOkKC+PuQhIm00Dg3ivk7lh8WD1uv0OgOdCpUNZRUE9e/EiDugNWGJRIlD+gdiJ1VujznGDS
sxz88MNX4K/TByjVNER02ulazV8LVe+ptMtbq8MrjAXgpohco+LsN3zMAusGFv09dGL1LjS+s1Or
N+z5M74Yzsgk/v17jMwihLiGhOXuAk9V1jwTc2Y98dpIaf/AvEUQmWpgqGWPB9eQJ5P38mclzbdK
Sj5WyTe6o1nBzlewG93WMQ/So/pdqooN2W8wnyVU1HkwzcpAZgpZvfZLn6wYJKaDvS8d7YZUJIB7
1nJLx4du/aHI87t0Di/g2Ecst34i4up4CuMy2VxPLVdyKLluYW1SzyTwDmhZN8c7kcuPuJXUWLAG
QhwKugl9hl1UWz3gPZzULb9WU5reb2bT/VRlq/rTKBswBlC3CruJEJyH0a4aJ+kZIMuIfl71RGqn
KB2+sQn7o0P/BCccXmbdkIXSra6HaMYGda2urpWGRgqovRIVSEVfs9del8Z1O3bGGhmw2pjnCSPM
Kgm3mervVBMSc9ZbVXvvR8Yq6+L3Xr57YHpuUO9U8Z3znH3VFj0CEfETaQ4NMvhKKF7VPYIntqPr
uagTuC0o8Qr20KgKH4w5vUupUgIzwnw/o/zM3/Myey6EoS8a/QlPv4iX0Y921xmaqr0sFkRxOyjU
8lpgGZn4bnXh/nrKlEZ9OyP0VQMJVTZpbvEmMXa53srOR6lgt/32erVzTaETqPfUHJ7FgBWMX/N6
cK3wN5+9/KmK2PCujVeOK8GMiHZTu8Fd3kLWnGS58a5vg1biS0l3olqb66O0Q2rSONZvsa89qo2u
AJIcSQEr2Rp+f34JXR3Ifz6/LBNkii1VCtNWB/ofzq/ZFuRO1MDLupgJgICd3zS4MQj9bLXgUinY
KeyUzZjUp2p8nA0wQXsGuw0GF+J0AzkrVIMBhR4Vjr6uCBNXyJGfeUdff4s7uEwz/PIF8aZkc8/j
SQFAqRPrS2xBYPUBNBKWhlcdATpXnGc2SKGkqDyaeAL53f2sT3exB2RsKNIbcqCADwTwmIPvqHlK
ZbePdgWiWebw1t2CygeM3ABVuiLXCv+OBJflKw+imHROy2QfQkJ4TlrjxccBxBtwfZ5hwMwRyBmS
KAKbFNe5h5U1tdWz7obPwQDWhLvC3h7lJUQOjiEmI1D3XrYsnIQoYST+GEsg4En1r6A0nuGCtFpQ
b0wT1dcWRZyznaE70rbX35BHQvAkJmKJ5gr7VvXxh5bzi2G1pbtExJbMgTTrrOD8ye+fNfNFTUmu
MxbDjqOl0X1SSXNVGBb8hAhdd9zMtvQQQnEB+DWoSZJ7X6iQD5dYLNQNN14O8YIcunBdVPE5h7vR
PqXJeKtukkpssTPn2JPbbdchRXv2eUUYWygsPcbikAtIu8Huz+qBkcIR9br0mNAGSJSBhVEUvU1k
eivMV60GbTTPUWCcSRoJJmLUC/JU3YcGTGJZ4osCOwgDgBBJRua0nlK53aXjeCpcoyODVvt0klPF
g7RF8Ra1yRYm+YNC9DQz2BeFcuAsNur/D6N776Jh4fVjbITX6xXh65P70n4tMvsV20umHjir4Ipi
Hz2zfg6xsal6bngTp1jt1Y/XOYOm0EU/YtWkOs+mKvVzEBBUA+4OOqWAcNNTjnL/B0oe+1OPhgla
KPcaViuE8vQHs0wShnL2DUDW4oroKtg5wiBg6q3tmLHpsOwITjtiLMyoTb0XMSaxVjUsf/9e2/+p
LHXp1Dz1SjNZ+1NZmjEX0IMMEmmYcRSG6dGYKUEig57eNjRmbtWHRD+fW/Myqr8cj9xGRH6cGtLa
OQprdK5goH+qNQxCidJbd1VFV0cBSJl2hTtUCXqtd9S/BC75S9p0X+rsYpbe3Tppt6+IHnCq7KAO
7muJ13pIQQWtSiTceZcSmtbmxoM6kbQkW9WyekgFg9HAtU/qlLz2ubAhWSMV8pbM3F8bmetJhBTj
BvbFo+dpPzKPP/r7G2gpTP5P+6KE/2JJSzgGHdmfBiuRlQ5z13AatsI62/ValrA8uoI9RE1XfD/9
5mXfXaI10KDTtoAtO2p45WAzWoT96jpGUXQHGPwbXT3oSTxjd/jcB/NZq5lrZAPcvpg4x+urqqkJ
pALtHUZM1+1MIfVq5MLamNPkU0HwEekky2bE2SL2+11lwCRuEwFlH4o7tsEW2qBp2auxGclT098s
KfMvJ4VlO44JocfwbJcRslpyfzwphq7G9KOHqOtP6d60t3gWUIWI4tAVVA9MA5ZUbic/mSCO9N1z
KcfHn9CoQplUQhlg20FVUWyL3dKFl+hZ2DG7zk5XpeIUwelwSWGdYWNU0YE54T312nXkPgS2vQit
57rt7+eILG2U+OxBKXU8zgQ+WvZZzZvFyCiWQczfLIbrgOaXxWDZUocjxdQcOw+OxF8vvavVv5oc
NsgtqZOorBw5PTXKQQa0bh7wDq0s46yHuwjfiLR+DAZzZ07dxtUIgFAH+xWAU82BKmbQgjz4ZMSM
cp1X9V1YJF9elv5Na2r8BUtQH5rHxE30BMP+P33oSK+xrZw8fYmn1buhVSdmoAA7JIB2iN1ymp1e
MnqxvWODRWTah09JQKVoh0gkUE9ugiz5myVkeH8hHvCZIJrSL6NvkECHv95IvE/AVDoyxaI+u3hJ
cbjWjgpRd81x2TecugpZVQSkjBL52r5dcerRCR684Kkv228FxphSwazF5JzMqTpGyrx6sA4KEVFg
5yych8I9zC47Xm4CBlUaOqeo9Nc/u+A0+jL6cBWQGBLP4V4fr5QXX61S9eOTOz12zvu1ubp2J1di
U6+JG5BYUvK0k+qJWrAETwGOasdU/+AipmYo3bKlNyySa1vmwGVKCyrv6H+zdx5LrivXtv2X28cN
eNO4HRrQk0WyfAdRtQ28TfivvyO59UJHUjwpXv9FKEpnn1NVmwSBzFxrzTmmGTy3LY1FzRUnT3HO
+UAra0zpe+YFkbm+NWFYfvQ7UER/MbngCMRdJd+SrKMey2ocd7uWOaFJ7/LRcn2UJ10h10dDYMeV
leBjniKrK1H6oYb2XJaGqmZ+zriXI55cODV0pRUbFiiA+Id0KFPap7n0PuSwAauXVObQRrGSK6UP
7kuqIc0bPhLULCmVFdM67QCwzPcILkn06L0jcq3qg2XhjVsrFRyb3bURB2vZbrHlB/VoXhaUjFLK
kkzZUxSpu7Co8WNTxU4DJ/VuND5tuOd0RzQcFosC9sqjp6oj+esCk1aynGgwTpQtXoeYONRuQ/bb
CMvflpUeI2p74BeXTpFJTsQ2y+FGJAcPmRG9TpE4yHZ+CkO9EKCv1fx3oQ83HaqRXHt02Wc11WxT
ZDXUVILlqEgelctkpBAezT/NamKccEyBcrDbnAtFEntEF2JgkcLZ9zUWekPgGEthKTfBOghOhDoB
IMIJCbABaLJsTOWz/tmpNPJn2fPQpFqsnjIEibs++psMzqHOj+TEoIYKiRrtP4yjTfVfmnSMJFVT
03QDs76uaf905qdTmpkmTfGlXLyTxPrTrOOvl9W3bDrI8l7OXqyUZsWwhxa41SHkWYrxnEXFkTS8
p4j7ZCwKNELFUU6yuvYL3t/VovGM6wL5I+t8rTH+I+eukYMjObSQ7WT5rMjBlGx+VWpwmRdyHCpn
TKZmL5hBwvJVdXPVqtcoILpc/qJ2TWz4L3nnDMypuvkuG7e2Ef2Wg1P5ClyhP6PolHvA47nFexXw
bMtf9/tPP82OvrsGZFFk63zUUrcYJUyHAiAQU0TXmhglsC9x+5UmJrMFxkMBoPWFh3O1auct90Rh
MRyXmsWeg+HjH8LpghD7Y4qbT5Pe3rIaZcev+JR3cW4i0AtpTmmT2D9aYrIHEUiAf+cojxu9evS2
OEWlKBu8oL4NFgvH45OH3yQWdnX3GFEv6oxe0+svOsAcOOWcQPbx5CPuGgQbsXZOGRKrKYFAzE8N
ZfIpF6cwKn0L3eVjkZKfWldQWMXO2qhPpIA/a3a8zebs2juTvpZdEIUb8HFHOLR9uKmhQcG707Rn
dQAhI2drj5bRY0mEgi1RztARvOwTmjQHuuSeCrliyW9Erb7vH4hwlVmrLFuj9JwCeBSNe054VGWR
/FiMcyaaQAaPuTz3cRKnI5Huwoy2/J1xHZMWJhOy96XnyZergEvj2fAYaj1GiZocJTpRdufBKyRU
wZFzIfnmdSJEFg3lFW8lcECWPL7fVs2LabCKyXac44afqJ75TwcB3FXxWBr/DKNrxng8GMANEYN0
S3ntEoj0zGIf10luOw/ZMRSSS1wy8vybJpI3/hhNygZRkii/tN6iZCR4llAAdqziU97KvRrcGu8u
z9ryxc0t4zN4D9RTCdwqcg0Zz8hHxECSaI8qUCztRwXmZSnFAy1Dumo6gtW7PwTDqcA62VCtEW3N
W8rk+1L53qE8/Gld6bQE6zBTbvJFD63zQoYhLVvrg2CWz4ltFt0QGyRBAhRO5k12D9UBf5wKBpjl
9rEnkhG1cgPlx5/ephU6C+8kX37myVteiqchpmuoLPxHNwVFGHwBHoDJekZq/ZBZg18/tSa+9cfE
kHmKnLekbnY1m34dD4T0gOZpFA6EKpwL5K2zqxzq8VDIJurjjtIYps+cleRgVk6wWrnrPSaXLVZS
TU12Vc2RS46BZfNLqiOCzgDVAhBUipMfvRrbaK/QOxpnL5tjckOQYyL5/WrFmYAyZGa/HZLnJoiS
hRSEJnS79ZGYATkMfWwI8maW40WXD6+AU/Rokg90rpmwVnb1KbuNj15c2CafcqstZK0/xZs5Oafg
COc4IlNco1ElnxxR3M28O4GxfeG0tE6gGmkgGpUWuTC/VJ405S9OGv5S4uTwu4FZzH/LybU9gmkT
9bjQ5FohL1wgb+FHB+kxH+0MfW/o/NRDxQ0P7d2u7675k+7wV1Gmfth7h5+WBdHhUWcVs7HtHQ/A
PhZbAKcAZ5L+exz5xa2JNkLy8Qv7GacZBy8ewIr5km1LC0qAPkK+SjD4q34gP5nu5LL1gLS0eFtW
sseYOBHPjotBlNvlMaKt+ugnUQxVxa+UO7vgcCSvZcrTl6fmswZ89VHS/X8biMvJ/v9uA3mC69qK
TuRfX//gAeGH/nhAPOKTUCh5SEs9jxGWgXztbxYQ6781A+8H/g/wva6tGdgzirJpo//5L0v7b9VV
mXtRYliaYUv10/8JZMICAv3Adk3bgHnk2Pb/iwXkX+oYRomuQzYINhCVcCdXquv+UnfCUQporhcc
zvNh2vbI4wn20cpFQ/IDjus2OoIWM/yyc/o7S/Q4sNAmAwYQt4XA5MzzdCZjDYb7TL/sL1fy6U8F
+FfjxL++NotuoYbZHcAj9jjvn05Saq4AYCtFD9SrMlALgDazgvapjib1WpIEQzWj1+j0jQRUyexQ
0/bKtmhQyHsTy2qvomBqO86vYWJoq3//4uTn9g8tDIdxrIt/ho9X/s/hw/vrhSPkKS4DFZ2JV80Q
ZAWZA+rcN+cAhtp6+hhaNTonJBmhTR0nEg0U856Czimsl77qy3PX0P4dTZ/ICg319j7AR/RSBjEx
EFpd74wav6xsqu7GqtGWYog67IsDvZ1JFZvMhJigDPbeIKFko9Ad6ucC6lOfl/QCSJQxtCG6PL54
Xuj5dF4NZEBoEv79RXicZf9aujv4kKg3VR2LBTLqfxbhGWVnwyw2ELk+/mo1VHcGGd7DXL5FTumc
G07oWWY+615ovABPOmh57e4gxBFbIt9NLtT4BEahuaZJEPlWpN3+/Su0eFD+8WOydegdpmbqPEye
Y/Ng/vVjijvbSdC/onzpLSlaijuSy8PyFFbmjJOjMf3KoTcOlYNLG5XnPIP51VvaSAwNKOwRRRBH
RNKQkpmESkh6MKLHbjrg7rbuUZx/Azu8wCh8It+owSU4OSdLYZyFkutGmsgmHPLpEDGeIYsoFBf4
JpgprGyViEzFWF+ER5HMNFTjxHhRtWI/Vw6JhV2r70Jzbo4a4ZuhkWnfdTSj0i76S4sdy1WN2Acm
O68qz0puXupFW+J8KeMSfSWMLn82Opjx/+FS/ssdb3MNuZK2yaLFaiUv9V+WCnM08fHbtIejqPlJ
8dfehAXZWEiO1DxpZAxbTxD0i6emiYyFibIdHriQ1pXh0tmCjmRbogDykLMFDUNJtWxOue198rMY
DqapOaVO9A3hUJy0UeDE7utmGQ4IxUsXHlmJjPXvH8dgcIm8JCswJo/RfdRbUuOa7kjpdcmCAdFz
bD2FzRo+SgmNGKCXHK33Rv0xO1AJO4EBbR6DFAyL3vq4DGLCyHaqoYibYzfXvh+LC+eYezwDW7Ch
TZ0jUfz0svElc0dtH1pdePwP1xfr9j/crI6uYhNUddWx0XbQVrb/ua+MnccbLTtlGoPVdxptMl9a
7zyO+rVODRNvDRU9Rz/IiC5ByXrkkSFyDiBOYBw9xqWpwuKxjSMsPvRa3pJcmPxUQahzzPgUSBKI
WTooM4d5jejUOWUCTnWnKfqqr7TvJtSjpTVOsCIjAoLlgzzrwQd5nmvHwXoya5oCVyHdkJKKe0+d
YDBWXnO0a9BaEc3TIKmATWoaKZSNfuiy7hmzP24IAo/AR99cqdBiuKGnymetzva2KnUyKZrkpWlh
81f1HkI6M1CGgJYOyRHzcFetce2tGwi2oNybm6OmpxhI7UoDXWJCJ0PsieZW3KJ8uFY0qpfTXNMR
F9mKKhQjDFENScJHlt3TCByApAsxU4Nns6C/T+3MCEWkzd0Ba1HRf7A9JwBzreFQ6eAp6sk1t/uv
km5k3m46xL14erTxkke/gXqbrxrFrJNraBVN6wAo9ckldxsLSAw6tMc0PMRUyX1pAX8o4BJHmZES
oimKK8NqXXWTm5VeRtxa81PQS4msZnkVZgq7WmsFL4JVQFspCti9xnYDUv6oJVE9o1tRw00FEHnI
VQ8P1HRJmd5ekqr42xdLh8NBzXahTim3Tp/P77pX7Z26i2Cc6ObenIGSeQgib4L8vXUHPODiTMDg
mbhbR60U3raocbjRsd0MnRVvLKwMT64LbhehmkCfOv+OMtf9OQBH1TKf0RbscUWLLo8vXhswkSFx
CQRHSNpCT0hbHoQGeXqmveYX5Mu8CvCSgMwvz2U0LKoxNX+Z6VsFIyBaoLzepeMU/qyC7CNB//wZ
W0DowC2Zr0Eegyc2reHu9gFxZbF97MxCnFVykMdCyxloK4gNKw+XVbDXMhOTntozgq7Gs9bb+ksO
1DObjQP85f6pVdruOYanipvbfEvryo8h8Pl1bNSbWqE7pDjeq5gGZ2M2c7Ou6ijC/DFiaGyta2O1
86VvPTxrY3lGdIjDwCJP1m4Yxhq6u/N6UKK5i5Ani1GYzehu/G6qdDrtE/gp7qEXMwi/Rkd2bGr9
ivMieTIMYCih0nt7+Pva2myb348/iYQs5T//oQbNVcCOYMbFtKkUhrL/80VXzrUR5hFrh2WuCMB0
TnUMIDJzimtXxlCsc5Is9K4GM6AiUiwi782D1Tym3lqtWlRx3rwvLa8FQgfavgygeptQGX06oD03
9hjCJYb7vHQYpB7/fMFcjJ1+WYOPxMrI2LZrT3//InR8OgRFU0TVfDi9CDZg/YZ3+Hb0N3kppIZH
+l7p6+AIgNOgwW/2B0dn/Ewf85qovEFcw91Oz7pg53jma6xdlbj95eSMf8c4vRbD1FycvLYPVmri
XIq0o1Zr+pfd+5CY+u+4dgOMozN+JJMHYNMYanqsKtPaE+y0ePyJuKNgVZnT+NSR8qQkvbi6Rqwd
k946lfz6a1ubRNy27S5O1Qh4zhT6qTXXCIJKfat5KGdyXFQccPBk1sxG4+heTerIBNCcCETEQYSh
ihIssDmgqWonNnnTtvue0Kq95vbTVoXFgZEF9IM1DzeRILkKW1PdjOTvZl71obbDL60R37E+iAt5
bO1KswpOj7qa7WuXGy+ocv2KW3RfjU0L/QU4gd1svFEXt5SMIdF6N2DFt8Igdwp+RPvUh2r71EzM
zgBFBNvEKzx0U0kIFYvMOTMhJDUui+U85T9KNuEjiVv6Do/eWgVyzihaqrXxafVx/G5ZkjtukxtE
0B0BG0MYvWe9N336jdEWzxDCVNgRJW19+cc0J50Z2J5z86b4V9/x6eXzvNHyMdy5TKHUvpoOjy+d
4+gbrayzVwPA4opg5PKIbK3F1tsImIpeDXZwInpvNDhYDGZPRHEceRvTDb5U1yhPjNA46dkxEa0K
8RRQEVUi1ThSTY3Z33RnKveN2VYLNCv9TYHrRucxe+stu7uRF9TdQARNqxggEq1xhSgPM6p3ZI9b
hylloF0nMDVUDp8HPBMjgk+2aw+c2AHYG1NERf7j48+Pf3LJXVi4Wroeyy58yoY4JseRtxaIlMGw
+dYYdf+lJaJdu+7gCz7SIWz0o1WZJCmD2vZzDi+rwNX0rVFz3uTp8MiM14plQ5qtX8F980c2I/8h
iAwgdB3BmkAutyfrz9lzln6nTIdaro7rHtn1iZNOQ0w3qvmgcK7KODtX2ROVO93Px/tUwwr7gSsb
rygLHIEv14ud5jr3TJSJFdto4DDW9VAZL1FZUUQWHRAsQJ/esNc1q/bjLCM21nGLY4+9Pa+I/lLq
vDzqasECOxE7O0Cqeg7qGjpd3CdA/KPAJ8ncI6Y0hEZmG/U9HFeTbmg3xSrwlqxz1nbGQE3Mox09
z015ZEvrbwmmvA2iwgaXoHutxiCC/TgUu6hGfF7PRrcZvPncVGp1xXR3EHbXHUmfXM9JWH3kfbq3
+rWh9y9TUbl7c3QbH6ZP7pdlzU7sGtnZmR3CIpWq8KN2unuUCyeexvIWFr/aSrPfUnOG9Eg3/qnR
Kxz2uSruisWopRjDn6o1NP7j23OYS/vQlqcPMXx3+NSPda3Xd6Q7n/R++qPXxs29y6HtoJBcUd6U
fueWV5Uj6aobkl/uzJiqMy9JMo+XurWhBlMis6tUUy5+zIn+0yBB/tmwwG9Gpkm4aWftxdSfm75h
LgW16uTAUT82KVsXBQg5nLUfDs5HnLRwWXTAQW3RPxV0M0jPU9E6lgVkm+ZmspHuOaIMZ7Q6Ed7B
9Kh6RMNKVmJUMTgc6Vnr8T0h/5VAAcYD4W4AbYp+iSNiNbex37sXY+i8ZelQao1kCwMhik+qx9E0
a05DlKQvU9ufRF9eBSlp9BtIEC5nwx8DnIdlnb4mGnGvguoaTw/AP2iWdzsxXg1YAQeuHT1q3x4Z
/iRZe6jNKd5XA0oA3+krkvWm6WQkbblm4pwvxrn/9vg9YdjTx0dCipKDTw3WwNgpflsTwgtBpwqU
E9KCtadSEzpd3h/txknWcTtO67maLrbLgdmcCUNUE3trdqYPubnYCrIFU6J7/VFYe2T0EUuDN567
8AZaO/B1j4gxDSY8lEXlUBnuuCnLi5rR8IOAfs0csJ80D4nNoobBqjGGfcm99RtTl0Fgyj5QSdAw
NOhkHO5WU6quvLlmF0hxDqrT9KmmanIDIqSARzPLG00A0FkqWb16yUvpouFaz+jOKqM6tGnlt3rg
7gmC58ymbjw5sZGRV5Qi7IYNgcjNoY5VmsnWqqGcJ/W5R9k6wpkF+7VVZs0Pq7Jd2V73aRWes7Ty
7Fc3hWfTLuPzyMEMzlnh62Dvoc+v4qqxlnGrIrvLfs5etVLQ4h8LY36OQqsk29nt4SUjQMUStY2n
7NhNKXJsbktn4m53o5H8pGR41jrQzpb34bC3LJq4ApTlmC528/ItySLIkJ4CoyDiGAPuaTE0n40B
gDe2AsCl4oPKehFkg4KCQOT+nE2/vAm52kBYSq5qr1buDMgEY4BuSnXqVPeKTx8puAFxNkvyU5h6
J/LeXpzWIKe5tIJNLZILeGhrDRnoN8RBF9IgRJ+h4bQ2aR9Y71vyJJP3eFLQkpRWB5py3hsuAUAm
JqEVaqF9TSqJrE17poADvsIfg92cYy/LL3iQGIO6G8514z0v1E/1peO+J5txhEk8ky/AcNRXIzJ+
q3o+ngLSlkjJcwHSCsKXC/vSwcM/uhMh5GYyf7vutBV2Hay1WrgrGx77ftSK9YQmkY4NJRRpGlll
pT7BgWQptMZNmyjQUkSlU2bI83thsVy2u4Hh8LKoGnjNWaGek9Q9Ca16Jse69u3aOFtVV+8zGoZd
z+1sNBD1qn5aZ4VGp7GYCIrASOCw1KsMzXGS4caapl9JnG700Bp3ZmsClqhyNhGvOQijNhY1h8nE
UModXb6XODefprECo9FJY27pMcgkzGKq8dUKOK3Fs0NUxDJq9c+wpHte15HN9JLlNJzoswgEJ5Pm
7it8VSlCvK06D+jdbPhcISVmNleYEHm3QRYuK0O4Ry8nUmLWErJdLJijdrPP877b5BWKPyXw7h7J
fOgvxU0hkw2jBIn0bv49zAgWRegaSzuibYejbIEonsAvaqJEIXJkUB0+/ISHJAUNZWmKP7iRpCVw
C3ssR1iaIbtpbN52GNwSVC8HuyYY3KrGbdOz/kedWm4cT/mCNZEtC0AcHkKnQyYMNFXeMEM5LH7H
9BZWDJWIARoJz0vdI5CSmd3AOAShGVyLyr5yqFJ1pfxyTfcqx8t6mb3BP74m4OQXxgh4Fk9osZlc
TiOuUazmxCS8M6MRi6EaCOVAMTUTBTXXLs1ARIRRX/8ovYGtkYKKe3JaaAROLIugqRbOSKJW7HTp
iSCpYc0xyCg9om1lGFYWZOM2ItGwBrXBglDvCIkRBEfk5kq4ZyvJEQb2xU+ERbcQrOiimDli2wZ+
CrfM6QvxypcYzAj+01ajUeOMN1TB6ITLGgX6UivLYylmlohCpqsm+a6X/YjAjppVShBQXEb8JtsZ
sM3XJy0J1O2cpocUmvVuGvjMAEprW0O1EEUBSjSbsNgbrfVBU6CUSexCGwHCKVnnt6GyIzgDd7Hl
7UIR5MBN5m5dzPm2soL0VmChqrq31A7DJaBx4buzdXUDjskh57jlqBfWytUD6lsrplSukbEHGoOl
IQS3EQncvrIRoY9atSxUrkEuchrfWkxoeQ5CFLQjig9Q8JkTrwuFMFcyzzBixdkG4xZ9dXQsjQtS
tlMbPoMpfkcYEPV99Y3/nOdW0X0b8ilwotLzK07oROnkO8UAOoxwpVdWaWj9muK8XlodbmaU8G62
Kxvm4YF9d+aIEmZIRoBk2s40cpKIbNevo0HfdShI9RQSP1rSJdPmTaJyfu0iEuxqwlHcyQt8OzE3
Oo2Fm1NN1xDzBYhhxq65zZKAZ9UC4sZaNsTrqEtOoVmPyygNEL4PtNitmq3IVcs1jol52ZbkDYSC
vdtW2l0qqFlIq2QfM9ESGGOH266y1+Skubj+gmiLc22n0QW0bVJc5bgBzk2wT3pwcyBZXgYNSqOY
ATYTsbZRozoFo1RCRcJYyEz/1IgN4hDhDzlXfST/m6JAHGgN2Sfawg2xiUAIdFQEKd1gU632rRtB
2NVA5Hps8FXBteuYPRsuJRokVIIenHjlqjNbim4fZ5R7K9VAOtponIzSTp8kpfswaDwVbuX6WtYA
qzNLWLBx368yeVdixh7XBEwy8O8Ppp59FrEgzqhQeAWWTLOozVNklqu8Z+bg2vd20kyfYXbHAwfh
KYiWgPbXkSUXNJrmpi5Wg+Fiz8hlfumbbUXfquJ0qzhun4FyYSCtX6OiCxYE3FdriqSVNfEJW7Oj
bUO0nYoesjUEJ5P9wcfYvnXbwdmaRc+OaRXlOrHUb53W16puNBKjbXmsU2lz43S/Q2D3OZxC7bQ9
BbMytcPMOWhRZC4sTRfm9NCSGBG7ZC3ExJ6zOrD4h9Ra40jr1J0fIZurdgRwmRf10U30F8zhziKr
QA2lg1OccvzlU1foK03pZEyYo+z7iDXONbFLDlN3EGNEkFgIWqHAerokM3ErcqLp3EQglk811U9V
fkbpXwwvafcRzqHImrX1oIl0JXJK3bqH3m3B/OLntyLmLJ8OqNXhxe/RlqN551jNoLo8CxXDrGcZ
PcMcadYs4Rpb47zO1fDMSZ92IG4IpAyQYlsSVAnVxoPGTthaWwxxk19VpFbYkeBvgIKBnx+w7oRm
fHhSK7oraGkIdCqsq5jGS+Sm8Dlh+VSKDvvNxymhbDI9ckAOmSebOBqGBBZLWio2blwhUTDBF9pM
pnzNns0zbfw15eyzp7kz/TT2Em6lulY2DNOaVe3QJaHeE3vFKCku8L2x/IT2vsjQ+7b44ZYIWYqD
Vs3FwSLvnYM5C2AzeFtUYc2WXMCGI0y3Al5OKaYH4zopXXeVqo3nZ+GIJiLJ9mZbf8DJiE4YnXep
Fe0gXJSbWIn005iCOp1ycjuEjPmtP9qxmfZaS+BSZec89GqOC0KDLupOrwZk1BWCSEzllJfwIYeF
6EPlifIy3qZWGfmmAGxA9oCjhBrRcOmOaF0sdLZUu2vZ0wjpaR6tRSfa36ENuKO1o7NFYkhnDZB1
mzPFwUoFx4CdAEJfu0K9/iVUhPqNa5w5aECDAd7YnqLOfBd19eUAjlqMvj2Q6DOLdRI5P8aJfwXi
c+va087thl03sVLb5XNXWz84jd1Sak829j6zf+Evj5gMfFTc4MIw127YvworQO8ROsc6r0lul2+y
HotnRjwa4BhHgqRrdGNw6bLA+UimFGCsRn1sJb+6PLkB0D5qydIOijNuapC5GW1lL2GSCUqiojdp
I7Ixv0WvMbYMEwQQQUm/trhNP5yR5ynPxjfULURAuepzKyhbrGmnTwhZqeKnFblcq4Rz2cLOeZtw
qH9G5kg/UXumBcZ9xzre5/U6HNBEDEoE4dvmRSZTtBoEm1Bb26tpgsvZOxW5Xt6mTtWXtoQzb6ny
wYgv5hOGgWofkM9CwlggkcHZc+u0FyW/JiQ8Q7lpQOR4ieUTPmvtglq9Z2nxmjkYurOxOjdpIJaN
S9yanVBWdEpj4FQS5ioM2h/wdV6dGJseTSa5+ZmsK/09KNLmZOnKNtI62zdwGbCR9MxQNIMICyXD
pGyVe3wxISWe9tuLbU02XIjXclbOIPyUgZpAVMv4i+gdYTpAvjn6ETgTrlvPtuAhmt+cdUa/ib4Z
J62NwTUvzg9hyU6L3Zq7iLb8aorTNZIEiP8N51LFkftrcu44xe6SgRlcwe6CHVLahzKO5pk3BmeS
fH61c7CzR3FS1NFPBuu1pX/O66kaFKGDjaU6cFmqA0CrVkuceAnbMdIJ7GMBu1Z1YK2ip0ktu1MG
A2BT87PtpPu821wypFZqXH8O+BinwRUXVUhsm5n9QtK/G9T0K6A85XA+vlfUp1KMTxeDOf06EIDH
B3rlKw90QtLG4wm3EmnlNkV5acyM5fUJ7E+gvAVG6jsGsCKwg/Hesoc3c+gPnjPB+Sij2I9SWsC1
0d4mlM2+tA8sEwteYMsI9ij6F/bycCtK18emkzrtN8C3F3s005taUF+FYfpai2HYzPprQQTpRY3Q
DoV9wyYpuCZZNBKlMI2x76ACYZXoXqOa8hXqxIVuNmqm6Mts6Kd2TUroSQSSjSmEU9TURMEQg8Kl
8dEhfjsatrHKrXzt9ms7bodvFW+4IWV6WYjVtmiie6Dz4IgqAXOPWvDuONlP4aIlqLP5PcmCg53O
qPWGg1vuoVqzeLbOcdST93EyaAc39zaz1BVCN7+Ma+XJBAm2EB3HcHMKbkLv+kNTFrdSZwDgCbcA
rIwrE5/E1BPoEkE6NzUycxpB1mhYlrlPZtPEQX2gEky7PeoRsp0sbizjAZsvo71n53T9tOHcO+re
7l6ckuAdLSXlwrRdFs/Qo7PgclgiiattkMuxYiV+TUvF7VBdMDJe1Sy/ZlB9yTljYL4bpNVvdTL9
FhPsydlU3mpnhKerZ/KYCEDM8363kVeiqVNeMIOeASWGB4bug7QbHcsiMy6NcjK6bl93KsIuFwMT
2kHREAEQuH6B26li5rewHUqP3Alx5gfvmUNqF8LP3yFtmUFnn++JeWygxz9bnFRV7Zr31ntpzuxF
KfFSom1WSmeRU5AmnNRpnwWe5U9ag9LmGpSevk40FiE+3NtU0nzmHPthO5z9ecUeuZ6kBNS3MgXy
gqLn3RT0Le2TFmOyszGKgqWhizUXW7dGTord06IlQexQ676lavsjq5vX1K2QEwixEbSOlqOri81A
xlKREYsQE3AQB8jj8p7TyTikh75Pnu1A3DiTLoMRp0qtWoHfMq/zcTEVsn4yCAzxdb3nFGcw6RsG
fV0kRcFxxIVj0yB/0A2nJxqHcIbc7Mo1ald8e61pMb1DTNSlxnAJq4LuWDLzcU24zFx6MgWL7jgn
6dEQyZlI8nipTg5xzr2xGMeqXjHsXaS0VhfBWGHEXZhD0C9DZKp+ptaryXuLIufqBJ62LWlJ0Jbo
EhqzJYfMBMe7NwQHDER3BBDhPleYVJpZ+AxsLl+B0UUzMDVrz2TIp7WRvoxL/I+ZIVHMUcPzawIm
Eg4ZcEVGuKnanzQae4o09KaCTuPgluNTVYhNOAa32ZEW6jr3MSijkqFd7Wnx/EYgqkBpQs9Pg1e/
pBy5CcX5tPX2N0uDs2SRhNhDS2vh5dp7Rl95abVFuk6Sg+YwVwahbsQ6rST1GfL6JlJoBdiTmWL8
7j6yuT9aGfl2WCXzZPKONEKxq5lzsCrZrkywQkEw7+NvXXK4KwsmaA/OvlPUYF2P4bVjSRQZ81WE
0jgwW1m62Ooucjm9MhFFw8zA2IbxOen5XlNwoVnx79BgF1ZjWnABAWNDwuoUU4qNUWtv54rcDjSg
1MZ5j14W+hpVB7OU4GnQg2/M6CoZs7TRChtJQBbO0yYUw2eiFutuYNrnWkQiZXN6EFOWr21uB7Jz
xn05m/o+MeNgk5BXhzx345AmdtQm/LKR/tUpHQ+ayvDFJqOTjt8QliAxBJ46XsnU/kABRzqb41m0
fbuXiCfD0jjlOfqk40eGbLwqU+szYzL9GuX1Uy3ILcRoYW4SGpfrOiFKpjN61CuqvUlH3NGew0KT
kuQSlpo8G39YhlLs+qegTZPNRI8LvE3zzInfZKMG0FoKm9QvEz0VIS0GAyYyhMJCOYeqd0mtkQCb
GYioZ6/D3ENyhYuZyRL8BFoGhoINqjWxyNYHh5y4x/+DTOcUI6JV0zRvSp1RiZlVi61MJrjn7R6H
jL3BwHq3ouSaprnDkYnpKFOW9eBW8IU9knrnw0xL3pWwdW58tBYJo3SIuCuowsQrE5GwbNHg70X+
xgmqOHRDv0epT0o4Q1QeXhIpBmVX1vOXVfakoqgc2ucFQxyCKcz8PSV9UEn1MxV93XunjOJRs8Mf
RIKyByrjOrCRH8Tse6uu0WKfKXaw8EjyA6RsckcCJxnNX5TcK6ISON0Vaqlca/sdZiVh0gEqj7ab
rcsYZhvb5KKrceB7jUXTzL5HOQ0h26nKtdTxeW0htmrHTj4hBxGu8txiSVy7XtlD6BiiJRVqsaqy
5leV1bTSAO7FIVNFj4403/5OHlsJCUCZN5LkRxAbIogkBr7DvHfXPFdphKu98nZp1jT4xaTZimCq
ZfzVZ1i1RnNYFiTwLRD+kXJh87TRwlyj7R0XqYhQaxSjvbGi+oQuTDkO7nst6vCop+QaEEGbLdO6
u2QDOg7P/kmigLN3GvEVeveoRMyNrNTdZ41NtIOav84N92VsuQP6jKg/m154jZr/Zeq8lttG2q57
RahCbACnJEgwi6KS5ROU5YAcupFx9f+Cpr56/4NhSVOesWwS3U/Ye20mHK3e6z8ys3wnhfVAagIx
Vx0b3+YOmIYZeT0uJJHWf/IqSKT4aDUkKWB1LNtzTmaznPXcAf1Bn570X7ETU8hFCODShK/aKP1T
gqz2FZHSQjQ05sOZ++dSVKIL9JyzOiXwzpntfyrxkmNSEDzA1mMr/WarOelwqxznMMm62MX9eFd6
lG1cUS57d9KMg6+ic9OP6mhXE6tMFACW81R1s/ZrzhmReTH1VF468TPcvNTjuGdBTN6QSodTQszD
zpomwiLds+n6p7I3QPKbCCPs9kNUzI4BXm+1pbshgts3ZW3tqz61Ai+WcEqSivjYas3m82h6dXtI
mGjp1bOBRGdjCFLtLTF2TJy0vdJoO3KcUzs78a8QyrjWtZjQbxLX2tYl+rPS0mPlfUpWjOdudrGD
0l41ZjIFdVYTfK/9K7L0bpCbN/LB3uuyPWQLe7Z6lDwbBMoxPrM23WQkm8V05JF9PSJ7MlwlYNZi
qVeAzbnJp58cV952KMznypfcA8RE7ovaIT1Leua1bbGVFOSu8A/2u8PopBjyBGWApTPuxZHLpUNN
23ZFsp0n9PylOe2ZJMCbfZsz8Tr7xddMOBmkVOdqMcnDEOShlmJGvB3WqayWtwvDfayaXndMnPlN
h86sWM3lccpc3APr5u3aCskhuWxflUFmW5MINrG0dMRQURXMHiEdrC7yFEUEeYw86NNzguOOvbEZ
QtH4lS7eEyidkhFNzLQW64nZ14/a7q+Ea0C40iXik4LJqdC/pim7z7WmByMdH8Ji2kHdavAyzWtS
e39dbOrQ2Fc3XdPPetaf3MRmfUUK+EVzohtKqYeVxGGdC8ousfzoeaPrBM6I/8Nde1mFz1vrN7Zm
uddKDIRplKYKjLVV7dr8veuWG9TRoK6ZSZmjetOWU9sn7xwTgEuUuetYIZ4qAlcok3p7N+kcVngJ
tqO62rZ/KibWtm2muMbma2c0nySRXNIC+h0Lv1csitXJlurcz5l/FLn7h6gR9HAGhW7JrHwzlK6+
RSDSogzrP4Q506lK7t8s9aBUqglJHnx+M7aGY0W8DJWqhptF+CHSSuTFmv1wnEtBkuhmXiKGv01/
qNvyAMWXMwnZ1oH+dxuhNcOOY4H9EatTfi7X+KdObmx4TI5OYr3yf1GcLZtRND5bkhKxEUUXSC3u
AaDxzb60XdZ62l6zgQ0oiHib3jb/FiLVDqlCX6j8z1Gu2rN1coryu9rZdE+YYrgSWraUFAmo9nru
KVe7K2GEYkIGmSw+dSP3GBKCk8UYiXGjdm5t9RGTYs4PElOmut5xXkhIcNDBpIASkQJFRLaNhFGz
ZZtj6rPS7xK0ls7BSg5egVQRsu7vOnHJ9zCbcMqcM8MdAnU1bjSJqn4zjvWTwdgzSisgCLVD+BXD
gXPqpe+8+bA9Yh04xmBjYBPYUSadKFrc4A7SB9qPIFqDqrKa6CNjKpKQ5WgUsAzfZhPZwUTL8ZCS
21iOV6dHDiCWv2VqXDmP50AizuQZ+Jm37kdH/E/kxdYx6ektOyPbxe0K3h5BRA4Jxpa4CQBd/vZK
5542th0MLUsnOSNEyq0bYZvPA+ZjTKspa0cSSDeFtuQhI55S1/7h9RN3JrIGnIGSdSkpxIxTmAgD
g2M7tV3ayLl5eulsSiLlFTmlmy7B+aVlkQrnanWeo4cyo4EH3jUvEAGzoAMPRwf3apTer6Uv/rKC
yUCCVMSsdkWAivtEH2Vv69Fyt3pc/ZFKvBI4wQ7Z4gPI0jNMkl++jRQh7SG6LoXXcQzF/SET1s4z
GMstZfPEGHyYHRmqokTbY5GoY+VTt/vbW+berVo77DDZsk4hrq33IK7gp+UJWRhG+LriqvGrXbY+
rraUvG2M1EREAEaMFnDE0tu5/Mx22r6JmABgN+H0lmzXtTF6zkyCTs21OLW9L2VNFwCA3YYUgnpH
9Nmh1gn6Xop/qbTcfTt2RH2d2yS6JQ2SaSQufyqiythnflKYIVEax2Cwq4oKsmWaJp+nDHDYOivg
OsLUhKIpiJRk8+LfzJS+FdkPe598KXf+BDdFLc1HzphRj+xq7yjG43Hc73qLUICqs9EomHV5sIeP
SOFLRq9dw0cfuYP86lBY9XlKKUtLFkidqw8B0aUdGTXmBfDHo9bdftd0at7UvfyciTPbNLM2bSy/
u2h4J1qNuadmUfgM4l2yJGdF9iPHmdpN8WEk9IxB9tfcwiHO11xiy41ITEiJ3kqxVYMKgO2M0oVs
8fyfbFwtSGoRlvaAgV0LkN2etUIv95PTP7gyOOjy9e2yjUA01u/ZxaVGY0PPiwJ9Ikl0aY64OCmK
++WtxAZNEiJMUwDcP2abdM9GdVRlxo4t/XNnJn/7RDsveFhQorj/iPxzFB+EvgO/Xtg1WgWTdn7i
cghY+5JWuA6R9eq3XT2r99L+i5iJ+AX9IvDksoB0EBp78S9WeqOfoKPN+p9zBz/Nnwqk9jJPEb/7
LQYxgkxQ6m2SNXAjswSa2vzMCGoXRx4PjXJ++QmlJnYkEH8iISoivZbrQLyrMmM/dqT9de70Lx/w
0dlR/sMrYnHYuws/sIPzmEYJbpcvv6ClfwLc1cLKmigvGn+XTUjWaiG+cpZH+0EsH4tEJzAx5dJK
FLAKlCoVkvGrnzr4DM3DUK46Og2qK8ZAzUrYfI96tTdQPgUaz2cbsX7p5+m9H1ijYS1pdw8kzj8q
g9jNwnGBHU9o99yJseus2ydm8ektzbSHOaXQJfn7XPw++vjeh7fa/GJ008+iL8FSZWRx6L36y/b/
nb+1IujQ35CxrLD7ESm2cfQaf30KkWI7vTeW/+Rnxi1xSdKrfMZ3VeMcawvISM1SDRoqzvZF0NCy
4sW3O1FPxCy5qFtNipmadYDOwbYMCTGG2XuV84lI/GYIUs8m2onKJGz5eSgOk20xix9+oeXbafW9
Dvoa3PFn4AIP4th7VgSKBb0/vq9H7Wa+ela+LiPwuS/sdojo+TCJoN0ZXnfXs03r1Q+zY77Wl9Wn
VoNCARvyZ1E0XSsrK5QcNdda1udlcTUIuPYUNFbPxQpUJ6r7aTP0t8wjWiRWX0wLgeXqC8892mJl
LSQ1lJZ2kFfdytbRcITP2xETC99s507IkvIO/kpX21+O8TrWgpvbbZ/ZaPXbsh8fZM45togvnkfw
GT05Umzau5y4iGis3lx3uputk4QeSZxKpeexR3Fd5WTdCb0ICnfZ5dpHWVUvXm24TJ0X+p6Zpz+S
52yZ0chYO9vlTyBLjlUp8RrHq9iyAKHfdgfYnWdfURQ3lnkwG4JhaklP2fqSqHaz2iIluOsz0hrW
zyedv/ulFCddTDER8ilTdoOZryXlW6usL1RgHK2Jz92vKvavJVsjwS4i8jnX0qwMWAUxOtXMiUzo
WiP8TV4G1HLdAG1C88d1RcQKRhnPZHsnxDkmWQjLZ2dkaR/GlP/E4YhHUk3MLSJ6iFq49wrtvW2T
Agx2jK7Cl28M4JmZLjzWg/iSnaSfmBSyPGm84hSgygBxDp/9gSXrkfIpon5XTBGX18i0dkPjxFyw
TE9wKV2B9cJUiagvlppRg8zjH3JJxH6cllvaZO91vmM/Whzx85CK7XlnohZPusHITeBToFbhchWe
PJeE0s/aUhJsYmD2Lcx02/YLTCq3UOe6Qh4LS+KpQda/5t9w/IH0k1RPjj6/mrwvujsh5p2kAV2u
im+rHrp2Ub4q6T9hX6aI4R4c6KDmBEE/13Zr40c2ctZBJg2lX/VfxppjMnp5tZ1mZPEDVShXe6Gj
u55jHc6H91PGcPQyrWLsndcOGHLkAJnRHz3mTCfh6Fc7DhhYs7uXfoljN/kSFvKWZm2slNndO4Om
y2M9uSH8gFjClq1V11xca/o0wQ0fyLc9Eso7HytH/pBReROgLHdLX1E37yn23Nm4NvawkmwyjITw
BKAw5FukIhMmFfWzWZX9aHy3fRLbUKdbCLVZvyXqPSj8eWcu5Xxaqnfbqsb9kPEXjdXgLpQYwtwd
2sCq/rS4e7AvlW+Ot7y0o0QA6PEbL0TgNTRxCBrd4wD9jw76tbPNl2UhQnDJKXTqrvvoZj+cUvWU
SvwcXAm7aDTeE2cATkxWNKUdKGatOUrBfmkY4sBN3HfXLP8l9vLJjDzZpnlHAOD45EVATdER77EQ
RSsoHVbuxJsgUb47YKAiijZwLBSyUp0i1X/AGxiuqCL87dIx9/Bcsovs+lCXi7UzfXtEGdWm26RN
H2Ri8h64884rdOpUPKIeJQQJhn0gOOk3DdUBJdn0QSWFYYyLrIHHyl2LeDvDOBdW04xM0vjH4o1j
KgX01NofkwEdQVgwDvLxYaQMOxkXQS2x/MPo3zTFjksQDOrrX3DRnkVux8yZmTKSGr1Rs5q3GivD
XVQT3KIK7UPgbtrbbg2UkfLa8rJr4smjrC374jNMOTgTq//FTjYTlzEjJL/cupK0J8e+jhEy+071
iARLsRU+qc+N4APUUMW6AOeHlla1d3jAhtpOmZNCyxUu1sAOKRHl6tIcKoQEMemE7MTWTs6yflsd
pIiej7QgUYrYbUaLkL7X/2BEehq4kkK5bmMS5NdbG1dhvkUUygzCG6neRyQQFnmi09L6q/j4zvYm
hZKawyL2/b2vQcwajJLZa/97wsO6r7TmyyoHLvl/woUjqLfkHoABsDHPprDf3aRnrk/ptJbPpUav
BN8OlEeWnrzGZw9WkDYe27+xsWjXsp2upLJTqcflG4sbFkvurutyxImwb8b2lnQOVaC+bcrphjml
eM6X9HkG33Gymuxl0G6TPz3cfq7pgNJzQoBNMFdRSM9AGDnBVSPiFqiDaleq/DrnxKFLlRBQt3Pc
s15nUTjbrbapV0mPZn3kZlKFlJthU3U7DIaXmZ1y0dLyNs6tQNi4c/LkbRC5z7nKTMZ5d3CFhUXB
ee2n8daLxxjn3PSUIu3kMGq+BhSaXczjKJZARQgrHZEdUmANgY1NEaCL5EFPy0eZOOyCM6xsifsz
K6yDnZczgyDkXrO3XKcVnNVP05fbhJHwhnNcxKeRYfr62X/YaZw+Mwni+fOOpDKkxNsWbqb2kc/A
ps/epyVtd2RXZyZszLj3LjAYMcV69XEYkNmwtNwlCXHqXtlCRi6z0MXJhtDU3XptyhdGEb/E6Mln
MQc6NDKPUT/D96Q8zfUbKECNVZ8IvCqRlxkRoNEnVqABF8aw/dRERhXapAjanX5G31PthCBslzB7
AgygcNQL49ipKY+JDfdsLTXKbACY6VrMaVZ1sZwklFeDyz7zvKukWl9lMfapWdcCzdA/g7XZVixT
122pJHhrImRFwyhhtdt0xouDuMKkdjUs4gainxX6n62tiU9MLz6i8cn/5zql9d6xXrOILpLj7IQF
/DqSu+ar1qf3UreZ7iiw6zyGT1PvbCaCJkha6PS978YvZZGLo9VQ39TWrzz1GDcYurY3bFsiOUqP
JV7RXSZ35tTVQaiwGezGSpKWa/XksdNj5Pq+jLOT1qX3YgEUWbvZuq/kDSNmGEgSG9db3fzSR+dP
YWFazhiRapFdnPmZ0FY6kPQEE3yafAwpHoOAST+0ZjOcUZ6EhMj9lrjVj5OyyGskM5wJ5m+cE4+O
Cm/fcrVudQpsR+t/NW6wDOtuXbkQw+vJ2A3k8m2LiQLZYEaymctX9mj49NddJrmPX6qsEYP6aEss
4uFpEgrQQBl5w/OXZ9J0pXijyOpQYC6i+dNpVIWoS0kGePkp6gHFczMfHC7tGr4hRbih7VrHV+DG
2DNmNeWZU6TRuaTSxJKPBDjRgtro6MB8JrCICa2wGo09wIEYolSDdNCw9b1WL/ul5WZoOoldqSWE
SpALua1dfjOLkspEb2rq9S9+NxvUUQ2KnWZ2Oug+0djNDDg44XfbGFZ6xdtSNGgazdz8o8UEDLfR
CX7Xg8/aEurWvWbax3yph8I1teO+6ZO3XgkwPvKOAEOfyCBPtUHdlgR6AKeCNiIw9aezHOkhUoUR
yd4lLWsNkeQ6e53uqrfmZzPw4dH5ZYBSL0bUXyAvq6dC023ePkqxvFM/jNqzdspPr4yUXXRTPdHc
TPK86dWg1tsi5wfG68mHybohjGwX5QW4ENx5fzPLTo42vil6YTMkgmLYM0zFfTiO3lOWW2ef8f8B
x8OnhnQMOZFnwmRhDLL1ZkPu9BxIUWywsp3y5G5osWMftApri1pdo8DBBfmFTFXyViVQ0bhqAJ2H
zlDzvpIz9jwOeEW6Qf8aaDQZHiUn1CYN8UPw9HJbPo+w06ie8ufa7q7RNMtzE3UtrMNmfu1tqbHd
Zz7CqvbEFSsPWqThKUEnNBvduSiSld6qsUGKzaXCodf5MQ1r6ZCskf0tc8K0HH+Z1o4yP1gO8oKq
Gx50PQpZwFhtcc2nP2U+ws8f7elJYE6/5Z3102YtXhUXPsvF0cvVb3SB8ZGowosT+dqdHcZXIyYs
Net3gwNX3zH9c503+rVN/Xg/MNmOWKwcOgztkryuQ+w0SLMUY5wEwe2OCQgKxTybd8OiVaeuBhmM
kjMuDkji/T1bDEL0clnfrPXl+6vB0OOTGqLr//690mzSpoVfHLIrXVb7IgUWnwUF/7ZH+GIgwnnY
E0qiXJ/CdljTXzszDpknw9NK/OhYdKSCS5/qARU6FlWQEEFpmP0dQaGH9ZVfh/OIjUue/Wp9x9xR
8hskdSUI2ErNw6WYRge9o+aevOkIISHgeS6/UP1z1iGAyzXQOHO5oJe31v67dZ1Xs/J/qjRd6x9z
ebcKFga6kac3u2qW94rTbUzL7pGOrngzvfBbysd6M322wHJ8/yewcL3LOPsE35lqfsA0CM3GqU7u
Sh01VGW9/X/fcu3dNOm+q94cnkt1tGKjejjrC4KO+ojY50tHKAGU0r5FulefrXkMyU9Epmb4514j
27YvO/c2WBZQjCnaV6gwz1Hl28fc1F/LfLHEJim9E0FeaPEXt7j6nU3+n+GcYcsC9bdt/mInzt20
cN3z/16mIfdA/nuIutx02eGZYEbp2d0RU55NAH0vboYrDr4sTfKr1HhIRVW8Nbjb82iyHtOoF28A
VW52PlpPvlckN2EO73LmjRd6bxxUp00PBxLLcxV95PMyPdoZVJtdTu1+NjP3qpk1ll7MHO3gPRqn
jBoq/eiPwdPr2UV5ssHLHPMlJxuFnNj9ItxuJxwvOjirlMlFN7LrqE4OWZHLzybjIvRU+YHB7FQP
vhPmGD2CMkmNzxSz+KYmgwtXrYtAmEhH9HUtu6u0fS4s7/c3QwOB3mrzJQmtxqgKpIA8J3zQ29lH
cpmbTnWQiZEd+s7WL98vHR+i/776/tZgBbBJ0+ZgMAw7aKPvI4VCieyXw5s/J/HVI+URxUXnBL3d
knll6Pkea4SOmEaM76ZUKZroXh6F3e2SvunPpeXI6/9e3IgPdSXXP291NDzLQCPyfy/xKk8dff2q
0A0fq2+LPMrYltYImoGw19iGdadEmlfLirfrLmiWdj3Sklue9usftzmLmJXjRq8xEjk+inGkUUVy
EWV7wJIeH2xLOietTQxI0+uXQwp1ET/ttvUBRhjkvBFCbnJBOOBY2qZ9ngvkd3DRytO4clo0EX1B
EWpCEq2NszcuxjnTfpgN5ISdP4zRGxc74XXL3D3TsKFjyVZYEJKq5uLM5zmqqkDXGM7qk6lva6fK
n1yL2dnCzsHgtvneJMi0O5W4lfd60VwQ1vd/4TBf3dIWz8Aff9Tm3GwZ6egPj/MNebq3K6dFC03n
5uIfeucPB0bdmUZCFKDhZ/aHkfc6ntUCuwQJoye6edK6Kv/XNCbpGcClzXJhZlUYmfuhSufjgIWA
siGhjSF2c3WxHEH9ILebDPupaSrvYK7ZMCW2vq27og2//x6+X2IdCU5PDmRr65Qfq1l4MMUVRb15
tFcPeBwxo01T7HmGsbTbAr/KPu8+/zssCtwDy5RzwWfFOxsY5gQrBUaiKAgIIRu23+88APx+M2Sk
xNuWhcAfK5E8s7tS7cFUUCFxJrH8sso7i0Z7V/FIUhEJGeSThUc8r64ZkLCdNyXTWcd3syV/KsCZ
hv6H5cgZrW90Nkxcr0tWTUFm6liE8/6BgDxBZObEDxRzx2ml0Gn+Ul7rRDO2UFfTs4aqYuxdQnNU
2IibUIZ6/u9lrJunlOzJAmwBEgB5H5mB3DO16MyzUz9sl+VTNMI6dE5UhSalH5My914CJkee068U
4qW5LGNWc5JNx4xAjHfeqOQUm1qyxxNQHgppnEbL0t8Du+ycc5zKBZ5hlF1gloOln+3PvBkZEApr
ZO8kXpWIh7fGJbVMLNSVnW19GKnCK8iValfOEIIUqF8Mh7URm4W00/p3F7ykNQ4lmpei/GFNxOG2
bVMcnS57T60FBMRsvihjTG8FH6IY3svXUtj3jHHtkQAa/FL5mH/Y1Fg7bSYHAJncNl6W4mwtXkEj
SoJnD2EHpTnfemuA1TJ2B3sCBAls5Tgu9EDI3Tm1azwyfTVgoprNICd7415Lm5nw2CqGt1KFPUrw
W4HI84aJhJ+l1/+AsFp22BAQutAirEnMsPSSBl2SS8TdN44pL7wYVq2Ho5RBV7g4s/Oq0kkQNI1t
q5zL/CK10g9V6lIqldPZBsC143FkqZV18y333jEvjtdKd7RtMSITLXOydHkKWz95h66rXSlEh1eL
oKStbJ6H2TN3DIyoTUTiYOqZCSicAINvvz/2RrH0LNe6X47WOS929mfsKX4dBtMNogvoPnjlTISQ
nBMJNjmC/MKozq5yBTzgQzXP/x0+OfiFfsUVMTh8ZejKKDEaW9Q4Sf0EFZUATEvfoACbfwokH6bl
Fzu1thJTDydqobQ78dEsIn5JT2jnOB6TMtfvldb9MQpkWU1sGReVAnxFpOW8mDK/JjivEWaBbbCx
rrprklfrT/kJbEB1X7Kk2GkobFD6YzRwjO6f21hosfhTXme9Kq89xIiDKq3HYGI7alWFX6geonMy
WsdUkKyDDZlB3gDMRHg6dJjaoYyvfEy0It2NKdb/Go3JBguZGXy/sZE3PCx9xAcvy+UcidkKMU+W
VGmktHFgRxiIfFrgpNcuiTVX6+HAGFRv58tkU4FlIkIy0Ta/W5NLPqYJ+D6hes7CPRXwP9NI/SDJ
PHAli4vXoPOio5GQ04jjCBjvOGKAIHg03iTpZwzh4qWOGWBT/LlHl/5kqw+WAfOBF60khgU14Mq1
GhAlPXmtT8PF0QeyucApbjiBQXbLaSqYkDdQ1aYEcIXBSPD78J+TBaxuy3MALp2UdL8Hp7y+TOZM
/+2XFUMYnzI5N1L29EpzwsQef6DhwBymEs4Q34GOlHRomQkOOsHr9nezmJbLuL5MndeeOkadTgSd
gT7anU/ZOtLLrewmmN0J+MlX8grQ2kcSZKku1ImciR8FjLIr7pLqVKH12bTEXfGQwoQVrhy4ZFFQ
OLj9wqJtl9tcr2X0GN+B/fghYUf2f71PCzPtrQJ+sZoa34EbONfBEO1ztRyUoPr7PnKmpD05fScJ
/yyeojnqjo41MhhM1HTTxww9MUdR2HWeF2roXlcG8LhnHMYqJiIZrCdD+NDHzUWiB3ggAde2Db8q
jIkR3qiqEiHRPJsiofhoh6y7+JMY6cWKl5KDJ8DQNL5T0Mh9QbYK0ykBS2eYyX4ftbCJWmePAcR9
DB4HxJKvPb2T0myKJBDCTEOzEEEHfd9WANOriPqhxV1cg6ReZKourbKTvbXSL/77yad0/DmtJyDy
3TthK9SYMw0O6IgE0M5a4mnIg2WGya1SzRTo6yNjYOQ4FOu3Flj2cNZSUNmNH535QqJZJ+ZJVhnY
C1TNhtP2VHw17LI2QrvZMRRMdROZRryEYg0twPmcX1h7ZsdYVh+1zaCS6ArrlJWCNIaUdTySa/tG
tl4UuEVHSv1Svns45Q64BQtafzA43oxyvomWmCgrABuCtLDxcySK7cmpmV8Q+R7EGPWevp8512yM
IHM79xqNdnVKdPNNZeZp1Cb9Y0RQte96+wUTrXqymVSbQoD5oird8KNNd1GURSBlvap48YqUKJCN
Mv5ZLkCyHb8gm1uXPKk8sAwEs+ny/VWbXCbxtXqBFhGnT7i+xN2gLL2LHFWfrM5TERnIfP7vXyOP
A8wEdq2YStr4ydlluSpPfTHkm9Fy6mDWtVBPhXUTHYsxOgXrkA2+dTdauZ9pzq5M0cJWZs0lW5l5
WBCis6v6g+0qSh7YFkE1qBy8XpxfNTSCHGfBYq3g4Hrwzph+iK1jjv05D6SKe2JX+pV49phKh32H
WUAJ8Ko4X6LL7PTybC5quHtZXR49ankC6+Ph/v0iDWtlmf/Vi+XZLl123hSXvjHdi2iJzsPcwqFy
UNr4c3NORXeuM6c6q6z3nx0x7r8vg3Eh1+O/z2pf26S5Jk+mxsfB6HISWAihgB9segFaYDuE/5kf
Ld9xggkAFLrmGTqRIsqhGZ2z2YOlRiMsdwveJ/jDBitzv6X4g56HXNKsHlm9aJ9MP9lZOCIORbVk
26jETCVVtjqpVHz7fhGWEd8IC55JmlVHlq56UDfw8Rkgwv1MLULjSjPTnnnyqCXy6OEbSPSMHq1v
7S6ShSGe6UwaS6DFvrbThjR/WDbocigMYyS4D6EFdWxJQ7P2GKY0MqeEzm3jTEabzn6Nu1oxdJqz
pI5IYtPE3uXQ3iTrZxoPLOAGEBg7QdmhYtWelnQio3B9EX3xyaEwceWk+blxa7n3mwVzNzqM15mq
oXd6VqST1+6bsfcP2G6eRWtE596kA7SRXp9avKebdP2drFWEJ135swI0d3asPnlJcZtvpVkmh2EY
ANkgngqRDKHM1V187Iya9i4IIKSvFqx0Yd+GuCAAMPHnvYra4u4b4vYNgsoHQgcI5p3PaY9oq05t
N+xydgKiaGGsqepd9nKMj47TeOgqhnpbdkV9RiQWB4O/jFuN3mnT9N2wb5icVrVZ3srSGZ6xPTXh
ioZBOmReo9R5ZsTTvlgLs4w0IySn7MbPHG/SqBUFQDyfmxWakmbM9F5mIU/G6P/LZktdukS6OC7Y
W7HfXY5VhNKsVEYSGLMn73aru6GOP/OkRALsYo4tJu8aaSxV+VRFjheQywKwS3ne5vtH7xloM6Ys
kuD7Www2nGhVwpy3Q1qBACkPnIrGsBfYmviZrniOGbebflCPjn3ODbfGP20hhRUa2unIgpvqRhZQ
5wj0gwS2OJTYbLNJa+9DB1HMinF6NJ3/bhERQO3EHt5YPNQJq6J+a5lKXCjXxMWxiPOekvJFyPqQ
R356XyojfrXGhAuozbTQKJAM1saiznrSyX2SOOzjPRH0upn+QEUKmAKB5m2etF+ZaLVd6TjVfXST
8PtA1cBO5oYYGUA8N3Gsn4W75BctEVek7us8df1TpphOHO6UQDMQhiy91b5+05VkcRz9yb5BSrLh
lRNdXbp2fLXNlN2+z7YYVWon57stcusp9z4jR6N6USPgdU0cirS/GUbJxKrj98BAyNKF7oWRimWd
5vbclJkAHan3mCye9X5gC7pOtehaCHpvtZvRdy9+E+UcmM4PEm2Wo5PgOub/OLAoP9LXRsF/jZZZ
qe3CoAD3ix+HyitWzaZfjgeDvSWFlcelxjnNMBlco7X8nBewGt8YqN70742lx+cycpKTKCjV41Yc
zbj4K+Hfx06GThqEbLtzinzl4df+kxml2dVPdQActL7KHAAz2Muh9VHlIIyvg5HW5fTNbROW+ykX
xaYQN/aulV53gTj6nmCAvGXri2jFE3Ef1UnCE7HiMbTcwnniARhBDK2DTHx85Um2gpGjFH9aswa3
kI/Jy/zVY+fYFxW/UtP75WyIfucO3DENHM65M7R3aTEjg/kUswcl6qwr4zuQpPRjazFvPktlFnsT
0cG+zEBnfVuRSc9Lrj3nWlH9cqF7dAbaym1rpN7T/74tpT0QadD5/5HPcn3ww4Y1Lk6eIgoTsa36
rnkzTLS3jqbNux5IC2+o3W5tvfNC0+fybXNkycSZxdcB4jcoggzXa9q86fFy0pIMVVjxsipWbxj8
0/v3Sz5TEIi8sc54krU3xEGbUr9rnZt8AWxlBRu3f80cb+Kg5aT41hNjNjtMxpj5EYwrKALY/oKo
wpspNF/uam2IeF8aBu6kFQ6n6K8c6+GkZNf9YEPNs+r9cFuMp00RlS++1xAAn9CHq2rZRzn5ApEn
1cHRB/VcVMHkGmufMuuftW7xfvnpwytZ8rvt8Jrnw6FaNGB2EkmAlzjtqf9/rJ1Zb9zA2aX/SpDr
YYZLcRt8CTDqfZdakmXphrBsmTtZ3JdfPw8px7KdIN8MMDdEkyy25LaarHrfc57jkM8mC3M4sezy
174AD+dZjbdHFI4Zx4ZqaBAUV/pNu/PQV11CFseLJHGhp/ViPMSh951KFZpx14W0xk2TmzH6M4Jt
HLRDTXZW+r3ZqQVYFkDLipLQG2I2rNwoQj8KBaZHqllfMrsYr2ZonMGsiouGsl+Divu+l2CQNTQy
C1XoBJ/H7EoJ1X7OTJViap90a6Ov7OeG2hDsSfOReho2VfEEBq9d5YNt3KfA8wlPluHBZgK1It+h
aMLk2VCGYldi4llm3N+JPhjuFXxQy/lVGNEonF+RyUfHXe1WokamHJmhfjdvRFiiGLRRMU2Hmt5J
zlNftrQcmpRFfWCymF7rdFRvpwj6JqoAmvIEZ7ZcDgAHWhWd2LQZXQAD1KLrBXOKu85KVVJ76f/D
scuR6GDJd9AMHJEY2WS0gWiwusDdpcGo4aRhRVB3Bv1fpTvlTn/URgSdQmc61Dc7FqfRQUyziYJA
Cwwf8YMF8egZBskTPmOFyQCIilBL6lM8MPvu6M9vE7DT5H6hYDegpGCFsN8KLDa3LVNp6X+j9Bje
zRvatmQDTL+QnRnurfq9t7F8horf3pkGnsSAiv0dqmVWl9OsLO7hq+RaT3RolH6N0cJSY6/iS4GZ
YMm69muXW/KhVZoVajng04nnQg+zrDXexlsT5ZmdtA2i5nw5qu5bX5FWZNi+fFoS1srzH3v51ar5
EGUP0iGfviR5XNyxvPJf25b5WAkHCn1CtbFNmT4SGUpQuQ1WNY1DRIXgKtSxXvW9gmmhsh2NOqOA
ADOa/J364AvqAflH0oIbbFEOkogdmMdeoj+P7eJzjLttYQRvJWrmQ8kMwazKu0zF/zvPg9u8OkND
ZgGgNK5AvCUtHpQsuFTnC7ZlZLs2qlNqb96q7dXoUPRuhJreRmjccZduZXpgznGgJbSGEevugqla
po0BgSVTcbsKkbh4zLxXiZLv26QbPgt1imRIXdodTC5iBVJzNaoDz350eqNwEZ5jLN9jwdL5+W9q
ASik693ywUQtCdkkPehaqsDiXpHq2N0Qayr2w5BrDzbmpFVUV9p63m31DIZaqd2D4YKH6NBNN4Pe
eS1kewmNNv/UVbLcVAoZezlJ9g+BM3wxKs08V7GZ3uA/E+d0wN2UoanZ5iOSvWWT98kqHtQTvWCc
IVNdtMir6m4CybBu5Jhi+tVdr1vJHjbRlJVoM8SvlW2b8t+ZKg2hG/0AWJBaaJrU5hc1Gl6ZnxZX
8qkD4oov3O7kFoBnipRY8gHa3GCUMZSbVKc2TiEKx/IEGRcVCzJgyLgQByrP3eh8ihTjRJZx+rWC
muULfQ0SSL0yb9euiCmQ+asor4VLR8GGMXBX5pMMsnDjL1rebNqCSaNq0H1wyng8tsLGdDR9rKnd
H1py7zcGEjrksI2+lkbxii0EZ2Du77j1OPuANu/SH+32XqVuU2LifaKJi4BFwyLvV5F+oMSSrkbc
uLe9fHNogS3ghHRPTAJgU9t2ITZOz39wmOfNutHz8ATgKDw5Xk6n9GPfaKL7kqLFdj70cXx+lQc1
PRUFrJKbet0amI2Ju0kdzx8buwK0bVvet0jx6+18PLDaniaB9qbqdaxsB4rQhx718mGwKn3nNUK7
wiBtH5svpY5CEAcBTs2yHm75pOnWOaRncVcrL14GMsmt3fBzCx6J7GYR77SJl1/W1RbT11btmVpA
RDGvHqlXPByGzy2NUOYZGvCx3L3PI6Q8uvEtN/BV+GojHvWIB3zYVVtLA/01r1eR5Itd09vrnL4t
XzdUc5VLyXAuShQq3I8BT8y1MJT6LvY22if41M1XOZARo0dUEzQrTw5IKfhzsOBCttTq5k2n9nA2
ENjygT9SFti5eeOe7GmjtKpUl32lf+fvUoDd13N1+X4Gh/Sm6lSM4D9Hg/sawQWMTEPaSt729viN
goe+m/fmTQEyesvjUPKkyTWJHQotV2n1B0sr86UwcF22OH+RD5TGnrL5XRV74jIfmjdJHmh8+cHt
/HHC9upHzSoupQS97dRBcFJGw4e4kjw5Y0HaktqKFZ/uyERL/95FQ/GMe4nq/+hbu8JM0+dhmUz9
y1xY2s4u5S2TVSrDti6uldGy+iZ39xOKGf7CFFU+hnZ2HUtnnTdyeOmIgFth1aaxDa9vB5tuPeDo
vR+7nGe0NxjreXYdZQdU0os89I19nRToHetEuUmG0tNwinJLp1b1TTgBKzA9q7f+gEwCjtx3OFaT
8a7ModsY5ZOqqjvFB55Vafk9RJZqYUj2QI7S9AbURAt9xDJ2E5XiNiaDulCN7731ROmfpaluR5uk
xgXI/BJpsogMBPNttDd0pNOKWu7tyX1MS8tFR5hM91Q0qjZlhDJ4ZllB5FFvUg4WDRFzTIv62Fum
8NAwgo7lWoleDTrBW4O4JA2N5w7RyjKwIalaEe5zl+mmg2aO5jaGDglMETRLflCN6tbraiRNVSAX
OTlddc0XJO+8iRiIJJhYNWJ73P6GJrJBCCIrUaWZ7GlU6ZC913eWV9AMny7MQH5SoohXruJ8zabq
p2gQ5dPiXzRaCbeDheGqIPpPDQLWyJ3/raf+bTLPJLUTyGAOpLhss+KM4wqmMeU9z70MhhIBxHSc
nUr4VihAltAAlfvENDYOTJWFUxYgSvojNcz2kmJeyyNR3BRyrDGm2jo6wjRYjSZL6wY5mqtVADEx
vFgREyieZF98j7KNTz0WKcRk/RTDs4f87SZTNXkaJFJlX9TttsaOnHTYQilA7vtKpHdjze0ipJ8r
BaWwyQLvimjXeumxarJj4VfdomaefjMaBhSMkGck9bfl0LyVHokjzKkB7Ob+baMY7lElYEQ6DUCV
llV+KHFqM5uhYklCdUj6N8wFZOdNvos0dZP3BJ8Ip1LWuUkglhX2BTd8TF0mNPpFnRYvqgpAImkJ
7vZ1kiU9IRlBaVPRzqEdy0Xgo2G1UEn3liFeCGYnnqmKFtUYAQ/Wql2KkmObhzg0W+KA6d0+OoGF
72JoqLUhXSe3cqOYtXeLVpji90QUHT3SRNWeJxqLoLUad+6uaPULNZhkQzPyRgHJv/PyMNy1hbIs
WdMsHXIGMHqBXxsTICCD5zwHZUqgk1GvulHYW3LcguDNwzd+9SBcdo0Md2MDK0A4/JNr7IH7rMaj
4EfaTTLJvvHKmERA4RFJl21mx8cOImPp15RLMR0VQwPuxbd7wK20n4ebMu9L1BPxFboBnau0/QbG
7gUIxwBC0ajXsugvvcQkh0E0mTiWGsqs5WD3z44IICPGpN6jct47ZvyIYE+sIJ5xL2qZuHbmG4uo
la6b3yw0EUvXGpnS9GsxxtraaKt6apKSv84i+EZvpMBKlq5Vo/X2XoFokqjPiXcEbhEEIa2+kUmc
kT7GCq3jzPCfcahSaszfyGMRa7vTm4uBjtQW0BJHWb/hODc/SW6UuWtsxtF7ilLMouVAo9LEiLnv
Q/1ZsbHR5ZZ564daimkOA7YSiLfQtvmkA+XFpVC6zvpmawftnYQqzLQ4WcclPou9ZrvxxWWFJEf3
qLHsfzGCehPVkb3SuPeCiuLvTRRvldO+eTFdSDJDmkXrk4khh2IDWuBLYGevvZlMIJAJjAR1fRGg
5jrl01fBUQ1tZcKTRfTSljtgwE8jj+WWkIlVYz9I6gcXI4LA7+ugFqDYr/UgF8cw9BBOlz0AFRJr
eABwq9IlZBsD3leBTtsacESobZLcVDmZEZ0gyYDMcUu+Eg1zDg1L3kJWp2YcATiiqgEosoy/VRPY
x6KPSBVXK5ZaaSPBNkk7VZp901mXIRNHqSGDp0d06+hwyoU7hrtat8JJ3j35lZlyAAVFadCeGrKp
buII6bfaplcSdPC8e/KlLdBhDAUmUG9si2Wg66uxzMQe+iGi5+iQgR6f1Dzn3s5u3aYOV9LyD3Gh
fVco/ayyTm7jLlH25eB4e4uvHkWdcVxi4O+o7JRMO/IO4XeDGhnw+ncF+CPoL/dQ1E6IJl194i/p
qQjhFqKdWzsWHBRRaTZftS4Dz8onVmnlMtdR8YkcRZpiwhNp0m8w12AVhous8DFTazq43U+VBCib
pM19XCjuvvYuRYnTGp+IXKAqRYVk0sFwY5CDfWdfkgIizeB3aOC476yNW6Xi2UGNySeLEK2kTkOe
+Z6+Myol2WEyxMUflEc1ydwzgU/hynMIaxDXxicBArL6adT5rmnlEJ2UXvneJ/VF4j7bSJX4iKHT
vssse6Lygi7KI+WzaR+zcvxcjvrZCPCyY9GRAvkzM8KJdGrAvXFZZMeQjMviua9B0zRq97kYLHuv
VXjTOo5jrIVrmzBjHDW+O0E+7O/cMacRX6vZNrX5ftj1lg77yu5C7cBX6x6gD6uMhEzMfsBQACEO
8fwmGog0jZCEOVFm7cBPE+bcnS3U/3t0CnDBvXCfuj0JFT5Ok1opsn1D9O46zfhbinGj9gPrDK9I
z3FnrTEyfBt99bZu5YWQQv3kVPG+KP2tRRzekzPJQ5DpJMilwxfXDfmlQmUZce6+8/yMohW3dTRz
OiXcm1wJo3VveOpZHx4HbUBcGhxNW0WcmHMP1g0sSrpALwI/XVGv+PDwruOG3vZh9urC8YmUxl6Z
dbpQVZ1qs57XG0dn5lEonbrwBh99WW2uGtzNJyFZv2fgoKxSRy6CZKTN0zdKhO25rdG2CjIUKGAt
3MmOj8hyCZ/1jlhoYz3a0V2LCczrj2P9mklCJFJLrKtU3cjEf/FU+S0ze9RMYBEovcOF0KJzpop4
S0PhJlY2itJQ4FX8ZKXjv9jQabkjXfkTlLrIyV/1SL6EfftV9ibKGiw5a4q1HWLm4dSVIGLtRH7H
kfc9MrI73FA4EegJbJ2eGWFbu7T33VDutb6Ue+ZMtJBPBf6XG+lC+DFK8gUQIpprh17Fg+z1Jw26
MFburFxSXU48wNtZnHtYnscr4loc1HG2jUPApEHr3EUJomg3d0EyAaNY6U6HCMxEQWaKZlHLfpe2
VGdtjXwYj4ngtRT0DjQVnmW/jCNs5bSu7kINHEJD+XRhmv6hLiux65R2Y1X2wiqd8VimMeqq0rUu
pqR6O14CRLLf2k65wwC+6oijeay5c5UTgFK3Hvizrs4FMvsxgfJrtc66+177Wr3SBVCHGhVJjlK4
bglflTpmFdEHx6jK2RT+xsYeO+LXOrlMrm7quCXfQlrr0kwBNCrqF8eX2kWmnnoB310TZr51YUju
tSxeo6Zi6jOMn4IRwmgp4hcsP8q90Kqa/NYgvOk966mmbbeMPe1KAcFCjGYmW5Qm5naoHHAKROLY
fEu2NGqhG0vIJJ7Rd5cUV2ua1sae5fL/CDoaQyKeECp1tgZr2e0KvKiRT6rPoFIFgzEXYmpXKIiY
HUJ1YmJSX56x+hkPVi4PrQ0NqzeWqHt0Azlvr136LIi2WWjvWEuv88SluUIrc+vHpCjk49WKPRby
gprjsP7P+Vma9Wd6lmPoFiQlV7N1E/LddP6XfDKEVzb4PQza5UjSjNMAzgliYa8cEnXofqErsXki
Ihr0s1XFR426GYVA1jj3+mC++tXC0UODphnKkzjsz//5t9P/JdvLMUyVH6AZ2CEtWrC//3agYlj7
DDW/nc9zI47IPQXW49015hpzIR9lZYdrM1VX5HMOV82oUTaET6YWnHjsKOtKQtWj+nbEOqCBZuFO
kulUllNlS/yH+jTi48GLLP+bUDKhTQF5eTL4ebb79ve/UnVzHdVydNu2DFW1KaP9/nuXlQX6J2lA
780NEzi08Rm/N/ozd7CO6LTSKzenL1hJs+3IDOtdEwMvBz6YIkgOwj1H49rsqMOVw1oZSmvfOW61
L/t2hRopfhB6/OC7Q7r20Q3TtGrW3MUb9I6pesXiqF4bjF1KBYNuxKxNigVkBLVwgDQmn1rVbMle
jjq8xJUO+8EMlmYNEhSzEjBIQZxBnoMX8JzwiOA7Pfj52C8LXBRMlIxV4xX5bd1o1T0fgADcRQKE
IgF9VZGkF65RoUzULDyEcA8X6OdMrJNdyC27h0lTRyF3RWht2wosFww5vE+FdBz+d02obAU2dNZa
9aHNIBPFoTY1eOFu5m6zAsHGvUGP3b2PIRDiLEhb3kPH56Qrmyg3qtNo5cFGBIO/CBJRr9HTF3tT
KjD4p828C0b9U4SOcf1xiDjlYE3t7BOsBvpidUwZjYcEeVTTVfP186V2YJFjQG6M8MbgYk2bIsMC
rOvNcSwlFgzy3xcamO6lM2S0N2kzcQ/QvxZd5dwi+L8ppmJi6XfOPdUhwj00YOc6q5+4rQcg6WyS
Cu5EY6LMx8B2nktfUjOGndYiJfEpZKx6JUuYgjdEkYQ6VYUcb+68sTTrET2y2OCVila4eXJIK4W9
dSvlaxW1KT5kSB+EXub7eVfE4WWgHeNUar8f0/Ta1GaxpVZLHVU5jzW5WKOhn1oXKSgEsc8ac8Hd
EBgQ2zUZkWgAZr+vButOLyXSDYekB7AT3nHeZEUCpMKuwJqKQDmmas6cWK1JjmGedVd20ngMASq6
SjTej1mmIygc9aXPXEoLfPvFd/UO3xYIFMMno0fvaTXVRbewQpJrEire9DhR+A/8X7ijuNXlKXZc
51LrubithrMdC2VtNrW7d3oEBV1JaDZ3v54ltWnsSaOB8i7L4Xjb81d5xKNconI2ffgBFVnHtEC8
5ma0Q3GsWZcpU7MUq1eyn3WYPGypwIyHXvGzM4FiBe3D8g3oKFmmdlrjyZALvei0fW+4eEn1QblS
LaEtSjV0QYkyolBNnEJWaD0xx3xP6unbka1c30q2JPnlT63M4huf9pZRpvIqwArCyRiJUphAAnSU
3KOJAWLVcTsnUauAjE/GGGBd9bOjAb4QrY49C471beLjFsiz3F4G1rSGCRNofZWNkG1Mq4Vt9+Ve
x257Q/JClVbQZUsHI3WEvoJ2bLgfHP9bxRMCdcpwHEcxBcUvcl0vCMqw8l3tROVOdyVTc6pfW2UI
q3PoVXhJc5RkXuHSMZmORdxvyC/DelJWDksVptAoQJ2i4P9VMQ624p4Jmov5bWVwREPx1TPjnmb2
iUmDOHrCRL6aZM/04c2D7XU+tKMSQ2BcpatSYIkcWHt6UyKsIQXLEzWrViEpXJs+zRBgKNobaorh
czDh0t08FbAFOxo4MIIrs8dqjBo8RUqFztNxg++4dvUtfUu5S6FILjtuN4tqUGB6dqq8jYzR32KZ
PdiJW12MsDSZrMr4sQn4iij1PhdpckRcGK3bylHPik2ZwyndZG/YqHhF3p0MXOBYUg1CXfIIss2w
j50oem4mgPMQNzYxBhpVDfQO2NHRcuhe8zr7gAh8HW8i5Ym4gR5G1d4ZEAXBjzWbT6h9DxTc3K2b
9vYmVOvvbdCmd2HSF+dMU+2b2jCaMwpGsRpqIzyaXTxsW719zlsqH22HWbi3+2WKMXPwrOqpyj6H
Asmub7DGKLskZ34CATNpz7XZTN0VJd9g12gvjuXuvUA7hUSoXDxPKLshc0oCRYIb1TOYO0DNOjOX
oiM3surQukzB/1a26zRvpg90alWSYs8jL1tS/7e+SdhCx6iDGlX7frcvp42ggrZoWt1cQTPhCWoX
2pZmW/owQufe2iw4yAZiqmh4oJkSHcYQaMxdSD7GUqFc8Kq0WxA72YFaTbFJTW9c+ANqJWr8KK3T
9CT4FJ7SzgNo6nn9nkat/p74+z+/9v/Lf8t/hDJX//gv9r/mcihDCod/7P5j85afv6Rv1X9NV/0c
9fs1/1je/++Hv3zPy7+c7tcPf4787ULe/sePX36pv/y2g70urIc7KorD9a1qknr+Ifyi08j/25N/
eZvf5WGQb3//69e8ycAJXd98vja/JnYb7i/zuentf1w2/Uv//tfDl+zLt98Svqfx7wnfIBD/ZuGH
tCmd24YudI1TPyK+NaH9zPR2jL9pQnUc4LBTiq5qkRiNpm+K+xba3yzmV4ZqWhYndPP/KdJb+2Mm
TIo3kcc2h4VpuBYS7j/mbLQfQ5kJh8BTBc5maPIVDsPHWf6jl7/s/PMMfgj9kZ3Y0IJHdVIJMVN7
v4Y226qCZQzmImGqlCKU0QGAL8BfJEtPQC9NC/J3a+Zc89l5zyzc4D6HuPLLiLhq30fMJ+dhnTGA
6pp0v/Pu/BNyQFtps5aWYh96/AHYOCVFQSeW/3wZsLSCH5vuUjqMNOKd3l60CqTUofXEFvkcIKUI
vSTplUy0zXYot/W8j/M/Kly8Ym5XHtChGkilUDb6WSOfOum5G0hf5WpuwIc+1HeCGZL9fDapzCs6
YQ2AMebyDBXIvZ3DaHCQ8O6A/dj3svDTnUtO/PvZzg69q9Kc5nPzeDdXhhuZB92+E7Vz74T8PN3U
XJR/dnIZIrk2SmZoWA7KvYKSBafJvA83519fzqd4mpX7+dUQmjzW5/33l9SGyj1zHS6dX87vGjte
sYgraCYsdyltFKN6Q+VT3BbThuiM7ixzYzErcedNmgaIaFhAJQlROTJM3J0JU2+XE2Z6cvOpHm94
0Z0Wazm5Hln/SMoPizw/b166sqEAELhvDqk3McvwG1sKf6Nxow0tOt321AJnEVMd1bK/zHvl1BDP
bJ3CGIf8n6MMV1bH6Q79x6GfFwq9No4FSyuMjlm7UqsiPeY6iI0B4zotuq79rDXxab4pQ1O9RnWf
Pn0MLaahWdLhXyi89jMPilNmJ/a3UnevUebEZ2K2byXT/JPVOeVJN1MLHFz9Zd77OF7lWIKXEpKS
NYbvQzFsdXCLpkvncSLpvxN5V256HlPwlcwBtQqPLQg4iEOIxnVR/HVYsyXZCd2ot691IW+qsKxf
couvoTlYzR63WXh1I7qkgZm1r4QVfVbAlD8ksM+2Ts5TV9S1+4RAeDMP+HhvMGb8YlL8N+9dKPAn
miTM1mNOq4uSeLZomQtcGof2PrEszdJPFe0VHScq1eQ1dWkKjVHnHhw8xCQR03lrVC88400aVqXp
6/t0lPoeEMmPV/OxedMS05Xe/LsxfUI61lhCjoHMu1LtzLxP8H+ei868o9ts3c+Hqlq7K9s0PAOI
Ne9VLQGRGQp94sWa94WVBWe3t+/wyJv3dKfHfWd5Z8rDJJuUGWVkrI37HBFzvqQEqR17o9SAKrfj
++k0NXSq19PufFpLDJIapgvnM/Ox99Pv79FlRGsoaIVeNbLwRn63F9MFeMdqpz65qkvxCQclRhut
e5ZavqlKJfymeB2Rr4RR3Eeo3JnwBOMWT1dzbZy0xfrDkN/fTZ2QeKw3xyMsW2/pN2b7XLlyE2O8
OA1GIDdJSxGXN3pV3IjMK8f0cM2gYLVMXS6YcYWvkRMc2iboP5HExzI0NfuNO+pHiwIfkSAYOwZD
PQPNQMDaUks5xV649XI/v4smoi0Tbv8iKCPRsv5xiGphhRvgNJ/vw5r7WdNtI5IJSiB5eJglCvzD
/Gre4LQnT8RHpQYp1PzlxLyLbfWrjg58M+u0Y/hlANVRRmgKiu1Zti2DBNnUvE+xPLJPH4ruj0Hz
hV4M3QXOq3N6v2YeaGbZoSrqp8EkNEy08jUyqSzKxHIuAfGnOwQk2UaBKXcfKsAMfei935KWquo0
1sch+8tYcjnI64iLSwZDgNpXf5o33ID7U0TOG/wLo/f309n52Hw2nM4G89k2s/w9Oajv18IeIX9v
msFhxprOwLB/P2OG5R5Hqb4xq6HYF+g3YGGweF/MLxNFAdI9n5o3agzjm2zMaSi90/fxH6d/Gf4+
0p8kmxVtPJ69fX1Fwldf1RRxl20mNfIHduO8iW5DS13Me/OmTKpsQ5fQWjSkhi3461NQjIXWRa94
riaO7jwnejQuhB3XR0Bc4UOLLK/X0vjZYP7ae8AsySTbG0lWPUa2PBiaYr0IICZLL+gg02mhca/X
xf18XIt4Jid50x1rKmjXulC/om+wXlSpZAvboeruOd1wm/fkCeiyt166LjTAutKG7iMnuqTcYW9k
b19llu+clrxpEyHETh30A9Vj7+hNh+xc9Y4fu/Or+VgsNpabVu+j5qvn8fPmY1RhDdfYV8vtfNzN
S+OA2Ac9AQkP0ZRY6zGFL8omp1tl0YEQvbexVHf4ZAfeHu7JpvONDc2SJv0aPbHsxLoAC6PnqQMJ
pNWAJihEcvqu07wQHdZT8v2iq328jkI698zi0k9xwUK2ytMvlhPcK3VxAmD1NaugCli1JvD75wmW
rfa5LQPzCrdhys4jgmeAQbIupbI0ZYEqAFetclBGgSlq2viBy8H5ZYBReEXYNuXvn6f/HEgGM8Mt
WC+bRBRfI6izN+QNx7iLVATsWazpfLchfgRKQTuAXnB224JHsgKQQ/PoJrf/OXpsU32jTMWAXAbS
uzEu5hnnL/Gx6JAQRzCNm3c1u0Ra6wz0tWlv/cuZcTo9jym9IWSGWF7ma21agyrzz9/e6915P18i
W+Zo88j3g9z2EWGgK9x5uMqs1k6+qhP5zuyH8bYtNXOfZoqxMtBoPnNXXNddkb6P8EAGHWIvh+RR
1lcUkGTXoCbbaQZKRtWslbtAWxgogJMFT4VmmxZduJhP/rsLhukCfD08ItRT37vb1OrrY1bZNeUN
IoQKl+rMvDufmDeFFzfHj3Hzq2S6QgOezATERl3w813mEx+7nUOr/2be18z8gGLW3X6838e4+bJa
b1ZdO8hTaapILJzuwOKJ/3kbF8DKyH1j2QRqfwu1jaLiyD2lHNE1YyeLWPeXzhNQ889UXvBhKWn4
4CNQ9aj7P6UiJhOGZPqFPY1yCrNcSsdFljGdxb1z8Cj4X0vIm3dY029FZaifNJOqr+khYi00JLvz
RrZ4d8leXzd5ZL0fotvBw2oeh3DT5gOcRvMLmwfqYt+w5tRrdfDuU2IHNkEDYmc3jxiBMFdrN8h/
DJnfxjAsgBbFePCHQaIlNl5kmIlDMBlSglFk7hrhHxl+CX1EGASoKf2UhBi4fq9RyMN8PtuTSVgs
O/mSl92Pa9/f7v3sfEWTOxdFGtFGNH1HYLvu71othIrD3rzBXd+/v8KQ+B+OBdPZeQjiaMra1HAa
Wpw1/K/pTM63nmiJsODU++s4J7AUaBHlJns8gitQqa8HnyzdF5t57+M4YkT1fcTHsdK3iDYMWzBM
09n5RCuaH6/+OGYNkFlNO9JXf5z4eL+PN8hj9Fa2bpjLefAfP3yoZXWIS30deNia0yaJXoCTkVyp
j8kpbVT12mnuY2EG8ctQkMMRm629T31d3MoE5hXxSTsjEa9axfyJaemPXWkmvXlTFmV1oY/wPkQU
aGhuRKBXF1NAzJwu+3fHZnFfPV0aJ3jfFJbutL0JSIrzpH7/ngwlJqBC53NSA5qMgCTxMKdKf1vJ
7sFWE/8wf53mzXxp2RY/Lp2PeZDSjwAbKAhxEe04sCpBO6JXy4HvOVa9kZPwFmdhyE1WOGcHzBZO
/s+zHtdRUijyBro1qwyNp4+L5l1dxwT720VcRzUL/rY/SkkV2i8OjpYFk25KIJgjFMjXGoyL72cm
UtP8at40ZgXn0qWjS53z1xMfg98vVhpZHIKWzfvFwkUOCgRuYZAJt5CCNmiOr+kh00BMkeehQjc1
zQcj9IadMAQKsmlXhoFxsn3neR6LDki7lhj95733AQOxYmnY3b2/WUeGjyX4OObd/x8/qsF17tQa
S07IhvMGGM+PV9QNzjlWmN0vh34OM0AkL1sNzOrHpR/XgxzM9ylxoB8nzSbw0K9ObwDI9f2NP85+
XPo1Dciqk1narGjiUYecoUb+mLtHu8S5OZoGLKMpuHh+OY74+7ocHvg87v2SmA4G/G5/MR+bx80b
P4rF2QqZDMUp4Wt/nGhLAol+/ox5LGky4vzHz5lP+HX94us1bSXXtm8qCVPr/Y9V/47aL/ykFEF0
sVsIb/Nfaami3xCeYa/mUTwu/t1FfhF1u9zv3sqemWxIj/VBG4Q42aJ/oj7ePvST38hG3maU0fsO
ZL7XJjWS03yKyXu+JCzC3My7OkWx7fxe72fb5v295r35DXmvJBLRw/yzSJZ+bZ3yRgt0dwPvBDqP
xq+tGtyAHRtc+tJcJpWuPDSQDtC6ddVO1k382EGHXRG2hE7RCOLHVpTW2jTx4iWQjh5t1njbFlM0
oWLsqg6ZbQRpkPI97SoIbM9NRtV4urQQ4K2oKq7nPceP/Md+PY+bfxDAOpSHZX4CNrAfbfgEokGq
X6vaXQCK+S6yFQueaXxWp0Pzca+B1KbbfkLD7J/DuBmosKGgnczHYpNeQjZ6+3zIYVPbAaq8aYak
TvOiQdcPUqbuaT4Ew1EeNT/6NJ+bN/NFTggCdN7lb7y6BqXAWII4ZWg69xQ2TYiBC/ULUWuZxpoe
F/tihkXNu/wmxIpM3cz3XYdE4tnF60H9/qVo/KN4/pesSW/zMKurv/9V/0MFMFVmbc3ShesIoZnC
sP+ozGJMMXFBduWn0C+HlcBcweO/+VwSoLrNs75c54U+vEjW/rZhN589xeq2plaUMG7i8cVifPNz
/Mfx38cX0/u0E88EKfSf4+f3//lz5/d3hfFj/PT+trTjpeGo/S5Py+wYRLTsWrKdPtPJG5cdCZC7
OB2zz70pSbtykocU/e6ldIFwzsc9LR7W0eRAmq/SRxJLyb+7bckjvcdgve+nNzNIqt0Cb6YHPO0q
pgLlvpMuy8S8eXLL7XxxEAxMv3xabPNby6FHSQRxaz2YU2a7VymneVPI3Drgr15+HEKNzu1u3u+G
+CXoIswU0wW/nND5j8BaUssFfqwfb6WnGMTMjDWBr5K7YWAe2o5IV59QKlOqIgD2TDEue2Kxywpo
7B8TPKa3rSav82Edc8V+oFyxUOIhe0qBZa9CcNLQ8ngPyr/EXqX/h7Iza27baNbwL0IV9uWWIimJ
FCXLsj87vkE5iYN93/Hrz4OGLdCKk9S5mZru6e6BZRKcpft9Q2ALllEuWveJ+WdS92TUcfUHPEvr
5o/SmDtHKbJHbVYT9dbcWYvgLEg5kZFVxt4ke9aHCGdOa2P/K4ey4zSqqs2/8mbJyOYHcdjbg9oe
Ii/tlF1lsB0rqD8ByDVy3oWZ5bBQ94ML2Ev3ooo7MmgowZmg5M000IIXcQL5aDfUKhtuKLkoAm6d
d2It8cvebg+bbptDwotd4I/hhbIlMHSYUVTisMwTzQPp3fJ46zzD8P1ZxNgBo4R66Pox5hAqLb36
QQqE86XXwZ3akudOwXBqTx21AVyB3IUYbjabi+hW49cwXZhEd6parg5X8TY7cALS08I7CRH67II8
VMPA7VssWLSyPAfk4MG1PQek8ixNbgILsYp9xsiVvAyv5uIpRuYSY8y5DFZ6k7IdpE0vvZktyHqb
99Nl3vX7CEy2n7J7eB9ZDl8Vi+Wwa4G69za7J7LClsKy0f/YqJ4NhqpbxL+Tp+OsgBxyMxBNinqg
RIBftgWkQxqv1LwTRB3/21TSK/VvHp+gp01t98BTrxEtj6MsE/7t2nqJgTC7pVw93wuGT9ZV7rvI
88DiGtL6JrIL6AoGMIu54fq1ceu5e1OMU6++Ns7ze7Or4SSMIOcoh6l+liYi54fa5x86wbKrTVCj
uXUEHHiBtnujE1EGxFfsJNSvdJuvzAFGSXWAwZyajVy3z1po3ghYYiEHl4LeIjLYdTnEE8DKiAgM
iznvR69ZXa6sUxM2c9LKMffyvD5wmmYs1TGtc/l5Bom9Or6ZYQ0hSnIVvvsR5kZcel/9slzQG7FC
kWabNw9tH3JqLyAMS6MuzN7FbCtHxzOgYV50qV6EFJQs3W6sVg978oGlhs8zuIVPcyKLnfr22yVg
Vlb6yZL43gBN1hZnDVYP3WPU3MwaOHZp5bEpW0A5pCnU6sGqyvpRJLHQFdBuRaxMO3zpOVh5Y5F1
zcu//36bzs9fF1dXHZXCZJZAjs11r7oky12lGBaVPQdTkrnPLhwiM0QcrnKyl7cy8H3FY63U5Q4o
oeJ20wEDxnt9MNnwyIgYEqW4JN3CsVbo2q6B+PmLwnHCzuJE92kEmv7pVwOg3tV3cV2DsJlQAL1h
W4kI7A6sbIAZauc3w3rA3S5ru8+bvuJQmlKmMrwfyr547JamHLJkF3sjwFSLOHhQfP/738/iivsq
mdBc/n6GxQU562vPtEho+/nvB3qtHQ3mbD7bgffMT2B4qb0wO9tUo1uNBaxtanrBRZpO4+8WJT7s
wYkRHTTuvP83ON1XpQiUb74L6rkGIjz18JzxUo32ogAMDuCCap+AlBovpC+RBWMq5l0Qu+xDBSOx
9Eq6fQDqz4qc2C5dkWVcGsehTDTKjbu3dnCKBnujoRIAqJsRhiy7oqyHujw3LONLQYLdwdJTKF66
6FsEpec3pfwYxmbzJxVN0y7Ok+mlNigscGNIt//9D2s4Pye/Li9yvvy2xkeTiiePo/Wf/7Iw41Lt
VDbOR9vzv1mZ1fbUm43OuSoHA7ykuYAxgBLOg0IW/rkeCqDsl+HOc6kTurJUnRu/nYaz6YXQcMkA
6GfOd1kcJcQ6ztket20crVKvtswjQyDM9v39NkeamH9Nblce50rVv9vIaD2pP+bYrNWQazeSznc5
p3QwG3Dgej9B2wREWvIgqB/ZArklvTc6X5mA0auL+SADYpf3UXWce1annMiqZ/+10ftGoVZlkXu+
IMdxsdmGpWcq1E7fhEqpntlG9RSBpcMAeZz0w6K6hJbv365KbzBA1lvCiX04zOnJhJ/N4Ut3gSQe
tHTOJ36rMwjttKJWH7JaNT60Oug0ed79NnNleUwNQO1EjMn8GqDq+FiTgnjO6wgM0OHdSE7smbS6
dwWldLfdXGXQQ/L9UQbSGSCkSGlFW0wDJHlOM1MrKYqrMZGbxdcqqaK0AnixSPujEF9iyRykYhBq
k7eppCc2MiriVcSG61Hykii9WCb4R7vN7c0cMiC69Z8gEUQZlAmZCE7zl0jrqHTXf9qVYjVwfOB0
+s4HzaDbd3brfI17akkpb6wf9JlzaVOH+HDsXecrL92veqnnL1MGf3BDXeGBOqOMEsiwvlXG5He7
y9z7UA3zd8q8NEpR3EfgoYP4jrgNdGn+OxUuzmqbaU3OGXdQ3KcqRfFc62arrQwscb0CvHmdgife
e63zPCWR88w/5z4oY+i6FymOy/Yddc+7xgJlFKRe1kRu5H0W+3hxouxlvKX4DZLcxUEGSkAWKM2r
lcMW1+jzluSMfIC/IWuftDin8ldPL27bpBetJUkv0uYv2qLa9JwtZlcixcDhjQbF/WGzE+PBcXWY
B5ZQ5OlCxuaQYbOE2uxkEIig5NCDuj1AI/VXEkUTyQVWR8nh5DyFbuO+rzrQq6Kak9BMRtknv8u9
eLi4tum+n9rOutfJPOesHGNpLNUAoNjtqG9adP48WlSmt3+IA+UZ7nvdIBmdFFjK3hcLj8vCS2z0
cLD8iNHMns4+J9JuFQddNJkNpCY+TDs/LMw8AIK3VeOjQbjnQHvIQh3qacNvTw0U4Cn1xT9k6W3N
f9jIsFivcTb5TYhNlN4/2mlG+llLe0o1fvFEZU2OtbjOSvS7Ujsm9FQKUCxLo2glCCBmAPeByKPS
fupCwELfmAQ11Sy7UMe6mZXmfqkB30y2UG90KogsN+ZECeo2IFNu4uZrVp8HigvPMsumXqcWme+v
ewhr2NdF3AwTQJ5vXLUobnMK0A6TkpS3gpYamdN3sTI7jWMsfpez2E+f6m5On0xDcR46kAREEj0k
adbp33+qNZN0wOtFEBebKiUqKlsX6kEMx1V//qkm6cvkCL6cPuZF7N4rZvJUZ5b+m8PT3PRZXjz7
cKHfqlkznTrHiC9mqKrLl2b84JLlAUHiaPwRGu1NGZvmX2YKemrwR5aCb2IaVFCn9smPsgw44Z7r
xikggUG6ohSzN6LSd7zrRSnDm7foFNLtl8ilF803TRf0N9WSmydNn7C63TuSm6dYYXcMXG0+Vt34
O+mJ7PtkZDMvxWZTTub8XKS9eismcwaUVqvVXHIX9UtIod1pvRZZsMXkbmXR6xTUkUuEShq5X3m1
31TSe9VLHAnxqt/iwK3I5c3Uti/xMqdYiK14LXqSMrJTFPfjjW6DpcMPf36WBhz37703ujhqSZhP
UoWWDF2MTIML7lkv9qsyUWyXoXL+7v9rebWV2BJF7F2v9+5NVjrX4V8fSUzWKRcdlUWwdo0epb9U
XJypiw7XBhh5suVFjsvgR3cbhwLmawud5HFTtZEent+EkdE3um6ZJI6g0vuPb45n/+24wtFYkJJt
y2pfV0m2/fmrk9UaiAyzEXy0M7ub/A/TrJNxCapit2/A+7+0dVVcAG/82PlTeadoeZrcii5ph+G2
qL0/5gY0wdXYT+JwZMk3flTKuryTAKETulxJltWuh5SW03kyYm9SDmeOta77j9kCA1suvZIKhLuQ
W0QqsUsMRSnDjhnzP+1NF5HehhG71cWzxvSuDTHXTMChK7Dv4sE3Ln6jGhdNzYEJVow/EvB4H65U
YuJyX34bcQcJemNhXkS3+YouaBKwtUpekdvAGlTkLP+zcMPpYVUV3Ux66mjDHCdRWYOW4PJRluZz
LHTrqlybeWYTPsETWe5bcMU/j77/Dk4S/5s2VEfSRKevucpFqu639XPdRP7tXOvTvZ1G352SaJ4/
6777rjW0P2A/B+t0uQMnr8bX1GIFaxTNIPfe0nXDGVa9AHx5EQXQcQBc8UEZl3v13nVZ41G0vu/d
cYSwtAT20I8ToFGlqy+y9JSUa983OjLaDjZw/fcyOLdOAx0sZmsskf/WfWMqEZ2uemyMCZT8JcTV
k8j0FXXBsOT1MALBZkCGrU0hbsfVWJS7/EL7ffnIEnQ29gBy6jszU/tjBW8GeBCLuYzzbwP6rB05
UQ+c5zZQ6ntORuHgyrnJeARlzd5zaGhQglyMJM25inrvk5C2ikEEpUdjp/spmxxQ8ZFWZziaprjK
LuvN0rDU1Y+cgu3rHLSx22iq8rswCiowIDIKV3O2dJRotMtJVZ04+1UORo6iwAa393qcDSEEJT/k
QUtqPjYNKI79QjOf1u+p6dMfVO5Yb+rlvGNomy+kfdfvwUiEDFjjP1l1gulL7ndX9uxOruzVufo2
BkpYtxy8Am5kVCxNLIcsMzO6TFB8rw0YsTAniDwog3OICh2K2GX4jeEm6k5b7kFI4JzuZ7uk1ACS
EsNx4bnnYBZoUlFeTSPj6gjBVde3/nF7lG2GTccJN3mp5kd/hnyYIpP6XQBRE6t8cHK9MqAYlzyo
VSejUZo+Alxqnjt77jxOi9L2WCdc0oqdonqtR4XXfema6tNq0noJ/+GTPh0ksu8TvlVBglSc+TaA
FfHOoibxsBT13ZQdGEReY3zmBEt9D2Bwz2U/BWCBaax6EN3m90GOfrN3sIdCZF7twTGnEkU/AXTd
POYwhFCeB0+DR0pBMvAJi1IVMB4yDDK7L498quJb3a7MT2RF87ukRu2rk1jZgf3dKbda465U9PaO
7I/d3JjU4bim9VSCEfTbrAK3B3eo/5xUs31U1Xri5y4gacdI9GMXK9n7yoPrrPXBZfFhjbCUljxg
EENegiL4MvD2IAMQFchcLbggenBwFtEYvPypiqNzCmTM3m5Ld8H7qC+Z7leXvjX6ozOZQMtFStSD
tYTSioHCMQaKeXQ//B38Dfc+mygEhZaSzV+8bP62jeK6W2TzJ3bbplBsq9G/tpXRZVNpvm5AV3fD
zO/FVvajW/DXzSrvQOZXXu16VUF+jSebVNmGvoknFnUFhEhbZjkYvBmv6KUBnjKld19Pw3eNSQF4
v5uTmCylxi9BXedvtd888tJlfJP/KYJEtIE2u+Uvz1KLrW72h28MHyclGM9y2C7H7ptKs3kXLSKg
t8M5FBDZRQRxd7wSxV8xF4jZf/LVQB3aGWkL2s+uKNy7yEn7y6CSC24q8ftIWFq47IQr3tNuRJQB
cuSTG+gZkzvRSROnLuChpCusqh+BNiftnwLBq6LdtLHxjatv9VSEifPIbQsHZV7sfomC8QAln/2n
17R/5d0QfDTIPjxGTqytpmGYXJkqsb+aNhaX95tpOnXOI3DHwb6rpjdRxRScsREgJB4giqL6jt+A
4WbbKMyAZ+2yRtUOskVIcstyAINmZ3C1e7jabPy6K/GKko/4Fmrdlsg2ReJlW7dpImCEYfEkO4u/
q1/AaamN1os0rMv/B+Fic0mAh3/JXGgJgYAvDzKY5bbxCBf7lf0c1/8DLbW5xPfuPbx2MNrXZEMY
avtO1zX3Y2R+Ik2h/GSTrPzou9w/iZHbQC3TOmZyCJcyoXoAZ8LqevhBh7n45Nr5x1TlhCa0Cvfj
nH4WnxlswjUEEATdPQDk9W0b6LeOMZh/tV57x1Hj+JWqhAAC0BSEuKKfjjqYDGQ61C6XRYCHq3mh
vFcasNHmzrG+1rh7P9z9MJ7euhvUWh7zbqlT5cQiCQb/pGmV55IC6hZ3NRBnfFMhH1mVrzYdnLyQ
ApB/K3ZNTZ0/DBElPDMLAmHOpxe8Ho2ELiTAoebHoTQ/GyGkAzK2SKtl1q5jIhk6eRqBHj6lNuDp
S7LuVXbuGLgZt7Q6hGWk5EqS7Wai92n+4LIWgDKau+5XV+nJoAorPPATJkUNHITXN07Ljw9ZMYYB
Zd9gagdN/80de/LXWGfacGp8S+s/1NCL/0wLfofKsa9fegOQS/4I4bkzleICl3IOCb175VO2v6dV
k/wZLz5dX5A8UHULZfAQhfM7KMSzg2eG+TFdPn2D3WcXXv+f3MQyX0TFGSjJeq33OCyf2CiHr9TO
i+/2rZ+u9hHFGVCNzvrBUEldV6rkA+SzxSfV1YNTV0EPKuVnnt5DLj450Z2MWnzsdh5l4RcZ7YY/
ARfXP76GEK3FVv3ESsO/ER+tdvJDODbccefFSw9V6/3QWQYbpt64ULNu74eETP1u9NgHiFKGtTE2
Lw3FN1RWOXeiF5UMSpNpvnuqyON8o99sI32A1EPP55ttxnUekZfoVDI5dz0QpXcB8FofVMDDEg5t
KL2lF9TJUoT7U08BdG3VkQ3yvacalEF1Q/eFrJvmDEZIc+Zuozk7ecuGQOS1K9oBulfukBYDpYQq
rVA1MImRpNlC/NpFjFQgaM9plJZHWHWqu0Afmif+sc1TZXewtniA2QuWbc++4El624DYicc20Gfg
Cou4hSJz37uVgc34zRyb8RZKJt/mNTTAsnSuos6TdtCXb28Km/PH4Vro+4POcusjfHgyIhCkmdnF
YCUd5uX7D+fym5HFJ4vHXU1Vy8yKux2Mk6cAcZ3O0H/4dqbdTwCeynXippfe2Ht/5k3ZQ0CRLhCw
rzw9Rl/Gwd70TfVQlE0Os85PV51iuNqs3Z+Hp65+bxaaZoZ/FCOkLGHVzqf4tZnGZAa4uzmVXjOC
VzG0IF0uo2K3ynqkf3cR6234TRix+3UIMMQ7GAqXycRJTEVM+grgM+BUbj0wGm5qLqFuUyeBbYNy
7mdXTx6LUo0vIoWj1rwDihFMZwxAA1Seqc74M6CSLv0a69EjLw4YOJdPnNDCxUuviKHrG6LRuJMB
0cnoNlAIKYEoHR8CCLEeh4FTsE1Z+qZxJ6I0EscANUXVdF56dXVrkDcMuJM3Odzh0sBjl9379kz+
YOFcRE9SDmVaIpeAX+7UMqluxfhquPEA+F/8RFe2f1luPnzRVO1oxaX3OSMN/9CrnbGks+rv1Dqx
d1JT4dr6MSsd98rCipr/sJAYRlrYO9B4sj/qBWShnMNT7OXuybQG90Rx/vfe3PlAqG6yDIvhGx2c
dhNAWYu3NPprLyiWEZHXroxT8mbegDKb3VxNG0aUdF7Jr49xpRMbCXE15dVjXk23PY305In9qoeW
KS0/rao3M252VxHV+qC0pGQnQM1QsTok1aUto3IE7MTuT5XnHEXnT3ZJ9nxXXTgLcHa9k083gzNp
F8tztUtpFRqjwED2qXcWfbcMDhwIgAIJUtuJ9eQpBMSLEunFeO0GmQu7ig6G35tYIkqTFQULd24o
DptOIsjEBgRklapk99bcVTmEYJ19kqabp/4wZklIrq1BwgDImeaNdDebhJQ27U6UxmJ0JRfwXxKu
DAf+H5ega/w+Ym8IHm+dPgOUWp+a3Kyfq6Xxs+nB0hLnQVSCpN5SD9q1nfMgkugXq+bvKnGctZjq
6AWCfbHaHF/DrypK5O77gvwZ6oXVx8TX+xuWRz0YO4EGBxVFxTsqhrXHMj6YqpU+zgAk6bt8GXWB
CjqS3AKmoSjFRcK4dfY+CC3zXlzXKCBsDfea13wQ3zWMGKtsvKnMTADJ3aajUNG+kPy8qsRFwnfQ
gh46K4cMUAMFqAfs8c7g6PHUKstaq+0nkC51py9P6tKsstGbP7oyJLJ4iSgNuRIZiUTDRD0i/3eO
/P/XJAXmu8SY4UiZVMi9lqEJjiGQRWXo2uy6LzGkGcR69VH5Dqwfp21cdFdTijx62kTeCGjOV2Ua
YZg/OEb5IKpA6uBMu3vWM5cliFR45HGVHDLdUvdAzFI8pU1G9uDhstZSUR4ET1jKck2l7p5cb0d5
l9VZ8Nwlin+0E6jORSeN2ZOxrVXxXyIVi5nCy/OSctwoTpupbn6Bt8J82izbPHhvWJl+3iwrJdDB
1MrBkHqdV+X7sJdnkfgyMIeZ8o/PUkc9wHJTPa/P0ehpEKzPzDOYWjA++Jlr3KlxCw4hjI/2qaNQ
3oTIybRO9tLMNiwdO+l6tgUIbZv21unKQYZWOac2mrzh7JPoJgm6jrwNtY6JdmuuppL510eRpxKj
q0nlIeq6ToCiST41MCvttTGqfmsnSo58XjZPAUyYz03rfRR9WvXzoZthQYPPoPwtz/8aAcz9FFQg
pYFVl+/nxbtfvC27/u6t6cpHMR8aDdrn8L0Gt+5Na0M5BzJAO5xr6aq+vpyQIAO0P56zvmV8WpTb
iJcCUppN6uOVSwvYkA997T95r4FSL/zGDzQ0dktwmWYd2GR7AubqKIG2aV9nvHrSagqbg99psJiW
BvcOS4HP1PMR2+kVm3ku6W5Fly8FRZuJiFuzmZRVhe8mv7GpSHSDKyzmKHsJKI2ndqTpra3MsA1t
caw41UBIDJvbuqagg6weLpHCXKeg2WtChRT02d+PhhHv13FD0+In24uGOxevXRhygE9VHztGnQWg
HtaMlkHy1MR2C2h3P93NOive1Tkl+d6j4vQ+T1sA6czM4abOpMTvXGVWt7cV6nNWJaWkGPRulYbH
UoxXl7VVrS4Lj6slqJXRGXzrP41Mdw/JyEmnNGuE1ebvXmuEVS8Renuf9K52up7+2nl9iPWB5IkT
thf7WUlmatNa3nBHb7bGd7Pi5PD9cVkQQVx58Jvktx7c0pMMSuMDlXgYa4h6IY1c+K+yIl/KbW7D
CUgu8XCGFtbtMqUs+QAPIfc68GAcgoR69nkwa4iDaaCWax6WEuOHqnZJEZfuOrJYK/VCeTREAwzM
rz7S09qe5PLVfbEMGyx/HWiJLj5rcBUqWXkKsHDgL4qDXnmJivZ7yizpquajszSS/xoOztHmBoLE
PDJtRSWNrhvZsQPY7WazlQGxa0AUZedvnimt+ua5s09ROevvMPKci/RsGybn0h2L4zagy9pdr8rh
pMfhPWeVrNObZRW/dsVnavjiirJaRkY3u6uUCBTSZozjSw2JusAGzaqtPedByJWCanzsx1h71qvo
TsCGfAo8n00kwRQKYqRlbPN7tXz1czPrTEn2Acb5iMsYMv9P0lhu9703ggt4pStDNcl3ohSbzkm0
Q8Ml1Y3uGN0IpLtRX3KfYl72D+zJkERVz+333qbjnfcJlMj4TunD5iIWb8y6vNL3ZKuPFMLhfzXF
XBaf64LCTW1Xt+Z7Mw7h9q1q70OkKcBeNtl8MmsgXkbDVfidMpQvhlquR7ubbVpnMzcZ3rTa5tpg
wAl3zqK+eVe1sXLqy049+H5e/uYOBjWNc/aHY8G+8K8WhTtBYEWhyj/G2Cyi1mYR3gwwtQyU/rAl
UXT+chE3OJxKfRQxYI+6681e/9ilpfF2tFU5MtuM60XcjGV0EyWyQCjaKqVem2/y5+xl+nH7Gsin
nfLQhp9+wKGXnPM3XyArCvtdVAGX9+Yb1ERhezKyBATkMX4k49JeUraDDMKJZEE5lBqbRcyctr0L
bY/qH2sCx2UZ/Z6wnVJns5hUS13NG524WVLAM2Q9UOtwQx8F7WPidPJo+DNItJCLQ040Uf6qlsAk
rQAhabwfITh+4TwSVuoxse/kBozsoQ+e7rjvmjgOPsQW1ejL9VkdhyFc4aQJifhPTqA5AkM9dBGv
gj5/cThAl8OcSo/zlyaArMIYAB8oenK4oMcIbwbb5ifNjJRLNpn+pUogMdwV2tjeaerwm+ik2UzS
xXic+iNc88l5ddjsrBJSecAc5/2m23zVbPLv1dF5WN1mA1B0aJ2eDKoSHyJA4R+6qA0fRFx1KReZ
QPU2kCthsg1IbzP+lS+5JM9wYZu3/+gqXltMCUcFg3s7Gt27X4ZcHkLMfuWaWA5H6Lx5Dtvo9ohK
azd7Wy2a27hqzL1hx/at2gO+Zlqjue8611oT1WRURG1BY9tESWPbjP9fvmke2adMSb/lhpM033Jb
10/ZWLsZac01mWOzdXela6j9JVGQnwIYW7rCOPXQE5kt2Ta4hRHo2RMVOpDmFe3828Q5wRzFFx8G
6nHfGiyjMjLVj7naq5fYJnltN0ypehHZTYCxMjl1EZUzOPOqFzHzUs4YAKVfzDsPCJ21K/KcOsO9
UdiXX3lKoDqa2uMC5LWL3DS6CY3W3guIwxW+A5nU12AQGzZE2UwhqA4dxXoL2eVmt5msYcJx1O/z
ilMHfZwvKuxOMFh1kKg3dfgUO+N7knLDUz4PGUcni25OAMnx7KA81IoWPolOmqK3bGhgoFa4slYM
/iQhoPGksdvBXWL274OuDk+bm0RxG8cCwzQrD03ea/ueg5SFui37UE7OC3dh0aNIgBn0YJuRyixi
YRfmPV86MEONLvsATVL7nPX9XnM7h6zJhgvwn13LqYfubLHt4SO8cqUQtxNXGXydeaqV8BHShfwD
52Dd/o27yo/dOrOxuNcjMBOvM3td5RwTJfvSu8lEKg2NGXXfeyIWujO+1YmJNup/WLNZHv/RNfDL
Ja3rNfIWvvahAP/3XDXjbaqaq4Ly6Lk2FFq6xxnVWwxGmNd0K2Lz83GuQm8/w9l4HwY+JX4/IKI0
3rArWJTognxeLSLBgNrs5JdCRllJnFdsKNGJSbRASfVwvt4vqTozVAasgbuQf6kMX5mLpce5ymFJ
NbjZQmxxRFe5cAcYcVrcvBlYY20R3v4DlicRFzFhn/Q9wq9mEpNtEnFr5QY04KdzKvRnEKR9zsuM
ixer+jNkgvqzwfL/XgPXCzbO5kNU2Uv9K5RlC2J7xK9cQc30k0iF5nUPgD69gAbIVX0XWsOxsdJs
vzmkTLezYsO/Ew8Z+IcgYlDVinvHi324JasMXuhG6XZwCCRP+rLBk6YKUvfMj++t87NezIyl0q4n
B2ezj/wqecoppt/NsVnfbQPiAGBDvqe0ydlv4WRgm98owTqJqS07yoDYORoFPstD9HPSw0oqm9SM
tTR0SsFF7LaJtslB3oA6owBoeJ1zs5GebZJwyGVFR/EL/2bSD+PTzHb5VnethjVq0EFBXxQOlKny
s7LI3PHqJxFHzZq8M0ex+ml05/yektRdq+o2BdXSitFmrtnTDFcTCIPTVIE+lSvWba1q70TK2DZz
zLoMRHlnwUS8dKWhHtS4A8/x/mogXrjaN5M4D/2z6AAQx3mIfP1+ApVoeI0ixqkfAGEl3bcuQNuZ
p7iL+F1i4jXMarhMlQ4OyUGbLL160J2zczVHHuRTtJ/1YNxHzcRRZRKTRdNPQbcbjTxg2fsj74ZT
kcLj3Goa7qd4vg+Vto9fgLjpdkEbBsc+gUVmNZc8GjI4OJeleN8YbaN8HMEFdV0lOM8GaEdOCn6J
ZrZKA7eomz8oBq+avXRXrab0j00HMrxdz/nDlPVwxVx1iwpEcU7/fwpSL5HESAJJb9NRO/ZogEVx
d6XawppGELDdfn02cc7s6p072xAJhkB1kc9ANmweqcElt85XqkhSZcvKuERhmB1B3Nbgpwr0aS8e
0gwQakL+lqa3/mKoJaZ9CFoAzJy6M8ArSoyHmBXL2gNT8b2vdABov6oSn/zMPXQ77UPl/ua6xkFV
EpfTfct5HiaOVDMNYhQR53lwn1WTkrJp9vK96KTxBnu88eu+vN10bt58qZKwPpu9Akbt1Ec71Z2a
d2JhLwQypWPBI8g00nStVdxr8zisc4nOGlqdo4jS3G/PxMk4bCGQe96JSWAPyYMfmA8ApbfnbFa6
u9h270QqFpU1jka5M4akOyv51J5lRBpDRqQ72bFZ7qQrRm4BzrXHlclBHLeBTXwbQmRprqblUwFN
IZeGV3M5cMb/xy8xJZA/11u4mm7Znuq4BlROS9num6Tx0eKiqdQr/aUDYOvAVvZd30/+n2yw7qIq
yINdP3OoTBV8RGr/faDHarwbu0fHMYpol1T5vvV7/y87Vu8zt9b/LHP9GWDY4Xej7n/XTL0Ejjz/
Vgxt/qiCCsZ23E9ISOmDWxi43Rs36UG/J2Xjfe2X886rqupeVbPivQx0420IMsDzKpCMctJdjrQ3
J9tlhRSVEEUnpEvvrK407pJO959rs/qaWm551geSn27gKQpYczyvY7rdPMTKBI1I+Qi8akSxMS5a
r5IEX2TdTQmIeXwTOpZy0/utfoQtwX/moFF5rrLiq+2k1Xmo6/yoDlDMQJhAjuXf4nP18H6dG/aQ
73Ft/aXSZ+eduGzhZXaZY3nqfICxKwG4uoqPuR9brF18a7mRsA3AAFXozyfFCT8WHcxiTdRCeq4V
oFcHU36sDa4ERUxSmN0G14dIqtKij2NlgGnq2zobbYyDjjWoOiufFXWRxrR/ViftKGPSuI+targf
pO9XL61ZZKduLM/RNIy3oCKap3ZprKoABHNOWS1bNf+ZXca7X0aKGmapm4Vchyuloa/VOxkjFdY6
6WXWuAcxW7vJ3H8lB9s7rPFWyx+zbX5XU7qqHsHfKdOLmizz9L++Gbrxt2+GbQITvnDSqI6uyhr2
qpx9rsErHOZqeHHsj06UOvHe15ffCSpCdmUCZYo0I8AQ/GIs8lXXHtP4oc/d4jx570wRRsBDuQr4
hZ8RlC9TAZJJq3TxGvWXdmt8M4blziL2jRhJcKrb4TFax3Wl4oGA0gH21h7/17BSvBs033iQZFGl
U+uH1pqeJGtUgBm8H6o1V1TExh2erKZsnsVMVCAyP235pj/HEVMXvi4JbdWw9SmeljURiRDKY5vw
HSYJyz2x2fpdJHtupmeoyNhRQom2c+sY9KzRSppbL2rhRRSPYizu62YAby9RyUWYNcu5N5TsxTbB
WL4tnPmODL3hPDakxpIjkwZ74MIVjlVC/zFWmoka75ifaDdQn0KjVp8qI24OeQgVmei2AXjvMlg3
0v4oOkorRz7W07Jy4zcihd71qtl0RZt+DXpWGJtqs910YGYlD02w1Cl0Oi9UMLe642YIHlN2/vf9
lWYApH9dRcdb3dMty+ZDa1qm+be3elLpJiuFqnxZDytZXJ7DqTEf2DuYD9ID5fZalAEKSL92HcCk
q7TYRvEcUcz46lsoAEamFXVer6o34WLgUQFn1uzsoA6QIUosNeg51QkKk8V36l/CKv/cNor1oVN0
770VDbDnTNYHltDWByrdjnbUFM+i8kxykCOtGh9EpDbCualJ1L8TkVOM9gigCSSISm1/UHMIIYIK
7HmJ1FtGdGx9dVSyg6NHNjDQHJhHSyM9aYSgnZoLC8KS5axcutuI9EQnhpufhOHFCMHbFmLzexMG
ENTqwLVDtMbfYukSQfy01gGGLRubiwcp50uac/Q0sshZpclV93YITbiI7ZBkj0ZVPokUhF3PW7qN
OasKx3NKJcFLyyudGi+gpGXUK6uXvrXne3tJOtF642uTFbD3TbBQ7dyghxQ1+aTDa3QRA2nKINcv
LMb1S6gNxZ3ZKJ9FP7U1TrAy0ZpDXuyp1on2m5/0xE96nGT+17vZfgs1wjvZADADPmA+5qZuvlm1
ULUOOq9tNC+TNTs7O1Y8Um9K/5IP6XzOewoyfdW7bHrpSaOOcA6WrpXfbrrNzivD7lZVbNgzl5jb
wCY6oXqYs7Q+y4SbXmacaw9GZrPktfMLf1/v5nMz/B9n17Ukqa5sv4gIhBO8Ur7LthnT80KMRXgj
/NffpaSn6ek9Z58T90WBUqkU1V0lUJq1jHlwmb/cbMkA+Z4447/c3YDM9zefeJlLK6q7c0qUey/r
0xUt1kVTudbs9uXuaOpyF0CcmY7TwNYkGsDjG7V440uF9/WAsC7/yp1y2CDlt8LhlSePXdF9m7rR
/Qpu99bPHY3fzMACk5gFFHw+yW7tcLC1gn23GbYoErXWSGTyQBNVFBGgSQCRq03DoafnomeM0WnW
rNQjsi3FpgpDfnB0i6WfSKZFsveD0pVg2fSq6PsIApwNRxGYj9yKWrtHfKre6GPp4FADfisZ1t8G
DcBgspiyC9j1sgt1R4Drwo8Z3S8ikjeDl12aIOF3Utp7EsFJCyhnuvRSLz+xoFtR751JKXF+CiUY
u7DcYnbRCvtPAgkrwOlDRXle1/02lNZ49qp2PAf4GQF0UgNke1elW9Bj1eWORoaw+amDF28XaD1q
sWWUlSBzNMar26DChVTANz6hSK3Mh3XajhutRxEq98Db/KJtlXjPtsJzHKXgeUuMnP8XbBX+/klj
gJLFBF4fSPsQa9Xf/xIdW4Qgc06ae7fSPjRD0h1bo+mOUjV0laKiCfRtwAql0YEb3XHR+5tsmesp
YtYAGPW8+AGUSuPD4NbB+bUHPMgAYHHZj6oHzRiNqV5WS2xMajsk+Cyj1a316HbmlsC1vFxHMtVg
f5+SEmgj8D3ui5aZVyseE1RYg2MQIE2DewpHMCBLdfNInofHUIIc67g0szACI/oqYSWQYgMHSMWB
lpwRqrbvgS3yI9d7dl8gNdVvTbc8IV/D2TRmLz50BvjcGlkGP8UXJCTpP8usLZFqO45PulVHWxkb
cOxkmfvf9s15Y1wIC4GEw/FS61nqfdayUSX8buMUTgBupcltPrIO+Y59l7hHgNd+QpV7uBMpnGOB
AUTpbyMbnF0YiZsrDdCdFVq9iSxdPIJ4JLnwbjhTbwAbNJ4qcGUGyFbYk8xVGqiTmzWYFUaP+EIC
Ek+KcR8IvTi+gKmNK7wWu5eg4r8kUOk/4fll7jOJwA91EdKXa81qqwMwllFMkvQoikzYlSWu/bFy
VyR1jMa9jAabLSQ6M/cgO7PWNEgW3CmrDmkJ6FKJEqs5sNgFyLUATTJfzXFH6mes47NPtzUUJlUb
mpsaJYW+VBjl+P0cM1PrP5lRBb4d0eJNNI75PSqnXzQyBlQB04juTanftQpK2BrhszbK6pdRxnjx
xLFnXYYAZdVAqxj49iiMle0p/B0FYDyopsxr81DGzfsZRgYH7QxBNzVetdNyMGR3nlae9CQ71LUW
XKkheQPMcDAEaDpSbDAwlpU2jwbq8AVO+tMid5EofQcHzmddabVdZ4AcOwPXJDJldp0dO6vc4NWD
mSTVg57YDbJrQI2NpOTqoYpGH5xy7AJ6wOyGslqO6pG43QU5QyFNVuU3VJ0AJt8RJ9JY5KBdBH2r
WbU7UkvbwQRPg43fBuog1rE0gGdalOkpBzcu2HU853PdN4fOc+MfI1Dw/XFqoicQwEy7xlLorVHs
3eOEizi6UknAzhqC3OwrWTMyiae4MaYnANnlm1xZK2EtATbwD1N6AMErRPSU2hooGbLqBzPllw68
i9dhmtjHCF+RLMq0x0Ka4dPErFXRZuxj6J0MOSCcwFFHGo34BqqmV03eKwj7CHXA1Bty96JN7otG
YiQxQGbadD+PoibT9MMQoegyQqYiGaCRSBNPyBp272KFKWggpUofQNJBPWrKqMOLdVKb4IlwQs0H
LD6QJex0XLEoUX3NLuChDE5z99WMJy1+nmVBWrt+69jmbjFb5wGSExxtZ4C84j4EnfIKib361yjJ
tyDf1X5OIr7Pu2r8LPu4WlddE14bvDUc8Nj0FKDd+0lZMQQ/HZHeN9aIGtwazJXgwM5/ydKsD0Sm
EXYA1cWb1sKbMXBUDg4Sm0rUIuNhxfGd8xO4MfGFTLdenlpX/IOsq8zz9BhY0wVApda1ko45ywfQ
sGwbI2xAcPh7gEaBZAt6hTTQ3hihgaYBLTAQSE+LceRy2yekyG1JYTHUV8AD17rB8BddUmGFxUAS
MPDNu4GANQ8u8Ifx0/t9N9jPhovtfn1nWxfYvuIIoAlh2YDRgYZF3Q5rQKmqIvLf8+njT5X7swar
9OGdXI/3yJBDzOVVvdSiFFzm2cdFRBaq1Ok3IXe9N38oGgDnY4+klMrZLTPmD+l26yjtq/PyGUGS
YxzBGA8XKf4ni9ysQx0ldyEoDl9vhGwAkCkFB6ic3v8Xpkw/umXGjouRzFP5SEW9Xv5SYHaIt1UK
+krgaBhnN/C+Eg15VgucRkgmeobL+jOKk/ozSXohjfOsYQMgcA9Mis8kQ/zAOBsI8o/rqQSFo2F3
0XqeTxNp/D8utJgIPtBiJJjvQd0cXdGCtck/LwaHsu3h4hPY9rwyOVcRUgD8nH0Unp6cSGSiyifa
jR2Q8UunOSdI2GrA3B4m56wTcHQbNl51me3hbXoZonFqOH7nfp3Y+gZVIsDJX0boquPhESWReAum
lRHdAPAujZgsM/EUk3MvDbwVMoZ+Op6V7mjTpwfBNLgbhkSia6ueA3lXFEfrVtVTdVdW5XOcaM0t
9oqXRrenW+6WDTLwfsuHzkwAAgCi11lNDaSeZl4z0EKoiX2IutNRNUEJzjgvQsr2MkArFXb9vCxC
E9RKbThhpdfFQ88DRItaiazRgKg5+A3APOgLwMk5XjE9pJE3PiDbftiYQVjg74pYB8lCMRw8eMgv
1MsReLsDnF/mU5eaIbTBeF+01Z5muUbQ35fAGVMWqUHmcrgD7lu4XmTIDfvE2gj8tkpNq4H8kBXJ
E/XohsoISOnwdKOY6NVQ7Ob+mCONnUSdbRt7VOAgJVxp0Ky+QoWcl4vsjmRJwMPrYPS7xcbyGZfP
zbvxEKXd28+YIc7z5jMGtp6tTI9Ve5qlZdVwj017WbhkRrjTEiHefMYh1t98RkNYxqnqDiDZqnh7
rIvvNn90DCTXBoonB8n7iDbWRRfMfcdNAyihWyfDFK2z4omZjjii0Bxxx1mbJrawtzdMaSdnm01P
EqldI4JJN0EOEfzOUFeKCinqes6kX8ENu8+UeyRQLhY8DQefmXZ5R10PPvlD2jiWj/RKr1zpGd+w
MilvWgj/ig7aLoBCgJ50Vlbm3DLZ0yCtQOba7uWGZI/kFcJLCh0wuXCRhjsCTZohlaJXYT8CPWTD
wu5FaebLSFq7Ajk8ldWybgTy06V3LbHLOY5zPO+9Q6M3eyk6hP6UiJqEReJNl9RclOe+k6evE2gW
nIWwBo7VRQ0cX3HvU5+WSNoz0uW0sQfhQYTDPni87+g0VcT6tLecsltRF25p9oAvJB28SALoadMP
Kj2+KwcFbezBd/dOP8ofSJWayCqBF6Ts/00/qHr2AH1LIR/P9gU4Mel+XEfEJ3DsPrSxFSA4kTJ7
5VglyoEBO8JRCfHmGpm8wR01vVJO7Hb0q6idlO/mrxNmeS6ENk97q7cYmxcSOoeNmFpgAn/DY1Cx
TMOpBHeccbRVUaYhhTE3+usVyWiU9N51QTJd+bHJUFWqZvxNjwb+fQ1gij6MVdLsaFlpj1bl07T/
4TZIr5SAgklL47B8jL+t+DcZLdHoSLBv4rv/4UMsKnWZ4tcwf2RQM+9TDxHf//63DMNia+hNdZgU
SCtTjewB7hqqgy7yau+awBz3JKLBd2o0IEcFw7rMjQK32gEy5mkefTW3WKErWmJRWcwHsdf4eW3I
zTxK5v99MtmydNQ16Nl1uZN3d7ssQVcWaobX4yTdbcTEzm5coHIp4ghA5VRHg5U/3rBEGB1ASoBr
u11kZhPuEuSW/G1SUWXaSrNj7qfwCJ5z1Vi21p+LBtQEzAIXn+oBAmQ4G/1k9WvTkvvemD4AmSu+
xXoR3wDqWmZ9haSApLpP4JO5RShmUh0Sl2Of3lfH+lWFpE2/8grTu5EewIKrrd3h2WSZrYOsLmvy
M7WxUZOoq9CogJr8t+HKcLC/1Wr35LEZb8HGg8CME7lbV2bDp0nIA+MF+9bEI9iEcIS7TmOsHaUo
7HUj8/Jbk/qk0OugDsg9twEFrFlfkb+O1HrN1r+NDlxvrMo+l3heAj/Xbg5DFmSPKOH/RTOjJPuW
gtv+EQHi8EBr55rV09qOaf5j7XyI7DWAH5a1gRj8sjaoh+qrRGraijUyunKOcrqwBnsOEju+Ajsb
kay66a5pVSV3FsuBwSTz4skB6bkfJsBEYb0x6wJdyAR7QfSiq3G7XnV68GCoNNygA4jxFCV8T90U
4dx1EUrgJU3Ny+jSHaVADs+r8jIXVQ/dpRm0AJRmRbGWXh5+GXQApLmmAX4BJ71IlroouIDcBDq/
L3O9vriu2913Wva9UnJs52BPBk3OEef+7AOg4uCUgLzyGnfTxcLep8gWeEYqFIktMNvukN6C+KsD
sAggDVareLLsiwd8qbVV4IjlRq19kXmfmz5KHOpzgSTduUsjqdK2TFQlw12nIaVUKdJICyiJY+6x
OzJIevNoYAFeOEDobgeOtdJdt4K7e/iWvs626hx8LqNTP1WNgahMiGPfULLwWK5cBpdL20TNA2si
e9/J0vOpSw3w4AKAdCfG3tMra53F3Fg3njAOshPjiv4xBWhMDq3qUgb00qX/E3WbMHurPATgKVrm
0uiiTKZoFHjkxuF/mCvDdN13wro3kBW172033sGlJD93Q7DOQG74FXg6ydoWg36aRAH3EUg0UKWB
Ac0uP/HB8R4HO7UOJcAEN0Za8C/RiDoPjBc94M6DtA/h5s6zh3gwN0UUXoAgOX7RbY6X8VGaQAc2
knueS5BvKQCvIk9yhMyjlwEjRUoRDYB8Pp9nuCG8UCbqbMHyaJamANWMboJLE3FzuqLGaOphXTYF
AtSvAwiH/ENvVk6GX1HFvNkSqf3N5qzrHSNvECfSCmSBTEKSLw0w67QdQMOerMhrUNqCGKeFPGsO
jIEe5AEB2+cNMtd9PWm9a1SM2cbu63JdR7Z3pSbBD/06aeZ9P5X8bpHLoGLHTu9OJKLpdJXm8JrD
KWog+hpfm7rHxsarSvc1gTwgw8m9ZGW35wqoq/CCxjkoUAU4hA2Ea+eukjlhayLYNXmbRdbjLZD3
VXuyVe6PXWbRFcWY20Uh1CLAAcVdu+oRaD4gETFcWXY1HHH3ASqLYuO5cQTYV0MwKoMJoL05skGO
2MDYc1SybA0HX3yMGSs/5oG2Jrk+WfFuFGW+K9X8GgdwLcz7j1mUa3dpZwLWVsm5IwQAFMCOCCIc
C7iqeuEXMQARzBrETemEeEGRjcWVtbl3DBlHTnHlml9s2wZQdZ19//9pMGXD/MNGM9w3FXLOiBA4
sWsk3KcoE0M+j6IEtsLp2eW2vdVVT3fTX/8lf+Af8VUdZ3qT60ARNU0HaLzvwgRlZplAYLSTx1aa
2wwJ8StjyIePjhZaW5EWYmsjjfJjIRGQCsDKsafRzgJPUZ0yvJyq0SCoPhfAn7zSYDEZ62AM+8di
6oMnJwv9WdxLHNvj8kZTJjxOT7k2gGO6dPsHF+celMp44jGpLHiaB3aHh6l4pKayqm4VlHYCLlDI
PCsyLh78bNSjSRyZ+ysNO81+DL1h3bESBNN/npBahnwypPWO22WADjxwlBdyvQzX9MJAx6V+CrPN
FOJYQ4wI71gSXlgURvtmmazcLSp0tbAp0DSS9a0T7bXRuFt036khqPybpMEdzRseJC+GF7235A28
2rq85XsgPaPUaFmI7jnRnWhbGtF0RRH8dBUMz0LLEcXW0aM23git+AmSmRhbL1QWvWkACpdVjycj
Dfiq6fVgA1roGkdBjWWnEcGGqe3BowGQuhM1lnAfcPBR1COhvYoUhAjOzu6d5tn6zkzy41i0mgVG
QgCDwOOUBeBegk5PuCIkzRkCQf57hTEsMnNPUpowwLsuu8wBe4SMzshO/Jqjbu3Jqqz0yQOR26CH
5QOJihY/MWQVZHcdUCiewsoFXyFA2szeFTemmhLkFnAd182qHwZxoybs8+imRe59MUUBMKNY7oL3
uRN3yGR+fqeGWhANbDnt9d9/js47TGzkOXBuc+bpNnx6DDk9fwL72sgbQT5TV96/BIH0XNcfZce+
UIkjeMWf8cdnTzbCjwC771B7mon+6d8UYqAVXUbdrE7ImEDY00RKklAIOQRlQ6A2KGdKVgi8N9tF
VrlcPwDr65Y5QJrJATByrKIYUGg69kg4+4tjkxlAP1PdZRSeVeygbPQd1jbgB3iDH+jCY3bIhF36
CxQgfPrOGil55maRaX3xzWyq6kiioKlDvDMA4lNgY/SQVnAEc7sDzzGuAn2CsH3tL8O1bB5ELvqd
I5rmv6ZcvUNfdhm+Oig95JaOPFqkXb1jb5nGAlBcQB96BPJ4e0KYEnW9pjx4yI9FmnHRnxxU77U+
9Xmc47KwEBQXFtDnFiW6QoZCf5p1XDVznm46e2QVyQP1Fvkyd16ArDYBcuDfr0pmF3W6er3Psgea
RGgD3kq47i9eBN5TqrNxm9nVdKdrnnsxEVpag+Yu+CJTkLlIw/kRQ9XSB5TxVu64RSrti6oOHpp1
ZibBF5bVmz7InB+oxYjsTFdHUr5egDmTLohv3mYG2lT0EXSV2zFC9kqTuoTFmXY4O75odgTYuWgF
mnd58U91oLLfaHlcgnEd0WlqbEOcC0SCL9Rz7KkDjIBTzBpCxbUrfCvfaRRaUKziscyK1V9GaQX4
FpMC+Iv/sE5zC0sB3zluApzZDxYIIZNVCPq/O88M8baiifCB6034kGQh38S1OfnCA9AeEmqO6QRo
8SDKUfqiuq6CkC+GcKrn/ptLvK9F0boG+QX4fIs7Uh8AF8ru6XJuokGuvAQgANRt/X/fnUzjHzkg
aleyUcnFDWSTg2vo3f7Up24hAXZfPlqscO8Cu7AAQzWydSKaHBVKiXGlpmXFdMo9ZyuQ1nWd1ZA6
EeyKbGp8M+6KZDPwuF93Nup6aEoQtC+TUeybA+pItvvFII2qhVAh8o+FwgSH+dfpNIkWAyld41O3
dr7Fbd2dqL6K6rCQdlQcEyRokYiaNwVnLLdyGl1qtlCBmYxzVsHr6JsZ5hSDscw04pWtEFlMEMwj
b1ldoo7MuStUQ1euowBaaCTTgZatC/fN6ER4LJ5ZOncNgbzQxFlK00eCellsJlPxIYxRPos0huJM
zTh4imrOaraBLrR4HkHiawhmUW9PKi0pDxwJudQv9fAnuLmCnaN1uz6yU5BBDcWlUc1c5K0qxdVg
E0cg21Fyowjg7mkA5ogH0bThgTftKJ8D7Fyt3w9SnqmbufEKPj3vaQAXwL0JjxBYNZEEgifqXdYD
8pW0yIbWS322EcvkrY1pSlZJY3pPJUe99Yx8bQ5gw65NBNKoIaqjMhX1Rtg5goJqYKE/cqpmBEWr
4k5aaJOYHVirIJAAeUad62askDg1tA6yd2l2+Wr7nTHq0pRYLfXOqkVLkc6bprY2PEXmQukAtpw+
cTkGz1GXmtfQ1oyP2ADpzwJsDPsS1hJMNypVZtJx3tOlZa8Rfc2uWiMknFTul3Dq8mc7SFG9WpbN
kw5mQ3ir+uQmYk3b6jyWJ9QL2QfB3OTQAy3unOJldwvWk/De7IpqnU5588EqW8Mf8qT+kjD+1IAE
/mfYgPwwRcjSH7wAuJBt9MurUM1QxKcIcD1HCuVncYhIQ43SiTlwDyIdy8cPLD5QcN/mlXvfZoCr
S5sHmhB1ndzj1BrDxQQZNUBt/w4Xi5mc44EXu64YxzXxzQrLjVCMKMc1sdGWRvO2mxs13xpelO26
oJdPQQl+BjjYvge5+xlnN+vJLqpgxwY32f+p0JfPwDw1j7U7IutH5wBdRZJidDbjb29EQkGtDgBU
8a0WRUx2/K0LQyTsj3oen8fxG43HgLTH38aUM7oB9gVPgnBh3kVU+aegzYL6vwfnveJNHSoGgBb9
MmvZZ2gSglIWwO0nQLIl2rSN4DpB4BBEwD6ASPOTDSyhkwMEowrRobuEBhKlQ6N4ZQw3pRk7eNlA
hB3Ol2wA8xnqJmje1HSufqZLtwH5cKBbW24h7Utojv4hx58W73du/mvjOTL71Q1ljAymfPoQdyZy
6s0sO6d26YJ+Pda2LLNQXIM/OEDJTdRz17LaEkWBUaP0x+5OyBhE1jwRFpC8xoa0rlllr9gAd/26
K/sNy4AOjgpOHRBHCq10aSaFLEpdOEAnPwKpyxqMfdOL4l/nvBl/c0lGnLb+JU3eA4Q9/YUi2gl0
baCdOeqpBKOzqYn0qAUdcByUkBqSSdHUfEWXFV2Cl+sKYo4aO6sHlKGq/UXkq6PmRcY2TzRA57gg
3z41+UorZJPhVUrJZiUhcSmHMkQhWuMj7UCN0Pg833Uj7ZAhm3Z0Mnl6O+IVJdwuOZCQFCd8TLTy
KbX/vJaTiwNhqIjhvdq805gR7V2do5wJxffAe03TqvRpOI3znYyj7s5liC/7buFmODqzZI2KMPPs
qqpDpMJwPPpUX29B8KtHAk5YOdS7vDC7Yxq267Rv3RE1sciOnS9Fqd7qPWQBz/2YFJCbjkLmUsv9
wGG5j9O8WJmj6K8tqj+udKXbYHSYbMStqOvh0eQg7z7/FboobyE9gHOAfia3x1s31uxuViFtFPNt
gQo6gL7otz2Sa+MNlFvjZRE3GR5hVfk9cozuzepGjeRf5CWBimcIfdYklU+xxzgV5cWKihuFIynm
2YrskcW1c56DmT1zNmD+GDfULThgm2tR3UiVJr3qkyg1ubMJRj6A/BoBTtJX9h3icjXT4hGw7S+2
k1fbczDUkAXetC2n+mZosbEa2dithKcN8BqiApyaPuzuJri3znMPvC4Xp0ZRsFKgEm+tyJ0dEH8r
ZKb8nvSfDFVF5p1pVv/bEF5nnbWJE/ymDcI9GwYbZamynqEZlShocvtMqIyE6ahEZeVZZ220fmCz
w90pJMdY13au0iQlsvCnPXOsNq2J3On5YFAmeL9N4d2nwwI1ldTBkhBUs4hw+0mu0EVWEkwaW62b
uOuzIsjOCSu2ZGmZnyqbldKbuQrIHnzT28YxtWID+qyXJZd5pKJMkZX5hEJm6Nbe6SlTUxB+6Avr
4sVld+RJu6naHGCvxQgSu9QAh6fdFR5A2lB2ezTjAHjXdDlLaRL11cxhAEzsPPBm0osV5h505D0c
bWHgfA/sTZ8Fqbvrra4XOHj87utGjzQFieKxa8LwrojUPb6bhcJuT0NmgcGxTD6kht3ejSpfNGt0
JJ6O4Ofu3WnOKi1fc1FTFy/y+D1rcxrqMhCzeh9K1p0WkWsDxM1s+VfKTLVGFOmjVMpoVp7mVlta
xsh1HInA/Oe3Op4gDdITTnTVOrLHzeVy63Z64tOAbfQ4XtPwfGkV2NisGOVAJJRtD2R8R9/Xysxi
i67eyUarkdtAmY4A+QendNwD9scCbtDGRE3g0c297MY5w43BG/E96pNN+qeGUwTNfhorcdIBuumb
RsZ/lOFjEAfyu5mYOWDMYxM7UYli3zCzADbo8oc6tnuQLpjOqyoqhHPEaLaNh6io54um4mtpb+NR
Nt+Gist10LDwDMz86OKVhbsywzH7/ocCaE0AsOCw60taSdxxA7tFMn1G7BSE4bX4UVgl35amNpif
SpH8AK0Z37o2nPRrk5tyPRaoJyLlILAA+/Y6jxSplynS8IEYx6nfLZfKYpbycdvHmynmIwCEsulG
V1n4Awiw5ZU61CAeAxAdXstdqLRmVa9L9r2I8ShQ06d2mG6j48mb/bCYInUWtT0SvCa5XzTdiCe7
HKmqOHik4A7QATyPgn6A4agFqrarEVhDQYWPnPfu0EXDgOJvRJa5ohunBq6Vl6vJc9PSX0beDXcT
u6k39d07OXXfz12sLvZIFnioyjKSgq20nJ+xv6CkFO9kgW8ZTF+JvgI8KaAoAX46TByQ2Tl8cNRH
RaC4IEsJp2mlPnDTvEmBbV+ZoB41i5nZrJ7IFzOtqTnIxQfSkK6wzTvAYtUKH4v4C5o/ei6gRRyF
pEW8ByhdmjWpp+bxTj4Osuv2QlW84P4A3qOuQLownuMa+PBBhywsGiAZjVKjqcqYBMHAddNU7Wox
8E4vDzMb0TDer5e5i4HOLUFMmn9yEomc6SA39tIusge717MHJDCvUB6f3kgEClTzGLfAZBa2X8bO
BvxE7rWGd/xRZRzssgleLccE7XZtRuIR77sbx2rcK4kWDZpAslcbi0beNy82XjXIxt9WIY1/XaVs
EYUwir4E5oteXHgrni2k2u2p1yFuC7g9NQC0lHmgZhxI/q3hboup1VcO2FzWb44l83FENqkOYiCb
reeDCShk/MKN4iy6THXs7kLR7IQBEI5hX1jxGjGoYKNldviMwO02AZPwB+Ca4vGbW5r6kYnnQFTm
asiD4diNTv6piIG3r+R9GJcgGAvjeTqbJtRH1r13BQqxc8/d9gOZzeCi3tpga9jRrNdVuGGBQzV3
QeuhVu/M1lxNf6xCcloFh+eN4XkHRJufp6xNHoIuSgDc7GmbFkfYNXXngUkAPkQfwBOmVFA7cLN6
4Z0a9zsIjOwbSYc2McBymD0L5MTBr/dqZ+4PYdr6oir1g9M3zkbzEPpPpLhlGmdPedNGd46btRvs
rvnXmA3YSILweRz0DpGRYNq1gWl9RkjEJwW96asNwD7zu7Ro2yfby+7tOMjA9W1NKxQOlWctZAO+
460EZA8GRg1kzJOrW7fIAxil1SUbs4CXoZpk/vXP22BwqG1Irm5D+bhPWd/3W8sN7+K0n64c/7ZH
2+ubdQ4ond3c7XVxjBJb+tQFQVuA99JHwWP7gSR1bAFzIauaA3UlEt72cPH0K+qWSWTd48Q490g0
2jz24fJH6oft232fXEzV0JXW/hi9MDhRB++3L2IUziYXbQA+7Nhbh0VOatTITgear9ODT0vpvpuv
ARNrFcnOWy8Di56W4Z191ICTvVhG5vWA8DcDfQV3jF/LQouKht/j3SiRlE93J5xRnz+OllbiEu0W
zQgobGcZzDDo+ZjLAyCnQZ4N6lWxWvqW9R1Eag2wsIpSw9ualnK27bS2xuuWgmm1uwGsa6y21iSk
xoqly7YeztxJEW9Q4oUkZry2ftTCYNOHxfgl4BYOkkrO/5CHLuSkL02464cRnh01Caie4xfujAOC
FXI4uHkzGyP5Mul1kRxnt2Nqj9UuUqnYllkepO2wUxcipZtEQyCrDU6MzTpS2d8k60VVXYYQ+3w8
AbOTZFE5MsTeDW+2RMo86/GWPEaJn7guA2+osqrWEMnATvM0ZVRGebVBohDWUHdBjVfr1QVgvYhH
QmSH04SvD1K6hN47IO7pfgL+ByEIu/PuW8d5LJwI5UKCT1uz5OVOm6CVFS0q/CyG8PUECqWoOXsJ
GI1o/5ZZNuzbIS9WbGSIGyD55Rw1PLnQTv5+VIzl+9EO0AkrxFMUONhvy5X0TlZepCevb5sNm4BB
1SliolExFtFVlD83QSiubTS8iKsOpbGLKmmF6Rhu0onzVes1Olj7xghk1ig66X3s9fcWXqv2TiPT
s9dkU7QbGJwRrgWfoNJ7o8yj6blpc2eb4n3hSMwxRchBMNnBr3CwQ7a2iVOGWGDeXHZa/APUOmwL
h1J3EhyNXhVsqzttiDdd+OFpYBiboJn7bpA1+TpxrI9xVo07mjJEABEODyVvbb7OrO/AKeuBRWub
FxOs5GBSGuWxT1PsFgYoZqXn7vEu1t8a1Qz4hu2E7oBIV3VpAKGsHC+X/iKhKw8eX58lwtgtAzDb
7z2Gp4ODzXUHjArUigzpmuUcHHZ5FPv4NckYZMHrJnJF4iN/n00yhQTJq8iLAL4UKlPXbtGnoZ9k
fFc7jfGzTsrT4HnFj7S07qtOc78VQ/7ZysGCVdT8p9XX+ReHIRLedKaHbyNQe+twlCuUmgbb3mvi
JxeYU+QUpd6EFBaJdLsPr2PkP116r2NK83+bV0eR78hcHhFuAvbtJBDwl3BJAXQOPCGKsFLgoLWq
Mic8T7kZkDzpvBc5QNHEf5S7IIVY7NiW9t4O2WehB0rTId5pVnSlXDR7bGP8VKMrJblx1ftzLPTC
KwGEkqbqLfMSllwpwc0Y7fimxtKhN08MeEKrCWhqq1Fjyac66XMfdav1N2zXxySNwInRig3YgVGG
OKFCtisy9j3zUNBmTdVnPPXKlabZ/SNK1eEaS0GT3kcPJmvcz0k9eCstS8ubadU5eBzG8dCkbnvp
EVpbx008fSyC/KeD584vVL4FovtlN9kvnNTbj13g8TVK8rJLeI+vO16+Btu86QAkWmWF4XySzvhV
bda/wImNtEtECdKkvZ/s1nzmvV2tOGDvH6au7rax5WUn8HMFeP8w39qxrZh/8vL+1Q7rBtip4I1h
HKATU9RMe9Ei6xU8rvw57PsUpKu4ipUsHEr3eRldrv5d793of7RHesh4RIVo59Qb13IBIlt4KRJN
UPYdBuxtdxmlgvG6tl9GqbuMatWIIr7EDVbRBHbCA/z29V1VA/GNTr/IGwVOeoKvPcL+u9RqUNSj
Gjj8PyD5UztSb0wifu+053BINGzIquMY7Zk303HuKZCyDMDgBxmhJu3NnJCxTVhriHKrWTRQ6Dxd
0XKOmkYDXZd+aAG09sZcxE+0HM2pnbBD7jUwP9TNNeB5ODBACfnmwKyr/hzie3Z1GQgrSPB/hF3Z
ctu6sv0iVHEG+apZlGTZsRMnfmFlT5zAEZy//i40bVPRyd73BQX0BDl2KLDRvZbriO5Y9/YfddKh
eptkbY6/P1zmj5sskizdxm7xzwgg+uPQ1EG6fY/BpyTmq0//2XRx7RnK/JypOeInSk80WCpx7lA6
PQQh5InWi3oKHSTaAwCv61NhHkix2OWNdH1prkg8m95ZLJFotkSnIHeyrrdqpEea7tGJqg0lYPBH
Ha+SOhxeYrTr77wuqfzQcvMr7lb4WkxD8zNi1YYyMFljA+qMT/1Lkcbo3EvyNWH64HqsSFEB/YER
VOUhbg6t2pnVBPFD2qa10zPN2lDBAC3rKNb9HFccaK7Vv+cVcDRoFprl+yxWs74Y9O80W7SgM9a/
39ktUfK49MHh+hcHeu46Q00OjuMM372UnQkooWOFEVu3PTPmhM6c5cHlCSoeQ1y4ch2M22ODvugi
A/ymrZYks0rLAY3nV5JUQHmdxVpVAwhpAgkwKXrcyle2Li/k4wmkMyOXvcchr8GJuYpDi7jLX1AJ
MLywJ2Il7AUXq6oHoWdcMWfbAYnvnCUNO2mZHgHO0BpfyhxXFp2n63+zp1JRbS8+9SD4Fg3n0s97
cBurOpCy7qYVjx1+pOWEL+Hz5OKZPaoCD/BJ3GrdwgQEFRdXwscys+4F3+f6qdUdsKW2Df5m1JKg
sWjItelGRE4SVrpmaacFRUtZVU13K/o1Fpcp8D8iXQeWB5DYa2BbTyKsHitkc2iFA/e8Io4AN6/n
la24BX61/FyR7tMSNz7uJjGK8EHW5aM2tfELb+z6FAUAJ/CibHpT8qaI4xcvj79FbiT2AxANHwom
34exxaU0srEAV+5Dpq0WjWM76LAHHeN6kS3OTMZoY7eTbNaSAi0KHt6oQFi8EzL1Vos1ngnv+6Gk
rt+N3i87FWkij+hVf84A//KQG7pcx0Nib+dlM4CKXimsuLcPQSj/vJPTssT3cYS81zm0wxKl995w
UCAWj4nV4Awfs2ZFSzzPxkeaifjqdej5I0lkQzya+HOQIzJDi+nIxHCQyp1MbhQ4oYap2L4Tc5aN
+Ep1dTO1HDJ/D4Wdez4V4U1EN2dDVrsgkLyhpPuUgerGBVSE/mYb6J4HD+6JO7b8QkPjeWhD7ztg
437KTKv45oq8QNIcV+2/OpHI0M13J4m/g5PMHZQsbApcRq/zElUC+OUADmye8oQBQCPLgYazCAHn
DMhvD410OJ0COOxzYFP6ZIhcHshY5/G78m6p6x07hqW3Izm5z7vdhVs2jwlpjCxvPgdtgOufJw9v
gTtR2gMwn0PNdVEZbNsbZjrezkIy86UAOaZfCgliP7U0dDv9koIUdgBkCy5/ZP29ZV570ZM+fzHt
yd6MfLp1HQN0bJIrCOCmx7SVf3UW0PVGLrsXl4/GJh1Etqdlq3WoB7TkiJQ2tCaAUB6ayHiiFQ1a
/jNgQfyMEifoca5FB/5HsLyy3oMlMuxefhdMd4AfNDCG17sJBTnAykOVAv4ytDZCZVml0LBoLSzc
YNpuoO89q0JG+FNBs4J5bDdWeOjfOE9ASMTTUSJdwkPvNEckfauj2KbnTbYLeB0ixQP2vHGUYFCz
Y4DfszxDEZ+LplEAJKcX0y0wtdTUiq0vsQHWH9mjBgdNl5A1qhceX9TWyQ4qtDVgFfa62flOA2Bd
HhnVqkSF9IWMyyir472lGUjpJmG7nbeZd5iqfgLdZmsB76eo/SlLjc6vgZF3bEP7uOw1742jULaN
Wz1YJTnIK/TavhqlqnNGm1q7Qk2uIqeL3gfSaErNs79aXHGfujrHFzSJSEm2yxKlHNEqrPGaCxZ2
GC6hWg7e+IIXPpoPsn3Sl2xlhRy5RjUkYS8eg9Y9l5qjyv0/RAyNsfsefegrslgcAvAaA/DI8xdR
kXbaIYlc8B5FWXYTl7vhW5mI2A+EY7pohAEeSm+M/xhqmzBTsnpsI3A2uvmxy3vLXQkcef0WODEU
nuLRB3DDsF65A+opaUmKDEXjp9Edn6Y0RSiSuQ1HHgf31PslQBZKdvIS+9Q0TgwYJtHt6aq37Gs8
aQHJPefCAkDUXMGwsMbjBo9b0qol2dJ1MTAbZ4fZgpajZ80WZEYxlpCfMex+fEmNQPvWm8iddtKK
vvEuRX+r1WqPMh/YDunu8FzksvNjrcsPNrAsHgACmm976fJn3MUjl6Ax64fiE2ea17+lWVqsHFcO
Oz1OrMdeXb1EZWzv9XDEpSbdx7QFruDtvN3WVWQ2QEksL5yP2XnW6i7IgCkCwLJxe8MKeJcMbDN6
gLcucxzMHS5e5fVmMHCaH1sR7EJvwvXtOHx33KoHx1/UoUIIqRV8lvZMS5qRrHa8SwHgWHTThm6D
8h7YzVMyHJRzV8TRQavyL4vbjUkmy/5UoD5E4p4WiSLUl2lSKx61tAGnS8ujP7TafkmAjv7Spl52
TOqm3XVN1f3Qwwjkk8WmqmLvqaui/KVvozN3cflsAf3+Jc4sBykwvTiQMhuBDTU26GhLhgLF/WMU
PZoZAtJKOXy6k73ZTGCUqNLyECH1jiQ8inCrhJ9cFPJ/wQ2B+5gk5jdj0tPvUZPo+7pN2JaWsYFa
ujSv8ofOGADr0ZkrS5kVqOI4mRxZazquozsE/aNGhB1MtOecueWcOjxpH7u66lD3lLqXkIGshWQF
ALofgTuNTKRE1p+WpBgZnk9Am3rLlMXAquhYi+SNqUJPKuYMyxhcmjaVjRrT6Ph4/NfWmipBySoU
Pag4GHJh+VRKC90ucCX17DSiFsTbzmEo4mJAMxoqCvr7XfLRRN4iRAPFZaDiJmbjf7caknCIT/3n
UnQcsFNG3uHRBEXC4uRUJUVVrGbr2PmYpsg67+uhfOVu4h4KMFJtUgXxZYROu2krZM9jtcRNzs9m
ku21LLzwNf/GHFm8hl2E9lY9+Zs8WKgBvO0zQF6ydiNVANKOGp8DhFZTbwNAMawnL0WNFLXFsMEQ
+8njT2jOr05SDaSl4U42e5AGf0B47VgsZ6GKVaOge5HPLjy1fHAHuPvIBPjm2sXDsFh54xCdbBNZ
z6kc9O0srArcmwEVthPvBrce85z8Zgt3ABqGBpS3PfChT++yJTipb6VzdFRqRieKMq+5+iDLp5GN
iZyEsrnxJzWtSTM7kpC8A9p0/hFaR5POOkMiLEqQ/ewUBlobacOjOxrOCZh6DzM3J8kCG+AkAOo5
zTI5ggYkBojYplFu5Ptvbn0urRNZkO3AuIs8rMPRYYvNaPBc5pyAnPiwiMhW7UruaODRTuBQn5+J
9OijFDQ9+Rp0+JsaA6K5eiQuclJSkppmpLBLe9rZPI7mlPWiIN9lufgmANlFojDdT3kOKIC7PZbw
KZ5kR5Q3oybq4yk+e9C+d26p07q4BUVycgmwfPA7mYUu6VPrHO4+XSAdfJ7Fi7aoeQXYOtwQzl8m
QTnsJMqpzo26gpjCeLi6zmG+X0C9EFqjvKDdoAg4BasuztyArDF7fJsfvbaAlu4sFhPyK62ErW0J
1mf68orQZ7jKwLe7pyUN9E0XgDZqlXopUvLq26/gNj91ecWBzdBfHS+cwKbhZNdlcFmCEo1IC/aL
jGajIwcUjIEXeVH0nciv+pTk2yFOA5AOYElaUpQtXvI8B0RNdx4CVSsop86/3sknzbLPUz5ulhis
x/c7gFufrCksHyjsFJ/MshdXKyzrS8+DjQja4Api5+BKs6Btxi0uCtl61PopA+2f9oyfePIXu1JW
06muvHNkvlqimQbuVxJZQLQ4gXkzAIzaZRn01gYGiS4YbulxOtuTBmQw7iFEkUSQ2e/GUWGHuJQu
u/c1QNre/cjDndo/yx6AkboOBHow7JrbMgJWKzoLy3OHx7h9tJyuONPayRq2RvmivkZ9b3FeFK3O
4LysSe0B+9O3TG1dhhNgalETlW9spwSgc+chhxjIEbc6KMY6tVOhewea0uDFpnZMJK4DlWHDAhjS
dDGhGerTPkKYXVrx9aJfzK2eQZOA1g/FVtaRTGbrG3eSTvjeQO+y+kTkPlsN6jOQcJy0xzFy8E1D
hssWDOWk3oHW808V4kijo15un3EcVJhW9Xh5HRznRAPTEtcXxispgR9eoxUI/ynRFaxMpBF+TGed
0IJiF5rGP6S2u3ECNpOynFxr2+f4BZlJWp1tNagXk3locWR047L37+QVarJvzGYHJRtQRrsKHbel
t5vzXUygOF3aNkgPLs+sk0Q/PRr0dLzbRWDzPYFlEG/aYe+TgobFjpYZ6tUAu6r87tSWKNDMNNbV
mhQUbw59Z7g4k82yrPH3LJA0QWv6L5/qJgp5kJ7cMhQMbCZdnK0Qxdad6MfvMXqCgX3dDH7cxuN3
o3qVrBCvCTD7zp6oBfogIEZ66t2K47/teQLGx1q6OC/btYx+gAC1BxgmIDGCjNfPvMCdrJJbLVA6
gFsAmkK1zLLibPNyfE7DvnoQSEqtQjCa/RCjKDZpCvpMHrXa99SYxVXNYr+zg2FDVrwya1C+WSUA
artqrXu2PI9j/3UKcnTWdEkDbC4MJKdBoEHyZkkyLcCJXL2PL2b/autUwCGuG3ASqq1ooB1or9/J
unxIDu2UPP1ryLuPVAyavkXSsFstCrCn5ZtM4Pg7PZegKPIBzp+caKi7AM/atk9ONAPIunlwQAZM
yqD9MKNlG1RNgTJ4CO/cSPY7l8UuYZZ8dx7AoHOwy3je5C7esgTs8C5gYDbWGs3zu772fJqNakmz
Gk9FgL+p9Ty905MPr7xbbw1ppFWiV+bmTkHGhomTOhDcPzYkm7vlvNW/m9/o+QC0FA1w8VvU94NE
CNfAq0IRR3fUVwCIUpyZWYu2A5JGKBSYZ7P+t+tcRWoqEwQ05J5ST0OoKxJqcqB4HigC/d45CMaR
webacGwlsKkcaQP4B2TT4aVxe7ypfWpmQ9IYhQfiAQO8UeRDMhpA0w6FyIN0H8djskoaNL+H+FZF
TXQYu3udFccKENynxutMNLNawf+oeSW+NFGAOqZ0RG9mLbtdrF7NlzMNqgni9QjO1fmdfVEANTpc
o81WmxWikSjLji03wJO2MndFWEiAuwNsDxy63wF0Hjwh34V6FZHhC71i+pqWpOAoYgFEguPu7JR5
sx2+Ad6CaqpPZEZyOZyDpoqfaJGko3U2quA61AydWVOesL0oJ2B2ql3IRNPMZmMEXjKHjbuyQEX3
mINsTbsGgEcBqRW6F/BL6LZ96rjbSiG/gbQD+Cum98wKZj2T6NO+UAa2ZLf2SGIDQnMEWaMK9mnP
46B+oBXZGyZ+2aKftyj4YNAWY6qgvbnXXxN7lMi0tgE6Shp3Yw2piSqrftJPNADKwTghEduvG5Y5
60VxYyhrMwk3pLqRLk4a+sJPZueheykegfNYlwDz1dF0dWnqzrx0wFFeWcIr0Rhkg2brU0FL3PI6
56B8pgXZL1Y0C6Ih2uHvBEjBZvDnVE9sR9eHC4HITC2yXEMS8wgPBr/0mHVYbiFnu8WvUFQHHPDn
BNPOK4Y7OgfFRyiGUTDuN9PBHKpNlHpsRdDsWjwK+0xeWjkNayT+U2RcAdaD45SieQPFbXBCAgDQ
jTTVo0eeAkGblJYAGepmsaMZepdQYPHpC4dS4p+tydNshwzrUOwrkEpdUq18yPJaAtAtA+4Wckro
zxybbW+awIs2nObAivZ2FjdxO8vCz9md3firb6+3eKXIu5/VpIEsITMDnMA1ZB69FmxnWu/9sq4d
lTgSOYr2yD7uzDU67oiVo+RIsda4RaQVqwbcciVRtp2X3EZ2cAI2K6BYUDUSh6j2LER7JLaOHPCx
fuuEzWom71BglQB6BeMs3hYChUYZM5w7KRxZ9Fo7hyPuj2IawNnH8a9TyYQdUVT0vUZXN19FeeIB
trX21pmotO2owII0NZBiqLQd+lYcQJnZ76JPfzJY5EsMUjQTTh7v9JreUHX+0k4r8nACP1KRfYt6
u95T8+tdbywtSbG4kUx5jVoo93fym3ZcsuNcu3QosjpQEI9X34xasdioxt7ZlqZLFCPE0SiTA5L+
Nw1zQhiqtic8UgscDTdNdbR277vl5s65RUczFSjPq/A4d9TNNlz154EoGzlvxXT/3034/H/IqlwD
aD067kuB2mN7xl0LfiUqvUeVYPSlJHZy1AuO29DT/ynrwXpTE6Q+rbfEtP5BRtd+SbVh3IByJz/i
3cH8Eg1WBtwjAN03dX0Nh2j4NjVOtWN9va+qslwvEKMzEA4uBN8hR524djZNJAAV/iu0zh0g6WIX
gMF0q+Opve48DvT8xnN3VePmDxaRhNOUW2AdsvTuXYOyCfTlKRuuWs7jGgBZsTWgwiDqNsStm+Ix
e3bA6hApjt+Zy7d6rT3D+0ILI0M7hxFW3KclOmjaHcrrxLbQgdlSdODCEbrMH6uSy10zoncOlQHI
X4QaMClKEAwZhtXgusytL//9m3Pse6omIDWBxMYDI67r4XJF4Yrc0IxVMS8SXHIDBb0w3HPPcDED
BvJylwE0+rXMGJqC0MhjphJQta4BmjagqQDulrsoB5b8y0zalYMX5YRK1i8t1SgYU+ieOls+RakR
PnoRSs9pZtQTOjKolQqA6o+uGkhho+7JAuCP1yEnuwoE9ul5na9J6TRjin+JKn61gXKC+zi1BB4v
8yunfQpUEN5KpI7AqbpCofrwCLyQZs+7jq1cG7S0KwDr8GvSHUkZqCv1UF2ga4UNpihUuh5mM3KT
PX4hwIwAR0IUS+fK2ey2+BrKzc6r5sC7EtHrpvD+H1ALT7vH3NHxy7BcTdM8l3tAU777D+UifcUK
gHY8503SHWL1hs/bGoO0wAowT9V60diJes9LiyMpFzktLQ/oOKvFDdzVWANQGeM8X3TzFoUOeIPE
1FCg9rn5rRfZ2+oj/D6K6Xoi3pFBibrzfczq+SdAW4J1dGvbzyYjuErcfz6lcfczFWn1o+37bGvU
qKamZYSb5ABw/70Z5r7WM5BEKSvwRabogI3YNawtsXgnlQHSL+Vdc9TqBB5e73Gjr6+mKPT2hME9
Q3U3YX5ko4ujtarDXhQgJUCmMNfPi7wwLZSKN57ckIwGVk9AhGxxSa9nqAAn2byPh+L8xU7gKv+Y
TThILOjjpM01eXRtTzsv8krtU2ZgVVzgxzsjqGgf4NxgH/qcA67DV2OXv+/TVM/g3K0eQh2ZSIWv
8jM2+LPqAnlx01QeM+QqdpruZm8y+ZP0jY0OND0Yn1obf1cKfCZUg6wzY224mr0nWRoa4qosiEGF
RJWywJ/suwXTQqDBNu1hmNJpldoueJCIuNJs/8YW4+NMW4k83SX0xgerV0SYrhjZHv08aBdH+ejM
h2llIeBfc1bsZi5LRWjZMOOfZGSmn6oVyT/CzhITz/8kHh6WMKgjfA89b6ziL6GXOL+GJjnezRMd
hIlu3IFwxaGRWSjpBSdHE52b+NjEsX6eRbO6bSztTAPOidG5r460KG2Au+Bd0NhyNxbnHp1RUQy8
QxylU1wvKpGa2Z+zO1mA9MHJk8A/+bBaDEhmtZ32rqb1WJeNn4GykPWGd5BTr73VgDCJg7F+K9tu
WuOiwnwUVZwdJAMGrIs2+WsIfNkN2h/Ed9y2vOhjiUbbHEx2YEIR+x6NEEBd0JyvkyycHXqVtG3m
RvzryIx2h9a5YNZKG7i1DRvLHQtgjIs+e1uXlrYj34Dh2n60+2FjA23GEGF2MUtDXJrEstCDqqYk
nBrLXUu8PG7MqMpmGWmrOoUh2bRusAeZUOprKswSa54pt56XzcHM7OdFSeGaqTffg6AUHyjy9br9
cwQj6LZBcuSqJTIAJ0+uvxZTznBN25lXGtLRaK+4SJ8NyLZFQfxx4tZPUxqesyKzSVhiC7SYfHMj
bFpcibJIpgeyQXTvIkw0TaSZuynycPAFz/OvZsd86obJxtDdoHRzABCOln/NkEYx8Up3QvtSsfGk
nDajmXmnIgqcR4lSkpUE1tgf4TB916YSNQCtph3RdJfspq7N3rwO1ffKgDwn/NSzJxvxnYU60hi1
t8N38Ba6s2eE98FdbOD5oDzJgDzLNml3FuA6XYki5VUmGRqOyvLYjln0SINZogqZA7+ulkLmWxOt
HICyBYnBYkIzvJuoBKP+gAcrIkkZ5fsRtNkg252AszvbFNof9SSMY6dw70gkKtGfGie4kGj+FCKx
7TXQQzgKMj/sgpCnODZYdWgcnAJot/XkMLZ2Glc71brQTxZHGmoFLD90Y5VKQFLSO2WyTY2+PS6i
2fp+PXuTlEKIXHxpFYo5iSYQZW9Ry4IDEgdSiKmGyind9QhWpfUiQ8m7PNHwO5mmYEVQQnOqQx7s
0Tc0lnM88liCThwp1EX23/FIuxjTvnfLNJm+p/hWOpdlgqff5AgdEEWudsZJNvGzzNvSiuRmP2qz
kmSaMqNZqyepDwiubWAPqzjauQIcHyXeZU5DmkbzjGSOUtDM8IK4WN2pf+dyJ+PoqCtWpe1W63jU
9TWpKSLFmriW4K0fTNW45GxONHiKPhvQzrpqwoeQ1kwJl+Vijfx6igKYJN2QHTrHTL/EIfoNbz9/
mlHUP0szwP8EtIsC27zKvoPTGxWYFlJangUKayFQlBaPzhcHZeD7ZEoFKKUD89FyUbidFH3358Ae
db11/iLTBsUCN6acl9Zsmoro3tRIgQCUgNo4M0yxQm4gxlNdj4BRghIkmpUgIdiyoWDrOwX4O62j
U/EXsgUIamahbAa+hveKFufgMovGuH8AzefkD0DCvtmBTJcdsha3aouMZrSDGL2XRb58LuxiAC32
Qjpui9xa3f0MmYzCdZCDV3pXlWBoAaDURfXb+gRuRMhIo4JHolkg+KxcRItZ/eFJpoucbH8NS8pS
ABaFZp/KGXtpcf0MuYgWV+U1jUHodxoqaHGPmJ3xpYdOfYaSm0IBQPcWv6K3LX2RPK7Q1Qa0BJID
1+haDs1wwR2dt0Z1YXUKE1XgQdP7NSGp3mCx0toNuLa1gB6MRkTUkJDPArlKshmb1XXa9GjZyTZM
O0P7Sn41uupX4DRJ4qNlRn+gumVI43UTIztBx5kBhWjnUGdrgeppfz7/0FFo0XIZa+3K9bzZZj5C
yc/TEUUAiCfbm13pgr8tkrshKc3XHBADIH6Nq0s8GebrhNQrrr9fY1fid4GyxRVZuXEZ7n/nRFpc
wfzOKVBOhtppsnBub92+R2n2BzK/RGWl7wTFdiCOEVIEugLqJ42NxptEZRJSr2rDPUfGHzBQAHSX
Dg5acdL6NKNBpgz/DZc1zRJlWINMEH1JybQvvITvyW+W3UzJ/C5kZgyNfx93Xs/jHGVxldIFmeO9
x6JPIxd5/ij3Nlkqg4faNB5ZaQCDVga2uSIZoGfRglOa2WxCslkBoIrTUAz+IhqkzzIwlqC+oAnW
kyLTLEojQM4WKHfoBk9APxuG/akiIemJcVOUgQzWpNKj3N4YY9Q9mFm/z6MiCleGXuIliwVoHSun
Nf6nAOrNQhe5ERg8RnX8oxsVaNG2QbGVmiAyKUMnOAZxkPmTbd8Ov5NJtOKiE0N/t6Pl4kaKO5mH
0w9qMJAiulOQ290ei8m8R2GcA2azHQDnaz8xkto3kYIUK1rPUxnxyi9wgBArMlhMabnIOGtSbU1q
LdKS9+kchKzug9xYGZ237wtmo1aBh4/AbSyOyJOFgKZVZycloyE1E3wTVFq/r+lspxQuK9GnHOsr
h85sjVJkpg2ktQbQbRQAzejI1PTT5IeRFZ9DwVCxgWvlK/JWV7zZ6z/s2hhREMiyp6YZun2dicHX
xlRcgE46bXUg670k3MGzI8/tP8EUgS81NPRZWv9sdOE/EsW7B7TkoZy05biBQhPUn5PokuO8JA2I
lH4m+VjdyhLAItd2PhwTr59wcaVAhT1Xvrp1YaGnDPFIFOPN7toI+XWya/buTzKva59lPGY+2dIA
9h4J5ibzqc54M8uLKvf/Ow9n2Cqjc0ONityZCYxlVGpaHkAVXecuESeiOB9q/IM+OdW3LknSB83K
Kz+O0Pkdl7L+ktbgAuEAJv8Dt7VoqgQfogiDb7Iq21d3SDNcMqY4/eZat0pBqHC2Ym3qVkGO1uXU
Fm8ko+HGZp5W2o/Wnp4DvMSjaxR8y7ivOgKZXv+GV/7oUDiO3OMs6762XYbXDEW5jNu5NV5hgnOO
xr+rCygMAC6bige12KcpONfXic1H3w2n0TeLavSnuDS6g6PWJKQBZd4u0Fiba8fN/N0F5cZVhm8G
GLZZUNtbCsQl7lXXXh+Kbdxb4L5oW3nK6+ahMh121ZHTxqsEYKQ3aDLptjitBdm2zvT1FATOBRSO
DFWbAn/xHojE8QUrV7NJP1YA3guRlKA4ZKNXAcgMgOTeZo2JOgdFpacFXbctkzFe664J/nI1kGK2
KVB6vbKqQO4W9WJDs7oK8cnd4nQnp6U3NJlf986RYpKIBkGsgugY17ZlNTAkYD/2XWxoVhioyUca
B+2MyqTuev3Y9OlfLlcsCn1j48W7BuveBCpsgUfuSxQGxSoBYerfKDDicdb+hcYjE8SdUX0q0O3N
xHrS8FXo4eV+WKHVAPd/Re+CTTswO+DcMAkEnbK5qEL+Le6RirVXTs0lTE0tA3s0OhnQ6fE16MGC
6jOQW54j3Z9XU1r8FcfRj8qLU2SFDLD+eMl4lSXaZIJuiJ9iDchSnsk0XAvIdBO0dvkCzL5uLYBS
8s1yWoBP1d50YXbn7EYWNPs2N0zgrerjYdDj8gRAWecIajXvWIoiOyVOoh/aQvwdGl27AlhI4S+D
lufoVAQWpbZdhPjzT4rDsqYZkiHDtKYpOd2pF5mFdlMx75NbQSJWi+o+0I3pzfTGa57euy0Bbz75
PF1UN593+ag3u9xME/p5yfVmwxuDmynFWnZJ6yl+/6dahDdb33je/Fi//UBLZDROucf/frxaxv/g
o+NyQze47VngCvQcQ/v1niNxsh5A9k39hXeWKuRk6cOAJMOD5AwcTQAS3HRqaQ9lY2zsKhc7PoAF
FY/rCRzsSkX6yk7KA+v0PyiCVRWtsfEy3fInB+Wy6MsEWayK3ecWyo8yDxA42763/7YUPIRmWI9c
1pFvqBWLUwuXTpg1RTbshTtWqFoO8F+NNGRTGs6jgXsSf1aQLOiaYe9MOB4VvEXp/WfotvgGfAQv
yS56PW16R09/jF7pbIu6nvwaCEpPRQpEmEkzwz/DOPF5HBsAGQC7c2gF+hFfTdWXMOTFbFGM4SPO
d8W32jFzQMeIBLkuo0E1hnUcOdJxBIO1DASXxcp0vDAjRqPE4JxISXIAfwKdFqQu3cXbWlYN8FeS
k0WXeKiH4DtnwmNFj83B2+AqDUC/o2x3uNYHTBooU80VTzy277wwU3f9aLJUB9pl8OI32QnnQpL6
04Ai5dnU7hZTmlVTGh4o2rwlCR3txxIEDEpfNT14cavSehB48j3w6Fr1g3txlGQRAxseNeAFoLVu
ZMqe7EY5O1EEGtAtZz2MALrdJMqJZJaZfm/GXBxJSSI41nXuXmgB7m7XT+PiRCvaMawBCEbmrRkw
Y0Wa2rzfjT4T7aaOI/NuZEqKj48YRUGPbtUsTVExGeKKaRLpDNuZ5u4fWduBa0GBcnphWz6BJpcW
NADsEGhNAyAOF1nZADNC1yckwv8lTozms2sdI8epkG04GlZAA/pg6077gMR191DVWnM0Gv7caqar
r0hLg16X+Ta10KVEdni/+VDrmofjZGRHoI7/iBU1EhdAriu2Ni5UT+DtVViDjZfUGz0EyCYtZ7zA
TEEH0lovgbQhbQFIT2U9YwgWSj1PSUqDg2/TG8ubQLrWAavIkvvFmDag2F2LDi0UyAoAjZpv9JKM
jBWAxur5UoEkd2/a9M5NshrH4U9TEi8v3AVw54tN5q1M8Xc0JTre54ei0c5cAIVLlO8lYFQMNo3c
PtP3d2AM9sora1DLm1mKZjgoAByz7aoSGJ2jrNDIP2knqpev8Jz3C4d/p9VcV296xo8C5afI8lhV
jS56lGi/iDXNDSWIi+hVF6N70Z2gfwkkAPNsKcZDXqWHEgm9q1WhBF1LskcDoLOA5gIJFQjWUmtn
Z2DclAloPXH1axq9+0SSURuMPRCXpjUtK2UgLP2H0Yn4TCJDz+XZyKJXHk1mti6t1lp3xtTuSYve
Ln1rTpO7zlwW7U2gqs3V6p6qOl9Kz+c69kbDo5Pl9uG+Mp3q0ZcIix8paJgjWJp40uPQPuRe/NN0
UV6TKuJc3oP6WS+BxkrLWMlqe1z3WVo+DtkAXuDOLo6AeDLBUAIlybIKXINNUgxHAAsyHNmHaCVa
Ufk09HH7PrPlUAjkIj/Wi03yab24tDg7IZuhNHfqxWaJ4Npu6U9DYmxHbuVHtwjQgjRqzTrE9V60
jiq0Ht+sZS2zfSv6BgAVSr+si36snyxZyqclBhBn6idpVinOhmDUYwKEGa0zfQVQM3KxnTsB9M/K
3+Ip+wKeneY5E3p9tjKFv6fk+Fj/MHBDPoW5lzzUOMOuSN44uFISeJO5gmQCbwRVi/puNKW/jfg9
oDvK6y+acNhTZYQ/rajPz/99BtFxr3r/jof7fMfBnb6rOSa37pkqdEdhSjii/TLUEtdlnDO/VMNg
WEG+mtctWiLRFLHLvJH5JLLQEp2v7tezz6yb56OdAsD7041monPhO+tpq1a3hiX+ncscjTYl7/s1
acjnf3en6H3V/gRZQbNj4J7YhUEdrpjb6kDuBdbr+zTLy/BCUhpar2A7z7K+xbWBmxpL0dPqQPQM
LzRtnAKeUZZ4+ylLHshFlG1YP83eJa6bR6fbzYVWXXV0M3MAD1CGqpWPFdVlIVH6ZrdxhpfNTN8C
pKA4mGE9fh/a2i/rQnsGfFZx7SL8JyA5mdWfZiOTvoG+lWcch27NTCNdW5qGFDA9RdP/o+zLuuPE
ua5/EWsBYrylqLnKLg+JhxtW4qSZBGJG8OvfrUPa5bjT/XzfDUs6OhIVpwo07MECL8Wvq5OlHraZ
At0m6qKNEKZXcdhhtjsTyHcIWOCbL3IYZjPPjYOOoDNUh5Z4HCw/lGud0umXYZjVrz5UpQaKAVoV
B/Rbuo5NY1GVGuoC9n3T+NM0p2FjY9PuIW16cZdjq2BgDrRIkrHTQxvKhBtyMstVq1GMgF6maM1U
K/WNXZyq5XV3tM06fmAsT3eThEMqVSPTjIFCaI+ic/BSVxlySvqdO5rVihop5g7pTWEz7UwhcF3s
Hd5ecCuhIUdrJcFFMQqjXFVuKZ8AuTLXcQ/CbFwZ8gm+xzii4Fl/YznYH8GXZy3meM+AL3oG0ZFv
zEyWB79JmztIys34X8VX4v8tg8dOsptaTT+VAFfk7VQ8Z9BkXJvVAKpT5rUnEKiaNWjHw1Mq9DtL
iSp7XCypqdEm61Lyj6l4Zi+plRJVVqk9xIQn1j8B52xsHKcZk1VaTtbqcz2RApTgpDpomJytoF5u
3plT7Gxj050hWOHloKcXRQjJ/PwFBxDnynGtnwMkhGuzr1/NybJWlS3SS6Yxf9e3dr8zUqXfFXvD
qgX5/xv3vE3TdMXOwRZJGDfgeiSmncClpjSqvcOLHcVsxamiElMlqurEwKIgXZwh/s5gGbChFApJ
gAognQ8FXniigXAFHb59r57vpFMjI/3vGH39r3VqpkSKQaczh/Wn551Tt8em4nqwdYjgjZH6CnT8
Fj6Q7AHy9XtT/abjzK13QqtmQBJ8+QzwANg+Y/ohzVJpUfpbGhwtAEOc0nWMF+du0iEykzLX/eJa
wt45JrY+Z114X1JI9+JPImUIBQ/vS6dxY4u5YRTWk+F90Tu42/SVaNfUV89zfWO3g7OmvmXcgG4B
g6ENtRYC05C2LuBcp/raDqa2PgC5W2oFU88JpxGqyFRtfAhWOjpwZ9wfqjWrbG3VZR2OV61UgRXU
Satp6H8Xq7lQZF514Co0A6bZkbajdEpc+nzuTvVMMegysGdwxAl19kzBovn7JWWs3OBcJQkmBZqm
BtaCPPShTkHwb9qAzK5I8oiV42YwbeOWarDl67c1rCpWuZSQm1St3XurVK0w0PQ/WGSJdNjUEl5O
1/5MZWC/Gc+l99E58+KHNh8/9v/9/mS4lVqpvanAEfSEvgU+sX9KhhJgHeiK4Ixy7p5qfrbjqP1a
1PN0W0jtG0U7C5I+ZuZYIVXB0s0g2JY5+6VPOt/LoY8uc9k6jxbUp2nk3HdXSRe3It8XNkwclINP
WTW/LqLNcNrmwqPp2oB1IGS6qK4NHUS+KF2a4ldm4Sb56ZpOVUq5xuLahgUax5RoaqwXYoIVJjwK
siIqt1T1vP5e9Er80B7ti8oiVpkP7eEPWYnTLllT4tkX2OMsY1GWl2FjIPX96fk9630sqRhqdEfK
ouo/s6hz6SW3coItnoLtX79o9PX6U2wogLplTQ4Hp/dvJX1Jl+8rBVv66l7bPd/tsZWIdwsNu2Sm
nHFwG2AlOIKI8ACk+D3w6+wsEn1+gEoAln9J4YTU2M2ufRnKOUx6cF7BD+11aMTiPUytYwJEH5Zb
8WpMFOiD5TWwYxyujWooG9Ly4QzOwJaS69y2T4UzvixDqdu2VW6dbaf899sujSqjx2HNh1u7pQdP
vknTln8E3UHdfhCQkrervD9Q1z99hqGaXyjfVeO+//O9sUpvRGzue8XDkK3bH6nUqup/x8YEQiaY
YILGrLr9f/X90z2qFr+DKi/K9aebO0QXoS61JwGw1DrwUN0M0ya3Sy/YJ0vusQnwUFie8zzDsBLH
cXO1lcKDLE9d5lja+myTu3iE6lic3tMFuGO4p1tptuvSDCCQtk4ODAL/58qak/smgQmhBavgRtUo
hF0grAnzyILOOAbh6aCB1leloR/vysyBSqc91FtrzNy3auh+Chx1PE9FK3As5k0Pmo/PUfKyvmWd
LbcJyDXH0QCdU85gknTAx9x4Dl4cPe+K+9bGmrkvGvdrJnW4chhx9n2W/qmBl0Yc/K/7iUjMD2mR
5usurZswtXsoMCu4QdTOeOxREY4Zb9Dh5BvfcasjXShOJVYmf+ddm6nkvmcvY7UslesK2iM4AbNW
hkj4xTHhiB7DfWIHTF916UtmrvpatK9weNzjbef/FPV8qhtLvjguDpYSGcOfD9sze30e4TmsJ/G2
GcsNDuxhLq0uhiKNDLZmrvO+czFv+q1hztNXCAC6OMP6O96MUXT6fYxIbUImfleFY5nIM4dSwHlS
JY/DNK7qrR84IbfGkGKUkvjGvNW5+4OPUQaLtfdubYU9EbtVhAt0VRnU1g810q6j+8BS0sB0r2s8
lRMItdfR1SehlNI1QDN6/zzUo6R7X0d475ZHDXSzsOydgGHGjdTH8Kexsg/vAyzj5bpXrhpMKVax
B6cu3bGeqg4ConpmRxd3GKvbGLwIqlEc39roYtrjxjdg/gO9N1cLsGJJgeUzzT3l0cXBc23FdFih
dG2JHF4W9QYLBnd1zUnHad7LWcugm4W7UYMJI/GzH/mbpUbjm24ZGJnsbunm9DFqnjzZ2RwflzSv
nXaWDqOYfIStYDC4Eb8prXuY13N8R+KPF02W+97r5+OnuJeDclZlDPMr1aG0ex0KCW7FQzH40AN5
H4UGBZrL2TRx6gTXBgj1jduuiKzzbAAdPZdWdsN1azwnItdWWZez77r1w7ea6LVxDLF2m6g4QjDE
hH1sZgbTaJjfAdU9Ze1gf+WSFdsI2mg4rSrFo86Gl0SNILQGys2Sw7NFZuMe3HoI5HcDf4ZC/raa
6r+wKLlnUEi6pHVvXbLBkau5NedNrKoUk9KYtnzGRsggbetCyZpRD+c6y7dUYzYAu8bIIDvLh+gA
6tOvy+Qzu1QEquhALdZ7M1XNZoq36WRdPnUD0PdfRplTMOvBSMRdPhSXwUqceWNn67eu1CKpExUL
Gd9lOHveUJ7OxE9v5nIdR9NwAD1pOLjqAqdLLA2oCBsNFKk9oyJlUZ3aqXTtvuRcm6/ZH1qWMT/c
6Xpn6vn5RtfhqOSw+Sf8b50I2rup5ayv5N+FLzx23ApsnOouLaViEn8gDeeWH5+vOQuTmIKJUYE7
/O/t1xtRicZg7/e5thoz1FotGCms6g5ki2rCtw/+28meCyPbskwvvro+ZKzirHj7z4xJm/mSMVXN
FwuvoF2d+xANmNrh1XD9e9Mbhocs7qKjDx3sEJCQ4ZXN7dfW0r37uMZS27Ube0XxKuevU5vV93CL
9E6to8kVjTM77Q9hu+wujyB5X8L0d4kbwoZidlHyu8mYX0BtKgIoeTYHurjvpT/F3NLq8f1ROXle
vf2PnUDD+cdGoOV4pgVqru6Z+GSf3JozsI78aOr9O8wGupPftNkZXkPZmUoQsPpVKoAN5XCm3VH8
X9NM8canBnJ2agius3YMvMLMoAuNgQRv2kNX47xB1a7xT6MZIFlvRWv8taTBlHMMKOXazXAyPSxL
6G5+arhWqWSob2+RzPr6w2eBuVW5AhiuCj1pVlsGan24WA3AoH2dSfVCNzt5z+HfWRv2kS5GrI37
QqvWBlxelhC3G/hrU2te2AWESN6bRBp3x9QIGQOcKGireDryrhzxTVFFuiSiT7aloT3OQ/UrRPE6
sraJbaSHBvMSCAAxuz53mq4BISyWGoWkBjZWWGFWBy5w8xNv+X7L4bd3pta21yFISXUGoyGYKcNI
bBlQirzZZhkEOKKpepu6orodeCGedsyNq6ccr7vbLDLfxnEWT1ZXxnsHEu4wvUJjzUyQRYcy2VO1
Yf+Du2m4nymAJnYFTEfXDVwAPfp8NO5LvehTAEDvOBR5g77tOweIwjI72Lr1pcoz/XaJAbWUbGUt
IPaXQsF73SW5HrqZY4SlkY57LwcHFmwCi08rG3q7F7isOrcpHr1lZGBfYwB+RNMkjn5UI12ExtIL
i0YINg7gbb/HWQQQDs/w5KHYnMDgO8CZTxsUU1rvrolNVbBTxNg2KtQ9HDApA5GbUArBVB4ojvJr
HKcoCU98hfZ1tiogFP01SXwci7my/YqZ1w+fNSHpKC87UkNRhTYgQXAzxC4VNUgVgxufttbo9AKH
glVomQ3Me2jXamySX30onTSXr7FP44Czpq0pD+gUezU4Rb12ykKeawEQcO9GdYhD3/H84SJGuVQp
BZtzdWipHpRCfecRR/tB1xm/RvDd3Bk/jEMdIfH0W8dBx/S0UYNHrRavNN8o2nRbY5EB3QgIQGCX
JwpGJiBFBajlrYa1Ai7S31k4EaQ4XSieVAK/tkbfc1PzrMCLyvRkGP7PxLDAK9GqbGflpg5Vw0a/
EVgV33giZccomzef4lSNLPwTodc9hNSBLp3qSqXYNMAs16OjPoLDB5eUFMzGJILObDJpsHwU3iYB
ZjIo3RJVdSngcDQrKwXtvESp+KEJu3nQRU8BQqDgmJlTIEYw5TRAme/bGv4XENKTB0BWjfvBG4AG
maC+2uZzsWo6SNi3PgjxS93h9aqz4uFCfUeJzcMakvZBXec4pORm8z+gg+4/XiamCR1WnQE86Dmm
Z396mWA/ADoeZWFf7GmS0MkdYIpzIsdPP+ra0ATiFjvmUL0QjWnDbLXMMJ2E4gXFBivelICZAvHP
JnTO5LA3cDy1J8tIsq7sGGOQgpNvZC1JcSqBEA0RQT1K4BI3Oww7gjALgao15FUMaDZu6mz8/kEx
ZRFSIQkWT5HRqUSXRVzlWr/mlFj7QigWwLpUyy6zcoNLNe3GTOv8YqhajBq1mXbHvmgOCA2pni1t
qtZalr313Gxeabnj4xmljbCubgDNKJps3TiWfCxL1wzwBOy+Cbs+zT12TKE/DHuedPgLOhZPrITx
SaTj7BJTof5eM6J8M8tKOxlpk+3+e2Zgfeb9mqbpeJ7j+KD+wnHK/fR/CR0T8L66aLgrnR7HOUEi
I1AEBmMdeVkPqwXu7ovYb2AdWTa3vGJzaNgF/+rbGg98v61+GF6/GuDaEgcMorlCptO3RAgnMBvp
PMQG9puNSf/uunAh0r0MsHvfZxAMzXo8dqbROeHn09ZhXib4VsTiYDmiAqDULZzTkgQp/QEyjdh/
1Eb/m0itNc+5eIl7htd91kUH39TaC85SAdPTsEde5XIIF6x9o1j72IeRpzrZfIDfM/frf/8VmfnP
V5rlWkzH7rzt6uDLfaJP+7GM56ax0rs2g0JVW0PYtXflfSQKAK/tuLv1x14eWz6/TU73ZjsW+wvK
zgLyBEX21nlx9lRFWHpHVpvfjrXu75xCj3bSa7Nb3atk6MAR9mlEV/y5/cCFMs4u0r03zTb7FyPx
IUnQJf6+blzzefA3vSP6Fz6KZO8Pdb+mrJzLL91ockx4TJiwmvBBKqQjb2IrwV6+0GfwHtIqLP2q
fCxg4XlTVf1dO/rFI8tk8Vh7+rqTWnxHNYfrHBu9rN/3KsPHI3nrYmcnpA7aLGD0Ito7Gow6uLaC
YEOjCf4peG4rrJJui+amAHkK7H22YIkIW2QkVRmOwtM/IIeoQYNSlergpdtpwuPOse38DjOD/C7n
eijx9oefmifjVZ3nl4wDJU6NvO/zuyKG/4VuYo8GyzSkaH4WBSZIc9tMNVOO4w6gFEZ+vmHtPMXY
rZhxqBJ5yp8AOXQ704MgjeezfrWM42HOtYsSAV0ulUM3nPQmOkDn5Hn5NMncVee2aEA27OXll2h5
nns7q6px3NEIzER6E3rihh3dVKpGoevlT7Gl73s30MGio+Px6MhSXd8IR3ODjJv+l1QMK6uqoNYm
PbbXobMUdvBbfk4ngHoE2PJnSqsSKAKpeFLobA+rCnwlCnm4QoAIILRgfSwXmGtTG79Rqy3Hztm4
UZqD4V49idT84WLWd1f28Eg3LNGviHWq4gwIvD/Fiy7+Yzxy4d5gwK1+RWKmpG2qsxQ+GXF+u+io
Qm0JHLehUuwHzMiCKW/83Zx4AuwHVSfZVK0A1saCA9ISc5NEYNu8SUPQW3/AfEp7Lkd2gq+i+Klp
8w0EnsfnIuOQ6bU7gOFaL8Ek3+42ZVrrj7E08wDSxVgwmuZrn47uF5/3ImiiwX8bvTSU5EhUtwm8
wVL/W+wD5jwXU/7IsRm5biJhnju9hdjqEMmd73vpbQasf+iNjtgXbvNclAAywoDbOWZKwZBKFPNi
AeLuqDPgqP9ucAqzwo6U6rIUKZPqH8aZ4HrvTE6Fp+x7YlMDkAksyyqjRU2ilkBNG2GpQ0W6dCUM
AHPhgG2qN2UStrr1BJ3YbpPOs32QvWcf0po7B6rmAgZtWCf9Xc80A/VBJS2Z730SaqHgtZmqnd1h
G659aY3S3xlqMRLN9lveFOUtrUV+pDwqnlJsmd36PkRCVIY5Mhixp60MaTHDcm8KAS3XlpWOh/5Q
Aip+9Z8cq8SmnqxuI5Fjj/xsOfBUGg6OmcIVJQa3nS6WbhvAUdfxr3quWFJlJRCk9upT5rXnp+Zr
Aw1B1euws4im1X+/iXzrH28i5gFNpGZnkEfRTf/TC92HWDhOv7PhLknjGiSA2oGyDJzuv0PkJKyV
cYxk5WNXuP7TXOdTmM22BmNEc4sXWAyqPi6WV78KaBztXW7+ClHcbsGkas2xDD818L6KD9g0uv8U
92C6cwtbpVD6sMigMbpUX7PE3AEAg2WeAD8ogpjLM/y/+80IDNSWqrkrn3yj9S8Wy/r70tVvEr+p
n4cEqIGZF/OaqnXSdIEHQPiN2cfDFzw64QCPtBbOQoepz6GOONn1cy3Bw8+ryjlSq52tKkxtn7o+
6SEjm2yHDF/gMkw9eZelWbaV5gRzFkgY6MesGG4yKO9dChiQL5cehmaBY/TjrnYE94PCGP095HO/
U8oSS1zr1WuqFIIxKiWHReUOBKYu4Gqs64Dc7s9uLfKd4emP6eAAppVo96ljNecurzjQL9x90VLs
3FYuNC2w1z3d5Zn9jZmJ9xKDrBW6YIgdxhmPIw9KJvU8uy8QzbI3XtRtAD8ZV44JAaEhhp5Qpy5U
ijkYL44xD9tPDZRMrQNOgrbU49MAYA0VQZGl2Ib2LGOfmvNNp9iX+Bsbp17JVlB1KQ2VA3S6LtbX
GDW0Ko9KdJFcyp0Jx5Z2nUNc+H7M5voesz2xj3xY+nr9BHFR2Y/DqtELc7vU7WJYeSVc8CgboNdh
J4oLFADhaQZcLqR3XQZMSZeURyNu7N1SHTpLnBrsHEDHVyVRnUp+xMH18Wq4cLm1kvlVzUtmYvTz
rq6SOfCZoa2jhI/P0na3BPDJZ8PEQnBI7uo6Gw5zpjfB4EMUBZML/A9mmnsDyXsDOzbYJoAlTvrd
k3ybcEDhce7ZbFuAaXa+LPlX0cwnSpiHuADZHP6w156pHmcP4LRh/RljETSw5C+jbZ/LgUfPER8a
aCva7L5xIT8I0MJwZp3X7HUv5nvsK1pnq5jZuoMGx8PgQrnQHuv6JcV+RD1g0cH8x3E2p60A0mgP
kGJo93P53MQAvMxVM23Blmyfcxxd2p7efxtA7wl1YRRHPWkMwKCw39oU/TcpZhboAIxizyMeVnj/
Yp6mUFtdViVm6Fkyu/EbyO0CT31IB+6XR1DNugbbAdSWtnVshp0lL64HKLOdQGoClmWaj1OMtMA5
lnY7w1j52wADwtXIzP6mNSGy3hZA24IUZn5ztelSRqb2yEEQ3Q+zKDe25uuvbnbS7Nb8lnmAgETd
qgRMECpE+F0tsv3ukMXrxuRtkEAKpL9QCx9gMvzqRE12zJMW+UNZOjs2G6Bl4fW7GrHyGGH4tcXa
dVYbt257mOBG3v7QEyhnalCjXfVG3kF9o+fOA7VjIYbU3iku7VzEQYGTUUemODjObPtRL+cfFfc4
HMS48wjgn1xVsZfvl0ac9K6BMvHXMJVxHg3mFfuybcaVr5LtVBPnWRp406HmWk1+70BOgHpSCPiQ
/76T5+NpT2Pp/3YnGi2Fsum/3WlJ4IAMvf+bYOz0wwYvhTNH35gVvEotddEAVVxKEeQ3IZWq6nRZ
6tekGVTID+liWvVTm36IUK8PWRAJXS2KYVljPzrAVK6FsvPF0gYsgzz+2tVufPg9zlOmfZGYsf0p
3kJ79MCqpFwbTfyGr6gWJE4N5wkvwqiR9iw6rPP8NpWnTMWhDAnH4TZ9gRbT9Kd4Mg3yvgXia8nv
sXwxcGgKeJ2eWPGqwJw8SHUATHuYzkLcx4z5xrAM7AdR3Rj7/tSPJV5uVIzJ6aSTHNxZUW0oxsqc
/2rms4NB7CaFInX6sd/SQOl0aVjUrGuYGYFFDu8Uii05ZIWy3LGYk29w7M63y2ehzAZ7sLgZ2CLb
so3uF6gQ3kxtDN5RQ8AiitGFKxjStfohxtNtPGrtvoD5CrQeX1uRNVir+e2zBzukGYtE0GJq6wZP
PhFQ3OoKtvbMOtsVetM9+42LFTV2y7quHS44if+GHfPuWZjAXUSGFW2oUz3Mz1xODjxwzeremJzb
qm9T4P+7ciMyPh/p4mXjtBvxk6BaUuMoN+8LoLclzJcBK64QoCiUjVD3RvarIwXL2ofe1KDl4dKJ
gh5roWtP4+EtXm1tABOnMSg9/mrMRnVrt6OB40N4I0EagMXrASqzK66XBQwj0Xy9YAnnY63WVrDT
aa14HYvBCLOuGiCh0NrxegR3dyWgBxtG6lwyB4pzW3vlyQNOxVr78Hg9MDivWGtqBhkN9Cbtc3Tg
VfxICdTBky62e4q5W0edb291tx3udNf6C24A8pXzuFnpk9adSWOiLxsRjkDGhE7iNbeTdF9ru9e+
AsGXHrwWlhlU7cC+XwNuAC4EjBK/9gyyAZGwwORXyfbMbwe/LO6mOfW/wALXVkk0YBnbr1SjAW29
dFZUNXG+vwxIVa2CeBu8qQMalEJqUAHGzJ2Ug/+ltG7ozr9/ytHHrI0G/fQpqQr70ezDp9QZiCSA
PS4DWiAH11X89PunTJM5WuVpMcAlCcvzrOzexpzPG1qx0xqf4lT6HzFZf+567Y9nLnxybBsnBr6Y
oBkBZHtv1EA69hLEnCm2jryWCTBAf7dqfFSmf0WmhSurHKqX0XWsfd1GbljnTf2S9dVfgMPgbZxO
0yWrop8aRH1fqp77ISaGbE/VHR6Nv7oOUYb1qeqK5cBfds/lBfJT4x5Sr9UOfwDjcL3MwCAfqnqw
nTUF8ZOEPj4Vk04XDQyR/s43DECEog7bovqQMggktCtfg24eHGaBNCkDga3fo6esXfIWP4MTnv7Q
Ype6EW9iDjpKPfnlVpZucwtGYbmD2Ce+EwmMggOc0re3VV3Uu5FD0yJR1H05c7QIaXc7oOXzX0Hq
TdkZSGt4GGfBkkhDyNGdIR2QwDR1xOZWlZt3vKzqp7EfgYKFWXTqGM460y2+h8fLh3g2A20F+Abf
Oyo+Yw2LRe/0ylWc8nsnrQ+AwngBqY12wEenpsb2pEd6FSCd8LjDKbySEXlPIT1SlkPYnvEOM4cA
rB0ovYcQrja2QJQ7oZcZXoi5UHfpEtZdQINsz0oWL/JTGNJTg9fBaKEpDH3HWQtJwNTgTei2MLFM
ZXXqClHgDaWKQ9VBj8bBGR3FrKlEc40/a/ghM4mmE2jb846axeyAnaA6f84ePN6vsBFchnHp4g7U
/qFInai7ISAEMJnfLa2zgTebppU1T/2OqrM7VWBe23pA1VI4OIHwXh3X7u4/5WM2bT/og/srPylk
ugLYv8bp1Ay79j33p/k2zi0NisTJrWD+fEshungWQLYe+B/BNUYps+kA1AMRrpAart3wdIwCfG39
zTVWqEFlaXzpIUl6uI7USaHfmpCtgEN3fHMdqEkd75Ria/waolLsMg6nbfbjOjTFbQf7mrPRdCuq
zimQfjD0wuN4kva0jEItdEM2KOhCZ/U7itFY9AmrKd27EFk9XYf39EK7SbD6ev+zUCZ3IE6UWtOH
vxQNrcFTZ4uTyBlCHOBs6k3sH7KCA5wEgsE3Zzb2w5jCtBGKUau+jecfaaWlAdOgDmG4sCh2AQC6
JB4ICWOrQdwOZw+n1uzqTWLisER4Y70SdTq/6D27r9tpjHGOG4ABlELrxYHCRFY5z2AoThAQMOy7
IRPmxhldOO1WA9yhZNVtNcBSLrLJ07DEUsuoLLktBnjYWOaYGQEVW1lsHZ+L44dYrnImiFDrVWkd
Ka1RSk8Ux7Z3tdHhx4BV5bzyPSgO4wBpCoqq1V4Mbr9GsjPe5qw9CHea4wAbEdh/qi2YNsd/dZA5
gGbNkBwi6IC/RUP56mPh9tpBTQ8o+MS8acA91BXJ19XKCqiKtA86ouhSMKftdkO/0fK5Prg1uMS2
uvRCt//H2aDF/iErYkNPxHEgyGu5Pix/P52EJJ2VZcZcD5dcx6aSqejmVQ+likjU0ODr9dzb9mW6
Szo2HLu6h4/VtTnic8JwLNoaJ6y0QtgPQhC5rcZQZvrwkIwOv5+MFyyxh4c+KoeHDvswK7vJhx1V
DUPaR7P1oTmjWh1oxD9AfhRylIl/pl65qLxN1upfsS+eBRQSZVHcm/YzVeg+Uys/jprgSRByA+Tp
hLP6JLqu7oIW88CTh42FE5Uy1eIX+X1m59GWaksedaE65blj9SqSocGXQps2FYdgW4WF5ovJLAA3
ePuEw4/+0Bb6hG16z3iJtenNNhp+x+qkvp1mrKWssTdeMjmyVQNHgCPohPxLzsodjUPD6oCRbqPh
i1seRjPX5k02Q6N9yqzypGnYum/git5CBck4U4wuJeaj+OIqvqJKXvpRC3UuBdPaQPUuc7+HfaYa
tspKdze7sPmcuITFIbY2JtH1AXYDtIvW9PZRxPhfpAav+B7PQOCaaZtsWGmzvW9l7OEPHVuD2Ud7
6rBZWbHx1R/f/NQP7HpObwheWyuxdshw+LvRBSb0CrmlBuiZQq2Qe9ijfsfiUsPvg1Cj4/fR50Ea
ZudH4eWvDPNKCabNUz8DZI13P9bf6l2u4oOKjyru/Ra/5kMx50O+OVr6UzVjT1pzubbmg7+Mc82n
8Z3CSvCxCxwD2nZVhLFVbovEniCjZLvGhvjgi225akmscdoT1zvvBgiA9gw7f/HJSrzqqZXJtJGc
mfsyqZL7ImZtkEq7eHvP8F2wDSgjwrrzvjQgWk8ZUJc6YRPkP8YQLAtjyU9Z5Lt7mgABcgsfSzU/
KmT5FSBTdz8a2pCsVZWrNEkOz+8pH2JkCv3ebbF+9rBwWEd47MNlwbaTPFy81WAUWoUZsLHrmLzX
uFYXt7V1T8RwslrrU1lcIpWWqDTeSfsMMaYYJP3MnyDC0003k/A77aEunXgHqp6PyeBcaQfv94vl
uWeQ09rtNW6V0KeBfFYMCi3ocAen5hA+bA9Jo1ikJMwZ+4p5quinDomAUpDqVPLEeZwG5wzrn4gZ
+U0z2+wmw6sJAhx+bIWu2eQhBekCNSK0wH/FHpr8Js4g3kFxHLVBy0N14GzYDX2Ku7+fGtISwpiY
jXMcHAs3wVKmcGFrBc5ZR3f930uOqYKcYzOAg5kYXAHFp6YPZ6Y7OGlLaxsCiajX2gCDRzPSAiAi
IWULoXhwGAcZzJ7mrc1cwJqJ6tQ0TFNzphKehf3R8+UqpVZqgFbzr1aqAsZ+3zjR0UtyoLtS9cNX
l5INiogSjfoKMOYopCBzRHozVD4uWTDirYbnv82DNLPyZgXJH6gPYrFP/inGbJUgT4luS1UdIJuj
iZ9gkMBz5D5i5yjiXQONE3BArxfsJdZhGdn5KtbemzvegSdaz5gcUybVl9JsqTHK4lEb4mbrQ17u
MOGs3RDYEnRh+RGzkz515qkcU2C6qIi9BxGK2phXJryBgYS/tjeCmacaUMmgigZ9/aEd8kx/9xc8
vXeTqdx9aKaOH+o4NAlGaDcfuU1ge3ULMEPN5cPQHeH91R9i38Ih0fvQy6ccINS6dUfn5VMPqlb0
D8H5S7w2yyZeTS2ASYw5ZgApbeOWLkzvo3PWWEEnK3MJUTx3zXhfF5iaXRsaleJ0rVjPAmw3T58t
B/AhBN3SN4J0GiDApEYGyL0O/vv0zHU/w2QdD4b0cGY2HcfSjc8wWcmd3GwBfLiAhw3CBSwdbxnw
KbvR9kbMex1Y8ZSzH+ZWm30tfJxFc+if/YxhYAfs7V/T0D9ZhhM/m0bMw7HHEzBmSb7iOXayranj
50xpT0oG4ezW/6pLr7vppYsfpQrbo5UB2T6JDVWpU/rzl0Zmu68B7P0yufWxS7l7aXBsea1RWzJA
z1e1Cc9INphUAZiqOOF08VvzBdOCYZ8y4RyirpBH7I5BfRuMYmwx99DEd6Cvlxtd9kOIn4BoV98N
aflwT6imm3T2J5AZ2LQGXFB7wvf5NPhe9kOLG2C0NOexZ9Pj5CSlvAPXYNzbxgR5yxTIoMgrDEBQ
Z/3/SLuy5chtZflFjOBO8JW9b1pb0ui8MGbxcAE3cAe//iaKsjhu28c+cV8QqEIB7NF0kwQqK/Ps
F75+vjFBGzT9A6DJvAU02a7HDJykWy7gAbZJvEy/6EuExoivON4rriNq8kATbZzjYQCHvzWM286f
UKcyJuJdb61NVOjGi9vJ7Aw1o2Gl9QjzFHIiA0TmIn0dBb6Y7lTTwRtzU3zToxrvsiPKN7zRWvd2
b77k9hkcq807UrJHnPpWL/6YDMescKG9NBnsH76fhmncfEFtzwMDFMRyQOpg+JZ+wyoF/WE3KsMu
unpVvbG65NoxK0G9fNE+R7q1x5mO99aBV+NodjYADpBdfItAurpuIetwpNGEJYekluJ5bIBT11Gn
RVH11E57GYKE5dqBmOWhsab8HEG1e60nevzN8qagzG373SsjsQXCuzmMEXjdtES8UkCpY0dnQUjs
Afz0+brNwOVejXyt63n5ZDG3eGqyONp7pV6uFh/2QenK1XvISqsQGpB9uvJtI3sws7jexV5jQH4Q
NHEgiv9OAWVWSBRAl0bgQzHj7DORmFvkZ8ctWIrjADekoQ3AfPEGGlxgQArmvoNEaYPXXpzY66CX
90wIDzm1ZK+ujopt5S96e9owv+0OY+5kRxGPqKAcj1z9MOVUpvg6YO9HpmfUxdaXVbYjUlgRNeCH
ckE7ACEq9xVsbw4e0G8SPIEnE//YcOTfPB+Sp5vYAjQ1VLyYiRt+H3xePMVF85AYoORxQBgSVBXX
r82ksXVfyvq+RsHGTos9/9hNyXSKxFDtvDzJHwyunSITsIWoFul5kOtOd/pz5zbDmXqAvn/0yIei
K5z02SbIq/28RbEg+L7/+30TSst/+l4y/ORUjYGOG+efYITNmLWyLPP4iqx0fioyx7x4VrevSEqK
TJmC7ikOoRwVFql1yZt2n49588jBfXgfReUKwOn+oczZuClLu3+IOP7PqEe+X0YbF2Jwdc9WrZn7
z1nZbmwFBAFhvTxPUE4PTGU2oBTYNUBMbmm0a2S1Eh5YpWhU6t0pz+38CVUIyHdKgDbD3Dg2iWnc
1bYbP2d84Puq7PqVa3Xxc1wX8uwK9i0URZD1ev4SdrX7mBnRGee92ivXIa7MIUwekJk5TbczQZuz
IbPG6TZIDJMJOrUIjpPhN1FoNpivYakVoT3Bjiz1sul1qHD89FgB7NYeylDROVXdhp4IgOvxFXMm
dnLpGzY0K2Br85dBJt59W7tfKcodG+yu1STHaIMJOmftofEGm1+Qa38ubBDGRSFIUiHUJ47YR0FW
yzDLLwZ+/pasQVihm8Bk4PAF0j1e9aWcgCHRw6HZ6qxH9YODvckJ4kvOyegToIWaqazASwDq2tDw
83i9jJeF8d1MK2B/Db+vT23k7KAIhAoa9b/uJ1796HH21cg9KLN8usLR+YqaHbxeE0FFoZmzSZMo
7NMlRxu4a1IHkgUDf2zVy0MFvUDQkeIKFDxFBaoTpVIhVxcsAc7dduCggMhaCd0C1v/wNUcEsuHR
iw5wBuSRsvrSRXF3xIH/uINSRPFYh7GE1l/C3nmX3bG8Mn6iogx4kbj4znPgvL1cCyFvUGkbG/sc
QCHG7FTgNr2dkOd9cjyBbD6+v18z4Rx4antvsVsc8b9sX+I2cy5d5aGnzFEvvAD7aH9DPjcCMjaC
bDhemNnGnSzjizumAsd4qaX4Zoen8WcVIvUHNRPnB0iFVpM1uF9r4Zig4LDHeyvOkyM+HASQkRK8
UmwRpyIQngn6lMGuz7pqqpp1bdBrHY4zcDOqUz3dkTWHTEjCDkXEx8eQQQASjGzmdsytbk2/FPp9
mG2+0mvBHlCeKx5b+r5Bu2X62KqhanATTll/WfZqYAept6jPGla0axPyLh0ca9MhCfoWC8h3qC+j
zbG3Mn2thPxBBfqppmKAl5tlsWORqLfzdRwn0Q9ez6FkE6EOtQXr1joS2fSUIxVha+JKT+rMfq9Y
vhggWhBXenFCGI1AgrM5u3mufjCJ7/3H155AhgFm6CaG7MY4iZ+2jQ32hOpq3ytenbzrvjo1cKUh
T7P3LHztzLPVTu7KF7zauyF4Fsa8DreGQMzQpdNraSTdunQM836YZLo3CosfIQ+ZXHB0yTZJH7bP
XYkaCOgKJV8bnOSpb1fVZ/yxSlLrJc5ysFH9bkmdH8vc16ENMuHpoLIXJkiINiyM4nWiTEttyZeB
iWXxGs8TJDh6tWNfoimQpmSof0pSMW4GJC2OEFgD96LqRaKv15OiqaNjCGKWW4jm5lOJTj+5HPqS
5GeZWazwD7QDbcAtve+G6DBEnv7+02fD9D7qQ3IwRT5stLgy3nkmHierTJ4blugXEACCXUAFZ3UU
rxxZjhccjGXPuDFA3QvxkLYdNyyreODxyAE+Fye2sRlXq2lCbVozvmpO4f6IG8iXGCKKnoEYNXd9
L8uDi71WUertSUvtDMIgkXeJUgByqEe+QfkS5aMe+RIG6TjA0x//Rex/X1MbxK9XpPW0VHvN8xjY
dUV46CZyuE8glThbis7QjoW55wWUGslHDdhX4rWhWAUW32hrD5YSNAX0G0D9IqnAaIjD4hFVByG2
iXvgIqO9ya3pmrf+ezNAAe8fAzLg61CyG7iFmf7Aie0hFjhCB8UNIBGGx89mmYcXPRLFWqZp+1WD
AGyv5ekPr0bqZcJb1mNRDuApGIARH/Myufo5qiQbK7bv21B3AqNuHWw8kFxJ8qJ8KeLIwu3S5gcy
deh4r6F/3e8SI6pe8ixMcfPOoi2N2rk77SA2Z65p1A0hGdPjEHdVJCjkL3M3RPIHj8IK79T4zY0S
+cOx/AYW06APc/cHlFKBdA65+1wCWrgbQaN2oFifg0zcA7TwJrYCgvZZqNhexfq+8Lb//V3Kvd2D
4vjccqCv5RiMub6jK063XzYwXWskuh935vP8bEPybVdBxG+rO118FciOBiCp57/J9DvqXerv0BzA
H7ywy8eRA1GM3DYKTsQoHlPRpiuv89rvrP7PPAUIfSjUce3ZyVu2BQljc7Tw6Liz2cTXSVun/2F9
s6dYTRb3Ej/ab2MCoR5Ws/rZGA1nX1banhsG9BvA9KiDFvQrFEeuvWEU17BCCYKPbeKG/CbUPDOj
+Dp0MsaTsOgPne+dQZQZn4ZwtDdgukofNLv+6EnlGyIteSi4bW+k6kXhe2layB63ZrohEhl8d7ug
9uoKmQ7Hvpp5AxUvqI4nA05XKWyK9e4fXm/9P+4pHcNHcQd0V3RsLS0dW7AbTK2JrBf0K0qg94E1
RobRPQL27x6pZ3z2Fl+LjwAyqmL/V7FL2DL/f/IBC4q0AdjtI1X5NCt6+qrAiWzS3ezS7CqLNtze
+CmCfPM0smfVTuou47TMrOSpFuu5HoKg+PeLZCQjOkt8dtE3x0/bFqSHhR6tC+TyjtUfG443huPQ
MOT81UDbTA72TJ8xNIICXReE+S+L+2YWDZCPegBhQsRzsf923hLCBhsk5Erdmg5SOePNJgVT22rW
uXYFyp+8Ir4Udf4PVIyqqOoPOyQH+yLoAbuehbMJ03D1W7p9e5xMVtq191AYFo5zx3XRO/mPtAgj
vNNHAiSQmbOH3infj6FTPpkuYKUgvMc9Cje3XOQ/5NSD+86+EJ4talPsGupOf8gxdpeEcYy0J4Bu
WhkBE5GlHwOZBpkMGoihVw44Qzg8IFUwNVWQ5lw/gPqkAStL3uhIt5TegzNO3oPdFGwf12CtX3yi
brVLIqcNwLqdFlAc9Na2tplZF7Ko8SAiFJhSGEBHh94Dzc9Qx7+Z4o6tKcRSl7A6zZsvQT6K673+
MVKcoFNmbLlmsOcoirUHv46B6Bytt54b3n7QwNZOZqrFE4Rax/BI5p8noRinDYqMfV/YCCFOKD3u
PKBwLDuXXv8FMhJAY4KpBsezOP4ReDdbCxuQP2CqvS9crAYUHb1LUFeA3GVMNnR4hGrh74BI+A9l
mOcPyIqhtEgdKtFsxbEBanzLXte+kJfS0YCrK6r0xcILZ5C7QIgO0L0C1YH9k9X+o9vy9H0yNBDx
5Yb9ACFJe9eLPD92LPqYjnPPj+mTVz+lPL/EBTI0ICN5NHQ/ehwTL3tJuQG9Y7iTtpcX5J/qYN74
WomzExNUCmi09iIbxL8oCqXRNmwfLbVG//saAC0EYTL4KK90XB6kVqeve6MHnEshyfEuBkR2Lrzy
bhAVvjS2iNYOMBW7WeYXpR1gogI9s5KlhaJXfh2BDwtGabXnxupQTIZaMaC8s2JLIRmOyk85blWQ
rEQwqBPaZ2ick0HxIipxOoxS3ENIOsKNzYZtl458PsfzetAL+g2gniLzzqZWFCv6r/CcKFtBI007
D9MwXfEvOdB/cI1b2k4Veu/oVFBNt/XevovL8Uhwd0LE16nKNEVSrBeAfBwmBTSg3ujPQAGWYGL+
q8y4+ZzA6oX9MXWooaDgTk1/0Bw+Qj4AjWnHxVFM+aFzuw8X+Qdl8jjB39ttIW5j42wf1RnTjv4Q
RpH3SAICBE9/krrW4kcbjEpkUYQdjo86G9s7smh6nvhynp73XX+osZ0IfNZvJuYf867sn31o2N5z
AZkbEVvyS6V51gbg1WzvqHoxCI+diop1zyVQ9PexCCHcZPPpSw55sr8Ni0SMCno1vVarYbuRyTDE
Nym2onxbooLp5HRCsFUaVlCm0Ieoghosurd2YydxFdCEuYtXixfeSWteZPbRTF71UL6j7i+TyHYL
UL64YGuSjnuZXLDdgw6ebb0WOThHNdQzK3C4u23JjqPBd4sfvLXQQmxl1K7yJkw3FIecNXIxNA+g
9vFiqYQEVh+9BH4KIdt2GmfdIaez8gCtmtYJj0souYzjLgzzHwtFuUhwRARqR3A5qld/Ghg6vQhE
Y/LjQm/ejDsrz/pH8jRhmJ7+bp0u+tFOYf3mmRN+55punDir6tcGRdMAH4h3hYjZc3/Mt44ycc58
b7da8gzVigIiAqYRDNKr3pfpDG+Jz5Dw2UVd8VvOPQlgMsRCq2gAklfmHDKlJlKri009ilEzIBA3
bSmO/Nxw3QB0lHI9mMgucC0Mn6nXVrU29+rPXhXz+DCFLni8Il7s07oRO7yhWG/44uxIddL1TXMF
kL5+GauJ3XXTlIFfDefVjrDPVtdwwE5ZPs8EX671FvPrOIJfRn36m3/HYtKoKd1kP/rTJZsq8whk
rXn0E1CJrcq6wItHxpE5nPowwdkcxmenE9oYolhDIRxn+2PC5zLMSkHqNrY/iP6GuHZqZO0D0Mc2
24USh0h1bswuTh9sDyqpGgD1YxeVF2oakH7MPTI7s4Eqs+wvN/6bWFuVQcSow9qiMOTX+axu7L0j
+vZhaGS54s5ggeOch1erCXd0G227MN+xugu3dLf1CxMQRre7gkM/veRQh5vvwsv0xBvCK2ozdnH4
tWDG+ITDbOvFw3uBVmUvza9GrRJdGOGmmb38HmbZ7ZexYhtAR1B5bLPXzJP5owFUyhOOASTUESEb
QyY1lSbrFWuzUOV62yfyYdLo4ngDKFDk5QY7XPVVgpP/NH4t9SF+RhEFPyfk90wclWdWu47wFg8y
XKBlzjWkjRvcA0ec84ZRtY7MqFppytRlou2Ggt1DThkh5KM4u8n+YOfmW4gN8IkiaNF5ObX8jW++
GgiEULQJVrxgQknvHnkSeaKm5hMYZxbbJAaaxdYM+REpgTzbJu70Gw0u/nkFPyxXOJb+itwsRB6L
rn3q26R9kgCiB37qlEcyO90rH2xUSJJFDXQ9xO5mluU2/+ExIMN6MOBBDqgGT/jORbJsA4yhF4gi
4c6dYQ3bRBuHo9bWrTwiA78BzU/1mLoFe1YYe6RXrJdPy+xdc7ZAko1/8a/WMva/zSs7oSPrpIG7
RDeTLx4ULGOrf2tTI79kMcgZyN0ACrwB3BlKxirKmfwnaBp2j9g59U8uby8UhZdWttedVkMSBlGg
0kmAFIihq/CxtK1X/ZuthR9Lo/oqezY1OZ6km7d3g2qggxyiBB/6xlkkdANv5upJ3rPmroQaiDCi
8qDkC82d3yK9VXvphSLm4DDKupP0/W0xAQy7nueKycNhu5FA9DLWTcAtR3BJG5q5yrrJwAXU2nT9
Ahwt86XnK3xekELyoXbxsmdpO7z27aIocnFAlyePIh6eHVQto0aT+XvfCJ21NBr7bbB6fVVBnOQI
XUHrrQKPIk2CZmryWPQmWDW/uNgX7I3W23sMVcX4H5Xs1GPjPTf4xfjINE8TiuiUM6KuK8wzAC/l
x5wl/HaN2S7C2F/ZyTiC7AZr0JrUs7IcqM5l+jLy+anmCy4h1JuXpe48Xvdee9JRX+Znd35oa7uF
FCpRldREH3Xjo4Eb3+d8oQq+KYIaoFWfIpaCmtOzrAc2VtUKvA/RjkwT6JaHMnJLJEdbDl4hhFBj
pLK4+H6yR5YP1Hvki5h5MM2cnUcPX8LAL7OPpWgVAZGMk0T5veOX1raLoW/RR3H62AuRoBiWKqtZ
jUoCA8wWqvFz1z4BKTBHkF+pD9zZGf7YahI15E+S72KKnPvF3Sfa2R788by4Kh2KoAASAtKulqcB
2RWQ90rjardcV6+Es4ZUYLlBxbyIVpb6vM4EzMyyFn1e/OqaYPHxIXVOaeI+Lv+svvRQWdSi2itt
38JqyN7NDpVEZmwhQalMt6tWejxMr0ZV2qcW+K4VU/6qbVmArNB4cbDPuFZYgvx8avlOQIRsS9Pj
agDNaeU9o+7Bw0bMtQPyo6zQXdmRPRyqPgw0axzuNRwn3qN0tF6BPyjfhgOD73OgBQFeYPRC29EA
U6PUqwbrxSkgVbvEkj9xkReB/sn5xg+xJ4iJ+XeLO5qS7tLZSi8RH2O+rvosuKVEJ1+0d+ZodhfT
AtUIKuFBldr82pDPU5ryNMCsdVcM9umvQsu/mMkkEBUdE9tl2SUMhaVGc3vVAfmQXR1P7zeXuDEl
zaVVc6TE1pCadIFGxWcfp4YdY9QKjDaIOIDoTQOik6CG2CUmlFs3WSnvFr9eo+IYdYETfhj6+EBc
Ehxp39v5uY1MDzTECnA1G+45Bs4MyH7Jo+1gZF0QSQlGG9Os3TMovD6aMcpFH6TCOIwoJT/QAM2e
o2e7F6hXaYdvxCeuTb71hHMKMmJo7z03tVNvTBQ4bMjXjJUNuqc5gDxFN0EzwNT0DcXbuCc/CVS+
KsrySgfpWhbxNijbEbJWLOT7ZAS9la3XGe5nwNxDOAJvv4BQQIsKTa7ixFQjgT9o1ZZ8jQsMI/Zp
mBypyRBNgY3T1AT0siZ2+UED9KUd5vy0NOYfTRrww56fRON+6bqo2S6uZZYR+kDPq7DFR72/XY5m
LME0N24hweN1wI02eoE3nh7aMCDd6XedByYR7BqAT+g1VMaD47VYFU5TPzaFXT9Cn/HDRyYNkK+t
t2D82deJd5kgOH00VFOGFrj8qUuNNXLwyyaWCI9zdxmaQwsvcrHpk+xjgV+i5NTVO7U8zcFd3Nx3
erPNHRu1NXim4lvrWGcAvXDwRt0qSUD1IRLtEe/hFWg0EmCUGPjBgrmrwiMJPgYXidJjCo5/p88w
mmIPsjUHHD9Q6RA1bcygG9axfW26qDAiH5UZUQHSH0PITy4PYic7I3GffC3GJkhOBrLpwgANJkzq
lcqk3l+Z/2KaNeZGDuqI4a0Ly+e+sIx9i83aHWODtq4NvXoByg/3EYi9fDetGk8NcHwFfZqjol2O
3zQGXKt0euM6OF65MTrw6PpdXkFXqGF7qRXgi1MroXaseoHgF3gAsxKixT0eLhBmsM9VO340qKw3
N0njyYB8NOoB7FatyS5UYAtSjqCWmbPVIYGOUsDUs4HXEaxaj50ioQdbFFk0QEuMTZUg8I+Lz04N
OuN7oIFAvg9shamv2yrSz3Ee9Set+VkUqBCAPDJc1OhtmYJHON4aGm7YSVh9+Oc4rmxQHmFKjAy6
DxqrI/kcSHwlR1qB4xglxOgBMvV23R2TNsbeF3W4wxGbcVAeOEXb7hvIMB+BTgktKEpIFaDG/uQl
Rzd1nnGigGWZJX6AYqKxokjQNPOVZMhod3bRgGrCr+emH8y7dkLR2Y2fzAzHUAVUDC9LPPkdJ23P
zO5WN34yIdaIFFViPc1WA325srdB6b/CK35xibWpHaGYCiTXQStlf0Ih0T2wj8MuTKv+xFRDPatG
2e4WoIvuV5vGIXpw33Sof3L0pArBF4k5FEgLRkh/hqtlIRqB9IkPwvTfJ/oZmFICipm7NJMimeGB
o8jL2vkJELbYs6Lq+I4eBVMX1/vJHcATYZWAM6nnh2Nrp8aS+WoIIbUcRl0Phr6c7zQpBEBicf+c
xdX0JPH9zF2cF5InwytiYjegrFAmpKnTM9DwP8gCbAZhlUC6HS9JswUM77wgmTj7H0+o2/rSh9DS
AYwpRrkzuCedAuySlmrIpGaIQJbAVMiIqqdhPY8o9kgaGTnehyXRUC5LLBOXtZfR5QLLCuOobgXz
2uqTUIxUl15W4LrxZWwtY0ckJ2xMwMyGt6yFwOSGz4TYTig2HsErqmIXF80ic+Y+UbwpZH7Gkp+W
5PjZHT+OUN0OXNxl0lxx6gMc48RiAHFC/zTaYfXsedW1IJ6DT39pyOpZxXumAyKLMUY5m4uEvDuV
q7ayd3WDLQyWakH7hJ498A5fac2sgsWm3uyk8WUOmZO0BPSKdZSify5GA+44Wh/rVGqEhmfnYpOT
wrk1GnummfNnWvy3H4c+7byMM+JXofuW7der1BAG+lAX6KMO+GjVkEkNcHSrUBf6YXFRL0qhyzxP
I7tJLXGyLav8cJK9zKFVaX21YNMN7krTv2i4sb/60t/keuG8e31obYWWGzsyE8gP5aVtvTVaHh2d
FoXT5Jdm9jrhPfSp0dMIerDYVZC/KErwP0A758I8w3yKy+hqOqn77jEAJBr1rBgM446BdOWumiLj
Lmn1H5VT9PsI90EPeOvCOFqQI3RVxOzrXLtFoWMhsft3dROaRL+vkK6MMJ4+wuzC1DeTq+HMTM3F
0SFyWNRtUSdQp8Z4zAecxwV0XaDtJLSbuu+TYkjt9BYEhciTeedec5JTAv7mk+RmBcqUT5ucRVri
7ZO61NDwHEk2dhRilSZSwT/+7RrLQlaEkzVLB3i+gOR7N2ky4DgV2wD4Vq6ADgnBhzygysN1zfeh
wCtb2OjWhXPfkqiEjvVTAh0NihBTaV+oRyHU62X+sRSZ1BTVY2K+JqD/fGr75q6KZXYBAid9qhoz
vkft0YbGqBF4eu0LCebBxdfIzl21cRzvFt8fFwIB9nAxCncHxBsIkThSVwAwn4be5ye3R+5mRd1O
C2UZUJfGWVfz0+QDOufI3F/L3NFxkDf82vxPPiQkPubStPYoZYhn/+eK/2KxCmovOWBn+BC0Gpid
j25d9JfWa7ttGScoGeOh+9iGXRck6QSW94aDnscZ3vKy6LZuqJugFDJw/mVCghK0uPExaaL+ysOw
2EZQetwktQOzjJIT9lZjQKM62FIefUgij6CsuFKTtPYBWYf0geJ1owbUzMRemgYdvCbMqzXcbw9R
HoIoq2jBUeOhjvs0aZCYo95iAkDQQeotSTbkMz2zOemqKSBJykVyaaQD1WfVuFCeQg79qWItcnPk
qtMswK7VPc++ntcHlLpYR9+q8HbHChRieUZy4mD+vmSKhZ+aboQuMSg6juQvFVv/MhgXDBrsjW+s
ErAZRp0Xf2u4hERm1BT3LBvFpUAR3Qr3y+QbiHk2BQSIv3RFgee0y/s9GBWBNOTyjgK8BBsimhkC
yZv4urhUqqi57CGw1gzZV7yLlnexjMs7qXqeVcrDRyoY6B9HC9oOHN+g6wUNjfrfOOPVH3wxsSKZ
8TPp7yabP5OlJXC1RHLzS+AgWbWKrKlf/zIUtqPYp2X6VKpENDVpBKDm2DjujpLTywD1eqP+jbGa
72dLMaHNs/SsurMa72ur8W4eTJXLAXUylOmQum9cKfHQTP1j4XjNtXcsT4nSuxsp+uYKyD0IaJNY
BjSa6cx9xK1mJeNsalfAYN6xykzvw6Jsr1C7HlfW6LE9xepO1u8EMMdrJCVx5iLiQwRYrgimJjZP
JEV5a8e1lx1w8A8Ka2hWLnETqIg/hCxpxPYrFLW7PD6Hpc7xXG378mpyoSpGIPurStouS5ODb2M2
Oxy2nkCFOEcs/tvYHiRcPbd3uY2vw1+F/Ytr2S0ykiBHgSzl5IyBPYlkY6l/FhVRLg35wI2JPww5
b2LIFGoFU61AIVpFf0Yw4ABfOEK6L9HrN450BogQXc8/N00fnovCQca/yTdjPdjQopyy8Dx3wewR
nsnmBtSatMQ/+gxvzmua/BHOpt8guMl3s0krzsNqMvUMFlsrEYlyTQt6oVGddVCN+OZQBqjc4acW
264StE24WZudk57IaagRSUHkpOHMmX4zSu6pih/c/v9yiV9Wm7sUm4Cae4165mwLdcZXKnURsemj
RFrk57gtNDysmleuKpL7fPxL/1/E0zrl5zqZNdUHAUJBUAKPa5VxeEGpkYNc0rAmCu1Piyi0cznN
Y0ShTdYf5wE5cbPKMk+NZTutjqblGssV1egSq66/WJ9j9Gk8AEV6swCheFyJtcW1Lkgb4YUozRP5
qVON4RRpum1lnJ9GfcpP1GNd5qB04DMIOqFyhxz3xaUBr5mAMVvCdTCwoEx2LNesHZpLafXdlgNT
AFR33lzIR72xcZsL9RoZ1SetxkZQTXBVQz1PQEl4nqaL6WRBOuMw+5ZVqFdDERknWyigvBlYrkEf
w8t9pO3Vx1gGaAZd8/Nj1D4YrvqqQ+nSpNtHo3GEvqeuRV2/820wprfVh5eG3F5LgDZzavvoZSOg
atR1Jr0GPSGoE1ZjycYVTWW15kBJRK0yL6gzgweoqHWCSI+Lh57xfJ/XEgzLsmJsdqLqF0xjGgg7
wBv0QHG4HX/EkUkNjcY1aBmYGZ8WP63psw5rGk0xz6dRFZsjy3YKJ1yaXNgf/n59FRv2k8eCz7hl
vlv52d5wjD6gqy4Dn7GLf1mT44a9MZWSlRaY3Kw3A1XKg24YX4DCqzb9XEgfqpOBX2yp0iZjFq4B
G9ngnyNPdtLJE/Vmc5ygCLWMaAZIhAwBmXNi2uVC8fSqhsy/8lHIYMuXmfL3M/ZmKpk0n5bjkdvt
QPnkd+mBV1EWaGBGwt7LvbCijgG5iX9tfvENfnSILTZH2OkE/RTIe+HejF+nYznPZV7qDyBq3VD1
NjXMLHlQJ4V5mn1DD50XvKKgghlqAxppJKIuUzAtV/Xr9QWJRRPKWYCGm6q6hD8D7Bt+W8arCkpx
DT4sdpUy1Oz1EBflfQG5tZ071t2ZmWl9SHgdHlivWScjbe2dNMAR24OQdVP65fBo9iawAUXuXeOE
gYuQDf2X0uZJUORp9032/K6Vg/mzhX6i6Y0jcIfDq6spTT09yo/GoI/fhTZ+05k3vEO/3QoK0FeA
Ac3zVzE+w1NcyXazfCyg/rpzP3pi/lgg3AbRn519fCzwOTOAD03UMIFa5pDz2n2yDVVLP5hnKMS4
T21iuU9CaeMYFSoasxy3bSeNzMc8vdIYRaU4H9lwcGxtKIAGbDGuQXKZPlBEhEqpvWaXzYouQr7Y
GV7MBkUxFI93WXacPGAZaA2K6JSwvDtC1Y3MtoMQZILT1eUqTsGidVgmkApSH1catfnom89IhkuU
G0hwY4DjNH4zZYh9eKo/xorlQo9Bk9qHSLTjmQ+KDw1a8J8RdtdnK1Se+duBZT0w6hBXwfG5X5+p
V0IcDrAOoa3IRH6+mQeWuA5lef9A22wAT36LD/YA+gdK2LIxCD2GG4w5vnVgV8UG4aF2UmgBo8Dc
ZNkQ9HGWfXUj/2GCsPJPV4D/dUpZDJzgtDb9PPkt9PQvvcj0d2QbWSD8zrp6dT+tu8muH3LBPADk
UZTGY4lcE4RuDyZbcZHGewJAAqcapFWWvHlJmp+y2I3W5K9rHfkC7tp3EioKUJrMngnpo5ehtzEa
s90nOEzKXciV2mA3f/dRwNniuPBbV0/JWgOgGr93Wd6PqZOsajWQm9MJcLHptQCBGfZK+tHIQPYD
IImLVGpb3HuadZ9qhXtlo2ivfb7KlEGe3o7POM4N78vGc65+0jx1wxQMIi6urh5ld1lZPZPVKZcp
zTVyu/Uj7gX5deAJEBlubB5qqy2uU5a1Ox117mua4PFablNZJ6dscsq7zLYGYIqdfOPi5d9a+xov
78C7Pqwy5bTy6WvJip8Nt+O8C3JWg2Je9lqgt7W+Nwmb5BwESmGfKoU7skPL3aeiYoGukErUULxT
TPq+1WNgmcSpMvLyKZ9wqCKRAnRyb4WqwxRQY45jOcWXSg2ZEVd8qUBPYC9am+gWvfzZlR0qD1Xg
pAZo9Gbe35rzUjSN1kMt9E9f/60zFPkVlBRNp/SOhq+5vzSLDzlzF/R0/y2E5v6LuH8RwsDcssMG
9vwvYpfLNhMe28Fs//GT3iwjhjPEUK2jZ7TtCcyu7Yl61HDXhNKXaqhHvkra/jZr8pfFdTN1GbiZ
SnF43OOwdVnZiUD34hk/+iSNFXcnSjtAYoJqOjTU+//46spfW+DBPwiv/dNyEHRxwS6cDhvD04fV
/3H2rd1x4szWv4i1QICAr03f2207Thwn+cKamWcGgbhfxOXXv1uFYzr9ZM571vkQLamqJDp2G0Sp
9t5NL4IfSmHXU47R3z0XkERoyu8+sOdbNfbjkzNa+Qm31+qYmQl/Lqb+MR/aB+mqPQRIQL+VVKh8
rg1NzySOwWzwdBMLfN97bYFviYIO176qQWRtZ/xSgPsdYgzuSxYL9WftTn9MuOH9CAoBzv0+ki8Q
Ehj3EY7oIR71s/EqVV59GSfX8fuddR1SrzcyIxxwG9v6ohPjhmYKKLOMm/f5nOwOCDpD2bUWx8HE
IPgOPHuA2UnDPBPOSBUvHC8Mb6Cdqx9M7E9DMlOU7/j/YIfLFyya5cV+GNlAUkgNXANYOdoq/MYP
bttVr8YIEgHp5MEOp5blq+V51qEH28Qyty35O46N5oLtN0VGO4VEo55rBcgqRY6HfIeeCyKMBDdG
/qOYi+Avx3KfIIGYvElXZPsZIMozsl0+7q5OBW4Wx//LmvZTXMi/ejU6YdUp97FqTWjTgWtyi1xX
iAfniMcqyC8DE88dJE6DZ5wP5o/CF7vVBLGyADx8YtcUMn+kKHJGZi/1w3c8rTajRzlgkGETAR3Z
4Jni8hpPZc54EVIcLaepvS9Byb+sU/2UV88iPbjSh04OMp4M6Ra8tozzVQWOgw3fPLQ77I/A6q+N
1PRGMYzbrnbBFwqNhe1U57hH+WrAht/L+v19JOggvwgeWMclEPCIbQNMzoXiHNB7XlllOkflulyn
1ruh3LpiK4DU/gZ9Nnx5WdeD273RCuS2G2ZJLy805Pk24KX4ZtrCu0xl1aPasoJcQcPBMpIoeW4H
AITxPC+Bz4wkKJMAW3XwseNusv8oQNMbcjfon9bYuurfY4UorLdWWKeFZAESD+m2zSBbHGioO0M1
/HlEAbK8mlP1MPrDHwlk/yAuicYruvdGxcbtkLwURyG/G5KDQrgh3VMCDO7Yg3QAJHCRfFAcL8p+
8TXXRM8Zkr44OdfdRovQU0RWjCCKRpnw6AVgetoYfpB+EpGXboPBj6/UcAmuuK1lm9Xe8RXqz9qp
iw9VLaOTUK2Piioo2aFsUoJCkHXqAkBgHYEOAl1/Feq+GVelz3amh89Kk5Yg8t+MAc7ucbQ645DM
Yo0CLEJ6D70APszOgfS4MQZO50FTCm5DMWiEIEXCD74XsZPFgs9UbYxXkO6l9oB8aqLe2vX0rEcl
/rUH+vZKIXEwTA96gk0bhzWYvJOBHWrRWOe1DnyQNRK9EiRbqVVGNyKuVCVOcawEBQsK6spxUyvU
kzY+D3GeX14qDb5YG7IxAmD8zg1833t05PUQnClngJP1CmswTjsuA7bXhzv7/aK5vvrNtMTM99kw
yOeiA+W3ggRWhY4xQBHLAe0AfvNLR0Af7p+PGO0aPG695eDV8uq9rxx/s1RUquafVDpgTVqFOslx
V1J5V3n5MTeGvvGeRlS0ebMKDvdRfodXDuvRmY36jMTAeKGmsuV4yVL7fTiVKAqTldjd2WlIEyj2
briu1EDCoN6Q20VZ+qgMyAPpi+EM4v0SNPydbQ3h1RTGjJfnVv+tpT0ox1IPJfM0LPQf4aQSMMzR
eOmOtfUPqzu1J5s5sqPfJsNRKOBKb9TzaIz6mfoCkot3Hb3f2diAcynv9XeR68TGDvrdyN0Otw3g
F1aIggQn/q7TEqZ3DhquNhDx7No0tpG5+GW+IVM82BO9Sg340bLKOhdHRg0E1fKOmzt/yKwQpWzQ
+pVW+zBVEdvbUfQ3mdYGNGPtwzqknqsntJUhdoALoKZdL7I61uHd3BnVGiDsjAGW0wvQZddgstFw
dcR4k9qAnq7fFUVtbNN+9s4NcKUna5Bqz0StsAlpLq7ysr+aHG8jYFf0P/VFwE+RH/R7vAiqN+ZV
l1aj/CkChfXD8f0PyCogA/JRMEylwkvV8L8WDCsqIL6rO6YqYipDbqVodqA79S+RioNLgHzYhYYe
YHFgI/zwRMj/nQawNa0hNIMaFDQXhzJwbLDVjTxkFij/uzTAvnuCkiAwOe4b/itX22HJf9pg/LMD
q/8XAXDKwbGL4QTJ1uxT5mSo09URjvF3jyLEP5F6iELeIVGTDG10ZrFS27IQ+etUecaRBZYT0jAF
LeOlTV0G9mEze2UyGa9TFf+HnFArzJ5bHydYemYQd8nn3uagbuzyVzKV0dXIbLAIGKB8ljz64iJf
eU00rtGpRuxChiw/dBoE6eeBcRKWBKG29g45qIT4rEI8BiE0oysTK7zX7hWOqbdLjeKg+vcxlR6C
AabF4bP/450lM/BR/EXoMRwmjscJp4FIBfxElBktoA6GF3l7slHDR+cJpSPRA40SkddPpW/cwNDu
FqIwaHxFNwsN2P25i44BWGgKFJcX8yZhsngGp3mAl14ePQ0qbS7LEFmkCHWW9XtMwxTSuTrGDXKw
jlfE99ko9TZlw/RtAO4fdabZl7Ix3cdZjqiC0va2NNudMbUzWNsxnH6GCa9yH0U//kA2W12q3sQ2
S9blY+JEeK/PU/ucje6J7I6QCXQuZPDWQq7x0vMC6pJWCQFJjZ9NXY/tc6W6hTjK1Jz/0nPZQhzV
pPJUgaTtJRhl/bmw8gPhaBUggiCfaoMFdEtriIR1+1ErLNuBTMM0cMTZAvgMu9wy364UKtxqh0PR
9F+jyEFCiuhTFspX6loV+Gwm1NeLDEoVEEQbn6kZixKM4R0oFOT0LFw0ZIaSLTjZO2QTbkKBpjwA
wJMgs/UzjuEM+slxlklkdl1w3zbB8OhVc//QQkfJSKbuDP67/oFM+JXg2+/jTyD1A9zAaYyMxHww
u+Irje7iVhs5aClpqCQsOhfZVb2eE484Gib30l3nBL1cPsJ/xayXocsbafaV1l4+F33EdRnhfQEX
cC0i1DpXhQlp1+I5MWt5hWJk99Klk7hOrvOszAzwJ91E8VDvyqRpdzTk3G1fclE9u078Pomh3u0q
OFsmNSkYonmggs2gM/HUuDodT70KeV7o03qP9oCjWLLHhp1CTYlCRrusl3kC7CW/dD8mrStGfqtl
byPs/vSyN1MoZg0caF26hJQcVUa5fbixLV0KB0AXH2ad2eMgHSf+EQ7tZXfC6zzQWLa0Qwsvn8sQ
4iM2hG7gtfVZHw1XLwX/H+eCksgD1q08MpTq7EY6C0k1lRGgDaBH1caFIpiohLO2Bf4D0LXdykC8
Oiha6Mlk+1dHpZEU7QxStARHdQ0QaAMKMXcEI82vDGAXEHfxdtcY0jy7faFebKQOAWJNkj9j30g3
qHZGeqLF89ltxMfEMbO8P5Iy7paJJcDiz3brfzGNQ1q2kNYtAcEYUi8etjRWkzhMXT6dZzPGcTag
uD0qynWXteI/CY9NYAy1LQsMtRV6CeiyAguZqGK3BC7Gj8WtGSy5qvWakK61XnWNK1DNCuQ+/jvl
bOJSOsdz4EPwdw8Bqgs1dhCh2j+VqtrJFCeGDZcmDpagiHBxyUVdJsC9s+9AEJ50oOZehjQfgKPZ
CNf1+GDirc8sq2rHUY67Ic9iXIMUamgvN4sESYJJyEkdSiSDjhR4c10KJ6NZp2o/jPOPUeB0kOma
MOr1CQ4AVxtDCcrsMXki02pfh0rPX4e/CyHb/yKOPoW+IvRW/+uKeRWXODDWV3OdJgl7V6Q74EjN
K8+/N0BTLKTPtubRp6EFthQIIwSQLNPe1UGTAufbauGFaTCInbQhBKWA5RQdmBxS50T0fdQQW5/3
Qem32u5CaAiIy5ZVnr3M71FWvhABrrGycvtt5qjgCMQ3BA2t+aXBgcHVNPFgzGyDfYfwlQjBFjlp
XWbjpe2TF7LPuVvv5NA0pymPDZDxH8js14M6eh3onnLUuHwHCdslwRvDFxl76gHfROTladWmHzbI
qMVPPnJEn+bURmUTrobkKpA53BuAxG6SN4Celnh/jLpDC2mofamXNcFTh9Ov9Kucowx4+TbbziX+
nA23Av2jbPL9VCXG1p+84nPkNKgQd5bBaBXlZ6cTUL43amdPAQJbxCdA1I6tM5efySRZJsOiN/wj
Da1UDg+ezb/TiJrC6VLoHM7NhZacZ9s/lS4YR8lbjkP9XJXYQWbB98IHpfRMJCyiBRk9xCOq/TL2
EgDRctaAYZUVOJXoKuxakHr6RBwrHfiX5eiJJyJbiTUJMUhWV5oWvTg3p/lMfrJLCX0QXUi8J9vC
8KIvwlD1E642uhBuj9sMyVK3AqJBRnN0AV1QdKFhZ81a6phaci1+Hsid0ZgzOCN+zrmbSENmd9PB
dOMvqptwmqgbyGW5SNagjAV0Gu2Og7D43RY7KTi0F7+ti7Z7o3ujiaYIHMCxyG9Du3ETGH2wbfPB
Oft4sizNDHT/Oce7SAHuMnTJQzFBCdrMxXjjv+kmkNOww3UpH9pCwAHwN2E6/pYLlKU2+ZPTjBlq
Or3sOuuGeusQOrsOCO9Qu0RxleL2sKGuANOZb0b5eXEY0VHVLDqty62LUA+FftAb6OWTmWZQYtbX
SvzPLA6Kh7vIu2tS/Los9VIw7I4FZK2Zz7t50waTh6qRwTni3PeVRq5TetfBNR2cPObjPxHHXsfL
VP8eTG4f/Js0Ywlu5HTFLhA0Dd0LSkmqDR3eZqZ77evM/1oI19mbou9PFFHFfQXKTrzLfkQ4xeTs
vZLdRtD7MLYD1zR1vPs1TAPnp+54oJx95jG+9RqzPdEQsk1by5nb1zpO3SvXlN1kh1wNBwbfB+Gx
ft8woQt9F6a0PXCQ+P+3MEevRtNptV8vOoxxt1wU3IDvF10/Gy2uL0phjYFDBduHLoJss3ETWeX0
KZ0sASLXCn+kbu29eW5w6hKZI1uOJOCYBVC1/YjgGbib6jz2t1So3LACTBQcyb21AnlkyJJD/Rc8
kLqymZoITOdmYUMVR5c3TyNkVgYz/bYG5PhR/X8WGlkGbHgH6j8XIuqn3DQ1Nx9km7huehkK5bWf
yaLGvAgNAwyRJNq0xpNOE4VY5RKvOusi4mw+yrnvtLyJvW3xP/hDlX/Qd4WjkiRMoD/6+C8BRm5M
oXCa9wCOF+4SPDBBPaBwAEcCL7YL4pwO9Kx/lf585m1jvPnxbOykW1pnsyib5zmHbiNFQHognHoZ
vUBo9Tmz0/ShssF+RJ+Y/itGWh4UNsjPZEIFLvSXUeGzFxEEyGKc/+88CSRt5OXORfSgV9+sYzJS
Y7tDBAbk3tqsNuoZnZ5C3d/NgyyIi90kdPBAKACpQVSgsH+CsW2OpBC0yARpFaEgN9JTzodvZEK9
rz6o9yL70bPcf/Cm0BxJV2iRGIqrQlIwyyAFgy1OvKe7NuQrcM9f7+w347KBKm+aPNIDYrnFt9A+
/68HxMCia+8Owbmy7BDM4+JxLevikxQAoXo2SByMn3VhOg4cWTFQCdrWlBBew5Fbjad/2ONJaT62
EXQtUj4ke6sRFSi0vV5ei2Dcx4Nqz4st7YC8byEgN0hwLSw21GNnewOvwigZs5//Z8pHnIH+Fztc
YPuWadpe4DHTDO553R3RgcBq7OInpVCYWHiGgvA6asJyxvNdp/P+uR0bxp6DzRQPjoCFnjFVWxvq
ZEj3j8x4WLrkdx0HZZDCVeFiDBi27aPhFyXBkg9UJkAlAWutwL+WDvSDm2xxlivDdcbdAkspwt1a
QQM1T8cX1xjYfTyp5/z7Xc+xVfFdtEh9F5AOuPe2dfF5TIpszwxhXIzZiVA+UjVqX2uxEzJWRoXy
AxlvyLvaaUiNY41PbZ2zZzZBUE/OP4Y6EAen4/bBNQL/u+fskP1xN5No8RrmVMAy69Ixqh8TxQtI
XawXstgcW0GQAiM9pwNyHyJtUuT2hmrTBi084vT93+4UJ6DNzCrQ3o6mFxo4AN6Rsc6b5Amcn8kT
jg+tg0DJLG7EsC3RWZMlV7PtQ7KNQYBkVCZBB4QqmkdqgKl2whk0/juUx1Rsg3T/uwfAS6RMvf4y
k4OizaCdTrJsPi82/OqmR5qBHFoUAgjmbe+X8UGLkEmJShhRQ/jQqNoj6JTjRxVU702DF7uob3Hw
CksS45UUJ9Do6vfSjU7sbatKnIRErTw2xq9pVw9nsGH4W5yFTz+c0TubrVm+gtdsOCcD+ABJCUnb
VYAdcovj/0Ojf7y+o+UMgfk44ywUwn4mJNKRSANFnvZWcRN9KtmwMd3IeGEAbJjFwE5R501bLzaT
kFdAIezTBIQhHBsgOh0TVoWDMbtobBBmdADnatBE5w+4UJVEEGyOjfaYzX0eGlnunoSWZB77ZAAv
RNvtaThZ8XxkHn6t5dC6X5g5DQ/AAqMiSw9Bp1h8Gg1ziTUSzM+mftPiXPeFAgaWflOVGV1pMbpU
XnXQ/TK9a63pnamZgnhOtz0OfLm7lcDfhi0YDJ5QqdA9+QwnTuBYOZPJZMOEzw2WwEuVQzRMh7mC
gfZZN2VaTxccNZzJVPS4w41dkh+jwAyFxtfkEiVW5pRZT1VsTUACzsUODLIc2pWQbuCeY26sIQN2
CmV1b5Gy5weuifC9AiTmcwEWeQuVj2Xo2+ON19VemmuOkMcDd/74hh/3/EBM4etcf2ADnroO2xhW
kckDULYgHlOBt3MjhlOcThNaUYN0b3kty6lE5TGyZ+SNKyc5JNwFbUYq5oNXJKClMlLza5S7Z0/j
WkyA+ULB6uHRjEZg7JJmDAkJM7XWkY9T8dZ3eY4qeDXvl3eTRL+w0KOIGiczUMfWQvZlZ3f69kmv
LrY9PXpQ3T26OEg7oczwugJzJs5wZk0wHEi14z3fzRfvCs+pBikhsKZhPLU+oZ0Fvjx9DyKGFrDw
J1vfPKhX1QmO0mO199yscBYvOXogkCMflV5rLNkjqwERDAfumIZrI8rCAWEbLqGzzidRgscvmlXH
ytBgIC9rSSpCN0Np7sFbxE8KoJYHRYoS2l5ZzVCA4APd3MvVzs2NebPGBCQusY5R9wZ9T2ZAZh0J
sO0ISb7Ptpsg1cxMcF1gRI3jdn+2rT8/oFIYW8DInfdF0vxH9Pmrlyg8ZXmbmHjBo5awsLAZNs7j
zFaC460vogffwDcgtYvx1QKMC1kFc3zFudJ7b9a2DkWr504yf78C41acXBaPM+gwNKRudSu7Byf1
aOB3qR032Do3Ahvae/g6E2B3fBUctputBEo5KSTG5kSoXVpA/iab25oBz6aN2l3P8ge4MPmRTNKB
3vwGaOrsQUTOdg2jXgSUgJXigh+wrzZvPldD2RxTberp5kXe9Vv4EbJ819bvHsUNwLs0vQKLc+Gx
MyQ72DnXvb43eA7VKnTbtUv+Tkgb547db/xzQtpFepWb7rLWzbLrMmVePMUJN/b3V7qZTtHg9j4r
LHSMfpUPIg0hyECZD703vaL0nx9WE/WoIb0hmrp4p+E+VkygAXFFDhFDA1TEBmjrHtuxwOGP/NGC
IOiVDUP/jJ/ZF7LiQDU44W0+Br0WL9/q2cl2iV9nR/KaHrSLBwDUkc1FaXkQvDCo0W0Etgt4v8Vr
Mb0gLy/DYC4HV1MKhQH9Ck3eNY65M948AEqB6GchdyJtcAvKKTcbPRXEVVL/OoQcnc7cRk8sBSIy
1MGdx7NNYHFXXqsUVdI8Skr/FOM+gJMlnu3eFQQhcyFmzdAWDhOUYYm3g0g9iMaDJIeFI9odS0vc
1sj9zgECRkWsBBcZqVmpP1ab6Q7+ZrCKdreoE6+LL2NAjm/XWYy0EPa5gLi5OPmeXBmj4mIyzo3n
GSjAQI9sTZq8GZXTod4QdpzHvUeMzIkKEHv89zRnqo0ChYeIvOmua69rqK4R+Csn9V88l4Cc0htO
FNHtUmsaTkXRmahw1vvRtVmMTPIXM5YNJM37dmOLqdqtlHx3/HurY+Xk+13I0KK0SiK3mPQgLGwN
94thqeJhlFO+6fQwT0XwXCXeoYIKlAoz9Tcq6KvPpjuhUtqJvyYN+Pspsp2cBOfcBoSa9UQI79Q7
kBXPeGY0/IudyvboOtBtz9J5epJcnJJxAjcCSvaGa2JKFE0mSbUHEhUMDLpB9VY64aAC3UbicUZu
iqaGtyoFbNx6jZE0uHgm0qgg17NeI8/+w2sZOCPc4WCMbvqDpW21RaF99RiUSATUfvdWQ+BXg2A5
0Bvorc2NzZ6CcJBuHLoxpMBvHP82F3yyt0v97hoTj/Dnt17udzHrlaCJ99c7XKQpgdfFzwPSvfo9
Ayf8VZgO/XDN/S7/lJwXbZ0qBgXALH5EPat2IxheLqrs3CfHmmRo2w0QkYaswq4HwWqmuVUBVWHH
qc2hpKrpVnVDPWpmP53azTqmacxyUcb4c8bvpt3ZqjR+luCbeorzobjUECAMGa+dN/AcxbvIK8yj
AZGJt2bKv9qDtJDWMMovUFjDx2/FUw/5gIPUBJZ+5oEZU/eoacGstB1tphaOzIUKk+guV6bLdd7i
7o0DGz3U8H0sdcOoaWY8QU4EOBkxTM9+culRMvqpgkr7p58WGrht1X7qcA6rY8gy6MDpfRYNyBzk
3hrzyzpB6r8Gymlipt868GSXffBEkrGDmqvL5E2Pljatdgjwsm1UVM62x1s20ANxcC1Z3EE2Z+Zg
unfsU4DdMkrIQahIh6Y0DIBwwBtkZ792k1ksXjpwJS/P5Ls3Bc6rCkBbkzOQYY4VBOMt4YfLCwMq
XE51O4GkjvSjDK06DkII94mNlrM0DhOfgDSGbMGHPYD64NWpREhRq33siuAgJwnGMj19daS9cMMp
ae1d6xf8yErjWxfZTOy9qEkvfl66+evIWROCShGfhcZVlhXh5EWFlEeIA9QAu5r9efQdL9tYCUgN
hywqd2PMUTbmRvEG9FsgLR4NcYoaFwXHLijFIjmKt6GD2K4d22rr6yHDrWZXFgyQIy8Vb2kF+iK/
FPmVhsaIWzXKvT7b0I7+PEAKt4GERWJ9ERYw/6CBU2xbpijrbHLAj5XyRBjo/H8zWsF87PR5gE6J
YwfSpP6Ouvhg3F6iyL+EkiulrD91ndjLN77jJLtJz++RC/N3tDS5BdhqUNFVpbuID9jY1cUUXwRU
ZXh43/UpIMi8+LJ0axR2nTyc/f8+kjnGWzAlXmm/GPFYgPdBoHSpiJH8nE1lhNiKl3LbecwOAdW0
L5X5MrUCjFizzZ84lLx+DNhSI3dZz0h6mPUeeizdA4NSyRnY4fkQ4X302cwhKZjH8/BmSPWXiQKv
v7EOz2uUuHrbLoF0VQI5QUtXDOjRgOLJdTQxCfgbKEpMDYVJcGpzxGcEUbAeEloGSiPOBli05EQ2
B9VTn3yIbbaV9TQj/5RhR4jTcYHneNnaxpmaZUyum3HvoAJ9s/gcxlmoJL5tFNUhg3ZZ41cbTV8d
JUSWT74UoCvYFxFYLzPT2rdaK5D5ab+zBdSVZ8NVX39jHyIVPXmxrA+SilKF5gSd5si9gB3OvdDw
xkPjudh3OShoKCyJis+TEwOp9BFP9t/O/Dm9R2Lk5gKuNby0EDHmHlSghbkB8zd/iO2S/oAhKxWY
bgVeChhddz5ANSc4sTF1oEwmeXy2jGJPKOiqUv1hqu1HbvnvwGgQ3eUXasq54uWG4shNRhpSj2xi
hIQqfheYQ7ho6lHjK1eE3lgXYtuMBZiDN0Ezpdt0TJMLNfXQvvfubNHIxQXScTg6r8sK7V04+TNm
ovrcjUCurte5CVxmBk36rQQiVosPTH4ADYccO3rA4+6kwy05Znvhj8PiWG/9Q5X+k6Qj9By11jhw
msFTns/WVa+RG/25SxvsgDTbArLtzbVto2ZERhdjEOFtnRYPtBsbxZDXHvwynBMo6nYlxOg33VBj
IvmV4WdHz87eKHBi0BjGQcAfa3ntyGPQGs19MYIc5Dm2evAZUa3uGkL1uT5y7xfqrQ3Zlin4e9l3
XZ6cwE18V59EhqXwqKki/zwG9xVPVEvEIu9PkOv8Bcirf6Em4917796WGC6oG4AYX+OKX4P/fS4t
b6oz7uAA0OnRXaw7Bdkujsp+uWvQX/hyZ1juEvR3n+sbikX3Fgpo9oOhgvN6O6AACr29tyz9u1uK
F0OPqslwTgoGWOS+CYS9dLnDgEUsnBPZApmnQDgQcJt+qr5COU7B2V/QBp0Ofg71yVXcKzXNOrSQ
9DjwGZpg5BAZP9rQw3skk5h5cC2i5oysg5IhLQKx1LCyocVma1FMAKChni796DDoukQwzutTV4tf
yQvuM0jHdOrVN3rnObeNl1gXRFoOtAgm6QOX6NfprkztOO6fDBfCIJR0VGL4q66R8qLEYwBJFhfs
O92Nbc1NanvXInm2mqj3Yad0JZmo0Wuv8eukgiFBljRnmyt3T+fZd4fadGxdTt78EHiHu5N28q3H
3DXvxB7vdiCQ//VYfo0jRwCM84YuGFtJcnJa7yv+WV9SWTo7bCWSPdfDGNBtUMQOVUjeVjjtozWB
L9jrrS8KsoVfJkiz6EiyjJw/Q8w1eKTJeT8l4QRZzpPwO/O5taAhVQs8gXpz2BGANUV58IOfxpAU
xDtrG3Yt+BYj8zPBWds+xSlaXUOvUSNhkRxL927enFNembulpnTR7+Pghd/kwp1AaAhwOz6fe10r
UoUzLA4qQA1qtzplpq3P8yOItIna2HXZAFiO30VbMgrTA38pdfvUiUD6gMgawnBLb8aRobFbPTcL
kRHs8ONpaPxFl2EVZ1h1I+5sJRD628oHJT05Cv1iRD1qTHoxWsek7IAijNsp5PX6jG99EDpsvbQp
/JMT9Sh1ixn49rUsZqGL+6uE5e4Vp7TVHpsBualJK5P83OVIrSjcYheXCYIzMA3oqUM5BdaeZpXG
JDfLmGu9YifGccMkUdSL95z44tFWDxRt2OqtYxYgbbNZfGSmgBGifxfzB8ru+DmmjeM6j+vJyzSa
AEm3v1GEkezjCHKUe7rhKLrLJOknK3edc0CFnzcOx4yqsKm8fJ8GtrqILgYd8Ng3n6kJZPKauSq/
0qidfP/QNpEd0pDpMIVslGXP3icyQQBZ7NoaKESjS3AQBYXnJwgw7Mk5Wxy5TNQWbnrBqhPZ6KIm
0sRMTfsYGUdkfIUzPkxRwJ29qzjwpg6ycp30HaSq4SlEYRTbuEsh82CC1kvbbhx13wMsbInpoaii
HsIdotmSrclinJZB79xD2fo3aNQ+B8BNvXRjoz7ljvoM7Ev5Dc8TfugM8D3JfC6wU7DxpxWp+tEY
O/O1FAO2Lphd1sEE6V6QbdAQb3h4URCzuCxD0WySxK++ymxyr9EI7BatFjsTzvrjuDjSUH8EVMpD
K9eb5n3scKAMdVNUA8BHClB7aL7xxWEgeYBzkwxA6JbjLE+HpNyx2WaJttNqW5bRiFfRFMZ1nbm1
Nq45iquXZ2xZmpx5XKg9ZKi8Td95qbcFaN167I388zQPFu4PekRLuW1bnOYyeaMLkYOWYtDdnFj/
VDr9ro6S9GpX+F1buokAOT2PmfGJTAOkxaFh6aPEscOzZLvGUc/pyz9VY02nBEyrTz1yyE+g8VaP
DDUUFLDajS6YD4NoUS+jY9eFUgh3hn4krP0aTN6PDyei8XEEEvhoR6y5gH7xvUEOX1cYfYypt8ZY
I5J/PoQFVtMaSzYcTt2udxdH3jsbLRDXPn51gABCO/nnAr+Lc1xXncoG6ooa/GG0rruTSpdkUup3
HS+JYhAgulAclxDp1fzVNAc6Wf9lo7gOu62tkar2EwXTWuvc6eN6q+1/Xi9FTWSIE0zAvKANzdmN
jBYJanHXri7xGO1JOIsI2xZhMXKkjrFfwrTi2KrApaD5u85ap1LvVyctafnxcWyC6ryeJpbFAOGw
wkSa/NcTRuyY6h58ZNBjqyx2XL3LiSONAQi/ncwqBdgRefQ81B+xI471mn5LNh57/0DRtq1BVpgG
1yHxagiUqQg8PppgINVkAtRLKtMHg9T0ANLvWzs5qcn9FEwBd9NWNy1Fk8kWAcC0iaIOpUUf11iD
ub74OrSJhIDG/3p5wJSMAUdha9TNrHWpu4/xu4t3/hgAOc1QaP7rx1iDvXm0oE346ye/G66f1Ark
8yzL/rCuR7HrT4McZCvpp/ivbql/DQ5+DTRjBgMGXt3ajaNAv9jp90c7GUFfSmODdQ6oO7WVmpux
RVFLrNH0ZphPdhsyB4d+AKhH7xOWMddrR6kBqtRlGhm8kVdiT9314tjW1aOWHNVTltWXKZNT4710
Gr1dlOPL6xXzY53O6ott+VMIokEP30kMJwlgGmM11A31UGasfYBGSwKyKkN9cZIg/YxEPPmo0Ys1
qoOY1cKGNEyatqEv7U/UzDx6M1F0fFlNqVbdduP0yZgM+9PA6/o5Zf+sfg/7IOxbs+fV1HRGc5q7
AMyQsfm+MgP37B6vXQCs6XUoGFxgapsPfoDDS3wCcji+zzegHlBHskH8oIa0I2UaAyiSToDI1Mj5
JdCa8/GoXsZ9kTgXO3KQAAPDWr1Zx2RMmLIvgRgNeLJtVVbt5cZEIdRYegXqLcEUNE+xc3jPF1lB
YG/i8qvbzAE2eCX2HaingAbL6I4oriwHa8OhzbbD67v/4EheVmcfvBh7UGrEQFUxK/+cWctscwb/
pQGhiy3o6kAqP0Hk50Hgqfrgd8zf5b3mNDCMd9vqLYY8VRsKjOMZXA6ejZIYlE2pDQWlqG2otk6g
ygdUrtMKi7cBLH5jOyPf9bSHVT7+L2asICyud6+0uwUBQq1rZLm9AVAx31kd4HLLnpn8UZeIE3Ya
j1VWRs9Wh1PHpsqXkdPP0fPU4hZcmwyAPB1BjW2hssYKsM9ebTJgwInWjhXSNN/zg2fPGOWZDenf
ZKJYR+Fr7zIjXEb6CtSLO7njKmc/v8XQXfI363MuH8HH23fYyNJjj55z3mjFoWXgXrA+N90PWzJB
cEHJwMWxqutCuLLlEORKimZDYzux0B1d4yEo9AaDhuRRGi1hNMzeBKgh3PNsKp4VlFsBo+q8PY5w
Ua3oVAo0/vsiZdZ31x7qkCdW+8IHq93PU9k+BG5vn6uqMg9m05onVOBOIR/NA9XlLMU5de6Gc26b
QMOiVgeKk+2TVc43EQky4OGoI2jCR0Tcchl2M5is11IOzoYYdV268oPKQQIzSlD1I4c9xfw/0r6r
OW5c6/YXsYo5vHZUB0lta2yP54XlMEOCmWDGr78LG1Kj3SOf75y6LyhgJ7JbLRJh77VeMz9kosiN
ZebEAIZ1lycdB6uYGdTaVHkN4Ah7bYGa6hRO4rXx5hzwpXq8BPZwQqI2mTlX2xsvB6ftBiOO0hnZ
utuhd8FqwJh17j2Qa5rlfCQRNSAyQL6AbAw3QEYW2TUgFDw01ni8kakusDzL/dQg4fcDFm3faAVc
1iA7K5PlEOB37D2S7FdFUiSs/zhLtDBpDFQPcFwO+Jt1JorTvCndgkQABK0B7w/kqRbjFrI3xwiM
ITf1nkjOwSqS9cgADcAHoqpFhwh8n1UZzag3FgaKRANzPEeocTxNVvqLLKmnM2njPh7xkEBDPQGK
SlQXudOGhqB7xB9XG7bpp6Xm9bmZg2bYRJgdrTIGHl5Dgu0UWEyC4mgCEZmVmI9x5cnJUmPugKrm
g4raYk924AR414XFj4bv8b/Bv6MMugcH5uLta7tnCAS47QbTzQV0SC2Qt61mnyGXCpmAQOUmbVID
yHq1oCT4ATxTHxkN8Q2+qskGddkWELoSd0OKCAQYD6+JDFiyIN1YwmAFSLE4UHcKZ2xxYWNqXqU2
sLDVmFQ5kjZLLNx7EMB1wy4ZqwwM2mhi/OQBPe129YrGw9DGPs5GSvMwmP6K1HFc4OiLyxe66mrP
5Tn2AA9CCYZVG0znIt6+JhrKnEO/8yokVEjFkuPBG5TdbTLim4LcFaTHHBcd8AtbZ58iQ8UPi/hk
AUBlZydltkrTCFnWJOQyT+F+HAskKpAmT7AZRD401ArtfCdTsSbHXTapZ/NGvKDkSrLI8PolSu2d
F+TlkbElOntW33IUEaBrKYhdSTXQ2Pb2RgOSFntcDZYvtqbZ2+BSdFir/BMH062hQ/WgDEFNiY3o
VRAM9ZY289Xuvdq4p81+1f2XzrDieI9v5/gvIzlbs4p5wWmb7AruHGU+8YPO4ojkd6WHWIq6AFjH
li0pMMnHN02Jx17TokuWNFYZItK7Zr4L1jlhr+8U2rgMgIzgvSa4EdcDwCC/uzkWF4ZtIentNgGO
9LnJfsw50IZv9aSpQOuLvSQcO9ITOghwZOQs1p/qgaye2ncJevQ8b73uC1bQ014/pfVz/k4W5dZ6
CkYchhU4Qe7sCdgMrdVsJp7wakVCav7XsSlR5bT7/xXDklhzZES3kE/NA/b/sDSJjeGkWVDuOFVI
+1/IhrJb1k2eWYqUhQhWtBv1/icZ3t+v8RQ3i2R6KYsS+769d6DtT71ZusSAq2xCr99qBZCt3jZU
3908pb3Ve407t6Cd4sOyC6uxOER5E54C2bS+Edw078kYQ24gqvCAG/Q74/8cbwzZbuRBByDot4vN
ICaZS7v9PlX5x1YSIdWyoV5gA+eTek1kg1zctYO1lqGkHOxHd4ZmgezPMU4OJKeG4lnEqURj0Jy0
B7AYHnUo6hXAot/xoRhQYA6o9s7eMHkkW3kc87UbZKAQ75+J59m2IA0ZqS6BA+UlNtNv7WUQdnXS
gW4CKx+kyKP6MkUul89EgdcicNg7wJn8wgrGJEFYU0TilTuMxkQKNtZfqrkEfIRkF1N+N913/UhP
zp6oFm+tycWAETUcwbCEAvZlwyJk8RPoOMGNK+hwHklkchJQMxHiOFIWR9BMUJ/E5AbINmM7zf4P
EhHoOMmVtbZTkVE+mLKdlv4rpl9kT2GNI2d9TxRTu8zypXsx5Akwlmg4+6Vu0jrVa5fG1CC/AIQk
pImBXnuicTKbxraa2Y87u6q2gTijhSWwRvevqCSW414CIIQ8Dz0Lnzqwn8pB60YA1qNeWMa7acTS
gRRW5JvBKitw+BcUIF4iYRmDC8jqhdfh/8R3G6C+18D1SZpxQzeXNUGS7tRHijiy8Fd0u/qG9Eei
3s0nVh+RzPNytpE+iqBkVCJt8XXqHZTYQDbG/DSCYwFU8KxD1bKb452IKmylMedu7s8kJUvXSIvT
woC6uiYhCGuQSA52OcFR8Ax65OlUuvEC1mRM4aKU47+HJml+Eg/7ugDxuxLqKR5N/dpy9gF/l0Xb
e0cat+G3vqvF2aiLdi1Q4rhhqPM6zfJsNw+9ETvq1zH1qHEGDu6dCEDIUqkbchPS906mh5U/V1sQ
hKJc8moHLm6ccAU9Unt9cxy3RWb6JdJ8WySdBkX4BYAR1XihCSAKiXrkITSSpAfrcirLz1rXBSEc
uLUxZwOuJwlDFuenPLMBIDN42GdnOeB1cXChDDMyJCG2DYHEsjivhgNotbfxAoLCEACxD2BQvtyU
r0yyOkyDxP1qouXkYRI8HGqAu32Wb0Tbl19FNR7r2vF/Ijfzs11Z0+fRyr3t6Pr2CSDm5mM6LiaI
8ABwjVrSSq21apwh1yiYWrBHxsuDXn/N7mCeLWytmEXFz2li2xsXVXOfi7T4x0YCyT9NC2x6ILvh
e/yrM6bxSzlUfJMP/fjcz5WFiT+wRbkoUxAd1ZtkHsG69w45GACpp8cW59frMbUkMR8Ww6jueSMQ
I5fW9ielvldcib6a0pjWdBEK+O6V5EX0fagLXwPQkKLQfdBQkZKpW5CGlbyIVqsIksdMx9L3Qbeq
fcmEZNpEa+8+F12Iya9MK+6vdv1OdGQdTxlfPzANtZaCAt7fOggfC8Xrp9IXU3+Glj7b9UI3fxsd
S9/qzbelA+kPC2Ro0BhxCXZ6ReRIkFuCSjRk0EpRrhE0FJgG4W2ortKp/gg86lekDfK7AwcBUgtO
9HxkyAE25VGMoDRF9jeKDiWIQTva7bijsUeVQb/a/EtNlkkUPloyjnIhGeo/UcJIMX+1QTZdfApA
aAQKk0iVh6h6kAk1R8Xycbax8NYVIkKKu7ix96U/lKv7OpOClwDAywPsHJG/A55o01yAYeG00QzQ
gKbAFAcY2up+bj4Ydakho7ZEGgvdW5JlqIiiLqmHMv9ogr9mF1so4PMktLItZ/TUu5MZmdcjKVHa
AFh22Pdej6QzjLQdDZEo9hqKhv8/MheUnBuOnScsM+fXnGRA0xrHdPlOEpVybEiltuAAUeluPJIC
mTN5B0qBJOElEvGv+c04Y0/PNzGcDAwVU4Pv1ZHkT5zxdh/N6YdwjCWtimSPUl1S30inEYW8eE/G
xjYCVPGKjVsXad/PaQOojiQpS3cV1M3XBvXmB5KRlpo4tuuNj2LTzZ0iE/38UGJPaqWNqWc4skbp
9QoW4I2z0G+b9MNcMrElPFQjAZ3bqqijHyZ2s3Ykm7tgOA0SbZV6dzIAPcND+YUNqJDnxcWRRLRg
/51PyDRakAq+pXHgOfFedOOQbkUBRp97/f147IZqJzo7+RSLLt4G1tA+uFPTfgWCMChEFoBE1GZz
qlAYtq5Gp/0KhpAJdUyO+cRBMv0RMKkfcbAYPgVhO0/LzpjqQnzGLmCwrwq3PGVetDGxUX6gUQXs
IGTaSMVSokB98uygXimVFE5SSBqS4bAjxrzIN+eHIRn2akgao2qrk2Hnb97keBPdAFRsgPo4xBRu
A17zNgDg0130wsAWD11NRSY9o2sqU7o7UePxKLqk3KqLyJg34ZWrvmcyUnemPqK8qP6E8vvIML0+
qBCpw3C+3mGCYow98ocViCiB/RYSTzTKI4aU7rTekYYaUoDYDiudMkiBqyfBSLW6K322asCHtVM2
pOFZ/GfLnWCn94CpRzu+SDLHYyru8Oy67hjrreCbveOaLfhJaRWZa+87hb7Ae2Fj8JWtGjOZN2YE
XklN/ghs/79bxzG2JL/nkNR2pL7z1UPqEZkk9WRQIR8Ad3LNZKltSYZDbSR5arX2I1lkZi98qpNz
mHvuCxgOWqQW8GY/Ufll6Vknp6wAhczzgstclS3+TaPjGFsfLGSLP5ppu0WFvFFvuwEIS1GSYsVC
eAq+aJU6lcw81JSSFEfbGSOyqVbIVR5BKcbX1pIKi3/LgT8ZAaTrqJ4FWSheboYgknoBRwUOswx2
IaTg0QVg4UqDBitMYRASQ3qPL6zG4Bc6hFVUPWiIY+q5Zf3XiAo31OWhHnVAhcHbkg0wafGGhdm0
uVvLea55KWxhHLUcaCDOKU4xD5DuLWv5zh6RTZOUOCK0aLfZkRvPdjnNR569kNwkQgWUrvsZ4E6R
XV0m4LSYYlkzZefGpgAbz5oqpdKaz4/UUyVVKZeAr1JNxVY3dVaq+OpXbyrAIm/SpkFRrl+XrQYf
m53hgF+0FfMTAAr6iy8b26ibzdgsw9ZyUfSwSmxQ7wHoCpkSWX+hhoxjBizAzhq7g1bkwegiLb1w
5SEhfMkwYSEgHkwgz/jYEKFdEdnMrgs09AwofSQz5qXDCtj5HjGrPYZAkH5IW+RKIylpQYJaD37S
phQr7H8A4tLv6wsDPYsEtgw9o4oBwpKZqxGwWKAUgEURj4C8HGZ7j+J5LGilbE6sZOuYSCJ3kLj1
yII+eAzBQ7ANJLbCAlxUAd4PD6hEHH++Lsuac5MWGJq9X68n4IQ8Glm+WoACzlYoxH/tSdkErrAL
/tYZFomAOe6JczOZygILU4x1E80+DwDiDCGpBYpcVnYSlhste9c6ZHicAlKWH5fCBvf4Ykx7G5i9
n2iI2du0t0YfeItSi7LV+WZIWmcR/FPzQwfPZQUz3UQZxOVadFWobizFV4m5sLxHsrm7s5LKm8nx
3c859SBWBfXFrJZcelpPK4YpxBsVAM+X99YPJKtisEOB/fzyPvvym79aOQTAARJTdBjKPngaHSd4
cgkjD9QK614OSUbaKMz4I/ItViTXDjSMgDQmd92NHSkSrxsdwNWU1oPnsZ93xhRzSnAokU9AiJWX
Xmps/UTA+t6PC2vxHALxm1siRRLbVekTznYLcxXLrhmhOrupP6esSJ88J3InJCAjO7IR+YFkEeoe
Xh0wL3bXbrt4GxIGkeitjQ5dYnq2xuymWtN3TAsk9a1MSQN0izH6cvflq+UUaUNo6evW6yptbHVp
DThsQ1mQWSNBg9PGPoMlKDiBIwdUbSYgk1Ok4CWyod5o9eaushn+WaXW6pvpSduZQMxZF30TIScA
CvLQ2iitjw6mnEeS68BD3omdlZUjyqMcFBeDDLGXB7bEoa2OSORQYQLQ+Gp3I7vpKu+3WBQmEzWq
Mci5a18vUucTTqiWZe7sdV8F+QNvDODzZmF56WVDPcBzfY2TrDjSCJXd1cVFxvWD3TKQ3F/NSDHN
7VdjwYtuYHN5IVETMUBMS1thNX/Ei58c1FNcl9DOHLmXXR04W/0moAc6NfR8JxOrT13JoDGplwUp
KvVCmRJUX4nqVf0qlFcgc30BGtJV8FZ/Fk34nBsGJlh2CBD+eIrqlRqnoMN4zBvHFqvaACdUU/un
zOSwRFkqIEykOrTbFDB1Tr+hISmUizNM+cmr+t1tMLoOc3BcvaRc7G+iLcGIuoXoH9b8RTOZm2lV
QzMdmv64xM19M/8hWxonQYwf1vjjxsTLsAnVIg8U9UlFb2Ind278VR5i77emJ34m3w2pbKYZHBhZ
X+9BqgfcuKuceiQzneTZxHG5ieTQ8Bxlvb1mElg2kc0wAmcmd3kJ6GsMHZzW3ih4gOU5yagZQbX0
zIOpftAKikK+WlEZyBdWfnfxyRqQjH9OcQ4CWcDCJ5t+4i4y0dCAm94FLqtTnTrzX8oB8HynTjZk
i9UjspNpTBoTZwEroN3kO1JrQz0M6gAuekw9aoyAD1vhJp0KqBXaWDkn0fITXDjedgpicaQG3/2E
rVU5BuD3WAISB4TTU2Cj6zBbyD/Om8GrCqau2XarkaOY80atnAYVWvpTVO1E4fTw5vKkUe73l7+z
H+jGyJWaIN4B7bw5xpLDMlDMl0jEOUaSL/Nm7NnFvAd930nJwjtzcicf6pGaelrh5iBJw2k04mJS
A4wJ6iqpdkKeOyoVXfsPndSW1VGyrmpkAy+UGPf7NDalp8S4SXj8WLUTftfIiyMXnTD3bgLdRMFr
LxgALlqcADzxZWnwwkSOyng2JfszMT1TQ3TP1CNFDFiZI2+X9Z38PVsKN6Z2uAEFjrH6bcw73+vt
gBSiOqOKtDcGIPTlITtjZ3uad9R15yI7d6VzBmtS/+CzamKy1pWtzU4sG4HCE7CmSp/Fmjoc50nz
AGcJ2WaykgKAXVEGYCpHGB90OC/C7xk8IitWWq11cCfHWiHNNQa2y4T9NSTxOZugQeGAGt89glLr
j8J2gvPNc4ueSuSGMjVnrR9c1APBXvCoeumnG1dtRq6dWTpIU4Ctuiw9DNW1X6+ob0RZ4OQRGxV4
cRh4mK7bdDEeq6C6baYpc4++4A9a7g1pLFY05t70AauE5vCeK+8Na8OZ8JHe80tMMgaiiaMDF1eL
hSGPYeUE5gcDJToH7aou28ugrB1ug5456h+wEWkD06bwbfuIijv7OFsoFETtILpKVSYDMHI8pwu2
C5YaD0Fbbu3Q6xzAp8GI1NS78QnnwYxOWqXsUUG7StoujVowUFsO6iwSEJAnWDCdWm/cAj6mRvYi
mrYPqycaXpVkquXUIyUQvbZ3copBSrxIlPLO3QCb2WoOB44s02CVOxG7pH2YfKzASH/2veXZZHX6
UYlE3e8XowPvgLSgxmCzwAICiIo4FHy1Y751WVLLAZs0zLo8by6RNa20U24t8WHKcizoHZ7na+C0
NVu7W0oAw7wFsQe8rVHm4x3IjxRWGqwCu84u4ziaeJbk1TSCtlsmPSKF8jxK8gADe1kPlVl9oNHS
FY2zI61DrAKt23XrKc067Fu/uXjGOIaPTjjvHBQqHpSh8ulDVm0W7rW7Lk7AUlF6wcVCDf+l7lFO
AwqtbksypWin8sHwMA/Wstq1M4AqZActmqM+AL6Gh0LOWTyRnEQ2IFpBPefwQyIvEwDxypqAsyd/
GeY0F3go9PM+KUGestKlDrbU4LBs3pPhjdpbzF98TEMkKPe5SnsZ+K6qgrQ6Gl1GhSSNVWKJeVN+
ISOQjY76Zl3jLumuPcucwer2a92GdLyN2PSr0Eg6ZCpdAc+wRQNSbzyTCbpMK4B87TxWNnYhfkVI
oyGKql9QeBQfaFSLCXvlgLBDHiIQ/LckzI1KPHQqh90uBg8wsAnmvW79FPV+eHQlVB4y6CeQTYtW
ySoPRCEr5LMpO7fNoiN5UfOOnETXuGRPIh2XZGpIVwRcIlCUTtgdq0/gXTSfqYmQTf487Khvxf2r
1AEH1imM5idtSEp7TIc98LaxjXGNIKSXPw0CbxPL3twpOlSq4TmULXsdnTwMbPo1AB494YS7feR9
uFmcOn0RRoN8t3qYjjTsTMD+luP0M3XN9IVEQKNEGpxh31oUpfhJShD+JC+djYQZikFeKa+909WC
zHidXnpUizYAARmBAXfwCjyLqGlj+7WnZWzkKTA7kKJDsu5qcmdct3G1a1gNBNprPB1U9K4k6mZA
tA6Q20m+OpS20744Kr+5PTHPX15z/QuWDAcAzeNdQS8M2WSyASMEoMVICB5svGviBkmO4JVXI1J4
SGPDW//qqOPU8h1FCpLdBOt0XJwjts76zpScbozUhcrgmXFQyoGa1zmaKKM4ps1bT8ssQIxsuDWA
l0eaaAX3h6hUQtLcqf8nmY5KbvmYxP9VaAtMApORIom4AQgHQz50yuLPbun3h3o0zW3pdU990zZn
8KacCRsnCKf5ch0BzFGNCEYnTfCcLkrkydlsquuDqoMFbtDJH212iEAyR6Kb8tmmc77loIhs8xPD
yhhJZnjOJSbApxqjPtBIv5HpZWy5o4dU9BYpa29vdv2ivypJdOf+27BmLA74PzX6Q5xE3d4VC6qC
ZGONqA8SsqFhlsx/z2lhbWlkYotByWlIZuRAw/9ClrhFC0QVGf71Qg7G5Kjj6KvbHqYnAshAIHia
kbsDypCoKGLg+rhWulmkrDcd8CPhnCI4UbP4Q72PuvKTFiGf0U43KgJ1tSqvUJAkkmHZaNmN+cQX
q9/RdZC2vmmdEHvTJiDec4bEHAVbQhgkGrvkBqfkDupE22gX6o1R/FA5Qf1AFiS6cyUZwZ60d1Ap
2uVdm2to0t7dAR98VOw67jeCbwmcERNL6lJTAXsqWNiZBnUTNiOqZ33/rLqDw/lmrlAdpj2odx+G
gaayxjpHm91bWDN4Ct4LRZdrPfFSS9K9Lmryx2UYcegqkq8NinXY3nFFDvhDNHa6pBt7NJNNjQ2d
x6iwZiD7hvUygWYAjmUwf+U2UvHIWvuRUsv+ZBXmXiS8iUPjWAwLGLwwk1jXgdseJ84M/0sBOt06
j8SZpXh2LF4/fBIODidxUBz/DdQ/rESKvwsWdisvjYo/GhHWuw4AzsiwN/t9MjMB7ESjQAkPwKG2
4OkpgHRd2oA96sE1Dgzcb37tAgoM6fJgdEh4sFVjaR17GfJ03TrblHkXPyFPPn6iHjMyFFshgW1H
sq5uPLBvNpiHVTUgBbWh0gwAuir58MRlACWiCAbOY3ZqTGGXCTNGiqCEOg5btmDWA3+zvA+6EFsA
lr5peLT3zY6dQZXWgcIcxWoWEEfOM/tyvwylFWSO0kKcOs0uEHAnLGn1EnSwlwprxnRZBTxBGYWc
WdBcYKi7fY5JzDOJsJkl9rkZeGs9vUiBblNUHehv5VSCLHQM8pIxMmlBIx5WQAOWV7EcyS8ocIJ2
lwCXDcw62kAxITmlzlFiHDXa9lczbYEVcw4wJBRwDNEIbC2wOu+QujGg2pl5ApW9c7gzDacFWJU3
Tw8FcEP2VeM9+IuwjtR0s4hmNTadBtmFfRdaAGBlDEgKVyttT+obS9UlPam0JfUiZ2rCkxY6Ld4r
wEhKgn1i+w/k4gjXX/ktUH312U+4VEt/1mN9sAVAI6R/kkadGnVLk28LC+kd6phoLMFzPfJ4AxBB
7GgEZfykmwZHCY/Z8idJlqpC/e8yIw/e7ltjT8LOB43RashAWQn0uHgVJ+XTEFdHX4I6UoODXP9m
eCfrC7xi/7MJeSxZD2RHHfUuDA3d6zXHuOAHowmUw2/DFwkKi/hcg2VI7viBT8Y9cnlDNLQxM6tW
WkM9UpMhDalh0lkPSYukFjhrwzs/c8RO9uiZf2mLu1B8MbFDqO/G6755DrbgKENXV1X5lr0qFmRz
qOorVXTVza2/t4P2J+XrKpnSdxxJzlwMYEyiWq4esAmgCMJ5ckPAKKMxcGz11SlghmpsMUwo/NyQ
0M3wS9/hfAos4pI6NTOKwNoFsqhUWZEXcOqC1Y29ije0yy63MZ2eGuA+AJG6RJkYTp+Kuh2fUnk2
RUPLNkGdjTnilmSk1XaO2X9knS3AEvrmSr2lBKjJYCUqpFZSDH3BgfsJMhHrcg8mUP885kUV7XgW
hGBkXfYiz4Z2g0oc/6y6fpOLVbswZ2vNvtM8TRJgzQT5dZwuM/Iz8KxaWT1oqcmHQnLWowR9GT/e
/OmGTFjhVv+Rb35TNyovYl99IZC91OK9tqY/ugpy96O48VE/sNoDBLWVLNGGS7QUt6gAu+Iv/G8v
9IOdGpLG9/P5TL1YwqzQsEhKvMzqAkQkVxmZ8BLLLxUxYYCSadlfZGEBT3dAHTmupD3aHnVWfWzO
RonXmVkdTImgk+Kp02dGf1S/E/odAA4bpZEZNB2S0I43P5NFutA4x+1sUxBtx+BtRCGj2Sdr5MKw
/bLE3RpnwBgbOE44APMI7OM0thm35An+x8mKumQ9WtPwVMXeJnGc7IPDu+zDlKTZB57hIzXWZWJ8
SIAGae4Bhm4+ko5MzXD6M57N+KgshtFc8M42lweKQQ2S2nHgG3XzTl2LYw2x5UiWUBcz8Jd4itNo
ZTc2GKJQ64Cd04AjXS4BF6GUBX0HhRxSj2RNi42PxVlOd2akNKVXX7jzfsrN77+NQYp8EvGKmeaT
l5UDvgcDmXvOzOqNkc/gErwbL0X+M2SDOM9+O1w60TzaEstUyNHMOaZ2YIfsYkvpfJ6a5xzfKKgr
rWGfF/h3HiL8YPdBKHj0XHQWUtkSkAUYi5DlvO4ZCePhA+a5wH6PJeo3NUjzMc8izopdPIEnGJQQ
fOW0jfMQUZYIoKGLvQM4m7VBY8B298+l8yVgMzCrfR97n2Pq/lHWId9qOty5nVGDNI/PJPJs5p8L
bGzSiHh1K3t2d87QYy0heXWp8T0vwBPBRwaBbWHSsRTNbkBe3aWXKVNsMnvMsTEkGRKjkks5Bi9l
OuGFL+UkGlxwPia+9QeZKpFU1shXWDvGiNdiF+XhSoRe/JyvyWCc5/RiGKx4zBjf9o5dH4OheTQb
/G6dqLht4izhuxGgsKs7hSXtrAgAvQxYXlutJQUNQX/zxXHs+IECh3PQ30Tv3UfumebjvVjeDKhf
Hh0fFI4Fis+XnAXgZO6DD0BJ2o2o/X2ikVkK8RyD1xaoNH22ZnGCU9jB+En2PveCD4M1Jnss9OS5
CNxJ0fcghW3yadhV2PrP8K8N5qSlMLMjuYAvAesGP/C2cTbi/ek6rXekZg5TYL8K4QF/Fj2S8Sb8
B1le89bWZqhTAna7tNNu1LvzvRuSiQ6jfX8bKjSLEGv4Mgc4btQCapFKbHQzTeMapAnDgeU16qdJ
EVWeGz1QWY6Pnc16RVKXunWHZGx7qD4nE/KVq46hmEkWb6tqbepSw7HFmMU436IqbhJhiVg/YoHf
bgZUoaxaFB9Fy95JULiMtxdrvwbDDCQoEzjEnTCbr1HZ/A1EGOsi8KS8TGX8D4kt0/M3yTD5B692
iq/jNgrN8oBsFuROgFRmU/NK0rS4zhcA0z96o8g/Ru1ifXT6+tTHrfMlzzkDxSpgZr2gbj9FIEUU
fmGdlyI0z6ioNFWPZEFuTycz+qF1dszbbRRZFiiauupiN1+QFg2+HZmrGAs0tuN121ngcUYyarC+
+dsRk7dvAMZ1SJcRLBduglUnGhSQgB5Gj+dqUibgJYIivxq+Y6JF1Msslj7ydHyNTJEmlJmLBiAm
AFjoZTNILAWPUBdorLr+xP/hXNJLUiXvIOk5yFL7kKzCWaXkfL4o3wTA00gpqbeOzYH7KlzMVroI
5Q02/mOA8b74zVMeAa8ACMxkYkk7H+cvW6wU7a0hcxYBllFaL1Xbm+O2rI80YQcszIxNVVHuy36+
neunIBrci8mcV2qifzO9py6Zj021MqP5gwGECnBTAvvXCCLwE9vTnkCAScRQNb5rMtFtaEiKrsh/
DNj42i7dkm5Hp+52Q15ZX4Bxd7QXDlrAacTxmgicD2WaxYf/2wIgM/XaNS2xd3PXOlEjutRWvf8s
GwR7waF/e+NqxcYP1whNwOGy16qpXwussIz/bI/j/HkZY3cLLmnnlITW36pENoo9dpxaWYVsA6gQ
ayn/rBuUfeFvuCzYyplRVXAWHajOIbqzAHL2rcyZGPJ1kq7aD6k5A2/EmC8L4FD2XeL5q14OSQG6
jeoCdAoaJEZbx8jAwKlqlUbZA9DG/8Cp4It9RRMfvdpHqoeBGverjHrp5OLgzzY8wLi/QY9Tb6j6
dQ0qp0fQNwEYOmgj4EgW7DLSUMTpyuFIXGcirc8zIIjPldfXOBFIN7kUkRxpSFWxuelimRWsTJBS
bqI+gopMsyY3ANrkWxxsDSMSAVMAHQ4S0lv15KP/ZigVbRGnm6BzQ2VccwFQQ7L22jpDlsCvIbgc
kiw0bUDWDjLk6LsRiOhk90baUijtYJZA1XgFKfJjYHfS3p7ad/wtfLLeJ7zbWtR7gkaNCXRuxO36
PeOJ2+twKNo/uwwnE1FnfYkK1582NWPprkziCchCzXK6o6HguUD1agXKYtQMedFKjclStKgE3+Hs
R4Bb11yOtl/8jMolfkECfv9gLq6178K0/DTG9ecsycofqKv/yeb49wYoMQDacOHtq3jcj96AGhzX
ytJzN9oospG9JAlzpBZdxyQ0Ofhc88AZtneKmfUp4GHRkN1MEWk85lhfIHN4P3bd8DCm4TGcTOzN
tWBKVkf6akwH++r0nk7zjdbsnTV1cVgAvAXqquwA1ZUnQL0pcwqU29gjv2OyzBhTlKuD6g5Wbz0M
ZYzpTzKML8BDBC4HSOlBKg/syU6MIDnP3S0p/bl1niPH25MySWFf5S64a/GbP5KsiqzgUHehg60T
aH1Muewm3d6sqeMMK3HhI+PkjAeuBeKbMP2UjjtiHqDBUO+Id+BNY0oM97cBaXwBrIWKgXMxqHoU
LCG7D20TWA5gwnEKk0QAU6EyJypwKrB1nB3Gscu3tXDilYUaIBDBgcQX4NTByyhwDuahbGblSXxu
Gi4SIXxYUpyzSS01/bWnFWQXDQVAxf+zC8VnbnrgVT0iwzNZ/szCHBuyvH5iOHp96kIkLgCmpHJP
UgGQUByZt6C7VOoJi8pTAUUOZod9EyX5KgDS7Mkp/qYyV131qpCDNNrQm9kNuBApyY3wh2iIzYFR
RnOCdYOp0+N9ssYglkdjObx3PGRIXRvcHDpp5wTnY49BdqQzJ5AD/hB9BsBUiZOhIS2qrN96plMe
tEijXESFLUu66mUE780vbiTjkWeuzchxIw4slTmViAr8g5Awkc7QfJsGZPgG2OdO137S3Q4zMXyz
FuGDdQq/h/XVuK0AUQnCEa79GztnH+ICVV7MPowRwJWXfqj/sp2/0yFIvy8CbNM2a4PTgISXy2Ai
d7h2uvT7FCdfU2AuvLjYqz9EH1o+DsjMAu9Y2WfZxcaGcYEnzQuJDGH949UdyFakqEdZ1m7CYQES
CjE0AKas7cmCDe6NfWeY8c6LkRUWgkfpNLVLtw3m5Ms0Bvzc5Zb5UQRddWZl/mftRUu5HpzGW8dI
StlbSWp9TIG/8BFnEqSbXAbYKFlpT57UABL9i+NH87oO24dAVj+BSNo6UU8PzSVB1aBreds7hR5q
44kV9TEFgxNlgmMfZMFJ6R+ZHYAY423Eq2aukXoi/y2SZk1YmpTSofM6ssRd+Q7AtXVGiTZLuLMa
u8KUZAMLSB6A4C1E9DzKxgaQAqCPjaMvYRNIPmP/9xTbxolEWt4mZgwOtmHakCxafHMvQBQ6f8jN
yD6iXizYMqswjyHw2C6zHburXvjlj9hP99ysu8dwwCNb0SyA57jfxD5YYIksgbgU3qNWIK02WSpL
rPsc2WMaFSghGCAa9y7+0thcl7BLthFshs4Gv+6VrlSjAmmZQg7S4zDzX/00QBD1gJEr8whH8+Bx
L7skUb8TmTm+YGt8fBGAY5LIzPFhljI/RMa5l/tipbRSxuZ+74JI9plEpY1Ed8yH5i0Ni557eAzz
5qFPsUHdxeZHasaI9ztwxk2bPq3Ncl1Z7VODCsfHsW6tj4PrAGHa5ezGo43scm0B0eqBAmAhlX6Q
MRdPWOsuNL8m4WRvgtQxTiye8os3l/5qQpnEdyNOcVzndp+NMsOEQTTsAZD01qes7i9kABpAsUrN
1r1UbjScukIk28oM0+8dCm1lBAq9zCzazN0g8D19NwrGLurZkkTffjti0be26NllGVI8o+BnOf33
EGgNu64BmyYgXGvsRMlJEY2p8Zd4Ds8AVXkSpefsSdYOPaVw/j/OvmzJbV3J9ldOnOdmNMEJREf3
fRA1lFSSanaV/cIo2/uQBOd5+Pq7kCwXtbX3cd+4LzCRSEBySSKBzJVrVZvat7LXpH8mje/ADKdD
6JgRyFXE+MY5T7w24/VxgKL8q+VeeEW2C682Gt+MENVhi1dTvJAZqNvxUFihnL2mLP7wSgXUi7ie
bgc2dZBAjlCuXg7hk2+Yxrlox4POgyRcl4rZHkdPOoTOx9ZOT8ed3ibvyxH1+qBLLlOQX7jQ2RVi
2tjfacExVIIXyM8ghpHcUadQ6hesgFArUqzgp1MOy4Be1KgyQ6xjF/OE8ZUvy5VE2eOYAzrDus2C
Db6C/06o40WJ+/D1CkJME2JUaeKlJIrXqM/TVICQcgjALg1G49XVWhfu2hR6CLI5B5q3rI1ETLZG
MRy2o0nRr+ygje5BJuYifd2W3uhY8h1yR6/1lBZPfgqVrYw5DHAG2OMx38nOtb+4gFrcGODk2SZQ
xn6fWs+dOv0bmPfsbaPz4gYyROYroiRrGociYLTRECQ+dFkVP/du80jrWUEK8tguTU9ZZTn3Wq9h
v6NeyNBr1DgHdnSP4tlDlnYgeZqQuLaLYnxLm9rZgHE0uhFWPL3xUr81Jr94KhtruENdNPLbofnh
NlZ9dEPdP7vpif1gVekae4AtgpL2czuExRkBg3bWsI985E+DPgv29BW14AZZUQYQbpevrcjUnpys
+hJmk/1ecIgrCysx7/q6T0+jwK2UBuwwuWmqRr665SR2KTjNd6NwxGswWBtykEUUowaymI4gVqnv
rRwJ5HGM7XegfN8jFFg/GaasD7WDdDrZHZQiApzzHqSasynsgu8bq9Se7KH54iPRHmZ4mg9Qonts
rGnwChew9OhT4H6M41u9hwYCmZosbM8FbkhSGtDRyCokwzt8vl4M+eMYiXsskELA+GIBRMn+Xxag
5f2mqc+RlWxrxUEdNdhXp+54C1R6fmqViezUpUaWKAdt+JB7i42uFr9xSqrjoEO7t1q7vt8flk0m
pNZ5vqb9JjWfLpy0VR1SW112p58+iOMNh9wK/xXEDsK2nxtx2pJHpOlDe3Lag9Pw0qWr2WfZwQeJ
H3kdH8L14kjzLMeH7Nac/zE0UBrwDPXCgVuXm1BV1FiqokaqK1sNcA2KUzRANhpdBnpVYEO2ZQAg
jo8ZQcQV1FPGOJXVVg7gHxUIGWbMPQm5w0OsVe59VceoblUxJWNAhKfX2Fuch2Lzdx6hU+0KFMK+
mZqDCuZIq9a+bxk7aMDs+zqeIDLc+do6dkO+CcGjmWJPXKxT7ob3VRmzxy7Pov1Yl8CNkDegkCWw
PG1+CFpLfww0OZzVWsGYIY9VZPXWVcHaJZw7x3SlYW7ZgMi1/znKwwaMRovjaGdnpwXejUyu1Usv
GxAQdSyk6CMlVkpXFr48DTJGixnCDUB01Gk6rlvstr0BFUQTsiW/pmEGKuiQY1KSppBURjktDXZD
9TGjUiM0TANOOr19HB+wb2drfB7WmRiSgLkx16GtxWscj3/RJhElErIvVQQOYXKbOZVi5ezacbIm
48UMOI+2n8zOrI/k+aMgOi33TW20O5zAsXGT072bWuJfTf/O3cBWIONug2rr4SfYnt5tl2lvFQqf
vbTpg+cA2zzIizvTnZ1EOES0hY1677g+6JByuJmMAmUQaeVuujjvtnaZInkaM8iHKA0REFm5+0Lz
N4uJ7NQMFh+a1UW/6SY8RNPTYiLmZZob6igLA+JtQEk5UPZBokdnvPPkpdViqEXZ/dugyXrPrcpZ
t0PVv+lgewYNtJxOOnSHXtwBqVbllnIbKkTShUyElg5vuStQgqhZFeJ3qHTb+07uezlYF04yB0hW
j3Cza2sGVipgf90ki/e+XqGsg1yo0WSA4H8Zm17t1Fa3o3ng11Q3d0dfh71xzi3xpQxxv3dbPDUN
VcucTLi3UpepSuelS6O5cvaVs66cr+bSaBjHa3C2IJNbcNA/zG0I1Muv697JP69TqHc4ugEsjGjZ
LTWmCv0u3cV2OY+sn5Pn1/jLODnJCkeeMYxvwywwT2zoED/Ug3AnGAhQsCuCkRpXUeAmAEc2bDYs
VoJcxAVETRIk7yHl+zczm54j9olKczwsfy1JkI4Uh+8R6HrIttugPKOXWVxQTRxtAgtlP73t5x4H
ex6yClDuSIqwu5Oq6Vtk80UADmMaoAYVP91dFoNFPCzc9uZqRjTKN4nH/v5qQoDUuJvhYLysQVda
X239aOyP1KslEpuriMcrByGB8+KbGQwIISBwmkix5qsGMTJQ9GI/O3fJ5iep4ulVRhq+8MYGruGQ
o/9Uywp0kUFAErlDEs+igdYQT20XVkcyofparkUUgJ+mcvjGtJBMAilPfkJeBDdTulwa1uo7lmj5
YTHRFVf34Nkm9ctVaECo0Ti7iRDDeRR+h9++ViEjrA52OL90+zTFXgZymhDjEaJbM5Rz3tPZT0fw
fuOEHOoAEHF9sliQ3aWT2IddC7XZq6X0ouz2XW6IVTPg55HGhrNLa/8GGKDwCSKL4ZPVOAjjQK9n
V1oO4P51Gt0lmjt7jMFXVMI5CbinfB9EfgU0wyB+44O3SXcAnc91/0j9LMHn14qg21DXgEKqtqXh
EZvgNUK7pUddNwsxkauJy2yeDz8sS6tuFkgigRmFYeDTi/N8h4cpwClpo8tdz1GVM+ahNsMV6wCq
WXmfvEVNgmdFl5jWGWc+62yL9F8AlNU31FvsaTdEe/wavuqsts6Ganzowp6Ckqdfct5+iZH0Agxo
NZA2Zu6aLxV2Bm9+o02eYUTjA4gzBP5z/nTbSruHVkCmbSvMfECZMc67Y26+ZUP9ZQjDUq3TVYPz
ddKMJwopAI/wWlq9v6Xe0izKjmQrRObMEpFXLmUjruc7QKe2oFSlo5yDxFO/mo97ldRWWQVoCY0s
R0AE6bjnQwhGyXDUd4YFOKSNuNiirIbiVHaENPEuNUBZoVWpu5tlIUbUxwdQaV2DYr17dsaYnWQ6
vul55DceniCJkz2TmgTQHWB8yYsTzROT+ffLdK7SkqpEsudx3d9ELJx2yD1VL0ZbQT80Rt5Ak3+w
2HKeZgenw2PEQYhPN+WOieoH6bxzgoeQKDypvVNDI59+ZKoBDltPaWXjaVDmZQjJDWndm6rJ2PiH
BQKefc9N857sfpu76yKatPViG3M8MoWJTxbBA81f6amv37uoY8aknluwWA27WMi1wbM5YAcBZWhj
4ptmisShN2z3QFfV33QXF/IDBeXHjGVaLutVFZr6fvHlffWKvG25xXFcB9j2zy+x+NErLl26unoX
NPfKb4AA3MrsqtxzFMFiUyOLlWaus7VUF7pp/dzQKNkWF3xm4LupFCPg4hiN4MukFWhK3Uz1Hh8s
xEgGd7oZtWLc65UNfIlouk0tdAjZWdjFmGYSfufSuGl5AOlaSwBv5zL7B6STods0cPOlxDtdi0Ro
Z1oJ1KHjPukkpCpE1m0MgN/OIkzSG7rzO76QAH9PL3Tnpya3xmJr5361nhUUuYIyQ6YckDQ77GNv
CM2VqUX5PXmbdRYvCzAJujUNPMO2BoIrp4H8Hf7TYTb2pzXRa1BzQXgSFPyb0Sb8HGsBe4R0e1ua
4RM1BY6BG1taxkYCzvSEPWh9V2TveZY42I1i37NufLDKz/3RBin7ALqmA3RDMQ7uxNUYO/6dG0Xa
w8jxLtxmQt1/6T/I1vAf3Bzau5mJrAx1aUBM6bROaltsaJZVcXmHGkkdkDzkXcOjL3hyi+Pw0czt
+q4e2o8md+1kI9J4G7Q5O/LSHdedkO770D/UfZn+ECB6xzvO2rOwfMgwGHjvaQhsIONJuR24i9u8
I3BA9XnleAt8DfRiyCUTJo2aDMAMMY3Vvpx682MA2rbpjIQz+pFt8XF80UsD+wiD36LeQwG9kobf
OnhT3T5zwEpNfQvaI+uxZbWX10Aidx3KOrn/rTBjxDwmhSMkmT66qiCzugeP2SlI5E8IK1cvZedX
W20aXYTLC3Dp9WWydnjQf8uSbqtJ3/mpXG3LKWfXqMsnYMSkfUBmqzv3EpwEDohfX4tBj3ciHrNt
Mhnm6yQQQZmmXJ5oFJ9mmgnnyzIp1u38fpqKEIXIinAPvHOiWLVG090iDnRMwagJxP6nrVF0fXP/
0n++HsBgcBum0MQz3co+9viNeZGc0h9l/MJH13g3JmzZ8ygbjr1kwzkBJ5ZXgqZ+q8ch6IpVTkgo
SnO7y/EmqO+rbBFdQV4UAuADG7xlwKWM0tKnq+slijIYt2wqf+CvEqIoHTQ6S0M2oUhwgzpx13gG
f4zSgNSjh7BrwhvmyhFp/9ZGUgeMJMd2LCA5VQJ1QDbsmz4G6Goib7rMRzxVUjuG4ngXgSiszJC/
VMrxyJFUDwqJOtsspS+/2LA1lvuGOUhnLT40nLupdrazAKgmf3gCZ9O4LXofic04lietdEsoNmnR
F+nIPypVc6IZz52l1T8L1KCtgMUanyDIM26NIctu4xh5ZWD7Xwytr08jEn/LW0vCbDYt74xMhePu
BbZt53/+4z//z3//GP4r+CO/z5MxyLN/ZG16j4+3qf/nn0x3//mPYrbvf/7PPwFlhC6PJbiLf01I
gFtq/Mf7Y5QFyv0/wqSqsqzJzXMK5OuOqHaIVoeZyVZnqHFcTMS8s3Rn9p0IOi24l2953EQzIQ95
XJH9dEKA4JVZBtB9fny0HfAcRMgsenicxkfEmPEx0yVEHGLgwuBDXWogdRF7baw/RKNleTnyle/Q
KPfw53d+jtAPWqWFVjxryEFt9dpODkY6NnemFeOeYID+jaR/NBvRfZz1gptZUY/6OFkGNwllL5f+
rMCHnYy/CpwovCFxvNHfTGI9P/9kEMttoek6NCMKABKpX6n+6KR2vwZYWjvGuLmh6PIhc13jIQoh
hV6N/I56ZhoNd13TejxAwsDrQOl2i7Lx58Xf7GP7BjqLKPkml7QO023q+PmaFqAGGkNybQxDva0/
X0eHoPnKCHmwn5eOMusRJGfJkZbWmRWdexGBoUqET5Rf6Mr8nGAne6KeLHQGtR+kLrjf597vv2lc
/8sXDehSF3gBR1icGabz5y9aldjBGAdiOuvcCG5JR8mphiKcxZdmdaUc1X1RhPDKPAzlmVsw6Wbt
3A87lofrP/voU+HXW9Rk4u5GFIY6Hq/7ZmyClT8a6T0xGtJA3Aw/QB1m7pEugFzTGLHNiC/VVgtW
qRz590w9yIzGKk4hpOtPgpl4LwBeAt5ob2eObztso7NT7vMBJVm7wAQzXVC71roBe/jWBK8Rqr1K
qXmUbQIrKCDplFqqrASKomN65yRIs8w98AlPuypIyiOEQ8tzYwAsSIc5dXrLzaz0IDLazMe3Tw99
ZGnuJWGNUSv6GA3sb7//qPDTv/6sIPCDm4EJwIcA8yhX4xc3ha7Thjy13OEMWKbvDZN75MLQnoyy
do+TaxVe0QXsKw6h5gqlu8W5NePi0TG0F7L7oSY3U25Oe0QJjbdQO1h9y76ipK+/GSPD35CXg+On
UyZ8E7R1c2MlRX2XAXeyUYlWj7pSTPVdqJo2Ni8HClTmndoJGeSKSU+qJ64P5btNFhTBzSgL87WP
wEsoALbJaqd40VtwNSqvsRo0aMVgkt9ObyyoG5QGx4BP6bjvrDWzEh5teXPhIgIbinRdM/foM73/
2raa79W8N+8itwr3UJzDnx+n2XvGStSOldP0LQ+jfaFu/nlmH60x20gtxHjv1o/CCeNV7jbsQF0m
RutuSDsERoFH9yo3DXYoZvEh6VRoe01yRMwj420sfPldXYCPN/4e4aJXFnVBls+hTJ8WHwztWJaU
t3RaXBo6NyISwddQ7sk9GjBxq9n+/ttjcev622M6DhAKkFEwDTxV6JFz8e0ZjZjHQWjLswbEnVc6
rnWyjRE/KQHt5cZkPwdVkEQmGiQ7dTOpp7dmqG+u7NSlJuy7Zs3bXJvX/Tu/hsX7QUdFSa5eeZlK
rzAOEAniMXu9stN74JnbHWQR7OxWugdTNXqK3Bgqfxx+GLQBlzQ0X5KV+nQFjgn3sNiufWi5ZZiu
UGx4E6C69ybpwyf8nIztx+v926Uu3sSy1tXS169MjvTu5tXJfXnfKQhmU/Xai/3Cb3mVZZnFNmjR
i9M19dbHR3cQcQxBOLqkRkI76YDjnX5YbHR1ZUN2fQCjglqCmos+LTH3eRmBoalBGOrv1vg7G70M
wIDYpV8NhyCpW5ValW2ZAL6B5f4fwNwhHSmmL01SgY/CKvqTM0z8ADgmNP24Fj0hDQCeRCAGfijp
lKSx/D9Ywd7Bmzp9cdz+1yS1SSmLods2BT9hD5+Ai5QlmcezekL9CwJ2WqaF57i3T4zu56Mazdv4
YzTtiohGkSkOn2jC1IaX88kjwnwdCblt78bRdgCs4sgNM/HyDtTZVYSn+GDEkN9irfHctiYgR0X5
FfvDaBebqNnuR158NTLnxhkYe6bpowtsg63clukC/2eajixWCJFlnOtmoB3TdLGGqDj+r58Yuxlz
RyMuM7Ylz9p1Z+XJm153Z14bzk8kWh+YFvevFoh5Nn1mNeCUztxjaprhJq2N5E0MzeJaSkhWNKH7
4paFdRY1ByFPA95P1Uu4b4JoaUKw0BmZ7gEUX27Ij0aoQfkYatIx48o+QWvc08dq2hg9sPjaGDRz
lmvJnC0Jrt6xsSNNsSlRSbI5f0Z+nQkkXuvLj7k04yo5pubiCQMBDi3ckVRgnGoonKTLDum1ZsXs
YFM3kTyQLS8ESt9ooOCTtsdzw4E2yyQKAG9URXFpl+xAV7bq0tUy0Kr6447qj+mSvC0qGyYnlFKj
gniZ2ZZJsRpFDYC1mLotT5sfttp1laz/aKYugqoS9XXE+KpVq8Qvl/EhT4BsSIGPyVQFBTW1Ko2o
qN6C+gMgayvD151NrOAriyMqCLV9gMD7/D+m/3zkYnPj4MYxayWm6g8y/9GY/BihvxTwKMyTjUKF
dW1+mzXJR1P6AszSS5+GR0OBVclIfYi7GBtsBKPVPPL/s8a8mlNXW6npZnxy0yJB2BhEtJoQ4h6x
0v7AsD/djAxgDiA1dgSgJo8Sv5V7wwUdD3noINBcFVWWroEMsI+gXN33omv31KNGKPvSRTFheyiD
CjhXVAoWVpCjPkQfNqPZluWKuE6cqB1v5z5dhqWdFVu6pCZFnlsvc3ML8tg235ONVqOryC8UZFyt
boPcF2FWpzlmNQ7lsgZW5oFGltehOQhTVwD49Zr0qp7le4JZjqAQ2JccGuKE0iRbv61tX3+ia1vH
6Y7cXUVwjhqoS/eg7mrP8ZPCA220cIxV23U/J2bilbBf31GJYjSBfoy6TCGdzdpKN40anVSXRg2Z
5DuqYBxTPwU3ufGbuYszzXVt45AHibuqUOZ7G6vvmYWIPNSjkcVHxY+y6sWUITWGOkSP+gmqK1HP
pYaokUbabfrARpJQeZKtz6Ig3lKfFl285yl+361/vzVjOrvemlkuqgANw4FuIxOmo7ZuF1szroea
g7CEcQJ8SzZ796su30xeegu69AqUuoBN/60LcsPaXi0SGvjVNj60g/3uDrGl/NTpSYP6Z1ccY9E/
pO3QPJKpNYp8Y7d1u6EuDfzNpMwfH8iBmlpN4mrSstDnpN7qyhU27Ml87CsssM/lifudzn8plCRA
mz6F4Qr34XJPRmbgpi+HrkNxXOpqweYvMh542gjcLw89iXoQHD4jJDxdGtBV23JLFnigZcjXxe5P
q+DYEeTjax6ARsEAJ8iDCZLvbRy0wbEGJyH0MRtrJyfTvutwdgeIlTkvwTBWSMH17vfWAbk0gsgB
EPbuSvQ7gRPGLcoEIdC65CITGYu1VeOEGOZ2MKyWBOXcbwzkfNXECOLbv/8Cib8cDC3XsRxXd3TG
UftiXEWLpJ83JX663SkQIP0JTFT4rsqpRM1rnnimGaCrlSlUqLmbgfYLFSdg+i4gpJak1pqM1Gj4
ZeoIL03+GsKttefnzNxw25ywSQKP34oSWLIFh3KbTZNHXci+AjOkGvJeBvBHaO7IZRkgP5qxLBUq
6S69sLNvfp0j6YlKlKc+0iCv7EYQGnMcFFChKMvzdRv1Z+kbGBGKGxtpO69W4df2UzKFrsiGOpN4
52j5E0mpLPa/871wSXxj2/XdtJLjGHljnerHwrHcL7X5h6Nwfwm0SQ8ZR8auGfnwRl5V2OtHFOKI
L3b2h6W8yhGQucBGQo68cBRTtKZYi7ywFpkXL5pEazFwbR1//81gln19a0Gq2GEm4xZ3oUfPrmIG
Bggj21BY7cmaatebFLM2NaFkkBR0wJGz2OgqHQcPFCzyHA4+ZCbIj+Epd+GHE1h6z6sRAalanls3
CvZ9a9WrvEjSJ/zWKc1O6XMXJ2kvMqSzIxuw+fqRd/LbnHmfnOpVq0ztSL4NAwVPgo9/Tb5VVpZP
2XH27MNAeG1VmfM6LbZ4x1o2X90YAEpvjNI3l4M1mtbRW2PalUajgeWGV+t8tOp9Dbp0AJuZ2I9c
i78gzrLLS2P81rfhpb1AeRTZRZFd2pW/1OPpm5+MXzW7fmps64zS8+YR51D/3mX5a4Rw0ZtT83yn
2Ae3CWvKNzOwTh+gKGlagI0FP3OQNpwId6N6UxD4JwLlfI7ZU2O8fPYIkvPZ+5wHCsGLVWjNz3lg
W/BP1MsCOb9CGgPYGQQAsaql/t3kBO6/e3v0Zj/fAnl+vr3Jrb0ha1EQlnBbyc4bBYdgrKvdaV2f
QonZLp4CnKoQumuKp0x3PmzL6HJFflpXm//Lb0FchzpVUN21OWe4VSL8YV/9FNoe4Pwg7ZNTwVEx
xpoO23zKQM1pKVCX7QyrmSCE8Cs/ZYoSWXJ7OGpThQwEqk88kGY5z5oWxCf8sv4IpG0/W6PrPzTO
sOYscZ6FalDWDU2OMX0kB8HLH1J3ytPcG1B03rVNvidXpD6BaQxZsKUuM+JxY1j9V/CUJCuwGZoP
bdaaD1Vdp7sh1ACrVTZqmrAU67ji7Waxaa0fe2PI+c627Q8/QHx/Gq2wD63JEWgGpHWX+EFxpllp
naUPObZB6lXIgkhceQJo83ZZweyS4LC8o9i2Q0AUguww6SgFzevavkepXa9ipRLR8Gx6H1vg92o/
eRUyim6qLsp3ZaEbb4mve+QAlWxjPdioOhgQank0XXxtaICW5K6naSEC0avMT/j+f7krmtd3RYMZ
jq4blmlZFmoDdPVVudhwlV0UDBBh0o6hDTb1pYjERpbPRq5nFqxe7EsxyZUN8tzN2nUDlLCgim0V
psF0Qee6FPOEOcQJdGGN8+gyQJyxRgpJBJq7DJgA4bAVjdhR0qAMtL5vCLmc60A+xRJYqVpdWkC3
boUVjCsa1hBkjHd0CbnpvW8EwQHvrTvoAvuBNNeKtwIcUF4e2dk2b7tzjlv3z8Curi7U0CCL+uc0
NVdDAyyTGvqTD3Iiycq0h/Km2jiiLO6IrtWlnUO5JsvcIXu1Ydim3/3JAsSaXNW6Ai7kovEyVfqe
Kq4rarLJYUcJpqOG2KwQlwUzScyN72Wu8ZsLPzWNA+S86VjYepMLNDKrKrbpIxRBmeN+4bGJiqJt
VkSPRLw2S6OqO6e+2HYKL+AXVfhk99DTw/YOMFfVg2LFjY84D37JrYNyVCgzJwmkDHtg+KsVXVKT
KSNdue4E0gvZOpvrgW58+v0X3DGvnvoG47jB2Q4q15hp2teZAqeewObHAQbIghwRIhS0v/S59VZI
w6m9R6hQJc8ROJGe24yhltaW9m1jtulzLAugHWVpg+8EXV2DIgUwmCkATw4KK1qhGDEbBBVkogvA
QeJyR0kcaiDLHh/DUt7SPp7SPGTXi3yPQoZ4eNAT6e/sqNWaQlHpbELt59DgtoS733tgS6R3gT5G
4eJnl0ZxYH9vPpPE8S+POR9MHmAhfohw5pvzMOAFYkBnIqVEmRvXzNixF8nrQDG/zmwZVMe6j1HZ
DOzYYrQUKLn5/aeAyPpfPgaB37QwGBMM/Md/Sa45pu1iy49ISRdbE8oQwUw+eUHc1SF4EfUSFTqB
PfwoR12eKxypn4wk3YCrFbI+gCA9aUVo4ijWdsi+lNi6RGza5CJwH2WGmvkh4yYkCmr3MS607hhj
MwX6yy7zJlFKqCEK44acMx20g2D6uenicsi8qhvTdZEF/nbydf5YJKa9BVSb6+9TlOkP1tQ1WxDg
tTdT5GM3C/KMGvnLb2FYNAhFD4iMV/34hlqyVYIz2mxf/BPEeBb7n/1pnayNf/YuBDSonlWH1vDO
QmTIs6mWdenTcJaCsc/uDB86vkNxDCQae8wgKDU5aKTW7/M82ZGJBhc3I8FNE4hv+BkRirfd1o1v
897WgWZEY6KY5tzm+nNR5d2+T2SxszMTx9QgmJqVSPT66NLl0CRy147V+9yFxtNDPpXBdkxA7b/S
EFE4ZJPQDzgu4MoSMFL/4vLCdb68cJinqQWWpeapNBLWLQReSqAmi5LdRlH7tRtDc9vIBjxOxqih
pRGAIdntRX92V3PoqjJB09DjxrWZuzR9XgQCpaDlKla//+o71w9YMNpZtov0BMeWy9KNqwcsoA0d
sxPUO1RDFk5ATKIGD6ppBVR+mfUiP6/yMfywLVf/1i+3LHw2kd89ZP4zzg3J1ylFTZ6IOmMbT/34
zS1fcmdIvjJljpDu3mqhWZ66OAOjex740FlzcdoorOaL1emAZqEo0O/C6MBwSFhLVUloVO53N7KN
+JTo5XhnT7h9eoEPyUuuBdUpSCFQLVhr3vvgoD934BRAphMvLfICRNQgp79vUah1MUAzoMX1MWO0
QGlKM4CqTldBh4EJrD/zDB86998SKbEU0hu//0yEULn8S1CJY5hM6C5HnMBmjutchQkaW+9608nH
05gA3WNAiBtxssjNb6kZ46SAIhWapAFqaEWXI2s3QwY9JXLR0ra4daDx9DHvoj97q9nkuXRr32+2
lq+Fq1Txb0bI625yXuZ3cmD5HV01HFJ9eegn66uBCdx327DACZoGYrVjoCsQGAIoi6M4wqu/lkrU
euHoRwdpDk/L6uQhoHN7zMxpe7GGmung8Hxu093iTsvQnKrPvBTU6VDIjtmtzIbhXBZphKxTjieV
kwKzpWyJUSfGCqeWEgBuQNJShjRUno7mz8GOVpW0LIguZU963zlvhQ2EDORJoKLXo+yihhTghgX+
LfK9tbmuqvyb7HvUczu4A+3+posMy3gDtVXsDAE88bQR6lNhWrDdIAwd+0tHB5umqvp2mh6k9ZBY
3LWmAUIffNMAOrubPcAcwnZtMemrdPDhSxM+Z01uO+0a0JGdp5l+wDR/cKpgg2ADQkEjy9YEJgL/
NKJohDei/jI8Q5USs3W2Gk5l7QqcmBMITEGHCooZka9dqoubZ7m8vC2QHP1ap53wDGB8T9wAfAsZ
qGrdRdPwvTXWhFVulYOuHKDY6++ZDNxbQnxCZpJvUamBh+KgkF0LFnQGiE7QPQWQHRljBaSl5sIx
/BxeRNzAk4l1pJWgPB6iaV6m8h1BEL5q4QRJAOpZE0yqaSkxNLugGPPGCJI7MZj8MamyCBI1KGoY
MzyYhzEpN0PZT5uxl+4juRjTq4nH9yqyrRvTNu0n37W0dZ2jgKIEk89TiGTnsS/qbyDQgpJo1iH1
mUXtWpaOg8gKCvaiBOR7oGSYDoPT3ZMpFNAVWhUpbw6WYA+49U3I43GwxslWPC6z6GpsXQnusPj5
yt7W0BRB+d/LxZIgG0CxR+N+oRctSECrwg1n3ybZG9nmRdT7glBRt9dj66sdBmCTqmtAdCxWvneq
enBxA5I42buW/12UItglEC5Y2SqjV6t6NqgpoG5O8wE40hzvyk4eZIujMfM6AQ5HTqVxZAxVuV3H
IJGp5pLzxeg82Wk+5pEzTQNUinsg2MtQKxyBQqHOvpuBDTGJtNVfmrAb1kjraHf90A67oZPQMc5x
hgW1WLmTyIBCHnOo11bjB19Kt4f0V1aw74lj3IAEKApXbSlXcdJrf4jMfIv7SLyN2VB5TpyWZxRC
grYRLNO5b1T7djRfiTGamqV0YxTpVkea4Ej2rvbB7FuBdMzTsqbaLJUb87DVVnvu26+z37KeWiVr
u49V7HhblDvKaet4AqGClPtzl9uuOE/A9tKgRWny0rn0cKrMPwdxu1/y4tqnB9n+vEalymIKo/hp
Q0kEsYv4FvhfhOGBdtZjE5V3KU9mG8GgeTdALR4CLyurG12QZCreyt40NqiYSQ6am7KjaBKQV87D
viKuVMPpAO6sBAzhOk9PrFZy2HFqRLemRPyH1EfSCvqfsnaOVM6a+1Ay7LVIYjuKUlhqaEAaIDEP
AyTop75HEPyjKvaXMaffgJGBI18Rqc7sqcs5stf9V7MeUb+6MPf+IulFlElk7ms02NXuYt7MxTpi
IlMTZ29Ae9MVhOdA99JF4WMTg5WxDLPnVjW8ZK+hNIaTie3nc2MhqK/pPapmzCZ7rliSHnTWgBJC
+TZJGz6WTQSIJwZpwp+naxFKKaIA8HyjTzY+SIduWncY38CWtE3aQX/2W70+4ynQgJYLdqbcXOXW
q25d2dtIxPozKqq91Ez6I7g3QSCga+MbYgCJYpUTN2ESzytKtWLh+B8rkp1emNy0FGirBBywCI91
zzIKVYl58co0OzjFiBasLB4Ur0bgVzveds6Gurw0O8+XwIhQ143FCaw5xgOtkafB+v8ydl3NjePM
9hehCiQIEnylsmRZtpzGfmFN2GHOmb/+HrS8I4937+z3wmIDDcpWIIHGCdQ8yRiKDfoa5q9rRAWW
vzWzl1VaMPB9UHmgGkRXQLEDD/1L07UdhTixMHxQpantUpcYM8DXpExfLuEMA/jKHqC/jMrjqRS7
zJf9bV47HPbDwXirktncB7xDfZjZdnqaWnyXQe4cN2YDpMEyLYYYZO0+WGFeAVeWsIMmX+8EJzqY
4Dhvy4alXpWFhb9U2YR30tz2anjPcJsMROs8sb9C/S3YXUIaC2s1YwlsEB6yOruPsvBy0Zh1w67H
TZ7Sru0Uzu3PxIotYGTgY1mDu7GB8RKmIwGMyHfgsj72oN7d+iwpbi8dbtyXi95U2LQGhviDdbkE
SMXvSigeErj4k535xbqcumjgr2yKzKY61MpXe3cloAj7gb5OP8/3Vjy8mtNIv1oXEspDebpw0+l3
bS/hOgdt10g+BU3BlnVrA+wO6PoUelFjdQDQjGKrjKg7TrneEWXYrKSChoi7fmGD+r1OaAczN5pL
zrXwAeHBeYMCDOwENIY+0TD7T0L4hRoOEEOqd1flezprAVnSfI095HLvwSKbHgvwD89xl8C8C1Hf
yelxkPHRT5PhRE12awYLPtYBMCbo9IEOXWGqZq+od45r7FO2+Y9SJgXkbpL+teknzLUlDw5F0bnP
vSwWrZz617hg7qbFzvGa0mIV3OCeHDwmdpcesTGeXNKY20SLse1LrO58+yHJoWmZ4wtccsfZJ2nc
nYPKeOonDokmcLPOHAWqo8OdmxQ3nXOuD6yq+KroZbS6tplmczYDKW8oI1Vgj+TwPwb28zCYXD6N
Dm8flfFKQQ9JwYcQhAGKJD6TB2BKoZoe2k9RaPhn4LqWl0zV9GfckfDL9u1HrAKrBNoeETgIJYuw
NFVFDpFzE0xvWkMmHBu1AW5hp9Zh82nKYJLhF0I9YVXxdJV4KIIETyMSGxscqHb7W5KDgCNBi0mv
UYkNgBGzBxXKO+y5589xYcTYXgBGFUbE7CzbNvEId5L49p0AwPI5gJrbJaOc0uChaqv/OUO/ii/h
imcmvFxNoK55UH7mMO1uYDPUt5ABCsdhLZMxAFsRD/ElNpCmVR+O8Z0VZqAmhiq+63Zj07ITtdKh
yF2x4iYm3e8X0vlTDEfUqII4u44uebEvNwxaxF6HX0+xmmL7Ne3ScE+XveTZcbEfDPvlklFGqfCy
gcFKAmzc9z9xqHvIjeoLQFrk/U+8xGxfdBE7XS8H3IJY1SPHpiANYHa7KfQfZaZjsAx6p9qwon9z
DDyqSliXP+mIV9WHKAlZc9tkpvlkyfHS1/i9eCqs5t/G/eqDalPhRTHbddLBd64dvsVujzWAjmBY
H2yVD+43haMsnjOFraJ6WuU+CnWTVo3qmwL66n5dbnpNR57khN+Ryx5d2susw/lb0mT1Tas74yB9
v+Cld7BWkWvhQiUfFjlEITd2iftIYk8XldGr3qhqYkycy+iGFEmpvRLQcuAFD1ckQkptc5+OB2YP
d5R2bf81PPUZSIhZOazVOCRwop/Z6zCb72fXtk9n5RwGbzMU5C4jVN2cnKw5tHNpwQt4Mp/B1YE3
BRvP4LSiajO+OHVqPutH/10Z8odO50BgSBxSaH54th3nxzQ0mhWw3fW5MMcbSGhbL7Cjc3ZTGGBF
qrWN2azSpeEDpkUhohs7HrtzVveg4UKf2+JR6S+IEzXiP/efgr4FtCBU/uLCnqpFnmwnB6KaKFGB
HcLbo63/sIG7gGLZ4dm2SvYUdxtqjcNaQsmEnShqoPF9Ewpw+ylMec+3JW7ISwrbIDNWePOLy9Bc
ltjhiEq+d2SttszGIhNaOqbwQGDAhKKByMMIIW8X7O55hEAPzBEprMXo3oam+1eUuOMW9zxwr2Bq
su9dyGoNdTOcBPjWpxj0zU3JYVnd6bZrx4SPEKbjUDO9ttFZWg3N0oAI6PJTh+JDvZhUm66p49or
rF4rNKOYQC9JHfRq2Ln75iZdtaP2yHbmo3LneSWnVx9ALXy3nfyGzho4vLUenQYdekIXGyue5WfJ
wpjdCUrXaKRuOsTUTad9JlGYy3u2FLwAnBQi2Y2q5JaiYJgSaDrpezfFYnTcQzAHXqQ7qDeFetp/
ALlMx/1cYRMuVruKS+lKF7ypTxU2R7mhNZRTdOR1MXoXFNUAX0tM8PL1FTPVFpDcr/hwS5CpCXRL
7dT1dk3I/p9BgBLZ6xab4zAQCLKln4K8e9XZRq0EO1/h92sLnV1TfSjbK4/S3PC705SLWEKDajLD
U9A6wWOpIEU7j1AEgLt1+Ii9Kg7Z/AngAd07W67/ANCH7qIGiL+itMEaa0/pXDUp7mkx/l2dDqcN
97Zq7SNFNApewMfenVOgOIThDUEcwMgAX3k55P6+hhL9UwMP0yUWyNG21SGsSMG4tiCsR8kGfO23
Ip/kgsKRA2UQ2SO4iDq5bMzqNOfx3SW3AX4EJpUebiDBsOhSPMWwh3qml5mN7Ekyf7il1N7AbxaP
/eRA17FD22ug2ALYzgwLeq2ZgkdqsJx+D6kXODLz0stq52MyKOkfw38bWxVQL0h62JT7HFN72P88
BEMlD27k1PcoiDX3uklmoTwkWFXcU3vJzUuT2zbLvEzAZTIdqL1BtsM9DQFM05WenSede5r1IYwK
2HCM6iclXNuxVushU+5na+q4XOTX+Gty2EBdY5x5t7zAQhVgNskQv5F8JzWBWbZnTV2cCCiaNBOA
06ls19d8wCXeKKrq2LgXLUiFug5nE2+dmD3EUfd74MVTyMWCIayrb5SUt4a77rH2WXRFmJ1kV+ov
TjG9NdA6xNvXTScoKmanNo0ML9eYnhZF0UsHjYggbv9hBLzbJ0DVMhs1uJBvSHcX5Q1MttxHUFzM
pzb/EPzdQ2kV21La32PGJjoDY+DCXwdQ8EkO4sWIp2JfJSgAkREPFgTF1hSNTI7xzL/Q459mBmAD
r5nN/RNFOehGKzpQSB06g6YANEkAM8FAlYeHewrpDAR7IApp0vDrcvQKkBF8vxwlR/iin5SP+4bE
L9kOe/wqQ0PtutZOF3hyqEcnruZjJsavFIk+g4akxWeo9jr+LmJT9NiznmOCpQE8OrSSrDyFmFzk
ZQecYDJHx1TABkBgP+aRBWa5nLJs2PQVix7nGr4RMci1Hg0VSZbfTNO4hBRdcQhCQIaqcoADCotL
CiffRJWF5Xm2+fP+h0G73r/tfzi2Y7jYFYekjAm87adNKVHGpYHqBR7SASv3wsTSRZXsh+uzNRt6
CLBAM3XsgDvUPGYQyi2oDcwCjC0siL/j9vDVYm7wZln4fmFvSz43PEalIWfyYerZvMyBs7ovqz5Y
l6rpbuPRnyHfb8d4eFfdLqjmYG+4Vn+AM0S87UduYfWZd+uJseIOANhgJeqwXQCSDGQBppsLpx77
FwX4MnAxZvlNpsERuqhT4BXdmbdlBJ3BIVhVbgZ3BRvcDaGnXIavyX9O84Qt72KZ+FNxP7V9vo6q
cj6yghnbcDQabFcO0FeZR2NjBTGDJBA2IswEs+60FcHOltI8gOPteoZfm8/W6ERbR7QMcyuEIwew
O+lGCY9bhLC8B10WRbMDha4rnq2yMk8UxarzoDZqPdp1nzzUYbym5kDU5e0M7unlBYbC2MNj1Kq+
SWlB/sRrTWgaYssZ+0xdApkGDYrr3Fh6hT1XBwKhNb/CIUTZFUXGB9/P7rsxG1/ScQCNpZtBY3Ei
dWPCmmgFRGbyBZsDt4bR2T9Q4LoH7GF48bEqWPWQfr2BhoVzY0epsRQa/jnUw8bMqvxuSnh2J0CH
Ab1igiW2jToAWMDZHXOhsyrgk7KhkJJ/5cWi6jac+RGMv+JxxXLs55kSzj0UWpDSAMcJOPhrL8Hi
Fa+h38Oi5IaeO6HFFiIowweKOkxTr5E9B8sSLjoHlXAL6MzkIs2bWHjaYQGsIL095DdjI+zlOGb5
V278zxlxqXoQY0v3364R89n6D6SEMD5j82wXeARsGQvbAAlDOXrr8gMgi/sgSbMKF67FAFXJq7AC
iS9EiZGsYhV3Fy2GxoQgw0VlgbovEgw0yDAEz6F5Ae0FimkkVvgdFJp+iTWARB4tWuDDl74I+EHp
AxaU84FCYMAAWqdTaqTuBHiCpZ3b0PzSibZwkUOn14GfrnMd7FqsgqZJGoCqjnLODJK4R1jbLhLA
mEdJv6UQ2oL53ZhMYq/zKsqz0ym/o7wBFeTtpZFyoLXzeMHoRoCHL9Sglwj+9JOAqqNo6oVpBO0R
6rFA3iTDpX2KsNtA7bMhh3udT4BXozU+tut8IGjfQkzEt3aZG0dWj8aRzrQM0DHsVu44ZR+a4VA7
o5gauf0uzOpbSg2YD8ND4dwBXnY/2tHoACvYqlOG3dKlAwWEJYV0KLsm2wZsOsDfPX/EVta8RHEq
RWV8QGhivy92fdcLK5E9Ciz2IBchF7bOpQHA+D2hBGofr8OTSqUbyp/SkO2gWfo+3AhR/FCgTe26
uodhRgfXDIi9LbO0aw4cjIAJm+OYRUW1bCHiYr1QWj+6bPJYYviTJ7AKxUQYyvs0mA4fkjBNvVyM
2uha1zy6qqrMF2o3uNPsWGDd8L4wSihbs+ZwPYi4bD+EkkI+VigamstrGp1R7iVDX+TTUEr5/BqU
EzaBWsk8Cb0+N3npXQe2FDcsRitdmLqmKMSkBlYKWL125yRRApQO3nuV4t250QfYFxUL7szJlkLq
KDq4Z7ThmQZpN4dtKaTvzWbQX9rgUGIB9TAnO8pnEkr3srn0qQrI8NgRtwKzUfjPNM3XxBR7X1p1
4CmOtWLudj8CDgRmB/uM58CUI+jUUX+KKrfYzpgEb/BnbwMbSxLgtDQ0vGBvHGTwWT8NitL/6Zq+
eszqbF7nmMNi2YPUQSi2sCvbf4NqzIoeHAp2JC02TOuhFE9QuJhuea2+9FZvPtkJlKsxj/hy7Rtd
+aXiynxiZgmJhb8z/2WczsTjGfy0JtwEjoXNHCeajjEkUkFmhMwetV07pO6lUEHiGQaHPsSywEbD
Wk0P7gKmVlVd1ytmZGoNTJyzr/JqAO0SNFoOZZfnpjW+tk3p/9VFpRcmlvXdhcIgiCJF9OAL+5T3
w1OooBbqTazDjEEfQkM0+2jERrb3+ZT6Qbhr9gn1XwZVQXsZeR3+IYdOI0iA/HmmJz8/TRxuWbYJ
SoxrGw5Y75/4VP1kS4grqeamhT2cMFW4z40u8i4aIxQX8/h3XGWYVpe6f8I+0T0Ji4g0Gregxnq1
KYILO1ixybntawdOlCm4wxZ8ryHb71YLFg0u5o4MNNhFa8n1dWUEoZvQSxLG8IgGhy7z4wg6b8lw
WUoBOlDcQSsUCyX7KOIauyfaSeyTEiLMDqb1lInyQihSV43EK8HIh40fnOqaXRNb/PDn9/IfJQ0H
1XkAD4RhOxwuJ8anJ7MJlRwDQnzZzbuum5FA/+nyDFMBfnq5m/lrqC24yptmqM6ofnp/StGjC/sr
e3twIK9xItElX4X+TYIHmkfSD4GZJOupbFAV04JNjSugG4Ml4O3k9vPzPwdlEOdZDOFYbAcNCfVN
kM8HFhS7UisIUZtsWH1pkw1khKgjEL/ldXrsta0tzRpSYCG800CMVu3acVCPdIPsDGxncJtXo/IC
vD+vWZ4AQyaUwk5rW52Han6m9i5L5RLVyXwvm6x4cbtyMXS+/Wo0+h9DTXNDIeczVrEyenFDXu0j
YMKWNFy/HM+M9NwnYXh5OcqvU7hE0ctlPvC3f/5g8SD5VKxyuA1ZS1cZUoDA8g+NoaSvbMsBsfzG
rQdvdq3Fu+ZObEanESEp9NDPwf1/mvDFW1yEeShDX4N+QzQSv5z4pDMoGirgwvE5HzCdLvbQIk/W
JhBfXyDnvrWxDvouOLwVbBVU9/FYI6NotKZX/sUO+f0cVs39UEawXDDDLX1xwLzm+NXOeMW4hNQ7
bCRgoGklOwqhovZhkBHE20Iw5oEt365jXyOyfz80BrhIHjXCPDrbynY4/lveta3i+RHgTMt+wybU
4EXa6ya2LbGt8vkLRVcCvuHADSfUnZhzfYEnRHFLTdc0Gjmj89Lui/sRIBFPdbdkt6HmTuNgWX2L
3TVxw0sxLisoYnybk0tCA7jzIrSr+jZ0QJz5U4LtV+Vudt1lBGoEz7Z//lb9A2PoCANyQpJ0RixL
yE+3ixz1m3ZSRniA8Q7207wh6vdZlxjPreV4Kubdo5MU84Mfm8uwFPx5mGDGalb5Nz+u+HNbjy7A
Cjl0UPQYNwMLVDlJDbNZ5E5V5i/xCvH2ckUJZjOX8wjLHYzVC0/u+/z06+W47yzFCLPTK0g9KsZ5
6UJHeXVtS13TPkGdjVquuPWUmx9TqYNSm2FBO739AJFGaYGGip9PCWuU3IK7Y1/yBrxb4BLsynpt
e9zD4gH/CzbmqBUqE9Zt0KMWPcCL4wVQbmM7G9B1pt7090uUjnG5RGeMdAlDXziy+PslaAxvHH65
RKDREde/IlH1z5n7we6KhwJd7s5UNkBBBJS6QqhC10zxcLJgZK4xV9cOM0z+oxCj9HfgYx3GwXNZ
AQ0vXMM2OaDCvy/27Cq07Lmcmz3qTeCB6BJqpxf80PfB4l7XW5vfQ+BR33tlzsWH5Ka2vrkcYkBx
aeWrlvN0HfiufHCZD4l/K3kBhVs+QCZPPkBZ5ejIFlKQugk2m+/51JkAvnuM2+iFol/5OaYZt5cL
VvUAi6AJet2F3RnwJ/CjLRFZzJQBrDWKtxZaLqdaH6hd1HlD7RQNMi1v3T5aiFbla2cwk4dqxnIm
iU1wpYDYACjZ/5lN0A3hsF3xe20+kyXOg8kStUrsHqWJzuF7bNB2mwxOCPp2CFEXe4pfRTadcxgK
/mzSt7CIs79G3IQ9KZr4OQV/dpm6kPeCtVuwC22H3cHq4ktbMgcqA3685hF3NkU/Ol9SMNJYPiaP
QWyz//jIxWdCijLAQLUcS5q26f4TD56Mg2XMOXaoVK9QBprYsTPAUkjDlq+mXDH4dqLtevA7rfFm
RT+uTXTGUPJfmiBOLIdieh7ga/RX7/rw3cXGv+eWzbKNbf/HVBtvftCGr+aIGQrwy9bDHMFkrOma
5FQzJTd9N6aHsC3jwxSKDMV/QCaL/7gXoqz46YsOuq3gDr6AAvRbTJ4+fdETKXqURIv6YIE1eAOq
hrPtgGrdtUER3I5K6tm50T4yF5VcaPTE3zhM66qq7FAXK+Ml9szY9zwDbchsgCc0BeNL3jXVKbfL
ejtNSsGQx6mO4NRZQDd088OIO6YXZSZKlTPqVXSlsMPiAe7cf81FFkKpR6rnKZDlUuAtvuPm4GzM
Pu73KMaZ4L5F2dpuOnn2ExiD+QDEvinHOMlMQrrNZHe98sOfbpp9C0MuX2Az5i/oEhF0+esTfok9
7B3GaVOA7by4Wo4xs/pDW6NdySiZ8sooA+BWwu4MNH+1qOoQiIpxqM/AKMq5Nu99K6nPNm7lu4TD
J5X6wnFSt+mIKhg+yvI5xE4HINJT/xXvwanqgfvyDPfJNyIH35MJ2+iN6n9AbfirX+F7guV0tFDY
J7qFVn68CLPo7Tp5LJoeAAQzeaOpJM0df2/KE2DPCsj5b4KwXhQVx3fx97NYJKA3jkUF8o+Bsw+9
K6zbgIUx66E50zJSRxD8/hBRHy0q82JeWTqTFpW/xjV6ian7aBz1lYj+t3G/rvJrHF0FVAZ353Zi
XNXRNB0cg42HMuepN3eleWkLQIaFverfB8q7hnRGbX0KQW/UdbcDDHYqUA5wvSIdU0h19ObqkjdV
PxR3ph13xvzsgHi2icKwQRUBYT+7+TmByuAiVHO7pbZWt+En4LlmVt5RE+pD5SGymu8UdUEMJgA3
+AYKdyiHBLDT0JUrOphUrKLTBluMmw51YiywdJ0rnfmRUzfFnRECrj41EbwUdIHreg06CxKw4yDQ
FG0s0M52KK2jnAgs8NEGyekAjXO5l3V44QMWfRJMu7Yr+bqcoF+QuAIuTU5b7iZRQGgsUOmxy8uH
0IL/QypU8HDNoLZMZwBQ/ED5dMB951+vETvFLapeT52Mom9CNEsnHq0vsP+W60FZclvWRvJU+vk9
JYRwSPNGA0X7PHagJcjaaAmD3fBbZbRL0NSsL1lk2ljTQD0Gkw8wIoPOX6PkVmAWidCwgughA/ZC
1Rkg6LoJd8X3DOqktt8z6BqTJYslwOf1bc3tB2BGoa5hRCghxm19FwNPs7BGob7BnQslCgj/qgZ8
Y/B0Spivje+55RTKm7HNtlFaj4vJwZzcStstKwL2V2lZQIr61WvrtuFyzOV0asBN2WEXsNqabgmn
PD1o0INakNvgA9mebQCe8cEkyWPBsh3Pbfmlt1N/k8gxXNcoMkI8cX6bZuZA29wu7xWzXqgZ1DgG
TCOsH2AsdXLTYZGKyrk3Y2bft4V09mUhf9RQHowhXlEDrw8tUV/FaheCgfaawCnFhPpXZs07wwA6
OYU5xSuvzR9FWoo7VvYN6gU9Kl46DfLrcikg/bgDszDC4HxO+pc/z+YN63MlRUGURuK36TrShDTN
Z9FAX/rwKTSN+NC6vYC0gzFoJ4owXcHcDIIo2LZaqXBU3+3ET7zaasxn3oLwHxjJeCfcEKw6YTUH
f+5xQBFjo42471orhW3AjG02M2uerA4bhFCOzxcgmTRPTj/3B+w/cy/RYeUAilvLIfbcPGifWt6N
t5h3v9BQlbf5XaGCI41klmT3fuuCQYmBHQ/VQz78aLGbs2zC0FmWoyjANMGhm4Py0EcDCl/X2Mwi
8JquMZPtDbeToYagRdgbi16rXnTRmN21tpltwARgHrVdD2ZS70Ubl9hLQi4dPuTCdP22Stkr3LNc
L64jUHyy1gzXYRL7HnYt+YRp5cSWFws5CIOLQ4X7LbnCkSzk1WKAQjrM2Fk5MJDLr0004FMupUm4
qy7lmHLm+bWh7iZDHJvCKG4U5g4MZnFwSAIdQUE7Rcc2IAYr3Dem9zGO37FtxRL413T4O72gKI0j
avJruthlDBaHi8AR063LA/eOOqDyHHk8ygVAWWerBZ+AEzphQAW3tYfzxa2O2nKwaZYyg2bfh8Zu
GEAJthkqBxrPoHEOgO5fxl6bqL3yta137Jj/oZJLK5KPKxaFeRwmsFAFNrGF/A+BpgGMuEC0U3xw
sgwc6ArFZJSQM6xTwwpaqHl07jRRvGDa7jmHdFzozssL6Rl26hjx59+l9XkFBWalAf1X7mJHm8MD
9tPEMo6kLFEgg3KRw9ObCRAHfFVxoLNrmBWVNroqUWLTvbjTdGtXlTW21yf4KYBEflvDIpui60HZ
3X0WhbCr1ll0iEFZXdQxtm+jTKDSPDC73ObgHHlRD+eUpHKxgZtqHbq6Hc2tm4CoWYKouSauFfmg
0tmVYGVZ/O8UreFPvR8Oum0IxfnP75t+cz5NyV0HCkk2KpqGkpiOfn7nmsYfwTNqq31uY/4rcS+V
K9/mw7HRMFGsTgKPwjYDMlTUkCEWNsrmrYaG5rBW9hJwQZc1GPYexNPCYxG32KgX2UHldXikJmzA
AcFNsZ2xM09GdR+WvruZzD5f1bJjzyafoOgAK/kdhczhiZdYE1jgujeFz0npqvqxasr5DD3trR0q
hmooB7elwJ2RQhV957Dy21phnS7iBgQJG1LRpwKwjMlpQJeoZf+IH9kiCjt2TwlBXzYwd6n6A3WC
Bgw13LQd19Q7G4kBhlYGXYmceSAoFi/g5fnrGpv7ayJNOL6dL7oYN3PqxdphH5VpfQ6S3HqwcmdF
XArczmAWqQsicAMWhxAEyQX0Kpj1HRufP+KhhNOFC1O0iQj59Uuc1vaZ+EUCIiKr3ofIb9WJpd2m
ocYRPwe2MIGFysO7sBgwmZpE8Frk4JJMAMHtAEwMXxno/2afxS9NHxmHsjaNBQ1H5SBcFFkdYULW
pU/AoK7hd6gXhizY9oOPn+sAQIo1wAlhZpm/7aIhhYI4tKgv8mRGk7yqqcz2F6w/JD8jL7ZV7NXM
LTcgp0wAFVj3HJatZz4F5h1rxzdqhmVZv7aiFLwwzTPuM/teREGESSuywm58G/RgJ7P6NV2rC6eN
j6Iz1liafdWk1oJps/FQ+5Gb7dKy8GWiACrZ6dIa+npDIWum/AiY61PCbXgUjR37OgyivfG11Xln
8JW0oao9TzFWx1rWoSqj4taOjTOEDvHr9xVb9tiuvU+0IgR3C1r/zDt3yEEXasp+Mw1wPInUdMsk
y6HXHo0WVHyHZ3+W4x0dGGwh74rE3sJXSd1c0rJIACDfhtMqHeF/VIhIRgEm/9Wzg/XuOvdhFAV7
Xft1qKO/CjdO7mGsAlcRcF88a2ycV4tDWTKwwNhuRdo+qKi5g5Og8xr5BsSZar/bZWPUQ475iS4T
xYW7YcIe1xQGAu++a6inFmCyQ+JY8MOYwFwLcaP0UDxwDVSCK3c9uPn3Sxi0ZQjPSUjHFF4btMbO
6EIw8tJwwiPaMB5F17vbyPfnBTxVjUfVhPxoFu4rRdbotg9h+cRiZFILfnY3cMQwTzRYWqn00rya
95f0TNaw1OsXFjZZVxyW8edSUyUMkFBqqNYfqYnbwXiT8+IR5TAOQerECFY0wLUr2E061nMwyd5D
1QCvEuTRqTRn7Fml0GugDqcIxGkC3ffEG/Gxw9QjGIMZ1acR145aXyrREg9NXK5Mtw67HYygNmHi
qHVQxsVtUfB/nMW/ekc77fFmF3ZynAC7XmAKjxq/3zyDeQCHrcqEHFJSBwfU7LEFhrImPuDEwEqp
DH847C+Quf2/QuwL9H3yPkYUIOBjZy7AJK624IfaYIxUHJZh1nVM0ibf+6nx94OP8nCrsJ0DVr2z
Y6q2wQGDwWqjTVNaFUIwwR5frhlWGdj3PPI/Z9Ry7lfAx/+sR/gSheYAEw9pOe26a1AUcYzpAYg9
45SA9HLs7BrOMJ3kr03Q4M7TlcNxwqroQfjzHetz6K37+bSy4SWzDQeE7hLOOuOryUS8UwbgvDQY
i6976KQHDwMb7wYgMdZpIzrwjVz7ITDwkVeOFD/s9EhvU9oAqIa5gnzK3BAeYcOINVzI2wM2o5bT
OG1rfHuwvkMVtNeHBhZnMG6Vd9TkdlWxBAy32VClEyC06TA50MKQg/HdcZ14ZQE96F34x4XYjrY2
NxvBTeYGyh0OapPbC1XZh84GJAa20oUaIID6UIb6ZQVyibtg1Ghd7RwCN0swmsSQrtt2bvD3DPH8
DK4l4A8aJsX8swGT1UdSB83Fg9lN70FUP/hDrZ3RuFl9K5tBVHAsctL5OeqK8jnPwN+RnQiPYNaJ
l7qAhFxgPfe5HG/tHlKf1OxAaQUiWEm2HsQw4q8O4S0icIuzy2m6zXLDXILmFi8ptHQbndGhtaa7
IXHdHU8j7YWje0OV+fs6iPaXthqUtp0ER3hr+NLA7Bdr6Sg0H1vsFTx2bMiwQ+B2a97GIF3ZEAjU
CQ2swJcO2NE3Bdgydz04veMY42nMqu5hyIZuBZ4aFsqdP24N04m0uuNwA/IJh1ddW9xXDYOdAXyR
niEfnOE5D6P2WRP04iaHuRzgX8rK4p9Byp4ZRLtfrTROF1laYPY1jT5AU5g0REk5YD7I2BYwlf6R
N+C9DiyRS+qFXmQOx/ko8ag3YZV7DnoUtvTQXh9CR9z1AXY4oBE1wF8WVdwOt61jkspD2tfJedL2
wBYDsbVqoCZA4aVDweWcBlAbHcwZelnYA7qlaEzhQqiMIfKwbwk1XQAYUMwPqsfUsKBDBIKpX87m
1skLONFqgqlltH8V8sUIpf+gcttdZVAIukEhyt9j4QCf7NqQ98Bb1gurKJq3OO9u4P9i/TTAk+nq
LPw+AKTvMSuw9kZkf5eslQ/OtwJT3Ac6d4MhXQDyn+0c3dVH47CL2gK6mjosB94teMdGKMvAw2tw
zH5RlliHXifBNOG16g7ObApKtkEOfnNQgiYO7+X3swhtAyCnABjEgNXS2TXv997Iqi3PCvtm41SN
tW1Tdrp6+9AZ+fiQrQ/UDMWuduQ2yGCbFtU1MJxjDc5YIrLf4t5vnFUj8Nou7FZn96hANT26A1bd
oGsHRzuZi2YZQYFmV9vOEV4i3w0/rl9GOT+KlhcPBd7vQ4KJ2/IiDIRvCR9wu59bA/uwmREuYQkb
7wbAEBYAtQQuvgZF+GZ1IMw+jZX5dXb8tn2AUDZcndwug5ANdu9FMLXbuVTCg6UB0POdAFYLTjQC
6pPovpRqr21kHkRjKIcuoSKYoAXaiLyKbUDxNarcrbALLSSIBELJcGvDhW5Z+5l1yNplpr2OSn1H
6/QN7FNIHde2cgSMNTf6XQMvd+iBD+zJBRicNJBkA7HjPhLBfgCm7NruT5BIvrarMN/SW3bNdyWk
UBrcmqExeSIh1cCHcIaqhh01kazqr/YRG7A7ajIhhrTmuqYE5bAYxYc2gAGPmdwb0vzax1P1CtO+
dFWnQb1LqOrUrIcU9hWYE2d7xfi8HHUWFsmxN4L1U9fQ3Ze1UaLcbSR3XRp/RSUMQq41FhecgK1j
KzwjC/sD4eWpl0J8KJB/1snX3lQnT3qs0Bh8Cge/bhc+Po8FTUzjpvk/ys5rOW5kCdNPhAh4c9ve
sWlFUnODkEZn4L3H0++HbI1aMzEbsXuDQGVVgRTVjarK/A1itElINWzZp87UW86yMZVmoYI8t483
gTOEY9NVkWfeOQ1IxtUFAihRhRAEyrbWeV4u0pRLmVflqp28eZsCN6hX9x4ZKFPSgCU3zgqTnaFR
qjVnLgxnPyyQPw+Kp6wc0KAbO2PLKNgEGJ4PZhTH0GAD48W2KYYvGIU+auLTAgLayCjUU6pNGVdP
uO1k4/Ntq5So7mLPNecPJWnyLdxF/Q0AV7tSld77swvTtc1q9pcBPkstzfFr22GbOTZW/EzZfdxD
W+kwii6+4ZVskSjH8wAAGRZx08VWp+h7FU3DhmrFolkelXj+/D2gKS9RPMTfZ7P5xwA9eRlnm7eK
5+WIXBT5W5j0j/KpVA18BP4jrvXIk/C5Kc6Nzn/UMl4+9ZrSdJvQZaUpfHdudChlbnQZlOFM9hn5
+aXgI5WgJWSkBfR88YD61ZwXeFZiNd71pkTXZV3+MPoZRxhqqd+R/V6pC5oPYnILKrArXjtFGfYw
ybujVwb5YQoyG/a8VdtY7rWaaZ1KN/99ZdfTYZc3qn6+L/ay9iccgJCnLt4lbgTG38s+VFp9zVKe
buVJuZNWvIDNaSXvH3fu2d7hWLq9V47+FZMXkf1rnDRl8L9jbDHRlYHvXAB+Os6V8o2NaPN406TI
lthkuP8ZGxa9lbuoRVwV6t43XvucT07vevH3lo0qWDf7hzWNSOSMs/ca2G2yN5OFSGnr5iMeAfPa
csuj1VvGUwaOZ5NPVfsEB5pV1E6QWEHr9gSER+FIOiWPSgozoYAb8oYIkIPy+NT+0Rb6cx0tW2jN
+rknyZvg3Jl9/L2b+JeF4eB8Gef0ffRNxLnGtNsLRD5scaFocPbZy85QmtIre8N7UwD0Tez9HPz/
Nff+ZPlB97nhP38N+bn8Cd3rbePZkDQE/Neg1rPAJoBW4GZp6mP+AHXsX0iKG+RiJLOzBoU9bgSV
4YF9OU9me2gaxXqbNVJmVVc+z9ZkvTU2ajG5642XbumMZyR/+nZWD9JEy5uX9FiOWxns9YF5NP0S
/b9lrjZk3kPa8gZfWm2cuy+pP65kpvyoxaJ5gJ/703vYdt685TgfWJzk5c5N7W9lb6Ynpy859Vtq
rWyTSvHWvmQBbCOZHjDX2zW9ap3ALVnrzGrg/i07r8wxbEi7efGg2E30PvBb9S7qIKTk7GOa2Jvb
X4/F/rmZBhsOUMDL0HAc+xT6/IREn+PXvGiD9eA60bYo3bInkcnI1HswbWQVymDcY3eRPGF+0myw
Ds3fqdIVi9JF9Sdqz7sBEApEki7aOIBQfxTeiOZiqCcfcaUEGwu/2qfR6cP9UrQ4D5oRneWZbo+v
d6N4ziX3EzjWNlmn0e30o1aRyaHSPr9CRqiQ6OALo2GTGerF8Jx5s7+2Wu3sINVxNSuc3HS9LNGg
I/clLm5y0UwMVhc2mBKW1RcvsY91H+TPwkIfVEQKYVg9C9N80MxbHwLa1S5q4XSgVBlsU9vKznNg
6s+2beQrKdLVnvsD/pL/YjRBeXKcgWqy25bfFA0/B8p/agNBB1WdZ6NotdtXCkUJ9qFLUz740pwm
leay/N6b8pVCAdHdqGFb7YoY0+wFaCnOiFVkP/sGspl3n0TWJhg4U3i5uTMuQ5eQBrMI0q/3c+IS
komkDMvHWou+dAoEP9uuh3CtN0W850z2j3bEW2Kl9FTPlHifNxP5t3z6efMr8vuNUqhezJYZGQBz
fiAFixONDhJMUYOr/Lry20iIPPA1kD2krzFiad7/jWj5kfByA4+6Hypkc4U+MJlMZ4OBpb1tA4Tp
50HDdk5P5w0pGWu4TTYX6GkT19s56IfbT5SHLqEaTvpt1K+QTLz/gcKo2kooXP6bKkUF7VqNa45b
xgdLBJaHZAcP0kSk6gtZPPvJx+kRAm+6kzB2E9F5k0KZeWxtbfltk5cZYNzLxLv1ABjIXSw4kxe5
pAi7rjvYObt7DMj9UxTmDrBfZuVhXDxqI2kQvgaAn0NdWY8UEvZZNYavHva4j+inLmkyKBaS8+mK
9BmGNR/4uWwO2cJfFRJr54w/Y3eaqxHXJKdGEYps2OoYCuY/MwlaShz11zZ+kjRUPWbWLZyNaf0V
vreEZTTJPFdSACp05kjTfjQLz7krsTBW6+asBEr2DfqMR6psGpFYa/i/4xT+UHpeePKKKDuYkT0/
Vo7ab0zUYd+bBULVK5Z91dXkL/hY5nVClI+EmO/spdlnPsYFgaKoR31wX82J6p50yGX2zXSTJuqb
W3jzs1cnaxTsEw6a6EXDRq280+0EqQ3evrcs93ZkRHYy2NwyIZxndgKc1RLHO9hY8q6kKRc7nX/G
7pD1MK9/xgSyS84bjfukCw+1alrgEyn6V54Vv8jFV+MN4oDq462lIJrVhOaztLC+S17agRTtOKDa
eY8ZOfoxFV+DlKroLopbrHmXC/T1n3c9pPsgsh4iE+QOIhl06pDm9q6HEc59bOpFdPclhYB8eZRl
xuM6HdJlJ7vImeV5Ol5iKELlooY2NcaAOX1TfovNKjiKhllTlIzLwlzdOhHIPAkmyWTveqvSDp4T
xQezZNOizWr96vZF/Tri226UaOqkHJdejYgjmE+ybiudleOjbKIqW+mUSQCQo7XVGNFRRiDaaKCF
vOxefj0yc/13fQTPbi8/QFl+KP89l6LK4QTrkbpyEAvYVGFbO+uKFPnZaYKuvRhKmJ7dHP9XqqlE
5SJBmWQUJeQ7x8+T5ACSRD2m6MVnsCDTaFdHWbuNTIxUZ5PaY2L5/ysz68MyVZCk1mhvlDIOrm2g
okTWO2S4XKV/cbMQoGFLPsMeynW3UD7MyfnQ27z4qCrogTIpNw82ydHJgJXV4Iz2FI/UIuSidnzv
ChXFTiLSZ3Kq3GYpCjguSYPfhmpIyfpFrV3vjwjTwNuGzgBFbRnrBxYgaS3DMwgw82vRI4i5IEDH
dPyt9atP4KCTbv5gG8SuvuPr0yS9/gaXeUZmfIofRuwOT7NSIJVmKsOzVUTdWsvq/I9M0y+FGmh/
qaAUIGZa31XYYCt4xwDlojTdzVVcYEfRd+egG4xd3AGkHGs3XHumPnxrrPLgO/b8BUeaD6d3u3VR
s/ci92y9mkUcn1DtRXpvacqlTZ5dT9FfpHEfH5SK+aov4yON7IT0zob32uhq9gCaejs3if9oLsp6
VgFgQktDzFeXpojnVdRvBgyxHyXkp4DMmjgLqWUsnqP/0VstvTd/u+XpzdxTyS+abylp212dAArN
6unTy2b9B147p5Js9tcCYMvKBUKzMih7HmqnR3swr78kmW88BUqVvNUB/qBLuMH+/Kz4/bC268j4
cEPb35Drs1gO4DpTa6rYqgBB/oBYQFZBqwfetLl7EGM7K/0sysH5qJVcO/FlAsW5+N1VA+byWes2
j7wtzWcw0B+2VX7iwf7hmcn8WdgQEvAbeel8YBXQsn9U2HZ9eqOT4RMLy7ovwmaVZka7m/trpof2
i7xdKfaisWLW+kGamROEGBbM5mowQuu1KGzrlfH5sKOmXT0kOnvYU9On2SZpmnilp2Bw5R+plrAV
FIBge/kTlCREV1WXq1fLGtT3aL5KmCqmj/4Qk6Dw7BwW0GHaefOFE/VTpfdwPhGmy59Ms5pWDseg
QwrzBtKMC/F9GbNwItYYqlg3AfVIiW3IWOqwv0PS+WO45y78CWgP9LE83goztV3ziQBngaJW9H2O
FchMgVK8lB6lusykjCUZ5mCl+HnwPVX49qI/rp9IZdYvMjHQqTc6eR4dm9qtX17I6FONWupSAGmM
A/R8ULZShTKrwVu17KsOtjVbz1a4s4RnY5Yk0/z+4ZaPK2kW5jQ8yGl2tjtzU87zBOszK/AH5CJ3
HJaTdWRExvYeq4BI/9ZrOQWJn2XGvUMGy1xn6ZUOuVBg+Dnu3nt/smqHR6MniRIVw6erd3yD/BgT
vMAERhXXcfTa+NVwSUpzbdZat1Iys74B0rPZNFeILVKdWPDpTu2i17f0yrtLmvdeGfz/MBf5TfBl
9ypqyMu9S0GsuXLiClEuWQ/ApHdSXpVxnesqxwHPZGnhmpTgMtc8x/niolTmGWrNszuub1bIroqq
SILNVz1bxjUvKPuknYIjVJM5f7NdhPgydpT43ILKvzJa/ngcC6eGtlP0ZGnGOHkXJFOTzS3m7WAW
pel1BZ/esnXPGvqyN8RTo2cY/6btdNC1Gt3ttvxa6jneMPgbrWxXK1+kqIzEvLECqwNVcEnloYdv
77yBra708rU5Rg2lFJH6dAy92+TYxqxF61Ni/iLyKRd3uYtsMz40jvE8TZVP6sZDT7m0Hzs/8ziw
Qfa5x6ter/qdBH11LHaJryXz+6gXj11e+UgxY1BgBLwfS1+76BwFXt0aT2Bs21BdME1KCoFiwWnx
owdhi8DqzPbOApYSRsidQVI21Wn5fl4sp8oPpttHq38liCWHLLHCdT+pbsX7e275PnZsLSCFJC83
YLv7xyF0fia8fbbjjzX/G7fvm8MWydrZceeQE0Dc3yrxoqpL9cuUlN1zW6vlczO07xIuSWhv4EIc
4m5CLk9tjey1cYP+ySvSnS06w3GIdnUxOfZSa2W94624r+2o3Wgdp0REYh3LOX5mCAR9qYuYPQ7v
4yjzRlySMwMtb5ptxqtwhGH+oFH2QNkWPb+kqKKHUi3WpTZC91XLLHj0dEe5lv70xQXOc7yHEEIM
Hn3H6Td8UYeNDJNe6TCGmY23NnwxgeyANFkGy5ABVSP5MTIW5EZAppQLhwZr1dmpBd2Q5m1as7SL
pee34K9fUh6a89HrENixk9I9l7binOe0dc7PcnsPSvO/Yv8aYlq2zpcSda97h/vr0ffYv57HDn08
cKq/RL3jr1AWNn9KHd8yTqlqZigieFvJKd1it3STjA8jw7x13YLC7pE51Ou34SKUfJtzz1jdfw6p
7mmHgLe6avpRYxczBHsIB/YLr0hYOWXd/QlajcwS+0obCRK1mvFM89EubYvceIgaLQM7yb6wrsrg
A2rYQdFmC9hfmb5lerwRyNOcpf6DyStoJc16MrxDnJGLluZYtcm26j0OMws+Ku+ziURPbF+SOnRO
AX7G2wBxtLNcXBVB8cDJEsT16RjsABkRCd5ub4PSlLS/3DrjVJ0RM/g5/dbtdtpOH4tgw+JrQon6
++DktF2ygSg07+SYJB2d3rw0cK8vEgqTwAT6a6/vk9qBDZA8aDbD5wgoykVWxSAmiYFqWrZWzKWG
dW93Uq+SdpkWFMQwu7lyeNlIgjisu2kv8Xu+WMaiPpmt5dH/er7UxNw6JgdOuX5PZlbj9FDVuxC6
NwmOxNKOs+L9NdbV9HSLNQ5SeqGSoo4PBkEukzVfw8VyN65LpBBSuVrWmKyTzGu3w6KjcAvyckNS
YbnoWbsOSUGfpXWbeBuoY1raa+43aQURoBAj64N1m5MeeWiw1l3VgWttM9uJwm3U26NtbUwVReJ/
AgsETJCzgp8GtUY+ihrdb0NyXSkOhaX9Bcx52mNL5u9rXtrvqJCcgs4Jv6sItaxDvRquqj8GV2Pq
x7WXVNF36uIH6P/5R5EVMTkb78nW/JA9EEJR2Lh4T4YSUWEZvDcJTf2hLbzkTSJOkl0BCEyP0gUY
vFv1Q6aepdNSOVVnCS6G0ttYdr3D6GDeSq/WYJdToYO4lt6KF9QFq+twdXuwcQQyUfrO8zyOyna0
s+YCywUTo8B8KvtyPCPagr4RONrL6C4+xtLuKx5XL4VLlsN9oiTAVnDFVffSdlVOtVZhlAZywOTu
DJR+VjWp/ePkdtZ7jjb5SuFDDpCFZtx3hzxQxxeF/5gv/GexgyVcR/H06IzFJ8lC6z3xGu/UxaDR
pDMMs3RfVq21lWbUdeUmiNTk6IZIySVxzHFRTXYJ7jFbwaS0aINc0dMG3wJeJVgofX44vddtt1hw
VN3ZjBr8IuHL/8aCX5qcEtcAKevzPW6HIlO39FZZmGxnkNfss/+em/VWeTTU8dyDDKd6E3XTz9ve
TSYKhWN7AEZ2lFYLU7k43sawSz3f0tjG3I27wA6aZ99N4n1b9hzgm4Bk5r0NOsK4+p6xVpbKuZTP
5ZIZaXzCaH1/L6tLvEstf132gb+ZSTg8tmCazYGz1zrCtfQUmHgdJJ3uP8vF1X1jWzSluYl+xcKU
FHzf1OpBhkhHW4WnuJ+p0i/D4riwD13W/g/Nqm3QmeqLXJSAkzVGvRkgCnfO1pPi70fKdlfp9SvL
Ozpa0q/uM9oUcBn6B2gZV4n2MkyQcIei28aBHp+jWPsie7I75fo3trUEeS9dnCxuDv8aZ3WWuwXv
Ua3UwiN9o7tjtamVVF/fVZUB4NHT6c7nDWhdYHZ6rEzPfXQWR4s6Cjnnz+awtpamxKTXdcO/oAgW
x3ucxB38n9hbywAWW8ob6nhFyUzjnJqX11xp0tNQqy1H8DZ5sRNkl8eym7+rU7jJi9H/n5dNXzwt
tx6HfjLWcnCTjaEOtGwTmz0qASrQ0nvHMaQ8+zRV3kUDcEKCyrMOZjuYV1zXvM3k5v2XlILzakS3
7U8NnTSAu2ieoJ+4p8refO8UHQ/vLhvflC7CdrqGWGjGVoNZYTijoci2K0a5UJC2VslfEz2sWyoB
PQsk/5FtW4PgGakQgDIfjrpfqvnJVY1u7WpsvTq0mPMTFlastQMVdHX8lEbICnUZmshZVRmpHNQr
9RaQOe6zedm3HC5yv1tnbQwgaQmOFQzLjXq/rYfCOctFgvAsDn4VKQcJ3Z4mt7eJt9uAhJgezQ82
QpP16reHWRn2pN0Y1ht9ycIi4NavA1ayraRiJSZ3UYZtqD6O61Zyt7eUbZ3+qcc6WtFWN2ydsZm+
ul2AQm6Y/8n6EKzL1E2fQP8l5/8YMTppsNaTMX1aSJdnX5/ttV61+XVEcOGprlOFRc0IQE/RlIs6
ojGkJcaLHsXmLSTxufdXuuaRb/4VJ+k+rmBIdAcZURXJVU8Wu7RFmH5MHix1SG4C9RKRi5vO9qpS
am1n81n0NgjIGntKN+VqzvPR27TZ+Mft0BMjEg4rpmSHZXInBRAl+I+23U/+9rYh6TjCbZLW/zKx
HNyWFmzpy2xzW2UyD2XjsfsRqphx9wgerDSV/SVQoyNfXePE/qg2NnJO5512VJeYpsyBtrpnBXQG
8+YyTvfD/ixDlhnylMjIKuOWR/j15Pux/59Puv0IQ4FFqvOjizLD155VXweZg9JemF6NAedD5Iua
26oPx+mkVr31HuKvslf7Tt97fRp99E5y7CYXdSi9ejZ8W79GSfZ5S072g36Njfi3Vs46OFHVOxhe
0MPxrdAij82w2aqYfa5q3YYfkJRGdZnyxxvuYXSstR/NbCvFBy3lfXFrYz+FAVX3q/+GibAs/ed4
QUxAeCqefP3qGuaMe4Bc5Xwsx2UzzL09Ut5vEuq6et5SHsn5kyC9GgE6RbMCAq78IveYNAVyITF8
I9DC+oXRsFrbWElMfoH7XKfp0FoTp8AZh6tTi4PcPkmjYSdnRJDxf2SzCwCef9hLUHrP2ZSCUb4h
MwqdY3YN9ED4CBVpzwNEwIXTB2hMmzX9Cqr4eVhaEpqUH4HrKy/S4CUPNmkuyhv9IQ0TcxPWWbJX
Fl2WWusv7hyTvkc387cFApFF6yHG81jWgfvCEXjoyNkDb7F/dbTNS4yk6sC681KYqf08uuZT6PTR
Jy3c8fyJVErrRZ92YbEA5417WZRwPzKs6qLos1Ia7RK1OnWyZU4ftdAYokA9SC8lfVZOnuyXb7c6
WusMZvLgNJ9Yyip7nJe1N8vovwJly/7ka/LHAFDkbYbiesDIbMZxo/uWLzswzU+L1dhy+pYNWUcV
JnE08wUQmPPWTST6l12b5cPaTiL3q8xBn804Dc7c3HZtehWGe6P13Nuujcwa8p+lXh55/QZs/zq4
Vqj/8qEGYdAN7AvGgBRmu2AVsihPruh3v/dLy08Rf9STFG0qJV/2RtU+MovwWTpTpGFXRVHXF2km
pMPXAzarB3mQ4SjDYh8GEy0vsN9NQYXI61Bnu70KRgfvq18vV8hr6k5xqSbd36JGFdaXiP99EFnm
0z3uFC411sZ6kJC8pZvecDas8cVDOFffsjg39uAOige2QUnCmRevjVE3P2SEv3T44gE/clDcsKty
1mGffvM5HOxvHTJQLn3CsTeInQ+kYlEPvT1BJgdh8S100oaUcAacOcgg++vmlB8rH7A6eNfl0Oab
+fMATRK72uWcOJrpcw1yh+08JXXXoyjtVe4ZlXN855vFI/Z2C2Cg3CrjyIwuKNC549KJhex9zKRj
xexErF1un55rV50f8Ynx9l6WZYeiSes3z5m+IXeX/Rka82c9tbgbg7pfgAO/DRCZmqocP/00zV8G
L0u2uWNiqLFc5G6C08lbT4vCBxiF8ZT1F8hVAe4DP6gfkInOx08tV6qt64MXNTU+P4VTJhtFS/Vv
HsyAstTiHzizg/D0Su2Z5EBytAsVKfZcKckkKH/pXuc/RT7IQs8J3gOUTF+BHKcXq0X0XY11VIg5
tSbYYTZIZvL+GqzxRCHwKjFkp3Ca/XVxuuESdRV2pL9CMqz1lGbjFYh6S4eBTA9kir1tdhUmU3ny
Zxp963Ga+KFVy7ds9ONXRaNGEWCrcdQofzzhOoFqmAvOurL7B1y2ylcY90dveWnkGLwcdRQENtIk
7V6j7OjrZ2lW/bc47qf3HI2DB59bOGhMgmSA4wlmOXsZhRTch2302lOY2GwgnPnDj8ueoo3SoZTD
HRWH/naH8MPHoLrGTuKWqOPfh3i4DpUrpZj6cxYOybmL8D4MsvJQiWA16m3WCob4P9o5aYVN1AM9
7gYTmn/vaSvBdIZGOJ8ta0HDL/DQe1PgoTJYeqssMNjnRF+E3x5jjBCzXeNIC6k8Gab+6Bfk3qVT
LuHfI6RlosZ2tA3154gwbbtDMsbAj4L5u5tUw9mxreZFCXvzqkbWvlPT9kVCQAHqXVXa7eYeWyaV
nb3pmw99sRvoze4rKZz0CWK//ZY1OVb12A6kSo6AKIY4a6U1jQ8T5txWD0cYkqHm7ONibHZ8MwuU
ZNpwp6no3d0s/ALoGniNLNElMwECmUFiCC13MTwDGyuQfR3j5jYiWPqO/M+8x9F32EqzWF7JVWa1
R2naFXgHVNym622wO61CsuFvsB6il6lTTprfBx81J5ALry9r5fnzQav6P30jUfD0gP/YTZ66UQrP
3wvhsVciVLWkudAhpTnOmrGadRUnuHNZpS/3DZfcIWiO68lgzTvZwJniVXjviUgdUBunmJPWYb7r
ilw7V9lmnoPhm+3745a3SnsqYhRIvDT6SzZrpoEEshoF7jNmtdEZM7B4m/ds1GscR1yyDmqsvndW
pl0VTF6pmXnGh01Jfj+4OXU7Ac2UCYJz0+BfpMkkuy/dXeQ3UAWWE5kSKsY1Rv1IWvdDmr+4HRcW
W6ZbbCmsxdoIa4QKoo+c8tEOLNZyAXcMycbEvOFGDrA9JV/rdhAeu+pbiV7cvsQe6UFRa3/GFYhb
8uXtuq/7dNslhvIgMb0wcI0pqfsd0Bj4+NlcRt/HKE6ytbNuOGOZGexcJ+ihq3UYInklmU65VUlh
AcPm0i89/xUbOioOqTm9/GtsKU+RoJ9dyqp2gebjF47RBGWRSSW7nsXJxdZxLoz1ExbFMCCtCse1
3rEusZ7kT2U+rKp8mK7SSiWkFPrWtspgI7HWm5YsUs9S2JG3LZqgOo+SqL23JZgEM/8mub0Nimpj
zdulBQbPnECD8rMCWfjzGRKskl2VTeNj2TnKqiya7LcKqq4n1YWSzEmO5XIOJ5E2IMbueCtZ7DH9
zPGKvNwXbwnfm13Q5ZsArar1veO23ocIL/0NbvbMPNp2lTr+G1AeLUD0++UGOr+hzAV/ntQlH4hl
IlhfM6du1ofxNuWA7RQrZ7AmpPqSaPv7hlV2rX0CDrJO3WgrzfvFQYNEcXr/rKI44KyyJLdOahm/
zGFSP2BIxFlXHZcT7vjkae0PbXLc491HplXw/UgdtHZlGBj96SlpTAdblJ8z58HujyYwL2+vFW7y
NbALEoZzVGyTgG2M44cfeeZqeyAE9t4fHPNd8dOTIBczNmBrQA8Y8dhjcp1GjLVEkERNkiMb33mr
hHGyd+O+PXfGrK7byRk/w4aNLqS84Twoev+JWYOlFG94cuxLPRqevBH+60KtTRQyq/kAblj4uLOn
PQ1FXrwsvlws1enM+xDR13fFa78jSNbuUT2o92IucDHtbvjDXoJ61dR7MRb4KsFsxHqn8uHXaoPV
PsCIVmDKgXVAGqlh8wvAJxzb+ovdqrsb6AEx+P2gRsatWeXF2enq+BX+za2GkHHqQXPLPEnFILYr
/9m53ssLY2P2J7YYMbhpVuE1zAP8XAu33sr4xjBHPOnFyiqiAoSZhX2aSfjeC6Rydz8PSiFVmtWS
4gnRNBWM2P1H6nzkNoCLVFDNVD6kY8GH+QtQTEKk+bVHKwg390kCMZMH9TgrbHQBuiYuZ6IqHJrk
HWvt4AXKx23tDudpF4MXfJRlu66Mbu8Egbe+renLYh//X0bITqAai/TCpuFygxvn+HOX3vTUTXr6
MiXZs4RtKkj7FpO63VCgebGw1zci4DEtQttQXYwOa5w+BlQikXkRNlEavC4klrF4566mPiTB+B4s
ZE3Xj6JtXmX6UQW6+dn1D3MH1bNWwu5QokW8k2Zh9ZcqyaM3fcLMzMssWMzL7A40MJwXtb527KJe
lqeW4de8bjMs0XlF70qlLg9t4LC/hO23F7/GzulVxE2Rp5KmORbls97i0VM6cLeBGb24mHhcxc2x
tdrzIGQS9EINLF3wMLE9dzwWMYdES2fpTfUp3VZLE32O6ax3cb2SXq1S45eSw5l0yqWOkdXh5P4o
LT4I4GkRztJnQ7t0bTqdU8c3rm5VknILK9hXRfyXhCx9Bo1gS4eVfcX9NDxO+Prg76C8BUFUVF/g
cVdrf1925fQH4OtqP3RmtzcSo/vD3weson9Qy6r2s4rcnURJaAX9/2aEre3S8Zpd0UbOM2xexGD9
OniK06I8WFEBrFDlz99x1rig7MQWfkyCXdOo8AWXjt5uhovcATiAcyDt221l16fU0eOjrQ8BSvPL
7PscVC2MbHEoGMLYeVY744cgapzEz1euGyBK5tb5mfdssBUMjuXuDHcovgGe1raxZRSnBgDpqbfQ
2UY3HDnfBUCOBOyqjar6+9jqI0Sl1H+czNE8+lh/7GHNGK8ytuyufoeHpK9auBkkmXvRMhuLzmxY
Y90xXix0Ky7GcrFntJ13jeu3K6B9QHNaK2yuqYf7mxayvemtfuzRsICYpnp41ilzql/Ys9tILigg
AZzmzAYfoy7pMMqpOVvLxa+NU0R+ch/5ZL/Wrl/H50KZNRe7M24tP2zRwqyT+tD0KLTio3omR424
jdxaXtqxeM11e6QU+lv23tCc7jxp+uqWxk8Wn8RQK8noy+2v7rtHIjV5jpHSTuEsZsGMBJlnhgfg
EJ+ZYVUYmfx94ZTbjCtpTx5l27SnYmP1vw/B3Lm+zajaKVu7MXvL36bdnwUHK9tl1BE6J0W/LQYQ
jAgcQHCjwpDUTIqjgGw6ySynXpYfZKAE/QU+fIPoLKNV1c2PxpKpll65DEOXH2rkY1bSoYfWsQbo
fZpUtb8Oy8UNjJiMeultUwQ8rvcOufPD4pQ0nFalMwwVLA2XYa2q2GdLQYNhaUlcxkuz01ij5gAR
KmlKh1uFfC1DaH41iLdHOP7v+EugtNfU4aNcJJ5bkKNL/IPAyv2zQ1WLg5WU2BwvHTJY7oy4zK5W
fs3xbDNvnRJ3pvwA3xNzwtQ4/CuPK0eItFM/UyoSB2nJ5X7m6ILpExs8dz+WZBDeTC/K1rdMCv6w
z27jJJtgtqKrkpTBJXH9cktKbP7ka35yGz/6oXUcmQCLFm8UUTE2jJsYU4BJf+68UV/JEERAycJo
8zd5GonYet3OfrEvAkfboL6kfNHmGOfxpot/VKG1hhpNhaYFRoXfrfHNzADBV7ahvKI5ge1AUU8k
RFTjqIweS2NpZI+pWswLfPEYhOz34lxzz0IJaSeBCka/Nzu3BoaynNVkMDS+35tzrY2rKrX6E9JY
2jqw4IlhG7cWtgrAQ843Vhe+2X4Q7QNgMCdeD9FJD6guTmNGOajrzpaNQa2xXOTO1frsnM4c8vNk
uFZd/zMunXVnpLtapXYhzXuvzA80dAMaatG7e+/9Kb9+YM1xs2Nf/mrbWMw0Ttsd8cAIvtY1KhbJ
8JGxjJ/9rrHXErZ4V7CH8OoHGMHWG3CTvbVIwHgjjjQAwUF1LbPdNHpTWjV8aSq0LkwH/1RnGWYV
iCW4U/go+RBJbtwzI/8PMRmS67NydEobRWNSKbc8ydA9h3OsUUmDRmI1fKCL8URFhz23HbNnZA+Q
7v6VTNYLd52knfZwj+cpIntLdVJ28IGl7CjeVac5ibtq4ya1cyhC96FPUkDm8FHhRdULLyrv0FO0
0nLc3Ubqlo2G3YgEBmqZ01Nlt88kc9qzULvkkud5stXx7t3cOV/UkLOLiWmHTLoRvQqmmstUid2n
apg7bOKEdwDns5/TpPc+bvmprVoeSiRnzsKpK/0Qado4KR+kWf9qCvEo8ZKfvdL8rXfhDIubzn2u
DFYzu3gQltJ9cKKV3XZWJ/51izewy5ZY6cOttxgAW5vfGuEe3yaMwd2YEh2JB47viamd75e5CfXf
m/wWIAR+jckKUkbYv/85S4c699Emb6r/Q9l5LTeuLGv6VU7s60EMvJmYMxe0IkXKd6u7bxBtVsN7
j6efD0ktUavPmR0xNwhUVRYkSiBQlfkbB0KgSo3iMdRH/2jCYN6gAzJ9i4PhrHYITTdxXe9lq/rH
zlU2v+GCZJJROdhNlm7b1kN17X2gl63ytS2BMrmtDSRiQNsiVInoQL34rGFb59+wiXiUlvSL6Zo0
rxG90T5OI5iH1XVA4pRZ9296a3z8YNgmIdWEYWuYOgeyQS+CVrcX3DqvO74YTdKSiKNJxhb7Wad6
kZYckGakNDJjlC2z2qINz8s1rhFyDXRB3q4hEcs1rj/leo3rT1muATnFuZ1K8y8114IXL3U/2YAg
zrjChS9RBcF+6udqJ4MRWNlbbELwRVpGpU8BqVlQ23iSLo9d7npOo/nQLxE16ndkzIDlymgVFs1D
tZgevk+HG7JvLOiBC0s7rba+lYe/kYmg7oSF+Wc11kyK1K16VyhTybbLmwAZlfM9X0YqsV6mvcbz
/NUjZXg0kQKpfjQBJMOUarfhvLqFSXrL9advlUEVf54SXNbRPG3nGDWxeUCqh35H8elPm/JWRRaE
WxrNAM3w851gwtIY3qehaTjnCsaMPNg/2jLu2oO3FmyZmQdPoenEG9Aso7Xyq2w8TmXwaPoFX5w+
6nnElf4Dn0H9NDgpO+XaNtZpU0c/bM/iud/brwpWqvt06IqbLLbCz+xkzxLQAu5fsxPGfgzLHYx7
goPTwlBx+TeduxCDMsSxnG3qevVnN55fh6l1fnWGfYjNovnqKN208ZdQzc7m26nzP4SKVug/Q3ll
RseO3EfBTXlyi7bcqn6pfRkgQSRaG/9yHSOAddzlL4jPDXvXn6MDLCPzEYQOSkhLSJm4qzR0xu/5
bKUsf4bwjoVgSK7oS2Pm+Zo6DmA9qy++KU3o3SLWPT5lqluew0q5t3jzP0mXgh3DpnTsaPf3hHwL
BE+9l1GQi0jLFMDPi17N2cGNlrKi+mrcyLBp2Dn7j++XqYqnhSCrsKmRwaBFU6WhRr1DZT+66WY9
A1WgxfdN3fNMSNJePbUNCtpLH+YPvXkZVj18ICsvx8a4iRSehdzCodGb+x5R0beYKFNVVnsVt9R1
ovwYpUeaQ8FoJ0SY7uSqKnRhMkwHe0qQLR809uVLdilpzXJT5fawVfwFdZirrFdd4OV+FeT3fomB
YOwV7QOKTyFfF6/D8YnmBJvpAZEcfY+qK+Brab4PJHhdK3BpcPJcwpb+QI3Qpc1gnsSuCyFR5QY6
5Y51lCtd4voGdGOTu4Dr+85Ld9Xk+kdNnf1jhyoULPiljW76eUjrhtXJe19kVG+BEi1xH4YrKofK
Voauh8I3VGvtNUm+fIFSODkRK/sycVScr3XLPdqB3ienECaZz02+52GP9TwpDBIRvOjXkx4D0FUM
5yxnkWb7qDDNz9f+1BzgnYc8Mc4tLsWrLM3GvZ3kxryJl05Nmy5TpPVhYFDccGV5/rCXEbni0LET
sgvq2CTPYoRR1lkxdvi/h+P50pPmxnBpA/HIne48LWOpRMuYHHogjIzJvGuvO3cl+0Vv27opgqeK
RZEVq/inVqkChIF2RgEjCeAc8sF+oESwlJe2ovbPZT3ai72M+qSiMHRbjM73JkT4Y81GYwI32rT7
eNhIJkfyN/iFunsDV6aVJH1K8VNDEeR+arv2VkLaJfdjda27z/JQ/SDnKldZYtsyfYuFxH7LZ/HO
Y5s0OIDZyVF+Gd0atDsqOYe48dUn6RosGGe8dUzYhfy6AxopTyaWVIldYsW5dAUOgBIXSOvqOosy
7M/G/JW3MwUcPfUf6yb84rWT+pXkhr+xBhsVs6krvmTxp6IPtK99o/FMbSAnYTqpfSXJgdhiWr3k
YzmftMho1zLbNwrqJHDl7vK0ux9d1BiG1QUtR66WGzNw3CNbaGWlLdwWaJRvTfFZvDZl9BospoxO
hAdiWs+QMcvZ2Gdpq1Ka7kB8wx37rpjNljeh/5cST4ibz/mXMggQDRlSqm9Jbx1GVFLWxQxQYmav
cuxHqz5HCTzjoLecFzstmlWie/EvJANWjlmYv+NYe3AGpfqaa562rrC5glDlqHvHQxvfsRr4+E7Q
HXnzKYcgNds/zxLwese+DpTDv49juVTsBmSmcOvW6kdUkGH3/RgF1Nn66dIIy3I8s943WPEHjWUg
XoVSMZiv46XodTk2rXvqsDz+gGey3tlPWuKfymXGdUN7wUMtAylvnJ2Xest/yy/DT/AWd6EeWL/T
EENVKtzfLbSJ173VVU9tEdk7NbSaW8iy+SmvlGynkdt6nn3XWqkmGaZlugP2eUvFKd+pNqSPX7iq
P9n4URSzZx3s3J8g9NFMEbhcpRQC7ljd1chqL/jipUp2PWhD9xy0DuD7pb9MTX+Xeaa7dgJQHhZQ
vsui/NqU5b40qySMziI7cG1+GKUIfZbVv4z2hfr7jQvbOAr1bifz/G3umt7RSaGx3MhpurSHaUSD
Qk79LHbfogJ0c45JyWYpNubHATOSHNI2fYMV+kdAG/auGIZnZ5gRb1gO5piwyJdT1XTfOq/D0jco
xle9bHWMPP6e1toRLH0zwGyxZlVyRAcE31Jvbm/HpLXvKyWFAj5a2c/IYZOgVuad5+g/gOFq966p
IAHpQjqzISfagFnpHAa2bkFiu7t6LPV76ZODNQd3rs2e3KpKvjf1qOh3tv0oUe17KErEEIfN+dt1
tgy2lkN5sbKfiq4mQfo37Ctp8VDJk/Z0gZtJc4nIsHVuC8Rv4GmBAF0Ostu8bDz9NKeQ1sc76buG
5CWVsdW1jTQ0fC+YPFsJrBDBpkQ8eUiC+eAi3bQwj7oK09DNi2w7JH6NrHwSb69u1WBHvPt+no95
mSu36ApByIlx7LsxtcCEZsnj968MB6dBMNyhX5bValjg23L40P5wKkNOoRfHcZF9GoHteMOwKUw/
/rH4SPQK0BTLBU+J9UEFKzVpDhgi5/tR07UXs+9/SYTjwAhCLP5LDiJlm5eFTuYz7+4cTVPWms5S
X7EUgGlOmq/huJUnyO31q50sDk8wtIxBO8YZfwlp/teoCBrBF6RS36KiRUpWoqjLVScwx3It6fYH
SzviNhIiqM+lr1FV95BCYzsk0RA/KQCssDrQwh9uDgDHprrOGjWajyiItNs+aa3v9Sc1SKIfhpEg
D6wb7tGcN3XEbh/6LbQ4J+7g6y3MOzlESgsxO1W87bWPHBsMvSVa+pDoBZcogXGf+lu/SJz9WPif
/p/a5nmvAvX24R9edc3lDCHX4HxRSI8qNGMkJl5QRd0Q1LcGsumIO6XGAEyI/HS4c5b8NDBz8tOm
ZKmlI5Q0dlSCY8do0tlgQIvGvWSskyV5fZng6BqU2ljXgVFXuX5CRHCv9J16o9X6BKR2SZcjEEWO
vAN1hlZSjUZjbdk3sMtY34zTF15E8WFGXXIbqAgUelWCV1ibp3fowY53Y+ORozD6fTggfy+aISIJ
cu27apW0lv8WJyESfI2TPgmWvolNAtm/BSx2jble/3qteMDGsMxanWIi+kVCDBMO2Zxo8abNoWhL
UwYu5LFKV9Vz9OMaalZ+thqtINt1E9tdaF+xfetixLHyFavd2kCEb6VPzuSg4pfV7OTUiDS+ftfw
QM+LeiVDmhem3SKp9hfLlGoXLpVzOSRSKZdTROiYPi2abiA+X3hpVHi+Evghpm58Yq7T5UymyNn7
vMsUNgFvP8bJxp/FyKuDXSD3r9zKiGI5xwV/ILe4dF1GnQvqdrnxYVA4xwzi0+W+v4zzxWrIwuNX
4xhtc9v3JAA+no628VhGXr7X0Qy6lRgjzAr9JKdaaGfHYIxmFhuTU3v8VcKsWdW9Hp6GqEVd5/3M
ZR2sQKU7/NEfy4xr3HVu7HHfVsOSSny/yjVOCcg5IsfyD7GKfEYKZBGvUNOmi3ax4ng7vVGeindB
iw9aF+hFEc5GcFz38oYM+UZs/mTodBhE3ZL7vnBzhKCTCPCy0/DLGAC8bqXTxY5i+6beDnW9XDcK
NIM26PMbKVSiVmjtQwNvEmkOxZSeSUT+sOasfwlKP35hTyhDclAq7dUbZvMsLblW5CsvqqsZ266P
lVe7KtYxSPNvsKbj3ThZ+HeCx8SIQt9DNrVW0bLpDOMZTG/MbpSHlnonff2yJVVAQmxwRB62kexG
52U3mrEbTRDsxaV82eyWndYBniVa5k3vl/Z4g2NJYB30UTPv5cAHsFdl33OjLH2OVpn3cxtY955v
bk2vQoPgPTZFZuO2Ncfba5ecGSkpMKfvsHxeYoHIlBhnWf0GFh4QSRBf+hoduGmDJs94lkMbB9Yp
L7WeHbEerUQOnip1f2MATCYjgC1dn2nZJrbH6SDN2PRexy4LHiInbj4rxTFc3OlqN+tA3jlV9M12
I3KNGdrMU0Ixtzd6MO1ex0rNbB3etxymOv49RKlxlJb0l5O3TnKXXdwyCTVA546Mw7axrBY/MR32
SqgVyJot02UCNeNxF+nILsoMt+0pWiahxdY/7cPqUOfog63we8YsfTlc2gZ8ckuBQQ6kMk83MnI5
TeawYIVdmTurCn8lGEuySVn6IoJ2ZpnrvLXQlgAEsGRfRe010K1q08SIp137rm4Hog8rIdUSMtsZ
95g7PoVkz46xCwtVJL3BJX4Cp5I+B8UcnjJMDJFyRJ/7vT91kNn6b/pR2QpPYZvclWOAqpoDWbdz
9a2IwV4FYhuprErb9HwNNzXeewoI+GB/jZTZPovwDeQBl1yQyl5aOJkeuEm9XZs53xtmgrEVjR7Y
BlQsUvOH9IlOTy8iP7UPttec9JNdV/omLifziI3AzyLwyu+hVV5O4r9P3oeWE7zAqu/So1v5N8v5
VvrDuV0Qimldtw9LS9CM+T9a72MZ9My1z9/pcAEqGPn4W0EdHx/SRdmriFGjnWLzi2AZItfGYzO/
EbXFWEdyEWhNVy8Mcj8FrP8urvh3t8RItASQ7pfocRjIn/7XC0hkM4JPcIr8d53MrFxNKIiuWaY3
al/iwqFN062cmUbA6CUGt4lUWUt3kyfmTTEo0FUI15lMpiTFbRW7vbcLfpgoQdfD9erSB8EOMdLs
y+S39TFCDXQjxbQ20gEZVkhod3g0PutqeZb+cMwUMEJJyC1Czc00nFPjI4TP7r+/q+2ROv7SnwR9
vTHmqj0ilKx8+SWdRshvTJF7jzJ8DHGRhS1raawsLPYhC6jltdA/SXc+QQlJoD9fPq/8opcPJqeX
P8v1g1z+NBrC/WvH4ANJUI8y01armnyVDdHQrubBrE9G3LjazvCqT8pUq3s3jJpTWrI7sVHOZ52/
QwXFesYdGa1zw3NWoGesAy7d5vNUQ1DPHbtcy2gbQXDoyi0Jfdur1whSIQB+mhAYP2mWb659v7HW
taGiGvw+cG2meTA3K5xV5hsn0I4Bfsb2usyn4PbfnbqI5oNmHuJiBc5/Ps7dVrrspV/O5BJyVukI
n6LRiTTQjCb3G/+liXYg6JSTVBqlAhkZvX1AS/ybaQ5ssWSgN1xkJ4PS2F46iyR+MMsWQ1vQuNUG
hd5VHm/yDJ+mGSkMcxUi3Hwfz+MPPnpwaMY0va+Wg8VX6V5Ta/QUrMVyfmk6rQVWu8DHZJsA5qNQ
4VADnmIDV2DT//nHZMoKNpgc9B4TAPwrGZXLVKO3lt9AukjZHNCzUE+Gp4e3RmEvNhbaQz8Wmr9y
fXPTKX5410ozzed0XSZlui8yX30wEUF8QELKAsvIzq9f5snkNHf9O+R03rpkblm231NnKI8SJgeX
/McWHom2ufZRT738FqBkFs6U93lsarR6PSPfx0vVpkY3IS2/SS+GK++9hq0X3xIVXV/p7cpoiZ31
XnnEyrxeNQUCL8046N/Kvj63TgCWoUC4HzfZ7K8+AoUACtX/nHd6uYljV7mP7N7D666rj2GtOidH
r8Fd4DzwLFcyG1aUaZ9WTQRiFiR1uJRMEmxqdqbipi9sb9LFGsb61RbzOu9m6/ugsFLwsni8bxbR
3Sjuf7QjG8Xa1lFENW1QfEZUPqZFh/hRhMLVUhDEdQVptyVCmu8R0pJJQ2KomyaPHhpMUS6PhlLx
P5vtnD3y9RseoyS8PBr0Fm+EOlKtnWyUx9L+bGZV/hgBD/0jCuUqC/cj3BeyOGU1tjzLwyx40pK8
QauFlnQZy2Od4slT1/v1h/6sRwGrGTAbGBZTwWkK7GEz2N14Rl94PHsZGq55ZJPwRHFyi8vQGGKw
5zx2gVFc9ifXDciHDUmcWbgmyWbkcpoli1kLZe2Vh3P8aoL7/lC75O1UCHRbkRE1k54MMu/aRWfU
rLsEkYRw3uOgOm5zQ7NuhkWrOx6/a+NovEbubBztXisAQOEnF9q8Q9ykLSkgas5jZALwWfzk2sQC
JTAoL4YNvsIgT/SY6IuSj0sKUMsC/1HlI190T1MUivz5F6ILb5Gxl75FoiwEfNUk6yiYExwq3Fb9
1cwbnXTD+cJ7uFActM+D3eRnvNRgRggT4sJ/0D6HfpTjgoJDHqJ7Z8EUqOa3uHCqe5e9hL8q3Yr3
BOut/QWioHSBBd5qydtdtGrjWNkj9wkKw7PTk7CXwOPjTkXy4ikyU+2Q2cO8g1GWvZKsOdmlxZ5T
nLpQNSAvWBSvGYTiE4QO9YkboTj1hfMaCCEeMxZrjTxCs5dR21Lnp19yKgcSthUIqsRZ901C6SJR
q1fSNDAha+UUmwAuVskw52tce+atpyTFXe91znpQ+0VYg1pvTiLnAbZjeKcZZrSWtV/Szm8DOtWO
u4G189qszQhT2EVPtqhQ38997ZlKTblChtr51Q4k/Yu0/aHAoFv3UUYFMgjNQ6HNxT5irbeBlTlv
tHwYbk11LDfyeDGT6lEPDOdZ+lv2NyR9KDi/94OxPKMsVv90zTR/LYteyQ+tQ5HKUdv8DFga4bRF
zo9MXH4ea3BgUjbop5WFcMwdQBH/VmF5KziuP+Fey2DgwjpfiDBXpFc0eOURRYkMhavtsHCr1IaS
rJF7JUaoeXwzlql90xgNvGCk59CQodbzXPsl8l7DqN05rm2fS4PSqNJC/sWIcW91RfeKnUW/r9FA
Wu6d5rNjAGkt5vwB3MGw6qe02MBtN4Gq29qrVv1sZhWtOq+xbrJgnKji0TTQVCJh7D4Wi4hU7ffV
ShsjwODL7CZCmMiCCvNG2o0goUBR6W4uWVbVyt/aF9Ivj++39od43VC7Gz0bjPXYlhOCkDFYDCDp
m15He87pimCXOLW9mzDc/GzEGmUI3sQHGSXHkKDcnltnGXVi88bok/IpGxwboe0bCYJ05TxoVXUv
LcOOJjDVIVW/5fpZX5NjTdHezeFFdJbTYdvgZc/qTwCq/XO/HMwceUsdnaq9NPvanUFmF9+kJVPc
Jnp1TDXARY14IEz9PkZmcRMVnnGD+xdV0KUOVxkF9IkkrNZSr5M+qcMNng1kAY34a7+ihNpuSYFe
bBklVkbzBODtEitdeeqDua0mNv/8zdcg5z9V+ThhzAqeAY/h+NK0IzyhqByMIPJz/84qm89SgqBC
6d+5SvlZyhVu6HkyJtUKa4l0iBT00X8zb7mKRPoFxFWL+tguUrO9LB9l0egrKNY7dhifZJkZ+mGw
9/Jx3Mgoq9L0YTZeBx1L4UVIWQ4lstZnXxv214SfjR6fdF3yfXhBeFiZ93u/9lCwSYr0JtWLV39h
pqWhOdz07RiDgoS3ZoVAyJtQq8l80oQguzWbqH/Jzah/sLCUqKKvLH78v9zhrwToxq9MwW0pnK3y
GTs8YxeBY79lA4TSW2AtzhVp89m3y59ePM0bN7CbNbLgBfBV3FtjXbP3jojOgB//R1vG02W8S3W+
whV0kb/pr3PdFysh5FVh1zzhocLTp5zO0lUrBfKKsf4sBD45BEvllTQkurALz+9y+P+cVIYUG0dh
46rhvVfM/DpZ7GzjpnMPrugd6J3bbt4Yuj0g7p0Te+zuirYCuDIpnyw41JL/tV3bPKCqM22aiTUL
ZgzR/LkOQQemJIY2In8i8nQX4b1+2lCjxW3ZNqw9TPpn2yycc7QIdMkZvCnn3FY8/MOynbZ/DEjI
QJ0F/yZnI608w6UuHREJSSfT3obIs22FQCH+wp65Q3CkAeED30IrtZuGcuFRwzBtWl0hYmPuH7yg
jI4C+pplVE4FSkYaAHD/+I/RyxWWEZknlxqcWN2a2L6y2nd4SakKWH6n6jP9ZPQ/R17uiMiT+WRl
wWLekNMlUdpqBVKAbDIaQJvaqgmgh2f9pG8uN5O0R8/QNwUAbnV/Hb/cTEPS310EL7LRg3uiIeQR
9K1yG8+auusSM3hS8R6Fi2s0XwfDfYpFNZq/X1JY6m/f6b+qSBN/ScMcfncdBY8p9nn7cXCGm9HS
f85j99wKkqqxG8xFaF6+h1asW7edPjxHpbKeW/2iI3DBg478vVb8L3m2yj7LVeLoDufay4br0pcm
WLaw2qkRGDcAXwbNyzCO6mu34flpvFKs0/HMyDsgJZ7xigmuuouMxtjJaO1is2WGFrARqwOjbZZo
KnRehHKcid3AYjdtalN4a7c4x8p/X/r6Oo5Xhg1MXpqG6ryFSFMOcpU9UOLhRpvVRN3Xof1t9sbi
DfXKJ9HIfyXrKsnGTZUiZIVGdRvshQQuh+vItU/OBqGIy6nWYZCA2DE0pkg76oNziEO4WI5r/KUr
6imp7OBXngCBgcEJ0iz50aeK/s2ucjQG+jz5WgdQ4ecW1JjWADWCMRZ/Dnyk/EYS2y9DqXtru0uh
auosN9KUHdUc8ljMyvFO86zsjgIY5dc6ML+nvbtPswXNBxE/6mr1e++xLtezxn4CuDTuKn7h22Li
GW/XlITF8qxVuuSg6OON6JFJlxyyxT3oaop2iV3MhCRuMI3s0KfJjWiaSVelTJ/Dwe2hznT98wRV
tkuwnfYWa0cIT8nWD31QAksTRnl8n4b90aeMgPAWqGlKyQq508zun9Hzqw++thSVlyuVZEHYJxqL
yweQV+0d6HqFvAaVo1erGAzeznTzr1fYq5x9iEu4r1rEN+bPZEyMZYfnhQ4gUiV8lC1d0iOXB1+N
22HZEUqfjnCl7s7ho3RxoyIxmPHqk8EJQfUTBNvPSKrmL5GTz6Sd4M33Ee8rV8fNdmLNInyoHGeW
NRiJ6mB4avYSgX/dj7ORbRR1UHZ6ZRfrQgm8At5XpJ2Q2N35cxAcL31+Wj/n/WDcO6vSMAuEfzIL
Cw2bcuCyhrMN7XdeFQPoRmN+GCzrL+mmWubxlHb0g5EX4UtfVfs/bIitSINpE8xweJe6tRyQw+nv
xjDBFtd665L+rAz0XVcb6Zp/fg9EbbGoccgZnUQG7OKu5ao1DjOk2daiEhZYEU9xO89XHeIO1M9h
1pdFfe5mJ3jgKRg+1MvBLCJvbVqAC2RA+mQ0AluvLuiOJV4uYQcqDwgDHP8f10gK9cdYeNpBJsqg
oQ+fkOQzbrQeJk7h4uAndZnLIbOQxVgkNOSQ2I0DsMQ5XLvk7Fr7keZg6b9r/wnKcH5z2eFpYTLv
82B0VxeEuTZO0UNubmyMxpotGjEIQC7RvdPs3yw7DTYw4K5z63loAvs5Cr+0jT88SU+aDyPoima4
kbGgnPKjUrokwgMQlpc9FNjneXeFfOTRxO1/bQvU4wM4pG3yzxSdgv01RB+xW8b6Jj2IIR46kBZQ
9GfEbNGrCYoAS75QPclY7jvjZirnZi+jkYtqfRROyO0CHH9RLLW6myLtMrWetHqVNQsWegzMNToS
OcWbxZPFJqdxyNzkrxBdjGZLKgdAfqycL39DjDO36Yy2aV1oNvVngDopmMeHMijruxjW+hXOI/0q
nwQOGrEeqiAfYsmEfIj1F3Pca+xUjr+BeAM/RmLKKO7gYo97ZVIKloekdDU/+9kEY/VQm3H3BI7y
XrqjOn6LEtyDPpcfowz9XrpDqhQ+onebsGoMZH1G76j7eJCyvDXAT5TNmox3+S1ozFOWYNzX9sPG
0JX4Z1i4M1+OKHzJks7d4kVYrOsJdUnUbNsnG9XGQ9h5zWI10TzJYeTlyqqjV/dwRvBajV2IkShf
P8QLmr2zbfNSb7NjNuKxOc83UnST+pnU4DqAqyP6Xdfu2fQD/JH7Vwm69heRk241zKs214Eeq+2/
i5pV40OIKwt344OqWKOAhAHigMfC5UyLpjscYp9SC7nca78M6uxDbn1u89BcHBikTw6xC2e0c/Tf
7G27+9wBqVjasLrIM72Oaj/fkp5J1nhwlK/ViC6orUSYbdhN8QpDzl05qZmdZDSYzZ2nTfFjl6LJ
aW3Swk+2kqKZh/CXFVb+QfgfwimZYV/uLMez1pc70g0U+wxv4zJBQtIR52UF2WLMjjGTym3fOctZ
pBTueQg09Jvi2T1PyxmJB/fjaGx+Jt8UrDGpN7+gRLIRvxufteomqEf3NGqVfu/6ZO6Fbj4qGAPW
WvJpcHHD8JvW2gVAtNd23zoHcHTmOlAaf+8HvCB5LbSnAStlebfKOzOK5k8o0eVnaRmL/7I2wiuU
96uxuDPzG8iYHFwMr4BniavJkJB+r61w3+ed8dguB9v1cgyyVfsQzLxB101mnhrgvudL01MOlAH9
B4m1Cl4evjXsZHoBtPNxLsPg1tLGH2/h0eJnTdpyrXUt2wNyUtNWq5GN9qfl6qniq2v5DWS2XfWv
k6FjQLGUKDMSZGunLYPttTopNclr8xriOgmJTxkBakMlQOqdrtZom2mu9CXJ1hvVa5gOj6wRyEjX
0xET7fL3rLXf23JEA6kyfWT5ExMRsHLBKuDHGdlVRvkVQkmeG+UTFN9qXXYOKCmvOGnzUOM0SJrX
ZlFl7efJ+bOiPQ1FtEkCHoLynboe4K68sE2sjtIl31Qn4K9p+L+khwIPIoZBjamfPnvFSjprR9kM
no8YljHCuspn37vp0/psLDqIyLlW/epyehk2MKXsuR9QBVnCYZBTpYtRzA5KJ7w35rBeKUqp7w0E
HO8HdPrM1TyhaBUbCu5xS+clcDkzqP4eFT1//BAsp42F0OOctOdrrOMq1k3jOp8E0iQQpjgL3PVA
zXmdC+QJga/4VoblcIE1CcLpOucDLOoafumUa0p41iDfzQf7joPwL1v28RFZXxR8x1/qssuP0bhE
pIlcw92IfYgMXOKSv+Pcao5uDHX8NbzLA7fcLGeNwvlZiYxfJpDGvQzGoi0sp1Okp6e2VVfX2D/m
OyGWV1aZ4xb2fuEpDg8aOnunxumVexxM5Bl15ad1YTWuSssvb64DDauLfQluYSV9nePN91Vylnu9
gE2Cndf05FOhtY5GrdDUuqca9+Zib4e5dvrXf/zP//O/f47/K/ireChSXvj5f+Rd9lAgXt/8579s
61//UV66D7/+81+W7rlsZxxL11HTck1TVxn/+f0JhRyitf8BKHosoiBPj2C7s60VJVDoXL7kS25U
MuiSOTdg6JKu1p9HnF4aPR1fdN7eB1zD3C026/N3OVCudLekKLRDnNfTi2fVyOsslFZNS1H4L6c7
zQcfXg8j0rhmrH5H/fRpHDv9Rk9mGz7bAK3hiH6eeUTQ7rZ0yOthX764CuATvsKa3t/ZuaroWP3l
wQl1yB0lbcpIuONeMnTB6GMXUMEA1/KoByuxNKMUuSUVpwinsOI1qYgYxwoOyYQ+OrCydA/cIbn0
RVN0thXuf4koqtm+G3E+vk4CQZrdyIXSFOf5f//fcPV//jcMVfWQZidbY7mWofH/+Od/I00M0i7g
Lo5pAs5nsoL6IXXrmoKh1mxw2y230icH/CO0c9nEly505GBtdcCvdbOJN1Rc0XdJq+EePk1/OWDI
kYMVLXjvAqxG3CUNB1DKnbafoqGJtm1T/UK3d/Mm81G6jXuntGOwDlWyy4hiQW+8tik0UMGag+a+
Xs5kQK/ID0ifmzsAEboWbz3pvMwurVZHMWCfWoYPFZkN42WLmaOYMRdvG06l5V2fasbbhhO5wBjU
UX2UUJk0mQ2bzrAzjvIKhFPRHK6XvPRxybT27AdpySW7Yox30kTPL75HseiyZ5XryiXBShuXHyOX
9HTFR+ONTa/OF+jm3/+rDdX443+teY7DV440sWGBHFf/+OYpimtgNpaHN1GpascxdcnbN7hD6Cka
wDgYuJs2nMDz+AXpOmlPXWrDjXnWp9i668wSw7wG/9w1klb19tL2IqU5eQi7OVH3d0zd8F8YY/Ry
jbx07kLQ3ze1lg1k0hPvZfKSb9jkzT+NOXvBRMn7NCFStjOUrj/MVWA/8qznGeZ26s+gbeEGhM1X
P6RSOJORvMVKx0f4ocG4cx7mn8jNtcMU/bR921tndZff6f6I0zj3OxQbq4ZSCMnP5KclQWOvPGtQ
HuYkTxGlR9rD9NJnpFGDowEZ7l4Oak26IcyTBnHS2YVDC31L+mR01KNu13VGsK77vl1sD5kXFmQj
8LU7X/rycWFe9rp+CIax3yRDEvH2T9G49vWWPBS3Pvx01HDkoJNTaGy2tdKanWE829Z4exW8tpDO
w1+Zp/flIqNLmblhEbG9XsQq0MAAghBfLpxWVXUgB5bhJhhrJAdxOuDxrlFGirXyLkvxJRoSvcT2
pCrvyqWvhY3Oa861/wrbKL65RMuI2cavvtMBC5G5ywyZJk0YuffKAJBPui4XkVOtcA5a3xoQVQwu
LH1yFU83Phd2tLf6OL7tZwAL4/tBtwskDVCUB0tMGf2PAWmGQQuLpgJWLE2ZcY0zbcU4ZOjW/tF/
bXYonTkebmb/3fTBnmCNZQAgZYLT6fMmDJGsvdK81NrZuEqY3QbI0VIoF4LYQhtbBvxl4Np1IZVZ
58xlC6l+U4ps/N5FlbVqmnK818zUPNeV269lYM7mO8Tp80+ONVeHuE0T9OTK7DvCmTKOQXy30krj
RkV05I4kZHvnjA4HwO9bE1T+2lqaLoAIExF6StoqwImdFYAs38gctcrvDbyyD6br6tpKwq2IHTko
p+Vy0nEZ86vaPph2+3AJkmvgRZDvYHO6K4nu4W/fsDEm+09GN34u+xtHx3iv7PRTQ44ZJX/XfEwM
BIS06NKIydqfjS49yFC3BNk9Xz4KfRnuZzT/L2XntRy3rq3rJ2IVc7jtHKRWt2Ql37Bs2ZMRzPnp
90e0llvTe59VdW4wiQGA6im3SGCMP8iYyfmL0iJsZNmVA+as6IyXRkpqm3kyppP9wMW+z673kzct
tIBt2gzZmX+6nNvHINWC5lIZkwUS2ZjuiwDhKRsIyEjWMlR01BxaqHb4zU5Y2Mal8dD5qvEgr0ph
Tgtbd8dthCydDRSEYU/NN/XomHfXmKPEzV3KBl4OXmN9TYEC0i2wIfkD5FBtDTokYtwfZPfLT0lJ
jgxJdRjmHyzjYurhjXazL5sHYGeOF/lIPrALf11jwDvv//srQne9v14Ruuq6Hn5tjuVxaVrzduHL
5oznve6QxDK2GH/MiK/U1tLNUJtt8ebv46HsD8hw+WdTQYy06UvxYarqtsTa6K0yeZWU+fR1Bqme
4a0QmJhllebxPKCAXnYDGuxuDRd4ZuVNYdMu5agUnZajUwtT2MpU48tkz0HRlz+tszspzaaO+og3
kQsFPBmL+Rnroh9TDvolnpvBABAV49W9k7Ewql6ivtKPg2v/TKBzHpA01i/XRlW2OLDHJ9mT0+WV
vI+WNAwwA8Ed+8wutzhqs9a74YVttZhitKJLRZvfiai+16NK8Ho594MUBs3/OYJKozfpXyfM8+Wd
p/n2cpHsyisZk92Wvefa9wMsa/78BJQyeM9++WH/r3tZen+hhKBub/e7frp5wdcPf/v/yMOs3jWG
drx9rOuS2xT5uVIR73UBxC/2bP+eY5KxGDRHvLt40S1h2/RHEInOy+iBJGdjj7rMOGy0mZoiVZa+
aC9dVZd4wqEQPB/xbg2yfsZytNySMz9EFjlwu8XgoU6x+WvE6mr8N9vAWbbw+892Z3ygauHvR73A
9Q0STIVRlq4uHWV2gZvMlHyUaBbI/nV5476REyl2Y6wOGxSrEO7qfiet4lzDbp9kK7u0/a3QeqNb
TCLByTccFO8u6st8083kD9mN55i8us60i8K/azTqha1dmUf5ZqmdEnH5UNte3zOSb2y1OjDySNd/
+6M6fI7MLxo5J7KMelm1FpJ97Lu2RuPgt2rE6avtOtt2zM0ftue4S2wPg3usdINzGZMVLnAh/eHD
Mu1Rv3lqrAFLBKzy1jLOX2nQ9tUPCxOsdVhm1j41zORbogj8EqdgPVWUhzgGz8T0BKs8NWhrMBpI
pV2DLn9Zxw7NGxnDWd08NYbP0WmMVG/Bo7CGnUlQDpexB8bEA5a/MK//GaI22RaV4h9do44PSZmT
m+jUikpfVm2AmCYXHvjFCtxH/Zy3wsAeQk++26J8AbOE2ceQrrD5G45DiD9qqyjayc506uVDzlbO
U/XTNSY4ki6ivtvHPP2PTVt+DlTzlZlhIg+5kW+fnCeDch2VpI8gwnWkbMPgFMd30qE2QElc9a3w
pMdw3cDMKhvZBcYIRanKo+3E8/oknWtD3tR7Pw465emamNc8swHSU58lWHJIlGqVxFl9NFjybY5L
5JKMx3V+/u+Pes315qPdl4M4aTDNVh1AfZrFYcCy/zr6qX2eckjv9M3QUij2gfvttaYOqAiBKLIp
Wv9AyGpVd3H627bi34nZtM+xGcLKLgWCfHmq3bug5VeKO/ZvU5qdeCP+mia2I+gJNquRcs4rvhzR
GnVVsZNd0+EcFVLcIO/JqBGaqwznv6dC67VHE0S9DIe1Wd6ZvW0iY8e/ajGIaV+P3wOttZ81d+jO
bWQg1q0Wrxiv+nujRyYinjO+oVLgtpSqyU6OFl30qitPLYJxT9IFUVMemqEPH2WkKQtUiwe+2QjI
ZTlllOugOpRiFwZgvD09TQCT/qcZiuG15A976yaoGgSFG18HDbTb+Nv505fDchmuIwjXGoGzLq3c
WpiaN50yrzaXtRvmz/0oxFJMlvtCTkFHOzmdMCEBF1JgufNdafoPFSDhz1yoTy1mqr94cBxD1Y/+
Ab220dUhRg/BAQzHvixexADyBlW8NGpaLfDr6F9dJOigpLZw8nPlEUGrvQxjqRACXlZeVKu+67qu
z7eWPaFy4AttP8eyqSMRqiMAtbCSPOG0s1UKzf9Av5z8azrFF4hl3i5GwXmnuqSK3NJQ0bVokQbX
kAMX/2uqO4h4YWsmOPd5PuyEv+Y7IXR5eWsdMtFOD5vPW/9rKmpG1regdT+iqVLvQtGOaxWA27OS
Gf/kXmn/tvoXHC+yX3lLxi5O1fQJylS3KKboeQgNsl+O7u3ZCibfcgtVxmgygJuZafqtw4vmBGL8
QTUx4cIuNNzVSlCcC+B0Sx3k3bYeWkgRSn83p66Osudo4WgtiqK7s0VjbKltvqepor4ATv1h4cz9
28bqy61C8yOrcg7aVRs9mXHpblpVOIcwxw3MsoEmZfMibK9+OPMioIWLYug/F/VBZ6/SBj1hCVJI
kMVEBj67v/Zg1e29cMJrdQY+/HuGnmBsFSnleTQUjc1pd38F3/3pXrF5YVPAVAHnqyLsDf680JXu
lEdacTEpRmnbVukEfKDS4W9DtR98pGOPnSPuZCg1uooSRFqPazAi3jJqFZssB42cnDl8Q1ORIpLZ
p7Wz6JUqOOgtDGoI3xd5wO3d/KBaAcWTOaQoEMRDHj63w68ZoONWu5SEb4u00TPXVdAaKxlTm3SV
DAYS7nV7r5q+9aDPjbwq9cbmb682luSptN2gwZCQT4KoCThEDw4O0EUVPrl6WF6MCHXM+Vkhm9RO
tZXnkWGVCwK3LC4+4jW3GfIeIs+tdSdgs3naNxftukM52FjeyG7TiIduqB9qvqLt0gvXbWkl3+SY
aSfPLdoyJ9lzKqTzcQLbN75Wntu48NdqUGqrrG9QxkVniBcFmfb9td9k79aUuOfRVGJwPeZ0jDvr
/Tp2WytHU4wCHm/rZQyA1viAvs9ChcQzjuyJ+5yPHMMzfmySqNw2mLgdpsmYXXioTWdYlb5OpfUi
v6AoqS/VP4uEoZaPfgr6Hk2wh1IX4mQXCurcvvkoG+HG+WpSMrbnVludtDZNXkKXIxkWBE/1UIYv
YK/bMXkRoaI+9Vqz5ICYvGTB2FwmzO/kAhWcwIPNewICHwLDiGjhdV8gKTghciS7BbnmY1Ukv2Rv
mGf0Vi5QISmDY2xRN8NLedO4oEwHVOMvZB3jJYaKzocV7+Wza8hQXTcqq3vMJl3Zyql2a4fXqXle
uB/etGsbGPSm7zzVs1QhrP0QarzbbiVLKwN6BAhfa6+i83L01hVoJ32dPK9FX+o+5ax+rDoO7IK6
ybth+MmSRzCeb1FRPXFmPsu4og39unIz6Nhgdd8xbkUvNV6reY4kJ2pTy3IMqx9Druww5tb/KbEF
xA3C+lEnpbLIhtJ5HLxq3FhDrB+dGSjWDvj/RUG6i3wr3cnjlun63YpqjdjJwxgEo341VOPnaEot
epVREoBVrierMcO3EXat8TxkItkpQ/e1683dSnX159xqPkdvXbm2wFfmKS94Ofahy65HUDGxQxiC
GFO8R125Dcp+/AU+/ffop8433wvtTZTnFA6qCmxLS4VTIJbwM+5/y5l6iqzklFMvyFAm2no1u//K
LMoDSTssxduoWRZzV8YC8LjXq/8eKyiLTwFHVnYZNv7rIHBV9GKD7TRfupZdLvtswFq+HkIKqGl0
L69kI4DtrJ2x0VdqP8tA6ChaqFn+1peYJOIV2q2bQsvfHLAmi7ikBCxEFb0YBhrD87QAXbRDWnfu
shuTd04ujfLUl4W2sdCW5/hiDd+biGqDAibopBdqjuIPA1LoWwUHiVad8jkABaBcSLFvOXBbIQc8
i5zOZIpLSAL+EQLpns2Ze5I9H67Rzg+6eCm7slHq5oWt48vIY35RheIfKYnMA9I8SW6hbHo3BFTe
RvtbvI6Sc+6AoFAVU1krqqN/Q6kqX6SqTdpxNWq5/9uyfLGIOtP9pirdsDaijSly++x1nokUUqi8
4cfzqLW98483/CqxVvtl2266qPhdPSuDg8OZSw44N6xhr2NjB92wPVgiE/dRELrsScX0Bjfu7oq2
7wvQZXnyikNVudQi+2CEBSISeZF9TF2+a0ZQObzB7guzB+ViJv15LFL/e6dp6sLHTvc5xwF5NbIf
OYsBhoPe6K81ej5n2VRdiSdEWlbLW0xeTRgqTAI48y0+WK22zoCrrso/6+WoGR1xmOkfMLmOvQXs
CW/mkS/Y7etLTSlQJPK89KdQe+OIFuj06EfQwhWTjJthT48ypA4of1t60G1kVw6Ukb5o8fI7a/O0
Kq7tnWWSNKmNsEMumOeQaIEcFrF6VjmfHT0fuGUMZO1n+C20su5nNETWSjFc5xgOZXHuTdRkeyhc
P9Xevh98Wz1UaV1uzNjHo0Zqi14v4bfFu2pEKusvUxZpz3JTLL0OSxnTqwypkQbJLlCyY4sM5DoD
inevhKWzHFO0GKakmEtFf/qgT4ENOWD+SyAeC+FRo2hzO35FWxl70tR7zLxRfaqxd+DdF7+ilhnc
Ox0WRrLrJBr12jqt19mYJa/4ilOEh86LOxaTdcP4jmFm9yAHHYsa+aCwu4nDSwbDa6FihPqc1eoA
D1jJzwmbs+046Pi3Zlp6QIxD3aVdgfNFbFtrTR2bRzGFKu6MYnjtVJCq6lgXH4qZ7eLBISGdppSI
in6WWhQP+qgVP2yRDoshjMznqFbyVZ93znmyPJgDfa/eTRMqvH3ghnv+5dr7OGcTDxXevsSh7SwH
w9uXbVkjjx7Wd4FQKZbMV7fG8Z1yg2Zjuai9Dnc5DN4aqjtxtuo4b6nbjv3utV+0ag6EcZ4kg2Wa
Z6tqDnJiaO7qKv0WqAW/G191HtXQsx87xM0i0XOQodz/ODlGd0ys5B/Zk01TVxYsLYCPcn6cRc3J
N9LrfEXJncceY1VodkO0hbSNFoVbDIc6LseVWqr5IVPN7s2qd8nMCastPd97Q5OtO8kcy6MfSFBm
FycW+bIZrHHj48e04OyQv2sD+73Whhk4wLp8i3CumsMTQvj4xaJTdu2qzT9B53fnblIMnkrVL3Jc
xbvdCqqbddztg6bO3ztrDShbfcuMCvlqWEgrGa78RizMztGo26vjJU/6t6RVcQ8f3P7ORSB7PYWd
thMcxd98Hy8civDP/Hlh2JmQA7bLyXrrHVesdAcJXgQW7LcR0QY3yN/KTs2PLkQ2BMoI1z7MpdaE
sRIl0IuGTEnXPiYbLwMv+5cCfbGLPZW4kBMitR7f6ZytFrLrTn68y8I8uC6I6gjld179Ozkq59lU
h7bkrBow2tNbFIbDMR50vl9zk5TZIgva/EzZy7nYLaaRIfrqtwlFBSrJKWAP3mI+OczN6HZilSZU
sZYa3COEPEEhyrvIibDb/8lRfjzInoyHZrXKdPzaGtNMV0Zo99nKD/Ie3puN1D1cZm09pmm/MG19
yLCe8rs7LSPrsEFFeadZ04A7FbFJ80fleinX+DFEKTki7yavekCnseAEE7lDew4E9ORRCfvvhiVI
QpdZeAp6zT9nmolz8DzgRHzJHE2B1FGH3YWs0j8GklzfXVG0S91XkvvKLZRLFek/rzeaJXRV8YRL
Zxq606nLIDY4MV4HYhqoDYG40xfyMi6alxkgvP8SCxRhHXQ3QC2GtejVDPYKD+hwZTm6uZLLAqNz
N14Ft1FKoGoYu2m1CB+kfuqfkGo5wYNVF/VFxlWyp3KWDE1WrVFeh+iE+E3OdrzWFno9wYdw0+Kp
Uq30aOgINruOFgNssvIXTbFQf5STHZLJsPibpRO2SYHUrI5UpejOclQUToBGYpmsQ6PJn0QYp4+m
+XidCl7+ZzT2r2gTFtefLIyqPZkRNhTzD5Z3qPLi88Ncb6hF4vphZFc2eVx9+UBVGtQ7CBkYec8/
Ut7p3x+qddq7oAnup9BLzkjRp+dYNdk8kM4C+w2N6U+8rTUK0cIvNrcBl2L6Kcop/s3TZDxN1Ri+
vDvjSXgklrqOVQMcZA4xdEHniHuy3o85bCWAExXbTvJB0U6OwjTzH7Ceha7eHPOsrw7UcbGswot0
baEtZu5FWQ3rMA7JAINlXfl5GG2kFppsBqpnqxI7jC+x1NPwD8AvdJOHNpBCTDQqc6g2jVHVL3aj
P5VOEP0yIw2cb5SRXcHNQ7DdOXhuHJ0BS7Ovnmf0/A8Vufqh1WSkLb1pHzydJAfl3GgT2bryksfG
uYp7hOkt99UiK/ncYf2zsUVVbfTIOJdIJUOCLfDPxo/nLYusMyq0/u/KqDZK1gw/ehv+nM6W4qKl
pb8dUzHu5aLYx3Q71afpLWWRdCvummIDe2v8skgYkb/t50UZmloPfaRCHZ8X/flJzohqwKoZzfQd
CShtrSsJWnw6f+sl9BncLBLx0QfIe/7XGSMzkCT7v+8BPzz9QML3eg/456vJDtJ7v3wfUkWcZaPD
8j6XEIVXOTTltdAS1+Wd0YYPTIunlv2+nCdC4S0dBKaSmMptO7grM2/SFyUV0SJTNO13nB5EZhr/
WJr72li5/2pNKnovJkhlDZDeTlPKbi9XO39We/NqVU31P6s9FzrdSNqDxx++y63tLCRvNisisNuT
kZ61wJpOckCmsYtB5TuLq4mE0iltbK1DhxJsIylw+mMdoaiZ6JvQqpOdqjXJu+s+yyNLNbCBybOZ
JjI6ybv9Nfyv2fIcI2fHvWYv+rp8b4PGMvc8T7O7Zm7MfBYq9Rz2pHU+07w9DkwBjw/2d0n6qMW1
saX6YW3L+YQ6afmHo/IE78xOf0ZU8ktPp5fABwRDxkl3nil7YdUOH5ny5HEUATeiFc8eqkMTZ4jX
IEh0zNzG/Npt+zRZUywYdnIUHSnq5T3IIzSbn/Q223a6Z79GhjYeEGOj5p3G5C0HW1v28+eVBH7J
3ZeN2kTNrtEMZPy0Wfy9MGwqdHP/xvTXi6xGo4fdqxW0MenD1CLB5cUQ3XOU9i3zSYbsccwXVS6K
I2AD60kVHYYD/14A+3HVS6d6K6yQzKuTVZkj+26G6nQX+GEHkxu5Uvm9bsRTb6TWD8Cz06rBHhct
obo78QXgjRGKdxy+Zvg2hDzSFtAGDW/YyJSljs7CBRemRTwWvDFvo66qR2sb8tdWo/zDSaodtm1j
FG9l238D1lZdBqEqF9fxz4NZFG9gjimCKYq1lrN0jkeLDtbdqTYTeIJoSRz70VjJQTuzlL3quKCd
5jsmqUIBgELPUY46F4+bHUptnk6W8FBQI702JZunbHHra7n9OVLBHF/A8xRrDv/O4bYuq0OXjNBw
0jMER1FWtvcohFePHSegiycefXR/HmUkhU20y5w8XsquHJjCAGGALNJ3MiabLN9AxseYJoF/Ltx2
XPaizIPlhMrpHkOUYgGqPLrIpncRa+mz8iF2gyIgS1T3D7rO5kt2UaPON0D/8qVq1tbKiCy0SvTI
HBZx4TX3sinzrL2f5iIkWK1fMuQXU3P/ZZ7jx9ExLwFaz3PllJRczj6GHB3nmnvgpDihEp347kE2
7p+rv0fk9NAe0yUqowhnzRNlTF5dZ49Ra2wD1H2NII+OUOKio7z6v7r/XzEv7pCmcKx4dbsfDHGo
phALFDH297IhJdHf5zPEvABTyXPWXd8GvT/TZGxUsRlNAbPI+XIl7Brkp+Wl2pfxnUAYUM6VS3sr
+IOvp6ZurAej0gAKm+pdYEz+CqgKxtkRtC+7jtR24UQdIn6KrnEtJ5AfDK4TzJLS9KegVeY39xxs
xGOkKsnFrB8DVMQTpPxUsfdVW13oJqrmMe/9AhPAbTTWxtptnfANsWpq1ZWHMjaJ1FdMbGv+MN+q
QIvvcn1OVoZF9NblYANVABp72fXb4S5V0JhogYRe+kR7skQjXmoT5N8ARDSjLmNXAK1k18IC1174
rfKGGqe2lzGnd/sHuGJMNoq9QpnjKHsyDuFMnAx8QKXtZRSV4XEaEMuW3bZy3VWhutaOjapBCVL9
5gFJPud4HOSOutLG1D21XY6UJsZHPgIT9WOFYwnpIag1qwjxV31WyP1CihK2oR4vSdW9tp1iwSLt
g8dJ9aECNMDi3eAxi9LgEXvPEAlw8UuO9/Oksk3STefCqpYz5EAYnzztUsTOMxnL4uzqffCSD0+S
s6JjtXuq1Twlu0tBc1SbfDdii7OWXW9ORICDsK4El/kWjq3CLYD4s8Z7MV+Zram9Kclw3T2h9wCs
cux+DLVRLq1oyi/+ECiU2ZthH+lG9JD8WYSX9XVRDjZDLjJI62TsvOYXgHxjCNQNdS8UF9kzUjA4
DSQ16qG8UywXeq1qpiAL5wUyllXRlwUj2OIG98PkvjXFcxPEH2KWH6wSv1vaICPvA7O1LqSyfhWl
Pn5H+hobUQX1ja421UsbGr/lfL3RqmVgUN6acNq8lC7m53IgVDHxLIZ6uNeiophN1EL4Mb55H2au
t9GkvdjcZEOASHFLnXF2FrvFZbe28r5DJCNrVniRYbj97zkRCF20oXpY3bZwUfLlfgKHyv0nVWxw
tZ/j1Lyogyne2t6e80bslEsNRXO369W9iBRxCpyQQ54W+8+ihTrpTm79u1HZIJvmP/9e7VRmeF0d
2ubX1V0TVAtOHeNKJmGwGcpPEe4VJ1h1+lLBLHLVtR3EcpmOKZvQXgPk+WjQIVyOpe88IJ8DTVtA
92bDREndCHlP63XxzRus04i5Hqgu0rFTdZeGnvZezQunZqIQ6DifC8N27M5ezLF1cL38mOMjvawk
mz0cQz4JUjs9Kej9de8n2RRzrJ1j1/0hv+FrVw7iN+ztAzPu13a2Bo7snG27AlYR4/1567XuCli5
e04GUV/QdKsvREajfa37qHgAihs/cLYQCyOoxjdScyia2D0Hvbnb+pgOknl/ktP8nKphbpoIEeMm
sgwQxJQQNUvwuw2Nsb+TZRDj3105ij9SfzckWbDWjZY3gDBfRrVInqn3srMELb5Lsjj8VmTGh7QQ
F8P0YpT65wRdsSHvRcZasYL6UlLLOo/Nk12hyH6LdOHTVc5DjtOTQ7XW+lujH5WFGzlMt0kMRV2Y
7dL5N2Gp3WesiIpsJ7v+n3kypkcq2avyhBC3+xi16aEvKH7LHiY5yq4aIl6BDXLrS6t33ydfiDs5
qjt1gUyWTjrX7kY4M+ycO3XU9rIrN9KyGzqM3rpyNLM3V8yLYehnK9TB8fNjjk4FsnnG8suQvAq9
SjmKoNmRqW1meZaSR3Uc7gpeMrvI9odvnpZ/b8MQScXUfc8ab/omJ6h9GKEgAwuEY951Qqr576Xb
f06Qdwh7PVnMLoR3/3vWoJThjlPn520cfo6BOuvHn9vcJsgPUovqu26I4omTlb2pasWqyNVO/hFv
Bk5mugVew2b7dZTBZNA3RWaV+7/iclDGrstk33f17ZShkLpthaZdNAG4HKK1sjCG2nkvPKhdQsdZ
1uswAmNr+daTkv/vACFd9dy/qDqm43maA0PHsCCJqLbu/hsNCm4rs22tsPa866ZdiDnDtPQ0kR1q
Th/j9TLln4GayRwlcdrtC1g1mt4GGxNzh7U2lN63OvTn2sgEQkC1TZJ7xMImy+/qocgWVKS8bwJ3
RDKG1qF1sMRYigXYLvebnBlN0dHRMDbV54l142YobUDblIOI61lUplxzJ7vUTpQ1SSllLSdHA9Yu
buC+O2j6LqE12N8se+To0pBll13DouwF52lTdhUlxnmGxodt8jDFBptelCUveETlJ9nDHj1cRroZ
H9p2hJNIqvxgBt6wH0hsrULkdHdtD0rJi/Nyxa8ILY0GTSJR8d7Op9i7juqBZ8P6a4u9nDwVxlJz
MV3L0Svbt83UPHeIrq/sqBAUnOl6KtbYfK4UEq9onsFnBJuwbxGmnkf1tPU3uehLzj10FUPxt0OQ
DKtYUyMYeWhmkvWL7525Ya8c30+26h1Gr13JHjJpn3E57RbjcAjML+E44Tr57zZX83vZ2FFeXK9u
MU3Tz0PkOLtbiIQTHmZzI2NIRcLp4RlEAuNfA3JUGf0IZYuoOpDGsPbXmI/4qBcAb52s5CmC432f
pYEP6Bsm8caIgcbL4JeRW7+HKO85dgCbjXW35noHQ8ziz2Z71gb9c3TKXeSMAlxH9EmojyM6SqWZ
P8pOwsNuO4bmuJRddZ6Q2uWHhvnHUYZk3S23kos126DIUIZSxQqSJEX3OdY0YXjOu2JV8AUj2/lg
Q5e4C8K+fyQdBShewCeRXdkkpg66qHKiPeqh/aNtc6ATAkfleYFskNVCdol3OfpPxCD/9I9RVPy2
hgkH8TmkYwt9KnFNlD15nwHhh7XjxPlaxhCXIUVcWN5G5NO9g8DRvYiK9jGsrOoO8Yhn2StcFZgX
9tjwYxHmkjHZIBa175ABOMleAzn36CXVTzlfhrAzAbdfOS9G0lM0Ut36e2f+UvrWeBuUYMLzD8Ct
gF3Nt12H51y66nPqDMZq0PRw1briu1XlygEv2Wzr5MmwzERbIEAXtktt0s5Rz05BMSayZU2lvnda
dK+5wnuK8LzC3Wf6AQa83lYw4Pgh/bRGyaTbDUMdItyQYf84NAdyCDjfDPFOzQL7PrD8eDuwqcZj
qXNOlWc85xVaDG7DEcPjQ3hane5rvKvWXg9jsK/EtrTN+k7J7nEtEfNxy+swPdD4RL2909J4kxhF
sotLKwZGnqLGEYyLYpygoWShfVF9XK8NVRkOWRhRkXS1l9IZmh9INPN8KUz1VCilBagmYB/kFsHW
dCpt3Qyp+QAqd1mMevAoG0QS1P0EyIGb/ycG0jJZV4VVAcH8T6z3cJYPldTf4+QeXtcGtUGKIU3P
cpoKlO2O6vbDbZFaKj3PHr9FB/k/ixLIl0tNc+KtjI2ojt35oXfsTDAaC6MeywMlUcxvZD+fkRey
LxtbASobjLhuoyiXLq6tjlncQUMC4pAonaauZV/vzOIgr6CcM3Wax2u5SkY/l6rFsPAF9R/5JpIv
qSD20ZafGxm7dW+xv+bF8l0mh6+Xt/HbLfhjdT5feNdLITqE6SDU4J56GOrms4kCLDiSuYkdK0wX
si+HZVBe3WK3gSSqEC+6Df99i9vqz5nonW9LmH1Lv4wWfWC5FwX50Kco7faoRPwCPjg9qB3+MGYX
6KsakA/wdOE/TakoFgpZnN+W+bsIBkAPPTazPMXDC89Bc1d4dQETLDQvXS9ww4ya5Ffm7mJDi3+X
YujQuvLFk9IU9TbXUnNvKKkOQROtPheg7494dFaTin2a5QFRDxA0WFloQx6NqUifcRfaW7hLvIdp
F23coAL112OhxgLqxUEcPGstf5ltHf9sqAM+651YO6YwKHemzXsyJeuhNZXnvp7KXaRYi2Zw+qON
D8sREf70WJlrXTTj3kuzueRKxoNEZbYy7MrbWXq2j6bY2LcBQg9gyMpjYRtvM+hBPtjjOe/ochBc
+c+8PcetsBuU0xQteo8rCnb8Qh/jqNiFKI+dSJtigmKmODJN4zYr+njrimk1Kk29LsVcGC8axI0A
l22NIFApgIGY5nuT7EcFQR4HWiyiBm6KF3r8qFRauzNHdjh+TKIfDLb9E7H9XZxTjA+HsL9rE6CY
vFeWQsESTBud31MQX0xPMakhxEuzT55TBCt+cMRax4FbL0hLp6e8CPqTj6zkEu085UfuKkc/arMX
G23hXYaO33ZyOMJ3ANm8irq6G7UfBZiExeBW3QWqprtPx3jYxL6mvIA4OIH/L+8gZWcr4WfmEseS
6ggAPn1TxzVPQW05Cb4w6MZ5KyuE4Fvq+bYuh+yYuhSznTJ/4KyIFXMTpMtaN8yVRinpodNMbzWg
QerZxaqvbWPbRqZ3snX1DdwfGhQNkoolZiX7mHLZMgz0X449JAcExqCgmU8ujzEnybNDF4OnVgp1
xtQFxT43DBct0KgkxVSoO1sRB7MvtWVtFwsvSpuVp2flKkcy+eTYUXqw2dBB+1goTbnwVBvc2OD6
r22J6GcjPOcp3kfsK5EJI89feWxOLEG6NwL6qbrGdozHZ6Mts6dsb/XRpWtsDLaRtcFbAHxOSN5p
YycVW/lJcdeVYBc26g8YFCsH36ip7ogBaN9M/BOIJ8VeTPpTre7aeLjodgyT+qLgirUYxRjxuE/a
OwgsgR/v/d9tPGqbGjfRg2xKr0pXI/Z5Y+7GC8RxmkNZoPFeCg/5rizZWYq5qcxUt9d2UrbLorPf
VSY4OlZAffjETqjZlPqQH2Sje1FxvZJdpbDzgzc3shvgcMtj/M/sv4ZTMnTU/PuFwZnyUM0+gRzt
xuzar7P8Z2j9dEqL70HoLPGn0w+5SPXDZIYWR3T2tyk0w6bwFwCWv+MmhdU7TxFAwVgIQybypqW8
BPX8bOthsQmLwTj0sW0cnBGaJqSRAfzb3k8ib5GHHRmSHgOwWCjbyKLEvvBc7pBXxf9QdmbLbSPb
tv0iRKBvXkmwFxu1lvyCsF022kTff/0dSGpvVdU5N27ch0IQCYAlySSQudacY66TpOOpX6MhrlxA
1CRwTA7YHA8s9Jp7PEIjbu9GQpt6FI/2oPL5VleqPqWHurZzbT1m4s0RDpFmy0+AK8321PIwta9V
mY9HLxzGo7JsPNXPqgjuYtHnx2DZyGeNfAUFJ8LEQwlzZYeK5g8D9DM1GbojRSBC4JZXvdX/Kuvi
hQQOe1WpKX+BannEUpWzdhNPBILjaj7mQ7Cd4/QCulw51kv4o9wEMVgRJTMp+6fQ/ZrpYMX8YvLf
TzOrNws176alzHIcpjk/MgHqlKw/NnpuHkwLgYetCdZoDt283ujyjal20FDAih4LT3w3isba5Goy
0cwoWlJUqvwt1Lz6yLcUnx1/WHNUTnZCkGc3YRfynJ38xSLIZOu8FOg/Yn0+xlU7H60WYhTlc9hh
bnmkXlEdmcu7OyeJmZDk6jFdcuREXXb3P9PnG/Fnkq+yvOrvr1J4z4fWYN0XgPFAjq+LdVi4aEjV
et42tvVoFAJmXugB0Vei5ig3rlo1xy7FmkVkB9pKTBqrsihWGNObo4iD76Q9PdYVesAyrNp1oms+
KrSTW3crNXBPmjUew1g8JRUqNAMdyKEP62OVU5bXHOujtpXgnIz9vG6T/LFIxEiqifYTajyw82Y4
Cdq10OBDsJh27uL2AC5rI0lI1fapSpvQt21mRHWZNdsYrPQany6d18oEpoVuEvHi26QHYgviJfGB
A9Sb0CKTQomHkJUfLmGl5AtnZts8cH+kCgVwy26fp6Ic/bEMXS7xgnWt69HKnttsG7Gyx8A1PEcO
3dVx6lGhLwWwpbmaWjaB6Q5wKXR15KA6i28/cVbTwodoLX2jEZ2wBZeD2opllc+XCi+gW1t7tMjq
tvFaJgeWW28iL+IhIR4RfZKRqQ64o8PR2mNAunqhr9RliLuF74QW5OMO3pDB/3rUocbx+yTRTL1z
1FYhd3yCg3V+y465DFUmEdyyNATPmnnKLoyz25hY7d612wc7UOxTGpWHhGfWMQ7iXSeSlj9l74A5
IEI1I0psRRyX2NRzMW+wiZB1poSXNBblOq1rdcO91d4QS43My8neyIVUN3aCuShRKlKNRogGcZRt
Bk8nsB7k4iZ1wzdh4p4baPyETjteeNhd+Q7VpzwietrpH5bH6grT/YcKCc+Paemsc9dAO8Ks23dV
h26lpn3vXazybVtHR4Tba6u2J2KRGxg1fZxunK7tfC+sLnUUH/LIQCHgmVcCYjELFZ6JyybT126D
lLzLmh3fT/jETfGoFyUOhbrZ8I81721XWLvM7jfjoDe4YMx6RROJD7WwT1YU8++qJMnTbPCR043D
TPFwy2Lissz+H5oYdlo2jcVBM3qWBr1Kr5LZeDpPSPc7HvR0NtZDCdrQgpZ1ytT4TzJ1Aq3+Qk7q
IVRTlyVU0CRZTQUfhFSXzNOUh583XMN0claWMkOKQP3+kHW3ZibaSy35/dsp/csqq3yjuYpxVixS
f6nA/PHMBHZWVr+ymDrNjQ6728K0PLjqNUmAJZTevNMV72xmUbFOtdY7WhqS91KDI5Mm7jaFan5p
vfMYaiEc6Sh+dvIxYPmTWXtX6R2fGpKF5ae9JaYL04/1mW573lGLoZ1HSyHbC4IzlmqCOCiRXaqq
Vq6zRV4W0l69qKajknXzDnP196LQ9JXLtPg2DK9FlpHlMJA2zYRP2zCPGtZ1bT3YWWTtAdpDedXq
X+PEdAUYR3DiaXRJMqvaT+MVbJ61srBq72rLSU52ptIej86O1zd+Tme47kv3Go2kThh1m+zaAUWS
QQ1+lQSpc65mlbv+3Nk4rE2NmC9mVEMvXD/0hL5uO6NcaQjgtmPprWCkOU84jjRU8oXfe8JZHtwW
Jn6nWlc9+UthRZAlpS0Qt2j2MF6BG+2s5YdKLlGf32i4wBkMgwYkCcTX1ONzImxak0oah7T6HHvT
zUdYafz6GIvnyo3Wyow/H1BkvtJdynKa2ftz6b1Nqc4jGgDcLpzLLfGY33XsXn4w066NNVShRRln
12JEa4geeh2qY8v/L0fmn1vleoiQI4D+TNcDpZv1NDjjcRDaTQ+7eit4PF+Fl+OqsHAM8RCIbmFY
vBJq+QDu7tJRXr5Ajp0IF6PRVw7bwO29R9Pqd9nE86cSlbGxVRWUaBWL66RMxsobu+X3YSqaV/a0
rdXiGeF/s3GNqvMLpfuR5qLd2m5J4pNAcWGEZPulEYg4wxxRBbJy4h+CxX4wqwNapQLmXRkP2MTx
Gqbu61yYyouXKDd00icdqvyZ0ke/1dWEBZDdDBctarduWmqnaNnr2ni42MIYLqoSWkebFBb8zpwR
R6iduUOsMxyfs1AwKHn6JY5m/SJwr/kNuKG13OWmfRynpCF0pBnRrc/Ve2iir27Lqnkvy2FYdUbX
vY84+VeebfTv1HR7hJPh+B7yzF7hY8QNyYpkFQOCedfyqUPuQHPTm9MOQWtvvDedjVmbD/S7SSgd
yJDaeUcu1awACLrvTD9Y/eBs9sdWA4BuUpspUfu/s97hE1W32rekmRG9Gmb0bYkRWBmB6N/KKIL5
D0/gtY4VhJ2En9Zd9WrjLF63amu9RF1ugNoIy5dYcFeebPpmjhfk+7FpIADBQnnCAscK0DRDFBhn
nMExxDoU2paGrGyuHf3q2UO1DXXcoLgRCeSJ6+nsJbG5S7J2eiicetibxEOfqLJXh9ZptGOHLB+y
J9HCLuIB/FVusFemjHw8O8n201AZxxYx5UYIe10llnPAR+j45CzwI+E+hlPSZJs2VlnGxt1jNqm7
ImzEDYV2vW9Bwi3+Dwv2Uv5Sp4Q6JnP5rcDu7CMSUteFSe5Ybp7s2HwgWUxjFaT96hvjDdXun9xW
KLww+Vf16pAyf0AELPyxwk0xshDvIr7gczR8bvpUOeb8LCtjcj2fzumD5UXjrnamN4iFg28F9nLf
G81tPAB6KTNRnVidrJIce4XmaOM+BzC2HuEArlxDH9cTsb9rZ1lKJJYxHMxBPJneh+uo+muuTL+j
npW5yec1UvadEibXOstZTHjOe4A9cVVaVvfqhji/cMUjHqqrbRJS0lVqHdm5YrAYb9pLHw/uNvRy
feXYE7Gp1G97/QFrPQyiBcaQuOm7hn7crzxxsDxq60bPDTUWUbQVoENBcsZPE+32lZZFb6XTYDxY
GcOM3qY7lrGi7SMlfuTB5Q9mMq61CUqQrtZ/QC9rdl2gDWn/UJAdeJq3qNzUOF5ZoWkdxaz1mznv
cjLY61OkO+muCLR3Rm+4xhvQWe2zpSgPmZNtrRL9pMIk8N61GZZVY1a8UgBgSQkSkoKgSwk039Z9
Fu9080MvhLHl/vhS9Xm+1kUynDs+8LQdjdAHVL5zujo9CQOh6lAOuCTt4XXMKnsXBkFLdE3/XW0K
Sgqm2Mx2xL1vDPpzTGnADhqIe7heN3TpP4TV4gcyutcwmGIUHqtsxufX1VAalJgnk1KWm6LVnE3m
8OCvOhgMEbkwGHY2GDqil8bdVhnhkYXae8TbAHbyzMtcdvR1IbwkkTffCmbSdtL/UnQQZJqbQqYM
QOnYzrPQf44ORTN64cw4x+7j0Yky9y8PT1pCiAFKVowTeXgMGi3F6DSS6T3M3iNMR/vY6tPvesqN
XTosf5DYra+TA+1v3cQUPeH6XkMv1rdDPjfHhqxCRHPgboelViCqZqBURIlC1Os2tcf6quoqH/DY
Y91RTiw58pJUcATV3YGJcL+b5GF5pMb0RG5rk3C+HLi/wd+OyXfRhXo0YzHtbOdPWgX1oe8U+ia1
u1axoRwNku1J58GappWqvScgZ13iTl+XoF21KLF3xrRJaWI9wby5ZDBE13HbIePKYdOOtB9fsa6S
kdPjWcrTzdBiDVfSnJslaiHqNzslt51fYULvn4hSHgTF7NtzQQ0/IGkjBvOsUoRapY3BOr8cTmXU
+l3f3WivlStCLfGgaghMbaN77GZhIA8pTYxk7SYKD1EIJ8fISI2dUrMCQ7HkQ4pUbCY0QWDUoqci
43kF00whG3jy7BYEkWXA46sDPwiil05An9WdY9v32muXvaiociAvhPWlK4bfJj3fXT9Xyb5SI9pn
Gs+3GWkT+WYbrJrGuhiROSjKdAk8ED9l3bzGQU1nLvgTDHn+ogb9D9Z3HQDyZjuFwUK05rtYlunF
JsrlQEhuuPZsewPS54N1OOxr0c2bzglY7Dbud9JCs/2skG1jJD2tIyOYV6JywhXRO3yu6rfUtEPW
T83veiB+yknmF6tMt2n+XhWR+SOo2rNdV8RZwL0V07dQiGIFc5xoy6l4IjGr2zqx82SM2bciJwU+
bj7SUXsNuvZ3njFP7cIfajz9ceM6Z0bhdXQOwpC+XKyeXA3ykRUfmqrbqXY3/6hiuGwBAb961pOA
Wq2KllKKkmvVVquMdpNYOT78+K+WlDUaV0V7HnrolELNEsSCFSxPb9hocdP4in6kjyBSkpqFFfxp
Fm2W5WAkAPus3vqOyhuf3NghDDlDgwr1Fw8ys48eyYY3Ow5r6+C72g6GX1qTu+rE/D3jD0PcPOuR
7lZUhrcdRRndgtG0UMxdCs/2YxbO704zHix7CFYmxrkd/ONXxRXxdbGR7pJA4RHVenvK0d6OB+8P
BahNoRrhIQ+C4ims01/wHseVq5F1rxvK6afDDYLpg1McQ1p9K9D8xCl7fbZ2R27we2bd6SFNzcvg
MvMqKKmtCyIrKSnkiGNVg68EIRGVUeZ+DAeN2z8Lqhj9zXam5OKrugnCrTDHi3xltJRbHRxp6lDg
KwnqHgtPHT+SX34Im9LZ27atrIukVC5Gwa/qkDdjEUvDRzgzLlU8WWfaUvmKCZLy5k0I5qwsnZf5
kvJmzCp29dDO9rrVRDclKRKMppENptjLtCuy6Ia6ikdZO0zmemNPLf8nosrbZ5QEsLyz7qENA3o8
6dyCtihQIn3GYIkUaXsfndWeu7A5Z9mDm9hYeLCyrgtnDs549v3WjmDeVkPyW8Uoxmw9ovangR4l
6Sw2MRRWpB9EEw0p6hcKmROJtZJinToU9WlKcTNJR3PhudWpI9lqJZU9akKh+utkeVTuMqFcWwnx
bxmF3KUx3BM9FNbCj9Vo2Iox8K62VnxuhgDeAaqVr2Hd0Ah9nFGOtfMsE90/T60Vgu+TCdsKxHS4
3J1Oq5BKITdI/Oj4Hab3Bhw/rTX3OtX4EusJLMQyLM+yXaYQ5KPdz3JZZl3nxnKfdKs/y2FAUhfH
o/OX4pEjCrJ+lKyZboDvmqXpidkn606nVsnSQiUrD0pyjRxazqBcRIKQ3F3ew0j1A5b9iEe15dzk
Rhe/K0LJrhDHeYao/JugGIiPXycIB8bizLJrw5QLkYqZueMuGrUQkMNyCY1VcsaATMhL8nIufTtJ
aSTZyTuzqum5bKf6qFJ2uaNdteBcQzX/7kRTs63gDB80K5zIiO3PfPbmH9GkDpSFVPOca017ddrB
WckDmEje3bI5dyOCjskjVSJrUvqTCJx3ipd863sv2s2JSpNoRDEZ5FH+ZsT1uwz/S2JUfLPZfxQ6
Uy0cxN1DFnzjxocfB6rA2rY7HJmJ3qe0A9ptlpnORR4Ni64+W1lzTvWgSzETBelO81SSrRY+gwny
/4KK56VXbV9BnvlULcqpAoS13JO+gmVvqlP9SToQ/nvmp8bK9k03nfykNa7QpaFxLakW9xiL2WpJ
hxMguiZdy/efg8vxf0VfJKMdH5Y8QZlAjlrXPt0Tyskza3aU0J/lAfyHBTVG3FKne2B5McfYwe8B
3dXgOg93Trbm5OuoqY3TJzb4P7vwqsnYsZ1tU+8dx/VuAQkFW0OftbW37MoNNrX0OBXi99dQGIPp
xTe+hsRhKpBaOJdk341TlwKx5n+uHBs1Wrl5Zx3opAc3lcr/bXap1JEvXW7lefIAZD+XtTBlmB+J
gQmkjMT4mIpYPw9z3/qCCqqvR3Vy1TQtucpXY2yAwnenavWvA5M95w+plW3l+DCnvXk/pWENXuXI
ieSbtHXfmaugn4FuqmFMeY23/9oottr6Jf6RVdeNvyWBPh9na1O6fQN+ccHVT/q4qnDgnOXRKgrW
tqP0L8XcqI9ul1zi5ayUev8x7GuEMSh2WcV506bAn7+tBvD2MtyszSmdxpbCnG/JOiMogsR604rP
cpe/z4Peqd2j3Jt4PNrDm5b12mOFbEQONm1dnJMGloDMV2NBNByMJgr9bkzUt2jKe4p8dNhM1/6l
e8STiKav+AdFvwJoSryk0STQz0AD10vCsobIeC8K9LryXNWdqSZ1sbuV51qG+Ly0X0JR5KUsLT8v
7XvrfmkyFuLFaS2bFrLjbO/nUjXBCF/ThFyaxpXTaS9EE6RXzx2vxbLnlbH2MosNxPn4viNy9ZVb
VHaRh9g0awB69UFerHdIqqahVTfyaJxH6RFPo7KKOpx4ISXCq2M0l6EasnchtAj5b+vyhQjbB+SM
9Waax/5bySfNBenx1z9PtV3989Redat/nTpM3QUGa5Xu46hEPteF1Q0dnY1cqPhLXTJbrHkKN6yB
p8PQYQTr/gCTCz/KHvxVzpzGlyfJiwNCpG94XO2bZWZ/uxif6XSQp9WsQy2yUr6ulu+p4wBfyaut
mopdX6XKOhgRqTVQTfdaHHg3N1K69RDQX65mfWdT6f496sbFm4v4o4busHhrmqtK2N6K7Hj6KEtq
idoPFEfmQV/L3Uko8ZNFDKjc4z5iPffpMBKANePjDhVauImTzW9pdsVy1oBKNKq9GaoZrlUdwrMc
xGaCq4vIjJVBWsb9xKk2iW4bWp7hmBxXYZfHD/XgiRdlyNRNm7TKRu7mjYZfOUQFoyejeAFG4z67
2B+WHXmCWVKlo9/3MOVNc7RUknhw3czvbcjEu6lN/Sgf0DYW56Ztv/EkqRDitfpNZXWfa7NyQbBv
vCZ98sbTSsG5y95yjNBa5RKTa3moCAz3w9Ra8V/wu5rnD33UAqb2RkB1vzd5gmXqcWrmaEc2nflk
TYR1ZErX/DK4yWh5cysbGdmajDfT8UPuuukq1/1ooDVJo5lyrbi/UKACEs5DK+R/nKMSXbYtW49E
J2dQ931D6b1ZXG6EQ6p7tSqFP3l5ebr/r0x74SKSZ2NQJJIZRbMZ/sQ1F57lUA4Vd0O5BI3f8kXW
bYmYtmdc2FywGJieoPUQRhot0PD2e6wttnjR5A9e2oY3aLIkJxVR83PsXEAqUfZWWJ27o8Fu7ezW
K99ykZ+paTY/GwcZQG4q7rXJ6uqhZYHsV6bXnfIeK4A0yhCh1e8bLXvqO0GF3Cn/DFa+L/S6+qNS
L/vni+UcOTLyYnCwiyshGDyHhFpfABA/gDyc4I5MflWCwGtVegopErGV/BhMfWL7yRB1B7n7z9Ow
n32eNjbveux9G1priDbqmBJQpcxQwcaBWonCCnihJkgVv3zltKHjm5oKcgakg0/3oD4AjvcIN831
x3+94sf7HDPyoTy5XpTdQiXczqy7nhqh66/LXmOoxRPWEh17uU62aofAJmKeoxDWbDovTHos8OQo
bIrFfRHV04OI0N0YfF7PrRsoexmmo+nkXMcAILc86tCodJhtz5SEtjJ0J1Yh6qaKaqTnXI2IygHw
OK1a/GW7ZuK+A/kB51NetjEiCzR9yDVada8MI0udyKXFDpVZPACOSla0pe1ymmBIuhPyN17JDeua
cWuX0EbM/459HR0bPI0qS7KdHCtJRb6/gTH29tmIH4iw1iGTDFAh4jB+EnM5nVp7b1Yt1eJ6oFmN
3rlf8fUkFVvXAxIJcuuIvAaXB0Ny0zdgNJGXJJfanKfj17nylTrPoz8tT3u5i5TJ23dOQdRA4QaP
udFstYEFYLfsxXS8L0Qu0ghkT24wrJQHw6YQ9jWGtioHa8hGXiUPuJRsVmouKpgkXAv6Ibs6fb5x
h4IaV29c+XHVpxnM1qGF50v1qlDFuuk61lz1oEA4rbSnzATzA5Bn38qjEQ7xjdAV8gxZxor18n6p
HvXXFPl2pjigsDrnAU3tVRlnB99C7jxmmoIvOI0RISy78sBIRC0XBsnGyro2WStR4JHah9s+JCac
JqYZgCsxxwd5tre8l/2YscC9v2Wcx8Ya10S6xSKqFK1zGcyeb42V/t/3mPsgXqCWIp8dsTLFD0VB
et8uVZzIbwqgGQ1zQt8ZITX4DpAa+opEiwk9qO6bUbRrnrL96Wt8oAPQ+2W5xFJ6RsGfhpPbYqKh
8XVdYNbOrhT6968h+er+NsnGNrdRXYe3Vv/9tT6TI4SZ35dnXROGNyH+ZJIaOufEWVh2SMgz6g2l
3egarB8rGhRfJmNATzxQcwz2hPrN1O11Ek7Ttto25gTIe9lN44AInlirLqWmh98md0sUhvHNwDXz
ANC73k0tUA+J7uKB/XK/EdxjpUNrbOHDu6+i0O2He66dZU2HPhthHS9R5ygO+O5TrfI1M4yfZ0rX
fhIOYhcv3t64NuMbSR6bWJp57YXVgivp86hRJckt4BMqz80yqDe9Z3R/czgit+q3WohJQzocm8Xm
KF/Jjby31+JDhJOzUah1H0fN0M9t5ir4rABpChF9l76lFq0O87T+Vzr0VAbiwH5KqJvtQMSd2iYJ
/JC7+7MJKPIwhkjV0sUCPS7GtdZY58gEn+UIdfx8bbP6PUDAPcZFaLxR0BvCafyZGCNwVH6/c5MD
86lp1tOWW+wizAudcPrbCX07K2czpFuk1lP71MCdWOeWSd00DPv0IC4dduTr7JosHlEh/EopKOP9
iL5DVSw31Jz6E2aKyFdGgnoDYEHMTrT6OWJSv/dmm9bupNmvU2c9lfOYPrgta/BEH5qr7nT9QhZT
d+aS/i43/9sBOSYsKIt0yO2tm3vwNQ21XUXqtCyT2ZVj8pXcKNOsPmShqSI0z7nb08x6SxY9umP/
J542VbW1UsbxTWbajn3XHmMHNZc8Q445hD2srUVWrjjBR2ga0/egzy51Ew0vSijiE6610cdwOH+H
R3wfdxeBSNoon+Mu57fL+fYyLpbxBHrqQTgtKAsvTFaIwJxLCVz3zcy+YZoxvkVDbEEIAMjqZAr+
UL0naxo6385adtXRe1TLMJ/fqHnYPvHc2NFk+KNehc9EJXoZ7KCaynnb4VA8oKbxEMYoYxvS1XXt
B0xxM1W9EmCtpf8oyBB/qhvh/G28Fep9PFa5fujRpdu5TaCJ563JhlI/XIXo9mV2rQ8tWsdw+C6M
CjiMXgw3s1P7/WTXyp5Ae0LHHIv/uwElJrWT5orCyz4K17pAOR5IyBvBlhqAD+QYjTcm0EZTQrpQ
UyIYzFL5y+CT1b44Rms96QOTtK5r7+5ShBnqaVKVZC2Xp5kI6m09dyZ/K9ahtP4gz+WZeJC7jnC3
mlV7Z6LinzW+iw9N6SW+zCUH6cDMiZZsntJSAqBIo6kYwle1cB7dtIp/qvq4pBWM1lXLivjTKYbD
a9qHemtsWAQRyuOQIbZWM7NcwYRRDprqJk9yU3sPlmogn6qL9KnzgvJka/1PeUgOWU67tDqwnMjo
7EgHnEPSacQdZhQ3OSbTuDHV/NS0ysV7AnLFSwHxxuNENQPKynB2aUWUKsm297G5wCsQxfGxUPE9
h6lmPX69mkXp+tFYWo8hU1ifWIH5mEziEmuWAJriAdzWncTHnJ3fEj393HhYAkoltC9yfEHSrnWv
DgB2MSONk1R7nHqgBVFmVNvA9Ixv3iKMX+44X2dk4fh5hlHU5re0KO5n6DRZVkWjnnqRo7aWjnH7
b1tW0sNW80SKlLlTHwj9aRyVqlVAcvtsTOEh7PqPeraMC2RN85LkJQdIev4NOqbbV3FLzIPb/4YP
058b4hlb21CKTaYo/dplFQWtQAdjuYQ0thqBJJqAfZjUOMYcw7iRz23e9GUzBYQnJiWP5TYmCQde
EcKZTq9xZHCe3MRtFWxz1wQGs1whxwJlNHGu58fMDJBBgqNgeRlQ6t25C5OQ6hM/reIoKzGpwYMc
k4hCiS0sm7HdUJqe1nJMJ2fFFLZZ/Uz79ocbk6qnxPw9MiIOQthhAL5E4MtdhY41xSiTe7sVAaid
leLY6ISd14Dh1hgcSLJsiMu5xgF56DLgk4YFTYGqd/f3w/UI4h0Un8CfjZda9zZyjqAkffP4NfZV
tS2W85p+kZXKsi0pF5/7X3MLeV1f1qT5qJp7k/cuzVMu1jQ7Z3O5kxXeYOKlLPk+ybvZZEVXeVSe
G0WluW+DFu4sMgX0KTRgS69+iEy8wHIjlt0UBd4aEObgfx0YbdHcT9H6cd70HXSAQR860FjTpgu8
+jFKFVoI91tmVMX0jhvm0gahTkfk6fnLXBj2Fg+l4xvLepy2QnWe6uajWxbyzbIR1byymqaE4Mf5
kUbWAKqkXaJ3Cu4ddP8RYILbPGefr+RYsoyNy1gyWMV2RIL4q2rQBDfeGB2tyoueiRGtHhCgf4hq
jJ4dq70MlkrC9TBwzySReDqrNBr6QQn5qAUoQHEVb6tlaa85rg1qJSIn4J+7EgqLxd/ZTCN9Ta/F
b9Er6YruRP/YLaRhVlPAloDs+HI3wSv+DDKATkcGYG2xyn8mq5uoLrw2mzsSfflSWWjefBpVRP8u
D2L5SCaPhsP0/X8z9XRW1Nl+xNrsXislSl8RON3hCJZdEjI4EY/mLfnaHY2/jaVodDsXVgL5F/eL
Wq37/7poCnPt1NfLL1gBfJFzyxAp0UHuSvAr+Safu/JoNP1jNyUI535yqisoo8LkTdRm5ZcuzERY
/NO7XTSrLK7nN1WxHPxJ6E6UMRZbU5vDg1BYXXqlUT8VIwUazYO8apKI/LNgickjhvzNEk+oYoLN
s4onb2Jm4C0HPMyrCpk48kec4T1fyGF4lz9h0c/qxZkxkWNReIUH/u9jE2dG9UgeYuzQzLQaui8l
pkSzzLHqy8n8EIWI3OdePUgGlzynJ3H7fx1zl0aOPCXq7XbXD+gcI3+ONWjMorpS43Cv1tKFkq/S
mCJ2nqDN+9cBEtbPHXCS09d4gdLsZE7JXsDMkLVUWUG1jOYIcZe2wlK2TVKUZVC+h70s1Ca62+3R
8RhrecGkdNpVTMZxztPyCNF7WGtZCh7dDqODpbTWcx7o2oF1C3w5Gs7PRWFbz5BOS1VUoIEY4bn9
M0G4F8Il+BnbBHcRIBMNAELVOPfONLizc5YMle/k9FFa+flvdf7Gy1zWLqv4TGcTbBd7ciorx9tU
vY/LoVF+Xf85Jk+TV/33PeS5A8qq+xuB0dmgw7mhrkW5G+e/Bpbhq9FqaxqfQ3jiszlvhElwxnJG
7xrXe02s1toNrrTxLDdxUY/ncNnIXWrfu8RCfj6iAV2ZiMiBIB7LRqBIGab6sV/uhwEquWiYbuYC
3JPDjLjCmW7tcvg/I0bl7oAzUCbG5sQMiUCj9b3+opalsXewZa5keUZWYeRmtAKsOkl3DCbvmzZM
0ak0KejlsXePo5BdQN3J/IDm+EU+PuQmxiaVWc3nkHz0/PfC+3J12W305tjqNcI0oYy3sa6mm94U
2APRVGzlmD1o0w3bAfabtGU5t5x3b9s6KGsMEHAXvf45TmRHxBET9krVyBmJiyPrqngja1DLuNbl
n+Opk8UbHNbz93+eL8cFs/wbGrlklUbqQ5tF5vMY9tpZmdDNy6q3rZgQ+jwnewAAp7+qTCzvRfOa
Hjawm3Erq+BzRd1LIeKuzZFTthXEM79vjoi1ost9z2qXuqANU1xZ5kJulT3db9WN2r5CPVYfQWaS
s/r1iko4YPNqM5JKSUVyGtbzqKnvcZZ/aIme/LH7D7XLFokHMrk8S4wfg46CIxst+6XpCsUviFW5
KApavXH2kkVpYNBPDSu06T1CEhen6x9+mZT1WmGn52aekar1mvUWeUmwJcYCU7zcJUXF9zq3Ocij
5uDAWhaufq7KwnpbtO+lqL2n3o30l57gRHkRSlVxFaH1XV6D/2k+qmXfrS18GxcvgtXoiODCUrby
+4G03EYPEMzLQbWF4J6k9VXuyQ0sP8poyxWuMZ6qpFeOX+PmKHQa0ugkarTyFrLxbbwkzVex5V3l
q5D0mXhi0fc1brWGsycbNFnJMeSh3lVbNvJNKremlxHGN8rTU8U0cNGeKFm2/0INC/WUTq56Gl2t
2sHzf69rF1DXNJj1Q6JkWCp6pasfutC7H04HmpK+HDMTDLvbEDWHP019CT7EH3TVPHZKQCEy6dX0
dH+ZLS+H3ktP8pXcWAOS5vV9PxxnvsHLSfdR0gk0pzaPwWzz487eqVp6+/IZggyOMKX48X+O3B85
5Z8+npLHibjKaM3Jck8+Vf4flys06/dx2hLQ0NTR1csA0iYznVu5WytaRFGRA5hoymNiossxZyvc
0xZZzQKQfT4PJADfry3SBtGQPu++LpMHMhUupR2JNXGqI0J0dbzJjRFRfR4gRLXLfeL/cHZeS47r
ypp+IkbQm1t5laTytm8Ybem959PPB7BWq1fvPWdOzA2LABJyJZFA5m+u/VYXHCl+OOdAEYiPIEAh
8jpVBsupTpy8ylmTuBTJs99THSo4SKgl6ETKqW6rTceCXxzLOs8gJa44VA3i+Lg0Fa2483HukS2r
1cxHXjmCUp4aUGQtzcdCHHBN6EpW6TLKBTqHA0Kor+WYjALB9wRFwD3LlooG/UnVOyCMYraclVjT
rwyGJKkH8zhImb3agZvXImMk5ZNISaZP6EfJMdmDWQU0oP+f+LQffBi20XhwAOxs7WGwdrrwY7N9
d4LUUv7ZvI7KYDmqimBXBF9Hr3M14eWmuDp4pMqwdtbc6i9/zb02r88bBiClK93ZxyJbXaUqe8BW
WzUyHe1MTr5rW6iWxWBOGdB8/9x4jXtxhZyCGVvWDdZiycqQyerSq+I18jvTYUB998F0vhlGnh80
l4qUVIzUpi9oHCnvXRL82R2FXzvMBt+v0VKNMgi//hUtu8f+K8wLf4k2Q9fYomHIN1roPMdu8QZH
57EqPaFOFFUvAfwA2W13iX5B9rVatV1ZvoENd/aT7zVYD3XFm5KF9np5jOyLU+PwbCJqFSOlwbe9
NWFaWK0Z32LXgWPEoFkv5syqFbH74qeVPkmVz1zTX/ogrN+rKCHfXQ7JvUIG9lCTED46v2drv2fb
5Zj/dMenPC3MX2J2jBjZexyQZpxLJ7nPoK0dht75nB1o0Bz9tnzSrAG/HD8Ew+j444ejYcJk6urP
BtYel1r08kdMo2at9n5wJfuioBv63o4YHQ0qQJ/BoojRkOi61cxc2aOC7t20JpgsJzbmfWga7Z3K
NmvTtEn6nExvHjCzVay18Q9UBFaAXpWvTqQEG5H1vM173TxhYthtkzIs3k23PbmND9wQsyo0qsZn
JG3KfYUXNuxl7ERi0ARAIZP4aAOzpmZXhqc4wY5EIJ1SLXLuwQTr9+NNhP8cGkheS7dePofOXJyW
PmR5+/Xc8GORo8tME12TYkA8JJHzqhF2kR2gZ6lcXCUyvwSe9kue4Ke2nIBJ+aWpqvFFnPyvY8T0
Wcz61+P85/TfMeqUbXsjDB4t3+lRVwvftXhgz4xG5XPDLgsJ7/hRtuwEllDs2PmNqcf5Mxlklg3Q
xTauP/YXAOfJxkiwaBKejIXbd0++A0lTXBFiynZPv8coNi9jEosnxzTmydbvechvgE8Zo+JkZVWy
z31SSKApzBd7bm7lpmwu/XBd4ixxl1BeuRTIlK0DtAi/qaiPkJtpXpEsW82CfZgWI3iLguRrLM5A
z36eyT45KuOQPfgfRq+PQlIH8lI4tccJ0jiaHNpH7zkkTPWoPpjRoH00xkMVq+17GCrm0Z94ZhlV
Td0bXu0ReQm9vw1SaIiyn8JNg4plrZ91HLOfW/hZg+dFKEXV2qM3YLptF11zb+m1guxgrmJtoJYf
QamhCoK/U1P0yhaZ3nnrdWV9kDVm6h3HoSbR2uMqcFf1VbaUokOgdUuYrFiLMJbZxtNsY59TI3iy
hM0e4tCJm61VJTQEDLPYF2g9/9/P/uc4N9XUk+n7a6cxij25jP/9IzUq9u0hIkXIBjZ3Db4i6wa1
tV3RNlhrpTAUV82En4WEWARh1u/l+9fD9l7pleoxHdLuHnHFb67mtmejos5pqI12hqv7TRZ4ZBEn
UO1jqBlQBkXNpxTMVgOEyU6WexBv7FYhYKs9VAWgmqaa72SZTaJV5Rno6+IWmo+NH0b356h0q5dx
WmNupx51YWGl5WkWWWPFSsaLbDsKOQAVntgudQoSovhXHbBzDi7yUPhzcCFVslYDD0Wa3/0DCe6D
ZtRUNqLmPIvFaCXXpUV86BXNPskuedDavm+xPleDjVNg5+g4QE0xaaufTI3PjDQGenuVXt5rXdhC
L6mdbwrkl17x7R/99KTn+qP8XGEPkxvz4mn5mCNLu2M71z0WPZAiyALfK12fV7ndCRoYeGlvd63B
N7EufIi0X7LwLov2Kqx/feWrdbKu7ALMbPlPEf8ag6kwHtWFd5aleoz8mo2vJvbe8vsXvXOM17mu
9S0YR/xUSy5FQ9QYFNZ15R0Y2glny+yr5iIdWsLcQeYxW1uF1dy5Q+RMz+2zVQ2oooQ+C2HTVoN9
g+ToWkoGSvFA2ZdW+bjup3AHzb87q9NcWJekryCRyvIOqghQ3tgRHIw5q1nSe8a9PAx+3d3N5vds
hKO/9KOL+prrowuPvjCXKFWsOo0CSNm1r2lj91BQ7C6qX1LzTtUHvu5GYoWHMGxKmJQI5BniIIfl
QCTg5Cocq3WJVOZe+no1na4ddAP4+ySQprKv9Hpuj5FGmUZCVcEf32eOZ51lSIRl293gIB0iJuAo
BPRcAolQp2vvlu39NNdANswhnl+r6Fi3idfs8I2djnOTb3EZ6pFsnNmotNo5gxRxrhFnPk8pXFKt
855xzBr2sBnHZiX7ZIgt4RVZ7UeHsXOeJpmk0RVHv3GNCdkPoWTtWYlxY9nDXS/SMpWOFU6sJcjE
rEfHC9fykxCfmI/Q7CIaKLvkZyX6vQrxsWvX7/i/+yPQizbp4DWeGHzqft/Mt4kvqHa8iN8t8RrG
UYlX+AANqEEBxdHuZcYmjqjPjti1azYWn/+0qAI026gQ2XmWLHe2jR6B0mX4QolmlqXtCWDJaXnn
qj9BuAj9o9TsxhztfoEtZHp/kTmYToMTEJIKOyxGop6PZ2nWOv3hEzAgxlsNjJPMz/CvQkq/r0Nh
DVRc7LCFaClPx3hONq7Rg+QTI07ZFxd5dj3IPoDHqkcaTQSpcJ53nz/yJvQ+ZOfymCiqoG7t4mEg
O/96ONn0xFOonbkOSZiermFTV9XHCPpDtNeEJ2ysqTeDrY/6URhUbPNCp9J9n6N9RT7299+BG4Fo
T59/f4+76L8hjsPr0Q+kqt0Fqd5noCSjLPc2CxCdpIBz6AOtIcvBGk8GIrvvXbzW3C5w9kAMBEBw
Jsoel1iu4LzZFFLKGsZXqOuuccG0N0Bq9OGrradfIt0Zdp3e9qd2TPoTbM3KRyouK6EHlbjGDLOG
Di76wfLselB8Cqu2Mx2uXf8tTPYBAOrBhU3xgkSSSCK98Lm0A5Bdy+b1kOdTy70h2l67JHQJ5Qb/
Nm0KqDB1jBQU+KUuMO0jkhagHHz+C7HpWWuzglBnT77lbPSW+l3r/VoMfcO5DrdupqibrBsxKUK6
TjVG+65X0/ZxNgr1Rs3nZCUHZZ+XmJBXXDfcy2Y1qe94WLnUp2evGxaMqh74W8uHZmMZao7pELoF
Mg3XhYDJMlTCL7mBM2DgludwGCoSYwoYZQM3Oz+Y/JVlO9Ze3pADFKEP1Zy8XW/U1/vxvwev/dVQ
73wKXzc95MyFIWIg2nbR8cr45I+QUrvIUWlPTpr7z9FONK9z5SgaRk9zULZfdSwyoE/COZfLL1bf
pM2C6XFUEK8MovhHPGFUW/fDeApGtg7nfoiTWws3wTUrxaNXYP+pNj7E0mj86AT81tUdA99DCBBB
47cHNW7ne8y3ZtKnofpFTPKH/qRpZKBlfnXwnfkyhgosY5EF+Z2aDd302+ijlCS75CGIxVI6mzG1
McrhNvGGTVTir0qF8pOWMlBWsSz8RuTaYNQVTCAat7g1nGYJk+8yGOIAqeD5P8KUctRuKwG49NGl
dMYHecuJx0QYmvk/ZEseElKu264UisjCrFL21bisrhxVz24+HS/NbWliH+NDUV9SyfJNxGH+lsWZ
fhPK7FCGwNJ2dklgX99nHBnKuTBR/RMfiVlP3sZXHHcj7+Ew4O6ASGA+yE9+uWHnHvQil/zrTkbI
u3ZhRuEBFI6x3OZl36CxKKwReLyuCPTWLdFG1HSqz7WWzPseuZJb8BnUs4SBuB8Dy0qm3tunlftT
3hi6fjrUlNlPsrWsA9p4/KNPLgNgf9brwWRT8VBDLIQAsTLM2sVTaLCPk80djXtt/+YWmEcLQMB/
i8DDrn+DuPJHRNMIHVGrRalLLGuiWHHPhaYejShhSSPfZj7HhyZFg/v6NssMnJLXAem89sGNCfeW
42MHI5Y+Cfe64+zG8IaV9tsw5PWLPpFhh2lOOaRr6jtqt2D8sH4gizat4GeNP6bG5Rtmt7CbMHAl
/ebaBz7S8aHlH7aECMdMNfe+y4cedF0UHVy4CYYdrIokes90BB3xsmtvan6QN3YVNDsHB1Gk+bL+
uQ/78ZThybWq4rl/rtHefpwDLFCLyG/XftqeG62d7hor8SDnq9PGNvm2BbGZPtRw3G46DXBKHqsV
TMv2IOtEyNB/RrQiovnfRSRdVqFj0P3xGN5ctlsVp7g1mItk72pxus5tOC6AZf36Tok/usmBEZdM
0GL9MDYPy2gHm3pjVsku0wvSeK1pvCkoha7jwI7OupeabybFp2wqupcJaPod2bTvMqoISm9vGR2T
eAu8temEQyJLuiLAR0Ce2r3C1x6bJzguwlsA7YxdHwluuhAbVwvF23RBifCLaF7xy1KFPNUsD4Gr
xFxfB+oOiLNF0mzjO1628QYYwmlqHB1r8AB0gyKB7JwHrBsxw4GkLARBMMPBchHJwdx8MbSuP6KR
gcq9E5RvQw7yppjS6RDmXfmmxuDitMhQb+VoaEHfnIdXeIvuXW/a750b4VOD+cFKrfAJtZXQ+2r5
+o1pZXipZsPH5KXpr0ab3zGZs97nNupYeZrtY8gGZgeQNry4uWYf3VxVD1E/DFBIjHSjwjKI8bnc
SbcsaZKlpzlXVdGH9gFrxDxoPtuDqOnJQNlnYzexzJN9vj2gJ6Hr3U5CJdoUTIreWiykHdc/z9Hs
n6dKDzbQaZU1QhF2z243U85yONNRE0d6dD2p7heU4Jy766G26mRjD1i4yD63Y2cFfiE8Ywyvna5x
qJjPpzxuEZtjfpra4arw3bnR136MKkmg9vGls8ttRVbmDtEj606eDUOd7NnFukJk7rPPK/X+po6t
H1NkrXUkpF/IZuAiMkcmelXe+N5NSKSavaUeTSHM7qEiiPDX0yd4R1SKZf1YFpaNWN/zUwjuZcvS
InWDV4y3k0XlegQxninxL1mSxsLxK9Ux56KJgzxTW/Xdz7z2EJL/a/fs0MOD2njfIqf9jGjVatoh
1cXe02uGQ8IWkgXjAMnCLiaq2YO2j8BkXpYm2vLkbYui3siYvHSae7tucdbJsM7OfYc7MAJ1Y2hn
H/mUWQgezOOpTgb7tRxR0Uya7AMS7XSYB8R8TB1DDcpP4wq6TnOYDaZOTQBpExnSemmTqeRr5OvG
k+lrH5Np6a9jPr84jY7leh+f+AEGH0ni65sEcMjFGlPnNPu5TvUGlS3VM0wPD1K7UsCSjV21GUMs
mYvWuOny2gCEBa33zGUi2QadQdlbxph6bZ9hzgx7LoUzNAEVOSTdjCB6F8+sGz+zF9d8BSnnBH0/
wNJnX32eLJTDnHiLwlZ/tFN+R/vZUSOQEgm2NWbhXJZO6BCYihOzS6AIrUqsfS7SxGPgJ2oa9Ruw
g+g26cicy+5ShTim9U6/k005KdSaem31o7uWm6fcqRTXW438T3Zk27rjnGpPKZf4p7TmgylM5FAE
QPeLXRlPE+6Qf/Q34j797/iZnfAm7b2lf0KtKM73euJD7pe73FTsgfPfB9S/xdZXHmFuQHjBbGMH
Pw25Xbt/6aCs3Phojm3kU2mtfxyceXhBobL6o1/Eh9REBHa6ueQ1m3bDNx8sxw2fSnM6yit7a3pQ
5zoH0Cg1/Df0o3v2nOwy7DJNHj5BVmjFgyLSrBRuFg4ybQSgWjEd1HTShoLWAFh2wfzJYXmw09wC
KJ/p1Te/dPxjhfbBxsmyYe8JgYM5xKd8qi1woYkDf6p004cEf8nW6KD+ia5UqyiSsfaR8SpazXpd
3qQkCs5/32NkG2E2jQRQjdqmr8Q7VW+U9RDV+i36oUguajFpacsAYKJ0wwE6LbbOY209pVY7Pvou
vyoaM8T5m0TVv+eOGVyirmjWU43DoGxeDwnF/4ts4m+LpgfYxj3KTgNEAZdPwmJrvquoJB2pybw5
Y5TyQ6nivS1gc7kS5veq57CRERjgQtG/dXanoosP5EOCRK+HOm1BbNTO12uXPMMgZ7ygvTFebCNF
xdA0lwiUQJ5C08bPrcyOrdZMHyOsuA3QYvfSdD3bTA01/ShXs1ffVN8xkbN/ULGisBGedaV50wyl
eazGuqW0GPwqgjg9ya4CS7e7dsx3swiQXbblq7s4UbJNHnYGknVDsw3GMsFVwgrWEg9bziquc/Fk
H/Goas4RIgfuysh/KIiFa7XmPLD1cI5V5HS7eWzwZUzLk0SuAyfrVrYoDiDhxhU2CG+TvIEkGhgv
taojmkfLoGK/tJB3+m6ESPWM/oTglgT8NOxmV6Man8JQ1x+nCJivm+sCVwxaDTXMY42AFsBimtHY
RRstdaMb+QMQk6zJQq3CdNEbHkKAe7NnFyc2VOfFIZisF680DM/I8mR3nczwDdoOqUiha8enJz8h
3fGnteEp4/76sVrlCETZne9lF2I/wU2QIHc4NXFF6hbUTo7zCMhpq9oOk1N+KM384SlG+xDWmn7n
cCdYyX60E9EH98P2po3t/L3pL85QVh+O+9zreFyHaTK9pwYvXYEkcoHu678gj7X0W0llHqkxoNEQ
O5uxUOvbfAQf+yovKwHiFBL9oESFwzYN+QtQELJHIiNiTfN28xSH678G8hKFpb5W64Mc0D0/OPiW
b97o6KuNQfUi6zdWug4nGnJfzAh6l9ULkpTzraYBdxGZb9t80AIXnyp+esV+MHApabRKu2+qKhVq
utnPGquHLDB/qcrwYvPNex/RW0F2Uk/vPbSaDq1hGkc8AuLbIcX2BZMO5W7M0aSyUMa4UFhtzuVQ
vbA9RJRVMUN/Mze1te2xxXuUB42sgp3E9iXLO0QyXT88uJGlJxeQHNrezNwH6BrqnfxGxqn9wNdP
JdfKd1CMyRaQN+9x1uZtMGS72uLKPzkKlsMja0stye2bHHWonW6G+QukpR+Dn9k/ROhgNtm6CBO7
+obBT3LsSYXdFlr8alVlsLRwfS1uZf8oBq06fPWpFx5lfwKMWFvZyY/aMN9qb3JIxXAwuIfCohSn
A6DFKVD5nLmBykE37bsZgJNabXQ8UzcFWjW7BY600PCcpH7FTb3aRB5LIPmPdNrpz+Z1VBb0DOz4
1v0YnPU84e3+6xuESrexAbyLatC/B3K9vO29oD5d+5vcrU/iMbypLnbVjKld31nGZRSHrC4VlE1j
ChYpHJI/+paYxskOwaR8yAF5SOQMeYosRL7OY6fcdnX/+YDRHnNyUEGhYc3fnM4yD75QOAr7BoVJ
8XOMQgdzKE+FtdK44YsaTnvZT/qeohUeXjvZRKnrJs6T+hkPgvQip9dO8LoICHhlcFEHPXQ+ptB7
8oAolXgvnxK/LE5s0QOki1wVoG/fAUVgpR6BXmW8JX1QruTpH+1lwh9jnqvqK8MoiwOSmu6do7T3
8nuZhJ17B+TtXsOE8TzGQ4Z4H2J2WVaWl2bM2QnV9dqtLOsZZ83moXRmFMKhaExVoN7YpNTWhquW
bz6KwNsWi4e9nNT90jvABfNJYphj3bPuqwQypN9T4u0m6/73WOAX9tLiEdiRaOHtUEIdbWsluUE+
3SDxoN2AArfQuR2DxzjLblPJQ6uc+Wj4QJW9bm7u3QplB3PG0+5dQfO0QVHw1p+t8T62s55LePih
mMl0L7uW/qTbN2wJLyEFtaWftxpvuNqTD0IA5LLUaMIhv9F6/4Cxl/JuzUm6jfO4OHsIol5QqC83
JsXmr5aJQG6YASVo4c15Bq+U3Yh74Hao7Q1LwTUic1FWM/Xoh+sqB1ZX/nFZBrWO4W1ZzPk3bR4+
tRPqf1u9R33JMNvy8MdWNSI3O5qnuWVjdFOOOkxQK7fORowYtabGt/ISRY0uPqvF9CYvUbKrUDVI
UORalyuZZsfVZeiacx3rBxJsxkc7Rx2Jqya4dQuvPjEbgx0Ij6+YH37IjcDv0Ar0LCrq0Wdo4/vB
bjSS8BWt+Wuo11fOeTaSn3JFhEF1sCyLHFO5hYXvHK4rJblcmmwNesqUwK7/zVgplecq8JM7yWGR
rJXaMeqtM3kFKF14LWWu3SpK6x5qXwcy5wQVUs0YMm3DxgE3Vw5Kf4P00Zdp4L8ahl3/NPl6/OQC
H8zsHpBB2D+Je+s6nSN3L5teouIsOAVfZUvOaYrmdYqn+CIneZnfIjaXxRvKmSr2MbO6JS8dXNoZ
jgtZC9w7RclVHuSAPCNtF57tLIPRNXnTyrdi/Ue/DcQ6y4wrRP96w30oTTisrgeIalaxpEtTlkXm
kKfbpAaljqvQMwyh4Pu/TjDzCGUPO43lxC0r581Ks33Z4c3O1cZ6SNwWeCBe69vBb8NvNTzersVB
waLub7GkuNEtxFU7c/wpx+VEG32sddno6R1CvUeHteGjEwzdkyakU+Xvf+ZeWGILs1LspnjrZgH5
6hArkKNFiryp3WZcAMYoeilUc9vm4JEg4cE8C/d1j0euMbTehx4u3SoyrHs1ST+7iZ4VH6M2XxuQ
QXtpxJWDvUL3TEMqIMhGZKKkCUuij3U5Ivno/zQCv0aaEq+ih4VnbnUFQDobQg42qV/cFMGFhB3O
raNzKQMACEgXrc1nt2l/IZA8fbU0nwzM+NZgpnSYqR5eigG0+n6ir+N2lJA8f57AJsGYDIuLRKnJ
JrrNxUWi1OYacTE5yt5U33Vxkm1MC/umQVe7k4On7FMWK/cVz6k8R3W3NLXEGb/IsML7ps5gYOYS
jVmRfOVf9UGFV3uOoh6rRb2LD2GtIt7ot+PBNrXxYYAPJHcU8pB6ibXRK6vc1YJfi3D0RJb3M6I2
bTYeIiK3pxKlRvYhoVM9o/ecPxgm2iSNETUX1lvxs+0iNSzEQnBYMXdNl7b7ZgZLEtrWzmXVA1Gl
785xViNf19sNWkMioVzo2i0YtvApMdkD+D7yXIsR79Qom6DGFEaORmI0UBiVHr6p4QZPcxNs58pO
7ie7yY+JT877lUp9cghTxGIMFbeCBZJaIPZHzYK2I2lLso186j/tuTc33YxKM1xwFwAkXNygVNA6
zVB2kk0JgbSwO8Jn4En2ZF6JoKWIj0W8pWELcY2XIW77X+ONLE9WUYgdaC0sXHvH0DdK3swkLLyp
3y0Y6iIZItKiosarRcp5TvPpjFug3N/mqpceSipb60hsd43WyeFlOGe5A5Z7XiefcSWp0nsZb2EW
yILFtA820rYnCsofCCwJDLFaPccVXrZeAYIWicYGD8Ypqbe5qs1ru2Ett7wEPbNnaBisUmSGER0n
GHMIAHDF2wRs4R8wBaofXERIbvvUEdA2XrfiR0tTDsowGaFk1qaGKb2vjRruvlhYjjWGFF5mGtso
8sjN/F5fyjN+RfnJ90y47Kw7lyXnMm1qjnoy21T4mgj5MT7NdgqgDc/NuDNRRKecTd8fh2JABSz3
miXkOjCNKFyt+P4bZzM1v/kZtW5ZEymsoF1gEF2kId4vBmTN38khjMLhpNPxo2GJltUSOeyJ4qkc
8DRMtn4WblrhdIzlzR0KIOZ+sKA+yH9Yi73ubVxE9/BdHNQtnXKHkqC1/OsUkJ3rLJzK45CMwf0U
YiIyTNOPUFWQWRdr+AhFf2Oj5xlizW9RDFbqG5jECaYFm/yQL8gmViki/5UHWFikcrihprgMX5MD
MrrKZnXtIjO2bA+mUKlPPbdN+bR/7BhwZWFFECF+I1+Ka66wTomxlUcU2M0rZWfaCMuhqyq22M74
HdwTm13MPTULjnJQ2a8ozgTbMW3i44AI4TYWujsSkpWmbnABc7sZqhIFBtlUlHojI1LA/q6bCe3Y
yLyVh6Hqf+WkLw7XLhVs1G0whfERauW77M8zDQ6BXQtD3+DiVll4kWeIe81bM0M46tonB0zditZl
WU67NA+ykx7179fvdJMhW4cQ3HskfggROuWQVCUnG8IMv16ld08oWybU0wuKQD7auyO7+Z824uLF
6P+MLCh56uAmL4ORW1u9MJqzqgEVbUxvxmYdTQDNmBC0cO14wYx5yEZd5rh+lYAyCSPzcU/LctQ8
IMqOq7Qr7V3+hAB+CNa36O6yIfpmmpFYqofpEaWMfiObLUidTR6U7kE2HV/54bhTdCdb+dPsWXgR
yrTI3CMM1doI82SGjvmZ0E2ai8JAX+7eMIakXldCOynT+uhGKitRRszXXajvVAEdk2wFyWiQZ8uh
snDRVqJn2X8NU3S/3hp5VUPwKppbPO23SyHjr2Ya1IfB9LJ1nzXBExeUeE3JYPqCdN5lasIG0usQ
rhxgUz9nY/yV8tN4wzi9gOiqRBR4WmePuGl7YySeiX8aTml6qWQ7e6h/pl3upUc7I3WaWPXXXp/G
4esMMB6FKNiRAl3BMvLzcG0W0USiWLZzf8JVhB3Gf4uTfXq3RUEhuMjrlC0uVlDOdS6ApbuSF6br
BUyOymbgBfoWM4jPkOtAY6Eeopl3QTUVWx+q7AYl2nzhPMuzOLpTIqe8u3ZzGfozVJmJ/ye0s9Lq
j9A2je7BgN5iijo9JL2i7gbXys/KPEw3odr63LexROjaQt9Q4u1f+n7oVjMrsm8tl/iFXORb2sqw
8xKF2/G7i7/cWz1U5rqrXdwCSAri6VDZ6xB8wTcFYY50IAlZAz7c+VHvH/VCNx/ZFLOnFhHwmb6j
kj88JV7ZHT1/RgBa74z3zqQ2IgKmGMYpHh3lLTp4+sWxuZYBJ1fOLhfNiyKARtdD1350zZSdrz3y
7I9QWF0bfMfG9bWPLNXGoSZ4H9VNues8wCqWnc9PPd6O9x4ancCZ56dBdaansrF6dp7aeCObdqmE
R521DajAsK3WRv+q6UP9KAdNsRcZU7LdssmqjQvcbH1bQv0WnU4F/pEcrB3WZG0WnAD0Yl5JwusW
CS+EnaO4RR8Y/2q4qSS9RWvWIg4iJJ6H7jAnyQ/ZvxzkLAxzivU8JyarKjW/KcBMreyCLaCre91d
xy9yA8Omf0PMGhRSYP1Kk7WlqPkvVMgRj/HnV88zdRJBtXkLTA9f91jtt0v6ayYdmfubRDhZeUPl
IswO2jb2vOmdgjyi8ThznuIumt7deJuJqMnBcn2JEt0mmZJ/RylRpfz5WL+j5h4pb/lY/zxjHYUb
P4PnqEwbN0M6dx5j87Er4niPXjKUA9GcAQs99jDVcYSdL1Hf03ImjNU0u1zhWQNbXMHDHA9cXT8G
YjgMhv5W69sbOX+ZUTSY+MCx26UoWTJj2gw9HjgLj3osQL2UPaY5yTiSw4/J9wjp9wJLd7kEBrqP
Pg1K3HI4FcOhH34Ok/GBRSlmuxNGN7FePfRYuWoI3bXQKgdKkn/VAsD7nmy7tY5/3dqvtQBsRk5l
rltHuV6QYVWsDDcjijr/rWyRaMb93NvqocYNbFjJEGAvuCjIDfvvYTmgx0WBzYeoiMhRhCqXyRMJ
4X9m4LuKEjs7c7Rqk9McoNO9nMp2KTrlWfeB66RyI89NJUyXXlvJib9GyeG/YmQzUHrIbWnykWVe
vby1oc9/GjGq4NQHP9MP/+0tiyyFmvb5Mkm+kWu+Qk4YshwdaGdCCbIMhDuT6oJKCIpjF+nhCUDU
5wF7DkaRfQjC3bW3disN31oRugTIIaEYkzkYfhqltW8EEGrdzfmrahY2KO3WeZiSiIOP2jiLxaUR
8b2NXetmCffHID8iU42mvYiPxUFtDFJXbaRv5Aw5EARKvnbE0/SV0h/8UhHGOeAWhOOB3pycvMUi
xu19pKFdowXjI3ozOwlwalG87d8jloyHZEENaNj4SVPetYlRgQmJs+81pf88LvUvA5Cr7RxnLnQE
Sqce0OJjYeirSvXiByxNDUBG2EvtPtf3yvAV+YLkzU/68tgLCxMpcaPiM+8EY7aqKHPs8sHxwdTU
mXPQp/RmLntqoZprbacowX1uxNasrLG3K2ybL6wjF35txzdxcJF94IZurISJiEgksHBNMImElk3u
IPZ1VmfVVuYO5AiN68g/Yf/MgQNICiTJDcpXveCGtuNKYnclnbqa4IsOEULkvingGePvGDksmdi2
nv/HPCRIsA43mieflN6zHTjv+lRn372pQO+9ap6znvoFGCpvXzRFsLIKEHvUvaIbMHrYwbWT+zbl
FvcdcgQ5+hgr17aGh/93RGdlL00dt1hcds3douEzwl/qe1AhrhYCYpbSP6IPUV3l/FecKvpyjNr3
odqwuQe9v8u1MjiHylicWVQ72z6plWfDgEeC/bn/08LJWzN+GqOLSqdWqc+pmDOFc3BGi6c4+4Pp
AJX2/WfYEp9zuvNfc+TzeAOek7EbvWpc4C9gVLUt+h0YfIoiQDd6FAHQzTXIddKeh/xnOCbszUTL
R2BkWsl5bObz81RgHvM7VvYvIaY/3KICevTc/qBpnf0j0a2PAiEgNDe1cNdUanXqjCHEGwCUBrVa
80OEVvk8r/w0+0VlzmtwXnb6do+y67Tlbo3dhIaSDlfF+imura+55obfStzlV8OolQ9Y7Q6nAHXG
jUzHRdo9pQHrS9wYH1Hcm+CWtOmg+gjLROKmiOtZSRoDJwUkmuLn3CN/qMTNMVAdE0oq5TfuWEjB
N5pTbeywYilqT+Zr24GFBvmNMmERoKuYThniiuAOk02ikzWfIwX9XwbazkrOwrFtPbuldQo186kx
/OhxgO53Rxof9xZU/D+GEMOeyp+6o2za5YevkycLqhxN9BSpSa4o4Uc4kNR0LaO5RLFrPOOTs5f9
aNRxHUw8NtHiwcSTuKCgVoim24e66P2TPNhu6iMKbX42qymG4dPpmGv9DqlBbUQbdxxXA698O5V+
99Rw6bhpR5zkZFOf9Z6FHF4xQaLcglnpn7SizLCgw0xHDmIXRFLOstdyUE5Kej3AUkwp/g9r57Xc
uK612ydiFXO4VZYl2Zaz+4bVkTlnPv0ZhNym26v3+veuOjcqApiA1G6JBOb8wt7VG04wetHzVRox
yLNa604qumgPvcLf+kVUPZklR5AirR5bW+2uqsm9btIvzKcX23SDK24YMY8K2zyLgVSWwIg76Fko
rlqFS38SKUT0xd9e2omt/IiyxrpyhZzhNA/x5qVeh/KNWAXFM/W6C7NNJzXZpoUme4Wb1I86iJLv
OA48+W6WPuptoWxrkztHGI7ufallfwso+qTZpS2ZScWKNrGOLSw0v5+B64KfdMBC6q0Lkz/WvgUd
2PfGC9THrsKG1Uv4QoQ8t7Z5napIf/ThEXl1uCJaV51HyOaA1VT1GZ2UH4gVdNf5VPER92O/bdZa
6DQXPVFj6FBP6Jpz2D+iqR9g9aNmIKtj+7k1zb34R8FE4SQcI4fcpjiLsDtLj/KEQrBhJ2Wyr92K
VloYzt4OTMTxp0HAHPUdAg39ss99eTv3YRb4eZahqdVCTBBhRm/iB8T+5T/OalNKOhCCqwlOSgF5
nnFpT+9RDs2Bu4V7BBzp33eZM24MB8aM3MVsGPG84sdk8dXjPAAiJJQ3PrkUNrATJKRnlEyed66U
dUdC8tloOXf4codTUuMcfRtRq3ZSkhpjmaKYFkc4WnKD0AjTYr//ECb6RViTIPlA9XZ4KQDIijBP
id5W699Xs6bVRHMKy8GbL0bgxSdX5wwfiwokD4xnk4LRprcQ0QKPx1FA8icbXtu7UbAveHTVeCn6
jaitDgOCQsvIZ5df14OyUoc824vRnn9MgVrlnTn0+tl0e2AxLKaG1F0hfXlr0cxH6uGSXboH0fTa
X3jWFuBX+ECuZ6wQQTMXZYga8+gl4Qtqakg76OXTgLDaNaLcNVKBRfBS9ojXpm02bJGTCF5UO3pV
JL29tVKbelEe7UV3rRTDPulxchGTCq+HS5i7/UGM/rm2HGZs2af3rBLj49rI7L82Vt3eRnXW/W1t
dfoE7TjxFN/XbtIXuSPHpmnH0dJ8FFp4keX67UrLuY9YmiREzPzrpE/xbBSBiGC4q1iLEPabohFY
ZUTM7u242gdNc4Z5G1zrSt0oKzEFTtBC6nz92OmFsUPI9SlA9ROZTymmfIhcUiuXBt5CdZ7upCzn
9O/WykrEGI5hn9RjgxF7ctAU+xXPLOQepuniJXq/0kczXpF5SRO936ST9JJvs3dpLf9s6Z1y1mPp
ntMzukh+hUxCjkuSgHRSW/sUJSaLKBl1e3RQLX0Zc8+6sovyR9oZ4dfpIv99oZMqED3iYvSbH+JC
+X0xBf9PMf/XW4gFQZee+JuyRZTQwpK6fNixAehfsrTfxWkdPDTJVIFSgnwh+kWYqyE0YLJ5euHh
svPdOHwAp/aPMGdaTYTJbfMhrGglDk0+stLzau9vOgyo1fd/rmY7cr0Wb2pQ5lrlEvbFfoARWTTA
bxCFLNE09Fo6ijJXzO3lMirkFuZRIeQwSOb/17niY4g3EitTF5eO8/vOH3J+XzHavX+MIajbLbxC
axkZNpgJxzkZYaffyJKp34irsMILxY30HqOWaaBtAmtROKq8SMe634pAVXRWZbGKzbI6zZP/20Wn
d/OyWL+ZF67TCCNb8Z7vC1/6/pdFxfwYYN3l035YVAFJLFv+x0/raygOeJp0+RNcYj//89//LmJR
25T7rfjg87/53xb+8P6payZrrVkJAfzWj56bPJSxLUR+T7Lx0CXb6W9FEzIcgI+kxLmym+T48to9
5wH1kUmJT0Rkqv9hOnaf/5huF+nH6ZWZLcVi79NxIBkXeVjJJ68hiWlOIOdI+5qMQ/CdKinHWBSp
0Yy0oRNi4LjN3Ta69yg7/yU0Mqu30N6EjyNCB6X4GXXdUreC+FHLdH0dj1A/8GK1DwD/gJ/iVvcw
Trm3shw6TiSLmpv9zww9KHqSZFuzPVooU1ljnF60vHWXaqdjLjbVQYyyRaMINUAdp9d7ESb6Lc/A
ZkdSKZm22LU0qLIexNX8ouGBQM3RfguZBz4Fi6Zra/kyscACUgXuTpFbwnjwnG8oDFcIo/xuhsC5
M/CrFn5/rTSuMyoKaIjEIIaCdJjsILsrNo/GvYuSGFA5HLj1ScwNAcn4jqQ8ZORfaCSGD1CA64dS
ehLHbtHIpSdxIM9Qqf1zJBo+hH2eI9AAfP/+OUdsNHVdqx7k6lksbaaevXEkC9374el/mfjXz4Q/
mLr0e5w8ZbnJluLphGGBtETWX78SzzDEPNmQtc/A0JKjYw98Oye2gp/rH6MU5QSntn3m+PIWJY/l
t7geU1BwcoCAZa/sHdk17sPOfaGg5H9rZCBbo9bZKJ1CZh9GxPuE+G2Y/exlO/vSTxPhYyr7CvGD
e9u3X8Q4SJaPE0OvQA9nWrFNf4mJHSjYTaA9VaPRXlWRi5k52krgZhSIVQaPzN59Et9gKXB+1LkX
PVEiKNaq3UUnTktYdP5lTtE/CWuK9zntNKf20+jUF1lysGpt3KjZrtIldcOmo8BNyDYObdLqk3wC
cu4lvzGfqtprLCPlAgXFWzjlIs8zd/o+veToCbxgM68vW7lJztoYRtsxwgdZSybxVbC8/j0mn856
1CdfyL6PbiqrVyiCd+H3XN8LJJcUxOEyCPvhlm2/s2/Qld0k2Ds9mrnzIiIUQ73JNJCaefNVSgft
NpqYbmOOIRtWABRvaYn+zM8wJhh5rOZyzTZdwmdyo8eKuxTD4sWUNar3iXQuRUgYPvcmxt6AIsKT
VmXmvmg9eUepY7g2HD1e21ZYPVQDtjg+qL2vCA+dsnI6n0Wc43Vd/pVnw5PVRuHrMCjlMgbZf+dp
/G/WiY1ZSdOWG/HbFi+pmfcIzfJTt7JvRpDWxxwFtr3MBmLhkZSo74cB1X/nRmpJ5X1DnjRDpR6O
5kLo2oZhsw0UezxYgumLGl6+sZpQwgdz1K8pKysotQbeISwBRw5N/Vh6QCQjS+13IYpm95qt/EQg
I7v1omhYZmq7hNpKee/Pq0wfUADyogbP2Onqz1G2i/RxiHwb/TMukytuTzZ+qdOsz7E+s0Ix/881
P7/jf4rz8mNieXLxDYB1DNFFl+94miOyV3U96sY0TSNpbvoMn/sYO9ClW4ztOmBPve6qiDZeaduK
Q+CNCO4KD80umcRiWUTKHUJdyVZDaHWdU2NBGPEryT1nnUVau/cTP39UR+MEw6b6atgRAvPIVp1M
+Ii3+D01CzEQJ9xsh95szim+qMfcxPpcrCRZ+R4UeIUeeW7s6kJvN1VsaV90fVUXgPjQjCm2vckz
BxLfIxlYJBTi4oeAxKe+Ym2zxBjXgjFiVp4/ne/io8DPT5MqEFOZT1UP2aiR3djlystL+NEhfb3o
88CyfhiNrIq6ja2As1P7tVzaFZAfcOs4EuzH0TXvDYMiNmxkFGcqt7jHmwxjnOJnakbmd8WTTkVR
cYcvdH5irQZKYQDiGsYOWwlPxlMqPPRaDgrENZ0lfpDltTF6YPZJYK0bUytec93fpklofR9VCcqE
lY931ohqMecoZRsqZfGAl/dPYwzdW8tPkDkOYXWoqvGt8kryzk5pP7ieGq+7osqvVdmL96otefvO
7BtOpmawNlI1eDRyDRtZ/iTfpdHFrrOjoj2tVMXp+Cb+HmDAgapaFS1VrTVJVPX+deYP6GDqvfnV
4Ohrc8t8okre7Iyxxw7Rq6wXn3KUvnOSk4Dedn2uPTjmSagFiwYwNjEyIqg2jXwIS04CoNu/jfwx
R4WMCUOMO2LUo42SG82aUov6Slp9JdgZXVn4ywILz9v/O2IMsvQAsr70a4SjFvjDYhaSYhjtYZXZ
8TdBEGNjs/TLABdiE3XwmpRUr4EyJv0lIi66g1z4+XOBmf2GFFvDjq1X7iRNit8iMvNcp7n9iP14
s41qsqZKqbv3tpd+v7xJM77W/tg9KBRzdxUgxS3C6NbSmNiDgPxuE83y7zwrrs611j1Qu81fZAUp
MZITPE2npgJfb9GlkXOd2L7xUJLgFf2ZWlj7TlJqGCRG/oJqASUk9mhHMeq8ZOj5vTQKYJBCxiXe
t53spTGEXF3d78Uc6GQbtZOKB46J+Y1koymMrXXymCm9DmkyQzb7zFN0neFhif8pV6PaceWn5oe+
MKqwY8+RipsLdfhe56skG7hVvJfGROFLNM0+849N86BATToW6kgSL00emj6HsDJ1AWauqbtMl3PI
3BRXtoSTdQOvbfVpIJazDm11TLYxuoUXkhZ5f0DEuj9UkdcfDBu24aUzKJNloaj2XgzMIWLGJU6M
WGLKPD6Hgxy1kXTwutWHtcWlE0fOAsXFYRUUinHgpmIcxNX8MvdFfvhI4pY6olGm5eJvIXNfVbm/
Y2rDu8wb+v5HDX/zpcSSq8DX8EsWJ/JNrp9DqQdfk2v6PkUK8wLTGpsEA/oowR8MiNdcyhVXom+K
MEFdHUU9V/SLlzfvgN+j88DnsrFz+8baNFwt3pMT0i5K97hcYslT2/Jq7mvgD0F6l76q74L4YrBS
Nk4vRRdlfdEDXyjihlzV+7GdBITJ3G4qGxVraFJtvKWkVSwu7WDws2vFKrPr/n1E9MFG9xRcCtXs
WswJdewnL50+LN912KCxjrvMjVs1/ottdeFarpG66Jumw40tgjwMhunZcI1bgVqH73uDgNJbaB11
OHP4JLQtOKJ/CS0VyVxy1oU3OxmahGpX3Ri+YSytELf4Wej5ou9MyotcAQNz8KcBsUCcheOyaocI
8X3QigLn0wENW44duFu4gSATRecMVzTUql+aXgGQ8i8AR9E3rzCvKuBCnTX0B86IKz2Pm23aAzxV
bDO9g+eT3kXQbvFvk0yeZUl2Z0dteleO3yrTc25Fo+gc46pIsLSwDBV5fZXiOtB53153eSNFSyr5
92aidUexXAC48xo63Ea0xALzu8bA3ddFC+l8VvAX0v5z08kmjJ+jh8tZ2l+MVqhQJonbXPlO6cC2
FYz1sjW+470R72tPMxdOGisboe3bYO9y0fw1vErfIquUL2bRX3F1iWtOhtxFl9C5WwfbuqA8JR52
PSDVZTQoGGlPxmai6ZR1tRcPSb0b30bnZjAFV6ls7C112vq5JRYofv8T3NO3WKujlyCxlOUwJvrZ
UeoJt0o6wC3t+kp18QL2sRpEk8rU8UVr8kdcDrvFOPTZt6HEYFOBSbzIS8oGcYCfj4Cyt8ACrKp9
iMe8WatNgpRI5bWA1ik+QNOnRjWNKvDgbhup5KfL4GUCSfHGrYbLdKXwOgqUMDkT309uVQkuTZEW
KDmbPTS+DGfLMnV34HLGpWgCj1NOqqG8ilaD1fd9bZPJINKLFOUh01r0jGX15hIdAZ9N3Xa4CqZB
tfGLdVn1+jqgIiAkFAxcEpa5VZdXooklxFmTHe+MUVDyGFojzzF0F4o2HE9NRuWk78bsOcVReuuM
frtueX4cta78lfpAqMSLltn1vk84NraoDMz98XuE6BOjCJdiqym77rocC+5L7zPEwKfmPA0QHcl5
GP2rT3EiZH4jywR5s0h65dWFCrCdP8v85vOiYqlLswJdklbIdE8f+d/fwpj+tQ1MNiRNG/zsQINU
Umk+JENqLhttUHZtJRkkVuRyo2J/s5Zhrz54gaTuU+4FS9GEq2+fJNV8ES3cGc27qJUXYmY9TZc9
UPSeXZxFgOS6IJZ0czgGo4F+YM5fo5CG8gRkfY1hH0aLQ+LfNtNLBOBqNeq+shJNMSBC1LHd6DZY
vXmCr0C9ptQKuW1a5PLSI4NW1mmNCUqY7kSfWCn7/Yaq5a/bi4tBH9VHRKaC5aVc6tiYsVFV6teX
du7wFGJf7ezm+mklK0cQ4QiaTdVUMgvJGRmBS3wqoTdXhOq9KM6KAK9CP480PTKlhipdQzFacjYu
jwLYim7yJOlN9uOqLuyLeLcYVesW7URxeYkRl++BAhpbismXgQlM60X4a1ijp6/aXg/zDagDlBtq
70rTPExzq9wbDo0+BvlGXALdHQ6+pECiR3yMhBqCpBuontvMtqF3DRL3BBRXDBOL+QwhkyJcZNBq
A4RKgLC3NfqYc1+PcOM8Ol/9N3HtX+ZO63UeCAxhkexFKmqrHNu8PFNeP11lVaS+9rKeLMZC/cdo
P/WN0+i/x4lREhZvcZ/eY37fz3EBGmwZQvxTrlLogPRGvcLWIKDOTr4S7/VoBasb7cqpWaUV7J/G
wtzeb5JyOQVbqeqfharIHCyWg6L8FixG1foLG67mNlf0vYqv91NYdv01zI3vuT1UTwHedwfZHNAk
mgYDXPD2smLHkD0Zjc3IoiSvWGsxmjoGtn2JiRjAFNz044QJ8PMrtpTlUxpKIDzl3uO2PY2G9Z2O
Ju+taHVVCsXb6O99x6ofweuI3iytzbOLak4z2A48WqRsJK0MNlIaNEcKtMkBYzMckihU3slBxplG
q7Uv6OwcLK3Tf2lNu07Rpv0GiR5rJ/JO97rRBOvKu5vE8rAw99JjqqBBMrVUCREV8AXwj0U7HNSa
iu4Qri/NSUFFXHW9ZF1Vgba9ZJc8qRtW9dAhGNcpMPfQjsZTr7nWgxGZzhFdx2Bp+9q9Y0UmCDWl
8DekD9iGir2WK42/Ellxrtjr1AvOmdFBOJAYcpZtym4s16Lp1VKLVWj3a8RpA0qTcVASN78X3iXj
cGNC0P5qOmwdgiI3H8NE61eVoxk3fl7r8D0V40rKGu9o+GD1a1XPoGUV9rLOrP65iN2fHfK5Pyov
W9rOZM2gWN3WzWvzoevYUtv2AO9myPYij+LE6i0Ctv0Z5dL8fkzVnd8gTzDadgfNAdisyMWISSnO
xFEJ7LZc+kWMc3tewfCuVevUDJ59mpuZXSzcyKyPYyHpI7hG4orQ89aRoXXL0k+7dZTJ9gLDsvLo
evIPLfBw7utHTO9dzsNHU1wOpppjnBwX69jic5S9dQLgw7tNV1npteP0B+ZZ43gVdGo6TTnmgeNX
0ModvriIJ1hL1za/mHXRX/nV6J4zKifXXaWDtiqks+jyW8fajVAnFronuWcxYMWNs1K9ivP21Cde
8sIsFpELDK6nrhNOhomrpAjLGw/p7WUi8y0vBxKZXv6zwqN20Zit+ahEWG0XRR1da2hF7sPK4ADn
k59d+fZYvNi59WjYdvqrLQG/76UQyiYqgyP6FXJPPhUtsdzALk8xQv9cuSGWVGQTkJ4CWAxabA61
Yk/iZxpKuyRqfbxIf4eyqibZ8UOgj8MiytxuE2T4MbV9mchQ7IIlSiT3JhZtGJjI5VotlOFUU2NB
6qwxtoBmNZ66kbF0XVK9kF7P8Kj0XxLCw24g1T/iiZISpXmxrQqlWeFPVnCOx5XWKu0SEiyW9yJ9
kyjmnWzxr50jPGRWPkQYun1X85/1mHYqWzd8QbYfeEJUBeB7cEpE9xHfBtLCz6liaUgQFdKq9mM8
ofrEeGjagN/VpPGITKp24utxTCb9R9FVaZKyQkJ96SuOt4YS2d9pWTnc+ZJE2sEyTqILdGVzsLX6
B1/ELEHTCnUn03aqrYgVIaiwKzWPddHwwqHYaSoa/6IpXiRwqyg0YiwvJjltGd5Y2DLMEWkJZ1Uv
Qv/yOdTGfg4ngASw0hY0sBlfG4pUXFewE5etEQTfPFfay2hDPEGDMLdZa6hbHn3ec2wDaZ0CxMzO
BRxcy/3C4Rf/r6qp6BYZy9F0i5WIEy8fxFdJq2pHNd+6tSltwG3iTJwGH5xGc7xsEArMmishU10h
0LWDACkvBaOowk/nLoRvkXgUgFpgfCg5IaOCtAsAfZzJt+rUzHEnXbvcT7ilIasyjwrtADGKig3p
2vdg0YySKtuSDMWS185OtjyqP6aLFLStuPC8xLtPI5Pc2yLgwGEaq6wZ7SdNN6mtY/ZwGu2gPILS
CddtUIWvFXiIToJd34e4p1sKtc9adbUtKBRzl5dpdGe2mN2JEE6leLSP1kOqsrfRNNVeBdQenjXH
0laDZww70RxqyDwNRMyTaDp6vea+K99nqlrcO3rF/5IiPY14P55CfN8XounqbbUTS5Yaf943HdtA
s7ujCWEBLKDcnM04qQ9JZ+Pc2KAqL6lgYVXpi4HMyDrspIBMZpHe65rzLUeQ4SXGrwFt6+YlxNWe
UpNc33bTS2OUSDDa+WHu19MyZe8cqlAriBUvbR/YN1G2mXvEVR+HyCUWcDzngZiSyJU65i9pow4r
/tj1UvUUa0wXcalgf1J6wPnxaMfKw9eDbYaUdzdswKUaC6EEjFDKcPCs7FG0BiWszn92lZONjNSN
lyjR+nOiGpJmX75PkiYnwiHv5eskfHO0RlbvLh1Udy9EZmfNWdsZ3VWRIBEkBqosx9kvNoHTxZb/
OThPTPU6Gb+GPgl3TT5cBAHEwwyAXJms2JJGSNVsIrv7haeaeVBtxziU01VVglhdfLgUQ0HXmQeX
6uAu06uT6PIkIKNGx27Gj2TsfYMm2aMOgHBMSNMzedTIT2T1zXvRMdaNhyYltnRdn7DxwLut91d6
mWcLHZvVQ8ThHVWIP66wtn7rA2Dzj9F5hufGSDbKA+jcv8R1+W1b6gGlRwL+PVS84Rz36eOIN/Q0
4wVhg/4qcyvpJF4KB/kiRaoH7FeBlcwDl6bfs2OMMgCW7zM+xfE4xeNSPc3dGI1byxKnM+4QRRlK
wAvygkLtUBzEVeiNOZ6HU/tyOY9jhlAvtdDQLnPEgB2TIF6IS/EyqIG9CzJlV4+jc5O3enkNk2Hh
w9FM1jGuh5sh6PBmnuzwRIi48nvEPpFg1XbzQBU1l7nttNLcLxbJrTJdfhpI2hJs1LSIGBCrF21M
1gJFa2uUXwsLq8QwqfJdVPr5WhgpjpGULaswkA9CmM4xkpUvxeaDpsOg/8skEeVawF/49f7HSZ5R
6ufctH9SR8GmwHZQL6Ga02NB/iWEXbFyTKs4qXKvHUt0bfjl+cqr1jsbeWzCH37JjaMN8AFQEAff
RbKFoDh8jrtci0CSKlaFTkgy7psOy5ZuukWWVaLfpOi4L3p1nGSM2lPjmfGTrOYuMHBH3Rp1OzwZ
jnkQAbWX+Ms4CZqbwh/Mo6xmCZvsqPiGXNEi5U2/UGaX1gMUl73S9d49t8ufYqYxUQmNYpTv6jbD
ubWvDfSro/aLjmyPiCDZVaJ1ySBMb3SCMv8h7I2LA0aqBP1OUbF+KSYQ3ajitqXacLDMTvYfmkjf
iX4RNmj4WBkTVE+2FVB3De4zrml5YrVPYULSWJlW+zNMjZMXNqeYQnN6uYkGhOXkom9XOIlBvxBJ
5blTJJVFLnoe0AC0I+ZHznpOUjshJtJJARlel1G95acybDOj1LZF7JvPQaOtSfePXyUX9aYGwtZR
lqT8bPhJtvCrQf5KFQhBggyF3EbV0TAGEbcSM4YGd3d+ky8UJwvUba4Cy3BRMDHVR0gVzqUpZLzm
5kUZSuPU5RiOe9HC7quwumq7+wp3r0UT2smtGQ/p7RihZw2m+zGKy+Fq7tdwSdyJWP5b0Y/r/4i7
9DWq9hbTJcUAhUwL1m5vgLuXoeJkPHuOczPEdE80ncDiSTu9RH1SnflyL/W4TG4gUltnNuzGPh+g
SBlxA0srJnO8MZy0WHl13ITLMQMyiPNDvr20pUL9KnX4YSIeYZ3ZcFnnBAvevvD9W7EgbPPiGtmk
rRhTuBOtM69wt5lSb+UsH39NF31sXC7a3xf/HBI9cqutx74LPrivJ36f7TnXfRVfiFG4Ibz3iW8P
hqK4d/MeH+JEcFdbfIWc7L/oB5oC5MOxykvxQtQeAtWdHsXKrahJXI7forQRQ6zYu+p4a7aUuBfl
pNMwSn238dpMWbZdMixkC0Oj2PDjRz/MUWYDxi4MkUvkYi6GyKYqr3vfvTKvxHmlwKpy1ZqWfHIb
pT5hSMLRNGj87+Ue+bt68fbwyGAh7EIAPNnCCZLkAPRnqkwGNTokU6cXtclBvGDp/HYlmh+GP0yf
w03FHzd6BSTOH6QTCtU8xLCDlE6jQ9rFS3NpI0ZsE0uDlTWJwHoJnAURcwkX45mrKScq56Jx6dHs
hYcgyq2LQhWSOta1ICD4AFEPptF8nzkJJerNK/5WzUZEjF6fX9lNcq3maCShl49uxVTGQAXtd3Mi
vyXB+NYUaLu5KRByH4Lf56aT4ZSc6ilqp0FMphPqUFzAaMyzcYhXSuBmWATwG9zghacuooLSTw0m
zdzrQ5ofKQRHQOJHz9kgYfHt0lSnEfSdYnOP7huaA266tezC2gReYDxao0sFCAxGojaPbWlbj6Hj
mxvQRNoe7nd8DvjfW4QTniOF3+iAIvjq1RU6OLWSnBToiygy9f3KQ9f4S91XS3rM7/lQ41rvKum5
6BJ1b2u9tRlzo993NZSQokm/mCQOfph1tutM13wtJcQpLMhOaI3K+aFqSIUhnOk8vocCdLqENrr+
91DNzS+r+sZbaDWFNp38tmpu9h9WjUlVcQYB6ZCN/dFCzGfHDuAOUVUnXQVTnxgQL72c90dUW/tj
YmprpephykxdqhdBr/x8OUST62WQ9Csx+W9rXSbanFp32OEsUbfDdr5dDLYXT0aD2mOMvwlHxiY6
tpNr8TwqDI7FaN5o0ZFDxFtw7+bhqrVQu5t+aBLIR4BjsZ4c3OnXKDpTvesXVs4hcO6LxI9TDIsX
MfJp3ocY8PLtAj97v9nbuapt8wk2FUGg2dpJyeax0eW7y4sOWM+sx6No4QUhHSot+nIBZQ0tEMBG
VYatGEU5P7tDZFIsJnriNEHItEikJeIdcgICMX4s/1ytYLULpGteTSyQNwPE9HAZCvxXxsF6U9tn
O+rKbZkV9W1col0RBHb/NGhwcx2/0L6HRb2uRRHQ9M2VaRTeD8XFiLXMVeNJ9rMYcXZZvk1TK9ka
kdwecs3JD5QJym1tmTA/+gwDQ44aN+KliAcL59k2Xc99Xm75N5kj2VszRDz50wDfJpX7K8fo90XE
BNFUnPjeN013L1qivx78XQak5iqJzLMPLaVaNoW3UwPAPX2BGMhYxzqnIKfYwUYOHhxVCvejZeZL
Mdq4VnFWx5oDexk+BNIQPLiD9JIEZgYwlPhw4MNjdFZuxGBj2P1BzfncUaNXGKH5ADSb9v4yCHoZ
jo8rwzdlaqOr3lY1qTiLptWiIIxC31m0Sj94jSbh9oCK1caN4/E8kHdYIY6Ltjgp44WJSMIX9soP
aPCMPy3FWQJTglOU+MFCiTv3V9yUN3meqF/HQi8WGYI4TzimqeDP3eGOvWe/duRSu8aCw0TOHJW9
0h7Hq4599q5zXOvkTe8canCc2sjnfChR5NTa3LpGMl3fFpreYGhHyldvAU3qtaGfkkwPN9i+t+fW
D+OVXTXKYx1F6O3bTfHFysZHrxqbn26eIsPr8Vnr/kfkSIG3kGT9elBy8yv6qGxs1Mh/DsE9LPNQ
Ue/EO2cJiFdJSdRVQ25MW+XszJHw4AEpV82hrB3/1mgpHktd5FIw17xXPchMMjNw1NO8boHvjzsD
p+TXRMpkdGAytFamsBRpMFk2iru2TJsb6MFsMqd+MFrWKlFDeW9Ns3qDb7ViPtcTqU1TfPBKcaMt
BW9tyBC8GpROPWS+mb6YuAxPNDfLabOD0ubaUpDgRFQLERE6Upq9GBj4vkdRM9OWgs02R4m17OTC
oANbmIGfJwo9SnnrN33MdxI4SFrIxjILDf5vpu22eGmnXZM5kK2bB0SwN82YBwaxFROd+V+WCWEH
H+Dz34rThGlE1qKz8MYAShg9ZciJiH63Ma19ZbodquFYhiDqWGPY67UPusN51dGSOxjF7UOX+JBd
ZVk5iEFLBTzq2YayEVAAlNraPVqXSFRMU0s9qW90Mz2JQS+TpB0KOcqS7Z11yXulutts3dIa1yIN
1sfc1GNXGfaiWUrqz6KNjGvR0uJsIVV+wkZOts4jhF2RYOuKxj/mvo7kWmZS3S8sg+1XWvvFoxI+
ulTfvEXnDzc1inVfFLyjl3VVKncKxIFNpefdUUEK8AplXnnLP7C+1eoxXJVsD5611vthJUn6YpHe
wiGHTBIa7kuSOWPVLmxVrldtCCPK9IZgIWVOgwpekGwoL2VHCwGgAwlba1PiRXE34r5DBS2XEOXN
rxxV139ZaoikoV1/Y1Fj4TS5tLZGU4YbndubJCetLU4sFCWwmeizZFdUoX4UpxMxIOIsFHcucZk4
vAxjuvNVA07fdIoR556yx/g79e193WJIIlTGLCFCVvJQ2Py1sylDe3EJEvFzZFfyBXGktL5KIQTe
NGgW/ml7oWaINyCeSnZ3ssLQkJS7CsPuNcA+dWe3HO2aQkMusAyD+3Ecjm3g5Neiq1S0twhfn4Qx
gkI+VvrwNqr5jrdrVVM/WH5g4N4UKU9Jk7W70tBI7eea/JQOhbwOcKvZitHGJ59uaXp7JUaTIP+F
OkR9LQZzPG+8UPPutQhZ3UD6eVkhqxLOGNn9paXwEEdLgneTqcdZJRbtyIG0V5KTxEuRxp6bIo1t
KbybGBVp7A9NkeT+y9wk5Pcnktwfgn2ZrfW0VDSNijdKsfHe+nwUK/HNQypRnhDVuQQXgTX43Wgn
SnpKmHyNKsu5keUieLRKdh2Txr7t5Bz9/NDbACrSn9vQOgCI7Si69Pmd3E/eTb327AY5Lluena4M
aj/Plm1FCPPr7r4ugytsTaEaytreMo3qDlZ4fRenfrhxx0iBu0qfeDF171UOZOcgWrJhIrDMpDjl
R5hmza1ku8OXh1qN+y++1CF0qGnldkjiw2hm+KfjGIK6VW08mHgBLQqjd37yNELtbIi7dGHk/4+y
89qRG1nW9RMRoDe35W1bqWVuCI1GQ+89n/58jOql6qUzB2dvDEAwIzNZ1SMWmRnxm8D5FMGx2yb5
nF5Qt04ui5qhO82PU+p026wEojKIJZ60yxCJoNumtIz9dJ+kYbm27fwZJ/LuQUQOhwIj5KnlWSxN
K/baY+4p6VpE9nJsPZ99W9+WMW94lBbL58RbqMcmppvub4fLu9flvAAtNAFnBLOhbV3LQdHqHpRT
8likiuU0Z2V4G3S/hqPiI2BioI14Z7Ed49L4ovNgXPuFOp+lGaXFBkkh69NQokCu9uU3K0rML65q
lAcv8A7T5L5SlTzFC09ErI3kLJqnfRh39fUez1SAJ55R1x9ckUpT9Xd+rcBZW+bLAUaFeenj4uRm
WLGF8ZLCWfQrqeiYGye0jZ2IypkdUp3N5P3MXBeuFtpzWIFAS5TS0H2sTFVnCnbLWOmUUIiiXODa
xqNnVNPTDduRTK13kSSCmXn2fp6bZnX7Jw5t7b0t3Z0BhA9Vpr9FNR6aWbqlOlPdNL9TBwLvqrbj
15rX/6nRHZphlkYXDVs1mVFFlvdYFzWEu8asD/3X2ssVGD6D/0yBRTvz5vk6FK7/DGrMf+6R19zB
fbXWEpOxgINQ4yzsfC8xOaC39znw2hDBAi40harx7H8PA8R3b5LraMok67Cr+EeptYEFAWfF5A77
eDlDneb9TGL3XrA8MWKUiXP2WzZezVy3WzL+zlONjcGTg0sEde1eZ0FPjJo6HZUaXYOqOEoIEZBW
4cWFR3enqw+3EctYo4Rp51pzc7zHSrMeMQvnaYyxH86qkKHj+poZVoXJg1ojl7C0KZ7pp56N7IeY
jKlkTBXEn1wdxUuJ1VXRjKvbyKBwzc39upaB63aFFJLasTU2lVR59EZ2jO1QZT99DPmSTrW+lXmG
89S/jFAG7ESGyL6NaFTugJBF53PXxd+8SFfeKhvPNi/OkeGG1XSa9AA4vN4Vr5UBzdUrMIzwkBfJ
JudXVens04bjSitN92ZJIErxRs3SU6ldeDhyX0nQU2NtZVnWDCEM+Xm5p6TjNvt2y91nSr+MvM9u
dLdHeMiv3/Qg21TIKn1JNTc6Nj6Gw50XL/JQIlvKNqaErhciatMCWN1MsZlfwFeTMUYjctXkFXKm
EvzQL+OxmyKlUgV709aHowy5jW4sIPGJFYKmdNqzHMwRPstqtmOzXEkgUxFVto3FxFqCtgy4Dbud
B8XUns0h6c4f+2RyxDakLPTg+HF8VHSonIESac9DzcZ3UTnaCGQ7AZaDQjrSXg54bgF1S1xA3E2v
7jMgLec/4jJCM9EMWmZK5316O2KNoVje34HXaWcjwURKzv6tKTGldCjlymmZeN4mDrlBZJ6SDjgM
Tf4Tb97+PPI2ObdA8m5nEmuWjnvvv8U03cFqoxh3f4xV0TnRyWGNlU2GWG0PyQyqmrVl/tiZg3HQ
WTVeLLd3L6gTFv6ubEEsZbh8ra3WClG+tIfpiOOmRSYgn6JfmavGiO/pX4VOybtujZVd9tOaFywY
P6YXAN2wGM15ONX17F7horkbbC1yfkdmvik9K36ZW+yH/LlSd3PDinxdFsGL0hgzXyHF/BCDk8eq
hGu6jJWDFgz2AbyytZImDszuJuwB96NwyTN4rB9BYhifK2t4ZXNeP+rLomfpk5b0wbD80PrdJyOX
eWblXPt+TAFgGsP1zlm48xsQhfkVzOoIr4YRcrjr1UlzGdHW8PBJKvq7RHeDY+o0Dzx+9M+1qmKc
E9QP9ZJ0iuYyf/rdVyZOfMEeANoFSVpLx5G4U52C6l6L+qoEcydXrnqdlPuRvCUsGZr3Dkvyuiou
bFaTo2FP5y0kp00UsKM+in7ToG/KyGp/dPM4bUPbqU8e1h0vyqD+kn4vWwSeg9x+DmBunvEkjLbl
ANkHFwtz7aBCeB5dF03xuHmUA9aRzaPE2Z6cb8pc0vE7JiPuEyoFThYSJxikINiaY3z6tdLQ5fEq
u+UGpek49jGJVGBsQaY9lehuDCHGhq0a6HsnHj2UoRmF2veybeq4xfQYYrT6nUwawiR5q5/l0jby
3Idu7OaNtRRIi944AwIxz5Xp4SyxhDz0u06u7iNkQ0gO3VIfrQO1x/NIoZT/eywZZHVtss1egWIt
tnGgAMGMosWSrLW+zZnxKUut6Z+6emNDR/mumq0D61TrryHMqOm2U/s2DsGSCnPdJ8PkNTEUfXYp
mrA+lQ7QH4qw2oNcu+yjaD3ZYT4+j07YPiKz6R8CDGa2A0/E72TM11RVtS/cI/6hVBy2ero1fleI
x0WdXJFm+9q1GF01y0HO5OD0yqpLXeUkBlgSGs1ORXGUythUq+lO/voQIXKPVdxV/nj5f1f61XCM
ouGnhPATUlGdsFJtXSaRspWgHExrGld2lH02gAI+1k2wcZ00vUaLlrKEsEoAiDb5BxQqTWfTW8MT
xE82BGw9HaDB0bBXNFB/pGxr3BV30ThYmBSrZGmydvjmUavCX/IruiDRqTF9NKczpf/WGOHf2jgo
T6pao1pRd6zul+EoZaYbZwqiM4rs5pttT2u0s4dv5G/M/Yx+006mF2Fz0mu1+2RWinGBRFWtZToy
tjzTsP+6Fp0Sveo+xrPLZeVLKbk7o51u69xiWIMtWstrXNHw5loUnOQAs3TGPvJFTJXGOFcOSZTg
ovB7wL9Nmp3bJBnlxwqOHm7+Pkku5Dgz5eaeFb3uxV8UHB3PTdxXLyzifqVF1vzoOgdH805TH3Hs
cK8eN/26YWf0I076l1Rtqk9wxJNTWUX9ViZY80/FB7gMBCzYR72WHQDPN1/yLt3JPCuMxo2KzsQ5
bOGaz2g4HsSVEg1rmxJBbFH6+i+7ymrloMvyNMVNdbmVjPHjxNdxefmqyyF2/LMHEPYkrUB1nUuD
IlaYx6x1vNzZTkOAD9TSrGV1naX2j85TtaPEeIR5j66up1czbbcSmpZlEttZNtmzgaOXggCUfEk5
SPrA7qYXJ1GUk3zb218QBMUhQTTQQCggDc3PQpkpAj94/N2q5yJ8jCr7s5BtpIW3wK01ZHMoI2fQ
H/jFVTkar3qjUPkt9Ak9kcL8Kumqrq5AsFNgukguy489beOZyH5Kr0UN99BiYX7LdJXYOjzYJXDk
hSQjB3KPbeYkr1k3B2e7CPtVCyqI1JvCLqovUOgrSStJhzQBQlSvidNdTWPiJT6r9as91iG1UFgh
0inDkn2JUDYidlzBDop2M3v4Y8lwp4inB68ZL/fryUcWMeU7Bb3ZIQqzJyMhyz3k5oxYduJ90hIr
P8Yx7nTSXOS4L+hYk5lfes2xcp8avTxISw6euXcsPPOkQa30AVnq+VFalu20GGbVrK6WyZY+RRu/
7QBJLk354GncW+bX3s2R6Z7VRN33Bb4ZC+4dEGUdq3sHavnWHON6jfWvyXKrsBHEaZQTP22qFxCT
CgTQMhxvugb5hhaWmFI1MFP7KsMYxCvOw4Kv4wX+5KuO++Robf5Ww/lOC+WtmCz4kaP1VVp9Nhcn
w+r1tTS7LlwcU8m+3cYuF4zG+oKsXv/Qh3P5kCvYYiLu1WxbOwbiGOdYCobGiMA+B68Mu52FlRVy
a9H0ZLXRdNUp8lE/YqUDAYDcBuAVHgI0of+9NyVV1NXK/9U0I+198B9zZbD09nlsYehm1lu2ttkV
Pd302vhWenXr2rxM6kbCErn3dcsAiXHfJzsN0/aV9P5xjfs4AG4ZesO9vvtj3KA2oPGVYZ+FitOz
VrbjGQrf1OxbjSKJlP1v+Zd78AP4RA/tZk+Ff14eoF3IlhjZAmF0lJ3j4x2yHSw/vA5z1mJU997K
R7WWVqV6CcIa47ZEuvUKocvdOI41fx3y+WIt5dY01167qom+5K43bN1aiy+Fkk2bxjV/9Yv1mqub
wxZ7czhGS1OMjeK4fmlyx7pIyIDqdg1C40H6PDfEDkjcdpqi+9IoYF07fNBmx1PfCqj8VwrO6arT
B/WtrDIyZ4pmrqW3awxrua/CnR3U2lulGhiaNo5ykN4ynHkLz+58GZdLzVryGHiZ9ySdWXLw0t79
/PvjeliFPNJPmesF6CIO5Zful6cPyls6+f0jGaUf5iLaP1uYMsZq222kqUymBmu6BPHeasUXpxt+
OZbiHClnK9tyTO2NUwyUHmczRxC602yWe1PZr0Lkbdl04keIsyLZ2CCwN3p3NMjrAfXPIBINmGCc
raiDLhTEI3uT5dTxWkxXWjJpnqdRICv1L2LOejNvBdNab2G72yQxls+TrhEpdxaISon/qr2oY3fW
ZS+5BXfC7dEu0mD9IXsgp3KYyB6cWXmvpGWo6F3s5TRRqr8m0IW3q0joQ3aC4hYwnptusc3DZ9Pi
ofusjq753GWYIWe6qu/KtAE3bjc5eX4vcY63duakp66dtauM7ruygVGwDmpQzmunnBAzK5zrbWje
AocpW+rIMlYOSF4VO8/KC0w5+TQ7c/9CveTH6LUkakJ80VHuucZe2rH8C3ktqkGmH7QucZ9kSOAa
wTbiK+LlazlPwXJYCC2HoTbxRV2uIh2dO/uLBeX2HpK4FrIw3fpUpr60U1zt4AyE/DnV/IxD57DS
ArR+wzw9yYgsrqodv8fgBMBhfk5UDFzIref/mxFhBjshythwW67Gvas6m9TRALbcjpMZRUdL0V4/
oF1up/wS9kVuBOcb2kVgLKndIyFlwidTih2P/fSTbYBGs5B++tVGpLgL/1dbWCikN3n3mbUp8B6f
3D1iZdq5rq1iFxRx9oln9vskG3HY1vR/eTXstTJTMR1nd7UNKnO+DKX2PklXrOxswSS5MfWR0yp3
GQnqO0f/Tx6/ttD/he+Pv2ZWrxLk+fkFKheeavXGD0vrreuhRJuGEvzSkUrmfzJ5cgAUl6qs3e+u
pyiryQvK17znbQEIB3W61Edi3x2CAzaozqNcCT4Q3iNBq55iAMqnMtR+lMNUPwu7OV1CCKrcQmLl
LaOWkLRkqIT0DmuqhltZQlOW/5WPuE/CENlJoiqXZFdvKfo25/6m7sQC7hack+h7nLbO8Z77Gkr+
0jZPd4FXnwrb1wcAgHYE5POmzYG3WnLAzHivpf38g/duhPN6P1+izNSfnAGaq3RESRRC9PeTF7eJ
yC3VqoH0BTNSH6dziKVfswF1sxwi86Ge7OhLy05BQ4Nq1TZFjPm50T/Vc38U1mm/UE8LnHlIY79K
xK6q15RS3oPwUKcEnRDo1PVJOqsBIYAqM52dTIw6Jzrgtw5YdCHE8vR1z2aG4prMRY4j3zpejK1a
7P5sIiU63tLWvyn/aWt9iN/eg42h32I3PJ3ALHli/Gyn+VOuQGRy2jC8yiGKlK9VVVj7e4hlVHid
Eg3Bk7wAOYMeAJgKtfDQKb/bxRWGsrO6Njsli6GcxHun+GX7PM6G2VW3c6F5GxRW4hc5ZC0PuySJ
45OzZHcklhoHqwnaZ2lMgZaew8H6eZ8zmcNnB3pH+E+CSsJqEJMupdS+aBANXyM9pUIAvQZBtJIF
nGmVAB47HlOmGr7CQzUws006Mn9LbzpVkEkMGzUJyp6t2N2ylsuAXBYuKisj6rROb/2dGpdqMQQa
qz5YtVZnfladaNiCEnAuqguXRy+CbpeFLWDLyH9AM07fpHE97fSxg3/U1cmjPQMlW1pyKNLEWHUd
FQ5pOkbsnWA4litpyizN1p+UJnGuEuqtsNu7lQvefrmI0kY1tmvHye/ml1mz61dXrUjflPq2C/Rp
L66TuWs9+ZkyPKdzUlFpnA/iOum3yXjSWgpW0qxSuHr1Il37/53kpnD1pqVMdJ+UU3XmVaVr6wqd
fVxywT+I+zQKaNFx0NMcEHyNN7XXNK+Qtu0ZJZw/xw5NHx1nVBLXAU4Jr11oydg4NkkDeTZPQsRb
lY0Kaq/Kn4AoutsY/cUdbIqehy9eKYmLYcjeWbxTUgMv8bS2j3/yjaRN/THbKdA8V3bYUmn8cxDf
+lQ05EP9zPrPZe+fpdaYdRruqCrZtlaACTjs0w83vLuRfe7n0H4qB+RJfSPZSdhyi/ic+eG4Fhh8
OsX+xm4gO/yepNY6ZqI5BnXaHP85SUa5KapZMikyK22dqv14Dh0A9NqI4Cu2J6Tyy+S1Xvh5WZ4Z
B4NS63MP45g1FUOQXVhpFDb/8tTBWDeYCT8WesTzWy/ynQHD6q3vvc+DEjR/824md9dNX7wRg9+k
bvRzGRmY1IJ/2sT4Ff1YPpiqXHdwSl7oTpbAYfLKbGtp6vg29QnGAxVAbX3MkcizsXjJGrU/Se/c
owBkRoF/ld5KDU6Np7vP0mnvy2lskfmukxfW4kcZYlZN8hDGaG05y+XnrNFOuc+WTabIh4edqq8r
Mz+Ybmp8L33k1BdTStfqfiUUlj8Xbo6Ki+8Yp07BfyqGcLv5PXSYWudvn6EOWZN/Herk6oer/h4a
D937VZV+WHTy7A9XzdH+1fWkfMHIotjpba7syUriYQ1qVQ+j8g0slXHGVt3AaHCovmVJR1Y3DNMH
NHGyV27iRxl/nx4ODEON/l+n1/b4Pt0wrVSmy2V9z4FrlUAJb4pN3o7vGiMiHOIZnYuRZ/oqrUb3
TQMkC0OiyoC10Q1n6WjtGZLSWLR4UE/8Antpvw/EkQ/VhNcPk2XO7yv88ZE6rqSbADTc7buYGdS/
mYr/Kh5nqumR2aKu9+dpMhbDCitacyP9maYEZzmbdf397B77MFu6PRdNgff3FbjZTeXm00PiBx42
zNpWWveDBUT+ATZuuU1tY+IJxViwwvyG5NSpYE9aU3jkfpoePkyLfYQ93IFMM1ApeQ/7Ixo1HkoT
O2lKh6DWMaT/2HF7L+cNexMvhWH0Yb8qQTcy/d39snIJd7n2/6BDBkc85UYvU86Z7ldXJWWFVIb6
SVpyyNWC8urSKYdmCnps0lRz80dHbqrVVWIJFz4gqfyKTBT12LaAabOSyX2B1crkxqgtLlWv++Fe
/xrsgjLXvX0fA/MUaekwrm+TlbpqdjC1kY5ZrGhlNYF80mLisywsspx/pdoISXjIAkSCueJk8HXq
BttrLfVvM3u/SE7m0O8g2zaU6fCFEXOYmwWMDzUrVLPw5FR9pl+k+2Ymc+uvy+ihg2KNe1iqh0D9
85iNZ4RphkFm8wxQy7PXfkdUuiokSsoYt4euq3zgIMtwGaiTqzwWY72yxqG1d5JdN5UGtU+kDnaS
cQcdPXUrp4lUYM9L4v0+KO1tBoW5U+DYW/9IKyVBpsbArCz22A3Prf753hRpa2lmHiRGfeG03HtF
2vrevPm7RiGo9Zw8CpKaRe6+QG1N39wX2x6aNy1zupe4rfalGTdv5OFjrLO9r7c+1V6+iKnyZ9A5
o59wTKmJkLhiZhMYoBPGkVXS0luOZFwUfej30lsmLs8+Z2LpsPTmBiZAYeh3F+mFTfKGfGKPwBid
iwS9fLHYKLzjXCvDuyiX1GCjrkFuM/KT7a25CHO9a3QtPU5pvveUkQYKlL/0PfinkNe9Rwq/crV/
vZD0zGQ51zfPLCWGeY+rtan/8FT3ebJtoDC1W26MCV1JacJJMp+yxnIPMUo0K2NpSoeaqh3c/p/S
uA/FCvUN+KpzktA4W5gn2njMWGT4DkB7/bM9uP5Zt0oEFI14AB5BEgxi+ogR8hJD9fOoWuXfqL+s
BcijKrlyZnOH+MsC4ElnxDudns0dEj3Gl9we/yotzXhs1bb8vEwaqrZZ22NbvlqluvHdsfhRgVVe
awi7LYsHYHlUiHc6e9JPauyGK2x73EWBgyGT3ZEzxc0F/9/mBaYOu0pEKSOY5duiGvpDP2E43yCQ
1IVl+qXulfgcx3a4kbhMT2DQ5E6sI97cLIrL4RggQ20ht4btLWJmTjq/+Z5tP/SVforVQuMEsJ8/
aMlBixLo7ZK+/d3rgyp7Ras3OcxLrwwOrLFh6THS4oUcxjEUpzelHuD/c3KL0BU2S+TjmAGg9LZP
FZxIMmV8IlmTUgLxNeDRkEfY18P6Sub4axeq45Nb+Zm/qkGnx4YeXyVmVZQugL+ce/JyW8c3VBYw
/6ky3oplJiqfLG6P93jME+MKURIjYMqQ97jjd5sJLNGMJXvQIdeVJWayawN272k+Vqi/qPOqWSAt
/zJisVF89vGxuI/QTJTA9TTUEPbNqmtfo33wmxgqhM/EL/wt2kb6jV16Z4dacfBTjdrpKCRSiVO5
n4DF5OFDbBZ/R70+/2DjCoGqrIonI+iVSxArzpo61vzDH4bjmJQj+ssYvBhG6u1qy6m/ufq4kgFK
iJ11GdXhmVSL+qIF8WMnezaQNiC0q6p71fzqh0gVQGZvWOIr2XMZUwbzTbTo2kXDYFBeEifUv+tm
4G3LfvSOSJnvbz72qUH9nLLTsEZyIv2WdUD4RZmZbKFZmt4/Vp197TOz+dq0CEhkZHeekdhIwLRZ
sNz1zj7HKnYxnefZN4XnckzQeC1mtBcpOb/mo15vFCuxd+GyHzWRFnuqVFFtrq5pPLTbzrIOcJi7
cO2N/nx1kBGBogj3D7rNvzbdVt8NvGY+J4BFEST25z0AmOR7jpRUggk36dGUpTWanxLmZgyp+3z/
Y/Ryj1JhfVUgoK6HrH5UrRD/89HvPKAdPNRvbdNkL4YZVn+4AzDioNjqOME9SqgZreC6XCBTY2WV
KLq69yY9ewoWt08ga5/cjp9sqjX5LZTofX9wBxTi/DGnIsmvMwE6garO8qKPSQHiRKNspXnvkGaE
AhwaWZ62G8omfIxZ3KywLYJ6rFMoMDKgTNJ0K1yylUSfLnhRGF8y8++ZbMObl2tb2w6sBjGgSEPu
HfrkOCVATrDX2UvTUvv3WL7E/GVI1KhbnVzfZlicb9tB8eFeoS/gJpb5KjFkRWulcV8kUg8uD9KC
XaJVhE9a34cXuGD1yQZuhmREOX237PjUxkO4b0yqfG/NgIKEruL7Cohh2iNkG6EBq6vr2Yj7b2Gd
PKVZYP4zxtFaDz3/pz926HM1ofmpUspx69swTQzHjNZ50+LRaZYPsWrjMkZpIlkFvtGcPSfsX4PW
tA5DpRZrvwQZvR6Ajw6g7Z/TzO5foX4aG89yYPyFsFGGEJ2Q5VI+XuKrwYcLeScPRHbgbnGjGdZC
DJCOG9Ngsp1t4Iz8mniHXzNvXKOkzmurySBdQnz3zx/atepTVrCTvcTkYJUeXlkJN4he+o/ebPE4
7azyFFrz98BKpienL3nguoO2C0k7XWXEbVjNjiVOcxerWcYNdqTvY1PFs1gP+rPTo1K93I9yG8rt
GZusYxI9cUjg/+fWBHPWnbMmf5QR97gba+oqBtl7u7OlYzCt5DzpBy/STuTVg2ulL/aT2aJOO4LA
oxyrd8ORPP9JYnJIlt5/GzJQK7yASGepGFOuV4uHG4dFQz7qAk5v1XfhXxB0tF0Z6eWiiBN8Rnbe
w9+IBG2MWPOnflrYQbn9Fi4tqpHpiwstSfpkvD7+NNHCfm3CQfnkTOljjq7/o3Q5DVIHuY46swxX
Tert9pB7AP65lqpBY7UXUT7pnewsPLiZU26UkUzku6DIPNUhykk5hg0KXiybWO2DTQXV+Iriv3E7
IJiCv53iZg/4UExH6fAb1bjex7khoFmjUk+3sfe5QVvs29w6SwFVLVXSQI7Pg2epyDpjvK+zFlSG
6jg8ck1g14THqNWvc98XK2nOaDMfog6bAWmmI2BNZcxzQBqZ9mDZYGv8qi1Wsr5nmYs8TUoecLIh
Pt+a9wX+h/aH/cHtFG4QrsG6dcYyKrnIwUyjqVm5Y0UhqG0RPJO2dM28kah09q65rWLH3HtaClkO
17+z2G2FEYwl0D7xSpqDAw8Q0XLn2J/ceZwx9k7MhzgvA2NV4KgCUIn3jQSDmJ6a3fwD0IriejPN
HkntsAcqfQcTN+c5XKSEp6WWIGex1BKkfTuVaC36wOD2x/0yR6dUt3lnKsdhCMKC512OyedbjXLI
3vFLb5suTVyY040/ZdVx4kf8hkF8vtSp5qs0+wYvOtBSL6WLKITX4Am6TJrsunoMovC7DIJmjxb6
8gEhonDHAqTzzgMOhO1IlV/1BuXYddTUFkyA7osg65TBKjd95HeHHtYZqi/+e/PeW9R6dwAcGqzz
pOJlMHm1fZCFXaRf0FTRH2/LumHQgjU/wHova7j3hZzTH6y661YyoV+Wg9LB1NhKDH5Oy+oPHECw
LuekhkVWFcjUsPo++CRyV46sGF2eSo/TdM7tmgdZ31CNxb0cp8BuY2VTshczc1MfXPIj4BEMsTOn
/oH/QhFsHTUNmNpHh4W/jEHo8hHyLfJ/aii0T7cPMQqy5Y6Fpbl8TfnC91m3L4oxKA/Ln/wuy9vf
IaOC3rYowIbm7S+X6ZTGooNnNc+p2R1jiEi8sBcZPFHEE8k7/BhWCZS3SwHP/j/6eMtANvfKJlLc
YW2AZTlETmeQTS0VRMGiNICCZijlsVlwkfem/HPlnWPeegUneW9K732wzSv0i+u73zuvctDoaHa+
ZWKvYVjJrhxm/y9wjKzngBFBJIc/VNtm84AybXTUKzc+Ft1QPeihi1dBbHqfgtYBKo173VH3U7DQ
NsxxM3Hjq0BHfVtNeMKlyVXQotIrzXnBXgQOvffBVqA+Q5zE9ruxHhFsr5/ZJn6XXU9LpgLQRpAd
7aGsvg32iToe7zYUQIeNhEq8N1eGHdtHXUndrdY5fbGH34UJbkbZm037xBwf7uBU41sjN5bcBemw
QbI2fr8NcLZxKTzl84fbWAEFzKaMaVodbEO1gHsO+j4LN1blJIdkAgvPa1xHVov1C9Jh88BDs9JB
06CWhCBed6lN/Qraod1FIPRvuxk1SoECkkuHYupX/uHWjvMuegArTkIXlOUtJhPhJp2j6Ue2CFiI
lMVkdF+mDlCptIBUN89ZUH3Jx7g63+QwnBok2tL0FS09Ig6nAthBaAZwd+tuMqVUV4IY+BM8APII
PR63M+atO6BCGtXVoQ0LUOF+jS1JpivqtkfB7iVpfPXFgbCruT3eIUtrKHmCKYaOkl8BXGTdhnW3
4kmtHAOKIC9RbjoPy/VyrOg3zjDg6LHBOwGAW+KoT2wO4Ixp/Sc5QIHd9bHqPUnLMS19pcSuepJm
MKnW1mwrfyvNvK6602zM/Ia9cPikN02zi4fGPOmYwj2y/g3WY0imG2hYAsaZmBwALOrbIlKHtaZp
8WMT27itsMwcjn3UfZHYfXCgKN1DVvM2t2ze6UPyCKx6PN0mkR/QLgm2d4Iq6sfRPBWWEtxYYwIP
kuYNZNTYH3ub/252S7NEM3mdG055SXwtmd+oZ2pbFO541ys+uRV0dxY1I9/ZlYvm0v3QLQJNCRib
HYCynncXvYpaU+KXU3NQ7av18CEiYZkl11Qn+DraQHEDMjN4oCzxr1Foe1csqnQcTCrq4tIjwVRR
GFQnSGFACjsb5dyq/JwY3kbhsAFCpAC76b3r/TrSa6osXXkjo0PG2A+XktPKb6tV6JAhlqbMncrm
YCtGszcnD0ad0yALSR3BNtvs2Fi2v6kXoyV/AL8zoLBw0s2WPds0Rrdn/e0Bnrbdmn+o7kF++XJQ
E2/gZ1GOu9t7LPKCjscr1dsozL+8y+izDbKupallazC5+aFbQEpygFRJ8md+TvOufUkqp0BsX4ef
vQxIqNhdqq53KYnO4bGaLOXFattkyQVlPwNFf5rB971ZRR7vC4Sz09xz90rUNteYffB2Sm0THIZl
L8op/Q+76U6357Qe44mchc3fDU4ssHe5Rtiqi0+90Tx2KT+uIVGpPdgKtvcOqlhVEmNVrGIdnHod
+FDLhUJWp+4poyCx7wZffYaL1+Ld6mXfByO6yg6qRcOiMMmLWDq4MDCD39ShbbZKEvC3Odl0dXVv
OATmXF9m4DlzV++mNjNYE4MWXwomtzNpSscfsdK3FbSv+Ae6d1RK7fMvv1xB5lFUpn2/7P3aQ8nH
+mZ6uHfKZTR1UE9O808ZYGycLY7H3eJuPPdeu8+mAR3c/4r3wch6UoYUfrbIDWafnDiIrmaf9seZ
DDVLQkosEpNDwX7wKmdp7BlYDg7fpPVh3H2IMlBNTdQKbZQ/LnO/lhV4zsbW+4K8HR987/ijqU2t
se4cpdzcO9RgiNZmkpkbqhI+SIAIHXV8hNC80FEt0D3zJB1yUGEpIIQvRwlYy0A54wlTnCvkst3J
XsPT7teWyga6wH4coMCionPX6JCz/7dQh3Qj+/cu/XGfd59C6jtalyGYVLsq12bBvR40aIYudL6A
5O+z6RxjJUHzdYaqF1lmftZi/4e0JB7qqrrTkffbSEwOc5a2a2AiE0BWriOxDN6gXBpLvmDluIAU
pp1l+e4JFkF99ktKwfrMZoBtnfkgPlceYB4sRZJhZ0kPafvoMusqgNVzZ2F3UsUPZkkK4IYvztV/
xrFjNbuw7FNdH2BA++0Nmaz5znzIdExYpJdSbvGge8ptZrxw+KP+qkWWsenLwt3g19U/2LbVP6B2
OTyYsfnLca38ICFzid86l2FpuS1tLbiNvE/sWeAc1LH8KlfQfP5bySSf0t/GzuZkc7+G0r1hncKK
ftlDrSelRCDEwLI4t9ALyRv/oE0aGJBCbUi/Gu7aMJ5lIdkX5poNcPIqWwafm1Jafq+4K1MLTP4X
j3pbrQM0hyG7DKN3O6WOj8aWRG+nTazrW9WrUTS+j6LM2JxZek4HozeK9R2G3uV6v8uxVVgbGSCH
e4eeY64UltW1DbvXXoNvJ2XFoXWg2UxwVtVQv0mn3eNaZXgXJdJucSkGSiHxd1xCbT2i8FoCabuX
anvWvQ5UHdzAMv/hHp96qilAdcbtPSZDdDRqAPco3+5xzyVBhHOJxu9qwceiM68jm5Yn32wPn+Ss
dsdrqTnm2ZwVY+un/4e081qOG1m69RMhAt7ctvf0lLlBaKQZeO/x9P+HAiVwuEc75px9g0BlZhWa
ze4GKnPlWv0IS2n8qpNF/DGFTmCfd6GdGxlnIJpvoXCQveaZZopQD2T1jm9G3r4iuBcWSnYRWDOB
SKOfZt9bhXn9u0mXeEQQyDNhN2RnjlpMvyYuILXJJCaOMXIqftnm26EHjroapL449rJ8WyRQABr3
V8EgJmxOZBbHxhj4NFMnnmeJU3EoiqA89m53KydOscUeIY9xpg9wI5VqLK/crPVvI7uuTa3lzXuj
PXlsSfcPQRv/mKMh2plUlCdiLremn5sIBwjRzQ9iCEXFhOlQO/Fnhcfgw2IP3aTd5VNWoG+87DrW
OegmKVsPFen1jbA5UTiJfgJVWFdGEcAKQOBsTEpuOKtsgNRUZpKnpnG0F35x6DyQ7jTewKdOX+51
cbzN1gvnkHYurTfeOgq86Eq+Obrmrd9T+f01Dm1ExmiQyFa1k0dX4egNnw4Fcdo26USnRYfWPLGc
goY0SuuNOn2LoC44ujE9QfOStjiVqunv/Ntl4X0ok6w8tRSiz4M8Judm8JOzGIozYeMRBT6of4pB
O4P8uVaDe2aBoNeIE6fLCqqt2NC76ynFLhPC8rFTznJbNbcspsexS+Lojwp4qV25wQ8jdUw4fOT8
gTpJdSSRm+5NNVOfAyv+ISLM1D3nahJ9hoocJhqegUTOo5/4qqDFQaeLPbX696E8DUFhvHkdzX4L
1syyPcIUqvIdDmw13Cqgzk82ZFj7PM074HkxVbZA877KnXU1DFLSQS2tTfjGvteR0qMfnubPBYLl
26GJnYs6FAAF5vUqrczXrQxQ1Y6n3VQIh66g2hU2NlQFPA7TTrOfYqSC8czLOwVWJSgBYUtFjJhD
+gip9Jls1aA8uY6dypc21CTVFYhAaadOu5/ALdgbTWcD/IfbyA3st0ANutGDrA7fech/CxFxclap
16BNgAEarb4SNnEI2a0mdZuexSgYVdpPq9jc1jVtdT2YqksTBDxvZPURORhEXX6ZRIRwIkySUBZ/
THjm2SWOoW/GnjzDWm9g/tSV/iGfum76qpkEE8BU0jr+lfYjdR1YXnFf1GhpdjLEB25TIVsSBNba
iwP7CylUSPY890/QehsvGi7pKJUoddOY6mdlf23aAgZD0cUawtUV5Gk1fel+2kSgOEid+irmLh2v
89x5mQQilGllecz5tNFdthY4DIHY6KLiDf8pbOwYLJ7e6Z8DzbFAOpahOJPfR71DdixhcN8t64hr
BBE0qUGnjltHFM168PxHdiwmuw3+4Eb21xFJwLMYLX8HKNvxRE/z90C/BKqavVZFG9zrafUpCe3s
U0S+/OgBmNmAsM0+mVUvgcRNaZCeho1RhSuVfclNDC3/ysNRSHnNklZwskKFZwTGXnA1KYOBZERp
PvIbLt25efKXMLd0M+76X1HQEr2LUrrwXZRZkwUOHGf4zA3wCib5ba1G8/4S/E/zWmov73LNRayo
0JLnDGHWjZ744b52igQGMtc/BUlmAyjH2zaF9eAgwiic3mSK7frVtsjh5MWfNTCLfRal3b6hE/y5
0kdv1U7M5UPvwzkTKp9pVs+341j4l0zxAiBjNW+U2Q/faFuYQ6EKgDE0SvWHodWBgTaVy4Pa9DBm
h228Kqa6F92agKl9yHOHGJ1WO4UpOPvLg2cRZdX2IYt8f9t3ztvZ+Ots8S5nUBR1Dz2o9u2/iMsG
UBDchvduoufqJ7sP11SFBrCMYL9lKCDWIXxGX1oleZxx8k6xH62+/Svtqq+lhBib6rs2uArPvs/h
e0c3mzZSpAECeAtZJ5PkYqUnk0xvjTjHqmyB8d415tNcZG7ZIRt6U8MaGlWXxmmqF+iFdjzZI9zZ
6c2+1Ut1ZwOP+zKBlurC8Z4DuKmvZulS7JrscjxyVx+KAjht1h01ZFMexiG9qFlhvGp2IF9gZJ8I
hjXy7kPWHeA1BR08DZH5pOtFyrS9CB6KjiqtiWKL8Hp5/5i2fnMvnLq6a/jHv1ZthlyV7T9DKy1f
9HawM54E2mPfWtyIUke+mJo+NpTIQfuOZSkV9SajeWn44UV9ufVk+ZCVqbqrNbr5YgdJLRrAlFUQ
WcmzqRj9Y5EmK+EU1Di0wXwzPDKswqQ44A7L0WMHrnu7Nq+KzwlbN7tsh6/gcHmUcFXjTG6kuqv6
ge2W7Xo7jUaT7dyA08ckmUmmPi1cIqI9JzdaSu6/+EVIjO1SiBBP7wlDRKDRJt06amMN+RwDpNx0
EPPc2OUZhsKqwS4dGdNN1lXGs2Yq0rkz4hxRCsN4TstqvIcu8CBGUoAJ8eksaMYnYZGT8FlGCRTQ
OC5VgSzFMv3sJNZSWtKRJbqBOzEUV6r9gHYnpOyoKIapKW8HysWLSFOEpmfChgvsXJbE4452t/IC
jMqGOG1iB0I7d6oXT/7eLmEJn4wiKJTokdnJ01gY1SZ8i5nnLJFpbJLoGaM92nrROW7Vtqbizeno
8XkEFKgc1TYPD7qUMhQecXBSQ3cOiq5aB5nivF8045keDwTGxSktyXT2KS062mFSHj+630XOp11g
Sdweh2E1j91OG89wNQzSWpy6BfIXiHgdU+OX7KXWpZm/yeISsFulwqg3lbyosub+LKQpxuIwR4rT
sqVxTa/GcCUabYQNzlO72kFd8LMhwqOLe8agNVI4Huwh+iqQYh+IQ9RKHoRzxpYt3l+OBX62OP3E
Hg5xmH6dpSTFwiLOkVREXZKazwFsVuCDeOyXG/g/yZ9J0dauYr47VXPVekW/k2vPuKNTLSX5lN/m
CNWKvB2S78N6CbGVQr9bloLtYA3MYmOMCVv6Xg1OOjmGlTNI7bPVWfF9mI1H4RSmps+2tmNWD0U4
ts+OZ0IT49BYJZxDl/TbDP6CXdPL3a1VaTzTzYk+zIn8rSh1o5+a3YC+kkyYzoz44vUBbT9rr0+t
O6Gy0jrAYrp8cCAKgx9MyK94Tg7PouqohzlEOFZO0nSnNxmIwfKVY4uYsWAdCyMS6pkX2Wsx1Myo
34SZV85euY3vXbNTHrJAUh/0fOq9sX7yO7s+JA8TFaPe+tAcTfzOYtiO9YAQH42hHc3+8GxDBe2n
W0EFPYcOtL8AxB8+2z5UnZpiuOQiCfuw4hSGBtLweSGWzhVIgLTQ5PsGy3rSScVVNzTjCVmviCZr
qkeizaJtIMaEJWZ2elM3hWl3r3mTl1cRIOLBAAKgndoyoDDQb87YXaFkNp6ESRlInDiKv6oylvYn
nAXf7eGeVkIdTj1YdNwJiSEOuqxYxyYK/lxM4gy+o02lN+5VjMQaOVdaG9bUfTGtJhyo71lHo5J+
CJMI+zVdG0jMzxeGFDlT8nKGMUP8ZMJfSE+oACTPOOQFzSznUXEZ1E/vkMkLwDmaoM4Q2sCg75bJ
fp67YJ2jhAJszgcDiBRZ3yi9BMqonLPcgZEkntLCinOOJpPwCy1QJxvBwYsxTtkudkb5B7cM5TwX
y1y7fP4wbDSaSGdv0aXPjWZFx7jX1IeqoQsnn8DworaYF3y6Kiv427Ckb0eUGkWw8IpSYzkFi7mw
EbqPsoIEMuA2ABYU1GBtCIKvUwqFzotQv8pVrwybwaxTno69gh08Hgmy+2E1z0kqdw0LriLSLvOc
hCertZ+UkAAf8yB7EhmkqG1o0ImjcDf3VS9jkYsSMeIsNYdyza4reAsUYzFRuJfMFW3UAN5E6siM
yc7mNsWgmX5I0BG5smFfXMVOT5BF7SJBWNQ58uPU0nvQBC2RbqCuNs+Di+0IcO8kUjsimRNXtUZ/
ZN4clnRPEfZvNt8I2XYq5vTpavzmIOnTuPrlbxST8bLGx/Hc55hAImb6jrbLDR6Q8tp+dRt0ZsXB
Jxt+kyTbug2qf1fpSnlCmg4e1AT4221AaGVrK+SnRbCwibMqI7ka9Ptlujib160gb2GrWO6igqQi
iBUuJi4NO9lr6zR3SSfrnb+p8lxDqM7wchJ+cXbmv5WdxdlyKFzHf3N/iCnNEo/XKtGpnUgWpxWW
EC1AJE2t4ou4Ny03qKa2nmTZy47vlJGFd3JoJHGObyDrCbj9y4Ey3M8Zy1ISoAgxQ9wX4R3IDqUK
cLDLFBdV8ihAd7mJX8YCjijyaDergYt/jGX1ESm6tdL6CsJw6XHK0D6LyKIiPxiNyYMYgcT5lPR5
Oc9DUASecGhkzsKJAFQHsw6cjWLVxvCtjd1CKiC8UgGBvTPhosRQ1WGHjnQYdzPxgoICwiu1ZHc4
DcXLLUdYl317hPMpSC/0O4E0go4tPDeuRqtB4o4/DXbV/+HSVrh7F6S4cniex3Ok43LHXSOFFpLj
kou1pab6pah7/aLHCPMFFHGyaaRICn8W+OmfpyJGBX8Pb3QdbMVwmTxUedCuFqMTFmvABt5ZmGbv
Ei3JQP0kR+Hjv7cGkpQO8msX35JbyOPcdj5bbHpV0s9kxQhFhylab78NFJP19kyBDwWjaaUOopHj
IFUDbP0NxFKGcfRJ8g/QQkToMhhmNx9+eV2F2xg1KhyhCAQJeqYj/cIPhFbtIAut6GrJ/Cfb/EPN
QuVBwHNzpUl3Mp2bG+ETByf/Lk8BYgA37FuAiPeU9sX0yfbWm6lHfLX81TVaLBu9SdCFm94OULaQ
Hi9vhQi0p79MnI2qvVLhNzgt9nnGMlY6b1N6SfTYmbYyHJyhLY51Oj600tT7plW3eCiTz3GCMmCg
eM7Fsrz6YtdZuc1GtCxziMhauHHWGrrj19w2jMd2MJ8gcLa+UGr1wMSM9rGj3/8TAlWrahytL0nW
9PuESgm4A8JMcHVOithNkyjKiR5pROqnsCBTvmYG7JPw3ZLIVGE6EvG0coYwLUbdFfmczWCAAW/d
4Dy31rw7bXrHX+cSZDnCOEPrwDeH70NnKw9A/TbqZOmg6QgJdvQh7LSpaC7J9V+2rLp3il9aj+SI
rrbTlA+VBdvp1bMDl06axLyMCegG4F50yA99+FQFqb3SHDnbIow4picZbeHdjE5o3YHqV699ktXV
QGPlp9CKQpiKULMl4ap90urC3jUgVUldM/Q6rVuZCupAXWhQUuPmvh1Cbeq7J6XrNzbSUyFEYMjL
2Qi5e6so5/0aHNILEHqtqqIsuZzubdtGC+8cK/YOIaWbk+Lbxhn8XrR3wYpPXSblBvJN6wWCjhrG
ZVOiNyw1NjRGGzyLtGRPC4XsFxQuKIKJU3EIK7Vgj+QGm8Um5gSWo62Kwm7WLkLR912kqLeWX6IF
LSvOOtn1Nx0akuztf8JoW6VQbx0k1cK0QGalIQzexcINrB8L8AcHwT/nZSgmO/5wWQjrhmBittMb
VHYGqOZRrW9NeSP8QeECifStvz5w3IlhPIbJNhlKFFgXOIgAfzgw6q3BeDdbMRSHOWZo/GyCBn6r
zUpvSeQAJvFNde1O8I24ACwdsocWBKXikH6KU1e+XwwG0JWhaCUyGtChCsZTCB7Gte/KwzxPnzhR
ATqaO9VvG3pqGApbosfFObKkJ2ESU+k3/JroIbREiQdq3Lel1w4a+t04NNVODBsVnHXRwsAghnal
vGiJG9yLkfMI4bL+GrlFc58ozVNpNNJrWPXOSawHWQpsZT6k+lH3MFat/H06yTJvPun/w/JfYryu
qj8H5NBG24ODPyxeTQCAW412+UtsdOnFjgLwYYCxXirb/9450Phr9C7DBF780aSUxUfN9ZA1amkn
9Eb14FYNDMCZVK11uJm/5Xyy/SJq/gxK92tpp81Na0BdDzab8NBWk28uHd+IO2nGnWSyi5IDC9AI
QoDfZM98ccHPw3DVwkdhT+I7ZZx+GwJ90wMl+2RSXTwYYGT3BWwPX3TjXixYSrK11ce0O8LW3b+E
Ps1t04VyWfNgPykbNBCL/sF0gGQ7UEQ9R15/rE3NPPi+Wa2GuGcrWzWgfRpJ34p/p/hMiP8um+5d
Gjb6df5fT58VI+gaiPJ69bDYSj/ytvpAFV4Wy5W/ljfGkUKPGxxn/aGl1hh2dHnZo7IXlcPFPpcZ
J283kGgVXq/R74BdZZvKk/PrEPv9Nowz/dnKkPOT1dD7kZBh5AdJ/2us4nsvd5ovmqrL65SHpwdq
FSCf+YqcGlOP1pGmqHe64SYrv9XtZw90zzZ0xuSSFElwgexG2tqypT5ndkEVuCisP70NNEbJC2wn
N2dKGrpTNnGs4a0KSC5u7Tomh+jaiTJ7YFRnbInIZiJDmYKWieSJWnopC30/0fospbnBMaNj3ct0
LVF2W2pt+ZhTylrihGeJEUMEYH8W85YKn/CkFORWAB6+dH3trQX4QsAwEr5Cm8FOfb6jBt11aZaj
Fw7z3EnECDRHEclgNM3oXpj6oKquA0k5FPMsxFS43xy4/XjoQeTRXtKV4pZmctr+kEJJ/aolartF
UtGnG2vQ7sUhp2/zqibpvoRCbjYJe2wNp4InvEswsWkLk6kjpIz2BNRl03ThKJyo3osl+SlDPIQ+
NK93LXuV292WjHh9heAquR8mXv9ucKtdS6513QR9cr84/h4rnLIGONBFnGUtwpQ2pV1RisYLJItT
z4j5I5vYczpJzyGVk9p96rftUav64j6ySbrHMA8+ypby1HalcyqdSk1XVuHQ1FD1lruVa/nnqQiY
rSJgjq1JhlIgDduNMIqgwnVLY40UeHaMoX2p/Qj4nlIY7iW3n+ircq6ooznX3kMrd6NN5KqDwk0/
tXLUIsq+6A6jVnwWgQ7FaSAY0wJ9aZ+9sg4Q3pvi4qELtobGmyRiRhopuX+l/UkyUnlX0tI6PaR0
X9I2gBs0TL730GHBCZ4m9xZ8EOiReuIxZo4Q4DnTUt5H5GCCVxoweN9qg8+BpTcTo7ZzRbq3e7Ud
OBkwc6OHO1yB386uneCz2xrDpnD65ii8hqod+WwVT03cyPeNHn7OsiD4jEqXss8tm9ZtAyHGN0JG
JTh3VuXdlYUaXeyytzc6O+FvLVg7Qcgk0erGrtinz5Pfj63QxiubALhuaN34o9FVCr1PTQcWVpk6
kGUj+uCrpdq6/bd5aHN0O4VncRQArezm695d7QU2+bs+u5lqkt2EXZz93ekljg8saAqZHNDm2Md6
mrVM7apEOfR9/MVKYaLplBw6d9ARzoSJ8LUQWavpDNJUOvMq39l8cIjgoMuaPVJI0WqZsawy/X2X
KPlzsfCBaBWSzPHjWNb5EQa1bJOXbnZEuRGSzCga7/wqVfdjlYfnfGjrcyTnzb5HFxzOQ0hwZf6S
FzlEYtse2u5bHqZXZEgmOtnXAnENb1Ua0V2eyt43hOnUlQkC/rnV6W8Bm8yeuFy1qqvczYdKVu/Q
lRs2ktromw+OCAQ4LRXkUwLJ0Uyay6ZoO9xqHfi92ea1rnaxYWGF4VS9s+QRmYJIKoODuJIwDlry
HTxOvgY8DQRNCqLm5vK66lS/zabYtSHkqOJ8EwbeiBwLQwjhB8ii4YHj8TgegIdNYBpFdb8DBVf5
rZ9GXcZubrnhISXxXYvAMgmTmLDcCEM9/mR7UbEXaXtfU/8KFMSGxYgEIM/F4nQ5fCTXCtPqrXJn
1Y/lRANkID2ZxYH5LTFlsh6S0T3otm3sB9hVj+bYWDcAsBV7QLv83NXSA+pQLlLZrn70AEOlVdd+
l+DOnjZAxbPqIIDYIkJ1kZ1WPSEvRYdJ7NYPJNlhY4A08YuXpNAC6tpfISoAkG8/xmWvXjshP9EG
yurDsCr8dO/IakJGAUL1kPT8oZ5+0sXvcjiJUlaK/iJ+4Jef9SVWOJZY2J5exGixi9goQEfSDtBe
uiou9EmwA6BLk/jj2ipooxJDSxmDS2V5f4rRQBfYE93rj3UoD9fWTdsnzUjCvUV7OMzyOFsz7R9D
b/bZ9EKtRyCfeynWzDuEwTYLP65bGXRMDqazpsYvx/SFTIp+ZSSfir6sH8f2dTD8+haNHmTDuhsc
SNuiU+yrgOYm2+IweeBZlUX5ZqunsyLVgoOP4vdqCeZmYbtRfxHQpSYzTFR8vK8z4ukDnEkAm6rR
4z/nuzP+aRD4KRIQW54n05WouktmJNGNOUarIUstmHifc4AJTwZ1vWevQ8bUGUP5LEJ7PXJoVpCU
qd1H3SIVa2zFP8WU21fLHNuTGIkDABjl4Jr8Vcu/eJB2TjV4MAgY3D2O7wCJ4FDpolUAc82oRT+C
OWulTTBFgWVUrN4Kj2QoLYQ4uvFU6Im8tiGD3MMLgXaQBaNwopT9PR3d9aOc68Gptjy+VZHM0Bn0
u9yFDSOoAVwtwDjxTR3F99ioq2JHdaNDvuTX93p+fBUuMdNQoKyODFoFp6KxPDZ/9UbdXUSFGNra
chvaejYXmMsoi86019KUNdWbywzyK8U9Z7EZPVAC2jSooYEKsmJ3k6Q+kKVf2NgFJRsPj32mGlcB
mSWx5O9bwTPGo6ym0MwVT5Ikotk3uahuPT4JgxTL0bqxK2huJ78bBDzfTOEq7E60vE+F6Om2ZE2H
orZTOC63cdQbV33IuGcJkzjEaDhPdjHw0HGeoQOlw7cp94bzchjbnMaxUOvPWdlkBa2DjM2uhLQ7
z04iTpiWGeLM6WUqSfmtq7Tg3Fh+AQ4U8vEGxBSSMKn/2U+Tr4DDOt7nt/Yp3Sofez3pvvj21IHn
etFjXw7DrlV8yOXrJjjXTnuoC11fIXIO2dB0iGmauUmt5e7KIFdmh7AJb2bYw61BeShAk3kjTLVj
kBmjEr/PdCc90BqExJZRlQ+Zq6N03FG3nksnYhyV+c9xWHbpSYytAgTVOpnixbiaupQKvUVppPKK
3SBTQtGN1v1S2TlknvAxhnF7cqggfO2riZcEuuz7PhsVdOwQVJb0Mbj/+6R+Yn6cJiXk9L6O0yTn
Hyb1sHMjlRDWMJOSAS9VSb2RqVsXOfonspqStg/ZRELC4F1pXGJPOB0aJwawbXrRYbF5wBMhLCq7
jbCJBQxatI6tQVd3Me0nhU1JJ4lRiyJChYQCjbQcxJk4eImGZKNZcMdQ5DeH0nsycIafQ3KKE/Nw
Nym9MFc4RMiySm4k8arWAXYutg+r5FUHsUhe0+f/c+FlEcvrbNpoL4tFrLO81qKUomOgjfcf7FHH
5n/Mw/BYTP9R3ZxAKfS6zP9v2+3fDzU2M11XNjcR26h/DloXPwBKbE85DbCrWS/TNeGsC/TWoncS
vU1T7ct7TerXs/5lR0/hrtMra7MIaNLKdYIoMb+xmZYf2csctSw2jjNEQoAnZgRGscmgIpqRFWVX
kipwlMOoBHBMJY6yCpVaRUq2Hm7LYey04ZZZ28LJgpsIFT5hHsEK7cOCZpElPkD6UAVwznKBk4CP
meYvbrFC7+/EcotZnGVK+X65DxdblgSVf893IjzNlaXQdqyjFGiPH6pTohYFGPQxFgFTdWspTzWR
Lm0930nWSzlr8c7VqmUsSmPBFK01rrQVFxJeq1xD+u3eS6b7hxl3ymmutU30o5TAvwuTKOmJw2Sq
KwSY5godBBrzcAF00zYsWcp94qXe3ShZ/ovesTul0m+dAyULXqISYWeNDpmj8FrhWGy9sNR3Yogy
O7WfXjE2IlgZKWRLVpmthbejgQwIFh9Xb1qqLTsJ3IVBOZlR4cfKU258Fa55MRRVnJF7jhgVevUo
XlWsgGYnQfmp59NFE0/h/9C1TgatMQ3RsA0u8ynyTJzCXHgRZ3BRBhfIQGry2AAmM+MPxdfME+3E
bwdtGhpjU6QAcDHKjmRC9Wrnb+Ou9Mr/PBWh8yyxwD+OlyuJGAVoyhra55YkxM+XYIkLi7FlDTJS
kOWqllzvElXUrB299y/LMJhs+ThENAOq/X2rdPb+QwhFx7hazTFiCTHH6rUQNRakQaalxRTh/LC0
sC0OEUem6I9Is7XdYs9J1lbzq8yTdtzZSgKHKEiaU4gQ4kmc/dPwf7F9WPm/L+X/7mXEle9Gq+UF
/vdloqTjfvJPMb99NY6a03U6DPdi1ny5eRnaAP526fe+f1ru40t9H//OJ6bOV3hnFVefr4iKGJ29
wvAfr+nfX/f91cUyYmoVNegZLGsvnsX28VW9X+l/uH4SA3r4+A96N3532Xen4mX987hUR36vLLdg
Sxqkp3w6iLPOMJKPw38KEXETnuwkzn47dwlZ4j5c7bdL/Yu5H5ZaXulytd8u/2Huv7ja//tSv31f
Gkl6gKAb0vPprf/tq10c//OrlVBTiehU+Nt/+l/80b99T1H3IwP2b9+TZZnlPfmnuf+f78dvl/rt
1f7x/Vhe5fLO/3bp34Ysjg9v97KUCSdZEHmQujTI3tmrgQeI28DueW10Fdqj4MoVYIcY/Qkd0za0
20dZ4mxFoLAt3q4N6XWYvItjXgEkKx7NAHE7LQNZ89uCYujB1LOGag81iTFHsaIqN4XWy1fJS/tL
lHkS9BPW8MWmwF2ngfriIDAMfE7W7trp4ASmfQljC+Z7RuIQ0MbOpj8Z9qkXTqxKlWTOM7wBMFuk
N8ocLQLFFHIQVCWz/LQsYEqddweV84d1HW2EQS1GB9TtHe+1qhRzlXZjcy46zX+lBFxQT07NS9gX
/qtpD99ha0ZTaBqlIWQOtB3eiRE4eJgDaSgSo1wbyUDBGSRW9eInuXOCVQY/wS4vi0loCjKs07tT
3fVKdd0DH3qztsupiCX9UUEmF0IYE4ArBBxuwNMMy8TGNl1p73727EZ7TRBzpi6UP7Vy5H3qa9s+
+X6IDnypQWTksr3W+qTeCW+V9+06iCTlJLxqH7z0FNTuTdcEf0FRU5nKoRkUr6sEdPs3Gtu+Q76k
PPpyCIu6H0xaCGn3zUr7NaWJYJ+UaGC5Wt/dWTDY3iHCcAraVD87cq4GW02CWgCqmdsSkUMMc6uU
b8JiEmBC59w657pGEHVaJ28nHmFS3QckPZwriclXFxgEqlJy9+xCDCRlwbNF5gGRuwvJBmunI3p+
Zzo62L0aHr2RhIzlZ+YLQmcqZI1dgkAgQ9MkHQ1NFKCiaVj4trsHdq5uoJY3XkwDmUwEWtw3L7yS
+9GLUpqCCNZ6eHQTULhbEZwO9MpAoWS8eYex2IVtH+xEcDrSPqDA0LITwbqua1tYDNTZCwy12SpO
60EJK7OyrMTbGAqQvQjOssLZ6IOs7MWfoJHUQk9J8g5i5Vh1qg3b5uog5uoa2OysNbSDKaHaZRQ+
GX9eLrpNbXrJySd8ckxUW2y2mWMaSU+OZCCROJl9Pb+Gek/NdhzDT1pXBQcjKuKt8PoyUvMS7PNH
4YVC7wfdNu5Nz/Lu6tTuTW77cGPZiosAuFQ+NzRrHmytg3hnGmZardzSxL6X+qF81pqyem6HZO2F
WfQYltKrDtTsTJvauNezKFu3td6jRNchS96m3SlyzBTJseQ7XIDRYw1MfJ9M4PlYzenaC4Yu3IHx
h2fFMZRPbQQ30qgm5UUMG01HtoFboj5p6LhD9pzRS5pbALzzSsqeDTmCMRQShFMc0ZnF98XdFVlv
Av3TbkNc6nARqfqDBsb32JqQKwmbT4vxgyV77a7w4OgWNnHIEvio6sghITTNFXFqQVae4ngMkS1L
CYdaOndV28qXwAn9SeHscdQ6qC0Uui4i66Q2AR9n1+xJLjsZRwu2/7M4CFfAV3ce1nLybaiQJfMB
JgUj4olGWPhPQLTZ/VlV8xr3GaUPRC+/Zk32BZoliHoGAwWeKqu3tacPOyoLBV0zp+WgRlWFfvVk
rN3qzeOSp15FDfxxvZaVN6/90fhtdEXV/UtfOsneLGFOGwNXBwGqbnxoeBRbvSD4ON6HRr8JGjM+
xENV7q2s9h7Y+htrVcr1+yyWbyl9pxsfXPa+jc1TqVe02YKTWGtRNR4aOzvFem09mKVhPUgRcGZ1
JO8rbEqmQ4XJT86q8ofwQVGsfQjP4DXhDe672D3CISlBh8eh1L1iL1lesoJFQbpahtnu+rCpVqCu
6hq+bXpU5tMso8qct220rWEGuTRTt4s4EzE2OeJtLafRuvXJJymAHtJOv0vSQL4XFlIMk6CJb4GG
I0A4SkfuISGEXVrYdEuJKM+liFdMFfFe/54iC3lbZO/NGl2xAMzLRtjEIU2d9F6zXtBVj+5sylj3
qbZOEQl/tiP9OYQO4VbEdfnSTTBQg4a0q1R55QtcenR60wMEZRCbczfzsgdHKbMHth37IZTMqw2l
AVgA6BT50j1OBJCPuTWqGyuXpY0/VQPHvE+PkQcGQ/eDZqL7XQElLLduaZtr2/O6s12Hp7jo7YfG
dnq6JXx161ZB/KWVos91IXUP/lDyVkJcShW0TFaKJFExSrUBRsrhm965zd4ALPNIDdjX5U3rjeaf
tmTeI98D/UYyVQxLDRp7Ve+PsU0KQq/D9EnYwHZdW7WADTHnHhhHWXrQgmK8yIOk7ymLhI4PliMx
tPumzLIN3IjBq1V11QqlugrkTnVtrU5blbbaUQgZrIs4yBUagctQnOmZlRzISj+lRQMNurC1xlT4
M7V+E2uGtRtQJVvTUD1cBhutb89RUYS0lPgzmkxrJ5LSNYS21iEqTOUF7bFw02kQani6ZDy4sbRG
JGo8teb0DpWowW0LKU5WUhO+DP6Upaa8q5Z9/5cx1N80s1E/ZZ4D3q6OgwO0LenOBDBs9ndIofZ3
Ps9fR72uewTVfWWT5ZG2NmGvv2pJ6Z6GCsL6Ub1A5AsZip0/BbK+baUK3MJgftVbLb4YI5lK10N2
yMry9NrTpLjt2m78JNXIOSh77iSqtEpTzbm3NpHRm/finK5Y574wlPtM6k1wtIw8tyQm1J0ViGJ9
v9iG0sq3nlIpGzFLOJRwlA+9ArvlYoMhL9/Q9vgll9kp5wCzXtw4/jMOGuVPwylXY9ZUlD87Z0Ur
SvrYBJCc9o6M1rtKJi5rJVr4Igcl1TT9kiLemTuhft9SDbm3Y+vPwVbSL3WjeFtVb7ujXrZUD/Ka
nzM3o6G3TR9ry9Cfy8YGWwX6zfo/xs5rSVJdS8NPRATe3Cbps0yW3903RFu89zz9fIjeRZ2aPhNz
Q0hCkCQIIWn9prObu4ZhBaLboOmMPoRvHjf5VuzNPNzMg6lUD1LfJLdqORibDuhmrSOxaXZnRWnq
a4KA0POUw9o0Q2MAm2TZx6Av/Z0NImQ7yI15P6AjeZCnKMel2DFxaYNk1Az1Uenr/GCVefoQQC1E
zC3zf6S+eS6zrn2Lk4q1vFTvT3KWjo92T/coasjh+GD4vfMiBw2mL5CKjqFS+M9IA39PHGT1rLQb
77Ccj3ZJ3UYXxajNh8a2GG0iYvc9rftfjt5bjx2eMIwmESGvZLP8lhV7C4e0jYKT4bPWj7e+0yv/
KEambMdJM25p9fkF6aRsb2chwPkAyTw/x+qqyAc3ra34ewalZ1ZWqK92hBqHNVSXImlyFvOjdl90
Sv1oBlqB2FRjfRkD8zrVAUSB1LxVzDT6PRn1d5hf6ttk2f62J/RzjVT8561akg8otiGgEaLTGBB8
kdoYMrumAD/TqjtUy4vfnTbL08tIqI0GKlVF+qTIlfnLiI2dZWnKt9zpSxfHqPRBNqPoKBtWeSpy
Ndm1RRu7jUdDVVtDP84MpGtYtZrbKFmNldQAOAJwGkM+FGqT6gvPMtyGvtPggV1Vp7bjbGANIQlU
RslL/xAjMfYM+9FC/iBEEK5s8p2CFsS9mo8eav65feNn8BxTntw5gxhPh1uCMu39K9rVwNUVZksR
7tb3ZWyMeydEPt73zOpQepV/a6lFesTg3bk4eRydzCCwz2UR/jZNZGPkQbqZsa6oKagIvxflSeRE
udj0c421WhuY3+JY6w5r0Vot8Lt258QDH9naMp5TNXPLKe0fszmH9+Q3LVDH295oMbIK1MrVgIGd
RNYe5QvhvO+Tqqd3eLsVVzxQfLfN6/QgsonUFtdEBd9q6iyxzzVEkdhJRB/MoNR6gBKSEowxgkRZ
6HfbcuybTVxr9k0fdv1Lpz8NbVT/hoDn8kECTBJ+UXJbqHAhH0EE7zpFzfesV8BGOdrPFvVsK23Q
uo6M+7Qer3kfOGe/vzMg5rtyZD7mto+5IHFB2+0wl59hb+CV07l0SfKpGN3Un4o9XqftydCAF+SD
Xb6qloPuhQYyV2SdIet2Q82cOVCtYWMxqnhQIVk82BDrNp1ijKe1LJ/i7+1gWedp9PoHUR7rwYNh
VjnsDD7Sbj9YxwSFwVuxE+/dn8j1pkBrM4Tn+7p7TRAGOQ8oHbo4HNfM4KOXvktwaffGF8/Ks60d
1F8FNBKFMwWxJgkbCZEXGwBqFBaBfygCDVN6qohygbXEttE+KU57W8ptcNEk0NqSR9/LqGbYGGrX
31lFJj16o3nPO51+yVuUf7G7Ae4yZ53W2XmMSnP9RjLTkNFUNIynKfQfsbLIbgLnV55G0aWL9Oxm
MKqrEhX1beYrFh6nClx1RX6RKye5b/PquTCRDOnt4jr1xT+dNSq3uZErt5BfjV0kSZXb+kH04MXa
Y1HKyqWfc2ITjQn/z+7OAm5lY2eGFfeM4yqS9mwoKoa0Rg5vIbF4nlgSWwZvfBP31wrb+u9KYYcb
H+OP+8xr/2lDzdyPWTvQBhL9bUxq/BRH5+IZYbYrS++s6/FwjJk5XHLDsA51g4HcELMWYBE/KlLb
2vpdenQa5yHKc+c3EJ9ONqAc+j2cC8iVPwZbY2YNDOjNhAnodsSYDia/AzIETVzF09vvema+SRUS
XUjtb7IiRyrXxy9EVdrpm+XJ9zUd5KPteEhLGXxhN6j7AvEcS9/t8gnubs6i4qw0sZNsswaiMeJE
p8nVxc89wqJh6fwzaTjiqvssD7vfUtfvMuaf/kbKv+nJPTxt4yI2/RCaF3yq6Yii8mHokTCfmj5w
VdglP+JU28beqH7xzeLWRGeeuRdC93D+vcOU2OYbMBgI2F31zSwsZuoKlrllO2qPY1l9hzjqHRnL
KccgrzeJ14U/cbjoN11Y+PtQDbmfbdk9DUP1NQkrQKQgLZ+8SZXQn8L6l77mBCfGO+I1ld9hxFrs
wMUgIVZHV00u0QdQg/FNS4EoOlrtfGnL6mcD7ud7GnUP4WTBYypT9U4Osa9xylC668wmRYot+ZnH
jfFFC8OKybbnnGN8BK5WEDzbaBLj0Ke8VoGp3APvexW5si9rBh9JsynUfI4oVvcrliiUEUMN6yza
jymjZnnEnSoN5OdCH+yNHDrNpcW8Y9tknoFLTe7tsxoKR46R3RbFr2E/h2lP+RzidH4OWCc/oHrp
GZp1l/ums4lZy9o7mcWgha66vl8LjTnrBa25JSxabEwk/bAfQ0UP4hTu0y3SvR3wNbnsv4IcNb+B
uVgSc8n7rtyajP+sI8eD+c2iMno0g4tnQ3Y3qEOw4X3LwY6Y1jUt9R9965VfZDkKdr5aDydhZQVJ
36xQMtvoXaBv+Qus8GigozC67rxTgDXBfTVAEEK8L/geMCvMx9J5MR2zhPaup4cytJ231IFxX1fh
dxbQdBdfre62grlRVVuhOCxkiEVKqBBLWm/eZPnrp+K1KoMnF400JO67cOMEs5+H6rNE0431bphN
y+3UCmmaSXIaYzm9qmmZXePQwG03Lr+JGsxwZ+p7YINWhJ6Y7X3Nh5+BcdDVK1WFxcupPASZMz55
ZYV1/SxbNuAqqKZj/p2BJiRRVs/7KX8bHRa4HCtk3c3yi7dYTaOt5xf6SezV5fZVqhumn2ESvSb9
gyj11LK8i200hr02B/eB5EZzchpQa7Bos22XapBTZg1NaBj6D1CdDAR5pKPEh0vypOTAheaPYlNp
+mHsIuVO5DI1rPdYSB+TADswxzBpipjvfVX9oyQFzbfJUIGfaYpyMgLPeS7i7h6x8+Yb6LXBhdzS
39qjb91MYxpufbuJv1i5vxfAZlWBY6UAFMLFT7N4u5Cn/c8ak0ET7cPcOEM+fFGlUL3AndS2uVYH
3xPpDUJA/1XTQ2kHAdU8Ie+Y7aqwNTYV9Ekma5nhdthYP+XIID6MyMLqUmM8tVbDkF6rv2m5ASBQ
rcpdKmWQnPmXm1GD6FMkcsFYwEavS5B867jel3VwVlBIuJscp34tzOACJGV4YKrevKb6feZn5YvF
IucTbxikCkpNNfbuJ298KjLugm8m3Vb1hxLTeTktNo0i5YfOLo0L3swZ/E8soGCjPIqN4iBVUUfI
ZDE27GLXhqq59csh2ZsT5piiTtnb4BpldL7mw/pRaa/zSYIO+3Y8LLFgeOdjGTKAyMlufW4RHC2x
AVUXnb3Y+bJYcrTmvZRHOXTkgFsuGeFbGHtYZSDY+ibKMhVP608psTfLzY/1pByeT25nG3WU/gmF
a6NW6RfJ6aN74JgGa5dxtAtgUuy1WbRg6qPgdq4LQiNyC7WP94Zge6xjFkEOsRIGYGGt267YIckq
SwUM5aRhCzqvexQpi5XdJeW8p/62F8XkW0u8Ip0vM3S0NibahD/TjEU72YvNJ3S708NYMIErTB3H
2wlRDGsK8+9zXRjnOvPC2aFDggKjtToYc00Dcd2a0z3ywz39KqpGvYGMlT7vqP5zhzhCDeX7qIte
A6sBVBRG2kuIdthBZOtUVV+Y76iHMieaDl9wO+FefZbA0F6lJijcvFCin8kvo9D0HwbsCdzkmXY0
U6ieQ5B5e9vS5Fcvnh4lH7kmzetfsonuom70Dl2Xtt55qf0SlrJVwJAMsDSXZC2+zbIouNOSor7n
2bQnqfK/drJHThTNG5+pwim0w6+iKA3K4hjouAvQLnkx/eIHdgXhbayE+kXN8pa1ymtvtsNtKKi2
UNKGWzxvyIMeOSPka6a8bIcA4yyE3FhLr2DUukrDBHFP5zGdR9CS3UwYCVVEoPXCKZ8sJewOqo9D
UAp5/xrNoDp7hF7US2OGaAGdNzRB9aVQO2vbZ7pyEE5oI5LFW9nCl1t4nYm9w1xZnitXc+W6BiKv
xkN47+Refa199ThYNUIns+JpOnh4wSbJQ1ghZ0qLnT2rSussdoJ6Bo5bEzkQe5veyc5TXaCyNR/q
dERxUKh1a6/TXtJOSvZNUic4dvDUEV5M95NfFbvcSDa4ZNJfOa1xgWuJQ+acFX2YLPl7tLj7qyhK
/a7exoFNI7Vm7ZkcapCsRPWD3OlbPnbq3aqkNxf5fqLdFZbTX2M/dmUTZilLNdnzwFjtIdKwvhWo
Yy3xXqXGlm/1GXes0wC3Ra0FB5EdzDA+i0OlAeW5DHbtJoBBxGrxFN/Imo668JpPtWbagsdB/mDe
ve4ItbSAMIKMtmzh1VFH0XgxWEB7MRQ6YTSRWbvQUgxQCXgWVhH8nPzfipVLvxLIg1omYRHXNGBi
Nb+61cbQvyQWSCyjDoqnNI8Jkk6m/7Pufzd1ge7dv8fo6ZTu8PSubuUq105h/NB5TvXAtK5w8YWp
D0tPL/KKAyKumXc7ujUwLJmGrVaP6VbWzXAvEKhiQ9AOeaVa/lMmsKWiXg/qaj/Nj0PU83KmlqpW
G7xgxE5dSQILmnlN/uzr4E9FKnxPrXulnqiEHsksrcKla/rWvi+M3GH05HffE91iMaFWX6MG/tTU
hjlDaLN6aSuPJXcqDBZGemgE+g9D3OesDOGLNxqhxmdvLyronjqiDJdJZ916HmdbbVjgBDi0E16G
6ZIRxcQmoqOW6wSZ5lpr1UbX7U0UFslB7EAnH9e+BF/MQrMwD5EexXhV3Ggep33ROmip830V5aIo
rK3H5daLrEENsVOfLcEdr7EuHqyGWLNuxFgodPTg7DmK44qsatX5rkbI4CgGQdqAh7Q+wgEVe+32
d6r7yotSOtN1bI2nNJG6U+aEML+THtUxWAU5q+14BnvvqbSRCbxU2kWUi81aTWTTKEYAqc5Kd92B
JGRy0MIp2QghXL/1ulsCnJvFEFWUCU1cvpUh8W+kjkXZusMOWGwzQcy7axmLtvKpj6JvObqeirOR
G/teb1hdEVB0gVAXgPUQot4Zv8g7USR2inKR6qFWIN8DDeSD/PP7EaJKquaBtllrl3NtcS6ty/bV
TF8TuouDl5RnDbnoVdJRlMfCnwvtNfDfsNnAfQKUZXH3J/oC02HAo/XQ6v7wprfTYVmWBHLu+mFs
3GZtpd9ZWguqvVDwMbL8mwkU2ascTNHRmSAG6p2zZ4AkX8I2t4/Z2MsXqfP/V4optH38Wz3f8G8a
8a0ekZoaHhh8o9mT30g5ekhiQGLNcQnPGL2TGJCYYaEffU+pXbG3lyzU55zhHvMtGy0zvhUMJyHF
z1nx6YBC2DLHJCs+LEMWdW5dY7OgJUE4U1CA/0vYLqPlFt2InzBCWdonDn2L2Ks5ZXIN5fSgF75+
bxAMWxRQR/02aGrl5o8AKlkJjMON2KkmSICPaKwdWCmoH1ungVyVOAFqamRRcGoe8/iBwF71IEri
ppm/56jbi31SmiJU65hIzSW4Aif6l5oYfr7r1HkSYqf+SZD+M3OS9kqYtTBSCZBYsYeSeKNrb3kY
oIIWds+lrEEwN7q3xiu1N6ufBQYTLdr5LbWqqmlZUey18vvySWdpXUbiIGy9h6U407T7tFTHryXT
1K2XOuVlarG/DsroKufGpfyj45rM+gXG5GR3itdKh9IazX1EEPirjQ9kj8e0ORTaPh1vFnfDqMMd
pkXYLKpS48aBobrNo8h5yXVUj1ouAIfwZyGshFMUsRA9WnLzPpFTjUZ7ea8pRJbW3L/7VMXQsYhB
REg4MGmjObhDipFmqZsYULa5dddWiFrNSuNi0zNa/VMDBicWlej/tLW+1BAHrecQB1gS8j3v5xhj
XbsOKtFDBboAhKH4LEWK8lyF9bTzpCHbswCioBYxliegIbUr9prFEN91nfcSxNSV8Ud8Vqyd2CWq
N1VxL3dWcr/UVtCm0dBqPsue6wezLhF+i5vGGpKjJdYXSgNqrNLK9d6YCXjavClnNes+sIcLAypX
5MpZwnpJzTtFNdbxhgsk+j815vK4DNtNmGGFO4aF7ZZBiRq9jNVeZwEYGO3qG7Jy063hZ/Jx7J3n
dkzkW1FkwVYYtkYQOUjtRQb9zQh1pezmBYPiAXeYEapiIcvprXgBpjGXbhhhPYj2L4pQfEO7VCXu
s740fzmIsMjyDolaDpaXO08emp2asTTr/l8HBN5UP66/sv7y+0FWnHfHuqQD6tKsOOswQc+12RVn
kdVkFcvpLKxdwgk6Zs0DA8R6zHYmLW9r4J62KwKURFiodXPolemu5w3cWLXWHdVhUC0WI8PpTnJ+
LTlNH9Mbu+9OMotwe19Nufz5iy6+3uLjb4RKuinTipv9vmPo+/auo8MQNfQEAaXQdKJ9S2zrOgyD
v6exKe4kE9WoxjS4ih2jZlxxaQ0vyuiEd3lK3L0bw6tdR9LJkRFEDDWGx8NcVhPNV5zUcTsUeNxS
rXP7jLYCsbc0b/a+jJ7sNtI8+TadKSRhHl0sBhFIOWjZxvCZq28TudRuahnZX9hqXocZX/8lp2u6
0SEfb00/IX5cIOBDDMFiBTcu78RGwoBySTWNerB8OIbqaA8uTOzqbswMVlQCD4pMWCAUaTGd20Le
qu4aH88cyEiIWHfStA2GqnxS6xKbZ08uXiRVi1xf16u33GAmyEC3uY2TMHCDBmOGCNgb0I+WhqyP
WL7byHuycEQwyfs6Yhi07XWleJUK3BTK+odneNNVa3T5YCOUsQfSZm/sSW9vY8d6ik0IxPVQFIeM
JaJtVsdu4OcjnEk2caoMeznE9FyUYTw1PKbe8JzkkUxMCpvVEiJuKEVgDeWmqu8Z2xd+ZGU77B/a
XWhL8baUNGabXhgtm6By9oPVeTejh/e54eDPJaOifhabBAAxep1pfuvD+9vKbTqgxGM4ryVLIRsl
rtJb1c+810hJDwit+jAb6YI9J9iKWr7OykoH23Gj5Zg/+sqQn7p8zJe9OoQdXJiigeED56hixd5Y
/VBuUjVRXUtJs7OPWP0Zvak/qbVM7IjymZwtdlsqUDowTFQXG1FzPXAtW6uIFNL6GZBEa9y1avd1
1AaTpbaQs+Sl+Z9JolBcih2Crp1m9LTIi6oiJcqksYHo+wLluDmoTlicnXLoTmZTPGueo+7Xyw/j
YHCrEV2qJgeEOEgXXZ0tvoAvnPsZ6K/NUHBzMn7milkA3giMjWP4kktn0cw9RnMua5tFvjUf1SaS
FFmWnnqgDizz4iBYycSwBT1AnLSf1Kj+R5lPTSSOqHEDBuVcKONdTUQfeGm5q/SgRXStjY5WxLgu
ysF+uMaUwRkw/QLmL9YC2fJExK0Tt1hslkpeo/JIlrQoFvXXqswLzeMg4RoWd1l6rGec8qgYaXoU
NzCna22gVfIA+pagL6am821HIyLD1SrTyuuo3fZhS4xgLl9vv3iYomx5ROvudc9aJlLrRjyXNfup
XhvKPPMmML2jjiwDHhaE83nAazVJtAqRb0EVjctFJyA/R5fITokqTdKBYeWK18167aLMb1v7z4Ei
L+7MWlukPh3yKfvhj6/HKV3FxWNHyMw1Hp4jXbOnnWgBjaUmk9vB698iq8EqVGMMyU48Lha7s/P6
oNesKFuf6JqVpAJA2vrAxZ7Pxzm2s80KKFOhr+bgauRCJsTa5Mh/sKmI0dGeU6meXFFAT9T8Seop
0GacWZ7HjmXBIT8b9N3nivA9jXNOig3Os+XHfBoiCd02yJGK57Perg+v+ZJc7m5WmbvO8XaW+mO0
Gex3Pl/teRPN90Obf+dv2b+ViSPEDnHYmhVlrIj9OZXcExyWpf53Fzs3y5sq3kmxaeeOQKQsQdoR
efEi/63O38qQkuCxrHs+/4LYI067/MKYgg2sysgFaccq0Py312cqXmLxYD+VrVmR+nTY38r+66nW
0386LHCskiUbv9uEcx8ZynhO/knO+W5uQaLP/LCnYFKdoG3BrjFNSYpDRX45iTjT++EjcAvc3N4L
RUrtyulQt8lRnLxEMXQ7aTsJucvlfRavqei61o/Cp7L1TV7r/a0sV2bmhmiKouJ6GlG2ZtfTiCa9
ZkVqeePXwk8/tZ7mb7/UKSqKgf5LojWoMc9f06X3+5wUx34oXL7En0tFhQ+1RHKtFIRlNy0deS/6
2A+/JWp9Pisjr+zUeT/WTsOYQWFrNp47FtG7iDKRFan/bz1xrDgs1pPtFKn1celW10tfunVxff8r
KZ5HKHpykfSBOgHg+bbeCPGpEW27VXD+0TrI77Lv05hFF5YQUGsuopMQ+RTY4gygfO/iSpxG2uZl
7VrFuf7a3c4f6vVFE1U+1VvfMbEj8h2J+PYoLx/5T+/xp2O9VGIVSz4vF29mP8ZCzk/z4H1yEQ9B
0a4ncKFOyV5noYU0Lvb/DtY+DA8CMcAQF7JuxFVbfoSruLYzCW7sxc1Ye36R/VSmirsIek0Mzuog
kHfinc1E0gYefdRZ/TpIg/51BNg+uWK0hYuQBN1vfutFdc9pn/sAVdWwtj+MQZerF8+x7hTpz1Az
EQPQ5ZmKAahILo15fdI1tryS15pH0WgQ60u20pSNiIe+3xHxj5dHKQo/5N8fI3g+rZqG09qYljb2
PuYVpxc/u7ZWkRJlYu/fsqLsb6dK1FpHNmWrz3N7cXGiahPn//igYZkzlNulu9VKZngICzigeJnC
xd24QT7lVzuP7kRPJFK4RnzM5kGa7sxU+e1ranmOW1YhQeaVZw9FzaMXstJw25U26jsBMRhFmtBM
6Mrjh08ao2K+butXUnwahzyKJ7fPc0iuxBE2oA9+rDdGpMSmNkD/a1mzr9X7NoK9v36jJYDMe5CK
d6KiNBjKFt9e5kHQqTn1/FVOQBUea6hOKHKBNcYoIQzNx7J2oJIP5UH0OVOVMJTJYZDvOm6ZaL3i
zXaMlo/RZJrM81v/i4RqHRacRbpp69rYiipKjbY/Moh8gJeNXvH7zaBsxZ0UG8ZCaGdYJ3GV4sks
XdWIQS6qefaTKCuj0NmwxHI1jfFnAKvmxHGfHkzSSykx8Z/iFU/yYKdEXcOFOK48qGfxmlROe4xb
loimabgwUEpZlVNx38y/88WIdyw3oiY/P+71+iRwzztELr7hh/QCuEPa1VhGTG6DDcUpklmuwxMs
2SBl+2VwHG1n1GN5ZqCn72gA/4iL/zCrWwbWH0qXV00Mt9f23dd2OUMlWFl4H7Otd1GxYiIjTXMU
r9dyy+a5pWjb4iSf+qDl/RaFnw4pJMK2QYE8InPxEbMnLG/EwNTL9rmOOjTuWMQOMZeik4f9tUl7
u92PQ/GgdzrrQKBEoe0fjT59IHC2UdCySX3vxoxiN52aBzO95qFj7cSvxkh6zhHHDXLpe79g3k0L
orHMLxeyUhvDKDDuU49SXjM9SfSTHlTaMkldZrHLyEK8iOI9XwcHn8o0MVsQdZbkp/0i+98HGMsx
ohkQvt3Lce4d6rDfwyKzlunSfx19mFqF7nZWH5aOVuM2Jv9UTWAc1raamboLZqg/iiIi6nxPRJ+y
JEWpyIuU2Ji+RCUfBwvGj/1eVyfEN/Dz0Wtjt3YcyzBYtN73Ibeam9UproYcf1pWP97XIUQzGSLT
37RYe8OaST68gGsvKl7KZTzjTHJ0pE9hedFwnTQYjqJFAoAZoRqoLkIT3kFRkr14/cQTJ9K2UbvQ
Poqm10zdUkH8dsKi2zbLq2kZKoor+/S7fysLWmcOzYY3TceX2S0GU96D4rpfurOq7/ZoV17FZYuz
mbWfH9Lmz3KKOKM11DJLSMFXNciUaWdJE9H85DChkyz2f/jCi+tePpTL2yO+asvrJP6hodTheXoy
K33bVFJ+XFc+0k5Tt+2kZJsPA2JZxQGz0PVsadYfmuCHpLh4Pc7yrd9orbmpUYE75qnFRwLMwT6J
aIXiGy/mv7XKmppENNsvwj28y+YUdU/lFJqHpNb3WmYxNhWtyaqTAOJNg3R6892rZg+SslRRm59n
1uKNED+MTeVE4Acw3tr8RMP63ETrvn1Mc2+LPe1xqoKZeffvqtWHO7jc0fnjL1LiLsoAvTf10OCf
+95t6W0+bvMypNt7HymARjp3evpGT89aEApr85DIyMzwOAAowD+SXljMQZekGOgNemASbpjP8SE5
eQWLBKUXYuQXHnUULbeitmjBgV9ya0W+QUR+Zr0tQxzxex86nfWtrxjubdPBV5ebJG5NHYTNtshU
5K3FrN5gIWEs41MHW25y9Ugd9ioBbPG6amnzZOgRQJjl29+zhIA3xdcPQ64R+NoublH/Ys15NF2H
QDBLvWrNzTBxBJv/4Z9b1X5rpgqFXDEGFc1S3Gau6hygvT87CjjtYb3/jkIgKZq/d2vZMpZt5v+F
OKK6rIFkSvnTQM97l7DOdsrSe9EkRGuQnHHite7dfoIkdMS/BTQQPZL4ZXOwwl1gofT44a0RyWWT
G5tELa1jOrcYVuScXYn7zalAvngewEqVfNAUyEDDyLI7tvP6Mvc3rBQ2ZSAzKps7OfE4REqtUGVE
sP69J10uSuxbGo0Sy9NOJEWh2IinJlIasWzX+2U3qfVQtPmWCPgXXJLUZVJnh3oGXE0qekChuof7
Vv/vmp3VNtKhtopWdXukKMWdWUZ2oj/SS4DrR5FcFirFw1+Sg137Z0P/3nhJf1rnejgeMBDTzXLz
aRI4Nh6irFOCiqYyPcH/THd+Mm4SMwV2x5JSIP/Wg+eBgOdxPBjzc0TaBxCBaCei21oesQUOdxNf
Wn1efhBjwHkdNZk32byZEMHbhX7yKorERi8vHW4AJ1E9C66OwyUn8yh4mN9Is6kwm0hf5OlbF9wM
1b0KBXQbZfuu0O+7RgPZIhFWtSywEbUyuIoJzYXBgp+URx08OLKbwUavaDwmgb4dk612I1UK3pmg
Ce8124zv20nTTuisXv3ZiSuMsungSeFPwGzmNpM6aeuUqAH7AJNYzLdqQu1+/ox2quE2evUnWxQE
s9Ai0tzQN7bw8pNz1NrBUdM06WB6YQq9lkBFPtnaQ1tUBd/LkADqnMVp5y1UjWqvTuEGk1DvOo3P
k4ZXXgbu75omwJ1kJ7Vw4yH81kkjJwSY5+xDKItP8fi7Bjd9LbrCvBoNbUVKqhbqdohSsx06rzUU
1i2oW5keTtosfqCl79GkRniokg8Vsxlv8Km+ZEweahlxFRUVgFCSdXAKxp0dTQ4Xug2dIdhNrXaU
/Cr6WuhvkxbIB2x/zW3cS49K7KMRJ8Gb0eptlhXamxl86WAO1fN4GAclrALmoCa2tgT+f9d9ekD+
Eq53V/3WsJWT3EhhaAvScgvgc9oiaea7ZRKV22ncK7E6nWU7eg3bAVJTiiUSeu7yporyfm/qenTT
KThXz54+mWTyrubmXeb7m2Kkc2xNGzF/I2oOCtaI2yQqNIyL/eyUTcoz16OdB2AFZ8cj9Mj7l3sd
DMxUbIHCSfCCDAeDtYrfE2REsekTgMnlpHauOZ9BnMYSte3m55TBVMCyPXlx8m9DATFndHrrJazL
V0Nt4I82UXrf9AMIyWCy78x+zFw9NOrd+oFfplGI4MfbCfaD2yKuarVFdoeWm9v73AScfy/q/Ei1
WbDCt4JkK77bre45bmpqo2u2znCXBIrneshFbu05K2vyFXZCAcRHPUkpXvC4HhLuCtVxh8mP6tYx
tCyoCy1o4kLZqxkakhO2DeUhc5JNYrcKfplxe0yLDgn6cIi3fhubW2uqoJnK4QYHX/9u3bRwr85O
lgJS4+mWOjEz5qcz5+x29AwFGx603DqpesAIAh5fNWjYlLmod4eu6hjBprHNB6fNogvRFW8DLBck
tdTBR7DqmLXtB69RItgdQ4Qc4l3Tg7ZdNqNu4habX6NENXDaCl+bLsE4uymMTWmnp9iKMQHwLXxR
cSgBVi8Fd3bhNw+TXjUPdVTtug5ROpHTskG5SXvtlBZVfBPPm8RCFr8ar1MOnUd3BrC4/i+wIdnD
NMXHKreG8xAru18GmqIAyuxTpHbaBUH88ojY/mYYytyFEhxgwGzwDSJysx9tGpSNOMZW94phI5WT
cWdU3cG00vpU9TmgMj58F5FaN4UXwhTS4p3Z4p3aD8PGRqzy6pFrPFnfVpaRo8drP+eYBYFkSO4c
I6/cykZd15hi56iUcr1FghBqo5H650DrXL+wpR9x7pxtnEdHJDsaufF+IHAfA0Go4MzkY6Mfoig6
aHkOS9do7X+iOHxScjw0pcnvcK2rCepZaA30WFggsFzIm6YMkBKfRfClrDCOePARqkLJz23yzCdY
NyJAGBa4VZqSf05a382y6WvVKN4mSSAXBD3SpaX+pBtV8QwfFlK6Awm14DGmrenvLM/TNkXbfu28
HDejJP4qVdFONocSCY6QZYG4Dfnbzk0Rtd/0MA9RzPBwlvFoS6ZJzD3MzNNQIixME81PcarW2BQ5
j0Ha3I/t2BxbSH5uj8XBDSy3x7IjCC1JziYizn9nKrK0SVtQsbB6Z1kA+mlWTWTXwAi2iSXLjU2K
Q43AZwUjt/nVKKmrMOGDnQZcLPLsQzOPA2qkhAktzBQJQBBHu4QC54B3QRUPM0+9wRIylrVt4Qcb
J0LyU2ktSENzYwQH2m5URHtdoPfOZir9x1Jtx4OTNtXGzMGyqHjhxpllEBTn9ilZ+gKmPkVaHuc7
Y9ukcYMr1PDAUuugW+ZtrXsoFdYQetDUDjeqagyuoQM+q9NbS4uK10BqfijQ2S4eef2F4S/Xigdf
yd8tPTqzqpHQnq2lHpQ4XClf9b1dnG0IC2wySTd2wgt60v71iO5gKrbqgIJCVbtdrDMLjItt23cs
mKY5XXacW+7/MHYmy41rWZb9lWc+LkSivQDSMtIsAfZiJ1KU5D6BSXIJfd/j62uBepkvIioHNaE7
QJAiQTT3nrP32q2E7VvCENAlperosmKcFV+82LZu7KS6NM6kjX91clSvTKGTaxi7WhnqmyqlmhCF
v3uIzMRjpC+i7KuNMZ5T3VJWOgkkLu0vTlMUzw6OI21XqJPqNvI5KYrG5XJo7ZNWeQ+7ERpEGyFe
8+pkmVd5dBOTx3yD9j91DIWGmKIVe0WQX50o1hYZKzULbfR3Jm6svaxIJRHykI6VDrvShK0lpSyk
Kpdxxtm0bXUc8lK5ZINf7ZDmfsUAInLDHbBfrVshHZX0rayEfAOsO26DNC8XQpH6daxQfDSaThzM
+SHT28eqLR9yL1C3dRXg6ojVEU2f/F4UvomNR9GWbUazHWinI1cxjXJEcg9GDQbCkCKkm1XolmTe
u4kGqFXLM9vlXMaRa4i3wBDvuecnq9jOlKWtWP1Ki5rNJIrcNTo9wIvXD4g9mnJhpYO9TatiXVeM
yipMfMzENhJY9z2DVc+N1PGciKEhETtuyQtX7KUcQUjBZt3sTc7ETSmJW9OV5aMIJMpCg7pIsNks
pZ50r6lRX2LCW7mzjWgndZRuWhXXS46Datc3It74mbZUqYxKvqEu7US95kM3PaiEQjmJMciPiU+f
1cvVfVYR8GBMUs8RRuhdUvTBzlR/gyOWjo2ReMwbZdgbsTxwF+hesM3i6Q2tHdJyMhD+5yGyiqli
6MnK0YaZxPtgKp+esvDZ68fO0epIXqWer+2NkVTWeuxT14oPclDb56l7LHQ0uTU2B8S1VG0InVh0
Jb/QNGjtiiFFko0NQHuNjDSyhVdYr+jZGaROdYF1tRi75hIF0bAGL6Nqt6QjsL3tems7x14u0BNI
HMTJNtfko1SZ1SIppcIxSMrh1/E3oewOFafdRADaQim0B0MOjCWyHhd/P7GflRmuc7pebZ0PWBOU
r97u9VXSttKOcKhxoYQWKNF6vsxGauqk9i8EEm6tZ3RKyLtfpB35wXLJFXHIqy1ZIbibyOhidLSJ
SRJzEyO/KnU0LlIqs6ZdvkeKDkYIk4pjF91BIi+s0jy8wqJ8SXSZJnSW7Kuitg5E3lkkW8XNKqhh
45DbhZxS7gt0T8vSR+Y2+unBGioM1pXeF7ux125GFXR8En3A6i+K44TGeBuMJhJ6I62viiKqa8y4
V07V6HRf1TFeA89N/PH9ya6I+4tnAPkJOkgNdiS5fm0NlKh4pZGO00FSqos+tNUV7ZO2tEefEZWN
ScNXsniVFxKZJsRQlEPrbbmi8YdRys96fOmh7Qf5WEceon6rBE/Fz7e4b3xfpykLMWg2YlBcaICS
H7VGqraWUdD1bRJ2uVE3ADjKKFg0fvU+iAy+9mCnR1F2puwMsk8URh5d/mHd/b9mkkw7Lch396X7
yzjJyWgS455YLVoXXd+tMTrIFyE3w8Vc3P9/fzD8Go5uT+nur3WlIl5b34v2NhquSxnKA/jR/vbX
Bn3X+IukAsD11zrRrn4TlY54vEMDb8myt1Pt+BMQg39BCOVfWlKxVzF+7MVf67SqxLxWI9zL1CRE
CVZZ696z6uP9FVOuTUfGWuv70v2hqXuqyqOqc7xa/kVY1kI1s/DcVeA4VKHFWxWPyyX3Eu3QivF0
X7o/1AZs2xLXwea+KGfReBwmPuS8vaqW/rVpMS2QwGyu7+twE7QnLAxrRvHzFmw2liQp4cHNv7co
lbQ61zoJZt/vwRYIsNuF3pP1fV+XZFK5yFLJW5btVyG15gVDqHmx225YWmlYE/ZO3gyK/IF8HSl4
vG8SppB5M27YrtyoaMzR3+7rjGGuQOl2UeueZg75Z8594++Hvp8h4pm3KXw813mrXXuVvGUGAZ1r
zouDmYbXIlrLvdCuMeOZqzxVvksURru9b9AzidpGk0R497z9fRPoKbFnM+H1B32bCjW8SIWd7ZQR
/EESV+Elmh+KWVpa6WlOpYrF+4MVMEMtkVXuqIgVMbEyoDQw3HeynrsICvWngvAWN9VURoxVpj0x
mOuXhkIC6P1ZdpC9ma31bm5P2pMfi/yQD8XHfVsijoaLVwbfz8X9b5ndMk5BSaS3iPdZE33FEBsw
SFfBrvLM+kSLS70OUZAuA4ysCcEnbjQW7bU2+vgkmUz456X7g53PqZle0X+v83xdw8DK3MNTySOz
5odGzVd4v6Pz96sIR1pygR6X9ydlYnnPJTnvf71la2fCQU+qbO/rSPUad8FM97+/4L7O6zD4Bzi4
vrewaA9kxFQu74uDHhaPg4fbbf6UGdGZp1QKN2prR64An7dtFV2+Fg2SeFljYlZZsXKl5KVcB5tj
q9Oax/sqEQqC1ieRru8v8AbR7TtteGdQpFzvq5LIPugFJ8Z9yVJNgYBJ6pb3xVCws+SyW5Z5tCnV
SjnYet1f9H6A9FGoP7k59pf7w2RFJMMYjTLfMP9cV9iWO+VKeP7eYswt+gro7DV6AevIBEAXtERU
K4oXfGrd4U5MyUf5HWO29swOsBaSnsVHvTRA/AWKssaG3TxKDSlzeaPav8Yy2OrTVHyRXL0bMik8
9Hb04c0sZpth9t6cH0Rpek6Jq/ikafRNyjKvr20R/RwLid3maxNHeQaKoxQLyQ6DRYY1+Rg79xJB
UEHxGJS0XMmSXjm6kUobq3KzQT2WnQJMrgrtjXlt23RpS7/QKeon4hYrGrQYzQeh5M+1bm85N/2V
6UmlYwJ26DLlYloAKpqPOiHSqYfSBRzapPwRWI9ZB/xFt7UCNLRvb+SXrEY47MuLkdDkK199VSki
POdcH6dYvSDwHBeYb22mjvZwMKZSWcajASlkilwr0OJfXdyLVV9FlBvyjParYS5JVVYIcaTm2gyB
/qDhFdWq8LNvVXnnF+aHVccPU26HS3WacNCoZfLii7VsqYztCMvKqQK7dlTKz3JiSqsgCk16vml8
akLpN45HaDJlCOnPRGMZfHBuqM+5N5z1trzpSjo+5XUikaVYvhdDKm/jOQSC+SQpm6RIbhWzAVkG
Go3BaKs6URxH5wzLGJpt2Xuz+50nBKiHLkm/HxSCg0tpgCsWFpNzH04nWpURj0G7MBymp16Ha2gS
/hoPWXQkcydihCiypdIo9WoDZDT8bQL3cOUiFKcMSMbcABYM24rf2hgMz/VoXmLD8H8rafScGRbx
Uin8L6wldB70MnhQysHbmV2VbCp9KI6g2nM6KGA4GYf6VyU1MjdEAPzTNqWb2RXTlwJ4xpyTjzIv
oe0Mm4B099HpoyK5WeWoL6YwqDeQBBTHYGpAIGtZVzvQgwzNfJlQkrggUzDwunPbtc1T44nmaZwt
YiLtLvelRM2Ykgby9HBfHFSlWBZq0a7uiz3hYdsEh4DTNln7FIv5hoZ/9K93KzNpFaumcb5vr4Sm
IKLWKGD18acMPU5XQR8Ny/uijX/0gXwN5o7zs0HFrd8wRthFLN0fyBk7WnpPCW1exfYNHgEA9fdF
0fRY8tC0L+6LROFMe58K/p/vZqb6fAe7P3f/fEZhvkwiUw/3z+71Ilp0NN+/txjTilm4PVKlmP9U
zv3imBjZ7b7UdKO/CPQ4cfzRC04dyWonRAuxk0ZNRtWBdfeHqPOUhTL6SD4qIS1G3PTkGsr+iXBg
mPsQVE+SLGU7s9TP/7L+vhjgRDW6adx3DUUC577O7xpGKgjbV/fX9/R+0Njb0bLtSvs4DqW8rgbq
jrVmckDfV94fyJZzOpkT+69VFAjtY46g3m2GyPx+g/uz9yc0jPHbJOleSaU/ylXRMbFSc40OeiCO
TTA+jZY8bf9h3YhHacWMFuDAvEmmVuKo1AEvMRE3mIy799+LzE5IKkr7YDPffmgC1YaLrKNk9jW/
Rqvz7kg9/75wfwD+w5MgSQiYGxsaLvfl+1PqOKYPIY4kNVXFUZ8fvt8KcXHq9Kpiru8rW/h8+NPr
bhWVyXSEdKvucKsRccrSfZVaqRu/M6bzEIxbLJYlnJ1ev2HZZxzUyt9LxPmtGfV5j01g67fYiFbl
JPLLfctKSZdTMkzfS+FYLupwsr+XCpS4pFXl1/uWJIE71VSN19ArjFurMnHUW/v7uaT6rXpMTifb
sB7AARW3IlVWZjAoj0lv5TcJL3YbR/Xp/hwIUhhlZGcfqqRIV3pMu0G3qktO1m9nOKGKTlETFtpO
Ka5pA9CgTnxzEXbFNZpItauDSbugaWfGEMlz6XOsNqAqMhfeP8c/h17C5G6jdtRVxk7xHc0i6Egr
8nJrtyO3QE0WZxxIyt4Y6oM2+6fj0fJ3/QC7876o5LkKVkYwWDOQeUSECw6AalzIitYiQDq6jsGY
raXxVxVV4YfP+M+FU1afbciCDn7+GAihWaw5gZ6tGqZgLkXZslCm1s3S2dySZQ8FfnFoS7BBomup
tMYHx8eWSZVx63RqCj7+2CCJpRcE/vj8yCqdhjYLqSmPTnS0VEv3nY6EyMpS5c9Ykg62p1UfqR29
lncM2UhuVp0S10dhVdsQjPVBeMnF8NUQ6nAZoxFQ4pOvedrBLjiw51XR/HD/nyVH2hojSOR4OL2g
KnlXHFyONNT2mjTr6WnIm3Nnl/lbRC8RR0yqOBpwJddMpAaantLsVbUyF5NmAi02yxHVoBRSna9e
TGGfUm8t0rhCEcNDSKgU3qRFnkkSoVta5gZdek1GzC55Qfx4orerVrGKZcq1z/W7vt/ImW+6hYhU
wCF5taoGQmv7zAtuWRcrG6Fi3xdjFxOWUa6TtA2XQtsWRV89AZbiHtMCrQSx+nhfamzvuZWG5ihM
kdzGECwUbiQM2/NiLAWtqyvDuB1GKpCNz9WzT+QXL+60dTal7U0F5rGsNWGgjezFNQapS7FjnjFX
aNS7xzRUkyd18MO1b3bJUiT16scf//af//Ex/Lv/mcNmHf08+yNrZ21Q1tR//6HpP/4ovldvf//9
h8EoXseJamqES5qKbKrz8x9vlzDz2Vr5P/SZ8VpEQbhpzfElkcXujjItJ9liD6qD53BzyQnNnZcH
P8j28zZqmP/0jYn7WlEqjz4X/kWeTvL3/+7rcj31kFHwbEDeHr8kqaP37YAVwgTG6/xN2xlnxk4B
/5apmZFu7nyd+wODBwYdaX25b1Fbwrl/8X/7p29e3/fER16M3PNw0P7z4n+uP/PjW/pZ/8f8qv/Z
6l82Wlz/6+mPr7z643BdPf3rlv/0Qt7+zz+/eGve/mkBPlXYjI/tZzVePjnBm//+ieYt/3+f/OPz
/i5PY/H59x8f1Nab+d38MM9+/PnU/JOqpvwPh8D8/n8+OX/Vv/845FnzmX36Vf7/vOjzrW54vfy3
eZZoywqYPks3zB9/9J/zE4r1N91QhSFDa1BsWdd+/IGmqAn+/kPX/mbosgAkiZSA/6jGjz9q7LDz
U8rfEBzKus2dVyEIWogf//3V/zw6v3+U//1oVUyVv/IPx6upKpam6bZi2jqfxFSF/c/Hq9d0fTIj
RlxuCFeihffFED+QnLso5Je5yswE7KBI5gY++jPDv40VFI92YrgSvQaVMlwnikOphbUjVBnIgq3T
kJJzN8SjF8vZTS7KtQEmELgaCiQrkJy4vVmxZCzDLqImKYUv6IaXLWwOOJnRrWlH0+2bgPC8MTtO
UimcctKZGnYZiDGlpa8HlY+q9UOeFrcyoa+GHiEPyM8L0uiV3r3ltp0MGTM+E4P42NXpJ/X9iezc
KaFrbe/jiUJyGubrUORvCfcKCqMA96x0Zw4knhk2nZHQyn9maCZDcN0kojt4FOk3hd7O8lMAZrH1
0/NoBFX13IB+FV12rZNNFKY/fcY0ucqQcui7EqI1Hko6c93PwIdbP5YjKKKOnDeBdLY2kgCEe/ri
Qy57lkuvcwcu7SclICyuTJuaHpxZbLwiuxJq7C2L+ikI58ZUdittOmJx9dO3fTGXnOdyDztT6NJ6
Kp/0MWQsbdiCxg++yTpSHvVRvSGMVJyhgXbX1XV0SvweXQDKhXYWUjLlXQYpuG9D6rCmUPRCHGf9
HBu7WLXgkZVigqikPWvi3RQ0MEydUmZpFNBPEEvaJVHWU1BblHEvElspHfyWARJNi7ASzzjQlESD
y10lK2WwsNiN3sWYzDeonQvZqA/4n0H76fEqA8fn2OkwrEIjW4BLFAzEk49gehEhiYl+eQ7jIqXT
iW2tiYffGo29GoyoEyXGuhZGu1JDRrldTUFWy08R3Q4UK5+TNI+rUu8F1fAhC4ZVnbaARYJ4qWvT
qy1QgOkNlt7kJY0GhzfNt5iP/W2gfxlKTC9zZixPxI4GDaQtOWlWrWm/mSI9jCJZZL73PNSMOcjx
+F0oxDk0NfnVMhQv2/vdMaFxaLclrhw3dM0yZwjzzmHA75MRkb1OtRo6wfCUx9yvhX2Mh/KlwpFg
ySmR1tPBHrw3DQbNWE43AbPeRvS00yIQN5EubyK9fWgzKXbrUd2OjfZAbg+4cEIfkm50PaF8dNhL
B3i/kjBLWhNTuyz6fuXX/qGC+FuUySsEBsNJ8/RNF4eSuSyNO71Z+LXJdIGu5PxhumS6FkGE+dFC
6lyUAWZ/xhKQk1GRnKuYvQkZQ9s0hfXec/wvG1jNUWPx4pmo3z8o9PZG7/egIDzRB8ZNs9g2y4dP
i2R0csOm0tp7Jdn2dmACmWgf4Hko1fSowoOxOXeGVH1hSNMy4PpZqdKXP79JWNbOECTrru5vEaha
DLALI+ob8kBKBcudOCsC6vukcmDXsfgdjx90FEpiNOurlHZHIoBRwPA11OlN6dhV43DVm6xhkI/P
M6HcFb6w85oU1UJZUQhMuq0ymO+2jNggy95SKA8rBH5vdeAnC/oMittXDD1786kIPFfpOapjm2M8
SJUdIc98u/rUDeaLyB8AjdF73ttKiRdY2gEaW1mdv2pMpnIGBrmcQlSfbwZhry3bP+rxkSn4utD6
TZLoNCZ8xKTVwjIjKtP+UtL0pYHSh5/PkazaqScwyP7EX1/46rjpi7MqxkUd+bewRxIfdnuoPDCS
PNS1A34fPD8mQMpnoPerlI4ap/Um0OTdMBmL+ZVKry+tGRncGQsmYUsKJOt+Ch+E8hhNyE+60G2k
kxLfhPZT18dNnM2dTkBL9GAysYiK1wFp0BjIZ8QS68xYq6BKHUDShHfqiyCbKMjbu9yzIKmrQBW2
ujVsvGjc9eCUIyLq5STb6AXXt0xfNTE59+yTtmiZt6AewaRbMGRse2BRLSQkpVrPb2eiePfbDOl3
g3ZMmxnu+qmtK6QUxh4bEICAycGef7C7Ly96KJm8+/GZ9vhSH/0Lp/kiMlBCq7SQ83xpa+Y20Ucn
52JmdqgXM44BeVNF/ZLGF0QcfzWhopn3lmfR6CuV9fwv3M+3Nu+Pkr9s6teuJIp2oMvk+zeZdllK
wKJED2MQ3nUo6rXfirUVvfRZtI9nMTX7Nap5uhndeT8jBFoOrbFQMDFYeu3alYd3o6JLecrB33qd
uSny4iQaGx2doj6UckPOdfERQIlyICacI9M/oix+0DV7XeFFVqTf07DuhXcoDfgHo5Qc/PhVTqZN
UFWHkiuRyg2S9hBCjLy95VryqvX9TUuaX/MyKbGvUA3OdD1PntBeilyimAkvH6JZ1aSHhrh7fYjP
sexfmjo9V8CMbaqlqr3PLUH6Y/A0icCtySiVi/EGlfBYqNrO1nwuMsm56uRdKlI3CGA2Dt2NWeFT
zEU0AT6fN83aLr2fash2U3eTTPWsTMHeNy2nplQ/+RFXmYjKNFDDUHmRFe+gDu+V4BBroAKE9a9m
TN4BJS0GdVj4iv84rDo1es0y6bEIkQR2l1YoDzDeXBysF433kDrvqhG8UcfS0fgIRx9FW40uDMmR
Iu+iukZjy5RV0RnPPGY2ebqoMsCUwGIft3YhI9+h2+3boJ76A40J3YrWat1eOvD9BIdQTNWWMnJv
y5LXWRE+RoW9m6LuMvk6F1H/2fYBWBDGYPvRylNksLCQmKt+Ofqh2wWrnJ9enrJP+adVxJckso5Z
YW6ZkLzpen9JmmNYNG9SHLyouvhZ1UCW0fSeU/mVrJMmbh5KKTuYZYNpa4Ecvxh33KovqTm8jFb0
OJ8zQqkXItc/PQ67FN5zICtnYo6QWE8PsSvo6DTgb2uhHCxTfScd4asf2oUXTfuimJ7NKniJ7WSX
6i3oU+UMMxsM+r7XMsgUcegwrVp6Yb23c+wXHNxBP4I1Hzek0y71UlpUXX0Elf+a9w+h/aY262Y6
eCpXWOrvwg6ctN3mZb8s2SnN3CgrxgOkzp1eWuvER+RpgJDxU+i5ZnZoTQ5rM/RPg94+m3EcuEk3
fMWgJMrk3dI6ytqgIx8o47gy+pVRp1EjRY++PL0Wk7elYibjwJ/TKpMNNagqGd220t71wV/HkfrU
BBLfiXOOnhIj44jsBW6O4CcuYaAyQEZSOPgS9jhdc7Ed0dpPoZFI0OHL4tYnk6PkoAlEf+IyPgmk
OQgQfFNdhl78SgjohiTbk21pS1Bf+9q76Okb+TVYqNT2ptD/AqR/HiuxQavCBZK9F9CLJtZgirWH
2K6OkmIdqdefe9CfUnPlNrZPw+EWlBaVUX5uQg5q48oN8Ebwzi0XHX1XToqs4eryVQcSoc3g7hNp
UwXm3o7MGxeQa+Iz2jaHrSh8VEQetSHrSqvrRbWic6viUQymracyZIvS89Bz7Zh0Nx79Y9LHEGvr
rFoWxQeTFbS8pfoGvNxyjKYguAUhFRnca6V+Uj0TpR7dG4e6Ima4YJ+Iieesx0qnQJG15h7E2KFu
H3usVHnwOxjLbJmPpqCARfsminUEmtyG0XismkF1BjDbD43mbZXaPFT9wJ6CRJuIgydXm8w3HmWP
rfJcIHT38FtaxQX89sigQ8UMoFCDCRR3jPCVMeaWOQTICLPDaVNlpbob0eWF0hDuBOK5mBJJMpYt
Y50ZFoDQYSFVFtos+OCRVO6HLolcW4AQ4npurlBvOJ1R7hlY9/usx/mFrG9aaAX9e5lDqZrTWIps
73nGnjhULPs94KbJOBV++bM1/EudjsCVosZz1Oo2jJhfmYLaYAFIHPBtzwXAs9GN/lYLiP0Fp0iT
pccstwLuM8JaAQfa4PKDxF0tq7weF7LkVfhamGVpIT3rtFhZOvRFXalA8ZvZLJpedojN0ZkztwlC
w2dS0b15AoS2xhhdpkIsNyWiMxstemC1bhGLZa7KSzmrP2rDWGudvp7QcR4xP/rAWNuf1SR0B8rQ
RPLG5EQy3WQrpw45ySWtl4RhhZ0chnYurBhukNbacuCmnpQZLC+TEqHZWS5ux86dONuSd1WjLjUR
LLXq2oKT0SVD5TnytC+lCz5lTybPCW60atktF76e6ZBhniczlp0csfdKstV0Hzd+hti5UpaUURvk
e9O0oCfcuU3zFepl4lZBOZ16WyZ2JsoGp+9MZV0U5AfT88n5ffulbvb1NhrEsKkGGmBMSsJNX6be
SlXGnPF5wO3WY54LA1qsaqN1NY1raDUU6kkfk01RGSlyxZTxjNkvBVrchZ539jIaovCh1NSnpEPC
rvFdF1VeLumV9gTmXkRRxre8jhg/i6HbGFOtL5HN0KhPx3g1Slq7MMswcqi/d26azf7kaGrc1H5H
boUbRxOfXt0+JHild1YtUIikGjzZMIKLTU/UlbJeLA2GA+gJSdCL/PExn7PhEQtGTuKHw0LuwRL1
8ZYfwYOjWvfLkNMGu2CyL0J46loe//bJTV0Yw+hYRAFvKQKXmza2tqWKLsdQHu10xlaRDrDwbZv5
ksJEL/ZvU0c1QUPnmPapRn3AZvKoYrO2Go+zUW7WsvAblHW2do4CYEIkrm0aQ6+3Hu4zeoo3wQUo
tU/x4KdccBEmWwKXnI6fDm+426aR6tR99tZ2+Q4gZ++Y3E757ZN0UXbFgXHlly1cxVMILbDC7gWl
0LMotM+OLME3PVgkloc6yKsGWiRtTVmXCWqpcLc3h9zYIz8a14lNv1NRxhO/Bu2r0F6V7Va0kbWr
RmHuKnINv/9XWFa7VZSMEaBFHXWS4aGCKbyO6ECbtoctGuUeedlUAxAVjQ/pmJ01QoQ5SAbCoOe6
igep+9nIKrLYCpWDxFdm4VN3jZKzSC11y3E8utRj34skNa6mfYSU7JZ2yn1MxB9SbuXPPrx3X61O
Acfmrht0LmiEJF9CgPkOBDz5FNuT75S2Vjp3xDIVrWljjcIJR63a086J8HPKH/6U0uSOGHzkarqh
jYl0L4hs+JcBqkmdkGjoigehoJVixrUbq9TbSmo5gWsvXwea2pvIL29S2BaPlvo5mZP0yFvjQuCa
QS+5Lyn6MLNBbQesK7sEwUuvFnjPzOADNbr9k2Lus9YMw2epTjSPpmehRduReCAhAjIAbPwskMJ2
WRnDBlQfwsAmXVJPnTqvfwluDnkoMUpfl3LyKyjST8Y6YD7TX3WaPIOjRAFA3RmMY642tRvbymOv
6+umApBNflncdYcxqKA2VcbGzOhtFYhx9R1dU5xJtf1USyOqyRR0rYk2i9xJmFc0yR0VSyt5ModY
jtZGs/OZMYCmH7O1UUgfnintQlFc7Kj+VKZEuGhd+NttsigwMXEV9IVDWk/kQAauE0ebQgazDDnb
ZQcB0LA5ayYuKW4bWKt+sjfiF6zsVZKHX5Kd/7IG7aWeDiEevKT7bSeYXIrqlRvHUs+MLSCqbVkl
V1zb3QiSyysjdKogiVPqDtLo866q/+RNw4lkDDK2k70fIU0z8v5JorzgDo2MQ2CUSf5AlT2k76mh
rlUISiHgVq4qa7HSwgPFqKWXeTvZkF/Kep1I0VdlaUedYHONeA8pa3+30BDkKNuaaOgIgvAvXE02
UpT88iNMGB46O2A9uWNXwVefaKRiFdpjaHpP87+ah22u8S80yPQcRL42p1FkzaGixYAInUZ3xjnu
xqE4emayr42a0dJ6IjtgGFcpc09DptZZIJRlKzOrXmG3WwoRZXK2b1rziUIMGG9z1Sv6mrwrkshO
ac9ZY0cGYeSV/+VZzJqj6CPv9XUi6JsjKHk2xoYzO+ToyZNfSd5s1LQmCxz3RoxQdulXwTtejm04
Z6n4XvzLH6A2WupRmfgU4IkTF2LSEh/kloiBemHLN8SbyM0za1lP7JMsTQrk292ThEuGLgXWWDMM
Agi9quMPY7wkLjRww7JcV6bperLCqFhPrlNrbzs5vAakU41dgE2oZVDDj4E0E/1A8g4UeTl/U3xd
IP+ra5VWr31S4QGyfyuj+Jny47sxGN3WJCQrpNCpWk9DJe06dlVbcnZYEPkxca9p574rgfTQpfom
UrpH6KqTyjFnqxtRSkvRU5Gq03RPieCDAEGZ6WPw3pM4CtLxy2SLrmffZIZYhTWUXQUIDP+3JowL
VuSapxEWXznucN0/yhZQ6VxQk2sIggsNYwPpl5mc9bYgveIwWU4TIkJvCkaKLfh4FF0o13EetDBZ
tUfPoLOdVcAWrEWFSyGE++QMfNZM9Y+RBMS2jB9jS9sojVja6RMo/Y1lQcRGlWbxQTPd23Uaf7kn
J68x+NQe9Q6nKLqNlPhPEWJ7qA2lZRJxkRpbPDQFd5NgE2QVAW3Ug+1UbOuMIzXhKqn1kLvjF7DP
V09PKHcPp6kqX32Zo4yAlytZCo9xrjOYbeZav2VfW5+d4ylSgn7dfMIi1TkDgafUeMVmRAttEacz
wBal4iK2MYFcMCN3WGjeSV2IGP2BnsbMhhtUSdxO/yDOYlVM7HaDgMWReBUsL5rSo6eokAwo7CsE
YVIYN1h/ks0Y0Mc2BuNYFc3rWMdfAmLtUtOyZ/q9J+pp68hDsrbrlfhLNdtFL3WHkh1fB8mX1mT0
94W9kD3EHBUfeZyjcyRjU8pYoBX7U2tDWgDET5jEYxBikst0NiQmjPb/Ze/Mltu4snT9ROnIOXfe
YiYBcAApUsZNhkRbOc9zPn1/C3ZVyyofOer2RHdUyxIBAjv3uPZa/wAWLv4aTuohtoA7dcubYcIB
7LHgM38F2bcrORw6X7sPNf++7osrnMhnS2kwrkBVOszT2U2/ti27qxUN52PZsQmMsYWGRbOuDG2b
FDKgznwh3bDW7Ow0DO5DHxQvDQaZnIcvfqju+r7fobq9KRb2NL38ogBUNszpCQujVdLVnwO9j/d6
n379Vmqc5dixgfe9n1PzGXnzXQYKBIQOfR+25rOyXfCcVQ8IoP/VU2/1u1EApi+5coz5WG4IVzJq
CPFvWY+hjqOtJ+XcgRA6NnP1OVnGN7vxHigcrtqAe/qkMGhKrPLJ4ibpxuObR0KhRvVCOqMjETpp
GW1FXX9KkGNnTsPfWF6Wtnixe+sQlx6HiPjgBduy1D6Gjtk7T9nJqoHM48dbe/EZVhvGuRp2SXH8
lSxvbnFf8azxbYg+XOxAd17LZoxC+2uQj0dArncD3h8kziIp8dYoyXKuOcZw0l7n2X4ox/JliNxd
3WKcCuP8C7zDNdXrQ00qQqXLW1lmWytw72TKlmb4dV6MVeJzXE7OgCr+uK5q76Gy8DEI1Wvc2Hs5
vuOgO8O1O4yF+cweTzygBLc+3OV+v3HC8smAVYGQOsqXYQGowYKz2J3dMRcWKfv8FFIUxpgGZc52
NfbtZ3jkvxV6SDlN0Cl1txkK74Ji/xNMTYS1cpVRFXJ2RddTQtsEEzOgqIEfI0SxdpRs1DZuJyl5
xJVNfodMFhcsY8vUf9TQ/9wMA1SzxH11k3DEmzrwCJ5Al7YZtGEYXCvA00gEJim0XHT7h+EQAy0G
0lWNawR09E2fWpvWJ6szsDa3STZGm9EsTHRU09//r4A8SwHZN39WP95Twy7a3+fvq8fyG38UjzXz
F8NRvkUyh0KIb5uW+lf5mJdcz1aerhs2d3fXk5f+VUD2f/HIlPie7lF0dik9/28B2f/F8vk/zzMM
Qxm8/N8UkKUS/V352LE92/NswzB1w7RAgzk/lI+HxivRn01JhJThOnGTFcp+FYbYMZQU7iSw9ClC
vZHE6K0nwI4rP3gyna8DVNEaG0uLHCe7pz0/LQU5jYRINlk1+ls8f3QkTb7r16f/hGbQHT9rqktZ
/3tkRthi/5FW2bRyh2vLNWS5Dg53eAyTtV6SKP/wdabzt19oK9/HedvxTV367jsoSDYHeTVnETsn
/dJBGcNC7/b3LA/XC7ShEyW+oTnETbqyi48GhHWHYv9w8qNTm7135fNcf+TAgfAmW1pjRaNzgJUa
KMCgXr2N8fsIZ9I3T2RNV/Ihhflmdnhl+U9aHW2n6W0Wwlj0jiRJPn6kvMMA19R8uOFzjRNrQCTv
mwauTScO1NUyUBnjPX31ZkZrfBMA2nKlW6s+xZD2kE0fU/6caMeZQgp5j+gFElETbxb3Y5jqNeNu
9m/KCbeu+VG4T+P0Vs63z15IadSkOqZg5LL6QevS6SMMnmhIQxwbkdOjGg9kij7IrLe8P1npaSEe
tlpuYbBIq+HDmIhL+ZzMrtaxwUatHatFW2Xlm6vezPhZZdo2x5E7jT+08NTzM2vFpPP0h+Cb072V
7pO2nHgx41KiRqSLYCD206Zzj8EMgzL+ULoUad8kA+TEWz1HOr5eMy9t+Gzz+Bbi0BGGp4LBsKDB
KLJZAer49anBOGggUWZoWEvt+hzSKjjZjM1dfTW6ZC/v5HTcZgsRDoCAYzJ/jBV0s5aUIWhK5xhG
B77R01tuJG9N9i6/YQdvQXRAP39l6WSFOtM42SkKXfMRIL6/YkXNxlOgbYbqlKWbkjRvS9GPpykq
Ll35geeVHrNoR0WheBxr8hMwbhvg4+hPOqmYQENR1d+Un6wqdWy6Dyd6lhUo7dfdr4V/jFnRmv+k
00y+sDbeuolTm1qskTzz9Y6r88F0l/XR2E+y/CveUj4z9k3/IV8d4RCS2m8xs1/axbvGkI+sGbMA
G9gTrecZmJlMnK466e4Hm0ScGbDryJyZK36cBkdcIWudPAIE5PI5IQl8mzGsBUaNn5gjhMNjEQMq
dc31z3eMG1jrOzDXbXdThmUaOsgZ1zTYl79fwWSKsMttSdEabr6Jcyw0P1G6CswrSYeV3dEEanIU
/eLkBLoWialiPQAKrPNrzfw1m+Bg6fmGkUgsQU+fAnVNsytVvX/Ya2SX/bGdvqO7AHlMF9TGD+2M
8DkboKhPoHGQOm6v/G/qLrK1dd6a7c6OnH/4RnTR/+47lbJxKrGU6asfttMOVP04MptWSr+H2bYK
YJggCrHuxn0AJsRJsG8E2WB0YAuqglMghwFcwJTF0f5icA/K51tPiHRfAE4PhS9KZ3g6dlevpThp
bxDjlt/iX3F7zMKD15GtkHcDV6AUtvaHy83opcs2Y5dvyBqtrBmGndyx2o5iprPyqP6V0CRz31kl
tUNd4wqPejWMsKW5wLodcOETPPS1V11HKMscCtMG/5d1NDubIrh03dVoc8oTV95Adcj0MmmWpvOc
Sl8rxQOSpHbgOeYmhUrfXs2hs1IDHqwqX0/hF3kk6Y/QunQhDcRpPUxe+B7PuDTZFyemNUo7SKMd
5+QwNRJ8kw2QEC4vzfp1qIw1U41c2F0QQeKhpJtMF0ZYerdB9IO/0pUJj4VIzFon2cPON+LvyMDz
QpQUiIpf5QfSLPrf4LHz+uR4F15uNB7c3Bj6JW6ujB2DIx2mqiueNCtpj97paDXxUJ6+w1z3bmgY
yeg3ZWxJjdJCkksQSy3ahb7JHeQIoD8YOc4XPm1YbkNd2BdG0W330huuvwb6IosgTR1QCpjj9Fc6
FWGoFe/y3XNCDN2Tr/xjxZXKWTlM4CxryJLx6QN6TlwYkxJsagDAk6eKRmfVh/lGepSjgNAVjNFV
+t2yjHXjzStzbzlAn2g7jblNUKwDMt1Yp6isy79zcizCYJYGyc/l3xMXcliR+2K+VpN6xSzM0b74
SAS5y0dQ3TfRvvgNLvGWcZZRaxDzp+9x5JD/AMzaSf/JkzDe8j0yBUdkLuDIUJXm3QuTJaJQLPNU
pgAQ4VWUkKUfTwxrw0bI3+hERi1OkxXaCSvkGg0AT/ICOAezvErfSPiScqborLakEBhKvmaWMAiT
e3UzSBzuhYUlkyNPmLs0CRY3ACsajIKjJYf5oXkIkitH3wDOpEKegT4ZeA8u5uEZ3ypkcwycUtji
GNR3u71Kg4dWBqdfRTpG7x5MImZfdl1QO/BJz5eWI/CZDZuRtJDGdvQwjuVr3mTSVn4izQ79S2Ga
G5DGa2hTt+HQoR7ymJSWZPOSmZaxhuVTpr7elk680lAEMKJEVlbRMq3aPVZCgNKwROBdVR5z9aX3
MUGVXlVVtpEVJTOnafMNjcV3TbajxmLV5Cdt5BcYjjlj9nOaWnW4G3MdRYWrpq6hyYCxqchTFQ1S
PIqcOpOfnYJx0WyEJhT47YvgwaWe21+kAfKZFZU2+Tw7vgbIQsSMvEOmpFHBoSf+jBq6P6UkCYII
+zl0zXMcuG15O53DypCHyGShjHs5blIDcBCrQJ6lZ6rKyzk6CzKU/I6BhING9o3rpXySbEoyqTWD
fXC+iBPVBL5J9qsg/AqODV/7tXSmtJbmywuNflbmN50MkLwg5xrTyNJt2XaW/IVWRXW+6eti3TQn
Oe5kh2JytXBeNYIKBoB5JF2pmVc/AzuF8gJvcTRrI2unXy5kczYKuT5pppxShaeDFgUeRe/C9txi
w76RvpehYScy2YLDinwjPcp4sSogxt7Wjpy0+W0KyZg3PjsT/UK72pSDw6QAtnNTIAh0fHoapfLK
OFrMYYMzxAGa6skaQfWOrBLCiP6XRHuKrQbiOgKANEp+sR/3GWtEvj2JrQ33IbSUXh1tCzNETgaf
B5G+lgPMJgW0OA40GwtTe+SNORBr/M/o2kyZG+ltOS9kjsn5YRIZ8pLsiov7ZAfk5Jil3rJzw5z7
9zlsP9fgTVSJkCDzWOaudBFDIK2Z+SLZBH02QOn5OGiZoxeZHYp+Ljl1a1TJbuuHazw9s5fjky+8
DQcdJVsnp0Rj/7EPy9H1x6HRE67KoexMDArnzG1/5WdyVE4TZyxrV06jqLmy7uS8ZjPjVzVYGbh9
oPolR2cAVDNiTbCU2fzm9iR7IEiutXw0L4TTlT+Zlx4LQhaF/LxyeK25zqzy0KKJobUZAVlCll4t
Y7p+Y/o4fFEJToQlqV3lmyVMiNmdZJrLES0PIvta2ttUvjiYZAJNVxkdBsyku2Xj+Hmw+De3PaWb
UKddBwqA5XPl/j5WTKklDEHPbY/eYNnyP5k8Mhj0hBwqP/+6v4tNlQ6TwaZ6xvX7x5gPrl+ohviP
75PDPeRqQ2+yTciAETHI9twVPtOd1Hx7b83UjegWtltVPrJHsVtIFMV0YLRmVtY3+ubnjfy7K7By
iZ1NRUHGtm7pg++uwFNYLSOS8hPkwk74qms5JiU4o6U6EQOoTDn9pcUSuso6IwCRv9KLzIJccqvh
y4IvOke67HG3/W7OJGBhz/kjxPBhibTMYfl1a1iuspnJflqHmDIfcwxZ2LrUWG0dJgBbvaxMOQKx
69lKDOK46DoRfeAMRhazI/V+dQjup4vMFPlhzZbDygo7li8Tp1myzc87yjL+M5pWrmso34E1Yhm6
zK7vOgrtzcLWQ2+kAhru5Pk5ZFlPEoh0Sbwfml97SPDu1VlOHEjEBhJZyN7sEsbIniB/14mAb/s1
HcwJ5KOVmCcKLAWnMZuUHAQSdtGv3iICoJefP4Th/t0acF24OCwCz4fs8MNTDJPVDy7VcVlsjDZN
jY1fCwXl9RbLMuroOEmPEoTJU2qyDXv49zAjAnY0/SqREG8jeqt+07xLHxK08UaiZYkBvIbAjDNN
gjzuU3yNOffw4q+yazgtZq9suEv4giL5zhraPXGXvH10rzLOY8440zfy/3KKyLLhi8zJ3niIqMlp
TVQlwaC8IlED80sOMiTTbrEXxwU0iluYIGfv7VziQMnSV8/Yoo8jn4AlMzdyyfkbawmM+1bfFQF7
vnuR+Pz21LxNAmwiPGYdfyPk49LUbGUSyhEs8YLEFbee+mPDktDNpESsgTNi/5egz3IfTEBS7OMS
RMjElcChy/ONRFlytsqhKGcpaTqS/b81BgqNzpXlLlcpDs6YPpc7TMfzyRq8mcliKIssclLmKD/R
+RRcuWjJJ7Pnyu4R6Cc59dh95SjzwG/THkMuRpBXvSdZJ9ZF4gI5kyqOZF4mACwTe5VbJznZ+HXM
rLa6fuGklmd06H1+qMUvEp3IWI4qBYLKXkE0wdezhcrwy/nBr/x82v7dpPV0FxYKqRtWoPnXSYv1
lWWnAbUE5qTE6ZDaJfiRCIJH5ZtvX/cnU+nPPOQPzKgf/vn/J1HKhVr0b6rcf/CkIKzFRfzx5fs8
t/zGn3lu1/jFtHVlK8c2TMcXXtOfNCmNl9CjlB9BinJM5MD+nec2nF8owZPoVsoyDNl2/p3n5iVT
92wSEwoNHluys/8FUYrd668btOMbjmG7Sj7Otjy26b/OkiL19cBzl3qDF/xmKnWszqd9r8/HwQdA
7tQoNib3uKRuwm4+wsw7Wihroau/tnsPGUXtvbgD4bWnJvPNiPqNkXzRpuZ+sZyDy4pG0GVrpeMm
SrodFo17+TAH/gw1tnVtf45yZJ7mce/k3W727QOG8aAR9KNXT/t5no/mOK/6tAazMu1RM7xHUu7J
tdutar0H+a+02SZmDz8Tk2ybRKNy+DxxoqA0AgvIAz/hPahwoULXHwXz4MaS4EvxUmqQtGlhXtvg
IT9As9K8bpc5nCYTmA36IS7bbUfejnA2z9utqetrIH5o+3PpAFpOizCMpcKHDUDb7aRHpDUlpCUf
tSv5bbRU9kXEXcSfSRA8jBbK63m/kx+VYbe1oq4GADPtI0VsYyzHZY5WixZvfPNrFVE9j+jwudsF
gNhyJ/vWF/MxqjeWmk5DMu1No9spKDjyePqcnUdT5xDvAYOiuWJhBElzs10B+iFgFJHn24f2H+0z
ex5aUw8uvV2aM/6aApVPz2mMUDVSDtXNdHpDZW2vJ9MHm+5h8Vro6zUnMecUtOEK1siyNFuVDxsf
ial40NFXZ5IwQeRxm67bJt43Jy+4rjXcfZqdcphf0bTPDRMJB4zamRpG3+L5Pu2zXj/eelCh9ukn
96iao8awcjXrUPkD2Y92d5NlyACEMrLSUBJZB3l8GUHpAimby7AFLTlYhIJkIGSAWp1qp00H1+1O
r+FBN9m9TGEZNM+iGwVDZ923ro+uL2kiHlZnqOVtt4/pu92ImJD8+jS26I3ZB5nQ49Bu44RTRqOO
q3GTpAt5mwyK0TSbkOIBtHBUJVfyvJ3WcwWqt95AKdyzH6TLxtl7aMitWy3rLQBOmjWrGlpXqD3g
eH5fD+m5hJQE7Iwt+2sxou3kYvxMqSXNv0jTQIodjLrhxG93Mt1uT57P6ApNR9tMz2NAaaVduMB3
m7Ge90XbbEH5ouTX7tqsJ5tGnaNuttSWARwccNwkODU41QaEFdrNVd5bwsaXaSJj20xfewFU9LdV
0832oSIUcLWO1Iv+JLz9tOrRiu43yorvWyTnvMw5A+WkPN09OW278+303rWd23hIJxu+sR7KZgsC
Z+czln7cbO0qPSdNsLq1UA2c0Yi+YKxiefYhjadLZxK6NCEFg2wdkJSAybfu+uFIMbzbmJBSpFti
ZNtkNKVRY0UHzkBNc9TIaZSMg4ye59yjksAOxUnt4TqPY+zsPiBzfy8dIw8cTN0O4N69PCZyVNsZ
AQXp5MJI74Oq3Za4m0IxaIf4d3mShC9sRsRAaGECeWUgaYee35Pmow7szaCdmp03sgzhxkfawAK4
lFn8RavtA9bv3/zFea7CV+xKj6M/vC7QF3MGfWBZy2/mjJ5WAgblv3CMtobzLqF+lNgPNZNPc+aj
hmq4rCrpCZkgOY6s8um3YWGlNfRCHqTnqtWPGVpf09hDIqSrabDHZgOe7HhfVd3e9ndJEiISw26i
aLQJ9CuYN4tKv5Q0Lw8fAGas7Ta+z63kHLISE5KF9kSrIht96a8yU5eq26Ssa5WB1Jtf5tFYx+Q/
i+yjwgIeKNe6EIIn00JQulMGqJN+bXXaw+5mMYEB8+wAygOlPRqsK5t9G7zcvVL0BBuKHBY+w1Az
h/sQKUzc8zr2SKLXc8awRbKB29ahXtDEnVp45LBs7WVbPWd1sCvZYU32AU2bjorF7UfwVmgMAjhr
efCabMnUYZZpPQ/MFnmbWy9vFVQv+a98gUAWl65FMeAR+OR+4H7gZdOlz/IvpWM/yKc0VY5fIgU0
FrqZgaQPcXznsXVnOUaD/RnA4SuyBmejsPbdUK7k9wDOrYLA/Qxm5MPg46U77DD6ZhfsqYN1iML4
WO1TBg7axnGevM+1MR7hx5+lh1CvrQCUu4312QGgKL9sTO6hs13MwGmE7q+xLdpMgw3a/z5OrYOu
0vua9slMk3/LcFTG9Gq3w+uA+m5dHpZpem2b+Qky4bGg/loSI2CtfTaH1YJNqHKTs/RwxrWimbpX
mx1Fnj7TgUkieV+63aZAdlUaQLJx51XpLscd1WRNd8F4uXVu7hz8HD1S4ekkZ5m3QR3fhyYnBqfy
gDNPpH410mUnp7HsEIRVB005FAGC7YSfO34aZ2X0F5OA4v9C2z8gHNwZ/t+h7bH5/ff0L4Gtz/v/
ZP/7v6CmLhgAiPLKATDxr7jWAIhB4sbSCU0NTwHH+HdYC8nfc7g4KcM2dUJOm4j3T/6/Zf9C8Ol4
aF7Ah3IM57/i/5t/TTt4sP9plOeaSABY1DjdHy7stjUYOVkxjezRvAImtWwWx2oQVFObwBeGbjel
2ygokUCec6rZg02kMBevDVItYDnILk1TBgLVih5RbJw2jTZDpSom2KOAy/Xq3Vs4vr/r3L/Bcdyq
rv9b7fyj0XQm1U7RLKAjfgjFM71tjBmaUW5Z1bbLx0cc0UjwCaM1/L1tNBiuoWMRAY5gTvwR81e3
xFmjP/xDQ/6u95RSvs6dgKKr88PN0dLr0C+cAFBHusSbNIRKXDl6s1uQMqfYaR+82v3mj5A3NZ9A
tigmfeP4y7efN0MSiz92h68jJGFSi3W9H3Ns2DONbRjE4Tqr5nrV1NV2DLRzg+f72s5D+x9q4oYn
Cibff5/J3seliwuRx8zRnR+6fwgssuOIVYpYcf9QEWIOgf1FG5rHRuvSrWHCay2W0H3FZr6kRjF/
NfUkOOE6mx/BDZSZC6tzHN8jb9OD1z8iM3weIRJxKJCic0EtbU1w4Id0rOZVnbS/Ide2qlrDuDM0
B7xvvlABgeiDzsxl0OvsDgXi7jhV/pveTxpw/To8pAlJ5y5J4hed+Ngyc/cIIhWiS/sQZsEOcQZU
bKI03sGj8E5Fem6QzD6WTb6uXvIcB4WxwxmqsABIqyg4OZn/Br3C3mRG/uTE6PPlmQ8iewRPHgPx
jly33TRG6GzbYPjW12jcmu0lYe491WO3HyMzPAdJYuxNrhcz8Nk1BtMtgt3RC2phuM9ri8OlJOA2
gt03OVP06kzn3MwDGu9mdzc6E+4IPehVLxcCuFVT4aOgGszLQ27P1SoFxLpHRA0R+wkbeAPpQR1N
SBuH8yk6tvA1J8EHY8ge7lAo8jaTC5V2KF8zcI3KjvaOXV+Xxsz3qee8Q9Pb+MRa12qYqCeNbrgh
U1yQVhfblLDHfCTUhh2cfaxAenxkdLO2z7YnXDrEOZG3WzZemxSPzlQ9aSqPAa6LqHvVHybFdRWi
6XJned2nydWCIyTmh6DUop0xd/p94xAeWIOD4qwPXS7Vgfu270Y1929Vr1Z9ZM47q0JCE6Z8BOps
MKSAqraqa15LSg8P01CZSBmbR6+BpB4CNt6nLYw3ow/inaVr4cHxnGhvJySizFgbd0NRqb0Whp9z
E1XMxnG+BX4+3CsU8lYeHiWHEW+wIVDGZuB+9tzJH/aofbaNHhiOwsbbMqu1oeX+SkdRb6vNEBZ+
vsTNv2YfyJ+z5shMofniK1NSJH/d8sDwmzn69iElPmNrZ8ldb3bD0baD9TwMe89x0U1UYb1rvCsG
P5AIcT96GDLzecQHo1/y8RVHZ9yX/PgpeK0QbtlCtPBg7azKRh+OTZzl2/pVb4mGwTVbKw1HrUO4
VGdVzPGxV7ufP48he8Rf9xAM54EsuniNIDH6I3hE12c7GtsUfFfdFFSoCv+sXcjBUq+t7X7dtYO3
MWMHBXRMndVA6W4BIuZj/1JW6f3PGyNCOz80xoSfDXhRd8gV0Vd/7dys5XphUOpf6Q48Xup7ovmA
zcPch9XjDA4Z/rZhn0z5I7LVDIdON7ad5vQ2mjW7VF9Xo0nJC5l4VTTRuUrMaNtYrOtRnUjtGh+V
hapG2AN9C/Gr1iaTCpjtbcuhLE9LolsUme3jqPUzdoxu9dIgg3/qKNTDXE+sT206ITNh6N88C0JG
jzzJuxnmNsIBEWwmPHHei6r9FXOs5slWdOHPu8ew/nPymSYCQZwENlpd1o+DxXye1BJxe0+Mpd0l
unkH96U9aZ2mo0dN8NwFiM16Val/ahS8+Emlv0NooUZejpwLFE3yzvEekfeY7xbihiwf4n1VF9mj
7aJqZSTKfI1n710zkPxpOg3cgsLzwwqWl3DR10XqOoeqwxpI96biUgd8o3I6WN0w5l5U8NTP227+
vbIc91EbR++5yYrxAaT67vavNOi+OH4OGbxzcQyJXPYf6VU35t5vhNZjESXDyekNaNYWap96OJib
UeGOtKkj9yUD44Rwxrw1R7CphWrUFwsJpALhGEShwLyOULRNL36ekJRsiFgO+jQW+8r05lNcjrHY
MI7rulEgz92+YqnNkFr1vt7oI5dDY9Kqc64b/KFaJE51QDb6YH8rAYHoSvNAaJtmsYvT1lz76Mqu
4n5Bic/PFGKCAbSM0a++GtohmvruqcrK4CmsvGS9+AgOkMg4u1XcnDXORy3IjTu/seuzyea4aQ3A
D7a7eIcamEpX56QwPLXNzaDfVdI9xhT52yVG7a3NTfNTh6KBVtjui79gqmPp/arW2J3r3mGS18br
iyZMkSzXgA8hVEmBAcE8XxnDyul6sAhtctE6KEDBuCDAoAoyauOM5Jyy5ocsyLZxBGMY5lFzNm2l
nk2bPdwKjU9RfES1qj16VtceTflbPLbe3c+nuJLt86/bEShponDX8E3dNWwpEXxXfSMFgr+Mlgfo
0TqvOHge2rrIT1HqV4cyrOGbRvbTlBb6yqjQPMKDgpGCpHdefPP3UberLeJiw65LHMjBS3V0o4rD
Eq25DWWHCk/VPm3uG5s6ZjAs75bqL2U/689UIzUU6donM5nyz5buooKBhAmWQMt9jBr7zktHYIYD
19DGid0t1uHz5fZHjiOSAjz76GU1Tu4V5gtqEJOJojrAGQjXBBdsaMtv1jw5qyHOissQOVB+coob
7fxrK3qRWTdE+4kYZDeG5XyFYkUKIa7e5kRHLqvKxRcO8u2E1pbRmOPRT9Sbl3C4uJnf3hXKyM+p
a8MBH3Mmo8LQqpwz3KtmaFfJNGZ3YRigVDOLrYoyqfbk1ltgFdYd1U9KXfJzp28PcWu4n8Lcre6R
uu//KVr9MTg2mS6wnW2k1GwPyf8fDs506HOQnQZyp61FgrLs390eev8E+jVb8mgbRGNxyUPYQq0X
omQ0oxVZjoF9B/wcxoazt4siW5szErCVb5ovP5943P9kav1l6lk2qAHd84Bv/s3mak2NHwUem+to
xttusNWp0MzsvkhBvxAmEbMt4mRnIdKYmGLPYIfvXVLEbL/Lp9rDQKworfvbH02E9UjBSbmp9fkx
DZbgOM01kGOV4hddXpwWRvgkwowezpf72C/zE9Yw+dnNsp0ikqYWSFzsC1fchCe+z8U2rMTBJq+O
sQndMA/N+m32Cry9ynKfCJs3wM9pX/mxs7MhLq3NprA+1cldGHTNMTDLCNjuyOFm5s0miVr77vav
2x+NE2Ls1BPABeym6J8o45BUmf4aRIToNombTemnHuqoqKPE9ZSfEsfNT33gdZvezPMLClSoG039
vWGXiNwW7Gq9W7xraY20y+Suw7Gq7nvDQ7VSb8cdvB7r2SR4RpZL99+LSX3EXjz9FqNA42aa9R6R
YsfrBGmxDNnsd3fpCsLKlhjLbJ8bR9e2Pvnh9Tjq2afC+6oNwtwld+ZVy6VOmOup7wfQtgP36Gpm
co+/8m+OUaV7rQyMgx0HxSaLMkTzA36hb3Njb8SE0S76C9uoRgdJr8mOzmpCMqUjV1bBN3ItHYO7
yDje/qaX7+SNm2NVufGuVLW9hzGi0Ru9OqBZVa2wT6My1IQmGDK8Blyrj14CCHIll6ewiJE77ZK7
PGyHO1/h1ghMCcc3BLjPNTzGdep1BidJ/m0AVWRUU0O0H5j3Wgk/euo8dAFna9mhT2IevDSpz22F
FWc0et4ZxVGkp4vuaNf69Mjhma3SKfnSSgmYaT+8p5X9gUH3c6mBvPcR6u9z3N0QL8XfOUFppWsy
83j7W2Wjf7LkeveuPfjBFD4yBIgkYUUwQ6R+j5LJOc0ELKDeavNC4Wo3lZP/OJfxYzt3xTHJ/A3m
49WxhYs64Z02dWcrL8lgFs3vi/K689j2wX1bVNk2tNUCUy/8iIpVukDFisP6Gh6tLhzwvZqaFeUr
qGQAOvcxgmEbt0JEkNNYV9MTUQ63u7WNokZIxuaF+L94JIrYWMX8bLVz+dXDG2alt0vzVCV6dIq8
FgUPecF0n2wRqIhc69loDH+jdXgNRXFlb8M8BIh5p4rRp0xTNI/YE/q7LEBKzUdNdR0YMYqxBYIK
bYO1Xe1k3iFsFih0WmC8IOMHiKJerK0BGGlbq0Xfjyi77bDWC+iADMX5uSkMBHGQHR6aItjYzuig
QTMjI83lrpuH5fcFrbpaHwMcEXT9uJgZgi691mzdsupZAmp87KwH0knGw+0f2WDa4Jrjah05hvcw
xKlzN0bJ6SZ8OhIkI2mHtbbZ+N66tW0UEc1cP+hDNR918v33PQWVVi/dQ16FwB6CacC7OUI/pJsN
+P5uiWyjKg9V1A6EzmH2MJk+VLiAmWkn2APkZvdchBZ4AR/CZOP0aEnV3roh0cA9vah3VQm0bHSN
7Nt84IajqO749l2Vz5+jKfXO3IoA5YZ7J87bfZU29a87HhevtsL8NHS5dQTB+ucfGa41KwDBWCrC
R41J/lyspOgebRiqoLGoN7G/rPBVCCgRwYhuEpx+WsWS8xWSwA4mNbaB0RFBOhttXTnztg5gFDhZ
hzBl6V312DEJnOcZkbOuvIs953FJDXB84VCc8dPE185Kl7OLG9YKq7xxvagWET8kI9EIIjDx+vvJ
qyl/WvFBpd632xhUDtkJnzHeoIIbPvdBjjjOLp089VmvtHkdNnW4nUbzmyrT+diG2Ky25ttA3vIe
4rK67zI4JynmMCt9DP1DXMzOvp4ivNhGanRZmv82Zy71Y5Umd6xTY1sxCnd2BXCSAQJ5NbfrAh+8
t9EHVe/hX4Dkd9V+9jmS41ldkoaIfsJY8V0V5UvW9uwLtvVuJQwzsHLtLo0omA7LejBH/a2Alkmd
fn5sHS8m4p6eulZzXkMrfAgrhHPRfqw/Rf5y76uoxFVLN3eL15SUGfjDQXZ/1VTvejCY78HSnLn2
ULOgoJNDLdqXOoJ+KbRlQIPFF73sHz1O5MfxduWH/7rRAK8bnT+c4gz1NK0v3W1XJOPJQn/KRHXr
mbOAYrXhrlszmCC+5xoC1dQu3FHfppWBGWnskktqh61RGs2LHRrnREuDZ8y5o9VM1mznGVV15Nio
jlPWomPsd/k+GqO72XH8p9mNzimepJulXpZTvgAdGLjG75sq+x3M0wnTwmUbRiQ/g6zu8AJK302t
btiEpyw5hfMc33VT99mNlw8rHqzPMUbXht+XO6cBwA2zNHoOQsRGg6gKNgl9h99YAlC5UQiymmF4
gLJv/A9R59Xctq6F0V/EGYKdr+pdcnf8woljGwR7A9uvv0s+D3fmjMZKThxHEkFg72+vde4mDYxB
exXt++QY5LUFkUXdtXB+dlZpwPx+Puz9wmeBqlD/hYH6GwExOFiQVR6LpLuaTeJfLJOeZT9OxLiz
vtt0bs1tqXqtlFt9KKN+GOmO74pwMg5+Z+CQKMe13Rr6GI4DMNIu9LbIPOyHzMMf0E4UfaHv0LQh
XNbVNY00btOeaxyT8S2GCvc3tbsXS9UV58P2LrpzkUb57XHSTXu2BSt1Wk6bVnXBJmwa80SdcVjE
LSNkThRQ3WoY9JpGJhUhMa/dWq6KrAg2dZ0VBwCR2FzLOCRPEetbV/rhwbArwTthbXXjNK929VcF
if3U9jrZGGUIZkDRuPR8vdadQfXoznlSDTrP2L3TY7kuP5u+WnqyZakcZhiDNrQGPAXxixeJW+f3
cmlnqLrIPCa8Ith7YGEZFBdr5xRE3bNSE0sKZ5B+kbr4qwVyq9WYqwNzoxQkHIbFfbJVo9cOBxN/
wtFrJ3CtbX0iSCqRGTnGtSUkkrXWO8WaapX57Cei0LiF9mRcnerRtwtavqG59SxUF72GqK5z5C4k
98siJpUNw0ZgrV5hZ/Q2Es/oIRzlV2bP8ZFmfr5rNCcuc56Sa5mQ7Qez7p9jIccnP7gTDjzODCWp
fU4uydFsXMCOMNU2VEjmhRd0wcWZeIdM+GI7eATjOWcWg5npsstRmzianpopQGp3ojO41dGvhoQ6
XjsjtUmhtuHCxW3LSYBzqhvn2YUyw/jm/alnv3pDOTJeZgBVQaSBDRh9vDZau9+2I8gvor/fXiXK
S4Yf4DY3j7h9xfH/D36rol3HApWQTFljRDZ3lalfIFUWp9JpjGWZD+EuEsVXKsaIrRMmsjSoP/J+
bpeKjvfF7vo/nks1uHbuHAYan9uBed/b70NgBAdHZQHnsdS61uNHMxkWUEf83YmO/43IE2ifY8tV
nth1sescbD5Xy6rScN/Qt+Rcxg+p6Qd7FWncNk27w9z3gy9wukV5+iWcgqE8QzWHsmyanS4sDWdS
KozhVf5sNk1NO9nsT3VF+i8bAVbmdZCfAiUdrGXkkWOajEhNDAYh6BedOyOnn5xMy9BtNwUstZM/
F8lDbjJQ0nwHgoAKP1OUc7OT8kaFv9yavWdsuf3aoD9Nh65T8RELjuEGpa97fQM14H18QsKD3PkO
nsdkAHhnNPw8VqrP/tx1j3fRwO+LOaDdPLi+cRMdthTuZ8xFDgkaWjf/FzPilKi5XI/5xMUbNM1N
N6N7jBvvPNlspWxHvAej6Ghxi/6Q9p29SSzpDguav/nGB/94H7ztbmOZWBTAaYknX/M8qU0RtgDP
NLSgtMvLg1nN8R99bGQyX+I6KpbzWPbUoXgZ/B9rqsOrE87M3ZfzyFwWySXsOMQrp3Ln2Z33yByN
h0Dhq3NmFx9Gvkkk6cTECsnH2/jmhR97f5OezS4EVJpEf1QpTGhxg1i1GaHPUnrN7ffh3nyJRN6d
nLYMj55rn9o7lIoJiPLa742gjKBBOU/6Tklw5z3aaVIg9R3ugqvgIAxbHNr7V20FQNFs/HFN4nar
k6y+Vcx7/vcQ18kx6eLuWvdNQBcw0etGeMZm7vNunfU30CEgTdpK7210M6r10/dweJ3l3czqueVG
epQQdIZ8b3Ts6CCZXN7VIX+h9iitKy8qvmznaqtavjQ1xiH8MvoB8zaovpY8StHPIcOyVBoSBMCr
ehQEIzjGb9razDdjK57Sew1mNp0/gFHTVecEauN3cXwOC81nlbtDnYz2qa6Tbq2duX9lI/5hQMDt
Vs1ceG/51FbwA810+/t0uEsvgfa6l66vg2NZymfpN9wRpEC9jEiVH7lhoCvLmB2rluDTmhc0lAkd
y4pccIVxrDQyLgMrLdqDyuVjYg3tlURkdp2uY58GR5X5KHzj/NtPdLBtDebCMwWKMeKcAr2SEKKv
CZbNQLmtgAkNEDEllQWPYXr2h07pHLiqLTYygFpDp66Zdea8yvktJCRG3HqgFrKaq8J9Fpbx1/S4
1XgMmmkzy7aRn8u1lXIL+N1CBV38ZTFUuPPzpF3JySk27pyHTzWlq2Gumtc6StB7jN7VF1bzmtN3
OtcjB8Lf36S5E/qJvZIjACdnqp+y2lNQt7ERpuDOksgMiESF+XqYxnRBJLS/uBOzwLqN//Vtal6G
THJITjDL0y85NZC9r3TQ4gMDsN0q0Wp6twWHoFkN7qGrIGtBapu2OWE//soGge/cPzcFKTa3Ce2t
E2XtNYvndpd4mrwvpemjsgG7qtxM37t2wp0VP3YJ5W6K3/Eu9Ef/q2ZUZZ2W7rRROnl2hqk693Oh
Nm0B2jy5YwN7uw9ublmQxKz4/42pNxZ90dRXp7xD4nqfuXYZYb0rKM7WP0kSHWP8GRs/7NyHqFcE
MzGZbvo4tQ+/D20X9TuwNfuhDKKHuS6Oxf3P0NQ/8A6/x3QTCZ9QAHDR15IFJZsJo/TuUcWXHVc1
uyf409eBcuFvE4syC0qvJklPlo5Y7Q3qFpnBDG1C3S6tWrUM/bh/krHuoTbh0Un1vqDv9Go1Gpdj
Q4xI4DZYZdrPn2vDW8Hobt+qJNKn2gwYkBfrfmjcb0ItAe7kb6rJ/aKWmfdkzPG0KWTKib7ruZGA
nS1zsZvS/GGsom8/Coxr77j54wRzROUj9vaKsy9aAJKs3QNLfgVLhc/rQ1cAIyk033jqTRt0ITVK
8/4Q2AOHGszZe0+OwPutqH0vpGBTEHzQVIivY5Il27aeq3WrCnTB2m8OgzFD4K5hCZiZeBy0mt/y
Lmf/3dTzSZolmxrPzLYNTFK2QY13hYPKMF2XxztAey9ihhBDssmQq9xW3EG06xxDt49BFciJXU4Y
rqICZl9232PHffdkWNEZx0GFzJWHMa0KtoKZ8yLI/74HXHgUOGa4xwUHirK2pg+VJF8uM10232IR
2kqfmthozpkqTsLEIgleiQez/DFFU27tkLtiU24c3dXnDowaBb5+WbWx2PqR6x69Pk4AgU9fOeWo
LYLa4SEyFKeSrNpbSaMvREM0FhZDXyhMzCt3cLLzGMJdLWQ3Pk9h+Wj0znMzDc7NC4V+ZpRnZeXG
/FYPnA/LpsKwa6sTd/XklHQmZ5BC84keL6rtzWNOQBMB+vgBwsk/uYaPyTgw//AKiKcwX8Q6HM5Z
x4XsiCG+xpUfXzWU47ogvgWMECp3AaNoaI4NheSf9F6Qj4MgZuTwZRy/qHR++sbobQVGcSbvrby8
0EEtL9Tsea1CjlsUxoaCzRjtrAb5H46YBMzJ1nTJaaasAIc6tqf3SjGuipPmOZ4uvRzLS9Jk/Vna
f1uYnf+iCbFEZ6LcNcVD2mXuEzkgEGymt68DsbWjXm7te+e6IRezsDTdliEv/GsrQx8FT09Gj+Px
/QPdcPm/d24+b9qo5ZjkZpfGQzYb1OlfUyTtQy2Rm+aRmXI9fHQaLdEo001cC/cINhhHTzyuGYqx
30iI4NUZ/FtC3mdpeLwmPlVgNMNRD5Qt6NbpOADVKzJvnWFN2FeTRZ1VBlQka25vJRac+7NyyP61
BUjre6ZpPblz8Bbzv5I1Hu/xTKdmQKVknLw1kDAaQKL5Vqki6GuS6o4QXG9iRfXJQeO7SC1wt9QV
xJZX12XGwyqOTdFUC60RB4iJlHNsGOCBvSGBZwyAcBYj0IX7YEiT//N6w1iKwnHPTp69xxZdmXBu
Sa+rmoHZqaGgUhe+Plt530Mjm8qD0tNO9TpgMwrFFH4to6Z0dBd5WtrrzHbl/v7qIRL1KJXwEnZT
8JdwXfpsDEX3FvnOQ1cmVHF/L5T7AzIabgVyQOfDMFU6luW3FUBFspsyf7GCMdvETvyPYVeBRXYG
2z8E/3IBlG6IdfBONNAjAW2kB78FOBh46uJmhbgUgoh44jBbH6Upq//okIqpW5TF3B7O2sjGN/uu
a+5oJ8uPSA/TpSWPsyAQ4xxN/sIgGYaLS4tjzXg2fQT8JdJDnZWHioyfMxCintgvKs7G/ZsvaAPS
TOqOv18lCAiPmCIFqzkfIBsact6ngHgM42HAqH2up/hi2IwcKZB87BA9PHSFX59HVTBfC8U1L4T9
2uXNc2AqtL6j8s40oSMiPyqHTRr4W0SK5c4yefeFiL1nm7YLrdX5ZrqT+4x9kk3+wImNCNoTb+Cr
6B3ztY/YG8IckUwYfRV3tL5qYhvHcgjqLIwIoUAgtce7k0/ir+QG28IUARRSkq3XUfDFls54dkkh
bWTQFocywS7g+gUVC8vONxZnRT4RQFXdUV9TKzCeRbKcDK5Bc2Czn+dIvDybj9gA3NGc3zssjyZw
jbONPAUUiexuqskZWU6Nh1DKTyuP44MXT9G10M5r7gzs9hPqYYtqIirQojM1CyHZJsRA20I/2nZT
HD+HCZ1dQMyrOOwHoKOaXxr6N8PSr71KzBOY5f5Zpelajj0MOVbgd5B24SWKlPmcZcx2hboej79P
hYKj2jR5ulV+8RBbyjy7hrY2ALKnLcvnUt3rsr8PxJh3cNo9BA7MdsmpzR0mJVW8zvg04Gpz4JjX
zUdGxWzrADB/kRGVH22X3MbBP7ql23JSudecw9Zf6KDnKC7L/jbkbXGiAccG2QyCnUiGchMFIWQx
oHeDFRNfDZ11N+fpn7nv6cFNYhX1xNxT1Q/bOCHpnNVOcJOm6e77kYJU4oTyzM/ByDKmv3Yu88fB
J8OeGma4yzqKUDR21rKv6mPHHiUq5crKkvLUOmw/AGZbWxqw062lJrqwxPScytR6YnezdtmKzoPD
4Bmou62f0tWfoPw81uT/sWLIgz3Me89PjEsOR/00utb7r1A+HSaKRcPH75OwHt5mQMpzb4NVvz8Y
DiN1VW3WB1pTTCSo7I8TO69RWtw02J/KKPWDGCmCjtO6SoLgJcpjGEBDbPNxa+DyMsPU75KQIWtu
GXRwDViD2dSqXcQepiy8/FUONnzjSsvFwB7hPHjGe4GIV5W2+pLxDMSSsdA77LdM3J+SosSJk5Kz
hMUbvdrBTzAZfGwMEHL70SM7JTLVbO9DT4/EnQStI2s8eCNRpk7X87527p7asXGfOAt5q7afhk1Y
voRBmT2as9k8zY0bsP2a603aBvUTNguTKEyJE27AHDwM/cm+b66VxVFG3h8Uvy5loLbRPYrQerXc
DiPoJPceUQhKiqoeblMPLeEk+5L+Nf8/fMpwAQeZyYqukruui9zDOKEbiO0ipJASIkLihWcjQ2TB
bzqakmV7iGcK0ZbPjScJyrcZzt1a2XxQNKbZU4dQ/NSYvrsrqpp8BEOe7CfYBjf/yVzbPMsudv3R
JyCwPO1/1I4XP7n3DQPyCLas2kJlN2A2yStqiHUgvcPvg9uljBXXUbP6/RM9tvm27JbDyNw/pvVd
mpfy1Mo8XHHjea/FVG+7MeOIB9jioOV9t52+UVPMLqTjgRyXGJ/VFJcXXfrWGWjsbxk7C8XO8FCL
R3ZnPDBtBeW4Trx9Tq8NjDWqU87/FQxvv3ogpb6nLTR/GkXKOch3UMrarjrJmfHfmkY9JPZupDTn
mI/E6UrKKqG98fU3VfvpkAxVH4MCnLZuUey1blaktpK7DCw5xsZ0s1sxr7U2vZ2RB/qPNs9ROwAz
zxGUqybMdmbB9ighwnOj6z+f6tw827GS2zwiMtwCOb/FQb777UD3aBcPwqdiXvtPdt4jIM0nutOc
i0+GZG5OWAREnbJkBexgm6boEj8a5TBUZT3nhvD/MpjPTFNwB5PqFbuz+k+uCVEVXJUNH4xDZ3V5
tmNT24E282eg/FO4NgcoXy2gTer8DftcY8RxIUd4nyo/VH3V0luoU5TLDHvoYoYSTS392qWc84yU
0karxY0UqNoYZhft+tR9wbhov8VhTTl5qoMDr9F3V8qdPQrnKs1qp1333UnaYWeVRFi5Elg2zali
RKfouYmX5cWLevDFaLPyyX/6vXUEnL2XGMRWgrPUwYaUQg1ponEbFeEuGaN4lVOCvUyOeBay0xjR
eIbn+C1hqT/J4S6tqdG6/PfV5D2LsbFuYUBWceq6lAlnP2I8vt72cZiw2Ffxl04hpgbdeKArA2w8
r4sba7Ze9hN9b7sttvreo8JeOAg/J6rGe6VV1O/9QJ80ffNXIez4FKa2idWC1mOd23TzfeKFTken
L0y4JtKUmQ3QJ2tQ/galqOqz0dNwcCOnvNXi8FvetH23PMWdQ8e7dF+j0H4FW+PuWosMUM3rOhcn
fwi9S89I27Vgf3ytUt87Zq46+AlXIlpeZngy5S6b1MxeMxeU2JwotDGDIimpJnbDM+APzj/bkX/m
BtPAfMVzB3G1F4/F4Fi3rG6il6R6ZE/krivETtvEThQzaRM8jWHMIJjwtJQEmzomXLcCkugTy9PP
iIB7HYp4XunAMdaBRgQX8W5NUTZ/4nydUVikBa7aGkNMBKJitoSx1ylEuES7xS3i7rBStRVfWtld
G933lwFwEJqC7ub7DDNhZq1WKfDSdTNa0WqQkX36fXChCZygFONBmuq/6aij3VjZHFw5MW37USRv
rmwJBysKgb9P6zHdQVXnsNo/dSrN4eGJNzwG4JmlP6FCYTuu6rn7GKqCjVaT7vskyG9+NP6h+R4d
8roszgExBW9up4cudaYHh0Js5bFxD8MWkixRDObHcujrWb1ikewWPjD9U3h/UHlurqPGYPZ1nqNz
V529hDbvIIHghz7Pfh8qFNplk3DBdn59CynPZGYK3zpGXh5l/toR/rANJhsH3OTW664W1uOUzfYy
8jkrlgVqLIim4sOU5Us9h/oqrOifV+TjOSHvsRKlubAyXT07qX+KcFVcf5/pqiBMYSTOcnCC6YAE
buF3lqYl7tgE8ci5IeKavMPvQya790YO8aEfFIE3a5rxjOIs7ZjqI4OTI1fQAOe3pWepRycHHx11
83Gwq6M/4DMteuq11NCvvaLzZmRFtIEMGh+gh4NzMc2h4bQDvaCanooQvcpMc3ThcObeE2MInujs
wdpFMsDnqtolcWCfxGz1T/ZMugAN1/fc9WLXK8Ogu5yxcqWipCXcZa9GBv6QcIv+pMu0L4EfTAV4
3uy+B0unIj7/fvX7UEazPHNSeemZidgUbr8xhxi4QAZCIDUfA0NS8yhkue2SWH7rNH2yNVuMQAD+
iKJ79y6peqB+FYV3L+cq59nvr2eRb4IQuDs7yDc9xpwxd0ZT+0ANirO0Elr4RmE+jpNPI0C71XPm
qwFNhQOeq7BCyor+8BjxqkANEycZD8Njz+XnzUySYRDf0wnjDtPTx+qrbx8ogpkY44pNXXCiPkdI
z5TOQ+rN0W4OKATMHc1vPVxieWeM2DWkpSqX11IR7WNatCfzHpwG3sKz5XmMcXYYD6Z5Mk4FuctN
5TFEJ6OqYjiRpgXTcsFXVE/I2aIg3mUCDxYlfXoq6FIozSXjRvvdsCBfok/O/QEDurm2R+KTUeNs
8r5Ue68MAFMY1LYErAeBjrFsWBkc4CpO5m4QG9eXTETP5BCqqz2w0jkNVZQhHt+bLugPv58s+vP7
POYHnmIus8KzgQb+fslxjXFl0w+LTdLafLwr9e7xYd1NeRqdc9+wtkXJe/z7XSiW6637VB9LR1EB
ERSTlnY52rvf53NIR3xw6LQPJnztwKmm17RzngNGSg6yn2hpTV16di3Kq21PGLpmd4CEaBtXAVCJ
tqepdw9ii4VXBIfBDXc1zf9UyzVg9GlRuf1jyB2RMPDSwO4B20JM6T4t4sd0zK+SgYtA0pmF3wa8
YpGTVKsnsYUmtk5n/5IyzYASiLHTt3akkHCiLX8bTeMzJ12R5CZHu97FMv6OKHQ5TQX9rG5PhKMP
7YPXB5gETWSHqlxW5bTO/f6dbM6h6dZ9Fl9FTxjrjjX0l0UFT9sxlkF/DAJAV++q5bBPiDsQAujM
odLhpZv1bhAZ73v3zT9xpRznEkRHOe/j7r0UH3Zn3WgBsuDEa0H9cirkMSz/IFxhwImaCUzMiEl3
fzjkajjoJKUy8Rmd54ZR1nkjBKsNM89sBc8ZReEmenVJ09KJhOifxgKJ4FO59dmjzRw/ajijRKs4
eQ8wSoJ1P/tPbf3ZQjJnQIOyAH6lUG/b/h8CpIO/VyLfBoLlF0VFAu86ArpvhvHKsMJb8DW4wTKd
qZK9zOrFFH+YXti12QErZ4RNxMyNLTG5pRoeOLP7ej4Ezj8o4hNSmuqs84KZa9hl0yHoPlK7O4Ue
s+e8/dymgRe0/8zmZJIF8B4nS698XJVKd+gXn2ZrWsUGZ1VCqjbt6s6tztK4M+XmbTcY7FihnrBr
GD198AV+VMQvIxmx2ZyWcUdnO6MErEm9mVW5nmp/N4uaSfZwqVj+uzQ9ukC4UgHUqdlkMdKj6C0S
Fp0g0psth/hjnLDu8U+3oaHOsdpn4cyIc7ts8pxGHWXNKE3WiUtptnpWoqDyUUgOKREemmsg2vNM
nRkSGKQT/J5LbDXX2CNrN2Z7EkxGCP4nzk82ExN2b0lQXbRq+gAWgcMxJFqFBuW5xFt6nFPuZJ0T
VNRvGSEUYTBPjJuCqxRSgKfZELp98GKNmA2r9JYb1jpIFHN+XGEDt/z0O+ViIQp1ofK2sZTFscxY
NK41LO29nj7Rcm9FKK9zIc+ibv8OuEhSJV8mk06LPMu522ZMqIBvidx0l2d3/gPnStm3+1STOFdy
I3lFyyn543FPG+dvUmLPZoAPV9uPDWBe8j1/i54bSzk+Z6G0sJ/669n6jKG0kFZajL4FxFNfyOqs
1Ojcgi7Lycama3fceFyzGkMf94dy03JjL4xyXzXGupwIqRILGOxkBZAY6gAiAuFmD0EfHWKf6ayI
clx4L+kyJDTFh6oUqzBS6yTggIbEZYrKp9Gr9gpVYk5eJ4nSRUqBLpXnGrNQTbbNixHhZcmhHZNl
3zORGJbhgXRhPrJiERI/MB2xNWlAUPGcXyW9dNorx7yIZ7jE9Q/MXZhuof1RVAbvx3hWSp4SYz60
WN98k9K0Oz84pMl9b+BTzxJZhHJLJ3NX5XgtuME4w46u3oE5EwALBQGs6ZWmMcOBHaSRCgeaceA/
w/tbZc99yOh/bd3EXdIJPu4OLI0gETYLw41/SjzjUrp4+lA4lNC0Cs1K7Z7JGDYLgo5P1Cukka0b
BF8rMVJv6tqNdP1DZufPFc4HahIkWVjICxrzBlOidYLll+/KfuxNgeLSIJw9WEyTdffO8OHKHFow
FDhb5idxGz1FmXjvpdwqWlmmUdFG6Y/25H/hOlgF45/R/Vs2xecwZ/sw57K0ZtaW3vuR0bTp82Gl
DePIJXilxblU1TfFIlJpAsQFFiT1Ns2GA/u63+im/JfaHyloLAuLWq+rq1KBwUYrPJJA3TiWBDGI
fdj2WJncrl+mMWPgSV2uOh3R7KJeB/Ah5mOrio2AkRL34cq3MNoVzWdIkXbXz81pICrh62KZlRZV
XpovLRmcGtke6ME1isuzXZLOMQL0Xsjn0IsOrbWyrfxzYAUi+71tZbzsbeZrHWMTU8VhLU5F/Q4M
fMulsnKq5GT4zS6kTW1U802W9UkkxUtT9DfkaPfLHxWYi8PBXDVWuTFGsZqLkZqWf8l98ztz/C0O
cNmzd45iyjXWYkaB60Yhlutpp23rNU2brecTiB6vpBCDOvgZzHDrj7RP2wCJqbsVfd4smXNd6JKu
UjpW5BIFZENFEKbaz2Xx0/ATE/dHwCKfsGn/VKOzZhVidlcnn0wrl5hD7wmfwjqgynxETb0loZzT
r11FNuTPCRi6E+0bSoCW461K2ybk19GNNv5oH+WiR3tAu2yEE7kImv4wfUuIWNwY64ckyl49pdhO
sX4JtRV2B6AiZydKASDHhpDHRKSxm8UG2S2/3NeV+ufE9mmu4ZTHlxy9ShAPJK+zZ3SwK1en+yKt
t4lpnEoroi0Nrk6mQBMa1ic79Q4svg9+mDEoQ2TeStdUtr45Cx4mYW4qI3jtzeYvWcG0pG+BFi0y
flLRnipQYK4vN+7kPXRDsnLncYfzdGM67nqKq0sbGFQx4C6HXb0spi/X6lZO9DPZDEb12Vbl4Z1R
s1Wduxn8+urF4VOVlJuSvGTnUueP8hUcTVFZu4h07yLrc5ILDUOD1qKu/RdzYoi7vOQeRY87OQYB
Op6lk8UAyYB7kYnux9HAl1ONax1y0YQ6xydsTU/DLP4M8KKZ7XGutbJjfj9mJxGtk7zYZ6XmDISi
YmfR49mK9ih15a17xYY2p9O2EvISU6FsjZkfN8fpiUm3GrZlSnsj8RdOqojhEL2tPjvykFTS1i6z
BoxYYYnaVG5n4baqN+5g7l03uh/q0iVj4meZ+Esr+/Q4ves0WlVVeKisFwXwK2LotMGpWuf+W8z+
E0r5qeGOUunXwmJrI819Y6iNrGMc1Cb8ooY5Bqwcqr96hXwcSdBov9ylho8elXVfK5K80GywmjSU
hC00QUaKIMUFiGTdTVVOxI023A13Qw7cjjs4JqWiFZeHrgcQqh5bXx8lsnFK85x8xpGIVcw8ZN8p
KB/yyXHItXA/123nMIYTfGcJ2xBBlWyBhIEqJpkNJzF/Rr96kTNYed1U074lrrKam+Hv0PMuz/S/
6K/55Mo0UxaPKkDMrC2KWbAgY3ZIUVdl205Wd4D2yqS5QIDQZhMa05Jm9mJBczE++z7q2bm+5FH9
lTIGsPTG8poa6qFCasckt/0qSSNo3GmL2iJuNVH2LQTom7aTy8DkvDzwBcmer9Ipn3JS2+hQcO6M
xj6IRxQydcVxpF1QkuIHmbK7T4e2t+O394nuH68JLr42f8helYyPCuAFY8bqhfLctI6iI8RQmu86
lC9RU7ybY/CUwaQSPcEtPi+jwQLVMY6/GidiWqV7TTJfL+YyGZnJLk4BscVlWdWKdDx1+q5cyCb9
Iksul68t5a975utLeKm/xO4ZshNaKcGkztTSecwn6r+NrZamm9ekvDl4xugUuGrdKeuWXmDQ0GsZ
3cnwCzJoRJcf58M0YX6yuU8KMTCrBETHI29qlfbAzBY0mLrhV5vm08/JuBtxurLsZF6ZOQfKTGJe
DMO99LqfinQDNRI2QJhokwOtuNEaNpWA+mqLno3u0Lx72YvfwyljsJcFj/vREFfd0h9MYMi9puMa
vIUyNQgMNtNCNKepEslK2Xa77Nh9EeFIWXoi+nAm/axkGtfMcCaLdW1a27DI2c5P2BBjWh0rAEsr
O0tf761kezbx06r5z0gVHGBs/57xl1X3n8GS880dOCm7Q/KtYnkfxej1Vp1oqOMfKpKPgvILJOj9
6LPTnWb3rzk1e9tsrr+NOEXIrppdlDt0jYT6aG2nWBFl5gQxiNepwSbXeIQBf3nqXhKvsKM1veKS
LFx7ORvdZ0k2P3K+PAg3nXpJI3n9/RN0jLPFaBwdmR9KL/+r5fBYT9MJkiEnQ0p1SmLlE8Y96iDI
7KgmeEeTumkp1GP4Zgk03Z9Kp6A7vZ3Oxj3BDbZYkXtk4sWnJttvG3t4Hy05UbMVzz7DPvw2JltL
OC969ImQWZm9iIXD1s3wdmU5LiM2SfjWR7E0U/EPqdjzvV638IRwNopmre6ar3pwgYUSAN9nJKaU
a4Msmh6s4tkcO9zjql63ZfAP5WkOVBsejPmW+SPDxoxdLA0KbH2XH3xQPOy5JI5O2qIeGYPBhBas
KmRpPaPuvX7EfgmRIHQz0MeaHus50YxCqoYLu6JegjAsROq0d8qIrcH0hiMUBy6ybTqt8dmN7jYp
QKyRiCiVkPzLzeIbc2DLIXz8Kb3PysKoObjg0Bq7+/KdjUftraL90abJS6bo79LU+UgJO5MUINRr
2gYhspi7gG9/TplPXba7JCWZhNDI5SG7+h5NTZ0lXGlJtU7lAbuJAdiK6cDMAXolCWeZfXop7eKB
5lO9ULaDNJDPQNV6y36ksegazv8IO4/lyJVsy/5Lz2EGh0MOehJaMqjVBEYyM6GFQzrw9b2QZd1d
7z6zeoNikXnTkmQEAD9i77WdNZp5ckfDdcgDoGCODziUWk+O/Vda/TbzelxxAi/IOA+bB9471ie4
66cTeW3qTFzXsw9YbW2IVq+NqNpMBPWsYAl47A82I7fYwHMgq2W+Y+pCI+5wrJdSrlJLvdUBxZsM
O8z7YbUP8+mrcJwX9ua4h4Yf6hC9nr8bdsF0PapZ46v/Ns3fZjywLTdnuQsNp1iZyj+MOdHWzsIy
UzatuiJurHRfO7zLsDuGg5yoLJB9ks0zy1tvo9Yqnr0GdNFD4mC/UzaPGBETL908V2n8MST9a2A/
DC0nplu8Z1mEPmQA1BSQA7GKywLCB7mGI5Ba1tP3nuEwE2nVvpjTN9WR25gwZ2eujGec9Xzjwd1U
lsccUZJozP8GmQHLBt9a4ozvwSGuzPILQCFNsoyhzqU8k6clhchlMANV5L4PncU/dRMMdLOUjqa2
swdcy3E83o2+t1Fdfp41AldEAIajPzXeyjHor13sn0JTHR2SXw3Pvne6aCui/JAY5VtgqgrJ/ngU
GscHQIJ0JIYcL8xQLZ7tK4kymEtch9tWdpsZ1OgyWSANBLOto/rPpEiupcUypBk+eUqO26LPHsvQ
RedoI1IKaGGH8CMOPIsBGSbezgOEGlgEtMT+wVX2fVYSVtMb9nvDs68jSMY3Ppx+Oo7DQ10YV13j
7kjdp7gwvjM0ZYbzMlgMIKT4CTEJjO6w80LW8SHqa62ZeKqGzWyDv4EaQuqXRJjPqT9frHAG4Zpd
YoyJK21yjfgpb3U9d4c2kJvaRFFspDSqZW0fRk/zFbd7y6GuabtHOCPkvDAHq+Gnm0zV3YT4B1F/
Z7kDCxyFLXZ8soCb/FjmtrVJUCyuVfLjErZCMmc/bmrdvbpVezODhV/rVu+imt+G+NoV7mNBlYjv
wpBcKx7pI8tvpEqJRz+JftmCLOIqFtjIRncPEAjLkjCeBBG83MS8HbJ9p+1BVSZJJhj7iLDA/NhV
SY+CKmSt1NyZhXhJ2v59+X8q3FdD9cyUmJ457pMbVLu+F6/YtbahE39rOXyWZYqsThJPZ6AhGUdj
YxG+O1TjJSjyPwbnflNUPPJC2G1ARMHz8jtEBVbNqnuIEFMSlGPZ+joOnFHh8jrTJD1FjXG0u+Hm
j+a1W1JpI03nUXw3FAymlvehhfYVdmQTU6lkgqTAoiJEEs38RirOToZkVUKwalH9kNH7grfeCcOZ
GRaGcg6tJzvpblJmgGyWa9onOIGGqz91Zsl+oLLXjkWDI82Drx6SzgjXsjB/s4A4BU15MJDe+FH6
6Cbqh3qDMdL8Z7nJWwqv3HyXDQXSNOCaLhO6q/x7HKLr6AtAjyQ3Vx08+6ynT0QoQICrpuWicBq3
UGgYWBfdreZ6S1T5LXpKrjB/gBOz6zuGWWK+VGHAJKM6V817Mi8h2bOBziaNn5XNRdjaP8vPaJbW
ryAJv0pyICEK/XhkQbmaZkRbDQFGhcAqA2e5kFBYY3/dF+DJhzpG/ErtyoM4++V728SBCbHk44X6
vbXdE2/oHa7boxxApid9SGk16t0gzQ23+B5F92meAXpEy1jObgnBLOVuZs5lm8QP6DinIY7sz9bu
1rLGLjNYPckYXnB1lsvBIz+0bwiiybOrJgx0zQg8KrpyXxqYEOQIV7BzHHo356az5o/ATYar1nq3
NLszGGL7xpO71qhZndhSryFGvKNeYBBY9u/Sy/9oB9ODwB+87pphg8l72iGn0vAS/fOAeJYd3cVy
9cVKQ/y80nmQMbPjwRxd9Ay8P7kFJ3pwu1vOjH3AXVOTkbsySggnKuSVr33zQqIh2BS9wFJq/xIO
4HIyk/FaPWJzAJVdVUh8PDMgSJR3oRxBZTU9OkQLiipcAzLNBloOPYbfja2LLbOARLjltiptTSJj
4WzngM2HrWbCUfC5rG167LWImhYruhcdsyMNTrAN6mDcyepcOi2IDosAhezeiZsvKxrCNbzHaRN9
4iInZQJcfGM4CAhGdA8jOYptYYJboUTxvfw7KoyHqudRVDJlRtJW1J3N2PrmJfWw6VpyjJp5zVzO
BXaW3BV+ej/2kJtSRzHqsp+z3Df3fUJ2cmvOC1qD9mrSw0vv2dZqrOBPeqyYz3JxQTiGe6yqIjz1
henvo2K4i+fa2ceKw8QjRBW0UrirmfeR7HrE2kCDlJsM/VkHIj/skr2DkNg0++rcqs8pW5wJA/VB
UPOdjMI46jY5R7pPqeyIgJztz7kyv4fAHjhJ+DtiOoBLsbaqo6izY+/BFwDIzdkiaiQV59rWQBsm
XE96QF3OsFNbbrIu3Oh3yoJ15Vc4riPmemag75yAZbZkyxHwd0m4/Ao1jZtCaEuJVYTeb+G/s+Ln
h3uFD2OsTXNI1kZh7wtZtngrwfZ7dkGiRPiKDhcLL7zahAZ9P+XjMkogUZfEadR78U0G6A/6js6q
9tFMsL2rH5lcWdu+nX53JcCwmN2zybSXl5Uk2pqAzFwQeqRIGEVk9Aet20mV5SHJCN7M8WysSvLD
ulZvJ73QlAGFrKw6+WMW+DRU+SIn50S1TS9uq2obzndpaBlgcKdTW5kIt7LpNYK6stLZaSApflXG
NF1GWy/QRmRtuMwUFyKIofGlwQnFCTFQtiyABepqvI3uPrOyY2TReBkOoQ2aVrTEk0M8HvDSOEIc
TklVlua2r3AdDWV4IC4SFX7+NiLYxzsi3lz2xzZ8gyBKjI0kBXVVwQ5gPbhk2Wm6FJsQcCukKWrH
jYMXwCPDF/brhanQVaDTrmcvWt+7A3mCXZF9deF0ssz47Mp4V5js82X7UOFpC6V/UYv1h28uQPXa
bH9XTr/IXd2OOFaHoRKJHzuXE1FmPCqVPuWME4ZbPLTtysmK+woFGmuSkx69Bi0Ytp44E5tUuO/Y
6r/9pPtDefgRJOk3foK1g0kxSVhbJKzHhoncvNL85fG7kWKTn/oesV8515jrGbWZFh6jAtWi10O1
cTB9jsg/IAPcK1Sn625eL4Kzzd//mgjxw1BNrTBeRh0bsCZiwV40/BJt5G5c2FqzOZ7cKMGNhSAT
ViuDSy/isSRe0I5+m5WVbqJEHt0m/fIjk3TB4YOgKoDDpL0Z89Y0mmcEZXubOnHQ7VVJMgqy+S3N
+je7UZuE7hEvK7057TY6Zv3U/M0A1ilAuBRubOZyG4yfXhTvQ1wDFikRHD3YbquY0Bq29OuhIH8p
wWe0om0IIsy67lNREsHteBs8oeaqVbiTK24V0TZPFiEqDN6BE/lEMud6vG9borHEzF/Pj9WQPWVl
8WJbiBON5QUcJYp2zl8YBSWP3uQrnwVbYDSdOC3Th7nMH7rOeg3t+eA76n4WtbHqrUudmVzAVosx
qsIHwfbeHfknhdm9Tu6PNfTBqum85xZOLBMp9i12YECpkOeQey4ELhgyU+3bfgkYutWV5liNpmun
Nya5bZD7Yn61/LEd+5PqwjPDIpQLr0EWUx7gtXES79UZP+s5uUm3QpupnuuyvFgRFu663xnjzIsx
Qm/yvOHLlv0nbB96v5RRTGME28lnWmT4ycy2sbtvTc2inKIWroe3bNMM5d9TRXCPdzE+3pzcKnWb
bQsia2q+NuhoA0dssLh1kEaojhMyq119nal9V8annVPoVXhLGJGvSAdF2s+d7dYOdZgOP1Lgryvx
IMd8yQAJSurWYlr5H+SCc74kULCigbstmZiDc3EvKzZFaAT6WHZ7TOfa8DGteEyXmhyyVJ9U4D1g
1fkjVH3t/OkHHA0+b+85bZd0BemgjiWh2YvRWdtTmmBS8b4gbL2kAxmt3fJuOkLCVVDZK8A2dio8
AFY+TziG3CMuHq9+xp392ZOHcawTlDghlD7AcvM2DbeQUf2FQA5duvAPbZ1eHUrwnfD9fTXFZ0sy
UZo7eiQCSmZ1ybn9UxBVKyB4egOOghnIzo/CO20Yp9HLmD174r2p8EBbrCbjz6xtb5TB2QpBGRdz
4p+skRUeJzdHo7u3nOLFTdEFjuk9UJkNwoj7t7I0BL1rjTeuDtBOePRhEQ7FoBveM9NutlYns1Xa
qGIXTfMniufnoiSn1B+sn8JnhQgSlXdd8MKMFUWF7+6HGljTaMfbKmxeAcGga8O1dy6xhKDeNY7c
d/u5JJ/HjQjXGDi6MIExH57JopXuDzbVrc3YSwQlaF9nV0kTacD0Rcj7unPJPRoWC20n63tJYqvK
XDQJsfVClA5lSxa9M6z64obdG9pWW7y+JLYbx0p66ghg+K130/Sg4wZnAFHrqGzO0eg37AMR6XcD
SxaRVgimGSdiWV9NmcTHXVofc+i/KfvixmykRZ8z9VDGk9/DzB9Syof61E7TPaFq8SoIQPMN8QOG
vWWCHD7PzS6YxR+nHnFcOLxrxVzvG6M5e73/ZpW3qOUSGiumT43JvYHS5VQN/jX3fALnSgnSEJ1J
oXhEGM7AMy5h6Svzq5Enu6kqtzOkJHrX9sGbsF07HEPeZkLwvjKltx/9lzzKYGj6yCq62vyyEDQl
GSlMXjT+Ub238ReMUmSOL77VX8exXXsD38UJonwlPDNbWe6Fpypjr0YOK9fH49II9Y7zhLrfGh6G
wl0DV6y2dRi96T5/JDfljBjrPKdUXTFZucIq8btC5Vp7XDNIRhkyRteptmgiU0YohZX/DIPEBo0H
gNW2G6HFBAZgddOTN7veOlB3TR0/jH6BK7B9VXi91pimuK5JWJkRQ+Dz7T5h13wa01Yhf17hpXLH
hleg4cHYeSa+Pw+992sq8k3gBheq8EuUZlC442pN8g1+UsBSlsGkHH9ReAKZy4kdUlf8/WdE/jZl
4hlXAjW7W13nyPrTs7MgFbP4ZLYBiGm8mxpyGkSNxyYZ1WvoyzOqPLfEpWtp0oRFIR69SCB6ZeAx
Zmf4cDDjGGZTcXaXmIHgKrEj+InJyYPJjo88WQ8ZpoJcGMjzUqg+0Rtocn81FKcxH/E7qTcWgrep
Mb7RvNGVoEoK3gac6XEQPCKz+hpb76dGTzQH9q/oI7Fopo2JuZsycZ9KC2Ke3rtD9i7QnoJj5Drw
LDDCuv1OOOARjCdnNx/9LTrxcA2vyToURpVSSSFbiTZp+pYprszECp4jt6ak6vZOy/laW6yehN3/
Gkr/VbmSgieBEd617i4f0INm2DP6tv0OWNMbJJK1tnroB/2bhcjVBBADyOdgiJoVh6xZTquDY+nH
NGtKThqaAHvyzqaigOzBDeNl048s1Ay6MFxiaHYUApfcyfK1W32UVP86UJytE25wg1QNnCq+2/I6
pIpDxqj3uaZjjpkj2Z1/bXNzj9mWRKvAzreV6JNTwzJ7pKM6mCTuuYocO9TmS2wRfKox4bT2p3Rj
DdaSHsx4EIHhhp/9sSwrlIJN/Sjz6i6MQtbIgHbSwatWYW5sGMO2G5GVzTr8DjyUWWkNEBkwaUwR
XF3rLABOETmLsMW9qzKeKlzFNUVYicd0auLdXF2coP7U9Yil0KRan0V1ZD7KvtaHhhuwGYb4b22n
jIdq1kW/3B59dgibbxUU971y6TcjtIV471lLOz6muJYyPs8eTcMHuKHkYpU3VvqRa4yHhUUHw32X
EBPbfQ4DR2yVcTBZJAVR98iK9ZD3rTz7mrjOXaP4NSPDVXtrMH8wTi9PmSGjmoRAAmy31MmmG5go
AjajQBT2yUySVwfsI1tli18z53oz0GOvQumu6WEPhTn+5skPUSN6ECIANUS26UC7GM15dooMdtoR
Ey9cNOlM8zXO3PwAiNAA9+LKVubAQ6LC+LGSEdtrdDY1pXCobrpsjZ0becVqYQ7uzNZtrx3s4FWP
lGoniKGqEj8ir7PPNoWGYBapu7EI3rtExBs04W3iBFvhVMRyRP68aYDH5VgGj61cE9WGDETEzwnx
FaRfmZvS4VUPDRMVTqZQWvsCpv6oQ9QHM6kQDNGCEvYCxZYBwcNjnsjUC9VP85zT8Z85XHaxkz+R
KdjthbnYdubeeGidEHadSJg2YdWy62fJQOucKBPTd2nl20y1uOAImTj0HtdC4lUNXZ/9nQ3jsPWl
XdMMZvHWjllNm2F6YfFX+eMDBXywlZHzqynnclsOEf6QWDxasT0dupbbAGMKVOO+Rw5v1yjsclIa
DT+CKNfcSlGzHR6ZLoQUd6zmTrVfGHcc7jVpNxPMtKW3C6ebXbJeTlnqnKgHyKPrwAtbiNC8Inke
bAYYyOCdDSAbQY5Q5K0KMbBaFaDKLONIabXSUHhWXtuVb0gVe0arUKKG2Eb418VoX6Z5O8YfGqn5
KRMAf6m316lXR9swmOcz+mumGFlOxxHIr1gS5ujY00eSk/XF3ElvY3PC2jJVZ9fYdGKJt817LuHI
Cbcg+lK4WHH+gkOODYfMoj2K+P6ifRAVSBPDdNvVMJQAetBHdBh7WNA2927hzKtaWHKvsDgfjRbi
q2JZ+OKreTd41p0x58Ufnkw7uDr2V0qgzDoq1XgNy+wnaXpGRzF/27IqBtqWZtcTRPJfXyL3KfAF
QRgETnUthJE95urejprpPVL+eyA/Wv1HASG9/Itomql3/PoGPt9nW5hoxTmNCbuNiyPcV0bKWeVv
a69LzjbjViQHCTTssFKvllc8RPFAjjD/1lrUyrj9/YCOPj/GGfQx7Lcr5OHuC6ujegsfq7my/mZI
pxwuhWo+lfB6yfG1nXsLHzKwqezdTOdPo53di5fmyAlzodc4fuXl74c59VKkstWSHPc0tfnag76C
zkzNb+1MnziWXvlsMG5wld9/BfcItZufdikYnZC4VcOfJ8BQGZiuMfw9euIW4pt46MfgCFp3umtC
sFdl+05BhkB/cK0Xo/HCw98vM2mpPehenof9bB9NwSFjSQDtVOqdt0udVh0mNxeMR52rOWXqWLm1
vg5hnq7Lrq8v5TSCZ7ODI6ohdKvYWz667BzAdPSWtoBdNWGftulfKh/8p8dxwMiQKnwUsjykMHVW
jpLDGe2xw9Ot/GgV6BqAJP2dmO2HwHaMa1Rigqu0zq6iHRcYYyTYOfjmNahC8AgyfI9DKChZlpub
Oh3qTZHQI7exHz3XoX5Sc1t+TSZC+cHHlGQ11XxnQqM+MTUd2H/F/hm3BILX1KZUxNjxJQ3v3k4L
9ZDX87NwXagFPac1HgbBwdXodOtA5txVFrIbbcRI7TTskMpiDNHLnHov9XaIqqpbGqTDPjBSyGc+
I/JAFcGtX/iFrEywr1Yom4LOC/YgxB5J6yUaGXsSJiytNlkj0ZkhX9/iHKhYiOsMwn9k//RGVdxJ
K8zvxv/3WVS0wZGi419/LmU+Hwmb4WCrdH7OCyzd0szbt5GZZia69FfAdnjo1sgK/HMGEmbLY32B
yzT9YXaRl4DBzR8rxA/bUXWwucM5Ab4R28R19/vJbRgWgqWZ0lgfaX24GxkMcPIjYlt4oyMwnRcR
c6xp1uRFbL35IYLShO013WeybshavMe0Uh+5603EMM8q7Kp7u60ZOC2c4Ch91pHn8Z0S4MYVv0wd
VA9mA2zUdjRa06rm77ToIkDSbg26qGvRMaUNNLNWW4bss8fwlC/GKJ3cpVnLf69iYPF9QjyS1tPO
a+kpRxAykZGeUg6asxN8qVgD6O6c5DlkSmgjQWFbNZabsJ8RGOs3R1Q8010d7gJoS8yLRHmDAL6N
G7PfaTP3rniAk7UUMz63rIDtCgNCMQDi08x1f8dRfsaBOB08WYyvvoZKVU/2BPJ4Hl8dx/gADQvj
bhqSI5SyZuPTD7xM1bQQ5rq3YBTGViFq3vtZWLwhoHQzGzmjqe21dBqyLlPYLJkd4DCxgkMdyAdn
sbtYeVXuo4Huow2Gad2wjMCSMMHIGKNtyh+dhxbEYTqV5X06GNPFC9niCJKN2AlFJ0uxXh/z7thJ
le7+vj2Z/imkju+tpLhvq7C9s3KDeIPINZ8kD42N0WTVfTxeIw9JGgg0he8DntNEUXpgcx/Nl8mu
y/1oWEjF9WuA8emp7FmjRHiTD9pmkuIZmd4wwMc0OIa3VmfDLiyNAP2dD7phzFuyjRx0V71RPFjN
eNYonmlHSnaCoXe1OY508hLBj3uc0CqBVba+qIuMF5Hw83miOaamaey1nfu8PbQz4fSp6g2YTMGG
/P8aQE2Xy8zx/XMbL97M2noyPeQsc9seADzlt7Z33b1mSH+UAcpDtGNiCkd8v+iNAiDShymaXwI8
53vT1d6ZucGwazLq7xpbRu7LYO2QOzGTGHV17fI9HDL55EwZFjMDp2sYWMVF+XV50Xo31/HWGQDw
djfrhbawzS+zK4kbMobgVPp2gAudLM1QjfreCWs8Fa4Lq48WGVHkpglbni1LG9sgyHoYMW8g/5hK
NlTlxooUAlKkQLHmXHMCa+uYjBpCttRIaqbqLlPWE/r6bP/X9FSXqHXsgJnV4vcdOq+9xaC4Ksti
mIaZKZZTsx8IxsBoKxZXKavMbvZQ4ttcAlVOqEMQ1XsHPzNbVfd+IXvuXDHw4nbMAIKAGZQh45Sj
pz5Z7uxc4Kp4NNeKXfTiRnL77FZWqXfQExPxuaf8tPPmCIWvAULaMMBAiWwePHeZphWohQY1OOy0
s2o7LowFi2Zs7XoiOP39EhXTsYE3+eA4tb54hRqIoqriCwPINSLPMDK7t2lwpmtUq+VVIyQUe06+
U1aF+sEfk43VIYExSpY39hSPt7bgHcbpO+zzuB/OuCS2QH3i16qCIFNEMHP6REavljb+cCHygy4y
iSjKxwtYLnM3Mdt7CJE8gjeaxCtBQUc1mftQo+Buci970sltNCuQ37mHPJMpproU7lDuIYHSNbRg
4EDsQ/AEi/gowjy6srt+aiMuKyvT04WZynjMKXQQK0rmGAtvioZn5zuSJ9EI5nW2ZbQL+jxbdyh5
wTX3xavZO8igSYCTjcNYSTT6hDXc2LGxvoWLqYtRndyxLv3zl7HUq/bQMIgynTh780l1MPQ8Xb1q
0wsjwhei4x0Pt0tSL9hppfn56JKqPnwBM+89wit26ih4Gk2OsMKqrcfBnW41MDqOKKbZfQWVzA92
Jqkjm8HEdqlarom0ApzXdF9W41U3Q3aHOeblGubvyAQp6Pr48odJusekj/bNcpPHk58wYGu9gw0x
+L7wjwBfzxN7KsLjsF3kk2GfwIk95jX1kDHSWjoD4/A868bnMpCgk5KvuTXbNwSV6Dx7AGyFh9On
clGKJfpcYTtG8JJ3+6FjpGDrHb+XvP5l0+AjDjl2UeKXno3vTiTx9e9nic2bx5jDTevkpbOT8mwy
DNkgKSHBt6veGChdJjZ9RA3C4XMUgreBSS2P2iiDbLDyDZLdNBSPp75sPa70nKEseuuuhN7K4OZO
5U3D8TAFsG4gP0fa7u762rfutA3SOwwWoxo5BU8xD/W5b9hAOOCoOoa0K5dIkUe3nXCslD0Iobbo
YYoLjBBpWHyRYXEpwq+RSXcVdNBLvKgkxWdRxyQxStzxnBoO34Au118+IP3NoUQMLgYQvgQrQpzK
PNt71C9QQPPq61/P0+Wh2kWVPpY8kVcqgffm4I7c9p7vPuHegBIhk9fCMRyWE/Jgs8TbuJMdnaYg
TYEf+ne9zKpLVXWITRCiMKVVgHUWKUtQ/Q6zwNnLefA3/tACURXEyCSFei6Z1kP6l5S+UA2QB4/Z
5e8HYYeYtyefRbJbDhcyABmVsfT8mGt2Vk0v5J2okUfhqvmYesf8mJDRrT00vHlTw/VN/x6IqbMf
Efbd57FHtpA/tu/gBV+TKU2/bD/eu022XxRPjz48A5JzkIVDfX36+9W8uCN1Uj3//QoGNdD49qVu
mnHVNK2ilS4L9pQ128a4VM99WvIw9vCLxcxkHrzOZUm4IKaMYKmZolxcCztOdlRQGWq6wkebVZ8H
e7BeGqbLNpPTSxC783VMM/Oqctdfo6boNoyViIDWxGE7sXnfJ779m4CfDY0s5s+HwDWmr7RnvMpY
Z4foBj+u0iF72abhRVg+lEgizhrhPpaqBnm41Zz/fgbukiIh0cBr+XPiQCr54UK1+4Nyz7CtP5h3
fliAhvccW+EpjP3wWoruDYCeuZCiwqse447FbuVswaKlN2AG3nEe2+dp+cpHCLAK7HbYmwtqyczm
X4wBq1fHmhanROweUi/J3vIalBGgE3Vnd/ELkEuaTwNiuzZs792fshfKauxcyFIS2zQeJmGyNEjR
LBaBzY/BPiCEsFYYbXj247x/jMfh21lEzYndOGgZM7J0lw/Z8sGwF4kQ0umtDDqYyzOrCs9qnYNT
mvKlyYm/nWaTaMalBDbSOt0UCNwPeUos06TVMYS4yeYw4AYqSAzEJyIufxsI0bFfympVwf+fG5dj
2stX3WSmFzk4+nECH2J2OBrbAiyVmXQPWd5lh9RP070ZCiSHuvoqHUSiE8SOBz9x3kaWgSuhHftD
T/km6xKoJ2ElTsqShN5awvnQokSQNvYPYhLO3cB1wErDH5aBW7/DzBHdgnaKrqlL2Ce7wNvfD4VP
/++mASPPwfidETe/tUrRP0CtU5vOFzeuwAuF6nRnqozpHgky3yaLbjNnTpdl0B//lqZl5wF/IHLF
mGFZGaZ1QkdSLPR/Jv3F9OH1zf+QJuIsUdBVPkVVefz1v/+XZyEe81xTkOjgOHz0lryhf0sTccdy
yPusoWYNRXeY6mK4D5bLoNfd42Dm3aPRh/3eSPxjlFuf8NkPXpsPx6QsszPr9Id8afSSKBYsxHjb
/v+XlVkNNPD1r7I+eSqwv+pRBRuHPNaz3WTBrfDZfcItdo66ZLtP5OsSVhxl17+fmX1A8Z043KJS
DSdjTmkvyvQS0Ps9UmD+NByq+6Tqgw2ECyCGon8O0dcDvyr9+9CDKRZDWVwXxkuGnrLg6W2U7Riu
ffvcdYl8GdCgbS22eYInxLVMa7nJdepv/nNmxj8TPWxpS+EJm2rThvphLqF8//bqjs0cxqkDzADa
oH9w7P4UBOIPAwED2weOxv/83ax/hkPx7TxpEjVIfez6vvmPcKge6zANBDFoJX6SH/j1K8fPup9K
YWFKIN8/TmMQ72O7+6w7BMiOhHk5DdtG1dEbW4nIv59Z655qJeQxsfOfOsvRKER5cEwdEnasQDkP
9ayzpdL4H4Kt3H/mExJU7vmO50KBsaRnuuY/Xqq0GD1WA8M66MRl5MU50TnHRLHdUxQD3slJ3J1Z
xAhp7HjtSHeu67epqvrrxA5vTjnkCm036wJyAY6CxiBb1hFbuvIQkcv9lJvOR+gqtakJNNqqPMYF
Zw/Z0QbJF8U6IS1X/THbJZkXkfB67AxrXYQGE9SWs6dy7ZlBAolkqWrPxlwHxNu1AYosebEtL3x1
iZbNK3eXFMx+JQOaLVXkLhjDkYErPsteLXVyDcW5xvJKj2A6xP8SjGuo9GoLZ2fFsXlNrKnejSmc
16bCr2kGOWEJasCYL7DO/+erBWX2f7v3GSGzEfcdW5qm+GegZiZAHQmJ0UO64k7ygdFTFDAq6ZOd
xqWHM5UStYeFd7OAxB3MbqI+wZpUlH6LErDcMHlSjx5pWvuwJvuVoEFFw0JP2ioefLWehvsOtDlq
EASXUT6/NV46r0piBDZ9yYIFbK57orTtrkza/OdIpEyYUZO6AIcxT1e3vuvKo9M0yR5lYfDStvUT
uKr+J0c/aTEcy+7aORXvqKATDJcq/7YQ0VmgVQZnmSKErXGdJsYMfmyd26FgV70E5AU4zbYC7jDh
t8XN6iK5YuxCW92G5mMqHHHTaC5qgoL9FtYgCeSAlyG5WpFx8ufaOA1yiqDiME4cR5/Vl+EHJ9fo
zWMxJiNugmJZkJHXtU1aOW8gPjSPeO+azYxBQoamAGVedHd5Z6GCSQSqBkyteXVvme0l9pP6RfSh
eOwa0nS5+I+DRC+E6eLGzi55kcpQR8uKcyZ4J+Y5ek9mDvVPLMcDpBB7O0asJwLDrDn3MQFGPDOe
EqmRUpixTfYAnyFP6m+cxP6KJoLAXb88g1Przv/5CrP/GVVlu1LaQrg8+MzAsf8mBf7b46+WUvQI
ziFIF+YzbGLxt+HbtnC9aDBw7PZjc5CAcDEGEniYgbRddbRo27RX4bqXkXdXGc41gVmXTMV7NCME
9+cvUBrTkhWUeMVBY1+/TJ2xgZnDHoJgmLIzw5smmaQw7f5iJG9ShME9DnvZq4AXzFys8pC0Yjux
PtsUYIV3gorzbjjQvAc/YPgCKZ71cRRv//Pr4SzPsP9y2LpyCckl4tAEvO6b/0iwNcnrgT6MWjFQ
QEAjO5hOxjjgUbI9Yz1G43sgkKmE8f/h7Mx2G0e2KPtFBDhGkK8WqXn0lHa+EFkT53nm1/eiqtB9
006kgcY9V7CzElWSKAUjztl77W7AsgrezkBLeEYqexCwm4+St3pbad1A37z/FqbBhMZONc9IeGNX
JcAKDKH+d4t/ABIlYIzRtUIus9VM5XMv9qohXjF0KFjmufNEqvYSu7QytTUYMAXU69WfwSrFaXmL
Vb7sioZbrQpl+gOTIlSphHiFKpGPQfSOUU7sfMeJsORq8Tkxw/2omvk/sdbZrsLI64sQ3fva//F9
MwydtUp1JG/bh00KB9VY8/2kwILCTJ71qcHBHBTfq2ZJwFqOANaQ+btUUw8EctPpJ6Cr+DEAeE9Q
z8T2SkAtoQ9p5y98Yf8u4veYTaweWq/IKfTV0K/zLoei0Gr2Az1TPLHSd1altHXXJi1oLwacNI06
zbxhlo94BFuz071bdYMOuyC3aerJMtN4gmykv0diiaLAOJZGHCXqlmUO5JE3aT02/h4wlU/ngOmc
kW2cyNE3vmYvQyjxRxEb3VHTU9cwmQiqqshfOXJclUQrr76hwVbLjxiHmseuj84lR/fV7z+f2sd8
L/YpLPO65qgoqwCcLJvF//m+JggdVXMIypWpRv1x7GW0qxP80m3iHPIqwj5nhhmza9CigHgPRTAN
x66VP9IihuUeyfqmpXW08gsSvQV2Ccjdg9iiHv4y5/FXz5SAtGXDCiSWzdXPz5QZAeMOrKK4BMIR
+E1IWypcZU6sPfuy/DEwGzl2VSw9ehuGhxt3VxNDc3Fm9UnkovOKoU9p58TfMZ4yzekyJsWVb3yx
/fu0ueb9tHWd9c82LNUUS1jl/7yffoZVzW+bYhXNIJVUi1CghMhoN2jI0gxxQqzKDB/XF1dx2eX9
/G2h02bpNvtN/q/pH1aZMm/NeoKXwX+r2vhzEXIupfkBCaUzCc+BIWuu9T4tYbEAgsvnSd+Zo/UO
zQrca6Po9C4wbX7xpD4vfSZMK8exeEamKs0P27s+LupanwBrxKLddbLqTgnQ/F1Ac8ibiBXZhlo3
7so0bpG/mrth6l6+eAafNseC25EjNMvSDdsm0vXni9G2KoxM+pOrNMby6EC+xtbmQ/TgP2UiqdoU
pkXrM+l3NFC4bYbjN86b214Q90K6mPHFl81aLsOHy+TwuVBtIaWj2fLDl83uUMToaUSeStidQtFX
mzzpYnxaqXxPa8D4SGF2ah5lJ9qgz7ALtW9gYKGXx6Z1SpRZ7gG5fhNZn+44w2i0IpJwLUiVEQzL
D7AZQuZ5DgRgq9E6r9Ui/zr2r5oVDglnbcPYseGDdccg1PIfWytX/rGrU9uY4SvxbW+zPoKvWBJs
OIApMJXj9DgO3Vu5tDjvD44E+5IJi5RreIaPtd04XjyH15TOwdkgRushV8fobTaQPCpNNxzuLff7
gxK1f5t25m8HowmOX1znz186obGl4T7LcYhT0IePv5UYEc4mhApBPuRL1qRnjEbzaiMK2gF0n10c
2P2DXpXOsSDt3J/G7Elfxsp2mNMkeeMMEZp+BcjN1k52l/zx++dnfP56Ck3Yug1zy7Alt7WfP4dK
XkKymjkSVLgLTrYsbrPadF44VvBjx46BRJsHbh3Zf9G16tb2Euw9NDUSkSV4aCyt3hMdexM76/1L
ESyme7bv9wdo1Ch+J7XY3n9ti9cIZKKhI98nujt4DOz3OjO4H43Q52CvObuopFOXmXN0lqo8sDmx
z3QPv/ioa5+OwUIYumYTkKpxzLM/7gMFxyWVPkTEMCvbs0DEF+FXzmmA5BxfJ3xZWz8oSDZv/DM0
rB0xSs3BWP7aqM0/MPC+YWnhTDumty+uxecNKjsyVQqBWtLEyf8hSxUEA9QC3OerjmnCSVEaB2g6
OmSDdBu+nbqnhOZ45Cs57xyAVm5Fy7PN39UMVhDhJeUxnKf52A2qcUZNkwPFjMxVLWzzBMrIOi1j
ezph0l/n7PSzvAdqNI/f466fPYEFlDZKZD2OjcS6CpTYBQcCO0aS/dUycfv9a/3FzV1YlsEOyrAM
MuM+potWtWk2TFmildTFigg8GtWtji5Nl8oFmfd67GrnMaygfaJzPIyhEgKUeUsyw+2isjkSs2ac
h7HFG5EhdEHAQjqrFtmX3z9N/fMlkQSIq2zGJM+W3d7PX48sRLDEp3KJj8dIwt6B/Xg9ta+zz5wq
I08jmAr9xoBFu6VxxsG/SFzJovRQJ/4TmyN6REUBxd9OLHpaMG7Mad51kGhBG/NgcSCjiWui3nCI
X/n9k79Hm/+8pvOF5rRjsK7r7KY+rD1KpBAE3kyI3+lag5pFEt5143PrSPOIwekvDEfgXRA0pjXR
eZz4tVMeVYR0x7g6f/9cjM9fOg4EzHe525kq9/SPb2RiJo5mtsCb6lOGVPqhSJ3pdQjQPziWNQD5
xuKoFOm+sbX00ge2PMBtfVV9hx5rHOnHpLKtm9NpQERk8BfAHGUn8nrJmw5nT9dSYHJVd7znzakz
36FCF+8wbI9Zz4EulH30lnYqGXcGFJGkssZjlol3ILLy1JU1zFl0gmuVHMR1kDaMiP4/Xj53Vj7z
9mJhUD/svfCdJWlVZ+mq1u2/59mSJ6KK/S0HZg26i6nAQ3TKdQ0A4uYUukmy6Nh/0wRTFb+zok1R
hkz063JJAkdP2Yf2k2JNDOStd+Kc0lNCa2TVKBFIqeXXISrkPkqM7lFoyBtnNZPHzLbqbZ2ihgwa
vZQe7HWPo31oaj8kmRfDpB5NtOQFYl3zi06g/Lw/Zmu8nDbv23m2PT9/iyaeTggTPl/5HeDIubwk
lQzesFGlRyMDoW9zd9v4FqQsLt240sviDQxTe1LnAo1Jk5JwFZKn0I5x9Ob0DXogKz2FS7ssnRw8
BKC6LQWbYkIQJFaQaMuLHQ9m688wEaPuZSgQizUlEWf6ikXWI4UEgL9v6KhjA6K1Ms255TgRXEuW
8twoQbknPCMAG9WpT2aGKxd467gOBotFt7Xzc2C29DhABaikbyhNYLzib3onavy5N3wSY/CpPVRF
06CN1OpbJMtya6O2G7pmcb81z4aayF0C2Wytd4m1nyAmyCI03kvDFxuRdGS3TFnGWSxkGMlk0IvD
pNlZ2YLB9Yisnz3ewBDMh9PjYhnEqxPZPfQHbX7SlNJ08fKLze8/wr9aCoXk5k3n2KDpbi47if85
PnRTQgCjrsLaJaLSKn1xy/v6LzXH0JcjuNkk1jWb9XLTxGOCLZQIA3PUb5DUjBebAV2X13ssq/7j
CDsfQrNzTQkqOhQ2cr0BB9b9NxqO88Pvn/cvdjgSb6hj45A1dPlpZwtmEzN+BxXRAHxc40MwxmrV
TU3gJWoJlpFLsc0BV+60wtqFIZSHpmGa0wCjXamKcA7Lr3K5jknv/+3bA1KOdiLRq9bJOMfst4qn
DkGTTh5Dr7Zy4xv4xBhlsOfj095iZj1ogZ1cmQEPS8TsiD1A/25E6cyUorH2tYlz5fcv2vrUTF22
8aqpcnfVOfLd+9v/c7EYHU2ZGYH5dFTCsQfYDYeIROCHfgo6ryEqcMf4LD7ZPq0TewhvY29i0a3l
I5Md1b1HzJQ1BC5IPRHseHjqxKXGK3sgtTnizHbIHTQKRYuteQXuOfKEWiSn2cLC2eJTlJ6e1PFu
GLU/zFBv6B8FDRFKKygA5L2H22bMGIGAw9vzWa52Vd9XKE1ls5kmn7yFWtXZkUDQcUJ2lEINieqy
+5tjrUpSEd+MfotMRv2m0Eui24Z/C1Fn98Xn/X53/HD3tHVYlrZp6eyPjQ8nIqtvINbYeb4ScWRw
ByFZQdUyuLlhE16jnKbhQCsAaPsAf0dJuidEPzE58H3+OHez/jAF5bR1lD66DTq2JQ11MGeTBOtc
HUuaQOQvrCdyl9dmMRQHXU+QCvR9/GLXdbxWbWc+9D1QEqfSCg1+mRaui4Dh8/0Yg5HT8QY/12EF
O7ar+Ri87+3lujKLLWrJH/ffhlh3CDj1q1Uml8yNWtW2BDzg31oaRwFUrq++bL/YLzmS/qrpCAMo
rf5hkYgddI7MxCEYELyDJvelK1qcGTrihPuveVFurSjorpUzsKortuUp4HN3osyEJ2jFb/MeXFsK
Z/87NmWzVvFmF8A/0l0qB3EOrGS4BPOBjjFkAibw9HKL6xBNAV6S2itiQGkI/MddMJPbEqsSiY/x
xYvUPp/d2ZzrNtMhS5q2+fFM1/tC5GVioO8ozXkTJumwE5F4m6zinQ/Hv98PaU6PUdGPrgks6BAI
f9z7EgINfu75i73050GbgAHtYGZgp4ot8GNDclSKKmJ94gygpBt2U8WTFofRxZyxxzchQqvYqLfm
OKmHMKveS8s49awKb0o3Hv25e+u66ViL0eSu7Jiu1VdEtuomggcah4wtJ/JzCTxvhr8hCtnfv1io
lg/Ez98yWxNsDHgjLcGx58MeVRBkh2dywmPfwexGmWWvAcM/TtUAGDdMw/NEcvI5J7H53wcrqAew
p2W1GsFC4Uwg2jQEqSAvumHU33il/b5CFAbTiF8jw8JsODuAIg9tYALfJ6Z7LeJcPs/gYUvgeE9q
SsrN6CvVWSjae+231mNLoMxD5dTpxblZSJG/sZMv1kLXNRwsc+s2LV93RM2ktQYZXhbnmQyC4RwV
+bRJlW9V2he7AMr7KjEawd6q7FZlbrcgRRVxS0jVDaKWcHrG7V8sWuLzNpshmlzeTT4PEjfozzfp
0RJ1OSIbQxcMchgEx4I2Vfb0P5SrCcbCU0NpruLcBMpe45BiWWsO96ySBlLoxp/w5HbSxAmqVuF2
ikG9L80IZW6jqzFfUwWctKL1EWuR+C8XM0pFdsys/kAmVvNvVCayYbZaCkmDBXvpw/97mIx8IAb0
1jEKeDCybHhvYyZ1lcST0g6R/dLGnEWx8LzLCEoTGXM/GLXQfzD69LEawEyTv4GxHdFQDJLvAFO8
WqXIkDaK4QDE6gOHPrB9GtHtx4lsPbXuDC/RbSzXZZivOUbqJ0jfrArs3pqIqeJUPc3gZ4m8Bebw
xUph/GKlYJCsC8RTBp2+jyMWW8l9tBwsh/ZiqpyMGIdap/dnIxp7r5eTfkN7BInA6wSuOVAwZTdU
B6Uk5EHhcoFq0uatP+E2mRPgyO1AdJrUPN0cQXGSL4vn2FGP/HczN6zLZl1MeniTUEKseo4vjc5S
iLI5eCLoAYokquimkDAjZqioYFK/6nV97iEuPSSL/9kWC+THHWLSEoaY4WtAceykN2E3f8SZLd+r
RT8SJo7cZ2W0uD2THR8zyJZIvfe13TV7aTyMTYfG2uhC0nE66f1+lRGfb0vcxR2eHHclqKnWhwMI
fXs4RuROraoh3oQ9Tq+mVcZHiwjlg9LD2IP893j/o0CWUEUjQb5R2rCziIKTUgqNbO/UuKiBfhnB
IRCzEl012/ynRFoF+zgV64QB3oPGbPuh5ua1r0oJiTb2T1XSag/GrDiXXtWK04hRfxXO2fyDpuqe
xLr0VR8UddsS6Pfg29kPwnrHm7E8yER8h/YZErExvCZq+Cea1PxikQZA5CGjodR3SfAiFals0FLm
9ktNisOe/IPaC4VWbPOhr9GU2sGpiFr/IW3UTVoWy/m5674zCY3OUMZ2ZSyQsAUXRQu+OPLTZvi0
tjuakJbJO4GoR3z89PMlHLhHA+5pprrf4oDiPFaHk3Kq4UkFkX6yEyc/ZhgBbEJIPHNWpp0cC7Dq
ZjRYDyqHWd28dv0A0LmqjO04u5jEoNLlvVhrRPn9ZVTaDxbskV085pC5DNBo2rUOI6krn4bEdWYw
Q6PaGS+5wPEUdo76lzGQ3Q3kf+V0Kg0DgchJYwKwEouRIAOptrFbM/NSHXdA2VfapqkyrOfjWD42
vH30A3E3BXBEyN/YarPPuDiZiWjMTQhRLXT5I2P3JTdmuDXIXPE/SJwbqt+4Ruf8WTns5uKyNm+D
z0y4Mo5qAMbvoeuXb0QEUSgJgaLMkTpxGkX25PeFfyrIGkI4+4fIEgHy2rIeHSyKTI5nWN/TtrA6
lc4rEcSMceHVdOhLTuni5wAcKB/I9qa128XOpmBOi+jTWkwz+iqyYxMbrQrPC7YULsM68ppJxFfG
QMM6I2Zqn8DQzVDLQSzlQYQq6F+VebTWtMyosLi/2l3+NrW+dsKwGzG8bLpNxiq+EvQRL+S9otEs
dP5ltb63YOmzeLUxsPI4XWxKyFsA9cBxnBM3SrV8380JtMxGrdZ9OVmbEQvExsy06Kzn1ZYPm3M0
lodoiWgfTT4KRppP+6i2+udc2QoVX8EIIvOZCckfsqPnZXbbrmPHM/zfh0bV3n6/vPxiA+bo/M9a
7roqqv4Pu141qfW46QXHysw4kT4OK6RNJTEsI8mpDWFYVtyNr4jtnsmSBZo8oeFRquqfgn3WzSRo
xp0bKFuWlb9EgbFHlFH+AcCFKF4stJb/2urw25dTl1maX+wY7vO3nzdgzEMYBtKcMzkfyw/PPfbH
xSZQNquMGezaVvjQlPUikmGn4HYxS7fGVmIJKu4f436c2LQ3Iba23EEPJXCScAPqyD90cwJZmPnL
FMMjsvto+UkJBoWVR0u3eqmnpyofYZn3EpnTODHCzh5/fyG0X2zNHUlLma05x9/PYzVUt5ZGN5Yr
EUbTyTYmbeeHDIHxFoSr0bHzXZ2b9Y1miwoNBA4h5thdj2LlnE3avnMSeTP6Kj6PzA1XxITMzJqS
0GavQvDqwgqqnR9d0j6GYT+f0YTPzyLleGUL4qD5N1/UODQOZK8YhwQG1EOLyA8LD78Kv/wbrEl+
EFklvFCJus0cFv9ILNjXWj3XKsTFqswxR43B0Z/07BrPNSs8oiiksJgCbE3/gwPzelYU8W6Nr0OX
j1urauy1oYgYMkS/ydW42UZ6QpLf0HitCQiHqWZ2IQ7SwPQmoYnixoNDNdBihd5UbYHcdJ5uNyjB
ES7umlDHg4j2oEAOSkJU1F/z2TZg2wcKO0ctc43K0Z6kq3b99KQtP1d93qIAKY5lNqfcJZGBENCZ
7Ik+yZ/GCjgAcVfoyZRsCbAwPeJJ+m/5YmhiAHFI0JF7Tg0FqFBMzrLFXyGD6DMhW9MxxbO/yqJ8
AZQ7tTcTy+fSWtQPNP6uMx70DTKiESOERiqSMY8/oMU/9IOFOGAKFTIwBiYaStiBCZTxi9kA9fz9
p+2zWlWiTeAMKFWdI69tf/zqRFWRVjp0KFOv+92Qw6cYjW8VTHQ3TfKg2mBPHDaTU6VbTSYT45s+
fdMW1FWrY54sRjrACYiEh8ICED3kQ/YjQfuool76M6itQ4rw8B/FhtwTl6CvcEuxKB6aMpgIAR6R
xbLOuoAFum1TRC8WBvZ3xF3jA6M560yet36zkvIqszN8kXmvMjpGCbL8GFbtvDdTX8B1UWlRWTHJ
XQ1NeYf+6wYUVLnJM0HwtqhGVt5UvTRVMxPS4zvfDWtxZs4WiHuyQGY+9Ht78I19gY0rf1BJa/pi
8+Z86mXxNtNUYGqHyGQZpP58pgnBn8Wd5IZddMUL/eJsrci+8Sy6XjRZ8uGotSQgFkX/1ql1z6R6
nI/3h7AIsWSFt16/jvq1qZfHrr72wVXVLpRDUJV2Gc6VuW+Ci9TOjnYOMF1eGwEzgkUshEhgwVGr
FnzA3tmI8IcSKvCbgOB4VlvX/2AwPPiZg40nTATtdcW88rd/9FWHdDovBzeumGItJbRHI3wy26X0
e0nrKcmeqX56jrLnQPmv5vrF958b82WsXyrzJU9fqcJ8yaZXKk5fawVvAySyb7nySkHUeFDqrB+I
SIJh6EB6uDlhsSHKyvmeZagbMba9CTMN11hz2ufuy7aPrn46d0oOGQhmUcvqOrqKD80yzdJpQiRo
2zWBQHJPKjheOoiSQ3YYnb3Bm2QeeGxBU0dHH3MZOVPNsVGOpHNZB+IG6/LUzEuNzknkZ3rslGmf
/fzc50gNL7aNkehCzRhFnUvpXKriWrOtnq/jveb5avtLldXN97kM8PhuLT9rt4C5hJfynjwLOC5Q
3bLnps3MnZ4ERwVvFeRlUe2CUoaXoEjQwFvaptB3Cg25vbrA7vZKv5ekzvuwEvnMLxUSTuLs/fRA
2ekhQclNSIR5EBXh4sfAP5bqUgbhFPlJy0+gsCZIVhgq0zMFTFdPz504N5vBODjJpRLnqb/I5FKK
y9BfcgInxSVJr1SUXuPhWsilwuGayWsir212o8R4q7ObOS5Fvl2re/p4S52bOt5E8Rg7t1br9YND
XEfSGfRYFwkqqw3heDbY/USJe2KRLBYkqQYbiC7JTVdQZARdPWxwWJBX+mjlj8a9tPyR8iXkskdb
3viUofTDTGrKm5nc0mEpNfmvcuv6b6XW1YlImbnK+2PYXozoqjQX0yAR7ILjMYsuSXtOokvUnqmg
5XR87sxT2514LLtTkyyFIQcBlRiO5r1SmGTOgfYgldSHqD6E0YEhcT7sh3yfDnuHaKD4C1n4Z5UM
eihUAxrNP46Szkd/QhbADqtDE1mnHhZPYZHYXt+qgzdi4niapq4++43Dy0mtJyboxJAtmr966DqC
J0yC4empaCguDvc/uj8QAGScTOMQTZZDCrxELg71ggS7fr6Fjt2cla5bVxoi7XCCjZhCjgEgUkzf
w6ZeCS2xv8U1Awy+mdH6bkRa/lxmoOin1hZbDr3Rv39fZWMdimYfoLxcJ4CLH0xZ9pf7Q45N7xL1
ZrBp9UY8TMXbzE7zXBtVesUAhgcm+VOYVfqtG5t612RfCB8+75+XITsaMWGgZjaY03xY4RsyfxF7
Fytrtp7jJHYQDM1rc8GhRQNHV3UCCzPXFf6n/BzmfcMZnpyTiRSuMRufdGG92JaV3LC7RRYHXCPp
PLPsLFjHcL1GAMUXdHmkFhdf3Ju0ZV37affMM0cMrqEiYeDx6Yhr0wkuumyE8tOF3aada+6Stf6S
Yl/xTBMbR5KV4kpGC/BkJ3i1UKOD4aC3KfuspdHTE/i7xGpLHR9Xm9T7akkS+P0+Rf98A2UERFsG
wAMuA/vjMCiW88SJAthRO4EQLgQGFyuwg22nws2BSyPPU0cXjj2yN6h5DLqkmFbJwpaGTaKQVPhm
VVm9GbTOhDbTk7cwZMfYQZ2uT/474JpLW8xfzV8+y3R4a2mcoRtkkoAO+oNigNlSMDe1ka1itfbx
ooEPtC1yERojJX4P3uaKweuws9pD3kBzE9W0sSoTHWgmp2NuK9saET+Wm46Y5YH74u/f1M8CFp4e
GxMTCTUK6k9DgBk7NAGTcNvCzi9fgH8TrTXUMS0Df/DMxkCOzNHv5AsiDTGJnfWeyWLc6IwX7em7
GnXAHn16eoUpGO+Cytg6lk23c9S/OOF9bkLyTJ1FdcFt+y7C/PDtyki9Gmv4nuG0LLEVCmSnQZkn
E6vGmWbW6YMt52xda62OHI0AKTxVePh7WKSzvqzfyBSW4ZPmtmWP7y0kkrV2JnnSTH0Zw9ggRLoe
hUKYaaqXIcs5BxmB24lqTdB3lAcOWfYrLRxG1JqvPQkzNtx+YsylK5FDFIaVr2XIEeWLS/SLz72B
5B+5IQNrk1Phzy9czUo6p+joVvSx+0NXxDZRly2NV/Uhi4w/Y8TCa2zJ+Ht6z/J5tXYKPuv3T0L8
YoUwWNTYAaEi+ix0SpFx2amWLUCNcK3qhNZAqN+2Vr2kppTBHrYnLWmOmPQNyfbDErpGSRO/kAXx
Z0jc8F+QJvYN8SPHRoU7OXDCpSMM9VRvzT8KMlduiPqqy9I4eeCLpB7GALnSVGfDE1htFN6ty/pZ
eqVJ2ytspiNu5vLsBB1Bihne9mlpl7RlR6YElOQkxfkQVvg24DXvbLtVr0ZqOM9KVcYPBsJ3XNKx
/ywlg5fGcIrd/Z+aaht7nf8QtzmiLemTnogxfMvaGG8D8kRcfzTkZQ6VY6CW1avELqNlobokzNCj
i7RHtDGnQYW0OKlZtUVI4jyKSkzIc0ms+/0FwfDxec22mNXAhKDzIc2PbWpotF1Hw6kEfYYYZQ6c
k22i/7v/VJrdTRhsW5dKe+SBOzIGqbFdqkt3c7vrne3obPnstGudSPF2qcHYOP5mMpZi7wQzlbwG
ji3YaUrS9jRUHHAXtNtEw5mst/exPPxbanAwjL11r4SQu36PKpGK/J2hLWVpO0J5phab23ZR12pb
ym+3Qbe1fZrDhMJvRmMzG4QwbUSzMZsNoY2F3JCgOCOF4SAfbfG7WuM2+jPvAT6SorSj2nDnW7t5
3NXR3rZAkO5FtTerfT/vOR5m9lIJ1R3C9BCRrtQdhuCYGgcKoey/Vc1Ho1yqmI/ZfJTQWcgFhUqS
nSjwJDE0vC8uof75CjqsOQgHDcECrH0UrRba3NotI+NVvTCmfZl+xwEV0UUO3Ly2PcuoOfEZ1beu
z0voc3NDxnThbEIj170yTeF+jo72sPZqEKdX2jvRLhSh3KgYB66ZM71oJgMVK9DgmtOLDM9dWoXn
MiVX6vefxfvG5sP2wUZqyhaCFXoZhP68QuVNXJYTOF2kp814caDYnCttHyKfw+OGNSxmJnSj5Y8L
r7D/aXpjnXRw20M/So4YaIt9LFICx4I2eor9v8ywyk40hrPT/SclTadDoEt2JH6yF0X0rmBCehIE
mrmhbNXHebIMtyJcZluxNbqVR2yY+QM6zG+Y/qprUcjqOjVOtQ0jWtsyHaprEJg3dYJJbjpL9Knd
CRLomj/juJwvbaSoV5Qc4YN0SvMdR17qlnmK7CnjYDhH82i7NHHMh5YXCzMM1GJibmXevujwd08Y
yuUplq2EdWOKdVY7AClQUgIOtH7EAresjlfCNYhVf7hLUDT8yQ/0Htob2er/kAzuXOOsRnq5dN0L
vIN4aHMLtTzU66bX8615S1WCu/GQ5sqGzN9mJdpEAld0GlgTgCOaSDfWuDkBsPWYkBOjL65apry2
s8j+jOzyT2TLYNB0n7fkqz2w+mlaglmW+T33TMvGn3FXc/6PZAcSmGJmmUaGEGGC6iaIyeHbaqyG
1RblSBPtWqKQoBlFO3tayp92pdzhxrfjPZ7xsdnPzT739422hyxf5Yd+ODQ5x29MnW4aH+fhgGWZ
Kolqi4+9frSbpargNOtHqqxOXbBUjfL+Xn3FqrzUdC9joeWfpH/S74+OT/bTKSvP0MMU50GD41Ke
Y+VENeU50hBWnofyXConqr5Xq5yonjOoICHJa/g79xq0EzWRSxieUKGa4UmEJ6NeHlPz6N8fGdZQ
jgYgpy7FTRI4/j7JWF1VTlPcMhLMSNGe4ieySvUHiIL6dbbKb6UBkOyQ05Qtj11wdMqj5If5aKGW
do6sXop9dO6lZyf1XuOwLF39sFQ7cPBcqhGnMTnz/VpSjsQpE6c2OccD/E1ikU95co7EKRDwYZa6
ocG0rZO4lxKfl+DOYaX1J906zf1pvNdknQzJ3uPUpf/VKI9UlZ4IlGjlEa23jty7WCosjpN/oAb/
kGpL+fXBrg8yIlkXrMPe4PTLofdeWbGfSS9QdgnGaWNndTuSm6JvCG6o+156O3PzwK7YbUtQp2w7
jI1pbNBf/X59+0U/ng+1xv1aYt/g8PFRaz+qc2/FeseRVEjFxX++o0OrHmPyte4VAmggcQ7H2WIm
XIqonCBbavQ3s0++waYwNuGwFG5xBcN4tElAwqlLiXZd5+upWhtE+LrCWJvGGqTYv9WksJMIrwa0
tiFOXopNFW0t9EfllkzlHEqlhRBtG4WoS5cKy/8KLSCFIL61diLcYyjMzdhZD7MCDVevgGzk2o4q
tR3o7qTdRe0ucLYhWcO8HOTF8GvabaltJ7YG6XbwN9Tkb1Ju0cYm4IUUS/nhBrYd1ahrq10T1gLO
LyLhek1ZvBBelrHG//dvdc2Gmrmp84pmjeGKPTjPwLRD+8vDFzvTT5skzuF4HE2OjRK55wchSaWJ
3lRI0iPPhlb6agK6Qig4fNPABVVBGZUbIE7V3GhgKuuSnxCwlAaAQL0u8wYI2Y03ZR6NWkozvbHx
DHMp616SHabpJYqX3asgYxgi272I7+pYGxRPggZXAE15RPxRteW1FucJr7eWGvm1JUiBDow3MKdB
BQ7hmmN37oXoEeHnEdlLNLPhUhw4qLH5r/rIpcDROeZKd1aVyjAKmvVKA4J1rwA0fbAUgy2ldO3E
bdWl6nuVCvGGrp94OWG6CV69pebKG+gE0W8gSmPwCOahG0dNtgddt+QPwSPbXnMvjUFOhBLGW4Qc
tkfRSqKiewXsYbSljHsRe44MsgWd5QFiJeKR0mOvR80Te1PsOUTmOm6BdmtyM9MFJ2NMaJTctHAj
AghjN/bZMhAovMpABi3xNCuI++mEz3mFX9zf2qRhkMjIdQ3cOXXNyoV3jvQ4BlqvuZCYoOXqAO6k
awYeETPUfC/GTFPj5a8JAvqGhodHHi8DRGPyOPmlXMGJt8gLLEKBlsKsv/j1uWRcbmup6l757DUW
/HWvs7ymXaqdCT/1wMlq95oYG2JRjrzWdqPIgy8UGEtpxCSO7tAwe3Pb3O1z3CEu6hZwubaJxJIN
4vK4CNmm5TGXCDqIZnYdzh0JGalu3C/VqG5FOpy1VKHwj/hYujLxqIkLOiyPA6V79eB198eR66jz
TEBV8qyWYudJ0YeLuOh042wPWhQV8zdhgpEaH62F5pma50hP6z0Jr673VI0dFHZcbyiX6u41x57t
uLAx0XLnppuarjm5RLS3rVuTZM3+jevK1fWxy620/8PYefXGjW3b+q80+p37MIeL0xu4FUhWUrCy
XwhblplzXPz19yPt7t22NtoXmCZKJVuWqihyrTnH+MaBNg6u6F7eOsMv2hyrlvHHFaqmO2iYTAOT
+HJJ+HGFWokqy+EAI7cLVOzIuhzdYXKP7oJG2w/jmPuENUQo52x5j4OG5UmraM+SdRuiJwkCVl+Z
Nt8y5Sw9W84OIxpALx1Clqkg0dDYR9f/OWQYO7aW9exYz2n/nPd8mec5fK77ZyV81tYizAyO64py
fZKyJ1N/7OcnrXm09aUC/dHicfBAReLBOWbRbSIe2uwhEw/QeC39nmpbJiD3UXifhPf2fIeb0Sju
rLVs60M0LpWMHzT9tk0/GPptqRHzA7G5KnPCo2PTvkuFROZHGbwlZlw8EODoNwgRb9DaoPHqu2Sb
Ycj+8M+30v/SekZBhh7AwcWr08T7qR0mDy2E0GBp3RXWtV7hSVsPIiM4p8zQLJUjSu1JqI9yZRIN
2hnKqa6Tl8bhAk1ajbYbWSHJCozMlvgpInLS5FlAsNnZRK0dshjBDVj2RtUU1wiAtSflEoNY5vJt
n80sxZz0lBuTfLs+1fLhxgKeSTxt5DAVsQlokZCmWXZs34lpMjYd2/ksSB6JijdOpJ/9/RAru2JJ
pZ9rZTOoI+tQonpxfITHppPse7snADYbGq4h4N928HF9o63yhwaZ+i9OcOt9f4bhD7Zk1i7IH5gv
/niCT6YapHIzc4LXNve5RW1aWq04kFxKTc4hVw6zw/pkKdYt3yoEX+xg2lqKpQvFuiXIliPrFkq3
d/0Vixdp+L5yQc4YWy4rF0on4GddubB4SdJl/cK6JZq+r1uGwGXd0q31bd3C0qVkJx/7/eRr1bJo
oTLDT6jqEK5LlyD8vmhZjHygZONCuEATwU5Z0Xk9lBJK3mBf9+gEbSFd9xDNLv98llrvd+YaTdFF
7YjTy8Hv8+OrmZIR3sG4rAj3gqWS0Rs+t2iQz8K+GZA2wuyrxHPczCiQrcELSZUBQW3Pp/XQNxnz
nCQdtzWgOb+x4xHDE4K5NlP1T52qbCvopTt9LnvPYlbF9BZXJr8PX6Js4Xv99dT6fNM0wbaEAL1f
P0Hi4tdJFaSiJLHbOgXhAT1BJTbJ26eCtw2TtcBy8OxAlt7myfTohMlr2RrJfk5EcNePKlEg8czY
xBjtYwiuhlm6eTOoaHnSRC4e1ELST/2wBAs3RfEgo2m92K9mS6OvrJ30I+HLn4Je5K9TF5wHBgoP
DRKJFR1SFYjTJGe2fCdW0St36oPSqvWt0xbNV0Ou5U2qI3VIDaDrKAXbfdXl1f0/v3VgoN4v+dDO
IB6WeQfZgv703sl0S6WOZvZ2VNSKvrpOx89Sy2vcHX25n5llOLvaZO23ZynfNPtqrXwiFHaP25pq
0Bdc4hobpDuP7oSGTFtqGF3Hce0UZ5NnOS7RZHqK1NjTGs8WS2Wml6w1Rn6/lmSwQvYpJmbkhI+j
b5S+tlY7+qgbcYbOpV+O/lT6A0Hi43KMR78r/XD09dCvUECWuEf9rORXxYOQM64VGZ46eUolgHGC
pQL4jmC/za4Nvr3G0yCzNp4jPLXxctMzhJeaXrzWEPndWk3k2+VSVeQPo4+dpRvpB2AuVEsfZ3Q1
+qJcisZKhlG6XCrhr/BDhL40+FroO4OvhD78sgkVX+gP4fIgNDwq0Jea0TTWHjgdA/r9rsSOn3hZ
4sHtp1KbZOqlBIlMhTv27hi5fcRe4hfzrfesE/qjJvd+2XQsRXV+RoZlmZUVQ61CnO7Qk8t5ShpC
knd3CoO4AryuT8yBfWdaiYSCaI7vGJYQiTHGuW+gkT0mNTqiVCWDp6ER/RHU4ak1IbJEHfFtwpqV
6yh8cQhHgm8prioxdGfaO+ElmrkdVaUTPcvjyBsUka5Zd0q3DRR4fYMMugJ8p3ltoyE/1m1HX8wZ
0ofQzl6XPwOdtC3jMOsa1TS5VQU75l52YN4O+lE1KjKAaSxVudyeZPOTspC7s84m7yPkQjBHgvwb
EWovoSF9wTXRfWbkezPm0muUGPOHMuXf6n2V3kCQlX5lOH4/swAI4XA7YtCMtmgd5vytC2SR85LZ
vczLmZqD3xsiOnYIxmAaxncGGF05Em7dOPNTGcYVXR4IFWRCD2jc45QgJjRStWZqPnIn8VhGLTBh
A9TXYASs5KPhYqQSMXmdFvyiffXeawwDmJWirLPfB9e/CvP+9n1HvJkVVheUdroFI1CE+nbKGdtK
Wl0f4R0CqZmSQxKbwwc0aY6nlA/0A/Vb4iylXwB63jsV0Z87qNBVXFHc1n8miSnpNOvpmErAGjGW
ZFFVXswqfkXYYLtGphWkfYPbjZ2u9pOMSFZI5rkXC4wlGSTtZbieaEsoeZ+SHGPNG9CzKnC31jwk
phGz9Zqdly7Tb+3GqX7h5WE59+4qDCqPq7CsQ/lV37WEu7DI2mLSwu04B3K9DQGFooCVxM6WawXD
aQ9FtFw0HaOu0vLh0GvsOyOT3Oj1E6WBBDHO4WKQkegqg2Ue50Gr4YKVzi4p8gIEbUiDYfHlacsB
ZVx73cfzFwJZDLdure6kjXT910e9Mj6XY9t5Zkd4VWkmT2h9xaEvSU6vKhS2QChPdTkEp04fIJkE
yeiaBGgzs8gcGLX06zbrw0LO26NsuWi/c/uuLJ2p9MJKkvcMYwzCnCrjTPJywYw3pRfSwqpenxMi
qXb4nqLdvPCUp9LELsJQb29HjXKV2AGEWWES2xRp0U0NO3wbNgORIsjEb9bnerV0rvEZS+2fTyT0
DNBSWCR72B2BuOx1A5srrcLPuetp14O45WBW6YYlLfE087RPEqu6lXOipWWZJMikbLmz9e1VgzX9
FGlKfQOAnQy/iUT2zJHcrlN6Xw/K7l7RiDUcShubkPEWF/RSshl2fROnkz86srXBiqrtCjHQwjKU
AZApYQCatrCEOy/UupIQC0D4VkZUKxex44TqyAhn/S4PNPbjCfO6zMSNkEpkFi74S2L7iPzrVRVI
qMPaxGyTZ3Mcrd2k0kTukSfAP+U2mVryfWs34U2hSeqj7nzSDTN/yAFrh3Gg+aneRscRdtdxfUQn
/vujKq8drr5D/c3cY+XQKequsg9VNY/7osXr2KndcAIk0Z96CDanHLo6ITez45GJsgFgmHzMMMW4
g9OJw5yyugJl94Rt8JJHCebgYNAYibYBvCRdpEfiTmSw0WCcSZVuPssOE9xW2FciTlAb5UV3ZbMg
WT+qRT7v7Bo+lplJHdNGRcdEY3QK0kx92EQNinQJwEoXintLRhKCUe6mc7DkmuZMspHZlozn2T6V
bD8HrRyP8AbHIzve74/UfhqPhcNJzN6VGy4/7e3QVfOt3Suvkt7qRzTi4vbb81mLy790zutH6/OC
fpMdd+Sx6DOCMva7nZOJmxhfz1FRuY8LE0cHd7Zbx7JgtyuoB0KtDo5pOJA5OcszUQwZqOFNvDwb
r89GJA5lCtKz1ZpuEe/gCQS8TGFAxnw7tMPsFlIIi600WhRmTBPx3SEP1qQA5hINY5lLGwPeiUzr
arAmD9zfdT3k7cWR2QaVo+w73cjPoz7Ngc4LZ6rdwju3jnV9WD/o5a9QOIyDLHpd8UN9Wf6PChnq
mXipRZQ/SEXociO3nxv8fXUVj4dcYvjOjjIJa+eEuysZNutTMwSE83ro44/1aIOarvUh2q049HGh
5LcMM4slkmwkccfpq+8He/nQdojqqVN99Ppprk9dXX7pF3QsZ2axb0nX3JuLzWhsbHJ18vp6xZcz
11G9Ia51NDKEhocS+G0THfmGMaOCqAg6vB1p4aFDKbFhDlXdyGRfx1kzXLGSfrOgIH6oNXLSoXW2
55RwsyOohjuGFC2EMgtXbwF7LGklyMIaG+M8MgvP4T/0Z5UAOZ1YuotTJDGNOWU5z2VNbNCYhQyu
FLqUWoh3s+7nU0pi2nEmxpDhqEBImTDJWB6tB7TirGqFNtMps55sKS58ElGNiy01xkUvVO1YlMOD
rXTzSTIsHMNs4rYYpuaTtSZp2nNJGLqpPlZ5/lSbqOijTk1pnwZswSodXewUnbSybY5yN5RbHVLP
DhgeaapdQM+rs4mAIeaCtUspw7SK5QIrjVajMavrfd9lxMH3eNMqI8SdAjWvg+yPcB0YE90Ka1dO
4qjlpM4F5AldDdVQXkl6Gl5ZTM6VLWnt/SxV+4iukxs4LZrZcagOicU8FBuQ5UdQMTeDrjikxzbf
Dz2BZRt0J5D6jXk72WGz3Cmizi/z/FVffhcSw4HyWFaFT7Rxex0aOQHZrCyYoEQIVcLkszXpbxhS
9JdBN3viJkT0WMeHoOLdELYlGKpl87eDlAeNtDVye2vxO3AIwyohH7daYqxTwH5z2ZxAbgazkV0h
cO+Nna4VnBRbY5Ok0ycnjiKyNtvoJqSB7sSScayMMfiAsuSstPCBFWkwXJBR09W0EPWFmKed3RMe
bc/yIbBqgPH2NG6lVC9ceFn1TliloIcbaJc0yQ9K3guam8ObI7EZ06sEDvAiFUEF80HRQuaOiR4c
GZR/0aAH7acEo1Lak+im6GF8B7yeYdJi2yiiNrhDP/RZThPrsxEW0I9DMpgHh4DCJZ5Ftwf7rIIw
3dUTuXFTJH+sOqf80jY6MfRW9JwFQ78PTCyfmaFtVaQqvMEkeOS5hLvpr0NFmN4pqQyZRn1i7o1Q
e51NvbrTJ107KBpxYiXpKB7WXPvUx5LFSa1+mBR0vWVsIRXGouSz3gw3aZsI/xe75ffTWpJUZQue
hMp++Z2IhDgt0+564qUiNGdXUaP6vKTyTgaiacclg5H+pIEg3PJviYB18EFAFyrIpYXIoIhLnSQf
SXftt/Xg3JWt+lHG2P6LdfCqHvixd+uwEAb4Z2oaPZmfdX8zBJjAQke3ZZVMg1/Krkyj4GQLUJiz
d3uY9CQ6jUDFfJOzfjipKnmWqIEcY2qvofntBe2CrTawl59xEu8jerm7NCMCMCYGCSJllO8q5UM4
eWS/yED1WfTneUmOUzzp/KYkX4C5AYnQxg1UzHgvd/oX2wngzQ5LH79OGGOoKor1EYBJZp6jVMFZ
hPRjV1sRjfpKbJGwz/6MlYMmQ1x6AHoSzzYxq4lW9XBMiL1SeWrMAMyKiufIyZgdG5yB0MMBgO3N
tn5Qguk1q4TsIxXQjnoAnH0UBTjeEVoDjru7fz4zTO3nBbxN/wTzNW52k86i/tPkTCky+O6pVWyr
SdHvSd+cta+xY+R3iUZslVXE6aWKpZu+fGW1lp7Xg6qw+yROXPHN0R5u6u5rOhW4kFrjMk0K+Ul4
QgM63I0wsoMzqjtryUsC84P1Db+CVcbyLtM6opJmkM0gXVcHUagqL8Soyfe0Z1mFYzX+LPqbyOa3
T8nIRJqhy98lOYkuNMwQFGTdV5wgo9sOlbKvRKRe5S3xO5r8jS2h1Tbr0JGbYm7F8T2kU68sxV2b
p+dOGspjpMbTI8Hfe1wv1kM+pi+SId3EbTjcr568IfhK1mX7ixaFohjvX3BMB5alA7VE5/xuRGGH
eigRhbhVmj3ca0tbylkrhsXNOLVZKm9cobuD5Mq6O0muyL1ZcjWCSDsyEZeyWG+nfg6pHyHAfra9
NPVhJuWpj5eXUpFoNj5NOgK7oxZLj69Zvj2jvfbN5GBZfsgiyfKD5CBZPhXZfpweEtvnPjjtMpub
sV/YfkWcs0xz0+9ln2UVJyZltRBWfaf18QpJrW85Xp/5juNJa6mqFwXeMCyF76lfa4g8ypld1XRR
S1Nt5wKxEqHbMf8E/LYfakFe6CQ7kFC7hyhM8/PcVrty8Oq1itKj4GXXfC3TbdejCS11dqu0nzZR
bBAta+vtF+FbRMb9828KupZ37xxNDrzxXElpGCv6T1SsUguFFAoH6GR90eWLBuZQXsqqL2hKnPoS
yIuaBGRYqFwQlKRrVcOmbd0cWFlD7vmlai412pHsiKgtunTNZWguAhlJdJmaRU8iwUSPLpF+7vtz
gtgTz29/FjzOlsoASXIPJwJKnGCOiep7yRXQnhNSQCoZFikgJfLjNzUgd3eTscAqCBwZa2UHhIAK
KemLILDNl+pzH0GgFCxqwG6E4OVVFqG3XmFxvfLl2M9q3558c/JnY6kxOkwVk7yDOh3ktZz6aBkH
i2N9NOpjZeOORQl6TFHjrZX0J4p+f8ZY/ix1pyE8d+HZrJZqwjNEwGo+F2vZ9hnekLncnZea8otq
nwfkLPmlyy9NfqnRsuSXcrwU+SUd9zFJMOMlHi9ZTrrEJULLR7DkcLGHi5RdHBaVwIL5ZYj1c8td
/Fxm472tnZUIx8a56c+hvhw7Uuh5nC2lWHzbZ806jeJk8EqLE+4sRKPDn0pIZJAUekjEkMggCS9G
DxkGB5SQ38SQI7sWstP+FEPOfyoh/y6G/EsJ2Y6eln0XQ6KEzOFRrUrIlIZk/ZcS8psYEiWkQhRe
9V0Maf43MWQzH/Eso4SkJBJJtEUPiRISUVGy6iFRFNXhD2LIGbGRfTbWimcQbxfFPlM9L7vw5M8t
rzovOYSlfDWPqxFuzn/+HVspRT+sARA/WzTkHNpzCF5/Bs+BOc87mHDVts6jlCghS70rcifaRFNl
nYhwSa5QX9f7No0qrj0TCYsqpuV+CXkHfqVfIwXXCIisCDLSaIGRnzbBepqy68Jh/g7pJHRpLBqc
cWXmtobpXIuIPKyuDBvsLlyRQ4d8a1zP+smSJnQIZFxeHBrVVRqgH5vDwZUloEDyUJY7M5eix9ly
IBLiBf3FcohB1PvLjcmcT2W8AQ4MtS2f/1uPEl1fUyddS9DJsPtWgnGGuSvC/czK/jlk2d3sg2kv
NfsWK71A07yUlbrOWvReR1jmguWzG+guEzZLcun2UAFMAKIBC1ocXlx4Re/BFqOE4jU0zhVPXStx
vKn3MqyEilc4ns3NZq3G8YzeC9mDOh4oq1T1ctVji7jo5/d2gd/FA3BAhaUXRR5LoSTysF9nkVeb
7sy1HyLC7MbdUmj5lbXq0GXhHMr7DMsxbXR5X+LtXStgrGpDQ1wqJ56wXYqlNkXmtiHRPGLDsRwB
bVPEulKls4dNDXtqSNyOotdH+mzlVol7DzKA9DmNvYXqKo4rUqBd3ph6fepNjTes1TU0Frym8Uax
VC+8dj3i3VAML2m82fBy4U2Gl4rlQfxnhQJzB8FtnlYvpdSeSLy59sB5UICKB9ulOpuwNVco7sgQ
u3fL0tV6V4uWgp9VW3sqUfYRVe2Dfi+VSyVPJMR2DvqxpRqyiLsdgdoQG9p6pww7ptXUbC4FcZwK
mn0C+I/YX7EnMo0agv20VtdAkHRBb0yN6+guaSCS7kbGUnhpwpChpxcVXhx6CSfLWnXvFYUHOKFf
qyk8/IcjS1rFE73nKN5UeJLizZwGqqf3Hrmh9lpCZda4sQqPctaSyOjmv+AMWaswUa25lUkSnovs
/CoJ3ZEVQu4mnUs7poJ2ae5jc59ylvRLxWthBLLsHUeJKTbKKXaRgujhpaZhp8tLZcSLm7sG4uRa
5HvFzT7W9tK4J2kic/Z94lJtwsx3qXp0JZXMS9dRXdVxLdWVHXfiJHHcgfOEU6Lxes4NzhYy1rg8
eEDySR/iSlk2nm54jfhelfAoUEuj4WWcPpw4YqloLYndSO05k6eSKV57MkO0xBO1N3COJFjMvd4m
gMPlSmtjrLNds8do5hYlJEZST5aSIxc+JiX1e1QKYbV32K5ymiRLEbOCapqS2qXYYf/iiv1OeYcO
HCOcbnGR0thC/CRISEQ+SY3AxQcS9mgBGTlXUUjOujwRlmDuzK5Oz+vTMVPlb49QYE7tBr/Lh1kt
+63dsqI3xvCxbuvgMqjkR2akyj7riwm9M2M68IakbyPJQpNhF81h4q0WmgVhNBMfkkY/zVMYXa2p
VkbUhzQFdgUspmMbRvRk287eGKb0Yqdqf9M7SXGnZQvNff7VRPo9QMZWrAWezTyMgQirxB8v2E4T
hFkiWeR4q1EMQF7hFqsFo2ca5kO8fLQ+pcK6hDJFpfoxik7DcCz1o50vRXxtrB6GJRr4YHUHM1vK
cvyi90PVZ36RwugzlrJIHo4OFoPv6lCZB1djJRaTNr+UPR/N+TjbR7q2Y3ai+uw09CdZW8oJz3V9
tsJzWS/VO+e8PrfOUllxiadLUlxaSMqVG06XYLxI5lJpdhWvFdINGq6C9MpOm4hwc0uCPTapIGHp
iexg3UnVKQhPYbRUph/74TgORys/OjlbrkOPJxk+abzTsoPdHdgfmg5xGUuVsE/qpWh/2MZSJj9e
dJCmpUrzoMTH3DzkNPbXmrITodsDP6B9HPuTwuKmp2O1VIV3uKYjetbns1wfE2A957wA5HOmoulC
xcVFWnJqf7FL+C+6BBuOGeQk7tgMet5hsRVRjEGVkT5Pawjx3iClLFJy/ToKRmk3lJV2N7VSibkV
ugJLoEcTufFsx/NNAJLzQ0mEiBYSbJ6pVevRcOtAUMLlHCHt7yecpdd9qB4Lw2rvaft1963EpUtr
uytzLrhixehwsZL6pTWXT3aduUmvv3VN/FiaTngPm7Ehe2RpsQQd3Yb4rcyH4XOBzE+YkDsmLFIL
nIGWaFgrn9OsPRg6F7VuVOubCgjfdh4aCR9PnW9iaSp2qaE39/yamqy7x8fS6h4IkGAqpdJapWOI
zzGqTeBsWnc1G0W1jYvZ+GQH5VWkPYLOcJZEz/5YZ+Gtao+WZ6nsCftCM25ELo27Romf0qKxLngo
USw3OHwrCZmCVZ4E9AY8AaP82ETqEfS3ST5gDpRJlBj7qsj8qEq4hUKhXQt5UE59JE836yGpCSqs
aBDtbT0g0CIFPdg3xSkSQr5ra+WJ12c8iiFnThgbSNBb5Yzo4G4yhQw1ogUba9r6RuHShQqtWRSo
fX7URkAWYR83d83XQQD/tcEA3awHSYTBUdsmYz1v+0CfT/SV9KfKPLEC1p/LLqiOwphs9JBh/JFJ
yJNc5dlVF03XIDkrLqmjvFdpiZACD0VCHppbm07dbRjQeArSGiBJFPTRlrukSuaTOpbFVR6YJcYH
rIyVXprPeJLeFEkrXqdSHAntCcE0GxfHxozwzzeD/7JDpvWyMFxl8HEq9sEfr4CdNUhmbrTEJoRC
vY075CXBjLHcBuD5XMjK6zzD9aqkxMCfI8l3CYvHDAzynnALCVuB48V2FAIsu6WUHDEjIegDjZTT
fw7d8iEmaYbdON89LYjvslKxPioppuBSIsW6G3vnlinC21jZl9B4cLLHQDxa2WMSPkVr1d2TZgKs
Xqodic728vI5LZ/l5EUkL5ryPEwv3VrN9MLdLOMiObbllTWUzV1rODf//LoBOX+31meZj1ISzzNA
RKjbP75wY01criGwXQ6ydN2Y0eAKeTa9wVDGFxt2K5nY8JXTQYExOmUAGixah8pw7JObprLh8TRE
iCt6uYekDJWsU+AFCSDuURx91uw2vKmSUN2GaLOu294ixbGA8dzIMBQNwzqbqja9GKNmQt1RN1XN
6xFZSKwJj+w+hJb00QEdw4qDnWui5h3hqsZbgEt2O5uwTSXCk1KlvdLNjtuUVrGuLBvNN4Jc+dDk
wd3cJdpTrwo/lwr5VbE/27IFptieBRnXHLqyFuc8My2y1dX8kCjkdYk0fkCGGz044W0X5xk7LHK8
1TTZmlNTXDs9GuKCgNXtYPZgKgxzvMjxlJ8ZTm91NX8j2nO6b/O49oyUWyNjltLXbSm8Ufg93EBZ
RE6lY9EGL3vS+mp+LfXy49BBnKQb3rHKi+i09W3rNYu3eBcN1baXkHluk6wg3g0efF+Jj2Y8lmj+
aaRNiKHRn65rkPVgKmqySUekhb86VX4+U8A44LnCokI7n/TJpb34t10hX7yvRqfpt7o51b4IpEd9
GL9GMxBMQu37C0KCkog9L3XMcVv16Bn++Rt4Tz9gksBaj2+Bk5V73U/b0pCcyVYB87DV4gBJf2gc
O6vGb9e1ASAOlPqFQQ88qViW1ly5bGvcxT17ZIhI9W5Uw91AmDbSDHtv9y95hz0wQ6Shs8wew1e4
mDlcTFF96Ofc/+fv/F37jm+aS5LF8gyhkvWzOCxCyDgoOP+3LFJReJlAhOI82PS2bLDF1r4w5BcX
qcdYvf6///M6/Z/wrbz51r5o//2/fPxaVqKJw6j76cN/e2/l1af8rf3f5V/99bd+/Df/3t393/vf
vpbNb5c79/7nv/nDP+TLf//vd5+6Tz98sC+6uBO3/RsIyLe2z7r1P+EbXf7m/+8nf3tbv8q9qN7+
+P0VxnW3fLUQIuzv3z+1BKCuuQD/8/ev//2Ty4/6x+8PRfipid/9g7dPbffH76r6LzAJ9L+5VZAz
w2rp99/Gt+UzivkvBjwsoZZFlEMOJ58pyqaL/vhdt/8Ftcc0wFjROIeywP2lLfv1U8a/LB3XlswA
WLYxJtq///mN/fAO/ecd+43w8psSIFf7x+/8Lv0kbCKBAjCbSQuKRwjbfp6LhElLskBhwWsd0mkj
CGs8yZnxjGkMD2F9XYw6mWkR8EJbdMjX0ZUiRnAzjMdSmU5uXLH4SzCy6qDFNrKZV7uhX3j8tn0j
lwEtfrm3t/JVXSjsHOlVFFa4YcImb7OaHJrZTNSNHuJ+YZa7t8uBkBNhMJ8zu2xfdp2xq/kLCv0n
RU9Bw1rkSUIq3DBjTkA9Fe3GyWCVJZmVkLtSE0qRi4j4PxVuELulbWkoSFGjCFProptFybgzlI2C
Qv4A6rU2eumxQh3CWsuV4qjeR47+MW4RgwZ0pTYD7NtdrqjTziFhflekxGDH0nAXTw+B3u+I0wv3
g+Y8yNw6E2xOShoYu7muNtMEOj9i9oXaIwbpVRCIUinA+FnH7GRkeIzR4o/xaCGuggGPjmAr2s80
C4mRCyAMdhIK2kZYx5L+oD/13Bzn24YshfNIUlmpO2B6VTnaE2VtbERavGTz6IO9eMu68V4b6ZuU
ov9kEUvH+lvgn+k35Iy8kSNUgpGJom3afcphj6Btcr4GCjd82UFgVIoDF5Z4l6qyBzLP2VhhSKbd
1Cc75r0vs/maaUmwD/KI5YhRICCsiCHm3RbFSQ5sAOZKnJGw6izyvqNSoYiuywJyjlVsUrR+uJH6
2yqLaUeZE3zdyNjiZkCc0VmHybYO8RgTZVo21Ta1ifzui3wzAyTYhlrYQ0kAAthnKWPCgVVNEWzm
2jmHqGTZVsA+DEOi7tVyDjbOIi5NjQzRyPi5aLSvQGhtxlDRQ5epz0rwAmWVcyp7TbQOmJQsd/vK
tvci4KJubGxZYhPXeQhSJ9fspW43IA+qFW7OSScTXbqMRaXxIZacm65K75OaGZeY2CrkTICsSftI
CPREXDqQgQLqq2qm1iZVtTXlD7sZnl9u69qGpA8yaFVxmhpi5rrpKS7s4VAMDpy96A1berqbr7l/
xG4w5Oom0GwiOJSFeU83jBHkQ6Wn2bkhSXVDP4dA0/5zMjVfohbb3JKEiSlMZSRY24QFabonzOGS
6i+qjNBMYW9ZyaWxlSZpD6qTEBMDsWLawaJITYZzofKUQRbZF4CFtsIGyKE0Vk7oGi36AUvINH4G
nXzDZsbcKQkOr44QgFwlLDyqQw99rhPU8ylpy5lYCrkhHrZ+LIwpZzwEqWSyGPFBato19SQz9orV
XTzh3VFUUfhWZG2VfNA3bVcRhJRjDK9m+y1LJaTGAV44h7hvzUnVXWjM4y6j38BszXG2s2N+Npz0
LiCx1DVlGWF2bQxbW5Cy2trVdhidaGuKCHaYs4NK/qgTT33o2qVrYqj7sW2KTYGtppvIboqSfTGP
oP8J59pmqeDEaG2MXHb0SKIPY9ii+JRJ2csY2skSQhDTubfABOawOaOnaoU19gZvuaVfkwSSwLjN
6VZj+Y5IkdwZsYJOM+JVXk7vacbHN5M70GYYiZQJaY0UbjUhSb6W7GajoU2aMEm3s90wgMArRkIJ
irootz0L541SbZRaIbl1LhzOTjaigxgPetx81AJwmRpmsb1C4HCjokVEBlZsmzGDPJYyax4l84Fo
gFPaq9tpkJJtHCj1xrar3ViGvi3Hz4L0KYinJSK1nDQYNZx5NwERBRAM4ARV5AaSAiln2CnQne0H
cdNZgTinw0Ma08SrpQ4rnP0ZUHayiVvHwBZVf4l7Zd8U1o0hZy9WJB0cNjVnBIKHaBDaNm4zXqcB
f7CBgGKr2yjz9Th6IJkw2eROsCA+0mx/2yP53RoTay4tVaRtOUD/Hab7sOca0I9JsamYvW/YoNWZ
dDUlDtKqWHU2jUQ+bl4zFVh0rXEzbedCelJo+iJm2OCenW31GR8+ubTmNrMkixP2NSAQBfkoOEmG
yJ3JKMVATGXlI8ql0n5z5nEzqsaXXmoviwhz01rt1dwfJdVoNjjIaqg7GW3h/8feeTTHraRZ9Beh
AzYBbAGUp7ciNwhSlGATmfDm18+pMTE9vZmY/Wy6Xyie9KgqIPMz95473ekB1IJMVRcboGKitVgi
is/LVed/ILrPZZpdPFZOW9AixrwuvwIxbhBbeavXrH5QNueC42UyCj37VwVSMgmwZOKEU5Ex+xVy
2eBxGdSpXSfBxKRRiTTzQ72I51WjeWmD7Gy1y4V78pd79bf0488CHjyZg4/awPgYWOFB21qTMcDA
Zkjzc+fw3FQAaSNryWGs+QU0ZIKdcus5KEfq3Blxat+QYDmK4nqc1EnbaSBUs4xo6ZzrK1yTwbph
6Io4DnhiF0nU3vCTeUEfhz7enNz/jcsHaEgKiWtkPZ7hUozGPtsb9DF5QCM9jwuHNXd6vWSUC72L
FcHwji2+DhxybUySAtlxY39rhfyB61D8QF3aDSRp74bZnK7PMJkwNYcjPTqAcGzQ2bnQoPX4KmkG
p5tGNa9TUbJx4OUC7NZhe0Nya9REJRs1o2gLWnwbTOBXxnyXKZHGgGCj8Wpbl9yynhglmg1EiSok
2CZrmACibtkH+XATOMWzsTl/Qr980Cl9Vcr2vOt+uYEGxGTzJFbh8NQafG6mTjyvu4f5tfIW1Psw
B6g8GEgCwyaZtyElWBaIAQi1FR4sMiptoaH77EQN6LeeIGjX+XfhhPc+ygLUJIuDOXc6TUyZ6WSi
vKQZ6Nx6SGaNEG5pug+OAxDRxU4K89RfmWMEknZAdYcncgLWyDXQ/2RYTNLplDJwjgLHfwN7jovB
xAKX21dn80ZUWVfMkdBdPPZP08wKMZ+tNJLscMmwBF02ti3uEWjc6E+MgeTgrrPO5QgMhn6GgW6K
bVrw0DTFE0FEW1xiXmwoMUL0UujbdnW6tIkPFapRHMi+qDY07Olzu438uQ6NYTqCs0SUVKXGqQkU
ni0+R2/u30OEo9eApKgP5sdVlZHeyoR62Ez00N0Y6fa04vPPhxz69uj9RvLI9zxGVQosOEyDWyQ2
ijTQT7su762+Jia49W6MTE0xaKUy6SZAXF7PgUjgUsOZHg8CgbTbMICq1MVNn1yuZfqxSR8MNWDY
t/vYgIVCVWawbbVBWPKUbiuzI0KnzdXGyX79JGbUke6S3vh04JEkGYZQo3pOCMiJQc+AajkpMxRU
S50DKH2z4l5eKagvrSiC2ybFmLXm8/1mfLqcVHGQZXDB5Um3YqPgGGUSMo8LN0WKL6ib0Yjsaf0R
QNRV2D+F1hWnSBnhpX8qp88ijzMkbIPYM5gMpB+ryc+8knOuDPJJ3Qle/bL4dhJa+jll8K3LrwaI
fESWHhRqyppSlHdNXrNL8pNSO2W0UhZvFmGBmYekNp+HvyFhMSJzeN0qMzb0cvEG8U0JRtWaw0gk
LX1nK4tPM2AQYcMaTwE9k88wutXX5pT7xbSPWJbeTdPDjE0aMoekExVd10dt7aPE95oX9RXWzp81
1+iGCn9I8oEbh1Qvavd9mYpnX5NMl5IPnjTqKhXKtziQ2xD5a3kshXEz9J045qb65YBu7B2iByfN
e5+p8ndoYxmv889KM56hkKKArpvIwf3LQUi8mJIftcYdboQs5c3WZosHC2xjqbaBv2fD+8ucRjua
0ioy9YRq3/Z/V831zkQdNGd9PPXWl1ttzzmLfHIJtp/yw6yJzMSCfDB9zkZ4YFg3vYLkcnkdlpr9
rbOkl77vUTP38jylsPhbuwqidCiSPvX+LFIuNw4P0KmfuRbZiGA8w9rp9ZGuORoM9TvIzB9S4NZd
Xl4B9CCzVlTWYmVTaxUeeddsTIKqIX1kbo4Kcn08y5w9tfgWAeLLhqbDdw3W5+5IVJSEHdYqtCwT
tay95m0ybDWRJPXIHUmUy5r1ZRLWQx47AA4KKxaGLHYWdllkEvj2NkSMjAo5d13jUIy9vOTLJfUn
52D38yXz1pCPlewBt9Tn2X4pleexXE4DbhPI4jVxE4lLPry3KqrrlnpRNzMwQytpZxJlqHwJQnqY
DYAIGN8iWzwCEf0rZfdsGDKq7fDMCkHSD/COetJwiPGp73u+hci+/s/MgiCqsFbqYP5JDVfvhEwR
TFVlMjOBlWPrn9LSqBOiLSKXUXkqCjbV4OPidkHQXQ2YctN4LgB8kDO/Xh1kS+zQXOZF+Viq+nmq
OQscVcrEH/znwF0e4Eu9VjOYeGubT4FQEZ/6zbKFbkTCPTMo0rlrOd0UUHbANV5K17sttfECpO5e
bcWnzX8nShET+nRFOW56qclAQHed9CPvhlcUN94kROT9AANldCqIqKSWiNHcP4PR2pU9uBRaxE7M
v2l8Oacr9QKf3NqLKv3uZv97CcBi25X/OnMiVoPCAiLqZBZ03UvIPGDE+XSsbfDghBAATwe/Y+VH
bEAKtEGDiA+3TGyYihkaexRwGENCd4rOyUujZsPZGvL3Q8AuJtgdmaTSrfckDjk7e7WDuJMet55z
E+gRj3dPpEVPusuip4cBNUzXaS/GAOdBkgg4Z2RIgBiFiIH0s/BMfPie+wiLiougByM6y0MzcfFg
zgfnB4Y9Ghvr3rUx/Kky+xxtwrObeaapIKIh78c88dfpw27C7+zdcWaHuj0vEpW2v1w4k1Ev5key
+KbY78IklOt0WmyaiWbeTPLVoWxuCzFVFvORicUSpmyPTIqGJ6Ipp0d7c+vdlj8VNXeGw2iCu3oj
t7Urf/HAMyjO3lxnOQbFeN+v07Emq9kB2lPVt51CV87rkT+RkqII/YSLIfm+h2TpXNwBKub8e3LW
+zCIWgf0CC1Gv+xI7NiJOjx2i3e8PblVAHJHmKgY0hOj0gcgqSh2pkfIJGkvnu1lu23z62Zi/Eua
elBkT3VVllHoiiwSVnHasMd26hyAKYyEYr8bVFMiRH/bZeGLxLEGmzHpHe5VqbCcLuo7JbFZqcqM
CochgUEvVJU2MT5G+N2OgXOwgALayz00xgcb2pRZ70wbXVFGzNk2XMLF/hxa2Ue0Ao+js1zqzL+o
UvwNqW1d0CntMl6WQD42UBgNXZ+neTpVXIcONeEWDg8EgcZr+qR941c7Ovdj3f+hCrzz/OaS+cGD
SJk9dZV8E1t21eiFznRCcE+HCyHJNB5bDWw7vPNDH8p2uWLUg4qbmdu9588Igdv0N/g24lQo7HR3
qcrs1HLxg0vDbeRGrjleJimfWrO9eFmLeGDJvqTy3y03f1Sr9dJR/24YmoElNomrpjVaA8OMEIQA
Ho5yQGO6yWBUxT1k5hxhrR1uUaoCYE4jQ3WX8sg2AraK3H+dLZwoN0xo9pnEZmwiGHcb5FWknkPA
4VDvqyYa+SdK6vJC0l15VEv1JG858jssDitA6Cdnu4qSacCRu5+hPr6WGarplGjAaOHailRRsFLR
PEadNL7NwviZbe5TRGtbPFyxQeJn7J2bTC03+RzujcmZkm6UNywAAMOQth7Y2Yd2iTBJ7c+FD19B
knG0PXILr/u89vd2O/zxp+C01YDXBhcrNjaePP2eQvl3Mxng+DYcGoMf2cOkFrlO5D01FuuXwE6f
KdUuekBWYRvWm6gu5koayGIFt6I3+KyooEAswcLSCK+M4rGu/N9y7e6sxoBOMe1TEUwsANwP02pO
3hieaggGePkWd9zJumKVYDg7p2ELk28P7B+OswtmQOdGUvbvmZfRFZnz0Qg0vc9UHg0Xw4jxZ6t/
BflT5SAjtv13fGSIQsFHGlBL6SMEKadFwRFkBs+2ZjI5OY956BF4ZLcQb8a3BbHAKh7kpG+ynJK/
EHV1xoi/bJLTN5BEKBs6dlTT8aXDJmlkIolOza1OxQ5dlrnqQ+C0URY2j3ZlvE3I0xAtr/ohkOzH
euXYx4GBEkiav+EoOItb7518W5JtWya6jODpURgEdSlTmGAh5Y4dM6nwcFaXMjI74hoIIpVxHtJG
sUo/jlaIdGuj/qRP3IOTc2M2M2+9BemE/LBUteJAsMYTkQBsXMYpFmq74jMtdCKYmcLOjzFAcRU4
7Z2hLT5g+rm4Lt5F6x0XSoJE9fOTlsjSLMZFvVqnzyr9UoIkaTv0H0EGm1HQeqQb0Z/g3fQixjoI
IWHiPMLmUTu7thtoRV/V4i1RGlYtB2hcOPW4L1yYtiUREdeihqTTxX7tZXjXjDSfqfeXEcrFlJJx
bz/87gh26DJwxZlLNamVGEHTyhHp/ETgSzcuSWp4A8KmJiePb+W/NGbfYusZq4Mc2jy+fkAB/GhK
NXHT6B+r6j5LRrdHbo7diHxuCzniyYrrs6Royq/S6R+EoAeonBdWoXSh7GYTOJvdqS399+yqCGW9
GBHKvEZF5t33CvkAvZ6rMU1Rr6AouBPEOHKhI0dnW3eLqz9IzIofJZO2JA20J+dMbXcSRh9a0wB+
umaynKdQPDG6zcPURaQmVWDKrPXear0QDf7yUzCTy7a23HdY9OLOG74xPvvRVHiMknr9u+5H54AZ
Nim39txTbD/oiZd3rM1Puyu+0Xqk8bQwBLbL8Ee2mKehZZkBkaHkD8XEslhRwJxortMOKxvVs7x6
h23q2r5EU29awIg4uciTBNkIY4yIjiyqqwFGeIETseAF2SQNRl1yh3j9Agpd8KHCDha7uuAAa1Ic
pAoUW9U4YdSmqbUryX0X5S0V2t9yurbQFarFrGGQl6bzlpSY8uNCdyV6oVTumFfzHdHWVgwoDq1E
5qvhrxhm0QE8Ymgykzx2lckwfMSouAuXTcRpQJHrTK+K0LNHgwdc47N01+zO8BEa83dfIr8yjZjB
atwAAU4MpjKH2eGOaPV0MAajxjHcQByXZHINFjLWTHxlXoH6NYVao/WXTUqhw8I+Bl0+RUXh/hmF
rummM+z4BeTRRdkYCO0NuEvxoramRu2kcR5PE4g+G6HryqihF3ni9DyRYw0Qvsp+t2UOlB8JUNjS
yOIwJj+ldGjWl29RVfzODHJ8M5pjXLgONC0AAG3A6EOUHKWtm90HsjiYxPPteb14OFdmZF7XByQp
rJiVeihmllh/wibzqd7EqbaR9xqKrrDyqxOj5bucBQADj66i88QHiuWzTrIyafLxB1ngbdXm93NL
oUm8z0lw+95soz73miwzox7geALM8dXW3fXuxBvFiG83IupvnfwG9cl9lVL49V11J6HGxCWcisCa
47nnpWb0g2ySqdHmRjbkkSrF5oHF3UBMEC1IDvYDtH+nne+UvproMU4GnPB0ssh7pty8YaqSdIt+
L9rxbMMfW83MvNbaIaTDx/TeLILxga3ZGNV8gVcE7IuQgZPU2mNbsmH986rf2RgEuN4PTQG2SoSP
RdtP+Isg01ZUL8UYFSkZjz6L/3mDbusV2GiHto2LSYzJUKPPaIVZHSvDye6tTTzZJW7ZkVI7Yphk
nXq/eBxCd455YKI+axhZ5p8FESLKmNcbZV2qoAnuspIRdcirf8Xhsy4zuthag8QLkUCENqZT4Q1R
qKZ6Z19L1SCAtZYW4jp2dWKfrFGyVsn2GYlB8wva4y6zrdgb2RxNIkmH+tkqcjZhGFkXZqWaqSpG
mltrQOwA2WunCqsimco+ViZhbivvXjvTRhctU2+f4T+k3PHeM3CqMjt76PNrnFM989v2AdooK60O
ZnPNQO3WnE6vXQ6lseX4CHlPx9x49Bze1QmzLwWugcWeWFhvYpmaQ9Ede1jicptG/kJfmcMUnmnR
Qgxdd5xsc4pTc2XLt/AjORIQ0hoZzuom0/ZuhkEVy4xkPW3jfzKuemoe4qjFCCA1sULIXNAG218b
ndy1NfhTDQLJowFPvWBfYYqOjiccH2p3aoj6RqS6tUxIl636CfLlVRfXk5wisPKh92FJQz3taQK7
iKwvKcW9QX9wohiMDLJwh4J1iizwyH6v2fNWrRUDjdoPrj/eTnhnLY8lSV0k2XIeNG4Gt3J/VUjd
IGeikNv8OlJyNaOl7IjGYvtQ9PlP5RTGYaAD62T5p7Xh6KbdiTBGg5ccDqXjsvzAWwdaMDPuSkmK
M8tVfZiD/DXzNQPAyUFXrM3durpPqxgmrmMZ0obb+zS/NmdkPrM0DD4riySlOeVRUishZKlf3eRm
qvesJJn5drej0YIBdSUdKR17JJv8UkAn04wSQL8NUZmRrZpbrL8zAvd4n/ko5wC9tM8v6F94QVlp
EIigHJrIcTD7c9kNv5uBqYlkyMngpn8tUpOZjJWpaHOXjuzBxYJ1ydDXbNhTTvgrLxkbCon6f23I
r/SCEThATivAM3s1GPMsEIZGkf0ceN2jY9lMOtqPcK6Ht84YX5Cc0dKnco9OpeLhd43Eaa7bat7e
YzqmZ566gZFkA1gpreIm5TQYya1NzLrHiEblFUqjjkJhWHt20uwO4DZHsOmDvT3lz51hnIWyxK2p
3T+6APDfQrWK6jU7l0XzHGS9OLZ28DnVTGYDb2p2Os12ou1AOq+iYqjkf/QUsHOgXohdvEcTRlsS
vNolS0oXcKA73q9N9eTnIWXdXtpQN/kIduaUhqyiOPgNBb66Dre7tE2QSiLp+l4DT7KAoUM2iuKp
ouCULeMTVimcF/NDGKKPp9LLDfCXwHL2vrK5nP0Rxph/Mgr1WgXBm9EwKGcD/KoBaID0v+Dbe5qk
upWqhKGVH9u+ubXtGoO//K3F9Bcz/s9qtR+Mp0EVbM82U/soM5hpuWJDsM/Idcqs+jZzGA1qz00G
rVKkk2O2a22Lxo0ug5pgwCTPaW6xQstrl7lhV5jYp8q3Mm0eKzN7I3EZP2N1mbu1YxEwi6i3nsq2
rRgEw/qr1/CPz/dq4zCf4HPnbkpvJlvzMLV3jFWfUauZINaowZfFsLmdYWwrUtuAt6KqqtlMx63U
NI6iOhb+CJW5DU5xWDWKmcyMsbwU/gnESx7btWPvcpMAhL7Ii5e+xTPD2uXsyCncOT7Lc8lk6t5q
WPYqQwdxsazDpSdgQZj5QD4PlaZYsV+6GiiR41dwRfPhF1AScePX7gs59vIoufriztWAXNYivMtM
EfNLwIyEdSdIIpMDktaGreRhGNeXenO9Ow6Ig0Oy9Gkk2S7ywjTdF1fYuQzGZSeBpJzKSu+dxgTe
4VCK+6AObkpQeAcvh9CUzaa49c3XKQqktR7Eurz7K3VS76duwjz3iS3Rtjc3D3rP5hKtoCOK0h7D
J8XFlneHhYiLmjjkSPnmU5XTx8/+/IRRd0war0t5KsnQK4UZDz0REzhN+pRFION79lQz45Y1nAbE
KzTl9A4Lj1MBHCTSnfFV+oItrZN/2BRH/hh2TNp5ewb2hDm1ZaDFNX/MxUq0UKE6skGKwJuJPaRk
X4TQhbzi/r1L0bXPLuO9osoQlHR1tc+C8VdYUQRed1PWUDQPq9ozQWqeR7M4tb3DzWym9WEhc/QS
5ssWyaWQkMb5wHJuEjgLHlaqdEjYnU5dvReFnb1k2fBOND0Gm9mF8RpMj6rYMoZFywtLGcYwLBCC
ptrLfESpUytk8XVxM7cwxoJGrBe7XQKm2hp6dCbfVPbHEMt2BhJFkYHlyJrxy/FHIyPQM/TYHoNN
EOa7iflA3AJkop+tSbHmzyP4BPV9sNanpZO7jhv7FGT23k9HP/EMP86Dwdt3BgjHJW2PaUjJipLy
Sdd6T2jhcDOjk46w2SNbQMDFOB1VEZEWWNMqNnvd0t6npbSitl+3O2ckQThsU6gKG7dpOVrylOEy
c8qFCQH+0CCbf8qZfZqxmQfi4cbKJsix4Vxgp83UpWM4qwhvuSxKv5g90yiP8dsZhGccigwF1Voz
Oat7tr+5gUiGIKp6O1WOY5x080Yyz+uchq/OCHEn5FC3Mid8yrTF5W1DmpnFwERrGGNPuAiTqR3q
sqcx8cs8yaiSwW8Ud4yxp8OSN01sbfTOZcYuSXc5/qEtjdtrOIu0y4ttyexWkspzdNmy3pQE8d5k
Ewot14Epz4WCh0Fx+xfucqMzcMQC7GKU92zM/cbMI3MGt1ybM4hZ5o9lOWxI0h6Wazlr9T0ecmd9
nburna0dnm3nj+iqis8zV8TmQOXvUyBGjb9C5TXeKsNnjdwxV1zS9aOShPjyXo37EveNyKiSDZJ8
ibKkJ5Nc+8xrjyFP29F6N/zgrc9EiekbJkp2nVCPdnGasjpACAXeWzH1Wdk9GyWGuo7Xn8JfHHTu
cfO0cDXAqj5A39gXXmgc6qxyGaIkaTrZyWojJhXyngOi5F/jB0e678dmy3i69Shgp7SJZQFWh+YL
9kszMk2t70yRRu00wGU1xWkYueFYUVNZBCsDZQOxnqke/Na8Sefma7HAea/itLBlWF3jCAmlP6rg
xqEiRHzVf236qjfIna/M4mZuAT5bbXBeiD9ar5VhaZTvvvcOdZAplXezZNVydrRLJitMzjKjAg2v
shPbg8zs+fm3ndNANnUGgnB8dekoNXNwR2UPgbFsO2vmfbX6RxP+sgAsWOgZGU2Np7E4uBYRoCt+
i33tTeUZLthT3miHfSDwVSqEVzI4omGzC5hZzsjUD/ByzRbfVHjv2U4dpxGDtf+r5GRoi4xrhI+Q
pyZRG1CyvMzlKaSDAhfD7rrwiKuaiKoTAaG+oE5CyeVlu2wlvIH4C4gpjLEGgVdtPqRI3NCTG2Mi
1LqbO+ZcroqRA0MPMawPqn5QnKnzl2D64JD5FRlmDHiadctOpdGuO4+5C6O4xioxo4oqIbjjgGJn
JZOXJ9QsGOttGmnYRI7qYhIBaHmM8DZwNGO5sj6tyhGO6c1MPutzWq133Tofab0oYoiTVaDAO2Xe
OyYSHMvxzpUjmVMP1a5L+wfWRBSL2vNYSg0HAxZc44Vrsi7Gd80CA+kPP8C43qw4QqjbgjZxrebv
4HhPU5Mh5HIRwiGcSPo1u8nrEI/KUB1ss23IE0K94nI85OLd8ur+LTeZkVaKl8JcXMoJzCmdd/Dd
a4RyUwdJHtz1XX2NmSZtbTI30hXY8cp+SI8tBsYwJea6OjluDQN8DHE1K984dK7/Hvo8BZ5jETcJ
vdLLc+9YDfm5KlgYiyZAkqI1CeBd/mBmKojIPo22AAFKTTkhyRc6hx1oJsUYlfIUo+g6dsUeDg0y
GFYjwdRcpFZnflel6M4tp6IzX43HnIoiFtNyDrAqyWvdOpYunWQ1fYUhVdNYsZtDxRfZMn8PBhb5
Zhey7oNfhxwCqk+x7K3eujdyfyLFZ9k7nHqXlnkJhYe+G5eSpiNOl6o+L1X5FdTlFcpHo+soJ2XH
Vr7JsCqO/rDwmHEEmNI193kg7tIQrYMlGbfYbseNLrIX6mJcVw7WQj0gBIDwGbkiv7R2/mNqv0BD
CNTYfquJBLHyGa5KS1gwOX1P62Te15yoe3bTZ4exVFzB1d355jkdhQ1IH07fZgZUVazdEh6tn6Fi
kUuH/6XS6ldXON6OYnFksUCpVPS+lRBefZiM0N6VGxKykC1s2NlgaUMu8RAR+aFOAWnN9NXoNe40
k0IEDcxyNXynQjIhaMzsUUifeLvO7pNiKF6tNs3ei6B5Mm02xXYej9O87M0BWHkoRs2Aka+dTnzn
LRxNQd6kl02w9SSrG56HmD/wk+Okr5G78+XXdEjenKxUhPGkeMtUhVMth1YnQ2AKkoCk1OZccVDB
0VNeKFWGSE72mITzFHs1Gc8I/iUxQ4le19vBJVozZGPhralJVc6A2wKztMyQdlcTuQ1rggrUv53y
rmmLNbVKc2+HPYmFTZXyGm/cFLP27qQ/1knjbGVsOjWrjEXeUUjrpB7wtNTlL7hSz0WPZEp443Gb
0ltgaD0Jadl9KPUSr4KiUaeo6qpy8RI8MV+NkZLNdWC7YFlqJ7uAVRPH3yyMJ9efJqQzznNF8kfi
LhB9dDUJktjVxco7tn+ctClmLVHkH2va6mRJ5896K8B7AcOZljxmNg8HzWwf3ezOzFhtNEv4OAlK
23q2UauZSLc7BzSaH5Z7IxsOOn1rcjyXfsGExJnq+2pUZlxYLNeYmBSV+6CH4FtV7i3bd4QBgEoS
8ugpSCrkUKU0DqzmcSJvwAnJ0GT+4BDioF46ZuyomBpGpDxLEfRFJA9r9jKuKY2xBe0IkhxbJKs7
qNB6cMeFnUO2FhdXjuVTJvQjMFvasaI61EY5RNNg6DtlDjbbBcYSRdZ8ej6FRBGCziIBmZALMFHZ
7TSUpxVOtmeNXz3D/mgJ8jMjtK++Xd2z6ooX/v8kVbt8NPnfsEXGAKj3w1HBFjk9Xrog7GdK3PFl
Q/VILo9yAQoM5qKp2G185AJ9Mh886kxcJtqIs5ZRcOWYCQMvnj6+oQnBXbTgyW9Evg+WLc7z5tht
V0FTZ/y1nYp9GwUPme4hZkOQ1R23X/C5eqQHpirxreVnED1P60wn6gR/KV8/0qBGQMe8GzMJnyuO
RjM45314XB3jqUa7wkGQqrgldaKZZnZRpA5AdGKNhOepaTi/S+NKPnJ+jEnuXfATwix5s65tvaXd
UyfbnbOEqIentI2YqUh6AvDsNnYBhVBauY5xXgswUW4OpBuJD+bmV6PekKtZZY02Is+TWnbisWYT
aSzXPYc/3G/+zs/d8oUdPM7QOqMP3jRaBxQGwiKQQa5w5/qVKkMOI29UzmfTB/Z0mG2BzLkhIbgS
D8XIUDrLZL1PwX+4zRAitTVeyeLcjwIqIBt5CKfoQJl+2MhamliFdp2IhZOQj8jqkMk4OFixRyAZ
DFqO8MzDb+xnfwNTjzSc5i/DMCFTUFAvqv8x5LCv/HmNe6x8m/oytPfjm9RhsmGnM5vb0ZkzJr95
h/9y+lSddz/4aJBx5D317vX7DYM9fNV4XpEIdHVD4IhIBlW7x1G+DpPJNZ5H4ZChV+CTjbwSZW2/
jr+zzgO5Fk7boXX/1EvFp4x2m1+I8qu8+Upvj8N2psL0qOclbVClyvh6PGHE+luI9C4VeoW2tFAf
VOODWyjnFIw+0oNMv10nPv1cJ9BM4qrdwOage02n6rnfgAOitv5M+RPn0HmdA7vaLyWLjxD0Y9RY
3JJVg8wgJGTH9Rc+MkAvFX0Ef1WKnGAJXtKy25lbfpvR1c/Q0BNLF9STcJ5qOiDTPfHkaqRxWx1r
0X2tip3PRi6gY6HXZ904HaWVfRozbgg0ACy6nO+0Wj4nNAKl0mbsVc6lbLufVPV9NPLRsf6xLmVt
vSI28A+Brl9zY1E7z1jOaAAA1Ttsv41UsLrEY+962/tgVdl+siBIdaZ3FywrjnaD5i4rngJvfAuv
6W4VLPm9ORWY1qBKdDNKxW41rrlCbFEroxDxGK73A7s5xxAOKkZG1NVioIPgbW9z8WjXyjz4FdFv
nd36UZrb6OtdlIs6l0uieKFVj6gQjal5zFZWeqHqE7MvP3zbutPMaiJXim93sGg9dPHHvZLvnMI7
9JLiK5hbeojtpQDje4tGlFmjdm8n/zhbxotUrKpJljXmLt85ACSykgJGZ5hqetrWhSEbK8JL1+uW
JS8zoYmoNHD1AyrQdUJyvhJUKYf1mEpgwc3LMgS/tS3Cs+BhUfy6JzPvyLrx2m6bl6FnqGw7nzN+
pmQcw3fDBF6PH4jLjL2TVxh3fANI0p3tQHXesiRZv3x3epDL8hkyKkLDgx7U88il9cRNZiCnzqX/
Za/T2TV8+2wuQRm1RrgApze/cQ9TRa5htgf+d3CNEJ5/+mnn3gbScnsv1oJRXUXSvZWtJ2xxyWbc
bkzC5pQXF/cm3d68nXNdmvvG8Ou4Yg20T7v2QXn+fwSO/L/JDivcP9kcrya+/2GyOw1fX3Xx9T9c
dtff8effXXYWhjkIBOQjYIkzXWIS/stlJ/4hYP3hoXPoGbAdW2Q5/pfLzv+Hif7T5OF3keC74r9d
do73D1wFYJmEeQU0waT/v7js/jWU2GS6z/wEv7bLDp0d6b9YSZUnkR/h2sQbyj648j5WWyF8yWZ2
MdmGX6ORN53vvFDy+42vYs2In52ygDnkvgfmHNvj/Ny5ZIzN2Z+eben/Zrb9V8uoGRAqFrhYCuFS
YmDhQ/pnsy1jkat2wFmjQLBtK5GzEQAZ6COFWX3mH+xYIQ1yI4PUrCntzzli176px2fWYytcz6pl
enaN5UqphODP4pDlDzmBEfj7T1/6fxoY/9mw6PFFgqhaM9VcnZg+PyCmadsGGOX4fHf/GoBWm1ef
JHnd0RYu+kOxMiAYYCG4EA9z3o3jqcy6R5aHW6IIWoeKbHqXnpF37M5BzapO2UcrNwsmK+6Jr6V5
9Or66M4bgx0W1Z8dKRW2/kj7xX70hdc/DY5+ybTjXawx+DfCzqu5cSTNor8IETCZMK+iEY1IihTl
6gVRFt4n7K/fA1TH7nTNRvcLozTVNZJIIPGZe8/tYmrQJnpU3vitYhETplA+mio0bULjonxtaU17
cZsPnXHqfYBptXX05OSI0T3SX2nbygoyFBZ1vTId9KVRjrFQZ9ZxaAbnl6ZY1Mq0y5BEzBpOUNT9
ixa3zIbSaat8r76qNm7/DdM4f7J/vJ/wbGxuGVc3La7Qv3/yk2aWhmJ98FCW2qVvyWJOwPOvvUIb
yLMgNSLyvX1c+Xs15sZTVMv7GOYIoQ0jXfkMX64Ow+J//oyXUIK//0yE/tBwuTYSx/nW+fvPVCW1
gURipGquULf2tTZAy5veymFS517p2ikf1kHKnrlLyl9TlTjUQd34JYMpUbQQAf75xzH/6+bg1DBc
z5njNqgYxB9O9DqPmrbL6L0GpZcbR4UhOZOoE3uD9l1XBQQFMT1jNWI8FdFsPZQiA1455GLP/Lj8
NF3AHFYSG4cMEHch9U+3770PAa3+oYM36pfCxkWlGwj0M0qoaXa8mkm4bztABwbKEPrFJoVtl0T/
wqH7f95qQHQutxWiQw4g54+3mkQAM8GE1z40VfkmXLyBpTGyMQ+DbwzSAKVQO+UQisnu+ip6AHu9
CSIqt5g7ZIWs1//8Vv8Z+sS+2hBYmk3MzSbH0R8XozfC8ygag+/vZXRoYWew669YPyR69iyM+Bn7
j9j/8/f883AmZMrhEYC9ar4DPD7ov19tYzfFMYfNLODIXzWZcJhYFXvkTnArqrGd+BSF2mPCAYro
591LO9VskDF0bqP0Q6ZB9pQaCMUqYXyYRujvQ2Oi1gGe8i+n9JLK+Z/3BT8pRE4gFTyb4C9589v3
H0iEHDV8bgjJyl5a7wwkWTFAoT0ZRvfZ5KgbmAdpzWPVlxaz2GQ9BJ5/s3vl47FpPzUds1yOUo4F
pvnu+gn/vUyTaZO43FFNZh3aGe2tZ/XNZbbKEd8cauUll6Ec3rxBb86UaAljYqN4HwVog3/+GOzZ
7v63k8jg3iJnzhSSx+T80P77bxcxRBgSS5UPaZ14e810Hntl1c8pteBRRT5b+NG5+5hMXxqtYG+i
+QF7kvKnPmY4/Pi7oYyKlyA3tWPhFKwvkA5seoqyTVOr6ln30RshyHlJCvsnDrP4yekmZx0a/gSD
tjtoUedeW8mo2tOKD98r8h1KsS+93zf3znUepwSXQaoPrx5yzi1ZvYMLQ94ZvR1yW6bU5kSynqfL
Q4XaZk6BOPtj6rCWMKHdmUgBOgm4NtSrz+XJldjBsM6SE3Dy4qkgzeChEgmRgVCB7pnEwxZYr2mP
40O3whOxB8hO5jOu9umQSAagtTX6ZEfP1R1cG3noajZWeWZY7is0Gi8EMdxdLfe2qY7Y2qs8C09M
tekS9K8L7YRTc7rEfrkfDBviVoHCmZOgOJdMU86OiXwXKhJE6E7fTmMDbg1v8S6WdE9NHwanIG+Z
09S9x9qmi/emsFh0Axjiyb3Xejc4lSYGImWdWp0DERFbySYrxUZu+QKLgo0oxhbxuetYf7qRXmwX
rjya/OKMqxefbdLcleng2vNt/WkMMhIXDKGVB1VrJkoXMa5YqbOYHs0PeiX/yFhWO3qzGr0ijwDO
Wu1dlpdqGryN5lPQDFUermNvWA9lrv+kKDvk8keQBF8KU5FU7OkuA2QmdFVS9eoBceaqQ2X2ZtbI
59tA37smJwC4EOsU+szPGb6uEyV+slmvPls3iDHggnktdAoothTHoEwBEs9/Iu1sleRtcVXxZ9N7
2b0xe/RsywEjDdxi+JDqaz46FXFaDRMWyWbRrYyPABEOQ+96uqoZT9UYFbi1MjcPKvKsvdOZ/dZB
LbXSxvRHnYv66pYrj2zvx36+0NNCZBdPq3e+b+3Nqeo+haBqsTzEJAGjcSi1qICraPxWFpb9I2N/
ihTutNwIrnQDzH+7kAb4iI5+YmaEmdIo0XcuhZBwIueiBY7cmlovd0VnIO6W2docAmYktouGkW4o
DPzniY8weZj3J4ek8OUxwV7xgMWA+xJvn6r0CKKmaz45uDi3ucCTbcLFxv3hTyuKVU61uYZb/ums
J7lqLp5MIwjtWaZqHzW7fEN4FD+1pbS3ReXjSNSnjyCEDFtrisUlO1sYm1FwmOA9bCwvkPxnzmeJ
qupoU6QGffKUzS9jaDGaqFEcBD7gRyXky/K9dWXbT5k5R6vUKnrUUsZ48IdQ6GB73DJJ+GlAmf/E
DoEw0nLUqnHz+pVnilrpsrE3y7/KmRUdY6uwD72nfkZY59d+AOUywsi3LgpEmC6MrN1SMVgmIpRm
csRLx8A6M3qi2aSdnCYH0H+NVXwryI1nKxBxohBJt+pA1Cmrze5JZ2UvQ3QJRODhiu4kXAbevaBt
X7ymJZXZ7U+Z1kUPka07z20CawITTfiWE13PLMQYNpbZfo8nJyTiom4eEx4rpxIvf4ta4Wliv7TC
a+etAvahe1+QMlsajOO18Go5ZfRY5Nm3oJDindH/ZxVEe4HM87klW+aJOVCHYJENUsNWviqm/uCG
09nz9fQ8FbmO906h6GOMfAsUtWc7I9q0nnlYhoFtjtDa+d+Z5dh7VGnOZbKhCALeOUIi/BJ3Hco7
AzZI18fDJRmdaNvr1tofBnfrBD1phzqb+X7AQpMERv+5/AmvZP8mx+4DK0qqO5hVlJufxUgm7+/H
o5ujWFJBA5YUPjy6zKy7OwFcbMZNryWbvBt336cjR7K/TCUfrciA7IrkbgtQqNghp0YmMGcw1fOL
YwClRMBTrnxpZ9sOFM2D6fBgsoZvkRTDHLskXnDybUQnvD23jTxGlSGPFuPqBzT1PLCT4KAQ6gOg
NoHQ5rLaaGmbrMp48E5WFDIoH/Lo0VDA95Oy3+tR8qvKpvIQxMBb8NJFZ5gszJoCdUu07g28jLkP
4t5k4YibF71tcBMVc0KUJ/UbGrhvfsNRruoJkErJXtbKy33Y9oQTs4B7MTRnow8DEuyiu9sDrFt5
qCcJvTLzjW0orPFLpF1Qip39on2um4yb3IRm7ggdV5o1DcfCDB/F0vOEmtFgc6XjQtWA4BQiShI5
/XOTio0RG83Z1FnABl3i7jrFtr5uE/b62rkHqyhA+F90egaIa9ZZ6qDjQp6oOK+cYtsignoS8ois
29+Uk1fCcgFJ65W9PPr9kK0ITYPvgu59Gx+4IdrnSObj80ThtHV1EgLdHC2LAVukknl4KIETbJXr
HwJHIQmhT1qnAanBY1yQbAMqrFVIspyBmWKXPC0vPW7EVQ766aEIAQNPZjbsLK+cl49lQtZBcZzc
IT6lOmwTmUSwfGXdnw75HFlTzi9SdxLcdgMbxt5tbjLwHGZhu4iVolbjkPI76zWDerHLLP+CcIIL
xasM7JbZgC7fC16Zh00eCapxPj5wGXqXPm66Cz8gIeekJL0YsAGhy+w6ZLNGYXrfGEETGTe/Rc3A
JNKecadhBde0Zm4bWOF0rIKMGF50zkv2sOxZkYBjKfboeJi4QwRAfZOdeskMPOGJfncrv3zIaoye
cM+0dTRa9ZMeAujH87kfyLOCX+nW4NHl9zCvs7MiQX1CtfLSAKJYl/1YXycteK1yp1mxOzRurD4h
lmQG0QB2jp4oR2+8HZ3aQNYwUOUhFo4tzNfm/H9rOxIxaqvUYz802qGR/Isy8yt+vchcNZyyKKJ8
oO2xWyCAGLd20WY3P9LvXqWyS+2zsC+sZj5t4uCaRRbXQWy9uklvbNLyNgx2cp1056UNMEwv3UCX
4nU1A7ScY1/2z33Dt6CKAZ5RtvGmHarpDbAQ3g06xQv+vulH51JNFc6B2oaCNxgxCwGowPfLr074
4m2cBx6dSHkMuOz5pso+u7GXX/ypu5MhSKR6HAY76XnNs2mhFEi3GmOmM346nncw91Bbstpnkbgy
mJg8sWXtt3S7oDIAbd2mxte4//roMRbThxtXP0jvIrCGjJQQExOA3s6GQMu+EpdN2mzqhFvX6Gzz
dcKftlFZ9DoM7QeLnpvb5/m9mZ9GDZubQj24jTfeiEMMjlFEFjM+2exBCh9IasDH9c99xAKf/VuT
ZNMh6YLIVNeRhKuYf28jPAwDpWXktNBRdNBBeTxm7YBac2IBk2rDF6sZqmOouYeqQgfUuU2yWQKs
lpcgdTZKiuDatPW35Q0PI9M6VCUrCRMSMplC/zLsmLvLv/+4jmDu4jAiNDm1/5xnmejb0M/2Jq0c
iAQCqoOTOUU+UQVOcyoi/4yxvjsnbhlsCjEO/wZk/K9vD+DJZvonPctAF+n80VK6qNg80/EVLjyF
8hbVLvJI8BpsaetVqaNAFyFULadwg2Mcec3ZAeniolMjzsQjQ61zjGnXumzU6E7MdQhl/qw7dXH2
48h9/OeP1pq5wn97r7AIzrMYT7qOwWryjx828DPBDhYSDfQcivNkFixRvwwFxlbH7o5TmNwqE19Q
xNrhdUi8h5QYr/e5yoGzFeBg6DLADnMRyZE5RxeKBj0HSQ2eElDfNQlspunHQ192P/qoyV6ypqGf
6QjzCxtdftaOx0MSXVjIWgusBxrKf/4Vjf/+FT2a3zmwk8m0abh/TIp7bYiHjORlFktUlFjddTb9
GoMl1+sL8n5z5FV+2lw0p6k2Ite8ldT9+F/SLueZ+B9vtCckF4Yr+TYAMOch7H8MGmBL00wIItUI
c0Q2pMVoUHVWyVEXu9faZRmLNJSHA4mbMG2YbK99qyYNg3hXJCvVj2kELojYL/+XK+C/xlUGKUOk
9zi2gBjsmsvf/8cPNnmQMXJOUcwdWfqkMuOpMNv8HGC4oCSNXgoj/d4SmLvRyPMhdzEW+1Yl5Nc5
IjjpjlX8yzvFEP+Pt8rUTWEbkExRMc4xq39ek2GR20gLOdVirCsF+s1lxuBBNlBwXFBRHCqjbR4D
0eifyi2/657TvTRt1u5zD8bmmGBuDhjAYV86KDNNDxqu8Qm6D6KPQVv3Ms2vedwbbPQ7EuwlVl1y
tx+YznlvYZ4eEFWAfSEdG/tx8TNqAI8glH1Z0kMV5t3LMgK3v3TBUJzjwhvRi8wVAqjxXeUqAuEj
wz7HYRLvljtjabTcTgNeLbk9piD89nu49LsmjlwDrUek1VdHeZ+8t7dUMZYtcADTax7dXPGr4PO5
J2ROLJOGelLp1XQ/9M3v6faUhwoTZmncEVcTJa96CtW5SUHX8K0eYC5YUlmv+OieixJ9tp97iBtd
DGT4r3SjEWdzfilMuuq/etEutPYUbcB26TQ25aAYYNcDQVIYCKE0s7zG7+MM30X+q6Er+9l3cAb1
HAkSGM7oWASJunQux4nt6bh022I/xjJ7503HFY4wWle35VfRNW/XuT5aN5PzwpD0FHiK5BpdVHl0
lVfeLNKUUh+6cyj9Yp9rBdonT69us0rz0HSSyGCi1rapMPxtNsSfFW3RT2UZKz1xhhD6gFiJGP3U
4PYZGO/6hhJh/CpGYFaUpt67PwC1DuoM96JXN2tjyNUV1BuMDwvhAJWFFdTjRzDGyMUGI0GZbqOf
mq+hcQgo3eaa3HDz+5gx+rCmahcmOtMi7m+Twp+Koa036VwEtU7vrAqnf7JGMhBF4x6tNKyOTnBr
M214dlQ6PJmhrtjxePWTwvG25pZDuc9u2ZsLgCRxsjuLoN+XjYMGAmWn9TrPwZ8qO0UhaZOTB8bh
S1JEVGTGd680Sm5XAbuiwFwyZVZ/qJfIMj68vUD+kvsY63V7ppvVsGRkU18jhj2112H7HrFRVE7B
pRJapBkorL4FA+2VqOrvFRT71y6fgvP/fqUyaFhT3IAR8DzvGXk7DWI3OG9u03JjmKSpjUa8W76J
rpn6Q9wXigt1vCaN3m/6tPhpa+SwJX5ENM5g3ZbOvafpPYRiouRkTLwup1bbojsXW4E+yzOnnMiK
GGGT1UEpCvV+H1YgJKZWTpcajcL69+E6FS5RD7r1nlgiJ84w3MPYCp4yKp+HOuxTbkADOJAUxiqV
uHu73O/eZdmfh0TUz36cx+CBzB8ZBNEXdJztrlQCWU1A0ivZfi/4Y3l6ecaPKpZ3Gn+B944XvcAz
GsjhibDFh9EY9RvegGbfGS1bK6MONhhfo6cJfEQ3XwJ1n5AXgdpy2hl2eHct1RydXI2gIujyjtik
VogGpwN2d/0JlcLnX1dC5bRA0g1vVYRUEhEeOwLf3WM5f7Y+/ASLyGH4We1e1/STit3smadOxg6g
t1YGem9cqRMmApN823YOEA0DYsc1W0dTJvrrAJzutLw0dVWcAtplVoWpudftLHqxEVgjq3kZxtih
QY2BUM7FCpYn5mJNia6qDX5lrTOcWCGae4NgappP4u7ozN2J9cvyWLYVx0Q/uI92p805OXGzXX76
jEy3uCqy3fIVlsbExzU3PzMBZ8XE/TwKkxxZ0AKHchLoquZx2NT7zYaNV7CfmNMdOqdPt5PN7BXt
Zwo6iFpVN7a1rJvD0h5nDpPWFgvw79M6xCggcqt6DlVmg7jBCji/kdgjtUcgOin4Dmt6snRi1Yr4
GM31GUyOqy5jcbCF2XPzqHhXjtXG1lhA6omYOLYgk+RWTdpXhN4Wh+TjwHJt7Y02qR9wgPRAJGfR
zEadQH6VkzJfY4WyY5ycr5PjhMcaSSPgvdg5mdwjJ8vQ7K2pY/Acybc9pv7kH3FL44oeWqyoflns
Q1HnOyVBKlnMSNZmE5QED8pmrfJ23KUpEsda18ItettxzXUd3/LCoQ1ZipGlUp+nOVFqac+xmlUh
c/1UOrMQqG5tuHFDfsT/9pjIgTuhUiM2ZWpq9gPWi25YB58695Es6PwgDAv7J2njuWBWg+1yp8WD
TiAN9matS77qzLc3Q5Oj7i+TN6JAzY2beGRFO0SCVzPYJmeremTkflmKpLCPjV1kVpCpeswQ5jSB
xhCkh/OM3QZl6UI1RRwTVP13i279WgSG2tQ2jbZI0YXi6tavJiNAVPGIKb00TldLh2lleoJaHJbB
6KbftZHMUFkMwW6ZbKCFRcA6Pzm9sv0w7X56cCSUC1zF3XunfwQVcaVNCFWhy765STgiCbuPXXfP
s0F91eLp3OY/8pIVIOrveqMth4SFbyEWUd58qhESbmo0+XPtNI8yx70nS51F2DTYwIos7wPV/m3c
xTCNbmaZzZmmEUF9Y2Vflp+q5fc+GjF6wwDDUR1o9RPFbXGMzZJfude/O2RXHhriBo4NjRtRnExj
WrI9uogkMgdMOe26s2lwtb+MCnk/z4DpM4+xGYXQMPPsKnCoE1GTQgCF4LZ2XDJSvG4HlDP6liGp
17lXrrjR58dE2WBDmJ9jZtopAsn69iHuPgmpjd51q9nPyQpAfQzjqIkAPRQd1SqBUPSQxaI7GIUg
frzqv04chQxWjfDRzKUONJ6tzBK7XeGBWBY6AOH2qRsdsFd3O70vkhGjE8npqi4oJ8CGZ0kvfgFi
PmGh5znPunELjAlBGiydVY9BF4R9Vpwbm+DYyNSDds/tQCrD3BLUoWB+QCW8RUNgr6MA+eLSigU6
fNqwZblJsYpHdQgvY+rWl1yJI5/wY9+ToYFjOnzquTExaJvhg2WPya31vfchTbrPMUvQizIUvpsO
NjurGF6lznxMVF74UpR+dQXCoWm/AkNPeUpTkLIsJQW9tNrDpBf9DhNZOWcSW69x+ubYOW7W0SmB
oTUganMjP6gG0Cp+vIIp2xg+5z60A68GA6Nx3u07WGa73CDhhVjSaV6NZcUAzaBN5TaZD5N2/tFa
TzGoS9+1QaSHVvbEn0TBqXa04m7K5qCBRv3MGEAv+zfDwklhTzb5EThgVoHX9fucrOJxnTiB9ZhU
DD+EnnxOFA1bqjQIjDV0zXiuasqWK0tvq6d/bv7orP5s/+gm6CQEWzKaL5LQ/hhemEC0a2EgAO/A
888WLTHMXSoFFpKyvbbMuLq6ncidIqjPRjWNo8Xac5KNR8JsZPtNYyj+NgFJm32GkF6zTJz7cNCf
eofUB6HBmc6Cr0qHJyZAzRoT7D8Ywuu8JGc9sO1tMGbq6GYY/RiNuw+1a6v18mVqdn/9BT2yQSWu
3jDeBTQgWNrs0DefRFvhzCTn++KgtN5EpFSzdciqh6JJ7+XgwBiowvzeV16800NoFrgsrPn5QGiH
g7zaHTeD4yQbz2ZDRc9TncfC655NDBtYFP3yhTzcL9hQf/oymaUeVKgitaqrhWN71vdsJ0iBp/97
ibIYldVI1lQ3j7gsIK1b1Xqa2nvoOPK9aEfnu9fjhSN0ZmsB+CA0RuirxnHFa4WE3EnS8REPm7Na
ujqpud5OHyGUJlNkDGBMCROuAUjMUxssbEC9Ob8nbwIfbkMMKJ3WuBeG65I3OT4bYWHxAOEi9Hrd
XAF9bja5nX3NksY/Ly/496HHaj0y4BpWdsrs6v/eHrZYX92qr3fLCSCr8KmiPN9nIwaAzhu/SDcm
M2gWItjBuLJC1KqqbO5emAzPIl5p32WNl8Ax/eJadHI4mnnsPWgtDPYCvcpuGeWxlWLSP5yg3UXH
UkFJJE77eQzj7wmsUPxDZnpxgHL9XgsxDz+z6Zsb7+GtANG1Qvr8e0YwDbp9DuP2WpB9vek9uMjc
ZfWT79T1wamHnbSeOox6X5rOERsHY8RajMjesfbdseR7wKKjD8Jiyr1esBxmpTlzCjroqrE/rOy4
em/rwTmFvcN1g3HmQWe0tYcTOO1ir2FHtew/fwSenf+e7mVJO271cNTx18fo15nJnuCMDORbEMwa
Frp48WJ4AZh6SHxq9cdlU0ZHvcYXGa5wKrLFD3XzNZcFgJHYb/esEr4Ng0pIe+qby6TP4PF8eiwE
jpq4a5Mr0/dpZL6rdeb4XhI36MVFtTGqbqAPr1a5kcnvHUckiue/auPR09vfDVXYY9xFs6jzdIKU
dYnn7xGlnXbgQDyBT/+JX7F/123cPkWC42cWqyT91L+Urv0xgdO+9KHxK60tnXioGj2Fnu003cOy
lOuO/qgGrz8mga7t6vlPLLm03dSApmSuG5CfkrnHDlT2ljM7OXtzKi7QhY2pTc1Rl924lWCdX6hm
gUEkI4cmOvUrKGPrXar6FR/wyOMNmwKQkpdE87V3ffA/nER78cJs+lJL6zhEJJ/4fWIcIrA+6zrR
dxWrlnshaHUnqoyL3+j5swZWFyfm64R06qfOervLR3zCBJqvNBW5Pw1bW5mlfyJsLHoehsa7a/Ua
ovBan+pm2vQqaLe9FrO3YWTH0jYOb22suzsZ52I9Tt4eEShzahR7Gzj2cmPWI3ABa+bwEyywS1yo
Jb3rG1x0I5RbBohry0cAjmQb1k+ZkVgXV6B9GkzQRoomO207CwHRblFhZJ1FzZhrwU6IBpiQckBa
CxyAzvwUT+ttmn9LAQ/wOYwfSdYg/bP7tziZ1aF1P+gPlJTPrUsS4DJOb53K2E0ZiyQfNHogk/HZ
m+TwzFhCPeJSO2pR/LUcanWz9bx5mnJ5qxOCL5HrY2fTNRA300Se3u+HbVM1iocaTRJIxOK0/Cky
zVMlhPG7orBIMTij8g94fkB8AvGhxix8bicneE6HibWCmbHwmr+MLOTWZZF3eyMpWnQRI0PiXt3F
fJ3oRGjBERH+Gv0oBDds2TuK1up5JJ8K6Oe4D2tH3QtLfhsrUEy22/hXvVEbqFTVBuNXThdQ1vs6
RypbNEgvdEYRPvtmiYCbOU58jtoW1WadfMzcrhMrfWCksrVWZZMZb6qHHxGV72ZYbc2kdTd17Lvn
MIuc9cDi9e6zDy/L+HV5uC8vLqC/oHJO/BAhEvimu4dBRoZClLEyMr13GhribpcCzraEWvk1ygcR
RARDIu9LEPa3FVt1bFbVRjmRzwwqMoic7bS1I/o5FNyAoeZrnIZml1K8evkqkgZiBW1orm06zd5g
Fq6LGicoXsxGK8lBwoFCdssNxEl8CDECK/i9B0D9tOsiHBhkBMHNGPH0mwLtQx+sTRdRjh2TPxz5
4wYoXLpxhwRAaTT4OxBU6cUAN2c0nXWg4xBraYO8bV2izexJshxsUrigdZHcHM1wNkVQJeuCxR/A
3lE744mG7CeQlcUloeTMzdST8AG2JxrrXVdNX6nfH+rOaz5r2+bpbLu/BnBDm0AS4xwjdfGRHNg/
DNOSPPYcSB6WKu6I3DCnnvSwjKAsJvnaoDc7NHkSfwhpbkXMWF6v/eMyYBqCRQo8+itdx2XWijB7
rvquXcU0oNrQMum3s+rTZOyxCapbVQzZGuuqyz2h5AG30GrZ+7TZaG2i2OZXwXI1aob7mpQpGQCJ
Nq3srPnWgDWCiG1r1dZiVAQpxquvItF/mWlUHTBtHjyZ9GeeSuqCO/Sx8gLiBM32Lc55a1QEHH3q
DfOSSRv8wMDZstIHAl77VEYzx4vlO8Ll7e/+PGVtR1PdrEXvmetO9jBnzfClW+7gnnoGIECLkz6I
cLhlyXRa/oTChluwVvIYhgofXyLeh6zZVi3xuE7jY9nwM+8EGsInrFnKajs4lvWMjuexNIPuZBqe
ffYmTPcyMM+jl3yYc6FNUTbtnTx8xzJ3hbAFiLVOari/Ir5GczHsaCqhfJavXa+0deXJ+La8NPD7
LKEbz8tXqrIJM4uaj0oPnXVBFsemH2NFY86iCB+4JBt2+TqPi+nSmO2Xoq8VlUPzzsPAn+G6ymNF
jECevvmCXkm7LH+qKl9bD4SosFitw0fw8f1KSEu+9C5lQZ9507GeBXFjOjXrvNc+CqzOWMIijfwQ
kYwnG0NZgs1Rn39bM8iLW+CFv5/13EcsGQac+YSlr8uyd7m+6bSWl+WJbJPkYhQ8oVhwLuVBNTMC
h2G8GWmTPZtjiqioeO4t3wLUZfpXx/edZ6N6aaHo74LBQ0Q3ny41RiyG12F2SHls7fQAG73iIjmY
2NKwRvGm5r2dPRqlDRGYqBKj8H+qlK4k5m4eRm28gR9LzoYWEIYxi+WUtB+mdIxfmtkyS0lKOmwz
uTsjN/yV1Tj6NqgjeXU8Ja+DyTjWGTxBB2R4+6QjgBaxxkOGdfVxiKo5oFuKs8hKEipib9PrFUhY
SAQnS0nzwZviD1ZEzVUNjlxJm4pUd3L5AvriQCoMpxjcc3rz8Us8b/2Xl5Cg7li1TL4mmJoE6QBx
NK1V5znVtRc6LJhAYj56x8havhmuvwZM11+CJn20rTZ86eeGUI4RsUTT5F0q4bmXytMwUbhsXho/
AmSHlkfOj9mE0Stlnoq2gdcax+XFLIt6Z5njAWb+eGiHcwHonnpoApFW+Qoa5TJXak1GJtErWlZ1
kC4GV9yuHAOJysWm5u8eaPTPwtHG3e+x9TzphNSgnsJfQ+O0x3ZIuqNdaS7SB/mtRXl6rA0pjlnr
PpQmWSOdke4C7WZGo/cYGR6rol4el5cmNr/K3i05Lc1sPBRVysiTGnC59qwMWYU5avE+tF1Okjmr
HHl3uDEaKXZxyzO01GR1y9wI33VXyY2V2KsoVuN5MqLxvPwJSPQ2om5iGobrdTkMlhfDZjDH3qRY
G073NXbD6tS3XX/umvbTA9X9UvGworxRNyfheKkgIKS1vXVIDj+MQfTjt84yGWjy/bk6Qe+Ci3XI
4IQrbFYNfPZtYpYMNWq7fahzM94MndeDkQ66O7v78Ei4GsaY/CtGA/Exl1arFhPAymJTBUyD+Y/p
xoQH1z4neD58WEp38X2X08XRsv4xtLIeySJ/GQHZXMHIo36vHRreqezefQ1kLY5c87B8ieTpGDQE
rKQlk0gcLcONj5LFJnvjKUg0piwTeRsVUvegE+2xStU7DPvx3oX+sOtD6GWOzKw3jBpPSk/7Lbl5
1B/gwZG2wgLm1AWr89Pu49cSfPkXr2NVrmAZHL0IlMv8HD0qGQ8P1Twc+etLNBLLl0kbOjurYqpo
Ue+KqHU+4cYZbDMj4zykeXed+u6br0jdyOj1YF8n+XNZZ+EWwhFJnPOXrmW9REKWp0pH+DW2NMMG
9fC9iwOuqs4gQiHJ0RNiPd9ks3DGjKMj493pLOfhTlmJ/DFhi9XFbbPyIyhqA6HxNxbwH9o45E/L
/9RMAfBVtJvQiQikWn74WvbVMc0Bpy5fFq6s0GVrAI1w6IpI0gYLhT5p0lBiA2h9DXWyzDOPqW2d
0ZuhEysYlsBeHrK7r5R95eG6Wr6Ksim5MwD3AJO2jlC4+SfuDKZJlyCPoPDj214u0Kb020M/medp
nI5OY9o/YvDFtop+akbe3WyXhXVWNf6xIBBptIrwpdIhyQBhzobx55iA45yWIi8yehv4mV5zLioS
43XOheXgDsDlrnMOm4eRsRbOZB4iUSXlE0UNQKl5kZlOHSSVGI3OfFy30fhREX22KfpQ7BjpjR+D
6B9HWdbnPgjuhCQFJ5sGfEW7rn1mNkS2sR27C7z4mkYeGmYT07IWLIR2UUXoeTryxFCE1n4EwXBJ
MZTujL5XBP8l3pOBOWnleUnz1ZbdU4XJ+LVtYPDK0GWzYwJ0nAsZBn31lco7v2Qd72sDV/t/eDqv
5UiVbYt+ERFAkpjXqqJ8ybakll4ISa2Ndwkk5uvvQCfivnTE2adtGXLlXHOO2fhzf/591hJk4NYq
iz4Ea1B6JWLF//8gWGpsG+tTDr3BAY6kx/f3sFhm+aKKYbxCd1fbSabGo+vxm0IY2f96jWPGMU42
YpOV9Q4GfNolrjeezb5z/zgjpASPfiA+WrAEg2pDvKb5TyTqj5m53bOddw/ukGCj1E0CqtLRRzoF
BFm1VDy06fSk2DCHXbbQ9rJ+A4r1hy4e2pvDAmcQ8aFvhb6BjBAPblI6D7g2KUSryNPOUGMczti/
9cSna2lP/ztLU/JveTTXt2HkKkSoPGq3tui+QcfEuMoSs9zWFuKEYSXTaWVXrE45dy0EnxJ6xeqa
3pPZLaxrCZ3gRFX234lr8kalVfEgf6s1o/6+X/fzblrcir7Djd64lEj6xWNSNv3BM1oFFx+a1q/U
VMw63s08lLNti57ZZ250qSwMLYxQ4vS7HPAwbeyETRBlqRqKUgkekwGrNi11ST+3voMf6WvV7t3M
866mee+NdvZkgHsrB0v/YfY2nxJVH+lUs2+/D+aZmt0tqJ/yKDD4kV8yr7/DatNRiBSNdA5JTp3Z
TknRr3ctXi82ryuYwOqDBz6K4HRoO738T6kwOz9/HNenz8R5dKrndYyUzyQ81VGN6M9zBuuw9Ggk
ntsbV/fo0Y6t6kGMI4wnA+bBZKTb35288MgpRk3/WMJ82fByqs8iS0/1wM47HTJQt45+gSgxPIoF
xza9l3SplmKLGug8FPl0pJIhv2U6EOBzur3Uy3SHmfdvNfjjBYoRwZ6o8h4rWCSRjDoQb+ST4O16
K/siurFAOv3+rN//lM1g7PKYnTvH1oAleeL2O1nOUx/cU2TMpt1BsY6LlopnjnycyfH217j/Oz+l
LvkL6tTw+NOcZa/r8tFk3gLLB5v7VyFf5fffZYxDkdfd+likloAGmsVbmt0CPvPNs+X7QjfMVgKA
vpMxLSDVolZUoejCBbN5+Ku2woWWdYT6zddsa0Hq3kdEibo15De1LTvgik+cNqHUs1ykKA7pYzfq
fFcWTKW/lvlE98kxG7OPCCDcaZ7ddNsnIjq16F3bqEB4kX3BnOim36CosqeoMvwrub6HHpPmeVLt
eFMjdklU4D2v7GdV4DXKumIBVI3TsW+a+1/vo2EqIK/wTfA2MgyTIJvvTKzPnEYUODH2EIRwh0du
R/8lOXuUCBPnwbab7yW3rPs4Kb6UgTDjNVby5VQz+zXORnbvrxWzJ5BLKturnEQh1CIwH1JxnKRI
vCh34PHbZDZuqNqRi/DyWQ9a31UY5raljs+lnNHM5RdkTJpjcuvJGVOUvYT9Tu+y+5uTKwrRPpoj
fQQSifxjgbvxzekwaDziVUwHkU+xAWbIPHDuTfqCtgH+ykWYZN25Ze1R8B8CwVuJBu/y1G7AoNn1
6B1LbvdbLRsZLpDMwiAgY+NwUkRjMD/T/gbdxSAqIOmVOixlA+Y96vm9y8Mk6Qws4xRFKilG+mHs
hch6wSUt/UwaFuC4zh+VqxbSQJ67mTU7D9tk/0/L0zsjKcYZKolkoi5reS2VVE/+qS/BT/W98Zd9
Bj4H3z6mZCFPMbQ5g3sqVvSg35lc3d3AAN7DtkwYtP21zJTTqNnhiv4c2VUdjml27grYRtA5/lkN
89WSvygTcVggAIcYbybWV9/J2GJ/te2jnOT6oWyjEAZ4zipkCIfR37VmMz0gN22hbr6wav2rpuqD
yozSACRaiKojZ2khH+rvLvqpgukxSsFjiLFcLxngcisKMC2rPMfdvWtG9T4qqLGPhqA69cuaM4iM
gOuV/EmMMXR5D9s5gfrQntFJqCRPfUjLf/txgtycIpDEKbznbsolIisp48WY/8uphblQY2fvEO2R
tKkbGJQ5XeD0LJDINtoi00MFWc5z1qfFeS2v6gK6x3oYjRsnHp582xtuXsJNEN9QvQVjyAQ/w2gO
sN5fOhnUB3YV48Zr05dVZ7+6Zd7sBrYEMTKQL9xLBahqI3ycHk2AzqsDk+6QVCHyj0t5oIYJYSMK
3TZAIwQGSszLDg6EkQFm2Sd8SdRkBDshkkedOlAuze/a8b8rA6g3th2XqbtOw5w5bFnA16es/z1T
USDmkSQWwIFLw2X9CzvFf1JA13fGCrQ0yxBfHLfzyIO/Xzo79DZ769MoYw4MXGMHwrujqIXUFY2V
K/Vm0uhVSZfRB7MyJSk8O8QwGfGh+t7ZnY6LDC6qD3CVLIC+Y296KYqqP04uU2zN0YCXogkIkVQ2
QLAF/Q604dVYLOtQFPNPRKPtXKA3kqHYxrZE3DQWMgSRQxqcw9iVznirTrEBXC8w4PLzsak3jtTD
QySHk5+srvGSPJ8mruYl8VqWmgY7M2N1HBu4Z1C/nkm0FNcgqw69MbSMTmxmbEJGw0K9VxpUJsT7
jLYuPPAujaZu3txye8VZUczA5Jef2kry6MRaYbUGFX/NdQzSU9p25y7m8dSscEHS7U89/2AMvTwZ
7FbRuJOmFEoM92YdDDBaT/hRENGJrWbk6LuedlYpm73/D+JFiTY38Qwy4fgsLa/Y6Drz3kKZWkz5
T/pJtyc91W2o6FY8qaDRAxEQW9PNs9Aw2mMeec9MgLT4mc137ULEK0bMLLarHqzhNTKtZJvQvbUB
P3+HafDDN8c1SpM+DKUFObGKeDtX3LNVPCz4DGk1ojKoYJ8Eqnwp/9FItuwd/6lqkpwSl6Q8DqPc
TQMnK4sS2uwuAwU/tK7T1pO0p3ISRNNKbuTaMfH0UyyIYvwMaB2HXZa9zh2WSB07xUm5bbpXrDgo
T/DecMZ795L3fMHAMg4yv/KOVwe3yf5rJpjkFLVgHm6nPVNZcAp8orIZhcQhrhIipBltVHBHmwkH
qhgoos/FcxLVSFUWKgXOiR0bffg7ssu2/ZCKHfYNKg6mL0Sf21LU9d5LXDym8RCDF8PLMdKMYfi4
52XEDFol3aGa+bouwVOSINiZI0QlU90I+LYbxM97nlnmweENsu3F2pjL+M8mdMGdraMNa7J/CpbS
uyzHmVkboIwlxj5EadDQidXv4xq6qxtNbti3X5HX1OvdBxVvIIZas3fdOP7cbqw5KLYjAJUdV9OS
vQjtveAUDiYgwW3NNmhXEtSEmwpC2tYs/qNY601gebSWOWoI6UFID5FPO5hN0UpIe6LYeU1/V/R8
CSLKWqlY2/u7YWF7QCWY5ijhUj+PnbUvwCM2MECVX3k7HUn20Xk4p7XeRSXmJRw0VGmmqXsj5NbG
/xkd3oAIWhstkx405tFWe9GwD08gWZdAYp0WImGc/TVTTmNlWwdOQKB3+NSeoUW/E8+794T7V8r4
FRt1Q0tSCWSCDw7z8s5KIF+40yNupXeTxe+GXeCXMGS67WLGV0fmpyR25SONIZqHFThH9Vla0LpK
AIkJGcWwSfV3NdqYj8TEGTusaw8LME+MnJEFaSj96qmcB4MrHoi6LEo3IxRChy6azZQq++iq7tXz
iM8ICB5TdL8UzrxzC3bK0Kdt2i3xFyPBp7us76swc/4JzYDBjBztEmqSLJGy5co5ZDlIwOcNOFqG
2PiRyifRGVl3uBOrPbx1xTX4SFgJ7mr8yj/74tjmtIcz1O4WRFFUu2HhCjdWID2LNrV3yHaQ2q13
l68ofjCLExoLgN2yMmHmIOg5ScAhcPDNnDUCoWFJ7TGVo23L+TZ3KCExVCeKZKgHyrIvLFm4fY2U
GsAAiL6Na8+lyi0I1LnNu2upeaB2RYxz5VOmDHG+6yku69++p9745D+z3aelDk8JxtKENMpoOg80
u+xsyh6rkngeDkHSpHP/MTJhHXxukuiSHKPYooQeI/yN6QMlPxD6m6bd9hCmQ1bxdHzNcPCSqLTu
cMhjCWr/0JCBKGRUIeCwByun8huL/J+K0tQ9Yypmcf8Ti1OYdP5OmP0/mij5VHOLMVTJkzh4Jhbr
UcZK9G9qXLp7q/RquYXNJA4Et8O/hZ8JSlnSFf3W74AzGtS78EFp0PPrtV5kyq9GxZKyz1hiK49l
ZdOc/Nn7p1X9bo6UoQNmOxpqGEPbxDM5+oN9HFEWSR72VyLe0YzIFwXuWz9wkDtzSQ1lANg/g6Ze
tMab1K+QmGC7CvMR07q1cfja46neNx5DQVIzQ5B2fAWo4JKCBPCnW/KesEm4pyb05U158pf+dOC2
9XmembWo9qiY3kM7z54aDcC9kJArE4JpTWTwiTSgYZZm0dwZMJk6C2tdXRAtj3guMvslaUtewq45
Mnsf++nsH1NWpusXweE0B3DJZ7wLHp14TfoW9oEt8ceqCRXR+N149COSH520HaMaLyxcZUbkfmQW
Nw2ibi0NjeS12psqobhGRZGHU5F9FyYezNoyLPKJ/n6EHb5j3wVkzE0eaWKLr4N9x0oi3S8Vkh/d
sgj5ZXfmxhQwd4EIThvvM6o6iZjBw1TOLZORyV+2Uo/Kjl+Lym1PtvGdNKGhd60urNDs6EFJpn5H
ZuLYa/3WtIquaH8dvcD3zx2haiwHDSwV9TzDrtvTPL9NFce3EyRAzMT6YfHdszuuE3URdBdmYMOx
WJ5UnOpAf1Ej+2zelmZLiD5qdk7WQ90D8GV51pFYhLHHYkxJMh8HHBDgCKfpgHWBb4ASe5Zt+cnt
D3JJ//Vy9o6t5R2cVtNsYGtCRAvfJSs3aQbo+xOJU+DKGY+CenFBvVjUawRMSNlFV+cs8iK+9lCG
OIPvOuzsqBdyH/S22E/VXO96x76wSUD4zNNdKRGiFI0xQ5UXx4k00xL1/8wkeDJrlzIbemp2uRpP
giY+QAIIYYKogGd71jaYD2IhAO5l3dk3PNiatOBliBE5Piss+qp/7iUPU1EJSs9F/1EElfFEKfEt
hZvhel9V2QXvpoeJqU9LilBkz90FxnZUgsh1KJ0DoKzgHrggdDw0tZT1C33HdK1JKlXHlN6GiFgz
kMJpBH1JSU9uXNw+i6D9psG2okWcMnWegfDWXXcBzOZSVDJZMd31EfWLePBoUkdhxqLklPow8hZT
HhyElfKTvTtECdWS3XmoYaf7ilZFoDUPtYfNpB3dcxo4CyNaXdJSeMTj+xYnTk75bbISU9U5ATdC
Neb0GXQ2pQhZoA5p8MOglRzKyXtA8qeUV7M2qWdKldISVoZvPXQ8lA8+m3TUYCNspD7zct8SSIjg
BaNHf8KBWFA4BmmFHuE+XHCfbPxoTKBPLRiE2h25E7ABg/jX+GgXs4/3nZXXdsLChLiWoScmDOpQ
mjYyVt1e08McLkq6TB00NhMgyHPzFSLxkUgBdNEKnm/vwh/QDT7HTdFhQsEEmO+ogdmmDl7zkfTv
rgfmLBICTixEaXm0/APm0haPMO4N5Hvb5/uIgzZuuzf6spo9FxUcNjQwkG8uIcKCZQeofHSiYasp
+AsHWtK2RC9Dcn/TJ300vYWCozCyFvSDUdvtRNC9ptG64x1cjnpu8SkEL5LJ76REuRu96MvrhlMD
iydkYwzBHS/06tlk5VPUGDcLqulIOwAaRU+49GwF8WX800I4OxTweG8PB5v+vIMC+AsbJ97Wy8Rl
n/AMOf4Z6ffWdfGlLec+BE5dPbTztTXImXWU7uLFyGMeaQAIYrMS176rqpAmxp+6rx5rwkA8H1ie
eNU73r7s0KTLe82zhdfMpavJXc3MvG12x5lBGwC9vE+GtOl64jrHUcgz0DFnpM/kAIyJ+74n6Cgo
873wgFtiD771cGj3K4Jrm5bWZV4A0sZU11v+0R2MmbiKv+yUlVDPMCl07M/ctii+6pFmeUD0qCbu
Xbr047an8vUSL7SFmuNzZPvBNUnnV8i8c6iMR8tIPmZPPHqVXhAhk3wfdZnauguvUSpKi5yBjdWa
h5rt4/lqne/cluNjY7gv2PvEhRb1Z1P9TeHkYmXzNiw8sXgozQodoL/PHLZr04Qjdgg2mLQ0zY7U
ymDOlDwSHBb28900GOWdrEwU0bk9D1bmUUxHk1DgCDSy7E1h9g2ZfNdid25tLbaQvXIYBB0zOQJh
uyumZCSUy+3Xi23AB794gVQeLJu3cihYgwJAN0qze8ATh+GrpKNX2vk5SrQXBmW3sNOePlRVPwf8
zTdjitNJY4VWErh48rdIyzmMjzU17KnNXqD/Y0IXuCNXfGRbmWLvS17SBguGdHqxryyQ7ETYQLOI
cGjEvoXRMzfttMV39VSjRoft+LVgiQ2TkoRmWVWXrh2O4zAs93bGNzoA5YzD6In1D+k3nw4ETMdg
ZH2wtv74kqrGDT1j6mlnJFMHbmZnWiUHiyfWuRbXA7HQHao5XvFSXIr+M2ty72qpjVVFar9E06nD
0b/Fmt5SuhzdLQl9wI2Mz+4AfzquoGi6DW3xNPsUzLSbMWvfm6F7dSi3mOkEpm4lG/Z+p+69uDYY
D+YTz9Tm0KXD30gn1pFimi8WufEZjVlsRIzNUo8OtjnbCBc5pM+D556x2cIYC+hCWDzQD+90WfXn
wdHfssh+hkLwjQkGLgzTsIkKcutp9yeoahkWGJ5DsJk/xWg/IfPS/unYE3cpD4939uVin6ZkKO63
h4I+IHSOdoIY23E7S5ZtO6JkLE6mz3LIX6gVpkWzqFvQsOj8maJlLF0GvgLYqsy0ODRu2tNNMB9n
a4h50tuSusfgIUvG7bDKVq5HF7odSzqXp15SQIUvSWY4F5zROyRS5DubmdBxhuVGZ8BR+FJsoJ4i
22qkJi6grHvMtUy48eoDPYeKzSNCT9sATNVLfbJ7+y+2umEtCDRDS3ynOjWOIn2evZxtUTa9Yu/7
1zgJv0biWXLQSdKewLlrPwFKujUehv92Ka3t3C/YP+dgvpsVsZ070fHGDjhZoHrzHsnURqUWBMnF
+DUt3V3PZg2LJWmE3mD8qzDVEjeD0ESsfuMW87FnubtRVv8YYY9gfKa7LFu7AtK7hjzAxfSqT1sV
V6+B1eva1m3Q8r8uKXJcD/m9O7QBouYG2LHe07wEHHmWyHVs4qAzfEzlte1wIXKn1Ir7bdIhfHlc
OsAaV6hB0R7prT/ECxtNmVZX6RW3Uf9pKsD342g0Rx2xX5OlxMdeL++uypKbLDF8WEPBQMH3E5YA
WcWw8TPBgwMD2aCMn1nYrzoxKMtyKlJeJBT9hgWvRRxhI/jTsdfcuENSYzPwGeFj/ZFE6hgXfPPh
PXf1iZawbte2xnDOmlWY3bAXQhvy++JqWvPnYDbmefCrT8QYE3ADanFlzeA7qjssdS/Qk8WxVtmH
Td/1junqS8sKtmuLj1d1w+tQGS4FewfB1zCDHxNW0+CjHi+XoAPn3SzJG0qjDagRNEqUwjpQyPMH
gHf/JXP7sLCGba0pv0QmboQh9xreR+Pima1+Mwp1NBs6l0aDoirXSfm6kL/jIfmEz8rYGkP8OZqj
c7Sr2Nk0nK/bCoQG2z0TQZtCMHrUHnOpo32XC7aYc/GRQtmwoULomZuLps4gjgAIZh6fxbayHrKh
KsJubf2YRXcz+uR+oHvdwZTPPY4p0pd4BMv53xiZBAtpGY9nVlpviddn9+2mYhkT28o+RJJYazNl
4zYnErsbpN4rSt2F0vpUCrxjBCyf10bgvTGKN8idM8gS+PotozJtAAcuOogkw/imjO7dKGizFAvl
A/OMBEi5+XNM10KurelWWeemg7OzSIIgGpo3B/y/bgGDRt700Y9wDSmRgjMPQEYIm0ZG8vmQ/ZhO
MVvAnla0m6qqgrpipm9wiC9zXuijtFMGvsyweMataneu0wef3sDEw5HUsx2/REre9d5g8qoNmvu8
oj80atc4P/VvPvjA7VJHn0lGaTYwKuJxkZHS+ec+jXVGubnjAd9pCNFk1vJk1+mDKs0dH/jsMffH
595Dhxvm11kPzTO50309D+8kGeorntJXlwTVRLX2VEW3Uk3PcY23yG2jZ9YbXPzsz3RCf8+B8gv9
2XYJ+lRkVdfhr7ZMLvOkSIsk5TbQx2bY+fO08dIuv9a6xcupqYgHAcPxym2X5/X800YW/ZCZuA64
s+WkPqxgRjvv+InlWmSsrehfpdLuMma8UsECjSVXbA1SsyquVhHl//uBl3jTs/KhWDdaDkMZf9d+
ts58yT9BBv3gpAnUa5t+Zcf3yC8xI1ctO0i1XudYZY5SHZem453Py0MuuPNjBQQK+6UE3j1F9RUq
5saLzAfXNumere2PbPiZEAE2Y2xat26YOUy9hFaStv6ahP4vLbnwiBnTafVvjimBsEaEz8Jx/2Yw
mOPcajej4PqgC/FRJcKHTxedrJY1k6xiVEV02GZmCsyzQ23QgEtO0ebbBDcPy0aYjk5ytDFbkFjK
QmytAw3A7h9FXzLfIq7jcWXudIwEHOtsL4apQwcezWNTMEothHBNXAGbZURC5Es6Opxz+GmMHZF4
2+dejCnbP+bYhZqld8JOiZ+ebUNgia+Jq+VmMbuQAb64H9BIWVdoZny6YXRjInVhBuLKJRLqG0ZU
egpolBJUek4SE3r1KkT86hg81LL2DT4o8Sdbk6fX5UtkLBz4BtVsYljr3Py1Ja4Zzp6Z/fRJVJzL
uvrkZvfqLzSAYJkFeqC7py7w24NCyE5Ny6GA2EefdBCG9OfsaGITPNFlQUXUjEfJ/klk/4/X3KIW
ETk8S+P2o8HLbE9RxGWrUzuScodgyuRjQT+IkSw0CQILWdZKaLxcuvPjkL/oh/RYXggZvAU8rlS6
XrexaNnGf9mEB6eneJ5EDc+BdaXgduqE+vbuN4jMkvZKrNNzqCc+eCaXMBM1MJGDs/dcZiQelQWU
r7x1bkIyFjgFccsFcWjPHfcjogImr/uPtIqnEHcgEogEOhZN3K8Z7wDrxZm/Z//LSQMECNJHCN+0
3nWy5ujQEctEw7nm2chL29rpjgLKnUO/yEbP3KyCxHleAl2cfWt6G/yEgrq8PqOnFbuWOqF9q1HP
PXffRbN7Uyy3Lkg9O41ZK7QsC6dcdzDNsblB4mI7NuyWBDe1V+Aga7tFbbXFs0YmxUtK2XACLumM
2YJyvILd21SBCJIEsqLkuHCJ35rMu/Y0cFvNYDQEmm7jfIHNRizjZCg+9fRw03ScIhIEwkUIY5G7
9cb6zhJIBcxE07a3k1tOzicU+ssWwdoLRzODl1OdG9eI8MD+uQlZyVPr2gc2u9FetyQXekbG1Cwt
bvXdwalLaqDtnM2/fGuSEZgePm9BhR5cY+vE3oPcxLImUd3nStGiJP3iBNcK6t8Wsh9VuLH8GfDE
B+N7xO0iML3yZJXus53UAVYMC1GV4aOLiGezLGi+Wq74c/q3N9UYtv6s2OLyQaRgh+8Iw6n2sXPQ
KbsFcxmWVNFtqSrtNhFttE1EpD6S6POez1w61Cjr42IBlRjrmcsXwyeQEP44ngZs0qjUZC+3BWuE
LNAn/I4+N7ZuFo8oIzjtaF7b1sNbiX2yllH+pOriOMp+CA0VMfk0/mlCAOAiHzCqAcPikZYfhuKj
WfhUZpH9HktRnoNVG1xlFFfNJDvGlhKbzBdsSIlfNbaJoFffgOIQiYAHu/PXUjOL1iYPDtiO1/3k
V0ZKzJJWxGQpr7qT9pZN+GZQkEN7rlJburAt9oQohHmx9eG6hHPN7+R5vAYESCTPO/lkkPUNFGes
P91Vbow1yEQo73G2pBlNgmk/fZdRMR2Dcmi2oPL7Xee8YbzAs+kN+Q3xBtKGqPmSlW297VnMlT06
+eiqahfI6jsjgW62vgnFYAYvhad1SHnz/XVrhEOguuEj37WCai5M9BWqHVl+LtIx/6d8HIL0bVz9
yY7/uNhGTQjugDvqMYid6NEtBJvsYrm5uX/tJmNbm7K+uNJYgWDtf0Uwru2sEFATbykvJUSbMq6Q
hAPjMwZ0emiBK20CYsGkIpGedbpcZBxRPASazwJYNs2twfzvpahB0YpKtBggmgjyacAQYXpn9pp0
xFDYsQT5cBqhucgEDU3FNC7ppXIorf+a4AWEEbR3LkJmB12XClcjQtckclJidT/MzMCSORnehCJr
Ca+m17Z/HaKG3YXHp0iqPxhwLpYbu7tlARMG8NA71iDC+Nz453mgtmKJ502Q1Y8NRRE7o2LUjnv7
w6WXc5s9+YNh7Blx5J6n3EZpCLgDvTLT1Cz71QLnz/4L53F9IiYFgaEVrOkCdVl4IoieIdiK5XRK
KczR8/zDVa7YLC6fWm4nhtFN16CaL8R43bDVc+go7iBayy4sOYN7UlHnWVt3Qde0+1xXf0Tr3oTw
lzs1QnGKgzHfokGeyoyapNSYyy2DCbghdI+4F09D0kLKaCS9kAM3WOldWieZNzgMQ7cSzpnsIl+F
KY9Cf5yOjh6/zIGiTwzeNR4m9x7JkXkTzWBX0qYbss9erguLtiUvxZ4xGO8ERJXezcRxeSkq82Mk
EfQcrRGRKf+i56a8B3x2p/LvqRgfkCr0tXGRkIDcE5KaCiI2iDqYb8414Ox9Kz0HzTz5m4G9YWP4
PoLExGJL0wkRJvQN2/2PhZpE8EjuHTlFB7cXMbQa68XIgluelTdLRA0OTtPY4Wt+jAn+pPSRXpwS
rbQwrVc9mlt/BrVS9fpnSLtyjzXE4JDgH9W9w53BkSLwU2v1UeVsejqe0YvLRzgtuKQH4JtjvkvH
dnU1ugvF5Q5i9dDVod3OfzqftueqZy7JK+4BUVNsE0IMdilx4+gOKZEAVxzLGtbg8ieKE+C8IBXh
zyY93TVJgyLpE9lxYuQZHHv7kSA8J1DK9TkmQVD8OFXgbXFyfRh13e+ixdpLMFZciOM/JGdxlheF
w4lPWtzUISkvBSR/lK7cx9hT/YRFg+VROUIrfWdH/pnF275Yzfszi44+GR+t2iAfaAqMI3HgnUX9
pEDEeP0h9zCh4b34CHJtbPyldcgumnQa4Uw3hbU6gbNrxkTlu2Ivpv+KHP3XHp7NWLEQ5uM8tfR7
56aIH3PXRH+4pz1qPiDFXU2MLxsrMJpdiiF2X3ZPjV/NqH9purEi90yUOdoTmthEg1Uda4t20Um5
R2eJQxY0FMmWJgKAoDtwPbvdodRX3+S2P7lGWGfguT34/PgJR2gyc2mUoU2/5S6ZPMrF0LwQPsZF
f8E4XAOyfR0GM7kWBs4DKbgxhkc/p+e06MHUsEH29VLsvTNEnu7SSvPVQmaEbEmPzsg0qMmOXUmy
vQYukxGPEPqNyfMrC71Z6fpx6vVtVDZ2dsaHBhEKC3ByK6Mk2MXc2uE3IGNMlNgATDXWEAmCPlXf
k2ccDW196GVrpc8j4nvML0b5RtOvSwp3gGVaHVNWMRn6LkZzPE9m8yTi8qBJkvLAUwENqP2DZfVc
T0VDn7P23hmnW9wn1zYns+EWOXwEEMW3FmvrRs36zmgGeY4dh2S2298asm97L3uwjQeLjqlLbqKz
ic4/CmanzdIYMRdG3yTiBgxYTs3M7+EH+1/ORW2OWLVUEj8Q8qVZua5x+QUQKNZgH6Qg3g5ccViT
4OtMfODEtIDqTUCR1TLu739xXFWuObsKdp8oeEFLZh8KsnvxDGEgxBhcgMiRi9Zzj74oqZSUnj5w
ecJl6WHlLFn2I7r8+fWFWhWPLkhCzgH8Ob6UJLgkOOm3FPLkLPCR9H5/GtNhfsEF7G9+892rdrXy
lvts5GO4dCTqUqzPeNVesCcBoAXv2hGeQhSEIc+ryGSWZiGhqozncxD/oY12nVz01wRiyDH8g8mc
+8i51T3iwbYR2RLOy9JS298XQsgRyXXBCoj1FU4khvUcW7M7TLc89cMFg9RJ4Xh96SpidgttfpOE
WlFHxCzjBLpBgpX3BYAK94HFfNK6egqoU7y3DUrK1j/UkjUpC9Xpa1RnPidHTixTJ9UfHXziZmbw
nOru8EsdYG5OaWAn45vwSyzyP0zNrGfaQLypOlZ4HW0i1xktJ7/vmJvW0xki/4Ocxvn6a0mFVULF
+oqSG7FAUOIhaFI0JrpTrR7hG5/vPTAJ537t+dtFUFmICq0tZK2Fn1Lbmb21W/n9P/xa6fTOH5eR
eZVymXSY5kkWEy5DLB1AqwQeWbEWSxmo2jVF8/tDtSDyJL04WIN6WNilPE/BoZtYOo9ZZRyhbp9M
SkieapbAW4oq2GHStHlxK+/2++uHAotAILxXOZFZjPEhCaM4eMw4Gok9/CXHeDNMo7GeYLUDLPr9
12p6fmGa1Pwx9kT4cNbZC2FOSGFJjsn0l99raoKYoDjI43JQM5MWcpchfx2Zp36qmhkCpgdHWa3n
Q2zQaxH7MruOuvgzds1IiDXoSNgRxMk9Qn58eQQHWEdoTrV/eEa+O51pnuSEiQobSPCnq05qjdkN
wLN/u1FKql3CfIgjBiRQ7Ig0zaYpvRnzdH6zzG7aOYQfLk7tgaedJ+pHe56PI344Q9fy31QIkm7o
uwMoq7nkVCoICu8sq/pZCSCXZo3gEcCBG7HMGR7RZLoBFj8kXZPe4VLEfZrA43eXIn8aHX8/Zxac
o8V7ttZESN+V7X3F/+oUrtw6qiD6UN3lmVJ9DREaMW6F5LGyJoHNircuc1m3TGm//J0yJr5yfKgS
3bzM0Kl4kab4lld/kYXH27gC8wu7irDBDg/T6L2bwuEGM0xNuR3+xxDprPLaRPP8kLWM2WqJCd2U
84W4e/eoHIbFX3qSlbgDVr0aZ21RxnunwmzFo8e9lMs/g/8ezqQlCejy6cLC8UxbdbdLkqB+tet6
rTeuH2w7r+HKlxxIvfYgy2RrxJ2cKh471tjO/7F3XkuyI1l2/ZW2fh5cOjQwNk0zBkKLFJGZcfPm
CywlNODQ4nv4J/yxWYisme6qJtlsPtL4UNcqdQjA/fg5e68tna2iBEhm50m3Njtjur4f72DxM87A
V3/Fw0QdciorjE9qGneql12JLOy+0QG5WnXUmCx4EfixZdWIV7pN2X4M9YHwFfl0BazbYwTyMdWN
m8ovJ/Yu+04xc9YBXU0PY115fk7zZhxD5I91bGAM61Vapp2gG/6ragfOj3ELlwYWUI8ycRGBHVun
KSBmfHD7xCbWoXDddG2oAKEDI6w8I3DjvZlTEjcswHc68+LZA319UZEmrKQkGRXhK5JPfA1XW2JF
eCWyKhQ9BTfg1hn7bosSN+OYPCsFjWw81vSqwhnWFUDKUnX7tp/NuqDJw7Wv43bubUVbiTTkoD2/
JX5YY1hP6MrzfXhDGNzeKErorvMZj4kVRB0secpxiq/bymeSPPb7wjDVxZXVS2HnLvK+z89KXNnr
vEaX99efDoR4A3dg31YtYw8Oz+k21cNXpOa7BNt7NBTVxqALuRoK0qc5fhY3fGJNSt3hiqsuy6I5
5xENmyzfRcK8FGGzvuK5KgOF/ZVIN2QZyohmmteN8GHItYoIQ7G4LogYKkFf5KTI1ynSAcnxh1gK
DsmFQ88Kg2c/BN8otSJblVknjtfNtoiMd7MNO0gecX8kVK8/tgIPFDRudRvXt4xGjmzS8/r+H/9k
DkF5hCvLvjj39BKol/iSYfnvsgcpdP1o0uOc4r1v1+2WE8H4rPtOhdu6QY4guQjM0dDPSl6vyqbq
XvKGGhcxoX4Kiiw6omHgCx0NDRPRGnXPpVGRIJAW+GxqB6sL3V1ut743BVn8nLY2o1qLyMGislSa
EnNES9q9d76j/4rs8tiJ56H0o0+INug4VFrU39SgujDhqfmfgQgxW1g4AEi3uSgKDHGkKL/o8XZ2
iaumHIK1mqACMJAaXhkyDQKBhUpnXbfKdsY7ak/mqF6SLNNPVXS5LrQ+AX2Q1Opnu4qFx5ri3g7S
50HkwR00RfOsgbHoE2MFYZdNvy/zE6Kye5j0CmHBAU9upncqqv/SYwHZY4D0tySIT6srOqEL+jvC
IVOG3KPcjYodPuWjex6BsN+MpRo9tZFKl82OAbrPX9RnP5zJjt4MJaX6xMLdmEp8cFCbn4ohkfTe
cPVPNfBmpQM3Kn0VRa1NbEqTVsOmj/vkvpYsxrVBR3dkp9vFo3n+ZqPFPQSAIJjxKukGiQg0bp8W
QVR2t1GFVV5R0RvMuRtTLg7fG37pdC7KdoZVGP2Uhocy6AQR42//fnPwS5FWq/JeewmQiTS3cW2D
hqzz9imm6YjKbVAOQ4hjBe1vfQwMWJJRcrquJ0qQD9DobAPHCghChSpkkXGjbK+AdgIMpx19Cg4O
LSNGOymjN3AG9zYr1rHENLgQTeXshEjKVd/b0FGwna+CohpOZfp1rXDIWoWpHMB90vrGXiepmhy+
93dyMMe7wpGXzjBd+resRqGBMRDBB/GusXqWpO/cOFpsnGNmr5MliSIRxkhZGmg0a9qd5VZMaxrS
rnHL2/QeR3/HRVkReumnXoTBZMnweC9QVN02fsFcfLYBMUty7r8fAqJCBb1PJ7e6HcifI+LAWWwH
1qWWcq/Ec6YKKte9FRoXX/HTjUqI+x5tAEw8uEISpf3Wrat4yxZL4wmYEa/l/ENErdyRHDOHLBT3
loIRLUt8hCUs//iI0VJV2bsBjaCp2+IxqMQJCaBFD8jiIwp4T8EZ/5j3nK2U2MDmJutjbOXlLa43
zgzcDqwl4zMebzhs83OycVW1ncJhDbv7mm6BepSFtew1UR2v3JjWlL8hfb6RZLoWi4XRB5mX9qiY
mfAzvjFLOnuSaJrQeK8ZCXBbra6Q34SJkN7oxn0XSLAFmblD5nMTp6H0rhgZtYuNu6ALUb2i9EPr
/gVQhLuD/+nNcINrGkxFZd5eH4pKk11uOnxrLKu+sgpbjLm0k1Cf1WL81YbMbrO6vsWFYz64/ROk
g82UxuFrkBadlxgq/cnIcteJYJ4Cv2ZzxaS2XZSt20S/K1pC9+w5dkDFH1liwAaGGs92+d+OLNhn
OgygBXNze7B3V4DxddU3Q2rlMrB3KkokvJQRKJ6yqm/BBQJ4rCknr+c2Scirh1gC4fh8UkNMFazq
NCo2c3AE5ofoS4D0K9D/r4eMkhaNn77FhYyyfQbvd35v7OK+ww9lW8gPy2ZYdRbD6O7KHSCfeNcn
UBTRnEWr2nAJ81Ypka3ZawxpgIFGObzVAlFLnmgeoUlE4eQ+lJPv/1VwhtB/qZYqkbUX3SEUxo0j
c4vCwbx0DnnIo5a/5LWdHHMQVqxGbbFoc0tfqjMC08SwdPCj8n0w8D5daZNjhY5FjA3838KxH8a6
cZdV9UUuI5ZULeUfqTEmBFHr0XrsGeJ0aGkx+q2dzIh3iu8/mhCHbivWnnJOi0GOyrd29F2KXrjf
KVS8PpToiEEiTOuxbRrrkQoRuRaVTu+jJLoeCaRjix2RI8rUIDHtB/Wc+wad1KR8k+WoMIaHy2GC
01xUbDnXtfK6arJ6yrzVGAkfwKgVHgdB0t96KFNOQePg+qhSNTwg6g2WjQSUbdqwknpFd2FdaVuh
Bl8dbeN1OmYMV6/JPv0RIUq2dZHzbEbXOkayiR6z5khFL58bI6P+qazoESCI/b3uGFwA808Sh5wc
oymo107hGh63rb2unDrfSyXndrL0BwMcStmQi2WH1TuuzKMqmJVHGLlve9/5wnSm0YizvnJIhXe1
1f2cIqNdQ2GkNeAb/mNBzGcXWpsJIYuHMrq9LRplS2C2AQCcSSizI5yeaQT3OuBAloU+Uu0WlNxc
wCsNcSTXRSUQDruF2Sy5daebQJsYJLKS9TZXdxeOGxLUOeNamJ7NkI5vnlu7DoHM0XCHl4DAu4Nt
Ts6BNTKBAMPMK2WNfZCsZ3429Y+1xiHVSY0Ly1b8EaXtvZFlDtqQYM9kbVxKuvrbUarVjcNlu0gq
RmdD0drL624/D7lps43H62Mem4fcGeSdWpX0plXqgmvKiQ77fjc1YnfdzMzZPl0ZgtuY1DKNmJY5
g+T62bEMfpEW04F3dHteENtZRUF1LtRe41123L2Z9vdGqm3LOdaqlNp93SuYAKxuH2l4wZ3pCLKk
XaE+zR5Hf5wARVBBpRz/zBkuAuFIZ7LYQVSDuHhWobPuuWHQRU0tNbpO7oopuur+r19IUt/ckqhG
W7IM7/y5pTCm/hdyMXON4fqd9qq+rvrCTMk1gUlp4tT17Mxx9hwpXzvkNozGWbsUPSGqSvqo/eaq
IsydvRWBXehV+17P4wf8cA28mcCZzWIsJ7UVLvMWVgD1/kgDuau8XKS7cKjJlGtT/9S6yItKJ5F3
TcBIVmPTaLxB1voS9+cz2koQ01i2PVMvvyYECLsUbSD7VuBwkguX1ziUzFWY/pJVtZtirJHsj8HG
JB7gJPOOModpBpYESOnSD5HLDWtRDONWKYl4m1ltt2GV3X4jiU3DXbdhQsgaINj5AJ1UtAbh/KBk
moN/oO2Es1uBgzWoK6YqMRlKZflkJWNME46OiKLGe14YaBQtXtbrp0a/fTKh03hmppLPZXNCrt3o
pezyTZqlP1tGnDdKbb4kFn1BQrg3EAce0Ab2T2YHIK5oZ6LodSGhZX2TNXSFRWFaj0ksTlEI17/J
TSjgWZ/t/kXy6yN6l+oidMuSej8jFBuD9fpfhBbmNv0fk+3euC1MrOdKuldJeqD5GlyGwKQZMS1L
yqABc2FEGgOK6vIL9E80RTvULls60C/CnVWsFWD+eoSAWTqLUKf30JN8VOr1hQBIhpMhjj4U43d1
YzwgplxhmWI7iLWHfnDfpGat8gLYz1RIxUsC866WzVGD7kFjnUdhxNsUA2dQdPDqbFK7GSe+Ixt6
IjCQl3wOKXJyc6fbMV55zUBEm/TnsG0WrmAfjv3qgZMeQCJGuViWG7dgYoAlXaLBqaKGTsi4UvBP
o0Hu/QSreUh4EPhS1WHcWOqMlSbCCoxMXQUqSnPklIouiP5yeE2J9tzm1T8IONX+mBesCVNXhcrE
0lAtVf1jlmxeldJthrik1Vwse3pQN+P8T+LcJTU1eGmMkokS/9iq5B/L/u3D6+eChjhK4aJNqRCn
n2ip7vWghDyg5CkxC7rAD2Sa+v33P5KSs+g5i/z5T//lv/7b/0/8Vuc3i1fiffjX4LP4u8Tv/WdV
f46/C/yef+A78FvRfgjUuzp5IHNQt2HbBHP0n3Xzlz/zJY2lhHwQ2xKaxiiR0Jv/iPx2f2gWqSq2
q6Ntd1xB3u0cGB3+5c+G+0O1WADhBzjqNfP7n4n8/n1msGnYEKeE46DHJq2ah/eHXN22DRvT5XC5
KPJPpEARIziHkN2CjNDUXRgsmn/z0tx9h+D8bS72/+zvkWLu8shtQ9etPyTnJsOMNR2Y7YYxKX0f
vbidusuofQzZAX7cP/hj6hxq8v0Y5hDu72en2o5muyod8L8LjbatqgSjZFOdInRMp0uwVeRtjIjd
rxDLWJ8zWbLVdrXxAOIvy4t9mqtrS5x1EdCR/kfP3VR/n2LE4yGa2ZwDg01NtYVtzl//m1gYLahy
YFhIngJreqjEMaDgHHPXC+knS62n6fdusucB8sDhcFTd2dqSbH3R31VNfoEwfUqmtwhc30Jazo6B
2MJGnBbFJufs6L40rRtdAVXlWjPp6m0McuYBFH0FlPfBvQ87soiqS9KNW9gpdfulIsQvp3JVMoQs
8habucTDwIgWmwyBb9RhRfemE/oRtjQuFgLuRRqFq6C+zCB4WDAIQBcZsjDVwNjuK7SoGbqqGaM7
Xm5np7WtR7Km1/SbOo4WJldVybraY+vMUWGAGfXm5xDyk6NolynuJYumMiqYtEBeReYdUEQvSvhb
uIwM/QPzsSdNDtIV8dMjFqy2XcZqg2uPBRrIkqMqK40n5ZqEWw8fwbCoitzT2BaoLo1+2c3uAfSq
ABOwyYEg4uCckWp663BcsSvVqxkO0EgyYSLxVhGagvjVJMpIYOZGGIq5k48qEAQhI5nE/cCl4aF+
RFK+MMFZE9s4v35Bcdug7nLQ2BFBmfGn9CndIjUB+5AuW4akMdZpZ1RXJq+4k1yiSccStdbi1lOc
F+nUi5w7rykuPGc/uetnWnHmNTZ6geDTGHbDeEnRNDBjXCo9ou4BaAbSCrMmx3EefiPdilCPVbx6
RGEyeDpGPbPAOgVZAHdOkatgo2Kt7uBPyZfR/JBOilRPB24sgLy2jFSwKXK27CM0iaTHSLj8Qmu8
jFHVLGZVJxBasI5dOEkBLvA6WDmGsoV3dj8/3YnrZfKDFZJGlF8axsBmEXbYEZSPdDoW9UsfHd3u
nJT380mNpDzyN7BwE4gVlSu/vJUwRCzOh3n+0SFPUEdtaSvk7Dn5wu1vdeVGK15oyIF84Ubxk+VU
X1DzIQhddDlXogoHKvhUedst8ISgBXsuE94XuIWepfN2ktmnROYCOb+XUmjGOlhLvtZjYp2/b34f
IlzSCMlof5/r/FbhjrT8M5eEDyiMRtBi0NBP6OpKCcIV5M6VTkdvvkxs2n5i4IIzgxXA2VVOcLDv
JIdi2EzlROgBkybkTMNM8cgY7/NCC/c8P0M1/gx5l2swrZydoEYpmCaDjRTp1qCU1UwPkOLaKDAc
c89iyMBNlS5xQno11LWxCYjX5FaIPysu4qzeKD1gO55l1H2qBQX/B34FJKOBF3Hx4WGfX8qSA1SG
87gDgpcLXMwKr8Tkrwpb3jQJcxQGhLGRHkvTubCirYDXPUFseVfR3GKrB8Y7POmFQR6AcWoCY1My
mvQ1DdVDtqTrqrokZEjoFihHeLzzV4UqV5Ibv7J/9RINMZenNNEgaZ8JecoJ6vMA5rgclrqO7b+8
qHQJZQuBuPggwYdie4XXxFHV1bw3DcO9bTyovF2FP4f48qD6T61pkBCStJARD5dyTfEuhTXT0nIT
x0x+xgq7iwXQScWBQMFIt4rH11oJYZx0HUvVm9fFLhMsbfMuES1o+9ISMbhXuBbRM8NzQkz9mVS8
zQbHgZc4eQ2hdcoCjUfuvCEh3JuddUOozrWQ9KXDGegF9eeAJakg8BEgwXztzjcq94HQXU+Ihmkv
4Y/sTkhDFgZHSeC7S1NlAbMSaFPtUgH7IAATqtzVqJm5F9MSjCEpp8OlHC4VN1HEWqplnyM3oE0X
igdr9K1Xw3Gf13EEw3iFWcHQzZQD5y9/lSoE9tHycYhDji1WwBxqg8G2SLS0Nk4LpWo8pbwt22Dt
ltq6H3D9ZCFqe+jcayfX13UUrKt0eK9qGiS2pq2Ruu57ct05htfPrqUsWzSIs7ppQAowi5hIgsCN
gPuPxxplnxxRQU9wBfOm6LwwmX0ugJ622rmKeXn621msjO9viY+DcNDVvAYlvMd9A04usHZan25n
6lVaw8QhPnPegPIQlS/vXMIaZmEgZU3EUeIy+CtcuGpRtcNpthWKvhoUrLKV+0sS4SIa49hmDGSN
ZL60g+9UuH+qQMaoEMnPj+j1Wle/F3KsIibh1+Lyrx8tH/7b45++iupPp4f14x+/c/57//mt9X8W
6HNd+rsPuBGiZrxvP6vx/Fm36fcf+a2C/T/94p8+r7/lcZSff/nze9HmpP2eP4OoyH9f8FLV/m8q
5Nf8T6fX8fPvf+a3Itn+QfGpqq7pWNTJpiOIE/ytSHZ/CJtKmDKZchfUwlzj/VYk2yqVsKB8dkxD
cI+IvxbJtvjhUEDPBa2uOjpnvH+mSNbnIv13hSS/3nAcanSVrEELkfjvC7d8YEqWdrg2ddZRRcF4
PEVYb5EFneqpgOnraqhuyUCsSs6is+yK5ilNgrH/qacF003jVM0m6WrwH8EevPiy2qRtuS519bZM
Jjz/DJacCicWEa/QWuFPhqwsAaLpGrEBAVLjYRpvgJrdVFP4lbjpnR/kL1a5Sf34niPsTWnZj1ow
nGMFSJWZfCF9usmQATHoe1At/MwxIvzOD798LD5YaA0DtE+zbmtkSoY+CRqfeHGhij0X5buxAYb3
GOjD2VHq/TRjd6uoIDej2EyugR7MB9kFOEY54f1cBeyRnG1TMBQmS26bMp7VEBc1p8wwdbJIawq4
YUqIR+mgV1NcA1a2UmzYLcd6hbN9apsnHOH9qugAxufBKE9OVMhTKoOUvQnNVhEgBG4SuL0BIQWZ
7RLobGUr2xmebYmibo64643BWvNUT03d+Ytc8qjJL3oLg08tVZeWRbe16n8msyXeLPJzD5AGGOBG
GQqevUZAxMRsm5Cg7JKr4G3dBCRY6Ay7qaczkDkjMjV9eEKbNh41MFRHqzqT06xusaZvrLKimpt4
CW08nIgQEsG81Fa80WFKgHvo0GOw2ZpNRg5tIolYmJ7hyH9A6jY9qWt3iMJsKNvjrORPtnGjsLi5
DZNl1ys74wMOLfL9IXvRqrZcpu0DIz3spBQuBRMU6DqIcYdD3bA/hGDmTYasIf15wGOPU6KgNRHC
0wRMlnj4mTYomEOCOdwOu3DpIEJu6R9GUfQux+LYoINX5akLrJ8grEsvdYL3Shb0IolMm9wFnSTA
Hu7FQZyfBR9wR7d63/3UEk14QWiiaSkGjKFGCfgtKYj8W3UasjN1NKAQgNGFVNOxrw7pIcJgvRyj
4Ay7Wl8Smgq2COHhMrX9NVuXZDRgbh2yiBMCJqm6l2E/vusdlVAnxJ2u+gJK/Z6seYPtkqNBl5hI
AdHwWm6HJlPnZFlw7WWFFjG1NU65kYl1P2OWtRnKETklktwRkkGIDdRHfLM4NjEnm760HoYaR4ZC
fM8iNnoId0W2m2qRMBWOaVQP8doKxJntxyZVZdjRTq22o3Avhun/xDGL14TajXwIeRHa3Jd3H1Ec
0saJXfzIfnlfz0Qcmb+3oru1WRA0F5u7EmICyACNb2Ky1mSqPkO9eIknylC4uUg0jWAvZ+QHqgaV
n0/Q5eNXLlYTRnrEuzAclKg9B6QGL0zEm/N/Q6Qr63by7/SI6jltm3itsbQYnXRXEr27zKCz9MV9
Z0zqHgJKfzBiZwv8T0fQSB6oMIODnuAFQ7T50jbBl+3nKxuloGmkd1iO3t2J55X53MZm7zwoNjyQ
MjNgllXAKsySd2QCV5PDU+d8onPrWaWL8X9XiVjxwnwawA3JbOVb2HywIONGM/V1dIQ67K5ieDmd
hrNE10F+uoZ87GlC099GAKrY4q7BlLQQoXjCCIEl2WRlG432yH18liSceaZUPvPe2IbB+KT66kGO
HqYYrCAjMEmMmK9uMGDAqHm98qGCP2y/BtgLMGBzLkeYjxssA4uKGdHIdPrqUqNaB5qwTFLKf2R3
SUrwiu87ILmwaLBD7LNMQlFA56Q9GSN2kMngeWC0/Bzy16RSxQI7LyvlfK+J9MUtuGG1PHsswvxZ
yQgr86WOdkD+ikrH+b9o0P0/Wn8YBFT9r+uP4//47030u3pl/v7v2kNzfmjkv5iCTdAhs5eG1Xfl
oYkfOFaE5pq2auq6Jujp/VZ4mM4PbiidBFyNhZ7Kg3Llt+6caf7gdzimjX7esOjcqf9U4UHQwO8q
j7lnpZlQJHR6fZbOQ/lD5SFQYY4qKVxLbtBNmLfyUCkpIA0tHVaK3oBZM5PggDEa4IvcT+49EIdl
6IBTAgFSjR4hClULFEmeG9+n72ViTUyAetaO4lnop5wCwllc5w4AF+pll3F7MLXWCnCghjwDty16
cWsvwsdMZndpmqqXzNJuDbKbJjV5nmoWdKObBaYtwuOoPY6ULib6Tb9Ftz22+s80moSXBuG2lgH9
inZRjiYBn3l+F4aQPMAFHMpYP9mk7qD++plq05WYgLMlMdXTKPpjl8yogFkgClGmFeEJ0d+C/GbU
YoWxdiv92bbIKDRHzfAs0a5QjzDyzJdZ4b7lUfEKEXWK9Y+AOsFgTquz9ht6tG6U7smq5M7oR0Sy
IXJiYCVrEaT3kaGTR58v6ZR/ZuovRJexJ8kmwBUL4KEglJfAkdcglAdLvoV5B67Xv+m19L6gS6GH
045p57KWP6EKrDW2FSUgRNN21nAlNnlFnKw6biyg4vqknHDmroJ5be4z/Yh1fobRmcxGUCEVwVbN
/I0Lr6O0h1U5OtgwZ1NtbW1iE7eQ373VAQpQWhdWtRagpKCVErEjskuZN5cYz7n4jOzibn6RqxDN
hzu+NS40l5A0AV9CvBhAFmmrhJOeivRP0a23DjRHaacgc8kvNE7G7MxnwceaZf9MFXdn6sQyRcN2
tpI3IOQqW7/vYIdis6SphYC2yOyNwlWHN9V3tsTOYs6B57ZP+SanxRzrkA7eqN2xHJk72ZN5Tn66
+VNJkTDRswnjO2a6XgCrLsDV1mn8otSCcJ/kOzfLaL0NhFc9B7EBNqif8GCOFm2bhL0vf03tCQSh
OSzj0X1EZKMdJPtfptkO9jDoUkWlHjrDeOq6aE8QViJJNNMWVMHvHDSwm+GorF4TJLzJ0H1UT0ER
HJp6eJQiXhalE6PiLJaKpFvS6aJeQ1W9NUX75SvFykiQlEMqJnylGJDgaJzn02ijE2Lqo0UEhypw
vwVQ+qlnGxwyyXM4wKusVOOFVGETUpZLYM1EMsNQhqgrTcFwPpJe5tAkbApQIxLsQr/pZA46AIlX
tofiQ9OqI3oFKW33qpsvKGw7/y2q+02RpfGuC+3oRpjZMROqvuvdArdt2433eelWO5E3cgV4MoXi
5Lu0k7O1GLSTqKldU4uiG4t6dWOn0ZMwMuMxC+ZBXjFb2puDG3b34CUWosIRCp4Jr49Uzy6IDwwG
uB/T5GVSj7VVEAubHIZ2oO+aPGLmog8YvnfFORSnhoCzHB+V6SaHxMBmYgNcQHdHByJRh6eA5jw/
BLA+YtP8Ku05TymFzwNctx1XVgd2AUA87UZMzEeChzyI3DcN772l4nPLOSk896q7GrU9fI0mGBGJ
i4euGwhyLRem+QqfYN2miN2T9zwvdg5tM9kSrUasNXqHpeNAShcsjtnsIvPvuvpkyX5VFdHGKdtF
giNvALDQZg9qOW2GvN50uBHT2dSq3Q/5s9VT+KcverHVkIjaU7n0u8dmOpA/4UHqXcXixg/E3ZTf
1/e1X8KfDPcmgH4DixVmbA2yY3WDCBRBHo1wVdnYodhkqnIAHe4V+q2LO1vRK/KAf4WDyr02onXA
QdIkgCxaGsB6s8lxi6nFIpL3oXDuCsx2E9382cDMZJ9M04zc2jD/mZcD8g6Ba22Ab0fOKeW4QsyP
RMgG52ChK2jJG9e4jHG6Fkz7BziuOeLBFI1HMF4yddvBapmsr5qgUYXs9qlmJBvL3dCEHDmA4eTP
kKJXY/UTXdhM8435wgDSOV5XmPfGKL1xML4OTrTpx+ACw+AuGdwd0YMtA47kvXRWDd3UKTY3mck5
Ym7+Towj+tCrQY0hwffYFz1K+oWNviwaZvc8frlilzb7xAe/OA8fiEp3ooeG4BckRstJC35l7SuY
xkWYgcK08LI4Ko3uTi514xi4z2VQbLqoW6PdWAn1JQi/ytH2pvGrbuL3krnEOFibPrqPVPuxylkO
Z2OSq91XHWNiGnkcfDzeeLjZBVrgj7rPFoltEHEWL43sa9IndgBzo+TwaOio3mg1qLG4xdYa78q6
uI97IoPCZTBaXFYbsxkximvuV2ymv66fcydPgPBZt3F5Z3XqGjH5hJMLI9bsS/QlowmtWGSGAwFG
p3lHPoan9TQplPDSTVANoNgTx8sahNa8GRtPBMmDmfobJUtuekTCg/Xiq7989XYA46Hlb01TwkiG
mjlB89cLdLpvdXTJG47O2LdMjZWUIR5rx0JrcQ+lIE3KpkHr7RXxQzfL2xPzWGlnLEIA2i9W/Mwd
tLIYXSQNnB25jgaQAOEu6BEeqsVbEkrO4806m6n8HHy66OI32bGIyGrElTX0+WZ0/GNn/rLnwyjt
9zYCz8mAwsEn73ID5bdRgucUhbw/cDpC0kG3AQUQMPVq0PckSkH4YiNNtpNeb9pGrjOruSXnammD
sHCsQ618QLtdhIwJGvMTMNaiQCzjoJPBkEkpMT5noIAqZmVGTqI897Tarx0OkUE2rIwAFIEot2zv
Gxwgm3GQ27S21kWRULJhcSvkLtO6Ew1nIANV8oYosSu7XyZiOGwYJRmX9Tbo3HMxzGH07EFQ2YKp
80p2z7iAYJe5X4Exbn3/gQAviGcCWad2Pik9jG1pWMw13ddw7B+tPH7rQWrAJS/XnJi9UNfcU5a4
GxT6pWfkDylOQ47KzMwmJHzEj4sX6hgKSR/hpzfUwIN0vBt6GHUciViiAU54tkKkcREEe7vk+JZ/
TPHwkbpGgCfefCoD484nLJhpSO+IcZtNEWow8m7SbjgiDowXudqdgwirHQYV8gyNIDimNgLFVDrP
imRk6DgWsNxpGSCdj5hntJjywPCUiyAcP9KuDjy3nas5h2GO+6TF5S3V4zbIiZkS4dFI3Ye5zd8N
PdF1/TqJ4gMsgnLqbkpxaHTtK9CdjybvVnYNFqoa9xUTqmrmX8uE1Aa86UXJctAeCjk49AuejR6a
KHWNs28IngFuYM1RxZ1fMOB8N2OdKGs8i6M2y1V+WslH2+lbfMQQUQdPqxlzOibVMr+gHVatiTU/
PUAo5YrFiRyimETHE2a3w/im0P0Yw/t0lBs/l4eWGYwEWNUyv6bpGWKWZSun5wUaDGSLwI1t/vLd
r8ItjhIiUJ9Eq0bczHjkbKyXcci1YcMiJyxBmS5RqB16PjVBumuk3LJIcxfQegA14s7UZl8/9Tre
YZ6Ak3iDBvohhldPvp8L50gZLjb1IZjLdQTTSRAuUKggBOJTqFteeyG33euYjabFJu5x1BBiDQNr
H4iXMrZWhiu5bB41ulxDme58dVwXDcnpvI2ZwxQA/I9Tpo8W6wZEwkVkvha58RAWu8lgdcWluqT2
ZiSTLpNpwCr/QPyl7dDlYhToYMfQci/skFmNqIyR09G3fCQDbs8PMkOy7gleps9gVOveHhksGZ4U
OB8M+dybytIP3rlN9yRhevUE7B7YikIZH+rNvdtSP/gziEqauzKTtxr0rzm45TPp9WXsDOd5EB70
bCZQY2gTUMWYI2OsGLemokDcalHH3qO279bRHJpekAywiE2DePtUee6kgeGBlBw2+Lty1B9iS2JX
MslynAdgZfrkzF3UmlLkvTGgVk23AZYCCDzI70kzaGakvrIIGyD2/kVn8FRQWxfhh4XXpuAUR5Hj
DrAMULDOrx1LpwckwoR1EfSaFyofefJEIthCpZszlTG033BHl8bg4k3YvVCyhAtBIHMDhM032JNU
hGFbrTwnWPRo65IKQe/CZuQ7nkwDfzJZ4KA9C+fGKu9KkeyUcaTokl40YVrBeKpASU0aSpdkB31i
kYj2xNW+KnLuFNq8AGkWRawt3RFZxHTQGvTHeocowH8qh249uT2qP9tzOOJqagBWIqePxti2E+sp
ovN8cppbNss5A22R+tFWWMFhED8bay5+CWxoXhO6RTX5uNE4nAOT1Ev5FdCr9f19R7VRsKk1LBZd
/pW+TtybEU9wih8HP9jqqM/DGHoV7NEqd26IbzoF7jJROHJq3TZVm63KXDfD/FGDU1bJfs0pUrJp
b4NdTLVLZEXbxP6pclhK/bfMRSIBk1ItzCchuFR7VNzFV0zgfFSkN0wWV3Z+ViEvV0B5IFdI/b0i
BkhzX8kaH31nkzGMp+5fT+tEf3SEeRdjVW7jnYCEkFd3bXeR1GCkPSUAnCCDAxh57hhcTxY7dpws
poZXlRFcazgL16FjankO2ZhD89hRNgvyDwKWilp5oMPm9XPukdTWKurhDsZwiilLpD8ncnf7CCsi
hPBg+KWgVPW725H3J7aD9STsDZmb60Zim617TktMDTE9SZFtKueUCfetI5Q+Tu0lPNFVkm9Jm2AA
eZJJ4Fnqo/nv1J3HbutKm7WviB/IYihy0gMFKsuyLac9IZw2cypmXn0/POgGvr8HP9DDnhgnbR9b
EqvesNazpmZtmZeu+HJSktGNH9N2fA2GlNns41ntcLAfpmLwZ5ltbdzJCjWN25qrtHyKh+6UwSYr
yXi3vZUrQC3OJLDDnHHmT0kJz3pgjTt151BgySLfR4RwxG4Ft5aup2nOjkdhyLEznd3iiYiAfcru
Fs4iivibUnLDXvuK9ntlkwzgRd5HpwPyDFKuZDI2KDsmDWDbKEClKj/lPexKUpk7krwzUNR/FViQ
CZCTmapdtWggrJJiKz733YB/rgP5g/v6IDz1QGZL4auamJFe+7KT+DED3cieBa66Zm8C22Jtq2nB
Fgjm8ySSDSbn3Vj3b9LmLKh5BTPJkcE8eU2s9CPEzWEjEgDLQ6s9TF3v63r9ncuXmPXTvnWRfRv5
Y4qxz9Vq6kP9JcigUtvAOelexi4/BuZfxMIrClOfFMFH2DQ3RcHpAS+ak3QH6W8/jDDQm/JhdLC2
kfTotn7F4WcB5QlZvtuDx9Wi7WuHFX4uH5dYIjVYuzal/p6KR+Zlq+m7aQ/zAtaku2rAELPE14Aa
dqXx7dq4ZNPsaBIh0WMKD3mFCD36GDhbRehuSnoEzz4ZS77U/G1meLnt/GgFJHyYnyOfDZ3XrQI/
S1sfBiN6fiRDpnnVtfyNMwFf/YEV0G+5mLOtegMOYlUnvW+QEz733bpq8lOEJXsEmqyBi2lRjqzE
fJyy6BpM75AJklU/25uieNdbvGKoNKsGXJhF3J4k6NWc7nPuHiITckMAi9G+Z263Q6m3GoYPz/oF
VzHpyS6Y0j3c38eGqPcRB4TdERFKPBRIq0SUiB3qm2QaFBZsWUqXGIzuU3qAlxhygYQinfQp0+VD
R5wBGzY8n/HwOdC9KuMJBWJ9RH6/T6sE+Jqe+8PAAL9CdgtNFEbW8LcoZbjJyEXdFLrTYxDrjpNl
6KcLS4nkb99uQ00/3J0af8UPMBTy4ig7FVK3leYgL8D4tIvEDAmSTZkTahMMs/QMN+rXtH7NxCB7
NT1LWu2xHf0StATpAXQP9P3OPFONyJsDPqmmRs+T4U9caq9Y37kZQk52czVyOygA6I6x64ZDmTXH
ke1bWlc+2LKqv1JhsCisKIqnndbpR5yvq9jp/+KQp97GgQuZHppzaFKDMQwd8ltcW8/EGPLiPc9F
CUvyJ0ntnbIJdXLIqiH/fcHf9h+OhTWLQBzPe8ya+MnhORgtLnmUK2GIwm8iI6srCn4OvJaOfg9E
5WchJW3muX9wBmy84KgTQGXJhc01/9Cur8a52OiDd1fBum50BHgbpztr9VvFtR9ofx2ysvPgXWiR
T4v9z00J6vwNf/Auhkw8IhSyC5MbmArC/hKEiiFx8+XwG4+grBpJlaiXwFhnv7P+jv3F0QBJGoOx
KGR21PbXUS0DWVo0Ob8HdM89Zb4h8g30/wPt0KpsnkTGsk1se74Rn4ZbS/YBVQaQ7bR+CbV+5ODi
/wWN/IVcqFczaT5VOvzWKGVMRWc2E8NdnczCXdvsvHD2aTvGgxsREKZjQaU2rBVXY82zEjSMMiCI
pHN+HOzphOpsJSg8GMMiAVRvReVdFjk0f/wEuv11oGXUxV6MIFq885S0Zzkxom4vI47dyRAUtOCM
FRlEc/xoBc8QRk82NXDUvqVbXDWU07VEAJVnpH29WiSeND9YHa69uucBdyc9bU4eVyvndTpaz/lw
IXyERIDgJLBZQqGpITiLfk2Up1p7FWA/nGt7MHwvDb7xMLdvGAxOLEnXVsaerrC/UJ+dtMzbeHV5
Zxv6gySeNXT5XLD2taAgNpc6+SbJD4jCCNRN+gZ7aqovUYDq0reQlXYAkNe8EBtIeydkFRR5inKb
rbqggIUOkzsVay7yn18bvWQ9FW1Eja2ZILyivo/lwLPxndt/GnKcq+yDl+PUOrupeLWtl9TmScVV
k8nPvKy3EybDLsEPH9XoHPStiPpLiNxx8EayDE7B0AFL4ZwgXWkzuGviXJwVvGE/mb2rG0hOzj+J
85ijM3DVd8LQI8F8B9BzB4jiF0vEBt/ytCSVImxyGs9vlHu2DRLfeIuE99SQuxJrw4vZ7zSEmHqG
oYriBCFdBXY0k3RWMXSf5E+Yvs70HJH9x0Pw07vGYwCDo0l+C9SYSTb7mV34HfaGwI2evUr/iYcY
7H+nDp2nYFaSq7ZJkQLgyFqpRu4aiJFul75G2XicKnGhRr81QqUr6PgDbhMee7NyjthgaHLFTMRA
BmInMHmpjCYzfFz8glBsNhqGeUlc7VqH7j2a/3GL1Tx9ufWgyKDoCLMpCa5lmOfKc6eF1SFxvDcD
SA4huJwMcfEOoO+17eaB86W4Wak/TnHEIGP6XKT8M5J/Ls3psRk54N0kfpOtYaFAxEeBFvuQZxLz
4TTusGhK9IVEFrT8D1xM75STxERyTHGh3rSSExmnCGGHQ9SQ8kzCiIp3RYysmIGIrkq8q9w1Y9jv
2FvtQnc6wqpY5Xp4RDmF4cDYNNKkAZVvTFsbNZMW0JKaAbs+ZKYnk/dJaAerFRWmpYxxhZrfqhy/
bKRF2In5wjQVzn2in9n+PqIWoVoQZ1updB+aPeiBeKdRjIYy841gvhA8vU/7CCXN98CNz5oGzYuq
dl0ERMzUxYPnVHeo7rFidV5D0ESf5ygLecjY4P0A+jSFf5OeJz89VXnxrmLtO23xX4fUPkxwBSPR
UGOFgTaE2zsZX8bRfYPvVK5Fv8QsIGAMq2pTeAyd2mYP/taHmVpHoNyRBXRUpFysZF4241F1XHMq
OUUOR1DF4jsYzrzw5wmjcxy/F2zcvASYTFmvzUhs4w4HP8Nnwael1rtdyjnUQ/5XnT9mkb6xNZvm
JyMDNJ54IBjxXJSM8UZinyesBkYBzbKZpuF+GqMTge6LiLR/hBr4E2hI66qO+0uLguAscUXWOsHl
gaVnp04OD62m5n1gtIgR0wtxoAYGNJ7i0Sn2jPvR4tkXGN3qngLwizC3c3T3LN5IB7e1EHd3T4RT
OcKoJuiEJyMbnL2Wm08JEFVf5A5MOAaGs+QHiCM98sPzaAewMNNu3NmKq35ynmaSGfGqfSPwAkTE
humaHto6sI5uUJynEXVDNJ0Bm+V1HTyUc/AxNuQp1AQggyaid1fW6Z8vesnjrhEODuKrfdJj3TuR
x/VipS9hJbNnXR7qklBKO7QfzchKdoa3cfGJoWnp95Hb/22RBq1actIIPzI3TSfti1vjlxq6Yd9q
vD+1x8SI0DMuSq9Xx7nxBJF6rCrIYjiBzD0OPZlXjVtsDX0mG6Os+rWUOOTC1pyOadttenfgtBeg
jUgRc9AOMy6ylhSslE/7KKsXO5L1wevrcwqZAJuU4OmVFtKl2t7xo712bQdmg3CJynRNUM0GqV9w
APlA81hndLUdRGiXAnxwZhceqKo3akKHgFmVBUtN8MDiqiNeuDtkcsx8z/zrlqPYopyMgas5TB3H
8nPRYCd5UWEqHqTvmsODnbfukdzB+NAGybfn8YHsGl6Ish/5vnzsT25lveeeVRAdx1GeUfC1iLK2
tGczQ8xL6FArpVSbZd/Nt7nUIEIwPA/cUW7loL9mpYkvGGHgZsR8Csycz3UfiX0pI945ov68iq2e
BLx4cJanFDGPY3XHKkFfmoGTYOLseTuiyi5QRkjTmOfTjdCU6IoEd5cs6y5iZr6c0TP9oDZ/evHJ
W+G9pkA1WEr/I4stwIz9ZKHmPdvhamhzyu9cLejz994UFwIg6NyqV7eHceVFyUfcGwhuO6eBV8EP
lCZ9y8vJD1rH5i1WnLNWYqX71GVz2ZHhuEsvqM6cnCGGl8jXOAf6prWnXrLnQtzY77wme+1K/lyA
BXndLEDXJlWnEewuShNjkxbRT9nkxGm2HlwwarBQBrfQiz6homp0Q2hgXWhV4GqDbW0tebdm9JAV
LM68SNw8bLNrRG1I2svopTe7fu109oVNS3BrPcG5n3TZHgpMROgXC7cwRKPbyAIBYlMBrqk/Y+l2
fxocNZVdsaXGj7tvhfZuylZjIk1J6SCBGpPuDYaEL7qe0r2JeOpm5zl17Rt+/4TE3tkfQ9EdkiXM
B5Z4sVGo4FdVhMrP7iRzMN1z2PtMfwODHD0++YesAog3cbJEnfnXWrJTy2i4haZW+lVTcXaW4HYH
xhH/fDEj9OvdWDPDtW6DMVqndpl1dnHxrYXN35GICxMbOqupOAqOStWUpQd6h2hvRiTtTsGx495m
OtGCI+xbTA5yzDfwax8HjVlVgBuC795eemfTdYm7JdYEjkFe3BI0/mTay5Kgr1VuYJrlOKSN7aZ1
jkd1nZRYVuFLNNvWkuigCnT/A8wqfp90JOTcJEyrBKCy15zyt5lHyVCuqBdUJvNH+MCzHvJZw0Tj
606VrqK0fTWBCjEzSo8KquFcky2osWtNXUlTZiNXxRYxDhVo38V2U6BZw9eThzs3CSlUAO17+Gf5
rRZq9fxS2v2DWQYe90ktIILqp16dMi0tAO2m4XYYpy0Tr/zYd/U+UeVHoNvDhrS/LzZL1BzoGEWe
w/S2pI9O5DOvYAziBb0FkZFvdaLj16yTqjWsRsolGmlBiCqaBmxoDjsqE5HOBvEoeLuBJJOggY2U
o6eHPsYLXbnlVjV4W9LMJicrjEGZVLgRNHVQyn0DqjasUuGW+46bLA+64MFY8HiMIZCQy2fiIJ9C
TPV8x+EQ5rhlpFnQP+AIDQfH8b3SJNUqJ3YvUwndIgTDtWKVvpfC53WOr27aHnQQ/ac4buyto9zl
2TWNOwGC5ILDGbbCvvY1Sz6D4vjV+rR7KiV5hnJKeUnKUPC6SM/PXa14FnFgPNk0MOu6ZT0wiI6w
qVLsvMK2T1XtHXgFtd0UYCjmnrlGboOT2m3xouYgyAvb3GeokPcjpy1yndw+yhksY1MQM5MX0ntM
+nBb28zQGTkYd4Uqij4wfaiFbm21ZrbfC9KBy2D8EB7BXvniJAM//x30QUhQcw4H80f2ZXSZZvib
WU2AG4k2NGix/dr2St7NiTMbBR/CmuVvK9z+9J9du9Ws+DnOTU6YPKE0goKy7w1bYyTGeq5qonee
JrVTwIjJuXGKe1wHO4piVmhGUx2dNOVXT4d0ZWCyvlVjVZIY4MHZNI36RoW8iSX3bCms+BKNcQIg
K5g2JK8Na2dCwleAjl97WmQc//kil7+KnVwj9vRq26U86qpgRmz0jAWDyPTxXH/loozQExfsXBpW
AJPbXa15TMCEBORBgeKXidiPzJ2PYc5JoNhsbePasE8wPfoTCp2U+kMWl9kN64uxfMkBsq7NRI/3
QcJt2yWTdnWauL0PUeBHljfdBwt5je18mloS3QPLYrEdaIvL3iy3eaFsNNMp43mnNI4oEqCdTDZY
IFvNp6Ksb72hyavN2mRsyQEW4lgpxgKTonWMERw/GpHYAeH40bxaXdI0OVYhraYk7aB1tOQck1eG
ZCbbq47kaIvubmfW6cfMeC2YRH7LjQa51sJpmqvxL8lH1SbMBPd0XBSvRAaWG7DBksfCtg5hBOMj
F77Zz0z6ZEg2UjWqe1FbH4NZ0rgVNql5XCOvtkOGlJO0xsFZSLqkCz0pLUlOXst0yHWKJxcO7xNL
WXAyEEuUpat9Yo/y7nIv+WZn99tCFgwfgyE7lDEMGSXccJVEKKRNcm4yBNJ7hymsX1ZVszUdx8AM
DULISqJT0u1j3SoeGlHPm7yfL/E4TT7+hPpIufaYD4Pwx4bbp9IrVm2wKa7u8sXpzT/zKKZtxFqq
IXfmYa5q7cFYvqRjibjUsF4SWoP1SAl1ayJ9vInEYfbEJskCeHv755+7kpSmCmKhX5CQueDI5JIX
wMyL5GkD06Pn0uLb+QXV2on3Ynx0nH58tN1wOAnNegWK6W1NnUskrbz2YhVjd6kMgSYqz9EPOw3E
Ym3aC0cyDalK76ynHQ5BapetcBHirpOO8JOeQttXs21ePYc8SCoE0q8Lnb19O4lXhfqc+Vi+L6pE
3sxJ+5UsTLm1MvEALoK0T7CopdmXfyZG0HWn6A2T6RyNXnsmfox+gKknS7YcPkJKprSjN93ViPkX
fRa+sWFo/EFM2kdLN5vMzbWyKGWHgZwFJi9s7tEH1EHYbSup5eA7kvDeKRsR0QSniur1oqeFt0J5
wFBtspONRtpO6jbiYBB9DOKhChDfme/tiN+zdJlzhXnqLFEbwxlWApYgqK3kyZSNXPORma+12e07
yyJaAl36A8BEsUb3Fj+YXbBJK1L3YJfPn9Fcbjm4g7cZ4NwO9RgZjpb3hcmHMm0oH9LAGV7lzDXC
DbRPTE+x0rXlbfJaefOAbxHYCqiiTsAjWCj1FpuF/SyydZlCTQgMC7Q3nvF7kVh75N2o3mD+NS1V
GQKxtdP09L5dRjFRkhGJTjuk6UbIjhatT/0ocQQz4ba+Tf1QQ8kBn1BFBsshBkBHc1DVu1qaMo91
94iQcs7j6SZTphh8y2E3upN5yeNx15CtdiSY19gpQIFRYJoXjQ3dNpUY/4SXkPMQS/VISX4PY606
ERmu+0RdpRh6VUbMNnD3oGNsPQXBQzxQkmbMTMa6iLeOmeT7oRifUxE8hi4hkAvHZxVbqfUex2KX
FMzgJ5vIYBh7jHpEoFiI9j+yzuQ7FO5LEzgP5HXiHQRVijIgTvftOOH7Sm1QOnVC47h1xDxd3N7C
OaD3ftS6vyqznnIb9Xs9L3pyp9/kXOmrcrRvgze/5RWtqxPCzRzg1m1MLVcbNbK3aVFQEEZackoD
0dPHIX7hD+IrBr8Xx9aDZcg3EZSfRaB/xOSx8AIhLQ8DwMsEzwGrUNiBWY2V2XAFdu69ODkmTW+w
/kw99l1mXnI7FkzLQzJnHx0drA9U3E0HFmNlNRW/v1EdBCgY6pHI792Y1Xbff4iym48qsACyZPY9
kn2z1vLBYFXmXBJ+Ri2ZyTCKCnuHwY/Fq3F2UwwmY62jJWsGh76I4UXOaaB3uPHbgfajKoAttUpH
1yb0/GTbWbYrFuVXGkX0Cp01+I1Z5meLBKwdsVdnixUavBX2K3a0oXdXROGS/Tem1bATunMge/Xa
uP3AP3bTQxq8eV5r47L8REr72sgp2Fede570sn/2OrzVETenCsnLMUjUGIeTSki2TFI0Ot04RrdR
gLwpc4zcCA9kKy9IkIbVNJftoXKJnq8IpCa3FlsEQ0RsV6CBeKPU4rjwmBKm7ZlQQzQlwRvZXwSk
ytT0J0idp4Z9/DbTmXDnfW+eU2KwGB0Ww8KcM9ciYOZr1/WJbKd5Q4wvu/3g4CIxuyAaforqxmCa
SbNOLhJJAxFhz6FrLVIQEzN7xMrAje5KBeVlRC7A/ii3t0IfUJRFnY7mBQ1nJU2YPsS6gNaPH/Ip
TB4699qCGN9ZjIbBMNs4CjT8ryXo8UPMvtLOGNcQE3utZtfdwn88safwbX7gc2x8TqVZXNNK++x0
p/HbSULuHaTCpTy5PtE+X2PW6se8nQ6ZN+4IlEHWWZzl4IEmCB0mF3pY7UqwpQcvJAKzf+xHsjJS
zSIOqT6QSfE5O6hA3fFPuchm0tr4BRtsoztihpkkaCBbsoj4Dx/0NKtOWsAWwTWJjhTsxM6yxkCd
JS2569mojt6oznrvPeSl/tvqmNODafFfM7AcJ++KvUagA+ViRB5nQ29hxRQx+3AY5JAR1TEtityX
xOUcDIg9IqPI3qVkfbH+Hc2tGxu8aMakPTN6WuG+kSu7sDI0AuWiOUibE/MzgqIqprkDnio+e5Tf
TEYsGbNZm3GK5wU5nk1BPUrPfm2auWbb42wC3TP8mTZ6r42m49dO8wI092/ddeQMRNZ41pYvntD8
qiLstw5nWhHKe3KnpxB3HxG9ruHs4yyuif40771ZnimXQZJO9DNDXnF9drW4zoaYL036bnn5lmSw
xB/19ImdwYhUZpoe1NAyJ0gaa1c2XrtNTGnCctj3SSEuoVGdgjBo9uOSDVQnBONU1vTXyjT5ONu1
+6iV5Fsbw4heRxuvHVbewyDjaMWOyyJwWnd3DDIOeToYB1np65Hh5tG8h/qsn+2s25ZW9yF6Bk+F
C/m8+uUgL/zabRYs3viZuKzWk8r8sZ2XiDAeiBDEJM7uIWnfo6Fz2Fa4YFkbChIVG9tsAobh9MCt
Ot1b4o4KZIm0x6OOrEIWHhNxrvC6aq4c5yQtFuMB/IOfOtQnc/DtQjo/VBAqgOvg0soNfa2LumGs
T78N8unVtN50G9GE6NmkdY4vWuwGFiO82EE+3sFUclBAzOlIz6oQRGmMOZRt0VmRuHzA6j+tmUEy
31ABCP4ZZ1WJ3pDgkXWg1flpsLAf1xagSqtIAuabNDhESjDYheK3rUVpIRVIrpxdwybOWXcH2tkD
6Hj8J0amGEFlVfjD9QyO9hDhzTArovTy5pn1Z7CdLAAYdkj7Z+LDbN3gXjm4kvCDOJiwN5NDHalF
EY772E5u7Tc5RIzSxSVD7sLQdu1KOe40bR4PtVO+uoyUdoNAoWlCNrMQf/NqLJc0hXsxo6SEHsqz
BeHzXIj8pW+tJ5HE7YM19CcTqjNn/x/RQCLRYUIF1HVkSp8BMy07D4a56bLjTkvN4IFZ86pCjnRj
SM0/HLPaFpx8vM56ByxA6p1LhgrHnoIF2TNLN2HOjJM2eAYU8u0eQSKKaLQ4CdF3vM8T86UGJvqW
Z6DHOUjkkFv8KOR9cE5IJ0DKYsVc70Y/kAfe7brK6Q92Fj5lg+LyMnLm/ySBbj0qxYBWB7JEyQYf
yiJpG+McjX9l/1F0Bp1xkrcXL/wNS+zg2OKo9CKd6DKR+oTLLXobMLUe9efSZE68Zej6JSuEybPr
TeM+RnlG7HMRvQAjpreteFyXP8YRqTdlg/MyZT9mBr+xyO2NM/jc7gbKnMSvBgdv62yO4MKbn2Fh
h1aCvARpafoaea+2a3Librqd28YolYwZJmMMOBmCr7EdJLtGstUJjbRm8AkNwd/UVKeEoLeZDLAA
L8PaSu51XBMiKkPMnPTOhH/x5o8TqTPQaaQ/NP2dGCD053KKCMSu/kCfQXtZtvZG9/AEszPbDBUo
rVR25SaZw98ep0PGQORo6cZWOGRqh16lLo16hvPKNEhQu+Sd/aA7TrYddLRBcEcpnB30F277EgSo
Uim++pXel7u0JgwvH7g23J/elJBIrCjmtPuuUq3ZJjXCCzYd9N6xZ5z1ORxgOcSLqPStzjv3n0PA
LRKdDmDpZxkWR8kWLHbp68dyQFMTz9M9Lme4GS4jZcQXwyoXiJ5SdPFNBdCFo3g1mgz7chK+TGN+
C3qiuD2mBPRvH1pEFFYb/jZOqM6aRpo16NdhY+n9QcT9V2s45PHAHN5PT6IkNbhzymEdtYx73Yzt
ok0DHrJ7Au1bHruhZ1naAF/m4f2jC6DkLsGo6yB4rNsaTAh5ygwieLu9PtDY63X5NXDb8xClzd61
609dNNiKKsJyRTfz5E/l3YLkiOLf5AXqG+MqEetZ9jc6hNfYy9RHacYXMlrsXxloB898JounuY1N
IO8M7r4GDqpziGtgHLJHqYE6y8L8KNKgYwc5pM9RPdw6XAAb2YGCHJtR7pmKEYOEOhxg270b4+mx
tamBihdXpdPdCdg6eOxu1yqxn2SsynMBtYdxSvllkQRGzMVIwCH4fd79Ztmgu+2A9JFWEN6dzWKY
55K3hLGdl2OGMB1NZ3LkGHuhstcUtAZxQ5q9szwZrYWaUV4avCT/2AX/V+SG3W95/cx/m/+JY/h3
GsN//J8DN1hYF/8/xsnf35/u/zVO8t//l3HS+Zdr2rbE4uhatiR55t+dkxZQM7ZkthTCWVh2/+2c
dP6FLRKaA6e57ggwC//tmzT/5XrScnXdwGjlmML93/kmzf/B08M3aZiOrdtUKojEPWNBg/0bass1
jFa0UYOPJnWsdfqaRM2nky9RQcTjwQojiIMLjxm7Xqafi4ZyTJmni5GFB1cs14StjpBNGVTcF8N4
bFa+0OazRt4by3gUmc6vKyFkm4uBpWJMN95KktKGVr66NObYFLi0WdIr+T0X7qEs5RXxWB4N1zzG
0tPVF7Jm1ljiHnvALA2xg8ZgMfS3nuz51hWnjoN2FuoMJuYeDe6+HBoOaqs69tV0DuFPYz9hsSyD
VW1+oHzcgcNAT5CZ7/XYooR/hFKxK+Pgsx6aq1INGIYAhUVDRdZsSuwzoYzrlek+9EvkH0PnlCV8
6/3IB9HFfoh0teTX1wMSk5/60ntqwUfkE744mFISNLhdh1eE/qsW7o3bl6+zD2aTLYhEVIlMicuh
bkwMGMmhm4rN0MewHYINyZ37oBm3joP2hBlBmOW3mi1eER7JJnks2vShZ3bTFI6fxMOX2ev3qAF1
46WH+tVg00ulRg5XkBPfFnSM9cyz29dbd6oeJ89SHHv5TSWTnxZMSEXWXiMwE2Gy6XJy3qw022RM
eMuU3CNyAvn4fggY/+US0txz2mcxmjHDXFeUwGk2sxmhCgqsu8w+4Ko+Vwi+Swoj6iWERXa3KRPC
ZF2uBt2CAp3Za4vxme1ljyDW8NThSUKad4HyygCS2DZzkD+lLbdaHr+Y/BYzNqAQlx/NSZe8BdZ8
dlyMP73LWJEULJQZseru7ZI2rkVr2TVfJS0FEXG0dugVG0/Tt97ssWvJlm3gsY/qm4qyg0m26ET2
lpzfYju42g0+qRJLnfcgVcX0TwHctrY2iUxg8I86M9gJWwMq5FNifio739UZJKbuk5nkn2QEWi16
3DIGwUgmbWqM9KtmR4nCbxeX9jFKnmySDOmL1+QenHQzvEpDP5c68lg2S5ve8ufexmSP+HEmjgN5
aEsWs/3MmGJViuDeL7h1RdAiWa+ED1CC1ztrjLkop+epPkcBfhoQQmwX2Q+hGWtnck6r8OSUX8yw
ACvNpHNJvHpa8hCZL17jvljZdAT4v2DU8qdIdC8NqvohPtXhXuU1QrbcOXhxgfkReU2K4oH5WZKp
z8imuZXNTVIsNNM3mZY/diwB0c5UfFh86yZ4zx3oFWAd3XsiNX+o1QHQBnYogQpnsnEfmKF6Gekg
1l1gHrwOZfz0Urbx1pT92WzaYNXwzup2BmytORqtfGjs8TFIC4ZrIa0QW5NG2e9lXu/dITxoMtwL
A6BMG/8R1WuDl0s5yTbP21fQtRF6l3GXVBT3+qsza+w0H1Ih19rMqln7jUjogGZ6KdmfdwmwMoKh
h2TvZtGTZwhG7mTLaWb4pXfzR7uo6J3wN3Low6hNSJxjc6Ti/mIHzkvr1APa8yPjyQilrWdsVEqi
5dT9gAF+rFW4p6f/LsDjgnNQdIY6jlii0jxTfZLohfWqdq5WWX3XyaGSzkmHqA+/DsJ30u6nJWqq
7+yPGeBE3NKTmzpUXhOaTDJ1e5FHd5T26H6zkzcQPg2R5LkNimNd/5hBehBpc9EtiFD6kbHhW5Om
j17dPMkBC2she1gXgCjS0rdGSBkZdNgSj0BaPadJ9TJBq1kE52ZCKucAZ0ZFT6k58uBibgBZhihm
r8ytlfefFntllBXYW02kmfGjCTXa7CfIXUz9guhslhksiGrlYhYfGf2MeBE2SLZM0iUdBxe1ocyf
wuUxSLHD0L0sQQeEsfqwzFHMo+XHYuZRE9ZfRfjj9dBUEEM0PAjTvRjuLTiaoB+3pO4ifZ59RCCn
2iiOOsJzh1NJiOhxwNa7ymvSShL9lBJosGIcixDCgSFmT6i53nXXXhfJn56TjcSMdYQMawJ3q2C+
5DUNE226AqM2zChpUek5dnVuR/1DJNMCBLTfpdTOdRtgmFLHsRXPZN13u4TCGcTJV+VMf1N2CU3J
xTAzFVj3g9jJIJk2hAIcZLTsySNnXY3ERUH9m5ruInICZKPyLSfWAArefuBk89iuoE3vWKDXk7GL
sG4aC50I2JqJvjvM42uYcUTPZLgGcFHkqD5Mt/yrVdlvKPN3UsN+AyT6Q4rvuk3rZ31qIJlF2R9D
VUfm00FvPgVxVq8ypCiWwtNZImFqo/azDOsvT7gkC4f93ooZIMa8xpUbQwGKmA8WH2SxrAVubL0l
pCzRdkPOD+xFL4MkM0CEvNDmk3L1S1A1fztcg66eY++9pwhVVxGbgFUd0MXqrNF0LbnEE7VBHX13
DXCdTNFlTl/58FG1xB2RiG6FeHvo2YYg2tYjzrOmTu6ps4y0itcBhT9NVO8guazVsUweZjxNKN3G
ld5onywyPARpUTYf5iDYDUX6HBrY5Ofmu1jkrKENh9rVzn1JjBJ5R4L+m+EPcKZKHW0ZogBXeznO
GC/AsuR6tq3q6anGo4MKHw+T+ERieBYWoHiRXjUwTatUI78lM04w/08TLiDY65jI4w3udZ/D1Pal
aaI+NL5Mx8BIWdtMBrFN2Ozu25rVYNNKCf7J2f8ne2eyHDmSZdlfaek9QjAPi97QYCPNaJxJ5wZC
0ulQQDFDMX59H43M7srqkmqR2tcmJCQiI50DTPH03XPv9empTJ1UxI3Pinuh/HtqvacM4DEkpbXy
6mcKjq+d6RxGu7wmQYcbqAzOoCnx2LHZWyFo3AROT9E1Hj7EhLL/pEZ4qsYHwsNnO8DrwXak7W79
suP5TegtzAoKpwz2l9IsnvVBHkxPZA9gFfBskt9JOc3FT5j2RxT1OJjAMKbHOkleWQTHZjLeWbDm
quUxzt0anqq2LxY6WlRG59wufxlDg8XGeXbk8CEiCdxcIRrrY1IY2QuXmg2mAfxjMfMscwQWT4Ql
CoE3VfSCNIwg2G/mItuYESEIP37Y7DOq3Vz1YwG8u2QbLZ8BhrBl7XhzFaAjCX41c72yDLi6DY1U
IjkgCPLdVPnr7KU7odGbZj2S/1dEL+0iSbYKaQezbzsu48OY8JQb+4iHqWxRiflhrPK59e27ocxf
XLxuq2ffGrZ6aHiR9HSLEhh8wTl6yk5L+mSo/dBmB9ePHlvwTaPoiQFcUi7g9GLV96hlv1xaTLdR
ku58RqmgK6+mI371KdvHUPwWqu+PUd5sQ90u5IbGFog0MkqTg6b+apCgUNCIi6rQxXgNeyVSYtLv
Qb7oMWw++GgEnXwJHO+r7GcgTy7oBjd+ktueUQcJGfVbvGUlRgq+LN6ihYkQYpzY6r9EDVHuyp8f
iR49CUkoqkOLSoJpY+sgyFQWs+vqLAPuXuJzIXcJQNhVJb0DQdMe8NBAkawccuiIhX9X8gs/2jN+
UoCzYGWdU2leRzjYiHoneXOTdeNaRNnStslCIn0uUDI6IGAzqR8JuechqJ19UhB6QpJWsWKBq6ix
TuP5HzEwfrMFeMOAzFprQC9r5/w7qZIvItVP0sJzl/XGaSrG9ZaYrE0ejvgZNuCrM1Vf7dNQEFPa
w9gS0UpNBJHvlWfr6PeN02Rw5QZxoXYwbC2bnTXiW4WUk9xbBxGELzVeo7ikfSeUww/pDBs0qHZe
Lizw+djDL9gRoWfpw4KJkS5P0lL/tLxuaIggpTPa9it7kqYNjh5nzo0/2d/eMulAuK7a1Db4Ujvv
LdGzmCJFUshb9R4M1SNL4lNReo8ZM6/diecgzM8eLjaxYlkMvkesikHyYgxEOU+orHNvHKUNossL
jWRSl5KCOU3YUpEbp1Ym01DeNEQolzZskZyA37UNR7HOd8b3xCE6gWuWcevwP2Gi21K8TB8dpEjb
MJTCe5iqPagS5383qpPRkE1l4iwE8GMoX05VhssJ3bgElA9YUtLtTfiWsU/YKquZpWv0biljN0bf
7DjOct6urc/7KFSvEj+4MWPBE4RSmduV6g4j4GUmyHLry/RF0GG7YoNe6IAmAJfHcC0ebH8Frh0y
TCLj+yBwEtS49EL5Sz6kol50lvRDM4Lf5Vb+TKWZ9u1O+YYf4XPQBRiZXH+X2TzLfRyp4dR2FQMK
HtSTZ32tlXcAGg/28+xRPPVqr/Uxz+kRJ7jskUBvxnxQDi65Ng0Nrmmw7D8IziNPBSccesGabXz1
UqT2UUXi6MonBfJEiApy/thvuxl/la43duQ1RI4Zy2Zf5DBwJC3zuPam2gmEL2zZWBj99KEo12OP
p4M90NHUYb4c1sGWd5lCuwJC3K+Bded2rz0Gguhn8fgAsJD+M435CZTiNuGBW20BL0YgqXtux0vd
k3bKSWgnOj9CbE3vrSv4pTHODqxtIzgBzyEcjCN6xO64sLH1lmozjc+gxoH/VQTmKWATKIb0iX7O
jWFWG3dYDo3FcFCMu2D0Yup+FnbijaC5w6MGxiI5RS53xHQ8Us32lPAdDCxWXSnj0L4NeKhWRgtP
vXKJxnBJ5U/2m6TLfRI0tC+ho87i7HsYgNPCGrEue7cMBoQEtgxgVsZxPMYd18/KGPb8W/k7C2aF
qzKNhfxik+dUo3OjRuOBAg28uuux8UzJrJ8QBghSO1W/A0/xaphuy9a/zo7zUTbRdZrLU6Cq59Ij
iGq1UZbr9pfVB2eqWKiDI1wHWYRccHZ2Pl0UNytWJ36FlEBjO92JdTzTLR6PY7IPPeeevaKLV8O5
mrh1zaFO4mD93eCz9NvgmT0Rrn4z+wDHOPbZREkI9Jg9Pw6zW9yWo/qCHuDXXRbzjRIpL4MiBHyz
YhOx1x+wXikHLpv+RsNislXud663saI5Fm733BEr6HorJbodpuulfRsb85ef0Umt3NhiQR1RUBsa
ziHrMy6wBPtG656KtkNduE++NR/V/VJGKwnJ6gpKc2sVDLXzvFGjei/ZdlDCx6nT8Ic6Xmx3zi8C
qQ72Os43rZnFQJCPbakYJbpLITiEslk91NVKpkWtbpMIb5J2zit3AzFyr4hivsHMfh8wECDkJgIt
SL5Pwn4mKpORx/DLPYW6dG7oRE7Sb4CET+wH3Djsk5dodPfNPNHIauaQD0z96rTOmDj8kNaOrqyX
G0rv78fQDw4ZrPd5IBtFYCPCIHB1SD+ZC+INKtJsAKuqvDiZUYGXz73t6/zLnoKnhVmDSlv6qiLi
Zrj4Z0V5cQcUsAAfkxeW9+Yebp1ZenXugnXAQoDCVUU/0pI7dy2anSzlnq62l7T+7ZNx6kT4dMEE
BR1CXth8WD3NPXCG+Mn2PhHAPYgZ4yMJpMtvKJyYtm/U6nOnPg0yziffeIw6pVOjXvM15DlmGyZI
qwDuUZvKsb5ySZwUiMuGdz+Sgx93gt3d7H33s+rgF0jCsMvhmRI2rqL2cXA4IUzXukjT+ISkaxhG
VAd4+WALtGlnK5R76WkQtcRr0y0xAjhx6O8KMYE0Y+DfLCFBm1wAsa+ncx6JHeP/1gdID4v3Jvlo
zLdaYkGRWfU0S1s38MR1RDueXVJr7pqMnibyI6e1txuTU+gIdG5aZ/h/pH/GHV4I1JRbbwRm9bgA
th7SsQd4WOCb6Vu0+x5uzvZPCEVZLLlOmFZ9JDT23emja5e8GUw4XMaNFymmaJdRC1ckyR+0QjYW
xgCwTEwe+zu5Pjq2+A7N4Sds8LC1uQtpk0vkOs4tCgM3RoBtpyaoZWmW5GYV6x/ZpSz6nPPQ3HMu
EzJzTwFubLQG8UpkFPRcp9murqETy4nArKC9HzJfJ09/sr/dWnx7lPakTLPBC7L5V1H3G8e+ccrs
JIlvraTuK7iqQcTDKC7SC5/dvLgrYelIPvudZ1x+Q6YahHWsMzkqNXmbNLRS0ZXkHuvJVh2IYSTT
SZyylruSgolbPVT17o1f8cVg+1DQaZDRrr3I+paZLsQ1hzNgT4bGLiGL3UbQUvjQB59WdO8C1kiH
GJjkegFeZIxo40UwW2bfkvM/Fx0NoSTLR+Cs3DB1kisQkmk9sa3B2se54aZY+yZiyaIZXedxRpRT
JOlHK69CSX5KwVID1BFvW1OdyxzFrLyWdG/ahftjVzMwBbMvzCy2KykvCTtle5lPTs+yt0k51yke
3ZThuqtn50f39ixTPIfvoUz2a65TGexjwB8pSaKYyJ/h5vGk1HHCdk0OM4NLv+1TdZB3GZVEcit8
KsyLq5INROykLdDAxfmx7p2DyazYGpuGwBOjwcv+Mk4O+T3ldsgjxpXtSFNvj62wO0bBDnVpXGEV
1YZeGkb+hgK5Q5Zh+1mTWM2UzfX2piHUd8rym2HoNxZrNAOqqhcIm6DtA4XTM66wyu63k2tgJRj2
a7exUi/GPBr3ehJhceU0T1Y97EeXZlRcquZ+NKstds+WjQRvtL2TwQcWJGOQlIHbAkLnhRATHsiD
lxi3qelvrHnB/9jvunLaL+b9bD4M/LG4cunjI00Y6CAhIM4z+d3NBJt9JbQf5BV01xRem/E2CYlQ
7HcL9aqIbSorj4WP12fNyktLitrc2y+iIPO5ai9M5ysmhmYkgGGE9Adj4idAs/EcV1LuC0A/m3D1
MJrJaoRrd/70tLka2XNPfmtaBVuuGHGF9SAVL1TUPEXkVRg1p0X3ODlE1wXEEHGYlCI6FPK9pfAp
aLjyqR10pZuRLvTlrneGemkHeWHVBahyD8qwbwlzVP76DNoJNTbdTMB0JnZel5NZHuwxoyyj+FWF
9cmeP8pu8fdWKgkSZO9dFeT8d+6lrtjprNXz3CEIBs49qYt3iXTOyZTESWfMSK7UZvimY59SXF+W
TapM3fa/LD+7c1vTjueB46hZ5Lcb8MpPmxpIZ+Vhr9JnMLtNy6qrYxjD2XdH6WGyTYe0OfVUed0Y
CEANeG0gklcauT5HgRmiXCJoAFLrSyKhWG5y2UvK78nPuPv4DN/4WMHclsNYonu20eKfuaYTwpLc
uL7a0YoLrY6JAdVoXaw4bwj/9tbHqk4QphN3O3/ThYcNZyS97AOEjBiZctdwfKRKEWLW7+bxl6Eu
ISnDTSj31EdvJVKJExwc9VYLf7c2J6JWkHhHn6zsjE1BSGDLBoWcg/ziq8fwI/PeGSOOgpvQ2OOj
zxpNLeTsFBC4jHS/rnVss1nKiwczLfeR1cbaXko4h2zouGpo40MlG61gZ07LEfCWrWZ5rVJwMLsg
9WI7oU95EAEyxBCaJznhaXqTGIjlpnRAsjqjveCBUOd8NIixM5zX0O8fx2niktFZpPNoA3qAWUWn
lTKyT1SAol8RoMscySNuadHW0fItrlKujlrSLbS466DyBlrudbXwm2gJuNNiMPMV8XetacVJi+Eq
0qKx0vKxr4Vkas3XQ5jfeyjMnpaaazTnUIvPPSp0ouVocowRprVEXb8MWrAetXQNz/s8oWUDCKbx
ouXtUAvdo5a8M7TvRYvgjpbDS3TxUAvkMKHFg3DwAyCdk+r1tfwtpmtZPXGeQlR2rwy8nwbdPdcC
fIASL1DkQzcWWqAHkUr5iSHaD6j3jpbxOy3oW1raByf5nLXYb6D6R3/L/xoEwE1Fe6lNAkKnMQEj
ecCqwrGoAQIMlR+lRgpGDReEGjOgaI/Ciu4SaQCBunYyMzWU4Gg8YX1cNKwwaGzBgV/w4BiYpLXN
GPCS0pruPMDBIIDuPeiHBAqCbYRO2bTfBprpmPX7uNPIBAATylxR3lTQFJnGKpQGLHCzYGnpp2fw
fSJ/jhHmsV1GSqJGMwIYjUjDGi3oVqfxjRKOAwryZGmwg+ZEUiTTk7xIjX20GgBZx2/XjjDi9KTj
r+p3EhKNaeYEN1bVPlWYrBLFvC7FS6bxkkCDJkBkBd4J3tX25FyHDkppWrApqe5JaFDF0cgKGcGA
lDI75UlKlmP023QaBrGmBHSRXRab/vhYupXHmhIcxoeLERqQsTUqM8PMEC4R7BaN0SgN1LgarUk0
ZAOzyGOYP1OCSeZr65DuSi6I71q3nVlf+PksHCeptakHEvFrDfLYGumZNNwTacwn59etymOv8Z9Q
g0CtRoJmDQcNUEKWxoVaDQ7lEESzRomCacfW0Yux3fwkGjayNHbkeJeS62yvcaReg0kBhFKmUSUV
PqwaXQphmJK/YSaNNaFKRZtco06zppcaFpe7Cg6K1CWTtTxiRwL7o1GpWkNTxGIsGqIS6zmDqbI1
XFX683jTdBwk+UImmUawSg1j+VBZtljGY1PtG7MPePYAt2yNcC2wXK1mumC7dA1P1BlD3PMcb1fG
ZkODYI3KbyuNhrmqb28Gl1GFo5eb4GdKZeJm0kBZo9EyE8Zs9pcGUxcRWVkQJMwH38bKBblciRlw
NuZCMFqIK45vD+M7RRB0o8iQLQrDLe0dR/biX1FbfnR+Qiakui17p7/mrf3YDXpnSpZdLQgQz3NS
g2pfbcuIpZWjobqOZK16KStilSF5l6nEUdHNR+Jl5z2M8kZ49I2HjnWBCvU+PAI77jtKJtj1rusu
qmKcEhosBfQbIP5Wjf6RoLLHvsLNSmOBHXxgoEHBRCODi4YHByhCR+OEDYo19kGL3daZeJBh45Y8
8OMs7rIxcu4XyyCAs9EV2/ztDR7+iBIKuo8n9kokj4nytiUuvZgm8j56dwfA3G8mDUBKjULWGors
NR6ZEnTWsxzDt8Lbc1jhA5yV7BONVdoasHTUU8D34WjwEmAEVfiNInYSKCEzLY1omhrWDDS2qQ+B
SIOcZvJd/A12Qnj6GvXMYD59IM1xNmMjA4lXWNFjI8dmE9CUM2pkNNDwaKkxUkcDpW1XbCHCdRNq
47PZf6vMY8OP9mpFJKNE6kXCpkoNqdqd+dnmEwJMktU7cmlkxKJmWJxtA+HqQ7qybzPP7vOiAdgQ
Etbmln0MiYMTbh8CD67udjJokhl634BrnChg6PEojg0ZBJq2TZc1eFDJ+GeJMBaoqEtv7NbmwgGh
O2lUt6kOUqO7jYZ4A43z9hrsXTXim/wN+0L95hr/9eCAlXw3NRY8aEB41qgwu1OP732gSgeOmOLl
5xYCD9uKd1DrCqqodEVXPs07fxon9HPge4/EsE7jyo3+i+/L+Tw645/G718SjTSPppEdysi2dssM
+cdz8SjFchdW5KcmVknbqDlDpWpQutPIdEcIoEaoCw1T05xAB5wGrE2NWvsaupYav5Zw2I0GsiON
ZmM4cba9ObNY1uC2AcHNxY72AJjuQcPdgca8Gw18c4XZDiFnWjSwTRbZgLhiB3eLhX6ZUMs2ux50
wzj/4B2/irA553ONkNVVYOYdFtekLetzONPzRWsIulQW1rdTeR00qE6UXL6FygP+0Rh7Ac9OacQC
HPFB/4C6rY3yc86OoVqpP9covDs+JJDxjUbkMeA2e6Gx+VAD9EN1bjVQzw1uX0HYL3+j9jD3robv
0xkMf9BA/miC5hcw+quG9XPr09fwvoTi52G5pWwp3Prw/b4G/XOQTrx+FS43KqCZv8khUgQ6eU0i
9wnoNouh6+KlV1+bCNq/7QTaWGBpiwFlscG2ZRu0tTLm32rgpROJZ6mtCYk2KQhtV5DauDBqC4PU
Zgauw4QC4W+ItNHBwvHQ4nzIo4h3lVPrQ3DdTEvJ5jukt0VO6GOlVzj4vFlxhTmHS+aSTi9zkBhT
jSxx5zfsLxwT+XmCGduODWFPTZuTjFzxD1fO+WVjNaG9LbyMWAiVYutgnCdhIw8ubhPtJpWCANtP
ozaDSG0L4XzsTlSLLwauqLGE3tcbjpkYy2UMh6fC8c8yxDntNerVmj9El3kP5vQWCfIIw77DIUrq
bllQPB+JaV9QTMXVGRuLjZ/F0MYWpsxNi9PF05YXvm9O2gEbTDhERBwbKo8Lmlf2yuqgiCNy8SJz
xSsyzjBRhs+joIqtaEldNbTlZtHmG9rVSPPtzwLA6wYsxd0HIddyRNiXJXQv+cqnqNBxxiRBPJOm
oknYYj1ZqfrVlQner5HZpYTrYE/eHN2xZpdYEEdeYJMmjXgLORM9WPir9QSGfbTGam7NmfvRwn1h
jwxfMOrdcdBL3m7E+NaTdXY6+JKxadnR53jXhuWXhaPJsYK3Wlucqm65DrpMi1iZF5VN7x7OfBJd
kKGdhp917rOPmrVtKtAGqkpbqWY8VQ3eqkqbrMgHiFtP8HrvqxxO3SaPzOOQVeMuJDwTcA3VyKfF
UTxaWUCds4b2eLhhdiGm/QLDG8a9IeUvBStdlVN+u3gt7voMWpdLU1y75LuMufU+srI/eonFf5N8
zxUhmgVBUnJ4K4T1hzhQaxmCjVcXhAX55eO6yIxtCkuleRm5L/DKR1EnRppWsSEwb4uCCA5e7he2
BakM3llyAwqNZAMlTl1fJgx7JY5MjN+C2K+a4uS12A3cZ1i3WY8kK4IBZHzVDZQYMZq8U4URrfGC
Kg2DVPm3DPviVppPvmiaO9/tl4tob5eW+1WY2jin59p+EAt/4Vjgzic/o6pvb1sztF/w0d1FVsIp
TDYAoJOdXCeLVW5H9u8nEUZ80IVBtPuoKxJamRz4GoN9XRG15Xi6lXppEvCY0qapwU7iIkU4iopA
nImo/+ff/ds/44I0384AKPzAzgGSNr/I/uAsOLU4FLmOyaBdbmeLd4VJPDfLOB781J52ozMtWz+b
raMFiWP08FXmaF783q02ZtZZhALH5Ty728G1ujP5IZ9Vp/sHsTEcIWRMVISLMvP80USI7snRM7A5
MgiTYOy03nzs/Yz26Br+zLMacgLIZVbhSzRToroyX5c9bjWS4TBqxbQzkdoiyYNIRuoZrNp6WfOl
ZXMdfOg7/t7NQCD9lAzmtE/5wtbNgvvpUoYds/YwLhfMqAq/63pq2tk6Ucd5cYWaT6bV4vgJHzpn
ju6GqWrJTOfi4EZZc7L8eRvZ+fDQ+OO5zyp0TxNVm8gmDB82ISlJss5n2keuKVKTEVqXUTrGZVTm
Te0xWqCI7Tvdsd6N7XEsUcfXuqKI3gr9fUrAKTuNcAWIc90w3TXleFw7Fft2DazB6vWmgVy5SXta
PP2aaJs2JImhdDyC0ch7POVuR/isZcehxzdLashIUSlbdSNLwq1hL0RfJVLtDIkP0vECl6TN6tCG
xYc0mKjF0vkHe6H+ajqvWeLezmUeobME50aZh7lOcryHR4cmdx0Z9mkPv+2oMNjbmhN7mJZRWyQP
cq29HaO9IE9Hx9+IyUMWb14N00wBJUFy6zCx9pIh4mYc2/YhYTfBuPmKb3I6dqJ7nWlzO/S6N8zv
55bVy/AR9kwDqcBv2R/Mtg9ey8KsLoPJpzgaWE5XafZYzQ9tlZLknafG2SbcpUF+Qk/wHl2Sw+Ka
XHhdWDWw9irZqLHMJo6V1FsmzHy9eNi6/BJycij8B89aqUwuwBCMsaC/IGne1yn7wdwe1xb3YpsE
B4zA3Cs759uhDPqmnbI3i9ou1zG+jN5/ndj54SuSl0Ua35Hh3K9RIw8CJp7B3HtymXfMcNp65EKg
bqGmsZXZRO1kIWcaf1qltEubXijZdzfM/4VMeMgVZsOxBW61F2IHfd/ZGhy5GyM2s2I4oXTSDO+W
mGMFb9f0ENVztotW0FeRpp+p2+7cyAG/70oiSWVAEq7pP0dFc6ZnHCcdODKOEA7M3mASbhRAMSBK
tlJLtbw3ZbdZQa7G3jkydeep08HxV+7WZXmPlQ6VM6P2va76T2+042Too7isABArqEza2yc8fp2W
d7itVElDyym/hs4NVvxtKPCtO+9GUicdetqgM4KHXMyPUNrTxgTqbkAblu46w+Q6+hfjrxsqAW4m
O0Dm4t3bVom2SL8mhXnt2HP3+XC/uIKd7loLiLjynTvyd+/QZGHP01vak8LfrPVvkU8ByiVXD1Fd
rWwwr7SEzWGc+1AFOY3JJHCFJFc4PbjRDderhWCHDliMFk9Wl9OOQW6mUY7ua98iVaJtKCYIjR1d
E7z/7dG6IQMp3Anffw2TDIvEgGdSLGxYxtXdYBzb1myWiM+nDow393Uqp/ApUrgv8XbvDQsPcm5d
gyJicVXSYDIh+41cf/xKYulI53s3jdC1rPwU+PJYye4XvyZq41tQJ2J2tkvmUYPlTYe2qJ4qR+eA
Z1G/BQOHrenmYdN1E2ZGAVExa5WtGskrzPSWjGVV2AXkbuvk7zqia1uIQ1eRRU1sYUvsqb23Jzy5
jd0Q5eBxDAujPnkDgG7boWvQoQsFRqdaMQgCpLh8x052X2XexEbUeu15Au2BOL/exZKf1LTwmnDE
gyx+OtlSydt7656QPto/TULW8i+TAq9tKuTHyNePOJFvoRMI5zeyawpjWRsESMRh0LPfHotjGBbW
PrRJjE1bSSpj1xyapGbvFzYXEkU1o25vzMqeY3ESGcp/0U4g0ARI8hnzr9XE91Mh9t/YFZcg4J4p
FoUK9s2UPkbu3QKa+hg45GFzRzrzzU031tCJbdCM9UXSdUGEGqZQh+E3zOWOtQsPwpK0d6BRAHX5
eczN4H5akXWIqvAww5Xou9hUraaZj5VhcksMWo88m3Frr9J/4kNxM4dGhD8+4BGsYPOMiDQ9RGZp
RHuDUztYu3DvDg6wJ9/MtTcAsJc30oYayihImyEfRewoe9PGcPK5MrM9Oq693FMX6HaFPHcowpKX
1W+PVVMf9v5mHegpl++qCq6EbnC0ty+KNI98JRLiV2MwTiOvJYuxcYhO7ajsZTziLDXIwGcX3AZE
tEaSMJzPLvkkEV6sVM32YRxy/zeiP0kBWDVvg2gkTWllvD3J0o8VzSQTvw8n+JN0j6FDF079Q7zD
jSzxSyWk9vIL44cRRvVxjuia6ftTn+Y7Ubq3PqEP4ShPpTWQ1JRtWtEfH4aa938R7Hq+8TFBQakh
RXfgBT5kdrE8q9rdmP6lDJxtBOFPyPDVhfvIftluu/W4XUIZ0YdifwQ2liVNeUsuSW7z0qcwHblx
F3rmPUHQryn9F4AJJOhW3re1sE1U8stwulMaju8+FMHKNj4fxe8qH4i7ux9VfU0p38xm87gC85ay
fvIj9qte9zN2h7J7lcW3WZ+Jx6WS+7Ubb8eGWOrIeW0Cv8VMjF5UpfcWhvdIoINjla6gT8iqL3Kw
Z4hkypb78K0e0oMckh0MBP188mwuMl4kaY8tBcZgNk4sBmqnR90u8x4AwvQSXoZO846SpSj8mbL2
Pi0GLl2UJJvWwcn6E3uAE56bixJInsa+nOqLNlG4aBkZIQ58XnB2R1gboI7IK4JLuOsZR+f8oerf
q+BrNdXWJrGTJCmS6TM7uRGsDC0/eZIdC2BFJ2MYpke2kfd90Zxcl7yHp2Jm6G89LVp7bAzppjBV
dhgWtV8pe9uYuf+hQnXL2WOfptK4qwT+kCRkiBiMUsNfhzmCtupXDKwhGaI2+kVrGqATfvjbKWx+
cG7MhY9oyLOJEK2QMlfy1x3nqmzry285MpaIMg8kXt8Zb5vOJDuy/EwAvw317jFCNUxutrj4LrkA
DTUOmdZMyh0WcMI0SaH2d2S17Arf/ZgrQGe7xw3LlmNBTo4Hs3pPjeJzqpZ7ZzI3kx5LuCrbffFl
DPkpXIpz3keH0uKDNcK8Zv7DyISaksht92LeRBkAUuYeJiMIEUo5cdACb8GHBoZ1jOpAQ9g+QAJI
FecVkUYPqm1wrK5Q2IpmiM6bjnQWbeswPRGvssd3eGVLuyugwLxyue8T8WFGy0sYDAT3wS9Nnr2Z
u+4iSNHuQ8Y9mz0YOQYHUkVRCtNjM7WbxjXejKj/Y5UAow4RVJLtJ7Ckplu69hC17taHwLKznvSe
fOt7BtwqGod0D33PGTOMakOk3W3dGcdqrHDQcr/FmmDUL6V/Yn97q4gHKof0WHkZwzCS7SDVfcYE
XI7Bq1Mx50bUyXck5avOfZfLd06hFjEMR89GXiTTIbGek266NV3A3MX4JeeSpWBA7kH6yB30nWYA
8uNINtubIj+DO25KGiLpfKBn2iCoCdg1JLd0Ic3BqzYy90+uwxQ5qvHO5O24Ccm9b+pPNaMaqGbR
b3JrE/bZ+7+4+O7rYknr6n9UQ3lfQxP0/+t/Wu5/aBV0oaeoFPRCx8E+ov/9v7jj6iK3Fx33EaNK
zYcif0mJzorbBFirNh6lzMjk4ZfP6jei3LIUw8VpAnqCIp54c8niv7+c/7ZXWu7/txf7nP18C/VT
9eon+/fd2Pq/+4fNMvoLM6SFN9Iz/cAi9Qoj4z8KKqO/3CCgFpKGyICgINvhl/hPm6Ub/GXDNrum
G/mh7VuB/X+NlvwrbuChF/qEZqJ/ucF/xWgZYfL8l2LsgNZMvEdmyNPEn4OfS9sw/+VB4k4V+WZH
2HOjP9CDv/TExzo716aPpK4extDls5+oYbc0Tg/unsalV4LreuQIKbfFzj/XaOYEba5b6k8iTk32
5hPspdkE0dFpYlJaiHjLrZYzasG4U7Mbl1Qg2Sr9yorqwDZ4S64LSzuohZQ0edorPFJ/JZYAButc
yfMI+mFgYj2kERWFc+afqrJ8m/+usNYZ0t06n0gAwZ/mTRejrcxbRKTgADxSFX2/Y0+t1z+2fCDK
EcoQD5Ch3HBXjWP4mJb1H4SAnWWtrMPG/t6t8JXMJRfBfjXI0wH2PQ70NbSF+ewFKnvEn3VscmRS
P0BRl17Fx77uY0dOe0ZR97q0NL0I6desKOb76GQYZJNzaWbJYrFidBz6gWuDnq1oALVLSD64MXLy
hhrj4BnMANU80ydhULk5W5v//qAux98ckB6fkP/cB82c/7seP/+dE1r/F//4iDomPfROQLQBzfWh
xcfr/3xEbf8v3wqxSPsBOASAxL91yLrhX3xoaW71bM9yfTfk0/tPL7Tr/eXqj21E57ylP1P/pQ5Z
i68l+n8+pR7roNA2bSzZWKydUP/7f/mUrhMpYX7rcq2aJr2Td4zYVhjMKkOVsQmYF1dO3u56ixBS
Oi64xTg6dbMRcqfwD8cOQbCbcoCtDbqW6WAenR3qMon8GR4Jf7GI4MMLy3dU7qxgeqQ019qKibpB
UiQvvkgTNJc+hlrmsr8o1q12cM/MeFBBBt5UdVAzhNh171EQ+Kd0ofggBAZOyCnY4B1ka12xo5r0
6DkTataj63oBfmx0evKiihuQwzfjCd6QoH4ZeBtqQ8otZFq7YScVO5Snw80VYsPv6RgpYz7Msj0q
En38cR10oMKP61Wsb5LpREv777qw0DDoaiM68iK5LfOV48lq1wOhh7G/qmdfRTRJqdcM/NqyBFRw
nrD6TEhjWt75eY4bArThJtvsJa8ofBsKHDHjcjNzOycPE0CLOgi0WCRPG5dT0YH0/u3WMA0yU93O
vS+G9GqHmBYcnzwdIyeZpR73dV6996L+FeYN2Sgk24uAvnR77ZE6zfF9bICsKyapLkUzIDp1JxJz
hUVuuV1CvdX0XVTBj0sE9CoErCFW1mGmrKh7LfMwuBFoKmtExFhlT11sjObzQPXUgVc/yVgYZoKS
c2auut8WhXOzUf1xMDfqc/mLYepz6Zffi2CEHMQxSExAnYQBn36wjCh9cstFS/dhN57qCr+wt3JR
62p2jBFrJ+ojiDeeCX1RqAq5gWVymGKTDp7Rwb4z1iGoxwyIQS6ZaCkINztEE2mxFSzKdEUbRIXT
9uzKv0DsMrL0EP2FOZZ7ac/HIV//N0nntSM5ckTRLyJAk3SvRZb3ts0L0Waa3nt+vQ5XgLCSdndm
uljJzMiIe8/VtsHY5E6kYOMZYoaXpNbxc9E7oAGUxWQU4kEFWaBuRk2qFypUk5NZoCKzib5pUkJy
cvBblmVecMLiKpzij06bpl1CrK8k8mpNSxD5JB/LaSb0LZL1No7Td6bDq20UgoCijKY07X8CINRi
5ERjWgkcOV5WOob7RhcDQUnc5RK5eVYHX4Qzjn7Cb98xR4qat34afiK5l85pynGWCjwXw6RGezI1
qpvw2k8RnUogpV84ahGRYK5OqaWhbY4ct2pmrsLBWFd2WxFYmL5PSglTHq+7lyeJow/pG9Olt6mq
bJcQl4qsl2CXXkumTTsReArD/Wq6FWO+8S3kJ6IfM4Q6cnTSOvWay/3S9NKb0vcvldti1MFhm9TZ
XtmY+Sr2kJ0HQ+e7Rq4dlKI7VGX+p/btXdfJKp1CwwfNyQUrNvqDGSCu7A1rp+k4esJQ30lwy7dy
y2V5MrdSL4DuktIYDFDvIqT7pFUGecydFo8MLiKEqlnGFmWZCdPZxAYFPv+loZhGMmGRhy0qa9Ei
dlCz/NlkAWhtNPZ42pVR+2vT4qn44b/Ei9N11OnlfxfjIoLFafW0KmKZOXJa2TxbL/lscn/XV/+N
tVA3xjYaKkofM46JEunXHmt+UQ1gD8XQuImhwQk17rbVg7Jp/cyNsnRp4KGjBzDPvlLjs2YKrlvK
Obf9L0mvXcbiB9JbeXiJ/NWWnTNJoliWv1FNr6rPE8+FJAkaTe1PIVp2zPwvr62+TWN8taFq8MfE
O9Nq/J0pdBIXgoXH7qE1yrdK7mhORhWe9WFXBMm5GINV4euFA54AoZ/kbVKOJu7VKZK7KFZABgZO
git7USSoGoOajzYVc24PAwdEJuwJrQSzUOxsuz33tf7VhR6tIriDQEfBKTBI7bir6+kjUMNPrSBI
JW/+eoQi7GAxrGZX6SmGslC0WOOmfVI0R9X3r2FivTiQEFYYqDMS3iWFn79FrsWg/meKyAVNs6BB
hGILB+TIn1pmoHGbDl9qLBbEpwIxW+G12/tj461BLH5YGrMjM8YeEKHNX449Yami8y/0zkan1hDE
FJGKWsbn8uiH3bTLaCwv8dy/13TuvYlprpaKkcQYcLxD+NPYTfDghmnbQ771/IpfakVn3GcYzSc8
TV3HRZeYVxJ8IDmoTfo3hOrDA0xrD/7NEsra07xvIdM2rjoV1RF7ZpOSC1natMmLkrutmWzGtL1K
qo+GrE0OGGvAqoo6JZjbm2gaoRPtAonUNFVf1YX5KjqCYeoG0JYo86uSs0njkqTpIlmEHeSX9p/f
F5TiCRRCbvrQBDuT1leo0l9Qmw+po3wH7v0oJ/3HLAgLIADrExkVzR4U50YYNi4jsEdR4CBGzUXv
wUQBoWnvo6Jf2xoJQtgX16atngZGzXyuFrDJlHiHJLKIHEsw9u/YJRB2yNtG45+LnlfQQp3YBPYb
bQGpadAFY6e2ve4gRvmnjKuNwYffgDUPUVjnKwJbvv2W8WmwN9Vojof7ollQ0f2T32pgw0yhEAbZ
NyOlM5qCnlz+RvTbt2Gnf1uVWGszhtUKjN5BV1MssUqKKrjodBXPKeMgxSeIs0wdIZsg4CjQUyPL
3bLI7E3BwJwESpCVPSYGmn33ccBBEQTmlairs46tkzmtuRmKx1gxwVfmP6m1CTydOdZru8EkrA0D
edYm/ZnM0jzkScIpK5FCESAWTUv7B3FX+q5swhU9Na2tg60B4DgmAmUZTFgBIDxIXXGKRHcPiSJF
8LSAbTVXNFgdAsX3lip7r9ZjNA4IHfJx+qFm8pgDEuZU42uwguraNPMJ6wdveRl+g8PHaELjzIf1
Hjb0UARHz6wP732th4QD4AKu6tU3MKHGiqYskcowbtFQpLByF0KvTgpJIdDjA6ev0eXho39IqH9F
3aV4ZEw+arEaGvkbI8pvNZFmYXUX4tJ/0WvtfJHJbjnyjYfVWZqKW07vAqzZBAdKnplgtLgTo9n6
cXHJ+Doij5TFBtdAEhBf07XqRjelfQTaxOHR1psMXX2XWSQeRHTyfLl1NMWgvK1Ew2vDLqwZ0IMh
EKp1dJjMpwTAetFZwZ9dQVeYjLxdKYb/UXiQYuXoH55eakKL/LCyb2/+GFH3hJgqp5xAjV4ogm4W
HG4rlATpFb23EVG4yn1tNVqQp+VK3fYwyw2vZLXqVIJSHz3OOn4jZ1DEIUwrzA3+mUMP1yN+Gtwh
o1i3mY9xUY1+4ySg50rnBT1TSwuuMRYBg/6NkZkKon2GIGX/QcYkP12RP0lModcKmA6BFB39Lp+j
kaRfojUXY20+W2RIgPpZZbAOsBeqxK5qUQygpjYjNxVuWzJWxsX+JIJbIo/PJHpMRiwRBKvBJBBk
9vzqcH+mIM7pJLNKuNwDWzm3zzYsHrWef9Tx25BQ8OhDce+zEA2b+oHlJENN2v+bsh2UEXORtDL5
VHb4i7ogwFhH8JUU8YKUEX439KLv4GSrbZT/IBBIsKXjbpRZv9gzcCilyiIrKGLqNtv1+bhnjG/P
2kRagH6wEp0uM3XOFHJGad9WhRvJGI8HZSL3xntrVUzrRdizQUzlI5E0jLtZT9aGQwwyZ5KBoqDj
fjCBuHex1KAUz+Bc+Mau1WizoowjN6j9QpiA/uQhi46TwWphPg/k8XqkTOpiJLzRgiHpt/remkJy
1dtoTTsnQVqPvqkyexDBaOQMv4cP2Xo/+BzS/YgIkD81r5CZBe8ijO5jK9yoZFMYW5rslRrxJcY5
p7tfIoaoY5wc0dOrjYPu1xhmZPlnJN+iIox6qJF9M456i7ilsd8KGLhAoVOjevN9vFCxFJ9NsqF0
kHrMJIcXbg8FPZPjR92xqjk/G4vrUxSh2TE6OBWtf2sGyhZ61ZSXYdiRmUgr35sjF9TxJxRIQZGr
AsUBg+lpPO/emx2pKWSJzDa3cg1Yl6C2R6AliEbD/tBrdnxmIrWk5Z7hEAtejdQOu0lXtqJAa2Pi
AqdyNnaqVCjgLvllVjAwb+soldoQNWMX/7X2BYD+98h6z6fk0VY442rTIDg9yV+y6lmOibreLVv8
rBTCCMcjsiWS4hHRtHLtYmbvWtUzqDEWUWYR3ybOmoa9t8kGBqfaPas5HMCpAKSNiLQHntX77VHy
22Y59fXWr2IsaS3ZnLjPQzASNJ2pdrrJ/urk9ygmYqepNOCKaUiiK2EnckOMt6Rz01P17tWVwaU3
mB9aybwcUmr2HudsOml7HTjOlNYyGzr1L+rF+d9Qqv6fbOtLIMu6KG+TNb48jMyyrb6P828zaQXa
Gjt2dE2bXCaPvmuVPgGJ5VCtUmnpCeJM5cikQyfHnquP/1qbr9MuiPKmNbBIC0gcEhhgpw7ivTZi
mEp95eiDgwASNoctstrojMVnWyILyDI6RAcQSBmNsQtq+hlJGfxlkEfAwewfMthuZUUAVs8XiiOW
ep10jiLymf3EDX5ocxbCTfomycmaTpqMX5Z3T/AhVM5WdYQDTMWctfC+0YT1wQh3ptkJa2gXM+si
JqpdpWJb2MG0izpclNjYEAel/pc8YqG2JeIv8jnVjP8JvYAiyBNoIgfxJKblfbQz/HeatAsaH91X
wEdR/PJgRH8+VAMIi/ex6Wv6efT14+DRGOZ1YEQOqWALdGRjJ97voD7MsT7FVfaV9Qg4baREzJUZ
Q9KHXUTWbjTzgqA0cmPMmB06glOVgmgpQYN7evyWCFKqW0LlSwWTnmGO/rZson80JNhc8pdHcwet
E7cdJVpFNY4GvfrgMuq5cp/c8i7+ioUEVtJYq1PFaxcA3KqTdO2BCRgs5d8YwH8N+ih3AGUvZTv/
iU3VbZWj5aWhWwsjdK2uejdqHwBElD4kWUpJ/cNnPkVUKLH0KJrpaRgG6dLFB7JfUBEy5O5Y7rdW
Z6xzi4iUuGzdGBfUEnUDYSbQxNrmUpLls4Nd+UsiAQF9lMkBK8A2NEbGaBhswZfR51i9FDRpFe4L
N+tlLjXsUSVzWmai7HVDgLDFaOAVEda2G7xHyUYOIIV4at/yYE94P8LSkP9PPhDNuddL2nD0YMyY
rjgcJWSo4Jei6p1p9kEolsp5qlwlTXyQa1pyi1k3so8vN4LR4M2M1zZEnkJaT4D7H/nZQJp2g8+G
vIPQNYfykkoFQvgOUUES7KUU2JYGvMSViNLQ1WVkkjvva9pd0rgyqUUSLLU9F3aMl2P0503BPcq7
ZThnhqsyuXnIfBA+kKKgZDeTuyLQtm3L+yl57VkaAfTDuJ38YyC9echQOrkGfmMfyQ6KeHGPtMIO
NhG7SCAQ++hy8yA8q2BKegyqAIa5XZ7F7IRDPkya3MDE0WJMB4YbPgGdnnrO+6YVvrRmfmrkTKqZ
bszSu2q1P65h4SBXDkdSMPZBUBj0u3mlqfn/Yb9bZAp1Rq74iI1kxYksjfr/0WSUjr2tUtgX2jPu
dyJG8V338ECq+k6nBtp0wnPsPWbcPY2sRUhLyvEYtPlxRq7sqdUVdr4qucSpeI9sggnGvhLLiIeZ
DvpvUIfaDhEScWTR3ZhinLWBPi4Un/QBnbv0OBaqq2cpUcboBXK5oMseJ3Tis1cTafJaCAzfKZd4
e9QJWDFThKmFvewSAZAgYcJqMVlbMIy5UOgbiG0x80Ra68SdAbmiZvY/Zn9DR8ytWo1HzBx/QZJV
y64cDvGIs36o7L9M+fGY4dma/FUY049SRHj1mpiAl2LjI89bmnKSrXKSl+KWgBR79BHMCdpjKLTM
XP/JSpNYvnB8Asaf5cg7aPyXJpXciAIRc1vKPN/G1+qhbojrYk0ewk+IihD6HPmzU5bSkOtV+GxY
Z8nQjkz/1vaC2QNgLIs0YYW9IfT2fsQ4tDRfgR4iwCgBgeSWWHseig7d4u5LZsU1i6n0U6bnVlNd
hT9s8pEbYkWOWDNOVIYqan8uaX+piqFu4o4Swwkj0jydln7sX2XdsLcGFCGpskmnJLQ7HB5KQs/U
T/r3cCjPeo54v4uVl8FJj8EDlEkad39xGK1ReDx7ub1XGezgkc4mTObpncZTtqjHqduaKWKMuatg
p3aBTdE8Z7n2aPEP0zdhhjSUg+MNLEXu73ykJHsPhR3PDekYdIC3MltKYLnSGNbAG1sAYgGFSZnV
sv+mgOdX1chkJg6DdS11EDuTGZeSxw7CNCrfKkWapzSHadTUda3RESQz6EsMRrgcBFeW2u41jhza
hrFBeit9WVe3CkpsMoUNT74RTkJ5xctKSuocQU/VitWNkT8V8YDXDE1SeytNTv8h2sdNdLQYHuzg
x1/lAMqMH8EL1GniwFDL98YAVizU/Evn0eyUVbpnNNIRw3GQT0CJtqjrz51PWyUqQX2kXDctbmJI
nYiBSXpvr8fe2Wilj7SgSzTmOTBnZbr1KDOaoZWvFR9+iaasIzPBJ5JFtpYRXcjlVksZQdMX3yq5
t/HhN6G0G3LuRPgJpjbhYRpatlcIlgM7ZRtgWbRkS/MNUgXMAfq74ZxuR90k9R+GkcZnIzAOVmRa
B6Bs5PzCCncSMVJTDyFdkYHEw5ozIS2DmXnFTaCV6R5nkNxI8WaT0SWTbdsvqrWvdN4G+8lifk/9
Lmn3UnBOzcicvxnL6SGXVURbbAlbuqiYR3chLxCGJ+nolc02wuaHLmwOGZ8yFQP7W91wOYA/ekLe
dsotIg57Qg1dxZbOrRI8ihHaSq1Xe7jfNwnmqMSppSDjd2t/+kM9Iq8qEhvAuJTY79IY4qidWOsK
tkgpjf0WrwQI2aBcK4OK676djwfC10NNV9aj3VP+5u8oQko5eiCvIwKxVUCqSJCd8rh36FJVdLOS
W1xyQIx9uadVYSLwqn/Yex3PDuylmtBp7qviFir5rQPdJXfTO9tRhgVEfh2sEu6ERYLKRigUU0GQ
MuYBrg5PiNd6ymPUmhOnoyx+OiFn27YSf2hbxw2mrP2kRAkCh4r5TOsLtODDeEDjvu+87N4FEXc8
y8IblzJGHbwx3DLA2ilpcFPoji/xZzgUUaVgPpRLI8U3ktkxYPbryyoxrEgy0B/j0WKdEw2zqdE8
LPyOUlOSuq82QPYq+x/lSAunkNnBBfTT2gCJ5WnmujXys1HY/j4NQdoUOLRszQeHKrTU8Q3jUuWE
n7aZoIIhEofJ7n5Qr3YGe2PQFN/lyKRXSDs8DptwBzSkUNHBGyQnto2sEiVj/9PmBIC2laJ1pJr1
yqNvK2FsXVUNTqU83MBmGNlT9LkIAUHShzZXCYRTujWeeq2laIMAmGHh4/INt2gQl6Jlk9bscaeF
zM25NS7VnManrcCmsBrqUKidJjqXVVKRMmuQEobEtCIbEw6drrWoacsLLvPYHE231tjp9SbfYkdJ
1wSESm4ootqdBPfDRmADlU0m0Uo7QGzwrZUnlxrXpiRZ+WhB1TNExj+CUVGBmhmXgsEUSxK/jqx/
hjdZ+09WCE1OolCsqA3cEg/RAhYHflLV5w7QKB7DKbXQXJ7GMYbtqofk0iNaiB01hbThJx0YegsG
m1VhZ+X7RtTqcdOtX6NBk6wN5YucG9GGhHSs0CqV4lw92tzBi1lsUybuYBT/mkn7GVjfXlwyIvG+
UlU8i9q8jdHSU8iZzVMOdRrPKCAnYzcp+nvZqCgSaKGZXCYtZXxHVPmqMyztOEsJzc0Rq41TcQ+C
SiEhChlYggEs+MmrO2lhenO25O/Jwux+juOzwDFSFvRhrA9bveOjgJp18dWHEe80fx13hz49xXRK
zX2L7Ne4oe2MN1O362et5i3hxppj7rpryg33hcloAMJVr675tbwF3Wxc1m+WdR/TkZH/W5A/FR5z
waQi4dRBGkwOEYgZfHFF5hYDs6+STimW1VtuHKd2qeXXzIRaMXBwyh8WxBoVVWv8knvj6Hk1BljY
tN5z8kh8VmA90mnwTll4q2mC9vcxOyXlJ2Z93IU/mSBmfnrX+kcm7tZ4aMXTm/488dLN97B65HGw
sadPo2eYZ9wkEwTpnjjReFhN9sGYuUao+MJmHViHwd+V3n7CUZLu7eq9EjcyvRdG2VCR2+CAliMI
xAhvaMNd7C3oSzJU/xUxOS8YxuJDQ7+nuMjGXi3RPb5M5d+cmj7nLBnpaaz/2uaZy9dJ3PziLxIv
eJdsIHgnFGJuPgP/u/HQEFNASCOxmDOoifHTaPDfLGn/Q0+/Ze+hqt8eLSBPPFXlpnmg1WhWRqXL
h+7As8VMtRQCujSAhmxSYTptYotlRgz7QJJirfBgmRLYaGu54EqYHsp+5AD4VNBNNqRIFfMn4S2j
HB+M30x65sjMcrKebHA/kMT2cbqJurVobmVzGO0LGc04BHD+hCw3ccj8lQVEaRcTru3vOu2t6Y8g
t0iiRxkSbC38sOFmCDcaajcBXwM6zs40yV85d3SIaAQQi9679lRtQrKR/a5wC5AtYDydvv9suYkq
SGfrCJYmYBJvxpxJnzq7u0zz37aJ2+KAFrSvufvBgjaQ1gUrFUehQgNpwpFW03OakWgqCeRIpamA
F43xhVqCipQlXX4Mnb0IVQKmKaUCE4oO4MC52W5DwhmYODP8nuVnDtrThJfAQrxZTj49ZNKWLgG6
Ipr/8/BsNSnvjfpOPr1B2tA5iS9J9QnUbD2YhzLHKLwsMZ5ToeHnjdoz+YJdeCrJN1ceeNDJySQ2
1InwXXSwJPAs5ATYXfXhwfcMfGGs7xsdA1CkvhN+jtGMhNUIDaJ6Q6JHTJ1TefyDnRefs6sPoa8X
7GvpN6+IEkFOuyvFpxXdB/kvTf4U9TdmnGdGn9VIl41mQ6L9yUwmm9QZtevYfw0lakuASDj/FyFN
2JSzWAmfHJyKvSvHbwvdYcA0J8YjlSCvMIzPsb9YNNTRNRYBkcNPdfwbqKXlJHAF9xX1xvm26OWf
jBk2dB0ARpOLo9oJtQDroc39B+oOscyx8jTd1HqE6ldfAn6LL8yJXR6FjBXJ3KH5h7Tz0tqUuiMg
HpAl3/9DT7IMh18LNE80wFUsQvIiieZED8UqL/iS5veyZs9p+P8EZTuBgg3QO8hYn1BwMXn79ZKj
WT3N8k+HQwQJq8Z++yrGc6E8ouzkDyAyvyqeRUCHerDfih6BJ327llzx2g0RBvs5iRDZleVOs85p
lW/po64qrAw6VRb5d0+TmZMZzS1QeaHKJskRc1R34E4Z+1EK7Zh7rdFFhIyzir/65osZ/JLe1oKS
QNxGE04l3W4M9cx6Bvy9P1bKqKBayxIxixUk8FLb10gpgunNwpyAkQVdvRMziaTYWphoTrX0K2z+
EmYiicLiKb9RbTd0gbGJ/7f3WDAyZTNbjIO9nuONAO2SjhVzeyGszdH4WTM29zHqmW1S5sKXVAIL
VwzP10PoH/4r0YMwXs61ZXfqaNGnGl3IAr5qznCDoxkuxkavtWXO2ySokiQDJ8bA5TbzFpQXLHzc
QAyD2hbMG7fGYEwp+AgXSKiWeHxl7eTUQsS/jwEihbFxB29YsexQiUjLFi5qHJFLg969MTvXaCee
XanXjq0DU5SfozrurB6gIqVTzrxf4IvuJA3BYLFqtLc4b+Cc8Z7TbWBYhO+5cgxOVS+vloFHKx7q
TJ2iRjVTN84/0JU8RZctQf87OYA5qVxG/IYVdx4J9DAt/+KaNoi0U4xv2KSQ1RKKpcdAu3qUTh++
zktsjlhDxkVOEyKJX8jp2gl/4ieZVNQlHEUAin0d6cu9p+4yPIiW/HBqzeodDuPMlWIGmLa/oPpM
YK3Rudc/Nd7jvPslkY6EWiCQSE0mKqZRAFWaPkaBFX5CXL6VoFXRzcNE/uvH+ELw79tTscjtD03o
i5xLT8dBC0l0UdQk0eAM7OtvLAUG2nCZRmtaKUvbR+aEbBwbGV6oWcifQJqs+XcMNyxsp8GwW8Cz
6AHGa3RoOrqAFapvwzzVPJHBvs1/Dvw5bKQab8r8eBsgrzapD01rovehNUthnP9HC0A/qZJacxHV
nTjeRUQpZf9W7YcFx8wSfGpG42pnMg9FHxSztOLUsVlSOuPATvstCrEY54CZb1l81ekhADiE0J8l
4f2lyJvgq5IcXIG5gA+Ah9STY1djgYfcYpKpXDeZ6jCLZh6POB+ID9xC9iuxyr32CmLA8cPpKnFU
MCKhqUPkNVN84RHpLpcHBFX33h9OcTJP+94xInFWk1AGQUYjgjbcyTXQRM7UGllE0mEiKRGSJDQj
feFimYJBRRTe1B9bQ7+0dsQnSa1nlMecQfM7p64aU183BQ0wFfWbbkDm5QVW2l2OAEL28dBg2IlB
UAgC2/MuPEpmdsjb4FQV8k5OvY3XMV1V3mv1e4KN0NB1U0Wxtodw7yky4PAcajKraBywE6CQol1j
+IMjBeWuUGVHL25+HzBUwuamrIywWA8p3HgsUZ2I1yMdWj+h0FHF0UrtqwWiLav6374d9xIgC+KZ
3Bbe7YSeTm4sp0nv3NRPRDydLTReuQX0jfmkPwAv7uJb3BVHNZAOuR9eSm8p1I7hcCdvRe3dCGFZ
474+NWp9WqqFcuzp06UiWjX1CE+aEA7Gf/oEytpDZAV4TRBMIbLxoETWahjmlhroAo4ZI0VnEObP
wutvjZxQtWfNnOgG9bZ9L1WTaWl6xMxz8Et/b8I20ESztgL6vZb2hiP5A+jLqarFXdahwBKBmSef
ECm/9Wljm/WpLLa1jUEvkPZKlO/VgMY7hWkipzCP0umlCvsCmvpviJmKcAk4Ckm5SIxFE6XeJLum
Kj9JKf4rdeuU9fCaDdcoqltpmP8IZ9infk8XLDr63rgFadIwECu/EpsuMttHQhsQlZqBZHHe23vr
o0xB8ytfCi3fFHmlovE9b8s43+Tlt8wcPe4EITGnAS9Y3v2ryEGr9x6WaXuVorGyaVgCNU9QTZB/
sq2DdTjdw5bpyDppbpH6yCkl6kMVQxH+CeesmLxYZPWh04mB9fhyINb6tA70/ZQTQBuuYW2KRcq4
4NMXpzp8ZRNnGEPhBKxCT0MNA/0CeAJz1Cd7rVOpZ8M6KruFslbUD/ozbqrBgCIxJvtHCJYTMXBP
PWLdIKw9qVaGi9ztMvkcaVdmq44RrNP0DIkHeZQztyWCv2K4Fj2nFHJoUHfPqP7krWYjPmoL2zXl
lXqMOLQVnBuTdrLDi7GkM4Vf+8SrBOWsWoieQTmCUjSfywyQCLngTGQbnMz9QkOLofnPWt0I80HA
uJvim2m1p1rtFBqk8VbJ1n27RhrHf0INuu7MGfssMLnLK64j+Z8WvxHN0kgYXzbIDqZoG5QvzspF
hluVWFry1hbY/whCdSpY/bt+ASxJP7K7WPaaPQ2s9qpCWaf8JLROEMN2hK0QqICVdRktc3foMcui
VHNDd4q/ObxcKSAHdBt5ZBwXRw1pp9LdC3tnMLFW0XyEI+Rd8osd2jXmEjK19KvS8yb4oi44C761
7praGRTSz5jtIrzOLYOWVSFbm2F49tPe8La2cg6WqBSNCxW/ZTyqASrgB2mronuVE/fARyp9hMaL
+1FF/ArBZvazoJzPlGOFH3lhcZ3ZMNmHXXvjJ18F+iWNjyqS1Gg3rIjyNPYW+aLiVhRQ6cS0qscz
EEFXNl0uIuNwLot1J+/77sUvi7XtqJ8z62LJrl6vYHHCBJNdxKC8CNTp6S5a6g72wGTNwiELNTgM
TCmLhNbqTzr9k/R7iUXTeY6IsP6B+auVWxD+Uaz3NjyTa0zciH6Dt47nRfz24yq3n9Thi7L8MJST
Yayl4cFmLFtX05VY979kkS1l8xRtMcJnZ7M8Av9j33TC5M7vSWLH2s//QRpbKPmHQWN8WDUug+LQ
YgpMp5kjuy1+evE+Nv8qaW1C4xAnfdhJ0X4qV5njOyzzNgXls5e9a+Y8oag4Wtsvm/qzgJ0JICvc
Ne1PR6FmNrcQRidUC4Dq90gc1XIT2188/yXhE5V/BbMwfxXrOaTwGEePYCSVb54O7a1lgrVzRRaI
EzOX9+KY4+itWxG/B6yUghUAF3Uwz8F01fnTYYavjH9Zt0Zu41MstuAC29LBTFZzy1UH5JhIkiTu
kGtDhkZaHnSbgfKGOc7CLF5EhKTUiUaMao+zdl38zejiksFRQH8k7N68ep3SlUC5vDCvMT5k3NhK
stFBlTGOM6C4JTNWDXR7Qfdvql5efRyCNxzj80rLhp5o14A0WCbmM9Hc4e9SlBTlp1rtQ21Lb2yh
L35RlXMxec/EZZq/sWMvzkU+LbLxamN79S9kAy1MaQn3+8uvjlyJuDcBOMQMWW7/Sxo94XfUe9KM
SHa8NcUwx4ksKkSNQ75J++0o/ZloMSqJbnv420v/wjVWS/NjpMJstUuT/8wf8OMiE6ZeorNFYjnU
tyK7lOXWZNq+VvS1ZTO03FfVoy4vFWXTO2rszmZ72dbSK3DZcF21O3Jf5BOfOnbduL3WrnAn5SP3
jmr1juQGvd9i5gFRubAVkXq1adt1bz1BVJJH8/LrY0T3gOflEDzDTR/m35Y+2yrhWlx620A68RSC
8eu/+TQzPXVdel+WetCYxkfJ3df+vHHV3cBLoQhN3nN6rfSsmn1or2RoZ94yXJkNhXR4ARcfzkMZ
7tRUyRB6mCuNEBcfSnedzbgG516LgI2Cm2IvN+DuLic4dWiuI7GnP61xF0RRmhvbpv1WU6dsd7Z/
baf9uPiSyyXSBi4nO6vepwzexvS9A4C0ZGtFbr6qGVC5ebokN3YR13/1soDsXDgCxQbYfqJYZ+77
aUK2Ox4k/WToW2hlLah7bpG9+OWuJAc3j92gaW+Wvy5kdLAMD/dmsle8Q66/tJgG12bI1pA+9OAt
UHYymo9u2eNL2kf5Gs2/0p0TVmigv8UgS4Zglw1Hmwefk41V7wFnQIr78aefDLq/JN5m5TgXFMd3
Ve7ib+zO8VXzNq3tznJUPsDgijXlnaMfiC5Cy0zGM/kTllhmNSc4oBvsBM78NKFnDxc/XPbFWWO6
2w3PEQiTvf4y6IlTta3tbbE2RndkPzfWv0++u8Lfdsifi5udO7q0NPunym7u90iq111xqSvXVHa+
vz5d+NRE8TpRQ47LKkOFSTpnusPOT0ovKoZ1WK1Bhrg5imVp0/mbOiZm81XqW7siAsNl+6XOWQRX
Gnwl116w8Z8MaJgWY/BylezRw4ut9g2jIH0HcBbUjKY63Q9CqgUWiBVZBcPi23IFQ9czZXSNDVQ3
z0O76TTa6FvJfsX2KkkuEUeOD4VyVR+sBUjIFaoOOIe+S7OOuxVEVNpGF8U82GzEKLB4EuDm4oRm
7Xkw6YLkhOLpb01yabuTRsFjvhkaFZLtds1KlB8NwNeaXvsawcn/uyE1VaLVveAT0AcErAJwA3MY
LSts2iSkxWfNWrItJg+TimrjrwAYSTW3500BZ5dhKSKqFQguDl92g3hvNPckX3Jh5xKDnPuUDFez
eDZIuxBUcZX49njk8JVz9UsJvJNFF64lxC18WOONDb4fXZmXXNtW1gsF48COkR2a8MKbibo+1Xru
7C/1pgcE6uK542zj9UgBKFNqtOaHNO1ziA/bCaB/dCr40caI3XkPnxCUpcOSjJMj+amsNmwqOnQk
UhxC/TwNDzPYSck2SN6aF3XMsrKXLOlFZh2yYCsxGZZXorkzmKYLCDB5pJ6heyEjqDPIKaF/TgrU
JmZ3wqSQniReGJ0XhEG8RukryftAvafUO2q2+R9J57XbupKl4SciwBxuJSpnyZIs3xD2tsWcM5++
vzoNzMVMY9rblsiqtf7Ya2t8JAy9jrriYYzTJXqTLqeM/Ng722keAwKQogtCPg/5ZK2OF9QuXX/4
tYjHtvY+AT0+BlzdX8KpYNDj/zSFTg+TUMmohBB54qAq6U/iFs2fSNAdc1+XuA6v/NsaP8Rbm8VK
Hv5lieyq8Duyt0vJskIu4VoRMaXNTmtOLdmnJiqMmhWLwhmC0v40MqnUZ6OyeIf2Fi0gdNQ1HU7N
0kCNXeG7QlmlpjvkIxV/Q/JKSWw2820JybUIFpL/y1VuGqu6X2bks4QL2sHMLJoH3bfdP2XGVU0A
ZTAnun7llZn3/squNlMIuxKvLfkwvAdO8+C7Hm7SdLCi5+i2rpHexBA3ffn1xQ6gYJbkls7oECy3
anpQlXEW9Ccz++S4NPSteOFN7yW3wB/ml3ih2gb/AfmmySyqbUqsIPLJRdY9wK6OrLU9KUDyeNWN
ry4WM2Qpk4lxztSt4R9M+4R5ShvXSbab5vDL3oE1gYBSyPwGCcPTn+PuBM4iwthb2Nxm2XQi5BQ2
54DYkDGdRFd3rFZMg24CzM0xom0i7ZmzMhqQOG1I3CPTDfA7S0JEfpNsP/vxYBe3gS976A72sLfb
sxbtWuzwUE7oT9Jlw5vVED3XlJBYKNv42xwWaO89dhcCp1hh12q5MS6VdI7lY5GsxQeoe0uMFoSI
MCW9nO5ibHgb1WxrUYyTtMmmbv8EdCq1r3j61+qwwcMLgmlutkfWHl29F9IVuQIeJZ5KN5kzQWNH
EpeDpl0H/WoaNHx86uqHypzWZa+m+iz7r0jaTC0HZkOz36nujxy4zLgaK4rqBjDzBKqMZ8+/Bs6N
wM1mnFO7wkZ07tjilT3LYO1tKTueWcFThjB1QXAB2rPTtLXtVdfs83oDBj3PNdwU1LU7S3EAjeFJ
9AMzIasEdOZbP0HtzyfQviPmvTVcqgqXbTBVPBR/0yQ72VxM0rGYF7NW+qB8asHxYjKTttInCy+7
8jiHZUVPQQeTc0zw9ZUX4jl1OIAEnmBUgPgQPqvOTc+Paj7Oon7nFT+Ffo4nJuonEuesXyjJwsiA
9Tah/VPJPLqPIdqW/8wZPQzVRrZY8Ha1waiEK0HW/oASe3lg3GvpBCQbKv9Ljb/cPzrUPRZzljWc
QFzl1IBbwa+prwd8Z902KQDyL2F1KeP9XbCkB7+hI/Bi4KiJkxOh0fC9+7A7OsEvSgD5R+eGmBQC
XWFkADO4JPSaTcJt7ddEj9aQ76ES6wSZxcmsVwMj6ZQ8dX+nSj81BUKcokSpMD6UTgGOgsAh36vV
TZM/uaIyk3F0WJO+npjPCHJYkq7ilkEzUKdUK61syIN7R1AGMXlAzFw+w1GS9335I7x3EcjgAKlT
6Fd90DZ68lc657j/V6VX02ZMOJBiG5orwGWO8m/ChCLy0Oc9i4/bzWF6MSIl3xPxDBq/ZLz1ajeZ
hXP8TBwaqsiIPmDwWuQo14IbIQ+qSPg8e4xwKugsmSJzGRQVbxeMxL2wsCwszQjN2w60qmkPafE0
HXTq6HlNGVHAHByNOJpYfU0uYhIthja9hAu0nc6Hl/zE5b1tvuxmSdps5O807d1nb7RKHeQic6yh
/YqFLU22xCW6mbdK6kOfbnXvWI23uP4xys+6ffTKnS+ERO4pXgXVXtG2oSE0JcGc5R7uQJfPIdqE
8pG1mJbGe9hcWIH8HNiklwmBeaTFZir2vbX11G9tFmLqQTW6r1yGNO1fu+A5ju5kYXBbcGZoNIgQ
FUMAL6TxvCexra//1G6P1xPC/92nOxbj1mQ6JYnFqRBq9b9hZS+0lkLX/pftiiZaPpHZr2Q+SBHC
Sf8YQEH8tblynA0tlTqqk9y/YTSd+6wn88CV+S8MjjuA/einjjeW+wRaLP4eQGLFr8HXoQRUjYHW
Eb+Sv3y6U5WLoezLkTOLMR877qwDM1bIssch4wnRTXKmWVchCVT7MW0yMNwKYdZPbPI+PKcBhCqm
6S6/xmh4xLKmqZysRNHkjb5KZ2+lJwuLyEtesWPbPWyejpyAGK9/2B5qj+wuQVske5YCZHBcy5fR
PLHmMyS7I+0Y4kkqYQPL8CPVDw4ZGgcLcJExGMEFlaecF1kErFUSuDTPvV08/PJeZsOHBEDHfm1Y
51FzpTe9GPErDVek29XGJqlTfPeu0RLkcWxsd3qn9homotIOvAmKuq0IP/ROnAGcCiMGDYWNle2r
MHhmy39qv7PsWxtcyZHqzXVFpRVXoqV/VkCtRG2LVU6iLSQzPm2YrD4/ecOOH9b5SxoQR3a5khHU
f7fg0mFnL0wHWZl1ALApqTrbjSz9xbEFklQ2hX9B8IxMVgE8fRX1mXBIrlFr7pcH5yJZxNmtpBFs
H8prUVX7/344hq/h4acfEaGT6b+yP4oh2fBDNNU9ukwyv/O70a9iKOAguzpcMEYUzsWUD0veMqxb
q35c04W2qDhkZqAeVjSreUsDj3OWj0na6ikthcdQJJqum+qLbjGSOHV1UXar2rl/T/O0PHGiBAtq
Mu0LW6RLEF0ff06QchlnpZX89GvSHGAxc3OBLlmLN/GHmSzFZw5hEdpXzCzzQCYWAbPmuM78m9n9
Nfyu3BtERLAlzH4Dk0u0wPv+JKGBkC8+mv5OAmwLLTPOzC8SQe0GycynKv8wsnf6LG/X3KFFvIEu
xbO9EU+zRDHitntIX5zmRrJulJNWM2RqK9TTHMmrJkcHuBewpqUiXlza9WZKboHyYlZQiN0JdyPB
zO0Z3RLU7b2bsypWPy09ABpACVyJIDBQLw7SotEu4h+W4Q+i6cU3I+U3y9nDF9OqM2iXQT6hMecT
AXIRpyxtnHx1xFhaCHqa5otrcLB2qbPxJ2oeo/l3ghVrIxp9GVVdGgRxT43zkIslla+6fqIHF0A5
t1CWDmfMhqF0GkfwuNWY7osVcirPze2LgJBKmkJYIrVD4Rxy5aVkL++QgxxUlySwlgrKyHr6ol8X
k8KHHT8lKqcbcuAPVbeTcXIwIfdofAhKTw1fvCrUGkbF76jT4Zo/NKCSpP4psXI6oLVOtTdn9Dlw
Y31xS6FUfPK1m/5O7HjJsV+Hy7F8is2Z3PGB2YDIsjlaMpE+skFXxrG6rbj00uGrjtYpUAKJSVH2
7REEWGDMadmDrW07G3nj1t1w4brmh4mbs1qai866s+zg/9Vnbcfmk/szXz6J49Fo1kF+KQgsif2l
5dxJFEfv0yhurK5NbNYd9S7LAolk/DfGKb3Ge4G6GMG2FWSAd0jDFznTkGYys470XfEfx+XLTr8Q
J0NH7vLylAY/JgqrITpkADSW/1GjcNetf2Qe5tKJMmGoZjpr/aNcH2T1GrrfA5Ql/rp5XT5rb9fO
LSrfTh3989wJ5rRJwYamlqIIDnTtzzM+Q+9ptnfH3JTqukl+Gp/paDsUP1P7JUmIf7nIg/+w7IFh
Tf4yvFuA4VygA7HyFKu8pt/8clv5N6BmGoV37IfkiyNT/UYCNrPjmoGSuYJ0rpLbNqUgahhu4PJU
AlB3QOyq54sSeeh5nhvClCjXVrINPtR5ykmdVDkdLXz9TLoU2c0sGlRU9S04hXZgHHTu8vgkeIak
6X2F2IZjrvzpg2YWFnc6t89NsVUD1DbJh8TrimiX6PpFK62aCnXmX2wLRpfmroz3hlQJMljnkc/j
yY+X/ENvgCst1WRplm6I0fnRocEvl5ijWDnE8zbqX2pxS+tjnv06Xj5v2dzS+CbLLwM/n2dceNAG
RD+qzy+cXZv4HN+i6WINXOHgnOthzHHvuIHYeZAwoHHzQfP55wsVNgSYBNk6597wDzUztCrwJsLF
Ilrpyr0VQJGMZrp7ouxiLDhZwTWUcRJu8EAskuwSuD+Jh0FEgpjFAsART7+VfLRQPA1DQgInBb+5
Mzd0qmKo36bBioLz4AwwxJZrOruEfbsyGcd7DIUEc4wHReOs4e8adn7+Em9iLh8J9+LjC2Y1kGk8
PiuOvdo/6t5GrNxiSeCa4EHkzgfIqblOwjVmI2LjX065maRl5Dlz8QeooKImdHMvROHjPXLW3XhD
qkyy9GkaOTSQ+G7YC9J0RY67Yi0Km3pLRgK0CUV7IuVnlqs/WvwP2N6iEDs7pMY6wOgoq50r7oZO
nQDhNqNyHcAb7EW2YjvMFILV9vJXvWjnan1FurtwGGoLHDkpLzoTmmWuzXFTmHcKi2YdH3+cXrTm
odF2JELbj7b6Fp+EpX1o/T3zP2k5N+tZ0nNFS9TEHTmpyEWF91GfMf2hyvLxHkJsXpfRy2cSIamK
xeLh//oaCWgECySfU7bnc4tgjloVBmDWI7DcW/1nqS9JEmWyMKmvpU2pP9rVEd8jKj66FMhM1+Dj
xvhYYfJtloO0HbejhJqhqAjlxLmAUUgPL3y9Chq+mvUBLn5CfJnJn8S6edUNksE1US53647UgoN9
IDSzbveN9ZuGn8NHWZ4x4tvj2phhUOS/LRIfL6T93gn8FD+lY4ZiT2FSclQmMhlb1lfa3Ibxw2OE
iwY0BwyvGbvzqlz3HOzie0dcKLC93JJRe/5YFtbM5mIZD9ne6eE7n/9kPYvvCLww4FI+lPLGEH69
Q8AiX9nZnHhVIl3EYH7yzJW968ac5+dRTd+S9mrNN6p8ryPk9kcrcIXMQP+Mpzpdze4h+ByPvq76
rZkwb0hSFvktJAx5cJuS8knww8+SG7TSEQnYh8ZBWs9RpQsy797alcvdTGl1GS5bBnhv50UXFHeC
87HipeFtibteoXeTiVTRP4b0XoZvDWoY7b/DE6LA30ywIHHFa87yXQUqER3GFYnZvFL2LbZt5TIm
DKWLZEkGZPKRE1phadOCAN+5PFWMVl9Z8RKHq9l8K1ww/UWlDY1AR0x9VAvUKnMjOufsahsg0TJx
6ehmCRwPkUDHEscCEcCW99ssuSPit4WFdWoc1/bZks21PZwC9be0ZmoL7XNwOoiD7ylgmuLoGukj
pSFg5nsvhfwEoyBtMiCIGMBSG3F6333vwsgw2fAYOKaw4zYbBWaa/CqpeNPW6/QEAHKnbgCWwRNv
w5LgeAp3hOOlwySa8nK0JLVQ+NPsRHl7bB84E2V87aLfwrb+qch7cpOjqzjWVg3wthrijQQlqdHl
w9qxzGE+KTPEx2hpzxYmIhR6FVB3RBf8D6QYHYWuCmwqa4hNpiv5GB5sVme4VLMko4vOiuIxRbno
rJ269yWVP9XENbnvXTp12j3BiS73d7jkQjH+22XAvwzCY7LoGHdnIdD2mmYuF5vSfHTKBG4bzPXh
mXjPsWOHfzvSp5R8ZiSGUixqrAd5GU8rRuY1xtca8dK4MVakniI/R4yBfYNX4PnNoWv8oQKEM09m
OmavVtioRtxfHVcFkiS9euoyQWnqtzF+ir0QZ6JTncTeWVY/9Vs0AhpAWhNaoSo/aRU7JA/LTsqv
SrlLqj/DO4JF5aQCZSddXN3irrV7LrfaLa0r9JtSXsnMhGxZhsAPAFWWnYBJ/iOQeK743VKhNY8c
dIx62PkQLTUakr/unyd/284u0BRMbj+ZSdDhhh0m5KzFAewK+Q+oH0GxqnMfUKQF3AYi0UDdEnJC
zaWrPtNwqWunoj14Pj8RaaqXP0M89BntB4IZN2RusYAJUAGCpHuddgTd3Grqzq6A1FeI4nT0sjjd
QRK19GaGd61ntTP/wVARG/F3R49qfTrdd2j89iWyP+O3ZcYiDWY+etxfMPfGXGJHXpF2juVfWukJ
dOsChJLhitigDgm7Ic8Oj6Yt3QKMzYLT8TrRUXrDztRY+5FUUgZ+rHroz9rpaAZXvlN7gpJjNIoo
+6mbQzJqs/KVcWINkc9H1y3L8c9EEZOAspbtuWLrJ8PUVWyI2OSbynQvPQNmdgx5AWkUDVKofkC/
Rit6NZ0FFxZ9NNJbK78nfxNxIVKvw3EPQhMzbozJIgJljRRu6TggHhdJbcmragxzXwEk3dXyMf9g
DooRlci3uoNYKYgMfSkBDDL7Q0aCh7ioIhrU7BeBdW2BcSCjXq8bFxEndVIygSQt6qcFyTWBvwZX
J4srUNbMU+LbKDRySSlsKHzWD3YnoYWlsrCCcI6aPT9oFXqrzHb75CvhIJl5eNM0Yrzmo7GuPwZW
Wn0JwO0Yu4bhOzyL7srJODgMfCVecbPfEhTNcDa3yh3gisnvgitmjv6UwU4XWSZsGN54VPKzeN4T
cjrS8qPky897cm54CQqPZ2nFl+/fxL0s9CZwV+q4EV9+6z1rUtDCnE026EEoCEEA2XF2qszKHvA1
WoA6TDtc1abzkqe9VlxL6SMnbqbdetmLQ0HTVmr4mOA2aiavKHdlBwiTJNocO21TMOLSKJm2L7IR
WPYQgAJmCtcLDlqtOGPHc41kJ6auoCWunt/Z4oZGnEEOPePZBCxcCWsSf3hO0E0PSY/uErefQcWm
TlOyHDrA49K60KdVFtcrvU4hZAWph6AVDigjy0fDWE8aeqPOKq4CsWWZrTPP9hiTAMYKydx5YKgO
MxNtB7LLAQ/8DQsCZwYNKSkoo6/q0lqp/q4wPuQI3cN3Wa08hp0GBBQ/FmUVKAlj0rkD0uHEYwOi
KFmbL1sE6NMKrFzK6UBkk24wU3SJK0Spicp3hAq6tNt5sgK266IV0jCd4JoS0njDP4EjukqJjt9O
YLqOzO1n/mN1QK0kamc6+9bEb59rAerAILr43OhgrmhU8TIF1leJRV/DkOKMP0IW1bcLTmf252Uu
bem3nfNMFrQwpOtwvA3ObUSWGHRQaewD55gjALsqwrz3NHc4EXaj8qiqihj1f/lLK+9GgTQEJM0c
GPKRBxpTsqH3xs2AxWSbTIiYtzzK3OFcBbBD3q4DM+tAiDPLQpjSgpWdE+/LAHbsDfB7UFNrm1DD
025pbXMwFmd/ZNxjn1or3k0cpuIXdb/luoLQoalUmWDpHCBDlFGoq1I4bs5S3mw9J9XoWwWRl/LT
DyZoSnDm6jwjvcmt59QqjvFDV070KJDGwBxjvxuyEaTgzIVD/9va174UyoKc6qv2lpqIurrVKDyo
lZzJ/S0UfgLofhuNBMgWbSzM5QBgVVjNmrm6LJIVQ/piNA4BzH6lPnmJ16VzbM3PCnHGmDDO+ajH
eUVGm18yGnnjKNzmke+bt2Qyw/8E2TcERK2vmR4kD0qJwyWRN/Wwq/kllDnp+uF3KSA7a6f5LF3V
vGeV6JkXgJ9081L2/3iT5cTFVq2SpfkftXZvrYvhZSuZaJYCY12lM4xOVIlQooubkBAfjF1wdVYK
73CoLeJcUKug0SUowA0WXbdAo1W5AJ3NqneeFbUSUk3vEbddvbYMPsn4iyEynNZTcM6Ng59CRvF0
aEw0ztS6VlH/8xFkU100i6OCiMJfyk2XYbbxvg2hpdw1YMt8nBEyP2QvskVNof+S0BdbPn+h566x
J8xbKd0UIgEfP4qWw2xr3DAwBP2CNSjNZ4CUSBM/OQPp6XgQxaICmJ/JpptcehdIROIlh9Kf3Exg
brt4ZL9nRVZkWmqZDgdGQ6k92O2j4U+dZDJOZ4misEI7C2OUFgoAYE01sMNbHBX7bEJr8k8NFujJ
peoY4QiRuDmT4Wpgdijyavbvr6rPELP8rFeCA6TLH6NziHGmxbcA4ZWNesNst+K0VqMl19GMhlcJ
UwkOdeetETVE1CXDuj9mS8f7zeW7QIeUamSyqpZOrlI+w03AbycHc4VLIcKilO+tDhDw0mcytOZy
VEGiCYf8y6xX2i3qpb/SsrM4CgLqM+x1NUdq4yy7casSYhFc1NCVg6OA2PBYCH0Mysi1Ql2nay/C
dAXuGPAfjW437krrswYCptfE8ZOtSOa2s4eToUjgy0fS5F0DlMjC9ZEdVPti5ps8uapVNm+Va2xZ
ENfoTxDN91qxI9BzziIUnPRVheZ8rTZ7/iQ2lUWrHlKOwJp5Uk3eWvLtEavxW3Klie+BIXyOmW0s
PhWFDzMleMVVGNHzkzg3mvzmlHvxwRbxynrxvIkrIGkvqXxp1GNR9a5lT5ugyDfWJNMf5hAdUvHu
5UuazIH3p9haeBkhACR4Ny6KQCE61X/HxbCM0IDiIJ3+KlRklrGp/U9f+6gQPMdNixz5JWtfiM7+
++jAlVC8OjKZpeOGvU3Lv0vMKSRYSCDTIaWsEdjSYD3H5hJiMsrTD8ucZyteveLedn8SAqFRY1xq
lnnx6BftIgZ8w0tCdhZ06ako5NlgXnVwjcI59aIE7Rn576zl3EdHwhmdDo+Mlz0hC3OoMIlOSN3J
MM8WpX3P660SXYLureGKz/2GTAmSe5TGbSh/wS8yR8ukhSsQWhpZTNIXB5YqxPnNvqR1PZnwdGSw
Zfkqa/fdJee9F/ejZJOi50LXAInXC8I/KCZ8l/Q3y2sSzWyWuXYeRPcy+zWDDz/5HHEqTOBHXf8R
0bwZjBfGB+dPkb/k8VihUyju5AOhFlzbhLu+dX8Vfrb25RdLj3bzrQtJPZg9jvV4zeMLwZQ6lTMt
bGiIvryr6bU2wRRmvwbTHQWMY/bgAlCkLXAfh8USMg5b7s52S4LGeIlZN2PKy+jTkb8c++RFt6Q+
aRDv2JYxu7CdyQixbp6HM15d0fmkVhua3Bao5BGqxvrG4k9vscE6w6eh4kiAAhOP12gbW51sM5Py
rQ6Tx38bb8NMmgkppIFmghz6UUZMTZ7VCQyu9z4qWOjipUsHgVk51LEhv4jyMy62WTGdvHqBFFPI
hSSamQMyYUgNvYgTzPK+ZFE2gWdS2D0QabBmWAxXJp70iiMwiX6r4SIG4iEFQKw6oIcYF/ALLtb5
K+b3ySQbZ1EwMU0oGY4O0gdz58OvlfpvOZ2t7JFhfixJc6556TtOwIypB4s3ACkz+dwmRJUUrYOK
m8lGd8HXIrGu4nT0VmoKlLRDOVmpWwt3FMxC+2vXL0h/B+P7jCkP+L8uuvm3zZlzIKhq1pT78QfM
1tIZfqtnhTVB12YjcjUzgB8sU3eETBNLpFm/A/7iqYYDkpy5P23IoMIChzaGy7UdzthCk6vW4uhA
3Yk2kLRbBk7yGCwIYeNVQd+KQ7ArMZchxibvnkiqaOOoD5qHl2p5pnSB9BsehvJfWfxT03Wg3Wx+
kwL4Fn+jVx067YA1kNuNdwUpKMIftdiwCEbpuqn/TdgoO8hbsgC1fw5uZLP66vOrH64NOlxc+ol0
tqBZhmh3SevNgLCIBsP/n2YDqMiQU5qOWS/cQsXFA2rLlmFI+SjtU6if6YMbgEaWcvWtEPCS1P8R
qUa+NV1p3sIULHS3IImoAqfmxy7IIQM/iFFvkZiHWWdGqBnSG4Yc3MngqgMzycZAVpXmWxlLcHyo
63OsbPt+TxgweUl3knHojLsMHKtlMbdYWGwGdAcXIaN8riB3bTGEQaIr4N37ifbw/o6Nf5bA5gcN
XlxoiGWIOF+fW9RHLFP+3T9nESwD/yUWIbagKFtrK2OhUz0U7WtpSRlcbLNNE1eyDADwgIwgROUW
5pFjC7Ystxd58HqowM/sJ2x7Tfgoi2eafIIbZsSOs+wqCy4+E78vqIxS8aeUcE0mswtJex2EqNAv
9wwXSfXvbuL7zBZgpz172HfXf6fa2yHSbVyoJzoPynYttX81JF5kfPGXLAiXcvfQ4jfbvwK+uIH1
qdpr2i3JJF3ItFDvDIl6uzdZN1T/xrPyFvB9lCElDOQov6PuV0ZMDwaUarfSPLcM3nwibqJthmuq
LzjUAI2Wg7zOm7VcXYiNI13zYwT8ELOiox7I553H9Q3RCHejie+K3Fz5bmhnwL+IGQhNLrm8hCfL
AQqi4Ps7Ywdf6OY/tleQqWBYJMBl4dF/N1C0ExX3HnAbAUB8bZ9pu+ycRxA9guDdmDepv2befpQZ
DU/jSlqWxq5Q922K/ZLxiwykCujdZONs4XQk+B19USg0v7g591q/lsZVEZ9N/aTK174mNehcBG/N
obJnk5dbEXT8U5YrYrsw1q0ZY104WjXa2Cknd7Gx7GszUWo4GXMvOY7dlXQR234W1l4j5Q/CE1oJ
i+X0KMwPZ6ChbGYYH/SfgQXujP57BLgv1bOVbsUfzjzWZxch5SPBt9CPlQaocFU4nofgV4VK7VCL
OQuvICcBXmKOM9xG5do+7OxDar67RbVIgUzjbkRJKRroWNl5TkMCW+OJWDj9MA2EjrvEwzQ82/6s
7VdOfICjdvEiokMaSNd2xcQYs5gBt/QFIMVpoHG8OvKUG+FZoPEU6onhTwuOajtiu6oWITZ5faeq
JyfEEbDViIgB4WyuxMcC8t4i0IlJ/eBzcCX4aCb8v6k5JeGvSswTJcdOt0YoLTTRGYCN3f96KQiz
8TUA96MF1AfSZrgoPOPL6V7KwdDpPJ4h1I38g0xaK5IW6SvOxFsyn3irmTZdYDmkDDRkLgR13+Lp
QkIVSe+E6QBsdm45v/mizqt5q5POfChkScwuKEpVDgwRi7ccg28KSjikatcnJK2P75r9CUQSKs/w
NY5Lqr38/B6Rhh7964n/cbQ17sQFJjkSSP9QadTLYp0jFTM+wa7QhdUOs2lwyODGGHfINaurA0JU
XpiB8A0dSRQ3uCkf+d/I1OhLJrJNRH988R1Nv9H0x/vnOvXOB/pU2zVQ71zhTl5S4StGAHykIrQ9
WQvMk1co+ZKNQ4e1nK0Yvi4mpHdVask8YLr2hZhUoW8B1CKluTP5KCuOzBzdc3IK201u7EsCWBzv
OGkXfj3lYCGRR3NAU6oMo670zl4wvwUEDUiEWe5UmAkutEDgQOVDh6kyom/H/uk7xmbMM/mCTNzU
JpOAhuYDUszOeGUNV7X8IC1qFonmo0DcXYq66qsDIQJIFXfZCvm8vinX0QqavTlYWnWulTuPC8x+
pG2FiN9wjmelOBfySU6+IJEQn0sc2Va864HvK+k9ykw/EtZILhYFnXFpf1jShmxPHNGYjXe9ZqOM
7hAY/9ONbR9fBtqZY1ryED5jtBry7+SQMDd784ZYh+QqjoAxenbeoTY/nWpjOJghXV1ZEGADJs7f
llXn8sPWfwE4KHCetTxFqFtQlM6NZMuqIBxoKyhu58X/+yokJbBDx5snh1LVyMDZxPgNch4jAAFy
uiWqV4OJtF4jXVkbFv18ieg4fev5WX17HLXODqnkGF5A8Gaawp7kUF/0Vyc7LVz4+QqGxc8fKQL/
aeBAL5mOQXyRptIv4INoW/886IaswtaMs1c3TiT5BKtoNeGhb5C+IU5HZOJCMUQqJLdKoU0FaClf
M4Y+bUBp1i8JhFTA4PhEfXb7q9Q9EFZwE36gjXQ17cuhP5x2FYC42vjpQ77gFLRYWooJY4z3EE5u
+ysjDRQwxvjP4mtqacclJLxgnI35yMH2XTzp8ZIZaNXofw0wgMA8uT5woNcQ4oSJwmKiQA/Ute3d
q+7byX5jcHkDfJQysolzAK1zs6HLa+YXm7F/tzr56KgAyHiJL8RzBUwUDBYdaoYJdTCuHp1QfLkB
i/TpCVc3IfGW9iVWfxT7bKb4ionTtysQYI/CkRD0Wjn68tOp3q09a9fjuh/2hOvE8qqfDp3bwV5c
ZfHVMtN1BBrI2VrGgJzRwYCf3AXYpwfJWKnaO/yFVBPUje6dJobF5DZiy/CBFeyl3S2S5il8Ln6K
wt8HHzgM/NYgQ5OEEO5IxSNmjk1n7RKqb6Nr5H92PRyBudCIGOOz9vx90yNOCRbg39hcFgz+TB+U
kUqcVP2uMv+zhXgcTBBgwPe3DLYZ2RTXAJ852pGDs+nXCPUSqsL59LxzzLMuH6L+yRJo5wvJJIAD
VBDMJR/h1pKNZS5RUyGqBrXQFGLJuQql9gGyPjfLdbMosTTu4Pk6jMkx6xBRww1iB7/iBKPwJrgg
jG+bXQI7atAixWMu74bxLCSOEXdc0EhunL6h4YNmS+49iRfgqnm2URE4tyS4sOuGDhYbIjEzpOio
aSprJ1trqgSHKBP6ZELVmmlT2yvT/x6RVITSgSslSZ9qeAWARxbPdolbMWXemYXlzW4QEJKxXNMu
CFk/bpLhMw1PhXRtg1eXHGlT5zTag3DU634tSni4d/LERenVlQfqzrjlV5n2Z7PK5M1308NHVruE
PCKm+HptdurCrA9Wyx9XLj1px9kNRc6zmawceflJ6DFtkmDpwx6cfRbQ6EbovrLo+0cP3NV3yDX8
k8iy0MyjYxILt43JyyNIc/RS11JfCRyiwQk4kD2Qc1EXs2czfqn1J/XHK4RSQrRCNj9AJxorIPJI
oUN621XoF810YfDPY6eFVwYbvVRs2VPpY75c+/0W+MOSjniNAbl45EiqiGqixJFTNfvqgQeLoMOq
QU28jLVj3RKJxcG1mh7cRWL4MUGnc0SKchVACvwxeOFSzp/Rhv9W5Qa/RWbMDQ/GFQEZlhoH6U/j
prQoT8SFYGIi8j89jN05pMS6+0dmIOYBmlIb3jN0lbXszaTmK2ruw6TxiR+8ZsscX13Iy+657HrY
FMaGAvI/nr0DDTUex+JKXfmgtwM7mJ8+fc4bBjck7qRU3CMX7gFpZHfOqN62pXVYz3IQMHai6MbQ
SM5phH/RfjTs6f2H2ID77qxZZwyBouQlWOnGX5NsE7AVhY1C7NUpFijINKJGvBECF1lL5j0ChRNi
2lJHF+Atar5KbLjaasAgz93LnxEAT1L4Tneayh/HwpUTUX8OisU0LHzBcs94AxfDABcL+6HfqPcQ
Go8u+VeWDOXBkce8V5hmu2E21JTeNV8++hiZANlf2VizO40Vm1rvts6aMWGo7zgnOZ55ARCRkV/n
htI8KODJ+RqxURZtuUrsPT8R7ZBCICVAlv1tNwdHFzImzx21MxuODIOI54pZQ4CCfrB3eAjEaEiq
o1tVXBLEj1B9R9LMlRxBEkiOaXsbvppkxZ+vR1eGBrXe8D6X+UtiueyqnzLaC37KRlhAgv6MwSAN
djxfYrdW22NsWoBFfFzeX/hDt4mQYEkj10dxGXRKPr2Als1t3Z7t/o1FgQpgKPFVEK/uvrUSfsqp
/qKsWwSRtsz3NnpvhqbafHdaNkssIg/YhYQLgGGXHtEqu6o2BxARwnX4EgKubzNM5+Rqp84piLd2
+hr+x9h57ciOXGv6VRp9PdShN4MjAVOZyfTelLkhytJ7z6efL3Zrzqilgc4IkICtqkpDBiPW+tdv
qLrrIoLbgBYweRaoQ8awmCthRIhR/blWYonXt8wQP2WWAwdXeQU8RsmfhM/E6zz1Tsw5hlSBsyZE
baW8VpxedUYb4p91AzMnnKp8xOWi5BQjMCiQerGJkAWrHbDKJSrvqnqXyp1ibyc4l5o6p6xKk7eM
inti9afGpWAIlGevzJtNcyU7FM7yPOF0ohCFZFC8MeE31u1KaVe5swUWy6BIgaV2X1oJdGAQJMRs
bFJAUkSZHRSHsKAFUHTEwBXSWNry9mHO2zqd2ayZMm4XhIA8TeZrar8XwxsJ8N4Ts4ga/HicW5kF
J4QpscY9YfdM96aJFqnfi12eLU+IhXOOoXHcMd+ihsEmiVwf1Y0G9pQNe06tfyPaFJqZQdXn1Tkc
vltokjyuWB6FxZU9eqbVFlo2h7rqgkwD4V86/YinBBZpbH8bxNNKWMo0LG4b1x/40hUVe4/KfBb3
26DaUieMDTSlDvAOPEuYvY7CV2/hzSVqN4DxRDmLLj0mCxLbhVkIGu9DIihGAl6FLTJsDvQfM/5v
gZCIm9o9+IhUjN4HpzJzmrHZvNdoD5cDpBNgFa8FQFlF5lZmQYwcaVAqNFROmsPwrzrzJIcnAxK4
QjL8tkc4CDsKe3lzl4fMfC6izolAdG6C6Kk/D3jn1dnK1jc6/SssfkidGOxFc+gsxhLwqITkSbEy
+Ms2P2Em3yjuFH6GDso+NpryAA+FzPcZRO0sX072lrFm320CRG6CXCSR8rMSTRm1FwgCYkRa420W
4RB7BPpnypUtGRW08lxp56/1S44hCQnRqjoLnBepQjiBLYMMy9EYIEMOAeuCuACZ5X+KrFuLw1z4
FSgfno17uhu5NUb1TPvnAtFQw0M7vEg+KC01CLTmnrn4K1upoCWzUpFGii1OshYPAqmR7UPAw7Qu
fERERJigboFxNc2j/iyjDlC0bYqJVIQbUFFcAtZmtEfJXUrIWNZNtXVKEzOpdpGOS1ufl9HJDLfg
iXgnP/WuNQNe4nMxfb0O2TXiW6uBPCORq7fSuR4J49J16B9MALPZO8WjAX3DclvrFmGiA0xggkDi
70D5gStO46rmRUp/JoPOO13g8oIpxZPG1j3kS0aewr4g/KVNntCu7vpx7UwapCdsRs4tEzeaC1Ds
RdduIhG/YLJHn2zpJJsvHoN/58hQgMAUZ9j0bGejPGNE36QHU2YmP23Z33wDspssxIwRnfevWYQ1
t6x3h1wtvwfnxoamWHr1QedkpWkTroZzpThIETCFki5SHaMioDwkzDBDWBr3ypFWSU9Q0LSLIHGH
HHBYuwVP9Ml+cGlqpNEkGajqTidY9QlUk6D2hQqH9yjDDsrWGBOIJaYz22dUWXRssAYJ3dYiAqfx
AleK0BEyBNjoS3MB4Gp8jobnFrhzRGAhEfZqCYOJ9CILoJf9t6+uMhAfOYfTBZsvX6KGib9Y7nJx
9J1j7N3r4CPvyGK13YPeoRUAoDJOGShLXBCGwGdpJ/47fNaI3dStARuVLGQmi5VUwgCnu0feV2o7
g5uGmrZYoiUal9C22+FDbKwNsQ5BecwkVB8ihZoSMYe6RrrLDs2tiatAUX7F2qNEfvww++fSgreN
6YY2vXqMzIzsS7OYTavT/KA2ypM1volGtbAMt1LPjrwB37CW8Zp5RzPT3YKUSepSY1gPw6uwbUti
ekQo5bZLDwDpiQfu0WcPD41latK6KbytlrgBTgkSta66CvpFhpm36c9KareseVMtC2MxvqLH5uv2
8hxV4EAVRG8/mCm0Eoy9m01GY0LkBy/K2X1nuTFfEnZeWv9qKC+Y8/DUeTSZcFGgorUXkOsnmjw2
CAMXL75KTYXRgK9aPAo2JjXD2y9ENL0SL611HykW4OPetDba+ArLtLTXKP0N6+qn6dPoA/uJnjB9
98NPTSC7/iOAAtnWDpp8xt/pMW3PbfFUkyeQ42AhXhqdC5IDvb7FI+wxasGxwawlhL3y4uhXi8bJ
tG6C5+ukpGG/9vgfWcuyxLkUm2HF1bo9MXSSsmRuFJqfCXvaGOrMl+8Y6cJlSddaR+ldPptfCOp1
3PrrkIQgeuvel1k09ZwAs5nAkkBQJMo1RX7hORQ1GQAGvA/OJ4zBiB0rEKGqFmMYuF1T9FaoP7iL
eNWurmuOtNWUvacMnAyt42+AMYAOobQTVnMBI6NYbIWOdN2RG5iTvfOmQjUIjU8zevPK8zjC4qW8
aqmT5WXnAKeQyYb+5jmkXyx7nIafGHy2c6xDmd5MbAl6cChNbn3xPObvBalvETxEtSmOSvfoxXxk
JXZHhflO0EOHtX6AUVBTwgYJn+qPGF2/h12slzSLUSWYADVSx8667Xr4/NRah2fLS+YaRA9+ixMF
MuxZKbaVPCvAYiwyj7+8kgqGXDJvDhwzLPNqnUnGU+l/ZpFDTQxJCkJ/u6rnDsDoXozBHHwSmuKU
69/KQKIamWJ6twzo0b2JqWN5i+2letK7c6Mfc+LAP3PMqNq10DGpeHs7z4B2T3V+5Cm31LNZdVjm
gaFczWIzSPC+5k29Sdv3Eru2NM25T5iHw5skVC4XYvKFLCixW6O9I/gQGubNM7N1oeHX0TQPT1AA
GSX7+huTCex2HSG+2jB01bn/xfBZwgj2pE8lWwkAGPA/iK+jqy19KqwbMV5ifB0F32F/Spxtt+wj
9J1micCGTuipsxbgQ3W8GthlI9Js22WonFWHNNcDLY8GvQUCMxYLsD50lm9oexzaIF1QHSHMMwrC
o9rGI5BN15uEHRgVd3hUMfYiPTOG54EuChpN/NY9YT/yAaTnlfNydNHz4Al00kwa1+o7017yBnxX
Ji9XChchCj8IbVhEUJxRcHDfW5RnlbAOL64SXYcsbzVVQbEvMtQfcoO7/1b6AIXHRCasL37+STol
b8UlnFmo0vD8BFVrDkyJeM1HkX5BgINiQOqShJfU0YfJwGKi9q2vtOBiAO01JzE/9QFOhnDnJJ/F
dPs73hcguw6iOVAsZoVS/GFqa5/8qIJDQXmlVI7W49IaDyCmDsOfaRmYyzo5Zboz04wd3nLtBMZF
abUM6E6VunGdrp+b5Jjb6gl5G6B3CiAmuEFictSlXPMTXPtc8qgb4V+FG1tAv5zMbV9z926STXD4
AbcLpp5C7Iz2Wt+WylWFfDoBFVZFs4ggBBE3DNAU4R7E2qUFa3kGfk0Ie1fER9nzAuMqCTJqgTqz
KUWDNKOJpgZibBAJ6rn0iVkuhHg6IKbBKTQ9y6bajw/JGQP+BI+QmEFnfxU8PvAcNca1hJaD/VgI
sGpmWFTAsCk0DsDonD6dKSE00m/CT1xiOMK72ILOCTsdJyiur6grwVqIXZtL5ZxydZHnW4FLk1IJ
vJR4H2rJA/89TM+44zIVwkkj4YOU6YtS3hX6upoAgUlIwji4E6y2mLhmqAd3Ki9sHxocq7X8LUec
WeyY6A75t1Ej5FwyNam9yfXSt1hGy0jTx5TO4onWJuGdSViYibQYM6huwPAQNqmCGVaTc/KaNKzQ
V1QOnl8ETNDM4JkmnL2cXQJHrsGSZ6pOLUbSTsxMx3fei/wzpIist425T5cYeGVr4vHczsKIbylm
cUAxCuCr6PVSmoIR856MFQpVUHGFMseQlqm2npo9qnd0wszXij32WWhAzHyRCatnLBF2kgnVxm1L
TAw2CXoP2bgEKIBwO4VQ6sy6waHRvZS4ZjAwBUqrrTU+VIjyF/W4ba/oRm3asMQ6Ydv+5LVb0CUD
EZLNXrOKoG1J33Vfr4IinpEzBq4DoxyNBlKH/MLG0qq30HzJEnutcgMjBuUsTuDCZVvsdBmYwFjq
rAAL9pNqP0KkKg6D5wt7dxymT5rFfrK6T7OhuwQBVswfNm7aWa3OifRalCq7HXEHsskG8zLWK3Cn
0D5qHG4xXgZV/inbR7lfSgo073lsv1QUw23LGtN2uM+5Jdgd5aGbEda64Ll0nfYRFVciKXDCa2YF
jp5TxBwGr5tVke17R4I/CsqJOVfJ1oid89qR79MvFpc4UXTnyKho9KARsamKyTjEUks4p6pbH0Xs
NAID5+cQi1S7Qo2LdBoliLyvopUmWyywr5gWUMJ1pjqaw0ud4Sz3wlxbiiBk6z+ZRrQNACTwVOi/
9MVBfQ+KFXYb2LdzDNCL5FjjubUUAITtEPI8ed32FZrARzidGBmODM5rtkYnZFpXn8fiaMf33v6K
us9enlaEA1CsFQk0L+ti+OwDCrZMB7ld0mWnHoU58SE6igAoK38cMB33z+N0lOYsCBwGoloTrprz
JlIWnh2gLDq3LtWed4IJnmhA1tT0DB7U7jvF3iXIPvLwVcIErnoHIsU5ziC+uABNOFtPX6N9wFEt
UH4MMlydayRP83B4M/A+b/aS82O0e9XcqGgCvIejXTXph4U6ZZcohvSztlHdHlV1gZBQQx+uzq3e
X2sJRQAsRMJ05xiOhNlRs159hSccFpE8bqRF5JbRkkZSHKiiq+OTwwdbSN51grhRd2iy4OsbYtze
vMiSK0QSqrRhtq+C1Cgx5r1H6YzYt1AGRugvqbqTLYg+WGpsi6Fn+2UsBEGJpAmmvGvodOEsf1UZ
SbYB0aBPNhOTCkOGNznc6f1SwxoyDb8UDSG6cjGrloEZKqjxNjAlmpbDqlxCzihWLERz3TPXD6O7
AM5GitGQsadFey1P0Gh1XMoat4AajJVvkwB2hBSXZgPyfsfjeRYqh14GhAJkdAYcDq4WJ0HOUknQ
znFKQqahLKfcAutx1uOKPVr0QFrmoowWxpo1SAnVa7HhTOjCFSB9PD3XNWaS+0w7J+m1xUsg3KG+
kUrXYLkzzlk4S7py0RphZk8lURfXlI6ZcB+Ec+96FsPVWxW02wqLkhnQHBMK6OoD/ps0dXV0x9xl
yH8GUBGLPkMoVRoVtC+d2+TnKDx/Blw/bV1v03FVkceG7U9js3czN/Gaj7T+7MxLMPNXw/QVBGSo
oD6IF47xnsKirW6/fO628ANbcQBRdtpLL6H22EJiIPgBIPI7oFezybpsDzVNla2v4uIlGC7KlPPk
bUoWX9TtFP9lCvb2i+6s5SnYmWq1cEYisZ5rPG7FgJpJMhutsEuUa9iU5kFyINYKJzcuci+MnwSB
k5kWCVKUkThz+u8p6WVVSn3TmlTn3B0i9CIGFIHLtNYgThMsO6a0wGoPVwHU/2hhuvHUweLPmYgV
1QrEyFBdnflO2lZkZucEK4J81qs7vqDtgltWlCcDgRZu6dauhX+uckVTmni5u8nYIoQw/MZmD991
1tGOeifRveCOLOjNdrcU05aKUMjKYB1y/ldKAUzUP8WQ8GuYug4z2VjiwcTuCThwcrlUeBHo9Von
ojD/qnRsMySIVxxfE0tCs3guA52UdGn1CcINzLzAAvIPmxzd+hA8uoYADvgk4NBxc40plnxDe6LL
x2J1VmsIhH1ERPiCtAMEDNoQwhKa7lWDMTScNQzDfYI9+uFRYd9foAhea48c47HoaqjgcONJLc4K
PXhBqRC/TVgGwvGl7oTDXT0mcnaoc8CpNfZ0J1rp1WJoTroYRIgC0X498WYajorbjiGu+urwkKGY
U1ZicBBzgGH/aBsPAiGZN2+Z59FX7UubuPl5iV+oQC48na6Wpk4bb4m+Zfggk2xx84vXX5uPPML2
3PmsJEc4PNA+c6ewF0x0V40AQTFY7NfepUKR72byFtZtK5+zdj1artfgLbkqPV5ujh8AKJOWbDwr
XhrFoaAXGTQZ9rML/Drhl5XtOq5ngBYQeQhNtzKXPxNcBfHwwuF7LygbijCoDwy4fN7NSQ7WsN/I
vYvxrrB7gZwJQyMoyIl89qlgvHM1ErO6SqGilKvpDj5DftIwB31nP6KRi4Jjy6NXxx9W/xlG8w7h
Vg3scKuCvWxe6uI1K+FLLYXJYe9SrbXMnsq6x4oPS7JymdsuflVlAenc9bw9YEgfv2lCax0yaUZ8
q8lscj/GcJl67DYkhnofGsMPBWHoOrbWYqbtYoGaDPNarSgZAK+D/VjfbMQaeKmTeOqxTDBmSHCR
2PgsRH1fcwwu8OkM3gGHEgYBRHAgGYKmz6anM84VFjfFBpFM2Nxq5TDqDwu3CrR9sENjb+nzwHZA
eeu82EzDJgsf+pisTP0tV++sTlVBXgWTU3SwE1ShkrPdQpWCS80wrbC9xa7kyOyJ01S0XBNamH5G
asjTqH5UCrouty3ODqnNoXodlHcVrknNsx2288kMZ479OlIIxoQmrTxv0wR7TX9V/DP2r7K3KfR9
Ym6iZG+GD8e6QWBr8ah4nZQ1ZOQguMbg+Ip18nkCtA3LunCuAbCKDyhqfDIrGqu91OwMSmf8JGRv
jZi5nMjQGhU386Ee6SOQKKxL6cUmOnVAnegCdOl4HlWE3c51GqIEuoyuPQbpNE1rSX9RIcMkIFey
BEqbvA75o6DbyreYpsWtqC+6wF8wfp5V9wG6sNx/cUGllhSJbQYdSca8viILwg5xAstvgfxDXjcW
jrW56YKVVy5yfYZT9QZbyAR2Xw6D05RPHia3zVoQvzzzGPaHCaKJsczy91FZjPYt16nE5xyyTLjs
ZmMrO/mKEaZav2rhTc3vE1ZcDFikZagvEryH4csueAOK3dbHpPwVHGpKCPBrvWXOvU5Bkkfo+U73
4QU8CYspIaDj1caWwJzLqdubiBL4nGWHtg8rBxCuqL8E1WlAOwVTs4NJQxuJ2bA57gZCqyssRwBW
pRYhPYKr6IS9gd8OaGkXjvWiJJRc+yBGsYVGIsdDw0a66L/r6k/EZ+0R4MnWB1ALETmueOYLCw+/
UwJDCbBxYWvrVL4TFDk2J4yfa2MPjDWZJzIUQWDRUuF1/4u4HfwkPQ/zhBnsez5+JTR8ZkpUhnyB
PguXpt1nXjOb19ILRkmoRLL8IuNzkj5a62tiFUhU8KmgMPZ3+AlhSKWjbAhKjtWHoNTZWKveeUty
OPFYZijHTIAhPSYsRbfAYn3u9Ucxtki1dBap3yInJFIeY3CDS6350HNxAdh3yrFKgEX2erORGipt
gdXlXyniFgp901qxOYiRVhti2Hl38ETlUivTS9o8OXVPUBADGvbvIOAwcIB27Z3XbMmh4W7p7VI0
9ertEKR4BOD2zyvG2o4nB0sUD6/Go/C5whKrEZOGpHyqAciS2pg1HCuRcQDhGTA9UvrXNDKeEmGM
4f9w/OHzM0Rkk6QPrD/9KSSj4WAm50R+0SdMvoZbtJH4cv0mJ8GWIXZFSPuO8iooTyNYVkOTm5tf
DsVV7x9+LRygv2ar+AD5PPLEXd4SqOiD953xtXos7MWAu5EeDO5LONN2CbWFjhyctVOfBqUDaMC8
4pq61bAvM9KkXLo4tquW0uoXzNfOW3CPFDM8jHAx29nGTDeY1XvFmqEH2ahTcap6+PychHCv4+QN
7VeaQMZekrnj6eJmlf5OxwMiRPst9jufURJXTzWPirJS6djQSSM6qfA0YOPYq/K3AIIxhquiF80+
sLfVmIji8eu8qUgp6/wlkIDfMWkfPhMdoSHGb8GqAq52tnr3YvPJlBcxmrTE3mkcA2tm0Feb25Rq
DflzvelV9juhuDywTKZ4zXSJjQ0TESoa0nIBc0asNMmzgaSIx/ADQRtmnwqOTjZbjgNanW0UecsF
z4cH+WlQgQKu+ksEF57qfq/379OwVSriGhcUgLYMEEfcA6O+que1+5+yx810CcjjlbAXGZBtYgqG
YWtgqr2bBngKlM9AmwAlDiTDlbUOeOS6a558G8p16Bb4njjfIK9W/l3mxzi8DOZ2bJdNs4Np38MZ
rOGASftBvznAoATE1TedxwJNbvSjyACAObBT/Ziyq/dp9HM7ZNK+s4MTiEmXrRJqmhbQJCQpKP8k
xpYxdUIfxRxI16Ek4ivNYKPDxwpmI7YD6ToidDAJXDWFk7mJSC9Rzs0IXORO2RLRQStBwcE5EMqU
ds8gh9fXLj6F0esIdaSOARym7qkyDo0EKeiWQXvA0C9nQHkVWS/APFJzKcetMGun6BkIKNow9bOs
uV0xFT+G/sWTH035UWuXUP2SQrzSIdoX25juy+Utg+gkoderusXUrXx9VVo8tjFu8Xsvw7blnpQw
JpFpgll3ax5IPMOYgGNZjH3tWL8MFPQVpiztEnUG8nh/1ogPYnbBpsLGwpYvHTY5bEYj6MzBK3BE
XptkdXN/hqcGzYQrkn0bb1hlBDsCETGCBIRBvKvuPFIe5H0Ywh0lpsRaWeotkp4dtn+sZgXdcK2A
6tUDD02/HAnTqH/0qHAr5iXmuGLOkaI67DEHWqnebcgXrUzmzjLuJcx69lb4PcGH6wp3GFkGs6KY
Uf+hJSqSNbuv6Xx4TCaju524BLWY5YbYerfhLA5xEcCHEbotZLACU4PwvcTtBuF+X+7DdqmbdIs7
xKhmehnqFJWWoOq5WeAWdOcWdfJ4b9LPXuUgtgy6JmENxayfaisighz0Nd9b3dVEwV5XH5K2sAfB
04TsUuF5YXYnU4VJEx1KnaVlo/dEGLVTMAeIcVxG+4i0GuspHjoPLnwHpV5f46NJ+6CT69BBkEQK
gq2LmDqmR0mKyGDcDUxIWrTCYXdv+PiTgY5zjm9Vd49iglCBAmss+iZr2eGgXS67YYMZlx+5sXVp
HSof6gsFZQkqwA4PsQAyJqIWY499b2otNZwfum4nabei/UgNDEPvfb2RxoTu/IWBYYQ6hvMpOUCE
bbS9Ab/GuhBDwICkZ+/EeTwNWWrUJFuCXPTxsyp2NghzxcVa9sNWm/bFcBylT0mken8ktgt+Twb9
JK/06B2ujiVjbIKMGw/XozMuc/bHDJGBhoDbeZT1ddyG2UsPaAFGLYO+s6DM5gdPSBNjzWrBAQp/
A8QowUl+fOZNQT4wwg1lWsf+x85fkJO2IGDBh+ew0DcJBhk6TC+3MHklfDQoLKMD+ZkW046oP1rD
eSjvef/IeGLqAmej8UOycGFEf5+En2mxwLHW4p4FG69ZSSrQjPVpmxcDWBEeOS0D9BniZQsa2bka
XKb23cC4RVFuJB401jafto620bN6Bk9WruczyENEyciQ7wXki8G8YR8xrmE1ZFAuCHppIEkcCox6
feC6ggbP1B+9fJ2yT+L2RJXTayuJw0nYCkbIcphfV4xF+UqM3zP/NsZ30/oQjyxYbPQsdNTEP85K
+hWGRWDtRnWpjK2ingn+msQegUbGyt0wfG2hWqWc8C3dfxKAi4avogpFdUDzi8eZ38K4+PFos3G5
UA6d/5yO34kZzfsQkGWwCd07GjzE+WLAUCtJMQE/FQYWxXZ1HccLya4pAR7xB3cAP22CHHrmNAON
Fao4WCF4hsLcNJcJRtv8FQ82dH3Gtfg0FDZhuuueWGMK0tj/cKDiUY1Cd2e50hBxUyoVfxjLA/a8
ctEJdaN6ZsqR8p1ag7mzISIl3mvvjDNvWrPbrWPnXuK0hYuM+lVlj4IxhQWdVr7RNxaYQDJZz9cs
8EJ/5tMn4ZYUdJ7TcjjiI90gPPRfUyLAPFyUmWLfHB/lOyqBs4baHPNbMUWJPuv+m8vY9ifL3obp
XXaWgKJUm3Z4SdUTl8qW9gCkgY+xxz5zcLXeI8eU3Lw8l2C9Xr9tpSOo3gj6ZFeLrPNcqb5g8dvS
W+UHtmKCscGBIQtXtRi3IHYWC8dHFsgeoH2xDdJh+8SkhvPawDS1fGrVYtul7xOQJJIkfzX12Cvs
QuOhAKe0DBh6zHnQxFmcYLimHYIYS4EXydykfg4YQgODqa/GpIHB0IJvhEer1Nz7bjstp2jDWyfD
XVRffEE8KITXCSO9EqP9taqfKsKSu29l3HnSo7COo7Ori53ZnRkiYIoaj6dQ/TbihifwXNWXqL6o
8qPITkk/j8GpMiiNc54RfyAj4kfxHmZ66znugqU0rTCZr4rnPO5ouxhr+Zj3IiJpmAFqdzu/jPap
APGP0rMKBgmPV/8I8H6a0FADy+Oz/9ZN63iCtLSi+0G3k8vXqDyITF6DpLkJXI2qCjYzLssK7OUO
v9FVa90NeLxcZbbTJN3Iw0lVDgT8+NFd96alUxSuGkeE6R57qOsaCFpEpcB78DsBjmJ9CfqochSF
m9x4T1Jr5vX2Qa0HOsONgjm2tjbKNw0Le0eX1lYLMm+dS2bfBWI5Tj86L7guRPWykzDl7X866YJx
lx4cR2gmyHwXZXUt+mQuNTaD73YNzGp2X5j3Qb6KO7cFG28w/1rGGC5JVQOF6WsovgoNXwi30bYJ
CrpxRIr1o0MEyPxvWPmSh/T+rSte2wYcmK8OJHukcDeYasGUi5dO8CLjz6eCDlNMLqbMraJdg+OW
zaONzahl0liffbrSccaAYsAnWV/LCs1FDBrrnfHU1OIDMoC62iXWh24QlQKPMdlNxbo3DyVQtKy+
xNiH4L2HY6e2SIyPrGaKBboIGcrB45ZyPn4dkodi4aKO1k2nyh/JvmNsokRAstDolUvQv/bqyhno
he7xe25D0mrYdQLMoupPo6Vokd4nRMc6nBJLGAL1W3KJITPZFeQdN+QjGxXnfAXx57PGdzVCPLRj
AyoKWH9wLtlk6ungl+cckyTJoCWS3tL4DaYZjUoBYgFlDxTGIXmA2RwCO1gJZbSQmR/JZcLWtelJ
9epXjeaO7abo30uB3TRw8doLJoea0wEy7zj7PIDrhPqt1d49YLAJ3GbW9AzgaaOC+DGiyfC2drqq
2hXpKhyKHKqcX0EGQUOD4aGyDJVnY6RQjC8tjjOcW4yWffkgRIoZVBFmtTxkKhA7keiuMOjm3BT7
qw9nX/DsU2MdkExBAaFt6JEvvfkQqgh5hVcYPjfMQ/lm/nA2h01RPucUJlIHyWf4ENSaqHYJUwT9
52jw4LX3gPgmBPEuEELfZ0nYZEifkfdjAWfl8I/2efcyIZKSQFNbtiNvuOrqw7KuuQyawbVTQGTY
AEkeLSHKMVLSD2QVC5sAj7e1nAZyDiRk4ZJEKEDyUkvkwq2j9DmdnhlWH6Z05RsFrehro5+pqWBN
15y90+Tq7PYB7hXAP4FDUOj7VB1Dc8NiEmRzxUfFbXLsknpmS2SOQz+tyBdn0WqNMNIogdx+ev+t
CoFuIein4MqO6xAAQKbTHc5aNL4Mw4bGzdaPUn/ux6+qfHfCb48epDTJLrA2WYG845rzc/JDOgeD
Z5k7B3FVnGImARXLJtz6zUFW3oHBBCZG9PSTss7Fzz1t7ug+MWcxJLdnqVKg/dBrBph0SIBFzESY
WEUvv//2H3/7z//4HP6n/52f8mT086z+23/y78+8GPnwQfNP//zb8js/vKff9a+/+q/f+vPf/G1+
/V+3337y6rf91b3982+Kt/uvP+Tl//728/fm/U//WGRN2Izn9rsaL991mzS/3oQPKn7z//eHv33/
epXbWHz/9ffPvM0a8Wp+mGe///1H66+//q7Y6q8r8ceFEK//9x+Kr/rX3w/h53v17rfv//I33+91
89ffJVv9i6VplmHJiiPrqmM6v//Wf//xI+svpm2pumzKsmEbjmb//luWV03Auxp/kVXDkR1d1WzV
VlTj99/qvP31I/kvlmwZmmMYtq7Ipm78/n++/Z9u0/+9bb9lLfnzaP7rv/6u8m2KP+6m+HYG/zFt
RzY1x+EDqKZl8fPP90uY+fy28j+sRFYdPcFJQS7MpV5U886hiibkAiLRrA3HrZd++Kx5UCgGZOVJ
UYZdb1NGyLZNlE7/GlrZupuMTe6p2yTND6OG2D1t05vX1k//cGn//uH/8cNyqf75szqyoSu6qZu2
asjKnz9rbmoF3sugNL2Vr8u0OUeCOpKdSt0/9iCs+nRqLGn1799U4S7807ty7xRVV01ddhzcQv/8
rnEh22MfGpWrOhhgKLkwHSIHYOcDPhDOtKmbdqHWb41C7HSMLGkfJ2j31ya+7M4ULhoZUpNCZvt/
czEU+f/1uVhQsqlajmLa//S5ugqh59jyucjo5PjwF6kvEVjN2VZSohMnFHZrCY5/b+v7f39Jfi2K
Py8aS1ZtyzQVViL/q/35khjY0USZPZI0BCZVFM1a9hDudSEhZYw6Rg99ntcSXl14CzPn0Cm9BhRE
j5bGkDLE6YNvexyMhURjF1c1rpr4X/f9RRnGqyZPr/n3BP0Nj6d95DCkIGQxrYlStjTUxjJUWgoN
aWCyYsozpwZalZWtqbKCmSLLaYuhICCJcw8V7IFs4kJxk/RQV3eTdbdHSGliYNgp5IeVZJZPWxgW
y5Q2swBhrnPjzp9faEmIgt3WFeN3Ize+jBppYQDFKbf7VTkEs8mi2Mzkfjea1VHx2wsf7qE3zdpU
vbXRjDhUmOOnX6sIJovSbR32aLtj96URgbn69u9viGL+y2IwTVOVHYtValksCfHo/MNjHKkyrn8Y
57iMrsd4DWFd8S/YTRsICcOlVGF1SWTsgrEBKwQGf31nkD8+mGvnaL6bDXppn3Gj/zTeFSwp4pvJ
lKx+Ut+REI/PcGChzbW4euBnriz8ECstTPPgTXLUHJ0NgedJek4HCuxlAqNQJ7mqQ0Dvl/j8g62r
9I3pi6cfQg5FuV9U4CvjURGkYmBJH+L3NQ73CYoF4yinn3U7b0CaCckYgIDdhng1gu4Qz6dPQeWW
Fi3q2nM2lOtjtlMRl8r0o0vkh1KEVQ5KvwUstiHCn/pEat4QrfXYleQzkYVFsG7zY5bN4a862A8w
cq9dr2TjmxNbQrEOPKjaNzByWCnkIcoF2UjjtkoWJc7gRAfCPh1nNQUU68wK0b1AuPVXZNpGkDi8
i0JOKK4VqIREhbcswyOLLoSQgxW5c6lA/ofHECBdWEPM1/EnDYlebEIGrMVuoKKWGAx2coqL2Ubp
z9QNcXcYq63ZuRo9DLbiX4ARME3+m+Wj/MspIJaPo6ocRTpHlCx+/g/LZ/CDVs0TrHBkwlWcZ6vH
6YghLbIgG02+hn/WNPEwdU/xuDdS5HbINEJ12ht+fQlG6Tip8bIrMdAd2XeQV5SCGdzcTeAjiS5c
Qohdqq6CU4/YEREGKP2zqaiQGr7LzpipGjY+jA7AJRud1OCcACSqsRzUQfIYFqBb0livQ/Itw3Id
oVk6ybdFXZnazdMUo7PF0TEAm1TgtCTw6MiNqV0pXtD5pNXN8E6wRGR9JWFplPnnqCHPYSnLBzU7
D+lVsmgp3MFeqaQFxqSBLVoI7LBFAE4hJbXJMUBfiW01yg0duU4+GnMVBLnXprnmnDTnQI6MXa9y
Y5Um56m8y81VH2FlHCump4aKGNl41sLPpsQqyQFQsQryWf43d2eyHLmuXdEvgoMdSHAqZadUqu81
YUilKpJgT5AEya/3yvJzOHwjbM89uIpqbqnJBIGDc/Zeez02YXc54NHNQTULs0fOdKYboUL9P95e
P/jnSRGGUay8yJFuFFE4/OOMz1WmMxmR59OJ9WuuDAKJ1ouYz1EwJ+SDEyHTlceAzqdoKyz3bHsY
51nEDg1BF58VHvIHh051PMbfUTKhoCu4k0hk06E/MslNfpVTcpIebi+/RwMQRr/sOauhZKS0B2WI
hdU/BHYqQaQv2Ilq91soBDko0m7/96VMkfTP85qayvc8yiMYmD7H9j/WsmZrDnJcwTs1oBqKDYO+
UVDM92KA2xdY7MfjT+UBqcwnh6vCjExzSggJixCqK1QC04wGkgAzkI7yRw1kRDZd8C0y98YxFllZ
9D1bBvdRtc4XogPP1Y00D1DtZWl0LwImMRRJF2UtrmLNHSf2132b05lOkxitggKi9kGoMvKvsBm2
RY1AHmqB8QS8d2KVo7I6dOjkZGdO4W1ZUmrVE3fwMsW0HzcHJ0qfVwM2TcluO7WrQOSniQoITu3M
E1UMpty5EwnkTsOe7ST0mXA9nDK78H5UkOWKc0cWqU5VbLUHjLwtUHFn/kyWFv/LUPuYLTrY4k1r
sY11L7nq6XROqNlClqaQfUI+byxue2RNOmu/G2+BAGJatanKNsahWGRPTg2OWTjeUbWIY3H5lNdD
44Iyyl35vOQz39Mo6uvI+67CRd57jtKPUhOct/TZSSHE8ILcu09K6d1LT72EaVjAPszaU1mDD4wq
7JRjQHr2oCHKGNFzXAckPGgheVmlvRqY9x/ZhOjgBupBi2q8t+PyOro+oD3bk63ao1ML12Fbdmm8
bX3nLvU7vKw8HQ9Rb978yuB888fbAZ7cru2a4TFaO6xI2YD3C3NvXegCRrTzkvql+50sBmQLTv40
SskdLg6N6/dXSetMUMlacuXPv5pHj4CbHF6R0NznwyH/Xc8axnGToMMqNF7zBD5fv0JE9griprXq
wWrRlZk0+ZFFm/fgizDRRJ7tTl3ivireDGDMBLRETfa1KAxcS8UVshyR8A4yFLtB4blS3CCruMJt
Falj0EM99eseknwfI5aeIgAATbNj88epGu/dxHkKYTERh3eWLRGL5ZonijgYogwwpOfjQCfOEcEz
PJYFm9Aiv9eSmdyK49YfspfAYUSeuRR69VI/yqmYNlFD/EwR9TFCbwYkjUyvZA1f13U5Eqq4eSjb
s9myjJE3pN9R7NCasPQitJ3pFTrY7QQmy925lJyymtYxhUedAL6Yk4cAnIHrcQ7kwUjoQ3xVO7Lc
tDH+kpRZsxI+LlJJkoUYrjO0Frbk/Ez+OnjRD2RLx7Be3okGIiB3IrvN1pihX5PRv9C/IzWSmZJo
yEhnl2H7uxsrzBI+TViv6A+5m3cbr3TBkUzuXpNxMVbnsqKcVzA0vkt6kO2PeSP7Yzl791455JxR
I4hRz8cOaXyeDRWw2bRFSu6iURvggZxmnqSSd6rvnvfpOs6Q+ZTFBAIoEdVT0+DNhLUdT2w/BUxU
4jMxo4b58oPJubiq5ggrAwFiDZlJRbO6EARjceksEQg88Vp5aLF9AZlNjgFgVQ7POpmafZJMj22/
RFu3gnNN2RM2u8XPr9J+BctdxcsuHTkyKpsxTocvWSYYFfIFaXDW0T7p+wJVYhFs+7HQh6aaussq
7d6UFMlR+VCEYuluXXW2kzKqq0HM+rH/rM/xBUn3BimFypguefM7KDJJDm3y0VcGEpUNrhFgjCk5
IWIdU9yZ/mvSnCHo00ymQkWmuixGPGvDY5EXpGHVi8+T1eB6WMsZcwdt0jQpOiYYbJLWLOcRCRWg
btuNK3ZyJSKjq6d65+Ej0oJQ3nYgkbJM7ARt+UJURXnMsGnSUdS7uT2ri7hTbHRHU6CkFdV2jNdC
j69iWc8dgiqUigRLZw6jmaUbGJ6PA3Mgc70mFeqsjlmQoyASLrGH7b8PFAQP86M0B2w6PMcTbUg3
GiT7ONWoDvurBhdTEIuPZRqKzVxTovfWUCWfB6Ltlc7/foaVGDIMHJMFQMQ5/lJnyJkcXPJ2Vsyo
7RvbNuqBjOSR3Hf9DVe7nTcNC9ruGWl2T6pjlV3lS5Ht03kE1i9Bt88lnqYAlEAytM0m9M9JWOvI
OLiTYOobQCg12Fis8akHZXJd0Z6MCy5DhYV4bQImrmzJFUEXpsea2OMM3IQBqrLRvpcL5OoI2Xxr
DTqvAiwEzwK7f31lfOx/8PPMZTW4z8nk7RwxZazNH7ngvjHR+uCESYIUiTVhg/5jWWOMHl2AmvAR
Ucev1an3iaR0zMKzB1pwhbRlwMteodAYQlLCYXFvyz7i5pijF0mLCHJrczasVjdF5SV0xSeU9g5T
6sjJYUaA7404NGKbwNFCB5mVbQ30kv4jrPUoPOU9/oJOdbeSeTq9TKyfPK+XbVVIgKMvlY0HHHVB
v/NVu69TuoiLGIgbnqbwJoPxYBz/JkgTpinalZtoNgSdpf64Dzl/uXgGOg1PboU2khkeMg+hHKzG
yWc/0WJIHMssNHep0X5DZBQYILk8IJ1C0ZWKY8F98a4kT4a4nBh9BoMurSA7iA7PZ6ncY9KvLsy/
1b2s6saSUOVm14P6iZegOKXFmlwPPyE1CFPlZjz9/RV1tl4zcW8k/f8Mjg67/hYJvXOThK0+yjY5
xpPTbqclXLZrLB7BWsLHa5znrPCcq7Lpo9u/HwrKVZrnU79zXYMzrGxmeiwA5HtvqG6G84e/v/r7
odOo2x2mmj55uoFBwF03C2SYyXUudQ9Xcujx2xIdhwW8UzBGi8LdDc45DqKJDk6bKOIVdX6q+w8b
z8Gthz53E9SL2qgGt6RpPWcXhbjfsqWuEBdy+S2mNTmuSQeTv6uKqzgItmFeNDdtH8U7maGZrOoo
QU3HkUt2GB9Kx+y9Im1OWUXDf+rSaR/aDn1W2F43zsSNNG7w56S6J7lKwgFFyD6lQwwtE4qNCeR6
iHC8XU6VfigD5Nd5E8VP9ZCKm6jNrjXmy9lpiq8xDvGkGcbjM40pBlqgRXsez1zZ8hl6+Qo2ops+
VIow2W8RNtTefZPW6trG5bVK0zTA+m0/nXRiTpNJUIWtdeFLFESYhiYFmCG2xeLoh4aa57ll7fIT
1Pboj9F3yWtw03Yx/l7BVh3b9SpPdHqs6gW+wCR/ZpMBem769S6qICYNHkI8z8C0cQpEzoXPrGtJ
C6qlkvNblowIEy6ZQhA4O0e13si1RjK5iBM3uvUUtUGyyUqApkW/3lZL0B/TDJnSPGDd693+oZDx
SXUR5ZcV35VTrYdxSRWhiYTEIaioD1r7n+PyIVeFwKBoWCQthODCBI89/pnH2p3RMJ6PSDOOd4VE
8DYOC2scv1cuuxE8cTs9jZ3/bPDqhWXZbaOBjsmYpAHY3o3Os3qbr3l8W/v949IRMVDTEqPsT8JL
fXbdBkH+6kd23ucamEc80R1bzrPxkVvv7LC3JDgVm855dR0/PATZZ1F06dXa51AM74SizTi77n5g
vYMwAw9rCL4so5c0XojKnp0vk1MXQ3NfZ4Qp49mzjbRr8OODA9LfNm669ZNrG+RE9yl/l5XVVe/5
uzoAbydmu3MtrgllsexQfiIuHoka82HMpBlaZcfQRzzfkgzwB40k3A6Y1UEFkR6V4yVDBbY+GPc+
i2mhIFUACdsoBvKrPWUMfRZCOpeu+/Ay1LGdlWQuoXnhkvq2ThB9Sq9jRNsgF0w+FKz8pEUOUJeA
HtaqPcu03VsSXZEn+MgBmX5vzXRm4gTDn3naSeMStTqpvRnUt98vH5H3ni4FkjVFslvi5fjduXG6
afR7gpEbdF5K4EN18tDZ26XsIcwvB+Pzv/guBM7BHNYlm7aZmo5DOb23FtATN8xLr7CvrRtCdcuG
+5TXqm9RZvYesewX+iwOls7wQcl3ZKEQH0wI4mwoZ/RbWRfwgXjxPM/7VY/Da4orqa7bI2O5b6cF
cj+j/wnSs8ile+DdpOc1OyeZNyQhVR6XCviovQd7NZ83IsV4qO3DaLun1W0oGwooN4bpXWs5gn10
WgXin79fOlpScBmA5QRxO6tgBubW5+9Il5DnCzgvwXhyJ+Rztdf+AUHoY7N2NJrCoWMiSZW/VnJH
aJE7ODSWWcFGlA+hjz69KqGsIjJcgrcw1YSHMJFtM/ZGBYpPUk9p8Xv0Z64b1Rf1723gqhdbV7da
e4TZJS+elAfVLjj6IAzZuTn4dn323eQ9V+WvYcXTmKzEekrxOxkAEwCtRIO7/vIC7MOR/O5t8DTL
djP26LIr3BW+LB5a6UKkltmTLVEUVpP9Dpz6NLb1dDRJdSUo/C90/pNE+UPiot4A6+W3BKspheAv
D34Fbule5sWKiD4zb3mO0IKRfQ1vRPyWHr4mXMmXXSq3XLrJvE+/SfB6tBGG8UB+a5+vIrmEiwrV
Xsc38jQXxYNr0X54iboIRf3QQEu+jJyB4bfmNk7HgtwP9FNLg0XIfYrj5gYFwhBTspTVQJynVPD5
OYmC6kopc7euj6UAxXX+eu2y3ClFqeb1B6dAT17F4a+mEg+yee1sSv9zQq+xwN0QjHGj3p5UyzzU
G+IXGeZ3IgzuZZo9y4E1s64Bo/3IO9aIu4PUv9XYjOoqeBnNWZVTK6zgDPrLcs63TuM91ZzeWYXV
ptYTFov8wc2JoPJDQN5hxCB55B955SuWVzgllM0en37iTnFh3PC6HfD7uQVtwZLyJgtCEBbhr0AN
82XjoXQYi7tcmHKzlt3J8SDpVI798geI0/gGQ+Kh7OqsFxdJWk/bHC7inFfvdNXJ7jXfrjnLMBXb
xoKve3EwlBchgwLO0z21LdQcufA+4u5xmiDGE4Wpq/XtMa4ASS2+BJfaPJVl/syx1uxWwDxN4D1a
FzlS7ES4WrK3dJ5eKef/DK4MN8mZ95UN6dZae2WTCoF56V/kBp0e/2lhgXouxX3kY5QLg3rnZCES
a3wnFZLYaoBvWfb6K3LEbzeHvpgKmhhOPIaXKWMJZLr7RA8swhqOY0a5qTN0sF5WIeIBhhIjnzBr
A5q02aTzAAmCCHvUC2T5CfLz0tG7tWtPjuacISYulj1b4nbG3dFwxblcSlz4TZPtCzOA1VGvVY2+
r2zW778veuJ3V9q090o2yBOKFAOadBmmQKFjj5BRQ8xCGsY73RlQPm1w6aQz2bPpcut4KwkZ2n9Q
7tLhRy6BrnoK0mDEsEQ6UDJzeaydtGCXDZjdIKpYFtBlUf17McFXxdZUK3HRlgLKCc0OEb2HdvmM
4vFHOMjYYuezDvJPOd2y6o/V6pCADerOzp95jZKnnh6KOr8LogW5kfqStXCxXYIjYLjjTss+LToc
hD0y1jWk5PbL8raA16j87tcI0ETqjOuHNsciSt7q9dCb8CYNWNC0armsAh9Zs58Bt1crF6q1uH0d
kxxbK22y8S8xwSB0Gs4hNdkfFFrvPKYA+rqvaeVnzGz97qEbdTL0U33wGRqyiLDnSIuRPJpApPZ2
JYdM+Ie47X5X7k57GYk98adRvP078gdpFPFI4CArN2k8f08zWVsVLQrPL0hGmUyMYBHRame8G7+j
Z3YewKSVR/sPTwQBcbu+r94wPNEt8IZs242IYmn5v6QtCL+ofNFud8xzQG1Tviny9ISR4SmacW6b
JSQSSUxvwopTK56j0uC4OYOLuH8dQqdWW6ItvsKJ46zIV+5NCTBWCJ9F/WlKGiy1B8YpyP1v22Yw
F0q6nHFqdjLqPvMer97stXdB51zPttrmcgUJUnaKa0iy7UG5JfNWJcFrT1jKpqAB6+HeFppC2hYt
PRnJtpAzqVHav1+s87jg7jdB/jzY5DTXOHuKFgNdGvc+Vy/EV7G+qozZN2DguwzdWqmovPpuunaX
7NzfI9cDyxQbgDok6jtYsK5m/hggVFoRUyPrUPVdGdqPVrSHOszBoCzdtAkj6hraiBQmsGaWFC2t
a1b0KtHNUKJsUh3TBhXJe50v33Fbw6hvrjJDgEsYx3QEBZQKOGI3DsshS5rHeZl/Qm62nDyIysOz
+myGkhG8lsXsocudsKgHzDOi/q0osQG6+fLijYwoFK79IEmATJbIMj33OeXIBzVrv8zohdt4KAkS
9CZGmv31LCLUwhAppyDKdh2ItFpnj2SnXZ33k0kUOdihjl5KLTwwcfXOjAiB1u4W5prx0KSPQXxt
BWY5p0lek5TWpsNsXEX2uUi46kqDz8JGPqxBL7jMSn5XiIAAhyQ9tnk73UuDvAztEA8BpLZpSSEO
29dmNG+RE2hYDoLMs7neC9tCoxW9vFipQHDH9Yeit3dT69z7A+hwpfv0Mn1r+5qhopO9NVLdKO7f
zCimp2ht3s5vWDLRLDQ1bMccuaQEBef+iojO6OlVVGn9iJiLvJEuopXYFrsAL2XaYeB1XUVAFMxj
2/5ZJsyr2mGOnEzDsfKp4OOVRctq/EjSX0HR30DolJtOBHC6hv0wG0AEKV5eBraMPEBqVBY5ffpY
R2eUsYjMcYL4XQRucjG0hbiMVnEdEbM0jn62XRt6Y2busM4Vf6ZzNF/XAz2RFYLG6medgrci3leN
opfj0LievfQoiuxZN8230x1yTb4bHME+LH6ipDvKVEMYCFC+eSUeqhxtUB7CJopR1dlzflQQ/BZm
Id29wn4bmeXFP1MQLY31iFpAhCp/qBAWFsME1KuNn7qE4iZul5esh+fX4KvvD73taP9HaFDdmGXv
MP1mhkyyGxVAfj0bIkQSu10K8yVleoIcKgjK+al8DLRnIulUoH0b0WFO3XjX9xEBG2FzCiLzPEKv
X4nZCGb9PLb+dzb18IqDKr0krDmjeoaW7r8MkgDKKMr2FkdGSIMiqnz36Cv6fOZjAffno3RBasip
NUqEgj3zYCu9K/hjtLSF/y0qGJbIIB0n/hJcQACHgq0j/GiNp6Mbun80l7Gryj+FEaT/kWvZDPY7
1RuAkMgxt/3aIr8CNJf3/s2wLjtb5ldlgGGqTtIHp4ceIRsOBjvN8rIOh0el1KlwnevQD38myN0o
Xj7lDJCqF+1zFjNsLquMoBzhcnmeA8pvJ/xO5/40ZfJL9hoZWELj3cn9d4oJUmPdnv1Qwhn0zH7K
aKI36NDXiX5kR/MUTYZa92bp74txearWll5SmCN6L6pfiozAYdB/xh4zt1dP/SbOwyszODcxwxPC
G+MJzjCP/kInX3h5TGuRw2+eeCVSU1wk5HAM2zHE8rUS5zEF6UNntoHsa1w3NVm7VIWYy2oe+RSG
/bLmGz/wjosTXa91Qtpi6xEyvNqjLnrIkAYqQc4ivsgjAKFyJvTHh9ch++nJFslHSIF4Gbvz42L6
nxGQIRre4W0u9yh5Pte8Glj4SbahdXrTK8RvyRl469NPtrXC+d/DCXa5o2P6TRiKrpW/rfzkiB7L
BbmWjvcavDhLqWpulG/I/NLpA0TIs7uQq4uFxpvzSR0j72UzittU4bztXY6EiRmgx35Z+lQqpLz0
OnmvBT6AsbHEXAh6wgkWJSX94Dz1OZmab33MCgggk098fXKzFpwqYRMmmzoYCIDgqdmyYYsGYaqk
A7/LioA32WbHICm/wr79SFc7sMVMt0MnbtliX+rYPswZ3Z0CnUwO4D5v7x0vCTexzLlUOAtE7ra9
h+H21lskpXURbkkseO8ctIyLcH/GgX7PonijE7fIr63ar7I9UmZtu07H14VpnxIEgjvGOMhJO2iC
SXsMRwMO2svMfnG8p7bM4suqqe9z0d2n4E22UTE/aL86OSXGsmKMGAtzAIWGAx3yOKalIIFg6uY7
x0b5jZYaFnypf7lOv6NboW7qlGPAY7SVE0XiZM6D6SoGOxmBD9GZfZNiQomp+Ts8X15R1qdzQlWe
5Tvm4ddLgZiCLDfjo0JnlEnSRPFdLwy7KjfdzWgrhrjcRIyJNpGmTqgzHkJXc2NbFw0at5cKINP3
UBN1MySY3rk+VVvGcPuGZmvXUk8083voWJ9iI3qHX+HU6JK1wApV/5Guda9663KH9fKfAhZHOKYL
aCvikPowfcjHRm/MCvt1mhBM0KhlUYYCypmkhRSvPGPO2m7bXBd7+hY/gYxhcG1ryRhkWRlZNIm1
4P/XdKvUYXHdG2qo8orTsdjO/Tmdrue4XctbR6CKSNz7qrtbInJemsypHmUe7JvAxwdGMGI/uY/W
E+9tApVs9LKHeLCbJfSOa+piitVoMrEjIBkwuyLt/Pu+7fvj3IjHJlu+tNef02rttbtO5wtLitSa
td869M9HnapT7tMyWls4RTQFAUBxTcEam6SMeFqeyvwpcgearbN/phxMAZfFytoz4gTtTyq+dD+f
ddpw9GyE059VR7FoPpspEdvVn59lPIBSko1/4xWg8aYZhkqEErwKzmg9Qx1aufGmCeYvZ2rucj1M
d9OYbFBhkhXd3JUzBvcuoqB1gy/T6T9pyZmgkSb3+eh9ryTJMb4qqlbfjzMDwDwo6dRKMH1Zqz/c
OpyuHCQw1eB9LUgk1MRIs2ise0hq2pF5fw/RrzgFpf/gaKAAAzWVdaZvFeW3Kg7TTepAgytV8uWm
hEyF88wXWxLyOkm5zr79pQHp5kzA4gABLjmNCUmsxyIFZOvfsZ5fBqthpUXRTYPi2Qi1dX3UCnWw
Ma55b7Do6f5njaLnuqmQUIfDS6Hnp2ZuQtYPuacrBiqxqG+lvXffx++ZIeRAMgEzykMO6upo2Aux
HN0IrZ+Hjo8Z0PMa0vlN5nmnxPqSGXx6y2Ps0IJcSW6ca3O1rtPeEznOeU0GFvruYHgc0px8TUG2
q1iSR4a+U4Ynj40JNsbUHND/PzhzuA0mRM9GGCD86XAX0VAnBwHfs6yJ+hNYw6VuL1aFfc+6xXB0
V0SHdi2Pg3SCa2R585YtCS+pN0wI9j1Wy99f5v248hg1d60OSwo6TFPGFMNH69yAVvtJpwzau5rI
l9T9n3bGm1jmMZGdKSpOyARZBDEl5iddycbTdfSp195cWdO694uhaEYDSO+4ye89xBJx589Qe4bw
KhlTUsXV4G2HrvrDrXa+HQsimYp2OqBXcYFa0CxIFHa6hTNU9RnsVQ45LtIpSI7kdSo9d2PHFO+E
ytPjUDHTDwrcQ2ljYafGXyq19SHNUCvExjnZnrnkJAmo9LX3+JITencd5zj4o6bs9noYYHN11a/R
LcENtOH12KI+5xMHxySFVtiFnf4IbbUQuDhjXxUK1PZSxM8GycpS1/17ThuiXGuH2FVZPSo3htNe
D5twlPB7kDVvZHCYnOw4xIq3sgH6H7iyvqomrQ84JRk5U3BYyZ6X/9Ehcj9VPpJGJuRyTCuHINXs
Lxrt4Pol4dmwpQZUFXaAZdnmGH2DhacglBArxkq+ke09Y8JlV1At3r5ade69aLiRpN2uq9rgZTVD
jhHk2c7dORpLJ1dRycDftP091GaIwNb/kdU547HCkcBQwtn62lHQldP2MHVqpawvy9epAnejgYsS
gUBkdSpAfir71PSm29edr44LRUKNou2FkSCVdeO9K6mJD07sjVpx3St5TT8fOV0Cxi6tu++6XM6u
Q/IgZRCd5Y3dJ4PWx2Xl7ajJB8na6K0ZwwDeEKNBU7e8auF62yYlwUk5zawAdOS52X/SRNO2U2Cv
WVz0ehkuXjoFES4UUKEd4KWo6VXllXdVgPU/JuE6XqL0mafDwu3umcaZRj9dRxyP8VZXDnkOTp/t
I1XA+EoJREAWubiT+AxautZKY4cVqOykSxVznmy7a9x+I6BjLA8oxxQ30+rbbTp4hPSs7fQ2CPyr
kxmh9DHg3azGjx+NGB5cyAofY5f62NXidG/SaOM5jveyTPljo7iFT12G9JT8wLWxC/qQ2d52YqSq
NbB9M0E0DifYs04S4gM8POKtIoYwAvdHXmF/yJgmwGtAKhTwrl+rvHswPgGYyeKN3CXJ3SvJTGx9
DQ/Mn/u7wAp8S9b/E4VT8Aqsry90uo86ny5XBts8sjyLGtpeI8fxE78R9e4aPnfUlS8ij4hiCTv3
TnR5gTFzfHJ8smA72o2Ccvuumc6xo011i/rjfN1bmt0cSn3RBTVZoKptDmvEDkGzIz9wEQ5Z4EN6
monEmmVF5EG481f/Z5m94jPP1zuzsNbXuVwf8hoZ6SxM/uizho1E/rBymjxG8/gnEWF+nNL2NJTg
U9cGs7xxy/4wTmvMgwkVNTfvYTa/227EOaLZkLKkpBvWk3Rha4hAovorp5XbSoLxdA0/29LwrE4c
XRfpnIELQKtm6Wxglarzq3Ye4T358i7synJn+NZE1SxsLOccC2pggAjtr9btk+MfO6jtkkPlqCo+
5Cla0Vn9EgGqI2ekvJwiBHQKz28ROP71kpCtiqQj2dqAE6NCikfQBAKHih8qnvzpfnT0fAHDaG3E
LdIBSMjCTzf94ES32N5xuCNVx0m3r6uzALxDPVUzLdyJQDhIgOqfOFDfQzVNz21osyvm4xeFDV14
SQ78wcwF5YwgLpJ0oitv1C8OgfdbUdGFcAfYo2XbJ09LY6vrdfzoGR/GjoV5iO8obuYJTpapT+UA
zqunMhQu7RIPGvVghhENIA3LOsvdD5ugH0CpRQAAQMXFXT6MGmnBjOmP74wPjNfuRLxWN8jSB0ad
8ZuHdUs2ZGr78OTohLW3tMwOXj44m4xOHbdQnzYjGVdj5m8mm+vHoBr1I5lfCGJdblt//6wq6+RQ
J+Vv0cI9COK8PaJ3eHOjZtiHCrpaEYuX1Y2KW9sXPwqT6lo/T1FqQMPcKxfqYTEqc9VNv6OFERUO
Eggqwa0IMUQAEzvJMJn2k7f8rk0uSaRBxyyiOn7o7Bo/rKHTIYKiVT4UNWC3NTGQ7kX8oCrEM3Gd
jMdOdslDGaO7iIL5tmSJmXqYaGogCLsMEa8kfrFLnMJD8+smb4NJfJppSXrz97fprVuGb2kfDvdL
HgNHAEhsGnc/lsp/D7VYN9lgQzwbfvAegzye0/rG6HTCT1whetNjAw6zJmnVP/SJxmvrTykhwb16
MxNz6z5J/GunV3i4q9rZObUHUMU7xSMSo2zpy8u1K266SROVLeBmEzPf771lXu8daEC0iC7mroSv
EWW/fLVggnRbcIquF+6W66zmD875TjWbFd0bLHH1hO7kSNwXVwynOo0usNnSrf/EKXoaVwfHOqTr
OY4pFXtQUTK349G46zE4P3ttL3djjHIr5s3yfRLJ7GMtWWBuSOOmyqrXxpyHbtp5CIpIwPWPiHsp
B3Qr504L7exu7PBZCLp3nsaWm3tU2J3L8LBcyCiL4v3odK+NvqON+uBqvpPV5Pl2bN/sTKNFzQUd
0YKq1RnTg8yvszXCyZpqcsgsgprAjPc5BkaCRFB2IR2yd0kFsYrDOythQyZO+qtLXsrKUEvMT3kY
fXUON7nWbQD2PjpL+pUmkhEsZoFu6d6Q7B6skPBt9FsRJFBZ2+bVDtAGmC7jQ1XvkYqfRYkW34b6
1yBpegvIscFiFZfB4lD6zQlWx8tUMaCphH0o/d+LhpVPEor5pHHlXife0F66ckDD0iRfVhQ3iy4a
ZIJefRlP5ocD7ScJanRsc3yVMgcp0STWM/0r+g8wcFTxJEz8uAp10BigiGwsyUNJOTAdZS41zMm6
h1ZjSSbw6ZBzjzh0M3sUPYlNS9KubsSzDEqkYhEBsgXuyKbz/4yT8911c3fhsJoGt78VNMQHE9FR
p1TWOmAcTrF62Xn9hqnwQLddP9HfAwVavsrBu1mpXS7J+ZBdXv2HJP1ffr1/Wbn+4Q/8x2//n9oF
JXJ0jJP/g13wpqm/fjX/zSt4/gf/4RWM/i2Qrq8Q4TLhdT1m5v9pFeRvnEAGWPRUiE0wiFDw/8sp
GPj/FrEt0ZsKkfgHnovz519OwfNfgXTG14HJMHTO/sL//Mb+2zv0PzgF5Vk4/1+urwgRtkdjypNI
fLEyuvE/bASzUIvmgjdBpSKBDDK50LDxB1p/4byZnkquj/Nl3cJW3f87e+exXDeyZt0XalQASAAJ
TI/3tCIpTRAkJcG7hM+n/xdUtzuqdP+4FT3vCUMVJVKHx2R+Zu+1i3Hb5nQ+7P9ywGMb5j1e9Gqb
P9Fg2A1hK/yt/mGoEVFepXqjpXLap8x7sLwjWSUmDoIatABMHh+s0979LBkZ+EcCOvPPYDqn7pZa
urUO2UyK3tOYTg8OqW5JfDARQTG0pVWa6y9SnlLi/kiNERpHOlroW4WNx/S3PWIWfSmmrWLtQPpi
TwZKjqIHER/DLpDJ+goYI+M7m+2ZA7tJfyRYWNBDIh+02OYn/rr4xmJllT5H4ms+7lzmfKfkgU0h
dTWSD/cV527POoHRK2PqJcMcB6/AHZNCAkK7sM+/0gwY9HTv1R5Z2l7/DJ9GHNE1IeJUAvtAHY2D
DS8S8RLh0Kt4h6SfyFyq4alfI6Kt9o/DoVxhRHBXYXXxfnLlWjjfyps1nuCBEYxABjppXwRnOsTf
BE9KrNG0vJMjcGQFB8/mbB4S2mvjgMwcMudFkLYCSzaFirtyEQQVyY4KMTWOU3AdeDwsFNUX+eHl
N3v66nanJCez+h7tbWI/O+65IvUlRDhyZJ8Pjdn5WAgoxgrzFEILYiHZizFW7ck93cwgCcqNwQIY
QJFFhb6x7FX/bnDH0H9lFwsolb5B5V6KXrRSjMtOOTCrGTjYyZcAXYGZYG1cC7b7T/V35+fsrqxP
EsJu+X2FUWDAl6a5mlk//vDbljG0LBBAD9UuRWeHU1O8YLmPe+Rm6c+gRvhtusX512f7/045RK3/
6ZQ7VHn+Xn7/2zG3fMd/H3O2LQOBcZXe017Mx/99zIk/hIcCiPYOt+JyCmJp/dcx54o/MPSYJt/o
4KVGo/w/x5yLIRo7tB1wdlo+J6Hzvznmfpmh/nLKsdxxcBcvfinP5MeZvzkpLV8DusoUUSADnhiL
DffKys1HA107JsD8WlrkpJUzsmud4Y/zqhREv0fo22gCu4iKHxQKaNCG1r+0fia5zJctqjmQr9AG
+whrxq6KMMbO0mBTrnZp1g53+B/2VspHbFQNyBWno9dX+b3V2EfLIllv6KtzGXOX9y45FClJ3rQP
xp7p5A+Ptu/eMa2JqW8F1EY26yxM5hPq6+6iBCs5T5lnnYfVXkYJnXdnq2fPxa7oBczY3VzCA8RD
weIoPlQoQ4PFq5ICrdC5HrZ/eR/861L5q4PbWu6I355dbFkuOGqfWwvDIf//L0ZD05l95iTKX1JY
7nNIK9uycmfyixrrsYZf5wQIaXCNdgwU106XAvDse8yAHWs5RMOHNhXvgZVfbegUqEWnf3h83mKa
/rfH55u25y7XnGkuVrq/PL7ZaaqChSX3WvDqNgr4E3GLobKccz8xdYsIyfDZIR/ctGNp0BB2m2W1
s9de9NT79SXwR7jN0RCeZEpmtPtmJOqhdiL7kvv5hDjHvGRB8zYnEdgvubzeSU/tWmffvLodtiHQ
t1/vgGLQNNWQVfpuGvbarr+y8mAVXPfbmQHiSff3mPJ3Ub1ELIyx3hkSNt3AOKwTQFbawh5udrpY
bQCFRYOXP7lejJgB9SQKlu5BO9qkLkx+OkNn3PCnjPiUxDWU0r4rRhO3GT6JCHWyFZL3TonOCyYz
vXO57k+/3iBlgefgP7855G8FxvLR8wLbt5HyORQavzvty0iag8wa8i1SZllu+IQ1LT96kXVfzcV0
HqwgIHzbCw6WqVHNxmQ1NzMpNRIdYEG+ZU1Z0aZFsR68NNm7jqIYwA5zFGn5GkjtYe8mR2DWx7jS
0230seethB8Nu1JKsRUtEGplkNWFZWlrGtgkMIh9j6Sl91WPQJ5R3yLPShiugEAuuhCwb1zeM1A4
4r7BH5AQ09o5wXwMGfeu5j4jpC6vWjiuBeOjsR/4UDfVVUV2w/UOJpycxmuF1e2a6eir0zfenuyI
zygo230d6gjCKV+8CCua00zJPi/FyHdb2E5QGQc9QkLVssBqiwKrEZLg2NPBwQuAz4QuLURvRQQz
lGbyDy8UL8i/fUw8KlHLo1BdJoguR/hfPyajcIbcwioICTMmLATxlGyrdOcCi2XKABsrECTkDK9M
p2/mjGkBnSdiqhRphh3I7VywVuhbhWd/JHTb6T7sgDT2yqtvLBNI0kCju620wh0O+W8bGaI78zKn
6PvQuem8LY41pxNjEkMdB6JfdplVQVAOTOMtN5szFaEAzYafU7pQQv2EVXmSBf05zAwynNuSP7Qn
b6QzbxqoSNhDFzMXqSi9Bjigy2w3maO9zYhdwB/wnJj2wQE1dIzDbVuD0tYuuVcFDjC8jxXosK1n
BSVyjOxWyQx0EeMJ32T8qJnRdI7/06hRVteRZR2tZAL+VHjJriqtz5mhwcaRw0flLnumEOioiR8B
wcCtZdG0qWvnU7iA5k2FtMhN2QYjnqeOsclgM+dzQcM35i6pboHfkvvrqmXnT6L40GO3cqmr8X0G
2yRCAwv6fTq0iKU3tdEulvo22A49kbgy76Z7nV15k087FwClbwzOo+7EY1WJj4hNRIYFbRd5xqt0
PGLgqmVRPBf5IWvJvaF1abYBK63jYFKyx1P2NWlFfHbJXw1aJ9tmKJDXqkKlm0T8m6Wt2pMb2l8z
bF7rRXnUqDZgsUdIIrIvBqKEJi8PM2gM9BHFV22HWLs7/4dZQ//qlSQiBE2L3dBeyAE+12C9WTIC
RmUvFs54Mwq3WXXuaMLOVGSA9YTIGlh+pvEJ7d1dLBKmn375FHnRjtjdsmRat5ipBGlOeZ6ybChy
XALEXrdVQA5BCma9Y7oJICwgYbWL6H6M56pzBYxDL9/lgyc2EW7i28z5hd/MPI7AhhvLnbfOAvlN
c/y6gFshRCfh97zPL0MXY+JpqkPWoSfpCNdBRv2GAIFUOQ2yKFgxV6L3H44UPfZTjxEByhhaStcn
d3YW90icQHJCqOxmgzRGxmxnBngIpeVdPTxbfdzt2jh8097w6aCFB/a1msrB20+TS/L3cMw7C88M
dvlGAh4WPoRwdOQbX2fnMKhiaOPdfR8s+hZC0HtjNo913ZTn5GdRWfVxCIIXB2q6AzMATXT+iRrs
lW3lNgoIWnXFqWQdnICPDQP/2WjVLRdz/OcM4c/O+f9TS/y6Dv56V1smB5MnHN9x2C/R4f79EELa
l0wUDxFZlNiaXLRKA17rU83mktSuACdoFzz3uinOHUQBsCHwpDMZXI1SZsce3I22G0h6YYLZ1THp
3er2jDa0COLhMuMV4fTdUx8N56xHmG6Ftb0DfeifcxF9c4N2uqXUXhtqSOsqFtWAHZFv5kUO/MB8
cKFgMXFWhf0oC6R3Mt9VDugLrftuOyxVXjc1h4BTexX7l6nvfvTu2O/+8426NP9/K2d4ihAPMVbw
PAm+5tc5/pdypvQHIWWFgCSMOXEDXm+xyFR/+W4RMHcoAbmV+mV9FkBFi50BGjJGs4iP864ll2Pq
PzrbfddJdbMNFHGJ4xpYC+x/IMpYC7rnt9eShyl8lzvcs7zf665JGBVVBmI58yFUstlmdmk8WzY3
DNpkjHgl2asOYpnWKJcYLOT11fAP76elu/jtMVCVSslrbXGY2/ZveCHT8lAx9iPR16o5dlPG2jhE
GxHMBIVYbnyT1QNCoi+Io8r9+c/qoeGA2bh1lN2VPtjOCi3n1gshKhhMZBBQkj49KAc73/KCzx7K
YktEd8jBEBgWwCWzrAr2VUkuGBFbxqlcvvz6E+94iBBhdjUL1zzNy5ehG81TPWlaisFMNuYgGtTv
092QYPa14xTohmzvBBXlyvYb1rQR2bMB9UONA5AnEE5DsjWYMKElY6M9RgMLmmnjij5+wgaLd9Pw
9//w/vPNf3tSLap9yn3PBU+DWv63SkGN0i8Tgy1Dp72PoiODWqtip0dcRLIqH0VJPNdAN9IJzOr9
wErRA5/eEJnT9OnE+xYmblNc5Xhiz1aumoLywZgYEGS1v/en+GEKCZhMhxeJ/GeNS+69QfmLLuCZ
haC0kuCLE7vga4rZWmF4JMdMPmqfPQI5jow6x3zcuvjLspFVUS2PKhvvMg3Rm0U28iqbomuIMLEl
9mctLVAPksaoGlI2vcEiI48UTlE0cC3+jM4LTqwU8623Tydm9BHeaq9t9DoY4R4nxOp1JkYWD8pJ
2w8p6U3xixN5d1PBgq4QbwINNQaKrW1UuwaiLhpq5yxRjvqshPBcTXIVGeozHnrysZcpL2y3NSEv
kOHtiVYOgrzmFdh6kuujCji3RWs/QRgD7uqeIuj6MP24Jn0HwsxQ41wpjL1COXj2AwLWPeiTaU/Q
A87+C7Zdl0VijELbYtYWYq7bda7L5sNp0cA1Q8yYP36bxoAWAnXeshR2fegFtgmzFlAR+Gyw+pVi
4GQLmNdBS+xfOBBDW5brmKVnUdTFrSLMLvZCJnmuxruWvXXa/55b7afjAqieEOSeKqIYJlCgqYE8
1BkIYwnvbXBFhQ2zSeXBsO8t1nFVhQdrBLPu2IgiPlu3PHila95Lyq04w72jA16+MMHL4jXc/1Jm
J4+4W+Q7Qeu6W+li2Gzlg+FBD4gTsonY3qytPA1OIjaOdtZ698mLMeMlJDnlYDjTFWbGtxEXGndp
d+MWeeRl+OBWIo82CLY6dNJ7qTQqcyLoEMN4KCWZgoHmstZe6JDlXVT1g+PnH5VZEko78TzqIhw3
Vhi8h7Lcc5PsMVusqI7aY6l5QSqnqK/B3F1zw0TJX9QGt5oJetbSh6GI7nTvHmWbt7TPVX6ZtPdk
+vVzlTvqtVf6NQvJDQYIBwfZj4ixb49VjskkKXDrm4Yiw9bW6Tov/KuBtYZjsF2op+AjNCT0/rFI
c2+X9TkelAlwk7g0JIdei5x9/HYM3B9DIAH/+glr5cH/1jF/AFTZYL5iRy4K6BaTpCvKOxwv9YtL
I8jKKH3tuklsYblgM+DjsdbKkBvevGdBGJZ255YcuXjHDU9iWu/ww0aiYcsRgart3dfa9B8dbMck
ntrbsTT8R8SYN00rBxH3u2jC/Fwi+95G6HfWFIgqZWs10/vGs7dAmfO9iMjL8Qek/2ZCvHcJEtlC
iScs697Gfo/WJ8uZAA3ktPejxNSdyLsRU+Uqd9LnEhfRqsQXuDIZnmR8CvH72O6qtjZtahE2lxrh
tiCiZizqn6zMQKBqbfNW7OoHL5fbPHPrY9M2BMzZ7HMokUDEvk3zCEXdDM6tb4NRsOlLGxR4BIbu
XCw+G8dPTnpsn+KUSjivz8aoa2SO40dZ+yTJOByTSn8MGjuNSf2Kjyd/iItv8Tzte4VYXiF4ZeMG
6WrKvU1dQlziKF6lUfvOwj7a1/TaRTS+WcbcXHwF1C7uKwBO1srMBPF7Iw0e4qyEuPmu2RIngD2m
ZYLbVw3kv6aeznaBa9MqWX/Bj5sAMRFOFSnYgPiAV/lEctNIgxjb/Ysw7S1Or52e8/Dad+41nKOO
2hv0KpO+xQfJuhAPBPm3DnJJKRlNwJ47QPvccXE1oMbWmS1wOdhNepgVCVtez0e+hY9eYIuhoU+o
vtiZywGZPQ07KE62BsaAX4NXdc2c8oEjKdu0k35nA0MmGFomLGK0EYpUFV5zzJEWnBy3UPjgopgP
TaRPQ+Ctp4S2qjQCApcqgDuGonPwnI62KDj7Zn11g/7b5I/8tm3w5GmE9HEUvOA1AckbqcszXdl8
46aSbXw3LH5yu7ddPN8uE5ApetDdyHOM0m4j4TgHk3H1dO3uMNFfUInvsUH3W6si5KVNyWsefIOt
p/tcJOlnlE8c8+4sILQbW2QatCCdL44+SOqujeD05hH6iRp9VqKzn94o9bWBdbGKhqrYjyfc4xGa
Lmc+iEVr0wNFpqW297oY1AoDG4vzFm3YoBD+D8VedP05as03LvuN28LZMKzpyWq8p8Gy5AbtKv2T
EQHm6QlKwiWwZADSEcQdXXz9lNmDQ9/AvcqyuDgg+n8xSZUn/lrb1qurkZnnDZ22Gt674QRwMFAM
fggXWSdNZVFLWzdsZdswNQqwOcMhwQe66w0wXmE3GBS85qdRkn/A/vbZEiYzMdv3IZDvRFiiHs5d
MMsZQ7OxnNO1TpqvFqY0MqPsBzEFX8att3hNOQ+PcTxjR+dzUyk2PyPkAuq6SvNaEZrT7iW5xGE5
J2vlaHnUQ36SsXGHjrelFdCYPZTnHxrQv7Mv53NnEx6CQfdBxtN3C2ML7heQENMwkcXsEMMJwadv
yeMs4/obun+s56K9HxdfXe/bXxWjlCjLCXogFMmbmc9lEXScWEMCEMq/Dj5M7q6CEEC8xVvwOQ3+
Dw4AljvDDNXmp61t/9DjOMb5rhY7bkAArTdBtSkZa2nYy2HxKfMloirZTXGK0Woe1X4alNrmAl9U
p7wPXDWEDA+Fv+k8rH6hFrjtFcJAiCvvRdJ/DmHTXX3PBAao7gOvyrdmg6aqLsojI11xkZQMwHn2
DAd+VOFgbg2vKw5G3A2I1QmFS5OIN8HsYLQksqnAtFFb/niC1gXxVqm7uHLPEgvSTLlEk20ZD76a
L83kbAdj+NWLaaIa0xfffJn6XFxNxVknFGnSHnTTVDfWuWIiffZStnPxdJmTbKfKrjuIdsIAWbUO
T4s5Pk2M97gyEr2rUXZaDQd0yeY89lmjVRI1UMkU3bRcQmOdMuEzUCK+9EXN0NQcvxhtORyamQg9
b5jDlZyfEB7h7uqao6Y43/V4Q7mSB7kGbHC12uKaMgR4iEXz2htpcEe+AI52cmmKDytuD7Zu220C
Oo25R0GiApBDgWVuSmvi2ZY4KczugQdnX4EUiOHj4ByOTHvdomJYj2XM7hAPb8wmGW6+B+VaTRs7
YrfgSwgzXq69tW/PKFlyi8lc9IL4A/pd6WnkutXP1E7VyRF7znUcU1K/IrVa1Z5GnVv7d42M6bEr
n+3cVDELIjNsl/sAzIU+9w2fHCsG8tW2CcyO6D4eR2hriXdI8wWp15AFZPjBi6vig5XoEBv6kJ2n
hrDV5b9M6ePqM+JilU059dVUDefWQRJeGrW9xnio/G01FTynM3sYdIKPXCUfFs4MSCg6oMivkdXV
S0BKrb5NJIScK0RwaHfb+QRkNKN4ry9p2/Kc4LY/ubBh5sYiHZzV0zP2EQOtqdKMgdHMRSSGon1m
EiUd0h62tUQrA+P3Lcbyd82aHYq9ANRzDr1y+jbY8fDsRdEDJohIiidwJ4jR6mSHo4hQngYniSOz
naDcyHpXYr8rpr3d+S6eb+erl81H6SDsxZsOz8BynpFrfCczUnP45e/Ci7tDtKxUGIWgap9v1bJ7
lmJ67EvEu0NWuQ+YHXDgUpGN2Hb2LBtobKYGLJTrdkd0moTsPlk0XknMbGSCSVf7M5IWWxyDrJ6I
fMaGUgbpuncZ9iUEnh7DJesxtcf2rpqYcnKP/nDSm/INnLMmFVSXT+21wOegO/fVDFL7lJj+Qx15
5b0v+3CNlAkoFg/Bnd2Xroy9o8OYip0MCtF661hjfJctgbsTpoEzut9DFzAH7x2ysaz+JQJ9PxOw
fB5RBE+W9dMIqi9BiXvTKskl87oUyVnWQkuC9PdRyDi7ZC0UvSR0vB0aHzDxqsWwFxBz4IoUAMjk
3RkxQ2TkiGx22ken9uxbOYaPnjMUBzvWw+HPH4gieok9kT0rIWYEJTm8fd8EB8ZsClKnae8b0Tx0
OOKOlaeeMz3AEI0aeY5Kzk3Jr7z/tTeY+ysR4fktraH/xfFwjPK53je5IY5zWr2GuUk0ttl/Jmb8
7uY/mnb+VoZtfwiCDAckNsqwDEy4+xy8EXf7bEV3LW+0y2xm3rqqSHwqC8M7//qS2QgCZmjoEFPj
6YpU6Utee8RvlvlzA8DzWkI7uBZ019hezGzXYKa/xfkyimyZpU5THZHaY5WPMTqucC7KszWx2+TX
NgigmD/caizhIKTWvRkbW+4jiO2gsdbgi/v7sMOV34UhGdalo269OTj7MZ4xfKecNZDr4j3zSrZj
xEMf2jyLN84ESLefmmebOFxK8TsnoOU2c15dVQrQVjVmqpnRs4McPYlp3SyjsM4xJEcgfMiTCzZm
tvdY4ojMsAMsoCd/o1zm/TMLsB7k7YgKO9dgNzkpf5p6vnS2BYXA7qa7UVKB9owQbW751qO21ER/
tVl16TKvf1bRsNEejkajqftzy8wqqlSysTAbHcLUUTg2PNzfXY1FJzKyfVM41ksV0n1qUU2nLMWb
nSVtDxRWkVA85vd527QvpDNiAitel1+itI3pfrDwGQ1KPutBJ8e5nh6bZT+Qu3WyFq7mWpYugH1I
2RdgBJdmYHiS0ucgSMYsVqRxv20jDi18JT9M8TLGEj7PmpeAPDrdgKJcZux227EeqEbC+TwLx2PM
f+quICuyu6VOCos1iRnjd9jXhSFDkqqRKuu8bwnQIyDTCvHcAVbeaCs81BkWRfjZNfNiuZU+RMik
Rz8GaEmN/SOfM8JFKiTbeJXqACwdzf9YWteWieAm080iDb8q4U8nsEPo9EzvoqrxRLNXXmln68Th
WA3sbFt3RDrPbfxDoXrCUdNK9NVYM6NF/Vzjfzv2srlK1wjuS4fsqcDHr5RSoXTBbF5TnxCmAEjM
rpNNf40Dm366x1ZL3gVV4mi8Ng5G8TTMWc4xNQU3W9wJx8nvQg4vhlXhjj7IORUVg6HBGcZdW80t
6pwiFsM66pNblGIVj2PAcB169xEmQGzH3mEIbWSowYKkCfFoSsihbtnQpKkB/VTh1JdRjITGzelR
J7X4IohSE9BzcCjy8ytMCW8B/UHqWj39V1I9BrLiZkZl+MgKjDTwWB5gDYX7WhXRExLEiDcLCFDH
md87knDiIuJd7ZnFTYAkWGVdXL4whCb1MCUBnVXVEYt+f7QABENxbkws5w6UEZ3u6k5Pr7mCDIVK
NtkYc10cyjrP7lE30iIN026MqvkbDNBrks3Ts4AWOrkY5zEM+sc6tNtLawOBHrKTo2zj2WwEbdts
fjVnR2wTlZ3Mkg0cnm4672h8QDPxwgYLuThPL4e5/DCS8dR4FYHWNXO9QlJ81AqaYjB0X6MoBNIo
+ITXZsFPkQ13YTC2u4FDfrEIssueyy/SSVF/m/wTMDrZs9kKg2wbXBZR0FmbX2qcdJE7YqyvrNci
Mh8zfoEgtgRDwahHtC6PSVqBW52w2UuZVxvHWmycJfrcSaFGKDC3wQ+eFPuHhMnYFr5LvNzHKpj2
5RR76y5uTmaHGnd5x3cBPI7YI/q9tEG50gaREl4Ol6wBEILOg5Gp4QPhkWxYVSFT8hGZcyVkuYZz
SXs3jO6W7Md95xIWNqIH2Y1mVe+6CkRyXjUYQvMGLL4/nhun+UTK3sZZcLQ1t6AplTr8+hBOs4f2
TtkxETs8rIn4C/amiLDk27j8Hp5ZmkdNGq16BElTrDnahntE4R8oz6FHsPQcY/I8+AkX8OiYGlir
pFMzHkzizwxgjPd0jBooBADajYmznwGSMFGwVZ+DXHKoyyQ+w1UfszHZV8vcxk/djVMAmyCo9DS4
4N04aXJ0ad2DjQNkVc88bYZb+nxkQLAA4ve8AcIum6aLn2fZ1hVRf4u6MPlz3Yi6lt9VLRE4dXUW
S+BPXKInCwvCc5eMLkhh9cFpF/a09vJ9USzPGNFMmDTqbTgo/mroNxtmPg42t+hgMShi8Nh3DPR/
llXswDK1ilVoxwq3Oq9OXb7VvWndtUH8MBCWvpu99mgARDtGaCjJtWRW0kzoKAv3ali1vFrC+sok
LuRqR9CxbmoT5HAfk/Y34k5jEYkekiS5dHn3aflWekLddTJqtqL8UtqJWJVVePOwhtLxtduSodN5
PAirmDejS6c0L/vTcfxmLG90ZZS3pCjVTgsPYKUMQFrhqJ0ElwGGg+mR2jLblVY4Y/u5ciPT32oU
wm5pTyS3apKsyH5M+3w4mM1A/LGH2kQ5D4bILmz71cEXfbLvJwsOvz9DwzRZWgJSiVXwmJo8gESg
Y/Qq65Q1mcUyYID+YCfpye+Tazc69l7G4jsjBhDvXXeCBwxEMCFmEtQFJFYuidJhuCCMK4Onis+q
W1G0Gt+aZac9OeVLEhNWYzWK4mkKs11f5+6my1wQ6y2Oy2rZiXZmcOpHFfD2ipndB3RIcTF/7yuE
WAVshswhGY0GHh9jyOER5h16oDr4xJFNXEB97fzaPtaD8dmVHiqC7stcRd6jZyJLr1RzC1LTgNOH
c2FOHZojhXDGbkg5oskCwEOiXOKm5UOHaQiBK2odxYFLRstuiCcbLUr8BaJbyQgLaUQ/W28OVP3A
b7JjmAn/XFeTTTBN84Vyw4tQPVaMYrbu9FW0M4m0/Dtt5jLzM6t9Zfr3RU2NNY7gjmEgjTthZNn1
15fINAuu/xFkATyVrkoJJ/WWnJyK1KUjI7dzGmZ3VqB7DNjohsY5fLPGrF97MKkYu7mfmvHFCrfL
quttighWduSK5u4hMAxCcAbqQ7QOFDP+EqVkf3P68QRNTF+NWDxhoCclMeEcJpi3lSPpyMwl164Q
7TYwKqLdecSj5L3CBwPpjV3NO3OSV27Ip4xzgvcMaH/QdfPNNZt3p03nje4tn1mFdS5CCPxp1R6g
37Rbt7a7VTfHxTkc5LR3O/smI49/QSf4JmJg8iVmKXCKBFNCw3wLM/tBhfJal4U6m53X3ctQ/XBU
G39VJgILIVRwQBn06UZips9NP2yzOqboJWAHdwEe/FeZC+gYqvmaGfkLPakPgSAAOwGBxirKU+0H
Z2C1MBZGElEnD6EIxvp2N0J7INRdtW9CcLY7wngtXP0MswkhsTvNQNsYiJT8a6jorOenEZYCyUjt
USjIX+lklJsSpDWF6HBSTE+vgBDYXeeHohr8tSJQYz+FP0OVFl+0rb+DS3OYdjOmAIUGQ8Xf6XbE
LW47BysbeF+StIOEBrWm2GJsHE4l1sbT0M8Tr2kgNlbwfQ58hB5UQpuuJpwxcuz6MFoNsd3EzvoO
iBHljq9WVchd4UzHXANMHJKi3RgGTimkiFdhMVSvJuU+Oa5BYhWqxE3TcFxl3pOOk7cO4t4u8mGZ
JDzvmzNPGcSjqe53NpUuVM9sjgncy7gD1dQelDCn0xS3XxRU431c+fqsxRMCdXz1PmFizVxH57Gq
1pxwfNZslrbLumzbJHCta8ST903nz/Sa02vv2nf5ML9E7bS18IzpuHvp7eTWaZfxoJy2cswek4Q4
YOWQOaAZx60wcMgl4ziI5/Uwvpc1pUJjcY94I7LMrnysmWRtBjCcrBSDYu1MAWN4WEkdQRBsEWna
HME4RhJvUvnNJ4M/siUhhdZUM1LigCMJjTfHenkwKcVdkINcdETBowQ+KETwBMniCcwtYXtqBcQF
QE4vCFbuy9cil3eTdqY98tJp3QMYOdi9LkjfCOdVU5HK7STqyRb9rUdz6C5Vbnvtq74GxFLDTExk
dggXVq/D6Yi0CuFU2jc/82bId0U8GTsV9sd+ii/0cOEtUvhhLEb44xhlZN3pz7oYeed0DBjbOLoN
CeOe2LRIF8fDPzIoxIYMIvS9S9y3Mj42Y+bv4wnlRdcM87XxzFumehYXttTHlmwVj21DWlRfnIGG
CobzQzBGEZ694UbSEybS0McnDv4lIDlC1zOS8aU9GV4Uz0nvUvKNiHLUJJ8KFb55re3zsAL26mPy
aXTRk2Q4BNrGx5OWaMpsfV+ZDstZcGErfGDUWIyNphbAkmtyLzNBjnct6OcNda+/ikbOxSos5QPz
27Xyxb3RcBdQTRI2w+i81T4cjAgaLDtaahCa3tlmEsMvGPpMbwz/ufVXDRAcaJDnGNXbf/GHaqSL
AfpQlF8RCd47LSmQkccKEyvb6E7HgY9u0N7aIrm2j3tfjGid5vuynE5xFIer/DRdcriAK5uWWg/z
u51Zr0nlvDjkxdR+f+mwB5v6pwPFIzPSZ0EOTBOZ4/q/IDJNeVN4tNaRZJHHzLiuvadAVKcxT59T
FoV27t56TIF/ag3/T0NPFMdfxBT/HixWKfX3ULHl7/+poBfWH6bnC4K72J84wvJQKf+ZKebg+MEn
hJJWLM4fPIL/o6CX1h8W32AGqJt/2YH4pn8ZhVz5R4DgHemLtAJgKvb/yiiEhv9vQhpEoSbaUNN0
SR3hkcjgN82H7IUowgqiTxEM3zydK/JJ9+zsGRGjdVcMgR4mVrF3mgZaMgZgrRcVOz9O2kvM5Ok4
efrOXAY93uzBqm6a/mwNHpCd5T/BunMx1XNBXuKsHlpAzzt6TihNjnsvGmdi0VDeqOCw9YdwdJhf
cLFV1Zudtc5pWX32Cbjs2Bo62pZO3/ttRHVT0vn++m7fTAImZ3n6Igj+HpwSDxOsexh2SXvOOjNl
5YXiOyFXxvPBBLHTNA/d4KDfLEDybU0rbR/80DqlSYX7KMFEkDgmkRjc/nZQM8JsRPyU+KCE3Cwj
S8NZnKqpLj6V0e/Doe5fc/Feo5K5+mgvLpU5TRsv/UjmuLqVKXW1zW4HrztZa32gHycViRjGyWWs
XaCIdE6+xZ5iUQ7/+mL00UmkIw8PoW3p9V/GgJQPbA74uMqq23lwFK8MRuQVaYBzZkk5B1P9lTNg
zVVY3lSEbTCKa2R+KR7m5XVwJKJq3yrh1QbTHTMadQtC1LVmpf8fYefVHLfRbdFfhCrkBl45Oc8w
idQLSlRABho5/Pq7gPFnS/It+QVFUrYCBujuc87ea//IRoXoRZF7y2L6nKNGXxhtyXhOluQeFRls
NgTUsm0ynBQ5cVHNI044sR1lRC5UhRO3jlwOprquXAsANeuoK/Rj0wt91/iAT3PW5v+QM2uTeeQn
5df0wAqeV5UkM9PQhaH+piRUR9Xt2yHAFqRk1qmBOABRKKgOUWrDj3PcfYBcQ3NM+X7/oAM7Udee
PtJJDSkNTRhuh/lCMIt+0GJdX5WkYGzdoXxFrxodE6ayRwbz5gu4/aH+3ocI2tCbQKTT9cmLRffw
5IGqokUA+HuBQkkcCAOgwdTjGwAP53gHmm3OpkIse2m/yqTSjq1iGzsRlDeNid2VdmWx4u6QUVm2
xW7+Nmd2s/MDAF3wSxpmOqUHkqWj8Rb6KFvmB8RTSSuD6Fy8k2hD3Z2gSkVOXG6lV+KuAtRBc86n
zZ9P4EFj7JYuihksfR2ImektDalHgBesnFjyUJXUj2zHfPa5W+tbkPiMjPU8wLMMZmE9i43p3S2b
2lSP1XRRxmKSpCbqpteMM5pr/7VHBbLBWSE2eVgGr7mtnf3WXaMdWcQ8XPEydxzoecZRUyATgY0D
zW0OqIj9Ac24G1lnfMk0lBuQmoEfPzP/vfgx+jfGpf21mt9Wuoj+QSsHD6VYsCjS6JH3DbuODFeB
pxXnpsxdyPrpqiWrbueZ6tNP6/n1Lm782QvDmOj3x474RmKZLFslfEtFv8Cv/6zOzJ1MQXmhAL81
v87Lou3UEa6DAFqgVC2O0tjn7KGJrpEWX/TpZg8ahZFRpypEDxBC98XMEIWz5U851tP9nNe3mH19
k7ocVqxMNV5GxoiOpj7P6yi8STIIgNhnorBuLVmbj7XDAToXUDHgYNjGwg1FeTNAEKwi1+IAj73I
cBsSzaL0kCUIqEKTemnOxbFryoi0d4IjsGrmLQNZ1xRYD3VKE5s4+46BN0TeJlB7YCvjIxktLhZJ
99aiDMPIDVwLwSLvFqFUNh86wjbV9eH5xUF4ypLTIHp6IlAVjyN900dvtM+0knETOsnXQOme4NeA
Cp//6rORhYkQgcHmiAd0Wsj6irxTv//hR4H7OmKhWdw/fsXvqHnapkTKZ4FbRWXEVIxEFCe9VpMG
Ubi+nJrUr3+tnkllbktgU1TgXERUi3VFbbkFXaeuojC6QC9Tb36TXfU0Nj6ViTwLFkpzR56PTzIe
r9CQoCY2ovERGVr/aDDnFHUQnOZLkXbb+6s5/V7zb6GESkZEXlkw78nOrSO/2YwYV54xirPSGurU
auvB85qj3PitUE9qRnewtrXnOBYJMLByXJLAkuGdErD6SFZQaOwt005jO54W8oZya0nzal/HI5ue
laDiy13/UOhdvx5KQhaokgJ40vRttPC1mMo01h+DvqyYlHvDiJRkmkJ5aKqwOIGJQVi7n1ezpIl1
BC0EZ9eT6cU2UfqDU0ODnfdduPSjdBPEnv1NG7sPvBZsNm3zFuiMhSx10K9EESE2C1GBxO7AshJb
/nPaheDAeIZaFl8HLXOgVxcRHr3YGc9laE36RjQrY5xxNrbh2CRu8WpN8tdJB5uVUb8LMfDf36PO
JAAs6sqj30XByuuFgK4Cc9YOOzKkJELy+1o/P0R+j6GoST3OFGrRfcOI48Bvs3Dpi9b4ZPiQ2cZh
RauiXYRSNjUpveyfimJ3+EYw+ekA8bfYkLJVwNu2mo08msr4Jo+FtTBEsqkHKyOebCg/tVJMBE3e
AGPQXhsxOGcdXveLxXexhgPM6+lTrDL8NwvRjRrMUC4qiuGDXw75f0h4zWkR+keZzd6oMVg3VMc2
XYp6x51MWz8tUqbeoHEmHRzdKhCexiAqShANsZ5XEiUL//p2vqmwP89NQvoVU5Aj2QJizYT3i+cI
WTGD52c9d6d66GsjPAagDo84l4Z9wwxBulIC6PKb4lCXkE9HJZHLevrWHsmrQmimLH37o8iS8KR5
LbuSWKnCHz43/XjAiGNchiJAHV1C1WyTl1bGzE6EIZZl1bkLvUzUifmDQlZBvL4mmLR4IBYv2dAJ
z88enaP/MBJy6P73fSNpj3XdmNz3GNt+vW9OYPeZ5baCgAgaCAawv1NYKOpK9HVA298qTmiHG6fj
HIB2+t3OYmubxhWNXCxBEDPao9R1j7e+SXhjGVEXpcOD5eU1EesVcAqlr61dCwZZbUNiTnTX+y5a
kx0bPJH6pJkoC/AEaE9+HoqNHNgK8UNfVD13r6mZHmObUJAu6JfgytFVl+Jzz+EZ+30tL0PgFw+Z
RsJX68X09/qmupi1QERsIECbP3nNDw6qMqLFnXal6TsTy8VVH3d90MZXS8FMYUv7McKTcZ0vdLq/
wenGgC1M2kwa45/53WIYhdPEcU4IOgDlTmcaEu3G5fzPn+/IfAmc9gLQEcZhUyAfoTH9ubHfmPjL
g2YXZNpNd1ibLrQP/T3o2kNnFG8Fx/6bLZNyg6CF3qRf1U9j/BmB35WbzZBnutBlQ2oepdamnYyo
HvsA7q3wkrjDDaiyfuidhp14qHDTskFYG5nkHnub+dFIGa3biJwnvFLQuFJ12MeZxZHCyp9cJ5FP
xqSPLhHcHeafaVUS7ln0cWNMv9r4U5BTBphZyaPXrCnK85ix9O3Jh1AeGiehSgkLFImKpjDoKqcl
jqpHjet6WRj8z0st0Jp1k0pOiU4J+rIsLvMCiFZwz8N1nouatgibi5G7Z9Ud22eBhyLGZEi7gdAh
H2XpFRlUf70fK9SI8qsQgGPwUYVXbNDZFgXwpZN6uUAwcyunxyHo4vaSuW5/DVO7W8mBSbwjFMyi
gRFc3TD46xJTCRXFGB6tgcGTFcX9Np5C9graovSr2CKm5yfwYpz4lpNv54drdIIvpaKcuih1Hymo
ogdR58cSQMVLRVtujTMVkW1jNAelR81IbwgTZM7GrWivc/1V4zpYIHaXYF5obM+WjPbvr+afYb8F
zhNqn+6/WBn7vqS1OJFSoSYgaxmiutmBtODzgQj5mFhfuyLIntEZJXscAF9BnHrb0QXflfLWSvvD
8SZNFmTUS2DnlbHsqqiFvDzZHaqOXBvXSNecUWs+y6ZdM+IA4N/hyJZenG9K0w6eBuMTsRUPXfFK
4KI4zR8dkRFPUYSQb94tcQImuBM0z/omZC12qmF/oOnqT6xmztrCe75PLU7697O7mwRfpPRTdDpx
dm0yWIkI0r43I74xnZIOtX/2XCXqygmkcQuT/IoBYHiDGN2uU8RdS9xB7bnM4u7s+cPehUq+t20Y
/PPPGYlba3JNokNtd9a2HjOOXLg30cTr17pHiiXwK2DkJUGEA0n63BVy2KklVJlc6TJsuVNVWkl6
pZlVlbehbfw1mrZ+laDIf5YgWaGA99empvGrEDV7C3S3WQrR3mBrcjwVbTqJ5ZFRxWq0jzXwnKqh
VI/zV8RX6Hsd2tQCfTUHSxr5EPGcaKgQSCj6piypSsmU6FesiIJonTTxXxxfucn8K0F2bKYYAO4X
XerjvsE8NU61/fx3pZzT9KGb1oDy5gVFiDwNJqodX3pTpt+mL3JK3m2AmxpbRUn0aAHGatXnk7ii
buqDauU3iinvxjwr3GjkCy46gHe30s2UWw0PnlJwSXCafvTCbjw4CUIAX2nBccS9XAwMglk1GbvG
is3wQahHXyG5JLTNaMsI9VGZTmSjaIOH2EF+g+VjRNYL42r6q3kp8sC4KpFY/X0JLKogW5ElIRb8
QhtrmyDNj0ZvoFu0AfFTwg1viW9PIOIqupSTwFe3aToSF3ge7J4wEzQ7p+y9I8N70SYI6vCdFHvm
IBqpWJp3tZyPKHzn3A2YFSD16/0rW3sgeC4FIALYbSiieu2WdbWrsxHHyHRqni+NYMargwBOKoKg
Z180syKGOFMxS2oEhTC17oS5NSibDPtqWdwlIw+eyE8sNyP+wwU5f3KHwwRRrMunktiCkA6Gx7Bq
U/Ns5mTgjnCNOz3RLzELLtU0+YaqLW9RhyMWTTpeZiCtukLBU0pSAslHs6VLYtz0VQ6fbnGvPLqu
Y9cWzFrTkBKU9QkxP8nbFZKdM6NdeJJAu3DmxU85gW1rYQlUT6HGPu5VvcZKinFmlBl6XbJcXgqj
8Y9YOsOF39ntqmokadRlKXdlhcsrCK1unfUFJ4Hp6U8ZkdWiM/GOgbbco/zY1CMT2t7gt3P8MkTG
ULZ7M++eEbo4Fz2jKLnfR7fBJovyWNtkoCRXxHdpV6nleGQ7B0uoKm++OcJDK6wToVXP5vT4zpeU
Z3bwq/aoTz9qWzpnuoGxvnQJ1Jyi3e8NJ4vpwHbQI3HSp42apr+PthOcjbD7iyhMInexRljrVNPO
WZN/mEXXESyvSptZ+UCTmiEw2UJzN6EEq7/0qFs9RksMdOupq6f5jlwn0Fwe5L2Y8a2jgvScldQ5
EPaoo/IofgRfOJQrWxiCgfbQ+JDXldxkbiY16OJmvrdr8q8stWWJAXkeOmG25Oien8gntGD5uOVW
QIhGP++WnGC9aBLDoSiaFPHdhzIa/mm+gDF5xqxgIquJKLenhp2pMTihlWAdGxiObui/h3UHFh6m
6AMtKpSwbpzdjLB8U7S6foRrx1R29FP2slBd/rn/oOkTzOLXo71mWwYWDBXTIxbRqY/709EeuSPb
ZNsEKyKhh33a9PUjrX2yKWz92jSEncIso1xH7JMStIROtWXwAxDvUGlqvHNEy3zU53DpSPvE/CzF
11XheyNQ2TmT6uWcD6oWivuXJpEtq/uJxYqs1z5ApwT9sF8VUwWFImOry/xdxXdyrnu/uHoepoW8
0IfPqX4bB2xUcaQBB444v+jwB8j+JMIT56qyMayKjtlU9NkNSORoHIhmmLJ2s7Ev1nOPAsKxsRuF
RUSKnX/NS8PcmUR6XvqYUZ4nIbZPFaJH/Po27DMUHZG0bqHV/IjtQC77uHDs/WDgBu1C56G0rfpK
edvfuu7gVJZ3iOrkcd4bKuQ15zjP94IBLYELRXeOOnq+82PQDo23dgFRL90c7u790RiCU1Dg4zJN
I1vN61qokrACOO9w721BEyH1zyvku+Gcu1bzYbPU3np+decLUBy4lGr0SEgyoeSJAMiulpMpEkRf
EkGyYYRHoTTwr4c8Q3elCcInv9pm090NOHNbna5tCZLCABZZ2d5PSEEKxuJSSrd/a7MVdlH5nuth
9qqQRfjoxS8li5BSHbxKJJe5K1BJgHd/fj6tXz3BU+WJZdRgkmDBGxLO3LX96fE0lUQkRWURUx2G
+14h/w+KfJHvQzhXU7+oYqs8UAh84ALrDwNt8JNVBW8ZrtezTuElouIy39H5gnJgYbYpIiEJZ9bp
Gw0iMSLj+QJmN6CCpD9Jw3/EroBpnLo3PWBQsRkXTl/moFA2w3R0aPwJUmEbersA/deC8tH3czEq
gw6duQBX6fJBrcrc9NZKg7ShIQAz7EDpTc32amq2N3raHgOQiyoR1WcX/gBn9wG0yBS3/ecbaf5r
HqPp7Hh0Xlx4HeJfHtza9AtL9XFfDLX3qLT01ArVjU/u9BVC1O+J5tPZm340/6LlkpcTdcTY/NNe
mL+q3ILzg+WxC9X0YDPPYwNCN9QE3hlFTvU4XyyCIBiiQLpVHY6L6I9PsN2NTaUZC6lZ+Umx5Lry
PIJI2qwEY57BX487xdo5DUvxUGsK6Uo4NovJyWiY9o6jHPb8oQfCz3DgFmNZW9L9SB+zhnkBct32
sQvw82kjENU/3zsDSN5vi6Ru6potNMOkB4Ih5bc6vtIG/uCaGI4gRSw8LeLWJJRn6Bst0Tv1J8Uk
GsMMaOcPDu1vs70h7Ol4q1E2qVmqLoD4hqu28upbHqcEvog3fJocgRoz2/QmbnsOFwNPxXkuhVqW
g6sMs7NuR7CTEc4TZFXkBJZm35FTxjsSFzgWNO1fs4j5EwB7mSzNAmErPWzO3boJJzseGLaV1mPI
CBEl8TShMnBxra2pbaajJT7XmrdByIcM2CxSmDGeuS/FFs2x3PI+12hL5Ne6ss39vWVq0xo3CVio
6Lwhh8ezezRIq2eCVe60uqVUjVA+T2XXJavN9GbeeFXva/5k2X+TAHpAZFIamZVCp1nzsZHqvsFD
6ds/ZiC5SjGgEN0hoDkMYW68yEhL1oZJAGSakKRC+FN1i8FYb7MeZnJKMm6P8A9Kl3dUZHaKyogY
gayPV0mEkpaR2cAJahV0EckNfzfHyda+iSIcl9rArCNXDuPUKUbw0yxS01n/U2K3LvlotCqsU2pC
fG2TbqBHSawDNOuTXxEY4NcyOPlYz0lJ1VbwBVVoYBxSctqRa01jMC7I9ENgHIYD64i7hcOd7Xth
U7aOvUoqsa5f54vhWw8pkTDnf34U6NEk9DRwjteBcf/PnIjsS7OIiL2lFFsmVfudhb8/OYWprYMe
e1VMSsDZVNEsOCR/mVIOb02dHcrc8J4ta6y2CsZEfothqZBb+kR8lL4IydjZmZB5phsRWBMjSYuJ
ZGcG+lzXGEjC03y+nvsEQN20v05PVMrxEjPyuSts9NVTWeawLi7LcjBWfcIUCRqRSf7raE5lOorg
Mnb3XsSnr2gd0QCxvyY1juAoo6PjNWk7yy6mgR2Kay8TewtnEtppRw/cy8PvIu37kzrQPhpRyGhZ
bdxdEGEbtetKpByze/Ej8y3nbPQVD8F0LvdyuyLmKjqGZNceRvPzbL+AAJ5eh3r44niEACPXbjZz
d3++GEMZb5lBXjWL5BC8j7um9vgr0/TfZGFCuyftFSz3aZVveJ18ciL6F2qM8IOT8gNT8eGdJCxI
IwqngHwkSWX60+Y/d77oKv/YMfc393MxCndlR39iZwyNeSYeKz2PsW2evYTQE6Xtinc7CXCZTpZD
v1X8vdB985LbQGHjl6K2qxO+E1iXQh+zg8GRqGZo8ib05rvF/w0D0TUQ5ngYnDBaseAqyCmbbFjJ
qtj7sJCPlev5u0CZjia2srFCHZo5/6LWE+2T5/pfMFiGH2XUot2THaqX+KMLHHst/S4+Ki7Gw9Zy
iaPSKnBYo96si4RXyeo0mCfIwtLUGI9ZQogjL22wH+yc/nVtJPY+EyYi09RBGjA3AzKrrtZz6SoY
/u3rRuODM4NPNCvR1MRTLo1Mn3s7tbplbwXrwUqClaZyeq3q0tvmIeYJr2ybXerSZdxqHcEzmWCq
UWEnWAbY0CBqZ+VCM1UPpZUv2X9bORyk9RHywjBxlGsVPNcq6vP0uUQKfDRGIOGEH79GbkuA5PhI
0DEyzr+LmPkr0WL2Ara9Z8z8pqFJWJmRAaIJD0qflsNTmzXEJqVltWX4n/3H/m7MuK1fDvJAWS3D
ptes6Tbgkt969Hkd5ADGtXT112BQ+J/JsmBYQWMct6qOhcCQ7YNhdtoUA+uqB7XtjoWFWYSQx3gJ
9b7ZNzYBijoCTxVHJcVmssLvkGwNnMyf+h6VRjf2zR6Q0hrARn+aL/NgUNEsIiRrLCShy1DGH9Kv
NUgLWzr2pwje+ArZ0oY2JXY1NakfubXG7b4d+YSl4/AdjbXt5uGWQ3P+ThGSqp7/boxuzF9zam1z
IuA5xS4xH/LVtt60heMilI9fsE56TGsowfuh8A5sdfnKmMJvVEgfDskyKKjhuEX7ps2sA9GPoC2i
ID8Q6/WAX4Lq0lBxtIFqsxfIVsR5vowGNXgn82ah016h1T5GxqaHVT9mDcNN9cv83FZB658S4b8o
jXeBXlUd8q7BcBRVV08ZP98/ixEJz4vfp6ucTTWpFeDflvfdcOiZQ5o6O1KwOKgQS5Sxbl9swww3
IiaBNOvqLga0MPAxNPXX+4bJ5Kdc9Fpv4e6Q47GFclY5TorJnJQip3DdtebV2tEckNaZKf4h+PQd
kwFmSUSnDaXXna3O/GZYg7Idy0JfuwqTHDKoVWhsvfKR9/YyDZX0jCevX9LO+WJQJgECH8eLLQSG
H2mTuKHZEIW03MQRmnbMUDxl3efipesM+69hqZbowxONyFMkfPRmQaMBj0VmXWWNvqs7rSeED2sM
M5LLPHAdpuqNJQQAL2l4ra5n27laL3W1YdCBo8FPwotm1vnK1E08R6l+JawELbFVeStEldBh55Fv
4VbeUiHT/kjx8k2P+vQZq3u+gqMBfIuQgTN/ybek0JKDbXXJYf4DvLDNtiIFl0vqTnyQCdKbAqh/
Lav+OTH9Y23DlYnBhzM0qowDPLnXIiUwNzHcT/Pdnb/jQ3iTjN0PLupaAv5GKFOsoAsac3KvRCnd
5CgE5A5cnyZY+BmFIQcpR3m1O7C5g96Tw2g1yitaJJMYyeIVYfe4kiJxhgVVI3wvn/MiCMm51RFm
/JjZsLOh3vZ2hUpGFedK9Z3l461yQkEg6gjCRa+PWtNVJ/OalvSeyd/W1u48FGbc8+0+N2+a8Z1I
hPYD7m9jh+EHwaOwwk2SMUn46THST20WWdrDsReGcc21kjOQpPc0fwvYLFq0Q5htyjDdMwixv8V9
8AlwIoAHHCGrQSXmt59nxk4vjgPdrbMaO8YD1ugKQv50TMO0SD2yCJhoHUDQFwel+d9X889EhAex
1RpGHkZK+98OIQPqtletCyYgj/dfsXBjkrfERDodA317bxqZtYa2I26BmeX6UsOWHLri9E8pVtVj
+NfKGYXKIcaTPp9F9dK7ocvdlJ7l7BUYztZ89iWDhRTfyVE6f1UWtNWUmLCYSsWdhaK22hjCxybJ
/YUBbzA34rogB469V2Tx6X4jast6hJpDTcvG/wCYYNE1NmUliZle4h2aoNwbFhT8w0Dk92Kc3uGY
HJ4lfWN1oweqTmhrTJ5mN4HkdKW+6k1CK5RKi5RLekFbDC73E40pC2TcgOO+QnfbkSA5RZdRx8zy
Lg6X2ea++Y4DStm6MxBIN9kjnRVkw2lzqjzd3Lu6o51FjMOYKnWRFuAukBGoO31AmX2XJ1kDD2QR
IqarQx91zrTWG139eT5b25MbEKANmU9TIz/v+rf5KPnnas2chFq/bYSGybiapcKirWVOHa+fWgZx
D44xbIeMg58N8q11ixsqfSAuhWsQmNns+ojM7L5A+TsPc0JcoIPeRYdsLKujeUJR/6kj0+ujGr03
YUUQV3AI7Kbv8NUDLvIngJWaUJ0UNbHhfjJJYlkX8hL6CXIHikIJnZDzQ5PuMTRDhvH6p6ARwQeI
k0cjYENWzOZNaZ163+UjMmKiCo++65f0jPLbn+/Hv1soOgW/aVHzO5zx0H/+ej84AlR6VvjtiqMd
3esGmtC8P/sSqB9YkHeFbKWVqarK3rQTOu8R6FP6RuwmRAiuNVEklxBMzgWFUXJhBWQ3mrhl8y/M
P9Ok36zm/nuhjESDTwc6R1LYFFl5SI0fMYvxg4P17BRYwbCM+lBb0vxrV74GGqicKmWvtijl5vq0
C9tmUY96soQwiOMNluX6/hKn8DAXnUHjO60oI3DoZ1AhADelWLKaUssXhIjhf58GXYXM03sl8+fb
OT8+vz5etqa7kMwQa3HO+v3xShIrdiLP6Xhnp0F76eDarmPubNNMuEHH/kBCR8QTrh0Y6Mioys5m
9pszFqAruQsyuvqqZXYIA0Os68bw3ZKI6ETooKK0LKw1ol25cYQZmrlms+2k/dQNnEUSO6qf7Y4M
XSEe4GavEtG1BxGmy3leriW+SRlFdOWDV3v0lQDpHovCIxNRI25CNiOd/6h3NrY6Tly6XoL5HdJN
xot/THRL/EfXRLP+1VrWbQ5OKg0TzbR48H5rLduWltuKqc6zCpRYkcIfmzbg/smF0xTbvMwXFcLI
BbQ3xiL6DqH6HrRazkg7FvZW9cInB3rubqymV5YkmFvkYtHUVQitWZC9I4UHbkF68a6yxSqvZHML
tPqJFmH4QRa4+dDA6bqPUCfTf5hJDsTYDx4zwgJcqx23s5ayRNZzsJX8RrdJLjxDVDcycrEe4Ngh
k2/UTkWkBWddGW+dTYpsWjiIdqcdzIxxUdiD+pinAY7NDC5GGw1XPDBQ/1JGpfOlCixzrwT6Z88q
hl1ayX6hFCrcIFQwG4Pe4CwGckcDPt3QZctScb9CYO7OelfKaykjAjLtb/cVOiR+LDHa5rGkuMnR
Ra99aux9ziEMmhd0hmTXO6V7rCxfI09HGaszAtV4MWst56ODH6tTY7MAG5qVOyiXPATTEL+jheeN
KtLdv/t4ccqNnquyXNQCRKWfn+7PZlh1n+o6lkQn4vCJHBG/OAhkHY8iwVNC96RnenrAOhpDlotA
1gorpcCHdXUvd0tsmvdb6MOQCGvFPmoYnrEaB1hDFR3FSWoUT2AO461dArKRAZjRzMj0ZeBgAR11
xdp4U8Be17Dfp9JDA+qyby9DCM8IWjYA3MAv/d1szSpQi1KD58C+sUgafVzPE2Q4eMhio0fWGrKS
0Y7tXRq6G8WvtXXW0Q5lr3kLEBw4JYJGh9+QThEb8fxtYcpvf15fZk3Qb+sLtMRZjgzPFGHor8v1
ACSmHVpmZkJtUBKKpiZrOHvvTVtdz/ripGTZa4O0fZi/DYRUFz0UQvJ1nanAk7Z9rIaOptgk6h0F
Z2/NJ6I2K2GBQx6JLg5eZuwi9ca0ZH5lLZULmNwMmIZM3fbTvBTnVUAPKmA3k8GDTMOdQdKqVXIW
rVv8/sBYXty4tE/zTL8qqfQR+iQY2awWnx2NB6Mu+i3ks0zlN54f71bJu6UCVmblC7O6unI8zef7
TtiHwhqaQ+uCy1DL9NUj/Oc8+aP8FtkqEmvMyIoGBxjr7CdtH7aUU3oEOs4DeA6IyV5UoyrfCwXK
Rq3IYDG047XWDe+/ljT1XyJx2ueuEMYkglPdfy1p9ZAXCRsbMj88C0wDENjPU6MYpMZJrcJxhVpX
Zao8INNyDa8gTA0CWkZ7rbh30v0UoUfIg3u0SabaBHaF1bYM0RPFoSmOdoNMNBj9TZlZEWcOcq1E
Q71AvF2Skok4+x0U14JKW+IO5xMJlzEd0GUiPHTTYVCs5jmRk4/OQVdHie6l+hQ7+R5B9HFuLidD
/VT43pkC0VgbDH5h5zbmdT7FN53bHEcPopIFnHuSYVUaXdOmQJVhTi1jY8Ae7YPExg4wCXBpliCE
mnAlogciGzPp9oIECJcoxp3kX72Yj5kVJoV5XqOKIz8gdkRzEtbS4gY0tHqcL2XPuCzxPhW2EW8o
D62n0gzyvVIdnRQXRTMG9gs7Q3eoSLyBopYS6KrTJRSu18I16ZWjUguFl0V1lxqWRn0lPF1uGrt4
VDwKmKZO4ucQFeWDjp7yi53EeJnrfR/XW1WM5nOIb5fectQ/dhTCy/mrybf65/fb+RWGykQLvJjN
zugitUb1rf52PBWsG2UKqWR1L+erENb97DHwtJsczOg1BLC3Q54TrQKgqTdSEDifujRiTSfoNr1R
aneJ90jmHH9LpqLzz+yYvsB874nfjU8OswdaXHlJZwSlvSyL+JBHhvuhqzCS8EK0ayoCZYkgqdmm
INYXQ5emRyWGV2BV2pKzDctAnVYXfJObDMnBkWqfraQZ4N7GP1+UsaNObiCnKpz/dmjHBm3ZBm9o
kHhg7j290Pxqp+n3cnIu1NNFQeFI7zK+DEzd1UmIHJXEFs4nQEcfjU0aN90TFhGioesD//wQREDN
8C0qVw6Oy8lV4t3EgFyRES9ER1E1J+Tah7k/hM4U5uGYatuyrHc1IjlULkZ5rUhkH2P4aK05cvLM
oVMryVjf1CxzNnVdxf9hK/m3vN+YLFAqfivAxqY7ubR+LkZc3/bG2rRRcwzl8ABpIDZhz6xwgTy1
mPUPTQLf9z5uJlPkgvT/R6p4xjEqrfY5gwgJQyfAg4jsDxBVdM6InKUj1oQCpqqsT7WaLXmk7JUI
cdEY8ksKXest0IaTpgNgmkXDA3Epq7zRP//5SdanneiXncrQTCxoTBWnWlKfLWA/FVoC0UoQA8O9
GyrgBxKHOnUFB1wz2JVQkH0fQ9BJufnDMtPXHnlZEMmNVUnUmBHBxJaD3tDYabSiHjlB0tGqjK1d
gN+NbNHva3v8GBJHPXJWwBeEhAh8vpH9x6Lu/C5uRgDr8k4yVXEt5M3Ob8YfU+dIrkk9WOtmk2/I
DwDZwcpjs+qNAwNk0KAOKaohsHu66+Rfnrj3BfBbV9rG2tWiZD/P36j6YRzSDnp2DWXRFbF81PrC
JZZUvNlS9U7zr2XBcPbiYZOoGmERY/0Z1zqReUSOHHoBqEHWeryYFXiNgNuDzn8OQXiY++pdz0gV
BzsuLi+pLpFSVbNheHVXJ+SFaT8xVD4Ckgv2sRk3u3tLBLxucCYoi6WvapTNLFgjoh1nuB/dnEwF
YTS/ePeuhNm26PdHJowm0L8TlFxz5wJXWljSOnha2O6yiDCFzlPRa9l7yKPf4M25B8PJj/6UhmGF
Z8O71j50Aj1XD4i61LWFKO0de5g1NeKZd72kT7PgBs9Fex0spKwRTYtZR6BpQbaRZo5AVfV//Pmh
Fb8LCthKhIqcXUymGyjHv72QsdXLOu+UaH23FIgkVi90CCeKNgesqvVzBp3/u3i1vtSJ85Na5x2t
1hTPGq3mEmdxtExJw34zkSo9aI0RbURWD8T1qi9Qn9u9qqCM6EzUwJOfe9VGtEwV3c22JNMOTHWd
aJsJMJa2HIZzxz0FclFSggQuMSBav4Xbep7fk3m/L4iNR8+t7fTAhPIn9Z5gTWIIcRbGYqdLZxEo
8dZkvI9kDxbRIKtx02UJg1udCFKlt9Fph42+L0mFmL6JGsclw0yaSyYTZAbF7nGWjXWexAZGrvBS
gMbDCiyO9yZ97gA+UVVQOjDTvxJbmaFixaNc6p6JFalK4/OfPyft/3ktOWqxR7J6Cgfw1G/zDMdo
a6YstlzfH8oIH8A6UL8aEqiFW+Dv0Rr75iZAhGbXFFwNfS00DiHIvyp2UumYOwOy9VoaYLe0Ej/e
vDo5BUbOmTSlhhy9ZqNU4aD1uP85hdLh/RKNw2NbkjsK/eOUIziYB+az2WRgOg2teVHnrjyrlT6c
ZK1sPbJNKCMfVMAqPMZQ1mZf2z9V1/yV9KptJYTLBWUnmEVmsLrZsz07HBhBwUEbiwL7/nqTAlKe
M/2LM3iAnToQfIOo2ue4Gf0DTJkenbE7rkE06su7tYAS7ZRDtDikMqQMerxPH3yFLSZzRPN/hJ3J
cttIu0SfCBEozNhynqmBkmxvELZsozDP49PfA9D/7W45wt6wxbbClkgQVZVf5skHRrbZYjCRn9wJ
p8OHrX7qbd5LNSZf2vTTRmOey+Fwynbzpl0rVgXTofOMjGvGcjfv4jKGzQ93e7E5clSb3ZmS4xPw
gGWkVD3DRNXZ2ipQ6wUHQXZvnRoA/sK5NAvX84sRmMlZYAZNysZ+9BSuePb9b4VIthas3TPnL88I
mTIUoAAz/FleVynbPp0g7l3HbSSvxI/79sL6LBGmz06XcI3Aj/klo5ZhVOIMmwTUugwm7mV/LqfR
+6B4918P7anfM8r8GQ9lQVb2J2oO6ZNBU3czN5/pub40YZx8lkNFIU88ip3phcPST/X7LkxRcmBo
kDmwVcJ9BcrirFbzRTU/zH6DeX/W2Xm7FqMzoXzJExxyLImqQylHQ9XdVI+REQWYZyDCzWgM7Fy0
6yRc9X5IcfHkjc7pIFsyoINpsC922Et5DUYT6zOO4K+DS3tnF/TJsgy7ZO/P7vVC+SqLHu/5NNHH
5NqvOCdO736mrHvckUsf/Zfy5Wjrk1Q+oeNoWzFWlAcMqz9/nueNzr83C7RGCdVxSKbrlH9p+odj
rZOUxNYIMazbXKcWvmgwGxa9fG6NF+K89kop4OhUCGukbpv8BX4vxIbOs99SNb26AxJJDqk1nB6a
sBb4sJ8SbVS2RRDqLzp7zmWY3DNVIRaqI1tYjHa2NbhL/9Rjlz+qTkv4oJWIt9g1ddD1aNNpjU3U
L+3g10LZ+FqF3wbTN0UAHNliH+WkV0XMadzFpR8P2m7eU1WgIvUU7T3P3WpROYN1AQ2LOyn0ik1W
q96R6TMftPlPvIRJiu+yrzCC8bVuMdM6KWmiXQktdyOU6kcySaZzZG7+Ss9qDMmxbTELa779+Z0Q
v02Kp7cCCgibUkpTDKFOS+S/9m160DmZqhneOuqAtLpUg9CTTbeFMz3YUzdFamnUVfP/pR4Gl5jQ
/BJeGjhttwTsm8XAZ0YRHXXKKXZzJh0Xz0+JBLbz/b5bSTUtVvPNthygRNhWxOqexpHPHc9X10Mk
Hr0ePqGVDM6X+fRYGV/usxGiDxjkIT9tuADKA9IXDJKk+9nWanKkZaW56D56OUD2lRoRHZdt6byC
X6z6NH9rxJCswLe5nEuV4yz7jWRiHHOwL5Y015TUd6tI0Z09Oztlew+csiwvMudTWzaQxoXnYaXO
Kb9mmyTbeOfWTSt2qWWtRt1Zqu33FjocFW/pRQd/dZnXkbugldSf0zF3V8l89s9N68f8hzlUs81s
QZkfwj5N9vMJvUmG6NSaKqwjq57Erwgn4RSQT6MEE6bSYxTWcP5K3A33cKiVWBsn8LL14GEyTw1h
bbxqhFrO8QYawiSAgaPJthxj3LWovergCyjSskoKogM0SRt6FLLLxQgyJoxiqpxi9THi2JFwND5X
7bAmku5e5VD7sJtQY7Mw68CLd0BNIIDMao0IvXJzv+u6TrtzcxFuZTF4z2mLwblq+m1bgrN0qJ8+
cNfJP8fcnU6z+1Jx/YiZ9sA0d5qBKr4iPt23FxUk6tXYD/06cfziOthUfYRFRdXoFO/Teswkc86p
GuwnLEPx3lB649GSwMN0KMjvcdYvy5IWKA5ZGT+OMI8yKmlk9fXv9/yUSujpL/G+jw1olkt/oWPY
3NAA0trcvj7c05o29gii00cqPZphJ8Ui0Y106WU0QaZS/4TB3dp78UjuPcYaqwBpSXPlV1zO4ygq
TCfZm3kbMu8I+nOr80FjoGB91X561MW5TB9+jpk4l2oWfBm5RBcjNGQzA01Jmtd89gVefdnaBrPI
xLuECdjbCEPDdn6qVAVuX6tTN840DYXj3B3u1yqDnX43zKPGPDO57kvTRUZPQqL2cbyaIxMNS9X+
Hl2ppNNvRyK4m6xpwDpXOPw83xdPZl43LH6peoRpYxx1Ga7ropbHdjbHOpFF1kxfSbzwjGT2TRVU
DwK4l11ThWlVTNbyKU9idN03EUf1g+qWDOhG0oHTBEftTaRfU71ZMKBv6DvhEhKZzrAFAGvR4AYM
1bS5yCwgwxORoCTRho7RbGcggdKS6I0Ktq3zp62NiO39s/VQU/MeilNAcB1mVQIPkH8wJnYIUMkU
IqCR7pKelJo2Dg74r2ydJ0bGtp07NQqCBJfLV2RSwS1Ke2AhwvV1/2DUDaaRSdIo4XgtiIbjxuzR
VmwRPRN8CxfOaNDULgpc1yoe2aKBGslSx05ewQBaag/YAtYh1QwrSf3W2Qu+VqPMbylH/MamNYfz
8I8KLtUXL6czfYD/R0EIJtzW5xzVlJnLxxd400xmnk+KQc7Y//7eWy1qSdDFDmhMwFPzH6swB3/9
7KYV5qfGax6EwtEEzAyhnDB9IC54CgMQh02aZ7/2HhUouh35gKvaVpJtBzD3ZgyR1XVCtfOrI7rQ
WEFzKRbM60g3xBmr/ZzSByvLKM+r0303Wh1+wRq82diE30P2wZwq19BYgbGWXrRmkQgXre0bu7Ad
7MN9UxsDVDshTYQ/fCP/puWw8qyzT20XRfR+TtXmlLnoGXl7TiJOcz5dE0a5aouhvcfV0b9pQOuC
/YS0DfzmPItQLOnKuSkZJ1XmcbYyxsFgnPI8Ood1i/ViyrybQbk3a3VrDJJPbai3D3hd6m04NbRy
K/31gLwmc0qI/Gn6h3WCq7haNhNaoKhCA4UHNt3swaAo71ElKXO0h2CfEDM/giRUVoXVP91ve0av
XceMdupoEnkTmRmnP+8Jfgsqw+cRjklMmcOWZesfZSrBaQ86cchhyezs/ZyGvNuuYIXR3pOX4l5p
xWzLXIWGBxtlvq0NyskVAz6N0fCOmiKV40QWTUjLzv+nykb16Ed7StysZ9WQ/gqHyaYx6LOZ/O8z
cSZSGr6nH6iOzKboq6yHYXHfrDlqEe5R+HYVDRrYA7uObsWcqhG8o/lWbegAdw1ZLDpGtW/gDcuT
tMzmPOvWvaTiLBF0SntG8w2QNllm8ja9PrIPSIvubxH5j7IuwwAdjW9KKSAti4+voKmJNMKAOQIt
bNQVaoB9mB/M//9qfmrg6UoXNZ1HG683HrwWLOe8UcECDWUTo/kGDg04EjW+3ScqmUMLb2WRyAmV
mBeKjsKRLXEl8u44uzfmh3I8Bx2Czv0GJCn8fGqTmBYiBK/1/X9mmp7v2gKESl8Z9qZkHeaWD6XW
s51FJYyX1D8kk5lp8pXIGAzLWNhvuhcnfzsL/PZaTft/ndkWlWA6u/0Pipvt1oXJMuVQP7xnctge
XPE9LSXo2KKlAaFQqbjE11zBNcKK0NOnQPxE2d33ChzLVx4MxAfd6n/Mw9ZWM/OD4VAryTkALc1r
nhORpifVTLNr3Q3g6ztl2apTlVKuGM9JVF87hFcqYLHua22+/nXqbZCdyyb3T/d7VD6od0LNfFrV
6shddoNNx1cWfp7nE6CMspMwjLeW2PhSxwXEkRxAZT09VGXmbIe0/w6vqVxLrT6Kpqgx8qfQJj2y
eRPVcrzEYz9eAl3fzoEzqkeeSqd2lveDIlPK5jx/6E2fGInVwNH5yyf/Y7TB1VGobdXkuGFZ6m/X
begUfWM5ELHukXNg+Mt/JlrzV/NDOkx9QUozLLS6O82Zh3mDPz/oXkULp1eVaxp8olNnRdnKVTi2
dY5/HnsMD6YiKTvE5z2P9tgc6794VPpYP83n8gImYsJ1eXYFJj8PEaMedH+RuoG3k5zzZod21FrR
K05F7BV5Zx6FEz0KpJbPLMDOwoxdlpRR2ssMTeWxsbQajgIhyenZYInk+ueXTv9oNOKlE2JiRmkO
R1r342Xst/o4Defoqwq1bCXNBv3bIndGg802RjZ8aOknbOug2FpoImC9/qfbukBYPYpEH2fnIeuK
+i0i7XJQJrekWsTpScCcPXuJZlyiKrkAIDoEcQjleGi5zqgduijpJpiO+I5bn8gxcaLpvfEvw4vf
nEP8guj6lMRZDg5V7m7/PShGhWISB6kYL2Mfu6tn2HRUFvO9b8v8ip8r3VSpnl87E7hiGJYvXahS
lhEmnSSu6IKoivA39m6+cmYtCMq1SuAdoSnw20M3RQVys+xXsNTDjQvdZj3x6XYq0JRPga3usKmP
6xC2x7aKTUhPdmAQaOZB5CDGIPcQ+NGxCCZ0BMw7rrEHk5gK4xnrJ/Yyj8ged7y7hHO/f8gamjdT
TDDtqo5P1FDXadw9i0jybSp5z3kj9+dL5bf11SU5JGyVmxYHHxX35X9fSacVvRunxUThrd8JWXrP
BqiMvWdi5RlAgjz7tV4/JzZWPtUql12rQckMPKpe+dsOxuA5W8PBjVrSm/Jol6Lk8JOU616jrTBL
kqdyKrW2zMxamcEIadahLMmb8E0GCYN7cjCOVYyDwCNyYVZvorK28zbfKWSyc8E5LKO+JxGupM4B
x3C6y4goL53YGA94Wq39RFSaDiogn5je9HA3+YTDFTNnhc5lApiEHkbGWv8e4T98+PMLOL0+/1aP
pteP47jK8JQ2U/MjnE0r2Foklg2wV+jJavRI0A4prJ8iGSDBu+9//td+gxfO/xwDfs7CbIo0/YNl
DtyMlmYad5I7ZqeJs/eA0AF5ecPceLoxXrvhmg6KdbPd4JGYhg8/v4y3MMqUDfOiwmOXWAWEQlt2
01GW/HDoxN3NTje7cm40tw33Z5rf7Om9o2GAJsGHcUr0A9Cq1vGE/fzzb2VPivl/X0QuFvI1UIB0
JiBzFPhfus/INHGsQMMuE0rYD3PmQWHDwTiR9AP0B3UFhMa8y+lOvALJ5z7EbQvUjc3UCgHdmwI1
YGFljlY9Pc0ElPckthhkiMy9KlY/bEcD6tr8lEBjvSjygjp1BgYh4ClwBODsxak3tJ9BU1RHJcaB
ZDMNXRYdxiFcHu795KCNOeBEnUTM3e2bbecAXKfox7IHEi0L68XE8oZc3tmPUsEsYviS+dz/2wki
/+t9GXfZ0phZjLulZkwz34a6IngTDOd24ITEqEbqdoYKKdm7jEZ1W5rU7M0wpbtxw0nprRYRzqhq
ohE10wPJhOI4P52/Gqq/XPHiQ2+v5cLYF7zEKoYT+tDvMt6/3i6sRa4aNSF9u3jCjmNnlOAmbOwP
dbxMwvy1BRf+vTb0g42vHJbLRMgKO5XmIL/PLnNKkR0kPSEUtCwAAjyWFseYVeie7dm5aAZf9Dn9
7gCgOnEeW1iN95QDG9zdIVuc0LceU+bT/G6msdEvU19GqAlttesB7ODpDNRmMQjm2qOF01AbJFUW
sTlwFvof8qcDY0mKRCMCySh1nmfp+NuWSYxtPdbHm9XbdGtMm86q628AhsGA6iXJNbXrqNGJ+sV8
Pp9nDCr0N1Dd4FQYSoZcOQ3yV9Orp4g70NbVA+8QGN7tTjJQovYGBTHjWvWjXVfbAIxaKM13M2na
9Qgf04/Z13iJmnbQt8H01OgBBtwvndKqv6cTP28sETHmBSaenkZCvwJ2sPYytqoXVvHV7HmqhF9z
MMQMPaM1SfmtrFRVtIXZOsMhj5DFfEOlkhrReb5QWx1y/axPCLshbgdIBSCEIPsp6K+TrXmWY/o6
RxEbL9M38yTifgYlf6HvW0AFrmcQuqzY8W+FJ78FdvzWjEN9mCexof72l5vIb3t3AxAYRm/uwchf
2ML+u5L5WeW41Ep2vH9E8SF5bdtqbF8Eat6T6avLlqHaijaBYDtDeMJy7PatTaycMA6adHLDvefR
sEoH2iiWVFaAgK2Fe/ZKY9WKqD4kJcj/+av5wSjpDJor6p2UmlWfOdt5fsgt99dXgcX2CxaUuPnh
lpr1fRjb+cmsM2Pvty5n8D4pHkTSNHvLlsaOxZXooBs4u6GAtV2xtbvDLWtVnpU68YFUltGm1hD2
fUO+mpNPfnYxKdFioq36LVkONitcNWnPmakC2meP3la4wdco5yS7dcqy2N63G/SPaIt+HMO1SVX5
kg+wulFNBKK4Ct31oIGNbpwK87gzKNesGR5JwrmHwIvyv+z0fwsxu5z1WNhwgqPaWOhx/33nGuDr
EMAMtk2hbnA4cllD5U81MJpNntsO8P7QP2bcKIDwU3XpAk+/6v2AnXOIFNiCZQ2Lqh8+EaBK1lRt
0R04PdU4S0q2j2uz7ryjbmtnaQSb+W49w0/QwBiN/W/L7mcyu40hhYKmHp/G1HWWENpa5Npho5VF
/SBDC0KnVYGh8FWuJKLQf3khnOkX/c86aArC3KqhwTvWNN34cAlHqWXUhsjr5V1KwvPODbVQopMn
w/bOoioM3DrSrFs+urIAsk1nX+p363qM00OC9hxYJBjoZMAs6SI0TWgG07C7XVYKyJNOTHLZg8cf
FA55ulFvziYy02JqVZL4N19Re+lRiQz/FQhkAs8ca6lMq2gzz8SM1Fz3Kq7nLvAeOseGz5Wr7laD
xVZTYLc1WyA4bSzcHcQtJp6NF2yqMF/7dMJso1pTr1by2LJ/fqpks/NQKy5dQkxY0cBaeU8YzPJz
5chvle9ymfYatRQ4dOvOTW5DnpqU8AI9nvbmqBrDMrdaxKiJd8mO5jTGYOecrDi3SlOePE/5lk58
2ajALDq7iJUuaY6dn8CawdgbhVSazGJcSaQJfq6VXSva44X3JSh858J4xPmLvPAb6gBoBDoMs0aV
My1h/Q/vr6y9Adt3gOCZhSnsdA75Ka0uEDSmAbCrVOaW1OM7BdTNchiN4oDFDvCAFqfbtJVr2ivz
VRs74oC7vTlgvCrtCOihbb+wUyvIwriQXijDfunxNh2jyLE/87asslALQHA1wwqaw70MyZZtve6J
/uwr3DA4micpPBf4NiPL3kdIzOts6OkenSIQGniZpYZMh8bMBKWJy+89iPmWBjIlLLwbDo76pA1U
Z81PORBqfxGxnI/mGF45B8uF7uCPhPn4Mdtg5QktX9zTlw7NJc954lELCl/+iqyrHENbfCO/pGzA
BkS4rp2NMmbj0QiGYNe39qdSr3MkTDs7YkxjHdN7bVdUqXuxMVYDBqseXOgDrITDcR6Nm35NAti5
WoWTXPNCh84X01qTeRLSBxaqXd0ryTmizpWZfgCjs4ge5NDV7IdM0qWIXV3mKV8yXb4bpe/vGNCS
GnOmTLgd//RR7A+xDVRaF8El6jvtpsVeQbkkcdaa0m3Li55RkZs1y6fcj6bFOwDjN81a42vXpV8Y
VNVXO8mxTydJxwcnsPhkwOE9tjndJA6fPLTFVF9MM4MjVc3fBk6xsGMjZc2WjraYwvMvOV1D5OL5
SiMbt+b4S/1W3oJyKLyHwWjLw9i67Qplm35qzvN6Ujz/ecU2f1N4TAFYmPMTmSj8ph8JP3rl2uB4
M143bbQXd4LkYMTBKuwoVcU9vtKswnijiYNKCWE060JW7dFUapOWlQEYrwgeOl2az3zQx5XNiYB0
MGU8YVwGVHsQVpQt2bZaH0g7TVFGgJafHWfor/MfVv4BxGz4Ghr0iyhyRM5R8DdEkipnV4kyzhQ0
sKif4uTHrGQ2NRTBrGrUtdBayrJda7LjBZAc0mZqP5fD1gmVnAIPvVmENhguw+3tTybdf2xk+Vbd
vuJCDtikXDIdXQ6Gn/4lbYstyYnmR2aPt3wksv/nV/n3Ez7Ch2lZCGgaKyxHx/+ursrAUV7HhfJL
RwO7S/tcAx3QGytWt69mneKenR4CnKtQxbEJEPhq6QmxD2NQBgeJY2ARx0p/JWZGgE6Y+loXzKC7
0UWnqHi1YT8iSZoG842aznXFqUZCHNgRvf4cWSHWWpTls9Td/WTCwQluqS9uCb8sROFno5axyjsK
mEtY8zClxlebpeniZcMFP7b8lkLJ4+Y/oKeN40qvTJfkmo8P2ZfiZPpvFbSCh8YJw79E1LRJSPrv
ikxeHeFcBZWKI8GaNp3/OuqoiN+D0uBfjgoOEHNCu6zKFD85enjmOrDgO9/eDL097IMqgkeQlFzK
aiO25sCwKbGwHYsWWHaf0ovr6Mc+GjgKDCp7jyRKHpsK2lrLhsadXtok07W/+dUmSeA/vwI/PlUH
TGTJHKIafAg7uUlImDOATT57bUy767CDqdmlzW2o+xR7vdadGcP94rAzqn23LlSEF7+vhlOZqDZr
Q0Bws3b0JZ/kYucoBSbwqhBn4abt2tF3f75etd/28fy8jg3sHi4akbKPP28ZQtkaezxDScq4LJiq
T9mFd72mXOYnfZdY13Ko4culyBd1MazVysH/GVBxw+6PlHyibzPXi7h3Su8wPziqHh8kQfb5qGQG
Cbn2drDWSpBam3gIQlBN1B7+5Vf5bdXiV3EZwbPJxGttfPzouZ6e28BjqmUc6VRpN96imMbKeqt9
NSP/6gT5wfNags25l3N0U7sXXzCKC/0weUc5BZaVfBvBaqyaBo9LGLliH9ZorLN3R7EEzF7vb8bw
ST/9TT9m2mbhiTI1zve/5+O0ZLDo0iKKcz+7t7iMASb7LI9etxBVEy80bQzepBXuEjorWDIk9rnp
cN/G7kuoLx2TVTqJqPvCSEZ6s/CDhewsZTdL9qEb98t7LJdT8Gfh+LtZGUhq91tupuGjYXDWqcYq
v/UNs00vi6I9/a0/1N6jv54Q7aajoi9FGL56afSuU9x8oVqAa1OGj2bZXkZqab/ZiSHx20UHsBE3
m4HNShh+8FyvKhzxG0QJSWdfQy+b1PI3vPcUUlqMfc1yKjoA5cMyriRymVS+fczM+FhZiftgFGhK
pB9xxbVfI8YXL9B2u4fWVm+N7T+KNstfcqPQFqFM60Ps2ZiZ7Jx6osS8znZQ02FGyYY2XUOieZlz
LyCcoqVTgtQHqDKD7qBWGle0Drj0jFysLKJ9c6idJyP236IhyZ/B5T34RUP+NMjItEyU2qwjvYi8
uow5mK7Z86S3xBTKscjZFHlQbpdN5iU4IOjCVAzCGa7NRWV5ZbURhXSoG9QwwbjNVNWMuLpq0M3U
HsqEkdSg02mOfu5tRRKJALqcTjwhnxfuwSl9sc4VWWydiLGe3traqnF980bKyVwEgZt98SznedSs
6qeeXQH8iKG0v9GpWy9jcpbTyKzYEWepEHY5x7ozEWXQnAdG5nhf4/RhzkenBsFSDBCQPjTsr1ku
c1gM4I53RUQ6M6zFulASnTIVW732OMxIrctFYcPvy4OkP5kjM/feeC9GLvyFNMAsTkQqRNb2lKG6
78a6gYNQkaVnRGDl9kUQ1yfQqFYHMVkm5qe8yMdYicFKzGDp6Tu62lvZtRIcXLsontOgus34Z5sc
8SqvUmD8lV0sQ2EPC6MfxA6pjPvA5HAtQ6dbyNj54U5D6nkuPT9wzv4KD/bYachZc0FCFPMBymwI
N6mIznZQ81vbkwk4q4COTj+KlRvoT4ybyFthuPnnIVLkjRF2tfIcmMb3NCIsfOfkqnip7tTu0gOM
PRsI0tBB3jG6YU1xrcUQGxZsiglnnddd+GQP7jGMuvwtUCxtDR/XucrRoJka2kQ4MXQdyjIHr+28
jV8FlKZP2zcl15dBautXIyNmN0/ezLpst4aR08kG7OEbbmv24bPPP9TK1xEP+OPs5nWdHnXUS71T
FI80ZiYm6O7Mus7dDH2iP7i1d8SRjjGjcOWzVEig6k2mkaQJnj0UyDfRd6A0LSxkE2DMUkv/Oudq
x9JitbWzYSeKUCE+KotNIMzkwUircMeiQIS1g6FYDVV0ZbQNp3c0nhWwSa9W0VznRpwi0TEYD6OO
faTuHwjaWxfTRtWrxwJMZui3C6/Js9dEzUGDRsXnsGjkKqMLEqA1mGGJn+9Xq0VMP9cWZER4CvuR
+DRmCqYl35Uo1J89AG54MCTJ/mE/OmbzburKd8479icaGHyqrmzlCCYpQSkNKbzuifVRaxQ9RXnh
Hwe3vs1H5H+MEDHTFIDgNO8FbcOc8jNcf9rY6qm1A70aCwQi6Kys1iPNHPNXEfYm0+ZM0QZUjtoa
l0XShr23MaOCEJTftRctM+UCR81aYSL6pdRDAXgOL3jjFziV60559fjDrrLdQzq6RBFFIXDD6Oqp
8IrnO4olRPPak789DhPLeIgJfwWtVWPJUoJj7SSfszBqDkUTUb+o180LxoJ3iveYSgSe/wvVAbwd
HPEZbaw7DU7DPl36mGaxI/n01KV+2t0Ug2uSig1loaPlrgwqdL8DFyh2deKMZPNjOOeTmtCEvlhW
hgl4e6zkZh5vcQk060iFxzQPCSM+OkYn8rVeJl86Q/GWKmahM/psc+1rxJncTg72WNk3NQ9+9oMD
ZLNv8vXMYE2tsNu0CDZLAqP6G56LdDGp+yePDVnEdBz7Q7ipfeVF3PEZRDjfW5gJR8rnubnmJi1W
veYQSfMvISLvTumoQSD5VNJbTFONE+o/jIjGTSvlxuVnKiS4iaXOmMzfzTQCpp05S7fyQnEmyidi
yTnW4/CgUGSi6Wb4mBCmyLH3H+9sPULA7zhpIW5Of0/HW3SEIkPCwK39i+qPwcql9tCqNOu707dv
fajxyWFzPuLCfAwIL3BLYHzXMDY7KHHnH/wuebtzEUAGY69BgJyNuzFWV1i1mkGtcxAl7yN6vuq5
5OkM91lMOWddyU4JcKO0Grszh6r6UmruU4t6N//zAZKuUmgYMecrG7biZb75RPrgQzkxlvMtppPi
J8X1IAgMbDuMCHjbMVOLJTC3V09tjFvo/jSVETbrJIUoAY7rmiHZ0skHeUI4zZDGAMVMt9YUicYz
rl0HC5t+EZqxYXI4erSMs1tq1c7RcfxlMuYnNdMope6Dd6YljOW08SIgnu08wBQ2obq90CRN96W9
NrBkr3JnMmWXTE+YcyBUwxarfjYRDvxRKT93cbGI3NDAT6mSZnDqAQ1n/DGq/MSjAfPGRKWpVQ0H
agR0tsKWqVJZQ5E91VB9eipcJMFK2GI9JNMutOM0N+jg4zT8NeijAkWlEHLVA6Ra+W1GcRGJz8A8
Q3fe5k0XIm8wVpOVBJNHx+G2EFYHPDE7hkQHaqqmMfMoVLbaS93wXse26BaQpd2F8r2MsAcy6JCb
PmgXUDi+xkl2Tbvkh9JAdim/+pb/kAY4/5t+59JMoOTGFcZZoRRfLcCdat79yO2U/XL0IGz/6Npb
Eqz7hi431+uOjSVvhjOY626sv40RMlcystHS6viWpCNd8yImWpq3i7SAkykSXB5gDri/HaYa9KF4
suACudYW9PpJ8TmEeuSoVFP2jG0WaUMXTNbbLAfdpRd03NgltRRlbCx667vH8H5JhTYMoIll7owT
/S6LyUNUUC7iYTPYHKpSIDBGZR5Qs/wVpZpMtQ2KqVsD0ECSqs8yWSaN4a81EEFb2GHf+0rbA30k
dTma7VMcj4+Cw3xuyROTuM9KWsAl97ehFaHokTeSXDRjVFNcWzcPkv42pVdf+za79qDTqRPYu627
imvqc0mPgzdsTvSj3/Q62vuqOFiR/XnQCywQ/P4eveblMB0d2bghJbk/qLBZcq9iJtGwNoU6zV5l
yl9Vx18MGoZ5NxVc41UEppNXzBs1+E/LUuKWKwpj13bpW8+vOSjuyVaL7yNVCi5h3wUEMJVxvnwt
RFZsDCPajfChlvpQ+dhJbd4WagzUuOmWtZ1TpjE8Wo72Fur1pQh952bK5GuJoX811IC4XOSQBS5z
sibtI7O9NX4F1CFtV9XZXs3SVTfl0y3i6qU++ky+OEs4TAXymPhEYkSn/EE38mfbA47esJyM0r0Z
WVsu9gh9A2idS4gv6pzUnDz1OC7B9gDlB3O5rTVD4kzIp2CB+OpQIVYbXbGSGvXPKBo+Vbsqt9vO
/dk2FljxhquvE49tqn2np+4tbg6u+aSRJiYoyzY6p06BkSDJBIzbgGkVYg9wnaqpuyU/d22iLVom
k8AG6RrR1Dxai6DMd5Vfn6SiDNtMUb+0c8rPxaAAsou7GcTJ/MIUk49S/koN4mOThu+aMLVlK6p8
EQ7HSKFWhJsCjhmZ9YuCPUvftC955VMrqlnfwlClykE94uAsgKvqB1AyXQKocGQeHza8oEmeANbM
r7bR8P4PGOtIkT4Am33yXe0z3WfRYgzNsyd8j0uB4sGKXKvXXKoYYD9Z7mBD5+oytZhEdF5/9GwN
jInbqxtXBsNadCND3bZ7oaVJBSMS/AikgsnaWojc2xP42NdM8MEgRTWJjvzVCgcg9yaNJ35kYRQQ
hJPh/eTDqetVuSjNQkNKCE8S3850LZTJ0rHlhQLrlOB/XkLl04rom12Eb22ebIRDV44AOrGOs/Ah
ige5a6z8pkcBgHdawPl110Mzcb0ChdYACqcUVecXlpQ3msquLMKfpnQ/gd/DDYmeTTBg5RLeXMUG
ECsLcmpGphgg28+aLNvShxtHDqRwt26YP/PfcRuN9MVjub6NFITEJpNNLMu07wIrhZp0Ssy4gHy2
KZj6rGJ2LOwiyLt4ybgftXrpgXyiui87OJkAzaN7eOQdt9/48bPKzFpqpTzUfK9qxgM3dNshyDSc
WhxtKJfQaPShuJims871Fsy/jimlkPlLNmbrLEk7gmjgq1zzXTMibW0GFAUSGlMO4r0oAVvWph3u
PWHay4Zj/EL3wHMZBXKTXpo3RXXZjnOA2mVevEqVg2rRv0cYCh4M8IDM6xIu4EA/j3rwZg1EftmB
prvWCpptU4h+hUlVHspbZMY3OOLpi6UMt1ByZwGwHix7NkR6bbZbFv69KaL3yu2Gczx0P1yakFc1
pSHLQPCNLbMpA+mUSyW11p1prQZiQwdg6ljG65aqeNNqwNDAe+GosgxDaBCO5LBgW8RGeNXpN9YC
orYiIOZKtTCqfLHU3Gjg389J0PHLJIwIVuAhsIm7JEZh9K6VEPC3UfzEbJjQpRHjrGvw7vBWTeMP
m+be1jgMvCsLNcx2GFBt0P5i6UKImE7t2MzUmuhXG+PDanKo3Z6xI3ADPhgAINWL6paASnwEhrZy
RVTtaFaHSweIzKmi/IyFmYYA9ZtUUWJjyqiRin6apv8+uspyMJpbV6gnU0komevPZi1fhtheOmn/
lFTaDfWem58ht1AIweVpyRPckBjftn+2O0PfczoblmEXa1//j63zWpIU2bLoF2GGFq+E1hGpK1+w
zBJo6Y78+lnQPVPXrs0LHRBEdFYmOO7n7L22jiTb1RPltbcZhGFPH3U3KI5CJ3/DtumsTIX1GY8y
30QU6bd6Gj7EYIbvePuphdAJ8mwU/XZZf+b8MNvAMr7pEG8afnwMO2bl58iAbH2knBad6X19R5Jo
s3R4bgMEq101VOti7Ljhhg+WjeW5LiJ+81jkMbtdmVU46zEnLQRNmp+bmrLCytCujbRiJVx89FPh
PnVdlxwbzUwoiUQDgmY9uerzJgVDu55U7gpGR+/iVW507OoIrxF7E1VHMqH7Qxslzl7lsg1ZfgO2
ZDZiF5q+D/oO3Da/U89hAGK9s8EeUxyUOM5OZJaNOYhW1xGXIrCJumOoJ5tLXWPCJbqs0r672K3X
rZPttJ4EONki+2wj+1Na2bf0+pOnVrgRI2eLrk6vy59TkoYQ+frUN705uUqZkXgYz4ZU3Y9hv+/z
Il4DZ9qbXkHKisVaSMuteIsUWlyaSLxYM8EZYES8KwpF3xrz7jRVGxKcVlFQWa8s/bSLKSPWZUZi
v7ZyrPG64jVZ3m0sEV6sEH+ybevWa0qWKqs9wziGrj2AHGusL1sPjmHQ1W8KeuU9fot4F5LF+dE0
yorqsPVFMZhhDXr52ZvU6DEw7/Gb+Y3CCv8UWT4+mSkgqtgs0s1yfGrv1AMHCAcAYWz0aNRlh98u
oRanPlAkNTLbXFkZQs4Mre7JIDKVB2LgDevELt21iah4QLP0Cm9V3O1avIHb7N5lXBWH1MPJF01V
9266DREQPF0O5fxuLurnplecOz4k80UI1IHz4YmIl7Pu8MxaPkQgS4vAg7n9iEmDgJ8+enRT3lwT
VVnD5YgeAN6ix3J8Sr4UfaIE+n9HoCveXNmmZ08PUioDrsYwUOVkOqGD8CMjnB7LxpbZH7wwA/x7
8e8hXa9vzhRN539OmI/HCGbdKXPwWvLB5VQFyWYsy5MCZYhZcPuDpBxjRXxsudenTB5s1Wn48UdS
NQklYHWvIXBVi2/dxlwMDTe+dK5b3MZkJswzeH0XTnjOzLx9UyXwavLETIguwfSm0UdbTlCGNl1J
Mup1I1Uuea2qyAboonWdKu5Rp0wrRQ+dz9KzdoQktruxzFVWAVDg236yLhP8pXdEAwCq83doBRgj
BZn0gZep744Y2h1FHg/+qjpAo9VoF1sB+QCTrLasYiTrR1QVVpG7kOtT+eIJ27iHarZrA7W/cIWT
cGqMp8jz1E9GQ4N6X2Mf6ZtpL7qH3GQ+DmeCwYCA8lPRa/mLJ5UbXy1YpNM+zgORr4Yqnn5MSfMi
yjCmCO1tExploR9PIzd5mH6FY2f6ZuVKOu1lupF6A9zV7TsS+Tq8jMzy+xl5ZCjUbRLGSMoYubyA
8lG2ikOsmmtl4TZpkx73FpY0+JDNIaXgejaLius6n+pfIrH9STeUP7p0rrWqj2epImANeiotMgsa
ajfw/TJNes9WY7drrcbaWpmmtnM8EiTjRqEsqbYVam+3P/Sl5ZyzaBi2pebGD0sZdL+1G/02RF57
DY229tGkFB9Dhrqn7EZrV8qq/Gi1+tnSxWfTtvvKabWXSdUUP6vH9GiK+XcqCxIKGyffLu/Gubs1
sS5QnsC3G3ldu3a7yHvmET+sQporb5aKeWsiNWovxskju94FMthSNW/rajvSpH9ndVc78rsRtTMP
ocYpZi55x42KmXB+A54s0cKa9cp6zVoX4XTXUTLtOq1zX7u0ufO+9p0qfecrddw8GorURwo6w6Zo
LPlZaIgF5zMohjmrFHXIpVdsk9Chadqmb0Eo88c42oJMHSxUJoUuaO0s/chkSfUwfJQIsO8KCvZL
PgFmEZpyF6kMaESWb+ZgGze5HZO8iVhTJtV+MpsXvc+98dpaYbatAGJj8nKVXW4xVAEeOoOmVZgq
uBr/EnYDNSLSq5/zLhVaYLsinT6WNwo4T+NoEEhIOOxZmTemtJTTspFcdMIvXHeeW+bdWhlltEc+
/9rPpKvCKf7dKDPzCmeph9VAS9Ojgbl8OWUhYv09bznWyvxEvEf+1qDmJtlpIt4j+BJgJ1DnYkTW
R5Nqd4worijpDXlqfYAhp/+SRvHUFWr97U7lL8W1mutIsMo6DcZ1Y1YKMwnKHFy13bnfseCDNjy/
jku74zk2v6ySLKRbH45EWBZgbpeDhmFQV0Zu2iUO4qVeteGDVqBCl5cNCoFzZH5aNRD4qEVaVTr1
3cn6+u7KmfqkN3/q+dDkWXg7q9R4Gl09Oi1nLOeSH5DuAF9EK1i0SrUpJctSkK/XLpGuz4Wkr0tc
jttWM/VjxRP1OpSiWFdaE32i297rTFZ+G6X9TtW0f6OsQu8DPcg5UyGZmp2OjInguQ/Fm27LqQAk
r0WVyY+p5Tq3Y6u5oKx11oYxsJq0qBbmIE8+Cr465YH0cyDfFOOV5xFWBywvleRdiyEJX6qQLtly
ColP58yJjXfCq90NfUGa2nmn3saqEav5i/CgBm8YQk6qcMzXDgnZIYVkvZWJU3xVZ9cy5FdmRfE2
IGflIHqquV1UXIiEkl9DURgrY3KJV1ZgY1mCynRCjgNtE34rhBiOK8eUwyaFzLYZRckveN60FIJT
ZLA3UCzGU1w7wz78CtS4IwGYi6YQSvlCbbp8kQYpaZ71vOwMAi4KKbKfbqXVhxHNOKSuJAY8VKIG
WV4uG1QM8QnKg28NNr2ZUMsuy0a6wb+vll3cEzuz8NJjVtkIpPAB8Fwz6GMkiC783iy6VxYR3qoM
a3RKRVqsCDQymGMosLiZQv/gtin9cHSNmzKvdYCTPugqDD5lO9JoKZ4cVa1kCdvL7O7UGxaq3CCS
dipyyEwcQiG0+7Lpk8BigTskKKtTnaCQLI7ORU3drCNww7S8rym31OOyoXNKxWfeGNYAMGY5KB13
2FoyfP57yvJqOW/5BHSR/z152f+vt5fdZdNSR9xUOlFpXT2Vd5bP9SWU8bYUQXkP+iHxWMdCzKlD
CIP5fHB5p/YQ92lWe172luPL5+EpjL6txxG2Qb4uIej0brcUrbK4eV0O/f1AloDArSXZNMsxxRie
8wplE09BfuFqc59KCs95ZGxUghsOkGvAQIfdax5T/O+G7lebOvWH2ZqIgqptZ3jeayWJ8qiY+eAe
H69hrRpreOMjGcDGr6YT4A7dEWN0OnPirRqtpfndT03GyB7opyzNguehFwZJLnPe9ey5ycyOR7qA
Z8hSxpNx81zXev3M6qOlXDbQ8ph34yl48sChbKtmBtcERfdsI4iKApqg8Le0dWrCjmha5UyE8K8+
1E96UCY/PZqgfmHhUicqtNwL6LygEONmj2MmeaomQtF61s+vcJ9+xJgbnKEJPkzSOnYyCNpdXE75
jyEugLOk2ZfEXrwhzSNE5qmybsv16DUo+6tKV/rL0cEEkCHBYo9on7tSTDU/5vSFZ0x7ToX+JJuR
+aokYVumn1pS259xoJUkU0JPr0rMG8qodC/WEOVb1UDYsQSqTbUVHBtwRjOrR103GQ/PToWRombT
L9zw1WnZS1UycS3K7vbstFgOoYeetqKsb3VHxYBqWfnoR7t4kICqbd2+MVbRjGAqvPygxpShYwMA
rSyjuRk4v6TOBu/XrEEuee6vdizCn61TfTT0uF8y1kz7UXOcHaSg7BVu0etygjvHJcR9WT6P3CcH
OFDhbqwU7c3Nvcsw6OHPpLGFT9nIfYQ6aSldMxbbMCqZ/xhUkOb/iZ3WXN7W1hWUC5rMsu+j0OFX
GsgflD4oHzDns5XIkvTVqcFNwxY4LZtIN2A3yOxHMQwEqg3zYqahxgfLJVNAyyPI2zj1jAPTCXwQ
8fjKcy199jIB/BiTolaMRDnqL/gp+/n+LLj9x/ZgRPOwn/JYEkOtvI5Rz9WQhPGvFrXdqE8IJF2k
BZGm7/Kqy1/7EnqUR4ksJUCNehTrRsP7SfocjykBIVOY9gkmTcCUIYf0PckfkR1NDJORuo09Q/xI
NeU4YRR5kW6VXUp74tqdj7MiffZQIwB5qW55Ef67GZBA+nE2elswC8RDSqWFwC/H27JBzYtTHHj+
hmfsQSBGf0pAsTzV5V0wD4BDmn12teU9escgKi13/qS69B7LhgZ5v8UNnqz/HiPx8QjP9AVHKR2g
0qbNbw/tISDmnWRYFng6SgUnLZytR6df0QeydaTHFVUpLxQmdo1qkjBhmPWKVem4t5r2oxEqSJuM
sFu40MwDjDy9dJJVfxf95JEhKKeO4rq80uZXcQ8IxXIHbR0OylPoyOHqyWS4BrQsrstu3LUN5Yry
PQOVR1s3728WPYGbyEmqtsk8WY9dl/H3YHc5NjTKH82z8XNS0rIKfCQLzNIZhHVBUXoUVh08cqOx
D3RWzRWXIVFUitteSsJLYVI13ow/rQ7hRK7wCAAFyArPfMXpk7PatvSwyHagVB2R/VWxTlX0xGCm
NyWPqiitdW/Kn14a5tdmHH5nSRK/UhxjDVRItKxT/a0RvLQCFFc1rXatAuuZmbbLt5dTQK3fMjET
hQRMR4Q0raFHFCs1MM11NrSYYzJlD8e0uLRV/5+bpp4+OwDztabhkFPM2iEfwdV9MYaYfDLDQlG9
vBynwD2TTly1Km8QgPRMvpJ14oc/iVzhr9VZw5Oa9qTyqe4ftMdFDgod12vbNdOuiMySMh6xwpIC
n6xLmkIUgUhzZaMYFTlDLRMFk2b7enljOSZZiPJbnt9eTpShCkli2Q+MDD83pYcHIpxhX4WFftGJ
7qQPaQxc94N+WY7ZQOz+fTUf6zPh+SI3jQ2IIZPxZT7495yStZzaaOrx7xf88y3zaQRhDEctpxnz
96PLu8smHUmo9zqoxv/12b9fQOO294MhbsnS4af6/87Te2/VBCAX/vnUfJoKEwFxvEREWZTjP/8W
NFm9D0h7WFm18LamqM2LRBa6Y3Zzs0KlP+a0S6b8qvTGyQkQW4UsffeaEdibYmh7It9MeWh0ivm0
sRAETnZ6HEJBhp8oASCDip6mOWKgZKwJFAd2a9q8sahyopL65iRJaa0fGBW/W09578wYKUOSAZce
qiTYNm3XXR3CRU3s38cp0AINCAQWQ93K4x03w8gi2ho3efC7g3N5U4mTeywbE3KTrNv6bNcWzZ1o
Peph90QDrjhHuvfWuGr75DmyvxieBE7X/7SG5FMBQ7SvLFu7pw1xkibgNC037JPTmv1uwKAIEOnM
WBd/tG3lHvXcTNbumNYb05vi2dW1JtMNKcVgHYUomw2jnbHSdJHdZiR+U4GmKmXn8P/rHk1T1yuS
JHRm4a19zYv2JSCYvm018y2bOv5OjdTeneQ1Id8MMSXiJExTlZFOBxb2eERGwhU1SqSmOq7lFJZb
1FsrZ0A+hYlb+A4ufd0knitHDJ8bY/eEqZwE1ow6Saq7youDK2SXtaZYe3UVIpUszSO6Gpu1Mu9W
TQmEti4+4nmvSYlHybxws7zXxi7yPKg91BGGMvOFMf3WDQN637KrL9uUkfe4bP5jH1Ing/38Toct
9Ph313YShwTo+Z3AHPK1QcjCqsOk8ESGTfRUmfyDyljcSVyInrIpG84sb/95bzkL3+rkklUeoHf7
ZxMGersO2giw7v8dW15h0erPRdP/x3GvBRzmLBslkLRv9YYWxP9+UzyEOTMzC4aFTqcwqML6EXYo
T+K+0MhkUstT8W6QTbVZrryuruNH35OgkQ83NErBVyTeJ8PsmIdQPp8Mx1pbA81tsnPKDTUQWpjQ
tjHBVk8xVdHDOCS/DYeAAwKQHwGxF49kCCG22Nk2YJLlh2IcH7T2RuqWbbQDJZj6eT/uhFsVcJ25
JyFlk3lidO49H2P3UlUkA7ZNfqrL4jYBFjs7cQPQIhmQ0hp46pyylNl6OaiO6r9v21mCrVeJIgtT
SwB3mI/83SxfY5fvCekLLypKfjKqyMHjibcb9TbeuVU0/UBwwHrUoZZhgzRvwshF58HxJKHpqwQw
pw0zRoEIOficIJifQu01JxZwB9mFZxhWBqlnqR/WdH/1fux8tcqAfXU0Jryino4OTb5V2d5bvdA3
o0Yluwy18X2gGIcFqzdoQhUj0I4dYWrOm+4gZh6xBpKMy1mw+e0dFAJYZPNuDLcP72/Xn/grfmup
LrZeoIg3ZaD4KIEoyWK4iO/BUIcP4DLhyepBaOeOZn9I2wCmgfbkDH/YfJ3BJZD15J6KSbVDnOvt
Ay8Z/BLRd0QvyxX7vnRQmKTdDLLCjlpIjQbEvMnrcANuKTwFjfLvIbfXCLgqzp6VV6rfTxB+66l/
lqg+Di0YNKRfnlfQ+zcSDBasrRFocM7fTVanzSadIYWVVWtHJ1CJQvCWrQqBj/F9PrwsOJeNpTHF
TAOs0J4RNrDVejK101Z/D3U4Y3GMIcHUk+adDtdymPhW5gzkaMVzeExsK/aWmA30VPMuEs30tiTI
WHRLaUOI+38dL3ITpuJ/np6iOKFc2hyLJJtO6HKn0/LKGyPJCihD6zTmp4Ckk3+O94kxnMDfVrHy
TTkSi7IR/iba9xt2PGqbPH2zOwIsoso1NkmSBDw4kr3utsm7yPqPREAsdatJXhgHJUGf/OKXV6pd
DtSVB0oKC/BpkDjywpDGnKEcpR5DGmqJkwNMhD+1Z+A3mR9R4wM8VccundjQ41hURuiW+cslkZqd
tFzF0re8nBL7Crw8Z7jYj0w9KG2WwINxmePiYCTvqu6k2gxiDPUHocx8Q9vObnrTcxOx2iG5/iuI
tXaTeeJl6DHwYbmgu09Z/Jjb+ZYJnXaIo3A4d2o1nJdXy2aYd/85VvakZwdE+cDmoChUysQ7s7b/
d2Nk0jtnUBRppWbbuqvPWQ6zZPah2IGDg7OGl4Zm/lDWw59k3luOFzmRABoOryDh0ToSTpZ7xkV1
Jm/TthhOy7oM9sx8SSfM6QyoadMfiRADWT34hl5M96Jq/yxsv8Hkl2w0k0eK/fhSj7l7gj3yg6mg
CfiStf4Xppj0kFj6Rx8P2dmyJDRHfeRy8rpDjrq+VhX10GTxLi2RHFNCP5aa7R4rM3gn7QWeiWto
m1i49J57u8Rj09KA9yTkWfwpGlJ2f05/LkyalU1ToPOIoeAqhHYdIudXooXPUaMOh1yh0pfo497R
/TKJxTqJtHhltfp33yXPfeISpRDjfxbKwRDw0MxKPXNd7JtSv+Yuz7b8CkFplvRwKXZqgySHiOzt
ZGPj0QhHnYzpVmvKHK0zXJU8gQIXePpqtHUNyd53yTwQD91DFll3AjtdJrChe1y6JKNHaz1lglC4
hzFtxHooX/qKrK/JFpi6rfB32pTykCRk2hCsLnwZwi6FR+e3xE74iVt8eU29HlHhj9xPSejkfhTZ
L2o4OJs27HctaI11ppMLm/feIep5aiuEf65CJsRjSu25p4niDu5bZpVipeb5HZQ8OVmxsFdGnMRr
wewI+ir5pCTSnKcEfJ3nJjwSA+9ERAolPg2CEjWKW12Sle7FxUUkhuXr5Rt5qf1Wh7iaFxRfkzwu
1nYFaTKtaL03QMhjO1wR/vdUolNes+HfaBnHYehwOY+hvYFdYL0V6aurzjVwVNwXkHLtYwhb4rLN
TWqQU+Fi7gd/8eEKWbxXdB2ZqeUprX12ARc9SbTxl+gXLnP9gDaJLE3zgLHhecBUDrl3E9de+54I
7De0PVd5jigyd9SBfrF6sbwiPFRYhQ2yyO2JgsFQ6EyVm1Duw8ix/UQwdYX63SY0071JAERTXZ3G
AgrXjNLMWJCC5Tk4JPMWRjcsgVXWm0STFUhdsQU9ZXF7VhOq/12Tr2XNst5V+kcrxasRlvWqTgdS
RVJ6AXS80LLSijiBUVuNJKPmsciOdWT+csK0ReUFhAXEgsKaTu6gAOpp+5sS+GEANB0O6qUogz8q
TRq/pP2/k/awERpVHfI4VkR4p5uYqBbkfKm2QiyN5xnhO6FNNc6AnppFj+q7KpHhq+b4IgejOVG+
8k2sPjaTWUz8VbFOQOszCe7fmshTgCkke1AqyjUxqLxZ/pwoWDt4rAQOsNblgRwrAhVqpyTIi8NH
43rK1kA+SPAST6TW6HCHStphris2yBrKJ36O2HsuR89eVXU3rruY9ZDjoglLxF4Pp+Y22uSGkFA8
0GY4aJ0HP8OMnimT0fs1t2WEFAZQw2lU6EKSTpP5iSk/W+Z3xpBc7cm2TorHSIVo71wUFpDpHl1K
hSIwsCDBK5TOAqEEayaCLyx/r4E1QsXr2/bcqvV4DGJvJcqCFTgsrzPWFSJwEu8AFOprUGbkxDAn
ZCFyTGJW+kRFk84dtMU2U51uZ5nad0Fz5eL1/IMmElO3KYyMF2a2sYqMy9sKGj1+VAvlBK/hOjEY
32LagEHmey3VVKlk5SNLmuJGF3CFgXZT0Ii4ZSXeHK2ZlAuESr+opEcJpbXWrmSG10h9Ij4++aJd
KC9WPYitqcxUjWh8lTZVHSNPpvXwbHBZzILN8Rzn5XQekggA6t/95VU3pco6pez6zxu9gn5ZGklN
DJbU1k2skmE9iYNmxDvRNBM8DtzXUmi+hvD2GjBUnF0Ca21KXUeltbFIeeZOo4RzyBELoLv18yGF
RKnQDtVD7WVEp1y1buwzxkMwMSk+wNDLM+cQpCrteZ71m5GHka95NdYoGqtEM23L2JsbNDZiJYwL
wtm6Xe8dTeD2i6OgaNyftcA7aMdu5AdVCkIsGtZZFSiMAUGAkX1EhNHP9bG0pmvVQJINyEFtiqQA
7d40d0/PjHUwQzQUcNYkj2f3EpETcgohrpM23Zq4sfwQoB4hlIp51l3S4ZSQMm8THUTMGKjaXvyD
4X1nTA02Ho1b3ag/OpX7gz4VwvSWThk67p0ZyT3Qx+qSdThtSb3EqIUsS+TcyXXdiFvgaM0tSMRl
5Kx9Oms78iwGOgwPpWLcn6iDI00XxEjhzdJE5jFEhgy+KCMzkyB34F6w7qwPgXYQbU1bggZD5tPS
QfinVjNMXbdpatYItSrrs4Wp4KyrwU9MU+gkjJC1WmS+RFY27GgloQDlaUpfz2YwYQxJkW8rzIMm
REAyPyqDdsXEr+869Oi5UvzUsFFvYbsBWg7RgVInR+gLhw+T6rH0PitajVsqFPzKMh2dLculY6tU
v4Igd1iTeJLuluddJ6v43Wr9ZaSw/6Baj4gTcZPfEtG4zoMh+5TSenLrMdlbrcufxmiMJwa1ZlUE
WraPSFN5GKzbQs++x1b1MKMG8nmgK9ABkPEAiKHerhLsNwrSwuc9u+nrmxxiB8kId0ETklDVKQJd
eOSgXqqxXzsOnG0ZshzKol2tj7e2zIzLsmmazrgoTVWtWs3LN1iH/n3DptVGT2A+cTSrbeAwy11O
/vvZ5ZVRU0hNDIK3/r+PRjAgEK4XJSZLywBrg2T8ny9dvsvp9GttA2RdPvwf/0vufv0Yu/Za1OHv
uCj6DROGTUhY7ReE19TXEWh8SA/irQDuMBs73dWg9+YTBsd4o0Vmftc7XW7bSaW+EgISBK85y7LE
K5L44aSqPgFA+HlG572PHZfxLqemM6p+UNDrwydxRQ/E5EOLmlvEbSBNNTrWZo41OsvyH3kBYdtC
g3jS64QCFvhKkW01K5qeRzWjOiN761hX6gkXnHerelV/oUmrIpRtlOOyW0GCWuOAjHbLbm0rpNk1
uNrQDgx7dRZ8hphHz3aT/6Y/379QhdefrHxXRk9j6mYvEDSyl8pO/7hC6c7LIWGocoPTNds6Vvio
iYXIbZFT4uv+wGg+tCQ2rrI6zPxK/iKmh5ZaNfsK4oLEa9mra6WVd1H3zhH/8MqAafJQAEBkZAht
gDVmvl2L/J5cyIgp1q4XDztdSd1HFIKCqQtlDvHFIhUBuAWX8h322BDSpOp2ZcfkrGt2fUi7v9Y/
e60pWadz2/TSvGaV3GYOwTUq+Bc/zKsdrFiwPQdX2F8udkHfdsI3J2BOSWQ0csaA9jRaybrKd9x6
1g/MyKuocfeGHrW3LJT96wwkah2amOj7o13mTPupTQnbLHt9XVeYB5qeqX/ApPe99tS7qcyJFDoy
9PJSmPkTnaJb3ja7YapZN3f7pK3XCQ6lMp2OUovebRF8ahozIK1UDmUJHlT0V/APJMOgYR5T4Td4
Q4Byb3H13pMGuq+lPgjpea298t6ETxPFU0FM1mrKCG50YkCZpbi5YfbQ9WPL7Qzw/A+YvgN/vu+W
CXLeGI1feowlwmZlKPYFFaCsNzA33LHtbtVKOWYNJKnpSSsmiC/VwQnWeIaB6A+4z0aa42mAUirq
HihHmA9Qqpf8ESf9rDyheEWxh/ckzSfbF312NkaWBuolzqEolW61T3T7qwZgSzDfc9lX4KAdTBdu
Z5M9WWzhilwBxN1rKpJeNn2GEl7Mz7yvWC1YPyzjyR6KvR3riNxLm1tOY2GlrcwBHZEjSTixGz/v
vJ/qdEGufqgz/RWp8XsbAzDA3LItc8RzbfYjtMy71g1H2ttvJgPmvDhB5HOO47lvV2/J99zU2Gpd
Rdxhj9oCBrf31Es/bItzpTgP2/Hujq4cqKXMCXrUJy0Y1t6hq8aSOvJAF86WN3we7lA9CrLivH54
jk1KFOqINy9gKl9jZ1fuPUO/qe6oS+ONdCacC9mxj6vXnjlX0ASbE9C038TvHLnJj/DaNsTr3dSE
LlVECCzOJxrVcf5RMnFGXPXcZTVTro6VvqvxqOnVg5tSChCK9VmbtBZMshXRioGar3m80K6cpc8R
5TKnVt+cgpaxnIuB8++LKpDwM24rv1TNXxiegSV8FXmB7qVA9GYz+tBY3igFC4RBoshnmttLuGRZ
LL5G1TvkWryxmAGCIFqThkLo82Cj1mJmkzAmprY4Vlhtc9btYQagy2M67On3nnRHC0gDkUZQjlPc
J2FwdD/7wT7QBFDs6Wny8m9hDm9A1g6o4FYp2TbDaF4wLG4qWuBhS+vLmuY/5tqz2h3y3W082nQm
TPo+zRoY2j4fcTD3Krk8w0N1qK73ESUTAxt3+8JDhMTtgCyYTzq000qorFpjXYM4Mu3dLvnGArhJ
TYhegnedykKwQuEVyxPD+bQuI3vTtNmN2xxOJwNXRjsthsNZJJdMjR8Ol4tjE7ndurcm9D66gZy5
mOVrUd73repbRnMYjO7c1uZB05R9qSdnx72wejpYvSxXTooWaJRfhZ0bJ03/VSmfFkrBfaUxNjad
ttZ1BfLJT6lr37WbsnbCWzllWxSiT5YlCJEcMV123cmzsx90KxBZGiHC/egy2OoL8+wtCModgPGE
FTKK/1gZfkwt3i4drRFF4w+ER3D7uuIbOfqhsrlp6wbtpUNv3EAQTQb9LDTEBOo71pujo9QIo4Kr
YHpp3fIbZZiGR4UsAP708sdojccGS1jplSfrJzaibVj1V40HE86vPItwUnBfDopEeXQui4GWgrI2
ZUm4Sdp/jPWEJrTcGTCC8NHcrQoEOCs9JCfJDoIcoEX0A/l0DMNt3k9XOzBjrGQpf4joWEjrrNa4
EZyQhwTYgxgQYTe8WB7/DelW9u7PaIrejTC5Th6V1+FPwUwJzP5KNu/IKtpTEYa/9SDYpkNKeoAW
Eis1XC345JBHisFGG8H1JiltdDWgKKQ0JstXV9Ew8ueb6Vp1qMJtVBLIg88FCMQeoBSuQImFOnRP
Wtd/sWRBaKJJuGFBuZZRcjdL5dgbZJC75X5+2qhp8KEpcu3mWGMc9W00cRw5VO7sjCwHni07aMLX
UE+xwSnNRydIZ3BekGs91EHztrVxSzvr25BceR2wBBjVfhWl+D6aH2UWPBKbKQQijo0hwKZ7iP4n
HR2TmYtPQDDXCkUcvv5so+ORVnjaAc31KRwcClK8J+PLDKxfdt9gpxTOU0nBRRtQ3sGG+tCzYYQT
B02xkBSuTOs+mP0PxABUCymdRbp4Gk3twyrOLIJdH0t3iPsk3xsTV1NHUSSm2e2U6dW0rTvCiE1Z
9CeEa9jXJQgVKr16SWEQ1st3soOtsGuY2TKvqj4VN/14AP4ijlbRWHYhP3Q61VwLkweX62ZfKf5O
amVX7KlvTVH8mYL47hJr4bPIYCZg2K9mg825aDW/FmbjO/Acivgaq3QNO9aJTeltmmHQ9vB51qOX
ODsrc3csU4K1J/WrXsy8Nyul1pj+LiLxqjqg/Y2ISg0TKpw0VzU2YpwU08621S+1CuEL6xvUhqsY
u4zFZDykWxGkvq3o65D5p/xhQciyUCgaPYWUFGk0hIWxqzealm27vlthSDAIzgEKuFVGdSOGaCdi
sW0Tmq0Yo1In3CRxukU6bGbblK9N+KL/IerMutpWui36izSGulLz6r7HBgJJXjQC4ajU9+2vv1PF
/UZedLA5AWPJpV17rzXXDDrZquVGNum2M5NdUsfHRASbzKYlPq0biZrfYBhO1HDD2D0RLhMPQMtN
hgq8RcqS7+lWJzMYHpsbbFNuUP9t5WBssPDuLbvZVWl76Fxr2/QZZ4rIQHOP1nVnFMFeuh85e6cI
DbSDLHoshqOZ65fWmncy+sHvviRA3hn47HRtAg8bPlgZTxOMywlUazg4+8Cw9lBYWDHNXTNMu9FD
bBu5uzIudiF735L4YpPbWeNtrGLaJsV4JDHpkOLc7WljZLHx6PjthmXvJPoAnGybdHGv19qhEch3
mtecXu7E7SNAm05T+BgmPWN+mjstmYXcwQvL3Q4JG94xOjBL2OqFjWA02oblrWcKEgzxsdWh6c/G
MVgaDXgHQtwbbPN2Kfl6yA3QW+howDmBjBtDfgIxvwZhyrkz7CIzOpYAdQanRCLW7w233djxtNMi
Z53DEpE5yVNc4BONqJqugVs9EZm8Hysi31x9i71pN6G9EOyVweZumsalKQzWv3S2Yz0ewGfsahNB
ReHtC9Mmitnbxtm6FPOS5bi1CYmOabG48S3Kmu0MKKUwHVTG7kHrwDjHJv/FmEzSS45EivY0huZ5
a+tswFLiwsKIWj3a9s2A3kN/8SCyLt8vXG3zrEXgOPM11pxjqmF4TqdNqaXXJHCPbOCAJIO5FvNr
2G0WK7dhnfXWOiwm3EU11W+W1+PK+MBQ8WAj95OdvU/K4mgDNUlahPmzOITksrNBP/VuShBhBPJp
nVvmoSVSpugLdgzNObSzS9Lb56KMDiHOFRLbPgv2VgYXr9SnfSfE3knHDTXjkmo9kRbWeNtE0zdR
KG8NvVroDkct1g8eGTaVdsx6d6OLzySZNklZ7YQmTgmJjmPkHfn8bgb90Gj1ackUTHh3vJGyzlsl
1t9x0bSk3S6n6iwGZ5Ng1AVI/N4UzQV3c1j9Hslhyjlvlm5ss1nbIkHHMaURPSk4p369Xwwb9Mhn
ASEShKeGqxbxgzrgojxoRcqgq0c3uyQxx2AGjyW7LnKTZbhnxvWbuYcNb6LUt5Bi3KtjF4QUMEO9
tkjyPKROILECxMSxe63F9Dw0/S+GRjhsFnaiygFUh9oQOwXhaLVZXlKcIk2WlD+H4VB3dPlT1P4q
U6hlUnOeBTqPrkxdYrfICpM4qvAH5LRWjUpjrzsBJ8eitoqC2jjVFlEIY342sz/o9jCVFWQm9VOQ
nEQ6f2AunH7TrNeePOkXG0MHgkA+O34TegDHTGpsdNrhowCKEYcjaHn/Jl02vfFymEz+KrwmWF99
UvBIYatY7339ogMYuNh9+F4NpfVD0NZGqOxtDDOMyZzs9IuKfVCZQeqhjZRxKRQ/20YjBILA65+p
Mb0Ke64ZW6V6vnPaK6NQgj/Vu5CXNadgJDWJgvFvxoDjEo5OwjXkR+ieWNYwNGQXO5L6iZwun9tF
R0cmk3uKzXEHpnLaKCwNAQ7ywAK1tSp7vOc5OR0gHSjAiyhfs/qQMmdAL1BJPi6cElr7SwIzgiVu
OWSMLH+swm7T4F83brr5pvo0Uk/QqgbJni34U6mxv8GN0O0xI9osFQzxA1r23z8rNQnyyfxqzRYf
40E7BtQOHHAco8PuGcazVKeAbMDLknGpEaX4v0M+dBOW4nRM3tOBTXzRZsqcnbyEGQyZqTu0ITxt
2+rT5WbXMKwG9rXRgs5bp5qkWFmibocWenOuc9f/fkFTTyku21NgTF8yK8UtxnjZe1iblp6NPLY2
wOUlnl3FOKqv1KGtWiw4TjPCgwDothp6ItL1tD6aft09fb8xY+19CfeH15F7O9laTCXDwX6wq++v
ZhoeoJEEZ3UYpyo45270Z4zIW2qNhX4ULd81bzrNvJtwEJ+oQ2uzTDB7OalH1SJgKnPnZuM5Pajg
HEWOKdF1wtwO/7SpWVmbxzf5Qk7Gr8p3C+7Xkbwas64xDEts9k78plr90n8v6fux1+kJnNAx3Knv
qNdE0MsDrFtEP4Mxz72fqDrCsvGgv7bTDUPtV++59WEarGVSqqOWBwGIQtLXta2DHPGm8GFVlT7X
o+yP6pET2p+yqgYcfe2IYdCqNvXCxOpt+0fNm3OIosm/9E71NzOnfK8eqYMwiAHfqC+xlFcbvajX
nTdhDYhL6x0yJjH0o7n3RNg/bPMx1KN58wWjVmBE/QWVPhsKs6xwWoZkkdHGV8/z2o96gFVwpG1t
TPH0JPsaCSr6dvX+qneaa5NdrIkQEXcDNl7HrHdTQHY3fncbBdFyGOyQGUUbC5ReyGBwDQftRlam
RU4wrgV1qAasCibq0k0WE9xqGBZrQFDRC8/mNt44AF5gXtWCcqaJnoskfE1y+aq1ckeUkHno6YXv
kd/ivywXps+y+NQJ4iu3pw+n6xofVG0k9YqfjUKnPwZ+z+DHHw+0GKIfdcYabKN9+o4JSsRcY92h
PdTx5tyZisY7G/IXkRH88VGAlt6LP6LlTM9GRAY1a+wNw/a+LIzsOZ8RDZR9qOFuIHfZCsg89Dqi
yZZerjnG9pXpjXW19fHv4sCnbza8yhYjqkOpfugGOAK16dJYLtVV+cNJA3PHgIgWPjy7qbGGfal1
QUsiLwsGPirvVMi3QNoewvf4GdLnqTPm6RTBP+Vmm2fo52P/FPTJU8SGnYgEDL/WchiqkG12XJnz
SpA4uSH9FsvpUtn4eg6roMD1Pc78EiuR2NSjyPjOaR0ym2k/YqLGkmdzAdt4+RpZjhz3ht+xeXPL
NZI69/xNyHLMlBjgumPPUef01fQheG06p8XEO42IiSPYb0uEVTf1zqGNsncfgbK+8PAskzFsb8fp
myW9Gx2m2pmjKzbp6ppzkV8bbFfnpEWa0hR6caXnYm1sGqqrzC8vlQSXRyiYvl90dJey2yVRa9Ja
QXLqSj6qtlW39IjMUW7xG/jYK9KMU4787+RUmrfs8avPZtNZ6B9cxQDyEgT/Xm3/V03gU0ixjZ/i
NgQ9Vc/uU9qN/OkZb9tez+38XDal/6PzFuQ/OeYuW6TQIqvPdC390CKA3Aw+sChfAESu+9RCa+p4
e90w2nU+4lWNW6Js8G7cebtiem8og7XkHkE4nMPmybebR6iL7oRkC85yYqOXWx7m3KKvJi0ylwpI
L+/TMLrH5RWDtJZTLRGjwT8wK5u+pBW/cLtBbde0WsHMqXH33qYwC/fYJUjaouWOb2kWDW9qMxTR
Hl73tA1PCVSeAdTFGZrlxmJ7tHS2uEpS74/nFl9T4zd7dT66NC0OPbwsWpuxPIJY7A5xwykwkbc0
AcpkdRalUTOEWZpTU/xhDC11/PLjwhgYolXK/srV2K5quyhPpo7bA8FDevk+WYTY5CeIwOR4BcNu
HJJTmHjBUajEWoLi++0EFGLljMvseq6QO2PyPauvGr9lLMjA0TT7YaU3mqav6iSrTkVrnVS5og7l
MqYLs+jd7pYr249gh/ftS4HEDOd+TgO08pxHlAXWSmRde8gRfgXMZWD85dPR1ZkiqnLFTn3cmIw0
UorBtWJ6Gr1hM1Kd9m7qxmjLCvliVE6CYRJIZek6XzEuRSxt4LQEE8SlRhicwDvZQwgmbHoOSuN9
Guv4SS9JW/cm8vpCyxf0cCcyzcP+oIBXXuEav3X6oDcSiiqiYV25gyl9GesqOXWdibrKJZkUSy8K
Rs+E/SOD6Lm1qSuZUaDfxl03JwfCHxG/Znd1UNHKi2RhuUZ9M/pMDQMtgdV3e6yf061KybtUi/D3
gqoTKbE2UvQiaj0dgfVp5oCsbqin7+t5EH62B3CN59scyJZY6hTghF9ai2NKa3Tr6i8HBIj5xe21
/j4QnrpXS8M3h610EJahNrHuUxbx5xRwQyqzsO/quSybzGMCGL70qrvCHgDk7WEZLcugVor+ajgH
vamTm1EL8rsiLEtEvjnPvu0CKYhEfqrj0XkOAsQBrHF3MlNoNHlVejDSzLyFWKfw0/rWezh1kun2
z4oPx0sPSCLzk3qXpkj9BfOebRcD50josm5mZHx7Y0p+jXbRHVVwV8Jc+kAyyOR/oAkLX/R8iB5O
XCA/JNsO0li46jLg0KtQk+YVUKBzngY0JgulwR1oUSIeIA0g1vyres4HMngd49Q6FFK8qvJNAvtl
M05hDajgELOMkCk53dRpq6MULbpDW5BtfVGfsqQJbo5luTfsegsrVXrmz8zTrYMqYUIQPXoQk7pK
i+pJp6zc2XGNONvuB7kVUMqxgDOg6HNa5f//ZE2HxyQbJAEAolYusTxTa4JbEMaOh2FpzTMZIoQv
SaRZjASRrqQFmUCq8l5Sb8bAM86u86qWIHXoIsdfjxUDsGgiY2wNMeHYOqZ7qjVDPiVNTTPOpZHi
ZjXSETybr7X4xNHTbvt5UWcsQb0Q/fRrnyRrEVFjQ4xNVtYM1Fssxqij+jXqO0CwM+SMp87ElrWq
oONxo62CkxExehtLQoF9TX/RwZKfzSi2725rfMmIEcJhsJe8S7YYdzTEOPTHq+KzUdqAY/SCZi9a
85ksvGBvTwjqVcQxnKbuyFbD8TZDFuvMDwv7SF/ooYqPSGCl6kU/b2UlTiG+uN9JoQFFd4f8kdHw
2M0TMZr6HAhqO4upxLJ8tcNQ70K0QXj+qg7ZEnyeeULI4/khvP0krTYZBRCtpyp960acw1VZuHdT
oDUzRz/nPtk5wE7gsXjBBiathNkiPqJJFreW0cIRm+gTQuDoppYHu5Sf6uTJmtZvK+1wRyHq37Xk
Z50UDD4diuE2bc9M5d+A2bCDCKu7MDX7bpJsNANSWVimEy15karY8eUF52ZqnCuAISAC6cM5Q06X
q39TlD03Ns6TOaR4uKL6nOvBq7W828B91+RO3ZwoNO7OXH6E7DYvju6nO0ui3OXigJiz3NfUoWhJ
vWybOPoOyU0i60FYU7e31cax6ndmYdzdGCft9/kZawTSmVM/iC3Rd8KQsF6XWAcZAcQzW7SjuUvI
bc9dhKo8fSs6HENDNc/kU/dvtRPEr+CU+d91kk0GbAQ5yX+4SbRHKD/l8lJJdc9OMi7POCD0mz2n
2saQRnBFZQkWkswIwjfEy+gWOKuM8Fr0Tcy4Q3hvYTI8ULDMzzIWmywkWoVFoyv0F7UJJpfco8uT
6WtRolFEbTT9dnQjpTEX5Wfg8WuiE5KNaw/pW2iTCl68Ud0avywMVJhUmJRp9cF3EkEv36svo1P/
0C2/uM2AFw84wt6tKnu3In/TLcRIDQHmKo5n6NchM/UGDcB3c8CrDO6eVvOIlrVNLXC4MUg1oJuw
JjDUuIa5bx7GYaTprZnpJqMUBumZ7UjfPDQGnwI3aeUGDfmJW54YMIr0v2d0CAfTIBkHvCtKv6DA
eMSjvKvlycJ6m8IguHlxS6tMuPfRb11ucQEW/iLQPzJp4/4YskvTtvZL+9qnIyGoWZXf3TJeJy2k
GvNl7MIC9F9VXHvSM7//YZO5cF2XZTFzJEAHk1NRyVm/BZWLgNDr0ehBftiEpvZL03uoJeFPqRuc
cANfTgaOh6DGKDg6ZWAcpefk/LUygOvFwciZyuVTGpagBVxU+0HykuVCPKOecZ6bIgPrNIKNyJf7
F4rWU+ARQQ9j57OoouiH5yfevYztA6Lo6EdsDEtVR4nGTZDZnhRv4DmXYbn4pR7lXmlBA/UaIg/4
pjBIwapKem2+neN+QXQUVjiY/q20OkZ4jMrEmMyVt/Hr+aMD7ZVaX6nsnosO1dFYftoL/5q6A4YO
w5RLP0OvYeuKNQwz96GcABvTp6OPT9UsJ2xkKlB4ZhzkQ1GviGdFWtjFG4bF3S4UUnv2+bSqeqcN
69/+5FvPDWCMrc+MbasepmbewD1lygfQyd9HfvZOit+9yqrpyudCvI6z/xFPSX3tklJuJ8jTe6f2
OHk4Kc4TauGD3ZKBEvShdRL99IqkJGNqzc4I7+uCEYoYgIfppYnGZuuEOXaZuS/2df+jHtPyAr7g
DE+m3idLO2gSnywJ3HtSHE9ZqKW3aAl8GrX+VpNFI4hgOHD3ZugnaL6LSL4GscgeSWr9FEMZoOR1
w6OuudO7J5k7eUydA3Oq12JpRwZ2a17okYFb1fqDHVvmag4m1HBi4h+RnWeSpGIc0OnL/TD0KRna
zRcv2HtgoMz2lUyKbSSQvKoFPHRN/YMJrQuX2oEOTVcYKbAOujs1s+rI4kyTccqSy4xNaG/FLWrl
plxyEsxiZ9J/O2SmVtCfbhrUIqhmAQJHJxbDClBEFp0ohUZaBk+xiDN2Z9hSOxQ7Th1Z7+iNcaMu
hWLvRSD0G3TAjF2+irI/pE3b3+ckA2jcMU9hW+Wuay2tjuYQM9lJrVsn5dmaqbHVdWE4YIlVgjWQ
2209CzJPaWcjdJbPofyKndjcF3qQ703ePPx74GkgVEfrzBT/NcVUnMs5rw/zEphq5tOb3VrpIwcT
szOg84Dfsc9jSJxHTgPYDk1uDwE4yS7IULdY9sMq3QQ9FHS7yLL/UFjUF6LXmov6SnNionlr3Vy7
kssmTjE2+outHNEtfmj9iX87G+z6ZAD6VpbzfLPbi629Q9nbenNpXlUh7Lg9Fjw6tOayabOW7ag3
JjEkYPpBupvPPxqT8ux76bAFb2oIfY7ZSfju0UUglMlklpbpX6ph6TTVocPfSz+5Yt7Yki4zUOG0
A0KXwOGUNELbDyNciHqY400ZAQIaY42Y1tRqvBMWni71q3egrdYJPtfdaoGbK/D3sEDCM8OsUbWP
HiEfuDw9JES3AZD6ttezYJ2LBjRN0Q1bo5XdemBf0+wGk7wvtauwCrfYzZ2IUVIO8Vnr8pjtNpNF
OqMohVl2x4S0Yz4jX93kfyoSvNUAGct0CsnZJYs9eCs8Gy6+7sb7GhtaBOp7q/sGadzTKM8ITf7/
QNJJxFQl/Mhz8ldNaG/3HL8KXoQ+gR1JfRBl9LBzBkYbUaGyVbUxmxj6DSUofFj0h2TAxegbDUy0
uOcO16bPkXRAB4PYV/fbMav/ItXvCQkz0Eg3drDvQgjvou7QVtewC2Lii9dZQEG3GbRCsrAW3trM
rfopBQ3CIOOWJp5/QYDKfc4s47jZegXKBQI8GioYFuy6KfpD2I2XVhMXRgiU3Vb/HFbua41oHD6e
d+lVQCTbY4Gc0znY1Wdiu0Ay/QJPKKumgRyepL8xYy+rOwIOQW+OID0echiZ09X9g9rvXfUMHHy3
B3voXzzEQANn926V3vCcmNp+JvvjjSJ+SeAa2LP6HQjS5YBRlrxVw8Fy61l7O42NV0F36mQv5Vud
FwfH9ottNWPeMMzohdif6li1uFCxKbXfnwGuHtZ23XLW6idaiU2UzWR+fbcLzLH4mUY9dfSYj4B9
Z1KqWDbB1TrDW17Je8lg92QWCSxIyrxtEOtMMsoIb+FcnFM3/dO7C+CyypZJZhccI9EAzTLr57ht
o3tYY35atqBlStOvpcOw0oYaNq2HHbjSNKaoDhvxQAujE/0G42G0Os+V9dV3sDHDmlurQq8vvPbo
QPmvx1q84O1FsRlZq7HLl2C35sPPyQ+osV80vT6sY8AVDFDL4dpYHu0h1xYHaJ2MG0i1ZTYS/AZi
+SGpfAyDEYkfFu9sNr9SbrWraZ6t0xSN1i2MrbvdRs0pMWJvW9nsDGC8Ic5dyt256i60iq0fVaA5
tzh9oDjuVlmbavd0pl9TawhxjRIrT16SXGR2o3ZzknDjOeJHq/IbSex9MTIz2Ui3j34mLptsgIHe
yWtx+k4gQKVbFuvvZpLM0IILj2aVWWuE/hQ+xOY0Do++zzxb9t3i4sCVMQ/GJ8PV7NXQtOLahcLb
kyI+HImJ37bJnMKfkfkdKA5SkQjXdGvgmra5rwao9jyj+G3mWfT8/TsR4m31woeDCt/3LGFNPFF/
Jz8WVKJZ5FdVKRtJCi5yJJSxTzfRiHhB07Fyqt1NkdftVrN0j+kNvUw30lDjsS3bqIdNZz8lXfLX
yQB1eq7mXNu5aR9IKf/zj9VG69uCCjtt30xF/oZQhL3BfgcsDQph+QIUNIET86VNLO1qFJY/I49g
LNRKB/IcO8bww13GCurjEGZVCn9hacxZRY7NIvHdH3mm/8YO6/xF/wIlSniv7tSIHbLJiRglWtnq
UIPBhinpDqvvZM8ODO77nBM4OYOseM7S8diFVGciGH6qq9OQCVOm3Bv3as1O2qamtJ3K74dwR+lT
luCxi5E/qMSww7vzasXB1u4wqSfe8M7PjE8x/ZJdwHp5klH8h2yKdk3YhbGTy96c6Fb/icK/XQlf
FHt4m3Nzs+2IPTXpCH4urzV70qfKiuigOePfuDTFGWmofEn8ciBOB4atpj1Hnaw/YYc9a/1Qf058
McRRvW4iACd5GUL5CPGZa067852ZrsU4ryzRWj8Y3KKXc3Se09oRcNOwMTr2ZUiyVLtCtOz8Znz3
a2+YjbNh059QX/EWktoS5R8VqwAdEBQh/2bGQ5KXWLAgAOmVGDeTyLD81+RiyFCh/eR9ElrBqAWk
fJ2gxMoTHLJLC0513+IRVc6qsecR20vWYyYnLoVYT+eggXk9T62eg7kXNJ8nOueFZr8Qf5tta+yo
iFy1iobX8KxyTUtRkUaJqPwQTyUWSzLtglXiWmc7GLPDhF0AkjqzWYftu/polmWdL1oVHx+d6C8w
o+CRcQseLiVkcMNxzo1lYl3TDZJ2/3d1qUHJ3FDElV4EKrIIWJzslMsc1vgaH1i0icqya1dRPH4N
DiuP2j1TK3or9lbVvkuMfKdj8dlI/wWglvUZvSJYEn89zFIRKQbCjJ29lwj7xYHvcTbLFm70siOG
QlzsUJH7eNwwc2PXQKqqZnDgmI5GXH5h/axfdd1YM0vyHuoRt5sZaANwPPVwbmjrAbDSt4jgeuDb
NH+AETUPrCPiIBza0t/x3ZBXHYgwnQWQyiEs5H/3NvUVM3bsAGpBHHXIX0tnSu2cqCjbSzeU30+p
5xNEVOu268ljcDT3/O/gJCUK+aZ6p6yW/ME8Ut/s9D9i/qUKFz0PwaP7WoxTyA5OaoeKPzo61yhB
1VYVJB4eWer0jQmF+ZIHZKglfZK/lEVPM54LwT4S9tev1cjr3yFKmk0qAf8LnXoNCu+q083oZ1mB
PGh0TOlEZtpPY2MK/AvRJ14/40CtDSrKsvZB6/XBTsNgyM5kOddAmyVsD2lupaM/JeAc3/XBa44A
FDfItSd00x60q3as77Ec26c+uv97Rj09D1ilipEbI539fmNFzNFqgy0HExFEzZawD87Q6Tu79O2D
jzZrk4gWRISLIMDCx7OB8wPlsYghynWDkT0ZD2apDa+FcrtevqrdKntyXpLcdq85ksABqMYmx3iM
4gXlMU0y+yo14Dax48y/C4f6OBRNcLI00rnUrUEpJMibSbglpFlF/8Ztq4PBzvvgR279wCGd78Ys
jDdcaohY4rDdz6lHX6QLqRtkAFZpuazrQtobRzrWji6heGlsrpnKDj/8H+qjYhNFYuxYyUN06r28
aXlWPDxRrgsBEV3dMVuPCW/hgpcjZgRf5hBftcFvH4ZWVG/pAvCgDzY2dAJsYYmXUtDNA9ID5MvR
BYP4YiwZH/bexUwyDxgjmTz/HkYl9FjiAow17CVCddRHvCWr5qi6+RV/9QmG1A2UWX1p4rG8IPKf
h3hP2CevingYmicDJ13K1KCf2jVPauPm+mP/xy10SvnWv41WhzN8WWy6ZfHpHNSwfVMyPgsckKuV
g1dVFC4jTBE/4+GCIEp0qnrkVAE4z/CslqpG/YjlkNICxMsGZ1J9g6xZIAhMH79Gi+WJ3kK7aYs8
5scCs93kmCJZtXsiBbwAw7vIsY957ZtndkumPbaturCeYQLTCIpn9OB1kGzHBkisM3eXRND0SV2m
czNdK0oLBpZGzza/abr4VjC7xN2JNxg2EGUXoAn5ZAYZWz7ZQMFG9/mvDZ5G86+i/VXZvIMq81Sf
yt+olMZzGov2GnQBbbgEKRnNAbK1an0JjW/fQkkrKexv8Vhkr7qpI4SIIJWz24P7L4ynKNLj5wql
iJ9Njy6e0gPhT4y/IxNVG9uua+E28ckInWrrh435ZJv9uxxiHC9ZX167LHlxXGtGA/gcL4Mc+ojV
U/6EONrnT6YHgML7/K2ZWsqkAu71ZSbz1UTMJVoyn0iS5b0VVvXHxfFeS9OhO0ue+Rgjj7fMBqd5
WfxY2omFG46vjAf79dQYHyhE0IuohWpEIjQiWveAulWkw1TdC/UVrMbZPsZ98EWcYfS9wwwI0wFi
hyo/5OaiFF8hecoLYce+zm0P+C1hnKBNHiYypqG5g3zBa+Nob89VyEuxX/6/4GJuljULomP537jd
tru8ZnoOgnO8fi/4ueEmjzGey6NJZOIqSIv0aC8MA9WzLjFZEx+YRGv1nLn8ydPM2HMwhLdTHXwt
w1AmtYkaujJo6LPE1q2j7+O6+w6jUxtPav0M21RJcKqOOG5A7/9shDQlwLFA7HBBu1dm9pEWGoT8
jmZXgE5UBRTPMyHLVRa1W3vZNc2NNM/qqzTtZqZVxGVWTFcuPW2LyGoPLbHppAmIyDj0SKPztHwK
lvmM6rHwf3pM4WNCqaCBBszKzeSWFeWLuu5MwOyrMBy6VbpEf7GxPPBJGNhh8SiQHdEeJRBUJQIJ
A6/YJ9H8prt1cdOtBndPUZaIyZMUHFnCQMNgbBGDgV0FSs/iYsdUX5UWfuHA8vckhzi4S0v74OU6
VWMvbkXlzs9oEralOV0hG0drOCnle42/fxfYGWL5IAOc4OYTgXzINdQhcgwDut1sbf49J3Eiu/a0
UVOK5Ki7LLH6DE/eCPT4DMc42zSzRocjqGOC2MhtVN9QD/2AJgk1kVLw+ZCLWQfwcPTihKMT9tBy
8BglfX+lHjpW9guEgr//93wgnWQdz1q6n1pM7DiWyU93AD603IZsgFJnuM/sAkgnuJKBWq4nkfwm
gLK9qU/W8kgQmHd2LZLUFxnUtCixnNJnxdcA2GqjTODCIwDDDhUeoEG+tpPI5SaQCJZn3ClRjy7f
YVB2YUxDcPAStNQQMbM2QBHihVnWwN4cfvCRKg8hQ1Skl/zG/YDNfqeEh6SlmpCNXaPaVrldP0bj
1ASRvVY/KkiYPodNggDRDZ/ckYgRzmc0pd0bpoDy7OXeQe0+XO/FjvuS+D3ydtvAOgs3De9O28kL
kmd7VZZ2D00oiPGvEVhWWggPmrqDUZMkf/sYhDKAGwEDFsbzMgaJQiwqwDuGY0db/Vwa+F8lbPPV
JKrhAC0zpwPJIS9849TTTs+88VktI4BonmM0zxG8zqtXBUz+QiuB3BAV4c7V9ZyAUi8iQshEzVqy
e2npqrWvUeJH5NFStIYTGIXYN9YqD13z8cGUXBcTitRrafX7UJYeGOdraNb+q8qFshP9v25JGm9J
SjkGdY9Y287bQ+zYyV6YkffcuoOdXGebUnYcy/Jq2loJ5sJwf49l+A71+UldxFrrPyEZSlbjcA1k
Mv308tw8xjMm0CF09V+8qjf0O3/ryMPh7ocIFLk2/h3S2BnwX9hEq0kayV00/Zyi9EudSqcq6Kum
dnPQo8B50oSewvyrvBPob7GmcTCdmcHgRtyAoCgeeVEvHCIDL+XQEYVGXUNkR/VBbHb+px9e6Q4a
H5jk2TwnTkKPKJ5vIpNAaNmO3chWCQ7qs6VbWAe8hiQs9VAslTtksccUmEBkSERZ2cYgn8aMBM5V
T4rMOeWWXWm1u5ewxFcQsrhjpuXf5YsGxMSd1SRauV1SHRpyctdkCy3xwUTvFVF0bPRQ+/I+PTtG
7zJoX8tzAuXNyrFF9IKW+ZBwj3jYgDSXzNgl1oCUhqDmA6hOZWcR0xDb9n9UeDm4lq8QTNAqvweS
3vg6jUZKEtAGm8KRn6ObiV9BnnOPAxEAOaPff8eHNSJ7qhwD93LLO+2VHfMjL9lFVQIPxsJRZcjH
PA9cmeCMMURpw9UMFglSOMASZFJzQscXAfUYadhkEiW9VohTPLjdqfQr3EuAZXyTF1mJmKDaqnoL
zBaRAl5SZiHJteFz9yTKIGAsbn2xLnSHqHCxeC1jwNQ0XCzhko+THR/ZSXk3zHT6RmhJ/tzjYuwW
vYG6uaq+RgnBaGuAH+L0a/VxtoeHRuZP972bgehUpbH+OzAt7anRrCfNSPyt6dXM5NiZpcXU/ymz
KTfph7T5nyETS+aPLopn1gfzuwp3gUZcDEeQIRf8Dcv4LcSZcpIWPUJKsPaBDDFfPvzzHzKS8lVm
M3qLouA/iYn5JRiXGYXDLVnJeNhXKIH0jA/uqmsjFryG7LMJtR8tb+u98PxpOziw6lTCMfUyHhDu
PrYo1iRLOK8BXe/793bJ7uPp7jFnDpFATfYKPqmzn0NGs560rC2ZYCxCRYDgqICx2JLXjhCVEZJm
mD5h8+vYZ2tVsYatBq+f3vs2LPeQVvHGt6O5VrchElVjZvn/O6iblIuMTJfNVato0WqdHHaGBjts
ZXqhf/5ewmEMRd/CYHjC+OYmMPpJFV6nMSIrLiRZRrUrAIghGrewkizNCzU1Qwz6209Ksf9WGTtZ
cfQ1IMCGBMvCBDDZO1Ek0SzYf/upa08ZCacrHzBeyTiGvBE7EjuSttnGg/O8wx3Casqg7PZ9OYMw
iPZzgrIpjz3xVg9o7VxdTge16clY9VdFh007J0WjII32DQdGspYRiceJRk4OElwSgsjFMpaKo2qB
uTmovZfMW3akUJw2eRUb69hruiPbBmflezrE7NzH0hk+vrcJvCTy9ej439G3hHf5R62scZ2UJxoq
CBBRmNyH/+PqPJbcVrYl+kWIgDdTejbJ9lKbCUJqSfAeKJivf6sKulcv7oRBUjo63SRQtWvvzJVL
HO5ySFrE9izeHfI1Fj4NpYAr8KO1StHVFMCdF1JbN3pAy95zne4ZH6n/EJK4YaGZEjImlDHoQrpt
zYzABzACQym1vpGC8Bhz2oUf4ZFsUowSP+WBjkPiRcdJfR0Yne1jRUjJKgUXjdhretUf2qXTn1P5
6zLXLlr0ycxBM+9qNrvGx3mKPePi9E12JUr6DLA1PDmG9dUvcYMlb8LbTQdAXPWYM9qzH2ePdWK0
hE3EmGJJyrHqyr+m85DfwqTXOYNn9WdCYkbul2SRxuOn+jWlkf+BBJ1D1jfzdv1uGYfY9YLMOha0
gmV/t585e/s1aRVh4r8HvV28p3p58mzyoppw0HfrJ7Sqv+0gBz/maxgV7QGZn0YvalK6HLNst2qY
ZMqJknr2Py+Dnp+cwNJPAJGgfnwnxVZhWuVezfDymPwkz6Zb9U8hrcmQXLImz5EYm9vEsZE8P7MB
3uFrXAZ8p1oSOw+mS6yzLPjdjDgyEcxYXcqw3hdAN3aOgfvakw91Orx1TYM93CLcGr9CeceQZksb
EZ8APo61RPufDXmqAVXsh15vD56RD0dRJs55/UTWXWLqqCXk50it8DQ4bX7Bi37TtCl7jebkGdj1
/DaO9VfBNDiIxUslRxLNGEp3LmEzNhY8JQ8Cq+49hgv+ZUg1pAVLyVBkhxFG0vzjf9wfTLGzY0Mc
W5kO7VotLtKhNVouwiHrUUmKdeQn8Hsw4YxBPmzrxbHRGj+rA3AaNCfPgZ0Be+IhA3P/YPdOsC0r
j1MDrFMzTNMr+XvEIid1RRwNwIbOxqKiyj7DIrEW4D3AKOWN0UwMybXf/jSzpgKDOjCZs4NuVy3Z
QjE2eFxemo+yoj2PS14chYODy/PBEOcmMmM5gDJdBKauRfWaVpaG6w2IDmhiwsEq+xlKcn8/D/QG
Omq3koi4NCswCusZkF3po1lb9XXk7x1dUL8R2nednY7MiPqHVofFc2jrznWUbPKRee7f3lnSMgQa
6gUESpMQgcvatVUabbsIvSPrknWeJr62xSudF2wdwa7IrfGw1fyJDOfJKb5SsrFb0KV91en3Fo5y
kHIRHTOtbfqd6kvCLtiH7EoMqxF9b1RjUiw3H3VAdqPLiGqqCdDpjznHd6n8ZBC3pVO+LwX7r9HU
z1VjmbfGzT+Itak/mKOh6HFR/3Ud+tEsp3j1/P6Z46/+GSw3tO5StgX4Vu2jbjp0zyxyWT5+VSG+
3agc6rdi6rirjTI4ZaURXtaVC8Hie5Itj65G6UW7A6yUqV36AaY08AOUaVNxnCg03TtrJDuEc6qy
8QiBGWeazWIrMlbwQ2cxYbcr3SQyFc8Ag9s/njbcAqefn0gcJdRvjr/F42zcoW/PbqUmfR9GC2pT
ttgb4dqcL6YPu5zwnwcVbbgC3fJmgWiOPs0Bme1m3X7EErV15U2tudN8XOiuYJrmZdYVV8DIuNDB
01wnDPNbm1klg2WmkS6ozUc9hCBAZDf/pjx5DHJPfffahVhUz4dx0xCUOSzJFzNKACL/fQtU02WE
r4nKrS3IBwlH+lcNkankbp3X80cMSSgVTIFzD8qymimkCxoEJm2lTWu9FgGCOAbAHQSSEswexr9a
a/1rFyd/Ahb41yUkU60FR1yhdn+tsvyOkiG6U3d/OkpqiCBSwGi91w5t8d16gyDqQWnPsQsM4N1S
5d6raojApCCYLXkZY9ZKg2QXIu06uueODgN/Ssbj0tvJo+bp4cM6tZ7s1Dkpi8RCzQfE0LYJ4tGZ
S5Z6dHC1Nl3bA77sEfxPo4BjyNPar4wtzz8jQ3iwlzF8Ug/8fe/YEAIFZnjEnqbmaoLrfqMsfdw7
yaYAfHMXFH/UILkTbM8t9vBGcL2MZX8HBJ7p0jS2+0Yun1livMR6lZ38NC3hjnYzeNL5rMoNG08C
nF2UmGFKTE4ZsA6UHLNzqijwcmO7bsmqpa8euNIa8qMpClW54ZByxk3JpG3tbE/a+CgiqF1Ykp1R
GhF0VOo49Ke9st1tBUc/xi/DT8Khv+skPi92Jq75VHTkj45HyIqbVfrjluzEAo/+XBOCCcXgO1M6
vE5ydohXzQJIVjHZkROfaPH6Tafj+cIF9l7GrriNDbJbrSJ12O40ShDA2gAHpnlCNp7Ee11+Z+qh
y6g16aVDxpHXe6hZySNw2phOGFMrAFGMnUIr3eTy5GkIrb5q4ZklyrvDCOrdqWfqITCmvy+NQINJ
Lv9UvVdXBPp6dRfsyjbOsbzDsL5be1WeAO1r6yUpWfLGQkaGubvE00w8p3uX1vFlqW38HiPzzrRH
sGPNnnHsDD+FnI3Cap0BOUWOtN4zoOyk+hfew/WQoOV5c1/m/VWtbbm3QwxHcopJMmrZU/6JEPpg
kqFbXp/2KYeKHtbMTsTayRkACf17gE7DAV3HmmIVomF78fAnchKZLP8THj/LQWQknwhMhnPX50T7
ho6xg6szVcfSOzvma2CK+SerYxql7AR05DhyGaTEBXp2qLw+vXkkk+woXuef1rhzu+lHxNZ6UoqK
f2OtxUMakgTI/cMecLMecF+j1RJvHZEaC7q1546y86WNCwJm0+C01p8uOUOY5kV0U5pYq+peqog9
PZOevAIAw3rAIOgI14EU0QaRp+2bAe7GaA5PrTnij9M50QQVitiQZuFmEVZ6rIHZq5GssPlGhozU
rqVKac3Ss94vphldEhvzlno2yZcz7dRTHFgn9T7e/5C4TjZ/Msot44hSaqQJAv2lrszuqkr4qqCH
7Zbdbq1t02ppCNXBGM9/4eHBC/5jCZbtbaM4a4XY136RIeWkn6baa6XNwCFdsPfx7VC7Q2cFQ4LG
Oa3cz/XuyAPspOQkqJtL3WapbZHhnCeMSvjITxTpNLfp5GzLbLSuVMi3InFbpqQTnThy/Jybm74b
SDgwb6MdjuDB+gCi/53BTFCQeeiIczK3vzE3zAdlssXqANhBFg/CqtKtmr/XiRM8JOR5MMw2s61e
Oy8Q5hMctWhNVWxJD23nSs78PT2uIQJ4A3Ybcap20jk27zOBPMgkBxzTHmcQukXkyIFrUj07189/
YreqzzZzkCPxTvF2PUJ1HsGFVjhtpnyc31mT3wKfiWauLWTB5aTY6KJwd4sX81sbUh217gPop1+U
0VhtO3hDKbopSFyL5F01YVTzxnB2BOEa7chYHRa62xrtU52Y3zGSZ+duaczzOGFYi6KufFAtGYRi
DdX7fLPAyX1aNiorrfTjF8EU8ZC2jgCBILUdxYTR1evEaxEAhg9sToGiax4jh6hKvpvuFvoxCTlZ
A0Mp86o9iqBu62iiIsIcMCeBsAj0sJxA1Rv8aX5PyeeU38yG5ZlR4eATnNnFhHsa4tzlYv6MzPgr
SIPiapXZ2jb+1xl2ekFTzQ0boljxbHHgXmB/vyIMOzWTiG8wrJD9M8HdtlNZvwHxBFyJ6+c4eZB6
cUSh6tJtfCDwmfxuIU09S9nvK/8caU39mNkTfOwST37Q9gtqH/xWf4+/NAIOmm6I4+KggaP6YDLo
t5uySPvXsjB3RmrUd/g8iscq53i+1nBzsfAlMtosraA5urNd78Iu+1EReAsHUCsebdfiW0t6CkVf
I1+4oxr3QAs8O/AkKEhoVagbyU6rZjdZJTFpGCBe+6IjIJ3BDBgPWhhRM/5qLHAQqhdY6+57k3IK
QiGwlAd0g1sNesG1M5DxRuYgDo6L0kO9rHrDRgyVbvqE0l4NZZe88p5kHr06h6PzwSxpGvdqn18y
OM4MTdEtcHI3CIrIpU62j4tpx6oLcQzpCOER4tA3AySHxiGRuovSqy31fIXdDSdjYaS3M6KdEtWN
jTPgF6isazdPCANknz0xa6KAyk8t0KpTI1cdGIPeTQmBY7kcaQMMRPydP9T7wRXeUAvjFt2gi2VA
uv45C+Tb0nfurAJlkvpASRLr8Ci3Jxs5zt8Ke45ezAg0dpzj52ziWbvNSY8QqSct9OZ5kweXqePk
AG9/X5OsdlXzczVOb6q533qcNcBs+gjVfKDTSBnF2axtDIhO7oDpMkByyR9djQfVSpp53Zteeq9u
nHRXvRhihhsVRvNg6g+V607P1azX5IpF9cfkWH+fre9NdnyITdMBtLvMl5KiyksDHGYIRpgofXLT
Rzugl95lnBDPRHr0vhZ2U1V2Mvtt2sVsFVeyEMQ+iZk/dHIs4ZPRckxZ7LYT5E+6bf5CTyUorK3q
WPgiWihq4ggVXvhGTlT+TaDJ9+zCf8e1AoDFAYM8tp11c0j92xhNEb1IOTQ0ufoHPJ/4gTGJ/j3C
N4wW0kTiODWvfpbiUa+BwtBgvPQBYzpA2ZuwItwrkLYoEbfhHd/fUaNJf9NoQgDG6EG01IgW//tQ
J/7flxH6nAOSB3On01cmRI1IJOHBwFMbijGE056GYbkNsJ/tmwxSFn7zxTt5EVpJZZjxAXGyCHjg
dlv3Gb9sW+gvam6RRpjuUY/sBgMyrMxMvHXV4Ok7etwyjNzG6GUN8ctiRsFmNcV3JhrKaaa5lloA
agv/BeHvSNc1oaAqAmyNY+sNN6jlk5daRy0ndS0vhRwFwPA7NniEtrMUmo1NEKzcjqptXzDcE7ZW
NxyyJXOAs0f2XEyIjZA4BMsIlpPWlnropHl4Nl3sAtKNS7+2wY3bR/u1NUQNewfWnEJ4Sh0cKxYy
W/XSd7r59N1KUGoquTqStE1jg+pYzxJePLZHn2Mr39JYXZqh/Awa96a2YCGCn4jHnXPPsQhrZ3bg
c0VXOMUjagNijlRhpOoh9cwr2NfHyRcbq+s3vfnh09n/DGhl7WdtcM6DXpDnkoAWJHGlPXDT0OsJ
gLAt+BwR7EI8mcc3teGqC9mLvWJPhkyyyQiRZKZp2j9qn0NpujyNlnnhtFG81vPiXR2v+HLbPr4x
E4/3je/AjLR6AQA63zI6igiJFCxKlUTZhITRtiikHAbJ8j4v6+6npvm0rOSr1m9QxOfpcBhAeWLn
Dzm4SPc4a9m+qp2zUj4wL0m+WzSrtpEGt7vz0VVygrgsJMSsnaGcV9htTVh+pxUWQgfQJbuDNB+/
JYlFtl0z1/fv++G36hGqh8qJbimJa2gK6+Jc6Ul9ScXSgsgQP1TRGLhWd6lH5yvkJtyuJSjrL0Nq
nClbApnde9r/e5IRpY80qsBWcIOpZ/8eTOziJCNhbdLK2XrsoYdtyQT0D4kUBncGA3scuBPNrv+U
lc7Sm9+shVPw9GcMy/lJgxtzSnyd1KWufNOFgB3K+fhqOQBglsKoLn3ifRtbYd7lBdHtocnpBunv
B6YjTpm68SuO6YgnHWMKiyCys0d0/DOOqrMm6ZzYt0nhaBJacEAYNlG28IXIaUuk04JVrh3XA7HG
tEB/FnNVPfqBvVWvCjpN19Aw65Nad9ySNrjdAFTCl3zPB35cmto8qybUZLV/aQHq5XC3XhsGGjdl
F20IWNj1Mx2oaeZW3otgyHeR72AcTeKGDGat/iDcwd4F7IxnURBJHAWYd9Z9BjX8939nfSJ+qmaT
2M0vgdTs2FoY0goz+t1IZ6t6iNNJv1MDSKz2SJMgaKat9m3KRXwYTGCwvTPtR6Pzn3REwXRF6vyv
cLnStY0WuMFHbSe0epI6/Bg9/WxUHTi8Lrm20OK/DdOPdXqnI0KoFrf/0wEf1wPa1lpdazcieZAr
G7P70CXfVSEHaTw+eWQybZrRDXDsZ6fWRrDa0LqCYQHLrSi2qnPH6kmDSoZqc0YPRtbmQSdJsCwi
UAopu1gx5Ht9REMpR/eOPGUoksoywQ1cbLAHfYbWMLIzJAnqbmv8vW0EH0k21nB6R2M/Te10HNGe
3aKwCG5ETTOpBPfkNWaD4aaNLjlCEA7l6FEisxjPyq3BoknGiUXjwaIECcbivR1r65vX1GctMt23
xPOuUWg5v7AzX8tuIJfJ9HYiStvdVLxBnd7Z+MhuuvyZYg/EipP5DJ3ky0wXUvO0U0PJoO+R8mGv
vPra0sOdyOcz/XencatvrcWErxuHR5NEMnxjrr82ZfoM1VFi0FVDtgpF5z/zadUdV0MqesL7ONbP
xHLVoMQNMAJaUB/XM4RrcqUlpKufGtO0UL9JWzZHno0yuRJvYZK8widbxAjj/w4maFvgn8vKR2EH
7T52yNpcL/mqWo4oR+H4SEla4ljlvdsyl54DYhZl+5c9mF+3wrQ0tg8QBEHpEAd3n+t1f/Kkori4
RJYHX1kKi91MYwdNMMqEUh3ikC1PaslMRzsffXMPjJSSszXR34qG+c1iQWCNAyB3JCw1guMwdIMJ
QLFttu7VaPs7g/bTScmV/6mXs0anL+PbCZuklUZ81qG/Wz8abRwRWXspmfLxOFyCujcOaxnkzmBS
mErlp8qRAUnTXOKiC3rthVKm2/6/WS7J2aTx0WRBVxxdzMmwH9RD48wovg2Y7eqlwNtVuG59nRWJ
hCqPPI3UewuXGrtzj3j0VNqPtW7ax38NCfWsxiK3MWY0ZarTq2YGOiegZuL/p+SYE2eb/Vrxaa6e
bv/9vTyDdRF6xVldK3HGj94ZRMC0YHS6ENm3bWXZa6O5uz6hxuzY5KHd0RzX6cS9qWdZL1o8hQQY
jdIQPusGSkfPsh7VgyVAteZlGDrviZFHOy13c6aH9RtqYFA3tpHGV5H08XXM7D85SCxjN+R6e9Hx
NWwD6q0nMiytVzX28Bv0OSwll8bPq0PllOYl7WVEA/04WiXmmxPH/bcsSziyTIn5mnXT6yA1iLSh
xD6LRo4xhNDHW18Dxld1UXPxmzjwt0XmQyD3Ed4adfQs/eD3jP+K17R8LjvQ66UZivfRQik6Q95a
n6n36NSKzSjfW5/p2W40wBfDdk1Jj72uU1RErURt0iHjEJ2GHENMQfB9Et5a4dgbcsvIMNei4dpN
/msH6efcm7EBafw/Tlv1zCGolbIStaBJ+lIUD+KlIxz10Uma9ZVrlc2Wk9I8I3Nhr0P8kYEnVZ3D
tsM2PptIcNQRqOm5bxihhDt1ndpzRdkp/861MqZSy5Gpa/dB2oDD7FEIIRz/rfde+b1DVc0ZaZiZ
hs6/jbKBuyUt5EMIk6NfqOwbgfERnkdKK2ipd3W2vC0BenYEcvWzHiOPiFNiSj26HUxdUUozFY4O
7YS6zbMi5mdyifA667NXlwe7Pri4BVLxJumjDicCVVtLCoHVMRBUEsA0QrCk9vHOssu7EnQ/ZN6l
Kk4Y77DSsgXbAHLOll243opFwfIFG8Uy3/vRqZmdSzo3JEr+4kw5w5J0Mv3Juls/lmhgUkAFPB+K
Bjah0TfmYYnsxt+kju3ct/UXfqCESUyXPNbyWRcQLOEWGycyzIMa4cxAYjZSB3e1jNDa9SmCiz9N
K5A/Og3xqfJgi96RMBollTIWWNepJ455QX5sl4Dk/0eVa7XJw2+B05C8TaYe0VnInOF2TrNLiWyV
xvHAT9UtP5m70lFq4+k9IxohntLzugKsZAYTBzlFLdQzA5v3IRkAYDLl+8YWNu+qutfuxWQ4x8zz
92yTkreFUlY9FCl+kQ6O+9lu37uKE58tm11+5JIfrI6I1DmcTOKaEO5q/pQcvpZIwm0++8XO/O+k
Ic7iartksXesGxNjbOPYkLubicnN8C22jA8t9aZHd3R/sYZt+OPphWMhw7mYUJiO6JZIi6YXPVrs
O8Ipnmv6FhfhiSc1jG1knpR6ljVHZgM4o7CbC19H5BdrFzWrTmYn3qakFa3dDHJYT1U6OvBQgDGN
ZUfBMS7w1LMGahgzY6nOMq2hv6lXAdmCaKOlignTp7Udg7KEDeZRvsoTX9n7hFdE84G57OM4e/VH
Ykcu2UkEJzk266TSPEeGgIlEzFxWZKSXqGGL7wXB1bT8KzCY6tPVbbJ5ItDTjW2CW6e/eY4kHNPV
2zfTxUa9UhZT7VN17jp6+mCttK0qtM3ZSR+rgX7DONyXQ9z9qs3uXmfA9m74CHT9dKsmlbWe1aeG
qR77LP3gKTWmXSjV+qmX2BujtG6NFdGase20BkRrdg9W4Z8m3+HIF6W/VuUJGC6YA2l3t8rtg+Zr
IH3zfmrPiabF13+sNbA445VbKDgGy/RCndsRzUeoeuVUDJc6A5+dGUUUp5BqZsMjb5y3/r2fmdc5
CZoDzaJp75hE3Gq0zXc+Espfda9nZya848lI87cqWtznhKShvTnkSL+oH0JuN0rbzgz9D3qucHdF
4n/g40X+1VKezulLl43L0eiB65oMt4HM+OdqQXFgpPqFYT6o+WHqn1UnOIUDxvxpmzDfuS0+KIHE
o/jVXL6EOqc29AwJj/em72UM+UYiUQajFsxz4YBicIhwn/XLi+BLfowNd09ow/ISh7xVSxFQtGA+
BwzUst22yTViPT/9z7NxIkVgrCVprI91xo14qgbM6Jc0Jqw4d2m0dbrwrrJE7xp3+MO090grkRQ4
rIYHe/LwVILye9NNpDcNHoivMfAPVppon16ZzhBxuJqDmX7yUHGomgfALK7h2ncjVqYNSqfmYXB0
Z9uMFenraqy86DZGRKnU6Q06QHGYOSfVMogn77VGvbcVZjucF8cdbx4gubH3f1olfT3uOzsKwl0G
M/sSt3Boaw0HXhOisNeL7yQtvHejd++L6UudH4aKfOuinKWckKIXkYVkcLcMV7n97vMZHvl/l63B
5eIiraLZ+gbJGH0a1i9dK7ptqqFf15Crq8Ef/ojiPHo/HWy1RJaY9l3U0AX2zNIB/ula4GZAUajh
ZcEuz8DlgoH82afgWiUpULIcNNu9OGoxzKk6qPVdNI7Nh03NwlDim+7n7UUtmWiUUmLVfLGPfwQe
Om7VxM9AqOzrGDEsPiNmJbZ2Iww+zLYzzYGDSPtmZyHgfzZsq0e3XhnfynlAKo70GH5cHZmkh6eT
/WC3NK1L4WSbbMwxHdB/xqBBE6vNX7gknDPe4O5x3pEwEwBvAGed4/ZnXhocgYWv3MYogqvAnfre
zpmFSTvBmsS2isxOfB+txXr0BwuaRpVh3+G/WateUuZIKeRXUy8HvxF3SM4ump2EGOHdD7V8qraF
JVOSmua4APnGgAcFK2w4J1i2WR96Igc3tu2es7kmiMII6AHK9p8qaB2P0+FAM0nNywrD+DUFlXMY
Qv9eKYiTan7H6OE9xQneXAlXEHPP+SOe1/m8O3WIbIr+25BFsr+dGOtnL1rjbxGaCPjGUTG9VVd1
XQBSf6h9r9x52LJfTa19jiPxO0sdCZGkFqMY6sE8FF+0gofpcylGkMB/ijE89O7gsZZX921MQhAd
nk3QZeAYBqOBBC8X1SFwX0azenJUHQZhgRilWK76sF+SMrxnOpvgKbAwyiRedsxt7eS/LF6mAWaf
ul9TM2Jp6Q1mtlVmZSCjtG+OGF6T3AzPfj8AA3NSmNmqzrAzztScNdC9U9egCjZu6sEYupAucE54
aBYtv2r+vZude+M5HqJf8zA7JNhx/LaiufgCfe60BXEHCRMUA0cGMNIIAbJflKfWMn8jZhru/72v
XmLu/VZqGTARKZ1SD3a2fJ8rW1vfCt3e2tY9+VTRWOYkWpf5wY56uuSj5iRHYACo/ul4xl4FxJ2C
Q43Y4h/E3t8ViU8vS1V+VPXO1c4cGqWQGaPq3SIB7Cj7baPr9KDMbcmV49kIDuJM8YnZGvMZgRho
ZNpe4GpNIFOUw0+zyLhsKiM6mfP8vp571aZd2Va1i6L5rTK95icZj6roMWqb+IhlhoEuD/VdDFzD
7QB6kR1iHrj8+tWk/+/wlqZeeOi68tYsU31xS++CQf0sBiCQhkaTCF4AUzShEb04ssxjuaPH0TZ5
tQvq+Bl1f3vTZePdRrNlZDROhB9ZLDMm+QCl+6vPpg/2DuwyAWxdddPpTrLcDHJdoDCjgZNFDVHt
lwxNHl+91L4HgJuy4E/H+E1OdfrnAPIJivT4ZPmpJkNm0letSR71uJ2wtXVIB3RtvgpSOzeq4hAC
7S2oODpUA1Uv/rDizLit2tLtNg6laeg7N6D9BC4n3eqz5hxTr5ivSLF2LtyEexQk3zlpIpaNZFAm
h1+EU9g6TpDamq3uUhYPnfNhN+Mol3kiJTyd9rlyMOqj2d9XOib23iA9nIXtBYE4Y7G6oEspsQo+
1ucNx/t31KIY8cXDTPYTcWRgZMHh+XsCdKaXSgTrYA2jwjkloPOM9zzZQbVzpaKlgi6CUnaxNQzX
MxMRJ4juBa3Ds9W07K2jZ5zwlUenVe5L0+o0zOTqqS0qWTgFGkBZTzksXZipWf48lMuTNZgY/XJM
fWlpPph0xy+MivGlOCSKZYb7s0vMBAcdO5caxI2hbl56O7+Mrb1fFU1jTQdHJM50Xxqtuwtd1LE1
8RyqwEtaf9u4U/89zPM7M669YzDW804V6Jw/t6OFBZ3r65dvTLeytJZftH2rn11k/ekZvF3UFANJ
h3VXT2610YgG23TJ+BUMknFj1k8N7fqbEhyGYJuRU/TTY2qQ5K4GAFMJmMhAMLmzLdiqcV+dQi4+
ZX7xMX7cwSaA3mG5I3ju1DpE8lmpcw8ryXiOxnY7BF5wmpw8eSpdOlny0ISy+1WxklrGF6VT5hfw
cs5GzxKbYCcnPyetXZ/y2iP2pyVKdW3QUGZsK8MmAKfSi4Pac+cUxTYeHhtCQKSzIKXuTu/wnvoJ
woGoAJZJePUje0+MP1sXd8qPhcoRnVkCRd72vSMc4/inSPUF1fvYHedQsPh75vCbNeHBqyvEYnFZ
7gsNEue/RQDpKbKXZQl3FWaevU8yximxIMVjSZg/Z3pvtoPnCG2Guc+4Wm9l0NYbR9Dy5jpNz7qw
+k2IuO1kYi9ipiQxuCPi8obimdo85lQBYEjJ5yo36i6rEHZGMz/0hI/RPLKfO44gnBD7z2VmTdjq
IdLzFsL/kauVM40W0/hAuXPNZQBgTG7c1W1yJhgTWV3ylRXCqnI90u0xEz1WVhf/nHvhb7CS9XdB
tdxWZ3pUfAK6wE9LptFfaXabmQ9FSxbh5M13ZkYInKUEU9o4NS9aapmo8drhcUXrqt6Fgai8xct8
tEQx0NQ38hfs3E9VaZC91Jovg91TDEnrxAhkOZU8G84rOnduxe+iXsoH9WwAU7VPNDR2cWlkT1pp
+Rt+g/RX0f80uya+sHkgqJA49jkPs6vXDi32DanoIh7nu4NeeJ9YerR+vFYZbddPtwnC6T4K7xvB
eCKt6hFwOEIVQ0yoFav0Wxnr4DIg3hiRQFMixxGKOInmkOIzIotIGvbbmPFzUk/eqoVkFlzdibJ/
V9+lYTQyDBrh48bj/j9F7M54HjhTLf7ijrsUwTeXG05o9sXt+p6NHrFFivLgAtFQgPj8TJs1PIi6
jl/H3Co2c5j+JiMveRWDTvdZR7i/b6L4cz3+EeEb7vm3TnaVGfiPmBGLaMTRo05XmnvF2gJicySW
xxPc6dtUb451T9pe55jhhTZM+Qp0lWj1EAtimaTXeCDDzMS6yzClmS/EMDygp1qYQoHD/uuqHoho
XerAuqNdgcfYpr3v99lfHXFmZMdOzjYjnGo7h/ivrWqXrT0z6FwAQBgjm3gIBy0qNn2b9gQN8qCl
RXhFxHdypdZMvbWkyy+gCAbSrOxBbWdMW9NH9SqHJLuO3VD5jOtcs44iBs8yAkMZPZqKaWiZzxW3
AdZBZ6Cbmnah/qzGSbob/bZiLTm1YeXe50VkYvjiFy1c8RJ4iM1N8d3PrOBeaWNZEoKHXIxvdY3b
FpNvsFn1bHSPnGunXcOwXlZB9d+WfLAMlwq1BD3KJf/qa+PI6Cu/aVM4XIVwnifSVX7bUHLCXrxy
hyOTaMQH5KLyuIwQuuKsPGrtxKbAt7sxRzN7mmt3JkvLPantVT2MSYqipsb1mVU/5t5oN6qMQHCE
6lLpqVOuMiVK1XPs8OTt+uO27dHeKbkD3yHzU0q/TZwYUMRkk1M9qC/RMOgB1rrRkBeHn1okBsAZ
xVHIBzRxCqirHswpwI6eVh+jncFcldIaDxHFfYwBykM0u9P0AqtTmsD915LkMJV0h5RhF0odOSfq
KO7pabOjR5dk8906aaNFTFwMMusKItAqBIn7HO8woHlOVRK9LbHk6sEj3gqKOe1AUfd/Ikn6SeNU
I6Ftng+BJP1US/8VWzuncjqcHYj3HYDGe4+9EOSaH+/9ho5Q0YPzgJnID9oG3jVxyJ7r65KjfJQl
P5du+dYco6zLf1RD98UQov6xhPX9EPxW2pKxT/KLXSQSNBgY19SLOM9oASbiVeBTz+XOwqNyibTC
uWnflERBPShJC4GniFs9ou8q8Lq7dI78J5r1WI3J+cYSxt6OKvqFqMqFnWLmdq+CSzXlCSnX+pVs
Fft7k0dfoxs9WInfX3Xa2OdkmX4pubk6r8XEpW1MtAxnJRrprMrFVDOIXQurXumXECyExxSo0ibx
ovRnRNAskl4JsYEz1uRII5xhl7kkWVrach3TzHqMhL5gxCm+UCo6lyoqbsrVsRTPqoGcMdbTwzcW
1/nY9bZ+NTx2xdoqyrWPaYQk1WQOPXHVHwjQzCAfkC7VqQRFxdrbQfrZqWrfymr9WB1p588vpumB
Q0u856EQp6EOomejMcK7cYgLaEhVsreCueXiIgKkGDnFRfP4A7E/mBmt+TFl0SUdG9AKcmJfzY5B
HCQVviqaSrq1G1T0PeIp4qJWXZlZ+89qLmPbGG8gBDGcdeqNgdr7Gg1LjhdcKnI6nBVlZtvXmk7J
0U8bnCpqkBLp/cXsBT1eMBlkROXJqRwbd0vLyCCubHLupoU8MswOwAYKlq1mRniPgk4GAc3p08KQ
Dad35507GbTRBJjbN+ppJINmCmHTySmIJ9roRfqTjYVeD7FFbUiqEEuD9t22B47uI71F9TLx+YQ9
ohRdWYtTMaAdv6pfEKHTrzyc071A7bVa72xJl1s7omRXi93oEHPl6fNDGNryN4rTkDBkoGOqtsgN
4NRzg7YPCplfGNdI60BAmrF1QMOb7VU92hOVGoIu2gS010/qcqwmmi3r/2XxWmPvk5crO9SploVP
xoIE2nXdr4IMiadYWzpp3Qh2JO0Fe9FlC5+7hd6vqR/mvMIqYy+nBPHXqQv0CqwfgVeRieIsELgI
1YOPLnZ99u89T/5pNmLKqCFJ7f79AfiqEzmNl36aK7wC7vOotANJTh0gX6r1GCimRRCty+KIdf4e
aF/l4ydnqW9964ewSu3ZgBu1KQ2dYaNTPEKWAgFaUKtorkOtOuE/rmTmT5nqCDGS5tsiz6+IlXSJ
H0WoL1/+H2Nn1tw2lmXrv5Lh54tqzMONzopocJ4parL0gpBlG/N0MOPX3w+gs7KzqqP6PpghUhIt
ksDBPnuv9S2FzYKwI0E3txzoKBO6Az104TekKahj8Uk53q39tIpfUMrFQBFjoAO5KjHYAik+rLut
OYjyezxpXBR0NC76zTWkOONrpsJPnJs6VpOK9ZggUikGHUUtlcU2qOvxOcFN+9nWNa0Uz8HaitEp
CpTqNrYhQ2XQ6HsVZfwiUBmrO2QgYMgyUURSXJ3Kfj93CoFTq8c8NV/mdqZXVd9zz7KmNCqmZ0Xr
XXObS1kr2FnovbB26ZASYkT/LrB9IA+j0V8hQ5b7KowTV9Kg0NOKeYhT3l7wNzulVl2Gau2bIYPM
9gbRopwFcDevIBSM2tFDK/TQwFN0RVPbbKQZg85LU50zqkri4PbnjKfouOR0UtyvfTPuT0aA4qdV
47ugaUpQuchQSPW6b5AtO/1mbKzn0paazd32h8f91CLgvXR6cUgK4T3ON+B1bkiPg/N8T4IlAG4S
EFLtRNJjCW7ll6rTjKLGVWrLeiiwvkuJU7yleGx+nYs52NCKuK6Sy5TfoX3k0JHIS5quO4IBZGSD
4lIA5i0TvH3vfQmysSbUOm2s9T/hFkSNEPMuHgOr8B6B93pSCQKudHn4tSqlpLz+qWeYv6ITUObO
0TCIWZEjyPV+E4rHSoGxJwZEOaJUy8fIwYpcONKTbOv2LYUlOenhypIMRx0Tzb0tjOCzWrdUp0sC
yCaibK1sxjDajpXqvPsSWES225lbqKID+Dk5OkUYjmtRokkgrhB7tVxaGLllZZtmWcOOycsYaGfB
xmmc/mzToET9HVJnTV6xMZuitsjBSvSuHt2Qc9HVRJVssgDBbUptjEBoshvRuuvQWgSDCxq6uCBl
oaYEbjwDj3uLKXBT4fhCaZpni+FTL8RwS7z+RnDN413I1pAGXJTdDYADEWkdI2oSmW8mja4HqaZ3
de/Nx3pNyrRn1AfZz15UyaazYljZIu3Qu1mpr68C9osPsJF9SGQSIax2nZKhxf93DCzxYQwi28z3
ZEemg5MmdGDn+y3BicsGWuaCHt1wnL+tYys3Jln8cLRGy9iEzDajNN0Wob5txx0RkeClFUe116Mn
4uVcNjeVtAwyYw3aG66WOvjLALzsLnaIehq0i9Uy9mDHm5SHBs/bvDuep91/3syPddARQHOL2/x4
Pk0KqmKU9mrFvitpGLGUdhuvKp1JgBs0JrZ+B9rp/X4adZ99Ff/0MtLa7hURf+WTaTXqPshNsc/K
MjiS7MF+pil0HOJauKy05oXlTn00zPhd4D9zU2xzx1mQr2ko66M/iINGQBfLHAHYTpZY1bC/5+pI
QjdDjGXgaRB2KRKf7sVpW3CUjp65kc0U4Deu7L3madU5wRyyBEoUEM8kN2Qs+sZyRNZ6CJuE4N2Y
LNR748OXBBt2NTZdLuWfjdO+DWUSrwzNcwDW1mefKK9HawztTSeTMUAI8N5XFPOVII9dpKfaqQPH
8qeRRZbgSvfprZuyPEZGevwrzowc8aHMNYUXYWW1MUwZk9HTkUCRqgpyjFlX5BNG14faQk8KQrps
65VLpnRnCv6pz0F8zGWiGVNkDNNZYzWkreg+fFfTKr9Dg6P80aVRXczAovvP1CANMZMVq64Eic1A
QXvVrACfhW+ta1vTLkl5hPrgwnCPKI5JVqvdViua4/1LGSalq+x8mx3XXQGgmqnH5zpNemXc4PO8
1Wsla087BkQsDURLk5y1Y9PJmUNSHGh62yoOzftdc8pMgWWL4xur7spKo7ekRhu50SDxbGdoJIJW
eupzjotRao+2NEjHHlrDDf7DNzEbH6ZUc+wMO6tvF3cRKjkJI/G+iPAYM6B+ItCtWEcy+yFGq1Qp
dR8sZpOZqvl4huYvo0JaNoR7nYcW9Dh4cyCms7jYe783rIQgSgTmz8XrWwA6up/fkLblZ3qGu/ne
OD0U+RxtvpcfcqP9EXANrnVaftPOrrCKxC2VXuXPMZlWFmShpG1gQNnCr0GoyXzj2VjHibEyVn8+
Rk86Jp0Cb0hrG/myQSC2regRrO77sNJnqtgZSDVLBfRUHr/Pjr6uTMxFZYHvzhAKnbJ0xNGApPg5
Q/wRmcG1Vy73qyg6kU2sxv157Bum7mWanOMI4Dxv014ZanudjWO6N1D77TQSn2cfLbII8hkBzEM7
mdbmIZLCDQHZTEp1x744GgLMwPE5MCc/a5bAH3EMT9/ro8EyLVc0ASa9a+BL49KICYDjyPiue2SR
zEcR0p9D0lTmKvd6cmgnz7CSTxncZtLgdo6R/Waqs1cVNmi6cCoyW2N5NeFRaY0p6JKmr/JRP0Zp
oaySAmoGvWn1ivgXLCGwRndgNvsWZuk1tfrNfF7l4aCiRJ7UdbLHTgGZB5dLuDCR1D1pZio/hD69
Jw7lUYnfCaS0lsFggqHXvs+CakRc66bEhFdovgYfbSIs9Hp3jSwsJzOQ23Ew6kbSMalwPt/PUT6M
xp0rfY8Y6oM5kIVd9inJ2fRiWyMMv0V9jQo0XpNLcfGBgGzu8nyRYCrLunNvC+fEID8/A6o9A/7M
rxIN79WfX0ldjYBeh2B1l7U4KnNapykJAS80edObZIvOoq5SRcd7X6CSZMqgNwPjaDcWnEtHM/cD
u6argS6NiYxxi5y8vtISrq8eoJBdwlrnWhR7s6LDAt61RW9jrbK87u/FHg1NMMKjExLzIhPRaxjf
wcdxxeka79po+ZMUlQYb+nTY5vL4FbBBuS4RapGgm/kr22NJkRQgFDN+z6tShHEO5JQizdZ+giOe
zL6zM0avfhdKDxib001QyMNZU6ANYyH4ZmF7dRE4c7Di1MAvyXLWYmEegqtcxt+5UCFUMAbjCeR6
t6D5m8DQloynztU+zDx7nofyhmzXG9ZKb1OXFSslfPFtyhRpfe/wIENndpM4W3ib/ZsS6o+VWRQx
uaroU8qQxiD69zgbyVNSemkF5bA/AK2G6zNWl9R/pxkjNvNEwVEf8YtBR1PZd8ztXYvEmFpvmaqJ
VjsJ6hVyXDk9DypygPLX1sa3/J+ZnaaXHKOf2SkEHGLwwjOtd+HdJGJzijrCX6eNY5xq0AgPhQ5t
Egbwy305CX0STiYbxXxQdyWiAYZW5ba0CShEsarx60F3ILYkXcRThkHH9oos5eFWaBKzkmkCqTAZ
39e8h4TJsBtnCJFsHLOK8cM49SHsSuQNrUUrfYTRxAEQbTpoj+hAiVUOpkB7NlaBRB50I65+KL3Z
k+ImYzC2tka/2MZRys66G9vDvAUrvxVgyBbOtBKz7hiPUoxsRRG6Q+5JSZbzqDKvNBuxUBMMM1U+
Nph9EzzHdt1VJ0bNFZSijNaBtpvvzA+zG1TWZQvkz5r6HvPIXlEk5LfYhOeHQq186EcMTj3pEbva
gxJhGocsgz1pFihnu0kB+OeNCqjMZfSWbnR9kvNArdjNLbsULNi6Kjtt4RMq4SINI7/MK7wLZVlz
DOp0zVhcIZtUNZaGR2KoPDXA4il/oganinAVlEA7EnJKItb6rjbWFURQg/0um2G3vV+tye3BnOtd
jECGdMg+eTn/78TkoDWYz6q5RSQZqN5mjEGmEuxT1oMCCzR/ypuy83l/SWyefaG/jBEi8heKOeqU
+z4QV4eIUfYYOLRaTTb/wNLoYCBwwKiY2Y2nLGeZnQ8uWlsTWRhhI7FJw4JVOnnQe/tGt0J6mmpL
SlK3mBg2xIkW9FN57VLbF5f5q3JEeKR3mzpWxN3bMxt8asgdsLXLr3fsK0V5RNFfDF/VGE0ZLY81
iEHl6kO4cPnN4TPAiHnv0/OhlH3wWIyNtCYJ08UaPkoa5y8znUffbymn+yPmh/6h9hUPa/XIMZ9P
odnEIc1vmWOTeTfDOJhJk+kIFwXOZ+tv+skLauFp2bEqUC4NXupOvIm9TPHeJpV0vlcbPe3FHp9F
WxP0OYvx5hsFPv0aHhZumEo2942kgAIYzOCtFAVigNL5JTJPq0Bc0kQelqDlrBWt4h2aYRh9DfAD
4AAJWxeJwJPpIcsJG+YN0zBO6rX2mqecHChwwx3IIegjtNmLgORk+linufMeGMAP7odXKJnDBCrO
lmMvm6SwQjGgVQVmwaG1fSLVeQrwosgXe9Nsf957YYqkO+vkCK1GdkGewnn1muiHkQnVrWtbP+OC
1M+aVxDb1hOLOJscLT35Fit1hO6z89j6d98UyMC3jIgU38WKMyCRpX+clWQxKOEI4yZHcK80+JFm
F5smtb8MwYzQ4F9pzi/+lNdyeQECtZi7twSjUo0hrd3MTLjBNB3ac1lOL5YVG3xwiNCszTbzrJx6
C6jlfMZI1E33Z4inuKe2ZGhj41Fm76LaV0UCvzird2b+LYzH52Dq3svkoNzZKalAGtjbhKyJdngq
NWsiJMY2qXDzPmHS6A6jhipqnuoPtO3P0Uj51kEAznP7Ms9PTIHkNDQjhBDTTCW02lvG5uug1La6
KR1ddXk4XEaU6/E6IuN3kTrKk1Ya3qnWmvSJcEXA4053a+Gl4TZhhj/LuEa2WaQGjdcqqikuq7Tf
evIQnf1Yv83LoWrjqqBLAu5mqnEaSSazlLzdpccG/URqYMM590DtZ62DwlQOCQ6dA10CzCrzu4dH
aatOMUoOmwYWCAUKaqEebKksXCSDYoq2Y9Kfdx99RSA8p8t1bhFXgIFxZQKgKaVV3Bs5VgNR7kOl
pa4mnoGApBZUoF1pt95POqRf7ckKcPp6uoqpuksxsNxVpk7eX4gKkHzFuqoewomGUPd9GOXQwtvk
LFvwe4Sqjcyg+3wpST8lhF/EwBnf7itGDSVp+tTjdd0U/pH95nbwdX/XGQzC5hQNUsXbu4IrnlQq
vMP6PX7Zkz4bZvvPQlgnZM/Ng2+P8nPpvHj0kXb3z5+ob29zb+u2XbKd110FUOeBaORgKSzLXM5r
7xzw3RbdYW4EmfhW3bZ7y9UkWDuhWe1H2YdDAq5vIdH0v0E+AoWSZtZyvuv0pLMzMi95LyMA1tNn
OW8b4ZIMm5Si6JQsCvyzb+iFw12BBmdleFr6KI8jGB1HJcDDsJfzoAEj8A4FNXbjIoPbBBl+YU7O
bDHq/W5mnCmjDMgnFk9Nb0LV6BnihbZ4HUtFOw1UQUhBzwY6kA0k5d6d7843kg58L0IMoSbDsLPA
XW2C0h7WYHhBaJRD6uaFEn032Q76Q929yaQfMcW4ZAMx0v1UqLbTjWVG/V4t2tdwKmDHLPCOLf4N
4x+Gqdk/pVshs0pEjWGRJQ8MLz7mdp8y1hO43TnSJDS3mdxZ25Ax4TrLyf0WA86S0BpvllZwnQFL
MjuMzMK6hAp73NFhGzz31mW9J7pzvu7VMT1Oc4D7WZdcJaB8uP4bfVbHdM1ADqf8FVh/KCtf0x5c
WQk5e62GCPIJBfV1Uz/n9DPWFR3rSclcLEIhHXP649+bJn/sAwfIWBFC/9eJuElVOFQhnoPQy4pz
Hfi0tDTbPDqq6t0gYN5Ijko/lTF/DZf3WT6hMTgy8zcH6fwDyj3trIbm4BZT7tsoG+0CTM575A/l
cp7S2xL2+Vrzb3XFgZco4wemwmLZBzZBrX2iLu+XZFUJvdU8mYxbEiqaEF3XNKd0Bq2/QI91BUk8
i3Jy1JEPnu7q+a7fv2oBXeJhWp8SAMhYYBtp4+tRh3lM7Gbrb4zP1y1TZzxLY7EiA/ktzXGJkhb0
PqJ8DuvwJjftBWCNisyPwsNkbDuFUPmntGLaSOJ2tZ6DFVotJpXcT4FNOcD7mZUoh6CJiq2l54fW
9NWdXuKDnahfZQLkiVQWdW8Mo2uauvYzjsTDrJGFEwLXMrOcXWaZoLwSVb5gzCZnDhtpzFq7naNe
MgHwvA4yeY28WHE1AlFdZdYOkNxebHLLJxOxKLncD+NKVK257kJtOdfJpU6DGmS5gXqJThk43GcH
2oZrSmnJdKehMvGRYAGsgivmGwNZeTGtf4PHDbqYplDEQ1dB0qmMCIIO+OwlWVf1TqNSj+IYbUhK
Mzg3aLU7UvrgaBKpXZrN6FcOSGm0yLpTJ21137bEvk93B8+LCQCj2KH1IMRORHm+NEITgbz9JMKE
LqKCJm9KbpUaG91E4QUMTKzgm0mgR+EBA25qOuazW9ggSmiR4/2fnKCa7uU3ckDRzvsALhVC2F4T
iumt7NE/Qgjmv5oBleTE6PQruKPZQGZWb4IphRsbbWPdwM8DMVJatHmjcJ1iz1yE9W46+vMoZuoz
aMo5kQRhdT7G+MjvnDUk5Xo9SMX3TtHPXkvyETwNrEAe5EtXsciGySxMCWnbU3o1UNrEo6hqe3mf
Nd6BizisEuTcfbYHYTOsdau4SZ0e8heNEb3noF7EA3kfJn/wUscYsmrLfuQsRDXiECq7vF9uLCUr
nm3hHTODeZGZjFApJmArZvPA1cdYegvSfB2NuvUEXKjfeT0iuEbnGFBslZjdaGpDRo+isbQd/q1N
Nel7bd0DZZlrwbKU2R/QwCEfClHPKcC7u/f99OuMG+ozfkJYGVmokyykHAy6AT0LGcvQURYQRFqK
jjsNObHqeJ05Tn9FkYZ8r3v2DH2atTXlBctJ+h6Dv5hHtIEeDeuZZCgzEANmhizfdApa8WqIu0Qp
moVj8vwTFwermzuSheJk0Mnm+XRVinafJvq0genFPm+LaJ2VI739PEXCi07aRO4FgzpPjuyyPmbi
ErpR3TVDQS2aaR1xkt23IEo34xjZJwEo5tDmHEKD3DU3vYR5BA3Q21YheZVt4nvufJYZga8taiMs
XDk3X/EFmt8p5XaSNH4wqUdtQUD5TpSavcomgLQUx0tDjKfCkAkLsnt1FyBSXpRW+qPVW/UZ8Ql2
FcFEtPWJkTNFQvE4CdTTjCUeQ/77XcnYNmykyI64VHV/ug890Yg2K693llXqBfssHJoFYor1vHqm
ifrNGoNz3lXGE0y1bFMDbF7Od6OmA2sLfsitbeYvTmTzfkxYknnkiX/TB26us5kzwmij9gwQc+Hr
wGCC+kBDkXQgEl0ffC09ZJ2ElGS6FxZ1zgsmpRJ0nabKU7zghHGxve5s5hbCL8d4HDRffphtabHE
bjeMxvRTQvrdAvQg+f00R9KC2x1PzM6xlXNq2ElTPc9fVb0+XoORtUu3hsaVslpahOZnpI3+xjSH
gpSsaWY/ZCS8z4UsM/U5uqoG4bMF3kb4G2r7lRpXpCnrKo2UyupWflxbW0eJxkcEsjct6PpzpyZ4
VFJ9bzEcPxWyrVAYTbO8Hsf99h7TzHwjzF2OVhRvpOYt1R6ivMehsgno43RRQJjUdOAinyxosREA
KxkYEaY5S1YRDOe3TXxAS4DTWzWOluxcfIwtVz8aSyZsGsxuA7rIfJRGZF2s2Ms/l+QJ7JMEjTA5
xNXJkrUnzknGJnX3jYQ/5VYEaP2Ry5rEJYMBgO8Y8hn0QpafQRw0q1m7AL/EX2t11i3DvLBPHvUz
BKQ2Oljka0UVg/D5ulBI3t4Ygb76HSZqi8CxRZZoVw0e+tfGOshBB3cCmMreC8tv6URJ7FBbGu2e
uVwLhe9sWx37XE1VObpHaWnRpl3fJYtCVFwY22gXV5Cxpy98OWdsMnRX6jidClonQbGxznEPb7su
nXOOq3ApBT3FdsGI74DTjgEDGwK3mqlFkl3Sshz7ZZ6Q2TO7kKCP1YBv7CNA0in2GK/SrBEsBTOG
uf8nKWm61005cC1JHp+VKiEUUjrJzcU223xf0uU45wPSeyAZi0jNuuf5KxRnSGR6gESxooTHTvQP
d52MFMnpMUsDDDayHV0kKdv4tdayvmbxZZrzyONE8hkss1wnmIAWrZSiqiyWwsi6TzsPCP7wJhZ6
1XPC2f1DNGJe8jTfXNCmizdhOXiPwAFW91Glh+K8bU9xqTRvLKXShjFOAvvXPrPKourusmILeYOx
pe/v5hK2kmkUeVzrN+HgHMD+qkwMGVNpGY1BCkeJslbgEOgIe599qD1wU+oX9c4Mg4r92Kr1pH9W
rmpMAT/lwckQM9GpOG3Nth3AX9GQZNpY4SONw3il55iqmrp4JMZb+ynR++JfRoRawoBZivWrRMq4
q9p68VYEVrKyYRfv5iY/Fx9IJgYEHKumFNWN8sEkYniZzpMZloCeLa9/9Uz/pZ/oYFCSxUKAh+3A
yuwqkwwiqVQVt0BCNSPMhilCTNPNCu2AuqwG4S2LNkPe3li3e8WSA5aTyAmJkSKfbPutiXjKVgwh
nEq6kmMDmIELauiGKbsrC+fg40AdSUk3ftAZMvAUkegxNV2PnmOFbiWlw76cLP9TTbCXq+HDKEzc
c6RbzK2BrraqS1Kx4WkrHer8VAnbUZ6dYRQvIYLRizZC9SBZY4EgEzV2RAIj5+L4WJu6uGSMxJYE
4Y6rsqWDlhdvhoF2KVUVfRnWdXI1qieMmmA9ymrADcZQwlHFs8TYbSNIwontFgl4mx2tQfb2ASlo
rqrbgiMDyPhs2MjspLrfjcZbRKbJ9Y6uyHxn1XgRwqJKWTUT/H5aFoI2p4gd7LdwsCtEtUq3lNrU
R+8tDnQmpFOSNfUtt1DSma1/xH8ib9px+E5LRU6wDExTobtpYir44jpL932seZdOiL2tLZg1pbGL
wLNqavWjDMuXZiJglW13qAzFeiy9ArWyue2GgmH8NKZPlGTj4ShcVFpbHmNbFAcmpvaaeAN5VUPj
QZ7QV0ev6epFO9lRFbjQ4LqWypBFr4qpvDiMnz6b3kHCAT4wS4xjOHVx/OnGHkhslDJ1mQdoaAu7
0i8i4H8dY/8dKpG5ua92mO3rTdlBLqANkUwUxuhGAZA2lbxN0SfgKae5a6Wh9qx7dD9QjB/bib5n
FTQa5yPP0l5HK3vw7KSEfD71MTBb0lFPCwgGk0PMF7KxDy3pHCvPtDGs6wya6GQsKlVKPdRLotrQ
TURON4/J5RTqdZstyGiJN/GkSYl+WDjF132LJfj+X5ghkVr9mNFCnRKF20xvtrEnvs6AsZaGMDTW
rF8VnVYi0myBkpkF0reJUVeGgQxXSduiDxQPEmzalVRUAxogoLt3XlWeIFMvkwPW+mbrC4Akji5e
kaMjqcN4D3KzodNQdly0dD3eVobz4jfpj9l2pqgayQx2btCAcmjx+4hIA/VWekQrWxIKdSZVDVBR
dHC2QZqGV8TZKVHsV1Uyv83qSpHa6xL1X4kYblcyCaHVbDiXeZ1ALVsvUailTFYy2sdoRlhLsydN
J4k6KhlOT5vHEXHGnauYmH5Bvw1eVC3hvkA/Mlthu26KnEsRFIm6/oDVR/Ifafd33BGqE0YOWFhT
rWcKOW1BpxtFChYm5+KLp1tucvIrxfqwJK6gTSyQAeJpd1UcqZqb+CxcsgoPtgy04auoldeRvy6T
MKIpa1w04+neirYM279xiKS/GOfMy+0Jk6N/k5GbspmZDKlqZS18Ig5PqiiZ5GrNUQ6VTYnTp0aa
qIaMuSpnEVAt9sNXxeg198tv//H3//zs/6//I4feN/h59lvWAPILs7r6/YtmfPmtuD+8+/77F2Ta
tq0ajmXoFs4dRVc0vv/5cQszn59W/k8ilYMSUHkvHRbNqaeLwxJ7h6oP2/laLifjd7J29R2JMXsj
88hxC6Vx06CJR3TVt66le9k5NKJv951FWOFhtom7WJY5efAd0A5qXcchkWJ+wT2UwS7F2EIYt7ac
tZKphWuutV8cH3XfQPI6CuA/cB0sZ+LqAeUZlv/LC5f/hxdumQ5XHdVQHFtR//rCgXtpmtWy+YtM
8WN+qUakPqa5PR7LBHuPMDAcWIXXHQzxpFv0n+JkbWoEOOYmn3cby+OhnR4ThUjXatAnD6lPdkHU
+Wu8ZSSkhcEWKmVzcZTQ3FuM2yigYuulDfsH3WNLX/gblWZ3AAfAF5t///J0+19enkMAHCJkAr9k
S/7nlxeORHuUXVpT0xBM4gdJ/1D6/vM8krENKOnjOoiCcVMUSvwq67hvyLV5MLPkJubZqZoe9Jah
MdEGeL/V8JBqZbIoVfH2JyXQaUk/dDSxnINvklB/om3PkoJwf/bB0sAO9xqliCaL+Bd8lvhkGCBT
xg5Bov2plOLH2ToF+qDN6+i1bvyVVRfjqyO8U5kQ7lEIuLreVFsWU6BgVxAPJelo6P79O2Za//qO
wbzWeatUjfguW/nrAUHlZrAkjC0G5AktEBQNcC80EO4g9PY230i9IrkCkel2vgtbYLxm6ks37mb6
L3qU8HGinHBlqAmy7wkrroikreTgPN90jtBxm8npUtek8pj3TOTt1HJI9tFNQLbTjeG0LpznDEyT
8B7uHXsEoePdr8cVKl2IuGzWSlU7q0rVO6BEQeLGIb6rvIxClzGUeI/l8gRc6ZDlenVGRV68KvnZ
ksf0xRyvZLF01yabXt9EVBzLjoJNafJDVhAO2E/Lq0r/dCkJUsJnJ0nlB3B3RwGUYdKZYApYB+yb
j0NcVXhW4h42crVV6nz37z+U+U3/6/LER6HBT9NsBxe/OR3m/2158uEtoquYCAWjQfR7bLVbr1XU
bU1sbNUMT30XOHCo2e2lL2zHmGSwGXwYLXVrF6Z8DWL4zgn0Md7u4EWXR3+nSzazAyevNrIwu1WD
jXRRW8ybHcsikzXoultJTk7otfZ1vkdVle5aGXK+FrwwDtPwx+b6af6KNpm86OMGk0pgl8eO3XNN
QBZNDXU9YykqBRF3HAz2su8Q4ZhuxFRtOff621CkBwdLZ1wE+S3jSpYXvXqtwJkZdtitOk1TTxrU
rZ2v5MtWYKViT1YySO92c6+0r3FrFK1ymFUu1mCbi9GpP5xRrW5W/d4y7Vz2ZIWcfSAKdCozIl16
RCjQDMadHYM4QcR7aQr5ZX46Q0tqd+Aq5DtOvkNPWl5l8jVf5k/0P/5yxanmK9BnXgxYroP6n+7+
ffMjP3+kP6r/nH7rHz/119/5+/Lxv55++5mL306P66d//sm//CJP/+u/X37UH3+5swItSjZA8wPN
6Y+qSeo/Lo3TT/7/fvO3H/OzPA3Fj9+/fKIlr6dn88M8+/LrW9OlVHFYMP5x6Z2e/9c3p5f6+5dr
nicf//LzPz6q+vcvqv43RTcsC3m5KbNqG86X37of03cUvqOqDsc+u2xdkRXzy2+kbtXB718M/W+2
hjXZ4dRgkVdsTg1odNO3dOdvsqzKCkmWOmu5wW/98bp/lQT3T+R/LhEspMl/WRotBqu6aisW2Azd
po9u8/f997PQYoTsmwgQF6FXX6S+PsTMv1FWH4Ty2E6MT13SFirKmKyz1p4K79cOsYAHK0sDewcx
tRHf66hZaho7dxXeF1rjIQegQHKh2UAZT94iWlD9QxLusO2wu5zCgDE2059jUpPF2nIY3y3lQ5fO
HkwNJVFgptZrOghuk4SLqMFFXX8USAqiBrTRoH6kXxX0mbSc3ZgluNM/S+YAOOxWrcb6OrwEYwV8
sTrGgJz5HxDJSjVJQJCXovS9x/rfaMPaLm5F+Zo10e099Z842l2bSs15DDP6GAdtiNkQJouQAWph
P2TVOUWbZDAqo+CvOgILhGuq0dIRjOUeGJdajr+UAKgYjOCld6ACjkpwcYxxjDUhYxSRW18LnlRt
Lq15c7ApasSNfOSYXnXgboiG0THnRrUv0dQgYPMceWHLudsECJOoyvfa5KpGQCW/xRZTBNDF4lbA
lu+iCEkpZEV93yo/rWrLyN8tiv5HSzsWtvGtiY29HpwCIVYgm7lqHRv21OinYqPjapStMpsJpY6i
nxSdnnx4CriWeAwZcaur8xopzjep9spAxRXqm0rXhl6356+Hzltq9ppo+4PKRkZF+qW/humnA6Wj
avcGcsbQicGWjNtU6i6lhFsL/iTYq0CNXNnp3bpnmoZOnpyLhToAp3eCVRZ6oGSYrZIU4onkpKoP
qd7zIfRLq1oKWeNvlXchGdk+9ogkKJe5HS3b7aA9ol4j2sDGFOQvULuf9IFotYaBKtQc2TvZ5uNg
eYsEdmuLYdlpJHS5E8ytI+L2Bg2TvLoG2lTqBjhU9GXN8DHCkhK6kf2EyLXXnjXduLZB84Bm1WEk
GbAzk9lV0dvqxdGO2uvoY1IkNqgLMTuVF3SLbPPiYzpO8bUSfhmu9SL/DhzTstYDrBf9JfIghyxD
yGRiJ9UbUgam5rsd4r/tsTkQssYpQp66iwPppkR0gOVsPaj2poqgQSfPdsxBg4Eg6vsVF8EFu/eF
15EV76CsypgQwIoKKdyBoa3Afy8E+aqTM7QIrpogFi8AzmX2SxkpsozNJvY/LG1jkv822cpPhEiV
9ktUaq5eMLlr+mALd3XMX0aTfKJjVpguyFz8x2DLFoxROXg5X/Ga9k56SNjvJOqHGH9q6nOZ8IzD
tYNsBXt8XZbKJm2Ngy3SjaGD+ZHgqkKACbRqPcKatYm6cbCn2zggy23ddU9d/V2rTJJqetADr3Af
lnqfbKwgZpgnXikbAcIzUZD3AWJNqb+E2YfugBwsn5oKqxoQSdr/o8A4XnXvUbyvi89g/GbJ+UL1
EtfwOPScbwlSvSG5tcQ1D3q38DikCt5viJgeg3KBWaYks57w13UsW/vYfzQgE0FqXxdEIAaGiti2
ijhEAddIl0GBAhHbfARin+QhRoSfpMQtYDYDcd3LfbyC2L7WAIbExbfKwhreJmtbpz7U2aUrzt5v
nzu9ZQxZL2X1AYczWNBLapIySSjZiLGQwdZeZ7lgq0/PRzt5lbWWyYbSY0hYEShw6SBU36SE7Oiz
h9XWE+O3KKV5aH0dAxPgTNXRvagD7FsrM2K+GbVsh2vC+1Y13ekJMM/pUsfNWh11j2E7c+8KeQvU
fF1xASu6mhOjPimQRCjWyYBWetYN86nri2KDJ8TEfjRchYh3WaEAoWvtdjGiSx6xC6iD2W8wUYlT
vpck0JRIVL4CYvhswySYEujWvkPSiGqEL6qlOpvIlz6dwDxYhp/se0k9VKb3nBqxIHhDZEQNJMY2
M1TU5+lukB6HOMLxWDmQDjR/manRGutW5SaFLTEG1Ib/x9FZLDmORFH0ixQhhq3ITOXC3igKxQwp
6evnePY9021bynxw77mP4T81ZdaGNO2/ClWoW2N28BojnzF+ACMxnfSec3W16cT7AbYi6ifzvV4K
11EZo1ZDAvUEbbQm20BW6/QvzmSykzA42swWgHNVRnvFqAfUYIXIMiEGi5AowitJi8xHT+BNxCiT
4mjUnMQA8aXGRFF/U1mXBknnO2WNsX4mg3NYPIPJHzax9K9/8Cn0hhhiUszmopZ3rZn99sEy8A22
TbqtH+EDEghGTJZ4iYdh0xtvQ/QxK5qKQDN3R1FcdTa1ZGjl0daZux800h3E4DXJrusy4xRfHFQC
E0geEFyUv+23mg43sehfgMT0m2NwgwN1hK+BTwkE5zzuKTZ/Z4Vbr205GKPljEIqHIbeCqwk3uhd
CGQZM3Fr/XG4tawRO3tno/XgDBdPRdridO2Ks6Nw2KdOgyaF9lqJYLBo/amQi2WTqusj5h2EFYBr
crOZUnSz80Ir1u4Li1nbJL7UBU5bs2IDp3HwKKD5vOVzL/CJP54MdHETUMxmKF/7SH1ZZXyfRms/
Jd37MGe8AURGqKlWbWeZM3mwHtGGnCSG0Hk59OStpel+RJv5dHHDZsom+0Vi2E3iMu+H0wn2W6AQ
Enk8kP3dh3BjX2MgoCcENRHNTcYBOHy3ZTzuVcTdPV+OWyoVgSrCl+Mu85S8ezWoNk9Jq7wJA6ii
5DA5HYk7YabSbkXQEr4GBSpZsSA+dgOmrm/suUBBVpzZQCWXCCzBOVPO3cB+rS0pkPDNfML0BTdk
1z9GO8qB0LFSIisdZ01iGOIANEnqo8asgg04cNkh18RFLvX7Ej9walXDDaJxvbBZ9HqeqZ1TmHei
CXMismV7I7ewdJAeqzJB2FEGhIyO2HCFnTBWWjTdGwfGqnojtnPUx7tx5j7mj6Go7FISozKUGFYO
LuFod5jAuwpTzToJRr/ZQH9bttyoNgGBA9gxPh01YFvv+XQZyrsfOqK7joXI07OSgLRpOBqSNoS9
I45OVk+nqW53sjqEZbo855nz2Y32WdUBpnXaFWeMr5EFFLKJy9St3u/tCPMvpSD7R1dwGakqDhHj
YBTbrDtW2s5WURTBNlO72SukEUYWZG2fCSkRPyHIa6j6RL0NnyhlBETh8dK3UPEx2JecmIYg5qNu
L3qxL5J/ifJt1gdN+dWci5NsOoqGgk/A8sMu71JqhXQUl65X+ZDo2HdxdXQwQUn5n5md86E5l0Rg
wacN+tyNGtUfzeuk7PFe+/A1dkW9J0oVc8s9EjDEq2qLXM0lY+NzYS05x/N+0oyt+ljFV9F2kUkv
cw7A2P9VQ/kpgR00Sh7ePOScAX2JFn+yqSnAmClvXfqxFHgn+PXAHXXroZdaD3ECI574kLdPlNCW
6N5gWDMaXEPJ/Ne0IJXNc6v0+x5hy7Vv8mdzWL2Wp18uGSKZwTh99BOYs+wyr8B+ENoXZUid49rZ
6gKygGNKOBUl1cQ+Z0yu4yiHpj77vUiOltDg6+6V9YmFIONFNdAl+aDLBxS2zzotuWvgEmGYGmAY
R598NhaGK+2H05S+rGis4yO4E5tVcvYyGiHoSudMGjFNHvtS2oJwh1Ot1xsyghbZeGe/7M2UE3gk
OoVywgEEWu131NqzvdWb4ZrOMOB5hypn9RlzJQPJquslUpvtZOBgtXZq8gWbkOd1ZZfjSvQV89y6
Mg8VG1tbvoHHDMYRQ/mk+p35neShNs7BzG+Ff5oO5gQ4C43wT94b2PFpuFYdJ+HvSF7HstIkdUUw
c4uZlvARupHWm5FUFH9OXThHV7kxwG8freI0MWyydbKO7E1uvvUbREuUNrc1eRoF/MXxRUJ3VCnA
sbLXyJSg9schKiiSRHngyscLQzxpmvm2GkExRQc8ePU0nUFbnRf2ZKUVwHNlwYDphdEGXqH4go6I
QR+4JN3qIAusr2gvXO5lP9MxBIOQrCOAAQ3YinrXYiJJUZVAIOGPGJSpZgBomSWAnyq7iSwjWzvH
xlWpr43ObSdd5fjJ1q+TgCUFRj5x9q1Qjk76oc6lJ6ckN2ibR5yIbGZ7gQOKcCi/z22/Ez8muwzL
9EpSSEoagIm/NfqX4xBT+T4bS5Ds3FP15p5DjI2mM0mRIi+Wm6cpX+5mc570ea8h+cfCu616sFoP
wCTMDYmsk4Zt8GCfQM+82VK9gY6hSQcrAViYxNRd749B4rjAmzOveUWHNpwTe6ezMpQyc1/I2l5W
T7yMcHDBs5G4yIi9LLNtWr4v1VlRIFNADLVu6TgzlM9cJ/4Hp3XXCgPh6ueYOR7d5mRetC7i34di
XbFeYOywoWjDlO6rVROo0Dy1ds0v8G5004tOkAhqprBeLpjB/AUNpqYmF6jsu4b2AqxeR17dKJ/i
loZQUOeyMjBLP7K36TQ9q9Yzmeceig8yPwoXroA2ZmzMH02Dg1JY3xE7vADn6YnZLRDHFjrdaDV7
vZWCgmjupJ09R5GySdevuSU0mg5+RvrIVGEF6jYfLP6pmvIacUroycCpBvqtsoZAAR3DSGLGdTjP
hxJ3asxoF6PWJH2vvQighPFW95HPMtETZKLN3ehXjCCidNsozQZEXtiZ+J6MIrmgwsEOC8FA57Zl
PprUl6r8EHi+WUuhN8rdNoYmJbKvOuVoV2KLzG3r2FblYd5pHF5Kxjbz3sIvspJxY/XA7CPfSMi3
kF+aedlJXbxbDOOo7jqz2zj6ChVGOqxEfDulBGcX1OtDWdLWd46FUGr7e7UWrhyBwujLkBblVU4Y
eJqEa3ExawwoUX2TIvXKysed68PCXJFVnGc8Gdaz0RNkq+YuIWOoPZf83clIHsDXMOYhKwYPS9Um
ysfAgbSPJ+ZmySxImw1DRk9Wchbzlv6vtPnqH6tYvAicjfiRwkqyBnrG5TThd4vnLsh0Z9M62E5B
pxvGy2ykPKwD1SQzoTi2XLPUfmaVqImRn7h/xTvkMmU9JJH0s9hSMMPdrCv7huL3ZtNCliWaKPsj
k28x4H+j/pnN53597zJtn9k59e+LGf0VKMYAknDaO5wbaIEyUpDbtPLqsb5NqX5Qlr92wg4eM7Sg
S4iN+bvJ9MBGwdkMncJ10oWmRSFbBKo9D7iIxkBdwMwXXDlK5yeIJ3tjflvs2SW2S7AWfeRnIqll
IjG92xDXVgPEHY8ekU0sdr2puqhGjFDJ2qGt8DX9KS23snhkwPC4I6SlYRqoOSatIAN2X1Sy/6ro
yy1Xq1CpPjJHwmPcnNHCUfv+zs7bUsiHWNa8Sf97AK6q5lKTN1tGEJXnnTnvY0HLphNaki98VUnY
aUfGKYgPT9GyeXgfpsIO0vILB0tQdMlR0o0PJXHOUSzwj8W35HGTEcqVak9yiyCr18+rsTUsrs6Z
ugVciFXQmMbWYzS1M6qT/NdRYqfqyHYDs2BZbJmZtfULsrJ9ViDclkPF6LZs8AMy+BCnVJ5m8har
+LweAanWfKwth5tI95z+LNk3kwNQ95jSIs3CqAhR2dnntbOpk+Yo44+CSorS4tBrCZ8+uUXLVUs6
DlgOV+3SGOWhrtR7LegVr9pas9UC77Wvy54EX6gKMmnLBDDKXD/dl5OMz7raeppY/KHRKBX/RpTf
5BrUyfKFLJcnIvIjNBEp2sQUbB+r4jueQe7RLnuLnK/R+kqGs+U8l6oI1mXxykrZl+POKcsN4zV4
IIr0vrbJW8rUplsZ8Murr7XzNtYIowNMiD0urDTMxXtRxduH7c+522YYY+5TQiSZfUIuVXTUr2Z/
qddHozl4Vcx4tPRqddp3y73IGXf0Aki3MDcLn1HB3t2kgs8gtqVxVmjurBGfGgakKaIjnbJTWhqB
Wat7PKOQfVTFYzIBuDPQMI81Sfo6MaxKo2s5qu5trbtNkQ4MEp8h952ypvW7NfdEfJdxkyQI7bJ3
J9WDeVV3PQyJRut3VjqeeBtcbfmJHUo2Xdk0vJxsltwHx0218bpXuzrjR+k5WOIoFOOj8grX/jar
OgNlakKzZf16AxwbqpQqlex85yNYqx6MImZvjBrhKr8pUUoox/LdJn9FLgFK39NWBkN3IAbeHfsp
LNh3iekA7QAc1HOf/soyKYZaQfhUR7dOpLJTg0CC9ayS06NeZwzcdQLBv4KW0aPJND8s2PSJwwyA
Y3VhwjgUDe30JY+77WLYfJKKI9WhoctuT2uR7NIKVtxSMyajB0LeRjiA100jWlrmnPkl0yCrEcWr
ECyZ8brVSX1bhu7JRDWp05JCyT3HU+Z9A6EB4SBbBwkqvCNCxiD05tgcOI5yu/Xq35qjj2sJWAYM
b7bTIAWmfodDJRwVVNhoZnAEx/TKDhOAsWBYanR74B+pgL8wbcyGGiemiKsukGEIsT7gQGEreqrU
yrPHi1iifU9MjsMfdnxEjQQIuXPLWEUfgo7xj64w1NFPSz6QtjhtIXrzJB4ckftO3UEihRG+nBt4
mkg2vdr+sUm1WB5a30owgW43eolO6lFFNX/F/NYn6zZLRiRNajgy4YXjAFQs3dqj38idG/GWjpKK
2mOkXPxYeZYxGOadgyG0304q2ak97waueLPcWu1WNX2LuxpxbbnRiKAd2je4r9pYUEKRNsrXMDcn
scoM4VqoSaFArkPu4WnOLunyaaWT1yLyfAx9HYXjwua84VSfopLqO6dr38MnC21oisZJdLUbL3sx
HFdiLGzr3ZhzMADCh8fqFJfBRB6oMAmukVgBzK5I9mLHuHjpxNM/HEtKjJaUK/OE/YavjivYvshL
y8m5t6mkm4EoG/21AlRtDFuV1eOADND410zgMvi3ySmqekZMMSh50MVKSbT0BdZ2EJOmROs0Ft96
+roKnD0aHirQS8nIS9CPH5pzi9l9a3EW0MpQzGwK03KzCcWgdczSXS6f2xqGV75bwTTNOP1HRoos
z4LFkXblaVmo76zVX8z7ZOzJiMWcXXDbHFqCAbra0zn9yaA0qcSz767M/TyLf7Tht3Cee9qosXxq
xLIplM+kva/dl3DGjcgphHBg6ozV7EnbyvO76azeMKTbNj20yV6OzRD9yS7XYlyJ+PUk6bhEatCD
3lJV2zMatIfMECwmNfZ9EK3LRQc2Z0p57ko/XmE18g0YJw1cb4aDpVh/lYVbQEeYrnxa3Q41SRhL
M8MxVxit36rTJp2jl6GewspqAnhp/6AnVY9xr0QoLdPPdb0bnFswANjwfFcc4xqRnJLKGIAEb2Sx
J5OsEX58VzHye2oZ+0xpdxNrM2T0CXVXbKabaECxKkIn+SxFfTJhjhGpiqtQVRrWFCuUEp/o3s4m
nQrVcIOmqlwzH4WrkS2BY1eHgfyj9nmmkiF01J+xpRFPLKG5KMaDxj6cwdBCiTot114Tm0juCPgm
YbvhDLPaNyTxdO493pH50E/NaWk6vIxsb8rLYi8v1tASQj+6qMFdZPhbBoyjgyMd40mOjtQGYqN8
JMlMnQYQ6GQrpHGV6SsxPa4VRX5R3RrlWjXP+vyFp2/XA3vVUjjwkmCTZ3oEYFU6kUXDX4Mt8yF+
Y8hzZPfpluotQuiMgj8wAahIPUnRy/s6veHmMKyt8h6N3xYpWRPp7QaalPilrvV78b52l54za5ZV
d9WnFwTYPM7yFZmBpwCrU+Z1L/Q3c7CCLh9B19hP8fopSl6u2j7UXX+cmGDmUuF3yhAwxl0mmW98
0tymfF4BvSgr+nR76T5meX0tEqZjJne6AUOr6rctwyA27Ay2EbKNftRxyHHVNioQdWEE9fy10i7q
2esiLnj8FsJbH4ZlICNBxILead80QF6jWXwIBnNW4niyNh2JLHeHqb+TWX+gSt/bLfgwFBChOghf
LVCEZ/uYHNQqT3eDcZQGlAfx60TND7eKy+WtoyUY526TtySwVBnffselTQijVTHnlp4NWu9M2i8w
gUnk9ukqfeJkX1D1YwDMaAZ1t8LMO6hiU1XXLH+2G5BpIGHp/sI4Wrw8Td05iih27OekMlxH1jco
YQ4KY2/FybeD+a7PCQVkshWWfRJKfjTM24r/aa4ZX9L8yV0UQi7xK/vZdKIgsz+K9m3MzJelm7/H
cnUdSNO6p41oJMyDBtaVAas/TfuGXILSYkxdgUJ+sfDx5cOLcxia5DImTai2V1WG4GQekFZid2e9
Hd1rFfsgnOFCeyGMU3GJbeKtpKBjGDz9EY16IRlpk6DqzqbpLeJvN3rzJpCCgXZ0SS3AGacRHb76
TfvTE4DdgYSHjbBZu+yAcCOx0yN5FodEZ538OP4vGfdJa8weM37PWY7DFO0MY8A9lHiqziy75e2a
4AVmO36HdQkn5OiqPe11pvkYA7kIt9M3J4HZP5HdJK+bdLrMzjM0jCRUuHCV6YebWEouefpqdTr4
vHBt37LiZmfXZSm94VrW6qE1XfFE9Bl+2wF5+QuegHw6qdE2lzYwfXqisSHVuDbzD/OzLdbvHDnW
LFHZJaS0qhpo0h4brEFPZJJHPzILr8qN1Bjc77/o/vZm2m7J7wsJ7njLWuT21E5s7hjpWjdhXwcG
HKV5X8vxIAETidtQcL4PJKtWDx1BszylCAjaPvt0FtXFsUrOk+HqhBpbihJM5BI3yhl6afBYfNQr
NjRRBRmb+HZqdjnFBnvDvczCAU+npxqUUXPBb3OveDDimg15/EirYTvJUrSbN0Xb+4QzbPu52GnR
h7T+ARigP5u5GRuvV5N3fH3B2lt+3bIURYBKbZVH5jHFd5UwkxM1K8d5ZKh3nW3pM7buklM96epN
H446OMucFXcPf7c1Vaa5b3bP5KDAhbCiNVSfrFEifGTZGNYXFOCRaf1QKX4f/cqoQS0gLZn1ptWt
Fyv/IH65/fipiunEWQAgFbk2nVt+HrJLRSOgckZZPHhrBDGmUjyrR+Rk0cY24l+Tf5qpDnJ/BKDG
We8Mflygfvwi+IsmmNjT+GPSLaYdDz0GTPn2ltovtULwMvKAYCKMxagL8Aq8u+oh/UeA5YXICx99
QlYM57r8qo2PSjjuUCa/UstlWUZXh9y9VHwZ0t4ZgYupr4mFcrmG8cKzLam/Aj/XqrxRfSMvIQZO
Sn8swhbtCRgvS1opY6Q5s/1OuNV10nASyglpI3Ohs08FyGi+VtZLXP5VOkSI6FIyDsu15ZIpirtw
S+r5FAig8mR50Zs/1ShMI3l0wQZDNPTwp3hdIQXIX4lx/Lab/mwLZ2NGyXNtLHtbd3aOZm3l8WhP
L0sWMzpglkJtJ5w3s/wzKr6DvZ3aYcYMuC/CCBO6we1KXhqUfBaakEc11B3U2qhVAj2RnlFicAJw
RPKz0M4JqOrmeKpHmlrrEUKHur44w23HCGxm26RIcCfOO0sX+xjXzygl977GsyWu0yB9q4gDW2vE
gg6V0ASe0xT7tUECLTPtY9E6wF2OSaIcLJJSi+epQ4SerAwukBUsZWisv8WE0fsjsxDI2tNF7jW3
b37Vrn+Ie137IWvU54uUdpRSr4bNlhv6JhmwDaILDIknzYneFhUBuh6mZKbyHx6avGAlw6d4G9fn
R8PASv5jMPnu8mVrqc7I8zUx9GpofOjq/yijCBJtXkpHCzM03k8YIFM30pud4fzgCYemlAK56VEi
7ftZQxnav+RgPC3EB9n4VuQ43mvp15K03rOde92wZCJs0CbwMI3kSy22NeWGHmUgWnvAdH27GeYp
kJfyyOD9oBjSU6Yuu76rd+hnvVildGQmgE9q040buRfn2hp3IrloPzVDXyEXn9gCfb4Wsz7LHRW4
qty1GPZCsRzbsfsjihwroxet5qax9V3Sr2FjiE1sJwewMANL4jhpTsl0UDnOSBNzG4WAwJm9pCHM
nTYSMZYfagwiSqeGUW3vHYAdALbQjziTDxvMVXq2seUqeTWnlNINd3sevxGj+gdY9DuR8/tkT2vH
BVNUTPLam8W1tmiM5MVXBMjcZFUhGBCyW3hycgSiC0RDG5sgwo+xHJ/QiwSdWm5kSglNGzDWmVjm
GESryvuwin3GpQUu99lC9F1jrXUlGT0id0Bk+VSfuwbtENtJr4huQhTumDbXARChZaHLkpXdOPV0
FB82pHy3NGPf7iAKSeoMdIXwSYg4zD6DOKXhLurAyM3bNI5YXGbY6ehzrq1ELgAFMxKl6Z4nzkdn
x9S9Atzki1LozN3QZ40iSOMfOO9Bz8NfKzLAfTVo9UPJXrEiT0BRh39z+Ugee+koNtNM24FX4wgY
yTFhyxwFJtu5dfmd159RknZUTD40/nAFbp+oZNHkU/ULgYbKhwQetd/1lGRScqAsEV3/Wj3evISi
rifuxfqzkS+RGrLBYe7XKI8q1PdmR6Iz4qDCsrx1Ul8R+fkaGaBzVfB6OhYmVaxtCzXoRtCaRPXw
b8jxuGSKbw6sWrNNQ+BYNhRs9T7sgbupYxgdx9J2qsiArsOZmUVJJcCihJQIVHvomFoSfW4DSdP5
QtYa37tOaFtHc90zbUFqEWERTuMyaGxkw0oLJYclXCy9cmj6dX41lcfeWRBoc4b1fDBQnaG8IOpA
PxMEBErUJ/nYLdLxEmPrVQAmCeuAczww1HirwHvr+8mNGdEzDyHoF8XbAGJH4fLEOtXV5r5Rq0tE
4k/3ZfNAjigDH6siJu3Igur3qn6VhAra9XG5M1ZIxa1Ji0Cg33Is+6miN38g/ks6wwqrfX1ru5h9
KPaFh3/YkPjem3s2YqyrKwYIH7r+ka4UohatiOxbgkdqhaipHlgyvFoUv90D06mccstwQXY+N0O1
74zoW9V5i+u52aZoxqVc+4AmDEmigsnEDKaU5aBbhr02EP88Sud5oSoi8XiC70famKtSK7nQ3YI+
U31d4YtX6cKZXwB1t5qVsUYriDWCwTBr0FMY5thJSFQB8X0EjFGJ58wQop80GsOSpqzI4xfchxie
V9QvjX9tnWrTJBoMzHVPtECOgG3usaLU2nuU7Sb2W4v+pku/DYOUGQWjU73byrKJMzbd7Q9RTBpc
QyW5gJ1gftX7DZFNnfqMLH67wPRJjfTWxPrWGjOXRLPU9Jw6wuND7gJrbxUd3VAi1tY880FnyEu/
Qxunx3fN+LdWO7hwIb6wXVlOKPO+GueuZtK2MeAXA6Fjzb/KT3HzpM6fomIopAeZQ9+hZ/7CNysU
BF9afxtX+5dsdQEFpaOUBVXt5tVnnWh0+cYdKMAhkQyX8hF1PCQ4rdksZNJPLNU1IzsuU/+VyuJD
KRVXEYqrSwihDXMLAc9XqAQtZyNJJwTytAMIRTjMmnW4zSO1i8mpb+kGkx7lKNLJdUSMHt92foWV
fGAsD2oj5zDRxlPH4TcuE30CsVwRx0L/VZcxpVSVn1hQ51p35kA1jLssYXLoFdVbH84me4reC10h
qnhyyzPiUJ6GeHKbYrmOa3vHuXXCHkTgKvDRXj485Ix244phYLL8PTGv7Zr9uhaf/bxmbhMRwZQD
ipvljpsm1KnUaqU8TrkKOX419DeGu1fTGNNDnsjxZp1oXs1ZfhWO/hOD2sed/TH1cf1mE7lVr9Zr
5RC33UhGu5WThOntgF8zM5dN1EH8XyDjPIRU8ZMhOcC2VQpfXmJqBLfupOYuCzajTRJohP9VyEEn
bTD+jUKXPUMvp5PCj12ufecX5ojTgV0xU4XiA4dkaNUZGKMxDVGis6bnmFsbIJSgM9Hls5baINQo
Ck6DKB/8OdIsWqzhx8aoR9FoO09RijTJwa2mZxWPX6l/kR2X7LMRA5M9Kj3AKOuPa9jcGkqMciOh
8wFJYsmP2eqDwElQXQxYp3lLeH/znjmgsciBihTByTQsEzCFkjyQlXU/RK/E4CSM//QfRz1jo2Fh
/Q57ba7xaaBYesgv1LzZmdESFD2TZHan5aNCR8PD/xAlpA5h+mJzXzqEgFkTi2/ZkwBh1KqK9izb
9dHbMM+hCZFPpp5tzB0waC9h8scmn228dlDi5f5gjxEFKopnnUCQURXya5nSLJavi85l02UZUVtD
4+OnSDaD9T1BCYO5qIu3wuyrgMWWywjCIdWnQtaSXIXa0BvC/p4fJ0I97OH8bnNn0DbTBNHWSOYx
lJIsRzjMsrcWLLnqvPOnjMy7KGe9M2ul6cULXTAxeBwWHbtKpnQiNIuO6KV7iyQZqzXyRmbjM8pH
XHmzQl5Y1u2Vdv7KGEhtRd0xT5vJr0GwJj0r+HZqgorWtCGSW8lB/RqVFhjmpVfQLjTYpWeUL0t8
TlndanHiD9P3ysytzGT2/aidyXtWuP8c5mu4dgnHQI88nx6FFcNCT1f2zjJ5ZsNAY2IrKFI/ohCy
HhhuDJm1LgeWwU2GY5BhLNtxX5n+CvrQjuyxSX8h6WIrBm5mvMfrU8+sy4m/QIH6Nr9WZnxKsMhH
1jxFjT5C9m3dzxObquDH0lj1mtSGseEtI/91TOo6YvY6L5BQz9s+3c/GP1hbYV2Pu8j4ntBkSwa6
HOdFyVDYm+5sWKzvCHCJufgb5uxblRM+MzeZCBl9enNLIvYaKhrNd9r4RD2xASDGg4G5rb9Xxmem
s3sazlywXfNcNm82Q6MJfNZDx7rW+zqCpGfd6mR+sGtczS4QGlPEonZJJxrJyCvbrabyceT+mFqE
J98alnallvm5/E+A0ZuUt5qhrZbLDCGRr0TPxMuysXmfyAlQuBwBR/oDTkFIKCQyFW7Jt9azPU+r
g9r80ULg/yYvntNdIDogTNq8WFwXmpXvOvK3iXt5jJ6rfk8gSbCkuWcI4RV3Jk4LPfCACxPbH9jH
i8msXs6XMBmizaxvBJ2+ZfybAD6QIzBnhpss4QPlWq9BomlkuU20nztHAnZRqp5j4/rEwClxOwIU
d5MfxqIQ747oHTjwO6h1hzz9ITiGIR0oF6wA+b+SfEmjJnry/FggSSw4kB+37WddYjxge1GycpOL
QBt7DyYYey/kCGlLpExM8NExYnJK1JpkvTuMcMf0veGrmQ3+DL9Kjfi5bsNxSn0bke1DiWktVBFv
K0NpQzk3fXaotcY1pxTZNhPE5j3rd22Z453eZxg9GEI1yoGkSTW6NteIve3EZSfU0wzkAQUzed+w
IneEoJAI5w706M36BO6MK7/AT3awomcVsYjFeV/l6OSK5zKb9jktetLcFxHo3ffaIqNXr23y06b7
HpETOqNcnBbnN5qYrcaNW+rgREVgc8NqwiCVVsZs9WEt0Ao3S4XQ+NfpAWs8NG68xB2duUTAoun8
gTEmtJEh52yAa/mVCbW0RTCsfApa+LbaZ9AvFP1FnjcR1xmUgT2AoyQ6pGRkDbNr0IbmKgDfP5Sg
bmXTNm1rHWENiGkUgmbjRsXslRzdyr5m5JZEm9VAofxAi3OUjPJNAg4FXCRVLnAP3N7eLAjTuneQ
vAdRfMdUs480hqh+ncVBNkN72cgpBAYenZUte0YLJJOCbjafM06QLtTmxzhu7zDZjGPFRd8HFq1U
37v8j4vWVY0pjDktNWIJVkKrMSzC2qS0I8WghCr9vJq//QM79M9A8Nn+1Gnu146H/tQsdV+KXrQG
IYnRdvLWmvrVs1Z86YwL+nRurnb9BLwA119PV9K10/cimtivVcXcAcsD42Knil+zq20tuDU9nVBo
REWCNSaT/O6hnpOGmsgKPiJ7Fk3WyX6SkDAvKdHcoxHdHeMiaJIs0J2vUur4jWDWrrbx7Il2+UmM
0n7tJzqpKG7fu5E1ZVrXLARGmVENW/PaZoJslZt5BssxZcbLOPxTqww4cqGWvpgZTdnSrTWr+Ekv
vp1oKligcVRBvMOpZEJty6vpr2yWN7Pg9kQexi94g3LC12ne+6izN8D5Q2AHHwqL1a+yTWqXCF1X
Z51FY9kwcxs58KVEVgIAlHFYyt4oUM1cYqW9LOOLzGuv8w/RAFZYxLukvAzIJxz+HtYVDG5VNtI2
lij5i1S+bVU9VflxdBbkniyY7D8721jydanz5wUTEZzDfaf+RQMzTVGTofUHXacTz610tIsfXcpu
KV8vmmiIP+1rLpC6AtPTxmAE658ipREmwJJxcE39CTC6F2NTSooWvfGpml+dST87zj8J3440/b9Y
fFyOWiGYI+s4HMWx0/k0SbnPZ+Qn6LghyshT5as0skMqfxSdel5L9udDR8+8Ro5nGG2DNLbmmCdc
1u5NzzQVt5Bs5Ydx60Y3xpygMC+LkvXapv0ukSh5SivjfjTLJIxrHKHFnMFp65a3QfL7ohUXY4Sp
Zq/8OHFvbrNccjZUyjG+pWNa5ed04rxDR8Tlp4CYBnx1LwZKL6s1/FqCHqw2zbxzWl6QAdox8x4D
/YLIMNfI1rWQMnLOOAIXDmfeBcVVmTUC0loIJ+hnSE7xqw2X+aSOXfIgigqXWKSjrWEYX1mNAyk7
/8fVmXVFqrRZ+BexVjAFcJvknGo6W3rDUquKeQ4I4Nf3g+frPt1941Jr0BwIIva797MZYFEBrjxy
cb3e2qtji6Y4sl/acjaGkteuRCsvqa+mxVviKzyblTVttU6scLUdQwlqbosF+zn26COVMF+ABK11
Q2zS9VmcAq9feKW2Q208A3FK/PzaxWUdUlGc7TIDUv1UfpjzGHPI/JpdMSG/5lujd5dDn7eMs/Pi
DxLO6sfBlslly0CFX4hng5CP+VqnruY9dM+DS9nt+dPaRbbvIu7vXYd5RtKIwJVdn0vGnpuWp5ND
N8xZOzMPUeIxmqkQJIjGNwE40LRN/DAAbxaSUw3CGPzVVI0SyQk5eU1+GapZTyfsFGMBI5ATdb/z
8gQHRlI8EcQ44pdgH4Hxc2mxJgDTbTadWb9XKjuRDDzHDne+OBnv50naN56Enq+bHZ2eBN6rEh99
Ttsyykbl4ZFeYibT3PvMFLvD1Nbs3KL08vO10woHOSKHOpMzHVw/5IXRc1pfP/355s+HwqU3kq44
xVhy/fTnm6qljgEOyjWgB+HM4UO78P75dMZuAzLPJMIo66wLObCzk6mZafaiEudh/bA2rPzz4ed7
/37586f/73s/f6qU/t//rKmW5OyDabN5C4aSp/88jxFmFrPPMuCq6Bqere4DMyatkLLh2zSTXV+M
VmT/+VSUHt7uQHTq5LdROAADB2dIXvyfPzBZXgVpBb+Yz0ajyca5YpjP/3wYMypR9Ig3mM41XEnS
O/981vzPZ/98mbpQxHHkGdlYXpL8vz/YNmxcy48NzpZOfnGxXCHMuhcmassBa3RUrSh2wyBeuH5w
M2Z99vrh/30vao3iZJQjWnrmcatV3uXnM87xyFD5jCaBnuFwrtnMqrKt/cq3PXTZ8E7g26TMIVHq
Zij8Au9jVK2Y6uyIAHqfDK5z8ac8XXkiqcvslfA8ZQj/5+tkipdL8vbvX/j5Vz9/FXyls4lMWe0W
MRk3aLj/+TAsTXf5M3gMmiKRXX4+6MDmJPTv1zbPAfPRAeHAIb9wmCLxqazOurhuRazG91oMrZAW
ltF/a5TCz8C5xHIg9ZTmXQRkWhs0aI22t/shzzs2uAbGth8WuSBcYjjUMbZQvqI4gLiQRG/jtQl7
sILzQpvaxSOjs9MTjizaCZIbmVmfGHTcfe+Ink4qhdCKgnn5+UDAE5DXaGB9GJr2MqWlz6cwN62h
CtTOCCOvsy/x0n/leaxwR2OWwSvRR7Wxo9XyJY6cliFcPl48BlwIVuzjV0Z01HXGLkFh3GQpGT/R
jJcVJnjXGoI6Lgnmx1tOZaWxFfRTfZIee7QAo2kjZ5LIlFcw9+73dWUfXNiBu0K09OXFhcfoeLhm
kVOfUv0sE994jfF7VyOnCgsI8IHKNdhvU0r/SZBi9IUBNjJf3tlLsDcNYGjg9gCQppzNbM5WyrCu
cU66TwhB+WpiJGeLUy/gRYYL/kyTWCvWWUb6WEEODvtFFRABW3ZjZX9f3y6eMti062SXwmfbpSae
Roorw67t+ivwh58fTe8X4YdIwMJvyCLodHmuZmKD81pR4qrxWRrEWbCm/PxFgv7pzuSweaIDGwt2
reTBLdBaxwBFZyaU5HOegYeZtgz5arWfnAizSxdkYYPW9EBzwLqbL987kQ07mMvtPqFUiPojQ9KN
XYn7iirh0GtpDyL/s9wHnoJOWI5I9Gp5F8GiHyRJSA9PW271MwC7fp8s2d+6iLFVm2Z+Xzfidlwa
+43XwtrVZeOFCYADhFHIKWxph60l1YqHzJ/zeuqxcq5e04gqBjHDisAqHJV03eHVafO6v83sGWxe
DDSw7PJ9v5bYpORjvKai7UDlj2AefBjNHjwiw2OWAJtMWfZ4sBCOGp7sZLLkgxO08sHDecvZ0C73
/36vzVZV2nJxUg3TcB1oq/up6RgX5vfk3mlsXMnHPx9o0QD6zI+0bLGQOfOSq1ysm8haU6M1J9Ye
0NqmN2NxKH+IHKmd700FHy6Fv30pab24IJFTy2T3E8N4FBuPG6FKbopGxjfssOm1GXPpMJhOg/WU
iqRmzfEBEFBzi3OmuW1jdhF108ASKzpUFTbae+iW0Ab/p3XBctzuIFdJre/a+jaKWty83oAhxiW+
EiOWb5thmG7Y8KcnOytu1fpu/EFCUbdKvfbg41VUtmpDOcRfPyjfH6gvsUmCqJPFfLYybkdl9jcG
wfB/++YGaxCMCQekGf9Wcku5FGbq3ScmU9MIs9+xx6IeECh8yAuai5vOJJe7/l9taflb13HuVTsi
Ga19wJahvHs6u8zRECtaU5x+ano8zk5MUj0ulxe39zGl9lRsOGwAZTZ49z+86Jwy+wIjOpMpxj38
DOFTK+0aiXFJ24yo0OBbKKlgJbMhNbEVM+Ztszu6BMRl7B/7rkAnKgP/Lib5ehEA5y75BKqYSG20
m4UY74q6He8mM36Q8JSxZOLKKOckurNzoFwWO8KtbwI5NnDuHH0rCYkoSuCfwWujgNFRAVYTV5XW
S6/1uHN8yrdZm/Gi6xMzkkd7IGgaCHlbB8o6Tlp34D2yAn/R/Dxixb8pXMSPbLB3yVIun43fPGuL
EHiUifZipGX2TOXIfYpkwsuev7BXKncRu4gTvYbj1rRxorQGtXYMUO8rRqhe/OwH6Yq9BwqbgNM5
DC3uuZ9FKnIRzcsGsLmbWI+y7Z2j8gHj0gQTD2QJyRp63awvdANQcjJ5UJecNKdFwdtFJs4htyNI
+E+hxtjz5vKTfEEOZgY2xso55xgSTFq0f95fHikew9LDGeURB6aekltl3NApXvNPUnyAE6y3d71k
4mq72Dar8YnmIeQtxdBftt71p4r25w0V5Mhhos4mQMpxemR7ftJjAAi+9Ptd23jyV4qXfjVONcee
heva0VVyqHxo2pM2i2ueJPFVPsW1adD6pPA8pprGhKbly/V7PnuLo2URfQgi5GJTcvscbdu7U+uH
hHJ5aokX8c8VPY/OrU8d20kNmOjpivu54BZIhvus5L/1R0UQxOhvGoONXTwGCRaCAKnHoXD8akLd
Ona8OTcMwsgDifE1ymg75wBjXQEUsBuoSiSLVh5k4aR3ig51/KVp9s9nvaIFJYGLZSP77+KfKl6X
Pt5tYORv9gyLcPIse+u70jrloALipLPCSQlSgCMh9Wkaf/3UKusUM5uPipbbIEFIz6TrhCW/m9TY
buPGP9gZ3Q4/BZdq9v/2Ca3v0i+iCyiLUdCxCmHwT5CY8dbs7X0UCS+Udlpu06VA+PHA/Asj3bd4
kY+MwO5txpy4CAXp9qjERR3T6TZoIvZTTVjKD/xL6yKu2HL4lYEF8qrkr7BaHD5Nar+Mpc8NBUV3
JgfnqgiSdRNn58LFrEw3DGEtbv1BjyEhwp578JxxP5f6OlnONqj6E+ZdNjqze08k6rEdqGBL6NIw
LXNvCU59jQoelzR+LmA6TAeNVfqcRh+OWwZPrimxInW0GtXtLkjxacK/xNNYJtFZRkOYzGTQKicV
rCrLdem6/ZjbOWJZQ9Xp6D6UdXNcfNCnHd4t7Rwrt6L7JZnrPbCpQ2mvuYDJgG2vbjl/DrdiNZO0
PkEdgz2/1NG14pn27NUsMt7Mkw/SP3NqGBf+1Wk4kws/VWc9zgTorrOdc4drxamcctbh7h4xGLCJ
IocOXEDi8wsbr7gOY8U2I/8GPxNfmoV+whxKMAyMV6AXiHAFOMP4UfoVVfSiz8K8iz+trIA92eIj
kFVET61lHQ1/ve0sX2OcnYRAkRTG0t4Mtn4zY9xnjbncmq3+8D1OW6pXLEYO/nV/wHcrmmaTKac9
tYLRoIPlNp8Iv2Wu+1ilMmDEpGFDet6t4KrZAW2zznMNDZCJEmJDfgNL78mw4m0wLX+sFOkdrQGz
VzLEYQZadW8Ub7OEVIJZoQuF6IEUzvZFED7oWSMf7Frf9Q68rNgx7+Iq6F51MWLdKHnoc/MQ+Avg
QeG51xiOerhUNAYUOMfOBUZT7tYKb1o5bqIUOAA1efseKgA6Y3JKnG7YM+ZY3bSSyhk3eE8ssC1z
3t0EbtLeRSjoGDOsXWVSC8AVgMmye+iywngXfXqwfPVUJNa16bp2W5T92SD0RxLbWrYicPl1dXZl
u9YdSZcbp0HoM929kE9KsBLaXZ5BwFZPHlnGG3Ztr4OdPPxs/342fZGp8rPhW1++3WA/0ZINLMhV
BhATLiH7MKxBA+FFBZV9c4pbAE86gGUcqTW3PT9jgFXSx45tkDGVCjOKWC05DnvGrX24FF9Cta8y
ATwQeRFBkE7tpvEhyvrx3g/sXWpB/hyKaeb1CQjVcAodhYT3Ms+fIongq4jpC4sAuX8ZgCGlUxGO
V7uK1aTTGgBDmt8bX+3ADp6Ije+49rGfv825UyCNykee8AFdn2mVE2ifxk4i9Q4d7i0xwoPTe19e
7bgXMf1efBcL1nxWNrUCBLffTQG4Oq8bF+axSxx9ptlLv6uKkhbRZhjMZuswTzXPt+UQjNXdHwMW
w3am7y/0e0yPycPi4udKcaKSF2nHbYFoBYZnfJq8fFkJ/4c5G+4JClsbKMy/ktn6azoe/Mqssbel
hbhVCoz3GZbwqMKZvzCbG3AX+6y420CZ+Mh5+12ggNiMmJWdvfUcInYqa9tthfL+O5jvq774pu7k
OHjkuSqTF5VW9ywsXbPbdRmDrqLsjBAL+V5YndhSikE3NGJiAo9ITm0VevSRWt5c7J3sPWCoetBD
jyVgaG+D0sSYo2o8CAOH/954bnLNkC4rfg3u8JrUlK/OqLWOaz31CzRq2e9QS0VdqF+is/6YFJ7f
KMLeaz/ZRrAxgCtS+EBFi4Pb2sOFbt7tYIIGcaJdkhfg3Vp371I8trNxpyiveliG6p3ypQY3K4ZC
HTO49tHkyVGyAELfCFMYarPKHi22pV39N/boja+y1tkIE8xAEP+x8/JXOgOi8BPCUaj4x2Rw4l0T
QOWZ/fivo60phCTJjckw/9SUKPBST5+mZ7xUusIMXjGvmdnJSCu5sTsgToF27qAssC2o699O/8uR
esJa3n61AZv3aOYObpgd3ZlsdUyKHOVQ4wrDV9TY7IjHUeDOQAQDXBtKi/YERsT1DDAdizdZ5CXa
T+Z4V5Ugl9oN3YCSE/ogmL9U/S8OPER1Zu6fnv0IYiPaPrhV9tkVLUnfuEDhZ4GPpP4VJ2vocPD+
xPVkH+ICpSkjfSY4RcIDMR/N9DuP5bPy5MEZF+BzDJXanjrXgdinS3H6pnVOjge8X8nROOdZ8mLk
HmNLtdbu1p/ukODMh4u/mXz3ukaLTGq6XGcSmyrqHjLLRarL6FtJexYXH5U1WNERfTUzQaF2vGsI
0uth/b1S5+Q1xG38AvfBlNivzoIwJt1pm8vvLi+9c7COfZeGuSzHfR+YAS1eO6dvXzN2oztoGIe6
ii/RNG27PNrqlJUhtXESApxJ7YbTHQNgt7GLPXsq5swSOdebieFZZPTNnHhjr9st5tGnbPIuMcbB
0V+gIkQK7W0MblCdCfbOYp8b80vTEpLvkoL7jeYHQl2H9zBn2FI4txRR9+2sbk7rU5ljSajR+8ht
TD1etXOn1kOnRcxo+NXKKP01jep55tYJ+EUe/UTQOj54h5plS5aci0jkA69JNw5Nnbn0bmsssRWH
fpHdDz7EH7/mtc4qTm1lE/8uOi6SwWuIboiblhQAeI7iDJAWQ3vkHSPzES6NgE/MHa3HReUgGDTV
k+5wbFBiMJieOJrJ7ziZvktUp42TYm3n9BlWFZZzljk8rGb7SSMHe7mmoBJnPldCHLKqSp8pejpp
DmE8k22YVroI7YgGo4q7Eqie8VWByaP3obO5jBnOihIPB2yxZDfP4E7Ap1xoXbTDvM22U168OFV3
xKj6IcSjVs1TU1VgEuzOCf3BDvGVr08MzsRuns9jzfpDTdRRtMm4HyLqVjQFNHQEvft5IDYuN6lN
31eXotOgwdPPucrljiJ7bvrz9CBSEgtWNOJuBrTGfhSCclYc2VWhA3P/7npBGfrEk9R6zkFMaicE
nCUjIN3n5U9VSjsaxqWDGMack2tQnKjEJAooH5sG94if9X/SaN4Ma5qQyBgexQatMCNu6tqmxCb3
oLkEoqojm5G330U2y33nDNAhoiemLGTDJkozSdsNA5OUVre3SE4PMGMTuq95/kYPxo05cRBNguws
AuKspnxOfPcmVzRLcNT424Iw3UpzhJlSfYP4xTjieG04ESDeCNt5syxlbyoqiyE6WL8HVdxjnVMI
i7Dt5iS+y22EvXrJrnYjyjCJ3b0Ryzd+SRpjhuxXMSclyCQ8N7Oz3AL2Qy/zTVRDLoDD0phbryPA
Sur34gXMQWFz6S7F/UmjLfADueUUHTbrDg+IT4uDBfZUatLwPoCNmCVkL9th71B7+HDqWqCNYElo
jAJnDIB/7FPkDgzxNgagwBkd8EbuWu/ETf1UNJTHGTmzK7gHoMtvGt5Ovi31MZ+Gm4BFysIQ51Te
LzMaLizNlyEO/s6SgRxIRFxu0KNAMD+htAE6TGzu3PnHsgzdIS7VXdF5b7lXg26pDln9FRvNLdfq
R/uD6EGbrEjZEGgqeZs14uLH1m2RDTdzrO+pM2x3Cfs9Jpsu20XCPDxyssceQxQXBxVpmQHkTwsN
rM/BiXoaNFDD3RWAwgcxOOSR0ayuhi2/dd98jrMPv7aZ99QYWGjLV3os9LksT7XrE4Lp3mbGq7yA
8jPzeMmtxem30yDCmSozMzS4Y7AnKOw7DU1m0eYhR5rgENjHIY8cQUROJJ2c8Xnpmxc8PuUWnO5a
v9qKTbD46txzV2dj9oH3DGhHDDd8QTa6+GoCiU4hKi71oMyC+5IOnVqTYtNQYbe55T1iGMZIgtNi
Y6TzW0DU2WWhL9RVW/arjHn8JlvjyGAwtwwAB3OucM4pMy5mA7sVFgzGaY9zb5OaMAzQLI347d24
S8cKvJY/0ezLBQRHZ7sUTnthk/TWTQzj4cHsaq95qTgrNllCqWrRBhsNeMUrUoRcm9BZ3l8Ww/pa
CIwpJ+6ZPOckahI2/wudk7t43fU+lkbHWuAVTEwsOoVxmJphNoFoln5W7ACx0HZBb4gwgCHODuww
sGHHRQePZkKiQNJrEOreTfhhKLq16mGYUWfZ0sa17VCtc7TT0JL8434Mjq0dAWwxONINmQUKxH8r
zQftRewRQZBsRJDj3e3e/JXiY43Ra98PH0OLxUAq1Nei3ue0qpiF/dQDWH4Yipy8k8m/nlWJOd6Z
DhOtUSFFioW07ro0v0TRhMtYzcmWOcy1ofYznLTATNIV36a2WU39eKf94o17Bm/kODAxZk68GTt5
QaJsd04gr1Y73Nr9q5vbJmS9cRtkGl+8X1IAk34Q9WLbb9aPEYLDLsroUVzdvjCTO+jS8ZOqwSQF
hY3VM0IVn3tx0wNQjDDBHILYwptWmh+UQj5WtmedypHFfGjMExchywrtDFEif8P1jbgLxEATfRZr
1ceHOAVZ2aBYFT7h5Uh2JMwig2fYHUk4uF3DRo17tb8Uj8ztiAEFRKOMon4e6ogTgY0euTTQruz4
u0QWZE8J6YT5x3M7WdfaRq4WBJXppDL3Czo6Kl9z8C00YpGpmUQTKHxW2H1gBBRs4UAUAyF+w2E+
TRUnjPaqvO0DJp+yL5trNrG3ogW+3Php4x4zFKoi5s6edAPhAqBRVH8am9lO9nZeiWNElR4DKuao
zvCZ1TmwqoeWdFzI3oWQtU2CMbayS5lOtEXZ+VbHn5Wg8MqkRau2kF/rBYxdrUE7BJG1LTwGkhWw
YmLLjD+mEkZFtOy7Mn4tcCvk63Q9qoaHkpt0XGybEg8cvDEG7JcyCvJdP+JBNZMCKDmnNgyp2JSI
dQNq9KgwTkwCKJEHh1HI6l7lxm9RNga5EW8KY795oPHqRmnzY0BGC+sonTdZYN7/fAUpsN5WBTzS
mJnC1mOUsulTXQA+l2FkC6oPPIxb/UzYMaZjPaIiCbao3lsSMk9TMBK3RfZX9RoELVy7Hkc9tQ1/
QU9idbP8ZSU/HvHbjC+D1ZzZ3FVHGWD4yVzibVaDpymhzXYvJM5ZUd1D6HYZj+NXm7NsvxDHDC0P
KuBo+qd4vV2lglduiMlIVY7e16O6M9PxjCfyNBqgu9N5+ttyMmVfYIee5XHP7MkORBHu7MabLnNO
ZMxVOtja0GkxRWIJSrkxrW8P2C0NWJuVs1Oz3QMh/ZEOatob0AE6ZzJDlY9/06V6GyOn3NnGTnFC
4DLV1NETh2ss9vWAsc2dU2D2yDDzBNEto6LqzvLT1aNNAoJlcVR/hIhfS4hPN/1SfRQNHTgsSA/+
JPOL7KqbyG+x2q2tlnlX3jIle2tFrUM3SSAIGVT5IKWyf8Gh09nLwZE8G1lpvLHVnG8qn65wd+EU
6ifw3TMuudqeL4WW2T2byqlAHZ6nyGQ3Vk2HZiyPbKMvhoL4YCxChIuk6YD/zMbcRzrUPSrKP2rk
oB5GDNc+SKYlnQ5Zyn/s0mqa2R6524oyvhSbZVM6eWgHvM0SVcbUIJ14i5TnUXhIM4m7lQOcDnfm
sUgACd0AdDAijVV62sHLN2ONb21aSRbx3XBdJsJIWHZ5HKLqniL6jDlx1xyRMPglzULrekEyZSEi
HmN04i6fsqoSHSh1R2taPu0XI4YvnsIZWqa/MxPPDa0Q/l4yf7gI07gvMje+xWcLJCd700Fq70HP
09PrkB9vY2hB5DvaHiA6LczEtaEFMlzDOTamh4G4R08yZptSv7cJkmS6aUze/PzZY6JxHsHiyGHd
8qtrbJM0nCx0xHBeWxcM3Dp5U/LvM8KGbXzPkTA9OrJ9lrVpMxNLDs7E0jzM3l1RxvdlgaHFYdwH
xmPt0wazNcRZgUJSn7r2o8k+RKtcOJ7TNlgCH3uB9TXX7pcT8Tj6CqKLTlZiogvM3zE/Jjd/7CuX
fGc1vHSSRPlSQYltgFjgH2LlRhHJC+xzQfDp+xEuQ+tO5vk3/vtXI5I0OWYfM2eLcLL8q45qiCIT
ydC5qrjkBO6FvtVnOO5koUcMWdXwXAxNmNWKQSFm9f3cL8PL5PTgnOv5RGbmFss+hv6hVjua7WWo
Kuy9KM+b3Iy4k4Ab3FsR7BLe92EWy9DFNK89NPY0Jlbf1xnIQQ5XI6GFXbHEONaH8VAwGgztPqPA
z+1Wc9L6N3wylnn8aI6CWytOUG+VbKkqYlw1bQgOsqrn2CYtBe1JmX+bLsXnWkQfZZrcLC0ZAwCc
38QVMJbCbxXDOzOILTYFaMdioC84l19zMT1h6CEbSTt0j6XVmp8K5vhbz3gIjHNvI5EWEWJvVVR4
rulGDWVqgr4rYOX143gqo8i9xOzTqyh1znR7rs4sRWoAK/ZScl42uyqkIhgOQA8bkslMkFbvpUA0
HWdlsASN50X7bPYNV++sQ6qbJIza3D+2GPJFVmWHQGQf6MUNJAg4tsodf3sNWA1JqE/ovjxAAY82
IwSNqYTDVlaY7VsiRdjJeUgo+fjf27T+6xVRAMM7Wg6ezl9bTMi67LhRV4CT8OPs0jHBWg1USPsB
Qq+6z2sig4vLZFDWiCwG0rVsSDZavPBGYB616cNwwxLHC2YJXpJc5sRYcw4YuA8/U+IinEHvi8RD
c+qcq6ist7HDzNm2Fk+FF3QbrNYxCvJacWpK8lJVjcWV0MGMs5J9l1mzg8zDFF16IyOXrV5DkHB0
0Yeo9wmTBNeYFWOSMfw1Fp+Yv4uifmlhiVWWkV0GC7QASR9ehbLHITJdJG7GjeNM7wXld3vPyX9J
p+1OTh9/Clr8hMFJeKACV8DC6VQzHi1X3EWzd6y77tm0kKQZHQJQiG8HjruEjKrfTRdPALH8d7sM
PuvcBW3bXIWfPQ8JLujcaCsQSkXIHvLQ26C3NLQOxkpM5V1uq1z/XBo0dZqEKxl46v0oO9JDfk4q
pskwMKAGCewwTU5JVQew1/dAIoJCPjmK/PKoDXZ9HLEDpsQE1UbWu86GmzBdF1m7K//7wchJYuU4
hU3Hee0U9aqLSydVUnwZ0Z8il7iNPJMAASolkEDSv53wQDjSz9gmeLLisb6o2f6byvFbjRgOk2Ya
Qq9u9kwUcUUHhx7ipjScDyaAn7EYKaNEFMWjxp0CW2xMPKaK2Ir27ZeRDmfDroMTfp6rjLvmMtPh
sans8cEYifEpA5k2/oMJ5JJNUOaCOP0iwvS6WKlBDsnAzu694ybjpDm3p5KVA23VwZrLlKVbaynH
qYCMNb4G76N2/khpcV8afXZXCCLFJD8jtvDhiL8nX0Dxkq6w8S9GByp1krCpGA1pbNPEvqa903Ph
NlQ/Iks7VPVOP+vWS1muBPZTwUUQjQTNFzumzZtlVgPywXxA5E7MLGAkHv5CzYBbOEzMGEv7KYsY
JJVI+56PsG66PlnS7mMqyMtrV5hbEzKL5CH0JuV4TMIBkjlgzty/VTDbWxWZodsPl4Lj42GZo+fB
982LGo4TvMNzbzV7UFDJyVXTd9zJjKFa4CG8VGHgJeMTrnpcYjq/KViZaZXvDq02r/kQEMFrcGd2
eHNDmeuzAbpMqaehUz3LSbx1HDdgTBJCAd9kGIhwstyjJZ0ohQCkR1fndhD9mg+FWZcW+iXoyA4q
Q78WqD/w2IKrI8VD7sDd6SL/i1UZLdheMMbM3Lx6Y8CwFE/GNmq2qudts0RQBhpkJLaOBOiuAFLn
Txuu/jYbWlaCHq59ZQxRyNxeHdl2oAtYDkVGQfVVNfwHSfHaMi9loIlFK027cDAUyJyoPUJPzEGX
5+d0JOSZo4XZaYtxYmz/KERiqrv+aAOuWsUqykNgbt1zP+lnHDdWx3t8WqBNEDGRC4cy2o13lEru
7Y6opGaKvop7ZguMb0Kxqqd57xdgMvuRLQVs9R1TupvGZ4Ud5K3BY9zYXUBkLp4OblnXO11O7tZi
p5WOGOerVIHf0+KjlBOwfhAYDqaxCmVHo6cAgGv9bTb5h24Bp1NzwNhVmfGqZxathQpzk/gN5Ac0
Nx+rRa1AfOmlfFuWQ5bXf5T2zlbMTytc+zCDsuIHIb9S9QpshFGWsTApU9GpMoKLmRL+KjBnB7GQ
JxHPDxUtWtzFOD94gEtrUb2x9xC7ySeBhKOjxGqvxiVhNu8zUnSZvvcvKm2fOuxEwCsAOakZhWyw
nzhfHQbbBALflis/4qcjBlHFdncGpx9kDZJQE6YrGCs30bI8s9L0m3ymOyBjRe9TSYMuFaQEuUgi
WLKgsZlVwO3c08gmPHQiH34tHJyNY9UPhb54M1htmV5FRphjXH7Vyftk0Oo94pKzBKfkiprbsHfs
2xTVlA0WCP+KOItL9YJhM4KZ6JsGYJHsA2Y9XDe5v1vfHA1ZGSZZJU6KabpN6nfBHTJ0mDhx329/
Wag7jSQnWGfza1oMKpwGVhZNq7hG9UtA6WfTb36LmyL1rmsIWNNOCIT7pVUxbKdul6fBeFwqgyQo
mnbhAGxeYv3udcG8wfI2Vx65LMTaJvJqsLbivguuYxIADUr718SHKxo8VYn+osePPf+vJWO30iiA
vF4j76wi+cWmswlri76gwfnFCmriidT3izLuDdChmF2Qnds7LsKLN7lHLOwDRkBJyCZgMq+r7Hdj
knbGZxGvMoLRTvvE5Ki92FiOzAAdybKgp3qA/ExhfzIyo9U1ZSKaVkd7ZbPmXxOa66GvKC2sNAm4
MUExrYJVYtLHdGht4FoHDk1QsizpH1rXBeerQBQvVrVs5TppVMarWTQB6RmUoLivk5PRvBTFBJoc
aq/FlolNFJQRm6EMUxwqmGA8ZwsrifAcNEBTXUzmi/NIdsrWcRHO7XQTxMVjXLp/y+VCM+5LwJs8
RZkMuyTwgQFBVpcahTZB3mGHTbavlf2xKIOb3lTDhWjpelAHuIiKf/F9500sXOJ51Y67TH4bDii/
wG3vtGmS0IiH54QyqiP1pK8Y4Ik2RawxC2rrpiujrZBoJh5yJAMAzQzKY0qjYVPDR/t0cuZL+A++
/Jhtk+tPzwXS0TbRYwa7AEXeNVH12Wbl28GDa8uL3bX3DCUwEvjO71LSCT4F/h6Nh4xFR+K5B7pA
jdt2ad1PGZNNJIJrEWDlsMQQas4RJSiO3KQVcKSpzUH++wVr78L3DZbsjT4axvwnsbu3LHEPHGwe
J5pDGisiG+vcc2WPeKtQSBMfeFviIoMTH/SjYctAZ8S4ypVnWkcK2VXoIZZUQM3jtJRUI0fGgboS
H/apTU/ZeG/nVntvDOQcnaQ7lcw4ZdkPhyIe78xWpbu25iCsdXTy3eZ7YkRgzIysssTDFDwQeizG
a00wi8P7BD6gMrbsX3ikZm6ehIPeA5nmxO5xawUozl5vfeOmkzxJrAdUGOz6hWk6MEVjW1fZdzIZ
D1VdPGXO+LZE2AbQhL/rwKp3io1Zo9wjvovvrAvyE1b2XUHWzrI7tSVM1B8DKXfWBMSrST5pBfLg
zVQ3LhhVMnSRjxWS5LpJzBFq/rwpFemVvgU0HWDlZ5B1G4vFOA+O8YIp5yuBVrmL9fhrTidmAMmL
AHwbDiXpDPNpmREKXEweS16CgFZIAhq5bZk8JL6iAPaHfTZv8rcoZ4ve/Rd7Z7IcOZJd0S9CGyZ3
ANuYR0YEZ3IDYyZJzPPkwNfrgCWpq7plJdNem7AiWZkZDADuz9+791zEtaQvGW9mPdIRyt/Z3x3n
M1f1k1VTqms+kSVxcy217tAmHEAKlb/HLrzFzHhzFRHGfsWAP6lDa12J6L63Xgo93U1VlJwQ5S87
f21ggV4mGLraBnS+Nnz0lvGW1+3FTuznxqCQ7CPrgNQaUmixUlhQObd/YJl+MGrUPk1vghEV8doq
0MySrrhyZDcnwet3jAn6lUnPZR3xweqdXSCsyC81W66m8uexFeXBGfgPekMHQw6XqEL/3QVw8Sfh
X0kuo1EGUAkrH4RMQyUPne4yS6W1qdon36N1Kh20x16avFYF2RVxWVGIbTx8fyH+73LT1bBxsLfg
LBtnpgRk4D6NTjJCwY4HiAWyVlAh4JBsxMXNeybtsynDrExgk3bx6tk0PsbxJRCgOM0iPAKEyfn3
7GptdlfpkHDUMUQQ2KxXsQ8oxjUMTvJjgC23m3dQml8k1SGlNdfeKJ9JTYGbG9E0yl6RPFabXudf
oiuCeh3lKM+PLfmxbNR3PiZ3XuZVCzMb73okYKuojmniGr8QNGZH08PoUtN25/aE1WGJTZhge/dz
edGj9Nl5oCfo7cCaQkCOES8SHeUWw6VU7XVKZblxKckt9jvKS/KLNU3srYyxbhVfhnoubsbgsbcS
8nR7607AaZImJmy3Y4/XQ3RyIqr3RhV/GwVBsc1zmpTvTtiGULa6a+HzlrJhZXvOW2mx3FRINVdp
2M6N45ILbHk73zS+/YERkFnVK2OI6W1lUJACtOII6zayEw8A6J/LDg4TmOhVLjlc5ZW27qPuXSYZ
DZVBndo2zTcEHJurqUWQ7KyNGASG6wp35RnWa2loq45SbYXI8CnW6dKaxD+tNIJSF10/QoAbUG8h
/8R24+S4q7PPmCn9KnIdc2OjYEpmKZ6RjZ9EoVB4tOqxiyY+O5oICyScx9QU0wx0xbE8o8EckGKj
XhoLaPPSeIpcdHC0tvWV5dB9NkcGlmAT5uwgbd/CQUeGsMZY9ysgSirynTdhQ1PsXXoJvfus06rf
lpLRYwE964DvOS9kuUTRQOZ20TyXhUfIMKY0LeiilTPTHdIRJU4woU4eCekVWvUkKqglWDk7GwZK
F/uHLGTf1mONXUkKZ+FSjPgWqlU/YvLbNt0utsxfwTDS2bLgDpKNnAHiIH0SzVmlblE07Ia4pQE2
U7xGUm1xiJfvVelwQfKKUIxEfAWDfJ9csnIKGTHe4/gcGhlbhEhO54KB/DJt2QQKS/wevbcY7IWJ
mWYFVms2kJmP4HrjpUIhtLLQ8K+UpqOOcWbDlgk5LiPxqGUiqMCjrQh0wPQXYsdyw/Clsx25Yrvc
s+uNKyvQ9lPt3WsWPV4MGIist3AmtEUQJ6dyzjVjtoGVPnWf6OmjcWwnbk1Dows+VASUUCsQLAgI
EaApAzvKycr5UiDhyeshq8fAWsdInDnVk0pzSpgY7n8DtJNOYCturfUpiu5bcCE2fSbdlZH8Ll0a
+qQWLVOUFJGP1pGDIfngPcwuArfsXqYsSjn2MzK92UN86lo0la6hOCzZ0sXlxkChyYl+ClBLoMO2
Ni06sKUW5NpmtBheWqa+1YvGgDLhXKe+MrdGAF2hmKxl26mlbWVXEbw6Q3MGjXKUAPXi6knzv2ks
Xi0ze+AAG8GcoLcsU7GORfzUCWZ8dRl94Sl5NYlNgpfYEbdgGAKkCgAEYqg3hPeS0BWV5k7XrCei
yQqZHZ0CH0sZlqyvZklmA7dz0s680+o971i1R/RZvUQ95xjArVCkT8FHFSChbEaZM3ALn3KyRbt5
QXGzo1Z3n4E5wr/mQy9ieDRodxbi0y21D6O0nE0fxd8iNsttb+oIx+wEPMbEmZut45zVnbyjybkX
+AIPCEcxIfs69b9N87mSGFppkZwZnLFIe0jGUx94dvhmC+1VcYLYyL54Ru750Hh6i0Ps3jOaejOZ
3bep8IJWCakcdo4UpeRmS2cwB3oQ5D9y7zpOu2eAMnGd+MfVvUL5kxnkCcBrZHAVWGpPD+YTadM6
D36xfIERnzE4s3vyY5qz/gZn3pjvZ7dLGI8vk5Ei5Hlr7YGhKKQsvdxHkJPsTG7DAFFX6R0RRiBe
DMoDdT5vpzh0mC3xtYAhBUpsL8kQmLrk6rGQdOgYM5jS1rzAY/uc/F3dJbvey94qqoJIBcdxSt6M
iSVJU5vCfatNjuWDDwXDCn8lGvvQ7yqXxzK6VW+iDK6G8RJY7zxxh4FdMIUBBJ+RyaB3QFJzR2G0
isv6lwQm0ZDsOLxgmCXAr+ufvF6dGdOvSncWVPAW4SZ3Q/5aVXwKHccB0dRHUA6JnS4zVAdsMlSn
+la1qIeNtZV7G+/CbGQtBEiJ1LhReLzXvb12/atPK9ML7JuAVJJbFAyzKkEqRhCdf/RTcMZR9oCD
Wzndd2AxBu09a1wMJPgMnrGXcbzrzPBFlGAcKFQ7PhlOpG8FqmvK+IXVmdvQUY9BkxzyBB1nde3M
/tM0ngzijlhNFnmUrOOExxPqqC3vRz3gjDIuQs296/K7ceQI9P9pq+MfaatklP5d2mpNUPRH+tfA
Vf7I18ccq6rJfxguZ1SKeeYbrm7L/05c1SzjH4w4LeA/wjJtRycmOv8jcdU255hWOf9EmnNu+j8T
Vy39HzpqeJOfCNv0JGGs/4fEVeOvUdRCWgZvT3dN0/MsYo/1Obv8T6nHA+q6ydZhAQQeqO2u/GQg
vBiKyb40ZivXqe09sttpa7rk1IZFefOLTuwZzmwxxzzmSKIoo3E7unjSS0kl86fP8j8TYv8cGm//
NTSe92fTWdR1Twrd4V0ac17sn99fGUR5iIhsqTF+3QRdXG8aXfmLilYoI6gcoe2Gw/mur5EqMCuO
b3Vg8ERq8MHK1jw4EzPKLJqHBGqJJKZbyorNBATkY+Ji49bdrLqIfD8FKjxOTXap3Hy8k179URUW
M+IYOm0GHn7dB3gn9QJYhZ5X3SGoog99NNRdbqXBc5XGmKVmsV6YAGixjI9Aoiz14FRfe9KV70DO
rnt/uLeiIfvfPqK/RubOHxEcScvgFjMcYRtzcO+fP6JKjoUjzALpORd7M2KXP/68pLLFczKA5hED
zUrZzBI1209fdE74wPCGaivptUGZjNxjEsdb9nh1DEdKWMLmg6NiKuZFkXYrlfbaiHQ8Jp3p3xyt
u0xE9j0WEnMBXultowJAD2VJvFSec8Jx42JRe+F4MqKWQKZw62S1+zLwLlj9LeJi08F5mdAbo3dC
1my51FCWpWM+s8r7cZ6z/P1N5MyfwD+jvX8+IdPTPUvaRHyblpgfgj/dRNU4NlkQWpRXrIAKV0OS
0vD4I3I7RXDUt1RsnYiP6EY5MjC7pl+tQ7DVOrjJdjfEZM+357YXdyUN5Y3RwQH3ExWcU2g/yOeS
s2yb9Bxm5nsaK9Qz87faCF0xe0wIkE3pN7PzklVqa+UG7Ix+U/MLlS6aaVosu8lDwSvsPrl5VBwm
c9TvMW2uIu/LWz3p5H3jhP9xy/+8CKP8zy+lX67JsrSPfpTYd/UkrDtgH9FuaOtdEpYF3EC3oAXd
wtMNLG/TwiWM3SJ5F1ADNnaWgPKxhEHEYKlOYxTuexcARj9/9fOtKAyYnXdRfAgdSEBDAi15dsK3
ZZUfGT8LPwZZnwT2Xen49ckvGMj//eUz58znv1w+CCiWydHWMLGNOvJfbnAt8eBtmEotKxdnpYnC
7S4MnSsfy7jwsCttA72Ab8UM7mmwWmLI3ArYT8M0NNSbtS9UsOHMLR7SAUpm27r31QRaxY7GO+Jd
4lNplcldk9C7dO/Svq+eyzmBLilkQQYFDSsrwFhczRbw0h7i7d//cq79b7+cZXpsDBaTlflX/JcF
DtNuIumgDZwuh1+2R06VykN19m1yDWGJnEMOLr2hIAoOsCLHnP6IEd006f8OIxcEpeaHt59vTb0D
gVJ2FlNNvvfzksk5do0ovJU/6ttUsyKCqoiX6ePEXrl+Ej9rTSGRZ0XrxO5sZmtC3f+8OP24LzXs
7Uwqxvuu6OWhMjnw/fwwrNPx3nJCuvfsAFuCWiRRldcMPNJV1j5hK95AYPz85c+LUxNmVThuAPZ8
JFcb6OrSl5b8IHT8moxu+IT1pN/mFonK6PLWmudGb+5IFegP1U03uuJqWCUYkgrAkdTIiag9shJN
yHBZUOKmyountEjjdRNY5h7PEPOqNJ1BKFN2nCwOhjW71UZ3unsJBeGC/DR4DjBddTQ2bl1cBc8I
6NY09sX9YJeff3+Jxf9wiVmkpcnty/V15PzzPy0/nN1lpPtMkXpXMH+rnVuAEOexGIl1nJrXIHfE
WzAhUg1j1MKFQ1Tc/MJcDkUP0mTsvgdlMzvt83jaaGQS0hgOb8Lt3dPPi5lk7slK7WKXcfxENBlU
qz4133HNtVsvduxT1tf5YXTaY1QTrETLrNrLxjJew+lSdp556iRWDdLYsRDZBH0ETvccpDT4Mb78
ygphfybFvq2tXVsW+Rk5DoOtqlyHcUO8sbbXED0AKfHoEI/65B/o5/7Xi1PJ1d9/nBzr/u2RcUxa
BbSq9TmPfo6j//PnqTRgYnWBAGtQ61Da3QFPKq1MuDU9LBhfpozk+3YfkvYb50Lcp/OLazzCjNdv
ce8Ed51b7Tr+5uM/X6qhXZXKR3vbknomKWqeiLHeFrE0XkRFD83NyC7JobZEOkGiIzLPLYvnoadN
hoRrHQj4kK5XTPcIhJyVZvnwi9XknA27PP2wMEh4IOOFbv0yRZDuGTwimocjBKEnXgbrE0yJ3FFC
EWox28mb+UWY/bDsGsReFfPjqnXnlL0x2LtTfUMLWx27jhRJ3fB1kO6gmkqtRPOhsmczVEcNW84V
smILL7Q7RBXn558Xst/AGWnhu1Bzw8dvtHOXWNq5mSwarhgf29SH029HN1DB2OVa/Szo6LrNaOw8
rTKvzvyCzgnFeGsx7C6mdqP6XFyyEKp17JXdDc+5vvJKjfjlGkqbz1iEfkCd4hhJL2Ie95RiJk/0
9nCcHFxhTZoX70OkXrtS1fcqKPNz6OnVcvLt/B3l0yOKu+HUhGN8+3kpJmheUWUesnri+O874jiM
FibsWPvt6kX+++/vOuvfHmLHcByP/ce0XNNhPvjXm84hITofcZ8tw3qlRF/eI/gpd3UJey7mgp9F
Z2K/8GJFMAX0wjDreorKZN8zjzlaKm0wCefftcjwDoXY5HdJ5Lz4ucfWXoefjPy0bajZt3y8FUng
EYRKKHlDO/HeHoeB8zhKoWj0Tj8v8L+GjR+ZUPlC2T+ViClrIBwvf/8rc/f/6+nAofCm8mL1EsL0
KDT/+ktXXjt0rj0myOTY68fi8eclhaAI9N68hyPFHEK5b00q6Cy0oVzW0s32RkS9KXrSHwQi2JPm
e8gcexU9u7hfMfPSbfv5qfRlv09tRyybwQqflQ/FDhWBINRkM5Jg/uTGITqVZt0h+L3v9bSlt6aT
J9QWRMbOX2JNJXMtDD02SV18K9uygeay342te62J1kZg13Agz0cUJK1a5ogsjV4NZEfiq+rrxyoO
AnrE1WeMU5+SsHovkrt9E0afboIyRktGGmTeuy+wdVXTAmPi22h5rw0V7bL7ajX3O8e1PZXozJVG
pFOYjO/KYkOjxblMMZSQjzPM3qzxoxoi7DFWsXUkBHtlYYybpL31isBcMicmpx73DhuAe3EBs07v
XgtEfMwj5lqIWTOiTur+La7FLnGSDxdLq1ehpjSYBODdRgLNWIs13CIkox/cu9rFsCN8jZZOdYuG
CVNbHkZnLaOhETPMCjVIv2WRPBiCoUXvUUUJ/zmO4tdae5SyeuhHx97HNkCuOof6PQcn9XJ40XLO
DlqXLuOqxdamtEvsopnvdNjxdqaeYntu+8zpSMPW7KcHOO+LWHsKPVi5Ye4RAVjeEqct1ypAQW4g
2qMaoIfKzKxAX7SoECtusrpCHWv429rMX9CcWujNIqKLUxOPgqhGhuJTutO9JgERZblLizGCVUfb
yrA2Blo1uDeIXLRK7IiWZMKC23RjlcFvHUae5rifldT30dgRwR6RJWK0mb8P7n3PbjZ2qjEX7JHb
paLT10Zx4czD6pStXCembwshPvN05uaYT90uF/sUxL1C5rQ16plQJ1wBGlPXdiYhPT1KVNFrJxuP
xCEX+Kq7AlAyNFnO00sjJWQFgssCSzGq51IFJ61MjvxmzprkBjrkJrLuCp4ykjVtm476hU7/d6hh
tenNINqEYVITd5rf153+CBYIGlG9cN1yJ00kLOD0K9WD0CjFIfToXMZKXt1ypI3bWPPoGldCzLxP
jKZxZybT81T3+bqBhYd2jO+zITobyaq3EyajKIXXw+awu+uVUGuk9lqUP3ut+5EVHplQO3AdZ2kx
+Whbvd0qIJSPxMZ9p7V/HIQdXhRtg7GmwBhsLidqxDODLYi1ZqhdjemhEvkvetnbOETbPbGENCjR
/MCzd+MUb/BZoOowzqXyaHShA21ogLUhjtEJHwozx2dN1z80e2AvCl5SVP5jqO962S+Sxyg0kIK1
eF8wqF7oNl+U4eKPfmGMxmNYem9TLcniHbVZyrgq543Keo9JMwgxT2sNCb/DWC4DQJu9+kJWV7xl
vPFBoZzUit65ZYcAwdIlGzGzDLgMFmbFwzyK4t5MvA+ZTFhJB0ij9DFQNQYoxgLNDVapizHHiTTj
3OvM3gpVLJDfj08iinfgrhlBemyEoFdRTA26edBrgnINK/ksk9AmqbGGuZNVSH186ayHsbp5BQGM
EshmZMe/Ghx39HzJ90W2jSeO8Nax55QXpNOCYcA7sVeEm5Tp81TKa3bwD4PLE1gPapdVPGkYGcy1
Qcdi0UOPI0kK8mzyRSgqAzRGiFObr/0807eC1qLr15tWoLrA5jjuyBYg5hRK52DSfyXd6JYljDkC
e4I7nvnvjGTB5fmMjQdyaCj+nik9tLM3GNpZOQRY9Y4LeZQwcXhCjU4gKXr7V9+p3RMtmDsu+Hec
8r4a2EmLytTIfSMoo9W626BQwEhRYbyst8B2+7MjR9Z0s+QieN0OxDjsYKJVK1EfZLqFz1gtuoS/
JnP8VwRP7T4eqw1OLYZNoV6ucr3Q4Qa2T42PXS4xS/h+BPrpVvnVRWfPuI9G+c3kJ9hEEcDnoIYm
YFQoKw0/O9flNG1sf3xpyzljxxyQuflDQlTBAJi15sk1NAIR+6gl8xOSvmFlX64bpa8ZaAvojgx8
oim75tZVNPkTxq/72pTVNsDs0HS3qN1Ug/WYFyZjzDJ6cFr7NKAkK+N42vfm1GwFcMW2qaNNptSw
0qQKLr6j5jxK+8uHbj4DF4mQdh86dxh3xGa7GGxTqGAITVL0NtvOVEcEFc7Ci9HgpiMCwRwAG9Hi
ZormDynXveZS7hWMsxXmRb0y3EtlPxo2MUtxr2WryUtv8UjYBrnctpYkZ7wMjMUTI187+Q7cgrOm
AaRvTY1Jc/SJHaXahykL4jBF2d6uqlPREcGdqUJfe6i/NzwKJfRXr+A/0j51tqXSfxEdV19aP1jH
3OWPbLbPVQ+L3+sd61xH2lmgrl+Uun/rTWe4A5SWrbs4+SpDfHYeUoohrZulYzO/iyMOYPqonlyO
XJvMKn5bXYAZO86frIEAuFnSSeS0ZBQqrIqRi+usStFM587U1lxq3P0aArKOWdtQAXio4MRYAg+N
sHH0hh5cdKdAS0JZTEx9+ToM0C/yxvulV92ujgG++UnO/lA0v5nSnXo6HZAuyWDI0OYSRkIDq4yQ
nbmhvylzLsqET2o19AmAdMxpuwIPnkkofTaeO07PSzO1h51sA1RA9oBUVBnwRvz7SeWPiT4yp8OT
K2t0jQOKHJJEL4WCmjdG8a94ktc61pydR9wIIVmgj0VuH72mmpC0fqRzUlIQE8ZWKPPYJu70x4sx
dmxNbH5l5qQnSeDFNWSi78VddkKhThcyPwZJnx3z1CaOrdXFPBL5dlAkLDyLfHgIxg6ZSKhvHR0f
CFKgXJOERdPAW5W4DGsbpbnstv4H3j9Mpz1Nm7yHqd9Z/Wucjq9OatUbFzjPLvIVGN7h3bfjuWuR
7ftiPuI2GtIQTeTLOk7IHCfyOcKtlmJiaTxQCggRXpty1tuQK+6kEvUF+u+enAtmKpZop13PJHHh
2ZgT+67UD3UxETBX3SRyoHVPACLnezY+yV7vRESMtNo64y3D20Y4BknyF90+icqWNbMeHdwiCeGx
WU7sZ5KQUIhBCz+BD+foFWeds7MbI12Zjr6tpD3gpUS6AaUMhFM5XMsYtmdfH8oG8UsndMjiSByD
sbljPEgnekJbXmYQdwhHq4P3EFVXDG8ndkjnMqmHBv6HcaCOGYVz9HTwLg7Okqb7jAK50xqb7nDx
OEzJIzNUsqU968ljQo15L8AS7a4HqX2b7QQcA6yFY5rwTg0H53LZI2Cs5g78KZ9azMvkiJFdfEA+
Mu0M1f72lXsKqbuWuB1fle7W+5HIgo7mQcCJJm2QLofjtBdp/zSRaeeB0oghu5W21W7SqsOm3yNj
63lLjEjW04TEqdTWmh/Tv8JRtTXwUMU2Ko4qQicE4NDeJCVHfcfkkWynfC2/XYzDrFA4A5CdA/NC
7A3RC1T80AlnP8I8hGtcbHCNwLAq4YJSPpUxAGM64FC6YBCEj6aqMVnnvbaeFHK02tJI2c3NjWeQ
NdFPfgQhRJL4kMK3QFGExIw/2vjEp4+uIEcZN/sEamgYkcco7sE+sBWSd1y9SWys46l6ifz+NKQe
dgJikLOIkMEOE6BovGiredhFQaldEs18map10XT1juDAS5Fz3dyh2boANwn+pFXQxf1BskutG11u
eTQEHG8iDmyteh9cSTw7iTLc26i+KtvuGN3vYw1sk5Fwt2s+g8JRD38jR7hPixLZdCvR2pbFB2dT
FpyoUiszo6DFloHTP8lRgWrNZoo5JqRj/WmFRbIyeHeLhCzCfjgBH7ubwDDgUon8lQk96zzNIrKc
7ADJ1sApCNVtr1cc31Y5b5IyvoC+znO8sA2yRsBBGqtkUjfEWtPBmpqLcvGRYeHAW0tGJRoz6kJB
TOs4fWTGQIZV0J0r4awbr5l5v2G7lg0aBgd1GhLG6SB1YGCAht5GEkszUBheNuc9MYH2Y1cyH5lh
eR0CVk/0oFntdD/2zVMZpmttjKYNdma0uDU5d3bUrRpyBQxtSA9anVm4Wav3JjcjWtSIfzMTRTPo
hIs/viEvucQVfm7SjZylxrlAGtNHivdwXZsmltrpFJkqQv/PVmSWPG9teFcHsOLlNKFRcVFnBCBH
11lwhgH7GY3Y5zLpbXSLmPNSOQzg4UEydImeM31HXX9JhBXAn1RPNotKqfJsXef8Kdehi+bfFKp8
AknuM8CD8Wjd91GJH1iG9jaTybgYa07ATuIN9yLX9r1Hqz1pToZhfphBvzdEJtn98Nq3ebzT7Xzl
sL7satyfnGXJC++qCIJDBZnD0XiAxK3WwjcqcIbv9rvP0GcpLPGUmPYu6Rux0ir70qsX8rvJpCFc
FakQj4XGiBFbC6N9+gkjXobQPJH1ZGwLXz51WXlFQDp9pmRN5BLqOyjUa9jyNvIwOJdYOw7I/naj
ftbNLuRD1SBoLlzBL6egrplTVIPDlM4eaxVsEqIUUF6t2eaem9L+4AmLVp3HaRYsy7gUOhpR1Dgf
aVBQmg/LyULRhIG0KRNnk3b+QaQ+pSYCLFhV5NIGWIS78DUp01058BdoHefvVkPAVgw8B9hZwaBP
n3FQvqIfIdVo6E4gNAAK+RyEpEEW42Q/ZKhHak0f9q6fPibMzMI4PNoJrBDXbJJVKKBS+sH0MhbW
o3qkZ1WsTDbkgyZBK4YET0zaUG0AMXOB+oHdVX8zKnHHdNdfuj7L1dRlXwElaZ1uROBn23bofxe2
Iii9qTHx6Jsoyds78+p26MnpIDcbBhvQRbqORZKR6V7TmEJgG9pqRWgCASnoefQcLANxrSZ97SJZ
5g0rrFSseXWMGqcjD7LqOWIVAWDTxEJdb2ZEPPW13LW9c6KoefALZjCj2a8bnIXrjlYPcuE4YmAj
qmSD3PfBn+7CEeWoPkbVsRxwrydAxpiIxpekHj77ASowmFiC7NxwmfTsKVhXjtTWeMe778YdnipV
gfR1IwwN9XeI8WGbY8Hqff2tKaKjlkHkxNLZ0n3SSSEwwE4EGAMWpYAqrOQaZu6R+5WOgIY62IzO
sU/Nn0bWhzXmH1qZM2gAAus5PGdYQfqJWTTDDohNymZVsq9SEYNmz+kgoJSW/AqbFu/JKnMnEyFo
cI+FMV71dfoEQxt3Lq6sdYL5kuKll1QP2TAjukjHikCWT9yOmt6wa12pg5lh2Y4gQYe5VmvmG9sk
KZj/kX+uT+5rLVm3nbEZTBC79sFxMmzWvphWPtEikYucH06vs5by6QdI2o10qPUClHNEoI7sCHkD
sP6Q+XgLZQcOKOLvmQra33IwqEipX+sB7j/n2vk+AToNhHrPM4RLEe3BiTg4TyttDtgJ/LCA8EYG
bsuqR92YUwysB6bMjobYNFLXII8OcGMUQVP6SiS0CMA0jMs6yr4VtXQvXzWZHhNgP5AnUSdXFxJh
XgeiGqlHgmvri3gjauMrNb0rInDutrF70JuwoqbGS+Rn6XuD6MjLICVZtOq41sl7GF7aoezJZkG8
jnl26432ikfhObGDGcfSIypLrZNqbZQ4EcUoocyQCAyPIx68ezH5v5je1GQdh+GpCn2EouIBlWl0
vS97PT+UXXlfRs1ZM/PkqIL2nP4CU5P6yuNhw9wC5G8ZSgCDso5xR4M3yoPHojYeoclFnbmZ1VQZ
PQ2+yD8ir9ojT92VNlr3aEjY/QqiZyqY832WXabExuFs2JxLOM3+fJUoJsiNo53zTm5Nqwl2qNMd
6JFeCX4PdC5S6NU8OjKzhB5dED2XtRVwcosfA4e8S3zVJoeTOakhhIpHQppVVLS8yVaVvfml2kg7
QE0iU90n882vtppAYtK7CJUoki2Fmr5OdoVLElVCciLAJHMhW2UtVM0fKj6igbYQ76tapoogBdwW
nEgrrJTywwqZAJeEBixMSFVZFZi3YCDgoaa3wUysR7nIdDCmslGD+WTL+gWjFg1gD0AxhNjZ6kEl
l+tfTYa1RtnkU5uTCb+qJ2Nz0qsV7e+nnFx39Ofyklhi6/XFBlTqtAuCTdvcal0fj3VSees2hPmp
xbQuevm2jZriNdGDXxKB98LS0iusB4fbPRyXmW/e9LAloImAUOJcX320mHGaXY0WX7Y3JMivh97f
ZYE8dU3zmRjflRNkVNAsIhasbAfTlpuGcM97logY5UWSj2tb5yhUVtG67trs1kbhVnkRPrJF3AUH
XY3uXjRIV3qg04ky0dZN9Tu4wnB10nWbHv5s7DGzGg1/ziffECQU2k95hixVdQ4RCoZ072yFz8wz
JCehUfcXyaFiuugWV5tBCCzurSm0B3xAlJBRei4Hzl4oC9dFBwvbm+jouBJKQHGC5lgsfdd7ZiNl
lQqTZ2eIQeZbJY1AnRrbp8XvqOqijaxiuaKbRPNA0P1FWqeTYJbhH1joOMFZjylxjGFayrL5iAdd
Pw7zYTBuxVYSWBrQcVk4jBecLjyrqU03k02ESO03YpPX8CDVYKESoDthWRzlBwQqhIHfabFfAAUF
4+Axd9g5UfW7SBtaxA04PmriwHiwZgeJJGYUuTZ8zNRbtWlaU84mO4PNa1GYsLVwFXzpLlpCdCk7
GgGEgQ92vY8NIReZVvb8buoDQ9g+plG+hMWGkiW4pKBHO5zip8hOXlJQzF2fBg+6rfYDiut9ZKP/
C/XqbdB8tW8fsBpV53Cl6Jctpa31W3dAkUp0y11oGEQtYIjlTvyqVtLjYiQ65jZ2XWdWbH0xxEA+
nZ06Hi+2i7TnOXKbreex72e42/X6g7WMf5jB/OTAKM3cy2hEh9iPHiIqEuVyAwmflXNoeQDTGulQ
bXSMW7wCA1uvFhlSXqOPCOV1rX2lxBsZUxYK9cnZiUnbuk39i+1Aw2euERllaMumcU910XlbhoXf
rTZ9lfQAwVh0H4ZBjZxFMTl0zXVEL3NokEanHrVSPjMROL2CdbBd9A+Re07hhW7gJbw67bQIivgM
3gbN5LSfYg5ecXBGd/dM65oWRwHBPaZHN9TOB5aYaBXhQl4ZaQFVmPHHwaN92SJDRqIZNNuABBTT
DYsNWPJ4XYVGvEngnBbggS9mi2/IIGeDOOeSgcWD73UgeTnT+Cq7RyAKsyq9OtG+diiFoBtgL6yD
HBUVfKLmK2kEn11KK4sPctu7zQ3L2wxIgqnNoOUp036Q15iJra76ZgIRLHyyrgKhzOvgToR72s53
luCMdo2LSFxErHWJJ1VSLjPaRPdThZC9aWnNsB72Mv+Fgt9HdI9pwRfp2Smj324y2tv/YO/MluNG
1mv9Kjt8Dx0kpkw4jh3hKtQ8kCySIqUbBEVRmOcZT38+aHfb3dp2x9n37gtGsCVSZBWQyPzXWt/q
Ep/5zXJY0Zppy29B7WWNB681xdOgKvEk4mJnsGOGhDoiLynO6EA+Crwr+nQvqeQgPRHceHy0B9R6
rgErdKm5HbU1bkT/arNxuSp9JrOUz8M6BrOdBZNLK4PeXumf5WwWFGc4B/VVU1QDJgMnLO0zTdU/
KG6JPovCbs8s3BQ71z7Va+zcCPe7H3YYn6AL1+cYLl8NoxjkOT53aIY5c8qSbTtD9U1g9t+0oTjl
zpQfjJAqkCERNSxKYa8F7RXvMYGxogIrZub6Dv+2vSX5KC61zUwgwnrv1UofLgMh9BsIA69iV3gr
ix0U6OaGUEjYlMbnMssdZOm4WLLZDa/FnUPrwqENnP4O/s5wp1qn3reKPWsXv3VZa9/HcR3fInO2
T7Mdvip6yG8/P8Q9/ZOhxaEdeMuBtvv06rNhvnE+wPZAWwKAQB9FOrIbZkA5AZUopFdMlBM996V5
36UcJcSXHlfDEVBU9JCAmXzQ2Miuxtbv9ssfDmlmHTWtQY3pKYfrKwLeqiSMxKxr2NhdAjhwiX9r
Q9NspZs0N3f5UDcW92A4XPXErm9uMfknfvnXrKXXNEh08xgByn/05XtQcmZGJMcnzuPsTOW15dWm
VZ1xUmvO0KE9+PnFkONFn43+MUufJ1VWN87Uw2OomxCHyjkCfM2n+gxkzLCibDu58nvRceOvdboD
VU4O0qqfrKT4kbi5flZVUz+p3JD4GDN3+/MPg7Zi1Q7mp8mMb+AU3ZfBEC0D6Srbu3NvPtlwHZEw
9K2v2ILCMxrhODjwZiMrfzQC3kLOIqzKQQOL2Oi0NRF565pZXC4JDcGvxaiKH0ZEvw7GxuwS2pCA
iOo5nhMH49UNIdOETXg/B3GDgC7fzH5xjaNwrata7evEUg+5hcgx9s53nxP18tCxuGnexjT8GsR6
/1ybkcAbIB9ipYERgNyCf4rcCtGzfLfMT88hiLmjtXj1sso4l3FWYpAlPFBToSs1R78pbPR0Kmo9
ueKSFnYTlfhsmUzKLW04zrF6CgMTwKtm4x3quK3H+ipjZOUW0XXNTzzthnbDBKh+rtugelxgFUJc
umjqXwrhFzgprwCmUx4H2XCcAtp7RWUEp5Z9k5NjRo9wjnmp/aRikwLBggMyMJg9sLgblPfiams+
vvmQGpJES4yLlvaHIOWl50Uhsj5k7efMFutKzjbXVhBtegdZyqLBRfil/2Kz3TrqdqHWkf2jjC0g
f3Gh3ZK4fpoGzTialFQzdIP605pleGa88kAezPB8faTtJBqNC3Zb4dHJY7HmCer5qrTAgpXvahsI
XWHX1W6oNPthctL8jgH0dqxaMtfdUptWylNP9sAGQr5VDJFW7mLyMLoAdHhWbbKpvdXTTyHFQPZQ
RXU258w+Vh3LPhh+DKQwWnRLnTIX3QPwab81Iy3EpWnlOJXnr6y//l4mEmJzREOZQ51KoLnZTRDr
2NeLhlk4r8SenYNdYpEu29HiToCwL6zXmO3CtajBY7p5pnYzZ/5d01T3SYtBJajDH0Mj1PXnhxyw
gawybT9hEdz46oOmdB6mpErnSn4jY8BGGMy5nSukWHBAZ7A6YAC6+krrxmYy3OA4OZG9qV1n7/LA
g/83dDvlcKGWmpRk2ymaD4KBotkV9hfnPoHXfOBZR3aFU2IZ4oKZAi3bUzPXn2d4OJ5mRSUIp3I6
SU2CB3MizgLVYuX1gTfRLtMeokzugrIy37Pc9EpS1Zlo9JdUTNMZfRATREym0y4cT5gxPNblQxHh
k9aCl7rP8geZBdYtNwKNTt7XACMLPOnUOkaQZfZG0XzVCwkYLYu/W4TryNZNzoPCUbkq3GWwMzOo
bWR7zqn9G+cGqyOgUCcxdGrSGMVUJcxD8lb5vaPj65I2MC89ReDnsFW/GW773b0T81DeEp7K1pAu
VHiAV5YgMzNNMsXDUitg1Bk1DEGHhQ/uVpZ95EG+n5J5ujMSp3z2B+27VuFV1+LpSrfYcFRJcigj
uM4pXMrAsOOLrlG42Zs2gdjcPleqUVf4odyiU3mZw+jZbFH4hiQQD0lLug3IUbLSTAXyYQzELoft
cCG5Skgu6ZhFdyYDEKy7OCOg2ZXJ/BDgRb71ajzVBcQFYzmgJCIKL7m0govEmajSbuMYvb1JzMAn
G2fkzPBogrJDffASVqgdcZjpYR6tQziX8hqMDTi5Jm3PMRgduhOHbbz8/9HMa3wQK6tJrPu0QEh0
G3NmNg9spIzoeBeEvjfNRH5UcKh8Dsplth5bw3nKLXkaa0MgzfQIFI2l7RUw68+pRQlGaERv69YW
w0X4E12yQWWshS6BVKUaN2U3JYehSHM6dPiQ+jHDhtxAUh0wwLodzn8Vf1P+cycyCucyiVzOeg7+
CrwlDQA0Eg6U2m2Fm2z7LHCfGqdxn4rqi4HKdmfN6jYLlvh87tJtP5YWnme8jJOCrxGbwZXTPGfD
qooemv2Mnh+kpoCR2WsXoQ/brhPmUSt8E0m//jyjcu9CxXtuSrWggTumTlWenZVOrhB7z3qasyfq
lPJTzogMXHeHCdGyKIVNupKOw7ikQzLbG81TmI31qUl8/LN68DK0NkSyMHjoCYP8UBxEqybw8rwB
Mz7btvdf+xxwqAdU9J/PBFpqja961x1zJHXP8TNSYEtArlQBBmO92/HdIDE5Gqc4UM/PctD7zQyA
AlBhZoH9oAAUbWFcWfBC7nkOtaxv+fjkjmxSakmxhqM5R/qf7HvuK7DeREi3kd75uyyV06awpmbL
FwQnqpjlOm5b+eT0/g5TAwVv3BmfgxnYYeMczcL5SN1pl41hAcgUPgsnudIbRgn0twHNkXaUB9fS
yRDZ0v7ijxunV48uYiOhWfvRdJlH1UH0BlCAKWCQ1+cKOuOl06m1EMF+qvXHTFChNLBBWtevtYzs
bSk78QQshgXR15jBzpF7RPRct6QmgBwRGLZ0ZtnrxHc3QcDoCFcFFd1pxqzOj+P1TPqEwgKkp0zg
iHOrGF1E+VA+07k07tyRTsy5Dc29lQX93i+JRlZwGe+xvaH11+3152eGXwlAy7oC0JHHxyLy3yy7
77CfjQ6zibDbD+Fc7DAHmmvmq+WtcsvyZvXf8Ybmdy77hgtdSRvKIe1zYJR8QGZaz1Rp4SgJ+nsD
o9G9SlR7UqZ9H1jdTZe1uLp+OjwN8ZMR6sbzz09y87F0qTNLA+PJZn98Ke2leDie3S9wWA4cYsDh
ZVG6a+zKf2hoV3n4awckGg8Gxz9GD6RtSsswmREo2yCqtUQT/mDdroDxgvTBQAR008Q90+gPoJPd
laS1cWPFEKTdJQwRiRzMdBeADZ4I/PnhdHDcTHkU6HVbHinFKqmA7LO8DIzR8KyE5ucsDlKGEkKu
p5pOooaGBiYvhc94sTZPDKQXw8YW372k7fAmk/bC+aS4L0d62bOqv/z8oI2IYfmInebnp3r8rYwQ
6jND9ic/UF7TN82+6JVzwpQTHuoojE6utMzDRHvAMWu+2j2Pqw528sDPD+rGitvXjCzXz8KcfmnN
CSlZgo4oRrKZin0wF1m6NU0mmyZ9DHiW8+e0b+0TAEncMkWPsdV3Po9dDcGwmAEgzMl+ZssBqgj/
Kodm+rdy9vN8H+uLKd29JstFgtNPWPjEqlCx2kHPbF/yESIkXeP5tRxmGqT7gsJnAKG3jgmxRy2R
3P688swIRlpLJVcwvhr+GH9GkiG/MaYBJRgvI8aa288PymIzRrLG2BanIkzTa+G31ZneJK+VWvFY
tiTT//r6+QfTsHRwXVtSOoYybMdwxC+XTx5J2o+W+Qh1mWu/pne+isxi861PZu1L54CF7LHhwNTi
78RxC9HaZXEzDKZUJTEb3rB4K5MRCAw64CVUUARZVKL7SYIUMkNiuKC2fCjZ1rcCijpHE4wToY8B
rhSvbkNxXd7y/GqyZonzlltiqYymKxRyIcz7kNzA4a9/ZWv5lf50x5BIdGFO4NUQrm39+ivrlQJm
X7Wg/rqiZ4rqFF7iko3vC9jHgr6EfMTk2Bgcr+lS0M8ytz298aM74sPxXaRjfCtg9Rwj/HCl6zQv
Y1Rox6LSEy9gf/GlCxbJo79mHTimaiIxrAq+Lgida1i/9br/dc5LsLNGjQ5ZNdhIi/HOZOP4Elqd
fgTt+KIS/SgyutXIoND2lOHgRLWKT8wEXjgRZY9//ZL8Gl+SSod3pFxL8qoQ0/sl4ROUhhHGPdey
BjZ+xSDpw8m0H5SI0XGuLQN6gTugtwPm8SaQnL/+x3/mh/70fvCvm4o3Anu3KUz9l0vQyt1miCKA
Bv5kvaVa9HV0rEMPqhxSLBSJRGhHujBmWkkQYQfC2uOblSoqalqi8H/9s/x3LwQDCkN3hKu4K4w/
3w0sg1pcBCjOvpF/H5uanT30+B5gEIS3kxPC7ZDW3O2LyvjfcHL7M5xMpugP74H31r797YOyi3a6
vmUf//Yvj6RQPj7y6O2P6eSfX/P3dLJwPjkgKrhluURI2UoCAMPHklsW5ifgU0Cmfr5ftsVF+3s2
2fkEQ8AlRCUsXZjO8jaykLThv/2LZX/CheuQcrZ1y3TpKPqnssm2/PMVg+/LNHRDWOBTdJIX/3Dr
uKNNY0ZuU+AlReL5AjmDrMs2noIap3YO0nKCCdKnGBVibENTYwk05ba+Q9MkE7JUF2a4hWjPQU/O
m8e49n3GVckpaa9yCOOz1YqtgkW6jgyqz2rZ7WSYv9VGCdxQ0HAdhC34QXfejRRNe10PCK3TtH1a
hxFKFPsnGGaaZ8VeHozo4VpPKxYokBPx+7PTFveZj6GPXV287s0OvT3E3MYI2zphcSRE4fP/nIy+
IDxnpEok2l0eYipidKty1axprGVfoY0EeKgyiGAmRAK5sZgSYqM+4sjCoGUPg6WfY45fYZ8rFzKE
RP5GdEcXSYFtt/kbCXT8Kbp4CRv2J7ijNkHf7qPQ/hjKJtuMtgPmwu22k26Fa43lwTNT7LcDMhw+
0z3mI8haMxhhw6ysjelA1K8Tu9rmIdYDCrBDo8Ghsjx3BbEwag84GkvqLfLqlf3TdS7hxYFgga/Q
+Paq7GhdcusbrhcIb3hQMF/c1WUBatpsgc6avBf0BO9diSvVZ0TQtkQMhqRexG78dok291ujdIp1
4XQz2hty/ri0luvIWDP0J6DCdFJkOcylIogxLTmgGwYToo0+NxszZaDhjPYr6tHOFZQhVCN+p77+
0jK0Z9BYPQFqoFA9gbk1DNqHwXRAa/OPfEApJkdC86dNlQ78QMyaILnspHmqC3c7xGpeS5g8a9Eu
rddVuFFkeDw1Un9TFv0Va0u+MyPgTBqdZ7JITY+M5+CluSZRu7M9v2LqJRUaSdvidClb9MbS/My0
FJEZIrA+BfzIU/3ijJuyJ/RGdmdR1iaEqwjZyYzrAyosrCAsOBb+mnWVFzsrtRc1vvmC3wbxmf6M
0QnpHXYIOLTqIgWvHwJEtPJRguDEvLbloI7B0hNEGKHhlqoR6y2dg3D6kmeQQqPKYxcA08jWnvXE
v6SiBzlrzJeU+g6uirFdu6W6+sipwP3kLscmeePYPGyzDiB0QQ963DCdmeFCabwzxbQbY+eWEWvg
PrBgZrGXLLkWU68Vs/QqcwlP59PXTozFMZxKXH7mZ+idd7TEgf6CA4eqRP6mZ1LR0XW8nWh9bQM8
NiNlURvmSEffDCJCEFm8jpgT2uZX8EFcWip7jsAKq5n3ti1scEiYLkoiRntD0EXUknEEeZfujJyV
BHsT+FsiEpXGBW+o/Ivqg47E+Mi2q+l3PTPUNbUJ5tof2DDDTAFFPONnMkbDi8FJs9kvt9IQ7/Uk
mOlB1l43+rg2Z3VOU3unK6Q2gFDwJHuD2gL3AfrCYibouVEyrJiGUR3HpJu8PmY63VBaFUVzvami
zlkJ1L7NyD4rIB6+8mmD7SMfaJwwvNHgeiRCSuxOxv2eJMHksx20oeXhudhhUXofWOR3iySBuxeS
K0yTdTdBrzQQlaeYu5aJJr92DZp2oshGDbhzJ0c9lFoCTyslMk/w9qSHzqsVJgRBcxTQhgnsMCQ7
GouoQHQngjNc3tipKGBATlXUENJr7CUyyzf9lB5C33Gx0s2GByJLAkdheGQBt82RuW3gn5gwwfLK
CXADJANqBApSvir7Puq4sSw51eS0eSuz0kGMLE0m8HBpAhMw3wTXdR1zdTdS0ThDB/WKoPIDs+OX
trjYoCB2iWre21l7LaL4M6ciVp5MO9HAqd+CXFAhns/7mSK72J2fisA9/Fwqyyi2+b353azm3Efk
41H/EtU/zhkyXiRCn01se4opaSJT8a3ryR0wtNgOzhTtA//FgWe3TcNwX4Z9vfEzXAVMehr7K3Q7
GVMe5rPH5uEWfTP75nugzBEnpE5JjobJnH2rf6zo8aNW+4EcFHqfhGYXyIk7WSejYo2hTl1pdF8L
Ha31lOi8EtypT1INpmen68qlRr55bH1gyJY9oGkm390FldXOZOjq2m4ZO/AEsoadk7/n81KPa/Rn
jfY5M3KTHcznl6XEqy5ICGHeyw9gIL7AsOr3I+AomfT9ChxtuBo6x4J9yg1Y42fbl+3OMgccwHTZ
LN/DmG5Bw9RMFOh8emtsh1Yrr5kWI+tGya4yCTOFTvlgQxS7hQH9jXY3wsh2xb0UILw5jUL0BDRk
4FLcdJDksg5rFjA8fhUBr7ihpgN+Y/GUZOamzZnmzXj1MGUluyTTdlVAmx0PtZYJEyS3REcJLBPr
UrXqG5041n3oxXh5jmlX0Bnap3cKX5RXhFnFVOczm4RdK914S04HAh/z7GzA8jlHbbWKZ+2Bu3Qp
rbl2onmYCWoCOeXe99tzKTBbgs/96kCB96ox/qKVzoly8Qgud70N8uJUJb2zx7lPT+zc25Temo8W
qwFQRO2m6DWgaEVdMyL+m86jlV7zp7VhFW9QKBa/l820zIGb62cl2ccouAuIbK/yMrhOKdEAgRFn
TKbHMI1R7AClhyEPiDG7CpM2VOmYDPvph/Foqb9KnXrussN3wvS851xe2BuMNgbXIwVtgFVaDFJw
w/XMmwZ3Q6W4s4tSluYJBqjP6LizILCD4rjkZYqzhox1WjKkGIDs9UbnxUhrmPfkifqBlorKHpix
P507zDup7Ji1WMkOcAgpTIWOC9UJsEEDVS+COszNzoCXmMKX1gxHT3fotB1I160QlTeWA9NxZDle
DSXDu9jJaALGOr5aKh95Lm3iUqE8dd0ehzrwiMh8D/uA7VgBlywQatcb7cO8lEvJ5klkdDbYkm1m
SSMRUiHfhRb1muqaDYgOvKHgtlxQzCRx8HuapfJkmaIAOxVPGjeHFo2bQFlkPShq125tjJUs0nCy
YPT+4kP8NXDUm9QqRJQ8kJ2f5rFfk3AwSe/Dv5ubYa2JxYE81iEogKZCZ2AoYM8AZvxz70d0WcqG
UPlMZQYWU0hzNqufcr8SCCKpaOBjEOY4bC2rvkentrdzv0wLaioVRoqrF4sjKYiwYTmU5makr21j
IIEdXIfMjKkQ5DLcabR7eYljup7SINEtBxJ8WGawZ8RydA3AWNK3HsycsgbXQLbGjWavrcCiaXjf
Wqrb62AW2L1ju2vlOm/lbfLdm02tN1y38VrbUb/SSNV4cM5aZr06p+TwYE5IDmLWuIzsYo3hH2ep
2ssm0fbxZE879CUXBpBtrO0SszJ5oj1fuZDKKECh4etZpt18qMkJsTIesTbMm6YO2ZpHBAHbtmK8
xDQNSGpMFIgYoB7k71CHldeHjMAqonos8XTKtLiRsPqQumBAC4+81X5wIi9Zq9/pNhWoVohNeoaA
KIcHrWYvjv4bry1aWShAUbt4yBEDjQAiiyuhk4FONTrYyBl/02yhiFd9WBw4KZ9hGTWeHJhbOQOw
i5DRCzTpvN6UARWAM9aWsik7b54A6IreUGtddGfD6Qkb+v63FAyEhjts1+K0QCd+jFzS1SF2Brbj
UDUlyzmAXderYSNBTK822NHsmH2gPYevCOzMIvvkM8v2NdOnS1vONySV6mJXG58qhlUF9GoldJBM
9XQX4B5KtSG6NV4VPAeiM2Ewci3goipkG+4xbbMnKWNeAmLRKzdhilp06qACK+SycPVrzW1gu1dz
thqaNsAxVL37I8lm4PiqfqmceRvrZb12zadGgzrURjTBdvAYzLjAALgMp5O2su9B/rHFw1JKV1+f
fDUHbBjZULZrGNpvKbmqQI2knGZKt1hTHvDEP3QwiRkBEWciV1dg61gBtNM3pTHSrgyqspvjJ4ZH
n7suUt4wWLcgVhReo02lWHiEvVRWdgVcRdoxGJ7kx4LvN3Mu281B87Uj2pQP1F2wvFIV2tn7BZMA
tf2kjRoNMP40HcSoIwe+pGO0GXC3nyYto2MKA1WThcShfQyAVYIFstepGS4ttjIB1ryimHqyPS6N
raM2LotcRgjB3RHaOvkmm0QDJalxdnDxQROaFnGyKLukbMHvHRluukpyP5mcfquS7x3WbBRG97nr
5otb6RfQEylYOwh+PaZtL8iROQaf/LneVlfVoHwUFc+EKRfaZjQJyQA/jNdhxQamMMfvPtb0S8ht
ZE6warpY7Q3e4UWD3JeLasIysqf9CaqxHRhH6ju2jhtUJ8w0hHnqbto0vb4u3AWX0CsXsnsxnduY
CVoXD9SojHG+J+PENYtARqkRJHRC+udEGw4a2NXcDDXPjO0HbOudnxtPpvhSVxHwftOlRdjt7/uE
+IfbVcZ+FCxESZ/fwj4XR4HKvCq07xTmuOBEsEZNo9hHFJYufv+lY0a5cDT6L7CiMoo76EqmIRDx
jyqhTQpNtnGSGsG4IKw0VFS7FBhcdP0cpy6F6OlUceVGe1Ex9Ct0ypFG0DMwlOObS4k0012w03iR
j72L26Esz2HqPtJ1SEujbryFA1Lu2Oagf43l+Zej+AkC0JJqFJ8AI6YX1DfApabRAiAF52VjbEH/
SxlgAIY2I+sxiH1FRA6CuNlANSdui5nGnZdCGp2oFxvqrm4PgZF090k/YUrUw3BLqTGezN1kd8PF
niT79grkVOkiqXVjT2KKWAoxTQLurMBN/+HPgp68FJk1iHY1ULwVTkZafQgtCsU5VnQ3u9Oa/TD1
zxoZs0M+kESabPdkj3teAglJUjc8VwbJDh+kFzRxS9KxUHttwvDH5IqDXabbm76Zvs8dxM+Evs3Z
ZGNnlRhds9F/8zM4qppOUrnW3qomXlbSGwch7OiFPPFwg8noHxy9ZpMCRa5PheS7cLeH9DdQx0fy
lFJGMkjqfdDfSSnU2JDDB9E3rmebNx0S+SECwzoY7o70vgOCgKOgT33eBkoAuRMSCwCUV52LS1mg
7RHqSeinSWgarafOOUE32mQJmz9GS3GD5yGPg+e45QnDQLnY0XfqnlqGt2sRxxyfCGhTTuCSYzLH
7hL49c1GDFyRS+HopSIeMDnhZ2qAknVdYyeaYo7uNnuMWh9PRhCwKPLT4ITmdKV6HNrp8GPM6Tuq
x8Q+aSFnrAZ32zL18bcJQWQL9niR5Neqro7lFOLYBJ8eThuaEj5SmfnbMNYJBILCORjoxGRi/IJi
AqjWfnbkZ/aqif2JZoC8A6D7nrnjQ+1/+G3/rjCxj3XMgIuw3AYcZwVDnAPBa1fXzwO83ono+b0/
0N+Fhq+SgsVlyUUL1BQvr8DQ+Nj+A/GedJyC41bLN8B3Xc+qo2eb8oQhT7/XnAB5tMfLfqTYVGZ7
HIa+gZbcXQ2NeQzm94DnjQarlxw6Jkt40IubwaV1xOx0AmWJuZfC2DYt+LusTTbywAXkLkmVAdj3
qeMIztzwLQ8NStbBAI29THZi6Y8G8MocybcfgrK0d6UbvWWYwEfdmLdmmA7rNIiC/cCO7KzMbBf6
7NCyMtpYNO6xhydMzaQkXLmDy97cGgHPupQfktrZdHZpb9JaG3h8gGkllIM1j+2M03ojUBHO0PeB
A+xCq4BbjGSaE6FTCVNM1t1LovyXGYIiXs++2uK0HHf0Dix9ewE1MH6/z8ps6/JGn+sWt3sBm88e
omuSiBvHVQpxq2+G6oiJa/4hHoPDaJTHRIwvdeHBKSVHzYPC6N7YR7lrXDQc9am8iNzhwgbn3hor
NrUdFb+GftIi/XPpmPsuZxfoFK2Fwu3jseSkGeVfpdBZm8BAJGS1V6F6LStoIJU1sR7UPiIsl2DY
46qjRvMu1HRnhWsi9mzGTHMZ0Co1xkec1Z/1Mb7IAjdTHer4Oj9bcr6vNB4gftwamIjJkDdsfHSe
RKT8icbTcwfpxhhv0EOAwamHwBruJpntJ/UcGgROcA8zMjrwaqwJi+3J5p6zWKOarw4IdnFXJUfZ
MekQavluWLFWVBXCZSFlXHe4WyKWQI1xai6APFvs/M3h5tTmq5riK67xH4iIrCzaJoeo1tjR1aqC
R0NxzybhQ50GAM1U8goyQl8HfVZ6RRrd631E6v5E1H6D6W2+d7qEXRQegvU4FV+pBgupFLB+cOi3
sUMPbGwM2BWuUx+rsnvTLTjeSctVyw3Hs541ktf5m5DOiSoltqf2904GbyEy9T5yupvLLQT0t+/W
So/FsnfYCTshd2uM/kGSztADGAXcm5xxZXvRrYwZTS4fOnPuNmXog1ogmDbk7XNY4gMLE/zOY6lj
igNk3+MkXBcFdqhyKH7Uo3xVWnnXs7pf3CA/1FP0VCTR+xABfEn68mM2mpoLbdL2SV9RKqJnOzFn
0VOq2ey87XLbV+rBJvq7JB5mLxfYlHKu75XVclOGhCxLvL+ruo3fHIczmj8/0yjDnF1Gj2i21nqC
m2Lmnt/T9EH+ZAWUBfC9DLrjWNGYZQHh4pET72P3malq4CFlpuR2qm04Uuml2bRvasFEtW/5Zeoy
bEIV3aT+MHix7JiARWO4ZS408JoE7F6mdtqVVXyj5xaAzjwbGzMjnTLwGbmlAAOMItaJ7FsJEo9l
ET+JnhfM6khQ0VVAkYNL7OnOtDmVlZgS1qq8z5X+pUi7b13LRMyEtUIihsOwLuZN3zZPnIBa8AoW
xTrLmMuNIAOyTyeIyEjSdUtyxQHtQIV46JuaqjW66elowTvo8GqM5vA9SY8yRMfEXoJJO+22gYzp
dtOye8fIiqvC9pmgB3qU97TruEleyJE8N7ytVN2mAQ6zAUeJSa5cT9ezy6ld4h+gN5zmq9zc4Wml
Ao8u0U57Skjb9qN7NnH7PrkQALW9NvQsC61kXsOYkzNeu6Lftn9g0H7Eb7MQ2+AcxWBjaZ0tPVnR
vqINA8XN4HZYzglBfwmD4N1uQng0PUZSW6NBWLxkI+MkOcN8o1SpYz/D4CJ0Ui4vg/s61EhCl/a+
5GBNdV69Nnu2hpEc+Z25JyIdwg7bgSfCdkwHHDoiysL+Os0Uq6umOeQKqVVgN+pK/dUyUuzoAaah
oqOHs+pqrDMmM1/uzxrliuu4Ru7gCZBB6Nl0qNqw/OHtoF1xbRQU60A1wWNBNCkB+Z4wecfZOJmb
uLZeqb/ot0AfLXInjEdGSnDtHvWnaPbONJFOi5ghVKD5l8WVaaHGKu4UV70z7gbdgKZoAIxnExuQ
F+A3g5V4Ga2ZNycCJspl2zHAD+zaOWhLTHmC96YyyjqFwbrTfCcqlZyZ50oGsNULjOPif0Xd30Vd
bEj/M3H68S3/2+WtjvLiz6ouX/Sbqmt8svEn4zgwUVAdtRCBf1N1jU/WIs7yH54UiM+gFX+Xdc1P
rmu50JYRXVFxF6ri77Ku+QnpVV88LK4hJYHef0bW/YXGi7YB1hp6tQDnYUkMPgt07g+eqpbcvuEM
FtiMAu+kmELG4/ZBOt9m2z0OkklapvQVbZbz2k36czx9LPWxMkfgRbbStxk1WVpv7wKe1gJyIJal
cvtESvGOnr89J6lzVn/ICq3BLV+gF71XcoSFC2PAon+KkMRK2mxO9dr1xrx4z4K3waneQ5cC2Tp5
nBrFmAr38rrBW9cm+M19hwk2fvBh5KRb2US2c2pBsw71zsiMDV5kSTUCp1pUlxHmFTEaxuZuthdl
dOKMzI89bTltZjiAJGnVrP/KLGnvPjlBdhmD9odTAU8DSYynLqJ/9eoOHYkpZ4ulaJNlZu85dvng
0PAkI937een8n/fxX4OP4v7vTpDmJyH8vSinGiNM+8un/777KBa7QPN/l6/6z7/156/5d+/xP57+
9qOo/3Z53D79+jf/9IV8+9/++cWP8KdPNj+9CQ/dRz3dPuiyaH9Hly9/8//3D39zODxNJQ6H96LL
GTPfPoKoyP90P9igzP/nm4hJRxv97foRIWs2b2/1x/d/+OLfAe4WlHbdlFjuTRPfismN8fe7SXOs
TzgTDFsyCgVPQG7vP28noT4xaTGVLgBycyOa/NFvtxN/hLECDxeuTQC3mHL+mdtJ/GK4wpioIOEs
38ik+ZB798+3k+X0rcaU0vcmauKbtPgYB3lIHOsYU4wUjeLdLIwLIuhe68vPUVPd/vCy/Xb9/JHQ
/gsi8u//vNJhwy7/vuPiBvnj3ez6HKFc8mKelQTPfuYcGsM85oq0V63wSPt3f/3Pqf/u13VN4RrL
8qaMX3nJYeu0sVyGoXZq3Rpx7OJ0LWv3mDf1zUB8yK38o6pJs9v0sGbizIZnJyd/r2b7QrznpAtj
malc6SZ7ilR7S3s0+Nk4uWUN0kZcgMcd2peJykvV2te6PjeA1iKaqMbK8mQqDyrLPegue5T4Vb80
o4iakeI+jfzNYGj7rk2BWR3d5G6U8zvRupUCl2EHD80Zn8ZxMNgvhv+Pu/NYlhvJtuwX4ZkDDjkN
hdARV1FNYGQWCa01vr6XR1ZZM2/xkWY97AEjk7xkCITDxTl7r+0c1F83UuW2F7sKUqMHFcw1sqNV
HFtS3HQjPCQZEC6BBUo/j114KGny0Z68WUm+r6sANwINQ+z2pDCTDNX5tWMe0+hTm05bTxMn9aSt
Y4ATNK9idn/MUbP9/Vfxq2/eMw21wtgMvke0wE/zuO5afVtEpocQ4lqZePJTQjvbM8plnOr6+v/l
xSzURq7EYvzAaP/0YtpQAOQeLMCoc71FO+KrgJmkOcVpzbk9+ntW/Mek+POgNn45yjjiuNxbrIXv
R7WTxBalLt3bJGSjL+5w4POvR5jAVUCerQeXk/LHAGwLBDxMkdwRJ+rR4HKWjwBWiCe39bPlzX+N
i7zMJgm0nvejF3+6GRT4/O8ZXQVTWI97z3Nsizq7kEi11M9/uihREJUWYbH4ZEp3lzNcssZ5Lazo
ai35599ff9qcv3oxohgk8x2la1tRmX96MehLZuBkvFhms72fOKy04DUhg+WQrY10Vnto6oQj2aTx
MQ3HK0kpIGJuUnUE59FP3GEnOvoQRXmXEf+8Amg1Jse2Pdd0aC2yb6k3+sEwnEJ+DUJuzPJ7Cnpw
gg+AS3dl05UtwcB79ARdXqhf+GutxcGxVAWwI654WsEcdNBbL/3C4txTIxpwcUe+2wO7QqRdjsPW
CrBeYxrT23mDIGtbdyEVZ2vtJrTfCa0U6afeALQ0yqOcpx1l42NDWo6YvtbmZ7zj68q21qk2+RVP
hrfFl0u0NWYQs7q1J82NhE6ItgCxMvxrdjWesF/QectJpGU/7tC+csw9baaNrLoDRkXs3FjUQwBN
qCwQJHja01R9wXyyTbovoEO3JX4tpw394GrTxwDvuLaQFiVLCKSvpwQ67Tj8rhJSZ+nzuFRqS+qS
PVYTo4j8oAxAsRFqaFj7kAK9+jghxdIunzcjx8JCeluSnHYjhJ58QfRyInlm33bhJxy5zzbPGgHe
gcK5NoaIj5zvNVoYIdcqmdDR2AQgp3g0TFTwxH+k41ej18VqziLjqpt9vY8pVV+hHp4DI/FL7Jdr
8OYnjYPbAbf1fYHqAp5BGXRmUa4ti5ZErkWnqlQBX3k++JpLadMTrxm+BqwvCOhVzHW5ynp+z/VA
srs1p2Q/dSAHc23HDm+tvoGEPwf9jRItBvbfH+IiWYd9f6LfefSa4gyl6ZoRruNWfFNJCQux3YAW
XBGnZ4RHts03ONjnrjUJ+2DQVLPfeLA7ze6g5vi+ZADa8ZGY+G8N3xsRVeiwgNJwuVMIqT2MvlDB
MN03LMWHClj+IFJWDcpeC9fP/UHY6L4Kh21EQJ1Lp8Aji6+HudSHA2l007UOyXQgbYF6Mj50tBpw
Qfnu0sV+WYrxmsfFHfKhgR8fL+jLOPKp+RJaAhDmuAMCEuLfzdDJc/zWpk1YB74TQMnAShbNV2fW
tpGI9np8L4vFj0PraDjZJqlmqAmsYD38u9jcw1LbmdxOURP6v59QkJW9n1CQJDucJ/hlG7puvJtQ
xkhLcgvyBr7V4eTAOK4B0omK4l2wM+p518XmBZ//GV+Sz3s7R9wJVCePRt7diNjDpIYwJn9qq+7m
4bGZEE02rIdYYU9w7rZqCFiADYmE3SQ134TjvJDTtR24tV3KMurPoL+uwhqFvRJ+ZOeQeyyjedS3
KUTM+EgLFF8mJlYyK03rG84wbrz6ZljymFUd3m1BVOmEW0zDQ+quPbgVMwQdIwUla+wpJu2atDps
tXw4qeGCBjFo08vULX5kRk82TcA8bQ6ZMfpNn+3VN+ZlJoWF0XeraDtP/annBA5faGe6w9buQl/C
ROlLpiq8lpHN9BXlG3JiDSA7ok4QRbEGNeM2CAx6kOFWWO0Bs9wZhd8uJChDDluSGfbtFB0dI3zR
DPPSRyB2C34/QUd87J+0LYkBlGMWH26xD8BpO7bBVj11QRKtmojZ6u2WQu4zjdx4ODN9drGc5Cnm
OrhpdIzTCCf4tAutkQ+6Irxib9FuzDAiQD3bJwW/eFZ9ti5UTn0zSog+RJTYTFdEgPvOSJ5QF38s
w+Yrhqa7paPPP8ihPznD55K48FC9hXy64oXe5aV2TprhGsKf/f0ANdX4+8fqynbakJ4jHzt1z3p3
Th3M2UZT1FFNq8uzs+TYA/NzaiTHScNvDsMctBq9iX5NC37dgj0h4ThxfDXNmB66OUnVyJOYloJd
ixUz9dIvQZSfnYjOaxKju7jWeX9wuvFKk2PtMN5GWpNlHm2tePFBCm2N6lAOLCG0bqYEfYM++za6
VkGiY5cuVyRwWwN/HF1BqGbwsN3sD4p9+78WfXUNqBeYpC9ZnFrexUMZ3SjGoiBTgITmgyXX3CEr
z+VmSsadI7q1HefIjFBUCqa3lJvNi3x1F6VIhyL2Bmr+HRxr3wwzCotP6i5PBfjG0LpMs7VfHNYe
yB8YmY8phc5h4Kln/kuCUJdxC2ATdYrvijUSUIQzetZJZNGlZCaYxi2YPZqCUOFMZq0Q5ieXXs3F
LSHRHZ546m+s0iQObATBwoWJehuBlsiWTa1ZzGk5opXTiAcXnWIRU72c2U63Iwl4fLnN5BtRdzDD
7gB/dZsl/z56/++bzP/aQD8uLugt27E83Xzk3vy0o8qcIBG1U5IdmxT3qkvIOB93dGN4x5AjCF9y
MY8huvXqfG+76ZNDGgP6Vai4tPKEccncl1FRUKnohz2gj5CxqC6+27I0hdZ6jMuVTT+FO1t97t/f
Hr+6OyShSrrl6Bib3kcDVAv9IcvFRmIANMjrETHstJk67w/HS3V6fX8Tcg9ywmaPy3b83em2qcNl
os8C43Ni0s2sfeAlX37/SVQ57L9ewxSu8NhR6w4IP37+0/egeXWTTgUU3byJnhOGodBCv54lW3v2
pIDEypoZlwWz4d4UdXcoCw1hNzmoEFhM07x0dfGHq/urofHzW1Jr509vqah4sz1xzPTq+kMjrD3a
+jtSvrMB995dhu0fLoHyIL2/zNQOdApyHqe59xE1ll2HJEThuB/LCCvnCNSSbmLHTJXSqgLpU1fF
XbIQCXAEgMLY+CfrfDb/MOe+dytRyjBM5nahewTmSCnezTcc/fQhHwLCdNmXK4b01EbbxoBDV4c+
+SZQlvaTyfZdoiMG5euN8ES0w++vhqFe5b+uhmkAdsF/oj8cLj9f/VJrBppciCO6tsMrhVE6mK6Q
zzh4jlc1GGYwz4J0+rmEfgU2WCT9Qd2VJMOB8uwPRfulHYZtGJh7NXmbTfqHC/VPYwzjVF2nn96h
+j5/Gh9NW1WuHvMOg3yLiuk2D6Fftp9mgAzk8ynVDvuaP44SNereXxfOYZY0qXZRFFPv6qdXjeZa
c2z2TJsA7hsUABp1w9YkhEbtPR0lvgm3AbM+SRuUS9jQW5fffzO/mnRsAbAQDxk1NfnutqA1btb5
wmwQGF9mmhtyitVB6w+rnvWrq2tLnVdwcTIyyf3zc+rouEYNuMSG0bjV2AyRYLDvSTfRbFbbJny2
cgz/vK4FdLEdQ6UZY2FCYqYV9xlxpdpKeypWl0VjBCIS8jM3REI/WuDD7LcwKoBa/3Cw/yRRTqpS
dKxAtpm6tnOiz2byoTeDD0S579RMY05EylrZeUIAEY0zdW/zyHJ/nvXmlvBm+hxIDMRBnRdVmw0Y
oYeSlN9JBETCm8fMYTYbAUlyLlInGvJR7noTbQGrbODK/2Fk/mrmorJPWA62V4sC6D+vneFUtgO4
yNsI1L3ArTaPjbXCt4GBUoeo348I51eTt013kmhv1bZ4X4VaXIeTptBcPjra/Nb4y2uar/2YPc3h
uIsjG/cVxDNmkEXUt4gjlk0X0cGDQggG8lbrWGgcgc2rZ9dfSx0HScH9HXHEVrOehfIYCuxmmI1j
5KafTeoZlR6vXc7ZgfgRo/IgJmY1xm9duVwQ5u4b0R40lwuNZHVMidhlZMgWiAk/Uwd2aJxHstTV
OQskOOAScz9pxXpC66YXXzoAHUk0nSbtRwTTmpX7zDzJKTf0sSwAKqVeQJMu7e548NYJi/ocWXti
QFbADj2qCMipv02LykzQ/1LbQcyzoPSyjRqgeu2df3/xjV9NCLZFeYxJko4Rfr9/TgjtjI865uKr
C10lHFanxcfEgLP6zXM4jmPWMiq2YKhfSEZ7hcZ5YR5Xm8bsUc/ZNG2C0ScF+wrStDEvosVrJ8Pn
37/RX93Qju6oGYPEVV2obe5PExeJSuE0J0yXcPn/pVM7MBICXcCcq6+nQs6eUdLDFfenMqJUF+D9
jElYFOV5QwgcwOpu+emFR9wS5lIrmZ0q0oB3G/QIDndyVDfgDG07SgC7st3oq5GSNTQfCdoYGUQo
IWzuawAxDd/3dimNuxrQXp5/Lln77J6VxcnPjccCxTLZw3gdK3J0uuj5cc5y2RWPCrfk03AmxiQ6
0jK7uPPBnMWBnu7W7dRmsV/H/FLFMzWYNMZclyL+Y/FNGaHEqPEugMvCKKzJrQRmLBuA9o61XkS0
VWtzQt1shD+hBvM07D1kj0BFVrY65HCsV/Uzk8Jox4ZefeXQeA7qCCVZNKu+IBHmLDnaBhxKmw7q
QMWZic1w0Glvk5V+qQEjPeqHRvCsDoBq3kVYgpQa3QDTHcfeMSXljbS3Et20Kn9ymlwH4eBfGwjz
eQvRMb4G/Re1b4HEpsVKns3JntdPPFxO8GA1gl3i9hDaExYMam7UyTSesOlAjbcoGvmw+rxRtRU0
GmvRO5ux3aoZIqUwIZJsU/TnuT0EOjXAZCUr86imCfs1WkC2VuneHt2zy3bJsKnra3I/D5QCeg6G
xuwPDHsXPQBNSbd7rdhf9tFEFYhCG7w9Hd9IZFHKqCc/dIatOsGkHu+ewqWd/isDp4fjY2sti9+S
ZpEwvrqcwUBlj9VoB82Dyt4PYaOj51/ZbBsBMRxy86amhZ6+AQr9vZqlQugpQ9BvQzPZo5bcNQWB
kAP37qzRVoKsooi8Bmlvw5ZD8Ea680atTAW1TAvVhyacV7fRnoTr7lN9V4JXbRAlDhU072TYIYNf
qcIG7Pu9+ppCJqq60zY0LCRjo1+8176vPofNy2DT+IwpFUCVmwgUgoiwC9CoFPrnOmfUL3w4Btrs
TVCQ5k18z3CTq/nNYssaDUzMvLtMXJwCMuGC3jxvd7+fSR5Vqf+6o9kAYaX3aKG/J4JgOwxljld5
0w35vnDN/RBb+4yA4nAKsFQWxCEwIDkBC7nvxvBYt/Joj7SR2ukobQ7qUfudw3LwFSfvd3UXQaDf
eCL01UZRleLUHuL37/lXh3jVaKdIisVXPs4/P01CxKFqnafecmx8wSTJbua1RroRUX9UlcGOxPTf
v+B77sVje+pis7EVeAAExrtpr9XL2oPf5TK9xz5SnDXkmQ1rxReTmnrLSTdz5UWN8l5AGXWpSLGv
V7VYGO8fJNXulJJ/JsECcxfkgXvWOPaqCgkkT0SP61l0SGNgBqTjVgpyjPOnzHkeg3wtaxyjQbSb
tO9hk/99If/drb7//TW/646/++3/p81ydQT635vlL8PX7NvX5l//aJGrf/J3i5xIcjA59OWwn1iG
DRLgPx1yXfwPxxSGHoMBSYplsaH/t97EVT8C9G/TN7Y86fCTf/fHHfN/+K2k+6aT2cwP/iMS+McX
9H/VDT838t61i3lyjiso3uAboG0R0uRN/7wAi8DSS8ynkEgwy8DZE8fHA54NeKkC29+W+FnCMfW9
zlqBGwvRtXXNif+4pXmqg/EhOGwuTRNGFBHofZh9hIO9r6wS2mHgfsIxR+oqnszLMM/ovMFnWYd+
Fk8LKu31AMwlVmGouopFDYdI7ih0lLj3xtfUJJs3QeZ/t0bN22YLB6ec9DaMiHGjHWrti6M0dHqB
Jw7X7Q5PovcU9EAb+4TiaR4CB0rt4rVgDwtpoGDG35dmdwn7ovLjfNCPUQgJHc8FLPMgSe/EPzpw
nVjX8J94BwI12FmgESCgzDhEJXHOZU7PpTGsZT1EKdOWo+Yu9VCG+oZoo+igU345GYFIaBJlyhiO
NSmWlbNiVQ7pa3XNieNoQ6U2peiWSGDnhvun3RyH8H9sq9BTmDZDh/Mvsgv0FY+f/zSjuWjjcEN2
AgQ9WfAEkZYH1wE51bv62wS03aT6bbufFnuafMsr6vXkidIPpvIULEQFTkP01lbLeGld7ADPSZmL
p0dGt5VqmJ074grcSD8FtRnimSKdxC6omA/MrPROgusjA9lNWg05MC5Um1wRJtGBIqg73VFO5lIO
3wJESY3AG1vS5aecP5prSy7I8/E8YR/ioN70o7PrhPyQTjNK/aC1g0OFLUHjRCIHLzmDvy2vuaMo
eRomyrHo5VPQ3pK+N+/pOG/pbwb3YSqMrUqvo0oPa2KQtIUsvX9z7caE+IW6vHKi2+KlDeX7LCRl
wTC/1G12I9p8PE+gX1fhII2XPt3qwDPZLpb9Vphz7huthW2jkeKsz4Tz2HZotbsRD92pFvm0s8c3
Ypr6Y9DJYl9JGjCoWgk475wnvc6qtWdbxUsdxt+qzEx8kZf6mkChzmfcy2O/uNGGvW6AzgkYQhdf
O/DOu3i0MHjlCLvmcRJHWUT1uqVst9ErSdaAutA0rYp7q5xLtpkm206nGoYHNbAvwzRF96Y86mXY
n0k1wyAjq08yd0dC39PPEqLWJg7Qv49ijtaJNUbXCxvSJN7U+UzYT2ODc4CW4y/qulNwd8i48nIW
mhpfrg6bsgXw1Vmte4xwJYOpM2heTS3rUEXPLUO45fSIKe0wwobvvFLflddaM7rzbBCP5pHW25kx
4SDW8LUhq/E6mRg98bJBd5qGS5w5uFLQjQ8u6g1j+EEv02WBRPyJIWMA3ZSlKwuo+y5V347o3O9L
mskrYm2EZtEz6djV58Wjtz12RfkkCpfocz3ZVoSAXMduqDeZBvwidef5pk6MRlAOr8QzXmjX9GiN
veXM9t/tOBmlmhE+h3U/7Y2RbNkYrOsnB3Ye6JLgqca0uHk8KbUzWLCGZ/up3vUHEc8Qs4MB04NT
nceR1KJA6p9qT36wU55LBw335pBkAaxuPdu1ezJFFlwmPV9wPAbIe0txezzYPUa2Ul+QKi8B3o3e
Sr7EgbP2uvTqLFX7SvZOvgs0UHSwUqJ12GS6P2CzuA7LosG/csjBRO9SMAo+Y99Yx5V3QjvdUbiZ
EvKR4vga2aQXhjI4G+P43Q4wrY1O0/tTYhZnq1Ca10E1Wyds4gUV049SRi9J4o/0+smu0XQm+ED4
DsAHzlBJEq6lFmUnt7JBE5T9m0UDr6zys4Z/4+yph7TEmENQs0VlCCAsOYfhiRuYyObDYFr9k5Aa
OOWBq2ngYCXUAbo3ci6g3AO62wC08zI5yTaaIyS6aoQiuzpOebgZTWnfmtoERq2Nz0uG/SU1+hc+
kr43YgxsMSewTVll+k4GWXsrKgeJEOlk6w4fPcKHSwq77eKo/6v3EPrG0zTCNCAm134xPAY6xJLy
IjoSwLUfWuSwUJUtDhpz4rJzrZeNSY4JHtYluQ/lYhzdvLs+UuEaFQ0XNGLemW32NVIJ1G5fJ6yS
dBDTFqNaX7f17nFByOBZ9bnk0CrH4Q+7dpM95/slw7KpW7ID9tiGYHJQdaSflgwJDCacl4pGLpkA
HMOcC65e4n00kLKW0+TQ9bW3xMiTJ2xxyVNiBx9ZKsldmPGCZ/TI8ERW8yVC31Yy/WaLtS0CFrlY
pj+IB3f3YL4Am1vJuBkWN0FaGk2XoEMzhk16nZQF6I/C1S4NKTUXu4L4J3v4K6Pd9buqTdtjb1mf
xsTUgAYT2GWQrcghqjG2VqTD8iZEnEalcQnIaDzCzKIoBNJpPfcNnHCx7rDjPx2iPAPfEXJHgIiO
XrifUl9LoLQLszmCznOPaam7xwkVmxEAVky6SJw1EdM4z5N+xyaBANYavrn8iyTa4jJjDj4x+Nc2
/Fx60GG3IZsl2XDIjNchHG8UrHb7HI85kZF/9VUbMN+B42PZAVJt6YcxkZ+9zouJeSudlcBfDxOT
I6+oIRCxqKRUSofs1ZhvbRolt0B5j6kpmbtosZN7qNEwt8YfThdFF72dcAIQCX9wPFgmfYH7COt9
SiscuCmF2A9aVyenOpDGTuCVXRV51u9bgqEMt+2w0uAqtjKeMbHDb7wHCoIpoW9a2F9TA2x8AX2Y
nHY8Yw10PK2MDSww7t1oCvkW98PCH43OapjTaJepTRvE6XyXGXhe7JijqOX1H4ykOvRObZ3x25Li
Z8wTS6rZ7qegzPDFaWgy0DvFObf3Ypb0zBsygtvCdTdYsVNfHIXo5Gvojjptc+wxOeLj8zAQXhQM
0TXThlteYCfAOm/ezRy8ZDAn2inOZ3EMQ0nCAQKYsC2LN1tLn2oQ305ax98CKQ9TKla2MVkXeFLu
s+4gPiT5ZsbF42ydlDyvUIEnoyR9lSqn0+OExvkabglWstQg977O2/DMPzMOs52yPXD1E7Z0nVQk
12e81fulE95xDo1JIXL4tJYew40V+sbUuX/cfFHiZuz7kljDi6UeCPtMusXzQZoLv7Mi+dr1vlnb
GnZr8N0xx0OoeJRaMrbuNzob6ZG5Bqdu9tKUwfTSVhTfA5MDbN50+hbXKW52zYH1nWvWdZ6ks04t
e7ob7ohJM5qnY7iQuqjNQLDKzDs4S8JkkBeYtLIx3uB8tSDLV88RvsQjZt0r6t4FrBOOm4T8Ph88
SAvCxAtveUwjrHaggJKDd8iWxsWRgrAG/YKjJ6fcMcsruimcuMNHezZGHOBLTysc1p/JzuteD90u
ri2iLpP7ZE04a4g3a86j0zkXO9G8y8xhYFXZY4c7dQDaqEozGt6mVVGk+Ulho3yEf+511hd3q5mC
rRT0MVm4yZXIQ5b3uPD2QYAtfTRrY2OBXt92Mms3YTqV+CX7+nOOs9mvhry9pC0++gZo7aaSIj2z
30vP8O0bUQcnWfACrY3XpAj7+BwuaXxe6qJeofe0tzhfo7OwkNGt8qCat7bu5qdFLPlp8rpgg03O
ZdRxhjECFBy6Vp1b136bgEwdAT2FT9lQH7zZ0TZlXGK0B/X2NMDPuDvacelIkK9kA2jcdj9qpSNP
Vgr+bWgq3me5LJcS50w65e2TkcSXGrLqqg3xCeGLgy7lMTN1uH/rvsaJtkTtTcubDxRBSIAY6cXM
opl2NWXPVWEQuBPUon0jve3aDtUPA1b8vvEA9uTT3FBIICaXaPBiTT/2R59nmO/GPDtReXoqgz56
qkiLg7fUEl5xaJSFza4TZXvLYg+2DGi6mR332WMcrOpl/ivpWlJNqy+2aTtHtJs4v2Dgr4Q2wwse
IYC4NvIwMv6uLt4FLgT31Vh8MMpYPxukvF6M2aUy2GFP5rDCvJW13wjRdXYT9NRzz8xzHpJhNaSw
UQTKlE2t0MoijOjpJu0XgLxP09xrez49zsxuUkiKmP4u2PLT46HlVMBCcg+CgbQwDui+jpZ6uwBB
RjKXf9DB+a7iyZCXICQUAnma+MYcsiLbhqAs71vp9Gr7I5BV6j4hnjlR4hZZVo+B1eG5M62jzrdw
nMcM1tvjYlWgzyisiZPH/uo05zbhaWZwzPt+ONWDdcOG5ZxLb3ghS9Q7UUrTDhWf0cvmY6XoAY16
GAIUYbUFXtWci+psh3G3p5Z0DnrPJMSFSlPe1C2GdcRUnCrIMtKXKCpolgZ4d00MzTTjuOeobyA6
05J2h6/QW9XNYNz6XCdjoPkuo7zbJ9OczoTKNBMDz3bhP8VyCxEQNAt5EptB9BVoUXdjw0m9LK2J
pG+2rQ1L2jYtl+kcq4fmkaEcVteiNs1dnji4W5PxSwxRnMpw7l2G3PtEB3LxhI9ULjr12GQHDl4c
FHC6GWlW7QizCk6t0O9EArpr1Kb6pXSdZw1I3jbLu/aOpZ/w0wmRZLbizmEKN+b47OIG2FHazIwV
aR7zgRx29/R4mEG62XY03khdOg1jnV6Swj1WJHDhMV762p/skJNrGhqHbCaPYa0ieETS4Qns7JZ9
gttPZC24KnOCh7Hw3J1p13etMdYgoCbElbDj13VpV2vSpzB9irgpmNdRLpPnSIpRdq2cAcS8N2vH
LnY+zNSdCCawyNUCPyEGPb8VKG2DweLcuCiCA42yjWxQhBez3V6M/oPdje2lYi2b227ao65EQeqa
B6l5YlVXhPIORSlAMZqoVykRDwQ4W2bpXDRX+1i1EYANacLZWmr0TVUL2WBMu21djtOlAx+uesIR
1ef/7MKDOYJuVy5rsZT2Xmoyfymq9txo9Q68eHEtnaSlwdsazxSIfQggyVtejremSTWQ22CfHieO
2WK+TFmpl2F2SS6trkvvRnt3+EukeX9Fv1zG9uc6+pypmGljJHhuQIL7Zs9Xq8iuTuUUT2NU1BdZ
lp9B1OP1ZTmTvZe/dPM21HVICHlfoOrjDIbtlm3QPH9NDbei+WPvigQXVmCnDAPD3paofRTU6m67
s7wL/7GV1Ut9uuCkX0dxYx3taunPgqRvwlUnpktdj5+omJC5hj1aEpmMMqB4KTW9RpWG9LU0w50I
QwI3ZdeewJGae5OQZrOZsgstFFKK5+5bWtWzn05DjaRpMYkThQktm8Lc1qT2gJYmMgbuBAFuXRLF
O89oIPl2we4xwTVknx0Gpk+6oO7ZKjWoWRGLVUhzoGUXuDKt0jl2Tgt1M6a+0HAsXOlJ01+zpM4B
VQ7Z1kb3eAZt6Kx6YCN/T5yPJy8LfL0yYp2rSOqiU0NfCAHMcIxnXWCebWqdhpglrxCN8jAKb5ph
nykNIfzv2O2mcZheOq9KL2zL/yVbpOid0Q3sPTuShA0m+Cl0+71Xf2ubmrNej9GyYEe3+fvpIa1w
Bs9t/S7gQlCekvmm6sCRZymO+VIULCgJqO1zIJz2pIg0dkPDTku4c8krvxS1M56tZG+Ben96PJgV
S1boLhekADm9RDIU2OnVG/5Cd86rEf90Ybe+WcXPgz1qJxMIIlYiqEePKc3AvoeaL8V/YvMRJZPA
LiIk+NoSjd1DjX3JNCyx3dxEfp7oXweiMJhVreHKGW24akHB6YHptdIXjhoBOD+Sf8nI0IYYxir1
ww2lzi+dniw+HyS8NCSQEHsd6OumlEwt6uHxf4M3JNiTHY1vNzBJXaVCkvydMxEa255QwxWtivSm
iRTfDvROyj3xRbrco+4wxTfHYQuB/6ApE4fQ7Hm6FnZ8E5+yJKs/dQtxcqiARkocryGGjns3hOKJ
c5MA+oUPYo7tj7Mso5egMuIb7TIYRwgJK1EPhz5fqkvbxPYKMs2VbJniJtqmuLEtPbXNdGxMOV4K
q22eJKSLTRdh9psdcSc3QvfbOf/WR8Xw3eCEenQxJ8YoAA0383ytjV6LbtLvoR7ctdwkE8UAQEOy
p3cxcRPYnGCRpPPkTda5fpMZb3nIfqsWxN4U9WQcQusbXn9OUERoxWuZcZfmZU2Ra5Af6cCYK6uH
PjCoGD9LbTf0KrMvi+aMuwr+JseCBqgLMtexXJqnodHTO2GZx4psxqdei2c8VyV5B26u3WDH9g3Y
ehoGVLhKjxXKG8XOLXn+mrcCrjUF4Yo4UqztviY/cUnT6FRHylbMNd2QicTyTJBajL0SZIUB/ZQ4
ruEHXSTnLEe73VC+I8R07s2roR5seA+7lJUJm763jTWyeR8JBIFBZkxFftyUJDalPR4I7QBS6EQ/
4A3VCLcoF+VjQMAHS7tdcsdE0ITPj73bkvXXOM/1/WIUQkOFqDIKl+CUGR/7WbJOzTEFzrH8kAVV
ic2fB8VpAT4CWpalz19Gszk/HoIgvTtR0/BF9iVOFdGfAdy3B9i6JpyMQF64J/ZwQq7a2BG2q4P4
iRZTlTBhh4yas7DFK2s/0UPyJEup9EIcIl0xaLSEywAdbEkE0cYSGpDW7hOCzNwPPCM/qw3/Su9F
tPOCOLmXi8gRJJT6yhk0KAhR2wWrWWKu0psxuYnR/TEGujj2rdEAw1lm8BKz+9w2zqGplupULMl0
DPDN9ZXz3E1z+ETRbKDykwE7RRr62ZVf1bdNLq37wRP9F5t7auNArdm4+OnJBjDMfVEFHCd0eSmk
9d0YbOONtAt5MZY7yV0TYWwNDo+Q07tNYuY1q6HrUsx3dxXpp2sWbragydxs4iQb/Mc3FdnGJ7X5
20PgIAmjoudjVEZ2ofPMgdyjdBFk1rS2tMU4TNr8ClOp5KwtoherkWenC5ZDP9ZXM/YwckxzdMhy
krrBAXzpu2Noxe6OuB4TyGidnsrqY5DV+aU2L2XQahdzgu8U9dPHCtPikTAieUwIQdihWnrVFjM4
abPrYo4imYYjcnHkQHRBMT9cBRXkiy6fp4YTEoep+vxIhSpgWZ4EMWJdmdinJbUbUicQFdqBZWG3
p3/bsKwgN0DfUFxTzUrvAfjgTa7ZOQ0Dfot60bnG3kcOY8M5CMvxnHW6uS6ouq6GsvCrrk/f4iwK
n6YdbJ9L1BGUrMUktiJn77A10MMv9bR+7WJ3fDaabmUxfTmZqR3iWGU5BPgiqKIhPxadfY3Vg8ZG
gNDrCIFLvZtLLuHjtDQNQLfF1DSc9apyR0EXx1SZDOe48Z68xB0BYocYpbTy0Gp6dDMQZ4wMbUAu
dsZSygMC7/xcT5Kd7Ej84uNDAWe2d0Hdf08976ueytQnp2k+W0FFSstU1bumL+WTYY7NegEUpGV5
fpy9qLmTloGvG534mxWONyfMXjoKvHdppO0OaPG4CaPE2w9G/ZfZhckNlbZDcqR4G/MwvFvIIfzS
xrLAvptoEMm0RNmlv5QF36RVQGdadMCghXWKIm3b1k17I2aC7kMzOj7nDwPFBGNpiDr5QUMDCAHt
WKf29C+ZxV9TO7ef50rfRqGJSMm25QcJSDQ3xIE9y/RsxRVFPp2xzIp1EzHIEIet/wotpEeXgf1d
ohfJoZXy65K7xpsYiuD/cHUeu5HrXLu+IgHKYVo52hVsd5gIHZUTRQXq6v9H8j5fA2dCVHkH22WJ
4nrj2shsLm1losxhREOA1VwpKqdJDZSBXoImOOiqzdZj/eobbbD3FRpL07Gx0Y/lRQ/inVMy5np1
FH+Fu3xm9JFl2N33vhNk27QRxFlWVntMHbkTVT93ACbTtqHLkt8tNW7NvFDAcyJ77kslacDkIq6e
k40GhTu4R/iQWqSLNbeGYfO8LKiMgQ8S00VRMYkLadAWE99YbIkdpCrBhaZqU6s5L8TK5zLs+4Lo
qeVhtzz2SmzYp16nnKnuzmUtsstYkjk6dfphCLWfWltZu6HoKZUpRn0Db5RcRhtNQRaO3qpy3eJ1
7Gl4G5o0utgBIhyjfOdh7v04ulBpF1KDkWPGLkbFTvtKvhBnfiuYdr7LfE3qx4eBpAFeL6MoToTn
IMj/9rrTX+wOkw9B3xaX+DqIg/wMqks+ht/ryb4S3rPy/e4yWHV3cWxy7GyTiVUbtPYloaM+oFVt
Rc5Pd2DLJerbCKOvRTTEpymZxdvUpZFu6AqcBGn06vheu3FMGj570BRaYurpqhAh+XYTXJeFVt1d
knjxubBTce3DSD5snYwrK4gJNq3ZJzSMPPRt8AnFRcbhjIb7c6MFXBNkJJEmBy0u+z13jX8PaElf
xbKz9kvVF6ok+r7C/G9aVSZZIcT4Lh8oGVjFK2AnZrxpOjUph01R4STMvdwg9hkyf92CF23M2G78
tc/ls2pbfW4LZbQ2GH3PLXvk2SutbT5fd0Xd0ziSROxMZooS0nVqmxZU+YVOIH0X0DJ3xl85nMOK
skIMSduBgH1d2OfY09ka5/1xeRXMm2SWdCPOSGqW9Rl86Qfc5RT5ASI6MTIprRMX5Y7QaaqB/prf
mq74EfkErS9Tr07mCakxPTBN2MAuEjAUXCKDscTO5X+v4sRtjo2bnZN0oyBn5nN6bgfRlY/uu7Sc
8Eyub37sNGLORrveT1mjHeB3BVn2NjBqCox0MdNyoK6wDa5xYv3RZy0P+E/w1IzqNSLo6rtFWXLY
8qgYR1d/7UaBEC/sklNdBvm11OSZIsJHrHmXWBPjWYIBcxBjbBAKbCrJdKqynfppiDA/5mXwluaO
y0TFyYMHuIvzNY8eLsxgWztAfNm5znL5FHaCwsjuKCWEL37qyAJ9KnbyqXJ+DubObxU4v+3LjZmN
6B+4tWYfYnkrXc3c0qamrcyoApenmvc4h4rnMzc1lQHlaT6QK5hscnVMZIydTn1brp+XV7Fr8cqo
/pI+UO6MKaRCdV6SmXISffqK6LPYJzUmEixm1imMJ3UaH5UvNWst3TTbTBFYj6kpWF98Es3eHj2d
YUbYtzQG3kf7uOXarDIAbY4WY+xh9bc5E+KnQ9cdJ8GdM7I6NAH1NKAA3rXqnT95TBP18s4Dc23n
iL1gdoMSXVqilVTkdZXThRzC9Jj5dgERxxJ4dXywk/grT+v2Ws6LJG/JDWqwTIqvcPUp501mVL+n
dltteTqn11o4+gW4+4nlkV2j55MaZfbNnA4uOcJfqyyAoynyj8hxs5fc4uQf6+IS2rxbvsSB/A0d
heOiDwipBK708EJ3HZmERJJ4bitOcRKGF9uuqdWJ7AdhvzXkdR2p87I4nSBcvzMC5OeMVHtM4DdX
64j6xio81hc7zZrL8krG4rWOp4Twzyq++LkXX5ZX+RTne+WaP6lpJLPTNt7goseXZfMBh25XcUwu
YWXmAa7BIeBxbF+WdwZYxNqTToIzne1e6qZLbJzg6VFFtCAIuOmznprUJsv5pZ3F5BrO+72a4bN8
OcnPi1sH4bkwuquN+H5QVrwbEGDifhQDT27j3Wyn6GyIIniaYy/2OnPDpqBvA/caYXReJ4tL3pAD
vwodYjBMBXPh0ixZzoszOSM4QPozLbSZvErssxXamM8C0p2HxjrGWssP6AnCZXLZ9ZtURiCX88Fd
ywNnE9YQGwtNuix0EuqXTP2kKcw/L/vGstQExxyzTjzjoOOsV6r7OLb5hwGWovrmpFIpdoGXucOs
cnrhKqcaJKv2y0eALajeWrDb68k1fNTcJfp3FQsN5H5O5nZdb4+Tu30l1sy7zIJqg2K9SN/6fRR8
oocLhMiO6bW9eeYBX4MtjE20SnwOCRRzbTyjrs/LwmmPPbzOcTT02d+qJfj139ISqEXoTv9odFgw
gh+Hx7JYvvbW+RbVJ95g3Km06PGA3PN2SFYSGnlNXmL9swzHQ9Ig823z2to53JNvnqPWOTjgw7dR
iGoFQbzuUG46mhC2oSZbTHLSoxQ2805eQO8eqV9fdb7ji4+t/HMRY7HvDO27LuLvthaKH1JAg3rR
+E7mG943M4X7pygUm7/vop9AaitrZd8bj4HHjXvt3vM4Q2IsSSZw9G8OiXdrr43o5NSsrZ66Cltr
SdwhkhDnxGiKgUd4xbbuaueoZk3CsqAMqy4aFFlrOUd2SB3WGtGEzMV8oCHqgF+3wOSIXKTtwvpN
hXZ7shP7nkhvB+ltnOYiQCJuebUsQ1OvbY3hJAxo3GKniYw2fREm3CBBl3LXanDek4pf4ngYHnjo
KN/xYXFrT5r7iliSddB4yT037GQ/VoJoQan+A3/LMDLWceFjUC51lN51fvz3cGlQ2B3yYTon78tB
KcpL99bMZt9I1Oeuc8bDQhHZtJv6jbvXDMvcR4RiQjIRV8lDSpztGKOVHMOX3lt5qjdQSPlCf8EE
GrxmQkuPYWpGc9i9SQWfWxKHC8FUOVVxoMkYNrpvtFeDk0Uyz3/U3UOHxiWkWEnIZKOJdjeh7UbV
J34n3U/p5CSb5xD+JXgcsYNEyVgVd3DVZF9IA0ZH2KvktlDDdR0eo/IHzabls3An8HXnSYmfLvie
oLtm5/92msl/yYqiI0I8UXczQNnU6cG9a4fplDrRrCrj1DRa1971/LMYI84fQhHvizzdRsg7s3xu
+jTcvj2BGTMIhAILtU4ShUo6OkIEYTOSRFdfxVRk0HSHsCiCsvTAbJMZvV5UTlnmwqDLukbLTTXr
slBdydQdDSDgk7/xY1MhtjVC0FoVPpNCz5JNOMTFGo2/vkXr7R17U/5cugLtfqatAw2VPoynozVE
4ndGcyzaNr+LIvzpthKIgxA+NDKEq9AvdK6bGXSCyf6R9g0oV+m+dpL/2pxxiKyL3KtvfPl35fDB
q5Neoa3DTZUWX0EdOJGO51ifONnRB/WlKwIAepcLI4fP26OceXgAaSvHCgsehGRqlb8X5tAOyQ0E
8+HDjtriXBYO1EZctcdxjpKQpuqPwqVVyJZte/UaUOPco/kiAeDZMmkPbzoxYM3k2tzrfBQjRvdn
q6qfSk/okoVy28eZRj75fBowDTKIDEiXTaFX38SAo5hOH6jl2GsvVk7aN5Hu4+sYY2vvuuxOdMav
Mcm6E9hSdiemGniKlpZt1lEChOPmMVqyfA9qxEomwp5M6Zgj585IEtw04tqT/DyiZ2tlgOGao8Ma
nSBJ+oX+16CbaFM3ZURwh03MUBn0f4bO/GIlfnTuZiDfyYmeKFwYcACpkw4Cf1peId3J10GkBevA
PIaziGlZIs5BZwJzNkYU5PdWJ3AT67zzBahjO03ZcLY51m/EHOMROXI4V51HbovH/Gb3KaGomllf
Jz9qrsa8eF25i/2yPDZZNBKRbA5ntLMfQT+47rpnr9+G85N2WVwhaDmiPjzbogAO95UvBImoutwm
dt1QdWw/CK1RpyIuu8OnZq9B/juXAFaXNBt2vZzcF9fq4mdL+SUymYx0bqHX91pDX2nkJCVSwMFN
R6Ix4qQkTzaDywRB0jjjTEYQawPo/C7yuD9PbH2EQQOtIGIgrZQj9HLV1jnev4AsgW2ZcV3QbU2+
ceRn1IekAelR2dFxwvCYD0w1kkKiTzUo5/h202bwLYi3Vuzl09mdpwcRmsElaLhHQGD2ShYWDHDu
oERFqDiLNFzSc4mOFw0Bjary9gxq7C8a0i8a1PJGo3ZGWu1H+dGzO5SJoe6tQSUYQ13yKQ+byKjY
p4r2nI4aynUipb/Nw17dkDwZu6hBKWeK6mDVquM0GYOLeda4FT1UUoxJbB0VcOG6MFW9CkhmXlcZ
acV1o1sXafYavUM1E11GRLpZMyht/bCaTrLAp7hcaLQ66+TgaAR3mmyx5nxIaobEhPiJH53ndJvO
8bonWsj60U03rVLuiUrF5JxGALdt5PtXAt6zVwtRVF6QmhyM9be08rVLY0ynLhT1k3Jukj9yzAI5
maGP0PCOgUnlihR2fHUzW98LVXO+RKryorgKN0b6i07n4IYh18XAF2hHfeLwLSceL6mBjkV2qbPP
O797CIcWLincg04mG/tYIh+DX5BkrOUHRKr2ytVL+az7FhWRZeZbMgYNpE3AvabQX8sKPxI6IwIQ
zKBHlzKT50UDU+GE2hNLv/9KPBnbnMnTc6EgPVKn1jybrE9dYNC9DWowvoY28IXJ7uhLi5IgLfgC
VydvhBVnmAdpghjycK7HWee9iH6HPBPXwtX121TYw7ZG5UNYu/keCQo9cJTch6bvHvCReyeh1ETq
A94mf++awjh0vfRBs0L3JjqsR87IOawu7Wk7zUNKBm1gMwx//iaM4M2LM99tqCLvTtzLa6B5lAg3
abntSF7iEu7KP44pfwOPrBZ6pE08/9YivugI96+JfLwUqvjvFT3MZCPD7ewp5/1tdVXJkyg0Xpcl
c/k/FyVRxY0e/55UZbwlteU+akPOf2mS+6fWebqmLfkcav89cTmp6cI4CUklAALz9ovRjDy9phZz
J5uQNzkvmlWftaZqkbl13iOXINPNOFLY1tH1O39kCfrSteza78qlXxtyqH7H644zJZ9+DoF2q3T/
91hQg7b8jMLq+J8Y1UUPTYTRE9dsxB/mATB6sAJwR5Sg5EvWdLCQlFVe+0y82rOEs9PRhDaRua4p
iV1PxWBuFqEa0qUS2kEJxBXme1+aJAzTgPJC0/xhVKgB01nKGxrdE5movbFGFO0VGAMTbJlznj5g
iq62bd6r7xocjxfbCbponv+1KNDraGjXAyRVpH9tXVXILxaNzEcjiPtNY6UukDqtJMzDGukcZrCR
ZOlscf15tJAM3t3UM1oJ02an+6j1Gp+a6MEcHhIO7eRrY7a2SMjntrmV8zer+i0Dlrdju5CnkdBQ
fl9MhfACzb0269894LSw3fhpeVo+t5fAbphWQR8z9Xw+krRjAxJ77Nzim4Gyd+0QW75DIuXfQRsI
Y5bajzqx3VNYMD4EhJy8aUXx12ytgX3Kjk8lJ561q+GWSHrCFN2hDT7ACKiHz0Js1+jtnYwlbfsv
XghvrMg1e4aMIOuUmKVVorvYP1Qcv41Gk9w1n3zGzqtey8A4jDkfPAnIwiZOi3jvzNOjrWd2PFyT
BPa78k3kUMtMwFWJoL3LQSViY/galzgdEFx3N6dp4YSaqT7Q0fbULantl73ScdFm+Fp8tDPUALpB
Z0ATO/l3K6T7IsFetXMijwc0YukHXTt3oJL62ZJU9I96DjhFU0aY0iqE8PDzNqxMx93rCokdIrph
XfjOF4V0rV+ZVexfSkXJjGYmv8sE/11J6O9pyPJ0x516TLqh3Sy3clVr5DY53jGehW5x3H2Zb56D
owhTLEz1t5QE5DVCC1+hpfJ1T77qbvkazm4aShLzata++1rb+ipFXQCdkAdvHtwTh9qqeIcAmtaD
m3vf0ubDb+6qu/FQmn7EVkftY0KVRj1mD0Np34MuwBI+FOYHWuRNIqf8lJPNdY5S7dX3SScy00Fd
9HnpY7zbFG8++WaKVLPMp2arYPaLUuodgNbY0ecNzc08b9/x7F2Po+fcnIACqtlCsyzObKFpHGXv
bfIkS1AVDtosMJ0aec/ZB1EB62qk1DCdP5mxqLVZekQbLtb9czAvejCegsVCCM6+i0ydEFvOnC9V
bGVvFOsWOwtKgHIDLgiyw9u1rRvOrdfzbxBH+gkPkHNbllTZ1zLXu4MrLobs+7lbAMBU5smXziJb
SGVdcna72tx3iRmfA0+Vm3Sixq5kG+B4PJt7umLct1kijguok5ZeQU1b5x3ynCxoNxibY+zLiz0r
SSUUfBPijvXmo2SzkGJUoR+Ib9oTWG6eEVqa5+WVNmDqa3PQtLTYO0IXHdy5ri7LwlMzWo85cpll
bF0qY5ZX1gg+TrwCk3jrA+j2HFquI9WnV+A8fYrQUc1NVEAs+wWnmnqYYGDgpwqkeWxxUlw6lRyl
Z7qvMT0wVsOxixP1dZaCE+9t/coDOZ6XJUut/14V86uy8cBFidSiPdwkLZ5C+A7FVJ6Zu64ugpvk
RrtJw0LCNvlPooxXJn7sW4+S4+715DmJCYwZ8chGayLnwj9MXxe2CbDL5nylf7NdBZFD/XXvjtMl
mzUey7K81atf7aDac43tSJJbLnqyAtSd1oM5v6D57Qo1nPvRG85GF48Hr68PTR5NXAsMUIps7wJH
Nu9r44nEoD3Vvh5DkEd9Cq+bEy5etu0KsUlycceymAkPHiFEsEQ0c2e7MgoM0likd+7nBZWTd04t
RtBiGgSVpY12sih1DdLMfA1RfNIP5bgb153bqiLD3OdBw3QyM2P0qFgvFrFflq9ekqI1EWi8urVS
L3Tsjk1pf0wpIVx8xvLgOP0HRkPn4Jqec9dsUJ6AbcpNNrKW2VdiOMN90VJ/J2jctb2o/lIGML+y
9u1LaeNRSQZctrGj6ERtIYcXHmLheVpb3Jk/rb3bNVAOMe2dMUzQqUVzI5EfhB3M5VIUAa050/k0
mInLgv4nYent1ZhgzitTFCP/bxG0sZ1p5EgwSugMNTPVMDioa0OTkzJvzCeaEO2sFmGcW1ZfiW8P
9+WiQpBmVG/tOqIxtxxPDfacPY4V/bQsFaLAU0dlJUppWEVZbvM5b1Pa+mVZRrvTL7QMoRilTM20
xJUiw/LFNubKUTelN31+m9e2vZIDwtDAknRD2ZGD54vLNegberlScOL/waLLKywjyCOknW7/v1u3
Q7W5hqNFRT1zGIvqaFlSlf2N6shGbJ1nD/IRyJek4LSdhoBZ3e9+DDlKAUDlJ/qrj0gDKE5KUrky
4T60VusPdT//fRupgH91piQyzTfLAfDfeTBOpwNTu3FcHkU5RQ2bMKlpIRD2zzCmRWMRFpia+5PM
jGs/BNmpK6ldE0FJw+pskfA7WK3lXEqTNFuAiOujM4h6kxhFsZWFE+9HPY1P0RBYhyz0LORRMl9b
rrR3EVUzV90PGZRGR9/YwpyOQCJ3MCX5onVuukOEEK3DTnkvrkMfgebjxNuj7Op+52DHNaaKB7Xo
dJT5lOwWfIA3suSCiwr/VjZNnEhv4nczckbuERB+nsDLAyepMSOh94g2sWe9T3pn/lxeZCSE0+lW
cshK+dDgWgd6aSKaMTWTdsE6CjfjMIxzLOIFyNkdr21sB6vlVGlDSeoWRZkUaEVbmlQJoBSeOIyu
OsEWZ1upHLyrPvt07qvsUxHiRyLeqDbMickt/Ae1rVtg2OqgPJVs3Izkks/R3TJ0uVqA/jKcaEhD
9YXCqBsu6SwbWBa8kKDZo9rRLXo3Src/FuHAH0lyvMW3OutyAoZfcj/PWs09lKGhw0bFTDl/m5xS
DtiiVLsapTa8WRRoqnS9uL4Wa5UtMUrWQMES3/HadzTIyLawvPM9TSmgWm6c5Z4pBdy1K5KWNoo6
Ojvzsrwamig6R3mT71p6YDg0imitF15yIOFDx7+V1lcj9XDjWbE6VdWvRcA4sjmnlFiADKrvGUAB
VT8cWQK7GnATuAEaEJYxsqKNXRP4VY1lu6v8vmJ8VZTXGKH/Rp3M+/XYBE76WBaR0ImteRlzueg3
ZgXnDKY9NSdrIoFmVnIvS1Rh4ci84KUOmTTWWWuX50HX+xf1v4WS8/MQdRtNxr/QV9C5W/HzvIZt
O619n3xXG2Lp1a4K7RT0oBcZSOolA0Y6Ys45xDLLidGAcB5nlGpZzLgOqXVCnZznEkhFJyOti/Xx
1jVGcKVP6jf4NYZ/pwnv+PC0O97qw71patSZ+GGuQ+dY1yyyi2OBBu244NHJJaQn6mo2AZelnyF6
TwpnNVIMtnKn1geobTC+hba5twbygZHRg38v4MVMWGSNrw6R3pQ7B6MI3FZMandrrXKOTGgBAL8T
wvlmJxqfPoF3Ww8D8Cf8gNGAKYbf254F68uig1GOvzmo6U8xNTV5KcJ+UXVPciO9kv7gexe+rl+F
BB/TyveGa/wYds0FMiG+pDPntSzh/DZhEpqji3skxI5Ombg2HIZyyrec6+ZtwPllRc6ttgNGlDZv
3mqtemmsoX54XhqsBuQLyHepw7Fi19gKUDnNVd6pYhpapQvqp9m0K1ixdah168dA6uHdR3h+zYL0
srzL+MmIRI/+loZwyfHsLdyH0npvsoK3XmDtPQu7DPxDMePDi7iS6MmViOmKR5bJh6jGn2P9ovgW
tZhnQf8J3WMcvY69Iqrina0qEOhk4HGmi/0IOfRW6uGpTG2PiHTeNU07e2UE5jnX2y5/S4ky7San
HrSbzEurxKVAZEnrrUVKeAt+YiRU89l1mFp1ZAs9xMjH96Gofk5ZS//KiN9159eohq0hVgY91dRE
UA18CeevKWX6u+WEsZw5CEuGKkRvHqXOePZ5zhxyL2C3UWzDk9A8+mN6dzWNvkcVbQCsPjgNI1Di
bfH1wJ+AZKy63A7vTAEYW5V8HY3BoqGLUJ6W2orffoSBc74Pij45OPnSSFNblAPhP2FmSFbzK9XF
6PGNyHlqTvXwujD8ZqG+4KOWKwNX5m1ZgGUDrEjRe+cnB7GA+1rwaDTfxihqi5d0Bj2av1qlFYdF
XSa174UpKQv2O7omRVg8rcD8WnpIqMYeY4AtsFzjkR+2kz/BDNaaRRtNP1ob3W+iE/BZfJ0QN23j
6s+Udu65ksQzDRW10HbWix9t5d37PPtwYhJeMupqHyXjLEPS/JicpUDUjYjdUHPKzblmHeb+O7O0
QxRO8iodegniNAxoELPUV90tNhWBNV3tfuvxPu7cvDcOqVWc7NaY7tiafxHHWR6ZZKYzVU3ZTZ9d
eEVBIVeFePm2fM3zs/PIoeNQlQG0R+xY+Wls0f5rkb7pMlVt8lqEz7wKxaVKvD/6JOFDgQkpdw5h
lajJlQ4TuSka92rCt1zlSO+PL81x5zVtfWH2ri/TpFBNBv1IoxtsQeVTkYkbs70W/jNr8F50s1o4
scCyamVxuo5KAoATff3PPNeQL0yHJ4/WLddvc5wadQ3tTN3i0uQY0nNZInnNTg2h+KipJ+1gZgbc
3/9Idz/27Y00+mEdGC2+94S+5HmrNdwwu2DPuyA6p5qolYJYIb5OPii2Gv3aZdZsRC00yvs4H3A8
DtdFojT8GzSHIsvOsbWbDXJr/n5Ggf/QcWDTZlKyzAyeDJ36g573+imIoEUNFqEkvAD0VW40FyAj
q4D8K0iFzEXOjRfK2LaA26uFYMo+JdrsJ7pNIEHgUb61jIbLkFjowwMO29hpQ3CDfqz2tFvTHWsM
VBZ9Rhj4StS7hRpIZkIhbucUCq2YrfVhtqegKcUj1sr9CLx4ILwDpSuD0G5KyvxQuDx4m9l+r1vE
HdtKEPs0v+160eyHTohVnEqFty5ROENzKFwyMsoU2JVY1j5GYsfPYTYwS3FDJ1QRC2x9fu9fGH/c
C1H4ngn+PS+L16GSsDyEJN+jgn8RHBiwzUqQvuSYzjH3yjdDa/qrSiZj50l6aUgDabx1omX5vqzl
R9GBvAQEXa/EhMOgH3SHAyvbU0l/IAXW7K7kx5r2EWfNkSYxKsHb4D1qaZtJpEUArOfm7xmSecif
CtUqKNcWoUO66f1Mne2kU2cvlsPassgrUbM2Jp5VMoSt2yfR5t+CLNTpxmTGC8MckVVlT4zF+wGd
wzga5TPp6/KJZlxbm0XOWU2a5lNldNb4qZ5s2675o3W9/ej1VCeNDnRUYXh50MKY3U3re2KYyTHu
w1NF4d+eltHfmKPcZG/waGlqXE+NLhsqgII/hsEl4cwqkmUp3Dst8/HJ103Uy9iCqOfxiMuS8xkt
7zrtZBblq7Mg6CUl4nSHU74tlP4h0uCGsiU/VlxQd0pc/gh0zDt9TmjxucmOZRjjcNJgmwqeiZ8w
OzWQ/BaYR5P2xVweKQgFEGQNPKLoM950E15wKoQvojfMjYW5YNdoef5RtCFCFanuBXveLRr745i3
H50Pa2sNPoLTebFzuydnvHsnEQyhhGFihEJRe0sCwFDXbH6wcZGK3obvmo2LWM2SRCZXFs88yj5X
5yFU72iW+32Qzp3qodadOW6X6zLF1bF4dfpZTFiE6S837p4V08e5L72Lw/GaoOr6pZ7Plgib2Lhr
zd6hsP1VqASSTDbibOCaxu1mf4XwRtfYjxurxG82tEZ4jhueeV7bVnTvIX+sYhfhOZano0mexlXg
0ZFN53obHwuoafYBUWMcZqyCUB4CPLqS7NCKmnGp/oYVhZlbOynCNQ98xu8pSQmGsI29a3vmKZl1
YHmWokmz22JTuEh9hI6roZ6XsqmZoAChSfhoLfRxs+kBGzHlpiiPVzJ27JPTVFC9ht4jOKYNEduP
cwLqdk7MWda2qOlmNZahyUspour9P8h5zVOOoOG0vDIYkI9qSb0Z3UffWmIH2alvpMhoYdYTHbQF
xT09dndM438MgYW10UJ1rNxwWseSHJwaVYDTWjeTiJBVSCbNbpH4LAvcaLN2UhLBgNrWKSl+lzap
exPBn+avPbI8NtgAzavcFZMnL5bzc7FRc2LNrpQkNidTs29MOuhYUfpxPbfRS+imzDsW4fJMeofU
lt49HJRzBEUWnDJ2fd1Yu7Z234MOh5hFP7KLckovzg3qSpL92tb5aRpRvR+ioulXuqfe9aKD1551
mBjK6vPnK8o7rca66DOBq+YlCFIsZkhC1yR/1O7WymnLiKjGmF2EHJNR8KzomI53CfoMVCMV24nW
+x/gBAdDQjkRi2LcAfeyres6f2FZaW6eybvAHrLXxneOfh3dGm3oXor5YU4fxMRRRucOLYItLBzb
X+fT/CNAzj+hdKsW4xGAtCDmaNx7eWUTUUk336qonfSiddVXz/OGB1nUw6NNnVMykesSuefG9JLX
fphsvC/wkAXj1eXfErs0oiaiR6LlFfb535KjmFo1EXIcLZiK67IQJexfYrpGX8nFeosGLcIZmFp3
mqduBD64u3ZEliZmLLIHDD+hgbqNMQJx0iW1B8pBUJAQrg4XylUuaM+M8bTzorX5bw1R+xH9UfkQ
LnWePVm92wgX1tniaA7jbqtjh0Z8+eHrMOsgk1nSSU072ur/xFOAOQmi9lyNMSG+syXOwL5xaRAz
AFrgyH/IPkOY31KBJGerWoCpajs0rYCq9tp7J61LRoYphWducPg8eusjZxHZ6GueWdN5SQWJY+go
CkJO0F48vedHuFPi/KlMl5slIc+5Kix3U8GVMo7yFsexPE1GR81aQelMZSbT65IKYNj9AwOONqTt
NbXsD1dNxunfIlvfOBXpTCV65VVD/o/mwRjeiSuLtmnff+CuVyh49K9IcQcE735+SYgFeBFG28ON
1n+ggvwzKioBl+fT+AP5900xLOpB553wW+YbLj/w2bmBMkPT+258D2cL87K4naICK6xIv0umEvkl
EgVk+QTQ26Bvfd98NE15iVHe7fKkgmW3u2TrImon1p2AYCp81VcwyJU5kTuUS5TwThtk/kpL6+Rl
IAcWJHQfJ5S1ZqTtAKTmCGbmV3CHK+jM0GM7NbR9Nptpc63WTkYxEq7XRV1BpzS8zKIaNKoALi2j
BOJqu6QE+y1KQc4BXRw/LBSG9JhgWNIN/+bQfMSBs8KAyOXdcnia1IayKWI6elqH/HlZXhnVW9tG
mAmC4Mr+ydCgHHmr+DkOHBbJ1inJq+jMHtEaGOvyrsxM8wqHhKsp1k7u4lOeF9z4qJg42K+bLPxN
T0z5NtvC3kg8ciOUQ1ocU9OjyfKtl2qt/M75yBNxa+qOO7usXpSbRFi/nGmT6Eb9au4X0DlKOvFS
lbdmPuGCRB1hQEjqtBpQrXLA+ljBaS5SS28J68mAJ2xoGQEXtEpgle84IZMNkA/JbS4Cz6xP6wNz
0Is/u4+XZcyaZ9aTamPS8771GrtDWzmgkeOPoHDeTRbBA4H1JWhR0vrJpF3/I8rcWMTsVHa3Av0W
9zYeiMixihHrZ/BeaXb10O2ifmkSD3sZds9A18GyojA69C3XoYjQ+FOg2pzkHCITmjaQSOmoQ5GW
P9w0LH7Y4qiGOtsPZuqsGPgSHkhecBCujZcZyB7xFX/pg7DVS64059B11kuVtd6qA8zY4bFgy3aL
hnhhsyoYcT0/WMFU/uwVbmnODkjKZmQn7UziouDJuOHnRHnEYMgNkLArzZPH3OCsO3NnjUE8n3LJ
NG7qX58jLUxMf5wM87YIons7KYkn6oqrFKO5UgBVq1RzJlyjUfnqz0ul69a1LX5PEv1pWRVo9Wqs
70QuFXfhGdWZKIKZUihih6SCEv8Oc+j/EXZey3EjWxb9IkTAm9fyvopGpKgXhEwL3gMJIL9+VoJ9
WzM9ETMvGUW21CKrgMTJc/Zee74xCSRzpO0iyhJ8xYgXeA7B4SIQ1sPJ7nfEXFlz9l5OkUm2URLP
a0owe1MX0kL1kZylOvGl7DJa5k/HkbSqz+63Exn2eQ5+GeocQAoOnmdlfJ6CRjFA6mjba2MNboyd
gIS6T3XD+FFryJD/iBwWfcNno7Rz0V331dxNGIHC5qpBfcGFKl+hfnEP9I591tTzZ1kYVvW0PDjf
bv2kp01Ma570HNofiSa/FIMY9lYNx6JyGNjczd4RSqDUvQzSTM5s0wT8moZ2dqb6FbDR33LOxdog
BQZEwIJIuWwjSl5lQncyFd+hFEwr4KUgeMEo3AqlyuwlxaxIXeS6haS06mPjx9CX335LVxKXA1Bp
WdICJ5kXnKOQp+Sfpe2IbHY5G2VI1xZpSDxykPJjvBkFMtpLa5fgHvzAeKExgOqGK7pwIRpNLhoZ
7CLG1J4SUT4Pagq3LFynOWl+6Y0yxX04akCqxW72mOydlccTO6Yd7HJYkbdybkODZrXHUy5vjstw
eLIhk1InwhQz7gPV+k0gZPcXlbOXljSto+rXp38Ag7lxjDi92woJ1mp2dna1UlawCvI3Mj8nwqdr
51Jpmn1xUxc5q+fu6E5T7aKt3hC9S/coqcb3sUz1z3Mun8+w56J7JCbR0cFcTRjdpy8kJpk7exQ5
iUcwSdCpwO0Ny5bJaQjiV+T+Nppcn7AxxGWLb2ako3AERAX5EfegrUA8hIGNGFAp+zGJ0SbO2+iF
0/Rx9m10ddaE0VyI+Vo02q8oS8uT4UK1qKm83KhEgxBb9QkwoLAFXmNQUkFc3CpNMDtEjU5tZIzR
I9v3ngENLqf3jAQN4eSEXVUEHaxG6G8DE9QXx5l6aIfR1U6aLUa59JppxXjnBxjvEoP2rtfwfyzf
m9DBfMr5aASh9f+HX7Fo0VHQNKtI+Sy5+tvVcmbL6GjfOBp0t1Zec/q7J83KKUSzSnwYnUPOipqW
NnjfzyMqgEkY98xQmGfskbewzeq9XiTNdZDuvbKD7JWnPj1NmTDSSCnzZVAXt8FqwzWVCOm0KdSG
VTIU/ZYaoCdyzWxeRCF/2TrhbHSTkNqp4aQ/JcQCMTsYOJ1ty8LIt5IAbVqwY7XKgkm7GDUG0UXW
aNUpha0PuLu2+MwSkZ2NKN+ZCZpMAvuYL6Dfpi4pIP+MwftoTuRFcyxd/Tn+gS3CupNiUBMBxrma
B/w6R0vGqQPoUKAcYRBSdk3VuBup9+KGY93asEf5xN1PEBeXs1AjMK0VfhptMwU4tIt818a42yz6
guvBLBoo0vj1liWvg/bi6uFP2FPWvumT9ObkyrDaJEhDI8CWDpCiAOP/07LkqXNMxTCdN0UGTIyt
Slw9P1qhcEYEzdTxzFnSP1eUZnC68V6mE9K/ZuzQ/6lXy+IrCpW0SDwwlJjeUkvAdUKUS+YhTCvz
PfZynrkOIvTj5zeFNX0WQ0sZlET5dBaqXaWm6rMR4xGDxPT5ioEP2Ql8/K6H1SdVA88/DgwZdPbK
T71cvvklo+zl19BBrM/CCS8LIg4HVrTyUR4clidX7ufNyhxDjKHZlPKhWOe+DMfbsti10I8oCJ6T
oGzJQo9sxm9jdFkWfaL5LTIuHDWpQy8SnV01q7LV0vrtcMrMQ6SGxkHU6SeCEhQsG+kIEYEB/jcR
yfPUO94qQeK1sZiy8oMIgsQkWk239lOwDC0bGzsf7iPATBhoaMQd08bbBPMUnz21gCbDud9pnQd3
MXm1CEVD4d4hxnbUS5Q8hhoom2sXfds6V+dyJNgmxDIGz1XrvyTk/oACr9Aw/PMfl1de7xa7zzI2
nswDf6tHooORc8K0cQ667J71bb+n40Gba5zs/ExH01vZYKA3lrKxOWoZqww2V0NL2q5RS/T1dOWC
lEcBt+SWWThdSP0BhxM1YF6tGLZDgxHWpX/2hbGDt3aRFL0QU2ZuZNs0O+kFQPyV6Y9GhXY2OF0q
IUBs2d+RI7U7cPEActViDAn2PhFlO7eMf6ajMYWYkJFDp2DuMBA0FZM7xFMulORLH5MxxYghex8F
SHRbeYhLCmInBQ7QL97iNIrPnw/1KYkfszKLL0uOoeYS+1VzaeCd7as5eQIingssY1o9yHOV5hJa
VfTkaXWyX9yMniJLLa8Wh6M2wiXHtHRgUOSefBDGn4uNZRnLVIgWgF/VsvS/F7QJwHSl8apMhp/P
t+UhtzzuNElso4Yq1/ASaCpp250q7tblq0QhFWRkwmulAMxUZ2VR8oBqN08uyiKnbsbDos7WHVfd
XZr7ewK4cRCa6ewMk570TH3+AAUg6JL38z0K7gjFmrUJvWZrG2l8Ec5Aj8aBl3WC6LH6lyCCWCcu
EQZboMn/MydtKqChQex+E0APj4Ezv8dLV6Kl77jDbWzvSb7Mto0LHnr0LOthJan9gAQMZlyQJDJ7
0KOZAB57pAn03A25q/nIbeV2qiar+lyEsjyhBajPXLDsoNSyG/jG82VZ2lbKw9S3N/atlJ5WzyOw
8s5FlTAzoTuzWb4cm0Hb6py8V76ND9I6ZgYPiWooWtTeTV6dNJRgCvxZr+y07s+oQ7lTAC2dzBSk
VgRwCXk5K1zbH9TzmuWghBnHjKYmi6FMT5URq25lFz13SacgaeM18pMJDtZMBMSMwLEJmmyXMgp+
FXbrUifFxUk4NPwR0VurWd2dOceUmkY6dyt79bDxJWXLnx7/8kpvEZTJGU/RR5G7jMKsbDrzcJvO
o1ItuU5pHDFHY78gVzHTunsK7ACZRYHNHzPiU4dBZA9CZWKS1ih2FHihFo4gbhnsZ7xfh+WryLOe
pqi2GNumxB2qGXNcW90ZQuFmsaFV9vy3Ky0tyzu7bY9G2voWRc9RUgNmDugHHrImRrkHt2zTZr65
Fx2RlaV/QnvvPjcp/cA8r37yyG42TZ1+yyre+E3VMAOzfDZXCrnhuakQZcwvMAPENU+s6aUSqb4u
aRkd9IHeqWYgb8PK3zwMw+uZtMgOelVYXAv6p8ugYxl5SNU0CVKMErhezCSswE2im5m9t3JgAGJL
svJIH7Txzo6FMVZ7cIX2EfjTsVI9famO9uoQc8K6o68DkqPTgsy8QpGtc/XUDb1oxsGRNLtFw9Pb
8XwhoyLyOHFJs+l2UWf2t66HBwV7UNuVw2xc0MHEh/l96Kd+63HovQdqMejUYdp20m3nhQ+el+l7
2TbTofKh6pB4RECiI+9j2LXgExm+QQ6O73RoWGpQZLVZ6JA1u3ulhN8tPGwebiAiCMXTbwGDXfJe
uy81CR78vwcnXMl8WldQQHOXRNQKgvG2rm15SezeORvm+5gxCzbUZbCoDBa9wdQNv+MkaY6a7hoo
diVgwB6eM0xI95qNCHM8Yyew3TIJ6V+72SufgzgB9BmTVouI7NSlBvx4akGAfX7CNEtzPmcry4BF
ENDBkBffMFMAuIdqp1todUtZVXDq5zSMGy9egO1q6S1rOEw+vXTpwgOpGV6FpU2BzleN0XnHUiMP
GpIwBy0O2Mbd0Zho6umXSrT2B1p6bzVyWryha+0PvUBrkuS5YM5oub+G5AM4+qs0lA8dHfTDMyCx
kawdbWdll+ZyI8SyQ/QcNxin09n8ifZT39dNVMGnk/o9aO0KEmLXkX5CpwnZX/LZc8qdqF4lnuPv
oqndp7Gdn6QMEhQxLpuTjZ8V7LNCxC1iLk93SpR68lVXv/zyhtSK4VcCFDrN87GTPrwgO4PWVpkG
pveFOweulLCxrN5lXn//LNwAWKQ7uCh0p70IiRIzOaSxCk26LPYwc+COppKBVtMcHGTMhBNBxwYc
f8SFAIwvyusjcsJvMXPzO41cctjLTj8YNm2tNpPUiRBOjPXE5H29zPmiqkFp0/h7o9d+JwnqdREG
7ZMzx95GFPq0caDqRq4xvIeUIwvJLlcduOVVodpwjQfismYmymlVHBZIhRkH2moMRyBJqjri5tg1
yZifl4PLcoRh9OkcWzN7ykePTmSsGRS5vmatYo0GcaZz5KTbVK6ABxjrumeMQgwwwqBJ2COSR+I/
fIOGdBc9FbAVHp5L4U+f1aOijJ0TKSTOiUYu+aWzYprJEE8zrBWrcOZX9razDwJlzXnZf5nJvnnS
unEDxMB/iWgf4H30vLWj/NMLGGlZEu8jiRIme5l4hwPsH6Bcj0xAuRhvbnGsKtXIz+yPxsdVsAzu
I074xDF0+SpyU8C3RCQNmky2CWC6t9p1P5y8k9uUgCcaY9n4SRNjcuVf1DTJapGKdb5EzEb3+DBR
r7u20O7LYtddsAraJt3h3iTAx7K5xG1ofnAXkdaPJlQMZm7X5VWVNTD/yLTTNYOnifTkEesT9LdB
L0ea6R2eaHh8+8GBRtsx5tL7or6T//Qg5giTJ4Plz+dmW5cYZCMpd67tm1vdw4IV0Fl7vI1jiEan
GuvTtIAna6v9UCOPmxwN4yZ6QersuHKgk6091YDEh92xryJeXfBMy+JPw3jg/BSvtCH+VeuRu/t8
3sducfpvcR9/x2r89xiNf+XAErgAmc0xbewfDllfuv6vGM7UQu87zgZprSUH4qSM8jsu/dcilPOA
rRlp34IkX4alpGqgP0FfwqHFP1FOO9vAbH4VsHBOgZ73PO3iZxMxyG0yYGaOBEGuYhfFfMAWfu06
8zYPvoMarKxPw4ABLwepHozGejGIzS12RKYjDI08iNAIMavzsmhA2MkXJi5rCb+QXWHAWmZDNW5j
GYrrEtLBdKijhiPhYmERdJQtDKNIOSor0AVWpX/t1DhRgg06ebAn95NUWeat99DtY+9q+gmqM07L
KdEY/7NFmmND4LlZ0FEjnbPBf3vioyIJsLI3fOj5ttRFcVxuCMN4+b8/Fed/Mc3RdnkWp3vbcGyP
z+d/Ms2lL2zNBBK9tWrE6jkJUSj+e2btLGUzOrsoZCIKkOHv7xmQQbl1xvC0/JGgi4e7+ltkuHEM
yshJ7zvNec37Dp6pmPKdUF/2bDOHVGjG53+1PPKsoiInSFdZvOxZ06+w7Z8Ti/nrZlEWRwTbbgb0
StDR1TeXIJPlm0jm//km1rSV6YBmtMKWG46zNqLsunta5vJ/vrdsrr3aYZfvWa1ocZ4zul/+8J8/
t3xv+cPL92LdrVf/9/v9r0RoNyCnxlS5k8zQdJTG/w5SIiIVhXfb5PuaNslIQX/wgDOsB1yow1x3
j9zWf5VR+9q7rYCAqaipEgnJJvZzWJ5Nc8YLNZ+6ClffIFx2eIEULNcVBZ06M84ImpxQFPR0FnYO
+/iqt0sgMjGFvCAajggKa8SBD+0TZgG7O216TFrJVG40H3cKM2I695HIyVI+VKqQzgJ9WOmxC/MU
8uBp8giOVicQBnzdNtABBgRQR/+fzcJk3/oXbN/hrSJoiiZuYOi+af4rb882yY8X9IP2GlzjfaZ+
62XxG84esUNM6FLvpNOErgiuWOxjnbZwNC0uNj18T7pxfFbfiK0IDIVvEokSmi2UsARdYtJlG0RV
8mGgrAK9DOtzIG+x9/Lm6s74rssi/inVRtEi5jiO/vR3A4s37i8pqa3+YNZG2jmr1qWP2nH6nlo4
VK4ji2Np5z9p2c/Ppp50ax9T5oXbIgb6IJ4DrgRYnrb2HGOiAbq5tBYiMqWrxqxOSylVqvmvlRQw
bmIdwFOboTsHuWWicphWdb2oeqyvVWFzWu0GGKkDKZeQgEDJgQIhP3Om7zYSpXorqhOdKpg+M3NA
9EQ+0RfzexLF+b0dPMCqUEm3FFOSpnHVQCZjHpzBIF+QiHpU4tLHUrbS1aZG5V8eE9dcLxUrDCBv
648JCSqJKU+GWiJgAUDkHDZSUlbKgz9Ww74NwGa4hXRPqQtSJsrcYYN7twZ9txVS93ApY1I0NNe+
G76R3QQ1H9eYuNObSZC25+aBf1TcJa7Mo68bvyVG1j23g4ayO5nvJiXIYhNJAO0A99KnfdHQxqPr
Ou5rfGvMo5MaaiCSvNphDwkKcMCN4q2R9abtwH5lK8sF3DxIIk4BfAVHKNF7FIvRuSdFMVW9X0uJ
8pPM2PuQbvZTE07E2Iv2agTt1jSM+dZ4TbEv4x+l1pC1UjndHUpLugrpuNy7+EoY0dpKu+EvYI8/
rbJOVtx7kIWdZLhDcGIyjiy2sw2AvZbRPEI3xNZlvc+1nu591V6FNUantjaaYC0y83tVVT3wGwQF
dQMAuM5I8xhaJrSWXemnqu6d56iSyzg9BD6pXWM+L6TzTXWH4HZ3gGcfXavTLgPCt0sajDl9EE4F
8YTePy1GklHGGAr6iHZ+7jua1fgQGBeFnORGnay50WhhuGWMKrooYQroDMc+6seXIVbCjdB7Qyax
a7wyutCvknDwuQEC9qUlyUILiF2nlDQ2uiJrtF047Ie6+iULWq3+f2hG2e/PCgfyI9TteCZfo5xa
9H4JkzumRr5LNgtSgekwT92pVVivZVnUJZj1PwJpuzt3ytNLYwXc0SbZ6MopaN0NPpvHyNOP/Ke3
tgl/M1V+uK0rGcvUNG1c3oZ4Sl7dAFOyVvrmmnB1a+/zq694PBaAxPOPTMmACnRTe2kEzU86YCPp
dGiNepeckwQr6hbtZkVUC9BsVODpijGlfXPpb+yI2tKQNDJR76zmshQYy+K5YjpWjH0ghoWnP0sD
hSWuqvmwNAhzLxN7A+20qeQZJLngrEvpy2vuhwL+DXQ3+txs7nAppk2UtPOehF+5DnEmrDEuxDuh
euHhAI7ai5UP2OnI4zGLBFy/jSHoFI+/xqwyn23xWgl02fDXzKsRGy822UYrpF0NVw8DWIiZxBWP
hMSgKbl5VSiehQHkB8XilYc9S4WNbyysnjyL1CYnRPvdt8Qg/Vma2PhS6da8c4WBf/CfBXW8BSXR
L3F9hbW1lb7/ker43w+BrQUb34SLgg2NJJusHa2DzjBaMgtGqz/5OQJvMLdvadwNOxPR3WlZpMPD
YEw5Lk01duxESZES34s5iBMhu9BCW7YVjvog4NSXQpIRZuNK3QAvIJTZniaMutWM7jDx73NjHbCU
NJeqq4JVRyviMLih/wxxbTWnRQAWJD2zK9GWV9IYZvPWWeEPS6C/xw5MCmc1S5wG9arx0Vdh8z/o
aErYgkGHY+u/xWn8XtjBsBeK+2QrpMHAsJZjq/kxDsGbXUCkqmO62Ag2i0tKd3YPzUR/HZL6yUrn
rTNrP+JZb7bh/BoF0bCPSPpCZ5CcHWe2jib7d6uEbJoi3bvxauQ6PwcGaQxpXNs0bWS4MTD1QVWa
+oQHXV6tCNRIaBvLZNeqHB7DM4jJQHLj4mLMoVLX7Xzx2CNAqXbXPyy1XLeR7hjlXhJRGo6vbWJj
5ul4rAtda49+axoXolTQW2bYnsrR+Job4c+ZgR8OAmKZtNJKUfHTMNNy/+pnxbwO+xEoRUu+alWB
LdTZwLel1vmrHryolCNcfjZe8tJaiK6ld+/btH+4w4BgwD3kSQySHFTzLmGo9QAcjYUAYdoG4uPI
9DL3cVcmztNgY7V1beNsNxD8ewM3dFR+oJ2bszXpK2/LQL21x3S3zNedoXmvY+RCMivbS8+btaEn
+/ekyuwTNmHmq3V1t8fB+Igq41tTEhrA3OLSF/Qhg0zuMUVvCDaIj8sBe6p7cOERN6weBY9Q0i4F
tAX8rsV00xsFbqWRTYRUrvWy3yyLyPq30ArqcFNVr4vtkAB2b1dVxk8Ea97RLbo9zuj53pSFdUly
okcLIwOhN+LA8BNABnM4AUYciQhpYNSt8RdPG4+pxJq5oXuipko2jubm+7EzZ8glTn62Ad0HRB/e
x8SGas+AcRcpKNRIgPPK1vFj9B00ttS00k/IY62StqI0PzpKzymRPpAwyiN6wVDTFpyYFvvvSYnC
fbGZ5Z5JUcpeTo3V+3vJdrIWUdMCna7yY8iMy4m64jHPePR0E5bbKPMfTY9tcUF0BTTUmwmhokX2
9cMfvV9dz6SuMedvgW7dUvzb0H3EidgSbgSRPcCPh4dSRBBnc7mjk1UfKgYF6xTA+FNVxPKU9eW9
mOR0lKYZnSe1xBzPTV2Wl8WSrTf+sxu4xt4gN/KILXDzBy/aieYn4GxczB4uizaLr6hXsZYNZIxw
RApXnmZyj6rgxAqww64a/W+um02XULWfGrNElGBsPFy3QW9cafW1N4m5YFPl2AoWzXcBr+/A2EPx
7fd2AC+lHrIUBiRS7qGkrrSIq8crC15kOTn7OWCwjMTlZfRj6ckvslJ5WvWIC4YGU2XrpIQhOs6T
GCiNHFjcO0TA8VrTcC/6soouvj7vC1IL3jXLQ2qeVNmXLi5/gfIkO4kslLb0QjxFXbnFpsdoRGmI
ahdjKaqy94I28sofopPmzOPRRAmBzwIwAGW7t3EnS3+aQ0Pb0G3fJ12sYGbEfq18/BuF1xdPWg5L
qYgmBFdVdlhwXmg1QEia5grPZoICf9Rvtv6BP4N5iVk5CAlvKeQJpXHukPzgCJkA4kqmUJqwoNYz
U17XocGok2nBIaPds3PAo5JFmAi6d4yJOocEJlAYih3ByD2vo58a6qZ1S2VOhYTEKHMBrduNjpOI
dJQ89Z23xAif4yI8kl4b8CCSsmUgbV2DMsoOQVR+RXps7VJyM/e1JV8ApxAPkMbOemLKlTe07zvF
OCpdazcHHFYWmqFe+bqiGUkAEUUGAIfrxoYqDVbA2dVqvMFsE9Z9qX23wAChCZ0Pups5l8JtH07h
mAddtV1HJOgnD2+ibRpiWk3aV4s7dhe0zo8l+FHvEVwmoEE1FbuSqagFhL8Rpw4C2TkYkq0dt0+S
JtylT4sUWSSBb1MzOXsx6/vAmfxrWlmQcmnPbJG1L+F+HbiX0cwgxpEBtclJ4RlE+RtKXAZC9yn2
RPK1a4YTc8Vkq2W2OAydNq3LgqBsOqE6j7Qy2Tmzuam8waCzgOzS6YZtWBvGvhiKMzuYd7Wr5i/m
MBxZ0GWsixaDTCHs32lp2ZdGZHQzTPGCnZt+HU35bTPW1hcf2drM6fBiF4G+Ta3hZzJp0dqATsfT
CpyoWdFcxU636yq9ukYOD0xTg0qTRMGhUoinSo/wA0wwXAOYVegEk3VBA+BczmO6sfKhvFjg9dGM
wpFYFnyKmyE2bG4C5sB5RsaSQkKBMMINJYZuhV9RQgiq7paLFit0yGxk9LjvGes8g8zfCasddg3a
nq3md82W3OuUDrwxrwtwRozwC3GpFSY4tRC062F0JGUqgfjxBWMzRDMa6/xjINslyDIjFfLQ6qV+
oncsT8SK5eK7heLyMLoQ25pqSl9QvIm/GHGS3UF80wGXC7FOil7gBNMXgRr4pRhpTmDvK0rna2y/
Yp98QCrZLDIQ0hBxNlkp8hSGlaKsvzsIRRBtJ/Kq0THe2MKHyB4KeTa9ATl8ZL0mEGmuRDTNMIUy
cegLd2BWHuZb+rxocfBxFK54cWZadhWsOVjYw48W8s3ab2FajEmcv6QNBjJ9LsV6zfAxvQ5qyToy
BdO06zANkGrPw0s75IGA1jQ1zo9U2vxczDIuojOH/dJ99wRkcleDmmorh0mvgk3i1Ep2oS8RvOqV
3GbSdm5CJQd4E62bgEiwHeeHTVu73aVz2HHVZbKM7wikS88IKO6W99EIM+Z6ArPqKL8VPhV8JRGm
S1K3m3OENW9v6c4PJv+MMSYcylJk3Tqak8xbzeQ0IrQxmatkUcZTihlHhiJg42M5AG5aMJtKnfKk
d4R6OUXTvNhe8tMkIvBQCGFdnEF8yTRClvgZe/5SEDCsd3+MVWA+JVG5a3NEzzpk3qcQgwbRvg/H
CdLdaDHT1h0yN9ihq1dLRiSH1+azpuheaU9QXNfbV7w6xrmPU0/F2+2HmDZSoSZc1O5vvMHBrlPz
a+Yv6Ub2clp/Ooc9ZR+OERxOedNvBv7ChT5HeyGTy8YIuamMhu3RPGguhbDmF91FoLtUptllIaFl
3jVxhOJKCS+XJbJIIYusNZewJnoGbdIcH1GPD3upPXhaRUxIEcPJpgA3zVIzIeHpSYSHH5yA4aNj
T6r62vjoXISXBFvaSsQLJZkZHgsVpKDOGSADKItdu/0+ub0CQ2oGScNwIk66Oposr/LgwS9YP7Sy
wA+O4yLSsnFdUhgw18ajWFDQr7DvWLvBRMpAnh5dWz9BCljmTzphAgcOdyAaWqLvoDP8alQveqk0
NIUpbqQ823bcnIZCPzvAGO75EJBfEJiv0sO7pqbmy/zcsAlHS2sL0qMS14sEK75m+a+6j+a2QXG0
ES7RSF6W6kc44ghysXBLV/nOvewj8+pvcTVll8pqk3fbT05/oVPvb7XfcFhooYL7NoWWpSU7WYTA
KZzufXmmlBoQZior/9lmfir97gz0MzuBnaifUX552IDJvSzPos36q++94cJxjnEr24LbcXoQxE2c
RY4ZjAdceDJMUa5HAy/cHzKsWWU9Mkj3EdsOh0NHjp+ajyxFeqepCLWl6AS6yfRxOc7baUgKCTP/
MLWnI/DL+3JA66v6I5MxTM12GvZkS117CotCydV0dfr0CUmeoXMuzD1nALk5d1gqMkMICtboy4Ks
bjM0kwI8NilmhOGMHScE2lLltiXQeGcMmf+oKoIuXeJONyg58g0CMFplAfyDhAdCqBI5HcMd4F5z
xNgD6ey2UvUTgbwF/HrddAz8LySEMrbKmYIsxQAUS0Q3bX0d0EFhsvArGsatvjGDCPEybgf8fV3p
JNsaxTThiVz+ieUqhQw0QGHZ7TXUaKf19cib3U8PH7LlNuYH49P6lozTj8boZw6FqGNoKH/vO4KI
uIRTwgf5u51r6rfJxwcZ+Zm2jfsOCyLA6FqbvrpJcazjyTsmv2nahGcHrCkQUXCiwMZ+pgFZQ75P
Y2sYdX4hmC4oUeTVC8TPxhqOsRIHlYa7goBQn9LMyneR/Rs4RHuZqrLUtk2hxU+9nv1oRzbRkSfS
SnpGdHPwPzUwtjLfTc62TNnbLEFCwnwvLcblWKIMuEblzL3WQijRnfipK5VVkXn5LsuzoxtqxKtA
1m1qoo37QlSb3uVta4ivbEvZ7jn5i43U0tMwO+R0JtMPfhRzx9l0G9gTUTFj3F31tvLJtS72BK1W
UM16vOB6T3xH0tur+Oiq+9XWg25P3Acl1tKMpTt4ymCiodDqiMg8pw1diiSbwXPrcEXS7u5DjaM6
GvLLRM1z0VvaEklYJByF+btjDGBxtBm+ctoW57KyOdIdFreLzXH4SPEs140D6A8Hitj6n5JNpnlX
ENRfnC6ar5Y5fg2DmC5NI82tr0KAq2F40cw+P5hySI5NFJ6XQxDh1b+CatSORqvrG0ZDhLuTb57P
mfYRo5SDvM87ZSMg1fnfyRjdXdLRL+t6TGylX0sUvJ2/J8Ds0YQi3DcZsloQbl86k94Iptffs691
7041vNNRpRniOHInVWsxtOS9QltzNDNqAUsxjvGjyVNQGdi6YyQOTI6DfYLE4rYsJZ+gBIJCuEax
jtPGuk+dbkIVgtyV6wzeR2P+CxRQetLyxrpxLl9joKqu0H6MbTVxqxVoLFZRPQpa35QUeqPvZjEn
j1HDOhQwPF+3sZLgu+AqGdXMl8yMrr6mTwc45tUlj21rO842Ml5FzGoRS+x9PXjLrH68arI8JCaV
FTk5/QGJaQGGwsiei8LmoBjFJPvoWMFzjEY7Oq0uJ+lnr4PpplkzURlT67wcCEJ8jkI8pbz9pFYV
dLhnKNNYg0gJdQ1FFEiRVPGqNM+TN4y3JZ4ZQcARRIKBplDoew4KzB5MPuhMFK84IxE84CZNU6ZO
Xlwr4zZCkcaojyRAvwLDi7btjnZajMJRiRvLWxgUyPTKon7kbnX1ie1RyitSWk0PDJZuWJswMznh
Ven4FPnFFx9uwK6UfLCTUsC2/fB9EeghF9uHOoMZlU0EW57AJQ2sMy2P/mQiMF0HKfAI5X/Y+mbw
qovY3ifAPPDS4G1AnYxxK8RjWEGFJ28dfetpYS0zSqPjQorYXp85gTjInmZotCj1qrUX2La9jjQP
Ua0LhwPRNk+sEZHRsiAcag8ZZJg/7Zjlle62JFWFWAFaj3TJkSHWIW8lgZDpcx7ozteZKyfleLkR
49+yPbjjpIEXzDtR3tqn1PcZPJCJpJMpcmL2fhwwo6zHijI26EGXLUuTktpaCzTai/zDDHJieSKP
0bKeUqO3WoZdqh13+XRaOhmONKYDfv5+hY18gnokOOS6JWYMpjQLfhXNOEkZXbqfS0ZQbKzXKSm6
O11JZ2/bxgPDJBhl37/V1hTcPD/R+EQ/dB8KtEMLCdeCbV8dzfyhZfh5yqIIoXJp9gspbOsSDvYG
dQqWjEZxPNXBNlNHXDGFr5bQZ2dt5369m/UxugWkMezKEhD3EL2gyaawcrSnzEGBVETyTQEX91aU
8YsoPWWafsGZAdQj0LJLR/2/C+awvPjhCLPCFk9ZCs1TFNwaMsigmWRU/3lRfauVDchW9cTyahJn
fVFxqBEJkLSJvR13FYjOY0dFcidjNocmKpszQT/ihaY873LJmA7F1EgcLsHeU5ggyR+wQHY5yASr
N8fLyL13qlNv66ATFnag7wfPDFviQUOPyZz+tZ3j4tz/s0issNzDeY1ZLcNC9umstUqUItqsBTTs
rDfCuKwHGbXuc5vmqw4JqLSq9uZ3YXNbXvWGsxoqTOQBmMoGrZodr9CMOLvQtWsAJ1PmbduABrgN
/YuTfNjtSeQJuakYoPzj/JS47Em6LR4BtOSDSc7bZNpAbIDMD8fKIqLTN1z0VjO9uSQes/2UjK8j
LsnTsnQjwSiZPb2V8Fx2kTJhLEvs0rdt8hwZj/peoPIBUkrTOE3pa6uNY9k9DCWSDpzi5pf0lJGe
OMjE7Cjd2SHBBJj5OQhQ4K0XBfmiJZ/BWHGixbuMrd5BGCN8RFL2iwZ8kXdYH2ghDkW2yTiOkwIU
pslhsbM2qnGPco84ZCurNqCN//Yt933u7ylRbxScNv963BTXOO+/t/nY4c1qHEjEZXCbA2SDgzOe
et1yuKBxXCHqiddcCON6oXFGdmXs3BGcyvLlwBXYdlKcytonp3Y5+og1MALnlBkXW2TFKalDy0ZG
xKy1TxDAmKrs+7MYUwa6ac6h7DCjmtR7LhYTqYEpc3RMb6/Z/8XYme5GrmXZ+VUK97dZ5uHMRlcD
DjJGSaF5/EMoJSXneebT+GX8Xv4OM115b7pdbSBBiBFSpBRBnmHvtb5lzz0fOpV3w2UVaWaH0e2i
OwPnDE28xWF7170bRFHsp5ZgVLiMtk97BVCh5AdQosrPTf/KR70VJGRfJ0VX39E8/160qbFvmEdO
NAy2Zdjh1pr4azOCfvzEzQooOJ1DpgybHB9Dy3xyW4iCfT0SfBArNBHWLKNGxBjwM+xtaTT5ExXN
LbPXcBJRm+1Xt02E8Z/FdnqcWBFRZaBjXMYqSRiDe5rWxlmWKNyCoiXpyokvS3mw+mprAbw8mlLf
HErCVS9IA2Z5j62JWrOaGMjfdMBNkXSaBiHyxZKUyAoJUEsowhVVak9N+vHih5Eu1wUV8JR5Vaad
sMnn/27746QirO4Lx8V5aTQE503LjT3G+kWsqdetEzs+lFfS9lRY042Usi2gQ3w0xY63IqVWkgpx
5HRSMqRbkZabDrlEdnUBp1M5Tto45AfZxll3pL0cHtjcMm9HvAz1vvG0HpLcGk/WMt7V0LD+1ARj
4eh6OOcQO8n1hSKFkYlOZU6U0cuYNx0RIJrpIZZZcDwrxnlw82kXoIrfVia8N5CQdFO48nZhhWer
lVRxpBY0keUh0+zBN3DPcNtXe1uuCZcCEL+lU6vbVPr4hDc52AEaPVkiC28ceQDnB6MkXNRDsVDC
y7AJ+4QNOddJarUevW1MrJNuX/dAj3WbcgGU+WgbdygfVle4A4mXrufqEg/tcZ9a852lFcZlki8m
Cpkh2tgTHtdc0e5CdmQXbjpysCebnvDzmoiyGnZNuN0Eotbu1kTve2DvsInsMLkko0vfZ5F+P4Ph
Hzaz/IBHeQgmNEggK/ItARZUjOmYreYlIasszaiNtIug4iMSOKVLohyDDBq0RAcPNB6u2zpw6ajb
xa7QuRfpfhR3aCKjQ5GPBdod63nQmlug/w1RDpca/bKL1YBP0D2YkZ7wT6cMXmLFEbulRi9qh5j3
cXQGDhxUiIKm7KWuB2HwuxalQ3tlQWarSVfpypmJdSQkP6aURiNqpaoxRzKCOt12DmsylocYS+C4
BGIfiPFmxdL9Sts2nPkzk90VCmY9XDzo42bIbbAeEMwwfk0jBuaemWJLawGDUUZifGojzcd6QmC0
ouv4O3T3YqSbeaETxkUPe7uGU//ShIZOQoktWGIvWP0JrLEsPyip40bcIEzg1gINwsheYC3RkTGR
DLEHknLUDsh4gPosDZq3gLlhV0mbHrylkaJMeZhanWQ8Rg2qYw7GUPJUlD6ztpqG2tSuq+4qxJ1E
iAlBwtZgkODhMNQA8KEKaDskWFJVfiRY097lFXASz+jxK3RgnQoCKLPoI0PGAqEkts5jGWs/VH9R
jfQvbfF216MeHoT0gyjKPtbju8xehuvRMClIjdqjxpbycrC4MMpAC6+5bB+7oH5pQkPcWaZWABZS
LQjNIAU6tBGeE8b63lyKz3nmah0IJEawXiO5nmtpeWvCvVAYG1Z/edarhBWq3KXrQiSOwukyjBz8
5aNm+Ivb44CnNb1dKkxbC1Q3lMx2hY9+mABGqQXlIaNslkNgx7vKwAOxHiw5RplN8SR6FA55G8k/
Mufblrjd0oVzL1s4P8cgjo7rGR/SbWJAZdMDwOSxJoF7VEq6BWdIl3HTZ0pf3QilD64dkrEQc6I8
p1xekVDpsYCaKOvi3NES6gKyeAs1Nj8QOHq7Ank6bUZEp5ZbG8LHue7RE4dVAoMdGHsz9PcC6GQE
s4bOxSLXEwaqiQu71i9C6v+HlRSky4ruJKaL/0IM6P6mcbMgHlCaNV0AZo5wfxdfJp0Kqtpkz6GS
QLSBBeoPUn+2HnJz+PnVesr6aSaX78R4QRahLMOvB6vUOu614TbpZCG2japrczCMAxULhi01xutE
sZuRr5JtrCKDx21UvM+oKWhIk8+QoBapcyjnLZifsEARlStjA1mKWYgOXX81q6ivXBI5tuvWp5UG
kMtEKMlrx2JgUE5tm1zQhDEf4DzjvqV+y+fiUpli5u3Wmq5iB96/fuc09Xd5oKXqQjXlm6dZDFO/
q4kNNk6ameTD3kCPinZuPlvyULELOi8W9wK2AnW3PlHa9qvbsg6yFLs9rYdOpN2Pr9ZT459PZM7C
xp3iqy+wev/IFUdViqWCdJb1IeOfeeO/TtevUFGZ/lTmrbeerodFvkibHFR6vieTvBTLi8MpvlgP
mUFjAMgrc4X0xE8S0Pzr8Osxcd1q2EfXp0SSYQwQaCp0tb1D+6lcQ7KwfSGpL+tpDIPSRgydnXId
ROP62Hpwu9w5TqJ6g76zsRIKwVmroO2k/SQu+xaZBwUZnA+kFdRbxY1D6uWXQQsUwWwwD+k4H9eI
4fWhNWd4PTQNJHA7Fc+/PR5B6/4RR6wJQg4heSJU+Odj64+uP7EkDQskSqPbFUkcoRw/GW6GuqxH
Wz9JCfb62Prsr1PsWNi21/MfX/72/Hq6HvIF0vH61Y/XqcfymKmZxwYnuXLIAJXb9mbxVfwAHp0z
OkDyMGtUVvz1y1CTspeMpvAgf+bX92iST/7rFFfmcTCpF4aNTKuRfISe3s0lYC+alYEKIFSe2oh6
W9Z0GbK6ACttVi7TJUWG6VIgg/fg2ZGyIh/79cSv00Q+EZnaADNSy06J4kRnLWvOWlkwmzTRdYHa
hUkrY9UmOjZcpjHI8rda/8gmDeU6RomXA/GZ8XGRbO4fmaXyq/WUVXEBuNAhdc/6RMpc38xUghDo
sS0qXKgBqGJbZJRzAv5EHuYuY40ddNEOUOUFSHnjEALAuFi7N6bLalQSCo3IDw7WuUYmtw3CRPcz
8g9vcpnTQEokhBkp414fo8gzXP/r8cIyfx9phUsmu2mbwmZtatraX2XuAn6TMHN2JSJrbnLATd+V
6wWw4D0rt/BH8xtrc8BWlptetsLXA2xOwJE5dnOyj7TAJ1Tu5zPVUGOIIiMx2dHkpViTWsWBnRot
91kVN2NbiRuQ/Mu1qt2vJxr+/KuxjLZCVm3XQytbM6Gswf4/T0ecw5tY5wav04fJsbKvSEfthjNf
KstoH0ada50J6Pp5qCIkrB0swPUhmOc/H9fRa1HOpFmRV9a1JYl9q7WMuoeG+YNqUshi2bzIoLLk
pYmYYZEbPrfO+JJJefov9N36f/J5GAbKG8c2dAch/G+fx2x0CW0H09zHrKLOueNot+GIcTCFo5Ih
JrldH4qAA10UZvP866GkDMQhnpAEpvKHWtUGPMGSFg07/bdBtt7XdlzAFXeclvakFXk6kVXNE3Vu
TL2fwL3etAbroD89xQzd7ohimPZmPibbGlwTTWnglJtIZsG5jbv911ekIY0VJR5pEmQ+//GHVPrw
z9Y0obuW7jrit3fATZm4VKcx9gWwzib7VAc4UuuhNrJURibOP8/XB+00IiwC0dHGYdm8o7gdofZS
s0fUe/YewTX8uPU0LpUjOHRiwVgoqgFdZJlMWIYxPbp8PTrrA9Y0YtYOd3Krg1q4IblwfeJP37M+
+Kfng9wNgN8VzrbTi3hfI8XaG3k3vmZ5ivEl0h8zQzMv7Jv/4q2Sb8VvbxW8MmEIhGmqZqzOoo/3
OyxC7T/+EP8tMOdUuINl7pkhkyNbmuwelAQJ0Wr2GUaNKEFo88b0JhbWpGjo/Rf03eCrsJgFAMAU
Zyus5Gw4r/hp3nE7YF0o6D26mY7x16qIUZ5Cf5oIR+DeMM+OPOhzYrKoSM7axEaqnVCod2Yp1T3y
WXEbxc7yp++Ur+CSqG2yFr0usuQxihLrGOVjRoAyD60HQT9+86/fHcf67d2xNaGykdZsVyVVlnjV
vw5tVYcAdwgDBM5dkWx/TczrZDtz7kUKlWQ+t3Ahr5z5fP2eKIpyyujDq5qY6KltDL/h/EZ4HDKO
ZBkeCKWFLBsn7eV6aqJ48o2oyvfraSUaBxgG8tT1VFTzcpYvhElxeFgf6sL39cUwQvznL5Yl459f
DITczxcjFmw50y68XV9nIiNY9iGD7qjRnIyduH2IgeXvRxfPzFQP7YOq9qjeavGc1taICmA+l6bV
3K/f2rdOukmbmlRu+a1hgpF41kK0nvKFcixbqNWkEFg+awwQbutR2/94oUJzD5bmFjfr9zoVstMo
m8RxPV2mmdx4tQ/89VQoAwgH/E8/XklXbO2e1u76nEozdf+vP3X39+GDkcO2hW6oto6VTtV/+9Tl
f2dPU1gTx1TARXZQUqyHRKqCWyV+7dgaUHxBTIsKMUW1Sjr8XYW+81y2+AG4mOArWV35OEQBe8Ym
eXEIFzthfrW8QlkOLlxgSwPsjiqXvPG1O79+NVgt7UoSKrQEmVkaZPcIAYbr9QDzZ7ymT2d4hcgg
4MsnWHYO1408dG31Edu1H+NKPdYy/qrhsjqPtXFyqWuBoOahSitjFt9GsrflY8QkFVex4kI0scfL
VKVVakjl46/TGj2c3ydV5dXS/vvDr6dgCV5PhfxKbV+7pd7zjiU4rerqaR5MdL+irfyuWu4JbCkv
h7I2zghq2E10QfOM7alBFUSxK5uI/KqN4Rm17F6i2F+pYji7nr7Hvm1IMxsK9Hg24OdLVx6cIqL6
4tRAjuORnMQYccom1kidX9yiYycMVudEus/PQxGj3F4vjv/+Mf1b+FX+9Fq2//HvnH+U1Qyqnx75
X0//4zlO4+rrM37/d/lj//y2377Lv/8fD3/7XjZ/u7rfPfz+nX/5QV7/5//vv3fvfznZFvSf59v+
q5nvvto+69b/hN9Ufuf/75N/+1pf5WGuvv7xx0fZF518tTAuiz9+PiWnTU3T/3SfyNf/+eT5Pefn
/tf/HL7irv2/fuLrve2YKdS/GzQsLLkSBD5nG9wz45d8xvw7S0LDdF3NslRTY4r542/s6rroH38Y
9t8d9plyhuaHNENjcmpLNK08Zf6dPSaQPgfPNxFClv7H//nL//IZ/frM/uyP1RAj/WUkJwUPTZ6q
8mtQknF4Pfn8n+Y5PSbDGP+UBqsoZVNPaKPTgWY2F76CR3xelG9dRz5O5wSk8DoDazUjsvBZS901
qbXGQ4jX51wHuJ4o1wmPNFH0rtZ4ZWt3CZUUItroq7FG3tZGRGiY6nw6yfS0sLjYGPH9PFgBVYMP
YiDUbTHopCd12ks7LLRLqn4/JkDRlGluNm1lE/msMtupiEM2vcMooTWWuzccU4fV1h+okC9Xfbjs
yKyXPWDD3ouGgK8mJ9IMkiOEecXcxhM8dFJFam/AMlMVyk0VB+ZhERJvVJOEjuLhosVP1Wcx2W0i
3UFoV3zivnqvhDXkj5iEN+CnHgtoGnjPE4ftLAaXCnejQpHKj6Kw2VxoNBU9uvqEw4X5N81yr8cw
mPYhqUS0FYy7KdC+qhrVYNT35nY2Hoh80zyduCV688hikGsh40m+BmP4IEoaFb7xSiNRWJ0AlU3I
u9bRXLGs+H4UjkLHdWRjHy5I5Ud8yVoeUhJJv/V1JQ7OML5MloJqAaovpiCFVIaGMTLhd8s01zOb
bFf37dOU1K8IHGVgCavVeg6JQ4MxP1qR11XxSY0QlhCzfkb012xVgzoxQaTHyUzbHVECdL8hM9vv
sTboF/MS34c125cpda+YT9DxxUDkoYT6owBpbSkANyIEfmiGx8e+gUBhVLQE1VFBYqpDtRvT9o4b
y6OHtBnhYF6nGsJbq0R8iIBhdlFtz9E3o8nnbSqMu5qSFgXJ4CJPtJ2b61tgdrtcYCDIwkJHdkKX
1NCjRwqx8SEjh3IRsTh3XffQtDHRup5Bwlw4b8OX2jTpUurtcYgZcolmHfAel/dAFd8Q9i2+Gw0A
SrUUDUZZbsIZhW2Qq+2NAnmggxqlaiTNKiXN6WFibV/bobZpMeRUE9DZLJilne/AOjbGaosbCgk+
wQUNKZX6SKl3GJ+rnoaKGpjRtiOXxTOduaZXpd0LvSrOdaWe28jaYWgyt6UFBzgcDTI3U1DyVAs2
ajrGvlYQGlg3w3M865kX27I4Y4Tn1nyxjemeZpEOc899TPNsuiVX7yMH59FJxTjSDS/SgZLXnWZi
04XeFS4FC+3eALoFkUZVordaudUWc952rfqkQdW8jNXxXpnJLqngDERLhxOtoewMS+ZgdkMObGCq
POtFzYqW1Hg39SBvLr7ZK0RXD51zGNk0jTGh2+KCCQ65wDBFu45czCvNNg7UAHa2rRtbxzZLUlDC
fVBUkMkL0AgRdebABLkYNXcKVw6aWYhCkys8ywx0T8VuUQAo3pfx8krJOdkrVf06LNaFkbbDweiq
WxooX1NOFFVYT/plZS4Q+jvCU8HHOAji+CgxFNGJKm640jr+5vBiaYvyKnMoCsPEr5bJ7zULz5BJ
38jqNXoVe113wl1TkJos9M+q0lI+zqjEt2eRTq1gWod5ROc71OgdEngEth1odT0q6daRPTw7+Ia4
2ncHo0NIZz0mmGJzk+1EJ5azGeABMbry2KqEWUc5ecz4/agC1ur0XsFZ0si/8GzQbOQ29Hx8XXzo
iFSit7JtGgx6TgVOb4n1aofj8zlPqm8RP3Kk2Y4295qGRM1t75KTaubXixq7fiS6tzK0Sp+hR/do
7HrkRzDAOoGJpxm8dHNntiz7ilT3apylELGpPvbaU43EfcrGE+1iy0/YL27hr7WYImdn02vqZrIS
cytyEnd1OTaMfGyi05KD3eufNs0Jxr/az51laxPcfeIKQ15KmagsTX82MtW3p/LZ6IPbMLVpaNvt
FcmnrMVCOCv8MY3rNvvYETdAtYkxK+dx05Iby4ZJpkjZN00jIkSoXwAKyXcRJktWe3l3VQkWoGdG
gX7YKiFZPc0wPRekBs0YW2rYQv4cQ1DCpHA9WABJmrL10C5nm6XrT9YYx7z5cbyzszRA5RnDOemG
vcn0GACzpNPKMjgg7bw1SOFtAmQvRCzrPFxSryXVtPaxzUjHUxIAP2YJStLXLJNkyCFRNqU6aCC7
jWYbBdSuihgNClRa37UI9jIbuQ8N4Z3kjblX27n3cpsEFHqlNPMnhe6i5b5a9cesEKUXDle5Wyh3
QTG+NYpt0n3ucQY3enefIl2FAONcmmBJXJ4jFaE9GUjTkMHtcT/SywvCzp/YknlJ27045oQt0W59
BP0Lok8FJ+b4Ke93jcnlABiE9lkQ7VNC2JUYcfskjIccZMpuDmMYufQRjNk1qIa00SYElRTjcNnM
LbWQoNSfiCjiFppbzECCSokFC9FvdeeIeaab9ashR9COMJurKjdmaH/oHlrB3VzOqqeljq8lFdGS
Vjy86M1CFx8JhP2sNQuxl/Qw0Jk3Xt3oDuEZ4cac5B/WqnTUYLYdlQUueFaY7wuapcLAfByN6lea
5Z6dWj7tztEvsZIUAU4/k+oQMkuIQQuIAnpKTxEG9tOsyRgWrfkya5ucJJAXQWx+T5rulm7hYeCc
PPTCl0+UZgf+kbw5r5t0YNemlSCt6oC+hHgD+dZvSWIcGsBvB61hM0V8y4Wa6axH9Dr04QXdToJ+
pW6b9Mq7bk/Obv9A4WuBjqjUO3vOPMPmeu2nU1flwZXGiswRRr5NoT7sezc/aMo47BhrIDUIk2AO
ZdiP8XI/h9MrgeITkEH0EGwumIkv+Z8TL6PT7BuB1L+PqtjTNTjVwNQ3if0+Mvb4OquDUaE4rJxy
BBtYadXHdrDpno/xKWq1fkuMXMa8Z+melYzRPsefsZhXqpLIiR08oCmwb1TaFTltNy7muY2gW9s6
hHm0yKsSjL8MUegWoV0d+oWdjSUnyJwI+ZiRCT/5Re3G70JZaErhaQXrcTBz9RtSKADTC/Nw1uCg
iex3U5KAR1r+cv4/x2gpTpozX1oaUjlnrg5qhBdQp4JgIroebH2naVV7IcaowVc3CW/BKZHgoruy
FES5ZKYPmIOCymo2mPR45YHx3jaY6Z28A2GhjskmDBHaTJf8z5RuAWJZ1YDI1hiN66UjrTTv0Ka0
lTejzwHEDrUajcPRsrv4rsnUh2FQvvWBMR47bE4EtGWBRyByvTGG9qZadHzBmcWbX39Petu5syvF
2c1wDP1ixjEyRNkta7x409BmgYXKrRSlV256GQknOoJkYCmuj5/Id25gNX6SodkSguI890FW7FWg
bWk13hP10OJCChCsZM9GtRTPCCDvjWKvR3sh79IMeg6SRrKfLIXPs/sQZrsB0HACgARDicLyQF0+
17VzEiM1aR2oULlF+zeFyRdiHKJLUW+hgAD/0wrZii+Rdljk1I3bwggfiQKR2c38lG4N4TYuCPQi
tmfTMFUawRuUSiZhrZ18tj4yZ5aMn6mG1h5pCelxvY4MmccGYhIQbqQX+P/xO4P3UMOw9eDTkNKX
SO2JuWcxmu/LohxAljvkR0WVJyhwYVjG/lIKw8DmBg2oYud8aRAHQ6L8aB0s0sAWdEPw4JxouzCy
3tWVeddWWX+BNz8DJ0xFA21seAVC8aJTM+dWOXcmkvTaTC+MGbibJFkgo76NBMod2eXAlMskm6tb
FMbzIU30D5WF4mAXL46lfBFMREUZQoIal+8CjfmpaYvrVkUiawTzJb27b3Zt9ftEdW9wmueHZarf
nd4adgJ7wn7q54cOaRF5HBCmFnXb9f1yqkmTK3LntORkwdY1Gk9WJYhL1LclxahHyYB5aayZCZNz
lYn7gXQZw6ZIEYSCnddozickhDBmRXt0aStuKqznB2a02DY+5Xaxb/DHGr4zF+MtbCmVTVLPjkZg
FsC8e6XgGOSu1D9rsojOFomgRqDdiG4hvzWLQWPFXefHo9RNa+I15zLf2FGpbp1Bsb0cjEgtCFRx
ev7Y7ICUBEyA2vp2SH7hPPK7j3G6czKiGPsxvWlK9VC6DWybskEMI6YFR/Ty2HAZhYNqsfFVn2C9
Z35QEJk9MjlhiMO56RDisaAod23smWQdIkGsD3UWvDVmo21bwACFOXyjuALyqmrY4xQD279o8VNd
Y0WQ8TpDwGVvuF7cj/peDEvkgxs2W3IdqIZ9J1NNd5ILfUgv0YEQYydjGsFCQySCWAgisdxEIds6
WfGK5rndN8146lnJneaXUBKfiTKSpPjpuVfHk73cahnDHmR4MLnuhlu0Yt9MfmhIZEUpcIrl5TUY
x/wY6N0FZjF+C951s+8DrECAfPICm0MEwxEnEO9+Cx6ReQbVFJKoxOS6wML/Whsh3rTeomDAQNHX
TU/5gFG8q671ScVnHpg7AEZ3BPk+A55hE2XYu6ohm76cupMquSJsJrMIFj7RjnR1k5OFf3ozKM7H
BKmHmYTWLW3vCzKNPpUQRY1j1uTZN91xbrjQm8w5OFQjmbkfQ+JENgMz6tC0xAa3erAZxznyUt6c
yokNz+nMmuhou4E+wzBJ+hqTZ5N+0OdMAPMfZ/MLIQIhMR1iRC9Vig2lEFo45hj5uqKkjITLxHSH
QKExrsvaBKwcI6fNe6ADIHpFBA7c7a3vsNiYBDKr3mZW9IImA+1Dqe4sczqN6NJm8PqTinitcCk1
4tE0BtSzTeW72ZwcqhGSWC0uCINsL9zSfkvzu9b9KmQOTjserbZnxIvZaRDjmmxpCn4mGAWOmaNj
U6cItekNtFgEiB179dEd9M/W0b/nDOza0sAVUtPvBLrpeyynW6R9udeyNGI0mLyqGS+dSt0RIbVg
y7U2qoJAbwYyOHbuA2838QYWaW/CIZEaFckVUKVpWwYJvidkdL5YkmvHBqVZhXfjtMdL1V1pFGOL
QfmcDfGqK85DbyJLJzeLjT/1nk07BwBWQvRT3ces5u+uVnkNt1LSCe7s6g146A1NqnjvhH5tajdl
pfgVniytbQgpdviF8DdsYvc7O+l403UhxeZAipPxY6Cauue+/N618CfUeBgoa3doxEsCo20r94I4
/2pV62PEkuIV6XOGfn0zzPrZZptRhBr400auTZmsdXPp0BYG30Uwf7R58laPAGRL64EU+YAdqHZM
rejIOrHaDZJs0ySslhQ99cIwENvl3Fb8ranFbND32XU0Z0AiGIJjCynbDJH/AEYEOIc30A4g5SZ+
dB0ixOxYIS0yz56GyI22YLg+rZAcPHxMuMDaN73ViWzTUBLlmLnm0ETg26cb6oTKNlEuybhC3Dft
6F1gawrFI0kxb43hYEQsrkhvq7xEtxMPga8mUUReW3DTQHo0d6nxkVF03+V6f2mo1s3a7JwLxoTQ
JTjR2AB1NK5r7TObqwdYyOmOsGOK87NxOVezv5QthZbQ3RL3gA9DFITK9g/tVs2XU5OxK9JDZTuG
xn6eqb/QtmQ6bZLjSLvR05xmAwzrYcnydpOmQ4ECDme7Zb8x7X5lzRRSZzJaaA4hPnPiCQjyBIjd
9AA5aqzsxwh831SnbLlJPmPZpfpxCQ4txLplD+1xCkkLVunRAaRM1OypNxo2Wf3ybgYjgn1dXFKP
2istbe/KdvelORC35Q6nWQ0qFIAKraMQNZdZd0RuGpB2FiSadvcWGc1My5j8lELn87f1lC2wFnwD
VXrTz3tjqfr7Jh/YyE0GYUkm7tguzaxDGtMxxGxFkpQYIYLBP9aQ1kVh+H1i+o/z7GSn8V3U9s5+
MgysmWwPjGY5Rsz5fpTGjEADJSVNbe7qKbgJBEJ3e6DsVJvld53Zep98qzMYWpT9iMn0VfSdfioI
1NDqEuIqwxTw1ut8GWSK8as9G+kuRnoofWx7q3hI6g5TE4O9XRRXxNzSFIRomgajZ6r6yzJJFeeU
ZR6TKeaycfzeKfbbUlh3NKMp8PX3BfVWn7qOiJfnXMbYVWlM3ki+U22EmmXn3LlBvTckglLWhjbQ
EExfIyRG5ECJ04LJZ1SJvVAGSU6KQM5rCzcNt1tlojudMjyzxVRvGeiaTeUq9F6z8EHqNz1K8OGp
GNX7yHGoWrJCD5w4IIq7TNhsNiapRZo4dIpxG4/PZEZIkFm2owQ+eK/s+jF12yXES64r0aa136Uk
9NI588IspxAwR2eRAQUtapsqcTIyu/SlV+okxJUQo3o3mq5D9Af0f/CejnBiNvjpyq1IkFgDLhl8
M0D6iBM3B4fTF4dO1bTtIAuEmjFumzGMd3naZRvk5W0VZLsKcgd6Zbx3kF48M2jvlip6EG58odUd
FolCMTwR4mgki8kP0+IGp3zLwDmyz0yafTumLHXC6skJ6o8cEfAixt00Q5RqI/boc5kfaCVc2TXF
ey02uNkH4wp2N1G0L5R/aBnUdz1WDIRo8Lbraqb2F71aFNRA9C93sSCmkhRPDHvXrFViFnTGLhrF
myUoVS0FlnFWDr69YLwO4RR4eaS/pPUtO9yrYtHTB9scKAaz3BkHXUoFv0/g/T0tdF56EdzPLeDq
TJnizaJK5SpegsYGpYxMTSHSo+rV3eK2p0IgrbW062XKL8My5tMbMO2T0HUOKIpWnSgPXWJ/h8Tk
qzUDmuV0AXsy5XkJEa6auLfYpsaHvHnJF+fNaIv3ah42w1A3vqoMr3Xv7jQ3T3bTCKU/EhjG89A+
TYX1VXaQDqtmMFlBEiMQx492tbA+60GKwj0JyuhExTP3KpM8d2Xp8KCjJlnQsuEYSueNgRl/p6tU
tsexyrysHKnYMvIMAlQg66SKXB4vRELvEeJ4h/5muAgH545U08Yfe5YqoxEw1kz8bsai8nFW94L2
paiiF9HZl3ptTBu3POnFBQFTXLCjc6HMa8AtJMYs+awbx75XbaXfgHUZNw3VozR0LZ/PlvJXAqgs
7sZvFNB67MM2c0aQJfXlADhjEyiYWPUiSff2aGOVQjKPlwM3LkNasbwlUxNTWxqvw5qI9FT0T5bq
qMy0ZI5gxGBtHVqNRxBi66nIpDdsFpfroXqqs2rcj1r01CY5l7fdpndmGj62RfNt+q5G9g5FHFqr
+LFydZgZdsO1QZo8e2WwDliV7iCDtbeNa0U7E80Lk1d3gQL5uUGaBnQw77faAlvJGpXnOZ4uwqkj
6zEsjV1BgJent8Z4VTWMbLo5+IE5Yg2bFuJBBo36C+x/GM799JKbFq2u+L0slMNoZF8LYWIbrg48
bIHiL3H9hiYAIWSUX1at2MVDBaMmN/e1gNeYnYGomn5at8MtVoNym4UBTKiw83SwU16CGdtL9RFa
AmUscFxLTZ6X/tQMoEPM+qpdAgQh5RfMuoCNGdfV6AaOnzdYUFmw69vOHeKjnYBPx/Sr4IYBZt1R
6YmJaY/qgDJ9ZhxbDBRe8W6rk3FdEdajz+9TGYw7yxHfzERn6BoUX0Dnp22kk8VTp8LDog6zxGoP
1tjuUnZY0gxXCdlDEvN3ajew2czyFLAVx4NLXVjFPeqhfyJESPRISzTlQPGkvuqH7h4DBBJlFg7Q
k4AyhM0TGvCPtCoMvy9LfYNXONzAMSeLCPQ0e3yyQQPG3MlKn4JsvteHwsR7Q4nRGhmD4qCy6drc
VsZwbVfFQ8PtuHHRb2FPw8Wt35QxpmdCRCpNsATrtMc0OzTDEPhzvgiQ0SCzW+bgIpJkwSp4HRQq
8Qq4EQKdiZIx6ScV3EwTq7RYYFZVjU8cL/NGR4LGqFf4rpMsfp/XgsH9GPWBlKXoD1o+Wx62pWfd
rmqv/p7q1V1k1mdMi1hyWdB4IrW/jdVnIgt/ysCwHKc+vLM7e7Co9xcIYljaaJeAYe6qKf9COLEr
upL+Tx+8ihKPUWzT+tRjZ6NaIwnjevXQu9kIc6aHE6Y7IC2onrjh8NRa5haG4pX1ygZEUw9N4Hz1
gqoCG+W5uBtq86O2ShbrwU51cfxb89EmkKOLgmlTNMaHnm8x8OPY3+oyZqs18ve4N164pOe55I0l
7Uk3z50q+m08lO+B43YkbztnQeK6q0Bnbs59t3wTc+QDoiT1TvQbeKLfs2UymdtvpqW4aS08M5XL
8KsX6dFRQqDJWBqxOW7adIh2hDjEh9RslJtA/pGdQ4SYgsehcVyT0ahanuzgNA0VtJV8AOpAiMlm
+t/Undly20qarV+os04CifGW8yCKpEZLNwhr28Y8z3j6/kDvU9WWO7bjXJ6uaIZYo0QCiX9Y61uF
hIsRN28d4d9T1BGcTg7qyKjy1PKLbmUa7Vkg7sfUJnnQqaGxVckhoMWoe4I3hBW4q4bdEJ19mG96
Avl8A0adkfv1rnM9yng024bNpySZl4FEcLIZqIRHsAGiJlQB36zLiVSoUbz+lI9HFsx+E3kggnnB
9Osx8POvjuaABVPlU2QHGNIm4x4ZaL0xjJD2k7HcItbjeisNiwvfa495bJwoV5GNRgrA6NoNKYgC
EzE2RIRDNQ7nMSHSU1IbS2rxfem2l97q3iaHDFiYZGZQwzgoBiogxY1BnmVHqsYiMTVaqjxc5iB6
KGqIzSYGikW9f28Q5TTmYlpDFWXTZ6puU0lazyrN7/FOand5VJKp6NvtYRQ16ao11Rbzg12RYy4B
88/lbT3kWhbPcS7a2vdZertRc4hU8ywhVFJMyY0UWbysB0esvGoAIGMLZAyJTo1Inl83tkeED6T7
VdxPUBD8I8VgvhhaoOuJVMuo5wqPC/afXuDhYor053bI2RzEFdTRHnmdTgNZDgOKKz2+8+egoSYm
dEmydC37ho2NE69T+mq6mFyyv54iQDk5ZuGWU3/QBXCS9DGUCcwOix6/qDR/rVkOEi5Tfgzgk9Yq
Y0fK2t7ecVHsVIJIMBYeuAsdFBkHCVX2zhhTDe4yELwpIJUmL2dSW/mSjPYjkvGnSdjtyjSDj/AV
TiBbVuV0DGuHGqcfPXcSfxg6yyG7CGGWBPob8SP7iXPKk4gw9GVdHJBFWN808SPOpbPqqnDkJv+m
m+4r+wKUW2J6R9Xmr21ltTAYt0Hrs9IJpk2g5Ssz7syrMYAEIsF3pTeA8fJ+WIehX74T3IhYI8Gt
6Hb9tzH9geH6u5UMzxoPdWzQhBx7X+H8MBpl1WiVFg3uzA0J4mpLGNCD9Pigay2K9uyAXqDUfEXc
lx5UnX63rO6Qt+a40Ft9JGRYTfw9/DVS5c+e3jG+RrgOMPCVsQxdrvJfQEm9xKb9hPOWIyTWQLIO
0FUqcm10P0KTzORpgVTF38tI8ECvyK9P/PSc6SBELR5fnqY+Wsc+xLH13cVKsY7xz4igdna6y6aQ
raMDsXFlzOP+kc8tI8lZAnVd0LWsXCBINEKG3E0mGWAQcjdRLmgtGXY2TsyIstO5BCfryYwxeyoy
1dYagLzR98MdI6i1EQzsRcoULIWoadqISBxZl5fA4KEFsfsvm5ipFfQfFNs7PvT3TnGLigg5Xuiy
FjVYwvd1tCxhhSyU/g30jjpEKVDOYfwh3PIjZ2K7qAhGWXW+1E49QETy4L6nuf6OPJlg7nnm6uLS
y5iMqQj0jFMAZvOuDIpOwovTLTxxZnUs/guPoZretiCPQBYm4c6WPgs6F8s1TdKCqyrdkvP8rU8L
ohEBQPl2ItnDZkTcAvMKAInc3V6ou0ANYnXHVy0NRkkpo10wSseoCb7rhHctpqpAA+sZw7oJ23fd
9PeaHsGVdPWVHmrfSYVMNtLLzIXZ8m80OlZ+otdiMn9nVHPPHJ09WbPu4TfP4PO99x5SLN9hUWJl
7n2lmlmMDoGrfm5+la1a2KX3GORAMrJqoDLxAQ9wv4bDimj7l6jROT/G9q2EeDl1zJe68aW10xZb
ev+Y6YRQ1HzhdD/ELmjTQ1/k94BRso2RlGKD8/zBIJzp0OilDqOE05jIvQ/HMsli6yuS6qiXVlPZ
x6uyn0gPallitpl9b3Yd7NSe/1DMCCCPLbDIPtPpziT82TUggRGQ2+2qEhu7iF9RFUWHoYRSV1gT
y3mbZsyd4phgOJs5UeXiTalUuKLv3nVmcm2IvWNDor71UGZh6vrtpgE6yo6aAftwyvF0s9vnoCPW
rwptwK4pn1rX0g5Z46vGo2jhTbG/gyalkyG0KbWWQ9k1XzGZ8zAx5GOiJBt4aqx9SVpoY3YbGGHj
KmGftExnnKbQKp3xib/7mmRRhLrzVQzXnHlx58lqBdXkmyeZIyU1q3SN2qUt07+iUdyXogRyE7Tr
TguSNYuZC+QIbenbGT01O9d2ZLyDq39JNOOZmzx5r2K1qLG3bnDTXGHvNvgR5TqtRLfPO2YxXKPc
0QSo7cjE+xqFlVga+kNJfMfCNECTdAKY0lQY5Asn1c6SZfdqzqt8CFVs/XxwUvjkj2NZrP2xvNCe
/iA8ONy6oUEcbhIwosIszPkQvDp1o2/6bDqmQ+ugJvMaXDJMqUAsZ5xpfH8vXTkSWoDIbknG6Aew
YxRWdvKOBk7tvCl/nkHsGrEDMS7EbWtIcIVOBr1klDSW49fJaZK7yBvVspAA2+DFoog9hHo0+6AY
GC/F3NZrY7mzu/6dlUq8IQ2VmZ07nXSeqRJl6cIuWJkGHh4vr0l3UQEAJmzkCznS34eqMQ74EfR1
DyzU5W8TaLJSrWUTnRp7s4qCU51Pb0ZqMg7w7P7Q9QLSaRaKVdc9GfMEOczuBMIRENIj66mGEyQu
M1al5dKvcw66im2Zx5jBZj4N0ZIksPCdJo0Br/kekeWCMgNEnxgXUDDR8wTRuXbpPZvO/EFsyEkk
DSqjCh6LndGjmRLy2L0RJQU1iOOsMKSsYEtda+wACzMZd8jC0W7Na/T/yk14Po3LeqkpkeUIw/2W
sexUbf/Iehedk/UaxM42yTumd73I4SNtSls9RW5GoNzE9LzjYgfYCaOresMe6i7+qyVKM8JOaBIn
g4pjSGiD6We5zMNlS/kX9czSwfm8tYxwgCsxoBDhRy2jx9RJLroD+NR1+C5VmB6IrUCoQ4fYslXH
cgNxCQEVA+HhqpO2cYhhCcdD8tMp+bcW9xed6b9Fvp+1wNvv+ayPrT8LfH8RBv9/JwU2UOL+n/8r
uP1NCvzYttVHFTZfsyz8+osgeP7P/S0I/hd8HpS71I2GsjBQIC7+KQgWzr8sBT8YSa6tK2t25/5b
EWzJfzkG347EkIKB10T2+29FsPsvV9NtFMZYVZCRmv9PimDt12wWJgmmbhnEXWn8bo6hf9YDy06F
llUESPja/IcZKC6vobkaKiZpAKkdUyL98ZavdnsZJPHhcHnTe0ok4pq6oD8URW6+iCj8UN7U/sGC
gNT5F73y/PtZjqP42HAi6IpMk1/1yhReTpLRqC+Domv2VgdsL1WSrk+BniksY+Epti23t7eXXFcM
JTPxpezpH0PO6guLJbEEP21y1vEMuGV3IM+WC7eBlz3oU7GCqTS9p258LRJzm842C7639AlfQIEd
w832TWeffXP4CwOZ3OdWbRIwIYGAQAReqYap9EKJmKQUWqHWDLk9vUhjQlfnPOaNj9z0G7ZgSxQh
4p7kE2Ls9KFHc5gFe98Q0baemvRFd8XFqmrKgKbWrK094osbWosFblXE476Ap5dPcM2cmNbdDAJy
qUL4u06nvceRFX5EBc51Js/qaPf83q5vvmg43udjYiU0ozuG7BZn1yd1tcvQVIeGtipoyDeqHNgE
wA25q3s3ferH0FyarWJ08/NvqyxKMLN3YT0k7fs8NrxY1peRgh/8B0uOorXcKwCdgBQvjLZoBz4E
9miT1e93w9J+SKNpnx2tgJPeN/vAhlhaINQjzL1Yzmf7IihV+pRKP34aGdp7rB7H2FiYSgSrzsrx
kFpVuvF7/yEnFogvwX8I3GbcaYEe7KzGekKoPl1LimI8IX7CNKTIAFhnzrZ2mWS6RK20NOyXJhXD
ZRBWxqCXRbdiMuCSb/akBB19ohcIpee3MeHXZ9gW7lmHifBsgbs7W5X4+a6VYqRQ5axFLx2NBYSu
MQew4w+t2Jarn+GLTVgEx1jPgJjFK8uZpueoBtBnGPho8h4kCLYuUHgwCOYXHFLkS4nwNNQEYcBV
N9ShaOB/p62NuKgNSatM+vFLMjX6SrArWZom+kNbs5/A+pFEZIzDBSv8yFispI4AenwjmI9172Ov
EuZe+MX3hvlBx7I965GypSHttxd+I7dv7zXS+YIuLqX4RcEzuvajphuP+DbjM43iqKo7oP71HV/P
dBDEHwh2XGlJSAw/9JnND2G8FJ0EXqq1cA463aT68dRTy9BrVxEuR1FTWlcMN+NfIz+IqJ/eBJFc
Rhf6i7Ru5ENlcJSEBiFtdUH+rx8OVB6RzYBjiEP7WnRry2IzwA7CvlpplBCvkp38UjQXnULzZIws
/RYdKloG3A8oK+vj7btL/OibFT6zH/Du5PxlQoD/Frlzfmpb3ztFYR9VZp3qxpB3N8Kbm6GbbG3P
WCktFUcPe+g2zGo457ZdII2pkq9RV3AnV+WTJAiZwRzSCyHl80BTtXCI9yIvpbywDwo+/sfD5e+n
7C/ujd/PQuY1PDKUhlkEc9Yn74YXd6M12n21hChHynPU54A0SKkFfn4yhnNsh9HZ03Xz2e8eRKXE
S+kUr0WYl1vt2pJyeC4N1zmjNoEhlWY6DSUA11FMyV+jDeCsyc1nh/zBLS3B3huQL5W09ScbT8c/
/yGaMQcr/cdtOZ/qDNxsLGVYXmxD/2xMJR0phq45VssJn9M2belNFHpnFWoUPgi38UDhk6zMSLuo
iCzE3sbeX3bSP01W7t77QcvDx+qiZx8NB2L4SF8HtXeJ1eifqlRROjYMkOhcacCbBD8nNRvz3BzB
GbsGxD+Zerj9hKyePR0DvFa42ybV9WekhRqx3r5G1T3O5KvxPSsgyesyfKzbgtjSynlPOIHtSquu
txcpLBSKM2AnqNPwZHSte+3F+FcKvvNLxVkqZfSWBaH2phW1s1JFIfZmbkVfhvBr1YZ4PsuoP3ex
ljCsydyXNm/JkdIaeJxJRovKOQpLempf+gJJSEqmzp20k48uctKLncl0z2iaT0F7qWz92OqW+QoY
jIbOGZ1T2C6tDBM4JzNDRfBO3SqCuBT0M4I49wLY0569I2V6fsw4KMWR7WJbMBh10c6J+uTFmymK
yPVpGKhCy0/PjhNvq0I39iL0dHIkkhG2QpteJ4UVAdEtoUHghZeGhLmFRBZvg53ZeGET5POzxhqb
YNbqH2OIMCiyhUGoXYscSvPVOkO7fennnwSHPM98PzmVRjetfNzjuxxY9rnsGTkGGgJpA9L9BbGK
fSDi1t74BPHdSyTEG5/0FFW6SG1dFunSIx4pKThrk7MUcfXS2O5+tEIB3onhXY/4DC8FjkbRKO0p
UoGzdDy/3/XY656KxGO7J0yxctv8CD/JuDimUcBsbhuGxc7qn+8M41fkyHxjUOkoE7ulxi3ufC7H
2hJJFkZ6bvGi3gaeyYJlFM7dVHXVvg0n7AQ9GGqjwCLM7HwvMZ+smEl3O7tm/hJlCB84iOMvgTLf
LFOFGBGqNyuMjVc2aAtSpoZnNIHDGcEEDXy7wAp2sHVzeNczQLckEGXrLjUezY5xXF9Y6NbqnJ2T
1X60GnePgyZ+T+lxJXtigmYNGYguicW4BRLGASZVQNj5549E/XZWUADjpOPcsglT5aP5tQJEE1Wq
ofQLmMVQSHX2y1lfbkYUUXfkvSj4mrqEvueH14jcSjZe6ihHx0VDNVmbUcuiO9mSiK6kubND3dn3
kaMdYzNRe0mVfRU9LhoLWSn6ln5bBnmx5OFW3iWJHFdRbuyGwaxOYTx0a6+rrQ2YSbZzlZJ3esZj
2myYE7mi3QPEmgcRsYaaAaZ9E1jO3T9/EhT3n4/NmUhzQ0sYBqoq59NH0YFO7K0oy5c8IAUKvZt5
uUyZEFP2dRsy5M17dJVvTtw4ywaV/Fk6ak5FGy8wEf3VrfTNOtvd3d46ejkeQyWGletr2sKhakSF
mjcPQ+WfdB/x2tBo4sXykmZREWh8ur31EDQZhv5ijaaBMiZkKwa6idRcBm2Qm0h1AtfpLFlWBhum
Q/9pHkjy/Zo2kuuN3EC7NNpgaaXGgw+e+l6ZjXqecfZp1WxopYo3D/Rtq1kQnA17xFdLqksxMU4a
WvS248j4VDaece+I7a3WaSrxTbXeuLudyOWIXGvo3XwF5Ol7yYyjYqBbhHthKQ/qFy+ZGKZNRzGI
krAdNk7WW7NkKX+NnbXuBY9pCtZZSUaBVq1h6rGuOdOzKIvgHBqgMfI5TnoKBpYLDruotiudZQfB
7JhKWu9MuelDaiA8dnr3YSLiM5TRA0EI+rrpCVcbqPofoqglu1IgQvUZYRy70raWlJfBqu6M2xy4
9e9c3SZZpg8MZv+UVkg5k2uaQHU2UjtbFlOcIP5Ul6j2u6fRrrunFl4bKSb1WXbtzq8jZGWWptZ2
I2EEz8gJlG0UtmFAPIaMNCQivEXxuoZOpZ1lPoptU+E3U315d9vx2cK/Ds2PXEQghPVppncEGufS
7Xe0U7bhhdMVl9xB3j62pnwbcf2v/F6PjiATHFgf/bfYcH14wkTe/TxuLepkwz/dXqKi+IvsyJaI
D7fZO0Pa3WuUOZToTnPQyB1fzw/FS9d6X9iyvUgzql6kH5zTIvLfzFjcd1jHBeLSqmzyp9DkKyBO
zF8Udf2XQKb5hbXEVfqJ9dhm9TtyzGyNrMJjxzRfXLf3Xe2cOYsJqrz9fbhbBLRJLkKtMB7Sgvkx
MF37agML+pkZ7E1/RwjzLGRcOVUYUPDNbBwo5YQq2UttJNZJWHX+ag5Mv1UFwtrsch8MbtmxFMKC
6DeO3InELd4EMOQGSvKihM/+avpwl4T/HU3qQS89cAeFPAthzwBHenJw6ovh9sxquY73bDX0Recj
88mHmgwOjnqC9cJ+zc6FQnY0My6nHCm/9GsckU1DVE2ci63Miz3iyTO8mniTYyq//Pxm4hAKmDK8
+Bj5LEcSAL7s3cgMFFoPx0Ivi0ugC1YaYfgy2uWDyOlYfEf2L4i6EIVwNVkHjT71WHmZfYUf76wh
r4+r21urdKxrF7fk3IVputRZd6y0PBKHJoY4WkcKgWCmRRsZjhy35AqftGbgeBbP2huZHLOoKkPN
H/0cYP3iZf+flfXvj10CwxizUIsyUjHlZ1SM7wcd/4/Cf+q04UFwehooiO6hOtkrOEsfkQm8z9Jy
9+yFGHN0Otw19sx0bdO7rEmjp4EBf/dgQNQ19NT+ZlJ2ImlN7/MhRZTBf7NtmfWDp8jWGbyyeDOl
tQ9r2V7Z8u9urUoIYgbhWVMuiblF5Aq5ro7JKkFb3EOzZhubHKy55oyGkIAydixr08jtE6YY+0RS
UfynD+W3doMPRaN216hDbNu2PsX2Im9ryDKlakSpOuDUg/w6zS+kzIGn9i7jfIYNXtDtNXjr7Jfm
xSzbxj3T+OA6A33KqDEeKzblLdG9V4P9nZlJ9Xz71/kM8UY1B6ouvIcxCndExVfbrC99XPqnMAVj
oG1jYYFfq+3EwANdift2FTck/9SeCi7g3b1TMeXg/tg9ROjd/wo962JGMn1ReFpWkVL3TWoWR2vQ
0qOOVmZbSyfe//NjWf0vT2Wb2sQ0YMRRpXweUeE5lrqaP6cAhtzHGKBqG1vwFzTvcBaZ+C4tn9rd
HQzIdVrBs5ed0tgnA070Yu0KRNyuluZHxX/Pc2ihse5NzG6lzuq8rBANddqPwYmASXDQrPuodjc8
iP2NkYEYBFto3RsltVlrcKvCtQp2ebPoVVo/T66vnlk4OpQI6ySFbE/j1D2SAubw+OqHvURB9M8f
xsxK+LWzs6QN+sCRBlcNE8pPFw2ymyjWbIYiZkdeVN6wXPca/NtWovEF86IQN03MtV87p/gmHY9J
gXJGcLOufa2chMxhx916mGRNx8ct3g4KZ6eHZchCOe6rkOzzwtv31py5gqn8DwW49imsmgrckq6r
zRU4E1b4J58GjlqiG3wHc8dXSVLchyg83l7KOcfwP29vP5kddpGuUKaxC1y6mwZad4S9/76akd21
5hubqhvTZRoJ1jWsSNYgNgm85Vs9dFF2AfdoPuJxsayyeri96RxChxDt1bvbW2u0qoOqAuIDei3f
l8qnBmA4cCRnE4p6nWhnJ+nzVaUT4zNRMt4RbAESvSYJtQkFeZIeGZCm89aRoLi7FQlZ0Hhb4upR
CjNeexhijmSCmLHsFXb7kogecQxb0jpApZom1nOtYvtLi2l1qfRwvCqRuxuk/+xQAd6gxHZpR1Bg
976uDt2offmZhOgQjtOJllSu4Vy2PoQtHndboli/3iof38vENdzfiiJVojjXlADwjEQOMHT6MZbR
eLR6nR1cyFbRif9GiZHNWZT4L4ZrOUh5l/Zuu8k5n9e1agkG0P17NtxbgVLV3bUxGu+uqApEyfj2
edBqi2BOXogEWUOrxqq3QsAjug2anAAhsc5wTk4ylts04JGfTQYjSEZuz2lfhXtooO7yNkIiqC/c
VyBjl7dz25J5vZ3FAjr81o0wpADW7pIXCSXxC9vQd8Vkdae3CW1mFITjAY5Udbq99D3LrSFFhFSX
OYuhMcCVkEObZT9JaT4lqKryfkqXdODdMovYagGsWkKirxTbsgC2b5TuqTyHfWqOSYDMqBjuUgwt
NHHySN1vn0JVBhssAt2qilry3hISK2HIIwmEgI90WdQPetqsvX5ozym27z8cCOpXCtt8P1nzrsIk
+d12NfX5QJi4Kltb8rCvJ9M8Yo4nUrWFr1G6waNZJLy412pw1vAx83iNECo76nEJRFVU8WEa6vp8
O9mN+ThhRihWlYH1tYOLALTAyVBLasep1Z6dYXIQqVkvceeOQPUlOiY2mneJlFsY+ckD3JwNkZjr
MTEomTRA6ommsbjMp/Codeb4B/CqPh8Uv8y4LGuGJ81HiDJNekn+9f9BWvHQKcV1z542jhqyu+tM
mxO8byec/93ts+zJLRDA5lN7lDmCI+j03AIevWlq5a9AxrKjP+XvHfSUS5lJ/aH1zRXueXvhhnoB
c5Fn/y1prrX0H/98ihu/bYUsV+N350uDpsL/ffrde9Fjmau9mKD36St+YlALCLXXndw0DLsOwQhS
krBpZxXHnnfNADGBYe2znREmDBvDGn8oaaW7uJPNxm6C4DTW5dPtAog8x+QiBjCb+KY83H6Cnj3i
zE8GjzhIhs4DESZnHO4PRj2GVwhxLwLZ1qrC5vvqoHuJi+oS1C6IJY9b6vbpinBcyAmPB2vX0dyF
bvpDryeUPMMXci6KNY/u+giW5G8UtQ7JdvPPn5maP5Nfv28ubwA+uqnpVG+fa8jO6ENr1ONkHh8Q
gxYGJNjB1nqNBUJAaUXWKq9Sj7wtfvJdZW4iyO4bLRnXbMHNF0Uhfm/7NoP5rv+BTPota5Dwpkyn
7sei0dduQeWZNIn5mAi5MYBLPFmKoBhK5WYjUhzcmqo22tSi267NmakcGBs9sCgn3La6aBYxyUWe
kZsWte6C/Ib4T/OJ35/9hPW6KAwdG3+yqX2+avzC9tGlxPT+mYYmRV9GncDgH6B6jfLWWU+Zijfw
LdVJHyKDPHM32bpQARbuALB5DKMvt0FdF9jGqckphEhzaLcEE0LBqLDY/PslFiF05dF7+efv8Eb5
++U7tKVU86DJYBLuup+v+8hhhpEa5JMTgkAlQsL3FwBzIS57883RtHcFYXzXK5U91FmXP0SFJFx3
aC5VF+UPuaFnizwN652CvYEpJr1z8JJtTRt9jNeFMWg0zVpZY2esPVeK3RjgJ7ltHXocMNtI8z7I
kgOUazf5ITHGY2S60SP5719N9ARIpdRDMKj6zs6CLf69dNX3NeRa3aofRlc+1X6ytMIMaVptv+Er
w4vbwv1Ju4b9pVE8DDpHYZhOJXLYuc6Ca4klRJqPjco8FPJlsfp5VDWT9RcDrvju9mInM7qurpp1
rSHRvt3FozsUb6A/voio7beolYMji2RtOSYOUzlA7H+4ubTfamy+GEdJLiymlvCrPlVl0BTjwLCK
dGmmnrNmBmc8x8rfY1X5q6smxpyaVT07gfoLTcg7McLhBlO4vyrsTr2SwLUUXrDKC9NfxMRHPo5R
qWA1UgJgav3DuW/+NsK1pUHpy/SOZY1pf74LPKucioxZPqMF7rqer/g2dvPxIRxubw2HNLy+ZY9T
hyE5G7b7zayNZoMf4W8aZ4PMfAFV/lmZLr1xERL2Epd4rzAGnydwL7DlEJfkdRVd+g5tNyJDxCeZ
OEWGb2+nKf5xe+cIDeg/XB6enHp9Rons3tvkYV57X9v3Uy5Ybi8Yy/VnMwJBYMEA4NwCBxsjmj9V
AwFfsUaYZjV/jEXOrJl4N42NHm97y3gOKaZP0mmavRD6H+Cl+m/n6fw5ohLW6T+RcX4+T/WawloX
RsJFNT+wk8nwmWQUKy7A4NTmeroTPq6srsKlN/RD8RDZHsWFLKgAs/opbz2BZcgBTOaWuzo1xP42
hYpMggHmm3uajcbYbx5AVdr7vx8j2IUvc0YQQUGj2v3z6fK//UUmYAqpsfXiH5//IngPoDrLNFn+
rOP7RhwrwJMwLNjss4VdgqEko4g6aJ/EE/iEqR/f+aqXSQoJNAnXCFc9xACTOGCkNt/MPD86Eh+8
abekRs/rzcDctH7y+PfxRSNieNNrPRlvf/hTfitubE1ahjFP5pX8HSNHGqLrhToTYtS/b8bABDrp
OoJ1LG+4l2ZqL93Y9//Ks23XwfQEC0nSkDvzIwvsCCit7X0/HMnXMV8yX1Ure8ztM1uEdqULgoFE
n9wp383467ToD/enbsxT8l8PeU2jw5tBeyYnyec1KpvF3meWEGE5c1pWV0Z8d5s/WC9cSslrN2bH
dih3okmBkwzuV5GExn3WZdaq92rQcp5bXXs7evQhyIUs4a4J7qsL48YczpqZHUMXv38Hz/ABuwou
x8SkGci07OIl2rDSOMeW/Fn1dSQ7oogVjotopxCf0oF4pOBELmrcBpMOMxEcuHNno9qmvwyo7ObJ
xlinpI2WMIwmedar0jrpbPROg975OzdtvDsRTfXJ1mi6c4pFE4boEaclapYWiTPT1UiRwJDFGEiI
3ZuWt/jRrEzv+lBT9zj842vre5tuxu038wtpVYsyjND4VB/j/IvXVjJizw3yrZMzZkkBPG9uwyAz
wIY7ODp0nhFJHQF7D2rqky1xz+Oaj/WWWDVEsuMCDSRCHoYmU29Pu4Cj6RzNL5mOWykYDOgvMAPq
ef4xpkrgv8IsAT+tO1MhbqtvnW+JOxvZ4BLBC3PGrtx5OVljFK3EkQEJecI7NWGDQYtCVDjM2j5G
F1jeCY/cHo+J8s+XIknFTpDfhQwAulBpVJei6Outjbf4GHmQ+WDGFucJsNqKyFoXz8i0M8Ann8PI
f2ncrL1jXosTDK90HH0Z41xH6a+zuo0R8vU5QaZ+gOpuwN+ts2bfmG6bvZWV8QDa9xwmE4Akwy2X
ceV8vy10c9iHXdXNtK6q3E3t6C3wfcQWq08zj9xHvDXFm+Pp1kubeNVSFmN+329uypYmG60tqmP+
x1m5E3jLnDEoDRMYQnRN4jY4cuavhq4ke4WaZKdZiflKGO2LRGOyGErAK7dqhFHXuHIAygcYAfxk
XU2muveNyDqGmLMDku33WpgdQJdI9hPOKiut+1sj+Xc3uegjskV8x3gwXau7bwjsQIk1fEngQ941
pCQcI0t7AnOcr0TkVMz323KXDcTvVEk3vufzmsd3JrX3Y+haLKOaPaCSj7ir83OeYi5EBUS6MAuq
3e0CwZzoYY6Ej9BmZLPI4BGYfH9Vs/ze7a9ZXhfxujHyj4HUZmLcx+hJtIw3wHm9d6UKHluVlyd8
uQ8mn8a6rh0bniBu+xUewYrdgV+Szab/uL1zbPxdSg4mO0fofyZT/CMuU8ZWgW8cqNsFEnGXDsQd
v+RW+If5lDnPz349vOYxI52Gzf5vTv77tavMXJ15oYYrHhUZzjKR9Sv4dgD2++a7H6CWZgeoIwvh
J2wExaoq23rm5WBbaCb3rZnVxEOoLiLEoUJSb0pOLLSaWz/amnwUudSORtju52H5nT92/qmjSmdx
TEs+99t66ZQr9PbFCp+NzgxmmlPxIGq4cKwPGK7fVJvXK32qmIU1wOEnOHqrAK/Wnsb/sfMb80uQ
smSXZr23XSd/waSGtHV8NyqNKAHr8vPpWMhkAOqUcBd2rN5vPyXzTwJB6x+eZr+XbNQXrN61+aGs
2Z8nuGyYqYdlTsk2MT9d3VY/ktiEo2fPc1zL+Cht6d4Fs0otq8QrQZr2jmBRnEUO3vSDmfD4I1Ed
H5PDcmdQJ6NFeDGOXX65DTazEstPWPj6HzIHbs+qXy8H2wUOOyskeZRhNP/1cigEej1Y1lCOMh1n
XCvzeyJLVZmxBZpVdm1drIsAf3xkn4BPzBMDICc/6/+sbrpdDZbJs2uF3SaIuA5qP9vLRGyoCplP
pn+U/vwuOL1VcxraVhy9M47p198Yo62QEdk8GCdt4xla7m1jol9vP+k+e8A0nO6bspKvodfL9cTb
o4iL+r62QQVUURweazQSkDF5GVWDtAVcxfIhkmb3gg4gfUCZuRur+D4qKUQ0x3GXY1WOF9TgrNr0
4uBL+NOzSCTD8H9sGzxxkY433hwAB97+uamBQaYp1ODGiDE6DBpyL5v4iV+huqtxsFqkTLIFK9BI
Db33vbHK+6AonKvjSUDXA9Z32BDCCJrX0a38Ve462aFou+4e4m53z7qATUfKATe/u/3z4MWibWJX
yP+SiPmrFjuH202JDJ99YFmBBGdIheoDg1NXVcs+cut1W5QBFQOCBpBVsEkgq62EbxK1nOTuxdOx
v/wsbEP/QbF4JqzZI7kQScnKTZP+rh6s8+CzaGQLkS0sWxRviddhjU2jC5sw87GeWFY3AyT+W8un
35dzRR0LzVx3Pqbn5ue5wIfdHxwU5iS7zHcQgma2HvOs209dhHkW3c5m1Gu5k11kLaO5sLWz5EtL
18efFFHfpyWYV+Leu7Nplav4vwk7s+W2lW3LfhEi0AP5yr4nRXW2XxByIzSJHkh0X38HqB11bvlU
1H4wgpBkh0UCiVxrzTkmY+w7PKvonibjvylK/r7dcSnTiHRA2ttiRjL/ddPkSCiGrB/ozKXqqnV9
9Z3ZnwLaRvSkZ76VRjgcaqPxgM+7LIahczPLzia00p0w7JjeqxcGb2PS+HvX7OQ6mGeuem1CGQ0O
vd1svnbiSPHv81kK0Dbq8vL7VMFJcTTePihCK9tR9dpyJTHuLeiG//+Kxpjur+cEvyMsaZ4VaLpt
gl1mVc3/6j6iDxtxGYE6G4rSXVGUrKLQ4ZnnYNiAoZL95O7MF1+CNk3la8KKDxNkjVsxEa3KeCgK
0byRB5E69bBIvDCEU9d3EconHQ9NUFnv9I9RUOh3jNdqmxu+d7cZLGt5snk0d7NqoLnb5HORaddb
gSXoS1McpVW8rQsMVo8Iwsl2etCshPuAc1oqow9OtVHqL8JCwQWTkTsMBoZdYU7D3XR0vZDGCTLi
RzU3ZILi3zbanYqH7GYkKtpYDDMwbHAXmdOkzpky6RKmsvru2Mj2/BLXN+zeDxQQOTIFfgxnm7y4
rfczHfr4gh6+vjhN8rtt1BUCRn+XSMTX9DOdg1sRt4ILFbBC+uRr03NmJ3Lfg1h7oeHsb/PUiGHx
EEFKaf/sKJRrVmS1O8PPXzwVV1egPfpCa9zsiazYHLofiRY4N6Zqw8M6XgSVB2olcpJv5RSCu6z9
j9TQzU3Y5Li1V4NRBH86eM5ZWuc/4ASTOPv6aJmxqWRmEPErz1VgrLyI4R5Ysd5l/OTM93WmqjsZ
0eveT9Hp4KqP/qVg9/8u2OdLjpgRj+LK+3+IOsNi9MHXI/npRYpNvPheBQGZX4NCf8fAB/YvjAW3
CjeElNmfcBMPupWBX6iwlJoTeB6A7c2V5OUcmNrgb4A7NC9OFp57S+wnwyjfC8ANYL6k8aTNs5Y0
8vFEsS9ddZ734Q6ZT16AnkPui5kOS2KNo8bxXkDxAmaoK2dT0f/fYYrPdpVRH4OBudSXMqXEsF3n
gnhQFnqZGdlLRM/02ciN9eAr520w2FnXpvEJdRQ8aFpobxOTQeLqoH30s0jKBgM5mUgkxRT1xzJJ
yD+tRbTwydH8yHTFNdfL19qJ0XP6ydysxYe2L/zKOvNw8/aMMQjZLHyslQSzPymYDGvdMC7QquUq
xmDwWoBwWYh6qM6PpZhDc2CozMEoyLDLcE9BjI1uw00Ht3as2fQv06isKWA4TQJ7/JfB939NOPjA
KQVcE1keWPn/6nQJcDShY+tymWh1e67MuNmG+JLWcmjtJ6Wa363bpdidpXjUkI2XaXvrEQUz4Vrd
6nRTkaCqbB9a/A9daf7IplRuQxKtT5OWf2Rl5d3YDQNRC0DR/ssSqbt/j6Zc33btuWMtHDpM4r+2
fQYlh6ZsFGYi/AEnIQMoPmLXnA8+9Ip9rw+gR8wsebIakTzVY4wl3DCuj594fKnsBibvaF6gZJFQ
NVgJptkhUVt/LvipFay96L1fj7PRCE4jvdKtUEFJk662LpX9rKZ9CNT2ZtXf+vnj5x7VnkZR+Afn
6tRXkAE8bul2P5rff7XBaW/Gy5rH3MbW/folZkDk5fU+NMl41FR39NTI7IRUH/ZUbGgSOZDpNkiK
O4hMb0jLfie9V38m5CDGgbZIE6GW3uA5EH2l+5bYMW0P2vb8TLMz3ZzIx2KOeVe3ukfmQXrtB81F
64bk17plDYxI4M3xPscih9gedP44MbJ4tEhCtLm2mTDzAka1QNw+39ETIa34R1ZsQCoKks5/SmJr
FWMRfcmpzQh6BF02BjjP+ZSCfZ3Ge3wz1ruU1UtuJp+xim8h4oBfZAHfcoabX+3rEOpb1sjgbumF
tRWOvtbSJto8pFYBCBUvytUxMmr4/72PonyK2rUm5mSBGWudiG78WSbA/2lFf2Nr5axySLhK1uGL
WWugmyhW1pl07D1aVLlmmZUrS3kdCh/xnSSC/taP7VXrlVzXbX3SjNnh4W8zLsVjKnX3SAqN8Rzp
3h+9s+dU8CUGpfguXTfdxgI/+8A4E/q0V+7b0pGEmDj4myowT4poy8mdxHvvzaP9jrZB1zmI5Nok
uyYRS6w+zNvfxqG3VQzloZvT7rUEzkIOMOAVei1G19QHlehGTwwfh33fYFTuuYdfXZGEJzODtYZp
VL76bGpNiMCGaSQIsIaAWGnX+Odg6Urfl9DD9HnHAHkDWohXlF+n4/y1wEwKtu6keleQRXFL1FcU
q8bWg2a3CjSUo13ZU1/GT3o8J8Wgl7jA4iE8fIybr1c5nA166LJbP77rzT9Su3kOKZ7HagUqUQa2
/S0poCR0uiUv4WgZO02M8bEjRGnT6BkQL811l4EZyfc6o9dN2eq8TYa4+RoTlZyKamsDtzwHHQBc
2bx5iToJS5U/Xa8jOS8W6gqdwCV0B0ljmw3FT5wiC8Ojf4npvVgJJ5qOyA1QslLhvuUly/dQY0zO
1sqV4UuoRfLe2DyX+r4mNB4VxViK+IKN687efeuCqtwEAeReo/CmNbrFU9vV3ktNKviLW/rR3YBm
ck95r3cDHA1wMJwGYs5KAG6zYHdeYfxn0BFOd+VL4/lxSOr0DRNReX6cCcxRG0NznVVcVc8qmNKD
HmbDMtaNag0Tv78kUOC/DmPFsGQqTXUQpe3toriZtvT3qhfixA8xeom8zELY1VapTl8vlUlN7rGz
9CiA9kWl7RPS1EfWm1e9dvR91YFCrdue7gm5flIr9aM990xawGdHMhJGCPWawzGADbmSE2DyaAo2
Rdlol4hR0KaoiLvEBOSfHwcazORWQOfx0w8xJxeopPpkpHnT8yr8HmQa1glUu0E87MhHsleE8Bqk
dabGRU3DdHEXWa8nMP/Nbt3N+zYbqM2pNmcvcwdPipqA3m05PtuzAdDtKU9LZZfHIhXxSUT0j+qU
OUhtu+2Wgn58tfK6YYGBkApbfHydFDyoxNa7DbDAz2ryPmySf3APyGSRt2wzQEXgjeCWNCPuUKlF
ryOlqWVoNwK3KZ/CPWq25LuDgS/BjpUF8qp6kCmD9NMlfuY1hBUw/IKBjznpYGY6mi1lHHMFDaR8
VkGx0EtcNB7NH4uSfhHzyQk/uNcAc8LmjceZt2oUHIjQBak8OCQ3mjUMKf2ZiO1fukh2Ses3O2EB
cLWKMt40IIIWWpGRv219TKFcV7U3rTLbXZgGVGYx7bMx/7CmuKcADfGlwRyFX4sS/JyTkLvFN/nh
jIaJ4Ch395juMJZOhGsRugf6ySSSq6hXPjHBa62i+T90QB2TlqKllPkSF8a7SEymJE10tYvhQ0+R
y2iAXTq2i4u0Z0+GtZMXGrL19NUCK7EN0JLl/FvHeNRuiLK5/KvidzsM+kGnCFiArmvWo6Ib21rA
Du1KYCVjyiksKhNxtiY4ir60YpCZo1wUmjJWpQEUyLrjkeQR2czIO/Q26wCuxLIsrPKSssYvOoHd
3tXJxBPUv3Rspk2PxnJlNqCwGU6FBQEVGGmQHQ3Hwe4+sgo/jus57+5YAXEz7Kckav9wD/50up2y
r72FXNYaNwjO5Vxz2OBXa2PRB+aSxwWWCCRq4DlSWJ62XA8Sx9KMtlhZfnCI2umkwio5w+pNFyPQ
3lhD0ASRYlHzQFw1TndWJPEtEJl1J9psKRPjznLKTZs3a9gJx7JGEdWUGrrh3iEtcHAIrsmPrRs8
g7X0993E83H84zbDUdYdqDw/3rZR/WmE9GOZUJzI5wWtOMMMXdtflwG60UnghI0sa9G11lvfZuFK
t9UTbzyPNqPVFzMzRQ/6I9bOhag8lFDmoJbCoA3h8YmuKnwx8dAqIjEsiqueZqDskh/kdKwrAfXC
EEG51CJ0usQSjvkrrLjxAMG0PSrHTJaFPfG7ueayN+p2qeieLcNA/BDtp++Bfy1S/Z77cE7SxP1o
lV8hkAJXxnJvzc3NeOe6oEqZZcUYbfwWZYBV/IkZ+K61CWtWRQjNEn8Iy49vxEvAauhbm4gdhK79
GZLypQjzjxw8YankZy0s0qqDG/XFjjss36WhCYtPensUZd8sSIvLxDU3DhsD1gt8pAWFJEF8yLvv
yVSJhV0qfrztF2PXIRyg8zRxLyoHtihSq21SoZQeWwI8Qyapm5ahJ7Qz/Aq1B64+bSzoFgDE/RGT
hMeKmTtj/yyJLogype3CwFzxkZJ9PuU5CmCaM6TjWF0Lw05+9qKEw1G3tNeGeO+OWFIbtg5LT2Fm
GLE/Fqm5YwfEVabGfm2aOf85ou5d0ht8L0pXtj4d+jrHMdOQ5VFb1s2nwzUPhXjerslMAkPu+d8i
dCKgl71DlYVXk8KAoPuy2wxdv82YbgHqE8FyagJYT7IimcjAmRmQ7VuVP6YEXYJrrg2zYrk3n6Wg
ga9stUun8lupzzs9BBXsefVjiBieRbOm2ANFJF0xrEUTvJoZ4T88qsglRjNHrkk1ptWhK2n5jATR
L2ggwnHbRNhVEYFtEVFAp/XYWyvaXky2cGHPHEP2u57+mWgb9ITlouDdLCbb3VkqJQ0SkUdajO9+
Ahe4Ev3GLspwBwqmXgfyW2MjjZET63XQHO3c6LeFV0Ib7GGzWKJxd52F2LquQQk37lKzgnHJQKk+
wjeHT8YcovZaHJaIpIYEr1ch8ZVVYdWRseiSFVBWn4FXia2iRFrmo/97qPqOTBV3D9tiMybGcxhk
QG+t/FMS6JtTssXkU+hQcPaq9FeqD3ah7b/1DSAsO8IDLaNKWwcTtO2WIbQXQJoxMDquM7P6KByi
iWQMMt4ekMlQ+K6yBlkgDMuAtUivlkqwaTObt9hA5+UAGBz6kcSEUYbbdEhn8WTxpCDhwD7fhplb
sQ+L/0wDDNWhBu2UZCGYEq2/iqj8bIvkmjRNzwAQD1giN6kw33IF26sNciyfBXsKDReN7APWlMyq
NoOm6K4quRS9OLB3g1VdhD/jMT1j43yKgvEmffvGHuIFcCL+xN55dVgDVUtuh9uEB6gtAwtKiNxE
fBiwiqHrfTPCGekU7jo/eC8bfsc+9l61gsm4xYOH4brglpxTlB33l5P77g622++4atdOJdXexEPQ
Vk2690VwyF0HDBwyN3/waJOFJsssyyDQDz7Su1tYz7gp9FMUJKcY+7fECFpgrTRqm3EcGe1N+4Su
CJrIZxOXB9dW45n13rkTz1gsMh1WqIld0K0ctYduuRy8+F23qu0YJnily23WRcCnm+Rcx8Gxx8Vq
tFu2aqabzKqMrF8S44sjnYiiLDN+RLAMYG2tYx2EfNuFNb9rlhAL0LRwfitw9xXmFD3+w/7SWaMp
vppshFtCrI+t/el57E7pH1Q3xk/maqS9XWc1F5sz/jTxQSiphp1rR0xYtMpgPe6I86AU5NtjlW5o
w4w7FqxtBVGnQiq01BpP4OVzNkUg4YDTc9ths0OSmXlbHtfsuHjymIzFVuWqcs23ukm/e4NooHfR
vkx0GA9J8z0ju5YWZluuDFqZuW8tQ6tnltkrlgsozzKPeFBnxLEEhFIMAqZtMprzhv+7ZxNij7R7
7fkjvYHMQFRgBIww8cmVDYFiDApLlQVrc2xIkimw8xZF+Am56g7gEUzxtOyYGa9Zoy3mjggzCdca
N0PqXtiNWqfQDk+UnqsKXjccNhd+laAPB8/VdFnSVO7g1A94fFmOSe8L4e8QmxRAKKgf70ukWGet
oSPdxNE/pyL8wS0brRunJmuqBpcETGJhJyiYmURtERx7G2BIsYuUzGTFl/k4LnPraMR/LOfYxF61
dP36IBRb1jCYLMBfLrMK9BL0AaNDb1XvyIaZurj85ciEnqQmgVNwpI0yZ0fpcz4gbWePMmzhdc8x
I6MFatWjqXd/6g7MOgjg9cgguAsSkryAyNmV801MbGtglr5PgWYBzfbifSlpgtWZ/uxg3O58YnwR
oGZLrWIcBw9yFVWgWQ0oT2tADEtbUqOHfakAlGkG/CLUt/wVaEbmWq1h/S2a2CjoAHT1Zsomb5Ng
gwnp2m166I2YHMp93oBGGrTiV4CZL2y4Ro05r0dPJrg9mbGbGselqmXfE8n2U2kGY5dJ20ImMRa2
/9KWeXhlCfYWrvtjxjdYeLLJMUFfUMm0fW71WscjB5nocUoUUfscVCxh+b6I9egJ9Kz5Mrgtpo/e
/Zdho/dfcxPhgZv2sDOQnoD16a+5iVYzCQ5QqHJHz/7ErpxJtCa7irbPDw8BCHlb8q7mjDJSyMum
TU4yyccdtkd+OwwMJGHEh4coS/PclSaMC/Hd9oY1sHhOmxZ3mwYkJBiEtfEjpznUpO8szdnG8jit
gGh+jSJ6cQpSSX6cNryUhSYu0YSXsRDkan15FJWrMoDGnsG9AcaymoC5gIAkqO3ZGQI4GHopD9Gs
FaBr/VRMNcbpVE/25I64N8nDx1cZ2ENcXYt0yJqnC0QScltmDMdY29/rBwkA6yIhiyoiBbxNnK0t
a3NXOtp3hAjDRalZfeE4dKj7b17ZFWf8Gv8cvHw8x63l/ovCzPi7o+kxCGI6jYHc9U0AQX/JJMeQ
6E4EEPaixCtTBhYOLLIAWyaji751/C3QDBScVn3RTKDoPROhWYmLzn4iz2nqtJQtmLtDHPMv0mDj
b2kwuk20ityvZKEgJ/9bvynRBoiUnS6lV6x2IHyPOZ2yd8cDztsRgXsIhxnf62bqYDNs/NKvJQ35
Rp1ODQvJsPyXob/xt4SN/5KPT4kqDHcCbKG/rmYmWK4X4b6jwYt2hEGTfenytibaCxe5N/Uvet/8
0g3gj2l9G5h9nC09tpZT2v+r69/U/za5AyWFhyFwdduG69nmX+O6LgDTNQ4VDxGNsaReD5eOz6FX
xaZtZzRJPXWHOgwvYac3R2bb9jEENE+4eGQ/+UC3UYsiDof3scpiPVjHSjTnKkekME9fzMwltMk2
fjhtj4pphB/rFE5z/RrN2Lj2GNnKHNxqEeMtaoLOevUm9kqP01Qz3nyvnwHr+FdZFXAJT7P9LCj9
TWe57//YNZCAOC7ydStIoTR0pNVoeYFCB4k/efIhDVUfC7KeRlyaRqetGw/95fyz1BE9mzEi35u+
K9c1bNi1nYkl+aLRT6E6mDTY2bZTKrJN4Wj5OnHUrEgmCbQkY3ZVjbTDvkBFmKb88yiVuJJpQIKB
IqKQGK13x6menIwcS9LBCDcNeF+/BtWh6T+7PHbr3HrFPpzQ91wXNdzpL4ttDFL3iEzVOI5+Gu30
hvC6fqKPi9PYmawWrZ1hvPiuutuoVy6Ajo0Xtj4oPMfsCDrEX2FTIK4MtvkGYKXcZgHzyqAnTVPT
25kATxDVA98zGTkqO3KhnmPcZG1KlkymL3IV1q9Ggd2aYkqcEpkYoMLrgIqpZaLoaGd4+9G1pou7
+VqUJ5+M0T7VvFskxMp3Y+tYR7a17dil5F77J60Tex+Yhn8DVxYf0I1zzfGwXUoxggdqSBZb2Fbf
nKcQ2lMb5qfGL/MTOXr/vIpOrRadJgvG0mIKSNGBcBieAreczkOB2D+2YuYWikQt6oK7HRr5ffM4
ot8t7kJCI+oT/CQEyfc7LxqybSnaHyNWyKvdjdpKRY59AD7jHKo8qnBAW3s75MqahjPKLSjEkZOz
ogmHog7U5cPwrAVlvfFF7u+t0ceO3NjpVhv7liQeB7yo6WN9133ztW6nkIY9Yb+o2eU8Eu4TdQcy
Mt2Z7NZMLsBGxGiyv266+ZVmj09jpRMRMN+Hhtaio/L6t0Ek36YSLnwpOpBFhV6c27oqzoIoDKp1
nNhpzDzEqfQcZX2AUkLD9UXoyYQpcnTaWzUfegK2vmBfQRDTs+9lfx78rH1KU+ctrp4dOYZsPSv6
oiIuTUyj1niZRm9YkR0sl7IURyzjBlQsDqNmW6vCrSQgE1vHxMxB2ejnsn68Pc50h91fMOssImBS
s7GEMVBwebziyeHui0An99ZFCB6IFzlHRgyOisDXut/Nhzm1JnOB/X/nZd5a1zPtpMvKOva5mx7x
oAdnzWrspekVxk98b6NcdWO/BNcubxm8lHtj5Ro7ZHu6+o0i8z3FVhecmTY0R7zxAixt20GPIpaI
tzCL97Ttt9XsYTN9FxxNNtKCK6h3V3Y1J5wmSdhtJsLemLk6w80xOx2QGs+7CV7pNeh+eOE0HmIH
mS0NBXZ8j3NcVsWiH9Xvhxs1EyXqH0s657qA1J7anXPh+QoPIqUCdL3aXTe2fsNuOR4eFLdO23yJ
JpwqIIINyct9dKjz6vQpt+zXr++hW/wRPtSssN1Xbg2uGII4TX4zdja9TaNw/nv1YGdPw3hLZziC
R5W5iV2HluZ8Ksc8OqOHS1c1uRRrmekkA9D9tBvPeOlqJ32u8j+jQ4IuCUn2Uzv8roN4hLBcNBvV
NNovMnM/27ET1xK1+wVDabUJBghWyTxdq+NhPFml/cfwFS1vbnkt2CF4oW/Tj/VT4aXlVfO5csf7
f76q+WZ0LlmKq5+0D+yFm8+pxI2xzx8eUEkmZ2BH5bbE7bezigHyZtB/F3zy33A7LTwU6z+YqUeg
n56lk8UrWILDXSfxYR0bxGYHOsl7tZxKHmYdToimLdZmnmnb3O4Bq04IJSY1+DjPuz7YuIFQX/dd
QJTEwioHeo/zHUiQBWyFgv7Yl/SopSo4MJw5ZZWHhLHysc0ERc6OGSGT3Y9sMXxi0Kw8G84QhIZi
azi8kcOofuT4LJciF6hc54P3f14J27JZZTpwb2FunpNUhFtGrfnCoa5Hd93WKF5JVDDJPnoOAjPc
DVpyy7i/T8V8kCaWPpM0paRu6T/zJH8hpQbIHBJ6+HyMYACouAlzReYDn3hal0Pn+7dRcz9FC/or
CIv+xEBYrZEjETk5nz6+0QTti49NZ0eCYwDAKYJ67MOLqaNRO6P/rJdRxhbHedDSKA+jrYa4OB2R
bZMbo16bwG+WpWE116/nH8Y8ffe/f6lKVtGiywE9kllvnAcWHeLD55emeqOgWqdTYp301Anf4kL8
9rvQ2n/t2FtMbAsfkkOoSgPAsfaqQ5q9BoFTrHIfW0Poqte2VuhrnHKrtJG2AHrFnobEtLDogi61
3mVnlocTpKoMr5NeFj8xb6LB1HV6b0lSl9fis7Z/Rz2SrjbujF1Sc/N0k6AeZ4e/Bvxw7iDZvnh2
ZNNDSkq5sat0OuPeN9d6a4brRhFONuo1bYt5wY9UMqyGpKFx5sldTBbmuxkwHSAK2j9mtvLRPI3Q
x6uV0qr84HKXIxj9z8tR0BGrdO/bl/Hh4YHoM9s5hCgaWKmbhhz7x2pGAm1EK9MX61Bz6u2I7GLx
0DQ9VOGNZo1Xu/yoksx4Y14z7ceWJ/pwbEKtuTkG5BSQTcmabDQKXaMwe5Zu3Z5WOSkfCO6ZW6eX
udFI8Elj05o35v3Rg/0icYRtOpTW5NKNql3oyCDJy8S0QGZh9AzkIVkgYhIn97EVZyNvHDNc5W4p
giOSPgKmw/6QzkgUAuNM1kSI1RKz6xfe5T+gl9b7HvjvYyd9NHU+/U6dpfxxmrotnQpJVOpqSgmT
k3gCSRBlfIKgylslqZMfQkP+eTjBESePx8erwvSGox6nb+SvGCfDo/a0BfigeTPXjJa8u5w1gqSD
EXKc53b4xhsV7MuGEdLjNK694UkYU7crcVGR8Jh9qwz9Mx5wcHxdHvStqM4Jm4eTnjIlNfwLhIZn
xiRecKwkmV0TG3Ujrp1DXdIQ63ztHMRk2RIKMP5oUzJNKnKutaj3Nw9OSJE2sAWziIC0GRvS2329
i02bxsUUls9j0f0UQ+2/G+C8MvZxh8dBzq/GuHtXNcEo4LiSmwjCP1VEWE/IA5SrmCRypyzHb16M
xV2PTQQF/BT8lp+FeY6SIj5XBskFD5t4h1XhB1UD7ZaABxdls70XmFA3OmrZ13BsX6OJ1jFuIzQE
blhdk6rfwz5mtJJl8g0hz9I2lXhqQU7sJtKAtiVA65cA+heLgXuqMVFeQkNEiOqjpypNy3091mvE
csa5dFvjnOLMOT9OEyKtF31afSBmzK95rHKopuQNOhZt68fp4xta81Q9KE6A2Xdj7wZLKxyzX7Dm
GyMzf07D8KfG7P2A7CGRffMpne5JNlQXNmjWggEp8PKHiBHIW7WuGteCl1DUu9KF696Org76q7H4
n4/TupK9hfABVppGDImbb9jFMZesAWHmHk7uqTAP3Khf9RO7AmLs5tzWQJPFBXWZvQ08k11+U3T7
sJ/zY8OwPxeqbLdFqPdn9lXtNtIGbyON4dfEXUYKL3m+sjXrj0JEV4M76pVoEoOJhkl7lIRfBN3J
S1Rq2SoDVYvhZMZlZW62UrnO6bw5e3zXaZtpByxV2yh02Gt8o928swet6QTGG1H0v4mw0S9GUJtv
jMpWdgbSvi4GtasxBC1mGszRnyscNHfgPRt5eJw9vu4N0qpgA/Ejzn9e+ug3wtXjp1r9I3SFfnDH
1idQoAVMnXpQ6ueDNx8KQptcIn94GeuEf/zf//7j36hE80fre0hss9ngYTsoScdYDQVxBMOMO6hI
OQEK/I96dJzDI1zfvWae9G8G2K/H4L6dmApobbj2Y69+CuaDkw1ku1Lvk61T3ZMooQnfRD+DwiHi
UFlrAo+JDZgBN2FW/nN4nLJ17JdtYZIC4gXWpTbB42e6trddjTymttSOsEvCtWNU3Zans/WKByik
gi3WniayM9uy4pLYbr9MgIKt86ki7SBRzprOV7gObWv8IT13z70zvjpZucMSqPCqGhbtfqIayNVz
f/stwh2vbd8dwENhBp19sH1Cm2aJtqNnr1KvxJHe9hODxej0oI9wF2yZ0nHtG8Z4qZNwuuRFPV7s
rGVqUYnb/CdP3ZsrreFQEDL1pozmzY6FdvWBapzrMPsIEE8x3nZ/23byWUsZvUpUA5u2cg1CazbC
84ZXr7uRQVO+5xDwLiTqvPDWrnWUrH/KhnJh5ohMvnl1HalvghIbCEmJaglmowHA14sXR6U9iSoS
xcSsFLQMke5GYyBbxRtoo1MRR1VJwRTSc5VlBgpzHmz2ZvnNBlu8bWeDXNqQbOXJyF8/NPMTJIrj
2DPUYCCHfS4bhkWYjyDhMsb38eBkv9qeAgJI0GurOb/KqH6PUklRhBuQQrIP6UBl1XMIX/HOAwE9
b9XrW3wY8Q9ApA/CxOPLmJSgSwhwTIHTvVoy/NYPvXaltWy/fpFFDPpMe8Zb9t4v4nsOrOkqtO3D
XYHsfWWkQXPz0IYd6DmCPg1xJ9MjDe6kChVvyJE7nrU2NVWcR9+5LQJi4ryC9bwVC7dgqlH3g4Rx
UeZ0U2XzEY39zu8r/U0nbALDGRKxsCw/Q0fTr4XiHXi8ArkXbibMbVeKbb5W6lThEtIjFClWVvAF
H40mVtQB3m8GM2jeRGXSo5btjgSTs2EV0dVKBvQxXkchMBJAIxQbTKxdB6n4x/ws1JgzV+HOmQXv
SQuBrWZFTkNywm0THopyjGQra5QJzmxNbo2V6uzk1KZpumUI+sG1CuLWiDpaDekmIRh4toC/yUyi
dR2m7sjyHL2ZHp3u2AK1+Phu2eo/+8LJTyHzHH/erjOM00/hYBCvpDPbk4L6iBDGdiv5p+kqxMb6
oTfUxjsjvvh5xK20Stwi26N8n0EiOUaOLTmQ3dbvJW9y3gbrsRyT7eg7apdDEHkd6NYZlHw/IW9i
38jH7Krr43lAjrlB6zftyS53D2HJpq3wzU0+Ipc3J7s8l95grwcehc+BiMgrdLRviYzKiz9fD+l8
PWjz9YA3oXsG2LgY4LQI36YSnCnIpvS0W4uTc4zbhBquGSBv83dcke3+s7t7bPEIWjx2DzRzIxH4
VcmAp4UsyXxpKpI329BMjnHX2Xcz0FBUF/LF8w1INLGot4C8qbXTvDAhIjnFrhraj7oR9YsQKt3Z
rGlbqvxdxHTsqkTGfsjIyz8RH1mi/pCeS1R1FoRbu2zyzVAQaO1qSfo7c1Z+Nsf6kRLWoLtaCSGy
0wRO6CLBCS4dIbP3fx7Yun9G+qhd3TGnuK8q6v1Yus8ERAbPoTBeMh7XZxVq3bkobG3h+yeII8O7
ltfZyXVBr1VBrb8ZqbFqyRl8kLSbIOtXLplQo5UZz2PU3lXj+C9e0p3izEvfAuJ2nLQx7lGlnpwZ
VZNmQ7sMrHFdYex96Ty19EVXHDvqW9SzNSrZotWCY5yb6TG0UStrTuKcDTdql7HUsQLPXE1dE7ui
JsCQmU5Fq4g+F4zZ1olHrLh5uXmcWg/abNfbq5+FWw5nYcoQOr/lopYsyB+F+8q1Ook1KJLqPFSt
WrG2siOedf18Jv1WqxWg2JxOGEnEiB9mkmEn5S8PLqyTAD1MRos7E3zrAqsX9lJmwQ+IZpZavzO/
62ieTfqpNNpuP8X1y6AuSYnODvfQhSZusw8HvTpwEj2+OqlLKEv3lYYAgcYloSehsKMzhOzybWL5
1VLWDbdU8VqWhKFYY+O8GwISiF35hKUR6wqmcjpVHTE5ypTGKrWl2OSoHhymhx3I+sm03rEK4L3O
PW2TuDWj8Y7f1uiRyyZm/Bv5E+JGeQ7Rrt4fB+4CUkBtu9gE6n+4OrPlSJFoy34RZoAzvsY8KzSn
8gXLTGUxjw448PW9IKq7bt8XLAipsqRQhLufc/Zee+xf/Bv6tQB/iLNdtoTeqYpn2ehg7slvii12
8nHwCOyrXP51Vcs/zQjoSjZOezANd8AB0B8lFK1feoyVshdwPTgZMmXjrLRcmCGSbTV2zna5xXF9
GiRkq04ovM+z53kYzPCeZ+auw6//atj/GjOkzlR98RCVetLcGDFkhVDXqUFtOdaEyy0G7djJ7VO7
INxt1adX6Ej1SuOEfqx9O3kJVZGdHj8W+hWLj3gJIcpr4nU0q+kr3pYbr6nAJSykZyq2lNbm/MnO
xzy9SPjOukKdNUGV4GiqGLN16fXx0NLS9JoZEHMCxXJbx4zPwzg3H34hltpuU42VZx2fDfp6pGRO
pJYLs9G27WyVx+fZXQG/HLuZvr9c/MTQtjY//Pq/51oQWtesisiMo4VKc50hQA/ic2PHg7Ux87HZ
2eyrGxb0loNNUpORYzbkdTW/q1ZElyXqoLeINmPqQPLDPNojQlBhJo/qfekhvZmrJZEIFBNxUm+E
iIpL4/sJbUcq/UE00NOs6B/mIAGnCuLYWMqCN0tqJgmXI5kQiz9qMj30ngTybZbb1pjSA9D/YOVE
QbMTneoxV3eECBDPeUIpwro+9sVzpchOKhOTxMsm7H9TVZOAZjo/ME/JXTuPwYqI8C17Lm4Vb8T/
cZFmf88NpvyT1P+QXRP81ZM/Kh5eJDvUqWvSTcWifI6JfRsBdpLSbIF+MbBG7aZhZH8eSvLEdJiM
Mu4eBCEP+fprK3GAZQhWIQ0g60k1HXGHg36HZupygYD7rMsZapON76nkR360N53Uiu/LIbOzf9iZ
m91bu2mfFKNgdr/w7C0HfkcRcbvcu4+HFczeFGrwNfRKckpH/daVRrdKR+mf4o5kuhgrJoa1ECgo
Phy6i5CTnopa7g1YQCcpqfqWErcedXReSksvDLteo2b0+WBfcB3LJwAbZHFMvfUP4weUcUUXXYau
ji9pE/z2ioaKtJPjtnENEssPpB+Yf2vfe3U1fXpvrWpf6t3f5c9Hjqr+4qGVdOaO6/y+fvYrVtlo
I4YEXVelOWfXl+1vA2b2SoZJ9gnjkijb0U1PilSITeIyepmnDgRy4yDMzXMvTYoDdHBrPAbQkLyW
KN/Yw4GdU1eRQHVeer8kMTCI0fhtM3T3F1nMyc5pGH1NmMfWeS2scwDT9rX1qS+dUD7rZK9d8j78
NPg9PjiuM9TFn7bc6dN6GMr8Iwv0DmogXE4v+xN5fvIdZCCsx1T7jImn3lqIBlC62vWtgRjvyPht
gUur2vodu8MIXR2dU1pW9nmq4Wh6RhvcisDrt9Zo9y9FVtlQ06f+I9HpaLZFwTQjE9kWlV59dl0Q
JfM5cNnPGvu9bg31buj6Hy3351NDTDHbX7HPktQxfjNLH1jaa/MVRTed+FoVe2kV+6YFEmVlLXMw
15+jLJB+rftJoRSen1y+HBq2dyENrVtZU4v/OZjC63+XEoWO63XAFWtby76RdOZapZ2UyYZNRTFf
MYHRc5mfdVTk7SbZfaRmUF8LS8d4NbCpOI1E7DLfLl8YdbMeCK6s66usbf9Uetl2+ep/35IqhrnN
oL2rOY55BIh61ApEogUqqPvynCeG7sqfcQ/qhxAYHRxDoofVnrjo7qJmsf3yKG+/mP60hE74DApK
z+suMsMeqI0V8hxEIki30GSGDOPfM8jnRxnRhq8G7Zv5Cuq9uHJhFxDOXdhOdNZ8M7/8d8EE2SBp
d7+XhmOY6zPAGKJ6rc5jKcyzch2xtkenSz/NSHRPimPDpvVgeS+riV1KgFElmnd96I69jOWa0OLg
FkXJ92KYK2QijnEKhhxEIohU/K/7ZR/qOju9qMxEZ9tdsUZlW0d00Ss9smMBnP3SzBCQaGwHHGPk
tS+RKYRQ6/KzjQbv0Jun1srnLOqk/ho0614OxcQv8cmacgpd1P8j9cprTNzdQY301ge9+xWWdntI
y8A8ul1/VLbprhsqh5NM4VBGPiMKfWyztZBt8+WFGZQM3dlMzkzp0qbq2euAwczuARyj+KoUlG13
SK7K8JtfaF/4LNRGeE3Ye++2xmueKREcBXFA20X8MlH9rITDBOPf3i81/LYTzPnQbrl0joYJNVRN
5KGPDbALFIx5CeK2EurJGJHO+y600WXvXBrgpvJw24jyj9Zr/rlyvHOXMGCjg2qfmS7/zmQ9MjHh
riIQCLOIVT8Z8a8gbob7mPr+GtfeSZ/bps0YVFtMXowNO4YCRFGXv7WSX7FW5V+62/90sDreWRuT
XW1jdKT9TxCkta1D0rhN1OiP5IjJocmLGoDTz7yPjm3EPDj6U41Pg98c3YX9LvUSCCBARpGpm5o7
GQvcTiHI6oR0v0K76DY97o9Lo1F8GKM1rO0yfh8G1e0fw+4u6+NzKU5d3jgf7Qi1AiGPT8KTeQaA
YR9RlDIDpzt2ZmWju54Do5YmHPv5/xaUbNBjTgM7naF6y3OJ/Yd9coBNkUc3iS5lrcYeBmoZzcyi
etvwz+7CxLbf5m7zEekPpJL5Nh6D9GonnPmE3I0togdcsBXC21m3SMfTelEm7Jr5qx4hbWchOaMw
ezdeS0AsfuvHP3wMdMdkQN3GCMI8xZhnNzbcudRx03dfqXxv1Xl1ZDjpPJPkM62KABu6E1oHIFnE
SvfK28aNp6VbwmCfVK/ZW9WJT22ygrM/X5ZHvScSRM9k2zLE+0C6MT1LYpzvtS2IAyd66UsromJb
ZPYloHF0LYwA3DJI3y8fx/JaESVybns/ftdJgsCWaZwWmcPDc6275nhgWxMc3ZLx3kfanWmP9mE2
49eQp8F7EySMI8JuZTq47HyHD09WFf8WejHJ5Ov/DtRLz1Er4mGPH+ZdeuMc8CM1dSyc4Rm8kNfo
RIHStoYoGHKgmId/y6PeqX92HoOrpV03uUZ4c/Tz4Gi3hYjDZGWVTNG04lhgX6p0OOLtaDbdHNsV
AXuIXKN4bg3dOLbz7Jn+MHjtqXjvHFwvyAR+qpo4rCYwpv2C1UjcFsqqMUGAKQrM/4OO89FKBiIn
m7ico2TundFMfAhYL0OtJvvPC6f6Ehf62asDNJU21NZDk/isy1WTXoqWN3XVmgenz4OTpBCvZxjf
8jUyqNNLVUvSzhuC1/simFgRdBRSiFpOniSEoPW6aJ9pKBnZON88IwDBv3T9Y09Ma/cxK3PBZpRu
Hm41r/+RRAYrovdbG7MXvEaQzoV9JCIKJ6kkeiE3w78CbMgOecSwsqtxvOl1ixwhSasElW9oHUVN
JNiIyK/X8ujkF+nJIIxiXDWaYR5TPfq3OnW9Se0fb5VHfADJCzG9BcqdMSMRXkwi3LQJWe0WsyHG
pCaf0I7BOX6V3SIDDLGvvsx3gjyF++P36uhfPDuh/iwHEgxsEm0fdRJN+GG/1LXKCQm3MgmijOap
vKCvdwlE424ssEzrIOB8wkA+vmD6BrY2z02C6k0rx+Iz9aVE5BDnbA+V2EZTqB2DLnnLFG9rWyrC
bQ1xXobqXkgbJoS5cKyq9K3Imp8jCKQnI0togVR6edcYF1I6SnnAmJCfncpB1N6IZ60wox/S0Sjt
qRamjKHi7CNYZFhB48frqm0xvUT178qkfWpRCb4xP3rNjKg8+pyp9iIPUEXRHN0vvGI9I45ugSC0
h2oe6FcTqDB+jg3Ou+6HitXL48sTvLFM87CBVa62IoBYHoGHPQ5Mrat9INcP9hGCZwsqjCNJjMZg
hVLnGPpBtq+NmdM02wQhndfEFMlpq7mt/6GG/g0smfRaE8G8Ie+lfrFmAY8ol4UUtN2DEo0swX/U
446yo33NK7GZcNpuklQPDwSBf2RRrN1o99hrrZyCrUZKZqx6xkwqmecHSPl7ExmWh9jpRh/jQ89k
fq887e4VajzR1EEsoqr6ywSRvlouUdm520f2A0bMkbbYQ/SAJotIHM4+q2jWh461bZBvD7Nfkaa7
CphNkm4T0L9ovNK4WtqeHaC8Scc82jQAjws4i9lvY4flXgs6C6eZflqmD7YORIrxahrCA1jGGn3e
D1ifvXGfIszYxm1dbxrMINg/UASJONqqMCBqhoH6oxVTIyE6Ro17axH//AjcMYPq028eHyK4b0li
RfgPK/EZlXRkK81zdnCgxlfY9HurmcijyXAQLaMIHUNBXIYAmxTNSy23P5WWJ99RhhKlJw7OrZgT
Lgz+ALnpruU9j+obci6ubXmWdmVvwppThC2d9rJcIl3/aTIS4UiOiZ/FNW2PsUB6FwdIuUt1dQE3
sQDmhPEt8kk9cYicThqWPoMCpZ6xRfZY7Zi+ZXzacuvJ93XoQ43zvHy0AmmxMxbqSQYb14Yq53bB
XJnNb8i/Xpeo77CAOWwbmoIE503YKABePd5joa4lq1xgEWD3FOQp05IIzTw7yAzFd81yvWoRIp8n
UYlD3ADVUcOEqpea7GjrrnzWItQry61RYaBbon+iMDIucQvFA5LqSjbK+UAbcKQZTxe4HjcLoUFS
h2w1xoPP9K9MPNe8NlXD75Tm3Z6XRjb+k2vkDNEXVWLm9C9d7fv/45Y/gPYA76i8zGgScdZVGaFm
Ze8k56mp/1neoSXSK6YaitZYkZBh0YSKJBIPskT5XDceM30l2uCYjPo2m7U6C2CBnld3yOMXNgDy
8ViHmVgLGn0eDlTPJOvDHyL/DgX6D02ZvQrRtbh+5J6TqvttOgH0jfnUpEL2ryyDzkxaXnlJ+ix8
Ybi602rx3dp4WBJL/F/hWppaly5moFk0JqPmDDAhPzV8/ZjM5ZJeMPQMK8/JGGyMZNX32VtV0JAl
Ess+Dk7R7/LA6D77Id8yckzfIllkr4AVQF+hfiCNmObHLJ1K0i48Pz4Z+az77hTcBeERixPNO/W/
B9SSfkOdaeIoFBmaxkwcbwzQcmE1JPTqs1cVtNFvLZz1372YTUtef4qFjTF6Mj/chsNZ4fukSbpi
AMfKcfe/yyJnWG4LZb1rc8SdEdb4nmfECzFa4VsH2Hof1z07vtU5u8hkm3UTEAQLT2Eyy5WUJK0t
YAUsaP628VgxiGoiYC0rzNvYYKpWaBBbOgyHpCvjXW9C3p2XJD/K7XURJ9E2Io4LH0RTgYwH64Du
s6o3BLRNlAbzUJm14lylQbmXUBC/0vqtCcpyV5ZDxrAlfjXcUvsrQBxIKu2VUVgIKxBa0cufm1Ra
IBKNCWSCiMDCaaH1oYcNVfCpmWUIEYx3rzLYNir8+SHk2UNctMXezCztve/956S1DLQTRUmBH/n4
YGQI5dYtrD1lxBNxSsi+ewveKVE609aO+nLvO5H1Vgdflez1v/Afvwf+6DcN6TAnV1mvC8Bf78sj
4mgbuhkIro+2WatVOI9QOoc1qLHG5yx3+le3ZYmws/TOW1VDEMmQNhycH03lm4eFahWZ+TMih/H4
0JHVqCz4xIdnwB02BEJz/DmlSEz1QSM/qe7cW+cQOe9EaxN+IPtBpB8hbGibtEy+or4j6jTw6h+e
23gXF5NT44z4c50KNCXnkd3SdLLcyT0oHVy2E/KBtGB37hCwV3eyQ9BbUze4uOnXUUXAfTGrtEJy
jsI+abeLZkuDSLhbHoXCzXaK4ek6rKefvdMN19rL4n0QpTAVkoiRaN+8BhV6s1GCLKIb4p5IhzL3
Y0aqeVQwqAC4aZC3nhjPqQlEhMVOBK25l5hc15Ld4hiTAI+Mhi0yHtxfXeNAcmS+/5L71tWdyj86
oXpPCZFBCH5TPi4Fou/UcoND21mv7ZRo5yzqcxze/IN65pc/8E/8KS3G3WRFrKPUjV5ibFJ7BvRn
E1XhgXSdmgqPpPuMuPhQZd8LmbJ3rF8g5ezDQBmLCJA8Qo1zMUyTNP+T9t4B3036Iwg6JDdDU54q
Yn9X0rZDpj80Blp7+tXphG3nHgC8dBggNteRtTJTTDoP1I5HoE+RNHf4R9fe6s33TEuTjRSae2R4
nhPUkFvrAdAE+ZJdxSgcAchmEr59cLpmfKUDvUtTVFUm2JuLsrP2HlcYy3QiVLYoU8S7FpMdnEc/
MPuQJquq21Lbs8BTRKlXrfirZjVRbsw/mpvTp+1cWspC24NVfA0zmb5lmc4Hc7bQPJY+pzPfl5Z4
nSWkGQUoKpaWOIm5a1z7e0Ovu2MXt96Hk45bFOLjTydEYom4TTtqnfij4XBjAqxbdyf0mo1J7uCZ
Q1T0ZvFCEPx410Mz/cyz+KPKk+FrapsESkMyvVpeJrf9GO+Cvju5vW0BJRc/bZQpNKHb6MaKGd26
wGgpYJ1yX+glDFfMfDcNOO1blCJwAGvzYyDjHsSolWx0f7qxT7zUQ00rAS/zcx56qINdt993wo5f
M8gBVA5Xk4CS9egTdREW2tciq3/0Ccaq0rEc9kiDuzzfeeNwo6GY71CAk13bedgJEklsyzTU68Fv
3bsD0nidjdBr6hyTZY76/yq0xnrOmul7+VuU/+95xagOSxyx87xQiArmHCL0iOc4UZD6DHURTvDL
aiEyZoEnbrqJr0g38B/nNiLGwunp8PHu2HDqRNdKAkdPexe9CuBmwawwRqP7IyFqeZ3kuKQsB4fC
AGJ4a0XmpxYZjHDixokuEDW8YfxhE/XV96U69G2b7CvTJEIAodmtoxOUVPmtHuJ2qyw4xuO8WYic
Vim6bDJdYtM8Dr35K8pAi5s1H0+UgcUPaMQTmPlPw24tgLuEnCq7LT5Cf8LAS/sK505RvhjIl1cp
OfOnvgRVJqpCXpIgf04C2dxHWdcXt8vlRkOIu9HqzNum/mCfBIX3eogDKNA0z/eNa7nbypfoGxzn
06i95kKzRF4Gs8p2TOfJLfb/Ls4VMdtXciBrK94+wRnjaoDJb0/CX7YtbTHe60R8oIGtnvWMPDPT
9P/YIDQPQYjucOmD/NcW6U1tV+naZbIr+pOD2GdGbdCPpGGk9eAIsSvPc4wMpbobVp8+LsaERpfU
PfFO1Qol0LOo1uD1rPMynw5LSz5MEN0m8ChDyoF4Pi1mZWMdx2BQa690hl059Syjc2eTiIZubXol
rp04u2uRG30BJLJUSvSNJv99kBZb3UjDj0Rru6cIFyCewI7qD9EbQcorgwbSczK2X743t7d8JJth
kHiXx6kctesc0uGWq7i2BMAoW+0cxhi7ISqzV8kp1RfhrZpz3MlGqC7NNHFSnW8N8psOE9PtjXsE
c1QX0FozolSHwEQQSYhwt4f237wxx2f4mVvlX6G9jGz264cf57EWWTHrXCIC/dJneb6pwEC/iaB8
c1NGDUhLfrpexKEupUtT14gm+rR6XV4aJHBbBHlH1k753NOTIz0q+2B6J94nMVu1+443nBbPOpq2
27NYoXkml+RN8tfZuprj7QgpwN8L6v4SE8Bu+VFxXywTlCTBIZ2wA6ciRlucFD2Co8J+1Vr7mMl+
eCLv0H4l48Vl/qwjkpZAVVrMC/eysNDY0B3Wmecfxzwe7xzr3U3b2z5WpRbmDPvd3nU9Jv0Ofv5G
dePzY3QW4MvdhGUzXNuM5heqh2bP2cPZce4et4vJAlzMv7ddO3Xv030JeDMylHPJxPwhin33moRF
OjvL8Qrl6CDwsNHXIG/+4jlWDocSW1VYhdSRfGGdL7pepE312otjDqNzpxexlVjFGO3OicAQT5r0
AzItaQfelIU7ZKWbit87IMczMF3UOBkDMBm6cOqt5Kfwoqvdj+KbTfdK7svGcktxWbySQU0WaTN5
N9HgOSyKEWgCzL3RZXhPjK73oumUb5XN6tiFx/xRVYcojzzh2PwPy5OlouRZx3+DwF7vt0VuIXxi
+PTxeJQgX1qWd8Ns0lUVlogns8Z5STnwP5jNy8+REXOwocc19TF/u9pQ9pnZWnNsw/qtLPWtQqtK
yJUzbVjt4u9q6nEZ1706uURr0/T0WTD68ocJvXWbtwx2ly41J8jN4/XpPIsQqXnnMZIQ2RC7yWkw
gl1j1PJjQgh69JpBcgy3zXWsgKIlZr117DD429TmS6W7b2E11m+Wn30TM5X+whL1rYYaKIGhvjQn
P7G7WZ/JSHoto0Zm8kOUrCM32UBeyJ57EdHEHn1MOu2g74vSsaE/EUA3A8KDdMieetSAuG3hUxjs
WTuyRf5RcxqyHzXWwZc+7J4kv5vDhJCfCvvRNdPDouPNHltQK4L+M6QaRx758jC8et29El62ipwp
+6Cc5pUriuapA6d4MJOZsQLOTePg/Vr7QXMKCRdf1bOEb3ku7P+6JRlH0nY/9Dqzdkz6PkIsZzjy
avHpmyTI66aWXIwlLKtOc2SgMeySGNnexp6HQlBLx8NjbSHWOrkumH2P+nuPe/8clt6AoIEJp1Jf
QRdysBsn4gfWVCgT6IMK7Utu9nRqjdR8HVy692mmXDIFacLHAMKgs+Mx0GfIPZUNwsX5tQQ19uSh
VTn3lYy2eqnMn33irrouK/dUwyjti2hAXg4/ZghEfxDLNoGdTJSheBnzUl+LoE+PYfOKj168ByG8
opQZ9QYLkrtvwoSqPh7Ti+XxuxqF2z1bjWKGZFXXKSu0TVAp3EuGl42nx8OAYfGWdh00U+CFTdx8
o0YDX1QX+xbYKp5zZrXzmqmbY4dt5OZ2lX6rGeXvFQEel8cLqFxE/W6C8LJEJ/xwBtm1vDSOsLbV
fFlw7Ap+jS4OPp2Y4/8S4KemXmwfOscpGm+5liKb92H9/zdLapl4EA7GJGe2POXdQLowh1TE/gzu
OvmSi4TKqfK6VUYS0Pnxk4F+XQWzBGnx3choApcb6f3GW5rXmQ65h/y+g4oydxWC275YVhYeUmaZ
j0dLIYTbRXIiruRz5EXG2eRwCf0bzO+ytvkFEq0oGue2ZXVaggkCHTxVGELRSowctUXd08p1oHVN
URACo57yFRWT/TtAyOezm773lfoBTg++ehG626XNt6w7fWDKTT24vycbq0hvd/aLKLNs7aUle50l
bnGi62vdYYJUCkwLBjIhiQsDxOtUvYhcAMYzZjRFMGrhuvDFtw5b7JSHabtJchnvM9FI+oepvGRj
CA2hAoYam0aw5h/XbhJrMGdrqnyaC2etdPK/84OCbIq/Y9qe2ZOK5Zn//0sahLrle5Zvpv3F2Jfc
89JweEGmwrmHUUZHk6n4FhmnZHnA8i5KbbjgbUGaRRPqi7cUtl8gbE++l7hP9MQqZhqu9kU6Hoex
/wzwyyN3NsUn7tYrnzyNZLeENuOTPcNqUerLi4Ca+44aMCI+tI+ueKWCc1uUPwPq5fNySWKTyDD0
QMSfWsc+qjBv1YF1xAlDL7Ll5N4gWXhPXRBSrcNar5Eydl1uQR79CAZ4mtvG4fhGyG7xZSUB+izk
k6OuBcdslo3g0OxWYwLYzVJKXCoTsUfSWGqfdaBw/FnxL/P+I+ty/6VRcbPJdekd3L77TKZqOKWG
l9Au0fUXSH3kzdE0N4et05DiSgc2O/GGTGG2NSQW2OgvaNRuu5achaWb7LoJ2Ak847wfgSJCxRak
gQnewNWa0C+G8WZv5fSjg5+j6EnQQ7Ms1jXNjX3fVP/4OOR+jprCsk0y8cNm2jlGyLCXhhpqNXcD
vKn+Qnf1T5Dxs6hMvegNDOZIYfLAhgmjHftYHefvw3yj9Ty9fEOo7OTx6L9v1atueBKyGDbYrepP
zMSbBfPtt6azzZohgxmUNbTv1CY06OPiFFAQWMjJJOuAHrgD9yMv+jmS+X/fd1a1fZW5ab536ZPW
+d3GFa24N+4IsyCa/pSjznpRafrdTUt50iAy7YA7QfRjMHwYdJWtOjlHODYdEVUGbemuumZ6NM15
uuG27DjkAiNNPvXarVcED43XuM6TzygmO1kwCvLMtkYbW55qP0w/K8IrAZ4BkFm+K6iL313gFftK
QWqyfCJBjXkDWS5tEL5VvHPOYdr/+1Ql2hfC8oJz5k9UmZEVPuPESC/L96curoeHN6yNeDuSB9i9
kgUMhKYlf8ScEPen6uY4do9QB5587jGV5NyTbqz5OQ6EP1WTgTJpBoCDWHuZj9O2S2n6MOJEd6jq
Rq17B9cRJKT+tZRoeExb8lEZmt0i/VgubeLld0/gGEzydNwV3a/HxFFFfbQaq9b7hkRl0Un+Wyfo
vHip1FuNBneldDM+aAP6En++aEqQ92qHtGNwTqUFR4ZqNJ7iXLhHk54kMYBoOVTXuz/TieQ00Cgf
jTkMNHR7Y5vjxj7pNdx/pGuzRs5NXHR/jnMmWJquUav89XKLdY8Ijnw0wSj5za5Msuk8ZDQFUR+X
DDEc+aVV3cSfIdlwBn4uvUTd/aRgyh3TiQFBRZI4K1FjFpgySdhajpfSMqNtEhGXY7WmuiyPouXW
YWsw+/yZ7rn9YpAjYoXZvvVfZK0Lihguvaims1OfPIY961qU1DZiTm/FMf2c4nfdN1GokH6VxtfY
383J8X4m9sTkxXluARpdXab7GGgw/qxUk0a75UktaqL9qCHqTauaFHRE53WTTCvdz4qdKbJhpVpZ
nnJrxJKc+VT71jWuemODfp+pjiVmsNDsFFMDoyK5MhGBfaWa5x5KMu/XceWk5BV11rTtsfLXFktm
m+fOS0mY+C5qanGSQTBeHbPBLZiI6QO62C/T0rS/0uJv5NL4hZz+x6QLOpYF1mIc959+CXBC5f7T
0DkD3s15mB36sD8G99hi110ZM7N8cI3xWFnjcE9am2krk5SxqaiWGfPfNJKC6PHC5zddcleFSuRp
dIFs0ioa107fZqdYupDVVbZNaVS8CksW+7ACF0619tuIU/wIHQ22Nh/FaaoseX90hirTWfXTBCoC
kg72N0LZ2vmWAEx/42al2Lch6eym2ddn3M28eqBlD1hIyX6QxDDK0og2WUyvOnCs4g6KNYZ7A83J
SvvmV1zYR1vh9+uYYO3Loir2owqHI9os566PMl73hlN/J2AZmwJlmZ/5F9hPcA2HuDzi3fP2ejHa
Z6N9mQ3yv5pRDzYTmoHzoCOmGs3pKF2kWXrKeI4suLirFBvq0L6aYfgkCjF8sUuNjYeueS6aERY2
J7yEeOm90H+qhckvPj9qXetP3oOvn5zLbAT8gEt/jrrIewb0YL/TogpLHEs4yRp6coG5zhRRlkXX
F7vQcOJrapjj0YTLAY90HPdG15erZRSNPkpcFEKaB5ie0KidGsLyaSCvJ45eljBg5mScvoN+o9lx
jemgD9+Wi45gFufl63Lj4oTDw2NYu7Cep4s5/Di37I1dmJrjyloMzbS+GSmgIt3+T7etSb3WUVQT
HSK+nCYWn01llAeNuTY7MbeCJvw6tX39nNTBBda/i7IW6Sx7I2yg+hhqI20Z6/eyKcP/1S+1Phar
URu7h8Cw62dLIXbllTN7Yhcr7DjWwblgCdDn6A+wrh9p7VtPQz/Vh95ts60WusF6md5rqWuf3QRF
yvKSmQ4JJ5aMNr41kK2AgBGXen1pxqclLhknj7iWQ31e7iiMALQuOKbHudYVjUWYHP/VSNY4hr60
3C3GdafHdUdo31eumT+XqWQ0a0czDfMF1FaMkpWw9l3R0Y2dd+UMW6GT5a8N5DI56cQ9gmHeBbl/
60bLv4x9khxGz5PHwtDqTW32jKrpItV1FX72DiFCsQWmkExC74UI3u3ieIpFuOv6trrKLL5r0+Ae
Ek0HVRXIdmOZE8OqyHDYBJzyn8ctjJd54E4kRFH6N0CPyFs7gSwz6uz940hTGv3r0uiGk+itCUXp
H41ugof5RaaYLjtdHSWa/MYkaA/U/LnCJ0NdzC9Jm5Ao2eKSoPC6aFDB6N/ODz36v5dgvjBZ9/Yi
kx+9HzC5cBOcw74VQlkjXEsairqzSJ9aU1JrZE14ps2GH0tM2gY6wzrziB0c5jIjzwhJK8dc0E2i
p+2BXH5q7KQ+jK3W7aVbQsJNi3vcWsWqckfrgHHo3fHmwbTWRmQYwNY1ECI3mNGKmPHs2GWVtRIt
RAnUAfOEupuCDSSjqmHqlUvv8yEGG+Mo20b14KxCFR6XGYDRoirEuYWAyJhKY1toGXJCZV3nEkAr
9epP7GkvodMGv4zgg0Lmiqwn+bbN9hf+4OQ9c+Nwz2Ap3jy2NH8CIt5LjlmSQvUPH6p7hEvzg3/3
1E6qXPe127xno4LToDfOXwvHpIufbmK+uSnYC/FwtWNzXi49tPnHI+IcX2kxTvuSOsG+esCoL35p
0zj34zk1ZXaAVKr/6HiDHJZy104ra5dG4F15Wf7Bc2DcrbJL8H557nl0xGdihvbFMkEOWJNZozdS
/wL3CU4gMpMj6ONlQeVAO98o/aflgtAn2GMWVKt8CP59bvnC6GaYZhFmrLtI/WTlQb/u1sU5LYbw
thS7pYuC1bAx2ap4s8yOBjO1n+MMw/EsDq8z9SEjw0JH7dNW9B1xXh7pnf02wmFptqRXeOe0jN01
vlrj08yivy0Iyb9Ur2scJZvCngbci1iTEhtFI8p9BdB1zmsJYjtdL/9P0YGMlBkYIP7v265nfFIU
sYu2AGrxo7XTjSSTRFn+s5xdsdQC2GsKaZ7rfIBtEeWARqb8jL+IaOHlISsZky/9BM9WXHtYMfRi
5GWRh9VeMVIXWcOWtFZAmG7qgFCMxpmZ62LuksN2oJSxYMIpqM7zRZrRWeLlPzNg/D/Unddy5UiW
ZX+lLN+RDTiEA2NdZTYArqQIavUCowporRz4+lmIrJruzLaxmX6cl7AgGSSDvA53P+fsvXZCvNIw
VHtsQPQHR1PjlSpIbMbyuJRyPwOVvJbJOJzhUNNXb6frZXtXslHMY3bNcFhNIhc7QCJad9mm03LZ
b39MY7H9Yfd+S1LXTtlLx2nHgKGy7HfL0Gq/1jlt4xR+o05czkXdrxw6Gg/Vr0zuVEfwS1l3I0pr
umAEx6x3a+ik+RgFeoc2K6edcQ8zx0+3XQRDWHyJTOI9Jqhk/+ut/3i/ZigyDwzpI9HBDde4W7m1
mIB0m9xF78vQQaNv/qmI/86bTn5O/CXJeA+OcpujrIR0eDOIsrzTZHz7SxjURVNPjDA3GbQJJfEl
3YuO9Ii28acCVBK4dMmv9WoFasPTbk5WLXwkfs1OeTEynO1VG7LF84kgIdSwLu0fUKYZmm4jUYFK
Mugnsu5/UfO0LLcZogXgfUnDqWYqypYkvUSaC4oN47lGI+Q3ToPJF/8XnPEWALSBvCAeKTiclW5M
y7zuYvYoAz2jClVp1lfG7PZ3mcFgk/V/om27AacNxv/0Rx9rj70uShtUZiMbHsQX7bqS0xVjhOhJ
UfsSjxkpJPvp/pdG3F26u7igyfJLYOjM1akCG9946gUGYxRCpv2KXa0955tqBOg6Lb2lAl7lkkvo
GVp55WjaZcOA4r6VyXtrGO4fbxk6ggwXazpNMj6YJ6m6Qtr19OutX39MSOTslUTdX2/J0gAYXAHB
tlO4WkWhbhvV/jRoXWcZARe0QUgJo9Gog7OvJuldJRqCsJYb/xv34aDZ4iFKbeYPYmWQI2iG30Zo
0QNS2klMrehbWnnE4JeADMtYyfCV9rgX0M7EeuBWVrCubeuila+ziRkmzDZu/mDPDn3Jjb+WMX9g
w2KyV1YounT7dl1d/WRZ3jPW0gJ7HCkAXD3nq8EtX9Ctu2f8V+XeZN7qKzXFB2fLinfbsrtZB9Xd
jJP+f0u6k/8FbWi5wgNEIS1LJ//wr4FWqTIEjQwWi2gXUqqS5tTDKbvq0G3eFPIx3WYqK1OACzEV
QVblLync8Qt3cZ2rqoxMvzS847wFrPza9Btw30fMeiYRnbxv1Aow9d11HZGlHtt0TH/9rbYU8xV0
sH84shQxkX84tBARraD6kPeOSpaYqDAoWrOWHYQ23fzRRy+iOWwsy0fV3XxMdclkelHMe6t6pIeP
ECnb/li2YD7p5vIMIOs/6Ykjhy6OnRGwiyWHUZabZZzdyJ9GmA+0axtuiJsvbYgZY9F1M2/KAXBV
L9H1Z9YNzO58RyFh/YEvylXk+PDiq12DBqyHHvEqnLaBPRwtD6gjwmEuzV2fNPphgBTzK2jn3z7V
/4i/a0jeS1xX/T/+nbc/62bpmGYOf3nzH4fv+vq9/O7/ffus//2v/vw5/wjv/+fD337W3d+u7vcP
f/2Xf/pEvvw/v334Prz/6Y0d6uhhucVavNx992Mx/Pom/Ee3f/n/+sG/ff/6Kg9L8/333z7rEewj
Xw17bfXbPz90+vr7b8KGcvlv//nr//OD24/699+e3hGYvP/Xz/h+74e//2aI3y2bECGEjK5lSeGA
n5y///URy5YEXtu2Ix0hf/sbZvch+ftvlvG7p0vLBavgOIZhbpTIvkZJ9M8P6YJVK1xDmoAtf/vX
f+xPr9B/vGJ/q8bypkZz1fPZf45IlsKwCZqRtmsajikdXf6FjQnTQsS0CAwsCkQujrepdRsN71HU
+kil+4oG6UGqe53OpHf8sS+bOy/9Icx4FyWCOQ1z67LZm7Hjax7pHt1D1T6ZzZO9PCbzo75eJ+3N
iEY+O9DdYKhFnztY3Fun/nQlGizAVne2cf/fX4TPaZ4231/p+1/X1p/W5P93q3DD9P6fV+H9d/eR
vv9p2W6f8MciFObvui51tlXb+NeC+ucidH8n3MvYPiIlTostZ/Zfq9D5nYQ3YUEagFoqDN37j1Uo
fhemIyhpHc/kwyzq/8YqhHa+rbM/NpTtAWMduhymrGhDeLrO/+Uv63AcxmrFCNUGHIqjJYbAGoXC
4Q8Q3K1bzL8J1zAA8KLMm7AZziaN/6NdEjuOrTUUtYYUjCarX4oqdErkcJgovuKlpSpEy0lDvqz8
CdU22DzkkKnz7C5ZHqxM14+Oa/zIZ3JMuvTOyYm39y65ndO/n9QpbY5wtTRf4GIP2w6IhQYTyoMD
F7jcMThv5mCFpBlgHyMoBZttkr+t2y2KRkATOK4KNKbA9pA9MjXCcBaVx1J2c+gaChpa5F6V6AGO
9qrDS1XXkcLr3RnL1zxKQGQN3h+ld3ceV+hgHIAi0hgOtRmogzahBIMItMMWZPOupgmrtQpUhnzc
JebLocXku3Zj4D2UF5Zj6gGdECDHe7QTo29IBxUP6rUd6s4kjJCsFZBbsTurI+uHQHrvkEIG2QEe
7IKy+gas/KPTpDwuAr/fSuW3c6vkLbIz9BwjLjKExSqk8W8E1WwSEACnHBtv6cfOPO7nRUuxG7ff
MA7R03vjMR2mgpbX2elnAoiyZ0/BLDKYaGUXQIy+cv4hqt38PdJI75pz561ouVdxTAPKz4vzioMA
57f4WU5sVZBudmoYtso2wi00Gz4tUcQQXRMUq/lGUPNsM93B55aSpYHiz3DwajVwKEdkAngB2j13
0g9Incj6L+nWZlDG1RaA3UOzLjMAJx3iNlr8YTrBKiwjeDn7dqjuh3GtMfQioXBSjnAVXSFCPhBx
s90trprpZ2TgTpqSJ5gnhc9v68TM2Lf6nOtfheuOKnrXa7AG+ApL4iHGifITHbL7RczXTUkq7/Z5
cZEdVnt9zTIK4Rk5KGA+43pOf/apc6lr1ps2aF+zmSBnpSs6I5CNa4rxpcNhh/L56ZQDnvBzzvMA
rA6MqT6moWBfRZp7RXeUaWfoxB6/vnFk32+ddywYT/R+CAfo3czPgNEMnnaNfPPSqeLbynavpeG+
2HPC6ytQLyOKpM7AoN3RFzQ5SSQ5W4Tb/KyM5KTQ77jN6vm/fmSrRGIA5J1uzqEzhmuOpfvOoD8s
fg4xYaX58gNL2iOU6MtmwsGjvTvOgip9XgLTTp6dZL5d1NneCPN2f4fw67OLo0NcDccxK64sUoxU
wgiv3fHLu1iq9m5o09M4XZYRVzRGr/ywqNLDXnfwwBsPseOc8mhsgwQ1l98U4qXtYqISokC8Sqf5
EEjpQNWn8NkH7dN005e4rxq/0f2uvxhjEl/1KXpzrXz2taFnpHWBkW0KgXOF9ViDSGjn95rQZXgR
N2lmnOhOIT/CuOR079pkfNrW9DoPrFgYo1HDluTZzk1Ti5OnrUf0MiaKrzMaYXw++niZQDbu5glz
Vy4vhJ4/MfwKOod6FpkuXruEyyf4qteydULSfhNiR0crcFX+cXQY7LJSh5cUAzspUWmQ41JwVBPi
I7lPC4eyYkQWkyY5aQi3nYENwBS44JUnTp0NexUSI6IUpZ7RxVxPOjHCox4/OQvXyyI1P1SyoCbJ
MFkkOaYgEoKdOvtak1AM2SeI9ROMjiuvzK/ltJL8Y7s3aduFerfh8pPkblxnvg7aXi93ASuy8YtB
PlR19ZzOhC7iBf1hBUYP2aXn188ELLCl+2auMN8Iq0Ae6B5jWC5Zl/V7WcdX8GbO/VZ2kkPsF2D9
/Ggwr6I2v/Uc4wSV9ssEBIum2uoBE6ArBBvSBk0cERmwoBrWtYuYOKqdaUxPCDI+UifpQtQ16U4H
6zV08la5H/H2TgJHXnqvfYkoDRZF7oXNtyfAG7ToYF8y5D6M2//BTRVCNR7bASwA/Z3byW0vbBQi
O3ZUBFqquGtRXDkThmc7fiPKBHQ0TxIhEIGD8QKHqemiR+r2MEuWFZN+2c7Kn7DRAtF4nhqCxBK0
vNi+YTb22TaZBV6jesVPCpoupQVlaW8dYxrtitL0K4qdKysn4GTk+rbigWrxj3iV856WXo81mdC6
YX2pXQlKYq2vyinbDfSMU5y5YCveZ0h4iDWs25SNWSgNDJTjsunU+eAr03tOmFXuVW8WpGRgIYov
Guk+2ItNlkNWfeVJwiSXlp0v8bzPSMN9a3COeStpVCCz8SPTIKAQrSl4Wtyf+iz8KQPavHovBEr9
LBMInnPtBBU0WX8t6dxggaFHwdownyZ7+TFEvb3HfD/5DhLqKNOeJgdQHV5sienKvVmaDRCeCvI5
USgPtix2aZy+toMFsdxxh7COv1ztZJDP6yciHUJ6Brc8vVCmnYpMB842mm3Hwu7hhI1bKi8bhCjB
pK0RExJY4P2Us31rBNFNNbZdDK++hU+GJb/fekJZxcuCTnqbgeW0I9szSoMlcLP2Je0b5iaefBNG
e29MxaMi0gOJEolCE7RQEjcUIAbiSDE26SZb/VxgqF2KQxlxClppSwgHAFEf+ubFNuo6KJNeyoaB
kimNiEkn2NiYBIPi4uA2EbsPJ2cAvLuBsHzZkwzB9rZFVzNjU8Z+mVI4GPOwGxIXWZVzPZVa6+dK
/JS9OuqyeVa0qkTsYZ8rnEtNyLuK5MdQpJ+FS9B52+t41lZGOAPVJ/zbD12DUMOX9jAkpDtZ1e7R
JMeLAxQRRp6Z/IgtQ+FBB4zb3WEY4c6x4Psps+kCHbAKEs94hzyMHX05Js3KrSDODWh724kZPWBv
bggCHp41VXTEVKVaUGfK81sTXLhekbmRCDMwcez6GZFGUzXWwVqX8JJG/S7DpMHo5YX7UO47bWLs
qqk4G8bEna+D0OuuBBe21S4h4cXnxBsDs8Z4ImgZrB7nuLfdNZVJk73QCefDa1ggSqzj4ROG8IqW
w48MTYVLEX1affTNsX9SrrEbDWbq+YqnIZ3663Ytz6xi9Hfx0VJ6uifVkjMHSDajXElTvOu0C9If
d6Sy0MOEwwOMOQ+jgU0MZkTQTd41xsED1vaPxObF3yxXfLdBzacG0BkXgunkRsDEiwb7IYphO9ZF
EK8xENzootsCVlryc5B6d1g4xigE4v06kHBVJIREpT+YBz+RQfoZJ/YPAgD92lMPgBmoCAtECYud
vEnjRk3S3GsKM5Ssu1tu1aem0ksATPZXRme/HpqbvkzoThm4WgEjB9tJWGW8LIYOaaE0ndOS6yqo
NMZwNpGMlVsSdWQW+I8r55PA+ackLQ5eYz+y8nPfsDHNOE1ziwfmoSlJmJtTsMGIFlHhlu8EWgHT
YFLlu/Rxp1pwWV3Ys5KUHmWc31BAsfzamqQ5l2mI89nZiccFvttNnKbnzDJ2fYltNknn90bn/9zN
wzVufvNYKjJCRa49qHa9Wxdg6MnKQAsnAopbuyR4t7kaZFHshd0uqHzoBU/dMeNiaIwkYmK6eZMR
2yWHb2ih49x7SCOCgiBDKmyO3TK2AX1l5NrBObbwbszsuZZh7tCj7acKvhLSf+FXiMtCmjv027Oe
GU1mI/53PWJodGw2q9qyi5tDr+rPbCVpbDRODorCKHdDfeECMGgs+MUogq6R5X5G8XnspwaBVVOY
aJnp/FXgkgL4UdkBxeOKaaa59TIU2NoIMk9kHQ2D+JV092jnmnHs9xobR0+K2bGHjA7Gpj0YafQQ
cY/fl0aPMaZKL+y8L69a2yWfAxdsZ9TFCTDuOV0It3WMdNtmuTIniChRfu61GKmAY1Tfio461Msr
NWxKtET/tEG/o4ccejZneUcNSkJZeanXK4jU0vyqmvqIEXY/OtpRozGK48CiVmSoHKxmQg1pjz+N
1OZqo4kMA48KIOxbz9A84QsRBooUYueJjQ2KJzIwJZwr0FbNBGObtwFX8APSM4Rz5KbW4GeQBEkf
Ix/RPKzERgdT2XwPJN0AmNKYMy6vUSqsoKADPjEBpF5d9Z2JUGTppI0juiI0ycIq0Oxssr/91u6O
EMiioMkqGXhEAHraFieW6de1tF91ByaEXVX3ZEC/NR3po0uRcAGZM8CcxsOqZ6QP9QsJ1ngITPmi
z1vmpegW2tv9YRJGchb9UaZdvhPZikEumfsgu8shO93Xg3nrIEE8S72a8b1vRCbPPCE33gAcsw8G
5UZvkKYjR/jqPYtGfiK3pnYWCqH/UJyxYUPnDX5bzfrKgAcQ8kbdkzRhBNrmUkpQ4yxp52wV6lXv
14kBmCX3ZQzAP9qqD4PM6oRAbWYYlbs3ivHYJnF3hBSfccs0LrJS64kf0OV5xogPf/IeBP5FIuua
iOzlftFrNDuZycMNjsxxyLEVMiYKpk3R6qn2fYxHBlGTdkcbIruSLfXrynDPsLNLLIuUetFPHH7y
XC/zU4I6FzYCvQhdsjDnCYQPat/6AN8ZuQXZFz6+zIKigT2ZPLIT0Zw7obhKtFZ9dlhdkCO7mnM7
rEtOQc8Wgm0KWE7FxuSItAiK3DQgk9i6X/aPiffmJgwpuURUu3WgUCqPI7EirT5rfsmjFkwD6my1
yZ8jGtO1hWwbES2RavldVNh77vhW2Br7roVAhd618ZVWwCBwSXVKxpnYaDj6iMBQ5pnF5g3kThmT
3WxpOqMX88qtxqPM2V1yu3+o6K4zAXOagLysn8sWOzEJLwu0jsCHFHjyiAzG1w3zSON+DQxvcnZt
oj3FYk94a+cnOveWJSVvE1NxBpkD/BkaorHIiVl0PaKYZYfLheKHmnYEk8qWhAv+q1olzwJpIuZA
dAg0mB4YfOcFrapx17hERVZl/cKkjIs2EpVdLQ0aCRP+vWGL/Su4eeIPkElmEaZB/bTNAG1hXuSU
1NBBDRHsa9OqcXUAlrQl9lBFbi2fKxLCBtHRm1CvjGAy+c3oawzNZMZCIBvGCtokjyktgwzfBfqs
+qwNXDoxE92q3PieRw9sG4k/CHP2eUTixeKAEyximIzu2F30kXlDbMDUyZdSNT915Ft+WdUk3gik
EjiDerpJ+9XJjKD0nNeiqjCp2eeyfXK86cWZkAh1BVGJrg17uFHFETwhi68RddBoHpbt5J1rWV0R
qJXTiQbbGH1mNozXYn6MLBJOxwINczwmNxY2hV9NiYFBX9Gm1a4Fqkmpox2rsblXo7nlv+3KTD66
JaZjJEQglgtlBYwlCh/7Wh+wH+6dBmDgkN2Krv5mbCuJVGGrtQLbbrvAnqYYzhF8tU3lR5ML1hq2
g9mlPSAhMA79EwQSEZjFmIfOfIbQ9J0ks0bZoVHq6ujX+oQmRbLCVfLid929JBmO0dnz4GUJp5L3
aOTD52IYUIB4/v2W6JAu6d/60Y1DeL94Xkkqpwmj1yhktTplkSF+tp3C4fsx6FW3nL088kb0PIqS
AtX41Jfiwy00MMy6/pV7CfI6jUXBJZ49DeeCwTPdjWAXuvroJGxfK45132iIc9X4LGmTylVl7FVj
Xb2Onn2YSjtHA9u5ATD9N6+tw9kRd25dvJmt9Wrmt8NqPXNJl8Ecd19z1j0aBfa/WqQQitDVYQGg
yfmdlsOL5E7o52ZGCdPeJyN4bD37OQjwuDnZhdt3TpPqUyxALcgdMU1ToXGLSx9LMxp8+9OKBTcl
/WFdzLsxjXeQRycO4uhYtzqBx47uZzYwBEhOB6/u74EKPesdoOBf/24pq4/OMl6QBJMZ6br7SjfZ
0UYXC8sYH9XMJUZoY7fJY44IMZOg1gq6sUVV7swM+kthnWh3+sNGOcaAjjYGjzN+OpaDgs+OoI6w
CnGJP3WMzHBN2eajmIMVFlCVDTX3RW/k6NzoUbjFwK6vQ0u8sGmEKQueuyGK0Hh9TReXamGyd7J+
biMEj7E1sXnOGJ4xI0l93Ldre58V8Yc+OG+Nbf6Y8Ys2/dhTzM99qLPfaVR7xKuiPLeRUNJgXS5K
YsMqLPw14ZW+ZuefKaUFLJj7dTbuvTomNmai3tXcNIzIoQ1wuuKvJeZK11f3ws12biQ+p75/a3PO
0W6VRPJGVPDFmJ4NlBh+tSDd7O34jM4Si/L40Tu0DnFJYhtsG5oDcOzpsMS9iTqco9+f+O22c3dq
yvi6rw863cl1XkPa/Ptm+ziaso8IeiVukQfc0cdErw5uKwknhZXmG2it6inracKvIbcgIvYi6+fM
62Bz1nszMvtKZDNNxMektx4JGLEDj3Zp0KT9i0Zj328w9/vw1V47N3uVy/s6zC/ICRGb8SSVCErS
NKF5TQd6TpwHMKj6ltV4VppDR1AM9Mtijk5L36ewHqirOp7yxPtZ1OV720/nmHZFtNacUAkvxmIy
E1fmR5t0RSAMtuCJLGIDuyq3KhUY6N69eDxGc0txOohm017eFpV6AY3m46ImX9TVfzRbpIY0BxHW
+Nfs3DuvZk+Z5s14d6LydYCb7UbU2ABFg97krrxoiMdjvfkxdMOVUY5mOMrLfLDTHR5fLZDlEEw5
/BqNzGaCcC8xOwBlG5MvLFxP6NMLTmwXDB1n21bCJye71iMa07PCMXWhjRMxmoVLG3lkx6lryMwa
DxyOxBvcK/GeJgy9RhoX5BPTyx0GIkad20Imw9mIzN284gdxEZ5uTMyvTNE0ahzRBENHdnPd6G9W
7TziziL6kjx7HhG2eLEF0KiSO4eb/ijIy57n/EqPMAYBWcE4katrModRhUTGQ+luV706ugV2Q5Rg
NF4vCmoPzrwu7Z8dPb5TOX0W0Ro6UhLoHhDwavykQY3RlesScheXOxTVwkG3UYmikbMWTTu6PRaY
prrWZdwGhGS1exZUqEinCwpjeQbgTZJnNVZhlCNDTMdyr9mcwb1EfAHSy0csUO9QODwXTRkWkfVe
eMQFWWxYAdfg18HI30GbkPy8ao+DzTwEeT6gZ1eSs7oiWDOA2Y+qeq1L/Vb1KOmR3uPKIBCae3V+
YuckRyFsXWs8Q/UjeyzDnZFDpGikPgUEG2UH6BzcTu30vmqsjwVGSWC3U7OvJ6xjctLYlNaq9x1C
nUJiVo6DY3+bcURYcl8gMCqpFd1EBkIs1TFTGOqaiatz3xIjbiZ1SGyBBgyC8IbaVuV+itGFd3oX
gnNfQVu1iNC1r7SND5WouJcOdAFEVoUm+aCh54Ju9YaPlMkaRrsjKjLK8KSS9BXqLmgQG+wmfXle
cqfbHCR+Ys/zzsJCRiyztis8Kkkyt8+IkERImlqajlf5jB0+ikqXW7mBJX7g124X5Ho79VekvXf5
DaiDqSVc0MqLSwNVcgEsYSRvnIESiL/SIdWtc9d0b0KQogXmrdHXusrrVlunU5I/A0vCbJoqOt0e
pZXZoe2YE/BohaC8hAkHJEv6cml3DLcN3x5bxf5hvJWMBZeRrmSVJnUwwujKNO8m0ubHGXxPPujb
jA0mOb2ZIK0c7BZ5pvZ2echRG5/ZV9SCQQuHuhIojE2z4UbYZp+RTbpr9NozI9C75JEUTJphnflT
RbBhoSmwlurQBF7lJ1ALQp3APto3Nv6vFpqpAz1cLdOzxVWXq4N1O8MFp+/K8rY7hlAEOnEvobiC
LjwGXk+rJBvkqdlM7ZDOMDQ7iujldG/0461rMsmKFnIV27ZmKNr0O2hsFXbwAMgH/rPMJhmYKOnU
iMO4gxTcqeosNKT9o+ftpu7Ta5ZXVzVZiIDaYg5KNzYTBB9YuExrez5NtTMQdl5eszX/FARzhDrm
o4oLer+FaK4jugyynpuByHt4fQE2rve1magtyvGB6KjvfJ2PKq9ePUlMLhfmZNdYdFeUa+6msowu
8/EW4NsrEX3JcekWeQb1f0w3MWOTGMbZ8d5lueJ6RH+XzfIyi9O3nJBEyha8ca0zaGDbuWS5XooI
iqfQkKWgbijVnkJxV1tTHvbu2TCHy7GU90lxUbFpdzq/rWoeRMCtvA0bLlMLSj7AzSktu+UVLgGh
XlXeM9z0OG+FwGE9P+Rr8u15KZYiVH1B0/DQdQ5DHLt0P+BxLft+1jFZWPMud/jma6XflE131NbV
Oq5a9o6FDT3bWP6EdZ34YjVo6PQuElQ93rDhLclnS3ctl+RzRBPJdYLvgsX8VjqkDlk5+YwauMUR
182BKnnlSP/RRN5lA/uHWx8sI0H3gfa4IHWRcQbMWyccc0Se/aejeQ/d6AH8cmjy4PISjLkIPT9M
8ZWGuJ08ZmguSTFdqdV5iluNdBuqdzzDOkHJcvSljcs0MllZNhfbtu+j3ZgDLBfOQA9wy30X7lsE
IKQdpxRpefeUJfoR5ZiDBd0llGQZX3Pb+LZqzhDuXpzEnG+SFjbOgjlcOH6pyNqzvSY/RvIxzpyN
hyqhChtLHV8uEw6h02HXyxRc+tbutHaDCe7cyzP40313jNycog5c0S52Vx6EltAB130bQ7IyaB2S
0GLjnL+EAh77gKrKXVZMb3W76+EyJAMkAxyYeJdjGsutX5i3aHJmVhIYcOpUfxiXcZdF6m6Mk4/a
hA/ICGLvYaNIKvOUuPaV5e0js59CoRncTnGK+RyUef+Ce5BnSQLSq+hk9e2UvREeyJVftwmhHy0y
aLL4h5ObITxikJV5ulNcExFP0vMSail3KI/TEHPwKYXAc9ca3gErw3qurWbvGHp1oUsIBAOPr7uK
fQvCWlj5bR1V8jY7LUte7FEDXtrrcicdozxQr6JIpwwTHzYb/j5L6HHFS8Mvb6GS7jXuLbOTFftx
GL7wAPD02LN7XgrnCruG9NNicoOlxyKVWqY/aViekikeDlNUw9tcr2N99KgHpyH0Ipv+pJLRerb6
GBo3VkBytl9ntw3R7iYwovsW6XL25jABbKENp0pLdqXKmNNMBZP9ZV64L3Kgk6Z9dob+Mq4ql8h7
siTtmWz7Bk9ZJOpQ8mKFxSymHcZAOAi83M6jkTUhluD0rtEcJ0DeXNT3pTcm4dwwWuwULEcPiu0Y
w7GKhqvpFygf53Cziwv4aoBsqiDrzCacs/FYxEtOy902j8ifXcpQurHjKLWLWonbPJ3QtI6FYoa3
seyRj++8wSPyW3Ghnw1CUyuBL2vWoftAnOxFvvI7Hh8p81f2gEswYxmNK3bztbEPugeETPCEMcMK
erJ09oLJVjia1TuYz35fDqETWeluHZ1kF5tPheucCqsbL6Q2wyvOBMhEjjMXtFroYFwDSPVUiZ54
clRYOwuQLQFccg6F577BDp5hbFNsDJtAZFxgXhStvMqH9M1BsMaIuwnk1DlhDrejKsk0zdFe8zPm
h6K0Tx1ebX91ZxhqGbRhLANns3CeU73DqmUe1JrI01QMDD5KZ965SN0BPhr0IOzlYMYVX7swA0U5
c/DWnnsADbE4DsTQTodko5Lw8/7MmZitI0JkYHI5k9/yEQb7RmwcKOWHin9ediAKPF4EQyH+Ea2K
fLMbX5qK+IBEX++lW2OLyvInryViXejN9RRVGLKqF2RSnJD4pRxnbmimtefWsO+bnpfCXMHtCUFq
A7nKsz6Da1iOpDlhdfMQgwBo+rb5mmFEqR0a2jbolXpz1M3iqRyZU/aO8SlaWu5Oq/+wuvYJNzj3
sEIetXHVaeiAa0lZjpXdo0Re+Yl62m/70u2OXUc2dluO2U6zC5cmKsfZJJ8qlx1Xi7THWlckOxia
4aM5zbCFK5J1wtr1ilM0nMG3mdxAouy+lMal7mg/2sL7dpdyOU0eBhnT7l5g731GIEjtNCrOjX6c
SsqWSD8UCc3WXs3nyBluE8y1jaBsUgZgtwHoQilxdukuBLGl24xDbXvKanBtSuPklFohAnzVtyBZ
YuIyjZnnxMPul/evkpjZMKlFBgPhyh6K5opr1xfAGSImzpElT27TPQ8Osx2bs95Pc+96cdgMPAvv
BnMpIoUwHjouG8WsHUdvHsMKx2AzeF85mIvUJk+ta9f7WjP3ha2eR8K/mBhwXBU1I2m2m3DW86+Y
+ZeWrt9RD7YVu5u9WTSYAAIR1x3rIjfnm1kx/hwHm1ZrsX4k1KkutnjuLv1NO2ecQ7kB8mJgZL24
3fbQRjy0SQ7Rh3flqor3BfcuHzRNejmZ5WfUDlrYGVMMSN696GhBRJXxXmKUDMyRTGX9GSUXfr1D
FLfNSXX8irZp5RjnR57nbZiZnIEdNfvjOuf7tcXp4KYFLac5vyMl5pj2RU6x6VyXQKYCQV7RwdP3
U2vNtMdQrbiG8c7ViOE7KHl/OSqxMHxdmO1LyEMdO2BLLcrYFgt9tIEd8yTQ9UgPh857MeomHIBx
V1NGQ7PflM9LKLHvYd2gAiC5gZaBa5DZpEy6zd1Di3kl0JmRB0Jhc2ya2Tra0d2IqA5wQ6ggf6IF
G9cr0GihcoFx1uP1FFtIeJx7WevHuZtf6rniwBPeF2L+I8f0cY1WBHo25JNouR8r46fOLdGNsh+T
yfA3blM4XfUjSK6E556qHoPG1TwZA9ie7EqHL6JDk6xNBWNDB+6KPOjJThourrnaMctnxn8NpPpr
ydDPYcvBU+XBeywzsw4KDRAL7ZmW0YmRb1DGEQpeZor2rD0BVqpPsh7OmZ3XDGrLZT9QIGad8S17
QIqLaG+dBiagIRBkN5PabcFW5by1crXBDNCpk3oD/BY+roQbZlKtexW/P6pjr422YFwI00VMylMK
zHwnLcqKTZWULDja24Rd2VT3FoPKLP50RPbW6EtM07TCbh/1pyimETWNUXVOc6pENfY7MaXtnZ1V
R70qvk2vKj+scr2T1ah/2fV4kkX12nNG3xbcJbk5z9WlR/Q6+T+7oY9vmCPUx5Sqg6UrKUD7pnka
UvNk6f+Lu/NIkhzLsuxWcgGNEJAPNumBEkA5NTM1swnEiDs451hLLaVntbE+8IzujAipypLsUUuN
Mj2MqBoU+P+/9+4913pRU25fEmsHR+6zXeWP0UcpJdcho2A3itakXK1zpxx0bU3Hjpn+dGmSC+ku
/r4ty0+kais1sfQdYwj2tzH4EQ76Fr8MGXMMfDzt3YunbpFPlFND231YxfAghgXKCl3jRcxq6tZG
LK/yRjz7hI7wUNLZqSee37DA3MCK/EBGD5Aoap+UOAccxeK99XgCB6+O8VpCvWhor1VjReNl8sYl
LRGQc8rat2OV3mGyopfX4pCjnmXWa9mDK7cERaRBvTeF1PDMpckybVtp59VQfsmTGJd438V2mVda
d7K67JIYBhYCSx73U0jHTgICVJsdm5fwvnEh/WzV8mVeyaJ8Q4ap4ihaCPfTTz6RALRlR4udwxcN
bScmLJ1J4LjwU5LwkCL0rcVfCu0CrIOxGuXywySZYhHK8HOsGYRJhqxbToZA69S+1TEgydGLspPa
CbfSdZeWxFemyuscOlgdWAT2MS+gjQoLmKbCMtCAyhulMyrdB2KleabLFK9FtbOo02KdKmbG+L7i
QiSMjMn1cnwtPNUdmTqShycrr0fmXBWxVzHrRLQJ8b87aQ7Ops7SU1KUllsZ2VHT+2chJxt0iNzk
vsZ5jhNdPwb00atnwSawqHB0o9PxbziO3kb9nPWdWMIU7Obz5qEtskPJGWwqtI1a0AC2CxK5056m
J/yU/tDq5aEcWbLx8DmWUUm0ojjKhVJ5sBrEYfD00fa2YFcD2rDxSHJhRANXN5lZSUO4G2zbKbNS
hfQ8bZpqHhSE80Rg1gf6ytJWZKbrpU4FUXXjIpOqG1HteKBo71iyorIkm9fWbzaJZGLzlbdot9Zy
bRJ170HNHMZ9PXAKKpEsAQogSUw4qlFYFNcmx7cRuUmUB98d6Z3tNYniY0rLUcImsBhi6xrzMZc+
nRFYdG3JbMPzQAcX/tMQuyNHABQoLb9FGq2FYYkPhKAg78VXVJAQHfcxo6sRPy+1Qd+3zzCKL7Y6
fM9v0jNSxzBjwmWVhya8+wjRdkRFyoa7LYJpRps8BY393AnrYIz+NpfZG7LgKRE/7bHdiCm4CcIu
ByV40RLvOa31+yAtTDE8/NI6JeHwDOzs4DV32g3bYYovHqm7kV2dxljbT7Wyp/m7lXymEib1REX+
bhtf5HlLUXmjfa0ASvmovFtV1AcwyGsIuGfJtzeBF79KhrpW6OCRY7IAjKUb/Znqf9fhiS+KZ8+M
P9WUkDpUgB2dWo1JC89fWFKyBgGnGdHecm2jR0wz7Y49E4Ae934gHTlmP2mDD36UznMyLrtg45nk
402cd1XkjzSAtlT+r5UUXQfR3ie2pXlBYCAJ7tUkTLNIPqPEe2dP+WmQtLnsRftihD7efFpDhZkh
HMr3gg527POwajwhpTzthmI81qN0K+J8n5X9uhy3OphxrEDLFoXcYB85xRnVJ+wzydeIoW5PovTX
XRGsJTGhU5vcYWiWgYXID/smnhcMp3RkOy07Wr4EAGcRC4WM+vY9spOdUQWPvJhebALbuqGl6Tf8
NE31szKUY03UNBFd95k4MO0Lbdj4Mj/p53u7IrkpFz/0Wakp6YfBiuhMD48emzGY/R1/myBaoWE2
mR1rEEV+sUrk1y6UL2Udzy52A6JZ8AiK5iNuTprobwhmPlLqvThCdVzEt+ltmqAa5cW5hYTu0xWo
+rXGReERXFt+5OgN9YafrXPbfyEubj1G3S0s7F1ahFeict1JAOeZlTO+YzYEHXtFfcsVKM0krDXt
cSrMg9F0AMLGja/2W2/Qlgi3ACuXa6++mhyimsHkiFmhM5l2AZ3MLCVPZx5Lf8iY19kJ1yCsShiZ
i0INPkaaAbPdfS3rLa03jL3QH3Py21NruusahMxE2ZRjd48U9VKX0jNAuNPA5IOvPyx9fFgUYRIf
Iwa8Z3u82GNJwLf2UHgg5wcQrdq5Veu1ocYg9bqbao6PDIf5YPz96zZiKW/XNil4zfJNP7fCvwLF
ukACvHURpuQ4PHVxvlXt9k41suxVBDiWeaiU+o4e7xZk03PSeNeRcUUtTtLIBArhbya3z1IsP+Ro
LYz2KPvyRc4QyCfzmMY4JEN4GwPe/Nid0HGdQiZZWls7XSXdWy24BZV9khPrbV5GrM5gmKGQUd3d
hpagkPA57IPbvJLY1rBStCXgJst47YuLX8UvvZ7u/NppYfAOzXP9E4rH0BBQwKPBOZiMmTG/1Ep3
RFtv1Rc9e6aIOfZY+Cq6TrEx4DIdaTlUzhCOB7lgchpHl6GFOyuNu1+iviiE56lcSMs4la31VtEz
szC4KoJnihFkcJHOyeSYiray2vE2L3PztzLbemIC9Kx13XOJNCTp9SPukVtJUgGDm5shhzcDxZjf
+S9FNacznIiNfMHZ/2CCjJfSPAFHfYmgKovyO2lbjM7ZpTPHS6ZJv/6wug5umiSelZz5r3Sa3489
X8+OPiWnsqy/10lGXi9jpj659Pk9IS9MiwiLrXbNaJ+COnzRIgzrNWs0L6XzF0SGsc6LE1Sko4dx
XicDsgmk+/wBzL8/1eqj1LmG5t9QEu3RoT3jLX2UYXgY2Oi8JnrVRv9lMNAas+u9h4bxpuv9fb6j
lM46DubXWCQXiuYb2NCzGP2bhcLeTlNOgcQ1TkiNsQ3PN18IIQL4/870hqtmtTfZ4rVa4zR/LRHe
pqw+qjZDuxy+jOH0SPIJMzSwCDLqKN9qtXS1cboycnwiE+mOQvft16Yjm2+q2nOEZTAcvCANvYem
+Ua44U2v1rAGL2Obf2bVsDNVD/O+6gb4lhU613T/RtCJslS+B1OLNvlbi2DTw/X0AGvPbwGWzMZq
Dp3ivc1PFNfqpLTKo+v6p6R1oy46qcq4L8prrXX3vhKfZphdOEndmQ3c9CnatJ7sjOinft02cvc8
372+PmwJCllOdHChSuztoplRy6/T1N2gaDyQ1LzNUdb4US+wFd+Qa7hDpDvcmWwQWI1H71nN00vK
Azrvk70gUAh/QswTWUQ9/r7uqW3Cm+7/6FiShea/CEnfWeQzzD/G4PPX9prF/lMrN6e+So9KLpYp
KIihjD+FFr9XD2uqrp7jRST9pD9Hrztz0L2LQboGXn0Ke15db58ZHp5mcR+DrboYkWdnOGC7u6xG
ry2PnCSMGXbS2h3o/IGg7l3OoI1QpvkYMr+tXx+jjRq0xpKkoSxDWcvr8wXbe/n1Pg2VLMwnf5K/
g9K/0UDgnPc+/xVGk72yAl+FsbMt/8QQ/z74/lMk4lc1kB8pN0U1GKi92+em9TCMTPseyQwRpHX9
jIvzXLFulfOAMR7t+2DJ+5TASsPaWBU/YXLG0gxUI5kj82UIgcIPoHAb3GlzlbWGxPXZkKigQBbv
qJ8MKiqGR/6LlupOywrqg8+th8yp0Zrl5oKrxfm2dtN8Opq24WiSfCwFqWE2kR9Z6EacSU0qdsA7
h9iUnhBWbFMz3zP+OOjK5NhSsgwDItP7+Drv7CQRwHGsv4K2WAKUcMnFeVEkRFOSIs6eDi2+SI+a
OTtZmvzSZ699pHy3icQ5SWVZLJ4GkX3q1fACvetH3XfnNDmDv78ZXuDKBvBw0T1FKqttjFVeswhy
xkHK0ELxb/ooL4xMW3mGuTHL5LUdAQuXw3a0yKZHWZm2nJeBKHGwt4uNJa/MgZZXO20sxEXoWFwP
/HSX8gNIncxsXJVAVVcj8srQG1kbBJzE9gAu86L5c+vLgGypHP28OYzRtjJbF332WWaQNyROcGGT
CE80UDeJB9rIMA6D2a0bGtWNTDJ9s/ACHYEqAYGzUbC7JfqDpz48l6EjOA/XaFMswz8IEgswYCOE
7teVXLoyEKQAsYxMWxK0J4qsF9+HIZinSzp1p1n+51kqs3nvaU5l0tUUtRTexWRVlT+YoXK81Fe9
zxEGracsg5sL5R0BGYsZvZDHAxFugTufKJElyrZ/QNe+y3HNqJ3NcjDu9C4++Zw5LP0TDs7NaMNb
G41XzAZIXgvX1lnTGIR3xTnJ4ouFCBF/GMMc+N7LgHfiM0pAJ7EUBkKi7svnLlIjVqS2e86b7q5J
yCKjegWhexY0E/SiRVc/Ybnh5eLXdJRSPgx8XFLoFsN47IJsMwkUYmfzLfShrFrFvqS1NRj2D/Bc
O53ehKEr7kgDLceQZNvfJuSdmhm6zwDaclWWs07+EdXWYVZXNqYb2UdVR5pjBNtmiJcJQ0p0GrQS
QCnxJKoE7Enzu+S/l226iAhnKSMYcMWw6rprm8bLhlB5JsFLpeH24s34c3aW+pxZI6ohkrLQ6ErU
+mZKZ4wYFX7rkiidTnU0z9iGpHYgPdhpUrYJlOnY0bz1amuLSWoYl/WorlVTOKBsVkpMZ8YL6lVF
8G59LqJubYXjqvLGlWBE43nzgysti8EiRxkIulAx6HTbPJ1j2vPdRJSjVgYu8VtwKsaZdLptlBxI
jNOi3kNhuo5LlbkiskMQ4VPkVCq+HA2nEsFz8rdFDa7zAHX8SV7Dzv2tIXFFKcB9itTV1tbWeLPE
cb4C/L/5vDx/CgS+0vwnVHecVoz0bhbBx1Jcu6YtH23bW+frQbZ34aQ7dBVCGqLhreuDjaQR0JkW
b1kwl2rBNY3FW+TdIqRMXS52Zqs+hrNnDheU/W8eDXOqrKKT0dk4przXefSnfDxW9fCEluxg+eml
Q11QkM4cF4+kTLZRBNaEuyCRpSPrDWSb/Ks3aNXoKrocMV4RyDOkpuSZJ6PGbB0ZV/P9bXPkjHN7
N294DRpMf/TWPti5KqZhT15O71XwdxmuVzcrLpjoROnRV9j5evUs1+EJMgPRh8OXJ9sMlsedwrvO
gStqJiPmlApdX1VYW8C5Hewu3uDwwHN7Lr3+zsDkosQSS6B81IsekaqAKYialdVJw7EzH01LnwbH
5OA2Pva67sxfZkdf6ZFFKiXbGvaXFIaemvrOiANjJBK8gcQ//ztMFder+Biz3ukasTaiTSGkIxXJ
Ijr03jodfbochC0Yk4uOel0VAwR9e8MOtNbI4cAnNbuEcA+vkzpZSaTez/954mJLpufyaJ6YpXcs
BrPk3Bg/Z03FiJARX7A7b4RDGF/HLoXtLw5DrjuDDeuRfl9wpSOwG8V5BlPkORL+2jqlZIRFSnGG
QXdWrcqVPduNgnvBBBcimO47OOjWDQ0rqb713nkaqQb1AtDh5BpT+VZo/rVg2wPEEQf6AYEnHTTQ
zb61zSTfrfhSXZB5my0Ns19CfacMxXPZVSucU6sOYagWVataqlxv6NZaahwMBuN9Kuhu9WtVircW
HON0gPbFJbB7PNPjhkSyFba9lyLig+OAFyKRn6s5KhYAKuadkf6DHKJdK1CKfM43lVXauxJBtKpv
rSE9jkHoCuQo0Wj8iJJtLzOcG9S1nBUbZdCcX9WhaO4+pUycaK9lIe+bMHAl5c3zgq3ogXXo9PHU
w8itklEkWjic9e4j1aVj3TIBqpJjYmSbcivH2kVXcSALfaNJrDBt5/CD6aZvMK2x7JheOquZtmZq
u2lpbefL1PyMTom0lkwunrqw8Rr+uuS8Vi2mlcdQjt7iqiVPis7v/CZHCQFxZLt0HBbcK0QsDist
DtwBSyUNascjkijrOATwv1HordWe7N78LdE8x8it7SD5V1Vo51oWjhV011BqDyWeQzpkYGgMJgjC
CYVgj3uWJpQYwbginmCDSmbRzpa8VqaVUDjzwty13SYIN9SQXBPihee1WuZDt2U3pbuXDbpDa37d
Bmhoya7jaoxRi2Qzc3qCMnTirEQXupJpQILvN5aFQilsHdHJ+6QxTzFJ6rHaPReM4eIp25pqu40p
lTHps12TLOoJFMO26ymIbZQau8DgjJl+ShiNo1WcUVNOUE/fTVXxfSkdmfAx38kx4GY8NuepSI59
IV1JqD9qAiEtypW6Cg5Tx02XqWtm1xsUYwvFJ/amflUBI/dgnTKlWKXBp0ldB3kgAQQZWQAGMwf9
tEsnaTV/0KWJdCMEYEx2SnKdOJPECZB5sEK6OMuStkYAtSOByC3yDnZSsoM1sIEq6XohXjXPWsEG
AF9anZF2n73kWOX5JQyzbRSm4KeHexFT9BTgB0J7W4lki172kBJKFWm8EiKbCV9ngrRC5mMY0KSq
k7UZM0amHLmt6dCM+XYk4G9ZJ6i2RCm+EzXSXBRGZJOUSFVkbFGXiiwGtPzeswYLngobgvjeG6wA
4nnBgDilEvDQ1P/rgJD/npQaE4DMf84H2f/7/yqqvP7xt3//t9v5b6cfbVN9fCTZj7891flfcDfz
L/o7N0TTfgNcA/CK8ZgNI0ZAFPk7N0RTf9NtzVRsaE0CfIcJxul3boim/6bKuM9seB4yklH9H9wQ
TfD7hGbJti7PjhlN/EvcEO3PrChT1WUxA0hUDRiJpRrqX7AhxJmZGqiLaZkr9VWFl73KLIYAtgCC
7Nf+Dr3SvY6EU6jSzyTNP4y62xNNiRE3bTa9LW+HyL6FPadHjMK7CbMlA9tnLayrZVBhvpc74yjM
DO6uLj2p9M6tNH8rouRAUudPE42HJHoUYzJc0WQyGbcnJ8maCgZo2rYvkGEmtYV8QDkm+JhmQgcV
+vRkRD61s1ZtaZGyiKmHLCjIq+vTL4veyC8oPWgITKWtIi6cfr6YDbwYandMouQ+hNGwUdFiBoFZ
LvuSqmvQnyYpmzHqhxywuNrgjEMIDpF3KvVTCu4ATAUHt9ljHR1qgpZZxvajmO4DkblqghcBtwVM
ZTpkRCjURKo1Wf08Fv7WB+AdoToUWHs4Y201GX8HAwaCYjKyZxArA1WQVxPi1kge0VwX6yR418QP
DUoFswXUIyihmQucbaoRc4pWmahRenZXy7Ce+tnv28VmsTBpbvRWuyZV40JyNGrPGgVM+dD9/gCE
cNlb8l3zkUH3nkySkxxm+2IyP5VSOqaZGa4VERzi7F4Yzd4DA4oqNAFIr9H9ioc9OC8C61CfI9pf
zpG3RRehc6iGhYluS+n7TUm9jRP42Gae00uea+TGKspKogrnWaJcuAGgTksBrOFz9Is57+YeRlab
52bhY88LYnJKEjZYRgc4jZ+LjBJwwqcrF3yKoGoE7mUHjSKejJGmQmuGNDuQwcdJVu9kSXFKe7pV
9DYWZWy9ln3gGEk8rXoORYTbfUmBFy7qpgcS2G37kAnWjBoloKNchsS4pVPw0k3xqhXIAhTjBLll
hsq+pILQPjOuNmXG9MLui++gUClEq/6piDwALdZ7Zw23smjeGwnTCw8sHtvcf2A2e68aZZ2XppMx
rW10XKBZuprIqYNsQKMiVIgdJLVtVejG1vA44XKrYKjxWyZY405KGWmLOjpaqbUN9ewYDYD9hfHD
V8TRFMUt77I1qoub1Fw68Oejpv+0g9mWbg7XoNYetfB/hJD8GHN+Yvim7ir3cgS62gilO7fbe5OG
X1lWXIfOWxGL8mpLiFlL5cfI6TYCPKXiMFqA0KmYcBAvE/oFn6Ju3xPT+imPXjaHNEb4x0xHbcgc
KcenwLRWiigOLaUcCvp5NsLcxvLFh5dqbqjhSESW4GfyVo+GU1iNR6WynlqCurC/WR4DNlIevfre
KtGqIZAmGCCpYtkXkhv3PmejkDGuVREsikYqTmFo4T2W++kRF6QohQg2/OX8eywCnvu6uStB8sEn
ehaFWOPStHvxiqgcNb6+luXxFPcMRIizNwb/mBXpThpkp08IGMTfVmbUyTxOZALjhzLctiqfR884
55J8iKfwSDy3t8ziolkadaQQZcaYq5Y6fYl07CVXyo+B0LC9lZe7cWCUoYOEiYAtSJP0E3extA6t
AiZk0qxVrcXnDwFx/Ye96XdQ2R/BZMZfgVC6bBhCF7qhy6qiWsa88n993MLMB2Om/I/Q6Ag9UHoA
rzIfHi8S+C1OGjz4eHGIT14rGnqZMnqVsmFX2cPGok1EHK/CSDZ7+CPI/wmGkOZ3IBJKYwGHcuN5
JyQRFUI8uLavNiqKRqfsjpS9TKi7bA4sL0OENRLJq87t3XTbDg4KA4kc1Q2HQahIkzVcWli/ysjR
pQ1fi5C5j6qsQ0VtyIctuKNyUBCoZAO4VX1Fhq43kRrXvADqp7YQ68ByJDy01DS19jXgbK1G1VvZ
g38w/RS4oHKrdBXxcbavJYglaUj12d3++eXVBFivPwG3dHBgYBbZpfHeYWVgy//j9W3KFty6bipL
Xfv2W+1NBA0x5v6TUJpznn/4rewG8ieB2IxrQfLk2bKcYxG8G+q0XSjuWRX8tO2JsxzhKXVJRkIy
qMayKBMMYKrm5qnNwtnDF+ppeig905zsYpaIMb3gqjDi00fsF6OhH9jp1lJeUT7BNapaCswQ8EkH
cDFeFlZ/zPh3qnv60lClbZSyneiB962FySbIfChZhn+fT+RYyLZdrLqx/R2muTuZYmPk0l6K4RsZ
MYJFLB8euJIBFXpGc27AibiYCMKdWnuXg7GioP8a8+asUNCTBXFUsUVFONDqRn7RKx/CbUBpgesd
C76D3OximfZPHyVZ0LePwZxOBglcdsREhdnWAsHGqmmbTQfVIaDJOGEZSYmYMdEp2uw4Q1AiUK6R
aNCDqhH0BZPkgpM64o3FD9zWbJS5C0P1mKFhx7ZHW0yUZxGbF9tPD3Sm7yN4zKSy3oQqH6Ws3uqN
9GOUone7N95D2gBj5T0X6CIQmcD+YVRArE5wQSm5AWzlNJO6TkYQOGZdu42SfNlJzdaQjQgg6/5L
qyMH8RwriLWvg+ZUWzIImiL8yBRczIl88rCFFYeRx8NIcDuUxoZr8BKo09pr84uK7AOUMdEMWBps
chPcxLBOVkTqpU73QFcWecUzUoM6kzKsohprs7qPEm1H9T67WRHKAwmeNkGvXrwYm20mHlhJd/RP
jjlG6ZK0MjDqGEUk4inQng10lZVOJZoSlal/S+XyZ1eq32M+XMoGe1wfPINc3RhNLlEp0hUKlXMx
ei4r8gFj/ZXEinvIH2yNxmViHLsorJMnlVcSzLDit/rO9hrGVZPTks1ASqaGtZwgFzQVJFzp2HSw
BGGFcExPmRYMrmdlLcHkXrFtQusza1Iup3rsJuWmoo0lJMMul2UMjpQa+auYXZecOOMVGI53Ixdv
1Grc5wbTAKVd1V52AzqKvhcmGMmY2i30kzebk8dK1fR4S9DfGXzu06Spt5r0RUsfXK78e9PrZw/L
jxoD26qUtZGryABhL8YyO5xx041iUVaq04iQ2ImICzZ+BGoCZxwpEtGspDhuZZpYThcS1ZYmENSl
sx8lFxEoDqJoZxLEFeZasu5MC9NuHr4kpczFFtzDsVbRR4MTgUtd8zlOfZlWSG/6uyMx10V88VwL
41q3bNUKfC34wG+s4W6VeUe7p6feA9yu7KOtZ7Y7Gr3L1FFXH0G0y7T3ovgkguqZEyknxzlygGa7
Gh7l5KwMR/gpyGoHzsNQqxp11lbLz3ImvStGd46gXNvA2hhOqg5+gUthMNFtusDB8YNgqFFmgdez
bkeMRRKyKWvXGHu3Zm6baRi3W61ZpcrkFuUzVsm9GpJD1oSnXCocW69vcelt1IzEhIa3FlbBzszR
h9XaPsFtnxe7nHSXJrjben+2zMKRqL7rqHv889VdBU/658XdMNHiAvWE2YhBw6IA++PibipRym0z
TMsBq1TRYHMH5VfGMpujZ3Aa6IJ3qSAMpRS3aBCPUQzH0e9mD5z5bNb0Afu83di5RDdK+jYnevBz
b2zU3VoHtadN6sFECPfrTf+Ob/19y/8LLvYv//yfx/CLEjX/2fxTcOfpo2t+lH/9lvmF/i9w9v8P
bixxZ3/44GYu7Z+4saxTTY1N6qP5I7Xz1w/9vfpGovSbIgRFtEI+FLBpi1387+X3/CVKbFX8H6qs
zgHq9/pbMX6jIjZNGYCBbHJ4+kf9zZcMuLKGrQMo0TVd+Ze4ndjo/nSj6TqEWsXWVCB9tqmBx1H/
fKPVRkKTKCPTtvMq8k1hZA7lusjpuQVIRYvGaQpEOoYNS0im1fjSKNJSsgRqc5w1MJKLM7a4HJe2
Oo6EaWESGx+gdDdVX5/TvD8JovnqpNj3Zb0vSF7UJoNRwCeUpGVn1ts8yo8ds0YpKU9dBQYmoaEu
qjWZLBxRe/zT1jpyoJ1/J3rl1hGhe/XwGGt9h0rPmZp0ExpvjQX5lniLUK22mBoO5EfvJTkgC4NG
cKsEm3amhIhNjLhPHvSjmvaXwGfzZP5kqXvP8m9Z5N8L0/9JFY9YkF109F95viKEyxHfJUl7Ve/2
I9u/1EHwQE6i+/uRgO7cXoyT2BnFhNCEeUF0HpFvD1hA2Eh3dZlvJ3Uj99U+EEcjq1fqOAvbAyrG
YKv0KN7hZ8D50qFFdkyNNPZEMoH38fRNRB++325RFS18G7raebBW5PQQ1P1pqE0SYiTIevIeGvUC
mBhNSrimwzxZtp8Dy3eLaQKwSbIblxNl1kaKtWPc9V9V1FybSqxmzonZY2w0f1ppvwZDujPKiLiD
+F1P0XSoRrXQ1FdNlFxDjPOoxs24OUuDzdgwuqKNd6y0+lCz9MoWfcqsEBYoKA56jrVtu0YX3oaK
ZkiRhm8SbRIW4hczkJ5EWc7JjwfV6v8fyMH/LRuDiq7MjbH/vDV4/PgTvPr37/99DRK/aTK9GBp5
c/KOoQlY1L+vQeI3bLb2XEGoEK5V1WK5+30N0sVvYmb62hZNQtogfyBY8yVZaPxSfkjWqfKUf6UH
+Oc6URemLLPH0f8D66LL/NY/r0CV1kr46+dGuZ+tev1hcd8TxYwbuFj+4Zr8ByXpr2biPxjFv15K
kQX+OI1LYcjaX0qmVgXsYta8VC8le60HTZAQcIlt4OKPuauG6T7MIxcm2I5i7iUqxZ1ICIJEGDUl
RDuZ5Wamedil/CNGVxDE42MS0qbUJqaU8d4soktBDyOp8zN5BP9FwSfkvyzV84VS5rUavq9OU9ag
k/vHM8FUpCRtMU1YWGXXrC1JObdMgxdiSsNVYLsJ8KyW5wo3fRh98ZStwtyCREQtNIW3nniQInmA
eToQHXOKiCmz3kWLmNcL/S0JzXDfGilayhbecnPa6ibGqn5E7Yy+qLglZkQCjTyzE2n0p0juKoPl
Gh8W1QOaeN8P3vusVBaSDN/NLIJ9r4SOOdpUBNGlHAG2Zcb7iHPcKgOCVu2931l7MF/lYkDiaxZg
95TSCCH1d8eix6rUJNVu1GxYSgyzGKjjc+G83STaj4DhNZVpsGc1udsYNmpBZExOwAByxQUkwLOK
L4biBRqggsWwss0PrLkVmpeZws84J4GAbHLORNPmYNjcxbI0JyK9GVhkqoC30hjlvqBQI5xp22SB
E+GPt32UZN3sJSF3FufAruu8ay/NEGjhL0jm3aYW1CAPC5KpHiQtugRBdFUyaWNnySpWg1NC5Nl8
c2Qjc8XcQs+vM/vGIwrwMXDtCqZO1q/H2vuIcaMxYSRUjzyhYWabeuo6r987GbyAxf1n5SocvFXQ
RDeY1q5i05kg5aIPhJvCoxhSFcPkdIoSzIdz45vwGS9tLiTpnJjirYokdqek590Y+3Ly131hfFhD
cCWfGbEjkBFlSySPG6nhpYj5i5reR2mT+zfPLh0fIXYYhIwPQ8BCpfruDfYhRpXRC+XA3BQHZI61
D4vDsezJsdCPqA9wbWMiUqIWBbuvposAalOexsAXaGMsO6E8GFHTrzM8DV/R9KkHwR21zy0WPfqq
dAZFdQnuAQt2KVZrT9PZRDJuWJ4a31EZpnPQGlyrASsSwFkDc6bCtK4bV6elhGJrTgONCs8NY1Dc
s0mVpg8ZJziLl1JKedqwdm6NKHcqr5GWU9m8jbX/levffjT9rEiyq3zEmVIokPU88CEw5/RpblFw
vRmNtcHX2C8Ii8XpOKt/DPDV7ZQQpsITaoca8v5SQX8WwXmRSMFVk+zR0MK3G2gHHaAe2y9OacOs
G6yCXZ5AprpyxA1BCtlCbnD1WDn+cuPd8+31ZMxYx5acKF21cBrPhtY83he995oHXAm5L14NUW5o
Hz3lfNJNCldZpjeZqzzmmWXda1SrdBBxahVfwUgwdv1GtsYlMtNzO0Y0Vnv4W916VPB9pcVJjzfE
u219OVvqsf4xFPFLFdhXYp5efCVedW250YOB0XP9amuEPkFZW6YJr9d4m1SWrp7wfiYMcGBJrC1Q
nC0urnGybjrOBDPSPwxBtpHSHLxFCUR9YcWMXGYRgW3uJ018SGBIR0a9tWL9qPpyMxT6B+Kdntgw
UgwOpF5e5Kb4xte4LEz16qXVRvFlZu3mPqGFSjDdoyyuiW5ski5+IUIxItwoPsPSJZjrTnDXthob
158Ew+H2qE4DU3gIwzx/UweMEzMs9gki34BeAQra2nVyjuNyA0Xw8r+5O7Plxo1t234RHEh0CbyS
BMCe6kuqF0S16PseX38HaG+77HPDJ/breWFJKomUQCCxcq05x+zB1I4ddWvPeadoEUxxTBQI07s2
fjXKfAfD2WdecHJG5UGO3TsL+xeY5ZTTWzFJ1BwNU4n2WKTpQ7vMUIzSBwLlniyrOSgWE9tYAR3Y
tdc8T04A9n18vFfCvD8Lerhz0OxpPzJKDl+HMkT5zCa8ZsWqokekN5/ar5lOJmU30UfP8Elnomei
nPqhbv4osDYWC9Xm4rAfRONUz/m4rcHmxwsqymUaoSBajw3SASQa1bWpq2sQWKdqIBfOmuBAVPLL
rKnn/34P+X+yhJO6o1ts1v6liHsqv6VfsuzXreSfP/VHKSf03wChGPofe0ldUq/9UcrxX9LUNZ3Y
MWFx3evs5P5TysnfLMNSLduUNIwZBFP3/BFGYsrfDJiXAgeTNOVagf03pRzf/WvbwiRmSLUpTqTD
ZJmEE/mP3aQ95qUsJxjDQnYrGc5GrBG0pc1lPNm4WoLX1naUnZNpdrXBTjKcBkeEfgtseJdw0yD4
ves2uBiLq0jr8nr/qMZ5emVJpwyARooPII9uYSWj22oMGnt1uOhrLFmX/15x/Vf9jP+bQSRiHdb8
y24CIF+clr+eiPef+OMktK3fiPtgKs+mQF+lA3Qn/nMSCvs3TkrDVlGD2iYV958nIXIDjMDStKVm
qxq6ATohf5yEwvjN1HV0ABoVrm6gKvhvTkLz74k4nH1cBbqlMn4SbGk4If9eJzf6IOKiiOoLdE7d
DRn7/BVonyKe0hv5EGFhQxcQz78/WH9+pOtLvTWpEqlfBn9Or8mwxN8ihSa/Zjn9bcl09ejoYe2p
JAi+Qd1+DbPSTTsbSTK4eu1iChmdaFqWyNaa7plG+PjAzGPHgnmnawCJXV8tqBr4pxnOUFQ21yxt
DaRn02GgOPws4/ZoFYxLZdTkO3OWkd/LEegdZoubNagQqciy3Mbrp1E//S87DaGuO4lf9kkq7yBv
EOol2u4sW/q6Zft1dDfCFEu7ajjHVrz0gK7L+oY1BNp4NNl7EjTRCmK62ow69buudjkN/nThHoUW
agiTfjc1pBAciXE3W8/+Tl7x10iNiodg1rAmGvlAkJvtp2EkzpWFForKjTH4+mlsADGoZFIgbhjk
KY2hMvVBrZP3DQK8k2RTN2X2rsS3kTC2D0BZ8aFeIJzleJhJVURrqXVkOshUE4/DoIz7DKzbpowi
9N91Up3bcuae1xI2oZnKma3T/DBH+vSgOjFgsonhh6aM2CnvnsI0fQy7maoyLYdjpFe4XPl5Nx7Z
vvTrzMaYpl3RNwzB14/iinF4MQOHDOxtV1vaW5cZKFW10Pk2hpErnWy1HcS52zBwPRLeIbdVlpg3
yN/ekijLqWhnYveG5ZRQpb7cH0YYz42eOLfSgGbe0TTzYw7+qV0SiPZVPH8ewvCQ1K9KUNk/DOy/
xKvFMRxCSATaKH4uWftgz0r3JeuYEdfDLN6GOCYZxALq8ssy8f/ZYP/PSw/Q+L0pIFVUPf/jxNFU
3ezEmIkz+i9N3TYwvTf9GjYIuT+5dUvmwTdPRppLTkx8aaB+1Sea91nISNKxJnPT58PwImCAoSnQ
/PtnhiPqnZEM1JdRYYGmHWzrNRu0D6HKZN6oGaZ+IxvyFVQS16fBrePE+jFUFVVZI7SXbrlhDIi3
zVjpr7rVDAc9cADBGoP2mtQ2aozaFFvY+NhH0AvEgOJrxyaFQMpTbFbfRqkLuV2ItN7mtix3FKsk
Vs6LeiYwU5yFfPv3gyj/efU5DlTP9Z6sm2BrhfWP9SvVyZ+tdLP64+oTgWU+FchuoQMHBqGEKpPN
KC+hOxjaJUq6ePKBei8eqhL1qac/t41B7fkoScXT/Wvy69TG3VNHzxU2dHFT65B3SCPNrhHNo6mN
JfpnnUt1tmHNDml+0AZLe01NNptGwhC8KCBMjHlnvjSG+h7rc8YiwFAXyJPzMJJPEkvMROtDU8QU
tt3Ck6HTZ6Qck9CQ5t+WJWVFFfgV9Vg9lVppuNk4JA9qajMzrq3pYZqW5qDNabPTZVh9IguGuewc
a/u0AAFEN+qtQcUFJzD+qhhFvwbV52c0/PtUDdFVUUwclKT7cQ8vdtZ15v5RaQ8/Si2cD+VYXf79
fVqVc7+ukoLtk63a3LmQ11k8/mOVFCWAAGXSxCkQTU0zeP4wxi7/KSVKSKVNv0NLRbJv5+az0llA
W0NUXQRYVh7vPmJ5URF+GMTzKUvs8hOQ3oNWb7XBHG5jG1rPCwhSNOSl9EyjvMUzM4Zt3UWne0nU
2cazKfTyACUOQGLwUYcl9oG4nq9EZE/HKDTybSX2lITB1RLjQjguD8hVkrOjChr1ki+lvfX7CIjB
TPhnfuCvoo+1lfj3Y6LbjD9sGzUhdxE++PudA15fMGW81inOvhe9Hl+sEORQtuqUaxv9SYP93xv1
yHweywFc1iAabzRMBQU9AjdWD/3VLHEPNzguuQLn1fheXe6hjZZ0U3JHOgyle6XNyktcmiGbRRKH
L3Y/GjTaLXyuSKM9ZwDTLsq8fig55+AUpta32fmAS5l9Na1VZtTihVMaiCax6oyXjCCKrQ6z+Wve
oyuow5z5JO7zphmHo26WzqOidNVmbM0Jz/nyir3mf1k5jbUy/uWWK1SdfaRjEeBHRxUl5FrU/HLL
LZZSsYpk7k7CKHFqBRqLIeDoYhfSogRFWdubVleUXVlP0XOTgr5h6c83QkeHP2sw/aVRhn49NYy4
pfFpdMD563pTY8SP4WDR6H/NY1wL9twSeGZaIwuJXu4NCPkb4oUqJHH68pLXzL8jImXPDbdM1+zN
xMsmNXXrEPKHA0777OTMgaYmQYWk6Z8G+jkRxqpXAo9x6Bgr0QKH6K7XrODrv19v/5iJmhwixzTA
zulUdzq6on+siyAni6EtxvpkoRD1qs4ecb1Y57JMlE/amJWHrss05vrWiF0oz2F+cGtJSb74Fh9R
b6ffm4mWcoBq5sEKo4p1Ppy8yspeLQ1LSoMZjbE3MJiZagQ9apio3r//BcY/OrjrX0DDnGw8lLXo
dv451dXx0VKIVGSdqtR9eSdRXw8EXOWa9hosjqsYSY2DDWCa4XTXzLEBF47zZxvaGVIlneakxenc
JNPyCDwe/102LF+MUK56Jci49Bmzs2QqvVvqdCsgOju5Xl81kE6/J5Zra2z5+kDJAvpSVNKNhJmz
+u903EbX3wtK2b6K1gkOzozCZU6jzk9loF8jmSm0y3IaIXVlXEOMl/9+ePR1qP3rNWCyB+CGx6SU
5WPdDvz9GqjJM0Krp03HYhzFflKm9lGfMbFkGk2hwYJwx6KxE4sFytRURqwVIN6isG0whTDp68h0
eoOR29ANS7oXpQiKXamY9g7TXH5LzWQP+k3/rmkWoGh0EspYUJyRyvJexKQzQWDp/MLUR5ewgl3Z
JMb7ItF88kr5YarK/FE4sd9r8kxYgP5a5Ny01s9wo/Lu2Va6+ffD8c/NtGA7bSC6MDjVNQ6NsW62
f1kSFMvIdGdu66OlCKI3ubWGV+w2+aiYT1U0blobbidBOGnqlTbuMSGbEhd481OTwt6MKng2AB2N
j1W4e8oYEz7lJNxpK+CY6IBPZalb3/MFVPvQR9+SucLU0yvz65AZxf9y4ot1sPK3dxaFGmZ6wwJQ
LxB5/2N1g1PJu6QX1TEgXe8RDdKo6svHVDQ3ve1jv5ka8zkEIXgyio7WZt1Bbg5zaMLTWDD9pE15
sFiuNgCOLtYcmHLXF1S6/37AiapU13v2r78oe1rBkEWYGpcY45Z/TIhaVFcBShACfeGZZcDYEtN5
RcdCTf2gzWIfdReyKey48upY7Bspdg2hjQF6axC510GzjhHhdjWzj04td2FXkR1MPjc4HziIzyAJ
XRy7I1nt/Oi508Q1wq0fN8GmavvPZaS/3iLRfknRiWlhcIi07pKM9iUHAtt3ZzhAG6veWB9j1a+0
n2umka1Qh15S2O+dISi1Yn/JIZsMgR8FgDqDMzOZi6hvJreTRtGPaTd6lVS8uMODNIxH5CJ6urpZ
WTPE8MJ8gDM/52BzacxVvGcntlksFHO6vGVD4ae67qZNuBvTH07ykdgf+YzYnn7ppkchExzMas8Y
Aozv9Czx433DzZ4Th5Zfgxa+aX2Dm8EfG5FSp7405s+REX9EoR4RAMhdJmofG+U2GW8K7lbHb5yv
qvIcNKit7ZM+IBDMd220p4xIzR3zfLiIgCKl6dsjMSMTUPnQ8XSCv1rodfMeYNelj9hUTTiiF+XT
UKcHFVi1mqqHyuAV2lOkjXvU748W9psqzlzUgU+BVb4Mpn4Rc+5XZDc6xiFMCYiAIjom8bDhlrcH
cu+rsn1ss+WoLS37VOOAS/uFOc5mwE66kPhNPgPmgdarhlV+B4foc6goD5FWYIx6rwKdduzig7R6
DJmYYV1zW8mS3mf2MyAigGN7un37JtW3WChgwSnatSc9h+DcTQDjo2IAaZbvTlltJxCSE47gz9ze
yFmL6EM/TIuzEWEOQuihbd5SDQmhg5SKQZWEyWXH4ztUTNdeblkS7Y0+OEcPQRi+hWBWwwie1piO
P7OeTodjfY3D4RAyrYLL42Y2WjR36hG9GrjeFxVOZRNQFPSneeZ0CU/BWxt+soEz6+ZxMl7N6gbw
kDJCw2G/pZmfQw+NdXTm83eM5Zwd0iN7ZZMmppsCPi7FOzAceiLPg15vnQyCg4Iqws2Nl675SKfX
xNlX4efWehi6lwF8xxuMLa/tuDPhU4u8OT52HY0AN3KOitNsu+gKAzisX42FnUWQ70an8zV5QkxJ
3sdhCTxQ/ZKDmbHNCT4AM4QMPB8y8cH9oiGw9POAB6r0R/SW2AkyYLcmyFqjZgRjYPfld2Gwtutk
BIkqPgBwY60AokIeUZU6PHm+G8xm06iVqzagw7v2QVnJ7+ObmgZXuSZr/tD0zp9SFX3K7DFfhfLI
VixwXASxG1hc+7Qzj/zLn9jvhoLcsj7B10iQa+kXRufS03Lbhe+KEXMDqwbQY2b9gWJpSx/HT8GE
dRSSozoddE7/NKBdlTyWdX0s6sE3hLlNrMKdyM8laNwrnf5A7pkrB2enMCpPm+QkcXvNWGBWoXBS
MZwSDxYe61rrkTwO57bTjgOZa0ZnPIdT6c85URNs2secezc88fXSDgmjUxL8uyCfl/EsDK8XJqU2
tsBDptzyiFGDS+BuVR7LiJG6v/T+AqKy9RdS08JzhU0jOmpcFcuZQJ2xIVxrftNIbFhZ0x2K4KZy
nSjzTV2BDAkltwsvE57sKCC0pKHCmfNBusTbLkhabQ52k7zlwCx2rQiCDyK+/Fhgn9THub0Yc/cj
m9DSUMYKj2UGEAyunDqn8o6sxzxWiepMOwhuIfTTfADuWN0SO5i8JqNeQV1gHOoB2ae5NF/Tcs4e
8HSMqHPGQ52wBUsik/VhMIKDcLDkqXZ+1NXGAH8zY1YJMDXFoAOUwkYQtMKYEfDRw3Ri+OtGfyPt
4aA70sfhXL/nNp7GFhCh35ROeqia1t7pyoARdxT07G4g+PFLzm21jW3Fj2rTB0HQvHfUygdHxA6m
6KZ9VxHrQ2WV+QVmr/aWQYm7f1tlD/KIItmmbOCnwilXwYi0dFk6hVafJOO1mE+JFnWfRkJZz3lJ
rSlBEumTlT+WU43EXsuIx9OM4d2gqh7b0Xqd7GW5lEyLiSxWx3fSsWwiMfryQE/vOqliempbfNQR
icxLP0yeHnNWtEP4xwMMF9ub8uRy/3q5OCQMgZ4FNAeHVvr2jD/bbkH8zRWuR6M6JmEyc3WaMczU
/zxTQ1JwrWkcsTb9TAIl5CklEDugD8Sz9ImKHir9QhLrH695/8H7w/1rf316/7X++tps2QzgucDB
UiNZiGKVbnKO4SEE/rq4emYXUATWTUZOGisqTXCGW9mQw55bhb27/1e8/v/9ARA6v8n9w6Jb9ydl
S5rZ1ANHTWy9oIOYKchW9KulFD5jEi8Dd1+S3VYa+iFpyGmHURyNxwFc7GShxgWA34nJo8Zm9xG6
S9Dt0mYCMZa4VsO1H0KL0XRurBinVzkJ0WpFqXtGOR7ISTko2kdP6hW0jlFKvycLNWdyGPTmxu79
ftb8IPqcgLQDAOINa1aeUPG8Gp4RzS9ljaEOBLhJIsHSVCyczhO5B0fSgHyIiL4+sGA4Gjl2jV+2
KYzstUfb+BzMPUmmjYOvluWqhOpfA6nLBbGg5M8kcXohp8htDWa90Zlwa2/QMXclFotg6ymd4Usy
tVrm/SH99yJZLipdYQV4Ow0ot4wsHMZgt8gdbVLoBoXpCyP180T4SmD4VeW4xMsZwCor63Nldqd8
jD2nBz2PgEEkyWVZlENZw8SDU0ss+UNlJDdrMhhONSDdpi217212eqjo9TGHmYbu53lYmi81266m
+ZThXVCC5S2UaB6y11526NlJVEPSP9j8Hpq4RUp3KePqIbb6QwipuyYKjazT9c3r8X2DzAPIrxGJ
BwKu5a7RcrvRSKiVGKPmlwGKSm6ujr3WNfPRQ2TgzgNkvTAgDc8Ehq9sA4AI5DgcufZvIbWKE6Xv
TjI/I38lyK71Vawkoek7CHAcJg5j7mU/UrUDF1Ee0snwo3YAvqZ6aa+fJWr0KAt9vOKQ6o40Fw9x
Vh0lC5qJt3CGII75x1OgioyRyZlK7s4qXoJEqYAqdeJNkZ8XGPGtTuqa9lES1puAXmBfj+of/Igt
NqjI3H4Y/L5USLc4KghITU3ZzbONQeLglP1RCyPfCgZf5qrndPrRLFmb30dhP9Qo5gfe4VAtMfBP
Xqav2NPkWfALjiqXUNd6CRiYqfe1KfYURBhyts9CyTyJddupWBoE7hSNHCr+bDTabmG/qVQYokxc
py9AvUKKQ6vPOGRHzAH2SKpVe/SI1zpZ+nQq4Q4Vab3N4Zs0/cNiV0QhObvOYX2g/jZbQnEAasU4
EQM0CRV7PiLKdoLtrBMqXjBwWicNjQy/WRPRlpGjlx4QJfGW+ir1CwI1n7yBszPV1JrqE8L6U1OX
5yHOdsR/b7TY8UuKeyrUg/F5FbxbS3VZQgLbWSilKV7ZGR2sHCcmINPejl3WaXcZ1eMyoW3RHito
ZGM1uZ2Gtaz/7MjVWIJD00KDH8jrrEbP7CjeVbw4VRm95mt0THWzgsIfjIarvXwtcWDQbNrD9L1A
Uzs6g+bL8bms4z2sn52V5X6uKH4zqG4Yz3vNKCnhybHt6OV3LKtEnQMqTAYCmpC5DuEjDD3PaM1D
vt5jcSeUGQQGskTrfnSHOT2SZvkE0+RsEim7GOdkvLZa7q3zHig9BBVyrmErRX58FH1yxOBP0WNt
HdXYc7P352Q+03p6qY3FR4VxHMo3ayoOQ7I8hcv0LUOt4fTxCeXOA+/QQPZmH5jEEemHygwOOiMk
3s0T4NLHJnIDf0xB0xHhoKG7FryPELkusWbtcqRYg0hAp9K5KL6udb6mVcCkieY0ep/cnD1Bk4Iw
2Zr1N3QUT7FZYarBRZfk5oL4YAokzP1DRbQpimiSXL1EPjIKcDHafqmdYO8s2clSCDgGR29lXP8l
7yNr80zoq+rhXyLcCxB7ZhynTRfUXxibfNSNcSz7+dIH2gHjJfeSY2YtW24vLplDLUFatgLOHPSB
bFQSHwJ03O86Jwj0nraVu3GEeiPnYznqiN9u0WL+GMdno0ge2K1iMi0ADUIMhjxh6X67PNRGeq5m
FW7B6C2xSczGVxV26NxOB4cJTKnnLg0E1+xMvy5TV7XbnWLjWgOkJMMbKSOgIscDc+adafWojKrN
jEzIYFOwjzUmDwaTAy9gZBI0IzWx1xjDnqh2PwRM5DAgIbHhcxN4CQRf3vVtZlVst4U3jYgJ0acN
CiZWNfeLQrp6iRcRbU3tTIymKraqdXZx4JN0qnoEonGGtrI1GH7Q/gYrF72mk/4cGRQrgV7tjZGJ
zHWm8DDoN1gJYtI8eaEefFydHalBkz7rN6XzxMz7ZmL5yadrGBztkfshrtfPKpxdqzrD5yd6l994
Sm928+p8DcZH8mG53/tN8hJoJ9IzbbW9qDGAJCs+q3H5qsj8qRXVFrQEM7TlxIJ8iFX7aHT5eybk
90GGH8bEjVVNjhEpT1lWntf731T3x7XXkJUgkp1uLzH2NIjbhSmfin48Te1zxcqhgOcEi4IDRSzE
ZQ3QzTJz3z7DuDuUlonffEZI1x3MMXuShPpa9QjVXbqKHb1Y7YdIyC8b5oPWlQessnRAOi+GUrHI
zg3M4WhW3SHPXTVgbxmRVhzEty4q3mYNWLNG+vPAvEEDTEyAxZQ/hu1AwO9HqTtnsZR7Jcj2JpGN
QgUwJi3wndm+ptiUBDK8NAv3dsL9MAYU2Vq6oM5Hjvy6GNaNGCqCEuLL6kDMbRNTcLofgviSAL2F
Q3Jtlukq2OTEIPkHk1wTDaQNt0/sdbLQ4MDZV+yxT4xgD000kG4xPVRdBLgv2sunhfzuIr0ogYw2
NS59tQKA5ITHQqVgm2POPAfPUn6BOMv2XHlRlACvgthXS7eHlro37QJvPdHZAqK3oz8w43nqJusW
1+nVwGoLQXgzkAmZKN1jnjuXXI/2i94dywo4qQhJ90v8TBEP1bpfblQvMJeHTOv2tZyvoShwHy+P
KSxZFIxkcqLbM17QAJzB0h7LDJD4HXHPBUajyobtSVT0KMOnfpwxRJZntOSHpTnbg0VWHCmmpdir
Qf3q5N2bHXzLQpgmZPnkYXsT1m6YRj9Xp1NWkDssp1PNWTBO6tbA3yyGlPv+/Elfgn2aoUrNC3gO
5qcmmh9zFYGRKJ9aPNrTulLG6iVnzziX6gcrJShc4Zt1sFutFRaDBCdo0fwGD2HYH0RX7tnqawQn
oDx6VDtxsqOfWTF+iVGBLFX/0BalHw/UFVF1EVriVigsx2I3kFAXOtFzz/izhqGVhgkLgXEUtXxC
J8OzNG+dLK8anChm8YB5QDdb+7FWPbLjHrHX79I5uzaKc2xj8dgkZNBMJrTo+cy4DnxM8RQW0Wci
eY8Wpf56ihM78zmzhgOp9a4Y5VNfGyASDlhT8ExPJ8sZT1mWYW+1Ti2bwml6Vbk19kXtFTwDXcJv
SxEeq5pehBZs4RSbfbcTXF4OKbO6DDycNOc+0Q7Mu7L+rdIgJhnh02i28C7liQ5yO8ZnbgFU6TXR
HSZUQPy0Owcmo61DVavOzLCPg6Gd+jmjO49Cck42QxZ9Gtr43Uj1ZxlKX4GjwLToVskX8PEn2ceX
0tYwVWdnRjyXwZRnFUJV4Cj7YPZnEFRyUrYw2Heq8AfdcguYvE49+fLbVGrePAL2BbY9JAkW++XW
A7RNuIxDrtJFRx+hX8KIcWuA6LissLO2B+ZVz70qT2FheqYdXFJFc+NiRuL8qbTksYqwGnZs8T8J
YwFsAzeQCl6zs2MGz1nRkEU602PPRpY93jZJ6NdZSD3n6arbrNqJH6sUrQvdj3g5MY17U7jeRrLk
lDrkuqIEVDTqnO5gdeSrOeKYnotx9vAu7OnhFNlW5xYag0gCEzZ3RG+X0YG9ryLFg+xQa8Y9t5X+
Itrilqecwi2eJMQgpa5/H4ruxOjmKaVN0abQjpHel0CaiYW6YcZ4zTLBOj3+GKBhqSpRVFa271PX
nN4y1Thk+XJjYnbp44E+HALwOqr3Tp65CPweiTx7lVI+MRJ8EJDZZkGcBdP9Qd/n2XXCgz906VFJ
RjbudJtzsR/mbu1kng3k7WlFFmlOrd3iNzKn00CIgXCSG3vxawYCHU/CQW2+THFELqzxQfTJi9lr
32Sn7S0DvN5A8lhh7PWhP5a0ZYe4P43E6SbiEyiTrZ2ziPEHVDpzjx4BV9KyUnWnQ+VUEO7zkyRI
kQ4uwc61b/SS21pxTjLuCajIx+nddMzHyS4+lkJ5j/vwQQlCl94qEukEVAKq14l6a3Krn72Jin6+
SZpuumq6NcVEzbIXz9RAhKt3msXeDbivpRHkQ1+hVvYtFtVS/6HkP1ujJk9UvWVUbi2nnlWnHpGQ
Jq0ORfpTWPsEG3hCI7bZDtxAtX2IUXuhaKf0kQzqLySGHWyl5Cx00CaRnBC/cQ2eWKAetL7dx6UA
icPmJ7WvODTYPF6RedGPVDwREKFaiH0YTnttoodUcCtCRlkuwzlxxN4UX6Y6uMk0vwSENqUjxcq8
sCdjU9/QQCn03suVCRtcGPGbmcauD2/KoNMV/bO1cu+GOGZPv+L+xfvn9z7J/dP7w71189enfVtl
O5GB8Zdkv/z5TPcfqv9s/Nw/TZ1dUAXDnug1FHZaRCughRa/kXMuKDSZBBDGVNBW4KEKSoCpBTEh
iVL/8bX7R0XOgPz3bwTUTx8yDm1a6gPilXReiiNBbQRN9YS4swufjhTh9RE/BhFDPf0ktcX5HsI5
OaiIcY5iav54qBKZMZW9f07PYC2s/vP/ASN6RInT/v4lw4mrYy8rvvuvb7l/8f7DfzzPX0+xtCiu
mzZrd/djcG/+3A9TPhKpkBcgL+7/Ucrukw5uwVMVXeAx5CEpSfs0uEPieMlpPiVBznxVAOBeP8pQ
+HHo5npDp/9Tvx60bj1U94/69VAoQ1gdgN3/3mG7v2X3l5qLgaBeW/sO2Dlhcp6hGG8G7DY0GTi2
9ycotPWI/v5c61PbJiGMkv58FNar5JxMUzI2D836iosJFPz+rfeP7l+roVbRX1oYhSUZOwme4q/v
uH90/xp598r8+8vcfzZpoRQ4avrc4qM5diNvT2Csx7prqsZTZuR6g+JslmS+DlXrV3ONPwReHX0j
vPb+2Ol0HGD+/+zYJ+WkUzrDsFV6k/2B8I22BmZBBp2Y/H7sXbUD8z/NL/XsfFWqSyBcMRCoeWuS
GYZdvMuHnyi9HnQNcjpwyZKeuLr2FdL5Ov/sAiaAy3JQ+/aUJ70Xxt3OlHSA0qOAPimHxJ0r88QI
7LDk8lE05Y3prK8fYgahcSt4Y4qHEtJdhR0Kat4la1SoJwVupi3Q9aGlqJ6tQ9Q7XqGU+7AP4a4H
brLegtL0Wp7GKsTixVnprDdFdYd16RTAxsGY9UI75ae5gjdLbCiICfqmfEY9gHuD962vvFg3942f
JfGuGxJicudtNEB44XhkcekziD81zXIuKR7UPNlrrXM0lI9gsB7Jid6Mw/f1MCyB5Vp5uuOMRM1A
j26B0U+Sb6raHuI8H6IUhfGPVm38KDnRX9snxuLBW3X7/mwOVI1qvCPzjQhwzLdYXFSKk7nN2XaF
+8oE20rpkSLCrGryx5acEYf7XSi1ly7sAcrl3OvpLlrs3Yj5cJgJahAkeonEN7rURR+Fq0jf2EPp
VbQyOzn74Rjt7OaFlBlGVq1XUsJEvMSgmPCRrVuiM5uvnnQ5vaj5sjfS+KUzBlr12W5e2NtG4jGp
4/O6c8TKxkHikBOCkrYEQGhq9xRGhDiXgSuntYBkdLIw0gJbaQ3j3gCx0jkZdwzhp7TSKpJtI+I7
EyqglEGrWuNbIsxFDY1tRocSXosX8ecRrb1dhZOMbPaW8qlVFbhadMzI4kyjF2E/CfYoA3GZo+64
EbSg/JIc6CJvVAI5M6gQ84y3pdjHypMxGhBXul2cf4/Ndyv7qQOy1WwK96nZBXLXpoVndZU3qNqe
dN6tkvWoYglWhd8jKlKq8tpVAS3GenmqrXGHhmgn68cS80zojKsNbmMtIftmIn/JclwkglUiX2z+
MhXAWblyFjX9ICfLhXDBOUyWmGm5Y3BlShhJOplp91AE9UcMcqLlxZIAH7kj8ZObX5aS4ceqCLfB
ggH/lEG6U2FuxdxSQlp6/fKlpt0kmX2RCJcKZaND0Cjpi4fJCz0EHPHA0JhckkmYhs5GGQ2aCEBg
wfCuCLGeNCe0GQhNczqMy0b03TafJgSr85HwmK9s3pCiKX4dVm8ylm5vh0BCmRJUGvrObOvgO1NY
rAU6QAVqKFJZusfE/RK6m4TmDj8eOVcgeZuLFtpuBr+linqGlBebwKpE5c2Ch8/FAzMOGUB5jqGR
jMGa2Dv6xex4ixU8MI9z9Y7Lx6awGfkjkjOKzL0NnDVy6FMizExRv3bskPrhm86TzpBzIjqgetUc
dcc5RgmwXzvfyg6iFWMWOZiwjmhcBcSUn0WauHKNfm4AlczRNq+bnTlytiGTSAF9KEwo2tH0RsKo
6cvthrymQ/BD7b/mgtRrXnrgsPXZITeO4RTvxJwwAFF3BF96XVjt44TItLTfL3F3aCrqEFILwuDn
3BibnPgQsIVkTPOeZnihGmUBUJvvS1K8A4MMLibKJNmcnXR2W3rFhkkZxXqc0C/Ksp+QXp4mho92
3e0j9hN9gMezpeDWT1qGAIU2ZpQTuVc411C+61O0AwzGVVWBpXozwTi3dNwrhnoRityMW4Y5WJtg
ZOapwFFFs1LKwjeIFFNYKluHiDUJzVUZMA/kh4DNC0E/Pjts0Melb1ffcsITOx2mKiH2ghQjNKZ9
7RKs6VPHdqb6EqkmfW/1WNe2ZzBKxQ58FG1HrXsLEvNRSKYRdYXZD4xWD39hrPX/R9ebNbfJfF+4
n4gqmplbzdZkeU5yQzmxw0xDQzN9+vOgvOf/q3NxbiiJKLZlo2b33ms9i+Q7hsWnku5VDgsrjpot
gZZ1mr6TNLoz8ILVGb1vFs8ozA9CN+u+RpHe3JyRkOmyXffkpxoTnECcuRbZCjRpWHPlOuBn9+aF
gQ+02g1Ok9evFTtLQUPQh31WsvAWic01EOxn1LApI59hMNeTjDeVT/xJBGPZW9tp9tSw0qdeQtuA
bHkruDaZvQXcRQvUYRtQH/D00erz1/4k196MZrylG2PFdDDFk5G6+0RbD2MX/U3ah2R6set+Xrf+
MoByjzqx312725bY+Bx+06TxbckF4b9fYjt+EKwghpp+1Dp9Gzv49I78EUtoiJ06Zn71UEH2YzyL
H5UVEXvhYdkRk8VLt85G9Q+2iDfmWFeZMEvjlu517qlH7FSL2zxCHMNdmJYvVthfsnR6Ifbyp5W6
X7NiFyTdNxWzEa9TGqize04s87k1PHwW5ToloUaxu7OfclFcQR9R2FAw9SM7PHIgQSDVEoB+mL5E
wn1UUfxTGsYr3n5UUvq1rbIzAIwDiZVwpVc0pndkQW78TtOgijF0YvBAgIDy8mXeuZF1w2V+aiRg
YXfeyooMxzTfRc24Zcu5iWiYS8XtMkv2QXQmjhXKFSGJxFBIEZ6mzDwuvwYLur5JvwJ8ZMUfn9QA
xs7oxdVTMNsPvf8QayqEOEHyUJ+TiZtFn11Cx7mwHC4f+12ZOCwPN/pg5NVV0Jgnojf9R5dBZJzm
qLOMh9zqjg3A8Na70Ot8UxYUTgyjVS2Ow5DCbCSIKolOymQcRkx2qCNC1H6NUXicZAYrRD8EAc3F
mLsdMDpFO3yg8Z1nGHdb6NK/BttcjXgLii4hCoHqgl2PJgiocv7gBoJJ2JJX+0cHL4TV+OK9pEKv
CNZut6aDEkn98MSrmG8lukS9QncDpx1MZ5hBt3yS/d/ZuTUHI7lp/V2y/2KvuXJ6wqD1qw2ryDqE
Ftf9U+W/2waSpoeJuE38+Bv1iqu5cB/Mb0zMj/IH8KIFVorkGQvxb+cz/GBNKdd45Yorvt118+Cs
xlc0ARQZDX82Bu0vmqUSV2iw08w+VoleD3/7fmXTP8+5P7GJ9jLF/W7obrnfzwzacuc0B0sGh6Hr
DaJ48arzgXwZQigMs2KNkd0zreLmSKo9UlQP0nIaWx6THOR2fCNrRShgDJLb15gtcIOIhryBLin0
+m4OKdJsOqiKH8opzHOstf/VSvPFBWN8Nfy++dMkmsqLxEXc8aPC6i2kcRy9oOfD0G0HtzZOzRBf
ynCAhUL/sts4hkuRWsHZzHJK21zlYGroLUcEBBANOS6+n2pkoO5M480lA3DbV0Wzz+K8YtUzsvcQ
RFKB2/44kEOIaRm6Y8ia9pZP07xlgRZnYJfsNU1wXtniXEr+72BM3sEqBXuWaEKl7oVyk7qzT7FV
y8v9XF6V7SHSs9oLoOlnI8FgIhtr+mXl9UM7k3tfjOJVSpU/3XU1Vihe76dyyNJTB50qWAbVpgc7
Vi3uyBRdLHdCKDX0Lq/3g5PkKX0ppELiDPBVnjGLTleVxTORNmK6zgRxHOzG+XU/xVSYfWxJjhTB
VI+zQQN3+UPd/1rsJxfUJB/+eHEoLzYak9p0gw0sPoydMb5kk0CayTwtxRO6uf/P+6HOPqEq2k9R
7gL0msxwJxpgbaSttef7I9dQZ28sro2Xi+P9KyNCocsgtNp6Zv1tZKb7QvQx00CZgO2ibrw4KWX2
Yt8z3Hy8JD2+HHhdlA0yOjrh7J8GTAgAGmX2VJukQdcDY3afdPFVhmF904clr1ZBgWHI7FKmuHM5
f+bJp+NNxk9y2uadWYXOIcNO/4ba4VSM5TYpy/rZtFV0gfCKmdoa7Y+yZEA+pN+oWVZxnhOyQIr3
Sg7qQkfec+hUhU/mKNwD24f2hU1WAoBgLv8MQfQMjoUiLhDGpnX6o6FK+5z19OwbjDG33OaTZbRM
eNrlaThV4G5N5xbhW09cvOAFvZ8VVSEYCseZfiT2QN96aIazr5Pswyh+gZKwLpUqenQxhfdQ6mJY
xwP8ilj62QlLoRDa+9KNC3Qti5B+EmLB70Q51UMusNh23tM0u/k5Ng2c9W29soy+Pgk/y64yGlp4
4WO67QYT9Uw63hDm239tYkIdxjBfYwIFkndLgGVmHIUp63Ljt162j13jL4OUS+w29pcc8os0kcIq
TVOrPPhdklwCkJSXuTFBBhHOZeE8KjeZzh8NFbr7tEuHk+s1PnwVlf6u68eZvR5Dfivf3i+TxtuF
Y1a8OLrnU74giPOpSi40GOJLbsLGTcnuauQ2RLh9VnTjz3mi8q1skl8eEdwPNtZ4ssCHATEaTbRc
Fnz7IIQEG4rs5o2sZFFvvw1DMb0sE+/WLjVEfWLdItpRniOdv4mw9rSS/E+vayLYVaW9mekdbO5X
NjlAWYC8urXsN3rkQ0lKky235VxYL0QYb8Y0ct8VBrVrHIYAmv3BBcZoIZ7qeybRTiP2s7ADbtYV
Y25H4WvRon+Nq8h9tCTdzTAZXjsmQCsxkc7dZHP/SoVJiFjuXsPJ6F8rfoUg/vyYhkDeb7x0jE7x
c84CkqzqjGinOBk+RwGEwix182ZXTNFUNXIDKnruio6zYCq4glvzYM46+5LLFdlqcyAdCYGZW8t8
HVlVhriA6CnHRDucj7335bBboPOd/FaK21TZgrZVRh4wvRtSGrmiOBpxlV6qsYFt0Zrty1zyLiwE
Gp0PeJgRa/uIjcO94JbFFKPbRxlDotIlSOWOELEHx6vGbYjijV4rmMi1kj5qmcW6qifQM5SwbM4q
ZieFUd48EQdM7qAzZosV4n4wY5KjW49EhSlAGGYrMrqXv1MWZvKFmFr24X4A37TwGRgWJLrMqJuD
pkwuuNAwHkZZ/RSjdIlrXZyz+3f2iWfdgM2Wv8oQUYVFRsXgN8wrhoDr0Z7iyzCMiHRnQJVG2Mpr
2yU9OLLKfgVFso6I1z3fD4TQkFWy4AnLNCR3abEoTlmXPQ2z9SHHIT7MWdtu+2UWamqGd+mIL9Bq
qSjufg6MtPmGzOr4yGoOmNp1Phw/lps69cWjG7fEKhS7fyuA1UX4JGcXs0efyBPNHrQL2rlmM0wM
EJ/MihbjVSHimU1HuQsW79X91P3QB+JQlKZ59kFlHIFj/2mbhGqbAS2VZnqsKtZBOicnGx2/WtF1
jE7TkkYY2Vqv+6DoO2CQo9wwYaEqscDHmkbaHBPCxU9qlthlsqr7KEjajJMy+8q087PX3uc/n3Fp
GdCXHS95CQhwJK7FvXm2Tl7uBxbyGLa5bRw65IaHxPOq9VTkN9N00JxmAQMBD/gjzap9OeXO1S4S
lISZyHbSmkivAYZLy96biW9Je7Y50eSFByD1Z0zwLHChNzA0u1sxxcTvqoFYd70fYLzRBnLxndXT
f6dGLTBUDdThVHxbv5jUL9epZ2LGvPJSIAE98329DR6ZkCFsJA7oSI2s/yVUrffMcZr9ALjoFyqh
BvGodogJ4hKzSGmKJvw8qiO3js6CGouLyXT/EoPBvNyf3h8xPTFQWlqH/53SWE02mHycxUEgzoSe
mmfdOf8dDFvK1Zj41c5w/EmDm130r6NopmObZxsC76tzvRyE0QZ71wie7qc8nBH/zt8f/XfO2gdh
Tt9ZZNwnYZojigk2pe02FxRKLcJ3t28YTfO8M4gk84oIYZhqNl2j2secKPd/hzBkae8llKf/O3V/
hb+cl7z+fp4InfZhIGKT/Myqf6kx/+epOzzdn4HSQKID5mY3aNKRAu93WVrNY8AOcrIlCqblwN2P
tCtlEH21PM2XV0S8osdWvsGXJQ8FFPtTbZXUd0Ph/0wtGjqoF6qb11feYxNCsSeewP8Z616sy778
9pTh7HViNud+UmjyxqR4jH11RpjjH5RFu0tQSj63uTCfh6WgDuqOZIPlnJ1Iwm/KJs4ZTca0zxDG
sU2a6X96blOAyh8uSSXsm9MKAneaHmRAj8x8CbOJ2zl66mxqRx2AoPcTpln3c0lQ1Oc6nC73CjYX
jTjnyuZDbE5fWK11iMMgtoxd5dXjJbOyd5wEzq5xgP/aS08E2ftmGJ2ArCXnvR/H9nWYu5i5VCfw
pub5NqQ3cvJTZdxcsx9XInL07zSbn1Rsdm/h7JQH54+Vu+rg9YX1qCaC7P1eOeSSBj987kHHoFVy
43QEqEzQlXYokuy3MEr/72m6ceRYXv0SilNJWsrd4haKcOuK2P5nmCVu4DsTdLPnOcJKlZSvVsGs
DtQQOUHYMcmKnjVLPBtp1NRBjhzessiMcWmdUOy8x87Afsm0kn2PDo8KtoweJq6LRa/TXnxQUjta
Zi2dTAoGqDvzW9mvLFx8qwH67Z8uzNZsDp2/qWs/grQaf6KfntchkXBP9aCZMhMxcCxqXV0iJ+Rb
kmWal578kISBQbKvolO6PM3baF/FoHwRYxCxMHfWmzXfqnqYX++WbZ4kjvVu+0X0VJQRCseqlIcG
/c57OmVkEPF2Iqn9Y5qa2TPSx3Y12uzIGV2jfQheGEH7lT39+2IhUP9aBHt2ds0uGSt3a4HrvxqN
Kg5D6kXYO0oGzqaZH/DK10Sf+qg2wzB9nisap4me6U9LcoOCun4x+sC62QbhozV06Pt7y2VwgXhl
PWhNPavGqv7omsrYz0PebA2v5e3mv5DaWjsSHJGVmyaFu1fl1uOS57bwSZuQeY5vlfLadEEFS59H
cTwzwgmROGZdD1/A0qg/LVUdMu53h7ALxxN6OgvNoG5A4lXWpomRJJsh8UTdck6FdU2MaY/hSGUv
siU58H+HAEvBv6ei0ThtyhIJ6/KSWiuw23UMlqqEh76vM0EEOjicVTVEYApkCqw4CYbT/a4QS2Mg
2kSd5XKjMJuutlbGJB6HMS4PbuS6p0YQAx1JOp+tg8fWX86JWuFTMZ381Y9e7rb6rlIQgQMxXKNy
FECCjxOV2AEKZLXXbh58aH9m5twmvwNnazQkEdGTlXuhKvuttvpyKwdeeb90CsbA64RE8g0kIWZu
Dq0T2f938IIiOrmqhNOtY6ODd47Gr4XniqohJg5IKk273u3Cir48jbX3UAITfK0ts3xwQUzjfkqz
a28Tjo575mkWWfvUmE567f4/p+ZQPfg1V0TvyaszD9FTZuTRk+3P8cEZ42J9P3c/8It/tWZqL6Ny
im26bJ7y5eAnTQ/5C7WJUU32zY1m89SQiVdU9nBJJ3SAKrgODGIvbA7Gf6enHM241mgNM/o7kycj
tY3NetxjQ+ZeL2eMrzp18VQO1XCYza7fYihpXpjcPQcBgyVB1sRGLuujgr+0GmonuYBo/S6Spvhg
ClUCI0zLm2Ev9gs/SmkOpt8zOpUD+WzpE2wMXFUilZ91+GrmGJDGMH9sh7B8jQzNDpbbLAI1G8z6
onQUg3Np6+rwj95Q+y2Sb4PkJUxX4QnpnmTSldvEy7oMgiD9uFzcGFbZHKpT5PDp09Qyfmt5Xy2T
SkgA1e+5C08QCQe62XNzZHqT/vB7WqNVM7+yHsP7a8y/bZVnP/h/WIuN2AXOXyQEOCT2M1/BO5he
6XJH8pAaRm31naAXbFYD6+vJ8+ynvkMYcX9G8VPCHvQ+7zCYEu3KzcZVs09bJ10nCyXmfq7x8c1V
Kn0W8U9TxeVzkuj+JdPJsCGxKgDFztM5rAJkQskTuwEoptZH3cTTngF2j6AfnmNeOE9O5+tnLwma
x8wl0YTwkO6E36JlSgJHxyHVZHP/Rd4P09RX5K4EBE22NKDvW8AIHggmNCNgCtIRwvKvVA5tWk3W
OPof7hg9xGNSH6b7LpoOEnSYROItyKP5dn+UkRh3G5OUc038IyGb5uCzuzrKBnuRTArnEqj0Gzn5
a1v0068m95LN3Ak+clHJNgU+wiaQVU/GoRkSdIYlnJtAyvy8MRTRz89eJ8xbS2Tf22C2ZJ/zbHQF
Wjcd+2u7H8QWOhH8ELuvbhamcdwz+L+bWQOfm3q1RkvFjdyN4rOVd+rsBmpdDpZ/c50kuI3K3ztT
3V7up+4HOCRoxWsoOlFUuWfVzG90l7EgJVN+TmaZHGPiLA9j1gzkBSvA+aY50CTPuVPnZfauq3Bp
TUSbmJL2Ucm2fXJKBgVVKUIMzVO0UXGbXKVTRlvXrN2nIoQ/3zaR8WY7dFRFOFi/KlpDBPb534PV
r7MRlo6Y6oTsXrThdZn/jftFuyKHX0NviZXlVfrNK6gMo7bnxha4AzYF6xCz/T1mZCzsx653qJWH
ai8xB/57NC/nkuVf49F1Lv+/r5Ny3RqzOGA3sT+Emp/puFVPk2LYFtdY/ePcSdng1zPO8zndxOAE
X2Sp/3tEoOt/j+7/+r/XSa91j9LDuXl/ybx8gX+Ppj57dnoSE6vkb+v33LxNywTYqOiyEyKWPw92
xFKRNt1OV85n2jju6Q6EYWrgnhkfvgyiZhyOZmmjCwptidfncF9yoAvivIkCG0WXV7/gCZulUlD8
aYGC1rHf7k/95Wm3gAuQO1Cy5ukIQhzfRMIO5oeheUeZQiQ3cMf8EbsvgATdh2Yx6hkUEQTQ93I4
GWNs6k0kGuRtdxLT/TDSzVa09iThRMdqTv/ee4lYhBs/b9E60pfMvWmxAbnFFpDA7l9Lr7CYAdpV
d1EQin5BoAmRu2b2Szm2M5EtpX0xSq0BwQw+UrZAXwsJj9XVg/laN+QWmRAwPxXSXDIdXxjZyLdO
4KutU5dQcaGoOyXDUh3k7qk1JfIs1sWXZEwsfKBd/25N3nvxaJRu/NPoKnJhQVmBd+Tp0PCue9WJ
64gP88Ui/4L+dbIbZZofuimbd73op32dq+ansKIt9/TpbZi86qxCuvJxGdY/S3ibq8wjXaQBXrRp
zASTK0RL0pDHeTcLkZMM1nvnmWYpEFoTj4JJBKPdQflxl0MDMGzVyRyLAGmJl6I29E4XFnB3p6jb
xzgfmQq68qHRHgsbKzVy9NqUVP04Nv41NJXvrWKLprLdF2g5lqa0E+F5qZTBfX3pWLtTzG41zJmB
J8W0HwQThf86ew7Up9Fmype6ISvu0u4bZjva9sSpOd7a6lprI4euOcF6aU68jRB28fJQSSfZW61h
NTjfLXLClg4yO6L2jGbnrYL/t7+fuh/+11m27ETv0AfDH6feblapnZunbPCxg0edeeq/7DDTJ5pH
fUPkE2fuL7gfUBZPK2vOGRPOpXO2GbAxYLRTwY24AxJWlAY5q+VilS6Xh8Cz7fP9+RCzryhRc8+B
dg+hGV47qn4+pUNhXVjlghVNencb53a6mD4cAD2+esnb9yiJNOkjmahuPPvXxHKT5v4sH8v2aQrK
bjfI1NkYcHLJ9E3J+Fj2QeABSrCyQb5rl6c6oQt//1cFvvvfv/57ajFjCIu434cLpwm/1dr3u/qx
XL76/VRLppFTZPXj/dmdvrG8KrPIoRnU/CSdPLsmgqnYEOvkZx41sIVb7bBjCPWPknjjpm9vY279
LmLLRR1s9oytDaJ3yo7Y1iSolgxw890B5LtjVCP4BC3/SuObhCKBRcgZjlllpD+i2WNPZgSvZtHJ
R5OWzurfeY//hKKPxnW8/fdLMlpZbO/P7z9wMAkfaT99hIbsGXJzjf/3hffnrZluQf0ZlK6md74f
3Dj679H/zik72ZgQl3YzojdkBQ76HuVQOArsTe2vRpc7EU/rMR0t+jEtH5eJFoNkfmX6FtBpj+Zn
WO1NQT+5IlYWJ/B7mM/7IBX11tDhvKrmh1FRfsdOstLdgEQDwLQjlqg3C0gU/d9da/yhvmT62cF+
idRJOtmubMkm1V67nZW4aUMD/1bYoMKxDdZe0Fx1bT8RU5KRO0OYoI5d/I7Nh2FT39akmtBQR2LD
Fg+NU2jYj9z6cZxSvbMIi6L+xFrVnk3LYqjUWG86A95m1GRtNZJGCfLdMIoYXidPgcNyA9eJCRUW
GhMRrgxLlJvQTb36mUEyyTJAZPmSuAGzpf+B8h3N7RgO53KJFSiD6tkNkbrEqXtx0RTy52I+k8qO
/RZZe5FHHyahS18Gbyb4Lj5twUtSjsSo07WIBmKlofOeU5aalWrCn5FUD2kn3pa1ZEks3pSd/PBG
WE59Xj25XH6u7azL/Hdbxbcx1r+XP2lm21SREnO4iaqICWC8+tF5fJ4Hj17GNPvXbDDwfmhifYOQ
ISsG2BzLXphF73MvXosqfGTGhm0kHykQveS31fQ/WM8ghBvjE95ouS9tsdHMrxvH+rYT78uQP2Q8
Tauy0XgUm2cYzPit2jXtvS8SW74ag2BKxcYynHFEBF234zvtvJh2CtHHbU/AfF/Eu5zOEwB2Ok2W
a9kbmxG3g7wxX2gYBk62VnnHASr0YnmOmIcXat6b+YDgWbW70iueCZl8iSrvSs8sW3v0rpoG41c3
pq+Nsj5S6Pdb4UzH3kdG3S0Xt196N2sJbYqLcmeDJMwGvSN94jHIxscwtB8L2aKqGsAl06udcBcg
1sFrEbwzgQum7rPtw+/aISU5Qm474foSvumvE5vxKeYFHdu/AwMvZFztGnsycCeTvqNFHaysSE0U
gd2BWLZHWkafZCphhslomzsiXsVj8RVb4I4AL9/oj5H7hi41yfoftRt8WKFBh80tToyS81USZA+i
7o4GK+s2K6cltHy8jIserY7CVa11vKnpBUhSvcjH28eNF2988hD1bIqTNB8h6DdbZyr24VjCESEJ
Q0Oj3ScI7Ve9K5+oN85pRJ9PdR1mhXwmk0+5FzyRMSNnjYxrQynaLdqV3qKlWd86UbyGbiqgvkOX
oMW2dskWP8XzAMnIw93pgUgfBH+1JW4486D+uVzrEki7N8bftbuLkE0TzJKQntyVrGzMRGB6Hfks
k0mo2bS0zbMZpM2uziX1fYhbN+zXQ4lpG2UMtvciA33gQ95PizM/GsvPMgHMEWTWXYxEXyVHvOpP
mfL/wM1PN+kcXsTIV65oqVXzV4iGDYUFjuQEGgLZ0PVO48ZfeWpr52wpJ5yMFhbmUZB1jNlsbEgx
mpC6N+VjVMf2WvrtB4lc3wED1wXzMKBnrHry6mZhfAPB/lEhQpExmihPHSeaZVodgZ+fpFs9gEsp
NrKLmV6WhrdSlfPTzVkNC2v6HQeRjTHRdFd4DJqtSNia+46NGtE0eHMzN9ww3qf0rqh+aUzOZGzZ
GRGQjtexqE7tS1N0HxRP3xgPn30i66h894E0ueNjjHdG0sOaWoUb7zf+qOe8y94M3Fyq/0v7kj2W
4QqkJhhLiLK1JVIby0CxFMdYf3PS6hJbLuOO9pdWOt8NNX8Uk9AtlQreYDLjUsx/O2X7OYUQQjBV
u9pAqCTqX5hxuRb6ArWIIx6Aeu6l+nL9UqyrMoW1npAMJ9e+h6IzT4JpZ3nNxna67szo6lP7YGqD
5FQ1U7GbcqSGffVK8uhXXHdMr732w85tTYvA/gYM4a4rDLnjhFsyVId4nsWlL8eXpG8xEkOFGexD
mLcEmkWevc38DEYQaAHThyueYT2Fd2esi2isVmmUnMIcGSD8CtuD11i538Y4faBkp18qeEUA3K5p
k2A199FjWemHWVOsxozTe/QcxkAqHY2n3NkU11AGP7UNVYVh3yMl59H2XVSGEBvIIEtfRcTXlKEA
NlpEBFpoBjnWlxCIshLM7tbSLm+IeI0kqqUhZj5eZbg4YhSe4Ly60LLXgS3QTvSKWnf2/7jeiKhG
dW9GmGwD1QWECXWnKdCv2lu3OZPE0a7fmmqKsUZle+F309YLQnNlj+mfJcqJNESiRqp+7UThwdfW
V9Ci1w1YgLAoj+sJXtOK+zdo+u5RieBvXEbOSlclZCfX7iG22AKTaH/ri+HvQKM8cFg2k6L8Qanx
ztWjd5atnib0fmI2TTzq+tuii7muxYDbLq/XgVkgxSxQ8jFtOiKoh6IdXSu0l4VCaUogoOH1cN7U
RDTE8G0VRrsZJFEFtbFLqDeKCvNVZAOCoh54HOJtOgIpaggp3TftL4epPHkE4h3yIOn1fDBWY6d/
m+3MUDWazmrIHmONYdgPaqjgyAPSnQ4BKqLVUldRzfhaK5r+hffsG4m+VjqqthMd2BVYN7zIWGYh
QI3o4QNEwC7oLuoe1DrIPkCIxDB156K6Wh5G9SwfZ9p2+rVHEPGAWGuYHX6GsLrULSFHvaJNkKSI
y9w5/ODyhDFqHyyLEFag+cMmS82PXKfZBjkmY1iif1PbJAdxInDaxKRTdFayqirypjo/GlHOt8Er
3ZrN4BLv4RfNn2RBMldGiPatJX7jDmheDgxz5j2CjG6V5aq9QlMKqHmv5lj9GdpRvcbuFTSVSahh
cug6mhZZafwBdFXGUtN8myEKSW7maWOzxzVDtlFdkrFzyHdirr+qMKtvVicUngaJtAaiQCurDQP5
lBkyv7w+RRILfstL9Gc4OkxqlMeQcpt2w3C1Gq5Q25tYcOvwhOgIDAaLal5QB7Zhdmwj+1b6rMdB
XRxyhN6pXe5aUhX2nptkcGWQ82uiFRXqFgxYMt9h/Y1Woyx+F6zclgs+qfKGg+v45t5U8+82ab6D
CQOIxa54VYdiYSTh/swTi8Z70hE4lRVczkC12sSfTjE356QbPtnOYfyOIMR1rfvmBJ23ra0CgSz9
9SE2XpssKOiGN9QA+qtA4rBKzIsi4GxL1/nn2BpfCtF4XNvV2gkgivlZ+tg/pKHB3XskBxp6q8KY
MH5kKSG+YWgRV9ant661/0JTK/z+Zx4uXcF23oV5aqETVNzlB+TKferRb2eBIIT1ww+tQ8XOJppK
b9cGFOpk+pZ1+hI3xj6IIVHIcVQQ0Px1auId7PtqPk6IwVEVAWKUprMWDVOQOUabxLUOsI53jLJ9
HRI+uS7n4A9or2A7G52ERoeItjajYNuOyS+D4A4/azZjNK98Y+ivZTZfp7put4aBAIFio3YsbwkY
jlem638G/L9+Hs1j4csb2aCo4JqnWVpfJhVaN/ufbi2+PMd8rPEiYYne1SNVMMGvi7j6jGRu6RjH
iDIqJ4HTfWSQc0hoX2yIY0XcE1f9tkz64BBGwbs/zMaacu1md5Sms0eU9USD2woVbBL6HMkuCPQx
1GCTRBl9uqUxrwbj75TO0dZsybRlcrEYF6hIo0yum97v3xxsqEM2fVS0TQApwzjWzWedJP0m6i9O
4la7sVvZaD/2wkCY7I40w/MYtY7JxW1bTA4sGv0rp6FHZ9XTzvCiR6dVDBT4aK2MZcjpSep5F8Bd
Ip/CuhtPZl6exRIfBzzqA17Cboo9mEs5YCvlFgE4BPSc1fg+hNW0cD5m2ggCMaQniLF1so/Ebc6g
H+2tUygXiFVDkM2I0VfwvWVLxevaD95AsjU1FatOuK5Ik1trtovrpgje023V0Y/AGRGj8zi5Cd+y
1owktENi/OgDUO4FPVJf4fNwWzPcWg73ObhGeHS9GY9mCrwib3FU9A+uRKEsXRZZlkj8AJCgOtti
DIRPvO/ZloHnXlw8yGn9CchHU6Vnadpq3RJIV2feCYNreSwl79hI2+y4qCFjScRfzHK9DeI3pomg
ZXNcpYGsD2PirpLYaU/I0tjuWex+/Zz80Sbz2UNDMzZ1s4tqh/BhrrmMmOvZt/xD5ZdksA/mTmkM
3fQykSP27IR7yn7fbOoHCz/bqnNp1qFNOA9I1elyX7xBIpNvWcXKMN1MrGtP3KtR6MIeiWxq1bil
ecjcd1j1DaZgn571QzBxJbsd2vEwgdmGMtRfq1tvQiRkt0vOscdmj0tPP7HiIE9pj4GyENxaVFdl
d4BjAaZZR78AAI6W+1vQIVqb3ahu8wyf1/PgynvS+skGBZh7gZ9XNtEOlZCx0lqx3e+qz9acx+2U
U/jrks6h7TxYhRtiRIMl1YZMoIqsob9ffxE0OMg6XJkJCWVJyWTHQPNVeJ7YgoLlsjDomo/dSH6T
YeFwAsRgLPVZNXTFxoTLKALv02EB2/Wxc8rHYi1c4mFMw7vatdEcbYS8g8X/gqjk8RP1LKzAhXLf
PKToeamzPXJ1fXMNLWQvSowDg4h/xAxyNl0Z0Js1yw8Q0a9+71xdzWYIDg19Xnfv0W1chTlI4SKU
OMdM8VEUI94IFwFemI3sGZaqCHoVIQloiW1ybQKE8QZSdG7p78wWX5o0qLbwWXAYzKiXWxtldfw3
m/xLBNE16UKbDYpD44i6Trh2jTlNoN+GtJfO7cWwy7/BmGEQLily6Tn8QIn+iCpLbSlT/ZXls2by
icTQkCcYk+KEdfgQmVwwsne+4W48TIoRQj11zCr4CPc9zJYeJpLkY7/tlG2tXDMe1ubI0I3GM2Ob
/4er81huXMmC6BchAqZgakvvjby0Qailbnjv8fVzAM28fjEbBEmREkUCZe7NPEkm/WjGdxM3RdWb
CAht5zvWmSg9+1rlApSbs888idcqR2HY29ilxmsqnAc7jU941VIAzGiObB+ulPPCaC8sOlNh1dCO
NDgrNSHPLtIMN7o0Un91OtWiYRqcaCHuo6HA0FgJJGH6l+PaX4ENxdJXjoEt4EI6BTL69CJb3DUU
ZriYEKxj44C7T2Za6rq/bDRpAOngTHfa73z6cx6u7kUdxO+RCtlRrRhCG9r3rB20T8ce8GK7f0yt
lZxP3T602Je2NThHtvGfcVA/duWwrVDE0VRlkc5eYysq66VKNNYQjeCaAA8ocSw75APudGERVpng
EXTsj9xOomUph71t9xDtEyzJUgQIX/q3xKfKZBMerts1/Ow0189OHNAcqWKXZfQfT0l2g2YkD/Mh
pJ9A7FOFC2V6rGKnhVfHQcg7yGLP4nKbOKCESKlLUcXBWfWSVjuMvMdDMYCeCc0BzSsjKeb5ibND
oJxPtKefRNdCTYgJbf1r5idyB8XuKZ/EpZHyhdadrRJzBDVyOhJuuIvHfFzWdS/ZBBodmgKZrFSs
6SDixpU01NfczpVLOjDhBqp3UgfMe4qKMV1C/WoHM1pXGp4sT9Li17zyhE9ZXUDybfatab9b+Qkk
zZtIR3fl5Mmip6q0p5PyFAfJV09Bqq37R8jVxP6peslKv/OJ6g4eJVXYtYRJNXb5FkoJc1nPYoQC
83siksfYKI5mpeOJB7fd+HQFMsLDFLu+ON341trO1orDi5AAYMIS76ThYCaMUmQyrH8Zp4q3IM5u
gLhWIn7R0DieR6zvhmL4iwGFJTOPRJJVHuIKmGxA7yImVX5h25BcnNauVpqPXaHFa9TYxrKEzjg6
KSvsJjkgP7g4SspmWPXWLl9+UWFWcdMJNEWtTrdh5cSvFk300MX44ev9tciyj1yPPpXSPCrIozbV
2APx550gmPVyb0uvzIXgK4yV2tnIRMJ2adhtuqwz57XQMTeS5uvtMkShsBepxSWPCVL9o93bYDQ4
veEe2MXRLsd6M/1TjZ2YG52Cmasl90QPXRr24a+SsAlE6nEJmbQL3voU1I2msZYFvyjw6htY3QJ2
MsRT0NzpTo6KnTasBaMlARFI6eIKZZJJclyt+B+eoa8ZAg5hkkygusxfeQpMxIaIe1XHJFLntcBK
6OM7VIGKtzkFRynajxYbcpRXKMc067NxvU82x49B1ZyjrLlUXbrMjBKnYQpietTaV8ePPxoCEBZ5
Sg2hK729bnqPrVftQzF8jUTwrIpOv3hMpgylpLvbMMnI7mgd78kAD0mq91NiMpsok/uxMx7C6EqA
AIG+LlvkSDYnIwOs7F9xsB6rwFwHbkq73/iF4h6yBbWzdUsLLoooDWn6J2c9GFDZHqoi3iN36pdA
1y9DsPXsxttQLc9XgYOjs6r17yLwN7AVD7QhqIzGX2U2shEoDG0Nkez3EFKQUEt2BB5fdJOU5kIk
VoXRTRyRiz/K0FzhS6FmItp7V5S/0FAekJOqizbN5E6n7pe61VlTcZJPXlYHmT6KbYbhopMvtAY2
Xld9VTkr9aAsTpw/1OS9k1LSV61q7d0f3Ri3nFw4nKllc9H0du+MAQ6+kE+71DrEwhhQ1S4AzsvM
3NbmLzUf3gqn33VGjGy9fE2GQwzok2rygCbbO7uMLJZvPZqm/lKrgFyb6sWz3E+y8wbjkWTxFcup
k3DBP3KNcPUa8F/t9jT6wW0IRbwB/PNUOAnE6grrQDG8QV2FIoavE4oCNV2vvotROzV8WIVYF79d
37uDdrs1GeNBOm0PBU0LhymnL5mdXAgOdMBWfo5ScbLNeKZ4ysyRj6F2xrU5nSAhRsm+0N5CNtwr
u9HuQF/sxRCUIM0LhQ/CeIE4/iHey9LaBL2POpblGxGU7btZgFSLcIRqx9pl/pGUbydeHJtU7Oyp
1zwFnfbaR6+N/w314m7qkbu4haXYVl4PzZEUefDI+3SkLoyNaFEhLhH5wK6T8QABbMimUKlfTJVZ
zA+GXz6aso1J/3StDd1pHOCSDiaWAOpuCANZHZXiMzdK8lfsfDniTuX67o9NZL7kuCNRcJ7Zc7aL
pkwvrlL9QdS0CYfo09JBBcjmw7lVvtzVRn9VKfgXDuGXrcfee3AUuDkZuJWh+WyH4JtqpgnXMP8e
ZcI5g28Np8nOM4aPnoF2O/IZ6+yJ+/GbHrHNPoJCZGoUu9aY9t8V7dsogbKYuvHJD74jsp1WigLp
WbglzRwBmsiimJlS4NVT0mGGwVUWuZqA9dxQiue0qdOFGRssQGM7WLuZ5KMzuox0xQ48U/Gl5axU
fcYZf5C7uBt/+UqLc8kMNpXHLjBJLwUVc5STX33uHLQU0SuVAdjWoCkzvl1KSBAkB3bLGMuCZ2oL
l8rewsmNZIdw34GqVg06lSbqAtKhdqIikcO317yZIUxBoIllFTETwnWkBLEVsD7WbQwXsBn2btsY
zBhYtWVF77BRXtXE/04YFZbSkG92JljPVwAeM8y9XhvIJd7AJXSlnErjzqibq9ZidKdeZrMF84hm
XReFjnmzxG5cfHmT1DSljoffC3V3xojspzrGjvAgnP4t1gEDUBsQE2OmyxkFvRyh3T70KUriwUuw
DwwBKz3Wz0XuG2tIjAznLOVqXR74YrEonKspLqxstqYfUJg1DqmZrgLFUTgL5rElPDIl9ISBJrxF
SzEWtnwA7fzWtKELUIJGSGfepaq2K89tH9QmSzdNIp9d0T0jG8VPknZIifyjoZvXQKMjoKKXY+lS
LyJTnIi1OWu2u8IlirN9ZOnuoqzZJsFDoahPhpH76O3lu0foKYv65jyGyTmggriwA/NeRfqj0yyq
qkqXCZ79DZEt+O6ILch8KcBCjh8kbS1hq3Ky1l9Utd8xOtw7n0qjluB1GxTrS2bfSM7eUgpwbIV5
zFU2ohqnFSuwEzUjPKjEyCh985DWfFwyeS4ztCNhLK8GNmklyffsc95USQx6xhJp2Zol2/K42xkm
hX+phltqBwhKzXrlkF6slhHNFKSaGivCZYBEaRXq2gNAXLnUIcx3dUqyLBgNSTBVmqqfEK3gPNuT
UpwhyoopmLraeA+IHFqy1IUgQzziYJa/6UTA5YiMP03g48IC9eLDc6pLesK5Msi1hQWB9RVQgMFG
HolmLEQF5a6ToX7kgoJA4hu/hF+96+wFjwXIj3REbOMoG3xnDFzo6JSCQVhgZqXxhN1AebSJP0Hn
sTGqYxbUb1lIh9nr3WUdma9m0ZzL3mMSwqm28PvkbHbi0miIlN28AIxis0tzi+pZ7Q+h1X/Q+dq2
Fe04SuYxDkI5BH9iEVDY8vOOIJPkQkOKzODuqYNiwsJgoiuF8O9U/bOkiKHU+H4DG0oiXvdlkeId
F+GRTlawKFkKO3VK7yF3nwthk4UDalQr6a6Wgsjops0/VCM7UFx7GMqQYaR4B4UOd7z1bhOJdsSD
R6tvWIU9vA0ceFI/uEn1W0lsYlfMs9uF/M/OUjU9WKUJ/Q/Xp/qa5uw5CzwxPpBDy+gXYRbtm55E
Wia2Up4DrYiXVlQQv52THmv73i/dSZ/Z3DD3KtiA/XaLYK5b2om8huCZtk7X/bKpoFteePP6Pt/b
zY1eyrgcp5aWidmQkkG31vvu2TXhyVrZtNyKq2O5pqj124ZSyC6bqC4rZkCkP8PAM9KsBFypF5w+
VvHq+SExW6a4d5RcMLx/6k6/krJZxk7bX0YzrReq3n9ZHjG3BIySkmOlLyzLXiKWMZZkRyCx/yL+
tjoclMidXTs9J461KRCQoaZAlOHbI5WX9Bcl8UtsPGOb8ZYOXfoFe7w/rShPepJs6yYDP6vXJFcX
SDsjFApj2FxNJdtmYXAifrldpYQH63V0pv70nTMHLSjr4414TcfW2TcJxEVVTZCSeEQGUn4uKUUt
M1XZ5SGFz8ph4PBpgUugHh3ULGpe1rGNkSR0zQdTcoBKuVzoTKdjh/SnEuUT9XZzZ5oVEr6oObnf
7tg594RyplU/sbe2sBs+kEk0QRdhwCTMgeljF3YJxkDsza1ORy3VqGGD2xu5DrsAFpMBrgU0gfRs
YCsRHP+2ehUKuqIYQz+l2Tg4cVk1GOVWgpPGqdqznRQbpiB9w4ZsNZWQREXbKPPa4+ij5XSMniq3
Kh8qX92HZhPvStk863rBVaWzHmAP+hs9/pMzIkCwGg/2SMgsUXsoaGJCfO2aAkz7CrKa5YDFZepD
fsdXRjQHehFQT/spBJntJuKqfl2ywGQh678Sj2UtVIvFr0DzWcMNXKRB1LK7sgCh+uF7K/0UCQGB
33TgP5wGdw1VeEPWN4svfYzzV3a+BPaM7aELnd/eoHaLmhCMBPLOIs6yx0GetGqwCDhByOzIeNfi
JQgGPsbedoKPsCUBmVGqWUYFy8q6SzeU2TKXXI1+J4jj1vOGWoV3aRv7xFjFwBm1hIYoR22IX8I8
ojCSv7Iya/ax2r2pHeoxHOV2dCxzin6kg1PYw63rAjIs4wa+Npi1IAg2NiTJhdZFUwoNa47AoQQ3
pux/FnWh7E0pt/rYmevYm7CsTX5v3ORUpiqJXVSx4MmwI0bq0NYR/wh5pDRrq5FqnP07c8hQylMr
XPtNc6+dil/GNgttT6wZzSof0QmbFPe35KQ9ggqGJhMoyCSQHSVq9jAiW1y2InlS22DfeQZ1UHAq
xfhbFCBOw/i5TqKvJtDfa4eLzYmVZ7+iLDvW/YfwzA+pA24NOwvawYByrMq6hWHGuy9RKoC2lXIV
5zpkctL3koF6J9V3ttes6NmSSW2sNirbU/bx71SJdpHavVAmWtg5140XPwVj+TF8qmVHkU1ZhdZW
zWyNnnu1Z5lvE8hF9RDEFTJvB4NigZgN3gQt5rXtYdgDEbLpQIBkwx0N0avm6V/Z0DyNI9XK1Ixf
Shk+1VWFa9ZZsGdI+vDQMU0Pqn0Zi/hdjREhmVoMZK8HRZ7nzxgFaAKIrVMnYmuStjLSaWuswN6a
Q3cUgbHWsMBsgV6eFEP58qy0JzuBHDO6kIwTHb7JqfKJnRQFdcd+edWUgN4dgPqdCzrWrSEhaSz+
IfMiGImTFa3PWx3k67KwPlPD3uuy+FPE2cWp7H5RJbSb5F5jU73MixD+XGRB0aLNmhPdU3j9Hl/m
jcU1vG8SclQ1v7KcgQdVU5dBtUzxjlm5I9RMVGDyZGLQ5R1PAQn2Wlhc+oFrCYMZVdYA1oL3JpEV
L0KNmrsE08/KmTAr0NTblhmNdjbYshqvvWuIr1yJviNLfA8g7YIad49Fqbl+7Xo8D3ao32uFGs0U
FFCh416QuEFfXhtXSY+g26qHVdxaxrKukldWJnCskBlS1GyAjcdEtabTGybFye7xnY/yGQIHaxZ/
hAOUmO4duUhQZbi0bOdUCh9myTYQWrEsesIKPKyKxN1qjL2thq4l/DSciryaQEC6KruVnjbrsk2J
dxuxOihgrgHHYFakK8NSf6XVw01vUohdRvcxRtlTQK7IL8x5/o4gNqo2hLUy5JJRCsh2TBkHbXBD
QuUrIXDzjG3IW3axPGVx/2qoxqVRrfcsVle2q/+JMnqXw9DYy8pbNuhhVprVyk8XTPS0btIgHFXp
URb+MyYtTPXMD7H/pepRx67+DWn4t25QXECM85nEw2vfsYasfKYNR/OIL8iB5QEHS2J23aVAFIi4
AeTuS1doD5ZQVPblPrRGdl2ul4Hq0nqVwarQlvBpuAwoeS0z1zSW5IO+qAPsOUFrXq/xEKAmdukK
1SXDSB0Vz22JkUVjnivofLTqZ1oOe2+U1doyxmtf0zZUffJskXJkENfSTUWU2MoKkeYHSLnhdr2M
fpxv1KJvVqq0mw3e7q+4ZUZSBH1PhZ1WAGB01ACX+u0T8qmVWvML3VC9C/4BmD9GsHckpWOd1YzY
ucWgYq0Y3/IerpWnUzdnCfIN1onhgX1HrxmIidpVg2RkObYoFFTvs4gp9quF82vU2MwCubu3Bavc
xjy3PfytrB5bSk/0gXCCiI+RUrKbBnBaLMrtQaSznqhfrUQvmSdphBMRhdlIRAoY4mRjVlW/qiw2
RlEFOI+inqmGgowftvHDQKiu3k0AFWrTyxLc8DLXm69Gsd1LKT6yiiq6pdsxy5LxN6NJfaZ3tal6
YOqUdwPlT8MP+Z4bfKYeTejW04yF8G02lvlGSxEoOMBOhql7ICtNPQ0BK9HYufupHHaGSNkND12+
NusYdLnWbbGllZtCsSIed5Jdzfy8dtzoo9U9wkASlxorYE4Bw+khi7YgtvtAHxeuC2jRCW5JXX3X
hZph2AY7PdjDi+whpveCGlsogMh5WHwb3Z/0Onm9o0ULKAKcs8oiLEJ9vUT9NJb+a2Kg9zZa1Scs
RD2xee+xIoZUI2NG/yEKaT7Kk6KE2kK28r22gZjFbf+ndgaKsZxUCr4ENadWCX10CbcFKHht7PpC
FOwJRLDREPpzbmvTRIvPIQSfl5ZRRomgObHb0vwsQ/w0ySY8fCV53ZwsKFE6jfp1Th7PpuyKQ1iJ
9xiwB4X48ixEvCci9VkJadXoxobAz6nACVbO1DVr6WvhNa8BaOsUQzzUc9sRWsYC3xYDkrfppyYM
OlM6TGWNL9V+FRYrbLVj2+hY+o6auHofVFqoCC33ZlS7dx3vC2J2yGRWCqBdFuYq1dAR9gPlNSx7
ZKIxZoZ8MNmY+yc813S/gVUs/IipklNo1Fz+GTU1F0lHJ8ym6qDnElRT3D+lmvqd6aq71RziM4Ch
DcyXfHZNxiJyJMML9BEJukpIO7uyW4JL2AFUCqu3o84pGQVhuhbVUBxKAfl0Psx3rbzMp1y8B4c6
Mrxpg6a3OUXs/NzEuVWiUs+Q8bQYCLDZoUot24Hj6Dn4NV2TzXtVZ8gTqxMCOWUTejpu1umh+YB0
nC2bMI9Wg+xfTHE5fw/+FIwTzuk45C/vsL0umwkdigMaMOh8a0KE/r2bTaArA04zM2CfHHKu0Ojn
pjrRRofp4CYu3W+Ml+xSAaLOByX43635rjOBU4kRrYHY7ZWM+SZPgAeyeObmfCAMgnwPkd3ExK6N
pmyekMltQdGSTN+plzofajctf24ljmy19fwgJrsKIe/0pFjTC97Q8JFMF13pWx0s8v6/ByECNtXd
yUh8BaOP/iVjAIc275Bthra0KYqxQJBAI11FLXkTVstXFfekTdEZEUlGtbVC9Oh2NLFKCySV3o0E
B0yfzPwPz7dY6vAh1OFVVUywBlhCRy8GCneIsG0fULRuLLM/JtO324rnskI05nso8QZraRtZDsM/
MsACeII2DeGI0PGPncKnrgYkX/z9ZuZvaz5U0/fm1kQ6ID4iwudjPg+CQch1o4mPsEKHnx6V38Kj
FtHzIVna44CUdZVkBf059uKG9k1B9DfZdQpec4yuNb9lVJrqAH4KX1cxUZ/D//tcBO0zUnV382f1
82P620xapmQRWNQ9vfgJ0luqJvy4+WYX6YBui6SriE60vn4ea9Hp/Py4mW96hZUd5kOXTOznwkJY
MNOEA7t2Ii6y6YSdTlNTH20i3qJXvWLj+XMy/f95NZ9cbpS4Gwh2J+ZIt3ibT8m61UDeZhBftD4M
EVz5ew+Bw3b+SJ2ZwDt/2P0/l8bP9fHP3bRKkKoiwrD4WhNQAYf5VuaNlO1K+owIIyiJFlV5+Dmo
8r+35k+MbgLt3pIOvl/U4yFm4XQY+ggd03SITKVGIsiSJEUXw44bKGFbFMG9ng60FZqlAyFnI2yX
feMgiCIsUuZJcE3+XQ4hX65ehDSyKesGBaUR0Y82Vkpp3eghmacuGA51YhjLRvo1aiZwL+V8oL7v
046+/H2+hk5toddhtZ9fPv9A9x3iIVLKBPOr5h/kQ1DvwpHEaS3QjKNpyJurevJW2DptWgrDScpD
JKGhqrGBvhp20l7nZ/huKW/CaD6QgU8RSv97ZdLACvdyRutBj1c5Zee7qTje3So6dU1JqP55rNN6
7644KTEvRaaj9ebufCAOtz8a8GfmV82vx3pUXQcmieafZ/08FY9RmifNxU+Cm6Nm1jEsGnEj2RJj
ArZo9smhuPnTYwM+6HVC03s1itiHjcNKnIGwfJ+f8vd5VnCEAKlc51/UjWyOOQHGNZoP9Lv9LchN
/eePzE/AhSNISRzZwOGTZBTkz6lm7myV2CM8FcEkugAfTbyaudTaA2sdq+RVLWIzMm9CaQ7F6Bqn
YXot47t5U8gAWCaYcbfzY/OB6ddkiUMh4O9j2hDGp2k9OASFu++L/g+1yOCe29Fwy/N1T93r7kDc
tJDfXcDZ6jfLGh7DSE2Pde0bt/mhZqAraJMStVKQeswPzT8MUa7vLZ3NwPzYfJDGUPFl//sRpWDP
57GlEjrxOH+fmnYVdKe8p4c/PWX+QWiSRVVb4vXvX58fh2m0iEqbEJN/3pVk8UVJmr78/IxhevNJ
XZebxlLAA+V2cYO6nDqme82nQ+nAqxUkz7UjBiDH68ybltnmTWVEXmbWUCA95DHwT+YNxnk/kUrp
hE2PzQcJKeI4ZYODjvh7eoWKGV8sIWm4HTsKU4uoaOy1MgIpLVrSIZHLP/dWGB571PN0hREPNDb9
4Z6VKGzv7lYXj8IfH8ua9fpo9ytMf59VHSm3YjqkZe9vfN31p9K5e5t/oGbkLes2sh0THS2Ohj6O
zn3f7uen/DxWuseCPf/t516oaHdyLo6dLvQtcen+LlcI2sBuPF6QBSzGjPiZqdMVZN3JK81PZqyX
qiJiy2WbFfYByvuKdnp0MdFiLHpFC1ay6oh5L9djoD2FrS4XWUEvttec51x3dxXA1MrlDTNqLMzS
Wlg2SpJKnjv8SQNOt7r3vnMJqzHI7WBVZdaiIGOnSly5CeL62+2afahhGCsCt1w0elQuZBZ/9REh
o7h6U73/bRWxCgh876UGVS+rJV3dzT+F1Iyd4QVEfyDe5oo+M1Sbh5HFes6vOSf9+MtTyCPl2j8O
aDgKTLrcnA9W7ais7zpbWc43xXR//okZZ6CFID/X0XWseoaN+QkyDt3/Pne+n2uxBtSUV5X/3HLT
cTiMyTf5JMSNzT/8v+f+/GR+hRNWhMcn6r5QFKjrf5/980cbKNSoaabfzX/zEue1u5lf969fPv/0
542NgBvsOiSueHpLFDaNRTnoYjU47v/e9vzsf/3anxeGRp2vyjzA+zS98u/71f7+7z9/8u9/LP2w
xLIrv/4+9K9/7P8/KVMdnJ0gLQytNt/B39f00MGWmO8AaQ79Y2Ga4RaUu5mL/p7lefugBL3ceYNr
L0gjmBi7AskqPLdwb4Ra+yDULr+3VGOmO/MjoV3229zxyZMPMFLSq97bcYsuoWIEOQ9tMxzzrLsZ
w7YhrOOlt5TygpieQOCwtx9E3FKEmHyyR3MsB7pA0WDSDA2omhpsw4dSIj3i+StFjO3DfMtL0e/S
fQ6P6NtLquyy2aiGUj1Y7PAobwGeYaOhse1KrfZRoiKd4r3LWMOGlRNlrDmdXI5ISbfzq+aDkqSr
qBJ7p4CQahF/d9IF3RlpmwczaqOTybW8KDSHJBjTpL6dogfzBYFCrezHfQF0Yr5HesJIAwGtSVph
VPOAD1wDGN2bdEgxOU+3lMwL9x39IpfeniNpLzUPMWFdj+A9NSKfJlyh2mDKw4LB1Dl85G737if8
807KBl9VkYvmZuUekYQQBaiX9kuS2lvcq6TVBT3hTp1xpuXqLaHr2O+OQZ+YPnByEZGl3JVUvnV0
Ft6L3LkkevziOu7wIUJkQLQ3HiXbgmNs6jmVxlxe0D9gVMqUF0q69r0Yh+LKi/GpxBRx2A9QZjPH
N91LsAG5hfFqMwINiggepJKSiJ02E9RWA+3gTH5rhWbsOYuJuiNApqB8UkfAK5ujOZ8DcUDrntOQ
YiKW96vJqnSXU9YD6uNv5ncJEWc56jrROM24U3qFOj4lL9SyFZaOVHWfclAFU5OuO3sEkx6sQfWW
ItG+IzMdbtR8+59DEVGZIzJ92/XVH2hYpYFevbd3tkoJJiU02x2HBnA57gtbGbaF2tPHt+0QfG9V
409ACKSgt5dES13+HpTpbtlVtySLl82EMasBluBGCWgtTHfLWhWcUbK/AcGkqJA/x4kn/uB2eoZJ
Ub3RBIXfnub1xg1IRMisLZQGu1r6vYOJnDDak459f1EPtGkJ7sF2r7ETO7qW4R7rtnF/bkXiV5h2
ysmPhtxYFcjYiDjS8gdzQtEh834uXUXeC3osXEJI+pTGguxZ9Bo2h5C1pes6JtQaBLVt6CQHPXG7
MwWICi+du0EzUO9RCuWvfGBwrwlS1AXzZh4JmGvIvzslLu6VkX85Q+S/QlXsV8iiw2vjIrQzc9pg
Rt5/BWgciCQAsOJb+kZ0eUHxHOBq51NJ1Cv6A0LDDBNU1EGGqJHXzmCfFY0s29Tp7vwY2JODzAui
MiYeScC8Iar6vZMA7mMWeJuIFRVjiu9TNSsJSsKE1hE8dPvXIS6vnpM7RyGpTSa9gGg7DSNFwBWW
juottsL83BbeAxECBEOqtLmOgwFU3CAN9kowsn2gSRxsWqhOL0qQ3aMAMTK0RxfUUPOmCc16bUSe
rvJCN65lbRI+4EWwHXRAtLnbnMqwZxdMC2hDrDOx0YZvPjp+5p1x7OC5Gfap9N8NN54sPfFAM6cQ
/fxYoxpnrYYxsWHN6dw9BbGxiQG5x9twkgZ1K2E6+sFziAWPJ8SN7/6m7+JcasESBUSSz0rItmv4
YxTrhVKbj65ZlmsHKf6GvZ19yv3gC613dsCEB5pF8bmgQSN+Or2LHJPSx90oUdyyqfc+1A6gQ+Ya
FCqt5OjnzIqqpX6S4IvzS/Hreyse89HhtBVxhNjErjp2d3xrWEYw/WrWPjSiehoUWdfW7bMWuQML
f+drIF2DSFOtQVzD1WtlJMozZUX7+YoeWr3cYT5rF/3E1dQTeAUJPNqMXv1qCKYFnNqWd2fiDWRJ
S5m0ddEjTXdxfpgXdgVXGbv2OVC8/JlhmjmmZRFre+oeEDTvMzUfq9EWj4Zb/CGoKBWRdqomroFp
wsrW8jY9F9Nde7rrq0G/xGBBLFFmBRcwSZi6gij5MtNtVA/lr2FCo/ro7QrNku+ovy8zuRZS9VIB
Evuo8OFTolIZ0po0+4N+ZRL/IcRfBGZIDQHL2smVTbDx20p7lGNkEBfsNUu36gkfm/CAeW8EFOpl
xmnK3QDN4VEli63ARHb0FG2pqeXSMc2JGKnawdZV+2/DsTBelhV9XmFNKbDM2hA5YiLlOxGdrXem
tKJcq7yFpWaX2QXIRL+xAwTH8Ov7rn0MapAuuSqBgXPPr2h/Kh7+547TKCijx5/xPQTGvoex5gHy
tOr3wszPtoig0Ef0f9O05b/mzF9yPaK1nUfgZD7KjuiJjsroz2iIaQO1dmzcx4H+h0Go2rrC6nj3
DPtUYFF9IacMa1WCI3e+i7NHWaCuhIoVcuXOw2AhgHTGUt+HQeZcSNRNdv7gJ3gr2hNeNPUdXIbk
rwjrOsYmvQCjMiPUlKP5lOJ5oGc9lXsn94Ol//eW4g39EvMfCNYJIeXATNqVFu2JcMhp0s8Pklb1
Gqj+NiJdrzOrZqOpPqvevteWvofF2k/tdF0ZTfKUIhOGDmx9dw65QJqXa2sUFfUtR6+EEkV/nu+p
haSHvFF6TX3ukjI5WSYVyWzCuNQKPp5Ox/3cIQW8jtawRPM1vNUlSk1E0vk+EKr/GKo2AaxDuAl7
dSvaChn4PKMqbFnbjPrE/JiocsCC3VDe28iXm3IgE0QBU9gVyZfWWk+Z6OKDIJpik6oYaYrSgmBp
WcZtPkCOIUqEYhOqKR7ze4wMDlnN86JMFYa90zW/XA5hg1NeIxfPb2MiMzBmr/vpLXdWhsQwZiGF
v1G7GR6me84Z69saQFG23lcdPccNYIJMc/xfjUEEqjYG2YM+9uYB4gvewHnGdOk7kOgmyzv0UrmZ
/7P5rqbCEK1tCaIUUanKHvLR8I1XU+DuSWEvbxUgtXdbcyg4oVdeBlwqT2QB13VnPQal2T7xR7/1
unRPnULUchAFTvvQRQGZKJ5TnXOJCy3NFftJ6kQ91EFaXAmzRdNrNw9pKrurzq78WRPVQ2sO/XX+
gmu3e8i0sTwWcXEDWRvcGi9iqdPa8ZfrUxkVqfauWz7+NhmkR0/lGaUCgJawcZBPDY0EhdGMbLy2
OXpGrP2qbfbuvuK0SDqs9M3N4cj3ThbtlLJK3ypmfVuwMohkot7tWHsQhpu8MYnIbVLEG8NCFRYg
cSTQrlpngmE2SPPjaGabTnEJXszar9ZCF1S3cK7StCMlrfDERcX+SE0GH2JQVA+Dmn5ISYEPMQM0
SDeLLjCMXyh9aE+AK/0n0EvKdMfCe3WFaAQfOD6iNqwf2yJtrmh8QnQIt64s499FfHcxHf3W+TUs
t3XnGYrpyhLdZFkK8lcvUAkXSSQdp+luxSoAfERNz6vABmvWBaiwQkYnyx6JPYzxef4MO4GQFr0b
WPm5Rj53HrIXme/Oh5mfT/4l5kuntEB9goWuy94+K7l0DiOrRA+xOiyL6TGyQZldmGjPbanjVYoi
BWpSSX4kHvSVM0DCXSjKI1wW+4r/lXtGMzzHwo6PNqWFW4Pz46Bp46//0HUmy20j2xb9IkQkEv1U
7FtJVO8JwrJd6PseX/9Wgr634g7ehEFQKpdEgZknz9l7bVqZeGnKGj612uqW/Y5hYAZJsMSBwsZX
1nFzMqrgTYi8O2eDUuiqrUn+7+W/X9XCCzXOP/0Yj7dmduuDPjPhKdHU0U2Hrrfchs4oGPTHOuG+
UeScbW0mySySV1kytiqWLb0JS7ZKeyo2hkkPLKun+N2PSYeG+RG3DpJQ0YT04ZBA9FZcXI25lNSv
naQmpe/9kBRgne7oOlEgua9d0dM5YJ3SGbR9Jv3Ur1HaioOhLvvA2pPdPd/y5JF4IecxtziFcD6c
PrMheWLrK5nNjtaLKY2PETEaDr7gDwr9CkEoWLImqgskyVBP6oVa1iZwKBpmhf3klF+RSOCbGP2H
ZUn3mIUMzbMxrzaj0/YUv4V2oX2+A/JQP9sxgfdNvg1IcLtGlQOByp4bagoOhuhR0a2bgD/1ItAv
jmCiruVB/BqyTBHI425BjIrV2BDmxTiE6yYuxcqG8vWsZdx3yxtbdCEiWVInVjYW2XVQ1OPF0Ygu
ocP0jXAAPbHzQ4v9P/99omnjd2VV5nn5lyZdfORiLE7L+tWgvsL2m4pLkpgBjns8UwRrtLAJyuEH
OmVW4VsC1nGNEhuAl1uzrsf1a10mrxzUifBVLw0OrbLKMvCaqC+OTdnBo8FGunw1dt2fJCmk2zJA
ppooAmImEFsMuuecZ5gkb6R5bZbXLbXIQ7L27pdBYH0I2gZ0njsyJBGcLt/lzmaxKQBl0tZsq20d
WcQ69+ZnAGT1dzZz7NfVBkxyV51byDUwd+8jO7N+FV3yK8705IuJNb3DoQ7XaTyZhzGu0Y8EHi70
rr+mkreCydDWJHceVxsAdW/svO+evNLYdF4SN3R/9YO3yTQnRwoHGtmXcffH04BgxK31SZJDSWAY
glbaGhTEQ7BrbS3GytgNZwV/ghbF4DpFmwA6qCLuA94NyDRAizw4ayCyAedIv3wdPmRk0Hhz3ObR
0zq08LXp0nEsmktRgtsI9colgdaRW0WUS2FPhomuv3r28EWGvH6ZSAR5nSAerDiz+3vhlNuZexua
L24re+T2TJrRfheJxjHcjF/8BINRNifo7S2T461lEL+0fAs55FdGnAGaxkYe02oMX3AbU4La0/Ny
BXYE/4pLN7Mnq2Z5yay88MUc/wnUN7mJmJ+aWSKI/s/xlF8BdKuuA/9Vp9UZ+fO2tFAUp0lJLpVh
U2QVvv2TBipTCcX4E45rb7TaxuGoLqcKPZALCzXJ8uQrdIrXjhyI4CEATkOB949XBJ/4Q86z743n
LCmSt3HpsKSyqam3OhsPP1Df+wcr7d3LWBEoxyrsfzbddxh1+gelIAdv/sReUkXfbac99lnevvnS
EPuq7F6H3sZRV+VoFudUPOZZKFbtaKyTNrVeIARY/EX4cQIxapxiMrmayb97wjsF8Z/bDhzL1g1a
HGFgFn7a1a+44hAAEEzflmx5ONST6N0Mh5XW6peZyh2VILE2CP+Ni2swmyBIl/wiZAmw1kKFVCDD
ZCbyLOqDHNFyAENLBNG+zxCFwwl1iNIpx4tfkHnVdqW3TUfNuZaaSy9HyreytrEBmKz1mqM0T1nd
PeF+QnDoBIx/cfYzD0DplFRyR907PmnU6k+j1yf7MSe1R5SGufEDl2LD6nq2d22P802R/Oa+Fftx
7n+Vts1BOpglyOjl/0Se3Mb0A1ItotYP9wa3G7govPKjHxIcbeTFJ/yTojcQSjftNmMp4Ba1iqve
DgYT4/ZF6MSuQwGztm4R20c6QybiuKZ57oViXFjKBjq/4GttNlDINBg0VnO7PwB8x1QrwQENZlVv
i3htRsRO9G3U3paHMS0JkEzaeRfm6XeQZPUtSFKoS0b5B0zU/Yl6JUggls4y8pHTF9OWQ2KxFzhJ
P4phX7ge5y8XPkdQMpzQa56N3FNF1T42tVM89knWQuHyxffA77EnK5VQtTg4L+BZAjSgi9lyhnDQ
RVfQIRfy+kKVtEdDSuOtAuld648R8jK797XrvXvaliJdw3FBC9FDI+PcGg5b1HI7IqEU2Npo6CuO
BR6NITjc/xR4n6dNFMAeaRNKFzfTz9y36WGgGoF6SPUbdE/0CqbnJsuLm/rNcF4Eg7B/qSeFOzm/
gmSgnwapcOz6V9sWqv/YmjujdLz30JgOosl/93NsPOl6m+0aDxJQ2mTu6k7L1AL2HycvH6sGJcMC
7TRKD2pYZp3CX4grxytKQJT+yi9+v31ykV6qSNNIFSivXagn5Hx2yQkKsHeKAlyGSxpN6YNz7FIv
PEGOR8eRo79Jhh4giF6QpTnWCSGb/jQ9iT9pRUXAuIp82kro++U2mCZgCgiMwg0iG/oedEaWBx3u
DVpunF1GDk+Y+c42MMbkZqja3Q9qfMIte5u0JAFS0zpQ0EyZ1e4ugqq0TQk9uYDqQ5qNtttLq5D/
L2/NiCiFKchzmFj+n3b4B2NW+DvXkGGVDTKse4ZIjG63xhGcrbskLvakHj2POl/994czMpr3BLze
lwHIgUKshoieU9L0zQnEJOd6K4q+Xf1kaCjz6gQOaCuiGx5c/caMfO1ZQ3Z13fG1y/r+NTSi/jUh
egj+8ovvGfWxKDgNEUKRUoEasnmtBTufbmNQicIOjaT6GDEu15mIAW8yGyUMN499MRIFWGE06JqM
pUIg7w3cTlzvv5jRGeEOd6OD2ssbdxUyl13qIfiLE0wbRWq7O1OV7nRDKhLAM/PSEuCD3K6wk4sY
9rUDFRXkn7WXqaV9dCOmKY4uh6lS9OMuBQTzP19MCu+nMQv3umBka8qPS4VieAFcpgNdVBRJZ6dv
61UB1gskUoqWcxIpeQSBfFr+0jEI1lYkIUO3Wk6nsKiGox5zOB2j4c/yyckNZkxxnB+awPUulRm7
EGjcBEFW99lmhbYncguvua89daABvlIWJVy1ofeEB0vuTM14KrtwXhvqmF8Joj49nzGwVATtiqbr
ApWniIW8sixdkExJNHC8Y6PRMfZGCy9U3s3VgfZ43nSKyUDHoh8UToRXguQ5zBzuWIzla80xp9MY
BDgPE1znNOTnny6dqoduRrWuuSnG41ZqJ7Mt543ryeoJqCV/QvwWEZYcgMRFobMeusmff58km9CX
TBqT8jP2k2BTmjPGcU/8HvNo2sTIBA707yuWuKzb0yJqbsvpPVahSrNsIBB19NEgWiLXArL+kGLQ
+JZBtPWMwfyHe+zo2Wmxs4HkbSwvmy74roKHRk/dnxTbRN7gOzqFbmnuqSgKptEeI0Z2PN1El+m1
3e6+/oACJNggs7p3h2TPWCTzD98mEsEcE7qq/ugztBf48U3LoAnoEReRSwxOhvfS1pgnBtVIoP/a
oaacDqVqjpCQsa4rMBBJPQOelNzHTpQ9L4t9FQXPRaNbV0K7lCW4zn7F4x8hRPOzREe+hgu96kd/
glhIJTXo3L8l8TAgkpr18tkCSNbehpSUVN2JOoQ36PAU6JjjhlynQzyTd6gRHEkQumlFdBMmETJc
h4/lWPp2WSkctZYN84zBHfntPSxmHsd/BOvisynGX1UK+xso4LDyw2kH5p96RyvSj8577zN33sPL
gPwp/fFYSGxtbT7JC8AD3Ifa8JbZs/6B2Ehfm25QXSFsdtCsqkuHZgnfCPg8HOtVDfwq8FfjYM/Y
24pXG0T8P7X+Tb/O2sIzLTYjCNwLTfW1pVKXxnLKLkaPxnQgtWh5aCbHO9H5JdPXWoEoiB4bK/t1
f5fDSl6WeqAx0K8OLYAIOkC/qcu1VdGNikXe6+fJTknPCwgcgYt+jCR7kKoxe+bulwZZvBAAZMpS
E089eQrHpDdP9tTTvS7KaHiBg2+hVM3qS4a99IEInenJEaAAMwK3Cyd1fruhgTirHCGjZz4Ei6B8
8Uk5xB0FUnJCS4WiCyavXvcr3NcBkTuQbiS2mt2YY3Kdh5RgwxyHsIthvptacWzDEUYvqCasdiMr
ZtXullU1DiCFSWu+eFGjg8dxEH8HBpwdd/ZeZgJX0KQPL5rtRbvlLqrNbjwmzoAckgnw9b6vFqyU
lzFhCAFYyrvOWvnboy6nWB7AReYN7fvMOjoEaL0khXxZsn+sAq9j6iXPtZc+xwbDmtBpvKf7P1hH
dEeCqN7qRJOuI5vuGc0NY2PZNU3ZNmaAU/6Io+DkBnp3yB0zuNC5MlDpUqxgEntI7Lh57Fx7fGg7
H5MQeUDOo+vNM83S97KrSCSYC9tZg/BgjqaKKXdg/aKCIRXQzoCS+GGp08V1sAVX1UfYFwTYRNG0
BnUivjir/opNZqlFCikKq9/N9RuPQxsk4rSLjqNuDYi98NoVVdThXeNZbPR/n4X/fTYjNhlFYb79
/987gKLHO4ZLq2ZBGucCWoAKN2CKpGENpt+8hBrQSoaJ6L40ubEbu0we8PIXW2mK5CsiRAwfb/+d
dxJxfW9ql8o1yB9pQLDRlzF8PfnRpskhHjmZoht/zo00+LQd9Lwh/sALeXj+lkbhxce4fkA8x+w0
6+ar1UIfT5q4fTXDQglBwFlNGlGnNBC2udJKLXX/8gB4kXEJ3VFoLL/8quAvm5L0Y8WwH0wN5DC6
FQ63DX6XyRSkeikdTijSYUNPtd4kZAcRBs1DNZfDwa4Mt9qFsVUBd4bTnqkzZtbBh2rrGdd9VsKD
jWiwTJImEXNg+RBylgSSimtIB1l7TLMcRxdWlPd+Qv2MdSXYLZcwoBAy8XePOL0SouVDjHYYGwtj
ir6TgPLX1X7fYwswQdV7p5ADbX88hBNGpZM1uP6p9NXQH436wjcTrlFclmfLg0+TlHBzMsPCyow2
0gCKZ8ymOEosscuvuDxM2Ttjs+Iz1ueTo/YtA0FzDsf42wQjNQWAHLa5HMy16A12UD89CILL8NYH
8tSrh+X1JvubIpeHhr0lonim4crgljto5PDBbbUEtC3lu192n2ND8LMFR8NKzPQJ95YFzrjDvZYE
OBAk3IiQKVrhe+hzCrvY5zSLz2OFjjzRsBqA2SJ3QW00y2Ixht77/Sc1amKeyAl0ITYgzu3q+DRZ
GfvlSBe8TiWELh5w1+mnpizFJgWjD3Q3sZ41LHjM17X3MCAcFHg3BHJ1iZfSXzPOtjajL0cMXJGB
LW5Gmba/T32A5B8idOUAVhpYQM4ysyK4KiIuOQOY1ML6LOgO/KvgMNkS+EF/LEIECT4bQwnQrHAs
s+fRTJBRTJSdZGfHiZO9aq4VrsMpRaHekvAWeWazzhv3WRvS8df/PgkonWYt9M8mmRYMfDFeLs0p
KXEfKEX31bGZBAQiO/W1rRT8OiwzS+As0Za5ehc20c4I6umzxltwui+SlUzvt5UjDPRfseD+yP1w
vN91+TyMq7bGnjVm6Wmsyuwt543ixGs6RBe4z0R4qP4F02qnquJ9UGKZCEOTwwdRoQ8RHsxt7o7l
49Kj1IpIv+oFQ7ukOZhoOjaLsIQib2PUrvbuc4Q+xIDdV6DzCkhVOm12+oH+AbwS56gqt9ex43zo
MzX9MsUxKMafosaG9eYN48ZSl0kojqIprGM6G83G/ZU70IQNVT45niZvMXF4VW4cZo2Xp1CvXxgX
7se4ND68Jp+OIZ1F1FO/CC3xT7JRAX1kHfEUvyE45oiuBkmSdJDSgkyJDrXfovSolFmCjzex9C5I
oly4wdbOo/bil/SpG/pJgaqTQB92B61ilMghBEiJVGhVGeL6B6l1ZPpXXEWEf4MJ70A7N5LE4GrT
lh4jDfrc3WgDI1pMp7TK7vlnRsQyqDHPKefceJR4kqi31Dqi5s73c3lYZg7ujTh/Dbpk3Lad4AhU
GRkRO3mwRl3P36htGOtPwgj3o+2draqhHiEUslRJKRb31oVF45Q3cQGh2Yh8/MfwawzwXRAp+mlL
6K18Wy7r0JGbFIyBX1elvwLscc6Zy+9RFla7vGnEhe7g32fc5H+f5ZfRgEbpaQlzXYHqBKvEl2lp
+BbVQ+5VEKZSJdGKqvxMrEn5mFbJqxCJQrO1E+730B82g9oxseWCjROk497foYpvWjk6+gigK9ra
9MLwnA+ByWmkiGp+zji5mKrIW7b7NKT3XpbYezsAKYmpdy84gAul3Ir5WNws3d3RY0vUu3N/i/LQ
PJv9cOrL9HOKJ+0xdbXmPbEOy7gH9Vh3lafZb37rXeRjG0BIxAS/0Fd4VdckWUL40AoBYyKLfrpZ
8mL3W6fUw2+r5vCPeDw7DWNiPONI3qEfZxpF0S4M81qC7eX4Ec0Gza0kedUk0zUra/G/dU5f7Bzd
MA/kaft4MyN71aqTQtXl7r7xMzyXS8XHuP8ChaLatZakuOhj7a0r2xV2S7q7c83AybN5p9kX7TE0
jygjkIuNdFZgkw0VbtREfCuyVRhsAkeK77jLvxYVR2sMxgvRCq6lXe6HwcIbaMj7uXb2sMV6OGUb
SEdeHxo3z7PbPbV4vOdcl9P4YQDUawRb+t241vPVMrUm2TF7Wp7lEPJcfdPONvV2wr5S1hyxaf9Z
1yAq33DUW+9SmOCLMhN9lkdXHKRBxzK+7cmaegtc/Q861UNgsBek9RNEUXp4Rs7dtZxqOzdqj0Ea
N5uWquOAMabCbpjsFqmITtd1RR97R32R3nQiB1aRnU5f8ZzcWiegFxxP1BRJt2H07h1QMSS7UWLE
jT1mnN6gzgM0ebbL52T52CyXrktzfTLzrTXm2iO+zfCxG0KkKFCLoJTSjlRHu1qNvN3CT3f3+Xg9
YRYMzEc/r+R+ab0PzmhuMTElm+XSDSvn2ALhIN6cvaGbfpPfRES20s15cYyiO4jMx9iXzbMQ3leZ
ItTNau0nO8BpqBlqqifT7E5PhCwkq1mYvpqBE26iDv3LQ7IGibuP0WF/B7X7ZueT/j7WttyQ32ef
EqMcLm0+S6ynkNGNklGVpjveWpNadPGtIT8Dc7plAnd4Qhf6VSMZkKZGTnawXx7GJlTddVQQNZof
wiZqNF4DjcwkcUg2i/vmWcoeoYakWQm+iw4s/8oORHB2bFvzedmEkwKlTmO0OgdU7Jh5UfRA9PlA
N1pzQpudPpqM2KBvW95aqtzwiDiXK0pM+PVzFW74ZOYHM6yReAk+tgK+9aPekEcmRtF+TDkdTSnO
Va+5B8ssHFIQlewU/QdNIdGRKmWGJ9eowuuyT84Z0ijMKh/NCJV1+UBZFYTHBnvDe+AYpAxhdQ1n
YJrJ8vFUH9RatVPuCyDt/+hmyU7fcZwcV8vfwB2lt86VpG8GCrghGjBHZGTLN0Ts1pmC/FFvSWse
3dG4DBYlMrYF8c5I0+MO80zE2epy5uwb6Aiv+LUigpzbbk2m3Ezn0KFLrU7tkmV/VxsdTm/VZ2tN
42MSZnhIlcZPr+vs6Bpds04kS2blaPMjaazpYyy4/5YPz/IFoNowQScIkpLhyaXVoEXMpkfLh5uh
H2LnrdXYMLIMvohb88M6gUm3X2kwCIg76R1Ew9DtMO47yOgMZbEoESt2GCwvHWUxw7Hs4JFL+uDq
dUXcNgMDZH/Tk9XBoJmdlGQLCcYOqQFfVSoZf+ZhyhmRF91X4CUCMvigPbWOpTQciFdH7V3Xitvy
HuSFbb10AOZjP64Ok+1DB8fjevCF6Z0DB2VtG+vNrStpj0T0VD+b2PogPEHptDoHTLhNM9mcKveC
rMeuK1AkalGtR8wFlKnpE+ZAY99Hk7EXeh1ex7DYDHEnHqyQEskgfm+n+oHQlMrgwzC8Zs22HR1E
3JtrMmTiTU2O9VUL8I157nC4V6zwLDGJpcnvqTNa7OA4bg19CB//ffBKJtqT1v3+9yVMVtsq6quz
m4JOXUq1YmCMKVIoqAHlzDp3o34XLV5e9SxYnk05k5Q4xsvG7TEUNUiJroGcN3TPJR1pDNNm/6rT
Tvd06dwat0kOUe/Wa83Gxzu4yKcJAL84FnRhdUUGGQEePWa7rr4Azpt/NhambAfU3DFParLnc+3D
Ih734mMtWlmDU/KbjnKNnALLAk7L09BREOFd11/NwXMhC9TEmGnuQ8npdzUS5Phwr18cGv/QtP65
66ymQY82if6fGNhBju6hN5q9oaZLOYX/Hrh1Ac+eS91icljR9uEgVU6cmniY/vtsNmdW/k7s49ZD
YeTon1SAZPMQFQK21YjjXYwE+nNKbWwWIvxu6K6g0HPXRut1H7qtv7fw8f4gxlqN6USOqZ6j13aZ
jRn4oy/0aMoPl+bjTPPrzXZorFuWV2GP0HZ3EU8byOegDvYZd+slbVl7lLquUg/+ZNjkovS7ZelK
LCnW0icoJw5r5Bs1hhHXU+2BAM8zwz20X+gcmb2Y115dRQRcPqUS5AP5W4xy1OXyhSD2Hsj7HTZh
QuzY8mO4jKq3y6WuusiK6EGXNH7MagXJUKchyFXpJWvlj+XKYn3lAI1+Kad9vdWCuX/895kWq746
2bjrsokhBJaOj2dq/izoB96CPvyY2jZe8bmrkOLxjN4z27h6FqnXtGH8+9Wo51fLh/L+vcvry3cs
35tHUKqT0fnT0LrYW+6cbHQvNT+M2KSHmEKZHQr7aVE2xIOF+HN6Hwyw9DrR39ulcKrIq90KphFp
4s4qIwpQrmpw+t702GkEPjpOVByWb22brqJp3iV8pggs9GUfnqKpTE6OBH+RapyGJg4Ab31baOsM
r/AViAf7XgZXJhTNtxU1zcdosAArvf7Uq6Dw0kwOBIhGpALPL14L8DLrw/QprKf+7FY5cT7Cyd7r
Qj9q6I4t0Va30oybd0ZUTuppb2lkBC8u7ZDl1aAHxetO3Zuty/o9HZL5jOSlf5jIAn+bzWtAC2Jb
zEqdbffOTXdZQYmTc79hPrw1cZS+Aa/RdlCdtN1yObbx2/INrackVZbjkMnDf778Q0M1zIjsFYyt
d79HF79Z4NbB1nND5IK67p+1sUSWQt7Kz8jznsY5al/zsGiOY4uMsgRe+hNtAQCXIPz0sCDuHQ23
JZl+1bsV0o2K0Sy1w5cB3f5AbCljYXWpJe0rUSrtLW/H7tqRIgnxktdDv5mgNVTZeaK/+qZnNMmQ
7tJ4DS6Vmv52s9QOR1y3VMQlUy+JWuPQ5VG3rwGSnU0726WF5L1Bibdelsexox6sNRITTeRFnO3a
25RaQIZ0kfzuiQiRov3De6tIAH37akcjaUNh0a7GWICqaulvpJ3nb70jwk/GKl1Qty8ACcU5zyjV
7tdagOfBhyNeduObVpW08qn+n0Q4OZw0tPqcJ7524Je19iQB2JdpphirxuC01BZpUcdPAY2X5QoH
Ge6vtndO5JeiG6FIHyReBbuY6lvj1PqeO9/dDTMrWMm5cUc55uwat3cP0jTz61jAvEoHTX/PjfFX
B5Hjn5hIFw7vfyY0LQ8wSMJ0CN8Gs0dkX7H5SP7Op9oZicrIUxKZC/ai2ezEH+9rFOa86ZNKO1MF
UMt2on7uWI7POelZ69ow6p+Zrh8GIkDeIwxoe/qoMKKhXCBJDTjcc1vopAUrgVDkWshyZMkm2qbh
F8N5krF4PIsoZlRmkSPWYABBzBi/4mNUoVRm+BsuK7z1qCGNxHgLLBqeVoWlBLzp+GC2TPgi5hot
erEOTsyJyX4De4RLWgHj2kfkdiCpq0W7QbBt58N3w9Qz7m1Va+kWPa7KRrazlB3La9X07noQHcLC
Sre6cOPbMIr5YOI9JXqYIfLyWl1VP8ooReeX44fvGaSEG+gbOkMvruGMKkmb0ux3efm5uIo62YYH
d9D2WqjjfaozJQeTKjGHIqYD5Fas2jI9VZU9XQki0phOedURbA+Guy57L3sBCT2ujK0DSf7LABpU
NOX4WMSeEi1TnCWVa+4WRTAcuA3YGv/NtlX2gsN0NwBcXzT5c+Yk2rNdye6MtORWKyjO8tCZNd7x
1L+OYKfeuYEuOcPh79zlyBoFaYnN1nROoaWBIsm97KxlE5EvQ+E9SIRRKotU3IwwLnBZws6rEv3G
EFm/JQmqI0S9ePC86kfyslSo1M9kVl/S21wG81ZmifGRG5AY/cQVJGS17a4dQ2YfWDWnHeGQoY4M
p3TPZBSjAMpyopPjSCkG96QjVmduJeYhba01R8Tab9QgyBWncromLTVfMLrO3sRL8RQnEvRhwNY6
FDI9klVPgHdpfIZ95D/0RuK8L/8B+kPnnZOY/8AIzn0wytF8DBVFKIizXwY9rJXTG+2jm7T0WJtw
W8+BfQbSLDbMzbKV7XlvnROPF6Kd+9dWe6mhVb7FVH7HIsr7cxqYz0bp1id+HBwwMJL6dY2qYp0t
0d1MRldUo8NzJX9mhg/vagy041L/mMA6WgtlciTZkBLyz9ZOGprwN9ydHAy0oY5odnrg36Ka6ly6
JCXGBYKhuVdZ3MYAghKF41ofo+qrKwEp+L3MHlO1kwaJfikzZBbPVZQq/UnaD7i50FZaQ/kziWzj
bDXkfRDEGO77wYa6WThvCbX0vmhIJVueRfRAcDM41a7H1bYLcb38QNBSdMPKm80Q+qb4+6VOY7Wo
EfhRJS7rG8C8BNKX0T31RRAeNalLcGFT8goRLkyOVn7L5Dw9plqao6oYwTbP4oeDnvhiIpHcz551
Izgz27vohx+Q0ehvhV39Caqk+2NJJlRWY3zPOeNLgtnL5wQ+496hGmmI1NrxmS6fRYHiWpC+/VvO
66Iw7N+jhqxNBpOLwBY9egJhq4DHvBHgS3/Wf4BElT+JFAy2ch6Gg+wUern382NkwMV0yiz/2ZlQ
lNVAoIjNLWrMHwyZp1tm9kStgaMhDMabPkNUkkUzaK/SQkxpT/M7+trmHDc6wnvVQihrame2qu7i
QUojzcviLOiguXSwDW6jAZzxisiZN1cf9vTZxFVIz72UE8gGDEjRd5WiXi3Ecys74yWvumiD3c/c
d2o0Jfv2arJ43UwXJXiW2c9sm+EK62NxXE7vqUavEjNZYlLw9gZ+osQaEmwhNDKVOytDgoELABZW
Ttg0cNz5XQuGgIzBWrznAcpCrfjJe45W2J5JJzFQgfc6HuvSs+Kbbqmulny255Rl1aj9YzrSKKgi
CsncpcWayhV9ccUttNNPznHBKfHLd0+k1hlhAPWwmhPmDUHLMWIKUkSCt4ou26X2SbIG+rA2hXNe
OgIexDOajfW1HOv2Vs4sa/YshzXVOjX96LH60n0AH2FNNHPKWezzzEfqOuqe2kr9+/tV81HXEAPe
vMAun/XSeCk0TzzHQ3KzZcPqS2jENuoinAyp80eMWfBUu7l1833/gg/yK8hUVVxh4uL48ZVUtAWS
xDKeOub8D5VETJIhLcLJx7GzjEgrgcjrwdZVh1I4Eriyc+3UpM/dUBuPbeeiPeKv+oakDsy9a5rf
XerQrqzzH0unEGzlsx42ZG+Q8vTo176x66MsPGUpsuthSptd50/hkykB7o89yUQVELWtjMfslbqC
xmSAB3K5pKXGj2pAjbEB+S0nOWnwvf9eCnVp1k0GZcf0dt3caoDmfaJiMfltlpspoktMe9UDh9Xq
h/ubrkvqvbmYtN1i1GlmfGsBkY+Ld6dmLymDAgq9SvUqVY6L0wuiozWrw1miXhS44hkllGRIqkup
2fEjreFLbZT+304RFE+y1eVxOYqZ5ZCcGxLcSsISnrQqfuON1d5Jv5HH3icXr7LwFQUdiZNu2n/T
7cImMov6pS0bcW3n9GxShZarXpJJ1tgiP9IGrl8CaqmjrKFDCpLlJcrpa0WfwIE4FWWw1pNpf78m
IwxhDFFVq9Ii1ifukKNLYB7mts7h7QApMY4+m6yJ+wopR5lutEIzX2TpateAEC0PqOhyALw/JBpH
QSf7sjVHDbY4GC7nR7cY/W3m4XScRzgKhC6l2whbWNS1sMY6z3NQXNHcSxwCZY0ocr8YDO6dKILC
r1SE0uFT7fUOxsd+E+ZM8VlB6Rw4RIE2aWMfwlTU62UJCQq6DGkYladGrSh6L1h/4/yGxJNer1+h
aYrtbu+ajb9emvWjw1BtIIn60HvO+OS0xu8inFad3VgfTGzdfYyCe3vvhLBzhFXonvxmzlEsoCkm
A8jcL5L3KHuduKXXEFms98okLSS3Pf2wXDZMYsD4qc6OjOz3OrQ2tehOpTVGR50y/SJZFEdEqJuy
Zj+IWoKozIilwuUGR0mrmQX2jDpPj0v/y5tQr0ALPS1XuuqGufCN1z4uVWCK5nEpf5YHoLbHvizr
63JFcFx7nDkVgaFPW3ZPSqVYNwoatUI8Fpk/kglfV4eq0bVDXRsvplADTyXfG/KGT5frfyR+kyEU
qABUqdlMFWsQn5kPP9tQ1o5MJvCdqcvlAXmWSRwgwDhzIjDYk8z5lo9S2kyXmPzv6/1jNnj8n207
v39x+Y6Ogb7DbOS6XAUJh4upI1EhmpnJCpljrRtDYjcGDkU1s8lug8Tu5I+MKWT19+Zb7sACmxPz
2DlHgfGf7gVZuBhJCO5IBCY3K8u9Vdi6wS0lW+TslMAnEejelpeCvul2jKf406vvWL5garlA4TQX
u+W15QF1xJOJcRbKbZkC/5Stt8+A4Y2VZIIJnGw94800iFLL/CuZYPmJ2++oYZziyOYSH9KTNjMw
4HkDNI5RDrjbWy6woiwDtH4yL0uvWynM5BTXJwueMI7B6qflSeC2ykKC+ipdR3XsH/sx7D5y9o+u
Ii8hyt3bIvzP8uHk1wwP+Cj1r15tUUYaRruBqfji9ACHqXmRBEKnKaDNoLwGz3zMfHveV3aNZJ42
NrRK9RD33d9nDdC0A0B+jJP+rvblgFycnXgxS3tEdhxna3iPmqzau6SLPFTFMF7u01Nlll+eySq7
iYAplUVBeH8pSgmZnTmsbVqzklf1U/0fd+e13Di2pelXqcjrQTXMhpvo6ogGQSuKckxlSjcIuYT3
Hk8/32ZW1cmsrj4953LmRiEaUSQI7L3Wv36DK25wW1yciMwuuFWrYd3pbny63H/5oShaTAdKBVtp
AYYgMSMIVYtdwH39MUpLZc+gUn1VymnYEp4OzTCZsqfLb8RV5N9/+36fzsoLUOOpRdPemTEod0ux
t0G5FX9FiryvDa3ZMeJR4ToOW2Uu+qcldgNJhZ6Phd4M14bt9H4qWtU30xrmQrA8GwUKi8uCPiRw
YPDupqfL7uIKCudoH3ItcA5jbxrXvfxx+Q0RT35tVdvvN6ZEXGMPRBBRDMVNv6hnY1G5hHGgsryg
ec2cPtvNWF6bTtlt8eYe1qQBMp5ZNNMH+KuY1xvq42y5theUnXmVTI5yzKtGA1ogRGLO+sclGY29
EbesEBJUigoTfMeAZV8C9AewEneDxXQraqMAFcFrMzgA+Uho0NOE7l7ENyzM1RcTwrvL9OS7TN/K
rLtlycL7sek3xOFpVyOlWr3RZ3aFVn2hEyAqxKVBSnEP8LTOhjwsfwga6KvLTcxMOcsmG88LOa+d
ivQ5TES6cd0a1rqOPBTbWUKL5YurTAuv+qEf9wMTnn/cZbiEMl4aYbW2ENjJsg+aubEfYxDBS+F3
uW9MHTJSMa6AjEPeGIKhPiyNfR5XyWnIiEwFOVIx9rPEITARy0+kaXvfB3SX2yxcILUqX1URReZO
c43laNphApjLTMPO2HPyeWwPoszGk4lTdrNugy5dhSbsw7obb/EAy64hOt86c2Zci0GsfihwmTIm
m+W2mUhai2IXDxU5g7oAvJffCseYkUnAutHlj5nkat9UXcn9qiT7J69Dmpggth/Q0OqfHVuqE033
wSxU4/NS/X6rlCMloQ7T0SrfmVzhvGDb4UkLlwJjIm5Spdzks2bfq7KFy0vzCjVA8GCUdXhIC4iF
RSANI+vE2cJLaVZpM+rrIFuQkAy6DEBTY3OjZQpCCqvUKPRyNGmit36/7VC3bMzKHFZanzq3Tk7D
lytB709gmreX+/D7HPcqUAqxYPK+Mpyo6TGPVJMSzjpbJof0Xiw1kmahhrtUcX//bRyVD4cBxY5p
UOsDCbpPEcNorSDAgMJhuAmT6qoaRfky57bDfhkvD7Gz4A8z98NGgSoLDjGoNxBeoQrUOuxVgd9z
5lq3aZ7CxoTrTYiSlZiEBtWwsvtkA30Qf5uhIg0JesmVK39cbl5+LHGLO/4S3GJqOx7dLhjwleY3
UjNxbqqM6SookKtyd6RO41EJbEglF+8MhRCMtCVIW63h9JdBSybKnz+61FCuY4zRjh3TJsIkcYuU
9ndFNWE8D50Zw2/N/77yWlF5XMDavhdcSIPYY1VkYpeSqyM/dzdLQiH1vbaCQWYdLhSaWqMg0Ojm
BMF+dy35dJe706GgW6PLcPv5Za7pSxS71O4qzq9V6TiICM1Jvbs8YEmnPFF39v4f903WciucsAep
JMgNgpG+Kie7uTFwpvPiRAsOMCDaVVoSqUi+nPElCpgwp/l4ZjPqbq2cNFt5d0MaMiofFOEQqzcG
u+kXHHj3OhYBr50JYDQbTnhLDWVD9ylsH/ZP+tq2sIfYQqMEBtSEL4wjzUUcutttXfbOobHkMu9I
gJL01wfFqFlNrdl5EV1IpC6qMIthpZMTjRSNE8NtUzB6TgkOn2pawFCgAjfq9Faz5SDIKBRseKjs
WxSw72V6jrpO/2DACMczjxrYwZW1tjpAaJxzqmNNi7Ym4Wv8zHRTaghd/WMZnjBPCd91zUG2UrVf
g5yuO2OSicwpXe4MQovXkaCdnZiubLmK3GOwWPquw4nxwHR2OmDOouwIE50gKVv1NgkIeqAVcxh+
TNmdPdDdRe0sdzPtjuk1Bp9Rqz41hs5UO+0+3ITsTCxyIk9gFA+fTv/Is/qROADnSY0DEDEmwefY
6XS/CNzoFvQMlgTF69HGQe+A4Frf2cN1USrBlZJACZznShwvv1GGG8eQ0KDt5bd/3Bf/fF+YmtYB
MJMc3KnYDyBYOzOxptM82cTZLFr+OWLCDRkgSN8wX2dQMuECuWAuE6aT9krTO3m6MpU3tWHdJOjx
fDhlw42RMBA3bNQsXDTuAbw83GEv4pAhjUn8HLnRTY3geDZRxDttNx2AujAYtqlTR8gtnP8qaiGU
Rl3lhvdqzamLO0P+fe5H1zMqsXL36Zd/+49/f5v+d/hR3pbZTJf5S9Hnt2B0XfvbJ9P49Ev1/e79
OzdNfCSRCTu2MIVOEIoQPP72ch/j/vzbJ+1/mRgkN9aADkvYHbYASjbd4eBJdAEx48+GJa5doPlv
uk4+UK+3b5ZD0IZrhtXZHGlOnIrwqageOz8fCm7GdnEemggnIjNv3xgK+P1UZ37Uh9W1xQCaMKse
lCNT7ZtSWaQZd9e+tDXSzbas2WAFYigQqXFlyAYPx57upSx13FTD4ANa4u0UJwmj4bBdIJ5hs+2g
n/8uIU+g78HV/uMmBvXG1QRF5/ujpt0i3rwolvNyxIdeMrQuNK0hxrIfpp13Oa7/9tOBbS8H+o34
E9jiQBU/3/yP7Ud5esk/2n+Xf/Xns/7yJP/hP8+/fCubX64fNue/PvOnP+Tlf//3/kv38tMN0mzj
br7rP5r5/qPts+6PM0A+8//2wV8+Lq9ynquP3z4hPi46+WphXBaffn9InjG6av1whsnX//1B+VF/
+/Twwnmm3MYfTfPxS/LyC0Gz/Uf2Ny/xgYHhb58U0/pVBd8xHEM3XFtYqvvpl/Hjj4eEajmWapia
aenmp18K3OKj3z4J+1dN8JBr2ZplqI7J37Rlf3nI+tU2VVvYloPqiOcYn/44FL9fDN+/pL+/OHSL
f/Lj1WHoustw3lI1V9U0G/XQz1cHppvMK4oh2ibkuqz1cjyRXPKF/7up2/xo0397ArGW15gtBooR
RMuol8KQZFUNseXZjTp4yVRfqxVx2GCBV5Y2nxfFRWpfdYNnUkx6PQ4QomCMoMf51QIfdNEQGPVl
9gzcxVkbDhg7jpiYGX44FSr5qa7jxVPy3ic64yvxiBkTxur4EvU6nUSAu45oyhs3Wh5drXIx95of
kBAkcF18HO8rsMHwtauqLdm9Lhka75nakpdDshbDBBtr+PaDPDhlTRIuqScTuDWSELxRFPhPMQm8
br/WhHbHoTnhrI4wrUTe8Q5lTfUmuyQvMgh9kAC8uYlAHmfnjaHzQ1YspY92V11PKvlxy7wsO2b0
1zBbIs/SwTIDG8KAXj3m/XvpmBu1X65FCq0qNOuv+M09u9NeQXNSsCh2Pc7fI93rPNgbLSIGDEvG
18jK3klEuzOD8CMnunhNKonixwxccHmzeNLST99sgzr/A2uXVTbgSlEm4WcXSl1lED0sA86c8nmc
rRNMOexulG9tF7/j63+ujd7aWr19cIjZWPAr8MFskHWP+nbGV5wrUl9lQmBIg7kuDhMwyIUCFRCO
CoJe4ko0mFawooOJyr5MXyGjyKAB8i4CK9Y9fAb2uhW+skrfOcOhxXbYi1OkJXMevY6LvcettMJ1
ycBzv6Jz15CcjfG3NrBO7ZKvG11fG10XwIvPbhV3+bKMLaFaJqeFXeFRCDrc93cDY8+lVtepWrer
BLdExngE4+XtSCrMwgGp8o9q6jhh6q7cl4Ppd9RHG6Wgu12ckQTf6zqNivXIMID3kcKEjhaSbsnf
0TKcB4wSRXoALVVE84QsKCM9yrirCJldw9InLaetn5EiEifUSF8OgnLE8mHa5aZRHai7mmIcOBM/
E+783mVkmSYOJoyBNTDBNLpNMRG5nZJAYA2HLJivuzYtfbttBC4oFpTeBYipmGj78uRBW6ztvLQ8
n90Nm7vm1jR4SG9cvy8x3M5rqKMFASPBzDEuapjgxzBV4lUzZ/eWm9+1Fg6M6lUhAPbD9FXXszU5
4jA3mxMT5s3gZhGus9VDRABtjB+NG4GXq7gZgUF4oO5w0BblQCIOUQBVcdsRaUCkCeeB0IrnpRpG
yLHWxtCDAwEFu25WvSxpEGhBaanT8XFi9q7X6fMPC/HfbPWs0z+vZXBxVFWQFWbihWdq8vEfdnqr
QAUU9na4dTJOCrvE/yixdmaMQ5eCK8E//2ea9nf/DVsuWVaorJ9/+W8DFsNowYMQd1aCE1X3lkrk
bHBYRW2d+viNYKnrVk1vEru8g/H/9X/493Jh/qGsMaic2Ets1WJ0DTvZ/MvCXeSAlSUTNObK6WvR
2M4qxJdsMldbBsAsCZfvIm/RrWZHp2AsvNibf/4W7L95B0iYTVXuG5jYqD8fbmGYIq9NLdymw3At
9BzRg7WviUycRbamsPwfDrgjX+8vn9jWdXY/TVfh7el/KeQKQ20xkufrNQB3PQDPbZPedMxGvWbs
CMopmpUZQQdgeLOKQNrslpRQkpRqPTr0DobypP90xVX5SPoqEyzzOe+vgP4fHSwnej3dGVV9guCw
FWnGUpR1vj0TzbCw1BW9cVfMNLELehjIWK+tFh/C6rlcwleTQFKGgCQEm66zpnR5xhZIkutQONZl
s4rn5YTa9nPvZkfkvkS9ROMLfpDnPCTLg6Fy5wm+wnXcOyYJx+0q14Nb4s5RaX5NyDFjDTHabdVr
d/ls+kh8roU20Vw38TYLcdkqmUvqtXMmUvIxnZ0zK43bmWeCvksSZZ0Tqud5paX2vg2WjcIWlsHJ
JZ2ccQjm2pcz4l+qCb9grFV9vMcvfy31fioR/18rCm0urz+7jv9SE66zXx5esuHlvWx+rCTlH/1e
BTr2r5ar2qwSqhCY+DjOn1Wgq/6q6aZhmJbLD9ew/1EHauJXIajOXEMz4M8ackX7vQ7UjF+57A3N
5crThE5V+S+UgZp+uXh+uLhok3RXMylrTF0lJtD5y8Vli2WajQVr9WQIzp3IXsuI/rX94ijWqczB
UjCHNzzH1k/dFOyHQJwwfUtWAGdQwhf4sUmWI8zJ1hgkkMAzGWs3zdwthhyMoEYZRF4DzSdV52VR
iCGAVWxt2UZFY0r8YCMpwCjMV27cH0bLxp8r1pU1jWJMnKNnMfFIM/PdRKfOSmsTzhbEK1TWCMiC
p8J6XwQFZUsGIMQJG6Pu4GyU2htKS4/M8FWOiH0o04Oj4VNKQKXhyesBuSglbWF8q/pTM2x6NCeX
x3Tcu8Cg97iCG+hEyHOEKrOhZXNXnd17do8eV1KA85YsoZo8clTCvFJSaRDLSuoj9+xMGFEmRr6g
y+M9jv1Bt9IX+bamjks21cw9xdg5wxFiZek1tJJ5DyIOuyt9Rau4eLaK6y2pvO8oIZ7VYMEoGaMz
X5PGm2k7e0Y4rpOIFBURUxb2aESW3MDqGTmQ0pC4WOfPltUkTIOi17zq+NQGE9h6OOcc/EZt6xXx
ym9BMR2rCT8910cV0YnmLKfb1pgTq4l5q4fO6lmJxbfLPYQmIe9+qrFO8UpD/VpzruThcI+zzAGB
WLntc7GH6TOu6j474dkfel10MnubEJ2kEasOurjAfGrtaBZKdMbPVqR+JeQ+2wn3vjQhxyERRaiB
Tr4JVa9N7XXtwrKpmuCd7NZjiEZ3rarBrV2+cQJjHZaLM2ZEX7W83kPB7bwkGT836eismODXTjOt
8pbK0HDHV9vlX+KAT9QsKzBuuj5WsvgZutN9mI3qatPpWXOiHCNrdOz28bzD6EnZasa4Jzdm2qdI
Q4shXQi8hDhhVjThAJ0yY7DJT1L97jEZvm0WbNURV9uKxrqvAPALqlhzgdsEKdOdaZXUtnrN5Hmf
4sJIhSucDcJv+ihoCkliX8Gm9JkO0z+YYCZ1zxYRyRAvEQJMp4wUNGgtcVJ9UxP01VkZNmvTFk8D
M2A/dLWnTNOKNV4xuo/BHYbjwyBuy9Z4IGB034C5eFWyJOtswSFEnW67GctHvg+ZV+Qem8Yh4Qg3
NBCF0GM3uzPb2lznXKIra/xCPfJlQono09/cJdV7gkf5DRk0brHT1Qi4TRR+KZZ91yZPU4SbiwF1
VY4SQN3yvSaC+2l236ClbIYKAaFBZnJhB3zj5OwGXED60qzrKGNOlSXlHhlWiPvwtR08qcV4Z+sO
IixtnK/bCss0awyrI9874c6TCZc2RM/WupMXB258GBaiXorB2MdxyUwiiCMEJDHAdiAwKMvSVT4Q
jcRKNFXqV23Jyp3jpMUqGPL3MR5BtNvSuerH1o9CN/w8oqRo+kj4ObF8u8Ec8PkgWdowSdPBj66F
VZlzkpkMX8YFC52kfOqGGZOYsD1P6LMPec3ZkBIfKL8QM9bth0KFjVDYzAjwrtnUA5q3svLVYcQd
MXi2DXb75CZGP44ikEW3KwsdR/fyqUiv3WR6nk2AtDkM/RrIKp5QES8k/Cr56I8T6iwEjZ4zBmd9
KjGqxxTS3SzR0njzZ8B3jDzE8BqHBKwS+2StnSTUNi6iSTj7e+GoZCA5k+PV9UQdGwtzhYHCznAa
aEgGEW24HXlKZICDJe6uNxjnjsriECymQtqd6rvCHmy/g6FAOfiuDp0M0KvPnZPxatAiIyDQgwiK
z8mAvYXmdODIiNqwyhps1/ZLAq32PT6BFs0RShIy4taDaZyYq+IqpItvSru0npaT4zziv5tmy75q
pVkWzaKg7gnhdXrCLh6hjQZHdBRQwev4qS3M57Yj/RqSAf5lFYmEXQlhwc3iuwrNrG/Ro6wqvA53
VYaAF3OI6DaeUdKomH8grew5OdmhNspHmZPUDekOApie0m8RaT5Vzgwo4sYsC265qoVu+n3GOYpZ
Wz492qoIDxB6thpuTV6l98PKsLTbCAWR3+pwZZyKzsqF05AYh7EGq1ss5xsIa+dfEq/MHCpA5AzV
1uQsgpowA3bUdfFmESiNu4+ndBViiMI6OFERrNM4gBTVLSexyAAfojaJvmD+prnpjdnIthZ6ACwh
OUYpAobxIUbRqJQtYphTgsB1tzxk43ul33ej0u3NKFWPTpTswxGP4LJ1vyYoR3yYkWSL99MmJWD0
fpnHYJUMdbki/qm8T0N1o1bIN0i2YzfsTjPwvKXV+MVmygYgwljFIZIFq4PWlJktcEWekS+HfZ+5
stnQyE+uH7AFG6CUoA41bL3FnSvFstQsdo3afGvCqtxbbOpmPkH1WZacN+OudTLudjWGztvUWQ9T
VuBXXz9JQ04GbkOgPpiVssHXrUDIOcFUYpHrewc7TDZKTNKO5wa/6LZMb+c8uVbj0PGsPCKUzqmx
Wym35qhphz6K922l3Olxu0Um+l6pTCovRUJLjOm09KupGmO6H42EsWXCl+k8rEVSmr6onfBUNJnX
qSPScKKexmletZpYD4GGu2gNYaokuNwXEWIs5ybVmhNyVioXE9Z2MBkPmcATqHXNYyenaAh39rPZ
H81Ag9HeRM9pRATVUG+GJHZ3btVsFt1dz1jUHIMIQyddX1X2gFwSYOJtakdtmyHoq05DjrmDVVds
x5aG8qLbl2jvMBJCG73p81bZxDFadng+/jiEV6E1fEmJcvEbzf26NARfV/fgHmzCU+xn+ow/MwmM
4UhCYoAk77MJ0cwb2IqdifnLGK67YbhiRqistIODUSTZaCaW00bZ7UlYaCB7RNHGVjAKHQAjV3YL
5MTgf8Ak6EmHfOxlnaL6UaWmK7UJit3cI00FhlhPKJyzrrS/FerOaiPpVdPWt6MF3zCgbMQPGJeW
BqMKjzht9WgmNpTzzw6Cl6tcZX3tyusxiUZADMTWnYE6z3lPEr6msGdVMU944JzDAvU5YqereFC/
MclxVqxMnlkA1AVFZN7kk3bqoU9xoaGAC74l5fAFJ9GnZSLxKzHvp3FEZDvgtBVn+vtiajtAUsMP
GkoOYt4dzOymvoGZnmHBA0Lso6nB4okyFrSBoTq+Y54r5nsdJzZfIW09ZnMa4/zVdQZWdiMm91EM
67Srr0o7/jIS8kDFwXw2qJz7hkCESWZ7tJtUiNHHrf5ZZNlbo54bd9hBV3nXHMp1JyALWIHcS5ro
gz2bt1GUn5Mc31iMjldOzHeA8gdZqpbvRlxXion0wzwnxD5vINE0OjYK0n0sbjghGmM9D+6m6pbr
NNQ/3PRxKK8YXvqVhRMvLJWDlgq4c4IXlAIA0NsI17YSCwFmNJ7SZifygB9zEhcWnu2Rjfmlv6n6
+MmW2RZG5jwgc3kVTooXlL1zs1MVzje2q8X76Nm0IHs5ww2yzRNxAM4eYv3nxsn22VKiJypzrw17
sSsC3nwYfLOD7r5RO0yvKa3KNoBQh9vZAYz62u6t4TRpgNQhW/VB67B1IXrlqEWwksIFmQbMkkNK
3C/Bw/k1X6bfWxmOPWNzDjAh2qomi6tpVV9x57Fh0xIJIE8cRqegu9uhaR+rNrKwAcCDBr8slTi9
p5b4Uoh5g8I6rqdkKzZXVgTKifuoohE0O/Edr3B/AJOP7T36qnMg6AKiZHZXLX2H21JVcY2hFB6u
xwD5N1Pr3s2v8pl+jgstWYnR+FLmW1v2CvoIqA9b4k2EFvU5SwwiIYCScKJmD9VXLYz42nIuhsyK
KDVGx0+xB2VrxE0zwIAlJ+6RRAzjXAeKs3Ucyye6DI/hLnfXXDSfS0MvtqKE10wEIWs8tpL4+ayE
LP444VtfdOQ8GaO9ueA5QyWUdWwdVDJ6fb1PX8uAIZZmDTdR2xMwQg4iHyzaCdEgIkIHxGFideWD
J1BXqTcondTOOacu2ZdaDXdCxamdKvXDORFAPaMR9dW5fpkiDD95bj7xvMuRGGqYmVoB8Bm/LkHz
NJbjFUEMr2FIW2ehAFzZwX3W0h5e/mbIAFblc3N8Lr1wztnbaqyrmKSeYMthK6eph3o036riPivs
5a4B4TdTwzjEGnaqkMQXYiUg9igAxrCy1paWImaDA1fMQ7+WMQObbsQjru9g3smWAE/v7h4zi9Og
zsYa6W3q47pwm00iX2dV1GyV/rrJ0UuSbpXx5S2fGb84d2MujrnLl6Bi0pJ3yotQSK9bSHjUpX0i
OhagowrkO5uvGZ6ta/izW6XDTAwnOtpR5Y1+gSSpGWNO2W/2Dri9bKpc/dufx53R/+MYoRmQAVy4
Zql7W3DODH3TrRsNFN3GWq1qZtI45vFAuOixKoqUPnTbRz0DavOABnTZJ315z2SG6UpzPVI6YAF/
NLPm2hhp3ZMip90JAsy4Z4JCG1vfNz3XyYwFH7LDxvLNIWYzHY35VCIH8CLXSnHHDsMdfhC2NiGz
SnBnmtXgYFtHcyEnaighZGJ4fpgWFsxKdfYu1BfSP+4gmyMyWxd0X4aw9llDNmyjT+soS17jduLq
je4zIAtCZc4YI16Xevs+Ju8axvTrSkIng67fIMx9LnNOGZo3NMv2MSJGdmZGuWLfxoFM5dRp8Tdj
ZIFjTU0MSbwQvkiGFyQF1xs41LkUocrj7Kg9DPAa/9OW78KPgikF3Uf+g+KxRJJHiXY2iCNchZFy
zug+gF1OC+FRnhgLwrFC3pPmEECFZeJJT/pw1T0WPZnVDZPiqL81gxy9tZKg+AeyMHu5c8sVAqbJ
2dQJQWNiueGY4fAOaIFm7gT1uQkmYse4hKAMJau+zV5t2Mg61EFMS1BUFPKEmZjWhTMfgxLIyFVz
JT+XPNYOz80j6w3qpzc2uKdiA7bAGhHDijDQtwieIQIxpu6a/kVN4N6NQpzmRRtWkW0SyogGP/mS
UbjIk1Oel9Bi6ZzCDm3RrgiJq+a4Kclygj27qXEN2YQBTYZOF0isAInf0ECBlLG7CLtrBTmyh7nK
q0qB8/3tQBChDQFllvBONSjrXBZJrLAAFvj+ziRjZR3MNNiKzAjpwhJyslaVXBAazNEKqg5Y5KsB
OcGqz7PX2VbYc9pl50DDJtSFDQcVwQ7/NVbz+WtOZt/l2CgGS50uvtZJTuhUxpp7+TqEfM9FfBa9
8VI7vC35RdStdSbba4Xd27ouNcZc5NojY4JtYdtfL5BZkvNyl+M7S8RsGQXAFbzBvOtPkzndJ/D4
yUI+CLjKRfLFrVOcOpu7LJ4yX8cRl8TpKfRLl8hSE+2dN8oZYOdQragpAVeq0g5rDHuOGNajtyKy
ZNO6yjmfOdfkAnlZuKewpiQb3iwbMKiZ1NgbNvLrv2wBE9weNnmE0nKNN2y+Fex8bilHd0Jv7T1a
xdlXgjE9iJbGqFSJvS1B/KGXFuGO5Rx6mQYuKS+TCY2rWUpXdMg6rKy+ZexrllqvMIcWZZd7VoPh
parazylGP9+h8J/YET/STgw5f/kZUDU0TdgM8OWIxPrrYN1q7LYKYYhukEzCSU52Y094TLp4aYBh
Jrhf0b3FnHBisk+M3chqlKBhVgVn+c6UogJ3DL/KRUB+t8LN3p3uUM4HjPBv68TcY7jBzICzslLW
Es50K3VYjVz5eDmeEkO/1wPvB0z79vt7//EjQTr4r5/IxInFcOER2C4Q9o/jNYGBoduZGJRLTBj/
Lep3kDGTmaitbcup/2qlgImjbu//+f/V/+4f65AeXBYXhk2GZPj8MNfTCyxLaYI4lE29KZlqZo55
kjBwlyhrpbNOgmVZriIVxoma3PJ7/CbyJX41sRfsKvfJoHyYSfiL28cIjW2v5x9CFjcYFJ8j7Lqd
psRtGM5dF7/KmmGu2WRK6/TPP4ghR4J/PSdsTcjRpANqr/3lgxiJUJEdw/QcdS48+c7l+jemE1RB
qQ14rQb0bHjz1DGXr43qDleF+NWaY4A9Sg/B6hDztlpgXXtqNuQ4yCUeEeCpN8B+5SI3a2+LyZ6J
Us6zZ/7A+KMQghrFksTrtYbzMBekzHD45HcZcWlePum/NAj6/5Ic5HJu/vdzoG3/0n3kL9nLj1Mg
+Sd/TIGcX4FBXchoUILk+JYpy+9cIFf/VZdXlY0+XI5T4fX8wQbS7F/BYC3G2pzTrqoavOA/pkC2
IZ9vEmitIbAx/5UxEKpTeQb+cIZqcN0t3od9mVPBmpN0oR8utXTM08FYinQr6ileF7ITqmmJsBa9
V9xvueyU5Dxql8vuCc4fNjLZHlHRZ+Qazh4v2FMS9jfMHk7xc6G48R5jg5sgO000Z+XMFDrNX8G1
HhzZvaF4fCI9mZauwHSZUIfCy9PuMSkK3AELfDbgDa6VoIt8kmixeBioAyGsru3JOJSyfxTshwtk
4PSRwPiPLCeAQQ82US8kaB375RQPbNgGSiUycpuSzPpIdqsTXWtY7rKQF3RlP9uIIALcNLeov84W
Le+iPSSESntp32LjCHFqFXTLOzxhdujPwireytF6BmsbfVzJdDl1YR/Uu+AeNA/1N7MOKpzsixq2
V7WFCQghhttKX0y8nMrXmek1eo4VAp3cd2jnzSon1U0V+N5BnhU242n8+kCQDVCAcG4xNVeu6qn/
6K1+H0jEYAY6QFP+TmHBfM0C3W2AFwjdpkCqn4DOvgTINz10dff9rO771jihHjVvhIQqNDCLRYIX
kUQxQDNC5K6rblTPAm2UrNXTmG4e/KMHBpFwyCSBEQxXrguQEiezJsxoHrGn2WFcpR0LiwMARx8T
XKIV/HBATFQtBtuUmXWrxNlFrbC/aXqyyWDKWP2UblsF1B2ZeEqJlNJe1ADPjvpU9tXgWRLy6SX4
U2QO8tG2IAuvoorVXEYziuMCVhfD4lVHC//WVZVMVwoS/yDG+QO7RksCToqEniIJQpUSjsrBpaZM
J4EXpKo7D9LTtgW/yiSQFYFoTSBbgMtYJQN1DRL0MtchBlPET1LKgYlZTUQCQw01ZgQvi8HNSONl
PLsdi3fhrFzSQKfRWJHPt4UlFx1VsLcADG6UYNxYb9pFxebJTp61DCzKGmC129E+CmQhAqKXSmjP
BeNDqwxeKGE/UgtOEzigEd0uBGWCDaL+uGmIYGiFuS6pKmsMhE1jyeEuZYCJeXRC1GX6ywZ7j0DF
8oewCEpgPQY9BJiESFTIaWYpIcvYcN/zptu29C5Bn+xR5GoHIyD2S8SMYbTkSQ0S5gABBDYQ0Rpk
9MEEI+0lWNqBmjqWEXoDOCqC0eIgQFZ7EFYHAE/vEFZ1CGrj60E0DfqDkfY336UFzUGnKTexo+Qr
k0CUBNTZaisSTxLgK81IXZDhKDsOyX3cJYXHS+V+2MfxrkqapyBaIjJKkP1EtbbV5672RbV8Ybzp
R5y8vht7iqF3OyukKyjV6j7XWjrxxukxJG0Tuu6Q1IMMEegYm1dNgrLRQqBCzOyQMT5BEZq0YY5s
20rIfsYtD61x4zk6pYRe2NOOIBFP0LZ7NuGLx+u0G160pXxos2lvq2DNdv6WVcvWModqp9vxAbex
9yHDIAGnTAaFWE87RlhcMeFe6737spAO4kHoj/faQN4EBvXTWm+QY4VaxTwhSFZRR9ArcsRtrCM4
g7If+IRX9LskH7ZOP9/Qzj4GFlMvnYvNt5KKWU+gYcYKf7Em2zGco3vTVHD8JhoAhbE4NClT3bi2
Sxy7wyM5DADLmGlsDTHv40vtn3WwXdz0Y56cN9ahmARx/NSLjpXeSbXeb+bI4Art7xMznfwpA+ZP
FYxjxMLY0QWlXQIWubEq4MyoB6IjoHk6y3VoRPDZ1PTajLThFMWUrJYY76q4nL25qJn6wJvYoXYK
V8QzMmlKQXJYznsRTE9Dk2uIjUPlFtTX2M5VXGw0J3zoyR2+znLqnHCy7hXpexinC4uuUn1047SB
QcBZ4QrQrL7+hodcetWgNqQj2pEUkXwNSne+wpVQwFRYKZPeXivQ5vlOYlRlnWVcjXKMVjeNrzE+
zgns+Shs7TRZhYWmb6y9MJoVzzSz4gv7JGHnhopRW5Nl/twHvqUZROf0JiLlSYduZPWbpbKaI8d5
x9XZ+DhJk3qWY5k6tHl8HxrqsC0ZRJmJ2ewGtcF/RNV0iEQmWIfWuWgLsjPWwu4H7ATf1cvneXSq
+zRqdD9oUwQCrYmHWyxYDBT9MTDV+EiXemyWNDv8H/bOY7txbNuyX4Q34E2XhKGnSJmQ1MFQOODA
e/f1NcHM9zIr7x23qvrVYdCJQYLEMXuvNRdxji+i+h3b9CpLKcF8PGQYWvrOlRNYx5zqUobykf25
R0Syj0/+toBd36ikwXoiS6lvj4GZ14cpTxWCPnVvhGJQy+fCTPda2BVbVU0aJr26cEWsMXfFJH1x
jOquxkOlGFeRO8/RkAI3VHMv6rW3frYX9xomxSGW4PPPw70dSO3Gh49GCk4vw5rFD4Fs9iqFB7N2
gabFsEmCy9OtVqjacSa3CedzPJ1qQJBGCLo2MVP7LWXc9DpcL/BjEvcRpUPnu+yU8hNKOZHYMtjK
cEZKrK4kLpUEuN2EANatevUTuZVzH+L0uaObeFmy8UuzW81LHSBSC76y3YxiYJtptrzJa3t+zuzo
TSnyp4Hz/GzA1N5laYQOcvXvOU3Qxkzr0iKFB5KSyQxdIsLqolM1Dx2u3+Y8W2wNnTlZY7LLzG0B
TwTMWZabSBZJJw3m6UHYY9CXC9bGMCAPkl1smb9NWlJ78FXUjWROH81A14nACcbFigheLbqozqjs
qD98xaDFjrYwFoCAAjwVRfoY09uLhvedEsTQXtD2YnRqmmHfRdpCBpnBOgL3whEF9A9JVKsVHErr
igk0rRkOjfi9mMo3q1n6vbAbXxpsTJ7ACZt5Jk1rNZs3aphuB6VA3KYZle+EcXJTOwK5jWmZvgpa
2Bt5kMZbWKfRSWFWYZw37g3sqTNVDuOpF28weUf6kgoMjaohJLBlwsmaSBw5QV84d9p9lEODi5L6
k1WjfiojR9vZiwI2n35lmtqQP1faHD6l5GgMTLAc662m6GIz0twNrDm+FLr8Jar40vRIlNIpfcka
QpSgYKAySp6QG410+5EP1LnwMh1+mSCzcM67QKec3Anz6KRKUDkxvxPbjWKw3031KhvNtdLUg6LR
giyRsRQOsioYHI7TbquCNdXE+x4n41zVEnGc9fey1j3LhKdPZX3Tp2h/cOK0G3Q/LI3s62SqVxHb
6Fv077nCWSOplebJi+aqA+UTtTJsF9kxQ6YKn91qnvuwfcFnuUsX2hSDssvnpdvK84XNhWtWDiew
1YiNknBWtNTdl7L8yAp6S+rapU06+UX05a+R9gSNsLoJ+qG7pfXcn9TR6AN8d29LY8YnaHqnqSu6
QMQvNjFEmFO4cOgcgj/u+oxTLEndv935uBqXOu3if17946+ahfeoamrwtyf98cg/n1+Ggv9F1ZCL
LfbPx6N/3EWDYiQP5n/+j7/d+3hWMyfWHsonHCIoz/V6kTgxfKL/ubYUy9/v+8dTBJlINE7XP/nr
7x7PebzCosqsyv7xN48nPl72/+rhUSlrQuASCn6GkR+GVhSHdCkZb7v16uP2X4887qOVIy1RuG9W
EPqmleri8NczHtce96FLcCiWbh2kyim9fmr8uH5/PF7xcVGqg6CJvP43Zj7yHIbk0mWJM24AqiXr
5k/9WTcViZ62Vhy6ISoPttFD6ZfUzwhRzn6Ylz/fIoq/P6+FKIcGYGYbaebkK4miPzj5lB8e1yQR
ci2MDPyLGulQkkZPcL3QC0f449B8e/xXeROC06beuWnW/1QqBw7K+h6kLKL/LXXwPaamOsSoxDgR
rCpjceyI6hDVZnl4XHs8ri7IezePOx+3LYR9u95m2l2f/LeXeNz+2+v89TgBC9Me6GLo1ebA7NTr
1aEXcX1ImvGgLlFB7G5np5t0PQCdreAhyCrL2s41Kplx/UrhBvF4sR7mx+3HtYa0ZpeUCorj63Me
FxhB1yZnjKL/8XXopa242oB6N5/VYUej43EMHhdiPRp/3XwcpirfqBnNLAKIEL2sB+5x8Xjsr5uP
PyLh6c9HqaIxMzxuPx55PDFR6CqGCnYF+tVRHHqZNJnbXOt92An0/ghXnhexSUYNzGJ7MtP8PNbh
VVdAEyo7ggZOtclXRHy3atlBBLKEveRODtnKpJJvOZpbML/OxZkJ/EJHhCFAuSt9u2uK8kk21GMh
3qxUdlPZCSwYSFUc7SssyclNxhbXiHmHUDaAykE6X7frjMbv9BUCbgaNPPoERYEjbnDvp7ASGAav
jQ6jS/0dFb/bRfi5voopVNcw+HTjSBMZXUiUrV9kgP7HB5jmW6znih7xnHNVtdnN+LC6lzXzNoeG
n3QeKTH0boHf4wVEwSG9d039oTvGbZjeQxnVHlteAr9OGpYKCH0BBQa3GOotToxj6VTHnZl0xylp
n7qehaBGYKKs76084UOwgym+wWw/WH17HDVjB0/9IOMSLXX7ZLYg8zp1FybKjymfiWTUP0YRk/T5
pfUUaKP4pKgp9dKERvjCjmA6Dq3O+U2Js9LpHIwe4S8nEm52yqzumnJioTr5fZcexokpN7sMA1MJ
qFglvcsjEpq2ZB1g3cPFfh3y8maj+q3iGj0YYWSdGJ5ZB5/TfLmuH0Cf3qBxY67eLbJzIvxnX+bj
rzRTnk1Ne20cIhyF/KSG4KTWuM8UFWdMb7PojoWm/SQVay+30TFLe/4trpXdn1eysEknNLSUp972
5TLeT10dyCO/SUqrluZ1FGPIwc0B1qg0kc4TqjOwhqcMRVMmqQGwbmKLEPP1iFS07mB1FVyh6Vgi
jTQJrdcVEagY3efpUpvJUSTqTs/ByZD8UzvTLVSrSyovB8XODotUAHjnf9eXo/3N7tKgZBVQmNZB
Mr7FxUwHDxS4DWMqN/xOto4aYszUbPdlWQVAZzaAK4/seM6z9iqR6ihs9dhF8lOdLtc+SbwpMvmw
qtcRUFl8xQg8knkl5hg4DYLQWVxz4ouRsXnMgeNIuwVDT29YJ8Muzo2WYcwmxaYX59Q2kIS8IB67
hiOV5MgKtJRyQwubMYu/kUJqyQw1dM/2va4eU109VGVzIuPGt62PQtJczkFaTjrox9RcDs1ILUCC
qo9k1Wh3hAfdS+rnaf+mT9/VGe1l2+EexC8/qX6Mowu4qxvN2wgMRF23T3IRMWYKYgy1y1Aw3dnm
vgtfkdPu5dHmNGCpOc1HY63uDd0BCAcwnyNJCvekB2+DZ2pJos9JHS5QBy6UDw688ocxZXd21BsN
KEBIFZDFC+3V5Sa19iHVEyCwttsl0W2oZb/K7F3V7AcK8So5DoZSX+yme5Mr+yjX1n2p9ANcwU2F
hLSzmpuE/rSP+t0yonKtdxVVFbNitCoigohLNqX9Uzynl7QYv6z499Ipx6Qubwq6X1rhHNqdxI8P
5uMt7ocPNNxH1cpcpZbcqlN5BfkNMAspdNNOFvKZeLBtg6CxUcp7JoevdTzfysT45uTFR5J1bPjD
XVfO3+QhDShbbgdkFhWWtsaajoRa7DKZCt1EyRFlht1dpYYYUWS9VkgjFb9L3r2yb9gpVRgQkn4o
FGLSjH1sw0VAYDtYEWxzYw8vTJAbU9A0p+nuF5lGs2c5OABGzUR/WflWas6adDlNIYdYLl4rNgcp
FRjHWOB3sdVQ+SVJytPq7A8VnOKV6c6cbxk5G1nunIXU3XpReCkCaE1LsFmnF+Jxr+Zg3Vm+PoWK
/TaE4YuOC8aKil25dLtIUnahFJ6HVHoxUoIc6vxcQ2LT1dhdeooenbQnbdyD7OKHobXmRKbnOdya
d0uOd2UXH0ppeqrjgcKoso+LCKO4fTELdbdkeLnjNshDCpLGLmbJvwaM18t0SfidCcW+9KE4Q5Sj
C2oEI+zT0hDncSSGB5Y5+SQAyxKq4pnuW+oR6r5bqJUb37X6TUCEbGFqYFVHwo6yVY12YZjt5IX4
H805ZdOH1Ay7Mb/V4XKoVDsIh4X5SfYfP3EtfZtFfM0qOv4Zen1UdFYDNbRnlGk9c8CQoHT+Is9n
cHL7kCg8OVlcowWEEL8ImrWzgbc0RG65FPdSDHsNhdFoIJOQ2n33nGTGDkkFPg7GTfIs8qjwQq/M
u+PYPuf9eJQN617H+tk0x6B0ul1azmSmEbxrtAclY18+5KesiPw0FQckBl7She+Go//Uo/TdjK1D
2BZ7eUJoZ6FJVbBlWvl9EeVrQkUxtXVftutzkcHEwo/1IhuBgE/vjDf7u9XAyb4CLbYl0OaeUZ2W
SPOU7rN2IOcElNNU66LL2cbU1Gvh3A3o9q2iXJHU31OnvNVt9iKmaF+iNwjBLSjJRQN5uaJ/9Jhl
/FpxHeLXyi6/lcS1EG9F6J56MsRyMGxppUudwZ1s5hkJMGXhNShlWxaWZ8l5gC10ayx4ScBpART2
Y6PklwwDVKge79jSq097Ka5RLQC7iKBIKSFKvmpO+5DVRIgXrTwJw/A6stdMr47OGaoO4invioWN
VmOJCbjO1MTV0O+NOm4XuwWNl3pZikVtUr0Rz2YsgfJqpz37sZ0p01kw3Fqnchkz6nf5CbNEluKC
TA9iMjG8VncNSkaUZ+BEnp3G/gU+Tu+Mq9TKB1LOfLux3RpaKaF5IUD2CQV0jCYobwKbbLk2n44U
pud8ZgBetiPMk7BgClD3RT+fq0ZH5FR9tGH9xa450wlwY9mFU2INem23fb2O4bM3M6MRfUVyboQ3
tFiJPHu5lsi7yD1h3VISXYlb3PdVQR18Ii95lylZEApyjlm6oU7HXRwHNd4iErP9Qmf5Fe37mMGu
L11FrXbO0m6L4jupi0gBhJdTPTfRZGsEGpIIH6jo5B079MtseVJ9Dbl6ZdzMVj5a9GhKI9zD1WIq
YuNMxmmUB6HVPiGDPk4oVKV5+oG+825K5X5R3pK0ORChFKT9/CLM5WTaFGapY5qJudUS+RhL6aHR
HQoBxh4ppqdhwSR7waMCRpn5Ei76Se++FR0xlVrEeJSylxi9LNe2OlukmSp3KE2gTU0GdsaU5mYV
MmZeqthNuAVwShcHE0N3hfLkKzo5SPG8o4uBICwMgGwEqpm7usTwnT5PuRJEUriHLXbOahbfMZzF
onwFLhwYYQEDjEihkrM/fl3K7jrp1Tu4m2c7xGtlxj7dPde2yPHrP1t1cAd99Do2PDXzYjP6Ujgf
cF7iLReeRLiLxcihQJ62DeW1SVbYKcKdBaxwHe7Kd0Xt9+RP71QdIKb2m2qeq8lAxZP4qCXzPSbW
fImmEy9IKyU6yBGnSuqmRcr0OQbE7hJIHsDmg0Ta+nEZBXjy3dEZXQjeqC6RjsDHoYTjrQFriwHi
3Vm8PHHc2a78un/KqOXnaQ2TUHJxTR9lG2qOPfp9agC/Xv3Vwk2JT9MU0p363BtIO6Ok8VoyGU2L
t6KJJBSSZlcEUwE3NZncykr5JZmnZBJHWNI+Dw0jQNiu9QcZNfyCHqmNn4EcIG1kjmoxv41JIEoy
qhTzCcx8wh7FRhGdy5St+6A36EBprPHbPcM3xd4QNbWGwPzQldIGCXWwABoobIW+Tw2BxHCL1QMC
6FYtP1K18jQMeJZ9hAyM0BVHPGyH0HACemEDUBPG4wOVSn+iv6aTMWnyBuMMXetY7iNkJgvpFGDV
tUzxW3ysQl/89WOjL6TxAK1f7g75LzHmftheQwdPhaoFbRdUEihEq9nF0vAcK/F7WVJmreRrDfl/
jSwvK0Zxdo1VKnn1KlwcWKu3kz8pnYcRgM8B1nt+mSzLr8m8Eag0h5Y+WiKd+pwNTsOHwF8i0WTs
QazNdRboznlGPa2zXlQYn0N9uVpyEgxpE2iZdQrnNsgMdNvT9zBc3qDxHeSm+VblT/26PZIR1bOA
7zvq2k5/COX5Cn5xO5kNdUr9WurJNRLmkxlLblGvFg1OoCQ5lyShGlPl5jCm1+lP17RPeKV7c1NT
P28ULQgN8ssxIkiOFtBx3kz4nLSBRVRsBum4DmOmS4V/l9jyGVkNNY3Mhc0ZQMUHJgmWLAGUqAlS
jGKfNcqp0Y9KU3pDLc4GsYyZQuaAotAWML2yHoLWaQO2QLFQd4PaBJXe7ao2hf/TEDWlussMKzKK
gogkYeg2bFzMO7WAnV4ozGoCEg6Mu3h+0YmcVBQZ+Xnm9+h8itbZ5ONniCMpVYMeSAZx97QEtMvI
8FtI537R8Zl92irQOCaspdcx0s1bUdRgzKjKqNpOx1cnitJPKiqozeStXx7SUzRkGKYhWVcVmkNe
2VrLO0N/EAM1WukpqlQyhxwm1M4DLwdvtQgUVvrhCFrxUfzBTQWDpKWFWJLXyFxupOUBlWEie4+r
j4t4vbMwC9u1Gw0yWpkSNbTkOc9/PIQUYW0/hNLimTmBePAm622vlyWtuUis6AsreJQ//lEN+eu+
f1dFEUP81fa8EclWWXnTrAeL0co05dJPSBbpHlDz5q/SSk1dfos7YeaAUEpSZpxYcjYFLfEag9Rb
wR8VNr1tKcs8SjcYts5JiW398SKPi8f9g8Hm3bSKxpVLyeuMaqKtZFwIiOO8bjCQVl0+vhO+Cp3N
qpbzOCTma4QNBaT/8B6Xjr0fywzqOTzTm2Z0b3kZkrA1syTSKrn9BgeOZVt4wgZvb3pJYDMIYxTe
5tC8i1zihxkVwBvXmzHNI7gVyhskivxMjpXBCeBwf+KgYayzbP94WhfpgTmFgV4ReAips8edemVj
rVyXsfsAk2u7UqaQXxXaSZCzhvInulDv1sq/aOx9zG7waoWjeJU0cIeVseysVi29TEHA1Q4Lqjj2
Fo0mafe0zVivmMLtohEDs42BxFRCcaqSYY/MenyWC9giWOq/CzCY5P86nBRQ+AIt1yemuIthlKlP
tTENFKoUGWRSvLixeVPq/DklAMFrKBGopuKn0yS9aHP3Sx3n9hwrmDFzA1iBEoYfmYXTFrXf25jZ
MvBjYhGmfMDpSpxEFLJd7ZTK7XCv9brOOhWfqsnnZuCDcUr86mqX+JHOb+CstpFDr4ooLSQphxKs
RnSCsiFaONL7oSC1KijY76yVUqTNXqjQPL3aNloEr1NA10v+PJ6MAi05exzQWi6ZFV6FqqCUmHp0
BgxHDfCIBRD5n+Ge+7IlHxy5o3/J5x6MPUT2p7QqVr/Ffm7OA4oMlNHHpSZ3Y5XlJIun9/ha8tLv
UB8UBl0/C/MRw1VVQ6tObllY0jgmWysb931WuNnAb8GR/JJQXTPr9wqwZdUBONfGntzs2krFh9V6
c89yRdk5+I36okDvjuRkAUts4Z9r4x0EwI2wbG+RG3+gp0KxllLgvMuHNrB+mezG6a2gCn8LOb+N
rn2ydbgq0MusFYpM87ZMHd8kpLhoIjeR8w3quP0Egr5Ht11Gn3qHIbLGlK63zS5FptcWdIIhb+OI
S7fFZ52j0Uaw8KlpTxQ5jI88BCdOOxhXkTgQAqzJa/QuLsNjpFAFFCCXcTtJ1auiHivtTE4hX+1B
mr2JfqxgdIp9PafI5pd24ssvGIST+KUxn3gvHIY2fZ2cd7V5YULErBuPFNEkkj37565gZFfeSZ1B
wYJjM8LzYlp+NwMLmn/SYd1mEsYK/YtryitradhDmXTB0qOSM43Qq4m+GZxXB1HGu2rBgyfb8Fxn
Vyst1EEm9ke3SrrtArJax/M/T91+qnSCauYDdevfbKjwz9vKCT3pa3YZNftk6FKQVtdxSjwg+u+s
kaivrJhgpIuoK9rwtVOuFXNMBwDKap5mZEGdjSwq/6xSoBc7YwQGX74/3Jss8+NUcFDJ3ZBUdoH6
ao7XkP4quy4h6ozuFUqzZs3ZBvPvSZnu2klPxMBCh1U7m/l7pBLHFwIrtj5l1irlcEzblp3BuCF2
aNuzC9UwZBbCerFnFf19c7SX6WCb9W0uRLDE1g6zHe6CufdKqrK2vie8biPP+BGh1jpm+aKXGhvu
zDPIVyAY4Rap405uj6XuBEsq7xd+/hjY9k7ufEsahaLrdMTRe47LeddsVbtzzcjxnQnM0VhuTHbG
lcswk+q7hCUfnuJ4J9DI0EPPF3bXAjPk89B/r9RgUYOueYPKqUS39dRW1CCDRz3Y42ZAByC/oPSO
FGdTXSzpEhLNsOSXzHRRkIkfZrodn6tpK42eXu0MZd9pR8mE04Wx9RUiuZ18DOmvhPOjJbaxKvJA
M4xrARWxmFdrY7TDN7vaQlK8nZU7K8PLzBo96bJt1r9qw3gQLSeuHPoIufyhU+mS6Js4ujbTcgbx
dSK8pWKFMUih3woRrKUG4pnec3KIQdqh0EA4S1yR8WHAfsJDGCYIkwjhVs1zpHbncLT3sgUgTNRf
eD3lV8VqPlFj0h9tL5BaLxqu1lKXj1RrCmaLoW+eAatgPZKgWFe4sAqX0E9fiUYkMwa/5uRC3ifC
ESzQtuxWQtlZovJ7+54l557E6LIdnnQ68YP1Ws2qm0Km6E2iqBkcf4Zz49wJm2gPljXA6ELp/AXq
0GztfAd+bWaTR9oBCAzjlPeUlolj0FkJWNkPxzphHxHfnQo4VbI+YVRYPU2lfpRyPFgMwxRbs7Oz
mOoPRWLpMjqSQqu4iY5hibs7RWT2bqcO4ec8w6yR4zSOXj2XGIUwHsvxdtQz65j3iLEsNaoO2WBZ
XkeXji16iOuwDa2XGvLPRXPmZ3MUl0zVzLvTtGUAGNKmPV/VH2UX7ufEgR5hJtk5kmXGnUGrP9Ks
rwB2lcoJUlX0ai1y8GBzx139bJtmH1iZ/aMQgJCjzpBuFG6BahT7co5lftFS9twkRfYs2qM8xfX9
cY8hg+ieFFv2Ho9lg2mfqix6kplRcHnWh9kanHOhZmwL1mts1Jxza+JLmyXjiw7U955leednS1Kt
o/56KSNZOrazJYLEFi8kFETUisBIHOz14nEtktKLZtTOrpeKcWI2H35D2aA7mZjawSTHYatjH4du
W/6qCopwsywhN9XUU7VePK7NuNc2WUSevNGg4CZZFVEgyTgMc9gBJ+Gc+V1QWdCH+cAil6Fs6YYc
M2bLKjfLJzoDNAvaab5bfaTvUxr/24e9EMrXwEQjBSztmpfHXSwA90MyNdckOVZJBYeA8FEKBlBG
HjdVSXH8fMJx/7hZERv2/+Xf88qGRGL9n/Tfu7L42Tdf7d/l348/+W/9N9AeTbc0Q4HgCARoRf38
qf+2nf/SsDjYuobDwbDs1RvwJw0S/beuWKYi4xrQDTTbkMj+W/+t/pdja46MXPsPepD+/6L/1v/F
aKFSWzTxqhg2TjZD/ifRi/jSLIZM4jtZEdAA9Ah8wRsIpIfdyORgpHJYhgkPMxI28/IUhs1xcEK6
Y8e+cK6dnJBxmV57RVyFmN9i8GOzM5yH4uYQkIHGyQCvoNrJE1ho6IviWz8OH0hm7hrMijDrPTsP
PytloW0K8TBtvpc2o0SzADbEwYWpUyneBBKUtIrpWRo+4ICbI6jxaTgk41/NdP7bt/dvHC/2vxwQ
zeD7QpKPg8S04Hf+73J4YbWj2ulDFIi5QUbeWNlpYUrboP8Vkaz+jELWCsao3zE6RmcUogW9aval
6MYvBNBbrqJH4tlgmbifhvIaF83bhPf9I5GND0zIxpZXVBibuvhG6CKQbINukBwPC4sthY3NlO0a
kOibVK+bu5L6qGPHgwaaWlN+a/k87G1FecoSSvSqAIuu0NcFsgJ3hDZgQ8japSgBNOgHEi7iuJL2
oTmI7dJqSdAYvPNiRdqW6Ujz3ZklRv/aY0QowN9asTvrIcEy9O220VAkR7npWWz1pnLPTXShRiI5
NF5k56wV2OcqM77wXk4tndqtFnXOoZa1hcI/JvAGuACVguZiTfTt2G/EKLEAFZgVQsQ+i/Lroiz0
Nlv7pJog1xpHpBT4BuXKpuKnMUmfmhkqX+XcvUfvToFgnWgxCdvv/j9/2/o/iH409w1sFnC2+Okr
qv5P80MbNxp8JNDY+ITYjaafZSxY9xMEgR8UO+JEYudc1tOWLeaHreLlTxOwnXAwumys7g5Lij2d
fXKix+joFNJznlmvbda3Tyjg0T53BYFMzfJrWK+Uwu4uCnrcWW2dZ3uUdU/JHbCFEayoTWTeRcig
3s8OnSOVIkgckx++sOqubYyEJHv5Zd7g05BhS3QLnCMTU+z/wfGlrpauv9lB1iNiGdjYGBbWf9aR
5+92kNiuUZg5Ig4kbB2ePSK1gXUVBbSdfMm25+1ErkVAMgL7whZMAR6WH5psiQv+Bx+eURaUvYIe
qYDEUpFlQIk2Bumitt90wOlschGU5M1rIymhF+Y5ecz2D3t15Rp0EyjDVe5//oqVfzmh+Qy6jL/G
kgkDkeV/+FvMEiQPhBDD10qcpSnWAezrexaMi5dqiE+dWdstGmwWVQLi3U+0yejbTBlw0igBK6Im
UHVmwsFahZ2N0qlo6nqQQDVf+39+q0zv/8YuhtVOx/DD+8Xn84/huGhLxMtNpMHZSt2KKn6Xxnkg
RH2F4E113FKHIxJ0iUTI9Sp2HIhU1jSxbQz1Y56gT4grAxFp1x2kaYIXayQVFhipJefIKHxVmTE2
wL6IuqvcjcBBZi3Dh2F5onRuuqSuHhl518dz6RrFlRXi82jmK8elalcK+D0Jf0dywkYwy17kZQgc
BVF/IygkAG8pWvkOAZj4l1f0Mj647eiQZK/hXMdISVYPzCQfKtQcQT0mMLuibCHYp67ZrbY7J1Hf
o8X+LpvWcxWy+wbRb8IQnZ7jFfIl8NcjHHsZzJ8V8J9OgfJe6FC45xMQDYa07CWxrDOoNswPyfTa
/lpodW5NEorxXIKB6jQYaVgyyFkodmL8ruk1LNUI4ypSiHjRF/DG8ffIBmrTWlLkOvymJ3nAwVr6
9sq5KAvj1o5tSjBB99TH4dkWurKzO8IJhaCQIOlfch150yBAimjZx2LnCbbuSmy7CetTklcJffHN
nEzvtejV7xS58S+k2nfKmr+Hcs1/d7xYxqNYL1fKdkguegnfuDZc07YmiU3+os3jFiWEHOwtEJHH
CG/OMImtltonzSjZ4TqdvJW16aWC24Rdvf2sEiQ6iD+B+DumL6FiALrw3dC7Yk9EIulBA2p6BBEJ
Vmsb/bOnN+JZJ2qIIMboOC7EueHMkV0Z1cKGAjV7pySyT7VM3p0dI4nS4mirLkMO2Ccbj6naHPVF
/upofhTh0hCFocAhbqLOR7JwhlRxkyOqUexOyMseKRjHNMDB2Eyq9N4Oyh31YQdtTkc+YgTQh/P7
bGJjJ801j2+ouFvf6YqLXYMyy5Gukjma8jnrbD/32tlO92NhRB73sqGfJrHJjdFY/belHGGOsruf
nYAeY4OnnhJ5xLwNUaAisOtowMj1e4qEuLcl/pjcZHcwxa3GvwdqOELXI5JXNrQ/C41CdxexSQ67
+neYR/4Mk2pb7cuGHrg8ajB736uK+LICT4ip0sHSAN63oSa7LfHKGyP7PjQIeOeZQpxMEBRRKjOG
bru2tgWbMPxJuetQPp1A9/v5TICbg5l1kPxGA3C1dM7XlI43MN9HZPhI2awPZZWZVd3s6SXqlrAo
icyzim0dl8zFyD+XWL6lQp1cGBdEFZZsbGPnbKxjupGxIyvADDXsbA0jwZmNm2tsG8KtFbbAE3kF
VFnWorRTbbW2PEnZctN7nSaS0yIIqZ4UshG3UHOfBwuV20zA2V7q+eqtGbQj1X5+QJEvj81zrbTO
ca4U2hrNIUp3udKJ46zmtBmymhBAVf9JVAP/Xa+8D+z5PQmNQhYl39jfPCkjdb5YBVOcIrEG1Nw8
meOrHKo2CID5swnnW0oOJnTYq21hOaGcvLWa6sMIs69pjA9Z7TSc1bLlJ22HhSrbNsUcec2g9Dvh
SIBXoPohlJXIDtb3fdrAcEnx9jVRRDi7pvthJfyyhliExaP2YQCvsqPoA5Xsc6qJz0iV1qxp4lU1
AF1EoLx2aiIRfKo96dAvN3kvUzWbt7o9QpdGk2RpUBlNKy/PYqZUERZR/6QDbadsEx4qcBueE4Y5
ZC3yZFUWhRtyGDPSylp551BsqW3264UFwdrEBkEkeoejQ/8EPGbSY1Z73nqd9D9jAwWgKkXbUY4+
lXF6zjUZc4FB5FBsKZt4DRJmn9IxNhTmhoUoy81KdecijOGakwuCMExF6EkllOS0CX0/op6KGL0C
r5yNNooO/6KLmxRbPzvcF5s6R2PsOlFLPWhAtDeieaOqClun5YtepuYAmnL0QiknSriTz6EwQWEO
jTs0VeH2XfLbsZFCGuWPrC6mbd93rIYX+TmduieptxdiYoh+lyFvgtElCylJem8MEeiDO90WiYXP
Jozf5NF4jzWKTMpcjyhCra+o6E5q6XxfJog7sURDLc0J+HCyYXC1rH3JJk5ChyM4KriBCB2l/HxM
iURLHJiXhWpslbWky4hogb4QN0OnpxMtyZ4ehB9minaW0s8Cz8kmZantTa4kcCdyTFU6UDV21jBC
E0jl25Dh2vUTtfXMHcgnDReGW7SSX7jMNmHenTPZ/E7PEIa6oe4H2BqhykAbGRXZQGNq0JldoRDD
RyO8IYrUgxnHt//F3pksx410WfqJUAbH5I5tzAwGp+AobmCiSGKeBwfw9PVB9XebxMyWrPa9oWWm
SckIDO7X7z3nO2GJD05G+9YlnDrt7cfRO5FDG8FKqCHTDfBOu8p+gwD8MJB5lxv605btQ+KVp8E1
8AoW+ibz8Do0dAYDWaS8tebtYL0j1ib+2A1PntV/b8Jpq9vws4kvaw1gc9y0vJZr11OktaRevbK7
nhsdd4eamRbHt3EyH2sJzmQcjHt4GSyK3vCe5GVyN+D3c3I4pzoHlyDMRz+vA6inFj2q8hPzJpHT
MT1QEgtZexcHEEncDjLjlagAvXsBagQvfV8mGoiw7tsJY1D9JtETiTw+FhaIw96G4ohFy5Dec/Dp
z1PPwq7yzawwUfhm8WkazcVU0vXt+KNbTwcro4xOY8bYWlkuXM8y2Q4Mf44N7xOt4fBsMCHadODz
pEddBh6rHYnUDMx9zZluN7QNupO0ufLDH7affRvxZ+CSy/N1YzrdsWB0X1uJ3ge6+vSK5DsdA6w5
OH5cwHFWBVGylmQ8T2QkgDA5typBhMFHkNOPctpVhr/tmD0YZOKsck9/U3P53KbDfZqXyLen4ArF
23PdFJR8zz7d2jUbYbnSlXmLfosKAlu3Xept7GK+ZLCC/cOFcifB3tuIhTeh1z/HYnqStaBVHEOV
9bujcHSHM88cbkUfH82JoCFhsnXidnfWTuu9dop/U4PR7Mx4fjCZPFshhxZzDp9Hg/7j4PiXzIij
bVMfDRJxm8anUix3smC97BMGI9qgq+86Yl0ymWMbOhOV/ZGkcbwj5/ugDTR9TnOJLg4YWZfh6+4t
D7mS/m5grVtLSzzUaWNswja8aF00XX0Oo64xH5EuT2y5JBnZ5AiHjM8rQ1o3U/bc9w2fskZQiwxH
auZB0zTyqJdnxZBPFD2idHzAHhD8dedjWeT8hw+7OKTx9OZL95bUNfi3mYveyZJXFk34ycfJYxU4
UUnf9VecsjaDZGlpFLtKbVSH5YaNqrjxSuuz9cwLepp46vJGrIPmB8BNtMsdGLZyHHeumZyLQIOG
gx4Sw/LEwKrXltntoxYZUiORC03odFPsPEKhj3GL8IqY9Yc5R/o0W2fQc7dl19r7xLE3uurrTYMb
+8A8Ay2vdYXNM6Oik09eOKNcW6dDsDWILAeiPi9HNrJuDXFpFxHnDoJ7u7Z7VWG7m9ukWA8Iv3kT
7DfwnCHU4KBDnlW8VnILN51I53nY4YfFh2V6310TW56SzsF2EpMJH37r0ngINJl7xvBsal51tcS4
BXK8T7vgMsDvG8WQdAUZljJ7NMr2nePSYx0CEA46/G5Y3HF3NflzCjRQRRPr2ygwf7DZWbV1W7UW
HAynYuchLQJ/cbFxcmR//djBhaN1Tkw87XSDCjpuPlDcAh+aY/mK3/aI9IXon4+hdQ+IMdgPNdrA
zk9BP7XNrdsan5knXucoOQoYuqEuXvp5GhBH1DQqwPuK+iV10k810SVo0vbUUTfFLZtfF8QfgV89
ZRz7eNv1KpmjdwQJHOCrLbgf9t9MXUEnVEX0UiTtkXxnZ1FM7tKu+5E2HTxdmMMeOFUUfEBP+75e
u868T5NDhaqF2Rl5G+6gvttyOiVFfFPk3R3tuPsyeQ0zO1nn/XSfTBhshuvciV9lb7/Ofs/otX/3
IvHaIt6MFSccaJ25Qg+V4Ydune+ZLD5GvmJeNzcTzaFtTog1rgvvWNSQqFNCB/qB9OnBaJN9Gyzk
iMy9U5Vj4sKbr9PIIvfT7Zy17XeXkwqDXQdCfCdINVmnhEqqEIe9jK5MuYxi6uY2z9sLQa2yqpR4
ywq0e5l6olqTcK1CFNcAOrXmL5OB9DamoBJSZiljxEPJrrw2OJtPMfvDgPz853qiOQKvFTXwXOLr
LskLdEnyFlF+wtTF1Dbi9g9Fv/WTDmIiPSgHKIUiagPVOkaJscK5b3TxJ8e/70WXt6xb6akWWq+Z
s1xLh7Am24nQI6a3KUSCTdYmFJfJrpMcqsAGPKI8vrAtqkzLmh5cMJQbsjA+Szk+9Xn0zLn7NIia
rV2YZ9yUq86zSiC3zCTS8n603b3KEXiVtj4mwKKIZibETvXj1nEn6MdNTaMuQYyYUfPX9TiBryOJ
pAdpTV4MMgrvLY8hbIihfKmn9M4Pi2G7GeASrNyISW6PebaTm8LU339e9EE2pwT+4mZIbyqr6zeu
6kY4e96P2PEw7w49EAu+GCczKLvqMpH9BN6CxVN4GXiOCvl39jSWDYpow722PDIymGFwConv8mR4
6ETuIDSx4Eo490Stx7gaosuyoHbIK96CPHce45Z9PrSvc9LIJglnnC4ihzzmmCJPHmbPuwWMeBNY
xqMpeenABHEcT3bBxGijHbCLaFBQvnhC1njOZ/9HWzqClLLu0KLW4jW9od/+lhquWE3zWar2JnTy
C8UtcPvgMs87RIE+NOQQNJhVX3XiPmWMs7YD8cZA+TAnKlx5Jic2nGrZGonSnSL5FOlYtZ3S9K64
l8C9ZqHp0joLYI7RMb9v4DFCgnDWRfjWRPGhCl1sHsg0Mg55Rhh/DlZSbKagp03a9c+ThXeGMZtY
18V729isMVVTrlMVH3wO07lKOcu9h9B6WVryC6JrhyMr7SlP5rchK+M129J96QpvnXj5XT53T30N
iEGgObCFd29J90044FHnH+kcoo3uYOHJKf404Dr3M/CDeCx/JOAoLT0/JHosD7nLdpHMa7CaiNgx
bdApG4v82hXqUU/2dZZ/7+wxXfsq+qzDCBIk9tQovZAYTNyQA0Y8Oc/RjCtqfPTwta3w69zNfUvN
05k7SS4NXhmNf2RU3jHVIVuwcrO1+VFaTK4hqHEi1Cea7d/Y8HFokFfIe5vXZGx2lGzd3ptwn2cl
/zkZhpOFfrPUPDNR28DnToOPwU3VqtP1PTKBuyS37u0xHjd9i6jacndE47x5MZj3qLROUcxWW8v2
bprpAk8cWXCRInCz34jLQm9iIs0bnshb+BEok2W/QGr9/PNXkzN3zCYSc3p7OvqJ/pY2AyRn6oHx
bShI5y1hISbM7krhEUfbT0+dAo1cU+P22fDSEZ6H+g+cWtceknYC+jugzkfhO05ZgweQlT/LT7rx
wnWvHTS28kOZ/JHcTu8iBSEPO0pJ3fqSSKIJO/VmD2rv0LZkN9xZk/6ktR+verolNEgU1wvTuu5s
aPaVXsNbnVZWzmso/eHO/zaVmK5SC31SQaL7tig9Gri2u5oGIJ8FCo0JswE63FOYUBhU08lOWZ1R
YMKRAX6zMcO7shF3+OUUPaOAgLahw1M6JeQAeeAtJyLQOVqb7dYNo6vABsKNbisNekwrGtc4Oj/S
CYGlN3EM0QrLgA/QfsKdhDpXbazgcihFSM0xXavO9g+JOd0SyzL0XbOtQvHcxNBigvG7U3U+YcHO
Y2aTIImosS2wMgB23je9Oa2lfwN2Fk0NkvJQv5qm7R0c03oqRiovIY2dXxrmofbAlxQZioWEKGtL
MhyznfgpbnmCmy7MCctKfSorYDHdDBymcMQt5zf7ODdYbVwz2pujcu566ZG7MMtLX5YMSZZwe3KA
OWrM8p7l0N41Ydk/zCi3UjF9V51Spzjsu3OO6nccPxFIRPd5Pk+8lLeZQxYVEbPsA20UHQYfKvow
iuS5dBwyNgqfuLVeJGAH+LpBWswbOjX9AbhgdvCUvZyxYs6eWW+8z8XSCyjR+w8mLf5VZGL7D5Gy
IvbaUPBTh9R2/VAzct+oLjIJoqzrh6ok4dSPKthMJRBGG0E/+y6EjDx5D9l9BHq2C5nJ8FK2VMlj
ddWEqDayGEJRHhjeaVDJvdoEGYOx3HX97chAlLaJ654SqJgrWeXXYTDiHJyGfWAl2BjSCdqw6qaD
DkVynJoeWKxfvfkc0ukwdOaZDgMSZ9ayyyjO/NMwTfQzMx09KosOLBQD+2QD6N+SWZkwaNJC+xzx
9HxXDwK9mN/XKOcT445UXnclW8t7D9hvjOl//qRoXH0r5nMYjfkFfSrjJxHziXjZG5aW/IepjIM5
1gRcNhMtGklOUlhDR4/M7NIMNMt5Te6CS0rZyUld/9jSK6fVkl2J5cfPf4pq9AGcAT2OfEwZw+pa
K5PGawsK59pBgrUzbQnOIj/bZZ9fp7nObn7+kM6QcyTvAZ+3+WEwrB6UuRZnMMzNZdsmnwQAWGfS
cL/1oVuchhF2o5qT9qJB73Sfsz5eiUjc//y3nz8I9Lzxh/DT1jSSZ64k70lfX9JZYC5IOBbqw+VH
W90DF00PplbtQzGl3y1dkSkvDHiuHcnETDuDu6yfooNMl0eb7xIgq7ynB8lkzYySrZ9bWG4mUNVT
sWQIqmJe9Z1mXUCm36yyib+iibCA/UXWmUpS66ZJMU1A4CRxLSZaLg3PnrFHtEjgsb7OU43uNiWn
Lwop0qjmmo3SEh2yExOYYeW3huKENJvGGfcnpoDc8ncZ+t8XmXjvMUkdO8eg4pxdHqO2BtNHuEEc
zO25Nhr7UjbWK7OXNbMLccXeiMSSdjZBVfP1EI3kuFhjclATWNdZAvPyMii2AREhKO0JlkvxGrqR
9i9SH+sB/fM9HSmMRkUdXfew8FVXn6aW9mvl/4xqtTaqpEHNi30mewMrjsonlPNxyRyBJbMzuuDY
zfkabAWy95K1OappRI9uewutlWAAxD2OiNIjkFd1jVbWL82XSoXe0Qsd99gDn+NhivyN7bFecqxW
h6aeLmoao5fIDxSc9epBNIX9SNWBu74dr63ZkCvQPME6k5ZxPbjTZVLaxUHrwMJ96/KwmOowK3++
JnngE7MVzPsxincSStZ+QAyFm20sId3XnxF3bBVbEgSSZVDiJfW0t/34ZFZpfDmSIaLtjtZ83V0H
aVhfZ4WRb2QIiianTq6waJ9D9/bnK1ePY39VN0DmaaJ5aOgyYJV1DaguL7YxY4yVnWdnyn8083U/
X8qohrOrk4anLhqvMr/eA6eZDqVy/GO4CPgbbVQ7wyqSq5Ep60QH8zJs+iMRvsE3mllHP+ZMWhka
q10hDXg85JfQtxmu/bJ7Ug2QxlY3H1zr8nLW5VPneQv5c5a35IhkF7Zi169GMhkC883P+m+zbEry
cAhQwF2G1661jWOL6oqnhB64KulDBssPC1QztItm1U+kTPpGbhyI5kzvfv5I3fyHYAefTTTu+Cvv
/IpXAJjdqqz85gTnakvmH4FgKRJpJrNHzOhg/4b1EKpvuZ67PQ30BAMBYgTjBtGy3ooYa3Gg7VOb
WP06UCo6JA1TksFO5V63lbiNzAQMfnPNW8Girkt1ZaEaXleE2lCAsuSO9Fww10J5je3+lqcDnHCO
6cxzPE70yZzetLY+aYRMqBaEcwk3FnwRMGM9D/HOHbuTkTMgNoWxHSxnuosn+rnOtbby+BPrqIPV
MMV0uuW4Vq5HNzzWQREc/WbYCM5fe0+Ih8iZsTaDxUE4GGC90xFRlVYl9sxrOC+izToYnfjsRf2j
omm0c2wIzZykPQgPzj3847jJrbMJgXXPOf+izQycZdZNWjYRbNpkG6G52giMx7vyggGut/dL5sfd
EuZmkH9xdPh9fcYE1OFxwyual9dObO3q1o/PJZuxM9m8ghhvbEXoBy4hNJvMFDg92M0u9TCOVxD3
tFH3R7vkJSI4VIa0d2TjslK1MbTwLLycPXHLe9cwneqt3RjZ2VXVxq8l/Yp9NCTWvoQ1ELionk1D
4+PQ3VkE6V0/Z8djt7CZdCKeskmj2w5YYEK5OPZvmoXnFCZQegeK7ATU07gwn6yOZpKzcKBoC13U
9dUArkQvmKiFF9X11TE3+j15qEd7IUph+GKAEQOZAjY1YZpJWkkKNL39djAv9cKlsocWTkfJ+c2m
NVy7H5lFszpS6dEKs5OFsOTEQfnJM3B/NuVA2w1jyimdCRCKHV2dxzx/zUYAGU3kf7RN8uAkof/s
N+ZEMMnI0Dsgmj7rx+YQtmqtdYenioCDc53RKk7CLj0R+Nxsaic5DI5uTm1lEpxii/XswFyCYkgO
OQQHiDn4uLMuPXRgo1do2PNn8OcGYMyWgCaSyG+S0LzOSXr+IEJiFdN9K8s0eCiy0b5MKsiLSUnX
pJlb7KVOmDER2veUw0zz/PiFENkhxGxhOCJFL158Vgkyi7jyTEwUetf2Q/XB132eU+E86c45Vzwp
pNLP85VL4pLHQGknKqT8wlqSs+yI/qKtR1rRBDJwkMoKYGtqJGooD1rnEIeYg32yXuBldPquYwbd
iZrx2VinV9owTgEooSsPxsy8qLwbaGLIxVyOpAORAV2xbf1u280YWI3e0Ju4bs+29EGgqQF2XMEq
B9Ym3HgLWW4EMZeDmksX5hzp8sDGwNDlVrh4q8dhi/30Etoc9oWcg8qQDM5RBj6YaN5rjrt3Xg43
GqBkVWMjYvEONn0/1ZugAu44ITlXo74Z/G7fNDDz/IWeR6JdtZK2uQ8Xsl65MPYMDhdioe7ZC3/P
XEh8+cLkmxY6nwDTV0Xd1rRsyilbdetgYfn1QP1AkL4LBrou3c1DCvbPB//ngQFswAHi6kbg2n7f
GglmmZCXBPINi00/jwe58ATbhSyoF8ZgtNAG44U7OCwEwriqsl0djuHlAFJ8HVJf8RLF63ZhFzoL
xVAuPMNgoEByxuIcT6xMTTR0B1qhvILmxmrIUfD1s9WVtHmdWCBTx1SQ0N6h+/9N05c+JIJyK65C
XPX2nTfa0Pd9Q61V1bj0l2FoEC9HNdFc1ALF82j7LG2IvLxgPy8sx96B6qj78Aq/XrFL1LZCUbMX
gx8dmPdsmyWPB+vuyGGfXndIVk9NaA8MWyhrxPhYC8kt+pnsEyMTkU197y2pP9Jdduttj6jvKSUW
CC8mmP4lKUgvmUEh7Ug27BBqnX4kjvg6lwXjEAxCaS52rMjVmbDPcl30DOxU3Vvn3JyIvLCifbxk
FmFmezEGUowkcUbOkmvULglHSx1M8AmxR/WSf0Qwe7jkIXF1Lo2ShKSGqKR5yUzKPAe5U5TcTLTj
4ICQrGQv4M10SVtKiF2SS/5SsCQxyRgsWT+T9qUPFVFNo0PDFeaMQ6NYDRUXB3Q5XV4gS0vO00Tg
E84+5gVEQNVEQcklEmrJhgqXlCgsRbflkhtlLglSwzLRNcmUgkP19NktQVOVg70ZATL23SWGSi+B
VORGwtNNWYaqdp1+K4dpz9ykR6rNNsN0aUahj2+BjCvMYRFSSYSZZED2B5fD4rp0ScVSxGO1i9Oi
rUjMKpfsrKYjRQuKzmtCrJa75GvROgxONpFbhgk4lrnF0rwhPIXzZ0r0g8NobWcS2EV8ULvqtfxs
LMKzEGdda2Kde5oFAZ3vLvxgHRouqEDlxiGHZSPjW5N4sHigGWETGBYuyWEklS+8YXqDhIrRWadV
TsxYS0GTdGgtcVvdySWJbFh6Vx1ugI0kpiygUbGVA0Oo0qI4TrzqDHf1AEGVvNWCFoevlh4fLreV
GZUXiuVfLqlozpKPFi1JaakzMCcukWA8ThFvrvJ32HA3AimYhBAZIl7FGZytB97ozTL/TWur29TZ
xh0yUtqgq6lkBFJ3ZcfNtyqoLfiGA2hvG9xlSdSbZ+8bgt/oYT7HZodhQt4L4Y9IOVyyiSrgoFTF
9/WSH4ezvBcUBWLs0abn/cM42shDxhr2Cc6IhNQ0jXV+RXgD6KR4mPdjj9NymSUxZY0Otk/XNeT4
lIkqegw6HNL2qC61ZZGAmVfvpHAXNPPglXD9XhqF0Y2wvHpJzRNLfl5NkB4kxOgqigGjzEgjaCDn
5CHlybEBRYo8gkiz0TX2FHXk8XJoPTUVD6krQIt4S4rfTJyfF3wzzEhfldiHlrS/ekCZBa91G9T8
RrO+4AFjMhIAQfeWTpTBLlaG7yPUTwPDy0XcAUEhXlAvOYORzL45AyO0JYFQEEWoikOXgQboxpvB
effN/E4vuYUgAZ/r4NnKsP45LWYpYQR3gFnp7wJHMZIIVjwxiJLB/rqdmOo45nibzuKW2WayLTJ0
q0RyXhStfV8uuYrxckMgRuP3WFIXDSW+9UsOo0MgY7okM84JQxCKwU+T0Eaqjwt7SXEkugE52xLj
gtoX85NP2iO7xsZzXe8SVVnYI25j/QRtFNvkSyyEV0p5RhzYgFh2joM7IwagJxERMWmDLFv3aYHr
rr6EGH0bV0m88mRIvyRZxndWANFxSa1EjDJf8oBcJAsWKqoGsAsKw8t0mOP2ou2Za7qNrK8J6GgY
2XjD2aedSac92AxLaqbuKQNtShhZ9W/ZkqyJi2dc1wk4GzI3ba97RBlMl584TkksJzmwD3LJ6TTs
HyYNQIPj3ZbR2hV60o/YhhML8QmBGVmfIaGfWS3RDBIDCn4zW1JB3ch8KT0USIk9IQwkLKJNauTD
ZIkSqGPv8Mp5SHLgkyfXrUHu6EAAqVdQEUezdSzC4YyRZqer6WVqI0A18mUqwx/1zOWRpfikhfSq
e2Ft5ZRll/6tiRjNhSr+Mioj2WiZ1SivLHMFiw6qqgkrsHUJnpyddmemPTPLAgpUyjy09dJdGoHS
n233sByfT8KZH1uNFTfr8Q/GGfPntP2OkxMrvDR4SdRI9xyAMKe7AJFGlb+ryvTv2kWdx+uI9Jpm
EBLNYG/axo/epDz3JM5IyzIR7JEZt+aJe5faOkOMpKvhlDRSynI6jRRaG6tms0jMiAieZNZXUWrc
DE3gXkxxT3WLqUT6qLKFwHVvIL6B1Q2HNOxpeUX+Hcu/fYgd2A+uT0YkwM0LZhN8LAc1XWwaXKO2
Yr0dk5uq6T5KcOOpLcD+oGcxR2drVpwqjNb5ISYPNytIpU38jRz48YEJesD5aq+K2MeSTlJHZbrE
XrRi3PoMJo+FNu0NWzx8rCq+7QvrpfU0AaxDjRooTuXN7Kfnxi3rmyyGqpTFazP3SuDqrbfqQNRs
mqojtrjB3qf950ma4lRZ1bzT1shpEy3SbHb1tneAHhTwNZLOfosjZmSh0TgEsNI8GfryMq4KnGST
/4Ije96hFr+H12rtZqI7doxytVLAdHEyqGF6Rs21jogG/Kn8/f/hCWIJQfl/pyfcfi++579FJ/z8
C//xzkj5X0JaZCcoX3imcJeAhP/jnbH/y8T5Rd6KcCXHPBch9X+8M/5/eQ6CXtNEGOApSiUcHP/x
zvD/86WlAEDbno/4msjr/0WEtvNVKu/5iOTt5Qf+GRwEfNVfpfKFK/0W24qzdTzkWVOo0LOBYOZQ
U1HUSdI6Q+/TgbSzn2cPTb87YeCLDWbLyEXrXt2Q/UB2j/Y+ht4GpTuobZawbwDi0NsWeLfhVt88
e7Jp7w3ZNjUCa9d6EYfqqQpWUwBa2QvLZ2xjV31UoTPrWzouCFwRFSDi6OEpvKmxHrexwSysyGNk
Vg5VzAwhLoMLithPQ0V1EIwFEFRWMWDlFRmExqqYvAdqYf03Lb5J2sVv7gIumRKWdBwLS9Ry0X6/
ZCIzCMIJfHsb2qwwuV+d6VsBmevcb+RHrVTj7nwbqQaCckXNzNSKj4YiOwR/SIQA+ji/0/NhtFDZ
YowhQTBEbOAW5IN1gnNL7e7FTAFZB84WNGje0w2bKIhXkVK3dZmgArI/aFw/lAqD3WSLJ7z6H5ZC
JiLdfYrF2iCtEH/nJlEVA6wlxSnnQGooTRjztMSfj6DNaq/7UaNTF3hylZx3U7ZDXgSF2+tfnUVN
h1YSzaaKN+y3L209Xs85OQEJtSkod4eGLp5SwMMfvpjf2hgMSKz8DWbrNq1fOVkbh3LsL20F6gKz
s7mZEus5SMdkYXpQAvvJc+cH6RahX+CXK1MSljkttm3jzX0q1r3J3EZ2LNpYP6/SVu1603gwqTEw
DZIwOdRnEwjIIcgAwzDJcRv8ke2oEOmDMPDM2wRrTykvwhbcVA4zzAmj74STQkwV97+87pwhprAs
fg0Yshb3xa92k+XNEYuZzZG+b6mvD4TbmHnJ8IwHoowbFJPesNFhdKeikFNOUeNwytJnL5rvDVld
+v7dCGkA91QWbYSR4pPUHDsaj1jDTlXEI6aMBBQ748jhlwrQ2NQIRBFHdajWbx1w9qeA//CX77C8
579/B4/1CaIUXiI2ZfNLSlKRFTnvfitI1kEPNrVJtRo859Co+ruPGTxQWDnzEM9ONuPk1+Fdpafd
mNWf8eiEm5EipKJYZ7hlEOyBC8umLzsW7bYsPgI9PGsaZn/+xOKfn3gxl0jmfA5XXdgsrL+uXGVU
dekwqg7aTLoLPPOVnLTPVlZM62NeS7N484yRwOolS90siRZDOOlHAKT//Dn+efOlgjtsOssCbsLW
/v1joCQL+q6moYMXylszfHjhBIHosfjbL/r5f/r9FvGbPEsqSmph+z9df7+E3BTVEBbu7HXbZImE
MQoVrjnxkLrXvEYuRD+G3yiVkPQpq77mnMOnQZqO6ysif0yzbNBLSjkpbX0NtIW61vuL90f8c2WU
9EPojNkul8M2FxvTL58w4AEKqwr2zYy+fWq/RaVNhG5VVwQ8N/naSU2oGKHEQ9/wws6fUYc8VMxP
hT19GPHln2+MWHxGX6+XzyWzmfG43j/uTIuLOg0G8hu9Kd72jJTMoPw+1t7L3OVsdV5wYEPqFBna
Scn+/n8rgH9ZEv65q7ISmBb5R/biw/z6NsWG1mbRxx3urJm+e1eWax7hGVWQRU6NTz2He/si9+y/
OD/FVy+g5ysQk+xQlnLR0XhfjGL9CG6noFDeKouId13vh75+CovyBqD8jtCMm2gbevpIk/oGB8jD
n7+1+Or8+vnbPYe6xXMw+P68I7/cf0ndm3LeaLYiKW963T9UGpdNG24nXwEscd6jeD4HfvEkDCSO
1in3gluic5/qRFzJJfq5rP/ykf4RwsZHsqh2XUVBpbgoX9a1lkBxyePaYL83z4zdURrYWxutGQfQ
V2l2rzZ01AjooBWPNx4BpAbwxN6682lhL08x0PceodAwVA92fFXC0/Az2pZd/za1+lw42Q1E6Tek
eTsoDQCjXQ4P9V+Wun8uMb9/hy+vVcfpbIA03mwlA3er8G993E/c6cNfbt+yVP3+wvB7pGnRGGY9
ZTP4/fX1DNKuQQ83nGuaJ1VOZ5XNRwuAcHfQWJghCRypNt4duiZ4bzYmB1yEpc4SJS6Gt2z2mWKb
f3ui//VDsR9Rc3mObckvXs6YCXxSMu/Y0h5GQdLvZwPsMI1k4uy3nUX4Y9ofCAF5mVJ56wzeuo36
B2Iqtl3V7GsICmNxawzVy5+v1b886ZZF6BhOFkYQPO+/XyqzTLJcm8PSLMEuOJcvvS2uWrzSzdhu
//yr/u2dpsj0Edmx+rvy60aXOJlv1m7fbOO0WsAh7UPlFgrUCFytmc7hSsfykNUDloc6tHEXEDwM
kPlvrtp/WU+VZUubVc21PUeYXx4PvxHCG5O22dp+cCsmXN2HcHzwvStDTWcvat46Rx6HyH7/8/e3
/rmOL7/XkwAG+KWO/OInrQ3E4NBImm04ue+yKl5zAzOzjMyrvK9fjDK/mUboPAGhW5tZ0shykldW
ZWBhpHmsvBrhkRlFM5Ob5LPFuiba5gl28vCXQuAfJt1lqcHtytVxFGbdJe/u192vR2Ri1l3dbIPQ
vxU0X0NRvTBGQKAYrPK2EWTBWe+98G5Dk7FjoM3HxsSk6RlIwLr2xzRa2JRBI/vyVqT9Wzygo/nz
tfyXoklZzs/tEJ02G/SXogmtfVlb+Pm3U1A+Mie0bfM8CetqEt1DJaonjFITiLTytSGqOIhhODJ4
+fNnsP9tOXMc0gQtSmYoLF/uJ6tH3tO75I02yx+NpnlEtyvl4Z25We2dHgQSLZs0ubJoL2nd7/AW
3YRWeKS/Fq8JqL2jqenibccAMiRiVzNaRD1MTLwhPlXhMHpL7iiEvPXE8XvlVMGNUTYmNtX9bFZ7
/NESM6bpd/amCeW6YVQzWpC0BjewN3/+rv9cvHyF3M6lNuR7CvvLK2OqQkaza4ptpZ1HT4AzLoGK
wpLbSwYBq3kw9N9qsOUO/r6Is/N6y5leOrwzzper22rLw36WiW0HvX4dQR8jQ+d7iJXZKGxNLTIx
sZz1XW65I3K61t8pC+p+BSiSmdb+z9/f/ee9Zt3iA5medC1XWF/WySQJBPk0jknkz3CSqJCDNL5O
Ww588TP6nGtSmzipEUI1aLrHM63UcbxOEfjbK8tqKZ3M+GUK/Tv6yjfu8BExj4aKpQuynNxnL6Sa
Z0x6Sumrjkm479rmLatd4ioKe02XwVoTbodB7kcOU0/F3QtR3beDry6LtNoI2W6dcTh3IWsDNJ14
TVDsIzinquUSpZjUyMZThGvX6VOkmVJUHRm+2KLmEF+Z7FCYNxdJnjxldXj758v2M1H115soTfZg
ijiq1uVc+XXTmxPLssuonnEFM+nJcIqJ0QT2D+LKdbDTGkzw6krVK0KT33Ovdg8mYmQgJsCPtP+/
3YD+59PAdmHARevpZ0Pkl7IuyrtkMIHsbcMaehmdLtKHUQHHZdfjGk+OGqDAeq4wd4IMLjezRvc+
qO7jzxdlqdS+XhNHCKVMAnWXY9DvyyvzZCxx8Cy2jAayzVxFb9LJ9+FY75GNPpXAp5p6/sv7K/7l
l9o0eoCo0JvnYLy84L989bFiVOPi0NiKrHiUDRgSDysLze4TKs0nzN8oc+LD5MkfRj6hZyQnvvkh
iOK1Rz8D5+sCqayMBxnaANzIL//zJbG+vuzcmeWoheKdT+mz7/z+8VyEpAkKW6gzOa4ALOKxH56z
8V42wb5KaSloE0vMZOD8b0p7k/oKn0e3w+a/b8xgDQPihmCGdJXVb96cf2ca+tzhXyNRidSExGkZ
gtkXf/7Myy745TZygmXZl47pOp73pZ4b6WO0RYgxu00NG1pJBmQUMhS6tRfhq2cVAwoY/5uw89qN
HFm77BMRoDe36VMp76UbQlWqiqAPBoP26WdRc/P/3YNpHKCPQZ8uKZOM+Mzea0Nkk8l/VNH/qiP4
sGLgQGujngAFif5xGBez1ZsSBeLeBOhV9FJjJ3ard/Wde9XDXHEeT3GhT0AqvgxSOuz5h4pg5aoe
3310IFaIEAprHgukyae/Ju8FcWyez6f//wf0rz7/5+d0o/VnjKnDf57J//HM9a0vg5FJ2T7x6EO6
4c5d7EM+ZqzYaKAboHaZfbXANPFQrlKAMnGdvBvW3bvSApfuh9jBVn9bzT37H/WD6//r23PWITb/
4mJbO9v//cAxkdZNPSGpm7viL75Y57YPB9IpfPsVgb9/NeKF3Ii0OAAp/eI+HDfAy7NjQ1TgkWMK
rxey07FmYaG949DhxHUq5RBAWqoHn+lnjqccjIG6S1VKRqYs/+vD9f79RlNEOjEp1oHNxfTPpwCP
vjeI3hr2HXv8AaJ9F1i05HV98COVHV2v+FsCsNiWqc6PaGBtPCb6xtGtwyooPQxoF1mZoezoMqVP
tmDxa5Ef1kjgqy6Uy3oYxlOQQEZib9hpRS6VrvodXKSaW+08eOobsWZyhmr3FhZzdITri1tt1f5J
MVIotCQXTs5x8svp2i8bzTuCk1frDHbpFO2yirm53c54s9aPMS+beGe39gqdTDbgiTGCZYRkRyIh
gdNzifthFEAEVQOBAVDtZiYCpcUuAEFbGgLNsj0ioxPD1SvEwN0m1MGjHSwEq8wm2yi/+LCNg5nb
hbAq/wZW84rpDil8WX8H2DOjmKU+XPjIzX85DqwsWNjKX55l2jzADXyvIEh4OZpA4zjedslLZuHk
4PTjuOk8ngmTJfeKnF5eLBIc2KTsytkZd+QXxrtJriI+ldwmKck4qMTIhhjqHVO/ZF9NZNB5GEgs
D1Vl4oHmnBGhslZ+nFb67kQ4IFcleSJI38+hJ68qN75VA89qWLAeddNG3wWG+EIKiY0rmLKmNhs9
3yLwNCSoZd/4pj24nTyLVmCcyF0NFCCoDgw/sHmEDXR1d/7qFz7+dPaby8/TYzCYbcsB6+yQ6fpA
Lge4Oyc4AsIYD2SB9O//cVb8c94T2TzINB1MNvwk+tcFYM3tnAdIJfai9p4D4b9MOvrVROozsCeA
4D7WKyxiub2jlRCz9fs//vj1yPzfhzk1JibpmD/aDZMfMtv/OKqWNo/JJdMDlNKeNK3Jo4Cbg/aE
WK6K7oFaI9ElYOJSDkuBLUw5B+UgJ6Jhvfv//yQ/c5x//SSxjQ4WSB3LtH8c7lW2YMELy2EfJHN2
JOth1Tykw+CiR+dk74QNbgARjAQK9oB94tOe97UXe4Tq8fcXFY+VdQ7AJj5iw9yU6+PVj7q7a0x2
aFXX3Ga6wBqaoAUkYnyVtDs8PAlmyChQ1j7zioA9sfWHuBRWQT//4Bi/rtt/SH9yyVvmXR0rw9Hs
yWnraNkcgcWxDu6vRxngT1rCgzfKexCU/S2QSSEykN5igIhsT8cMtTJLgRKYCFnaEIi8hwQahjPG
l7ZpiY1JVHsUEe+v3/XZfxTx/48Lyedgh+jELg9jbPiPQ58iZk70uPLfnTZF+mB2UOxum7Dh8YeP
nLvx3ySXxclDF5OP7l+bKQYUZSCXxdLGO3b1ZexPZ2tEkQ6kevyPQa/HwP/fzyFDXioxfkrCaP55
qEsnNSJNGQi1VgvGvhudo5WW7lqF1YCxxq22wgeFiebW05hawE2YJByPOELGlyArDpnp7TuX9JI7
UpL5DafyZlo8BFoOcRR925FVhVxI4PClgaZEoAZ0pjZ5HlHPovTVAJEFIrKJmdOpCUgJSXp1sKkm
Nri2vNNcFV/ZAmmK4WO2WXoIeuu/O9UMXsIDW1OQ7GgGAFTGSfCHG86UBPs5Pc2vGYQS02q8D7ed
YuKDXhWRkMUKLV/0qYIlzWnEsTb0eYWTFiVjPqN/qtB2doQ7FfZRNU17g6MDD7QsATAEdXpIi4WH
prB2ka3G2xAWipREdqMTwaJvKYs1pu8ahGYj0FG+Qwf9h+02+OMTZCayoT4ak/IYjFl628L1FcD2
yTMChecBopiBKJX8OpWWRB3lU3vTNANZTxMxEzY5OkMVwaWOX2VINYY5FWloV7lbpQZzCTL3e+l2
dlgS0V7F33M6YZdb4F20Nb+vmzM0+d3qpHoO3LJ+SuApTEWyC+fcue2S4GZSmX8X9OAeRdW8qPXO
reg/I40ytpfxtEm44kAsaKi+oiz3wgUG3dWE4za+qM7kOA8HuCWbnz8u1/SbdWIDoNErZBeuDQDV
j0V+mCKYHyw3+F13aKciolGhvszQH/iaMUtm8Z7bpTuxHKPnFsRB+GuT1LT5civ8/M3J2l8M6uoX
WLAHuwS1Z8/ms1DF/QC2jaOoKsuJJ8HubnKiKbc6Q8xYQbAW/jJfy/kbLF33PcKDWmDQxYKXCkPQ
72jIfYJEUNHH/nhfuQQG+9Z454YLvW5Y15sYkec580X9YOhG4igGeWSXr84lwFpyzUJB7zpNPhvn
6de8lpvd6AVfJe6WzRiRFugVCnDMAlnfaV3Boj7FmCVQn8ldl4X51VJCyGRHuiV7ijSVsuYJlPKy
BMnryFJ2CXzrLG0tKZoARcksTV6rDYm54XVYho9547vEyzV7sLz1mX8gakPWFfsKW+mxAkvp+f0m
KILsuRrj/kL+2GPeRg9NMJuPemn585LbOCSYj1t5fFzlvSZT27wPvWerED5opfJGCoRNtlel1/hi
vAupeIJUPYQ+WuU70xIP3skovEnhb1z0erbGMGt4fEKScwHf7OpYTxuWCdWlaC3qpWMxFxactPQe
sQ9fVNgp1gBORJEzfziLF28goC0nidoDDoV15fdLeGXPLCVzT163CHnHJPPB4GzcMWGYleIYkh6K
cNo3eQY081FZaj4FLqFDkMOOCyVJ6q1wrXY5VICoE1EED+08ITXkFedbkqS+rbg0ad0GxLW0VoEW
CDUATNMO7NTyzuLefeyJDs59/7mdmuEMufduwIKxt0b3DCxOn2hnryX5LieJHskfHdTf/Bq7sJnR
1gdCnwNsTD//zemqt24FM3gdkxcYLlaKDruOGK8kxGvAOeB+5AXZFqh370en3zScxo9IAs5xRb/s
xOMlp5OAGhSEZ9vlhKr6s5SR2kaKQ5UAShIgOkAUZBTeW010j2m6wS1datSefANqnm/LOdy2RnTo
DQgIWQv5mcZ3zCkFYx+Iq2ZygBiMUGGXnFPfpRuREg+FJz+1hcyuNFcRWvsbVI4VggSAMwbIE0Y0
6CGRV734tTktA78IYWOITOXYHjI7hSzefyXz7F4be+65irNdRE92Hax/8bP0ekim+iRbJ7jgJzgs
cwPNcACg7dQivKEBDW/whAY33xQage0SOB+ZiaxS/iJYCVylhX3TGVRyoiaXqOXAeAoLx7ueq+VV
pwigycPdj4NdPgqywHYkfPdEz/JfexuJ5txWCiNp3e/qQqgP3UzbjOC0sUv6W+rJahuS7kGmW98e
BNDfbWcuZrwh2kJvc8rK46IoMcyI1cpOJq6VQlpbyC7bMUUu1Cs07W5vETiVkmrGt+OVDFeLerqv
lmXckIZABGSiHtpIvMZI6o/ELPhny4JLJ9DSbn4w232cR4SLox3xbbMmr2j71lXWF/fYcaLDXMIm
2I84GNBXpDdTfonClWqUARy1xqE50JcTFjeyWs7769ZlrKFw3IEMQ51J2J3tQoyy8nS51AQDlCyR
GHF+BEYh1ybktnFeqhmqIKKlcputZf4cJE/cUP6uYVGZk5G0Z3aPmNSrp/OUwddA5fodh875p0Fx
h+GhtNeWRifDXeWUL01w/GlPyrx96efaIY6C2Qb6vrKthqMhkQctjAQtaocP5FkdIRdnRxzYK6ZD
0AZbSFtm2VGrO96whUWlT/AydqRiNddFl14mgz3FZ6Z67BYKmr5biYnFdTJk127SPpoIU/oYpO22
dL7bSpC+A0YJWfMpjGfnKQt8fGJLb47l6EIsMpgd0jwO0eBkeOgf17CjeaC70grNNCf0Nkgj55hk
oELJpZE7ljvgVIvxGhH0X7fr3J2o4Ce1wUWlYQDMA3ZXzsLbc7uzaZaTygBdeoaLWVVrcLO2DiNo
hZ2d0bkt3YKqP5qLbWQQ/ZfqRlX1qxHzV1RWC+TDBkJQ5DFmJbkuqBX4Ld9Jj3mQQB+smXaodICA
EftoWR38LZOzXJcaaZBFjqK92Nn1NLQ7W2fgUQa7hXig30pwkNJBhgaHMXbQqvg28xy0wthXiezo
re4a8wv9AC6Hg2pcUoJhNocNfBJNTbQqf3P/LYirjrwHiq74kBWGoqjSqNr8hdRW/7uvHLBcYXJO
o/aPu/Q4R1fPD/UHC6z+S2JAI/6PUtKeCEbxjKL37eZLRIZbJ42/Zxxd7TrixcoatRNCM8DRmdvi
lfTy85pbOZTRNkii/BH8yJu2I/KbhpWT2DbxqbLw8I+2eBdd59yrAFaAk4bTXjvTZeyAERaFjm7H
9KMpWv/k0pUfwawhP64vT6D7QiBUBCH1kEuNmiue3EXf+V6xSwg/2vvurw4ZPpK1E+UH13e3wj+z
enhIWdMe8tK+6Qk5fppjzIoWeIim8Pl9igpL6uz/6dysOrvwJAj9LjJE9j0y1AGH0U+3FSUZ8+OQ
AK1pVeQ7YTYAreAmqgiV3aLRvZZ5ys6ofiBzJUvs1zGwAJaEY4OVSjP6UKmFY5GwW9bVBSE/1z9v
ojsH/QaFXtE1l3nIjhKy0jZYvXnWmIO9g8fUt7J7avy3HPcuAw559TOLiAx/D6G/ZqfH/nESy1Mj
faKwnJJgR4JnetyJrgusL1HLdSTaadPH2jpPMpwv8Rp2gfjkqu7LoxlmxaSVpayKi+HgmeQ9BInI
HKTLCaMNvbNb+vHGXrPpWb+x4ezHu6lR9EtwOzBWhvfu3HNz1xJY3TjPR2Z/yQ1cz+S61eouiDPv
AuXhD8Jmfr8KvZnO0Ako3D8dsfH4PmR38tgYa1FkpxxBQ1rcCTv1Tty/8S7JZ32qgw8VlSzVCyKo
R2mLbTYmH9ZYuAiF/Oo+Dj9bv8eCa5fecUlIwS36i9sCaAgnOXPoNa8T9p7rxZpxI4kFHWLc25to
mK9mXsi9xHGyoSZkFNBa6Qk44kcNOhz7QkPXodS+c32Sy6zyBOmTnMYivEYfGt8kXfYxteTEY9gJ
j3kUPEo2XGccUQgBx55rwGJQrBmSkyFC3M+ywP2kWOPiKvrHnyeg9etTOhssl+aXI4bPOpOa2DtK
hNIPn7zssR84IhpTENEYwYcZBUYkFoyER4X39H6akWopD0n1S3gifJj92Nt49C3k0C4oVItXL8ub
S6VOEuD9k1zpS83Y34VoNg4kSJydiSRcYq8IoIHU9PMjJUoQJda638XCJ1hDCjsD5zy9qqwLbqRn
0m02MzUZMTnxCSmBzJK7M65L5+wtGBv69rhoS5znkMiysSU3I1v6D6vxlsNQM86w6+pNWKzPwgGz
oNMt4hDJDAppPuhDo6OjwrbVUc6h2wiQCOVPlsNnKYU3nRps19E8jBcrjbKT2BnpaQIeK6gMknGc
7Q8H1h2ck5Z09xPkm3Qe1Xu5XeYUczYbml0wEXeDhO21rKKLzOPkAc/Tuc2lsw8y0n0gKR+5tKOb
nFHNQ63rm8WibRjblpO6yyjTQ9d76GpkHuVMwpOX0nYT5sNbZT8IWwRXsZW+zyovdr30XhGzUkUu
Ob6/htH3cIgiqACWEr9Ti/7I1VhFUaeSpiqmfTsk7QXN1ldaFcXRBOOXj51kM+muAIYa8dsHDCSt
PD4y+fV2cQAbwOTXHTy3InTqZ8tdLs9xHuuDSiCrLfWw0ZW48dE6mTJpDkutPgetIffWdnd047Vk
TrInBj+/8sHIbcIzXXXuZ+jd2X5Tnh08YZuqhwfYj8XvEHXw1aR49OpseilBx29CMUYP3SjPPIPT
Af4uQ1CQuo/TC1NV/CJQIzdRCAK1Dv+ySzRXrCqJbzQ1qa6CADAO2sj1F+CvmLwsYw6999XlfEvY
U+6H3oXRltm3ZE4+6kVTceZVi6PyT8vSb+uL975w8nOSdY+xhn/dE8B9aEtzv+DmHokgu3Ia8ooW
Jh0ES+p3ofyOaESPALzutXaVPIqUHaG/PHA2XHE12AQ6u/gwSD+H5Y3dQ3ZAmJYnr07GjQdqdzM3
9giNdSCswIFFaFA9xW0HUcHtT06KlNmw/MfQ6J4jy6bnDjNQ2ubLh6J3dFmbbPGHPNG5gttxArMr
A8Fla3/GdRExeAluk3gAHSATVLXD8Fk6VFFhSD6ZXSC0xgMIpMo6xb3/MCRBeJUlFEK9AmpgT+NZ
TL+qvHvqBoJw849sxlqHKImaP1yT2UvzMGTcMs5sNPnOzjHKrRNf0i+MwnwqVQUaESVAr/KPEEQK
DVrlYQkCqYQmfqNafhuu0RhYyD1T3xEjGIPIhBBpVJ7J69zaGMpKXLS6JcmBTFbKEQCU7MyADSmr
P8ckajeumDZtVIaHpezfazDdFOKQUnO7fHHjHssiMpo+/DD99B43fX2fH7w1yioBx3eM1oyQ1iEm
l4YaSkIP4WMQLxXxn8oCXUqVueziyblalA2cZiWeYVsCoJxABrOjT8HAE7Niy5wl0A5YNv0REVG4
9Yxt4cItykump3ORdx+mocERXXbyFB6XUQNzGyY3wjDHqz5Zeu8OJWeg7jFQxeAFG4Ki85BEGmFv
B596XHvhFgYoIWElQacn7lwszAwkDyHUXy7ER29wzNETjLHygCBnOT+Xyx+04tmDgec3IWrn/WwO
iFE5i1Iu6hhhEJpbm+cY+fJYYs5J06BHX24xrCCGtTYG67mnjmltB1srmh+XXh8z6T/SDn/W5OgG
Kw/JyNt2sk/2qhUI6Vvs5qic4i7Q8Q19/l25xkR52Ys7CPIYQgZsCnG/142HZqKeBIfNeT6Mr7Wf
PwqXtS0SWt4iOB+QmgWBOfrDMkGzIcfpMyw99+QkRwf4D1QWPJtDwKmQsnPzzbflm4tcOAlbasIN
fc6rLqgTcihQ4KfZymQj41vmGynQNwBV7f0oTQJyDLFBZ+UTm6rwT+rP6qIvAe6Dh6by38uCZ6lL
p6sU3NN9SmEeJgV6wRYGMRkF6WEywGgyQ6HKxmxjhK1BfIEzZR1y3UjP3romRIIBxbDuqp2H6uTN
TGF7DMfnuV0cwC1UDVabmn3GFX+uJrRAjT9jaGS1w9W1XFt2IvfVmkreOu6tpQqxV0uydWfIDV2v
CoxtArfidBU56cWuomibs2x2jl3YSmz6fQohUjNAJSobFgmZZNo9DgmU48juj75l7fyhZl3iWN++
SP/4Tj3serjGW1NG36qePBx5xdM8zLtJvNixeC9LOrWyYyvo6Oavv5Io0/tp2SVDm1yLqCCRdzId
tITwk9EMaYN98WJS/+Qn5O01FQz3rvX4D/NKxW7mozsXJ1+vDkwzVM+u8H5H8MadoHMfTEgPUq2F
bFjYv84wTi5O098VLRNZ2eWnkG0yHorxuIxUN1EBrdPjDOX3vAGjRTdXoFVo8FgfAEQdsCLBnyVR
EDMfESlJ+8aMK7kDO/lnCrHiJWbN7XUgKTdprIHPBzHxJj1uU5AUW2FXxZ0/VQfaRIUDM5EvuNTH
vW7HPwEbuksU4WOXfs2EMmR+nLEEYUXzlhdqwPXdM4a3sr8EWx57Nd+A0fVArTd/rQEZxXIsBzot
45cdNHC33DH9BLdH3hXDOnmbB87ej4R6o019II+SZDVrZp1S46Brw+E2wI9Dzh1xVr96D1pEJ6mg
Iuh2l2H8ZjLfXARxPhDOnI4beHBBQw9m4knurVPWQzJq2f4FK9HVkD8FhwFUwJQvOJGtY+wrcxU7
48fPRttKmEElUCu2orV2PxW5Yup+ZG6FHYm8RuABGHiGnDDlcPwEt4apVb6lLtN7WUEeLSMSWwQv
4Ebq4CGZoWIRFqdrvhBCjSsgJf0xKIdfk6XOVc3JN7QdjS+DiFDSI+MMhwkUs4OQjwlIOpbRitg+
Pt8RUkJhQ7AIIFfibSYaAsWo3/I/jx1MmpngSLXeDp+xEnq3ZO5VpNlEqEoRQyrFi6P5WH261Gbm
miKFdlXMEUJZTgfdP+WaLFwk/ZI9J/Ccxv8WzKxd5NxeID3qaB+FVrQCyNl/gs7ciAJWTjwzHkmD
LzwKFY35+OFic29s0JvljBilxs/ejOUxL8RdhYemlMi0LRt2pjEx8RahevHZTl55NtrNqi+euS3u
dU6iGD8sSwfPIiwasChKPDpJI1jnTeFx0CATaG8NpI5YmL911/IJaqAJImsuRUC2XTWy6kGGRZb2
ymNl3seCPTxRckTMBmKc9j4pi66f4tBpUWA57DLFvA52GSWXmUtHZT4tbeydtAO+kKa3uLiiX47X
RXshnou0rg74UmGBh8HFb7r2UAYUPHaPUcXTQLtLYgHRp12HILj3ukJYnTcFecpdgKOtLE/dgi9P
9u6+K911jUO8d8AP4AogG0xsjlC73sOsm4i4Kh+riDCQJc3LQ8cx4iBnO3eRfAkRzx0t1y8vffPc
6ba5QUYVma8ZsP51kxUXfxyGK9e/LwNSsgjeNd2LBqpn+kxCIwp2IxmfD4Ou0WEONBolCKQh4tuh
v1XnxdO8Y4bpX02xGnOu9a51WPfDu8FzLlNpfTqZHZyQen7li6jYFLBa9+RTlOX22Qv6rfHEfNa9
tvdjw/8bIrpRHrkoSG/EGH9XY4bTW2A8jqMm+HIDrziNi5D7CDBsMfpccQx2oC5RNBFax24UspvT
wRlZxGtaqTvM5uFhouB1hLrADooRPuQwsw2JueFyb0Vo20RDkmpC0gM27uVl8ths4C5wIAQTCTv2
7kk0IMYL7HQ7bvDvctRUphxxI50ps/MVxGVuZVM1+3VoMDuEhy7Oe89AHSJuyBHi9NG1mxp4EKa5
DH/tkWsDDeRT1fAuJWryN4XruTcBnvFN64tvn587180ltK2Tyw12LEAOEB5aeciv+ef4zSL2TuM9
q6RndTKigfb4iNrelwcdgVXIus8igcEThNsqG7mksVf2onxyzNiCNJucbRT1Z4+nIkaToWdUa5Zh
moXt+8UNEcVUeImoL7dL9d1nE1hIgy7qWtiJOi2muS1le5qt6NuvwN3bWMAMHW+lll0/Nd02YEqN
bf0ccw7v5nasD55sHpsyp1MX6/Q8/WU0r9NQpCPo85mZNBukcwJqd93SZM0AHylzqSFsVlEO2nq7
pkmwSgLAxi6tjsVE6c0EoqMGrhEjse9jcpiBjcj6+jyF9AF4BLhoHb7YGmvdTjWwi3wsfVsVReM5
R8R4kmqsoSF/+cuYPgB8PvTKTs7GiihXpbxrbAvKfGY8ZsmMppK4sQ4Dqc4M7hz/yliO2hBYRvnY
3BJnSU0mlL3KSXqSXl1xv0JJo86LL6GV7tWQWRekKjdBSoKINb+VLT+AnrDVBjnerhqWwV7GqJlb
kqqPw2RCzrptnTbT/YTOUSXSuppQB8CPSPt9lRcrOCQ82YtrP4PDeKXD70QfPPQ87Wnl8AA2jOPT
diz2iZxTbAOpOSWmx/Ne5T48duBceUCJyPnlwAJh58YWLiH/IMWAK2ubYoG411SQeBRkmb/PFVIW
PBmX1U8ej5O8LQfKdt/xD43TNy8zPMpGd0Bj24azJiuf2Mfn1/EMkhZ7pFxN+m0gPn5Oi9Il2jpK
42Jr9dkJhra6EtVH10X6SRAcapFAV2o13WcSHdwUE5cRFrLdDrOGD+rB242ky+5SsBxnFcQoi1Q9
gRSii5qD7VRfmQ/ZVVl4FfmVvxIVl4S4govJR/+u15JslgZjbYJd87iEPJE/Oo2yB5mw8OjUBH6j
U4rMwZ7JerC/Bv+g5sBjiihYuEbTyQ3q5Ah29A1mwatMmuZM6fblO6Ok5HfOagYfwMCZ18fObsit
k+dI587GcbRZZ4+HEjTd/TxXL3yjpMAGPR03JLDRLj4AYqzfO3zsxnXyHWFU3j5cGrPrZssmI6TM
L+n/HaGBpKkH6d8hSINjEZgA1tNEfE34qbgC7zziNUDKtcEtmOZ61e/C6GaFXM7V34Lw7dBrgX9O
Kr4JYofXqihZ7CTp7qcfkHrcRpORF7v2v2KIKFbed1unpvDpOnQKoxgcIEVrhjp1VMiIf3tXuGN7
8sPlvZu48yMCZqfOucUdlh1rEz2YmYfDIc9ryy16TGd+OZuQn02u/etCQQVM8vilZioH3ZayK+0Y
/3mppyh3qGQIqI04olZuxlqGThCenJwk47IQB9B8qAxnmwk215Jolp052mFtDo6Oj2wn6jtL5Ty9
MDD6dAC6DGXRs4o/hHyxDB+zNyCXj5EcnmZjTxs25x9ll90XNcFQRWqh0tMMj9M+f2tV8Wb84DLX
sbub3OyQDRMW7nDehpBZDlK0zj7M2M+SL7JkxTO+pHaH8/bvpAD6jH195en8RfjtZxsQvFdmbzZT
QC5QfOuVYOEa8ut2YnpyGjArMxHru1z4X4Py3/02upla75cB/7Eo9OnEKEK061h35A69nZJnewoD
0t5KQpxK74nk4OAgq+439zSyEMAxaCDh3waa3Sk4YFr3S5pEj1UV/NVRBtQMnFYRkCCCMqQfWMyW
iEUMPcneUvquiagMmWU7ZXbi3k12EuhVUfcA8pmYbSz3PFbOoxLFUz1yo9o1iTqsvWsCWjZuRFRK
WSAjMIgsFlDH8AKHrUJcvhEei0rflacWJK4XtZCY0vpZOP7eTNHfNpRvtubvHbxJ8rep/opAPN5Q
nm+b72oMiXZLxbRbuupOklKx8YPyV6y668TFbCC7iw0M/gq8ScdHtG69yhtcYY9Z7/CqAxM4hvqd
GNHwxpBOThfvkCmNMDoEa3mwVWLvkEUdSWA6e+ziNuiC2z22eGA/5XBnIcnZJB2ElzATiMvmo4Dy
4Sl3oonL7zo3eYQ7BKuW5UTl8V1WeV+jyh7WLN+Tl5l25/goU5TK73z8T7sf97xtLRCkyWHasehg
Z8G6n9HX3RS8SBPAdfZRJASeDWmSfRH5lZvW4yUNqG8IOciWGdB6PV+TFxJDjSeoHhWIM3FREdye
Y/31NGoeCYzAGdorNWD1txoGV4IRt8M6f1tZFCOAT6Zd5LAdvRlXCkE15huy1fANdex/FCOpUkRM
nFTR7tOeSBIwb5vEZcbEn0cDDHSph43WrxlhKWooMXfvI5VXF0YW/P41e2iQkuMktXeCzIXtEoeH
3mbx6/CqU8U4UA/5qdk0BJvcw5FRbGfvmVlSxCiL/U/ujzancXKd0bBbUtFDM9sBUdpvJ8EYWi6a
QBtTMmUaLMY2ozk7bv2onZWyDmyHN8CywXYJZH1MSm+HkfyxEt51WL4GnsNJJ5A0hH8zbT22WDWQ
dM7Mj1tzqHX5J/G8cOM9TqaOWGmU7xam3A39BVIDYW5FSK0lDEGI83VB23WwdPNRk6EkA+/JCrdl
nR8L8im7bHEPdoIpV10ctuqqtP8QeUDjntD2oHXA510Nj9kS/ommnrlDfRqcSG/CuPsdrkFD+qzo
xJlScaROASfHgqjILwl0lWEODSIk55l9F3Dl1B1fMGY9BbK9rTGfbQTgG5LHshsdEt85zPXVAhlq
HxT6PgOthIZqZEq8TmqW5T6iLd/ETMUdEroMURv6TuXmVvfqNseAtQsrWqSUNsxZCtyh8iQrdVOn
NCwDXxV45Gi3NPImDpb+PDGMzFuH1jpglRPVHGbxe9OjzGoCIixK2i6XkUev0BWxxmjuchl2G8Cj
LSc9URJzeZPDACPx3vsqukGc+xzHg4cgX2GQD1mCOXltc7i5xVYFcOiL7kSyGK9MzaNe1sN3p17i
iv0WJJOMXHQbABiJFMDE7ZosQEKnZYE7HIlcYo0W1gmyQCBv7TIqvXmgZ+b6QQavuj1chVv0kSQ0
AcngJQ5ojfvsyaXK23cVUICyxYnlZ/WhcCnS8Q9GjFiB3UlqVc3voHNOTzaoW2qxz7Ibyg0HDhf1
qN+rdvj6qR8U69qGvV1ro9pOSkw+DewYXt4yOnomdE+BovMpnGg5u4YdXBbN43fM3T0PRDqQ1bit
vfZPaDnee9RByQjIDXnG3LeAV56Xe4Ul0OsoT/SUENMatZiqmvajbiPQkwh3D7owt4EM7oNsuak7
2pYUldQWbQqqhYCy3x0tRMD+7zg0n6jvf9HWazIchq0/E10zznTDUc9LxpLTpPmvshHLIYRTkJNi
GAn2NqpHV81e+MRZ8miP0ykOu2dT5BSrDh8rVOh4MXsBoXgfsYUeR3VnCv+zbvOTmZbLij134+lK
pBFxFElwH/nNSaELXzt48hahUW0zxWgs+8rc+Lf0uGASpFR2B/m6i1SwRdp7TIVNyIseyXQAKypU
daz9ltHKGrDIx7CPe/PmQr9RkbNLi+5K8OYixmFRnH8ORfIwtvVrO0EFtt87J3zW6/Zf+N2jlyCN
AidTIKIk10miF8fDn2474FfEFz31/4e9M1uO28q27a846h2KjWajOXHrRpxMJLJlT4oSXxDshL7v
8fV3gLbLFOWyrs95rYeqMMUGmQASe+215hyzzpduPrqNzLwamvqs7kj3yAJGyaX/ZATJxrIit894
cnYUZOXEU4R1zYXwehcL9opzJc4VLTF38OERISrocRj9HghCQb2jdXeZkV9WCvmvfeeZIVS3hhw8
pXwpDME2z3xUaBYOk0PqkU1AD3vDFSmbZ37mdysGUwLfNfV8Oe6RRYet/zhm7Q54njuVN2olEOG3
D2Gj3kWB87mclLN8Zmo76ac5bpKd7QS7jOhWwcaFHX1zXrVGd+JsgcHXYzdNxakU6paAXnSCo/at
SuGm64Nuz2sjU31MeA6uCrqALUibXd9qDJssAt0OZp7+/p+U+lAp376m7VfA4iBhUZuy2BtRlhBe
B7eeRALWsMNklhRcanYrAigQiVm86jN2h9p2gPc62r0W9rpr5L7lhvpSmQ4vSLKrr/0Yopcgm2ZD
UIGDdOOanfGK6p19upr1FwQoQ0c2FftgM2uREdoViWC8t+vsoPQgVXoKe5inZnbUyUa2yhaGYECi
SaB2zroWxZMOq8Npea45U6esG9rddjVfOT6rb11X1E0GSkWLnYytyozlrOm3cnEBRSFouHyQGtO0
9CozAgbwOjoYlfAXqgS2TG//xi/qUuOxVbb9KZ43ORSrFc4NaOOkr0LWLdstKt92BT7vwk+JwbMQ
UVB7EvESE+5WRFaCALNl7e8zvhyRYmoYwYvCOW8V0gFDTR5jMmBovWVbRsZ1p1+OwbdpbGh2tpq6
gaxfnhGtbOirue198EDJs5WhHJW8gdnuYYM35NYSRuOSe3ePnjlZdyERJ0HMBkZaYsO2OHF9M8M9
iqB8HbPxESCq9LyghkA/AmNovK3UkZsuirZAIbaigLA3NM600VP1Ui9fNVSmmEhmp2wwK5nHqJtj
L3WIHaqC6mB46GZuQ7RtpzbrENaEvfA0hNBzSy4jke5IkeunEDa2LK3wmC/ZwEbzNVnwkSViNOyQ
wi0VzDA5xh/M8nudLNMvXByGd9r4qkvVv6gdnRg+AkRbP6lumVnfdUOhbNCkYMQb/WsaFmyzuuI5
TOpv8Tg9WT3kq7ZLtoJP5zpz6tlt7A5DKprqvsFc3rRhe4URkEGeZrz2sUkrVh6Tgk+fIUsvyCf7
PJ+/mI0/b2zwzGGCb2AcSUCSzOeimXTZWYPD6ETf2IuTKTk1/kZNdI1PoHMgI5LhLWbTASkspq30
C5RLbkq77HdKLuyzomRVQ8BwGAbtsuodZ9eEw+RiGwGDzczGrZNiIPJEfeEOtN1fzRW0zrcGkwk6
WwdtnpB4OiFCR5/RlBIULCg98AZLKuNagBRxYSatmBNi18ZuhAAiOExMe7YhTrOWNk0/AgcdurTb
zD3J9FqqHoS6lzZA5pC5xFYXzKmddsy2KHfpTwRnWWGarlLL80iq2i6M7NdJI7WBp1DkZjTADV58
rKrPlAIDJ94VRA5dSOcsKhr/vC81etT5UUspp2VYcOdRWh0bnYmFDg6KKigF6koy74qupLafYuO2
ZEBXDn1+E2N4vBpbfmigVqUqN5e8rW9amSd72UXZygj96VCFnNf2M4rAyS1jtP2ZTL+ldEflJGbg
tNFOrtKCG9coyk1ZT8++VT5pjW2uczVEDqAShEf14eYS1bjdoIpMnY6quALUSII4jSj52CAYiSI5
uWiagYn7GPBmAe80IieyR6W7yuzoUQ/yh7T0rzUV1xqJqQobszq+qR2ejmOrPRLbYG+mykAsZ0zp
OrbCVzTb2iabwytVALnqKHuJSdr1s9MybWxbBvkMsqKgDj2DxEWJqQd9Sn9i/+FakJTyMdgx/D6r
iMxaZyoP79kAqdpWTxNhTWuF9FAVHdlmkdrr5nU51C+FP6S0kylmwR5e1ow/xh7w+Jys4wRXf8Fw
eZD256Qn17WuBbndZnfqdFTXeUTDsaXwjEZW2LgkX0q0+VaMj4zC6UpDut1OKs2g2HweOMuqzsUe
JNE7LaDnIMKGnnQdKrcZrkwQLvr1W5Szyaaw2m7tKCOBDR5uSHY6s1uCBHNjIK1bS+OKyLSIab1j
mxkak3XG0NZR281blPQ4irpyXRr86BSGw2Ga1Qn+PfN/2iE4/oYUhL0laEqhhZ2X/VAktdkbq3uU
EKj3dK/BQCHm/FwG5bMlKmQYxrE1h3jTqbODn7k+S2aCXQcMJMNISJCmDWcprW23mGEbNzbvwAnu
mPMRThvGq4ILMgbVngApGmYZsU0N99mitWxZ0OmoJi2q0+q8LzTiMKqYNnlQPxIHdsBEl5Jgw3Fo
/lJvgmjYiMbZjhRNJdnFnpiVaJO2ysXUIR4IimBTZSmiHdlc8j5xLMITTqgBBXQ6yvGOXtFo0IVg
ALpJxuBFOGCjGxCipiBMQS33ktNqUTpjrJnb1dAMDGUM55G8a7SUsNfA9q+rARdC0DGJE2by2tlm
6eaZk6/TYUZCWF1OiWRaTcLhZhjGi8afnstCKnsI2iprOUKUWArDq+O+WYP3X1mIlyxmpOvAn+6U
NK3O7KGKPNq96bEeLNbeYDgMcryErd57RlCfuvllwTSvRCED1nziuDuZnIDYoyLIZnYcviqw1rMF
VHPAv0zgfTi8hF8P3Pl0S/dOxnNvYltOq3feyoq/m4VRQ/FTf5O9dWzHXj2gRN5MwGpvyGjEppIw
gxILfFg643Vtwi9vM+FcdQ1O3WDWg0M+FY1H8qb7JlSLfH+4qQqy2RBAZDw1wIwGZwNP0FkyeZ5q
/OMkyW+MqOk95MVfYzz4nu6jm57Slx5Z+TqhQ4vEg+wI2bVXmkRHUqPuaaHJrjTY4K7aa+dEd1zN
isRYYSAB9vOXqL9hVAO4ELROS+OOcHtUXt3oqCubYrKZ0ie9GfcpYxDl1BjjV0jT6NDu6er1bpip
94qxdM3NBiUYyGFrsS0sGsk33bYx9egtx6NqA4ujs1iDq2OIh9gFRiPehUmDGqsUi3uoIhuLJbfB
IGXG+tWQL3LhtDn1HU0X9i/rJlAE4HCJVIbPfZx8a5RqJ2vGzqGPkiIcg+eO4aZVZV8zNTjMVKz+
8EKC98VwUM3sLDFJxeuq/mp0ilMVUeiQHPIUxeM1lq8jbsnPpq3cJ9hxQCsFwsQF0B8TkuaUQL2t
lfrVLSuMRUM1vxSsluvmCGKx9pSsovs3Nk8jWyUCPQMbkDkTpOBJUWmOyQGJC0q5RrntnK9RSOSw
2j5PQf0sRnEwVMI89JF7Qy3At8EMANy/inptKzVsWm+sjAxp3DzT++kjLqRZKHeQbVe5ra7QlG37
VBzJzCHy3k+eDY1E6K57hXOxSWL8FBpDryA9BCTzaUb7BQgqIx3mR2SeerZmZGux2H+pI9jSTeHk
Snlpy5eIZpBFHKXQCAnHlnClBhYnRjyBE+HZUNZfxkheG7Qe2pkYkJC10A1VPEAkdg/nDk11tjuR
mW1DkrtXXVbFW4vbnj4RWGM59tdzCqNuOftKz8IScKVxpcTrvIjllhhP0inrDSQM0PY17WIcb5GX
myxH1Cw7aomgpj4PUCVuo3z6DDPivIqjekdWV7w2Uf2z90VZPqTxxSw64yjr4ToBGns+Nvmh19A/
RJay72vtJav70JNDySxNLyjUh1FbEVVaM5Pc+lkwu/rI3Wrb5jULD/6k3L6ppjzbhSnNqrBtLjSd
bNWoJok5n5vtm3lDiRdoZiFvmtw29xi46P3VOYTufib0IgPJ147tjRHo611skNGIfKqkg020Ck3M
NwHOqDivaqX0WwbTPrYspBd45TYjeZCsVzRZllFH3PMWbQaQhdqouzxxcJ7n2NsjQXzcnRqF9q5d
lPz5SPIkKXqpqyHz8xw7MDaKEz1p9OvW8KRjHiZLfutMC8Uo0H+PPoMPW4uupzLsd3kx04YUzkbp
AVg79K7cErGpW2GSf3vUDKU970yu5aqTbPQjtk1H6kVg7SGJNQdJmAPjhsbyrE7BuaIQPEVXxKsU
ax0l7Iem6jnpUxje2SMR73S/AyoJMc7KpqGtvrZVluzOiIa9mqJvG+qRlAtn4lOe0JdJCN50Qife
VLmhbdpBvyXzTlnZXVSwHQV5WiojMytsbprVEX+j5BsHjyFP5+bO1+nhRUxDN+poHOcA6cxfG6WN
HwkOC0IMeYtpmWKBQH1PcBgUHSOP0KoNER6EM+TaQR+IMmN5Xg1W8OD3gF2kdfJVm5i+PHSBo7+O
mYEttcbFSIfwjjicc9om3vI/MvCGVTrfl0ptntUDgs2gZ9cW+de0nPZ1SN8cwfumb8TSp4yeupqM
IeRfCu4TtnGtGZgb+h/mMhsyjIhoFO0SDYUkeiW/U4e4ODRMuFdJlIdbIn4G/pJcw2BIfgIHeYNz
fe8flxaxDhodWx2rlfrhtBiotAmIWrRsPQl4aZEveQkl+59i2yB7yErxbSYWwJWoAZw5O6fpTf2b
tSSgWOl9CdAbqBGt/gJMr5ksjJCwXGfDPiSOora0h0EpYBUjuqOHCeML6QVAP/Ba6Lr1nGgYvTa/
JaXxbEiBoidO2Z+92Av3IMdmSYR0fvQJq5n6+ifm7gVg8/F9Q1BFieAYvO03qNk7B78uCPqesS9s
OsM8V+clGdcOHrvUxlyFgmlVNbyGv74FceT/eFBoQiCsF7++aZsLo+PdQS05K5q9jFCC7jqrSdUU
mCan6o6nOiGeeA8gLayUpr+ufS2nMawd05SihbRWEqEyTAY0BQhF61eGZvNozCJXIWJYyOzQCxKI
hXCLWntVKrNxLbLPIDjhbDBqAgtEf6JanOmx6xdRGmxS3+q91tLH6yKct0QAKXtRoSEMkqcgKbfS
YUZMddx41vQFz9RXLWOaOFHZrYSl5dwJ7KhF22Y0dOsK9C9ed79WMRCN6ujK1v/spyWBsE52Cqo7
oGbWqrL1G3iCmKkcD5oVMcZ92DHCL6+ZNZG/mZySXL+qbOvYwSlb1/foYwiYcNA0TSNND0qQkBvi
JWaGixsF2zVuKyrSNnDDUXmgGxBrJQPKgt6I6V9UmX50YpAhtFP6DeavC2tQzhepFajWhByZUSIn
Ma3TuT9bzmezJu0i7PDVNIHXFKStRyo7mCL/qkhc2Xkn7KNi3I9pw/6a5qVjj+Y6JKeuNyaYLlP7
iIC0uavr01/fMz8wli0Jw5XuhaMyJsWd+OGWcaYCCORQFSwTyOjH3DgLiuTeHpqCCV/YrmwNM1hk
ESOwhKtVQbKnWtZg4FR3U+zGpo6owx93cY1aJ2vwF6VN+9VK9Oc+IsFrGMlgYIK8DhUCUaaZTKUy
LH7C0fqBPAM0R9McDZCUxnzJ/vAWer5TRnS5N3LZpgiUjJVRHYeS8giD9o1UKugdRLm8nbn/YPlB
ofwLyes+to+/vOYt9Lrzx+z1n//477p7evzHb/+0f/nnP/jp34j8pvMJmR25fFwGXRjmch1+I/Jb
4pPg8W+xFBjcZLj0/kXkV7VPJhcPvCOo/IUqDGCkKbo25E9rnwxVlWizjTc4Evfu3yDyf0RZmOZC
l7dtVZgauM+PFEl/mIiAK3GoNk1wDUaR56F514hylyKWsMIXXzr3g+bcvzs7l78+8H8hFeiyiPK2
+ec/PlYFH45qfEB8VINsLPKQaHpb1k4F01T0h//dERaSzbtnfjaEpNmZjADjGA9/daQT8xM41Q+s
weXM6ejxGMUL4YgPS/jE1lk0jGLdGWnbRMt3HGsctj9jwi3Iwvcr5tupeneY5VS+eyPGNLREHXCY
aRSrerxT158L8JV/fbY+Lsu/HkSa9gJ8daCGf3+Q5bHKkI+DlN1OxTkyPzN7X9H8jn/C19WtPz8U
RhMQQqRAfLz0Io5Zn5zUcjVCAdIMNhKj0GzBilASOjm6fRbZGIesb3iNKQjZZk7MpEp5VoJnwYxj
mWhlwxl6s5BwgrZqvEH7ogAb73RwSXN72xIMV1mnNj9LpxuU4FtlfLVI6OqX+FX0AlRGwPHIMgHJ
k1lfcqU6KTU7GCXahzOwkxh9BFQM6dYlkePOt4ngE5WocAVtetcNl4ZdPA4lT9AU0E/me2Ei3bBB
t2G+9LSMkvnLkCor/1Rhf0rgmcqp3wgdKyZ41oa6VNAgQH9HBBgcPZJvLH3dOpdjdmWQcJaxJ6S3
ozdntS8I+LRBKOjrnvNBJOUuw55T+mtgXcypkm0C4EcO+SGfDbbkKIRx5Rs66aahuUY2rTOMiNL4
sBAv/ealyD/r8qyJoVwQQDQgf8CswjsiWnSq2Z88ayoyg7POvGynhyA5zoAKFPTKQlGQg6HeUZEg
3yTpoWd+UrqdvAFYvKVSQJSArC5KbLywktPUM5xQjy0ef1zgrUNehvjS68lar/INH8VBPsuSqST7
9Tjvtr5cT0a5G60Ho7hK5d0YfxGG3JaNRR1OHki49oEdZGj+7JZwuHiVVDUpVoxMSL9ohy+ILjdp
/Vzu9H7eIIDkQj6bMZrXOVsnMTkUqoNZGQMs1pemmtw6zdEtf0HTsBsU67KI/XMCfB6H8YoE3DVR
sVvL0u9yiAZWv2wjYtNtNf1aT8xDiNAUAxOxjTM3FXl6iOLxdwnmiiMRFcsL4jlzNIfmNKP1yrTX
Wr1jGsRD9TDuehGdB0l/aICg6cptHZfM48k/Yb6LSd3ITwqBB2VWuI7YEDV3RID0Cr3JpZm1IY3q
SFoZHQ/N6wjHY/wcKgR3IIdVR8Q/ufTwZXh1Ph01mGiSkN5ISw4dTeBBpuuyaa/VWju2oiOEXDtC
B+jrzxqqh9Tsb0TQHSN4pvVgYI4FYRB17PWbi1EtttydB6UlMNBWsEkxsrIHD0jgzoYDE/cwg/hw
GHhop/Y+kjXoh5eAaCFJe099kjFqKRxtGn0nAyVPhEJUWUPtIbOJpEIGdToFbGKku6I13LpgFpwM
yimMQD+RUxJ0yBe54dXurEToopRgbC3C9Bieg+v9qi9McDU6r1MGNERNGQMZCAohJhk3l8Kcz6SP
lzjDwazzteUWU/Ao5oRdMhl+ZISVZMobM3rhGdWCHu1VAyeEharAwtGeT1ej8s0Ku72KNA1Qo3/0
zeCztWd3jkVWO6vs8UEbu/bE3tKbQNE1HZuuPD8BL3BtLPlKelPERwzIZYiUwDzOyZVt8Lnuj7B7
LzKErf4Qbg2dbh7NPnWe3b5KN4jCXUw6a6sv12PTrQfaP7yvw2BbeAT40GZXCZI5w8cPOqOwNtDu
4lAYb5bLkMfnMnnqemdN1OYa3N7RaoNrZxQe9sBVjO5FeMGASQNkUhyd9T/FD//pqg5H9vdH+4c1
l3mdHoC6sZBr7XrALvavVfl/akuV2uIviktICLguvq8v+Y3fC0ztExsVHRw4aHjKxWVP/VuBaeqf
DA1sJ309cO6W0Lki+Kzeqkj7E+QK9jimKvgPvvdHgWl/UiVbZYf/s3XpwLT8GwXmD1spm9LWZLFH
6EVUA9i072sLUc7CCI3KRKIebWa18gpLrGc/2TraNbr04DFQ9K3GwCjrWkwITA4wOCzElRagJQgc
eiIra3hwonQ3YGiCn5IQmciwOLWhCKF8eHdu/6Q0/Vif2CYZQQ6VrkDNaP4A7FREX1WW5hvuyHJu
fw3UYaX65wUJfQuI+X9yLNCrUK9QWn6shejRUKt0eFaiaM/QlUcgQ6tRWaGWl+LXjdnz+F/Ba/En
7+tjob+8LwCk6tJzYldoL+XsuzpybKEjNVYEawYzVguWIQtuEmcfQYZTYuDYM4VI9pP397F25Zjc
WsDpOfCyif5Q5ovUgpKIktidR2bxK9+ix5/fjeHl3z2NHMRUqTZMOqk/3GFhnckqzug4x8YJsYtC
X1DH5Nefsp8GF72h/d6X4+zlOJbUhDSFKti6fX8ap7lLs6rlkuklxnIU5JIR24OjFu6glSczOtfx
W9JQTIxbbTiBMcgsIF4S5lv9ZNX3Nobpwtg27VM73MLoMLKZ4mRd2k8Ncgwhp1WdH7P5Uh+4HigP
iNFd2arLgDadXWbE/hNShDT7JtF1T4QUtr4bY9rqgqsW62mHJkVpvkEkcHFeY0VBZj7GXji0cLqf
8uyo9HesrdZdGwzbLDwWdF+r9lZDD93XzJmVZ/WVJqir5J5lavu+EwCH851sniK/+Mm98dbi/Hgm
pWpCR9AEzwhruXne3ZBVlwyWbFSUQ7F201b+rqGIKbn7dStgUB/sdGp6Z3wMnOnC6AeiaNMVuu+f
vIw3JPwPL4MHp82yxV7uI2IYnkcJRWoyXFncCrNZU9Nt6yL0VBKeBZJtO0QZkybHhPBObE44J4sv
/kKUV41vpN90AG/Hz13Pd2zFU6vwOhunh8HJLmeqAiJyPWF3h8h+IkbuJy/9z8/gu5f+Yb0tY2Vu
G2c2ACTmWxtQR8HYyOqJM/YC2XhS0yF8XZPtsM8n9ljtsCPJ9q8/ej8+VWhfvHsJ2vcXUa8Uu8IU
RvU2EvSE66CqH0VJSShmFwvPvmTv0MT5335Gc1SdjaoUlsWF+3DrEB8/i7rp8fot2jTD0PEpZ/eV
YlBRU/byxc94r7yNH24Sdse2QSyMCpb0+7c5YQirJPsypEXQIKbPghG8kv2sZ/Hj0sPb+tdRSHL4
/ijhYMgQSwi3Yh+6wasRPRf+RaafzPgnb+fPDmTqOsfSVUcQovX9gczJNKch5e3gfMEjiPWG7W/n
uL76VAOd/utb5GNVuDwxWUeFoBTR6Kd+OFjrZEPa9WDFhvp5iNFIR5//+gD6W77Vx8vz7hDmhxNX
DVnW6BCmgBgCJS0LVMAdusDQ87HGtgMK4yzchmXoQdpAtjghLzbdmnjxhdOmYatoplUw1C57wU1P
YyE3R8S8xiFVOzCD9g7q+s2Av3yyopOloXPFk+Gnblc6awLO9p26Nbr01mp5xBfFA7hKNjLxbQqy
PBd7+A9xduxj7Hmh5aEA2WpBAmOBPQOGprIhVNlHhU+u4Ky/Fv4NuksvBGmJ29QNHk32XiZeAZnZ
Z3g19hYYic5szjNfPdJ82FSoV0NwXKWW7Dq/udLsyVVxuhhts4qMhwAQStxZ6P2THa0XmiJke9MR
Y2AH4Sn3RGx7JYM2HZZomww7ZciPKTPYMe0OxQRvDFlDWI07CGaHOesOPoeI0+aipc9Vk+hRqVcO
qJG5sRgw9Z6WZltTCUme+Vww2Ee6E+qvmbQJbyCSbLB3Ah2+hDY5MS2n5Q3MjZ5Ki8VI76+VGQL+
9OBbSP2xcSBxvYjnkaTpfF/X6T4S8SkLsBqb/P1MeFm5DcLyWGI7zwN7y328HjPwLS05mINNDK61
q02YA425jdj30X7dx7K/1pRkl0PSLCJEj9rmjK7RRWU7O0WvXLNGEabmnmJxAS2YmPg6OkjT8Vjf
5ah2He1WspGObpP+wgovgMds2JFpkI6Q7Ew3kGXdjNk/0cQNZYjlJtazqOmaAEiXNQNqDWbGdLbs
bbGakhJ011tffXPXN+eFcdNCDpsaFQ/QS4IUJVG6E+j7bWeRw2iwZX0os4B+TLIRtGBs9aai1ClR
zqBdUGi4mGupXOAeaisShKPL5biWieS7GvYyS8+YmO4du7nS1ZGRE7tnYIsg0da2U79OfoBWoztF
1i4XfApwDYRK8o1El+uxCS9l/xD1AN8ccdu5ldGulTza0fBe1S1dFX0CkLidTlojT/kMaF4C7slU
sognL8/NXdNrnt2QP0ReOIMKT0fHUA3iqKvRsSnGXcoJcEJ5iPP4q2E+calOURlj8udmVWtPDV8U
sUgTwlVOs6yBwJIY02nQ8+verrbTOD7FY3AYiu7cFvCgC/tghuZOGjX0EBxAhPVohbMBjLuxs/qg
VfWhIYOvLtodihHkk0G7y224lAxaWVMuGhze83RrAliVzk01f5lbAFvVBJvwXkqQN2HLKbYPxWJl
C2vmcg3C6XEracDoSHujQ9G9xMlPk5SWR9gPjzgWH7Z3yAV+QJ8L2Ab+iEOJNkF+DfD1VGP6DYh5
xQi28pVuhw9g007lbWVf//XjdVlM/+LIHwukXo+FWiV4ICY6hkXTUltcBwDFUK3+ZFn/2FF/Wyn+
eI/yQz1jYYRv55QjFWmFgJrkXyQDcOr+JwvSu8N8qFkmJTJkBfqQ0/foj0fH/sl69GcnjMtBAiDR
XBSVHza8ClxDo5Qxy7h1UQpPEZvOP0TVTyov888WcRIx6LewsLJX/bDojXCihspkcyXmyTMVqCim
4qV8TlSjfeiwwsQWLUxzdDsCToA6u83IOJjCfyKOypEkM0bEr/LpW5CtE4yPVnnuq2xnzyD50Lr4
KiEGkLETAmj0mVh5sdEqe60VhCbkIRZUOBTyKxKBU49hFZvuCqo8medwL0AmotRemcb56E8bx7kN
oivhsK2PxmMP29kaWm80pFdTq6r1SSnvG3ZTDMHzWDsYjtfZ7HwaoE1Dd3LM88DHaGk7dAPEqg/N
RYgOJD/5dWL0n+7Skujy77tLq8f66fGlaL6bXvIbv3WXpEMLaZlvmUQ06hZMt391l/gW2yXaCmzs
GVDh2/mju6R/orwkzY1fNEx6G/zW7+NLYsj5muBWfo/5D5mhf6O7xF/98HhiE0AeL6lEFoMiyssP
G3JTMctwFkgR+8Jx0+CxB0va6eauq/WT6PVNiokRNfEaxR8+3IrnSQbjVUBvi58KVe0pGtTnvLRY
xC1tl6EJH2ErIOf00FwiBSookDT1eeTOxUayQnpzUcrPQWa+0r4hmpiaBQ8SQrjwFQnvF3NE1E/1
rrxVMeLRSII7uyINDaS4jwR4TpXNFCTrqKF/W+lnSkDEyLxgOVBCj/22a7BSobuYEHk7QQv+VOyz
IPASee+0RO8omVc1mBSymhQbPBIhRqU34NVeRd6mOOPljDvYkIU3QEDLTG0jELXNqL+VznatSqwg
S3kqgW31aGHtQmKtiuseQcqwMlcT6WYTLDQAU5uIshHd+1elOQ6xcpRFdm4ZrduiOJQlLxbrrKFa
Xmk4SNgdt8LQGVeqq/Q+SeXJtidQAqfMDV/zILC8NjY3uMOKKDwj0gVDD2rKut+qDi2NIuVyiIsG
ClO9w0F1Uerq62R3X4xMXKGgXuUApIYwuar6h2LoVynoRMuJL6Ik2Zh8G3pHvKqy5quRIFg3RmT5
CQEqY2roJGKrK0T1CPIBhFnfcK7vTdSRemyfilK9borggEavo5fSwDSyC3GJpNrTauMAmWNNyc2O
urhZ3qltPCPX2GX404jsYdENYXClnqH7B3X2YT1n55XduH4LY9iBtgA63touWiAosV9jgKQo1++W
99zl5j1UM2i/2R7K+TX5sBu73pvkcIh+9LqCeh1DAM7RE+prF7ADdHtKtXY8VpRRCLTjQ57rIGiS
Y9XPF42dbdMp/lx002VL5lah0UyxsutZwS3KveNk8cXEtksZgPpTOItpjZETVt3ojTUFu/gsq8uK
gQ4q25u5ag4okDbSvJHcaKVybvh3ID548qKV7LJzZnxbBmfgcoqzdPYfqpGBo31tdPaeqRVDI8hi
2rAbM9oNQcomxXE7tblAl7WyfNB93J7LMQyBwjJ13ExpN0XDh6JQ3arH70dyCkl3y7G18KnEgV4L
xOnc7pUG2wrQX9eCBzFAbiKw6qCo5gkqpdEb8tuSzIuYN+1D4mMwckF26xq72jGcrnDNnOnL3TTa
m0jtXSPOALfDLAn8tZlznebmUGeQyxDQWzYgz6hFSaelgEoi/yHHTznNznZqv4m0uCkccQoYWZdg
P8ZOO9Rh6bWshTr+cVwaALXY92CiUvI1ny32Q3TmN745XQB8ulHncucrX/C8nZkGH1kdUO5hssIr
Ix8ZOfU7h7OmWuNR1/1jwq4jQ4GUOCbkshR7Sr+bU3tnAvbpRfkAFUga8VVkpTusI5symY51izzU
0Q52pIBHmPHmpMcJDeiv3af/LJfLkOTfL5fnj/1j0zz+0jw+1u+XzOW3flsyLfmJdQ/JD90cqnV9
6dv9rvjhW1TvpqObQic+xuRbfwxkDBVTF2IfYRMUtjRlfl8y7U/07i2WUgsjHSqdv7NiklD0YcVE
FsbQR1dVAt/Qn37MV2xgZkpwVf5CkMLL91Sau6I8d4or4O25PIXNRUaF2CuHjnDbCYcbc2Z4D51I
Yc4FK5GeJ/2Tqe6c5GThiMLdwdrhLHCG/CoA8CLCl3Y4R3+z4jcBnsOZr9AePyrxlYFIoQ3OkubB
Mg5ADW004/KACLvWd+m3MjuroocWm4txkQZnpdjq6lJ8bgUNC/vzAkpb/q09J818BWF2VYxHO/VE
cRGYu2E8KirWx13D9jqv70zjApuETjMgu+rbC4EAhBZugqPRqh/s+TmwD36EwoSZ+rBrTIC3Z3p9
x4x8QPEQPAzZWZPBr3rV86emO7dUxvdf9PJuNi8rI1s5cB8PlrystJ3pEOjGgFzCmfdkfzNHOob6
A6PYt/vsb33g7qMkKl9fosf/s/zac1FOdRSE7VsB9cdX7s1/3/7yrah/Obvxbj/+5He/2Pzft28z
QVokbd99sXmTt111r/V0/dp06a8H+e0n/3+/+Zsi7nYqEck9Q3htl78G6S5//9mRFI7//hOH8PR7
bd3y479/1IxPKomFy5DSojD87VNmG58Qx0nkxYzWKA6XiehvnzJN/6QhvNYoWC00nt99yhDqaXQR
HVRJS92KculvFKbasot8v23mCLrGQ8CiPU0lbC/ffzfeqMeBkB7dQmduQcdUcFp6qU+TIYlGNkkg
OrHSTlulXtQpHbF1U66ZQGwDdjyUUefhUI6fx7ACiIef5HnUoB3lBVg4fOESgmd1dIy3pWoaVu/O
7uWvL/G9Nk//8ZXrlNmESxsaGeC6+PDKwyiPG31wgm0G4tcxM3WLVb9HfF6e4IQvza2o37JT6LcJ
jiXAR3AYjfi8JmdjPVj+YeKN70enHNZ2Zn1NnAs9LAkN6tLnshR8JwlyXBbVpXCAWDEAoxObfCm0
FF8XjLXN2/c1eOabyR5uZMCecxia5ifv8oextOA9ymWXzuVZgtx4Er+/PhWae+zsGdDA5UVVE9M7
qs4OFkcdg8Ahl6+Dkkhas0WBFNQeKCPg5zBQ0okptK/+P8LOa0dyI+22T0SAjKC9TcP0meW7um+I
Vht674J8+rPI/oEz0gCaG0Gaaakqk2TwM3uvzUyv6ery5MjqxYlhvs6Fl+/H5cPptYJHorUv4EaQ
kD6HTYjcnOK94k7494v1X3I6PgZjEzbV3Oe0Yf8c5StSi/J50lx8AcLaF3rp+aKIqxOannITuoOG
JTuDuwYIc6sLpo9z/1Q25sSxqhmPpCuA07ZptWdAT6ZHKN9FDrmyxGKs6N3fEheAk4U1gfJ66HzL
DeKNg8/iOnmADToxfKnqqX4kGiyqsiCnrp60e0J8Dd08sKgQXhmbz/Jz6kR3Zyg/pfyPbjSdPTE+
dbGLssnKch/mCa1WstiWxq79po1guVx8CTe3mN8lKjcCkKuvxCpOU8MPa+ZTk2Orxy9MLubiKe9j
BPP2OVuCSDsFGj6OvkZVH72VEL8tmrIrZnlhlouD5FdvZt+NzoAkVzKadkvYj0HTyHuuJa+m23an
IhPVzgT6RbiTeRcVMsR/v2z/FQ5Lp+raLJPYjwPpQf3797svLjBWjSkoTR4T6wJl/oR63/W9KQCe
FdUNisDJuQnt0MVvHbbCC98w2Xz4Vw32LLQI6rjeahbit1gGw0m0XKgi2TcAB//Ho2KsJp3/PMuI
LqVcwT6hI3jFNP8P7YDhlGHea3n+5yybOR1oVCrIRFWyF2t8W1XXGvNtkgJkPf7VQ3N6msr4mOrF
MbUs6MjJCAF1nKwb1LCPyUDhECW5sdfxNm1irW+ZyX+bEuZ9mFY0P4Jqfl0fzMkWX2dt0BBVKbEv
g2ArTUl0x+B1l8Rp7WOTSQKEgmQ+FBroRzGpjzSdeaKZMUEgcLd6rJg2u2CcYRGO+7QBaSoagHP8
NKJie3BYOKEhmOoA1py5P/cSUV6tQ3QI5YXoD+91tNwtYAlcM/QdVjnX+9xj89vaxte44jDU4V5s
rSnqr2WofUickbuxsrpri+/GrhRBbE7U7kTQ1k8lw3e+CBdyPpQolhI5O9rxPbFiCCs8fjaNp01I
06UwGuvSKltth8U7OGRYbecmiHyY3vE2JQZr7/SklZtDelrfGHZf7YuqSa+5EX2ARS1PeWMJUssI
j62WrA6kAN651YhA/vOkCQ8ZaE4G1C6rMdNZkWaec6t5cXHm3ywVzdvEY8bbe+xvxyKR+wQ+NxBU
Bnh2BfLU0osCjCx2YbuIrWs9ZGfoU+9TJNUTm7GwqtznATbyocunn7oNJ6R2nGcIRD8c2dxD6UaP
MeabN7JqOgO3/Yyto3Aa444QCBLvkAmscrAHa+mapFfSH5YRqFZzMr+CaX1xkNxtSWyA9UJ+Di6Z
lqmjq7XH9S3Tk6phMbt/16zPEa82I/XkGubsyS0vuLj2dHfZIwCaBVKwftVJnbXgd4r4RKLV+3pw
lebQXrQueIjc7Ld6VMWf9uwBSq/Im2waXMVJYvv2YibLzET6iy6SzzJc7c6gOy/L5qkxs7+8pkQL
Gs+wzAlH88FefGYFPPa+cGrYzTgNdYX0WkBJw6BzZxUXbGQHjXM9G3KZLZEL0GgrYtF2Qd1BfnE6
DI3/fiTJf86TecipUkwseg66FrGYEf7zhThFbpqqfkgOkpjKo5ZGJlSCQNJyTm/OFEzPHobYyStP
eP2423EoWj17Y9kjlHC5KclF5N1XZDMsbCVJCTBsnsJoOIcxmUGMi3B9emg4koE7IVoE4FbvnGNj
svebfugpDJL+UeC2vxlp8dqhyGhYaB5Mjs/j7Exvgb7AfvljAtPnv3928c8dNZ/dxPlJ50XkjeRY
/vtnt83EKcI5gGKuFVdRRoU/84b3E6KPeU+cOzkmZyzlqWSqlzuBQZSnQZxh2j2Nqg2JQJDOcyzx
qRM11ZHMgw26blKeNsLJEOcYBG4FdfV1dsSXRun5NZ8s6/jvn2EddP7tkDbQ7QtMS8LEU+aa/7h+
MjeJAs2BvGWYV3mr9dFeTEdc7eTTatU3ZEtPuYDXhXmeKWjvqUeZ3su6e5RTlL9kAuf0ALW9b0wi
G9FUHYKof0+N0NhIY2JSuBwhsqLvk2o4pSYW9CjRj6brfDYGEc2A1X4bJahsJpefTZLrF29MUKMC
dGQ7fK+d0Vpete5tFhfVdNjEvFT3nSUtV0v0b2GvIHwLmDIFAZea6eIv61V6avQanC0+Z7BxSJWt
EIpCA3aznSK/Z4G71afqlrh98GIOH6yF/8eWZd05/f1bxbwqkZAgrDRscy3z/6OMn6ghoOorLMZU
eyykYmxfJiIlUCzFIemnfZcH41OrGdNTb2gHAjfhnGmQsUutfgFeHubNpTHgiRiZ3vuCsIabOSX1
ce619OIRkwn9oQXEuaGyeekbb6ckJnyr6h8jO2TSFcYDkOEfQ1AMr3WWhzu9CC6dERsHqyS2ey06
mRF3pwi5ES8rjvk5epVeiqVXsIqNHLbrxrL9AVUu5VAcNOLstkMWvoDdAljVkc3dRI7YD1L//e+3
5KrD+fuXxwCE4wS2E4cLUpN/PFajqnoVCukzh+CNptQ3LRXRJmmxBsQGlVlHpsxa6aTitZYM6du4
PAE281RonsZSypOZNHu9rNX/CvFdnoa//2qccp4udMcG4mLq/yhpHGEMzjxwaI+aG+9VaV2ziFFc
N8hfWt5fUe2Bx5JOfaLjUXu247CpmJC7cUn//2SbpXOrEHhHvDAxQ8zvJW+ps/LeulDUz0YQfouE
XiC1ju/aPFp7y2wrv1cRlbVubj1dx/0t+mHfsMje1qZ+VxGewLzBnxsAFd8NRMuIgIr+36/Ify0N
LYNPxgjK9BYdo/fPrtToZdU5RWH4Q129Vl3WHWanARsjJG1nfyhKNRH6Vu7yvr+UskACE0gCL0Lj
HW4g4EC/6gIPl1Pt+FpWFaQ+GAhs6vxHHVfXwJHfjTgZn/SKcAsJu76P5u4x2ttZTs52MDFtq648
kurU4aWPh4sb2h8u0RwQhThdPC8vT1kuT0ORdm94MP2WbFkdgtIR4AeGk8x9Bk15LlrCN4gCLjeD
6wQnM7CeoIiV+x4mlh+T8oTZ1RKHsKNsQ0FMJr021oymSC8EOGbqWnRfWgA5ALB1Xd05WEn3XR/n
4oJeeoMbXx1sqzs6gOa3LbGK/8Ncunj3/n7vMXrgmUBfzSjCtJ1/LIhTVWtypGX0dRSaPpOCByHe
qggkJtIR9mEVimW9geChksRp5NUlLNjnsF11Im+4EvSehHsrs+VuzjX3MGKqJQOufBRp/wZKztgT
AUE7VVF2QN3VoLelwBON1nzz6gDIa+SEN+zJFCwWlomJNcEyoKZlq5N+J8zRZhivXqNBCy4OxImw
poIElnFHqkGkUm1/Gvw5LEztoy+hg0DJvImetQzgrxpQSAtAaSFqkMEcX5TIiPGw5Ol/3MjLG/lv
zy/fIc47dKOSqSi39d+PFkNrJ0NZgrE/wrXDbNbFTvbpCf/BK6BOi/yQxVnb2B9BAq8EWRZziyAy
T+XAgkYjoDMOdin8BJTnNbhqAXNychUdX53hVdbb19SJ51PeJ2ih0gokf+7UfjsAz6hachrqmM3a
VEBudII0gbZp4T2q+mrjxRoctzAQLMLQSM0x+wUdb2+WJ8FL1QdHLZyeicfQNgCboNEIlEkuuNGi
/zFWmW9n3nibQ16DKGFREIT8yib+4dKh6dC84p2ekes79l/7kNTE//+rrbUi9vqS3R8hnzmII5s4
9H1Qz1///auX3Kr/9eVTJYMPNiWTZFTX/yg1RjF3U0dx5lssEkkxQPAZTyj6I2O2d2DkYtqCdGf2
oMvciNemCvksnmRKCg3Xu3qyK7bDiJoNOL56IiTCOldCBPdmiWqegTidCFFm97Qk8SgHOlhm5fpp
Dfw2gQsHdnRvzeolG5Nvbdw1zyG+OlCbCh510BDxomwApz0iKgh0TAImb5cuyHURp1ygSef1pzBT
kkpCPi4QAnYzXU1dExZ/LWSMa9lcTCvXLiYZl0T75DGI2wUXXZrOdf2dar1Jt02hYCwPJPtgTb/R
NHQvbWvfksQIkGHAedZZKuNsb6AygMPfltPcHBopfpCk7Dz9+Wx1HOx5Pbnok2wD0AuQuqIIgE5B
CLo6JXHZNDhPAfVjPi8ZZW0bP0zgJovUQl1aSyXH9RttWtIMw3GVTiEMb2AGh4xWIvq/QiuPRT2N
pHj7K+imqOfq6/p3pdPP+7VXN/Vit369Y6g3x9Qxw5sexUsKEYOgIRqw581AKZfP6KADGRWx6uM4
B0dC7DO6Ezog5IrNI9ADVmlLMPswlW9ANdv7sERO6kG/ozWd9s2S38QbKL2GAxsySm59s/Ravlup
azAFw1FnanIRkfqmV5Z2UDPUi+WtaGbzfEF9+6RNXX3UuizYk36SLfwr789FCTGTnR34cn7bWcZb
1VX52el0WMdtSrank7aXEIqZlsSAmRPS9qqICO4Qj8A2iEKmsMuvXQb2YxTDX2gj9yN4oZeOgMCp
Nor9wJO8scy7Wc31bw8StyXuoh1dcAtLDlM0XLxcwguEg7bXadUoJUxePWrJBrLFoyuxr2l68+xA
r9/RQl3nQbEaDvXkpFmF8AsXY1pqzec/v31snMleRxtTMBlbH5MOHQQsAQrCwPO+SzOGNkOgFVlH
MRwKrkxBj9Yyrzw7tczZGhPhbtbA2SzAOdt1oDGjkKPfHDaeR+LWyBLqVMnOunQFWhuPOCKv+sJl
vPPBU3iDizPEUU+FYFAjYkX6bcTR0i8XtF20qyl4Cg595Ig6++SdFuSvfRfYe955ikCqstjLCn+s
2Y/JReuL5KI7fb43YuiUkNec31mhwSpK55upcYVba4YcWGEpJeLqg4urnSY+1tYziWRxB93C62a/
1lh1rzYvvPVyuWnTMrNwvqo0ES+VQkcBXGend65x1yGG6TK+xPUUvJJylS33/Xo39vQZ/qwIBbTr
hZTTdvk51xVvuUkcE7BBt84z9+tzUulZgEGhNYhz7I4yEu2DG/du9Iy7jBoaT92wi1Lp9KmTiXVZ
n2pDr7ob0xiO+OV4kzPp6/NoNleZtocpYwuIjROFd54ONtA7/kgxOI+ut43ntP3L1G9DVMlX0Lz4
oSeTZ7pPf9VAf+dEH16NzNGI73JIQp2nYwRe5o113zkfacDh+5n71kxp/Lr+Z2gRsCprUz11vSZY
ziFgDKJFuEFh5WaywgFC+i4gseKQWwwViGZnOeZM6hAmMQjjNIWm00evvdS+doY7DxutyMujh43n
aLkDaFv8Bnv0Nxe7Y8JSuW1+6G0mzgoNR0cgYQ3grcoo+PGv6b5XOAXdC0Ib6n/4Zq39UXsM1SIM
BM8hcSjIFt7DcSwvDvH2sCAz86mZf2YuopNYH6uzV9e6Xzjxt0wf5ptV1fBQiHR1A/wW2FJ3kvSD
ahiGIwEY9qbX6nrXyW6CvgngEVEr969JRTfgxNjbsvo0ej16HuRgb2YPMi6v2ezOSObXIFHPkNGG
cm7oMX5a7rPTMwLOYGxc8thyr1Zj75TZ61cymB9r6ao7msQc6r6TlUANNWnJrtT0euPJVjwbUzlt
JY92OHgROrdoGp5DZb2U9lPgJfm9FLCNSTHPETTYenpxo+o1E5rx5jSQqiMzls/r+EC4klAIW3sB
Zpf5ir3G3gwQY6PQBEjYZGi70bHA4CSwbdPFkLXXf61PMgMfPHkmKsJcS8YSM1DvQFbnN9UQfr7+
UroZkrleROIug/ksQhvysEX4B+3CAVu5c5zIZwBpCuUQ2mmxXQ+AKB918K0jCcDDm+7GxdGGPkmn
TAFiRY809rRTPkbJzglFcdZZIKz/GmQ2xPNLvFOM8Fi/uVoHE7NMiLmZ7em999IvRqgfubAUSFJ7
xMz+jkpL9d2ouzXZvWQtZlq4t8H63s155CUmRulLCnd+Q1a1onaMbZXk476tlLyhJv3zIddD0JLq
d+JqbKcLXXspyD4B2/5eJbK9zDWulZDRjkNgysEp6fMNXDSnNfBtKHX9uqbIUDuzw64QkKhZ3UEa
iY3JTGr9T8V29JcaWw1QIPPduoPb0I+aHwsE738uotF6CM37o0MI4jEuQrIE1SZuZmaHc/WzzRln
qxJVce21/N4icnY2m6Wtrg8WLmNUNbBn+pNE+NLm8SGcB8qTckJRTQ1BLCKJZrXNqe2RqKq6oYZ/
O5JTkFFVlKM5HBWDrf1cQxdPKrCoSS6BD+rynbq0u5Nq9M3WUatKZi111Zh0HS1Zdwruwpz00QWJ
VnAKdCzLmTySDWh9TEn+un6wyhg++0hXT40DhhzGMHVq2r73GmwnSfQiGXIsZ3rVVNASZLZdv9kK
vdKiUiH4rQ3CQyn4pIgNvsTQNfYYMX8WQn7kZv5VL2S8W/+VrBTtFo1XcxoHHN59ooUv5DR03WsO
ceptwSdtnKxI/YQwWRLXiSNp1aGXtbVD8XRK7Fk7GWXg+OZyNhqmOd3Bp8GDmCEVTzUzwEn9JgAo
OnDoNYj0tOiJKtp5aqndyDBSh9IZl9BYDgHGnsCPM+/TZJozVWN0Rhak+cQX8DKKBkx9xY8ydeBM
DtpHMvhsuMLNGibouVC7Ih3L62yZ3lXFkNvBUiGPMsovDDz2KlefnIr9l3BsxWYK8vHRIB/iOe/t
Ayw194gZ4pSZznTzrO997fQbVQ/9S6ylW+EQcd2JiEM5tPLt5JbmmWjG7jBYyA/H4Tg57fBmmmV3
aNL2szQtjr8p7Qi0h9WfxRy/SH0N3gPzsLWbjDG14CTqBkbRKRG8vmbR9Cg0jrcknz+suP1MRRJe
XeX4JbnlJxvl34YHY9oAy8i/l4AACoaiLIvS+QqMkQazexA3YX8TABtSkgY2oiOpsww+SpsHgBga
XAIlD1VXwfMvPVWcmJy4ftlSF0XeTzvIpkscsdRUjD2P4ez4cTIMm3mO4hedMNJNVp9FcWDUVj4Z
ozqwz05uVdQnWwodXkajfPF6r3ilKqWujsTNK9PiBefmY9D65orU+Oufoz6e+mMK13EbuawIF7V9
SeghRWL8q8H5ugNfJY4Qjsne0IzoIEmJqXXU1P1s5z9knO17m+R0RsDnnA3DCZokFiWcQNdwNM+E
1ffkfYf2Yf2nMMQstAyKAUmERlJ/D2mxJudh2rl5KvSEpHKHMFQlkj2JqODZY1SOBMKLY6mN6E/o
XxmOkzQXzAI6LYB/wmMZEEBJBQy91YZy+lIE3Yxhxvka1rl3HS3rpyu/BW1W3vSMJsiZCCZ3yiS8
MzNAOFvzzCrPKk9Q29g70qcS2o7nCRZ0uUsHc9xHtUbJRiTmrkia+DylfcGAINtH2fwYeZYuVYJO
tcwForb+wSjPOhJYztmYNSH55FaBzBtnEEigv9ZTckrSB/9/ddYBUU6p8zlybt1q+uwt4Z8jhzWz
YXJgwCqwGyD7Qp7remhPdcYrWOYADXNI5zti+wRU2Si6Iufz52UWtP6JgRHBac3OdPXYPDEbrL5m
NKjbXiury2ygt2vyHDMHhQxpEc3Wibr+YAnE8k5E6kaSIwvVIqLSYwSi75adc72T5jf7feaqwGMM
1KqWedAIAKtlCUF3GY2s95LjLslcFiHGqiTFNCCJjqKew87uyKn34IlwBwe26/lEYM+7ZJ73YVUk
X2a3/hIqUjY48TVe4/yTxbXRpqm9BZo57xU/Y1O56AM99leVoTevknlNOUbqorrsI+sYWdC4mAfX
jvaTzK2zpyUfrdsWe5HE5OVOVXBg/8L5Yw3ktQeNZC0WEYBkyCI7pRW+PVg00TXXxg+GqYeqiIKT
642P0QviV0LjuUmqr3mtolddZeM2syuWhmYUHsKyZHkLWGqMfq6lEvQ23VTf+cCB31fjR5MouCht
cTDrMvHTkiS+ENrBcS5JKBM9b/NZPpjLhcp0PvGl+QhXXgif+CDulwsezx+ZE0h81+03ttdsJCh+
1qPdHGfkn5YtjzxDV491BuEupC/WxqVRjfU6tfK41iNdjAIAE/uvGMaSXy33UTAWJL+i3KGUtW9W
0Yq3KXeNtzCNOQDwJzwkY6UhcfOnAC/on+INNv8MmboYH+Wgfs1dbp0aW8BJQWo+hgAml1qC8rm+
hJoNc0/3Lk02hZsGCe/STwEWuYZTo3yIsbSOnY1lTQeJNwfXclKY7GrGIcvx4AIvnG362I4u9DyY
1RdVLcU+sqcTySmHzKO6X/vIdZBeVfYiniCSzyYjch8GI+XnMtXIlPo/fdKoO5TpM8BoMxz+sqry
ZJnaVlNOeIpA4F/+9E11lZ2mtP4pnVIyduQLVWnbnxMyDXq2NQeY8OY2d/mC3Xk+a0SS3Togpjno
TpggJMLTDZDhGKf+2r1pQheHdhrtq4UzxM/mmoC32nP22mwGl7lPfJEg+k2xvg8w9r+M7chdH2Ti
jfwf+cg8451wH2QtzJRs/WlyI3kutSG8aEhYOF6yR+A4B6f5MRPd+wXe+TGfGLKa1DGpiaUe+ims
F0SKjSDzrxP8yrXIv6cw50vUAF9Je/sr3JtDMj2ZwdjfkW9OGz2djTfRab+neGApjMgDhS3MUMOe
zTuiqqcYSfGhrQhTyTWAxvZI9sNBmMy4ghjk0RTML2sVydb5MDFinXreiaKGMjyMbXcowWXw2He/
RyMejz35d2SGAmImdVPf5QrSc9p7NNCkccaUcU8KVeS6Qokb0z1MQ3Yqg4LovX54reA4n9xu7hlT
WZwuaUd4IxBFTzFT0IpTrrX2m1q+VNdNvxlkSDyYJ5/QIodHj1xPv+7BPoVESG5VVpY36DSfOSFU
h/X45OdSnLcvjnxYaN9pdRgOzDjp9yxFdiRRR0+pG5yRweIpmFJymNqfrV47r5lDiiuvj7OyxvTB
PoFqNncmEMISqDmU+G2ToG7X3co7VNUyB/eq4k2Dx6EhR7BE2J7r6U1mLBoaahA/J8in8cOUgbrK
s+LQD5PkrFfy2HfgyrPeXkBNYleJRVBkRT8la9xH5XGi/1/vI2BUJZlXHsSohf7A2Yur1MEbOKGf
KHnl48TIHkZLdnBFO9vWGAXhCP3Uwq696nrjZ+PISNLVWQdGxMJP5fzZj+1EgG8YAnewePIqEwGY
zuG21gMlD+y+RO8ONcDG0pF5GtOhDvpXrxgYgeOwXlSjdoTF7K0Gm3Eu1N2lVR3GJQbDSnZFbRKq
rSNCsHtxGjtaNLkoDe1iqUtnTR3SjgFTQhTced2bd0MZPrl1ebeFHzVe8SgEUnytiRRvLaJA2SsT
nSiIAs2m+ftI0FnoDM8wq5tD2vBqC4JBR/FHGoAduN+lom6OOQCf656aOa6qH10IEp73e/euhv4p
AIOK8/mtIHrkVnjD9zISW7cX4TXJMUqwF3xa2zGhjyMcTOtrkSOwz3V5T+z+I0LQA7FZFtCteT9Z
vGE369tDLgKRzK2eR0u6J+U0LJw1SVJ9Zx5EC7vOxdLtDQGUVeMcpWNzHLuvgzFSLUTyVUXOr2IW
064v68afxxF6QM0QqzU0nZQNBVimu65fY9bt1oGqWTEDXpVIhZjSlxGsRmFDjvLwcqwKLM3Omm1l
A68rZ5HQHBPYgO6Ea2B4zrNlgGrr0HxzYwfte2UKCjm77/5oTtafmHr4hdYrRE0THpMev0Lj13Kw
Lh56uHCqnwqzUktiqR9kkvaLlULm5KeqLs4iLdozBqj3hsjkexl6Rzy4zk6RkQGSpdrLvhRYmePq
+c++9Utoi+pQtUNNmiPtkRER+zDW4YtbZv1LD6dV2jyv3Jnebk7VN8g+DydNse5ohDxS8DJO6ZeN
Tlc+l8I32MFgc6mf4xyZwSAhZ8kRa68CaRKVxqFr1VuoRwWUNWNnBriVUZdGf7QEDvnDDLHIf4kq
bfRhrpxKPY92qhDPbcGs3K5JXP0jVarppnxNlgldPUd622nEOYHSNkt6HPYU5Awl5AeKZPqQHGMf
KKO+GJLfzebnG6H4qMvxmbPhuZkmtDuJhYNq1XtlnXWj4Uh2vYAu7ojueQwF0dNmdHDkyKFCC9LU
YQJ117AgDjnb0lsegzxXDMet5BqbWBvbtt+bWHR3Vv6LVBPtYdF6LlHdxdEReXnXNNBBXQPAb41q
9fj19y78s22iu87Voj5Ws+H5JAk7ACwidG4LBH4W9sMOyEZMc+hDhUPAZuRNL/ynjYs5LrKI5ZZq
lscPEpv73OpWuPMqnpSQhNe5yq17AyHAy43xief1OyNYJChNxUQLNB56HxKFdFFuafem3TizOEEf
8NQ1XXg2Qu1SMrI+ispkVdPUNtWZHW30zkuOoAXwswuz3pNlnfgmCdy4BcbUb2L32V3G+u6i6rBG
2MhrY7H+xakG0ndyC0NYITbgz1FrOfOC4guvvRuYl196XHmnSFvox8oILpmz5PwORoX0xuLvUBYx
xV4s2p+wnPsTky/PV8VPcxnKGv27ZVT5PcfAmsV+GFe7xCijlymMt+uMLMc5vXxE2yF0g+S2BMu4
+dLQgOE0TvHgWJghJlOkjyHvfxJ5TzstZfaIUmLoSd4kICOLcx+AcbZViHo3cW1YF8us3tmdVAeZ
047JkO7e5WTZ8V5kz5hK0HJ8MbcpUGrXjnpOZmDWkv6HiM+e6IYjxG7hUdmjj6pI9yf2XMzMS+1E
0i6xboZR7nPNWurVDHEH1YERAACwYBK/NDtUaX8BOJyPyLY2tlF6jx5463YZ950Cd2RkRDhrKid/
dCBVEk8pbk4g1I7CyNqhAeixxAVoBr1XPk+4Ly2nfSPbNrt6DIbxaA3tmwUI69wV+i8GDr5mD/Fn
kw3TNgqqCJdZt1ClhbXhxZ8cG49yMM47a0+cDPYHmhqUwvw+8yjejQowJMv3H0Y9QMTAw7d1A0v6
GdFOey0d4Se6kXXLf8aMBjfKzngERnuk3gHgYSWyPgQQODcakhbGExpog5bytR6S+LC+FdpWLxFT
uj+jbnhTlath8ex6sgycYM/6h3TrnOvBluKwvnNADnanUDbsJqAwOXZ6IScBOJlNAtUyULUTch9N
y11YnFzl3EovgMKcsxzNn2U6BuAXl2OvLe9x5cQPDOWkxBs0/osOLDSccCfCkt13pFFpBhVeuXaO
903hjjeSxkn6dcp0z0CYPYDcE942nnu9eFYVxRc9AnTAVr/ZCeh6g9yy9dlmoD/savJjfKsryNYp
PCQCjv1u1vpZC7PxvJ4zelk+UtLRzoUyu9v6UmtNp9mLpnyxS1aedR5KBHh0pvzNuY3dEw1v+xy2
2q5WXn/2yihGVKHqoz0Uv5tBwLmU8YPFwtcKd9wp7DVW5EZIDEXvOH4RN+2+sjubPt6jDJV5zR8J
6oNFYJ+mCGcr9cm6NNpwb8ohuISJ83NE77EJJlR/JACT9miTGcTGBFlVFbdPc16GfoXgnNvGTnxS
QTIaxxaNsB25vmoJOjQnUpbLoN+GY0Lq15T+rmoXvEtC7rgkJ9Tv6+S23hpzPB9d8nUu+A7ZqdKa
35saoHgwG+e1jxps5idjDbvE643LGDs/DYFBsrCITVqnq8ls9T66oB9OXVmXyDSeGMbPV+piQpnY
6GBA2a+ncG1RQmYAQA+GqchFW35WT1DRtbBZkEaxEd6skZPZCSrFO8390VZecKZe0AYO+WXLUlvB
mzaL8cxACy8+jhzforti2lRVtLw69PXIRkituoOKcTDhL/E5ppzLBK6FaTujmq48Fey2diImWEJM
ltg0WVc/AlCeicWGczC8+lK1Mt/iq+VA6LBl0UNQUHDzjw6ywCysf/ShnR65NmA8av1DN3nGDNl9
GAGPsCmvBqL5S1ih7XUFNBYThYPPwIuA5Ri39WJ6Oa0SQrsxyeEySbs32/rSmPWjJpj0SnBGCUWD
FD9ztl+V1RivGnfzdjLa17aS02ttczfFau9wpnjD0H+x7ehnhhiDwKAlysjSjo3iVOJwvrSh9bEW
YestK4gXS0eaawxtUV6UlyFKin3jItK0eaetB0Xo9rlfiPgyGuUn3MX2UVTpLkyzdM8Eqz15s/NW
oUnf4035UlN63i0ELQsY6LfDggWTb2jsVRV+GYW9bVXyHaEVaWKt5+0GpMd6aS8JIjMc175nK2Br
wp85yNFL7QtBYk1jRuWZIRXn62IXEX3+GuK/J7q0mF4qNILbofa85b2CLlAjwn6NStKi5HuUk3/B
2L5AoBSJg0fYxw5N5Q8iA6rHgOu8zSfntGqfjVmgvHWQl+fJeF7vRU7O4ZzPDOGXXT3Zhde84nyN
PfdXbA8D5EEUjkirEpCEj8gKrzPcUm7Fz3J29Lv1rZn6+WIMYovPgIYUNNsNMG59XGUnY9gumcEx
sZazZV162Ir32NRKGMPuaciM7LQ+IyWUQ4dIl53BXGi3XjeyqNB2FNWFjSzBkXl19LzA+ovlzDSC
42lN8c2NZkB7QHqI1MqfuhmBa4CmgoctxiFcpe49DFkcWMlbFEh5S5a/tMTLVWPWXpNID++Nc0HW
9hmywnyJBzg3Q9aT6jFv2/S1icXrqoDIXGCzEuVbiOW463UmnDbpVT3yWV+futuqcQg6e7o11pe1
HxjdtyzKF1sJHcLaMzAkWMRS/4+689iNXGnT9K3MDbBBbza9SDK9UcpWqTaEpCrRewaD5NX3Q1Y3
5uAAg8EsZ/Ef/MeoUpkZjPjitcWL4nbbsfH8sL3EtpWeQ8n/n4W2TVeLiwDkv1WqfNGbwXxtqWrg
at6QXBTFBzFiSbEx82wiZayObphxB+D4tzkrOQYpXqbaOFJfGUaaQ2hG4aVftNNNMf1oU6roa8Ca
xMsMzJv9L69OtJcMe9YcdxkhuWLY5WSWXBh9ZaB7o/WgaJwmmW3fs9Bsb67oE7SN+S7nAnDrtG/N
6cpro5eu39u1snM9AIdG1y5dqmzjPquf6GMUZ82OHuPeuOjsp69DTRuQhpjh2ia0oo70U81h1J6T
on1tUtkdZ8iNaWE5KGcKcuaysfgeUTTd14POssGeyA940pPoMeuT4qqP8g3HXk1z8txf3K8p1Z1H
l/wkIu7CURpbYSz1uPMz2UX5LtJJITYWTVeTm5d4lgPCRvvgkSLTDwOylmiwLjVEsjJRgFBaIele
YG0ynL9WKh7ghtWWiHNveChV1XKbMGf+Ntuvll5fZGT1W0vmwmQNi1sgjakcB9rP2Fc2/Tx7wAL8
pg3qp2ImFXlGR0IRLhlMpbFIm6RnHsmxoN2qjH+anaILH/+7EegkpPmURi4BiKQUKfp0pfD+uV4l
KXOXkN+ibSAAM7+Z1epuKrShqsu9OBHdVcTuR+bGLfRt9W5Z6kwxXh4ebM29FmLudvRmQY6bDB7e
MHHFplDp5sDFUZ/EOu2WiKQ+M/6EpdPvrc6MSZDACs/zETqh+QXio2XPXCYoMB4cEO5uGu5GHnVH
W1SYbuQAGMX1/0o13jFVLECqrHB8TTGcK8UlAMOMEQwWnOGNUlMX2SD6sJaZnebVeTsxG1PdR6aX
o7pgQC7LXSSJdqGA3e7KO/qgggTK1mgupWtZP0QyknQzWOolV5HTKraW/TDpKdw0CP1+T4MdP4Eu
5dBAAYh6ePXY9IKJnvqt6OnbLHXusjgWl0CNdCLDIatuujXHm1DlApvWXGlLkwtmww5qhcOT4gkZ
mFJo7zqVZ40n2eaRv2iWgn6sE2QxQIHswsrtfmPfGYN4iqsbeSAYaHNxoeoLqpJX34RehfCSBobj
+vPtBJERl6n3MIprEg1oN9T8S6iIOGpq7N6tpqs3Xf5MxpJ3oSL8jJHA281iEsdojJ/yhqtPJFeN
nY7akuBMYzBxHyxIaERm+92D1BrekJrYBO8QQyEmQp/XXy7W5Lu0p/i4roM449JeNm5+rD0qkkl2
bg6TEV9VtdOvvSm0h87G3x2fQ3UUz5K+u+OilY4ElUqR1cy+yKCm5GRsE1k+06CE5kZV//BOlH2t
YCHpCcbMba88DnFP+XRSiq1Oym2HbczXCja8Fc+dOy6AnvGlS7qtOIyb90bIb6qR5N1ImZ+73NJ3
dg+MwsyK0lJo9kFHIOybZUqsS1MBPKExvIaNeUBT91koVUv94xQRSaYA72QNBUhgNP4IYPE850Ap
GTnD25JOdHXQMkLTF5uQar1Ko6LP3txOtFM82KCGE4z805AZj3pKRpGF5eCUYBc5VHFBtFg7eZtc
MRW2LO3ByEv7QVs2wSTKD5xXxjGCUCsFVfYXQd7KtW2HjmautPNZCiR7zG109BI0KXXrBqTZ9btW
voQAkLd+oOagHCBQ2qo6mtosH50E4nKCli1GeWmKPtsMRkRFuzYFNkWMlwzM6K8WrwFQOWrgYzWV
1bwMkYdkrwFEpEaY3yCqJr24r7iMN0H9/iUDZqiebWuo2YW8j0VBJ7lK+Ori8xuQFvxd5LE7wo3V
9N2TzvmlzQ5VpLWhvuEltoMp9ky/c+3X9bXaljh9K4yynTqO3BJFUc0XJiKG21UZl5TkVTnLeM5z
QL/lRMhUYVcEAQz5w0QLJpEbXMY2cmb9mpz4jYIQJqH/6kH5bbkKCGNrP0GeftRRurwSucaw/fCw
g5M9k9ix13JxTGiFuyhyYTssu9UQF4CAWklyU8NC3I3QY+9nKzeQbb4ohXagcA1ovHUvgBNL3gHc
rXQFW2pEBo4BNfDmtBBxzsTWTb1COoSk75qmjq9sPBCxIw6tYr86WvZXXoB3wziuk6ethIdJT52r
1XAVLAivD1FNhaSp9d0tqlmRncGeHA30LeWL4rEsSu8HfrpCFi+eTVGB0xobgtfGLbU9JP92k4og
T9O360i3zicaB3vAYIgERPQuyu6lj2/5C3Dw72YMZxJztGeVtrGdQjgOmiQHrtUyrgbFfgai9KMK
oupD4XoPjktyw7oOqPF8irNtPFrFl9anr7WY0NyF/bGL6RCPWoMnOfT+eKYwnsNKnnNghZfCWxBQ
NnBdphupR9M9xTKDykAQCgZwkIDm1GnNp9uem8XrOo92d3Dd97TsvtxszC593f8qFj8j8oR+oxtj
w/uYi+4UL3fyFFGYiUaXDB+y7qcBqmB4JyFx3saG3h9ta6YSs8njUzmk1IbA2QxaNd4MEUaMB0Z5
6CryairjUanMR0V6SH4Rzm3KRTYu3Pq3wvZwsWNoCb1Lfs1WrT1qkfHlDn/mRI0/vbg7pcu01Pdc
gmZvrN97a97Py6UwChO6HMM0h2CJ/EKCPE2pdywr+RtiejrKhG5RaVFEnYsw3dQamEk2sK2ZLcjY
ClDURW5fbGl/o9Zie4UpRvCTzIsJiazFQam2EsfapV1YQwRQ5bYqQ7aG+DBmjPerCnGVbgqzOOfo
J/FQRg1bHjqxsLaqx1XDufgDqr7xMx76SyW73eBq2jW2o+5Rx/BVJRFCJReh0DDhpc1EXO8BaNNA
LoqL0UbHE2Wi263HGF/RY57uKyPjQkr0zuMsT8UiI25jhq6hET/ZQnWMqBb05CqjxKSbkZSFiFzo
/XBGhkuw4roxRG1FhC/S4zNIRYUoy5mCdSEmC1pKpAKv45LKqHoFpElaJH6i20SPRFfSy+qgG2KN
iQLaYmnMcxbt70TmpwipaUHo5P7VkROZf3C8P+yHXI6rFlBqYR9FjeIH4VV3jPTk2urjsEN5aP4y
SKk28+mgpFFIXCSZlHRtwqoZ7n0azGaT9SlNILmSXM26LTe5FnfPTmP+iXr1k2D89KbTgfgKof5J
Tkp6c6N33e2dx0loNIj37kNposzVe6k8O/HX+viZt3bA2Zvb+qfqtNXNIHEGlJXZA1eUuo3L8bW3
svIAqGhscr1J77XTPOtN7/mowr+tcSSyeuqepWIzhsRPallwOVgE9V2KVx8Zl3Ebysv6ZOqIIBcu
2CVWND+vm4/CSrT70rw1CV3g6885S0ff7Lik40bj48qS54zi2CocbGToiDcDZGgwOAJ9xfqLzvYD
FARieeW91brkUCB22KWa3p48VQAMKgIN+3LSINgfLuFCWaYdd5yUxs4wVn6V2fgWbrtRl0+tksy3
VQi+Th1mTpz8X7eUSJiw1U2mmwcx9MapDKl1rVos2CZg9akZU5Tey/uepIKOWLXFDmPJJuoxQJaj
CLyF1ReT/q6k4U6pxFGvnPrS2KFzb90Q2GBS3ktLEDZjRzwAIElXrkJU+pnpsDUzim4q6da+bjBO
tJBePg6wJU83Sh7mMf1ZuVF+gz7UNpk6jBcd13Yl6vN6rI6e8qmOU7sfy3i8CnNC5bEcVN3IxJjk
wJx905nn0hqeMgbd2/o2NEn5jMZVDr01THhEttlTM7jkkaGj3y4N20UpdlnsGBc5q/nesZ14m7qD
swvTmMzLsrPvA9rJZRwoZgoz1VkGnQuBKwt5rnQ9x6bsdAfyZ817hVklmZTfSZcVP2UYJBOxZonZ
189J4yXE+ivUGhk66gnDU25ZSrAbuoTj0GsOChPtVc+m6iHhyqo6U/SwFrvany6k0z0zJWRIiy5D
zs8Ip1C9qrgmyS66al76vfxPmg6K2N6ynji420dPkmhhSivlCaB+sZj7hvgUQJCmiK+j/Rx1enqn
jncghvzCTpbhOaZOU8wubYkyO5Wws4oSG6/tcEzLcto3Mn9FTQ1n56b0NaWhdu2qotuMdWthJJnD
49KvbsfmFV18v6ssLoN1JstjnsyXPO3zyxIgDeqBDWj+6dAMg4rmcQ5d5aVoYv6VMYMPE5Diqt+W
bohjoSPIW7SZEeq7Eg0puQbDlceD5nU5aUHp5UyoSMP9zhDFi6s2F1mjabURPx6LOlFvbVK9dSLE
QK1lL543pdcsT2lEzLjLwCbUN1MRT9LA/OPBxO3RotDNBPO3c+z0McOl8FLHr0zL4blLzeS/nRqe
t1tvBgj3ugAtbvJCbELn/12LWowR0kqjeEsKMUVDgwJG3lYORffZrStUCizZAP4OhwJbwU7p8LGX
GgdTRPLAsa0KbqJwE4o9Tnt1KBie5NQ+lkSn/H0FifB/X6VIKFRPsTaahp5m3S4dchH/bj2yHcpd
xJblQ9BEey8lXxBpwjbL5a+0lfWTVpAIQkzKZR2N3NB1r7ku82NYo2dMJCYuqabWtexII0gIJN8n
A+4WbjuvJJZTJNZPlDDFhbv3gAosv7NZEFOWGPdMTOSNppF19UabRuNCHBhw+2DImx9T7qoXD5Jr
HcDWjcx4jzFN0Vc/JSenZbJZLvB2B5RZovRB9qPeykWITsCJEqiIOy5q+J7ahbvLWxTXahePu/US
h7OE/FQQj8fErX5aqM1su+vPTXxxZwWxC30QnW0fLTW8aIXVPzM/XAFVlpCuHv0jwEuCAA2SzyPa
uKyrfdReDQrqduBROQpi4ORoVB4yRVO2QCkZKSynvtA+1lG16KtTSrz9vtQ9byvUWzoAGhm9GgaT
plcLTfizyB0sLHE3UDQU8yCWk3G3qreS45j4vxjewypfzNHp0fnWzlEvDGqLBPCPkqa/tdAUn3VH
pp+LaUqz3CcUSoCXDpXWOBP+mLLI7xJ2KWnI/muNbm/Xdh5uOpxhiTIiq5ddubNQcOxnMV9jw5tv
AxUytHBbW4lhLdrYuQhaopmR9r1kvZ492soJYu3WJ1nxpSAooURpjs99P3HpoYQDnV3JHpBED2ND
Oji1Vd+TrO2L2odyM47VuznG26QBGlARQTlOPp7atK8CcPx3SWMTPtHpEodZ8zeaYEnh+t+9LcRw
/TPO619/+5/7P9VSM9n9O8rrnz/zn/+/hX7ZOK7/z6FftFwh7Mg+Psrkf719fH60SZL9MzJs+en/
zgCzScdbsqpoxNQ92/1HDpijE8Rn4KWyCbRS6TkgCe9/0va8/6AXycAATqwtKIjHn/c/aXvOf1io
sbDn8kP0Ylr/T3F71r+jJYDZVCKaPWqxbAo99cVL+Y8AgWJA1kaIDZrP5daGs0dnir+rs1DRJyN4
It4N8S/cSyjw5Qy2E2IGwNiWCsN763Sy+avI5o4eRacoovtr1Y4RogMvlqjflQmF7L6ongDHdGtg
3N+Dzh2BUkOE/PbJmuxjHufUaetNtOjxSSwf4evdRawl8yLzHWv6MJFWngsZxoHGToDpN8b8YR3B
+6qHOflahXmT5+W+27huAAKjBmdLklVvEvWCaBdRNar8jdYjXXL11jc5kP4vhv0l6fxfrlN7CbhQ
SXsjTQAXu/cv16lidFYyNJg6HE00R7XM3rwkPMVmP1z402iw0Ini8AqqtDvbNPekmRSbslSzU2YR
1G9m45bYEWStZJk/zZgtK/3eMeaqXtv5qPLsna7Sqgd09IgkCK9vwlhbcATUdRhYggiHqcu+Lezl
+1abKYwORX3pccXZ1sAZ0BvKviKm9SBy61GMkJGKLeRp0IB45tTc1IXKFw1VeyU+CaU8hffhMKi0
GUewMh5EnpzsaVNMoEwhUVobnPYK0wt/djLQhRhpcwuGSUIqepH2oEXxp+qFw6bKPN6DqvJ6oRL6
9ege5qaEQ9AH6RuiLk+9Cu8jWvfdqRUmMc/9YY/KQo4b3tauJm9bW7h4ksqEWkdVmE64MdAdy2D9
U5thcINSiwrfhkBWY2nvWspDtlNRv9Le8xkvcKMRt8QTMxFGw4PVIcGOO+deeLFyzFRCoLJXxYm6
XxElU2Gj/WKx4BtL6nm7fImzRmhFpoUPkYfxKGeVlXJkz22BvXIH60o9v2tTq2DVR3G7pOQ4nYL6
QapXwphxCKj6DzljT/AS3QcYJ+XYBlzIqDr1S8jwTZ5R4UChEEVI1YSvZpZMrjOzFPicx3C6cRdS
qtIWV5GpXDp7jvZhlR5LE3NzTCyCPzkMS0I8WY1oEWREJ6927k6cFD4AiuM7NDxG1OTaWYXbhwTI
BQ7QS5EeQq0+rbphdVtUzUsNNrOFx1u+cHGemRAOpaj4tOA5fPxCiNCzwdviYcr9FdCZS/fTQLlx
7ZTkUhlgyLoMx5M26pesjX3DTuVGLy3juBruudIAkOYRo/yy13RhR7IFvNrfkJWs5r1Pb0W8jGap
/hxayEY6e0LSUV+dPq3OK9fYYTsOTFNiDYkYycbowvxEbOHAcFi0A7kNMnwooyLbWB64gysJE+56
bzvPQMJTh6lSAADsVmgiyzLMkYXxPs06qRel3fr20uawfkCjhtXPY/YbG7PmI+aNu3r2rWdgaDa9
iJ5nlFeZ13fRoH/GonIpkRttLL5TiFX+a1xGSYzAZFItIH4BSQT20en1WXhW+LB+kiJBh1WiyEKe
7hV7ilJc6k/4xJXd3GHqzFTld2nTrD5oTKco77eyAfT0oqo9xIIUHzb3JBDaTPh82D+NelMsEvvv
TOTmcbSdBzylfxTCA7mmtNU5TmrQQ1LFVOTQfx/KiL3K5+byVeUVC2loSVxh3XVR+IXAtQd2Pxbd
HAeVmqJk5LJ4GeZ0a3RUa1rolYJkJIs/sqq9k4zNfvl3mmrS2ho7KKwEN811cw49J6FQEnWMMRNL
PUaAImkoHp3QnbYcEYNflGZ3dMn5CsgF7g5hTH2Hi/rbUjx140aVvLytQZUaxZVqVDnb9dMca23x
AaZDgDkpRQjmPCc566Pl0l7Ene032MO2OGf8SKfPZsxarDhBMfXuqV9Wsu3WbB5q9qREkjRillDv
8Gz/9aHTPROsh2JJG6kzTpQRYPgbEdD5aOWCqVKQtA+18nc/KGPOSHthvdfHw566Yz+5vxUvaoJu
7n5J3hcK+rq76xjqqU9xmtPszE9tyWFKwxd9M+50z9XsARCnhC5C2aHn6fu6HABtnno9as4E5EDY
4O7nuhJtM6TR6+9K9dz3PLd/1l93zrTXvtLaTWJ545OwFn+X7mg8mnw7tl1VG5JSOG+4/aQYwMeI
Zp9lR5iG5dnO0ztBzsnJXLZJtv14q3R0U9tm4XE9/VYG3F6xZyc4TR+8YrjBm3B6l1TptNDAwbqs
14PWtKcnTwFsWb+3JnFBTQB9dZSWyUSyqBePh6Kyn8ScxMfYLq7q8vpGFV8SqycHryTzbfWhI30C
ynLe1k+iRKkgLdpjJSZYA11eMNvzQt4sQhfy4qKhzYIMce22R0640Ux9Bksm8raYxG7dOxRJ/jlW
o2NaeBG5a/Why5WcvTcFy5e1sXPi/FwVi31o1EcsjRVDvYTvLsbpFI36jAeZFpraqIjH8YYdqwJF
41zmD42tfKQCqHpdWwqVsloF+tp3GuohJdKwhyLth9Bo2dERwGBGiBS4lvWNuQU6SbtiPwBDnynW
A5hP85y8JRVhPgnsNo6HTaMJhJtcAQAApj02ciYh2pHx4kTWvihMhKIgBK1p7lSLOylSjwZyMvJj
bIJ+lKjIulx+3Zp8fvx5OqI0kBN2SoYGtolAjVN3b0ilCYSpP0wN6vVepGJbxbDWeQONBkSGB2jo
iPV3vF95PpRbj+CkwGjNc1/DEnkqFSx4Bq8l6c7H3rWo1WnIOw+LZk2T26xPUW/C15JaVXoKAe8N
aQbdrJmHCChVz7rmweuwIqRESZXLcVBo2q+wzH/oMw9gO8ffMqSWCj3UgQWCCGLh+MaOikqKN3oV
pwJbUBloJdMH4aLHiMiLwCRRXkAIMgobRyeMfs9NA1aMuTXQNcvYaJMI963cVYSwR1kjyHQbMe7m
ZkkbQb6tZQbJYoVfSPhrfwbU2S3xCZVSINaeKSgJ+5aoZeM+W0DQVRNhjpSQT4t1EMMTDKeV1OdU
j3aGt7jnJExA5ZZvLihsomUe9VRMBlG9CCssPJVZfJXmAAkb0T4Pz7SngKvFaXuhfbSSjntJQ1gS
x2r35I51G3054oblHMimU+3RIu5NMU5XzN6k4e0MAkj8NjTD50JWm4zey43NDvJks/OGSvlYQHce
bF13joVLq1NlvqY61cNxk311GNCZJ+Y3otb0x9L2nkv0dFkWMxZYur0nYOMS42j3xYxX2KRPc7P+
rdFFh6Jpj2IsmvP6T7xlhaeJEeSiKo4pMKSvKgT0cQC/YXexUV6wo5J6wb6Gkgr0nHtunz6RPkBu
b7yb23Ekum/GMVFRYtEbNDbji6uWCcXEONk6w59oqvkcas7wMeL5iXpksmaBC3I0HsaOfSNt0SMB
03ns08gpXQIV9147ZJvOsNH58YNuzxfRLJObGv9RBiq2gUzsDSEYLti92u1lmn9GFWi8VU+x79bV
aTHWu7PJKyRP65UorSn0VpQRVeJy2YmolU4mbUL6O3yt/6hSdhQjIleqqQNDx7UfXDO5JC1uxjCe
9m3LT2jLwxi1kAvLdjF4Ke638VdMxsFZehJG1/wFHoA0ScFx4eSPXsjHt87ECGS8GtGRGg+ohItp
0wiHu0aNy279JjIlH3e6nv20l5HELZHQqeY9spyYXvDuUEdK4c/CsbdeRi5/2pTFbqIzzjRg3wFu
G+YbaZ6VqTuRoGz5FuxAMFgu8efL20XAx3vWiP+JmWmKhtDRuQD+OmrD8mqR8tMuaPEu9fvIyb8x
AIIQ61g23VWYvBQtC98cbxyf0l57c71oQspoY+HX+J0jFEWU7wpSU90MtWSmTPCv9W+r0sbDhC3d
d/TJD6OYVu5e7xAJO8Wp1ocdAhL1CMu1tLk1cErr2NLYg9jkCLUoEYKXnSZ8Kdb4hBM1SlLMmSvb
s1LfPIrJmXFTthAdKWmflnyRrmf7dcNYleNHjtT+PevbnzaT8Hnu7eeVdtCiYa8IrkOqKZtNkols
k7huc1BruQ1hNHwvZ3wKUfKoIxkLjiuTbR4zUjrG+KQYnMBuNCWUZBSAqHKZ51spN2G/XLoisKc6
X0Z0JhoipIN10bgpqQUzHC3GZ3rHlx25kB4VwXF7cJbLVKTo96jHrpcq9QWx9ET+Sf08lJa9NTQL
b1PN9iTKiXgZyC21roNB6+cgibjpx53f4OU8Znj2N4aVGT6tAHIPy3YoPB68yZbttiWgnutDdbar
GAP/3XD0jsr58TdWKQZb3em5iLNHjlZWn0hs/cVqBM1EoXsy6rTfrlZUMRsd95aM/LsaxVPRo5JA
40qJeE6eScyl7lZMzc3Qo/awkuDAee1jhhRvHgvL1+y8v9qStnK2Eh8psHvpm/FnWYm7BRC+NdBg
ByHJMJts4JFjyTkXNRcfFTrtnVtiEDUd57nH3IakqpNMJQVU98iD51Y9SaKkHDmcFdhqeNOjdoJY
UfzOcVH2LGezYU3KTqmbpSOe5H3AwaCV3UuEIfUIlPJric0FiMAjW3v0UTl98Z1Z3KlUbt2bfCra
3aDFyV6vx+MsQv6rhaUHN3mcckJ4IkjDrTlFn+tWgyLlmrt9f1oFwT2ePj4CS9m0FW6CmSxTQig+
Gs0kHdh25CGPzL1TDPG2iOf7ultOBkk9q6m8HOyjW/A96uDTA8M7R8JwQcwzLHJ1BSZ35nqiD1bQ
AtDSDIKiPtcGsWtVRlhVvk9p31JZMA3YvEG327SqAorOuOENwOcFWVtn7gCEHswwgFEynzLqV8s5
EYfKSPC9DBXgkqO9qQYhxGo6w+t72n2Y0FsmLn9qXjO2oLh38Rlx4XGokTTE9wAZw4zRmDsPO0LL
Ol0XK+y9i9Fikb4M0WYUhuuvF8312RL5YlmBl/Utdn9Cg0Hgl/VuFVH/5B7VlMdMX+CiSVWuleIg
w4mnzzhZBkXPOlk5ZsdUG13CGMod8u52s54dg8IviN6FxzKCp53+zMhlg1TvyShP82vfuyk2ALvZ
tHXKwDppOw4BHN1W/l0K7mXzbBZETQl02PGjMefexXCrJNCHY6lRydJq/EK2C7S2/K5xNu8AbKh4
aTmRU0NsixHvT9o8E9H4jS+6xQoz/+zn+srlhNYZq92iEHtKU30k4yYy9kXLpJejOAuXPEsPOKFy
W6gvFbZh2cnbwc38TJjfdS5vaWNl6BBdZT/XyCg9xvMM2pQ81X7Y15g4k+XimtruZrGNHZZxedtE
LEGm+iF2KjCXNghbCp8WtUMx0N7RZgiN02bmvHXaRyGxfaIneOlMQJTUAi3rWkona6VT/NB9wIfQ
bY1TVlTM78tpvO5uwph8VUsdYt64fqAFweLGGWCRS0jAMiciRnvrw+6QK8meaKt1l0yg6nQXxqNU
rN8zN5qy5OtBIHLQIPGD9cEK6TawcjqoJOM0nxe2ejhU0pa6Kj8uiqUyDNYdFdnxw8Ab8P9OOU6K
JK4LA+ERGLr+I6e7KeS3bmam0l1GdNXqpkaLzJWzpspkwUWCjLQlAnw1P/eKI0YOZsz6EyUuC75j
88t629qo1EIy6siP9SOpOlC+bHrWQp70qPLMwPwbEKIGsWYTdFebz5HqmsGyHCAdviRbEj8uDunE
Tuzl8d5wuRKuOwWhKB86DbIcpPcVZ+EYYG8DUXSh0v14KH/IGn2SgxNTsDmBeMBZj11aHRR6UhvL
/iByEFZO9iRt9cbn+qxxJTMDnn8eKzLJlPCogqVptfHlec33PHWvLFKESBFIyah+ETgdbRF9gu4t
umu9QFHQDh+mXtHdotbE9GXvI3BAwumEWuubNBe8C0W2HTtl4xR0MFijRrpIssVav3PQcwUKGYoB
IQ+oDhq6XejpogawbI9JKH9mu6QKcewtdYBtWL7G8tDjB+y98m2cySpy+vpbt1taXNl/OHoqU56U
UXsci2HJWAEbKUA7SywgpMbkB62aso2X9/UtVrpXrlRXGB/lZqea9NXeIiNxgTHzjtojfr1whzMp
B8UN6frKaGxJWiwjhTZD5DcQfTnP0ZwnbcBW896LIuHRTTnwy9+WpikBdQ3gWuBBJIof1aQLN9iv
k5tbtzS+ErpnTQYBPv1vXaPmax5funhiQWjeE4gfcG/66szKW21kBxxBO9POr2HosUPj5Hel+Gin
4plSiUOaHMyBN28QPOAbtM3CmW4KMiH9yUoCz6k6H2mH3OLGfMaYZfp1QkN5UfZ+b2Y9qmF3ucAk
O0W+9AiwoRvVLwncv8FaxYKlToQQ995rnQ3RlDuRvZLz0xhEzxvto6WaMaJ01GsJgWmq+yctYkyV
tftuNsm3k7c/Q13oARbyQ2WBI0prx2s8pmV9h3hASDn/yIaZiVshF6yPQAwY89oGT8OkfZHvfGkV
c9omavrL7RLyv4fmVrVEiMdWcoi0/GTEyq2MeF8mBW1llPKE2Sc9Ru9rLYEZuHI+gYO2scfeb5FA
Lu1D6JZP0ZRjf1J7NAbzzWR4wIdlM7XgtiB3M0wlKUfJSTjD+0KszI39yNP5pjX1axOr8ig6+Xbj
xrK14/5PUSuPRexWWzpVxw1lXtfGplWooAM2HV7HkkHNEfybZhSnXvMOQyz/0BkCjNc2oBtJ7M/h
j7ZRh4DpOt1UJdL9LLG/QchIMDR+aomL1ACt6NiwKAUJrZ4LTeKp9SNj5mOUyFc7cr5qgoK5pp+4
7141PjNZH4hoaqz0yWgI1iZyJrAVMAiZ97fe68Cu4opcLN0BNGXoxpAf6KZ51xEWpF33W0T6Pqny
l9pIPlpVPoSVpTEHsRpKhGBGgdNgytMzEeT3ZNlvAcgahqLelyFLcUB+XzIcQn+bc0DchhMYRpcC
O5gPhOI6xyFFRjqkvU9iejBHjXckCZT1gLy9LSQ6yLh4C7Xm05BduuuRIiI8Z3DhctENkQ/pJy++
x/nwoKPBOJb9/MX5NuzqsH6xVOxk6Y147XAf6k66zwqj57NATE9YUmekY9DH0XzMh3a+yCTepZ2g
CKrJ3I3V1sSvxTNtbSZJxeG0ODp/YjUgpMDtodJ7LgMmInzf5DDwJSrrjdfYu8h2P5Dd4eYcm0cy
Jh647FvsJAYjoltf8O2SXUOMwF4SlO2Pg1cGAseEi7MT/HhT29EvddSsS2vQtJYjK1yyuLflTc8F
EYwmrzeaGTNYPSAC6ghrcMegsI2NvXTFhaX1A9Bxx65JsL8gd0V3kYobg/egUqxThBP5ds/5nANa
xTVWdSM237TCPRN3/ly3VBrXQ4olAI9/0NTxh6tSnjxHyh5e4DHi23pF1K3cPdc6liOJzbFbxGfk
Bb+SNOK6mnvluR/5gjqFIFNX+UmpQ3ayOgnYkmCNYe0Kt31a/0YbHWqx2lyiHRbPWqZDUCj8AjEy
pR/tQPiICku57V18S1pI2oarfAhO17dKEwdjdsAHG6Z02lfu1ZAGRTGZ+87rGetoMXpIu+SdEJFX
57/YO6/luK1tXb/KeQG4EOZEuO3czUxR8QZFUhJyznj6/Q1qu5Ysr2XVuj21qxxki+oGZhzhD56A
CsPgIzp9xDaIGIddi+7UtwyzCO7AsONj4rt4LtB3TZwTh7SPeLU3c/usGFw6rzH5LwsA+fjrrvE/
hY6P/kKXX4EwxWAjFCFLm14A0VIV4EfY+0SXjt5Zc31vFHg9TnbgHCeQHdvV6p/B8SFWNH7ngiwP
mIQgaVPkaFfQFQCkRc7g+msHCZ2mEOhlsD3CFm8jYIYg8t8AhYbQCuyEikduogSw6A/IIFBae6s+
tun3LsZEMl+OaYyA8FvX5q2DxQYJ9mpeH+uspGcyZGCZaYwtZOd9gqbUWwBupcRoke/uO6MLTpH0
kLBnAM/sbEcgNxCwEWG25LungnTMOU/WAPdlAVnIGvVbzY214O3xQ/qSYrq1o0q0HWxqIzOSLYc6
Ns8h6dabiExoFSxsPDnhQ3n58rRa1fPqkkeMek0ReEBYvgmzQ+F/QTd8IvQdheNEuA4WPtuVbvyK
jmj4Gz1z5+89Yez1TPr+VBXBAHi/9ISDpmymKCGDfCvTF3Jjh6XxbZ1xBnXAlxet91QGmfujIAHh
lKNuqicqWyzJt+CxjWiVvRUHF7qkdaf2HsR/Fy4wDBtkx3rn5EIqO9uWK6sVYVckoqm/5GSawRec
wckWTIPLcYjeo3Rg/MaWQ8x6/yJ07VraRkUOM0FLY0ipf3EK6hbfJeN3mv1b5tu0w7l3ATe2lkNH
Yvo2SD9FGZQhpg5GJnRWIg2p7CKN29C0TafssRj1u87GIVJRyje6+scj/h9EJWC1/WeIyrH9Vj5/
ff4ZlSJ/4E9UivWH43mBj0aTh8dT4IML+V97Otf6wzdpCL0hQoAkO0z5n7AU+w8NUgVxbXQHtQOd
/V+wFOuPAHAL4IcA5gYoCPe/saezft04iMI6KtBUkPknT/PLxvEnP8tRIEp3JiYnQ9vuVsIUTRzO
iWfhMRemJtD1lkb1k0fX46eBuv8h0/6zxdybn8rP6u3y7RrpOYw1xB3P/8UYwqrMclx1me5cGi/y
tVNtUiinjubQaszIWSD3oQR29Md2n6uQc9ncJtbLPz/Gr1tLnsJ1TQYaJJCFA8xfoTko+2tkteeU
ZhAuWi2asxKL59MR9/YLzrtEdNZvtvPfzPXkOz0akK7CcUghAfPX76xry03mkc5ILlaVM9Zlvimd
+j2NcSkub0cUicO625fRazhhftRcN2lFxASLfwDSppiWMrkY2QWi42k07p3xWffrdpYePQOFTO8O
ncFD9g7BR6DqSEaX3UGGEOTA74zBvF+F4OVtAmbRoVxHGOGISv9P4Ca/VH01A4HchWBdZcRQCgfA
iYb1K+Tdk8xuBE7TtpZjTnUks7p938NBaCDiuC+taW1bEBkI/26WgJdb6PNQ77Q9YNn0tTL6zn4B
nIeXtqryxmZq1IKqNwYNVClXm3sXXV75XnlR+bsz0dDlI1cjhHNnbt0Y2psN8KFp9y7Y97nbW067
Ue3LBN1twbhefnoCW+gnFHqnxxyt/8ocdqG3fPDz12hoMP5geURGfygg8MszyWiib3XlLu5tCiLE
0fNRJcNBplB+Xx7IE6oF89cLLJL/1OpUMhEdr5jBplBFenH1AFq+fJZnXVFPa3lGY7zvWpb6GzDo
x7ZIKkR/82DjMH/zwlZgpnHieBzZEiyDcsg3bjfsrP7FRDplrfudrIOEHA3sysWEoSF7WX5axlkG
ImWpj22/0y5xaMMqH3aNw1hGfDFqEUGLrPXAZdfjAs34zR7IVD7aXbxdTCmJH80V6psZLQHAOksD
6py1G/HTCz6JhaxlPpxfIwm2i4N7R8wgbNZIdzApabYsT7vXtx0aVbLvgVwcmjG7kUeUlSGPP4T2
KfInksKWB0TkR9aFjDsRxX6QgIsxbnvsyOvpODN97fwigzan6pTW6mRTfaVWsBvwWVp5D7Pk9XnP
t0FT5m6tby06pP98nvzN1e9tOwQmboye7XG0/mLsMbimm1cuqvKy9MzY2srRJpu5E/3CBXYfw2pQ
TFgYdgaGpuJGze1eJsamx9Os2UWpFznskJGnKPQ730FLooVfD16AMx6hEl5+HH9/3bALimy0hDl+
zAB5gGhgQqztwgRYXAOLBUmC+SmpdshSYZ7qoP3dIP2bU1dxkLmW4uoxHe+XM6NeylprOhFvjyAn
hJxtHTXK4rENX3QHIci5l+ldkhfZjX9eC9V6X6N5hJCLTCKgSwLcU4WUTZB9kGXkodWYwk+GGMaR
Cv7o8M+zq7h7fx075XomKE4CMXCjv44dQictyi08+JLfQHl3eRS4SUc5lmy328dhi0QL/dL+4JLI
hjLPnBwWK5EMWw47ORw0e3VlG3cAlN8WLkwOGQGosI4xHdERP8meXbkKbHhWso9rDUzUcbeyjy3g
+I7zmervVWbpW3g3JyR893J0RsBWkM2d2+wmmu5LDrF/HoC/haIs778MwC93V4xhkrYCbu3GA4LA
qSXLu+U4kKtFZjKzB0oVqFlEbEoO9Jgi1SQrCoC1TBwnsN9wN5XFzW8e7d+sa8WKZuE4luUpJSjc
ny6ilbTN9aPsx1Uux3nN1Y37x7ZmIctEJeRtyLnu5TGQF7hgkXT652f4N3chj6ACHyNWrf23rffT
I0TxBPliTtKdrAX5WtnscuZj+HcpOta4oU7KWX8DjNWuhCm/7GmJ4GgF0tKyUV/967sncFjz2gd8
aeT5JeCQjbEZphjEaKfkAosDGGjJLzhMHXPPvGqq4SDBTsWh7eLVI4tSDh/NddQg/u9l6YU169T5
ZSqs+2LZ2ytGHEy1hCxLA4dFsU4LfeJuK9YXm1Vb4w8cSNDCFRxkyzHg5pNhaFtuIRZFCDZfrhRZ
lDNE9TFA2Fi9RPN8XQRPij3vZNMu4+BWdoayiPV2A9p2QEkPnQ4TxL8Cx5v0+y4tbgwCxaUhVIsQ
uRNhFY4yllWT2fdAOq4swgdTr1cy3rSxgWsQRoQpcpNcqBwdXjABGXitedckXY4WN4rs2cV2ThL9
ws4+AC24Uj1/lBA05bpuOb/HEdkpTUE6evXqfovRUMvW9ZYeGZaJ5BccDrte4hbbyG/yckYbgXja
eBya/DB2+tTw43VnXglVTQZCXltO/KIZABKZ9xLqGCBrx116HFR08BUazaBYTNzmWK0DnMwa9OGL
xMUu74Bo4kmx2xaWu0GQUNXcmxlguJx6LiegRFeM/9tNyWlY2tZWczEXtXcr7ylhiOyUnAtb3hFf
TGppP57aBn3oYZ+Qzse3q8tD7C7dm8CFIgrrq0bnnxMMPp0ccAyIXL0yWxLmSGSkPDiRrKuaaz3v
WWesLfqF2wDd7B8rQx4WYhJ12BADAYwBOMBos+4k1gOJdaoAby8lWBzqnVH0Tr6g45xTC6eLgV4N
LybzuU4sYC4Js1qOEm7VYUIj/1Z9aVJrL7MmYWcKIstHYwjxFDRmBOkFaoe7z+XD5JSW0Zqd6Slx
ObZYnfgOXqjz7mVE5PkkOJmJOcK5P6TEewCNcnDf3kAYRXwhS0C2RVJ1e/k3whRHeZUR2XEHUdiA
tZmY5kZlANYCrltjuRr0Ag2AOYzAMBGmSfxXrR0uM3xtwWSAoVtf10afcpOo0Z6oa63HGBtK+RaV
F/sGA9oc99iE5sKaaJjNq4SO1yOdFWewqAquV7XHquPf8pIGkBB5OVn2cslK5Ck7Qea4spfHnqeV
BSyBgD1mB7R+3hamGo/a4uVSZPhAEK+cIhLvyotDBkIk+kXeh80sEbAsYRkW2bEeZwtLQ5aFdhFf
nLdYK1zh63kqwxEhmxZfOQJNrg8J2hJvOC6gcysQHlwYrIKel5YTO5vxZHPcT+M0Pkk8gOjVxS2W
o55eMVWgsUCKwwkg0eTAO1jIscqH4jh8XOb0RjJJ+fXopBdovqJMNlOfqokp5yW+kdctXO8ISNPz
lquAcyLl9qr0wGGZXlTIuR2+qOhFckL5XPSZr5AEvlnVsO/nLylrWL7SV/YJAsKhVe2hJ53zvWI3
7eR38oSIJO0PcgbKkSQfK2G2ivcBRmW+z/FDZCpxtDy/BDdNT32uSd5+jOLVp54yG5p7GFlHF/kZ
GSIJfBscIYBLuMhGZSw4J/QB73SHgjXvEh/JO0o+ICeA5ALyVdEaAF8kwVYvM2GfxA3y27JJ5Zvl
epQwO+a6lFg9q2WraFArtwumbxXUN0kJRPrZIYXhUxC7upUvlE+R8ZEsgmCcu4ryLOQ3/ySfKxeC
rGtJRt9iy2lFTg0cfFPcyICshKPjgk2ohaVAAEGufU878ChH+cKKs3SzT2ITigTYKPUiByt93mfi
xdhlaWfjTsIpSR649KgThFMPzvk0QXfhf8jwyqrkvpIzRPICxdaWPAdVKxP51aGfr2R+5FgOGSUZ
3NFGVDhc7mO3f8zac+Hizsa4TwHrrHUQXURvJWZvknHKwBrLnb2Sq0bJxq6ufbwUgU9KMcFZ04uE
a32uCNXeVXNK0J1cemEjs2jeMiAmTeZfJq/zjn/eHXlGUsSBIJMzE0ZJTCjpKs486NdlFznfZCjk
Z2SQ5VHydTxub0xmXbJouevhCu/GkRQIajv/CynfvUgWe8m0Ow/KOckBIlmAnHTyDZIuAfTc+m12
kfEv+9dmWbZpTwLG37KU3wKn/6sfCkPpP9cP79vnEhm/7tv/Ow7PX78B/6+//aWYyJ/+VzGRO4ha
oqfNgBqwS870czHRowLu2aj5UE0k8v2zmOj+Qa/a9gMduFp7rngk/slx03/4FL28wFH8hEaC4L8p
JirJfP4SgaJ87mrPUxpalsZ24a8RaIbKloscVbdrcUAd++YmrEGQlslyO6N/xWqDrl3gRGaYO521
L8aAAAjmYYImdO5stRonDfVmE85fllQJYgg+lRXn+74t6q2zcM/rynmDWaRtcQ64ujN6fkEv1suY
mBCBUNTOAn9vIAh3qZsP8erXG8fWd2MNHE4X3c1cVCBdEhQPmvwO1cwr1/O+wnypiY9j9BA7sMy1
Pg+xvv1pUu9/jMLPtU5l/i0xsOhPQFfzXduHB/9rwrs6mKPBROx3xkDfxajoes3hBX3yKy8aEYYb
QBvOsXogs3nJOmefO+BRqgKX99I2aVPWycesA1mJLfsj7N9NMeuHqoVkltjwOp5xGHDgvum7OG4n
eN3FcVH+fCymhPAuhZrn1x/9kgZ9UGISaBVnhHk/2aF7LjA4out97HEE3ubTpzJHi1nbyIpAIN86
3rp1EvedNToPcc2MJA7Q+B4yhTP4t6kyPs1AyOPRfgC7htAvEhIckXitLtU1+tLUgV6jablBLOVu
jO+0gzRu2iI9ZCYohJlg1AD+b4IQ9QoDajNgMA1j2kBhg9gzMqpdEMRQhmjUrTVR3MRVMa9I7TvJ
91mp28zRD6FGI8xUn6s1/x7WWY1WUYVzSnsEEXUdB9593wZPRg34NZg+e311ncXdp6BrwKKjLtD5
6kHP+ugMDb3X+DFeS+QCkWlImnfdOD0MuoOKEyJmPDM/aMcs6GgHH5OAh+0iumtNzIXs0SlflynY
IYrGvSImNB8Ls2E80Jffxh4Grg50vhaUYi2/7sajFSlEtLvKphlufEni/pQvXNzmGH1HGv4rAqxD
1Qle3qXv7ToWkY37vsBqfrNaxXtZKEZYXveWojiHIPGCLHRlEq1Zk02nCqod1iL5Sk/bj2w+QZmI
4TfO3vLiD1VHBXNwsW4fytt0EXdZnIDIyugaJlby+vadQx5+JTq/TvMFqeFJfUfyAfkJvDs1EP8Q
iYwNhKp3CLe9hDFi576bXs+ZwtsNEz4wWPFB2/WngZsdhaME1S790E+HcfbMk1eySma0aChTD8uh
Wq0PLi6FZTGM5wVD7Y2xwilC9xD32mpM4HnM48ml8117XyzMBk66BO6HL4Bx9loW1Ag6tehN68rU
7T0+cpAym9qE/8fJMhcGnob+ybYJmDO/tHatQ2fYXlD9hdm3cfxgPXkjujFxnhH+48+FAmKGVCHo
ZIhUZSPE8LI+uDZGxi4YTgSxzR1KGLedmyWHvl9PRpDe0T9wdo5rX5ktOi4gsUmoxrvRNx8qFzFz
w/+Msvo+a6CgxfF3N2seDS5WozA+xdAMNqVnv/cYog5RVp8uXpxkoN80EVc+glzCPj50B9RwS3Bs
vITatESpOpIGNtz7Eiu5G4QvHrS+rQsAc7gZUYLJ73IEyi8UPW8gVn1Mqhaq7jhzUGJ0Yg0tdKPA
gEocR9/DyHnGJfLORTBml48esqyAULH02Q7qNe/R5Qv9LNugsfENG5MPTvrdaYLy4I4u8YjlX1lk
p14afTf8CeShhi1XqvlO+QgUtjmq3TQ3s30AH6ELxv0UZ7e67K/QLMFYVdNL7kH6oNO2bYvkVLdo
wozjo+S1jjlFO/QChyPjsc1Hcpm4eb9Y8fd8ERcB9gteLWSIA4B+1WYbzzYwjF3Iz7viGW8tPqrw
6AN79jZ679PxvtKh9eAuLfC6AvRGDXS21oCD4xaO6QrTANebK6zSQIsmyXc2gBw23aV2k2aXDsW5
6TquNJRcd04HAUbP4/Y2bkQHM8afoSO7ynP9tRn74DBE4Mv8Fk0znxVjeSneA324C+sGxWsrOmaK
s91f3a/hmhCTrdMBnDUcxC4EuUD65i5fifrPQeF9nrFv2MRG8hLzMBv3pIfFJA/lOMasfgNCltUq
/JSl5KQCZYSnGBI9G5J3ZP0iLg1nhb6btxzdVvJudcJvrVYPbQvKbm4+xcE1vUi1jZec1AS+C9SM
ByO3ZhDbA+eT1dFlWTdzjkSdgdVFxurc0/EmN8ixGaPpDw7aTcRjQ6TOx/6JaoHPYrE5FcHWJX10
h1QP4mxm/Juyl/pbxY9blXDIpnnnc7vqX4qRfT2PlUbHe5dVX20XV5mRDCLID3a93C2F82Q5wwkX
N4oH3gmxsbu+KI+rmR4Mji0unaYZT31YvgMYVjfJrgvjPXWVXZoyEum0hZGJaNyumd3PRqvOiW1t
kE3bxFqdYRiapfVUhc5dp7+ZaXmTKPMp4mLSJu6ImPDcFab5VYXGrePbr/8cTfy9BiuvTdMtoIkI
IOBXOQFrHhoUYXltYplNiu4hFi5SaZnMkOQNbjR67ykVLBsoblND4wT+4aMo4wdsDx8jZGjDWUvP
qix/Ux5+i2N+iQIxslCuADIUMeovM+JiyRflPcJs9QyYDCUVf5gOevo0NPdZ+9VHzKXvyl2vKYtr
Z5+hpTmBaw+c5IChKMr+L0023zmFfVs4Azst/wyGBOKdQjV3vuIvG57ySD5OGfzUAALrT7CF9sph
58XmnVSD2qa62FiiLGqirIlQSfTBtzsIM8t1aub3bVKf49S5jGBmQrioREcHKy4vUVqfQO405kIt
LT2AqNipGrO6yXxsLPxz/duMK8aYD/1Vx97whuVIFhu6D21SAK/PH2PPPwIvPPoI70xEcKU/42SL
4wXSSQPo/n9eA39vM8kaCFRgE+27eMhLb/+nSnOqejgMVkRAiZYtdQ/YYs55btcj8DSKVRgqQlDD
/aHEDglHtjgujr1WOzxSTvnc3haD2o2Fe3JCwmeAXJ3V/6YU7v0NXcAacOnvQ7zzLIrhv4he5GMY
dFFRdbsmdZGgoobb4vOENCKUc2CSuJ2hd1i4yBegTvcZ4wokPWfh4WQEDVb8qUe4bpcWX5QJO6fh
qiupuQ79LizWam8160FFHUwW9RFUHr2rWJQFNVaFJUHDio4lDMoHx40KCEfYuWsnvau67KYJCXDL
kcMXhPVLZdlI4SfNpgbEuJ0D99xl4ZPZgA6qYDaiA11tBgfqOEDWZ6f7oAoLjTBz3CYadjVEmCn8
5FX1t8kc0WV0lk8N4u6w2whgQn2DIRB2pm5C5aWtcISth2sMUrd5HiLDB8MxL1DNUjZ2MgNObWTx
OPqwsGmR1785Kf/m1g5exKbXRk+SFNAmr/nrcrHzZQToYHU7FFEeioJLoXbK7xmoU8U9YttwBGhE
fWzMebNmNHV6+328+EDiUQjYZOv8NcdYd8GABWFOrgr7GoeK57cl/V+VAG6S15aw93v//5XMjWWS
q//nIsDpOemTn7P+t5//37Tfs/7gMHU0VXMnEDjQv9J+T/2hpM0VWKTdFuHUv9J+2/zDFCiGj1ba
mybOT2m//4eJFIo2+VC4so4O/pu0/+2u+fnA14FDO8PxlWW6QEDcX84hzLWX0DBjjy4M28ha7OhO
V/a+N7JdYpv69EZ7Npfo4K2wsgGzowEQwgC8LzL3QwUxl4tuPLquw6Kb4hViGE5pk7YR3ErKAyq9
d8gg6IM/jnc+WqYoCdKyAqbt0M5xfiD+0mRyzj9NwL9J2C1Ppugv9QxNOGGagLCAbTEBltQ7fjpg
24y4zShWDZZ9vCnhKxYuFuYzCgCbJiLOHZ1Hy4QhtFLRnNMluO95cGsEuz6V7ie7ImOlAp5DZ4zo
LgRwuCGyizJfvp4aCInEk9aRwjgAYjC+ewAW3xJceK5bpSlbyHmSwFS5jhRJeq1tLtPKQ76t/1pg
A44nePGAVHekV6Rla6iIRtvVmxJTuEmP9cG0abSoLHoPYvQQDgaQe1+RB3zpXfcurmoTkI5zh0dK
BWLm7OTdc0KmTUODe7f6lmAGAPHwaIf4XWI24Odf6KtcpbF3JlW5rXBpwPBhjLpHjShasqQvVmXc
QSp41BRE12W4tdv8wbdKWiMNbDTvNs2NO0zJKCC43rlziw9Y+jwG1oB09nTwDRgPVWWfp/ld2vhP
tcvvldO7gHi4sOJrda1VcgJLepV0zSPH03dlPoQZhYvCoi7p1bjQYkigav1AH8vGLuErTs5QsYPP
Zl9/aJk7Cx8rigfVCyyPlO48PiUIbu/8iWxL8NyRVVOyXcN224c8lY37B8NvP1Rhf1254Q1R0/eu
7tEwyR9znV2Pafw5Hi45enJFae/I2c9eY12HlodVi/cx8iFGgVW9WJlxIRvodkhVANuNAYS7U28d
7hq4HpFBYacnzsnG7KGNJ1H2DZ9Voq+CftGbHBdpz53xrvdpOFBVx7cTZ8V5vvUg623RJibHj8gL
Eyv8pP2XTKMvazo71IEvrv/dTlE0hzD9GnbuDSTgG+D/TypSH8PQfNcvOYKW9nU3Q6SMrWjbJ61L
7yXZoJC6HgiOD1T3PdM7tAmGxK6q5j2p5amJ9LJF/CDzPOcC62HbYLVA7wPGpFrNr0HVvabNANsp
Wva136bbPrbOM7HVYXEhc1eVxM+h+6nKm2qXErNum8x7QE4m2cADBahqO3Sv0wVXqRGsttPfl55Z
7ZC3tjZjWNwGRoTuaZUW6Ak0kCVDcNu66c+NKdyWtD5C2vOgosz6FNUoO+YGuKkI+YCWOvkPAVk0
QciIMUOezE5fIa6tzqOzfIMMnG0GK+V0KrIAXrkD8HCRnyCS3aBcN59is7/ykCY+BZ37rp4ND7vo
rL5RislI0JTFkP1kZ+uJqdSnqaTOVWJ9UqfVsx9W43GKB3GvbY39EK+PY9/j+J3PX2boEMfBINVS
kNwYxvraywrEwR00VoLV3SdwOndvL+hj87Vt4MKEBcUhXw9IDcVoeHXSTQqXp3EqL11sQYAorA/T
Uu+cqRFlBKh8yHIeszw6DVZbHMvB/LwqVF3SBX1nO/TTbTlkC92o1qHA5AQ7PTW3ATLQOOl5X0BH
l0cYlUezMZyL4X/L0MW8quE2vp01TiuWnerd7GdwAey12lGAIXC2n+CI13epR+muQjlBwyPZQxcy
IFP4/rF2QxgsmCBROMHHHZQC8KgeF7I1xY1F+EJbXUfQnHMcae1sJOEeu7JBZdThVqnUpzRsMAdt
Vxq/+bdl4K4ZA768acr0bLpomXZDBGBNmC/xrNI9ZJH4MC4sdscM8M0Rbp1v14d2KuwDjIHXvi+N
czXGt7XOsXvputs36UaLDyjSBU+nIkadCEaIGdhXLZnZ1RDV9wh63gwTs1AoIu6obmnaBwmen0pb
J4yfuOSOZt84t2qJPxYTlOPAKD+UvUJpllwstWhOdf6Amk9/VdRLekKnPr2KoRpn0Y77lBVYRYi7
U2MhV3EOadEqgn7qZEoYBfODpjB7opqNP1FFl3Hg6iza4brLanuLmcneV3R6WqzFNvXU3i9otJc8
3yFaPapUUb0dXKodvbXXFhXfBp6EIYQJU8mhEl0HEQUzqI+j8+rCrwiFaNHY8HwR8T4lQsIoivQu
GSgh5kLQGL4ZQtdohbihYXDEMDl8D0pHBrcjg+NR99ho+sXcbtDbV/hSZzvb8O8Lb4DA3RocgjGW
p3M0fDDRh5yc8CMbkAKoMtL9aIq98boYH0crhPnSuPk2FC5KCynFFnrKKqyVTCgr3Xh++w8XLksj
pJYAdosWmgtEwmMlxJdUKDCWcGGEFFMJPSaEJ9MIYQaNzP49ihkPJlyaQEg1LewaN0baEv+ZDHko
HiCAg2PDxdFCykmoURZvPB10XYW1Y8HfMYTI0wilB7OsYyUkH1HhNmD9eEL/oZhE8wFCUBh19xUM
oTwzQgAQkIbsEnGB9B6LnX5fJ/VpbNyVAoShodmnX7LYhn6CASFMpEmuMEp7SKMJTQm5faBmCyLk
bYjUlJCZZlhNsdCbHGrChvaffXhPKlswoqe0snWEFKWFHmUKUcppe1HN+ww2nSLJG5lKZ+sGBBv8
qgp+WwflaoZ7BeB4vdZNtZ7NuOYduPHjDHUpP+zxTE6yo4pK5LnvkEKgQ551T0OMToSX2Jg8jMsZ
Ccbq7pDAbbjOihhmC7bHGqbYIIwxoY4ZcMgCuGTOhGJigHDFIDQzUwhndDN2mVDQJrhonpDSQthp
SmhqsAM9jCuhrlVCYptgs81Ca6s1/HxoadC4obyVcN9WdpoSMlwmtDhMl3aGHBejM9xZefScJOnT
CJMug1HnAKYqtH2/DAu+X916toV818LCizVCojO8PDfHg7Ju6ICVuJIsXv5ItXXGPxE+n4bXN0/V
BeerDeDC16lZ3nfw/3x4gL5f2ZuwbO4wL4StPPpwBbPpbI+a4lxwlcImLIVWWOsg3QCZB1zcfSpL
RszV7XkRMuIAK3FOjNOSTBdf6Ip9TZ3e8N4PyL8loU+8szY3k1AcBx/xl6KNHzXsxx656C+2vXxY
an86A9d9H8CUXBr3AVvbo90sn6cou7hlDR8M7ZcZjTMXHudKXXOCe1ml4xkTAQ4vo370YWe6y1Mi
ZE0D1mZkBC95sNISwtIK/xD3glATdU+onl5uIJAX3RlmfonggpZCClV1d+sXBQzOrPjSCHEUD/Xr
oVKvSPwW+6TcrSqDAD4n04ZiMAwF+yN2HVsnb+/rZHxYYKfWsFRRZj5hqmNTlekRCMq/Gyr8PEYF
Sji98Y0++Q6LtQ2UAFSB4cC2cGEtHBbm96ioAUhDzQFRbVjlcGdd5zALlbaFU8v57FxF81MC19YR
0i0RQIeFYo/TD4TcTKi5LRxdcCjojghtd4W/WwqRNybLFmKvEoqvFrJvlpw8uL8dHGAzbJ9DtDOK
1OPEpA8PnO3QwBqmzffBhEVswCZOYBX3Qi924RnHIVpdwjsWAvIMEzmAkVwLNdkSknJEZwR1mX0D
WmhrNZ6xs+yvbk1PJIYYve8t/blsS1YqkiXK6f0jnr/41+sERQkhSbdClw6FOK2FQo3nH2TqUo1g
wakFYEo8bYtAQbqGfY2M3PtQ6Niw47AiIQCqhKoNwR+5oHo8Q8kF0746D8AFL40SUREge/C9fXjf
lm6xOg7KDwOMcHyuO/jhuNCUu1Qo4/khhT+OTcWZU5Oyt1DLfSGZRzl0c1S9V6KU9TBU+97GE2mc
RyrgcNQTuOqjkNZDo/neoC+ZEzvmY/G5nhsC0A74cDA/F0J8j4UCn1ErG99I8bP5qoUmX8GXN+HN
z07/3YZHn/kp5UPkzfqFFCkt9rAbhm0/YQTuGkTtTj7QNmyLpw5fEujA5MFjS0JsDiClvHNqRp/Q
/XpfmP6yifDTJRg699MJq4mdDTcubS1q6Rn61GaWw6Puynd+MWGc2S2Hvo5vTaqcQB9hLKxZ7myX
aKEr0VWnMOk/RuNnV/vrrqyAnDRph5ME98LgI1itVZtvfA8nF2u9a/uAXYRdbGd1L2kzIW8dzKBT
NeGzkz9QW//grTe2137mQ95VRf5h5nRAqhoCnBsjyI33s+MQQnjN02ChhNFU5tchGKFhlJI2zJvA
ahG9ijrsHEQPpaIWQAeumwoHEwnKvsF0vXj6O9ZWDZmBv+vb0ieiHp+ntIxRWFCYfRuBItSI+011
zV2cbhx06HqMA7soAxYfvGsdTCfnuqF/78cbd2zs/awwMaysj0OBp9/Ae2xokuJ60ogGRk9nia7l
a5QWJar71XpIdPvNCuf8Blt3zMEMhPNih6Y6Ow9o5WEMk/EqstJno5+29kxunlamvcfpWIgTJmjL
EKotax3s5bKeujZ4cgR1mqPNSuN5PdR58HlpaTwhsMtOrKOnsvIzpFxsRK0z43HFbA+9TcKOtaqr
Pao9LPRsLsFJUFJYfWwWxgK7kZxOchqtSCpZJlCiBj0GkSFbQvOmqef6bPbddqgNvZstDxkxzD+G
Appik38a1ICSvDyiWO1NcYzaV7B+XCL/xcUnlvw2fddFTX00Z3S7EBHdLGPk3Tqydbq2Cw+pv5xj
Okk0vFxSAtUgNBmU9iHvfUSUaqxmKuO7m8cIsBXZelOuc4IuLcgNhlRt9KPjDc6x6+j9ecigwr3s
LyUmOeioIoEWePOueb/MXHZN9M6JHIThaN7exrRmY3CvRxsFJtwX6CbRd7+UoI7Phvs5pAl7HdvN
4xjhHh21/NHGlTbZfOOg05MYdnxDBsC22EaECByhEcWQVOXnpZgzXPPKZtuAzTjqMn8sxU8mJmMt
8sFHjp1jgfJ1fwaVFgTqKydUdj0cwpj6APzeXZToZ9Nfn12EYsKkKK4cl0ZPP93kigat0uF1vHS3
HtJ2e6TQifX98jg5hb40ET1N3dCNNCa33r3xM1sYdlnlj7sCgsauwAv+isLKZKvsxiwCZDBc/5Md
GO4FiUZrh+cQnk0GdjHIqTbbuQwroI03iPJEpyqc/aclDN+NE7spAypyrBe/PiQh7dfAGS8Dkm17
GPUUn9XYXk9T/44kM39YMnPTh+059tRHMEPNQSbBbUE+FMCVdUvW6axLsp25MH3HILpc2UsxORvN
S6l8FzYs5x4b7tJxw0va1Hc6MkoM4xGGtXO2E2fnc5DPrGfHLXHJA6+XWiWFf08dcKc/vX2HRutl
1yJWnAe+f6Y6D/6lD9drSz2FdUlr1GyQXRzVKe6Ud048jjAHjIED8K2K78g5XMAOOSgSamfrUmQ3
65DdIicY7uwFn92OIvhdVeK05IcehpJOcIUsxZsV3zAh1lmkBj3UMjPBNg+vLXfsbjbD9WRHiw22
17mpSrM/RIP1vc8RUvaddAUE4Ka79D26qk9qdJLHCbWlGqv6XoN1YmTQDHU2own6WEUoIjYx4EDl
W1dAFaL9ZMw4ReEw/pA7g8Ln5X6UFLCvk+ac/Q97Z7IcN7Jl2195VnOkoXV3DN4k+o5BBhmiKE5g
JEWi73t8/VuIrGulq7yV12r6rCZpUooNEHB4c87ea3uK0WhU+m6KY3NZxM2CGWPY4XgeEKkWSC4n
9yI1tdMJq3sAU0R7YhwGqLndOWzD8aUz9J0QZNpHPSzF+cD+LQpyPHflY5Z62rdMgP0Jk/Fi2rW6
RjLYdb2+4UQbnuzKhkvueaQbTw/eWDziNoZgFjOqgoC3XA/sE/0nvEoWpVv2utlJERoTujjWq5E/
0VjfOaoeVvCGz6nXEsFuJGv4LNa2pb6KoZKRY+Xh2k8K76BYD3yabHUqUspIqbuFaPDe0u88hZ6x
KmLbWrUUZIDeVveT5ZIcWaF8LcPOPDlWvbJljBTeRodacb6VQcnFdenJhybApMzhI+rHa85mYZVo
5jPLd78A7YesForZGqHuD40Qv02v9XdRjmyXFFR77Y8eSgWpyBet2b0gUGE7l8aPYxheuyh6K0qY
UITkfjcy1kGzQJQja2ZnTnLX3qMY1RArysqdfLUosJc+CEjadsXBbprXOlXJQ0DcMS/Wxho6G1Qe
GgKTlNHahOXjERy3ck2O+No05yp3g7lNR69e1rS/kIzHP3JYitMUZt9oF92FreiPjntyaL0juhnP
WdeAv9BoaoV94Swa3fKXGsUqatri3iunHw7wyA3zw1dvFB5Z1l21svGuwO6D7u00zWdvtt8U3Eb0
tkSnwjne3Ubz5CP4R+PaW/KudghcbHIG9CAJTXFQLGQjeKJJ0y8ZUdx7izmZzR0bpDB98QNg1MmQ
PVtd5RxgZt3BMvVPuL3yAtIhdcejYg6jgEFlvBzyJ8NsmsdcoByKUYNDhPUPulbe498nnGGYXh1N
xue4TlcA7PhgusHblLYInkKwroaU29ImlqqzbbXRJocJrpUHrQRi7thkP+vlKi4lggzPiJaRlabb
aexYDny7J6KZp2go7TB01DVdkGlwjHHtYM0DwNsz0ZVNWy0rd2BBGquvBkUZxdCWrSdl0FNRdN6h
/YFJBMse/NkSxh1LX3KSvWcdyEi1Dk2YLZ02Fk/ZUSWtODRES+5jpuDAiMNLhKjuYMbeoUxLoBd5
1G4xtNKkp2Sz7WIlH7Ss+xyN6ht50OUJThBpFjr5FOrDa3Ubx2hV39FOfNGSqmTBL5GpwE5c6mNM
gSfKYbK7h4lEpEUBfn4jUqfZ8Ro/4PkuaAuTeR2jJg/65hCOHDtvVDkjUbzwKLKSSJ0bdpL4y0rz
kHeC8B43dA+4R0/GxOZiAsq75kMzlh2nAw+dxlEnfCnuOnub1DOso4t0iJjpmXW0PJIaEjym3FMf
kFPW+8NRE2wGycTzkCVOLroWiiGBIgixUEdQdczvYkU+AsSYMDAPUFwXyRxZNRKtWbJbuCD6u5/g
OkRuyndnltwhsPtxS2/XRexvBr3IlkK2LoPYe9aoZa5kNJt50S9zRm3Rs7mzzzdXsMdkI++spAMh
JapiN/ZTefTS5mUMKmbPJj0I6gKaPx1U6j/QSbdWzUi+LXk45zC4xmqojvphik5tScXDH9FRp+6o
kZHXr4uqCw6NqA55ojlPNzQvURfTZoI/mfSZf8pbEVCiKAsisgoCBwNvgK4FIqTztVcvcCiCOj8Z
AQMq8FNUT9U2cXNvNWr5LsvJsnMDeiENAk7iD9GqeeG4mHmVBitHqAJrlybNPXkwzilXwzGbgh6a
rk1gpDu42z9/bV9lIMaQbZT2TF8Zgw87FOrJ3FtsR09UXMeTSmK0NL1NWKfWHpt+Wuoyu7APFCcH
1OKmFznl9/5a47Jb51GQ7XXNdLd8diA9J47AA4SYsyCDN7QDeW+0aD6cxs7YkTZAtTL7C/1tuSGE
qlqxlWx2xZx1BPOCKO5q23L6cqx4NUAo8sQqNDgdusk2FPR1OOCgMqSTQ8PBW8FakAvTxxMGhPpD
TVYE3CRFJ3ND6xkBgQBOFBw6Fy1yPBxJqAJgVXVfgUmKkxgQG0dh+aaZNuUlN99EnHQ2bhirRdOP
1W5iQXPnxX6gbrtDePDNSsS0C2NC/iIGMvLWZ9quBQV160qnATEOtYL1oFFNmMxObNyIVl5KTcFw
Y+foSK344TlGtRmb73kBzbfWwzuUhPueU+pBAmNc1ERecKR7jQuy+PQm145F1sGYrAXOq15uhKHm
urSUS2ih7X7QjCcHLsA2L8IQZoAfrrMx7nYDr8NYUuUjYtNNPBRP1BlagjK6wd+G1JfmjkNGVcD5
ssn3PgwaGcTRSMQYHOVlB90CN4DPsQgm8pYpL9iwMzukGZUQzh0QVpL3sc38vaYX1KchpoReZr2w
Y0kuhutP3/DaH3ylo6A14uTkZe5hgCSDvJPDHTZE0iBT94eTYyCcnS96OaqTzmk/NVgfW03CXSK3
iVQHykAo6GzqdrAcTX1U28Y1njW3oZIffOlFh9sIMRyn5nGXmmawkL7HZJop8y7j/v6+TzxjOn7v
ErsI3h0Os4bQUZP/c5fYJBCutAphr72xdLdkDSvgBCtPEKE34Jo0SiSGcdiyehK8tuzbVmxw3R9U
pHEHjUSVB4EngvzoasmIxWm48Ka4Xj3tCpEiDtHb154O3Aa51SFS+pNlFeymFaFDiRq+t54H07rf
OiO1X8lrenQZC4lP/SIxIyRIWvbkpbthLL2jGxiHv7958buoXZCnY9LnAFdiSzAi6A9+bZHXijK+
ZAQQmOBxJhhxrfTFIidwM0FQsgs44hgoG+GC2VxL8NV657JwugeWQEQvyUYJbZcEpTwRvNpgN+re
SSwT21K33hqafGc354XIFN+FXoWMExg9RH9t4C3hR8LI493StQhja+hsm95nlofBoVC+OBTpz4ma
xUeUBA/mPRRI69zEZKf4vosqjKSQlWNEFEFAVhyx7jmLnryKtUiROUcVlAkf1mvHX89h2v6QbCdX
Ktbf2ypu7srU0bajmU5I/qCGtlP04Pm6fRbNF7MnuxI7Bp+dRdOwMUIvP1mIoUU8aieH+ABnevj7
Z4BR47cRKHRePUvClrTNfyHACNzJJciMT1gv7ffazb+hBGKvbbHL9YOW/VYyQ6LzvcCFVpTevekh
josC/92eVaGVSr86qyMYfqSbyO4eQKxKVo7KY0LdDvG8Hax1wKMOBaot6YnYxGJxgVofXt2BDEE3
hp1aFJJqhyEhDPURShCFl1N32K/pxUAkcb9KCsEo6R2iHfL4w/BLG2FD80ZT56mt9QDhZn/QSFFY
+b3qVwCQPjT65GvNMMaNxf5XH0qPB5JoB9BnWOR4I4ICzW5MO0HkmXr0fec1Hc1+2aVIsaHaBgvH
m6JtYpk/UsDX20rQNiscg0gFUshamilPHj112tsWMTEdPLVB9CvNvrIhOLC7WWeeKyh6IFaj3+Mv
XZ2qaDOB/7JzzTgqz/kwCEYluN6eTmZQvvuRsPfWOL3WjN+j5jScmCQcZxOAK9LcKd+aRAGRysPJ
I1oZqAC++SS3WM6MgY5gi4nWsnB7MLiznMhMLYqJ6CQn79BE3SHOjPZHaO8Dg1dZxQU3RC5cE5rB
UTOzcxW0e68zxGZoazayOnmHZTr0az8KYQLUTr6/jdg28JdD23xvhvjhdoxRgfEGETRZ30bl/0jK
9f9lYJkxz3H/vZLr8Ja+hR/o3j6zJmzG/c//+x+37/iHlkv8gWBXR4uHOIttCK/yfzq4JPllQhE3
JoRAmeXqqI3+4eBSfzCz4t9yeMHnd50r+IeDS/6BBENHoaQ7LmZKNEy3ELnfQ+X+6++/mpRuiqZ/
lnLpumNB5Hd07GVSzmrrXxRPsprqsKppu8VdytHbgbV5tqP8R4m3a3HTBuzHrHnsZPvo2aglhE52
Qpnaj1hrz2ZHSMtYsLH55QP8F0qsv8xv3BkKUghaIDe4T/s3GalG1oYYFPGy/dAxt+4iJEYpkqIZ
YzAWw6NF+Ldoo69IhHduchnqhDjt8Q1i+LM59M8eum9OxS0NDv/L9OM32+M4RCmtWQ7UWgQm7QU5
4Whz/o3+lfjt32bm+cptB4HdrI0zxe/SuHjkxvLMijbw+Qh2VuVrIuL9kNTFLlUowNq8P1Cq+Yh1
1BFVCqgtcYpzVAn6SGfAoCfLHe4Cjs1xQW+lto6mLO7j1n3pDesBocUyyvAvNPI0hvFR9tbGDLTv
VLJObQG9OXUC8lgyC2dGOK5TjuO27T0HsTcQYannlGUILJz86yRpwhf9pul99CaICde91T66OZJa
HFJOxAelG8QtJoilKVZcEu/gtcmdhueYiEYs5gWe8ODJbN90Dh9jSFiGEGS44ECJOOKj/sn0xaC/
U2Ve6fZE6q7yX3SyYagEtADmwfDRP6WF8hw39t5oqBGy/SW2ufEPpi0XGb93Fj5ZZbfUOB3SxiYZ
OlCU7M0yx8dcjyt/Gr85STEu8C0Zm9tX2EPyVZbPY47/BNRlC0CxvstUdvXqJlkT7E1uukbvbh7b
6MFeOaHugW2SaKVHZ8Qw9xFWY7sIXxy9v+lpoDY855L+mjsVyw5tl6+3j0CGY1piO10U18hcxIH4
WRjUc6EntjN2yBIPDUTEhT6xJbVLYpTbCVXAiG0nlf7P2szeWptDT3RvVGJXk4ENxoN4lopwYbci
16CCTa3U2KO9hReTRmj70mr6FqTUWwA2vNURemMhSCwK3e/GFJxohb8GsXJ2rrVkn0N4VMgNZH64
93Ljteizt96yxyVVgFkgCJ1BI56zirgyKXQEBJiUKQ1+ywaXYFs6ysaMy3bkh3Sp1d5+Fh92jLPD
QcmPG8aXfbHp9fEHUlVCTwwWSd0FC9Kkn67f35vCfZB0Two24GussN2ddJ+thHCWGDQ2pUOsNH74
yR9cisefsHdpSlY8k94cUMfFRPuoOOWm5/A5zxhOOsDvSqCbNhTjQOVsh1WYfFU2xp3Af0x1L0WW
wcm3m++UHlfMFn0dCpLbIZhgKGS/h84fW+L+lnNMlgPDNCCEscMZt6m84Uo2C01Ur9iWCT+s9Sxa
bT19uhm9TnBIDrLHfwzI3YABjMWITefCThiFasLIQ+Fg2XU0JdqMMAsydwbNfrar5rkwKO4kHD/J
tSF7rkKC5ZTmMi8YisVoJ6tg4B/9/KEAbr4dfFmS2kGRtmuAO1pZs+ly9C0Dab5LWHBOW9w3Xb3L
x+mZskJDhgWgDIxNNDr7PKo2XpNSworqe+IO0VRVWN+TkiOcTdHjljc3iOriZhJbaObhk4qWU8SW
Bag+iezCPfc6ORpuxreJfnzurfg7XfhzV3DMBq3EvP8uJ0KLOn/+Ci1+i6fxOe1wHI02Iq04o/01
JOZDoMK7xonQO5L/JUca2phHu1reVXozn3fmR2vdQQNr0Utmb7Pty/WDN758WPPiHCsjX1aZlq6V
ZjxPPe1SgNd43obnKL73kQutKKk3y9QSd1FpUIMEW4HFN5whx/DSqtjeeA4B1ZpzX2Xpmx+4P33c
lWPKK1WGLcEexAouGCCD2kYxFNBgBmaSZREi1MR6iksodfja2FEcDVxgxVxQgqR0EbsJrNCZvFkH
8ddEGFZAfgLwFovoG9d7Dm0cN9RLll3OglPJiAqGi91qpNTMUiTL6TmLG+abebY1piNzBs8P5Y4I
6SKHRv8cZDur5tHGpEvAL8c8gB94AXPgJS9NVgWfGy+d+tpNxoPmyxSCi/NpVMVbAhSUZjV8n6jS
71AIPhQ2T9Pgx8+U7EcCgcnuCSF72YxmHme69owjiDpklZq5KRF009liRGtD8UH9hFDQL4pnzbIt
ud1Bt3ddx2+I54SSKgqvcTKihbTgzpjNPQVzsfS7fo0drVlmVO9htxFsk1NZv33shZfccaQO8Ev0
j0baPVr9eAwALORpd8hp4tS803ac01g3Mcg6aXM3JeXDNDaP8zqfD/Wjycpkat7aH/x3yLnPKhF4
FvVnfEQfWWgv854riyDebhDiuLVmrzsPV0PRfJ/8hqiqOONoMT3fZJR2Zx4a6lttxJBtSCJfBAK/
IA1cVqq+2+Ztd84//cK9G1w+Uaq12SGqj3pMF29Ip2/ggWmxpdap9+ytB+0eswcvUsGLmSXlhzNh
P7PiN2OgE+G06Rt7vWaZk2pvlP6brZubyBL7KiWmIuAJVpTzkhozxqST/mWOV93iFoYQznBc+QS6
QTuJYj6Wwi9QGISYptlkccJGUNwptF9Uenop4T5xIZ5Q6KOQukZofDkU8fjHFiGXT33xNjwmq8vh
MGdbf85+mTIXmc3ezO5J2HO46jpf5Sgdsjo7TKIvVpnMCd4OCJeSZD4kPvsKHy1dUut3nFHwX+Y0
D1USfiGdpglFKuI8W4a0WBYtP7ApGIS3AWHlrKOF1pyaqFrrZBMsoN42TGrYlk3eaXB5xUbrEOPq
A9nske2oTV+0uGX5vXkSvnX0qfhlO63kkSQ6L8mNhhw5nQm/Qnu8/WK9ZMhG5puR5+ltDMskwcRj
ndPQe+2bfmWWwtgkTs+7FIIOKim4mj686RwgMrsU0qVwpJY2p1+r9e6b2kBr7X55yJX/fAZDVH5L
xnEPODxeNHHqLbPksy6KENPxp+TrkT8zlqXrnfpG397yNEqVPmBG2ArI7GHAIJ//kE9IlHPUj3Rd
rVOczQ+joRFEQErbsoXrDIrWUdE+p8QrLm5S6kgrVmVt/Uyl5i/rqBBrTMg48JE03JIv7ILenY0U
yY5GeRgH/zwMUb3rDMyiVvXDUwLvdUWlOM36HOV97awtn/qR2e7Jy6OUFZoLIzK1LcZGNG69kSzb
JNgNE1F2GOGNjTEHnJntWTPsfCV8dv8V82DE5iYp5DLn4MGTTZ78iSy72/2N7nQJ3DLgPNoj4MHT
2nUAoOzcjxdY+R/1zvkiLOo105pmV3UT84v9SE6KuSX45zRG2OZN69GNMpoOjaTLhdaPnQt6Wz2W
tBG24cwmu4152XfGpo99skl5ij4tonntMStSXWgw0retq2KDkQCgd13PsiG0sW90xqApIW0Dxg1q
qY1GuvSMICv5jrRzrmvpyDZaoMrprF7XB/nT/kBi/Mmkwfw8sEqYc6QNxwmeFpyyfMVmNo8ViS4D
GS6VounGAcTzeStvL2M/pm/QbI5x1nxZrUE/yvT2uV0xPWLob0yXuJj+y1JoGebzgjNEb9LGsK/F
6kppYaninpeOQW03LFpgFj+avCfGmGcBxMZcNs0mHZJ8XVoV8+igvueBR/ssJ2lIPA7zNBtK/sVm
8l3GJUaULjlmNVWtvmPWhtz7EHXTC6/uQ9DPGjb2HqwfCkQAI9VouBKm1WWZIXG77VHJYv/OzvXb
UNQoXydmUIyRSDv9owXF0J3UZXCQZFi8/CG1HqQlxAwhnynoKJavVRZhSONV9ipgC7pIl2nIXdOS
hbBGHEMyZslGx+8yhMWTcg1iaJUPg12L7xwLvGrp8MmETO2j6Q5r1+8AjfTfzXkFTVqjQBf4PAzl
SDrqQx26SI6qYUU27J909Mn3OD+hnTaTbIRfQS8gyhjYKh+btVDtspiSbO1R9qaJCc8Q10ZR8sTx
u1L5Mqe1AIThNcH3G2td13osojLG8cQa6EZUZ5Ue54DIvivPBG5K6zpq50utMeO7UfcqAacvqoJJ
G4872v6EdqwTqmMLMWaJfuk7IuvbRlhFyluq7qOnW7tIew4LlsPU29wFFhLR0PW/6BdQc3aLBzdG
N9RDzAC75l8DX7vSXT4NGYuxsEF6mS6j1dZQnvT0wJCZrCB53Plp9OI3urFxE+1R+Nkq1sM3v+NE
Y9n5xmmpW4/8RTBTsKsZnzp8G07CwazuwzebBc5zmgNrIY2LgtkfxPTnaOvx1ge+r2mzK0InzLBH
W+XFDARNsrmpAcuxps1EWT45NgL1C/pJrZ+H0fyfCWkICtKrXbKM3P5P1xrGRhNyWsnhBekfyxjh
28sBZFqKYtyj/2+3OSdDi9htc4wCEgCgzOpQaCvzs8O4DKgKrukNGT9YxqJJCXlK2A/r1BoXwjUG
8F3INHMZ00BqJ7WjUrhIsXXdN4ARkOqBv7TZMGI7bWg5rxIsPiuaNps4QSZitAjTTNpgy3qYS3gE
8qZSzw5uUhGhGW/aMJOrUSTGpmpsEpCFOgUJBco2fhh6lKkSXx/apOnqu/6mDmW5dWzWRD/trk7Y
M2YSitZGTWgTrV7JmDTwMdGeV5hJwg7Bv6YAsqhieHGNuiRKpkvWkTlaHPlZV+qsu5LreCSwtGd/
bC7/vmZj/F6TnisfkIqwA7q27hiQhf6pkpSQlFi4ZhxtUvp2ulF8H71+VVHqPLgRYyf3te81GoR1
4DfDZqwI3pzitxTXC0J1AqZmPlneMSBul/W/VUlTp1T331clH9rPqsn/z2P4kf9ambx9139WJoXz
h4kcgTaWaVGxMhzqj/+AS8k/gJRTELSkSbHxZkD9pTRJ98dWAHGpzIn5Of9XaVLBgJqZDICpYAzL
/1Fp0phbSb/WJmliUkAQ+DDpHqi/2N2zsPO7JKo5B6JHjEasf5L2Z64dMkUWfVnujRgVWV7g/UBW
WeEXCcZ7bhMlur2uax/yZYnPsdix0dzXpKgtfDv6FK13KtvHdByPpgfWDZzGFKQLs6j3npKbrmsP
Yy4g+A1rJ83WQnaIe8BsI5+0Kx18+6ati1Ogo3fw8WjJNS/jg01flXrCNp+rY6jYJ7wJiZNhBGOi
K6uDO5EQo+qND6nVpEkiRf4gzPgkeo1jGAw6Qvjg4mPkpG/QAPkL1Fm2FOmynKqf+2D33kMc9vfN
dCcadRra9NQH0VXzkwegBvss9tYZE2va1Bujxx/vrEoVEUaTgDYCA6nsbdsOW/ciWvDblHtMWHQN
EXSU5uLsoUKCHGsce5IvCl27vsufYDzRD5cbC04gvYITkkoaL6jmXecEtod+T79xtf7efuyD4dyi
s8t6a5f5HRIrdIhhsf1l9P6LkrD1O+xWMR2atFtdMLu2Ydm/TS99YdNZM8J0PYZ7PMUYiZLF5NDO
b9HrW3AdCn/l6M2i5ktcJMMB5dC6eDT1Gpk4hBsr3ugGtQ6+HBvQDkMEB4mfprp4tCGHsV6GUJRr
wgvBknFMkauM2OaGxszf38d8mb+OacUOiusX9PToEohbPf6XevsEHaChQuuvO6QJhLg4q85LzqbM
XgdfnHrQPxMZO/+mnv47pu33X/obCKB1hwmXceLTZS8eW/tlkBPCcZThCgjv39+f8dfnpCzuUJfO
PBf8BcjcIPEgWjr015mOD5Gt+Mrr96wLqzaBJuTA7km0CI3+izC197//3ebv9m3ukxbL3Bph+sHu
/tt9iqDQ8wk/DTZx7TClrK76IcYroKM/mfz55TtOBUpp3z56obONEWw5ICA4A3yramPdutF9xVkw
18prar7nZXsKwkuoVadUDf+uh/v7cnm7VtoEQiqDLDh9/hx/GQgi7wwXuzs6wBjlu2Kn7TpbEiQv
k6OuwUAFIamemJRIJVdHWbsvxqg+yubYoD8HuPVvPrq/rN63y1GsAq6wbPKof/voQjzl9ZQhLSg1
fUPqQ73IS+BDKObzsXop9LBFO7XxEnnv+ex7khRrtLbmCHJyqM90onz6+2c5t3v++qq4iJHVbMTn
n39niVgZVdTJ9vAyNTy78rlwynOSUlPnzPq9MWej3hdwv2vusClDnjnhwljGwgHsZdWccjiqIK96
yS3SyO3vhHXmUfxszyCrMDkVJlslP6UOTN/0OjPhglRfV3m3dGpgKr2dfPb4yZVnI99L3oPIuRq+
vCjEAqpw3nMM0FF6KkPnQsDIxvXflSbOFQfZDgNPbZ+trFg23XQh9avjEm+wNhrGDmpWdp53Jn5w
J8jOrRCnSibvmRZ8pVGxd43yR1IEI1Q25A9FRVHAQipp/HTm1cHUsDXW1Ysz5afRsy6TFUN7msIn
l3slgA6Kmbjdy40SmHNWb3v7Ykv/WyvgPiUnP+KUVY9kaLb1scqcc0ARjeb3Im6Tc2vHX/Ol9+CR
qJOCJjP841zkcJn+LehUrdjrqfmzhnpXDMbFGUmezljnAh5PXr5PA3b7XJ5l7Wzh1Lx3OZUOp6SU
4STej34y76hkAZeqkdoGnoMdxr6oMt6WhqC5M7L165Tcq6r8rtSwHPUW3XmSLafYuYrIvTRB8K6N
zYsHjn7NJ7GIInzw9qxdD2tGBSaK00g107IQcNW8UCPya07n9p0R+z/hH556I/4KS5IrTLm1SwUz
V6lrP8k9FLtLmzpHsyjv45FzosaCGTc9Uo9p13TNK3FqT97kn2QDbJDai2oRy5dTiEiBkLj1qJEG
V5RkuiACX+cj0NYOStZE9wJjMwrWN+CPJohwcS4tdgiTI37oXobdJ9bJcUdedrtWZQ7rDudw03AQ
GpuaE4eun4CB+bYDOC6AzR2DiGhbk+fTl/f02+zA/2ZSu1pkZfouEnkeOnXOx/SEjea+Tr4IHca+
ZXJsJJSI815+0WSwR7Z0n86Z3bQlQU5UzRK4314ygk1ejdgCY1gMLo5/SpwLv3Rng3i0DMYCr5ow
OT4KbW3SpQuzmSAvSdTgIffpcHJljxZNwpOR2L/i9PZW9P3HUFU/+YkAH3hfZP1SuP4IjAZmaN+y
Oxkfw2J+gkTKLAdEHcjG0FFou/md8iQ+qwa0mbRn0iNhh5i8wq/W9dZJJKm2JeMs2htw3SIpHx7R
Ub10ha39aWy364kfOQ9EnfN4oQkwhDZzKtm1/cpyD6KL3xqr/JETVobDcw4Qe/JJSl/LmilwnmtH
dnK9j87N9r9S16lR5bWPhtQe5neszJIvFcLOA9iBX/G958DGfQXLRrMZBPInDIBoUY4CI2eXIJOj
KQHDcb7GG7jN6pylb2SvNlWOyhg/ncgCoSGvXeCeazUy17CXoyyEzKfm1JwRCWRsM+Je2bBZVfTg
Bs0L+z5GcoLg0h1+EDNMqOf81U0efkNrvUZgzGUxxQXJl0nHRJPq0cnAjYyNCP68tMpL3q3Oup+M
5uhRJ4Y0guRHtfIEiuVlnlO8lP87gjiXjRFzcj9PtnUpy+SLZMDTvOc18bzd1AJdgqFcq/o9KbFw
COVe89GNI97hCH/Jh+kNejTLRrYCVYBqVbs6rQNTXOLel2eka++ai4QI55w+MWjnLbVXCHSyPDMr
lQ84mGMvPcTAWG5TvR7FX64Y7tpKaAurMxqSCAm1naJHeiPLVufTUNFY7iQvuVE+4Jr60N2WFkVj
mby2aDp7ttKFP3XL0VTX+cHkljwN0TmeV5rCdHljgXq5MrwUeXUYppR9cLXhFM47wgDWnTBaGgaL
SV6s4xHSU27wwFpRvoQ5PyAApUJRB99j/eRWzV2ODS/Q6d+xqlqsNlGSnfG9XhrMm4MSrDwzJAqL
BNGULvK/yN0ptN+1C4kvcY1LSdpqHRn3nWefw45PQYsoHZVFesqa9D20PXr7PgFx6orKPJPRUW/L
lxlAuJhXRmBoa4uM0dyJtmNn4cEzy2VbXV0zuWZ29ZJE3LRPNZQ5lmZ5Gn85He9BMvGjK3GmInyn
v81/KnX3WrTdR5HdRcbZBVvAZpy5qQvSj7I8t419mT+7gQl2vlPVade0dS7zgw49k8HQNtgOjip4
KVoI2Y5+NMBLG938qc7ThhJE0OPk9XixrdjH4Ze5Z2O0LrcrNIX/7vp8RKPkG/QwffdAmyYeKyMI
blsrXjQNa50JwVaZJ0UBtIssJA09vde+sX6W6XjwBJgvmbEKjC7Rf6nz1NXtMwCIhmMfC+CId7cV
7j3Y7GNiEIeshdTOWY9pX7zofvCeWcbFTyeM44ZYzjdaheWMgsWEmmrXlqxLKlgUZ9TV8vMvYKGv
+reowOevjCdpy2va5y9T+yaH8Dgv3fN2y+/p1vhQaZpE7eeFPkrB0fTOef76kuQk4AyXAtd61heP
gzCOnMyAwIonlnSagN4aUMlLn9mX+FJWMSsk317mXHPpMEATd3goIxohElIDA7WgCbOc6vN8ViVs
EO6X7TPLz73xvDRQ1/mAfTUm9nJ22LERBPiO3hTc+AanBqB6GxM4WNRqLTAgoVL2t7LA/d6hG9Ka
hVGYr9DaIiZusbJ77enm/upg7Cs/PNR28O5o9P97lg4tEGu6gy89+tZFVyTv8+48irTPeJJHE/tN
y1ffpn54xWMK/nMSP4yM5X3e1qcdA8rRDaApQUzJz45RgZ/If0BIPAV7vGuXGZ7rFiyTSs784eVc
EKhk8N5Z7Uvea5fIv4DpxopiswuRgk/gRvBVARdnpfZ5ohydYTukDmGw67ytR1rBPK2p6xC6V1Ie
vlxSqxKMUmPIalN22lobzItXbHLDf2GbGgGaYdDMq25Q8Fg0noiXin0f+a/lVqsBB/KSUMv8kgLh
qo+EpaIv2Vd0ERxYD9Su59us4o8pk581hVegGexz85QlHLLGTgYJ7W1jdvBVCNd1HLzeXISuRHPp
zOpL7714bdoO6Ch7LyeixVsC3mMwGzP3NHG9z4EOT9arZ5/NWeFYW5VEX0XFZoDI+4KI0WxpSExr
DuOoxm3k6eYlIamXhCORrE2qFiX5CVjr16L135OeFKfE3g74DXjn3jyXLZlu8ip7ZFys6+Iy+UG+
zVJ0IUntStIWRofsdHPR2c69ERoPoWRhK3z0ph5ixduQNZqZoKfZ2K8Ry4ggxbwfXTBNpGOEdqDo
a8rZFKE7G451ydfagfPoK3XXV6gzkJ7/lBXScjk7+B26XVtoD19O0YBvGPuK/YG/TSrtLSWXb6Nj
k4s5UVgqpauSOS8mYg5fsoNNPG09gQJ03GCHc+ElCKP3Rv9/7J3JciNHFmV/paz3IYt5WPQGM0AQ
IAmQSXITRiYzPebZY/r6Ps6SulOsasmql21lViapUiIDQ4T78/fuPffRbZuTOVo0dHTi4zNoZUhH
aWyWJH3kGpqnUGm6Q+feaTIWGbTNpA8HawNgxT6yVYETNHCkud2DqfQ4pXZ8tIFAxWoc3DbwN64I
b8zRtBZJjLFf44mNDYA0rgbDv5zt7VzpETb8vdOxqn3iDqFE3aVJc8BVUy1LdcvFiH0WOgPlmhGx
5TAnQOXeAPlXUAzrvpyw+9dqO0RDx+DYpeQaw3KpOWLd9Qn3ijnbsAVIyIaPYK2bGn5DluugRosH
jSntoTUhlkAJvTiN8xYEBiMfI29XRpiB1fDoz/RVgI8DDrqLF83XCSgoM8zu7Vgzua8hZplknC+b
Ooq2Bqa2LT4JAWx1mbigOmzpvJC7PO2HfgJjhuDrSGPrNhuC94lY4UU/hG//JH1HEp1Nm9/1aKzA
zJxMaLSf/2amZDDU/LFM7XXW8lY//5h+aLQ0sVsz1ynq7pwYPFdZyzMX99kjleY1dY17q+YGzgon
XrLox3Hz0PT2vUsQ07KRrF3Ikw4ox5uV9GS7qnr7bURIvxAunbwuZyqOWCQVao/tw/upcAHYc2Aw
0SSssOwPPu5MEO2u/8MpUa/lkYRn6QKAT7J3dXyrKR4XbsWOTHyQvup96jyLA23X1NTj4bnqm+fP
0xs9qHtu5BN/sPqcQ4Zj+MIB5bbVWZzgVP8cHNRULGWfzBrkhWlaHNUlct85kev4XicO4gMqkU4c
bZgaLXV/3/uH0GifW4eXoXYDdcfUVvytg/DtJO+qtNVMc5tl5cFXB812OKvDhWpXTLnYNQOr+cy9
OatlQBbRz7FNf/Ya70LtgAP0d1gtSMAGEeJZcSkki+TdG9Mny1YxuD25xbvqPi+jVVvXH27kb63o
Pi7z77GmwYTRN1NSYWivth0d2h4MhF+DaSbh3O/Nx3gOv+udfy2w5Q8j8NdgthctTbhCZ0kcXmVl
3hkuCfBECnhhsiu7eqfH3qpprH3BWA85P825mU2nHTFFcm+BFcbs3fbBktgMFlpFYc47ZGQB1TWD
5oWMOeagRLnvNI/9nNRFzV519fAtj2g6ujredokvS88e6QmzOE5q6Lz6xH5No8cOwjcd5pccu5gs
+jdpuDvH2ABY/cbGisi8v/S2wYC3vo5ReLCQo7D8LvMUUP2IjgK74EfU03FramdpDhSq9sT+jItb
VtX3ouLW91KKrFS7+j1biUmzdBHyaMqhvGvC6D0DGMj9inih8Q4C2I8xcPySbHiIft9jwT6ZNrFS
4WKVDMedV8tLJfXd5z2oh1yLpNlnePbvuG03zNrVUk+NYVbhPcr1fRP8iCfx9Dedo69jA3qAwE4t
i9BFHlrPU13CXzprVs5kohjnaF3hS9CljrfA066qAVBH/T7sOgpym4BJggOb3RAzDJ9j5pTJyBlH
Y9z/1y/nXxq+rm4apmmqAca/EViXOBbcNva1FWphbd1neM2YyOy96EU4ybekYldUT8FfX5SBzNfm
GZfFneRxaQJuGT/8+UMwJerBOsxIoFcrehlO1oJBSnwyIwrhz/7eZ/iAQ6Q9B5blxEvoxoYDwc+Y
GlLSiFGtoKlGsZGzi/fIwlGI7KbQXH4+ws7QPavzjyT3oOa3GKr59nkiHDi3qeOhYqQZ7vtkpe+p
xlSEhlJDSkjuNc/oQvdT3K8+cxlYqlLlVs29/Ei7Yl9XnIwCaDQRoP/Bqp/xLd6rg/Hoq1WDc/8n
oVedhi1VPKqSX6o1pAz7556Dh9twIHdg/8/BWXUQtNk9qYJavUeNocdMDaP6YhJlnl18tDQjONLy
pOZOjlKify6oh7yQLK9MX03Q0qfa23ulQ3ZceC2L8plu5/PMaRFAIPFWa7jc72ZcP3cYo3t+Z1ba
W2LnrwOzEHs+uGb13NJqMwdevjqYqR9vZ/ZigX83jCmVPTW3GLGZWJX4+XnCYdHDdo2rFyww+4cy
usPVQx+9bhJKdxFShujkvLVU3UtFdp8EC4mmX1lpGHhkwTkwzHxbWfpe6OyUWkfFEMAuWcYpGwq0
hgRJEcpxtzv2gbgPCwDaHV9hnDRP2cSRpAeHR3/xvWFwMvXslEL7oQ6gEF+fVadIlNUzKQqLGrjn
UNLCKrIcn0w80d3ijQawx1flexK03yLW/795qAjF/tf7m9kguQK6j7mTePc/39/jVLSS/iS1nNef
cfWvcpQv0SHumYJHznqXCP2Muf4c+PUhVcbnnOMc3bycfcygeYen131vYkxgroA0yC7gE71RGmyv
9Vqj02Fzfk7saOu0+sPQatvPbyxvvW/obx7U/W1KcfRRuXY5XmUdXXB9JJRgg4nbRdntIvxL/dXc
ii0JepB3fDDPM8xI9rBXn+eSgs+gzFBHzSHJAWQW+Fn17xrZOfXUXPQg2UvAJ12SLlF77dk4huDa
wjPgLlw2pX4jJ7GSDs9nPTqHSKMPWOW0NuWSjW2TkPruyZIOi3vU03BjkhgjUwl5YMAIyushdMrK
4ncpamoVxD8D7jiXw7cT4f/SbqKWI4pqx5U+ndbB9m6S/BkJC7VnwIEgLt1TP7YHb/Tv1JNAIuke
u9reKmioMqAzUnALMf1nKw7XFe1IJ7Gh3NG/iuL33nAudTZBLSlQYSeS5SIcNkps2XbpuWHfA4sC
r8Qu9FWHe5kNdT4Iy7kIB0oCJGDHZrMC3MZTZv8I9Aq5XrWvmum21xYiqU/WmC0NgAs0hsC7Z5RM
o32EAXlME22lh9at1Mx/2iL/KzOgffvL1rN6695+9zmd3vIf//N/XN7iovvHTdx17T+St3+cFErt
z3oDfvwPvYHKuA9s0/ewQ/1qhHLN34hFZ+hkKra94SuP1B9qA+8328D7oWa+4K4swNW/qA3A4DNm
DNhZ2fCd/yzKyvyXISkTQ9vgFzE/5Nj0dUWBiFSbI65OBrLmnTCB1AyQ7/JXJhqVRltGclAxKBMM
8AL146hvmuTR4/8E9gPae7STiCypJnXc1Xqw8ZyB+hr9K3l03ouqSSeBkK6CBOgfq1Aj6kg5MiFY
uKzGqO5NfozYPpga6y7uF7p/tYeTgF6gx1eRk4ua/yzfwjZb+lVEM1tSYTrrynsxdBLN8Sjo1Urv
87UI9U2iO6spcRFqknZTGytP/+acBvOSVi5dYzq7PlIJgcuBiWxGmAuNtW99eA2aBz1/b/CF9i22
FgOt0Yzzxbsy/FqJSNA8qPfwXrekeK1NlGMISDiKFpjFI/IvxcpNXdyWNItaB2YaIgceNbN2gNHG
qKlsond598SgNH67Tyh0gRIsymVE7TWU743zGk45+8+x4eriFj/d0uwJ5HuW8WuGGE92r+RJdW79
kM5iawugXYNi2Ar4smhCs/SIqWRrQmYxnLdoOLWD2HR2t+QYvctIF8r9YudRoSMg3A6owCILl0Hf
nA195ryA4H1A09YOYEqafdzCUe5pzBfBzDHYEg/h2NIOwOlQUho7hOu1NzV2DEBYD3PXnBNl1yqi
AoateOihoqnPoOzlnpyFYxOGt15OV705t/juBSiLUqZUy0xRpEN8SrsvguCiPtKJvWvCG13Zxwf1
YgGNL6dRQiwYNmySO+EGD62XvqqXUfXzVn30RWRup+EFCtDWjbRtB0cn5JOhdbA26+BYWRlZoK8k
DZzlbB0MjZvLWiY6BGve9ZRAdLTwpeHr76V2TMksdoFd42cESYASM1zbs3X2CLywZfKaOHI9tuE6
RQBoh+y3QXeT0u6IaEaM/rT1opDjrNw0mlzTVWdPyYhHjRjB2wsbeJFXM4abR6jCyVJjOoEPBbPM
z7gfwWCZWy/xV/yKnW9x3qcfQ5oCNWDHSaj5IDJoqUPjHUIIydm+hJlQzPoun/NrWmMPxOPis+tN
yYuW3gzUIab/2tXOJs+itTU+IvqDUPBaZpy86oQbT9i3JF1tZO9cXLPfO/1LOIR7vw1uujl40ELO
9zonSLK15nZPhX07xh43UegumOs+y3Y8KppRUlq86oCXg5GA5ynkJAq6Rblz9IwKyHHfHPubNRqg
iRDcluLGLfJVW8y8LmPVpkg0o0UTPUv9h9GVdP+h8DpAeLp+O7Jf2/LHbKb72jGpLyKk5nLpORO2
eUxwAtolRkaPUWNjfYP9uphA7Yx6tEwijB/+j2S475It+TT9/OjNNNLj7w4uZUJaamxzCfQfwRYd
cwJhcB3q34rqFtThrY8LSVrXMrolDCeflK2o3OY+sbD6I+6NyDwj8dgG9g+CsgJqDitJb7smWsG6
3g7UgG1pLBO+h36rR9E6zdJ9j+S814hb64qDAyTAZqGqG9Syc4Su+r4nndbtXyUhbK0JRHZ618nv
bNUMSn9364YhbrpPEGoHPbAojud9Mz+LERf/OLFYAryQ/jaatpUxAQQe1wOE4KrvNpx212SZ7jjx
rxsW7JGaALol88t5YWT51tP6XdlzlSq/7S1rR1uCcWawadXsXpAqQ1yq4ac7lKXrvO/WQBk2oI50
OdBUZblrCNPlxxBvH4U+3/REhWXOO6bev9EMGbY6rf1JNaTULFB5ySZDYul8demaAiWEFY88T0m+
c1C8M4l4tHM6ZHlxF9MP1YZoPZo5c3lmW320NjCY+UV/45dEZcfuIraZUk3dvmuIcObPwZOt0M4e
TZvIFNT0xPssR9cmtU8i2H2tTCx6/sMUiSegNauYCOKsZzObXfS6HKyRNbuSzcuI1pJGlaBrp2nZ
YjSSTVeTV4/qfdZ5FQmrEyvIYAtSDwZaMXQ3ZnkGnorZRjxwaAFywavw3dtklptey1cyAvIGKKQU
l9SQN2rfqAYNxR5aeBRany9QDay9TeIYW5+FboLTrPf9JmEtlIzXOha+kjDBWBdbZF6HPn+uXXHr
0/3PwZN1/oMPcGfMtCNhVvfomjl/oloNbtmHj2qxDVGCtL2BdyoDYCeRErJgtSzaHotdG0MoTBj4
TNuulBBK0icTv4FZLkLPPbi6do9C+CHRh5Mxe49xSpD2gC5CMlqN8l0v03t21aOyA/Qj6/m4Kbti
6VXZTjdZH+hVJRmxsaUDMdK6NfryDmD1wg+jrT3xQfaYXnitNvnJbKKAfg65tbO0cDtZNoMLuldg
9LysvOuq8q5l5TN0bd3G40mwnn8Wev8tealA/77kPcrv8Z88/58/9Uelq//mU8x+5pORkuK51Jp/
KGuN35SxHa004tZ/2vf/d61r/4bOyVZuf8eknFWCqD+UtRamfx/Tv+lghjW84D9U1n5ZTgIWEp9u
nkHJYLnGZwzKLx2ywexcb0haar/BWekpGtDkuewftOcA3jMTTgfIpUEdOut/c27/WmN/vbA61f9y
4XAkZTTq1IWDs033i8wkoT26vb/85Rv5N2pR1zT/9S0GKiuNd8h6yf/+fKVkdGLa21xJTuSOOf6D
ZnKeJxes8rH+mVROFrjLVrtUVXHHWvbgu2CUDPaprGD4VRwro9trGkX6oE/bFGN5iDmlQUTDr12o
Srr3mPtVwUM9bZEqMQO319BHlnCvSYCGUNJgJUrl2WEsWmjZ0RyTQxuy5Tbzqh+0p7qPngt4xNYY
b9n8egfjEcGvNWuWKb5VxbwdzOSl8SjHKuh7hNwNnJRF25+kmR9JS71lonDsZb4KBgfuSXtTetpT
Gsib0aSMM62Dif8mCeydnlJzkbHQUDw1khV5CB7coT1O6Bgi6rcEX7sss3vyiI5TxiEFI21tsaTn
tTw57QxtiFBQXBdqaZ8HcWlZYMk+XDUCJ0ThMBMiLXBK33+sPVhpWa2xa+4SnymHQum3+ZF7/iF1
sJYC7wwNe+dCDa1ItnnGBZ2567TVV0Rb7wb6XVHLQu7mK3xPWNXFLoJDnay1DMOQNq67iIZTFSEA
969q41GbTOL2axiodp6ve6rQLIfJN6IBvCUpdePNOTnXLN2uSWhLtktN8TLo6W5rpxLqzbAZh3QZ
epeJYUNCnQqT7xwQYIp27UhXe2XTdBlm/9j7gm833eJ9qbuMQlKQu0NsdujeJFBpu/StNdOfqRW9
aMVNl1b71m7eYL+sS7564TGPj6NtEmnHIrAOhaMdY+HAd3Ew5WwDBoQeXfFWS+7RNC7VJ1VijyzZ
+oaKlZ483poymk0Vqd7NhEk095ylxLWX6uVdaAdsoOMqsgV2p2FNuBpE83a/hdJ2P1Qjk9NhPYho
S4DFiFyggDjTw5LlbhvZ7LLMPeg9EN98POnlsLETb5fBLp2JHelCKtIsV6qOe/7OwKnbV+10AnmN
KWuvYURqg5TUFQ/O6KrEA6zl00n9pB06S3Xfohm6KS1225zapbRAh4XH2ePJmvp1Zlj43wPmH+ro
RtolT4bRtWd1yyV186aSBNs8X6XYwk3mHXVnH9i1d+N4kaQ2GpjBLDe6d4KZkwxfTw6efWCLTTmO
JAiMhn4ThPbO767dPD57BqS3KX7pLfrGenOGHf2q/tNOks3CVzoVfKQBeEt9GbbRFbPzKtN5+DS8
hDTxHE/yguMHgEW7IXVIG6SZHzscP7wLI+Wj1wKAH6btzMExzU9uZdxRRPj9jXryiAxeC4cbAV9e
4DP4I2U24TkygmMqmmVcjssRmqKLdN+awanzOpjm7zr15s1qazG7FXi+imFDJQz/lJs+Frc4Qb9/
fregWzeqfDIruOuRvtIzASId+9ooDllrc/qDpy7S+0bLdprRA2ayVugw0AmK7eg6O/WeJqhFWtye
O73bE6C3rmW2cyDlJshIsrDdW0O7T6lEyMI5Ds24LZoYhOLjYMYbv77zs4XbraCAn9XpMytZXsvw
GPK5wXE/xIIY5vxSCQHCE2czgl+WB2cZDyQau6sxTF5ykye7Cb1H3E3fupLyMewBIKJ4ZPkEPPzW
esU5Nr3bAl6pHXgfkPQPdSUeqtx7TPNub+flndDCb2ysgFa5meJPrtTJFxyobgTFq1MnR0tm29rs
CDTQV6J+cRKWDhoiWprdpDmPnDQ4jvL3Rlz1NHhwWPKtgfNRHlRYhJUjPkruhRn9jPSj1hnLuenf
GxcnQkGsdpbbhzqN1i2rul7ApGxPEUuIakC28cAzye1fNW9dWJ9jLKYZlGZHGbqFuyNz5qiH7Rm1
w2eN19fmgaPxUVXAUTdlizYJrklmbVIDJqT2zZXjKRfaMWJlnpWEWPLp+NmhMng3fR1cuqQFp5If
s4w7MJI3Rjyf9Jg6OR3eOw+ibtRv6tre8GFcZlI4nUE/1hhHtZ0YgkWVh4QNaPeusA9GWfDRhVDt
WF488zbobNR0GekLw0mDC6vuyvhMX/de1bSkw+44/5/kUNx5xQ/PCnZ2FL0UuPIab1i4mb7MzerS
BxnAaT6HKrmfTO1eC/xL60TH2c8ezCZBp1beycS5dbrpnXFxDsuvat81bTqlg/9YNugcYLoH8uIW
3Lp8JzJ7rRv7thYn3za3c9TuobZe+6A6G5NzO4/gdSQnHWbLItj2WbX3++xSGagfnO5dBMmrnmo+
3xoKmmpkN6vtQ9qOpwz1Hpv4DYChXTjO28njOMUyFQ/hOrgL2vItzuxbL8bAR38IpDPRWcNm0sN1
2fuPjkefLIbT2M03TfjDJfiXCuAjcOJ9NNZbo8ipJIyXwlkVstnPDTbH7A0Ex8orp63Wk3BlgdJt
rZ2qTWqU6NBbHwZvkTOn4Si16KzriJW0F82qY8BY4x+VgtaYZu9kGR0Yd2wDFBkg0VdTOkP95BQ3
9zTmmQeBiB/m+DUaylXT1nBiqjeZIEyolKYo9asXSpqMBD/7LBK8MRRQfd6vY4I00u/qe2DgcDaB
mPVvIQd09Kr/D8GQ/1/SxEwFu/q/+/ZQCRbxx9uH6qZfy/c38Wf7nvrh/3PIsDkKWJ7l0hAwMev9
esgILJ0Oqc5xwofWyAj8j4a68RtNdIha5G8TJhwoF+EfhwzyI20Tf5Vn6b5lB67xn9j3vro3AtPj
dSnIuuvr6tjy5wLcEIjW9RjXrOuH/apRGBqYGYAPnogof4WRRYOVvYn1uv2bQ4bxtVuiLq1SLhHK
GC4+xS+zQYKpibizrWDZteSyaZfYQ7VgEA9nj/VF68GWKkBJlk5PmV0S+DogsYMziNgGlg+DqH6f
57gJc/k3nh/vq6PRJacMiRymSdu3gJvpXz4UtHReVgNiBfQNmTDRpntRl2ITOFO2C+g6MERAtcTx
K60YaDea9+xI820W1cWIcKEzXOkA3ZRQuFKiMrK2XrkWWp6UCXbn0vFPvGnZ1SJc7DDGwwg2S8nj
324iE8BugwPG2ie5eGgQend2tolGdvSiYjkJyOeKIyYUjty35ffOISAhm907zxe3ZUbudxJjybbi
kwwEWWPKxlXWAzuCNkO2btZOFwB5ak7K82+Z0MJq8iEDbIRET5U1OcpR+zyO+hMWZ1Icqwo8V7CV
68AgdEfX0/feg7M02/ajCWaErqJ5rOfpDMOdaopDBS4/e+VqxffZLBmEFhA5K5diOf5IaesjlGSa
7onDbFGIRBo+cEsPn8IezR2JzHuOfruyRR0zQhLxu5Gm4wBmx0HoouanrpG9Wq3xvQIpnKuQYBWX
GyU2amXmxSGgXCV08WjfLEmvbBbljSdIOCagUyOZydt2wkdIiWsHbVuEeMq66Yhv4tiSrYWLdpbI
Q/AbqG/U5NbIHcmPdguzFWBt0HWa73VWf+QcPMKmpqSYLZQ7FW/cZR4Mnx3jSES8Dzgvae7yzqdD
ZiDp0eVtGihZaB2vPYcOFGLfbFG5wdULJ35rKbEUIAZKaAo5cXyAaW4uoxQZZDfeOI3Vbplwg56v
IBChPTfbJj2JJ45D9HyFTrC9WdEww8MHVrQKofpzQtJ17VElrZAwAoqjZEdNSeTxUxQmzgAj41PI
TkoJjKM35Tcgcu6S12W/koKgobBVcraSARutrX0p24Ns+2an9eLWZOJ09IfwNmd/36asecisgbiz
wsQrpwuVZMfieyeDZnK6i9OVB6KTsAAYa2JIaJXdVLa5G9zpqW1w7JdwZx2+fdlkZ2tM0JKU8KnC
LAYsjb0+M+xl3dTAnu2JkbLfedvB7UmITpETAGS+V7qidRUJrl3lyc0Ut6fEnD34B2DpamZwoVdN
B/JJILQ1sP+zizOYW5HzqXACa5EXZ68Ziuxu/D6OznEapodK8J4zN4N2T4elyAhqDDJ5CQpm4I6P
JDKcXiq3mNdNOxuAMER7mtRfOtM/uZaZ7ywEn+pIbSMg9qeEmIkYhhYKh8JxN56ZfSeaKyGLk5dM
qiMZmNArDNhYPT9kRvmruqGJgDmEEPeJWuKmc+7bksU3E9YPeiVM9p1yOc72XoRzsSVQq1onRIUh
KNWYeDiPLUrXLkaRlmTeprLETR90q67Ko4VmGKAYWoh+kes9C6nxSzlIM4tHBNibwDRCWd016ews
YGt8mGAAAZXdQ9yp+Eh5dNMuOxrRS+4mJHulBreKwZKMW+ki7I43iT63CMcniN7QPbTnsOFxqCxe
Oy7kBXlwN/Pc3+blpPOh8IpBEl045G8jS+4dNglsHITEMENkQhqCF9LvRE/TN8jvnIKSR5cwho10
S3d4CYfm2jjWyfCMe31Gf6xbP2uruHY2wDcS1qdlPWi0HIqF0LIIYTTq/hRJ4FxbGw/hE8vSVXOc
jTnwn/jq3oyK4VTPhFa2Fpq35JVuMICOuL9zi/BmaMuF0YWcJBkvdEW+dgtWjjwTd04Qb/oC+4oV
Id010L+mZvlc2SOpbYhZOzV6nVgY2CuyOPmIdaQZgXMgGA87msN+N3ovhV7dAF3yF2Un3hPbPGSI
uztlYoep+Ni1OaVkRMRLK52HuRI3uvbDT9kQcZiT6aB/NyzvoAR8IUF9C999cJKZnkHIklZ21jmP
pyN7yzpGRo5M66DGH3p4Zkb+rVBZ4/HAFi8s9zTlxAmY9zYpz0wG7K10COryOlwh/nxoLU4uaUEw
/ezceeawofdJKJHuXWm+LVhuuY6u404vL1UavXpm8j5l9Yrlau1pfCcBy2rtP6bdY+jBXExl9OGH
7IRijN6rCeoJKWufLpFm7kHqVMZrFhXHImWj9OD5LuAzvorw4DDr/bwyYGG5aUm4ZT1daUkEony0
2l2CrN6zmx49fvKKeACacNmeA+ECOzGfSETGj17wer3xYcqWbhM4S71gPZ6ldRrBVzulc2C7IlSW
pxVc4d3ouAOehyu7SrSIRUVsVx8/jh5bes+4ra4N+gv1REMWc1bclhtfuuSjhGxPc52/fu72FbAA
rForZR7tIz4uQjKuJrluMyB7dHeA/4JHv5ecf7I9pc41rXi2ZkUgtGe+Z/pUkJsKkoSqZdokHwkf
Xki3C4e2trEL0qQTM36vZfGqxHsD0RBTQomgWxE9C9Hd1GlHQOXt1FGqgL8ak7PLqLZgNJ2rZtQw
jD/DnLQ1KZGHNaN27b3oIw3Kux4mexzUb0lWGetGOXHnHoPEp8XO6dHwJ6e27szVoH5wiKCGGkwz
lHAcBMyBCvsSB/ek0/krkzjrReXrWwP2GsrEyFqXfvDCrEzlzIJBzvrjjDQirOQtlTLnJouGQOs3
x1YqClt5pxnZMZ4jFy9QQgiagUE1YqgEI+kQxpJBGTjHKR2C5UuZYejqSz6smqDahc0uQm+9Xxqa
gjEMOM80Y2GL6KPtop+VK2/zvlnbsElTS/tuqilcLvB0jo3/XjKAzs116oL+U6XRp2CWVZC1NJ6u
o3BvFUkhnrlL3Yk1zivyrVbAtx4aPhGvJZtbFneWY9DwpQaoi3u72nmFcUZbDuwWw0jYbpuSiD6t
eKhcdpzZIwFSTPSaYybL8AihT+vrrNKmzRSch45ARLNFdy+T49wWl5KkZfTaM8O1gdZiyhqU9PbS
jyL1D2W+RFIXdNpHAlrBkzPJ6Dj0lrGHFMAITdpbQXqXdNa6H7IHkRWPvmnzUQzIQYrXfH4g5Y9n
Y6axUSTDsk2PkcRg7JelvWnLEvB61F79at7XTezvBybb0gfWxspwiJPQJoRqAxXuQAX6lJrmLq5R
X8tZ4Bd0OhNwq9fvcKxDMZxvsyCQayOErZtX7Q214mjylyrh5pYkWCwMLXiTIqB9jzZybOPLoZ2y
d2cy7jPTxIxEMZY54Ue+b7NMou5wiy3GRFACMDGNqmWnY+1TExNtIfOc9eEOeyFDvI6n0S73eYyG
tA87KnoSOOjUA6rsFbI94JsdKZXISnt1rfr6y5nx38w/vh6BCLL0HNOx4Dlbvgup/8tBwwxbZE4S
YlfIW4X0qRSwbN2uxbPWOGdzJm6KGERVMhp1ducRzvYpnE+d7nDveVGCXxjhT1j3f3M4M7/ooX9/
ZZx9fATahq2Opr+OgALXbTqnlBq30bemHL41s/hwvSlACiIXNDiIZUXyF6RXGWG0SuVzHIJHRKX5
NvUEUZRlsLEHNbJiGa88c1z5st3NHft4TBUh0ag4do3YWRUmLeaoJbQIxO9oZw1j/Jsx0799M7ZO
EgSKc4Nx35eTpiZhfhsZRxczFptZ+c0r3d8brOmrRlK+8szPIfqSGEeTnd8V2AXrJiI3yL5pavdG
D6elUkemtYpDHNHkOu0RVrhY1LnJG/LL5zHEl6+ViyqQd1K39oLMtp6ku795J8YXbMfn12JDCwOz
oKALX4nbQz/Fej8n2tIbLbSXgf40G2z0vXvQMveexBJ9xdwazDzJyoGlvfz1/fpFzfv71dHx0rql
86AGsL/eFH7cdjUAX1heWndLvN6h0qzTX19C3fG/SCg+L+EBMvJMT7U2mKD+6RKTrCaAA0KDiQee
oLFPva4d2p419a+vY35K679ciUvAKPRIA2aaa3y5Um7kLIZJuIzorCmG85PhPBLd9kJIElRT8EVM
JG2meAvPVEu6aWOLqFsomjE5FXUAazHjfiB7cYnDrdi2niBRpjae3Ci8ZFO95QminG2iDy2z7ysS
ypWv/iZS+gGu4FL9RhNVf41RGknA0moHHWht+jNrzySm30W4obwOwCMqsXPhhgwO2dUTSBsULu5m
lpxr2JCeMUXgUGvxGM8sHYXnI0lv6r0egG8A2evikAYTkEQEvRk/tQuut6WqbtTR39WTJ6O4pXF/
ccNoXoLyQHiHZBxNXH5uiWDE0cgYpr5MffpTiOhnMRV7OwuPhd3hOPf36Y/B7xF40ajBpfZEzxoi
3BxePavirrQyirrpMeU8HcvnCHNqFXC8HSdv47NJ1BFuNllfRMixINUOrmVtcwtokNLXu5mzESEi
zq6kiyxGhNHQi/AGv7Z+decM/j4PGLAO7qlCYQMjvrwgNccHw/LiZFBe0yi9Y/C39W2NbosBDJzO
yamc60vA9IgwqyZmv2I4JbtDOh7UvFDJ2DRINIMFIi/tEUzn1MBsGBFtC6UKfA6kG0JzXPre05Ck
V/UMdC57vetOp9hPocVR7IY5bxLqwiUkeNCLfiR1cZxrviAUK/FiMBZD6i+cJAjWWoklwM4Yiomf
YZmvI5WAFYT1s6gleHntRzEi4+7E9GjbUAYMeWvayU2fZoir3X2XzE/VHBOLaWULFVgTEwpgifeQ
Mr6PkXl37AsB/O6lVf7kIP8Gbt0Ov+WSG61W0W8tzfRGqWa79igYsCt715gkRybJPifgQF9GWP7s
ji5EJL1r2mOFTvAW9Mk702dS1GtKg0gdqOISmFZUH2BSkK8E7krRg2AIXmGA7TKkPgt8yh+us0Xt
MCwa17smBj8WEYCyMHNWVN3hBMnRNe+V00+Zxps6/pAcTfziVerda5w3T41OiWRhxyDXfP9Jkyhr
7zSJ5N0c8SuPBuefMv1odGKO0uikpdZjhmitNqv5n8vHf1U1psnm+Bd9b9mknxLyJWEaZfsnDbn6
yd+b3h7yGV8pZ8DVGQDmDP7VH3Ea5m+2TxscVpxrUvKozfj3prdp/KaW/P/F3nksR44sa/pVxmaP
NmgxZrNJIhW1KharNjCyBLTWePr5POv2bTLJS1rP+iyOVZ+uJhEIRHh4uP+CmrBjCdzF0v+76M1f
aS6RGmQNQkyU1/+NmcbRGWNZHig9z7Ic0i/GcAzTm9QmyYaWrgnJGXL5PRrLGUxk3ajveinPzlb6
HSDmg21Oe+QO2zA8M6xQg3gXXE3o+aSVs38xie8kgseAGxkRHnymqZuU+zX16GB18N7qdGegxAyj
3u64MbnK8ODMLPfaGP8gwn5M/+d9MxGTaXx5xh7e31IliTA8B00CGc0LeE/tKUPTjRrvH6LEkfTw
yULKxWrhbZOWGk5LkaKbMGiO3OXWxEMoCs2beOD8c8fpAWcJkBSW+QXq7/2seKCwA0Tszd/05hDG
adnR05z/Xlpws/W8qWfqt2ARFeNrayW72ibmOGpDSk3DhHItGnVF80Pp+5PRMkBGznCJMys51Yfx
hzX44G6uwoh4KpfA/59Jl2zGcKgFHLhLL6ZBHzLqOTXKBGVOnExCChoYNP5uuqug7D5J3I57HYcP
rNElUQ3U1mAaHk15FBCLJ5ZcUKy7tsmBEHJloRIJhBVTotU4/fj45d7xZsEUQnXw/0Lm0SOPf/3E
JkVCz1J5ohpXF16r7ABbcDmfsVwmLKt5BGco9CE2tpTi6bmYy3wWR9lVlXPSGOlwEentRa4ixmLF
Z3063tbNRRSWmymcdm62bnfgWXEpYW98PPDj5ouszlcDJz68XJ1j65FsiGAEkjOXkTs+5Er8E9wE
5caAfAt3H9Rv9H05gk6oHfzWB6mA56JoAYxcG8s/of5/3C7vD0iCEv5AnOWH28WLdRLUeanCiQ03
Q1jeEyhGyiCruFZOqQT+LOhsZw6FpmaeMLWZkFWdz5Xe24Kvum165ZMb46Ef9yJrPcyOIeqKNovJ
ooL1enbIT2NkLi1lbdfVF0dXYM9F516hXcx1pq4dc/iKID1kM5iHNIljujfdJgVuRqG+eyzt8aJ3
gtugOze1TdfXDaYi2TPtyceOipXesfGDrF532TjuDS+/KzHk8B074dQ9EcuZpJ4fwADh6wHBfIVD
YXuyYCeK3sXPqbUvoRA8a6N7ryrdI5aiGI/m6XfXoMHSu5eH1Ba7P9pCt2Wvf1cK+wE/bbi89O8h
6ARezjcnrU5mynYhDAUjGUWVqfha2apDmTr63TvDg91Y2y6yHqm0UZkjbqNZEPkfL0KZxTezDL7F
0JH8NxD8ej3LddDHiPyjERHP+XcK5dDBybWoaFFqkIaLCJV0Knnlx489vt79+brIO3FZpR+q0tp9
tfadvkc4ncgAux1PgOZLL2oFdJChczo7gFang/jDUF+fmZmPn228cwY5xEGQ85aD9bV69OyBTkJd
UD/fzCiBn7Vp5/eJq8AYGnyrWWraLv2FlfXZXrP6ndPeO7ZbngfT09x7WCWbWrrRxfFlScrzqoVC
XjXpvDLM6jJPdJyfdUL5VTb5E50znCk4QzCx5bbR5jVi6eoVmAVc2TSc5frlLAnbdD13Tel7w/xg
aZTd+4KayMevrBlvMwHRoHRIOihoEHeO6i9R24w6MC/wExopdN3m96p50ZuDCc4czXXD2dsUwB2N
s5ALDdowavA8KNua28tKX6y9ST1asXvouk1zp5E/GM5zRd9j008V+jppft2YFqaJ2feD0AC00s3C
/+MemfiF0+wMsvU6dS7zsZv2hkuTssO5NPKSrV6ALTfHeBfB4fS6dKLlpaPHrJwqpvqgtKjSgT+0
nf5CXahB2HF6o6j1aT3GPxvHg84RoFneNUjB9H7ww2ucbp12XF4N2lOiTeFrXvzNiuBXgRLcWoXz
O+Myw82EtoeHfh2E2+isGvmggxSTJ9XBEiYzbqGAX2bcy5DbCPD8rcz7dpnXgWlNe9I2KCtFmaKQ
tZwmqvJEU89e1/pm8GZ8bBz0A6OZH811Y6cri7sp+uhU1eCQ4Ifl5sO1VEz7PDhVw+BaH8lKUgv5
Kf0U6FdQlRsDll43eNxTb6NWDGerzNtME4dC5IG7LPCUmdgvcrtoKvBzs0HhMOKAUxCbTbhz42eJ
HAy4GwdFkpWJqsPKQnYyJ4b3CUg0G/SnYds/MI0+my0kP1qcJVM7oPKOZXKo5rd5lz4LLs5KTaBo
8N4GfAsS27j5eGXKGfc6/pDkwnFkI0r5zTuKP6aKUTK4S4hXNhf3NqSQZtfUdI0yfSZEPGbB7yDB
ylLylX/7ZMKOIZ5uGskKhZ7XEUhQJ1MyQx2zWrpiTXFj9P15U7MOWmfyLRMhREzJtJGT4uMH60el
LWIf2obEWqRhLXTJj6VN+bcwyPSWS/FIc1BXVCqyffAbVvil01BxtrQI8l9GzkFP3bTqm55L/uFu
bkdUB8yFbpjSfgF5sK66Bd3C+hqbiZ+6vjx8PNK3H4eB2nJ5wEKOboRUyV7kA1UcuqU3LPjCTfoz
O+tMRAcyrvuNkq6F5G9zKk74Tnz82Lex6vVjj2KVisnB0CRUYCOP7iimVrBGo+za1Wh3ffIkIQ8f
rT+exW1LgwLB1zg+/xDKm9qm0bx1iLH12HTfFOvWmrFJK+ZN07v7GKWIPpFzkC54PCTfPFT2rXHa
wDJP15HGngvqMF7VVC8mhYpVWGjf4izHYLf8GlG2pllwR40Np5oBFQLV4jiwGwg4oG8HXIwRPWjj
rRFqD2Gfwro3rG+L0g6Ijk1YLnhOiSMWzkhes1zpdUxr30HEwS5nKGfaXe25QNAz+s5TaO5SxL47
6rmgQcOK3npEny10N06PWUVUZvu+K+gz1zRw6hs9o81aKphDebGzdfrfqa1bZ+jt4vtrbhOr7TmV
vW9q7al+QaUZL4jNocutpNf405mQ9RAUk/6HYqG2WEaQcwcz/4lQT9xQHeSON2IfBV/f0nCEhvVm
bnGO3qAQhJxTAdUBPG/ERBZX+EEDxYqwG1It6Q8sre0Xcb3P1BGaN34XaU8fXdLk2FyBxgdiCPql
aejbCFhqNuJVEBZfBT11qCHVYZVgCzTf9CZC7IHarrwxeR6i9Kdpr5XORlZZ0DnxBQWTahvpojln
9idIggSnUrMrk7laIwdQneRhzVHZmOi9e+MthujXc0AMHyr6fjQtuUm1gKIQKD9rSlRoQJjaI0Z4
bp5sDGVXLRNau1b43IZi3WUmflQrZ8OcMTF9/Dt112qcPcYIMzIhCXjlBJKUp5xaC+dWMJoXUcer
NSL1107zLsiA2U+ueuq1xrUoF7jVeIHH3/fcow0Ut3c1TvJo7+pXVbX2SviiD3ELwI0K1zVMXB9I
xz2GfSgq2AGfoFXTjVIq8UobNhhqqSsHqb91gsVV4SHHZubP7Qjo04t6vp/7XVe0fBVPfAhgONex
mXN/n7ZeN+G9a0HkLpXbsKquXX6tP3r9cw9i20nTbQd+42SIKA87+X7O2i/8B9/zCVSIiWsWLkhp
59mXrYeqnzLRstLNniq0V+8UBd55ofU9iKb86uBg5I3OZQ39Vc63LgHd01hYpcSFetVC0ys0hzYG
1uAVm4Lqcv/FRsKubzj+4o5uahQRPdyajlhepXta9xciGdxm0KkjLf+eYJCXWR5oFHIAEUQRhUMS
tQt9hmNCjXxQgBBoyDWFFsfwVBgYNxfpz9COfx+88iokHMMRoSMXZb8IshJypoSRhFzKHn4V2vQj
jDqfTHAXazQvJ4tbcRN1v2p0a51WnLNbDkCztvb6TG16iOyNW7nreXRVhDtg1ubIgQGv4S4d0iTL
xvrJxm9lrB8PSLh+IVHDtgQe8azc6t0Cd9xkIqIAbqLVf7OAzY+DrlHspAo6J8FFkIwXgZL8bI37
VsPdR4qLJfZ9QzS3m37EOSnP1DMnra+myfWT0PrZtUG3E83gg6bqlJH4HWxQxp6+ZTD+xOSZXKNS
qS3NW9vBcNkYHioTtZnQgYy65H4HV5p9sWpbpAFNFeRBTQO64cKmL91F713bxnJ3qNpqgC/sITyx
FSDv5lVCtR8RNxUasYE34KJjnRQ54XU0m2SE6AY396plPR76FE7UnSLlscfp6k5pnXu4i5TrywtD
R8tPdS7Qqu5atV0rNh8orAXWiEJc4hk3RbnEW1BBZwqF9pOypp9u0k8nd75AhgxLQprq2QBqJEtG
v6LhnSuQrdx0MYDkQRhxr7pk/E363QJS0h86PXgStWAjEy+9J67wDBp9nDUlw2sjm0+Zx12dut9K
DfqOqn2B4ONtxrADD9PFd5R+ES5k61hLculUdN3N2qtPe9HpH4vaVyvvocrDi8EZv+YdII+OPeF2
VKVQ5yFoiCgaQRaL7WxNqyz0wwB/iFYHoeMN6wFVznkBftHbUKxSJ4/hu1xZaGw6Dc4FYMDBjbor
HcugDTSVu8kLdvR76HxO2eVcMoQ5O5tK58nu6TFocXTmKpT0O3hbbbSFFhPyEmT1XPH/tGFmAzRB
ruRPLVrBmpOc2Dot675hW5oau1CxoJCSezcGTm0T0Kj0zsmidOOZPxD9XJCTlFJ9p23RR4IvvuxK
+krI6/umJWl7zB2Vzf49mgCDefkpZlmXajUpKwsRtxDrSAx568dJK+7aECiUmvXf9Nm760fzt0f7
Ic5a9hNOOaC4tnpagsTUAjC68XPRjM8gHfGs6XfDtPwEwf7TQF1rZVuAXy2l2aejvFmfrWnKcgcM
7hFSR9TfI/TY3rhLui/1QGtHCq1ektx6kf7Up0ya29HYrwZ6w2qRkvUZNLVcynIzthABlPCPcx3b
eCfV0SlGY4Vi0WAy5O9fZHMFNvOWojVY64YTklXuZirU2yzFUDblVrBkT914Yv3IdEBBceRsbe0p
nYNpnzvOV2qgdOZ/cxmcpZgWrxYEkzWbXlji8jUxXnqiOPcQ1UBSD9vqoPE3QqNM06FdjS3Sbbmz
79VoPyDQM7AxkSkoFZJWq0FqoH1cavtXpiEy6dErH/AooEhLmMsr+ofSPrcMJiwzlnOzGL7F+J4C
2GK5g0O7Kzyb34y90ABaMu4up7mhazV9R1R6PYs8nmC8ypEmpCv6PsGtM1ffP57bN1otpPSUsw3c
s3GHftvMNUsDRdWi9NY54LJVC5CWpL4wWCC0hHwVJeyVPnH7JXc4mVB8D8Lm2klMtCgTWlQ40Pmm
6jwmiArRcxsfpiKh2Iy8+aiZl82CBdpS3ARudKPHaAQOPYq5yqyuP34J4517ic5jULXB/UHKBK8X
SLIkbjfkkbeuVXsfDeV5kxPUciinNOKvW2SGq6a+zjpAQDlyI3pzrYc2pjPkwHZBKgaueDcV41OA
lPxq6bJrqROk47LXo3ArVW0HAbiTHulBXS3vrLK+Q3T3NM5BmBkKVCTS3o/fSJovx9k96xxspGoD
OrGPq0x1hBdnQH1xvczeDJZRvYNHellawBhTru27XtumbfS40Emul0kHqgXEVtWjh1kwaVCOiYx5
aZxAv0qSVNvCFsCsAbzix+M035l5kRJC6McEIwM04PXMB8hxDJQn0JwtKQCJAUeLQSmSnuwwbnzo
3xYUw2xj7VQI33AkOSE5QtArl5ll3VMVR+XbpYUSqGiLDjC/QExJLdPRiEFqTnWJD7QCD/ZLH+ub
zghO9Gi6UMHDD+VwQc03WaEeJgLmwD+XE7dNA1/hitlyUXFmtt+Ye6dKgiae9L+9PPtk/7xzC0Me
UbcN+kIOZXH99fu33LRrNbCctUXOvqBJ1CbU43SSihGhsez84+l+d1W4hk4fCs8ozZWv8SIQOiPf
1CtZFcAcr+uFwLJQ0QOYoOqY81q1g6UycCgJTf/+wWwwQ6VJQf54zAE3O72JY29xuLOh7ucVqemb
efKAa+mpOblfwsLwlxyRMZT58k8Kru/NsEWnEeoN4R/k6Ot3XqxEAfzcOethookv0usN7hlLT81x
Aj6LbtQn0USTKurryg7xELMU2D4OXc5DFeTFLJdRUuMU0DrrrOZ4LDz+aYDmG4NOotwXfVtMxNE0
UrBDtO8zD1ON/Pow4f9pXhPTVEpl/3P7+o8O2sVT08XFy971f/3g35Qt/S/PYUGiBAoMCTE0PuLf
uhDGX5rFpoSRZVi2SVz67+615v5FhZMKltTvKZ15FGj+pmy5f6mWbkhxy8B2SaUZ9y/611LoebmE
XJseOAVpuj+a7eHu9nrRaqo1cf9w0K2mvplZ3H+B5Bn91YuJuf7z+/5X0efXJdJw7f/938ZxPDg8
xkWfFJlRmwTp6NyLK4MMn70D2dshs0YRebnB1nqjUYdTQdNUdobvOTIUZbF1Y++kwo44zcH4wQDP
TkxD2TYFiWN/B30Jw859OfxYknOblBPLFp9sCQQyKknh2s7BzeUlykk30dCv2sWELYKZuKFsnMk5
GcGC6LW6cwcKRab9SQR4ZzJdDRCYa1G7BA1wFPUUBMenedYNMKN4wRoXjmHCP/318Vy+AZtZTKar
0XMX30VR0Dv6ZqEWRDqkByZTh2s8YBCJJ/awrRp12KUrF6VwahpWvY4G7QGhyGfKFldxbRYnENTA
lt/2860bhF9w+kbjfDXZv/rydwKv2wp9Y0DCDSceDEKZ9a8oX6OqREk8Jnpbm6yx195onFRNcNZ3
z0t9PzjIXzlYApjPC8pTtrnpPWphzO7Yw1DVzVXeUHrqkUS3NZCOfG0u2q0SruJU2fZxjj6Gfqmi
17vAFMmrH8MAIQOpG3vuT7zqQs8xeA84LdBM5tarwkqj4gUxIT+x5gmg1rwqPdsPGm2bp3vulZTF
TmwVIS4Un01KQKhQOSHUg8pD1L/fcTVbK/lNjebOPCAqpbf7EY2uFtfMgoRXgdBlo8rVILvVOTC4
slN8kGGhdSvXXAfzfFJUuq+ijADWowXmHsHW1/h5yBcpiXsRkWj1X5a2W6kKKD7vFxSrXcPVJtMN
xIogw8NKH8uLLJJ6JpLyw4W5/LInBcU0bGOT7saIqjOry9fYfkTtGgvdtTcESJ+DhNJUv3JCuha4
JqGblSb6FnL7yYgS2ogr/JQ4N5XZbV1b2YxetqHKdFbqv0S2zUXxP1CelwEQHsw6BwoHYgcgpnDQ
cbF/huAmtofzAzD1ZUCJYj0nNJSSmHCAJoCr7nNU9eypvojixyVnPpvvDh9YWygktsZ6KbctVOao
BYfHBse2nTIZp46L7mB4tsRc0OdbMrCNBfg9WYa9qYy3QTRTq9NXGa7EGJef2GPPFe9HzEIpoY3Z
6veclhJ0eECxX9P+xgLLa/H42QYarGyWguwNtS6Lp4jI3SSVcvWLNUmiqV8aTfFYlOZ5UtpwO6jm
L9oVHTKcuMSzXWxAlrWHUqkgAkdSoSRHWynoV8WW6dhPgFZi72JoNUT1FyABZOCQbr4PegHHZ9KE
xjid9YFifZZPH2cRh80NRkeASboH2ul1QE5CXYvJnAxfRd9Cj+/UdpPkG8zWWYFol49s2OQxDunB
d4PfKWdNjPVs6WEld5+gtmV/hnd+J3KTXfwznqO8ccB8BpViInc6X0yji2zj7xy5PFCMSu5tKzqb
Yf9JhHs3jMJTsQxdVSn/HKXqUP+rShtnw/eo6bcU/zgg0OH6E6z/k7jo4pP5WdryEBc/fiHjCuV8
2/wqnn7GwkF/mcYcfs3fSQyIOU4c1zPRL1UNunr/JDHaXyYcZ0SZaWbqGvKs/yQxxl8GCBdWMddC
7lwvkxh0YUH0CVHcRQBL0Hn/IonRPTKlV2kMWrFY7kgGA94bkODRkom9sVaIFKkP1vg81jpIQvY2
Rdtbne2tBV8qn739gI74qA++/Ak7w1V0Vpi5lR5URaslRjxUVMsBUm2EaSA/6oAPMWDxqYO9xbYG
Ay1n35TuPjLA47h7nYY4E3sivmDyIwusmCKAfJkhgM4FgLI87Sk93nGRt8byPJ47im7OPp+sm8Ky
LvPeQjOds4yCab+IZPtORpGAXRu6bY46uiDXEzBWOjqxMkhISWj+7ZyuPAdhcC7jc5fkWfWcy6I3
H6z6VNgIHqhEtDkJEC3GOhWOM4sL9b7ZzY69LV1j61UcjBwu905dHpTbvZkLLjN7Iw9UVP1GMYtz
nQ6xqEKzVbfpeDWm1W2CQW004hvhRduQ3yG/ENOzfeR0GIWV50VRnHQkWQtt14mes4xGJnTAQEB+
VhynJse8lMELGsQExivaoxXeMxXfLhO6Dg6A4qHEfepcw0Oi7HxxPqxDax871t6mc2aH2ELx9Ma5
OljqIhWPqwilp3bEmwTUSQZuyrhkUe6FbKGWkE0FvNCO+6JtTnq07h0sdwqTGUaZX/6+QPI+dHel
UZ/FXFQhmW31AUl7zDHU2bhpquaRLuaNPfS+mVpbK1+Tnu3LlgFhZ6ZhFyxFsJF3kz+RKriMky8a
iQqGUjVfzk0GZFJ+udhcLTP/Uc8n0qJHrcq3ZYX5Di8vdYW6Rjcf2GLIYcnxJHa+YzpcTXg02pg9
4ePYWr/kBwrF2OrRNiI/4a6wnSljaaxQcWeTVynwPhhQpzfd9PDq8tNmixZj3fFuxlYU62VKNFzc
euyX6iX6TfqOerlGhc3ah9iwOYw1njAKkqkZyo3wdg8vR/VkYApnPrzMifwOWW3xZG5FeV+Gt+AT
CL6dtqRoidNGc/YGUyd7T/bnQEInK1+0/QsTOSZ+XaN69wZ7VeayQjC3G41t2IDaxzSZe65fuzAH
c3D6zK+DAKTsPjGfnPtgPVcwFdmcXYijwGDt5dVkCKXirgXkJVBbewbmDrlMYdMv3wZzvgvV21i9
lefJ75TYELHARl4L9v3TrLHpZYoUy19GdNa3ajmdycTQ+2Bbd/6LOPzOLelNiZMoRnWGWCllBCQD
j87avjGUTAtxm1NoaeTavFuMhvYU/mlK/Cwjj+Qy3zTuHlLaXnZmXXbnvYMiBFGiMbft4viDyPC2
2KKxOs1Z3wa87cplurzJuHSRxJev9PHAjw/s43FLdH5Rh6iqYYBdxrj1rH6U7SnWYfGkPH38GPc4
Nzo8h9opSBJRPzGO5gfbrGiopyKFjYS/V/IUOzX2rRBH6nCDAn0HAHlC3EGWunx/mbGcHa4nBD2i
gFgPVjiqia+cuNWliXF5JTZ6DUKfFR1kBRK8dMEVz0/daDNCOUGP7stAeTJUhzthw490gJc+O7gk
ZnlwL/+5BFgMuvayTjsreHIFwsH2kh6nrrBOsa6rR+syBd7cpShFNI86eq7hYm68AfKCGJf+vY1k
3AicHnw9ZU123rJPyo3suiA9R1FhHvU7iUVCDT/UIeWkGsNfamP5Nl9Zwp2GeYWEHF0cC8WJR3zP
BGZYacp1bW6hNFyKT2NcoDGuRZ+shmO84/FXOloNpeH81yqWqZX5ESKQRNlaRLB1cLimtf94ZZB+
HB//GK0gVghJwAb8LkN6sQChmS9UX53kcJ7LcRNGfGqiXI1h8cePMt99FrB6qpqmoyPb+fpZTVI1
RmvriS/uMnKQ/50jAKzay3EnS02ONjm+JdSkdGRDYSHfSrYhh6QcmFz7LxMCId0xaM35+VSvcQfb
y/zIwKU6K/OVsFnFd16OoZplKvN4OBOwsKX+isPdpaP2K3FlkgNNnG0P4bT07tHkouoP05njNOA0
/3geDqTNl5Uj+cx4WbMVXdI+97jYgchsWBSulvhtu3Ec50lNeWVc0uQkjwf1pA9/UW7aymCV0N6H
JA3Sdf94FO99DCnoC9EBHJV7lPdpRl8bXW9hksJ8yVqTk1+OI+qmnyzrN9VWeWGg0nBrBVGmH19L
UvBxEQjQxNexv5WsD+2Wbbcztd4vAegcTn8yHtnB8xR8suyc4/6FPN2DZiFysQ5TflRBS7UBVRck
jv1FfFywh9pIeMhyby9/NoZ9MtKRyNxubYwK4iv5eYmMg6w2SRuFNSbrUg4WOSbl/JCUuDeN3YQi
q6zXUDiChC4Lcx24VOdiKikHiEFXTcLTQlRZkDmT5ShBXp6xjKRwhLjIhsFVDeR2kbFNinI7XRxC
FqZLSqLcS1YkJ70QjCudbUmSI46DwnZtNLh5VEMYZbRByOe+RT9IniXpolEizqeyhjnclOR67i+V
wTwVMz5ZU2Je9vF6eoPPZ5qpT2pcJsDZU6g8iiSpghqIlxNJ5CKha8kWbBiAqRTB0gNASoYpcb4J
OW3xumLnSvoQM9aPR/LG2P7PSCA+uQ6LlWrA6zhj1kEMrtJO/LoAx65r26y7arzy1ItmEN27gEa4
ZACy5WRAsvixyT13SEYlcDQk2OLAIgmTJEUGo5RkJinr8wZzsY9H+87JbBMTaS6xNSBAHwVFzLXs
2psY7EwUAEnHZelekm/8DNZZ8UkeIHXxo3DPHpS6ODwKIv4xrjSNECR3AkJPSQ7M17oJK+u0japL
r7wSU125/BUOItjgJ+XLoCh6nlUc1tyt+hjfIJp1xNEu9S6X3L1s9exKUYy1mHVKvK2QycGekJJk
AR6koN7cPjqZ51NSlEuehiiGJFeZOp0YnbOSo16SL7mfwGR4lPUaaMW5eKRbpKdU/y8lbKOWtPJa
G4kaY+MWpgAtANAo+1S8t9XQ/YT8/M4CkhPR1YmOiBep+lElqUSOBhA1s3S4R86on+E5lC7rFJCX
ZO9CDxMP54kzI2Yz5rh3yhZWDGy+U5E35cjmkvvnoqSs5X3aXFkfviseHR+voLdZgw06mROck1Va
40fLfYDykrnhnJC/ciEJm8cYGEUYBPfiSni4CSjh5vDI/1SAqBy+mPw3Bj5fWnHtibs2bp+eml8/
X1V95Ef/rvqYf8kuA6oActygcc7p+nfryoKTaZk0OQ3ScKlV/lP1cbHvEbQvpyWBgI7XP60r5y/8
dnTgSJj4QNsEP/Mvqj5ytr9MQFwaIQdEsURsRiMx6UXSp6B2PoaFjjVIOmx0tEJm99NT95NHHJ0G
AHY1zxh5BMnzhVtG2LH6MSmltKqQjPmErXa8Bf68kLQDmRpPP96wnTKkANPUAGNa+6QorkoOlxIV
VeTZcHS/R3ztk7T5oLFwPIUUzTQThqzoFxwlFZ5VNrW6UFNwh+HMWpVqdlZyGUnpNNTBvK0LzBcM
1JwRDTajFBzJfNnN5m4OjZ1M9jwUJw0mOKpi371YkO9chd+bCjygVJAD4Pfhy73+tlpiIrGxTIFf
RsqtuNlECA9S4DsL5Vs3NPKz6ZN4eaBNvpmMF888yiVNPcRoDMdk5ntYLxbysdmTg8pTMfsizV51
CGEV+HD32NigoWhN3ieH6HsL+uVLH4XAzqVk2NS8dIVbW6JGp5GZ7j6e1zdZu6yxA+8Qlht0kOM1
hljkAAKn44sH5fWi4nbkmjuFZ6XJJfSovZ2bF4Pdn7VdgkAk+sqoEzrFJ7mNJm9yPNXoAkGUVXUp
Hh9tXXhMPf57TeCjgt+Ni0/b1F8wy53R3E0L/IvqaE+PcMY0PLE8FgDZ5vxQ5+6XqO0+603LOfhm
MKZNU9rRSN2PkTFeMLshfc/AN8azAqUhbKx2HlKbKdJPCkLzTY3IuBOuuAR9wUDVL2OQpMi867N5
6oEI6urJX8LpEqmpUzfCfQBB6aLGIQUp64Q9qyZo1FTYiFAWnYdlYyonQwVZKInXQz/7n3zg9xYR
W5lj38YUFbGd1zunbqrCNqMy8Dtz8YneUILB6iPubmITCDd5W0Ul8uqk2LClPdO6wCR5N3vfIsyr
Ph6KBI/jeXVVivH0sSiF2kfd8DwAjRmMReA7AGknvP+QSvea/Loq0clAac1ARzz6ZH2/oaPL+qZZ
JUR8k3L1MQjHCF0NOHbCJlbvD54CiHIsY3xai47kMm7yxVinVF3xolITlJa5TdS0ZaGbn0tEEz8A
b8adZvbO6U6T14cb2fzSnVZwxZkclCJTZN+9q3K5bPr4ZDbsO2PGD2Ketm7CraxE1rWqkfVeqMfM
Po4Nvo4hmshfW0u/Zlyz9VnJxXDf21Fk3io1CcCnb5K9JXLdVOkcz7eDdIfukF95p0uW46r1XZ+G
swy59GG5tmHXZ8iv9xYqJmgQii1ZMfebeOr3wNQ2MyUNfA1EWt/LE7wzcBkq428TmPfMpJgPJ2+c
rmoWNmK7yBgNGxH9X3AccyA5AHdfO02+K5wBqIBBzLZ3y5LczvTAxR9tSRUYCz0q6PiX9vVKd7Ld
hN/bZOA3gW68WGNYfC+ZcBXt1JbO9UyjRqyGRgVCJ2CDVk1OHXT3p9raISq1MssNdpW7yBsvjUi5
xABvQHz2SqTuVXfa2d/C+4aOOoLjG1hYexUnYC9S1ibKDNNsnIqRAH30C9voz8RSDuPjc88Z1gG7
ocTRIzPmLR60axmajT1FP4ZbeuvnGHGe9MU5h/hp0kUIJPqdnX0DVnBmcPlJBFYA4qTFREh8j1Ar
PwX7eCpW3gH2XeN8rRr6Tma+o+woZgliiwT/+HSCk5FBxtQNxNoxP4DEticoiVegP6QX3BMvyJIp
LUZbkKSINsExarPtmIf3c1M+cYCtJ9jaquLEkGYnHGh5MdN9yPExwPj5ysGrLsDI1byvq3aT28hB
LtFpWw2bJYlumiK7DlNhS8BaQs5PrOb6sLtyXWVvE6/sKd3VzrWLArkI/pdhjJzcwJo2dgFFU0//
YhlYfdjugzgYgZJBq9DDncKf5hUVgjXFBeMibehFESMlXpb274ivK4eQfPE6uwIFhevB2qy/Y+Jy
n0XNDt8qKCjo6bJEUEQ+FSKW2BUoDZZ8GfF4mXZURGzcJmiYJOq9Cm9GAvHKM7jwkDQo43iWxcqm
KZDP53ElLnrhgpYjv03c6+iZ+KaHkr17l3J9zB1YXDzMsfB2yDCtsLtNzEwMITPFYZDCQXMxz0Il
cY9cEssYAa9uP6GLHOF/3PR0IbDUQvVWSWIBqW8L3TtPCnsnVl2DM20lJiuxuk0D66wZT9ws2lIk
XnPV2YVpuDLxpslapG2KfEeZbSuWPf3vvB03o5IiU7zWE/RVMVXByGqTuMMmHfCbuZN/Yw18bz7J
1PaQ7oMNeps+lLwv4gs1dfivcb06y8cMRMG4QhQI3EPJG4BcZUhVDwbHGddAj/ctxi/qQXcPTBga
oDANNvqw7Nr0xAZnVeenWrgcfsoo0UNsZywoFn/hI4prWDzPPpgbaZGdWCPIH4P3x7YLWHyALVkF
IEhm1GWNlSY2FzMAISxYipFcCz8EN+O4NBZkPZaTyibKwHYR+HOaYsOm08XFNUbT+02pUrRXGBz/
63EzlDUb8WIxupkJR3dm4UqBqP5ojpgZpDs1BOmbKJtpIKHFh2uIQMGLtY2ms7bULczk0yb8zW3o
NJ0XfwR9M06YuLCYOzs+tQhGYw4PW9U3PYJtjCSLOGX18M7GoMPMSAxM1r9+j7rSSaklaIyO65Cv
KzlEGqbYBMbfsLWgXssgAd+bwRlCFKshz3eiF9Wl8xaUMO+EG5P17ePz+L0jAqUH18IkHVLucdIF
rNimPKh7uLw1Vw7GDWExbXtL/+QIfoNxlyPYQ0weoR5V1NiP0ljEGrOqRnLOr3MLyWZalLwh5nkr
rFCuJbaJUZs64AUy49yiz77W4J0QpD58RZ9er0vqKTYiS4uXwYRQLt49qhV8NYb0e6jdd/Agg6q5
CggsbvfVoQYoMmQJKeTH8/UG2v7nRWzoy67LleyYzdEZSVTkgetRvU8wirwSS5cWag8ItHvyiIsU
k4XRMncJxksTfyqIvobFN83unxdDh1bMxk8wo0F5nfvbJ9nVm0rlYXT0wQ5JtGYfMqEX11/dysbM
yGwP+QaihdKh4d6dmMXyPHWYm2Ijs6CCCUIbzVvUueGyiQFJ7Zg76Q98PFPvrqwXQzm6rU0DnKMW
/IdvGdOlU4fJKsJbImmd+4+f86akxTs78MhFRMPRWGFH94Yhq2NF7wyPdmz2rUJewabKVzbmjnqb
P2LbKPuuGIK148y+WJ3mkPRSfTibmyvTUzZybHhBs1fUYdN43nlYXpX1gMwKIQLHlI9H+94th1xM
g3oPXYV/OJoWO5ybzIH47PclWxr3I3E7ahUOmC98OaRvEfGzsCZn+Q84LTk9a2VJbyQo5uQbH49G
puYoG3dUQ7MQeqFkCkb59b1ASRwjgoTq+bn2fWqjtdhKyS1GnFqz4rPKwjv3d8rABqAhzSQdP+gl
vlicSmU6Zfr/2Duz3caxNsu+yo++Z4LzAHQ1UJotS7ZkyUP4hrAjHJxnHk5P3+vIGX+EnVmZnZdd
KCBgmJSssCXynG/Y39rYHiz0+CoTxtKW2A7fXZQ67jElYU37N+MNSOz/7A9kWeEKYW2znE/vdmrX
Q9ZG/JelSUTCpii4VV18LqNkSasdj0VUCBTLHWSX8imyqCGL5tJaTdaP/T7ZyEumAYiXbZkS3Y5G
vxxNLo9J30i3BttGi+GFizhBTBq2VwlWOAMNkSkaVmWhrgUMh6rHzadipNyYD/x4NnRLQq51HWBG
aaPIsL319BpUbHOZchpwDoqrBr+aeN653i5KjL0bWtsWyt7FLAzjSVlxNbHHycAHO5210Qt1qfrJ
Ve2Ia4ETnNuGd6w/akpZP50XTCon1RJMDtAt4nnMOOHwbFr2RrrSM8MVS2j/S1m/kBu6vCdkBC44
lzfiWq5wZUqqkAd7hVk5Gwy5aG/NkSuUHGCc8AbCOtklk5N3nvDYhpv6ViGmQjqL0iWZeynmU8S8
7HtNgWSUpX7CBctUFthDLeGubIMw+d5xrxqUcUwx3CmvIN1uaR+spd2MFU3rJMZLryRpiHA0wvJL
xs9a1WN4vWq7bpl3OPMQxIeqcie9qS38pds+2Co49LSOvjX19tr2N1YZX8vtZqzNra8/R5V/J41M
cdZMlGs8zPD64u0uvF0D5dHv3J0RB1fpsMf4Bx+MbtUCj9REgIAimqeUhEoqYjjbLaLmPDrxhnIa
GuJLdrL2JzTAxNBh96IkJzvtVgE5SkW65GDG2rQe6EoAJ2Bge6OFeUw62Fa3KrYc3jjgJbAqS7IF
XiDC0ivPrmWdyfBOlqBEMBj7vnk2LOnNxQXlBHQ8SCUSJkD5OMLuNe7LVeae646dNbLmpkdWoUZz
8PJX0l4aBvA2s7/a+TP/YgItCyttkZezFq5O3Y5rkaYLjdFK6u4NMZXZXmuM3EasV56qfZXugTam
3o0yLLzAuffJjn2PRCIfb+Sv6bH3mglBEL5a8gYIPDCREwFojZGXPdxYsD/tsyGKXVyT4jXPtsYU
ap8dZB1VepzqVr/WSmPbZx1arXBrjBi0UbvAzes4jdAeCsoylFwKKznmlGFktRdiMYnlXrre1ipm
ZjUfAy8lKoZcIxARM3NMvhD3m8OqUUaI4MONvG7tYURQJL0Yu5W852QAknnN1ehgAku0YaoZTLme
skh7BZ940WI517rmTCenk1Z8MV6G0hzWzqjPMnCtIvN3Ct5mhY8r4gMiPUI7vhz68xjeTGr7Pmvz
X9PD5Br2YRGnQ8JcqcSHeVIc/KmkQgcuFrw/ZFqBcpJZS2YOC90U1xOJgLzUZLwRJcHJcfiNzXEt
3Sdrw7v7673kc9edurucOrIpuhvIRD93wgu1UmvVwMavSbm6yXV85ol9rtAx+zvWHfjcP/7N6Mzg
6qpI42iGfvqbtdxT8lwJ3IUJyE+ZPJywgTkBqQ3vsnGWUioXevUiK2qwzI+KhaEjm0xoSL+qbz2J
p7DaW0xl7sbChTrKymXoW5RmA3bsXdivpIWWMvSvNvSv0RNXoZ0xZOD218NUzWP+u0zcG0X8PHZ4
WCi2souTaNuPzZUF+qEY203rAmGSmZhD4aAsubnwCNQwXpZaJFfvMRqBFEC1GOoEKCRMhJ0Rp88e
ZnuRJRvfx+qdhKNwjH2RUJKgFNE40R05yl3D7ZnV/Y1n01HNqbQXksze9jO9UZ+9hFGa5KSEyqZI
GRaOQDDg7zDNRRg8xi6mhLY93eTaeNO3LNBRhgW0vRuS5IbRkpOO6eCQs7ZPeHXW9p4J63NjreCG
HKHWHlrpdOISfdNB/EqfcS6Z4pGS0AHctg2XfE5ZQ/fvEKMuZAY3lNip4SPaI9sboEAUynZiVIHq
RkpmGmnuqe2KZz3DdJWk246njc2Cjq8lsMD2VanDt3GwAe66lI3GU6t4W9emJsUCIhv+TaDcWW3z
khHKlfg9Kp1/KmwicaMS8AWUXZYEj62BWZknvU83cdig6q/8b37VLVmdtv1DX5I9R/HWd/MDIq0M
gztrK8sJwLEOPbUvg99DFu6gEN5VrbpiD4JcuCxad6fo3inh16BmfdSYWpI7WqWSI9bVamQMxaVa
lCreUt6FDcA1Izc3+MpSftW3I0UvwyYyjfTFEHwRFhtLGW7LuF8ldXAndxCndO6ldNNpBVay+S70
hnmbaHOzVBaX/8qLN0FWI9dC+kDJ0QFlYFXpRu4lnpxAsQa0p8HMbjCjFyToMggYlaOsgdiO9wDz
eZ4m/PlNunP6b2qoYusYMUfFfqlMd1nvvircvCCBXkWgPMy8ClxWb9pnaWQKgmseuN99UIi516+l
u2ZTcm2ZPrUTABRjdN8awdxPIbK4I8Y9MnM9p655itUd0IXbqBY3RpoeL7UjqAFhs5BlpZjtSSZ8
Vl3flmr7alK4CHtxj5Bg0eXRkx0R94R4pUBmfokSdWbjilmO6bFtnYcKowtliDaN7t7BJvgCbQb5
tv9l1HWDt9E52252MIEw53a/6twbWV+StYGei9hv3G8D6K5L+YjtXB/wNbITtnemx1IxFzhRir5f
SsPwrKA+CqC1sZ11oRlbTzzbkbeU2dVY3NZK+yrdDM3E3xoZnBRCafksOoZbmdVT99w1jc74lF3v
g68yTInwOAWydAvM8QFOD6GLtg2zg+HGlAVQmOj6WhkhRsj6OPKqFygcjH8YmEtaRK+McsvkLZ76
v0ng/mSNdZlRpJ8rhxf/0AdsKWBnIwYsCyg8BMZwVwiPZE20QTcmy0l/vX9ocs3+uI8hs6HVxbpm
/glDX0VgPRjIMBddzP2rJ6Aygn3IB6TaMrBSAIpjBVpsRkWf/81//ce9C8mex9SB59q0ST7Pq4/g
BWzb7J1F6Y44GFfzlEIP1YeNrOKAjFhTJUUUmTwb6ktoxTuyyl2Ei3vUCN6VYAm4/P3d+B8ZAqOJ
v3w4f5AhzIr8JarfPqgP5E/8UB8wAushPEAqIMdmqVn9VB8gMaBTR6+O9uHvROjfsc+a/ptBZAIA
hjQXFAev92NuVv8NKLKG9AD9MAniP5s4+dw0BHYgmdMWIzGuQ5L7qc02DDpIp8nQKFjpD7bdfhuV
bqtP9l4CcdO6+Z54iY7zT/ZV19LXfGJ0TetOmS55jZK2pnhwrfyRyD+t57k33bWUMxDvh3P8UP8u
92dU59MNx69rgoHhjVH5rf/gT0DbwqcLm2kLF+NXv6ZqrWiMVYrOi8iuon2QPXo5PnNBP6EbZJG0
qGVmRkjVXSvMGVyZpZrAZm1BvRDpQeTxsUQrVQHw15tua73SCYFMLI2J6tkLbit9rw5UMV1/0iEj
+NUc19VZVbj1Kp9iD486MOqJjod2EyzSUK6E4w76K80j41mFv0fq1TxW6ZWnTQ+VIrpZRWsINFYq
VkpNAuHp+IebxTwVb7qnQfEyGAa2eSPDNqOCjl3tvDdGfFgtJhXbkck5/RFWxXnqHRCyRXIIChyw
oSxvklpin+JmWIxhjVgZPlSQtjMfzM2m4TmJ0a7SJMI4DwvDtmAup8Ojr+2rOSTBU6aGFePK7MBQ
Pcyx3k1DFi0iB+aMlyIek3MVWCMcVE39qujlwcStpCSH6Ctl09tDCXWQgcd0MLEoYuJNnb6KNHjL
4BTPsr5I8DnEgUGnF84HS5JNFcCrI2XdJO5WqF/yKqalaD+zrJ3GKTiW1iEIMCnuevUcUZ1lEqD5
qkdqRLsA95cprndl3W16P1illfFVteD7hBP0tSR4S7IUo1tgZKFaZTBJtGDuJVejGkezzsBYdwzv
sD6873sDvXH/HRf4Yq53ybTCD8hm2gZgIj5Jg5nehAAzvWbEOyLEYi9gWHlOPz3FkHyeOBU9CLes
Fw6SjvfF/R+tpI9REpVv36KX/y1/7GtRjjWdhPaiM/p5tDj95/lf34v6X/vT6vz5mR9+sPk/l4eh
ocsF7MMB1YqoHY/irR7v3hqRvv8nvz/z//XBfzGFx6ucx/LtP/7XVwg2rXy1ICo+MAWg1f/VUjoX
9cvXl4+2sfInfi6lNisoagAPLY2n/0LQt73f5NycHNwzHOuniItlFDtZ+ueqBBRc1rcf66gG0AB8
NfouaavCTNA/EXHp3meZgFxJdVZ3XeXXAEgmS4m/lApzHJli23eYxQvbpzTBaMSe7khqirkYl1EL
6TD274wA86ggd84Q0WlZVmvpehJ/cTC3qkvQZj3E6XEAQh+bZE4SY4SmUkzNPDQNcp5hqudMry1C
N3gphV9TN6b54qVEHz4h3yQ5cmOC85pv9pBfcpj5AU056NGwjUYbixbXPsiRNDXGVcmWzxmSb3rT
P7vOoqFNLFQutkcq/g8DHCEIt/Gq1mAYOkZSLtvHrrlONcVcRZAoNzAWTfw6VmRX92kNexns+rAc
DQH3sJ6u6SxQIfaHdTTU5SKWJDsxJc8TniSMcntzVEqsQxqluQq3F1r3rAPlJhbdcDOUIcsw6P/5
mDfLIvboWzaMHjBQXK4te5tHabnED1FfsOqXzZcg5J3MkuqprJQM/yGGjLvUrVa+FcD18xiGNw2a
ydQ525l2XVhDt9ZVweiTN6Gm6OPvGJRcKUPboIVRECr3YbVsnJL1LT4FbYuRigN7elCr9roI9LOl
v9TaHpBwd4VgtZO2X4sxje1ZDWZyEXf982hqmNxIM5Dc/zpNuHc4Y71oYronkwKyNgnVB5tZP3Ji
cIq4qtFqL6EfwICyc3S88bQyehyLFHQtGW6kcCXE3uynh0ZPzFVr8aEP6VoMwW1pF1fCj7/Jhojr
lqey87eZz1SzO0JLw7kTHzx3a6VsYWUORi62nilo74xGLDtSp8iwVns4CDEXijdkTG4O1AjDa9ru
tHPfpyfTjj5xY2m0C9nRo6p56qBKLaMY362SVpjoGajTzx6p3Awoj7kYWkABAatq5AQ7N8q/A5om
z4GXAXiwLZQz+qUbHyeohd76m9zLn1WPdd176fngZ71kdlqm2I+0xMDNfM204FrqeQFRRps6R7QR
mrQcWgb3+WJv1Ui8ytHSIZEA6hBHBq70h6IuDhXlkTgUTyWVuziXnHymUiRKbTKZPaikqxjwVGzi
sSg17JUWqQ961e3HxlkV6GyKtj0aDbMeRuKeYWfO4g6AQofzc90n3xyFmlSoc3cx7ADMMecyYjAv
gNYaQ6vLpz2T93JgiOGhYjp6UnyCEOzstVMNYDV6jnwcwHxz2nqBe1UrWkmNonLXWVupzLYpL0Vk
zEFYtwtpRpzUTTNv4+A6brLnyTSOkRuexgiVSB6B+2vcOeNzXTXrB+dNsYvnSrPH+VDqX4sQHKs+
XUe9uQuT7tjRG5+g1Oa5vxoTTJpNb+NSGy3K5HksIQpJH6So4mouqmldhxXztW6P5a39FCvVyei5
fJ2oOkVtZuBFt6xp1c37xzFNtNkvS//hPY36Fbbyh+xKrqgy0CXMJZWxPrd6jM7EVqPN9UVbGXNV
wyN5dJNFHgdvw4jxpONDo0x2eVksLR+KweV//0d78M1LB1Xz87b6YTv+/28DRmj3V0P1ry8fExme
/mP3NX7TNZOgm1IpoSjb3M9EhockeAcxNLNLeMiwZ/9IZNBKM2pPwZM8GRKQTc7+YwfmIV4QLBAd
NhJ/KHL/REb9x+TfAqlHBCChQh4j/h834JY+DSxO4mkH8k/dv06ufqiN7s43m62Sp1Dzn6wMdFmu
JVsQnRvWIswnHVwXzVBhKkW/NfDCMpR+3abJJoxezfyxDqyNW2NFotZ3nk0YbAFbNCYKuFqwS8d2
q9EAispoG6h2PfOTepWADo71J1Xx1hm1U2yBb0ODxv9Qv3q+faOGLnMZVxEcRdMQd4NdgrE0e/f9
3vmfq5fQ7i+uXqhN/1qKpn1pI9F8vI75wR/XMSQrGOUk3SS8wDlkP/vHOIDxm6rqHm1UB3kJc4Ef
rmP8lkk+oaKpDBK4PPTzOjZZnyxIVtCM8M3R/sl1fPHY+1hUoqCjUt1BMG4xliCv818CSRoFZaaP
mrZQY+fG7G2AusZR+sTRPLiKxqUp7nQFw+pOPAps8qZAnCbs0tKp2NQxOyBAOC2lpN5k8+jY6R7Y
1nlkA3YNqiu9HmmkosLymfOhu0mFkkE2cSfo1CLPo5U4zQcxMMGfP49Du3Kd9Mz2KwASEQHSLMWD
N1He6CAvSQ1pknZ3U+aswDAsvJHGZkfM6GUrLutZMWXzpk/xygA0oDRou5RT7tNCdSPyP/yvU2i9
WFvWRrEWWHIbSvk0tSAGbZi8gtIZbixqACM7nu5Jtb/HRbPNe/s+sPE/nJiYj6ZbCbA1ogXOVVvF
xhXeiZa53r8Lq//RvfTfMxujkiKX47+5ofYM17RvH9K433/wxw3FXaNxU3gs8JSSfr2bZIWKLEun
FKszAfhzVwD+hgKG8PiPwzU8hKSeBZxpWACIpvNP7qY/p4zp3J1UjJBvoxn5eDv5oR+55tgZC2xI
oJEDDgtmA3bbT5Z7L+0Ode2LGiIddsdlU2ON7KjIDWzUtZgc4mvYFHgGdQfdP8FrJct6g6k9m9we
+Pt1ZlmzKvpe6CR7+f2ErFfNfOS9YMF7k8iI0BAFMvr5RY2CVsvuETvgzT3O8P+ijmQtUmBZlVpt
Il79pXamVafSP7ry8OAo8Lj10mMS3EKYyFEWp8gUxySZ6eV93GEPAvKM5hXaR/pZjHQ45bBpFHDH
iInbop4xJwfCfKZgPJuE9oIXjnB0hSuudqDEGEqoHQ2RpI+05LFXH9PwTYd17AE9dylzwKOG6eVd
e/DVuvGu8e9cLEbwWWVQBgpbDY0tgsrWSDxb4/nF7Ks2NR2Ek7Zbx/CdQg2ZOIb1SNyIzDwJmuol
cipUvwDggSIpYVR8+PD4mf02nWtT9Wdl+VZl97Y4WBESSXZeCbzxan8eVcl2oroU05QxtAdEFZOP
FKdaFPZrO7KMWKTFPfu4ffbiDgdplcSR5Oexse963ZzLk476Jr2kIXViKdzP1ZA/lByHgfuZEypg
zmnFxm8lALUqW3uKv6m1CeXyG+rdhdeOKP1hzIebmEH0Ybhy2y0ynXlEVlmm9GD61xocy4hbD/42
OM8+5ulj6R4UlNCtouAyilGMgsQ2e8stQLEAfSwv2Y7tG37bWP2GV/rkzURHwSup58gNmz5b6h3f
En4rPYY0PgQxfVhWLdKc9Ki51kJtgS9r+0ZUm0kN52aWrrzifpxeI96Jqlyk9UEMFST+gxHyqYHL
NtN+UzeParQ1ccoJFQFXtJkPsaCeoMzzIlrzy63GsFm1fr3V++laDG+Th2F2bc6XVzmCThvdqZx5
Nu7y4jGu3sDx7dwYNWnfPEb5Wxu8/fMo/L/n2ivHtv7rhfc/CWLql5c0+hCNy595X3MRS/6GBxcI
ERk3U7n/sehqNA7kYssIs6fJahjx+++RuKKpvzFTwjCJBf5Kh537MxRnsPk34Gj0AJha/f0V/0ks
/rFOz6s4knHtEBbR+QCQxW/xawzjwvmLkJIO11MZ1tvEb++8IsC51ZfWsob3kpV4pid0cI+e1kOG
aHzzKja9/Iog+yoZsuaIqAmWMFDDzaAMzRHvkfr9XI3Z9obJEeoZebzo+yy8Vt2+PMQNS4gx1tlX
0QoJLU/WUwZ1yXPjZO0z+LR2M7380o7xVTCk01khINmVtDdQ1CXVlzYM4F/RK9k1U24u/IrG998I
KclD+LN/hnakQGxPRJcOmS0fDi3Dj2+Lz5Rn7k7VtGMk/uw2Ub9yWRrODE6ks8IMireKGowfp+nX
mhLDnNZQeXT8pNu0VadtVCcMjmofFnP+LhZgGjOJqxRvuEOyjRk+pCm9r1aDwNDbGIzbKcnzg52O
+UGzgltvZALyciow6wTjYJMGddNq2yDA7juR74HwuhL4eNvcBm1iHftRPFJc0I6M63c+nirTXk+q
4ga/3OLm/bscHftYPCmVZzyaTl4vpccLoxWd8aho4/PkhuHBTQUG5gMFRK8C7zT0b2HaZKyHdnk/
eQjS9FCk+6j2WfbcOF7nuNve9Tn7Wh3Fxkteoe1Tx+a7GynXEz2nZ7j5qyJjCy9cu7svClyVgzL8
/bspEt394CbsMWaVnjElZ/4lOKeNaDdqR13uchhVqnloTWcZtk5wvpwCJ//kUGDcYwTBEIpdQEWI
Rby6PMhVpjLK2HKoWRlNDC/Dby/BfqHyVW8vtE6swXJTVnFKX6wvJ7nclhpKjOv3oz5tKK5ouDFY
qcs8auSvWv3e6aP0C7KdhDpYoK8wPBifm/ghUNXk/XQpT09d7N5WRY97T8qS3kzaYymyYtuqrb6Y
hMWuahkv7tBQsKrc8NZlNm0W9fgLeUWhEuU3zVXcZ89V3CAfyh1sqKdIClyyo6XH+bnQGGqQ3n1X
xHn1UjfCeqkpTrjH4vE8GkV40lxRU4WrCDziblfERfbglkhvVKWp18JvtUcrzda934avfhPpczaJ
fDq3yRTBqx2sHhE9UiW/630sLGOXHQSW5aB59YvtTrc+UeCZiMu8QqdqoHTpamLSnTW6VLLsQV95
QzVs9M61GMjxgJKhOHGEUqDcyKGRDW7MJA4WRfiQjDlTiXx2WPYE0rcn2Bf+FOyTMQ/fD+0yTmEB
KLvLg5fzSaC7fCBgHzLHDPaXL06kbXtd9Jga/DgVY13x/uDlnJ+aCQNWBQoH37NOuR2E15Y71bNB
G6zT5UucAzqKE+Zu8wV+fgMzWWF3slLHWQuT9CtWbY9ymkFAqlNqDkV3Gvoa+x/XCKHnUXNO+/HJ
KEO82B1s5dvByc5uEG8izxufJnVSN5mm18ufT8t88fWXjedPynAysf2waBHTE79DjFE9eFR/UMlF
tZVzUQThrh5jCygh9kn0wCwbBROuRYGvPJTNEC/M1B6uLocTNciyDM2by1E1FITDcXrfgtk5tqVN
DZ2fSfM82mm+cGgb9MpDNzHSWQfATC+PXl6RhWx8f0W2mTfdXVZdhHG2OvoT4phe2dMZVPZWIuCW
1EMo27PeNLucvDw8uRNoeMdmzN10VxXTlvdhz2xflSjuqjM7/T7osTe5HAalynVVwb2tc9tBZ4ft
YFyhnGu5X6QzUnkN8FA9WQ1zkWGQ6gCAOVTyIYRCv3I8AdX3cgaZ39zxAn8z1bkmO+XtFkM84Pj/
fkqQVAgfc+WgYbCzdKa63WS1Nhd+YTzlCG7WCZjUDWX/7LGqxVpNu+klLJqYvzIadsLMrENY4A74
15/zpwYWShJm9UAPIfRHWKLhEvpxcwpTYfVN4yjMg5juErEfEmI8X/Qi2wt5EKrhW9XiW697gXFP
MWtRDb12Z1itca9w5LQuR6Gq3ze+88tjKtg5UXRiPvQxAN2qiRb12BeryzZ/2ddFOfx+7nJo6mtn
qPJwoQvQZLOCIYzrsDKycxqjm1Uqp97BrcrPvpGjYa3gJF4etfPmqrCMWr9l5j89hnYR989dykyE
0gnv0fdvU7fPXuK+qJe9VvjbuJnaY1hnLXYUzLqkUXX208Y7K1msrZ3+JWLCaW3XeoLXKkOk8jmO
GDHcm+L+1tP7YZf3Op6k8oE/vrqFEe0i4fO0nqbeCPfSg8ZqVOvoF7F/oMqOoVc0Pg36oK48lLvr
y00snwVTsthmY3hsBwNbWTTmAIb//cUcqMDMQwXtbmx0YPQc5SrGlOfcGCI7V1a0SIQ5HkN5qtJq
BXAaoCQ7sZO/CWekpuXXhcGFVEW9C/WKgYqFLuonRevg2P0gAjqJcUuPfQrVfkk5E72qK3J7kQJS
JMordpdzpnzg8p3WWAzfaYfAMrpXvwDMrabtF0MRyarvwCUZw+jd9fXInJV8Rinqb6Ls65PeYQdK
ftasXAjel/fVyPuB+lO+1BkLPWQV92KZVTiX20kE/JlDq0zDE2saH/jg3/otY5rTmC+Fjw6V/ufD
hO33TWqY36yy7R/SyAyum7BM56p8MC4wJdJdfDTjwknuG21nVS2Gf37deAuTkUCy6xZ7o8FGapXo
drR34beXNb5Ihn7fC8t5GtsOI75eGY8WFPyV0KzpOiG2uy7VTTRieJfUXCKghxN3N07uxrariI6n
aBZ/fXNTWfn0YTEvAz+HkiJVekC2n/3NY3pYddem2UmFXLOudHPcNfJLHXXj7nJ4+e5yzkBvLlFl
Vz9P/XyG3miIVS+P1E4zzUxM65Aq/3g9LUVyqE4tBYOYtmcdGfR1UbXij3TftVN2uBzp88HJvYcq
ietD6ednBWTkQ1Br9tbHxwpNI4clrngrFmIplOHQlq+XZLWxvRzK1xPUPw+XIyx0//16Stnf2uE2
VaODzQp1oylxyM1RGoseJPXKuBy6Ir4eLNrlrmoE58sXtJMpivqTOYTOJh5dDSdRJ7q5fCncNL5p
TBw0MQEZV58euBzqRinmrdDSmyHk4sVuc3gMbKGsVSuAZCkPS5dOfpFb+fXl0Ir7NfPk3SmuBvuo
G9XN5XSWNkhSIdsvUiWrtk1XlVedwMCsbfW33mk3ieONz1oVGEQOGiaLvuHRkbTbTdCXzgG1Yjv3
R6t70amSlFHfY3NkO/M4T6ZT6mFyljYtw9dgQ2naWauqSdVFKh9k0gJ5KxelkWFnh425wF1r9MB1
6opzq3bqQ2zrD1UXaF/cqgyXeBgYVznTHE+ahx3vqH4xSqXZ5H4YrpI0m7aFSmVIb3Vnn5aNs2/H
wN0DDF8llMWuL+f5LMoVSzamZ2rg3aq5KyUPzlGPFfuYTmF8HarT6/uRPN/oSrYmUBnnNm54R+Tj
4Z5h3L01jSJEUNx8EXzuNDuh/V8O06yOrotMY9KpHrtdU/sCzdowHrzB0nc+NY3FZHrTi2+nG20s
/Acz9LJNXDP98dd34CfrCPpfNDIxupCeClT29c/6EFXUZlX49nBS0jGd61P/3XEae+vi8nb3/kUw
vxWlR1+e4X1Hs+z05yIrwmTeMxy5LiFzzS9PNduOAo9uFpvAbIxDO+xsMqNjm7DwD/1U37TptErj
cm3ULC6TNu0mv574c11cEv2R49IFklIYjKnw0dx2qt/cXr5LhurBnzoJjmWwHAea5pY41/6bN+OT
ju/yZoD1wBbEYvcgF/4Ua4jIEKYAmnMKtPLNUZXhZNv1eELHuoCe6x5ceVQYyFsjdvHV5UG1nWjP
5cZBkdfu5RRFt6+m5Ve7y5FBM52OeW3e5k3ubWhQhHNd9/E4lF8io7lrrbbcW3oVnEq8DRhsGBgU
95QEVG6kwpFWxHVW03+ZjUNBsmzF9J3NBn2/PFTllwKd/Kqx4mE25RQpjNC4bTJdv5dHDFMYtyU5
672fVe+P/fvI1ZO/WdJxyPi0pNNwpdNJ2GYx16sjAPoYsGH2mjgjHgV3XuaDcZDeq6Iuh7sGAeW6
D2y6j74RHHAKnHAoStSXCbaAi834W547X0NRaPdtooPYyxr1Oh7jZp9FBWPVrejvA+vJ8FJ0KVNa
zpq6YymwyiBhhE5rdn6iLR15pGtafHs5f/kOd/algfXu7nIqybE6TaakWKdO5t+oSTStsDdzZq3i
+DeXc+9fwOHedOYBtreLzXZ1Mxn9tCkdTdwZA2yIRGvjb3bWLqq01J8zLEKIK0aBcTVDp1hbUAdQ
EAnYPTiSREY9gYRrJOkI/8HHS3KG9Lab2W7qY77a/f7FnxhZvxyaoPIY3KckkuZGv09FWC8UBQ2V
goLpCm3ZvuqZcyH1QnyJouIWL17tFi9z/VaMUbHgto+Xnx6okzbCSEMh0pHPq71oo1bpjVYGAzAk
l5xDzaaXASV2pcevhNMRo4s6/tq1v2sKwiglTK9/fqmDOr0OwBDYIBtwP1S37mBquzSojENh+foh
r/NhnviFugr1SmxNUUfLvnfT86SOq8avg6fS6fOtUtjR4nJomoPLVa2OeKnhDZ0KGEbVKFJtNvpJ
AUaGsnhmVeVN3gV8iTUc6+Vh3xcaE5ZgQtsszrRZm43TVSNGKEOBre7Sjph3VO3wi2rkV6keV98U
x3qrgwqaRSnidWRglt0OmX7wkPkwd5h5D5MTbVLH8ztuqTTYT+htd4kYFCxDvfhKCwvz6v3w8kjk
xdim+8WwAAbcI0Gx+2PuReEWE2IGc5Wp1pYJ8iYq3vJhtYhcSOqjsjfyQ8F7PGuqMdtTPs1uh0hk
t8qEUrnHjNGgRkoVjfNakG+bOmYtYOZ5sBAcBVZt3HZJla5HFf6raYEUTHor4xdr/J1eZ0DOvWQ4
FLkxLiLDmM5djHcVqXz6pfGT10xhUMkN8pWZei5NmWJg0lUUDEnpc/S+NBNsARwzLDn/y1Pev708
8eeP/P7UemSFD7mt930U1jungoU8NV69TkuvmSWOD0QXCO9eR4PEm9BudQpQa8IE51hfavpKK14y
mwjEisvvDrU1v/SiZ7elXlSUkz//6+1P1p0/JAuARAg7XfB7upSKfHZSa9KmTgsjKs5BHnJL9kL7
UiCeoBAUFvsks/qT5iNnk8HFyMz8Et0SEgn5tKSigCXyc9bFg7+C4T5eec1+Sl11N9qptss89Nuz
JkGBSI8lvhHoJgWmeG9JlD7DinQfUtwsF1406fsmIqFyFcZ58iZKVgWuI8wXiuIRsbo5E2jutsLO
92ppfAsi26Wx3rp4NdFtYj88UCJyT45RRAsr7Iz15cGk7TWmWN1+djkUCkYnMnmlWJZNu9qo92bd
5EfIVfkxQxN/MwbhKlcGkln1xtOjEFfrpts2laGthgKezagGIWPZobNyTPSbvdZRb+mFof1fxq5r
SVIezT4RETgJcZvem8pyXTdEVxucAEk4wdPvQVnT2fvPzMbeEMiRWZUgpO87Zg761rhILcCW+RSo
ZQOMdznA499Ekp0HECpvdl/HR6+GFThTrvct6uCXk5cccvAW3ICbrP6WW23x0Vh+P8sSLOY47qu5
UkF3c3WBPVtU9ohbsHLZgJvjWw25dV5CbljzAwQdZQ4otam4/d+3xpQq/t9sFsaA54VNFTA70ysN
Aad/bCWJNTS18ILhuSNYWLphl8Cywm92IHrXJ8Jpt6BAq78jxXq2W6J/ZQq2q7hz5uAJTkvOUNvz
sG9hlCogfgrFjRfGtHrGbCC3vm7VKohH91vYuTAKKgY4+TUU/K8iC2ZV/gqlLf6LaSBzYXznvYw9
YOZKx+kJmF5/66VgwwYqKy9ZjtWiBI/3FTkFDW41RLVS305uCWHpE0RYTSHqkWIE2DzaAmtfLBwn
B0FMIhmJADP2tGM2nAjyba9eMRmwh7AKiOH0CjrWThKwqSpALw65LQjmoqh7qnu5BHtwPABePB7g
RjiCe/+vsx789cST3tbUy6z6mSB4vhtYqZ8oMKA1qVO4VQB0GFNkui2ryw6mrvHsZNU2YMyborQb
6xBr8X0Yk3hy1xqOgMiwBcI77p7atLkUYoSTUE/SkzuC9UE6HRysCpDCfFP4ZXAwFeYsmJru7ZzA
/gogxjzL/G/Y0GB1UopPX2Ip1JUug6k9RPAqK0FEZWogIB1g69S8Cknpuq0dsoatZv9aM2vvDX71
GTQFUq3MlWc60ugQijHDixsNws7nro39B4NbxGqIYmebJ0l/C7Li03RQKS1mUKWMn7Az9nYuSHvg
bNvtd4TX7peOQx8krsbfK1u7lzqngD1Ol3Yz+5ZEmj2HXQPu3QDUJFMqe8efubpfGuJoc7vq0lOD
YPkpHDqo6U4jFZ5gLer43Y8goYXdjrtRbhg922UJobXpz+HjiKk5sy9h69F9wzWsIfI0fM8y+Hhz
qI+wsp9SV/C7Rqy9OYZSNEdTNGclYgULaTuwEZgazCER4d/9Rl0mawo+w8zzmd8tHtfqBLN2bl1A
UgIpGbx5/jXur8u0HtDjab6HKSDZhNOy2kvJPqRtjlx5gRDhQNWWqzxNAFD402JO+4ohod7HNdmb
MhYH39OB4ZU1dTRV9/qW+PtHt7/qmgQeafHUjLxEMicgHCxMR1NnOppiNSJDiKTHBlQTujeHfDqj
aabwU5GJgvJV38WyVjNTlrWnvk5NWfQV5KSmngghi7kPfaqFKZprmTNW5ZDGSfgtD1x5QzQXCnMJ
fR+AlF472Fisuqk40u4VWO/uCsVv7xJ07ncqR/KehpCZQNDGWpteUZ1tA1ZcgaqFWEUfh4tgLDoQ
BILhOIK7dDRnZULtlVKVs6rT1DkIP0DcyP3ZNL59IHXeZjA1KcmeqScAJsZ21jbfkyyVKwr66K4O
gMaS9U6mGRk2YW25Ow3PrrngwPUnAopnmXLyI/hLZI8oY7iEyYoHPRfnh1PVkwhN0a5HWCMr5BcO
AW2Km5+N1baxWDgD4BPobvC4D15c9qc0JMWNp5DrIRYL5qbzfcRgg9dkU8QkMD4aB9Cu8WsuTNEN
mnQjtQpn2M91p1wNkTMLIa6xGikQzbi6762Zi6CKn1cgB5l209W2m+7UDuJSgOq17Zu0P6khhINX
GEp+hOLn12CVNHTtWBHsdKZPMMNM76pSyBsAbSNr7P/segA2R5aXqHTKi9cXdA8hkOOjatJ8CgVk
E3sQ26BYNvpF85RFWTlv27z7iIPqmPqTtEMPHZFOeeXPcAS9DDlG/WLRIV5GxK9PdluI7ehgFsHq
+i1kKX6gspVnc2h0Js9nq40lEDNT7Rj5OAQ/LatITyxReB+YqsGlC2ih0UOCu5nAlg4Z7oZBZayI
ujnHsutkx3F4aBzspH0gcj9hPZbqVH0Cuuss3FpXB0zJ6lyUSMALv6afErI2JRIh740M0pUa+2yX
apo8FXEGfL/pUZIrhPrJBTjfPZTqvHUOn8tNjX3azuvJ65jm+mg51tXzqum+YNWEaY0zqIqOxa0i
pNmHSN3MAKalFdhs1Q9A37HJEEj3vOaSNQcEb6p11XvIjTodfEG44lcJ3r0pmUaWsd/guuQHc2B5
hzOFTVKfvj+qwz8dTB0ATTyHqhlGmQEkf6KxEJDRU/lX/WOs1zCkV025zBrg/4dtA1+9lxjZzwWJ
ekQLImi39rUzMX01yDhT0Zby3PQJSDVTKSNP0O6pX6wUar9ei1T8VEt1756KcPhhSkhpxPugRX7U
FLlyGFQQ3XRpiqmNLbQFkZ1AuP3Wjp26BOOvCnbyz0HZFt11tQ7AW8jQbFpM2R4EOGkU8nWPunsf
M4bgtoWA2TTctBeDA4q97u2NRNJpmQvi7iAkR57GKeTe2eR7pJIWsk6EXjqnqg6jX8mFacgCcI1l
175nCFHCZgtKs07G7VfwF7amQ56kwDKN1nCEcyz+RW40wZtwST9i2Aml7TPy33qLeStdgXBIPmKE
iaf2EA/7FIb9+io1b//6Kn3W0imjWR3cEegvmIjT7wm+CjJT//ZVCgpXiOmK5qvIwRmOApy1s7St
X6rKLgPslA+BY+vXzgUwr9PkDDcj/eohZZsrO3kedFc/58DMmerUabNLzsubGcJdomDPgfe3aayL
nG8lTOYXppXqEqQgvxOrXACxoSGjAu4ODEZzAdrhJPbihnV+qvPR3VrIeW4KwfNLRr1kkU/OQ2kZ
vCig6H77/KZ1J345GvtWM7oDQ2YZcO9rNPKixUaJ/mt0lvjivezDlwJa/r8JeaKZJX7ZA8lBRGL0
RU+jyZ/R5rNL5Lbunz0CjPs1zQ1ZG51KwSA+5CJVgs1l8uzKIp3ZY5v9bCuxLbqSvQ8KMDXL6WBM
1vvsCBpWhbxIAmkABse6qavv1DZ4n0N0pcKONtTiIKZPV+MN6Jimy+jKv66WlvA4IIjTH0ubjpPU
/yqKGv8aWzhECJr2cWrj9k/96wiA0dWK5brSpTyZXr1rhRdv2Jsm0wl3BjvIsAbfCLukyeqkgeld
D1rsdNV7lwHpjjKEJHoohxh9QoqojseK1eMyGgFVIObqeHv/ItNghbe8XfgIh5lL2/KXCvMa4Xi0
VSOHOYGFd8X0Jc3HhKOfYvuUfD6+vOfwcF1leAzBgDmmIXYErUwbKLa0wZnEUYaVJPBMI5Z4tR9F
UIqz5PK/9bDyZxdqC3BlsnfEyiFCQpsOYTfl9AtErICktEh0QkwqOpmGiTa5S8Ls+KgaeyQ9Gj9t
t2kAS/gEdjAHbpX0Wfv474y2VJtsKqaZa6+g5iCWOYI9z1pDQ2PMOjjL1wF5rkv8HJ1tv5ihI8nV
rVI/TRMWanLOUqZ24jkLdfxmS5pegpy8mKwQr6W9s1Knn5tiW8GSRzf2uDJFjX0a0OdeuANN27sO
bNh0ZQAv2bDTi1q39bmKoQxrzlpMnYtogKI1Xkn1mUyHfzSYzgQSHrNc9/D7tUdvn0APck954e+L
poBSr6nkUr/p3ItWf9WZPqb3Y4gVjBHEff9cApZZ+VqFNv626dKOLBHsB2zN6qtoBrxCuVEFcKFD
kQ6XXpQighvOoraK/OJBzupi6l0kBmfMK+z1V4+IFJsaMqL3YaZP1PsDlkL3oaEX/S5ZkT7Z5RrO
LP5vLb13F7GMN0BsSugs9e7Zh6jXhkd9vY16qU+JtsExQCwMN1lCl1XfyH2Gp3LvpIEAjv9POcQ8
t6w0qe91pgFijfKrz2i60/LN5q13KKaMDyQA9TwA0A4IGIguwyCwaREcljNvSgoFY1otdRBggaS4
fwnj+JblvXijlpfvIkhBg9DqVCA5AGSM8Ei0Nq1NrsQMkpYBiPltuiiA+lgSOmpg07heKs+24Nnb
0X5BiNUfzUFzpZc+YCazigosVbRTb5LEeTWwBsnjaN/Ax8RyCCItsardQ++8x4i4PPeDmCM2oZ40
k86zFY7gr9eNdzCNlNJk0cFlZ2Na8Ul8DcIpgQERhlouqfdpBsC3aU0AwZtJLFrnHFv9Fy9CgHYI
xLc2m1yIPNasTBFQm2MWFti6AiF4RIAM69O6aXejgMp1TsgxdYbhWTFi7ThPofk89sPHVD9ya3iW
UW/tMtmdq3Z4C3sWH82BQIIMdPup3AFKDcm9is960lRvJND0flYn7d9nsTUkCy8CKdLGCv8wTAen
CbsD2MQ9eIpknMUV7Uo4J/dfLaZPIfwY4Snpr+LCIdt7XTD3CBzdTNcy4+jwuKjFITaFpSmw7dNn
PBr+2THTUq2DIr4VnpjZTu2f3OlgIWd/P6gCltss0eXyUdfEOl5qR1VYBZYtHim8DHhSb7xONxdz
MPUAgRYz6KUk20eDj2DJRnWY9h911ciaC4O9OI1pdjL1iD5lM0+M48UvNZzzGuz1ZA+EAalATbRp
dHQCq1hkRdx+J1DYDko3+2ljdgKvJYDhTxXHkNiG0JeeYAZN0D0PndoiKOI9uUFaQ3EKCr9+Kt7s
qOUHGIOzGQS+xBvE/fxVhiXKaqCevuaWG3RPQ4Nnk5UqOYYNVP8XWHRUexZLiDC2Yl30wQoWOtHJ
5+UiCnvnMJYlxM9YCnNyORAXonxoLRsdnczZkHcMqhL1572eQkmyy9uj03d8A61YtS58Yr95AmnG
OE8/S7Dz564K3eNo2fTkBFUxN+G4PuoOeNUXr/9hpOngpbE7TwTiszBvgeDlwK05MLq2P3+sVv3U
63ZgcZil66PaLHxFJvTadqH70fnQi+6QMWiACxLTr+4fZKP9QzUdTLEqNWTKNRR5hloYokFb7900
3YdYAC+Q7eMvCdRqt3hI6rlwAVwD3icDUhjvAzUVx0aRU5sKEKdQCpyJTpHwS1RUy4jJ9EUjAf7i
JhvFG/kch6jpc+h1NcNwMU059X85wi6PEG5Hb+hYzn1AwnamkTtev2Dc8demFVhkjdDnOHO5y9+m
1T1IiW1fyLN2yWfNi+rNVz3fFjmoEqZRVwjbWEL4G1Psp6BjUUn/lM4Ixe0SIxINTbYRobCOfNgS
or6mhBB8dK3BZEizHFFVR+wDSr9rCsG5JKg/nBjIZAay/ZpbCrIpTth+y7E7okn4IcIKayVY22zc
KsnexjBYmvo2T7eUxqRegf8NTrcL/gTEmJKbhpzfCWC7XRNELaTNg9CBHZzNFhG4dXsno/2FVRzU
CuhufHZRdg6pF710KgnXknZ03eEXeQUM7IS/HRgiFy7nmWPXlzjlZJ8wTReO0O+dVQDHDc3R1wYQ
ybHO7W9+buXrtGg4RJlRJKOY9Lvql4Z68VYqXHqEPfS1K0GoSBDp+HQBbIq81v6VDPZnQmjxim13
uxwjxwMSElhGJx4SCOb11nMZQeUkaSL7l2hPxKvqnyVYfDNChmARtSNIIGPITk4GOOQwoTpTKIUt
W13ojci86NmybdiHaF7NFXWPBR5y4JIYEtUVdg5Dm48HK1fZLQDsy57wd1FmpTfYh02KfFrNOOff
yPRSNW/WjAq2gRDDsynZhQtTZvNCNmUkRROoDiBeU7dWgjcasY6A3cKsEfv+tcWi4UP2S6589o0g
g4wI6Zisay+Kgd6GaiuHG8ZTK8QrjbQ6VO7QP4UNAi+YBS9yKpkqy/fYwkHMD1aZqLsPSsE6pNw/
pN446+EguzMHhIS+zh5F84RDyxiU20dzAiVq7eflU1VY3nDIBKL7LUljyAd2LggyvnDUrMy8cJ/6
TbjHbNmuI9u+8anqUS8y59XykOW3JOSeF4nrQFLeiuEFbbsnYXG6q7z2XXIGGe+KVWfkpeutHytI
egVueqVN1szhbl99rzskBIEk/KV5OHOkTy6jsOLbkJTeghFfQbST8wwe0mrc9rkuD30PLdkYANp3
0oh4gSHermF6eC+6E4nC9s306gAChFGrNbwntmXNC574sF2w555bYWUWJ84h+XNgrd2vrKHIkSaX
zqEnfXPIYAC30JLlt8r3qkUFyOot1s2/nSE5XP1/+pmrjNP1kDD+t6s8rvzol0BqQeE9HQ1uccHu
vLxAir+8EDCeMd3FAPWgKg9gizOAczDzdHUbayYuovPI6xBv84pbAOf23rWLvT3+bPKqADY6uBKx
alOEWcG4ifGLwU0cY8oODsNI5NtrnJHX+6zj9QNS0iY7aE6HKWU4mpQhE8lK0fGT9cncU3IZCY4l
ehcrbxHF/KfqHdo9QeB3OQJ086Ybh0Ei04vfsCBlMz3VmTNTZ1r/a7+4rw9FySBV0fR4C8+A9m0W
hOH/mHkx1nTTAq7jyaLnYnijTZxsZYwVLfgzwwciZDDvc/+uN/3dRp+FZxe7DtDFv5ZAdtTU69iB
4PFjbcRL6m2TqD1Bn1ZzLL1K+VbliMTTQCYCc28N+bg0eTHA3b6FTmGnopsB9U6lEnqQNwP4LflR
phyvGQL5qmm3NdQpVjeimj12V2azlZV+eHRhxaAFMu1Qcl2CDtwDwlS5UyqhfMfNiht7eK8RdoJk
KBSXIokFataU/BSJ9u+uoDnDwnN4z0Y/2SIHgqxdj6Rd4ICVKZM4vSIP0ezicohBpiDNO4C2G9oF
/MejB8gW7U5MAtpNZmdvPcy7ebXrOitja0+wdAE0C1l47hh7MydPmvVE8wBlUP6kcBe9Kq7zo5Mg
Om9+koHWPwdo2V8VyxFrHhNEi6afcOo/ioReaRz89/6chzDUMBNsU/5kcBBZW/UoZiQosJ1hWE7/
iUNjDVRcbBe4cNIyQGN7UAlFqyATnzq4S7FM+V50TjiHz5qkJwRln5oJh9RBjRFWKDTcmyJ2/xqM
7GtL7fyFObpb+B3Egc0PatX1V9H82iKlPyG7BoXOUHwra/niBNAggqtadq7BG5n5KZHfhg7Cy9Dp
CXex53dvmMpmroX/0j2h6jQjXvZgpkFgFr/LOZHh3mUt6CYZ7F8Gya3zHaCDRRP4FoO7MUUX9lEr
P7lFgRzOTRqUW9Z7P8BhEQChdDFo3r3rriSpkvm9i1spWF5Aq6xoi/asA0wgjn9WWTfdGgiYb5Eo
xKonqQGvt1WhIZ8ZHSnU0bDcoAui/e6MeD1oZ9if7nMJOG5OQGNpHJJeBHIhkPse3Z3yKZYq4Whv
Q+65EGZLk1uD7NeadeF3XenwTPPxey57d8tKyPzNMiiEwQXT31EoCUUgvJwfBwdr6WXdQsjkUZc1
YlhhWjgARV0dayWrozmDug4AqLS+3Oujvt1auQ43sJLzr63lx9skBRnYFM2BuRZfAYYrEO3AnqgN
CnvRYgZL5mJkv30HRJlHccT/dSf6QV2Rk/cmKvOvPrGBPZoO5kwlCkm/JMz35uw/1T0azLBUO+Ws
DZRYmgZkrxMI7gXFVskusi906MQ8wg5zbqtQW5shznGLZJ2wgjm0Dl6AcOVbC8GGXeNDvk5Bj/Yb
RwIQb3QSnHlBqqtH3A9T72dAJyA6X4LQlMcLUAhJ9xRivbu3Sjue6zAvT0xW42XU8N81z2ZbQqHN
RcTyNISpB4MeZC2jMdqbQ+2MUO5IIp4gL0NPZRSjSEX41TyIRoMoXNVHHSM7ERTVD9r4QIL5On8G
FRxiH1ivHnqaBDtX9eXaakr7WiVOM0cQh39gijuCref/bjOx8KlX/ggsAMm6PPoaDvtgckC0Jdhh
I1WuZdKn217JA7zcrF2QttYu5vzr7FGXtQT+ho+y6YPdGTxjbefapdYMuscUD19I7gdThLLaRwrd
hBbq37YNWx7WH1PGb5ChgqbRVDKHMscGaoxBKqcpMkJ5DzUwbbMTaNzfm6kENxOx13BfmJvGIJLV
Zgw5WZhWLy18GOZgzWhaucI+zm88WLnHmX6NKyBwpJ8WR9MKyPoRkJn0GuW+miesgdQXI9kxA1Pn
WHpZfgTKEVKMIx+AWEGdaTUN/yiCDAKPDEc5izyGW07t8GycZcLCpOpTtYCjFIc+rhftzSEJcJZ2
AX7sR1lXwt63YjVWCK3EQZxtwbTv3mo3eItoWlxIkeoXCU1FUy3zODvCtAuYcOxa38I8ZquIBhC6
nQZFsYQlD6aVgylOOdWxLobnepDJtYzVk4v4OIKYbG9epubNGdb2Em9IZHeneGXgJJCQn+qwsIVv
o4zOeUPSZR3kGRgMobr208HU8dxCQGkqluk5LeN067ghzJKz2FoRhGQuWYjJPoSo2YsFEZ0ZZubg
w4/jKxc9PBQ8fq28EaJKOujXvsv1j9qKEBgVtvMWt9YAxS2re7IBbQHBs7WOGu+lTd8hTGeXdoF7
tbRAjHSaSzJ9DMsr+Y+PqasYH5Prvz5GjW7/w2FJCuVInq80cGGwWGLRfmDc2hccD6hwEQruW0QD
/tFgiuagVbtAlMM9aUfDLpyBEdQIDvsLVwHQNQAYurmXC4h5wuw8OBQTjjwSjFw/vAwoczpW2UGX
DG8H4RSwulLdR+8EN4vkSPMnRXrgjEWwykR9mzdvsfK9p6RNwMTSAhGnmnQfDJZlhSO7/X2JkkO6
CvywNeWU3GAm0D2XTvczACX7AHeA7plxuwawGUr+prFuAOofYh7MTStv/fgUJv4LKcZzFTZ8jhwp
OE4WSMtdw1ysjoGXb1syPNtJlp2hvXfOpsYxSocNFO35BEDhyIPgwOBvsBhCuDo96oqh4Rf5AR9H
C+DdhUbq/GCig8j+l/WidGatm/gHr4PtAzBnM5izBxvZC++lwIJn8SgOFVxEZOV8tQrpf7UCdZ7Z
9ZSYC9k1c7AhB0s3vCZ/zuK8/qozrbo9eSxnr5bdviIEOF6sQoGMJVqo2rge6FdFtR+Qb5yb4kji
Fe1ivc96+h6LAtrrZaGPdDqYCcwi7u/Wr6Ag7wXtdajqb2J6peQOV7AUwWNt3iQ0R6wrLt/TOGx2
0IKFp3jQBtuKxgwoCWiOwtXMXZoVCqnSaA8UW44oalk+Nx6YVuEpG5Pkfq4soCydnmL1UtId9Z3o
MGILCl+BQH4KstZFNr6iCSJ9o3CvnffCgC7+FI1L5xC28E+cI1rsDba7RNjBfQtq+2gihUMwfIfs
efZSjNh+S7+2t3XaEgjsByvkh4adHjW72IAYzZo0L354brOmGelx34CRFzrPUEQMrncGL6UZpNph
KdnUhXPScLCT2nVOSebLWTZR0Ug1Ssj1YFlmilhNrbNh2FojBCd9D5QT1QIEC+IdE7Tc1wjzL6pW
DB9D1f9Vr8EbedRbXQeJoi7BottRekcGhzmwJ5jUHoOBFzDoRvrAah1I04apcBG6T2CfwiAcANXb
U5o1w0l6AopAHbTasVoHKtv33nhdq+2oIYbk2FX10YzRBsJ33YvIXbLrgIRcQKCg+tB595TbiKI2
pagPPuDSc9bAPcTpgl+ZttUVOppAVxS+NTPXGRN5siv/e5YKuh7qGJtDEWFiMGVuOCUtwzJyaPt/
tUN25qucmfb+TztMNLdd3OX7LpAN/mQulxXiWJh7eVqczGFIYhCXNAiRhWlp4XeD5FxdnLyoDpYD
kwhDTb0fDabYw1151sG2bd9zrGoEQ6Q1AbX8+2AHb9Bdr25hO6b7vIrJIin94juEGyGNWzVvSBMg
hpY0HLFSWIGCVl5cahcSKNqrT7GOYCMXZCNZ1goKncOkH1AN0JLRfrZqauY+p6L81o60+NHR4KPv
nfY5mpRJWoQ+NAI+B4TfL4k1QLug5A1dKSYswJDSHCy9Nn8q4AcyAyh53Jg6sGL1Cim7YK2prVZj
PqRnpAnVKtZ4i/3zLMemAzqWi84AYh0K48w6j55aBGEH6O4w+DKF4SmOJz+kKge5x7FimJndZ2QF
Cruw39rEgQclQN7luUzb8pwiNq6lI44NEsdfDa2fXKQn9e5eBxPW6sw0HBhpE+abe2UUBu3WTaLh
2DSWRq7NuoIbHt9LEdy9DjUL3ssswo634K98QmMPxSQtmtv+ws8sP1iEGctOgQvoOxr5yEd4GNhi
2dc1ZKVboFf391OIg1sLeIEBhd4W0E5OqsY7J7WzkD7WlnyAdkwM38oJd4SsZVzt8QgxPOnTaVoT
MLBM7f0Us0+PfCIJFqbSDIJoXsHm5hRxNdgJgQy27jnv556O2cXv8nLTQQ9hC9pNc7azOF9krZ18
a3h8xjbf+tURha2UV3wvbETG2hTrGkRi0k0Bx7gtiQcg7YvhapfDG5kQxWyEglDj90B3Y0Keu/Xw
E+qn9QF7d3ILVEtWici9hekL7zp67tBXJ22h5lFU/4wBL9oNmsiNuXvbVMMiwaHpClMNYvrTPWsa
sgqmOz3Cs7Pa8tJzwkt3ZqardEj7WTH0zjmGjdN/bODwfzxbOUb42IfsohQusRIq/GeK2AqCjfKE
+EIIwAgOcQSvD4nQCFa16OHjrwpmGuIL8wYb/RUUVZe+srCnVdo5Zm3wdeh77h6has0ghsb8pRQ2
csGm0vQJuOttIVG3a6Yo56yCEeXeqYIBWD0czJmpux+gXr03Z63rSjmjZWnvevHuBxZi+Rx8CZ+V
QM7n8g0J4Hze1Zm91yySkPcgmyDu2NPIXOiJAsdjqpUckAdXk2HUNEhKLVeY8+gKjF/5lokKyqdV
3h1Ma+xDGpjX1s2vA7zsGCxgCnWNSxW8dQxJgYbg4TRFL4avDmJBgKsN8LmBpBQURWD1BCpj9uIW
dABzu/9J4O/w5o3w0eLY9S7NSGto3VmnNBTep+s6cl4qu35zEuUfS5jlQUQAgwJLQ/g8rdO16TW6
UOsWCZAYdPCtl5JCU2sa7SckOVSWhydqKlaYP5ciHxQe7pC+FSJ9pa7lXWDaSW5Zqe4XQ16+28Hp
dk4DIFcik1+zRg/yEgjaHeFelhxTWUL2N/XBH/rTYJFsclbFv4gELWSJwcG9OGGTXjRp+cxkIarS
zxa26Mu9FTvVa91GeNwnGkTPyzXBJmMNlnl9lA4UlEfdDNcqwu4Zce/0E3PyDyhepMCkJsWOVNSF
63Obf3dxuzEGMicSQSvWRNVehQCSl2B+fkQaUCzFo083tKHxW5XuyYXe8sF3um6h+nb89H77QFa9
5F71HhJXz2xL0G9FEXwOXRT/8Ed5jHva/I6AF6KaQeBdiQZo5alcg1L7O8G3JW2T/Ai0/4l1EP2G
iIsGbwm0H2uEDD8Yd9WpFV11wjuzOpkil09x6cvjvTCSr2pTtJJbq3J5NL3NOFONuQ3WJskwADGH
7Kfd5PjcPDtPi+onU1WpLFti8etMll4IE0zd2sba6ozJkyn1pFT7tnd/mg5DUPRPowV+fWeDGXLv
P41kgYsVbTteoi7wViAqxIglSSdbxD4FMzDc3EtgsqeHzNPM3k6J0G1WD/f4PusDvcrgIr424f4K
uomILkZXkBHIpXf8b6ba9EKwAAz2KehZ/KsXQ+rADvpgR1tJjv50wAMUzARQ3cu07ZGk5gBX3ltK
Wwnkj5aPvqbtUUQKSSzTPCrn5kqm4THcKyA70oIcu9CWRRGRFxQmwk2I1Jbw1qZoGnJYm67AAAAj
wrMp3pg4kFxgaqbphymZvjxE2lPlkNDDdUDdEBamyfEVK1JrZ+pM17YGMjlStoBtAT40QsZk1kIG
aScUlBd4VIFmzrDdmjuW2LGsTc4Cts+3woY9YiN9f2GKJIvLJ8e6mYIyHbACmmfQI1kjGqduoYsJ
BJp/r6bRdHP95nfeqmBvShFp6KZv83I+2m4PHDgs5VoYaMCblDHkRj3waXrsTU7IiFWwX3ObRQkI
8+neIqZT5Omx+QGlY9UH6US/cZCnNGOKqPkt8iTbmH5mnKk3h5phSiqrZufL1tkJ39+nbl5eYCY1
syLRnITXlRdTBZYBWWoShHNTjGO80Tn+nyu38MoDd+PqUE4HcyYKrCALPe4e9Y9u5oxyCTjln6F9
D0RVMQDL9Wh4tLahvdMNcMx8Ah7aAaAKoazzcx5gj+Bbon7PS/upBfX/t4r6Revy/hPiQNZsnJSH
orrg6ygE6TCrFN8EXF/SvEt3ctJ+8BCvfoewzwrYgeBT53A2arPCPbskDfcqYkgOKxc6KPa58tT/
EHZmy20ja7Z+IkQgMeOWM8VBIyXZNwjLdmEeE/PT94eUu1S7Tvfp2BEIIBNkeUsimPn/a33L/RjE
EG6KtmXbZyIWJDzBhd7FhGP/Eqkf/0glOd0tNuKTDLr4ISFFa6VuEJMD/qDJ36nDN7toMCCPGTyB
W6eDNCB5uk2Z4a6BRrA1ZoHIg2sZLPuqvkQtZ+wSHJ4g9V0j9Crbf02ElXwq9ZCKQxpGxCu6xrWJ
cAa2rvFjakW8KYpBP49x0T+AHST8DGzJD7suf5ZG5D2ZND/vkDnlW5I4zB+pjq276L43GjrSvsiK
Y1EY0W3Mqgf1hnx/5Gu35+dCzPywqhvTu3ad9GGjzuWpn0wMBpF/xWVNkfdzViMcpQKSoq4+JwD5
21uMtM3aFU5O5uigjSjfY1S/xRTAcwrBXZT5uB98XKfW0FwzolYeSIdat67rkaZokYJuG5h8dVlS
KlhmnW7R1/YTP3XbfI190fDgYkhNalqY3xV58W4RwlFs4UM4K4di9/7zrYymMC4a0o3RMfNdhDqW
8qm1QWdZv5F2pZ8Nh26/5tT1mw52ia2CXezUrCY63IQGHjV1WZDx7Wrid1QF6R1id7tbYR01znVp
8l1Xoo6psVqtybczzmpiXs6+LoUvL7FNHqBdNuFbrEGP71O/+2QaZYMD9V23X3TPzp8ERjUFMdKI
JyaZLLVWCmJUkCu7nwla29ox4pEpzB25q0LX2zYG6blQa9O7iN8s9n/CCOopFh+xEDfLzt2Xsdcl
dqMWf5If9q8dlix1wyCQDjmdaz2MsVkfWjNe5xSvrgjN3aswXAxFWXpRVxpmjGsU+u51GgMNR6AX
QBDqHdryICZOuFeO6qVe1nbmSt3oOeVf89j3B/UGakidsS5iSzDolMLVzV//SctieeP5Mfy25Z2b
soXqj09z0zUO0r8hIGcUGdtd20jvbtaGyF6rU3XQWdIEJPcyHxGNc5hKslYQK2yiqM7eCyvr7tyM
bxhEvtl769XWWsyTf6dmR3gPY5nYNydpGspl/ICtgi9T9sLYqgcSc7yhuR+RQT2FZVPAgIh/lw1e
mciB5K/5Zv+5w2gicPIjeTI5QXyf2w+wr8bnZOxa9j1PgoPajKg7YCj+zDKjO5fL/VngGTt9ZJ+t
JkG+rV3DYDnqkcMaQnFcMr3/nKlLNZGJQl8TBU5D4e/71GxX1zP80mWwMWyE4W0HIWF5A8syTraR
nLrSFTtRGDlUTsETLc5HRAdgcBrPrY64N4yVk3rjk90PP0ytGVGeFeXNK8sfmNv9C4kX5a3XG1q4
XmKf1GRu6Uuqkecc1SxNUrkJe0zZWmqM68ggGsQMfXte271V3VFXQz0YplF9p66DhLOvy8871bXW
mwWWSl1nt4Wb7VgOzamOMsw0bvTNqvPkL3/svg0OWhgvGMd1BxnqSXPAjxqi0c/UMbBht3NxCKWX
3rea75JvFie3KaSnWTZ98jFF5hHTOlAom/pbFmjTb9qyHw5b1PcmqQz2PdJ4dKRHe9G36rNv1MMd
bShcWLrf33dtCT1PD4kXtaC2BroXHLEq8ue3rL4aQavfgPVO93dgWT56K3blaDJyndv0GFPtcpuF
k/7zNqcR8ia1lalNSNul1R1Kx8nvw2wo7tXZpOu4PkRawPPLGMttMln1pjQ3es/zSN34ObO8rqRC
tcM/HKzSJveO7A+qjYEAi+ak7b72hL3vwGlHu7mW7qvhCW3dwvc6iuUyqMGDicmsrhMl7teOj5TM
Pe+5z2PrPmt/t6LtTqljdCfTIbMFoWe+UmPqMPuLx15ND4SEUPsORXLyxpdsALHZBbX5ZkCjg7Hp
GLD/uKw9fpmVX90XiW/fXFx2hp9Zb45F++NfLxrRhOyjjiLe3y+y59a+l3YqV2FupS+WgA+Ydlry
eabZTfqCFcFdq1kvhmXzr/vKWP9Rt8lZ1agLi86urFKYx9Iwb3Hrmnv+WhzAIgDgdHImi0azdzEy
x7UFCO2la8rgHHXmb2O5alD6P6X0lHuPH9vabrQDlOT+Qd1ax/G48iHCnYpsFC/WlGVwBpCrZxKu
DgEDJtWOn0Zq/7CdsX7B88wqKfa9fTFpztcN/mj8sAozAlPk+kRgRidVD1OH1BT9HvXXCKaYkpka
Q95Trb088PaftTVRVQd/TNsru+TVDKH4zsKY9qpPEH0xLb0n0uKjtqCf2fDE796oV7CbHxszm+7U
QdJx/zz715gTVGW++ppOtNbfRUke37Hdx+3cZhEfzKY491rtbQM9JYPDaHOUekPw291TzC2uQc5X
8lzOT91iwm+adms4XvCj1gDSs4XSH1sdUZmoGxsAy5BfP7Wr8UAPPBpJL2KDACOhHNtgh311vHia
eJom1OBk3ehLZWx6TylVA58vhlOnOcP7C4hGn+Bzrd/MLumsBvb6fqripdEcHSByzi+uE3yLkjn/
mcrme5vP/7yhHqeOJ03qbN0qfQQdiq1toeLkgV+di9k0trbEJdW1sn4oPQzNbk0GrFaDn9SA2uYU
ZEL6J980pwGzBADcZ9nQGnFeris3fWo60VwwEUTPpHfq1ZVcSmOdplK7H4D7HCntaXsclM6jhlV7
jdWv+ZmDGpeD1/42iyomMbpKbhJi1c4LYv2kYyy4zHzNb9uuyd+ayL7pXeofhsylvl0Ci1OHrG//
nNmxO36OhaM2nAxSbbmprBFSsWDjrh660LYfBxZ1rRR36DTmjQMQ5jtGrJe2G/0nNvzB2emzFhVM
SKZkYlNWDKz4oZPtcM8eumMRxwuQXufAvYf+Iiuvehrn8l29YPS9mq06iJPOaOsbHs3j5oUgcuMU
B1N5yQKXD1Zt5dVFXduxhex1JgO41U1x9Mf4e8p38UudLwhvnjS/j1piB7/rmYVTETrOy1Q6/tbr
0UhH2UCpVpRQaPlMBDE5HKgSv4NMKLekuwXHwrWSV5jje34Cf8YDgN/H2Q3iVwSc+4ld46oe9YI/
zaAE0QUpgsqz+WbZqQmel8cFFBzrjfYZ1I351aMUA2Bn9DYQYa11Ipv4Yw7m3dTN3pvVxeU+QYx8
GKpGu1mdvKgbEKUD+PXJs4pL597SRbvRBsd+Umfp3P2/Z0AUdg5+vk8lv2rYlc4k1/pQETr2t9rf
1ySxeljy6JE95vQKnyzbtJ8b0LLANhIEPpVmPQc1jBx++UQVi4qgdYxZKzK6+PR5rZWw1fURxdn4
OuM4tI+JEg2EevHRD3l7GdxQXIqW0AflT4rv5JxHP3n05eyJ/6f5aZJ/CvG5z3c5tef4OFKc2afI
KF/rxHqIWAg/NsSWrXPR12+gjYFSmG85et+LFeIHBmBgvk1FR2h6X3m7apn1JVYSHjfxVUNnvbxI
3fW/vkjN4qn8X1+UjWylstSxH41FlxN3vcPvOzT3ga2B6WtLmwRjkZPZ1Vdc+7PNFlbneanbd6Ub
z3szyyv7EgiYUQlmtw2gkYCq6vMs+sQ6E1WoT6dP3+s8D7AtdQ19o+dmmMiWg6g9fIV/H9TYKHvr
EM6z9aIJY94jmJ+3ae6Ub01l6ax0x/FOXU48UPDXVo++T1zVNKfrqfXLR3xDJ1UP5wOU7zrXpCu6
lMyrmZzyVcDnrAyj6WQ3jTFhfgeNLwqI3HpTmLcJSSsWE9Pasy0zb8N/Xn7NCgysNxA+9oZvDwLs
ZC82SUX6gCwsFAmIIB6pxtO4zgsCGYseYVI5O3+u6+UedWPqV5TMltepl8wikY9fY/96L92b6Xk4
lAtaAE+IytVBs2iMSAzRO6Xech23fpwrctDpZ5Tr2ocTNSSb8bXFaHCrtOepk9FbPVvhfdm4P/Xl
KszM6Rh7sCXUpOxGDCpTq+9n02Y2CUvM4HvXrOprmAoiwF1Ad7FOS2AZqv8+i70CgHfen9W4BYpz
pRdjdZeRUbydy9LfpdJNbmUL8rqP/YgAeha3XpQ0x9Ch+isMQXaoqd+pZaatP1WY595qYddnzVwC
BPS23M6FHaFWHkJqG6kGVyLw92wEukPt9emzbZEPPiel9bPTMONEsn3XJ2ve9mZfn0I7L+9dSKxI
JYhzQzbf0WVtWdCCyzYMSjt5QWyLHzbltxhnR1LJ4mNyWlr80LYvrW1U93FuRGtv8POPoZnOxGyU
dEfKcj/TJrvydxXeSyMwL33xK18uZtPTUJwtk62Yf2RWjNRX6i1g8FBfTabXX/OZ1HPR5U+WH+dP
2HfQo4zTuB6k82dsd3bn4cw/K3nvBpfGb2P5m2BZ9oiRjo+lh/VZXXpiE6NsevMDM1vxl1A99GNk
II21nCcdn+2+4ReKALnyrjN5Opu4H+S3ZvAB/c797472DLL94F3M0DgbiCZXmrf1XQJsag/JJn9u
fOJYqV4dY7403i0nZbUYoSVhyzq/Nny4coqc7/6MC6JKvRyiritx4PftjiIy/HO+s89KiGmUgu6i
8PqTFvnlHRqY+s1OEZ/nXveCDnh8nDv/2payefM0Ksq6RBWq7kJWRS58bth7NZuSAAgbaHQu0S99
eiirnIrMAjUDfj1ehuXwyThbxqzMRssvYyq7ZfNnouvrhC7UcqOzTH+9g4fM82ghl+xdo+cf7wbz
Xb8crNiYqef8al1vOqZtOeQoRRlSh6/bRvUyNdh14hqzm7vgUR2OAYA7GuqtuEGZRUmpsxPMakfc
uthwjyJY64g4+G5mld1GevIaacF46K2k3ajLOogLTJZ5u5VRlL7aM1VpoVNsV7NaY/C3gUxkr2bn
stAIS0E7qGZNeGPrIK2tOzXrWEDTZ6Nvz2p2ClzIL9sYWDdOAiA7dFA36mruUw/TDIevS8tC7Uhv
DieK0zxT2bKfxXLIRPSQh351VUO+KMZtPtLbd80WO2RauDs5le7KsYfspC+PUXWZgBg5BinCbZA7
KyVegRwhNtaMkwgzuPVOpKYS6srMaI/4GwjiWyQuvqV/aF0ZPja6SB66jqwlddvXq41++nq1GbTt
0XO8ZFvKPD907OhARVXabqgCe9dO7viudWwnEzt/zKJueHSjZv/5VRGGeygNqFl9vpaF1E42OJ61
+ob1abBuA+LP9+pbukrnjxJd2H3fwnLWurskjoydk5bmiyEoq5Vu5v6SZNQUuZP9sFMSq+J0yzdx
ONA3aKhomI5H4c0jiUQsLGyvsR6rCkMmC/sZtxfWyKT3ux+kCywoz5h2Ff2NxD6KfGhfwiR+7qqy
39oeAfC8JLyog07DegiTaW+UPg1hYcU9kRJjcRf66dmGj/FNn11vbWCDv3e12T/MiAIOwoGGpE8k
tUx6nC6PMZPfCiI21OfmwhNnqT+m1E8Xj07bFfIfl2rW6goUb8U4rwrZT9ewG8It3WNgnMvvD2hT
2vvauyua4Gg4vbVRw7DAI2RyOCRMvfzBk8JdxfOEn75AY5wm0bhqF/WwLPXy8nnthdiGQnp9OzWj
Dh5Lrrsu0XZmD1gfe/SsA9rLfkSBqPZ+4etnXxPDoef3uq3K8Ls9Vm21DnvtZ4Bd/zyHTfNcNbF9
0Iu5WAc8pp7VWEkFI0/H8aFLzYb45tbcJjwNt2oyCnvkAEmzVpPqRTbf8JB/+zZYDSx2Dk5NwXdF
ByzaSKrQ69Zo+xMfku7UoeD5PPvX2OdLZFXvtCqkJxGT45yV2qvJhvfYZxCmhlZor51pjVsdrcFe
zVpLO8UeZErjmpu1XJ4K28P2ZjT9XWC6YOWnAG0EWZP9Grn5tP28Dq3BWTt93kA3IJaaVeZcQMNo
tYW+7RVndR3JWaxFw6bbbJ7UMCZaV7+AU5M806Nt7dvJkzpMzvzdIlvg5M5Z+uS6vfaQeC9qSo3Y
0raO7KTkSo15ZdBs/izQ9Ma58/0qpDDBFmHQhnGXIys+iXl2T1BnO+jYVfDkZhMe88qwfkw58rMw
y49OhejeG2ZxUochMk1QeMu1sDxxylDXz5Yd333dosbVpV1uw1muRFuGaAud6jk28vq5A5LfUD+6
V0PWlA+7GvvNhhhUgmgjScAogEKEYtJ88OJroxnOfSxKQGAusQcroRnBoW8j8yGN/OjgUzomORFK
tu/MxTWcAm9X0qW8Smf451mop8aO6tCDD6j5nBKe9HkgSAUPZVKv/zWuLbepsUSzdUo+YbGpE5MC
7nLQBhzpjaWFe1wcH2pcDX0d/jVW5YFOPgNYrKCu2ouX+cZhzp0ndQWSDELXMq4tZ+oSBIZ1zt2j
7+b00tWQb/V/SbuLNngq4ntnOURBP2znmn9gRrruvTqMBupOowmALGvpTQ0JjXgOl8DhXUS7/qIb
ctdFOp+8vw+hl/+YXKu4+xoCLepvNVRHZJ9IfY/ZvGTtE7rXdjnYkXYb67I/opCW5srIDeca17Gx
gzVqr/4xqF4S8AmqSmMJjEEllKchGTqtBecCXtyN6JO/4PgFv4v0Afz7/MuO7WEFbsM8OgPLo5x2
5KppquSnXhBCheYhWsH2Qp3BA5Qdxz7p+/hXVs0fkw9D1AmycJ0AWHwBPcrKEpdgMlfFzU3DbN8U
LgTq5ZLsb/9Q2TU8/OVyKiFEZHr6arIcfYr7xXTSe2R7EkxAgUa792brXjlebNvGn0n+4DHlK+sR
sXS6HaLE3+AuwFm0jAWySfeGQyjX15gVZCNp0eQMq5epCXxxzbnDFP41FIh+vI/0nLYTb/Q1npna
igySFLjyf4+zFngYhk47qSH1hghdWco1fbSqyS7FuZyX19DzqRZCV92JWU/1fRbYSDnCKN7Z9dAc
xnkqMcjAbyrHsT2GE7W6tqssRJxWcjUMr9xBOGgfsroBwUWP84mFp7vuHWe45WjH0flGzbuoggzz
ABCXvLNfABmPv0wxwcbu/HCVUY3yYG7gVSjMLeX7FLU4KsykNavXSvDMxzhc7dUlMUfhJo7c8hh0
af1aGjSnsoI0ODXbNM5fpqNhcl1eKgyUdGHiP3R05l9Z5pF8rdHah2VyIgBObINRT3dOFYsXR0pi
AJZY9dkS+ktMwvjVm4MnNamGFtHwOL6A9Q6x0ZloAP+sJVIdbi0KyOCQGVq41idBha70xgd2VvFl
Tsnd6bTgOUwD55dXlOfBMsU7PyyiLTQgpXHf65siDO5BENvEm//3wVxMFmI5SMvMG1wZMWLEgrbr
1z1uUYHHqfQrol16Ow50ld7qjVuSO+7nZbPoq+3QjTcseH+FztRu/BTWbNUa3UOu6aACYz36GL3w
tSvz6qW2iZFupFPv8Cn4t1JOaKxT5JT8b/U/nWHg/v/Mlt1mzLFGoUHvCv030qmXbjK67xEmGRpS
wr71rD03VVATZR31AN5d272wWyKLqyTDOo/t5lQajrMv2ty8jikLXeGG05McG2M9jNJ7JQmjXo1W
JH4gbLyfTNK9Q6t96/ouOBl5xF+/smMoZ4byZKgDzyAhQuOkhsslJNw2k2esCDdfo/LJj8dntWqP
aLrj6dGMiKGmMGn+LFlQonIN9o6cTAztkA26hTs9W8FP07PMAztTy1wp2oHmd862gT/5eV/rzDY9
c543Z4IBPseM0cbzZpd3VOxp0ammXA2d8M4gRqtqE/+z26fG/3UpZy86zP1gFhukXvNbSk1rk2ta
yha8aV7Qw16VLrGZqV9Dc05P/CybF3N0P8fV/XhFoz3f0x+woHvKE62H5syX+FMH+ZJLZMUl6+MP
PyadxqRjvZIG29/Omn9Kh3pX7DjTTVQgl3vT6c/qYRhI0Em2DUV/Wat6f18tIAPaFe3KhopydUc7
PsxJgX9/uRz80bqqs2k5K3z/JjxyjhF0kE+zlEujpqwv/N8AUbMUSVlv4ogZ2nDP15/5pgERXPVR
WV3NdoCqnRjlOZmnY7/I2UQWd2tEY8V16MzyWjR2u8bxEn8gEDz6hua95oVu7RE8WfsWwNdrHEOT
/s9XkrpZXVMY+l+v7OY5W+d5p/N0pk2m12yZnBqrQdtjETJrmr+QMHAe5OMtxXNyryb9SmzMWWuf
vb6vbn3+iOyof9WHqX40i/RsLW9QCMsGFtwlCOiZ9Btp3AXhApBcZnVQvzRRG8AeyyxuRHuLU1Xb
qdmOnvIKZ9IK2VKMtM2IPg9fl/zU11VYQ2JY7vga/7rXcl+djN3PgB6z6uVtroziNp7FwsNZI9ld
9XqpPw+GSHeiDrAMyGQ+Uw2ezlXYzmeaf5Q7e40GxzJG0ly9iWgOr3MaZmQAG0uxuL7E9ERpjzM0
iwjRJ3n1LUwJrtWMMO3mjp5Yy26d1slUpH8O83IZUTo98FeRJoep8jxy28P1wL81WiWEQODQNz6S
nOTUSS+ntwExG4gnL3hKdEdS5tTCXQgcY6ejAbtgqEtG4AmcDh6ezUjwd7Nsedy4rC7qTN2nzirD
FFvhdfbqa6wzE7QXQzPuk2EMD10yz1snyMN3t6kp7M8+vV7fcN6ay+co2q1zEukIVJabBF/R28ZB
DW3Eyban4dgcYptFUB68Tix9nmun5XlnndXF2NX9skwmT9mA2aQubVQw5zJwf6k7DGoNzyH5NFMq
4eTN7bfSrPUVtAbEor40n2zLJH8gn7vXpPcGfnBO/1328tUedO+XjcJMahLOfHkxiIpCkwqNIDRE
92ua53dZ9/H3kW8hpA5B9FotEu9KIlCSWtGjGURgP49Du9cSmfD/ccz2wB/6kxmn5UUdogTKm2nI
zys1pGtteZlmIxxXn/cJo+TvrtJ3Hf8s2l5utp350kAOQCe99OAWqTMaDt0dmuDgqM7CcLKOw4WQ
pumBqpk41EUtV1VC539baICTqv5epmx6VnhDk3UaCoA/0ew/pJNFt6OKOrAj/Z8zNcajtb3968yK
Z1KSBn6W0BQ2WLvAQhdkaA2G6ZynybTukwq7sL6Qa2gEPXa6H93gPOJlys0NWl1SUEgeDGYtht1i
Dfeoe004bfR2W5qPQnTOL91CClG3+cGuhvikyAKKMfBFG6jzrjrYbfWohrY2PtkrP7/a3IBV/d77
xcaKPP29X2KuTBl9JJ7RYAaZayyhTf3gjQF+kc6NPkDVkFYs2hfhENnSjPWzXbm/gyD1fkHdpEi2
qCD0sd+H1eB9AFRafI3CuSUslzYtuWn3jrE8NUv8SZR1KNdEfgBzx9dXVh02G6nalV7urv1Unz+z
lEZjcncVFqYNXxosldLRXo+eaK5eV0c0JMFNkPv1i1S/Z+zz8RtJ4EDDs5G/8caxcTL4JtKCWKyo
qIy7xnWQLkW1lhy8hh9vkIbFCm9zfi4HyUrThavEdrc+eCJzoFYXhBkIdNNRYtsvc69Hd3AX8P/E
XLKloI9a6Df10rE36ufS/qmmJpn6R72uSFA2nGc5ODHyOuc5HKzkpz9Yz8nA9uM/pv7znmUq1dzq
2vj4NcxoNtdGJod3zTDehAmaczV8kBkp0ZzExouu9/G3tGvHtT3lIAGljnuBvQGm22jYVOSbs6pG
ykh9ObrKTqJPSvps1efkbADAzHaFaNiWFaj6vGlKDtJybT45cXgVCHS2DZKRW6rhkxJGEP3W5vep
C9zrZzhppIXVXmCPHDd8AMAwDJr+UGgWaNO0cUG7GwmsqCL+5WTGphWsxlYDm8x09sRPB+gTRcdo
fPUEiJAw0+RDUYF0apL6Y7TLD8ehKjmbwv0+EgBRNuARV0RvTUsBhCxl96VypxY0f8efRVq7TxBQ
/C0RDNUlgSiKRbG1D3MdF7t+Sv1dkbyNeZ5DqVt6Py5qmoIWVDfQv6EoQlBr7B70vjNfq2quD3mv
YSed8/ybmRKW3CP7hOsNCh/V96mTHVJva/xdeMX8o25pDdbl4pUv5p9gk4a7UopLvUg9itZuHpYr
tbT++8rwUI7+6cTZC2144e8hLyj2BQJD2J9LIFcDbv0+TJ9EQx1jmzt/2XFgsmN9DkPPhjzvaeFH
0hfg4Bzg3oFjh2urkdE3OaEAq3VdPyEzSt4CExICovlvgJHzI2utdKsuw9aJVrQ1w0U3bT6ykn01
lpeHcRnvcOeEB52az66jLLw3ppn4toK2E0/5lBJrF5o7g69SVtW29agOMX3hTc92YTdoXZKsc8/t
qR0FBZ2HzP68p87Da5Z7SF3U29Bbj+YeCMBUVEdR4azz3RRqHoDi4pjnFc8L4kv6psEnKpr8sfBk
hz9lLt/cWid8gKz0i+mG1ZsGooc8Tsx3hWM9GL2Ljr+r3lqvWOTbprtuh3rc5xXI3Snt/Puxsfg8
dJ6zi1AL3evLmJoYrO9pIozr1/Dsk+7ZFfwQ27BbR6GBquL/LA2qwuG/7pNLHVHPdf+YkeZR2cay
ZBb7CveBfem63tsNyUzJzw6zhxFXJ3pv0bzr2kAXIrT/Cq1nbCrFbzODSTBnsX0bsiTexiQx7kwZ
v/OZmx48gf1U8CtAysDfjNdOP2K9ygEZ0iSGzgz9qyZhtFM7Uteaql2CXSS2kcnyXJFPNLPaO0/S
GVKX6mDn0lnLfs5RCYTDGlGTBFEQsf78oU/1L36I8iSXw2yNfw4Nhrp/XKqJr7GSImCFjo2XAO2E
5luYRvDgGeN8NQo7Piauq2VHP23CLVSoBU+fVzuUSrT4E7ZXkCVhxY92DsvYO05Qyt/+7ztGSyt3
TlH/8z3YwL86sgC81ub+iwiPKigJou7XhR222lb600fJGQI6rYFFR06yrBt5H5nNG0AOKiltIbYh
nRuEKREwuzqI5nNYd5vKTDINnJf9Y4DMexjFFJzKzkOPVxkT2cCW9zKzKVqPqfReSonHXY19zX6d
qfvU7Li8osQYMBMWoTo64VBF+wxkKcoj2j2BVRUPUM12cnYtKgm6/ewv6tHSP5V2jG9DouA6LMzC
thndS5AX7iUe3D9naoyd4boc4ZD+a7z05LgaapdK9PhiznA2RevJsy69bK1wOqxS4s2i1PjsGDfB
512pN8mzEjiqRrIm/X/eFTe3oGz/vBcBbRhJF1VjLuPkP9/r6y4HDhsC0Aek18m3BOPLamyL9Fs5
ufVKjf1PZyyzmlUp62xlJYN/ztzGPRe+fLaDXDy5y6GaifOGGB3shtjVP8dQVHQEvT6qETJSwYex
eMF6w/2scttNWmoEDnk69JGl7qgOrjkWeB5b5wUZ5UJYctOzn07pGQrSirg03HRj8tzZNhsxZyoQ
Qkv8VOhnUfXZqCWMZVCd/WusVzfaPVT5EinGMRJp/Bjl83Cir/nsgG0PCWHio4Sz1kJok8J1eyum
ut4ZZREch1l6j6ImbrTAovazLPCLJn3waswSGUNfEHxeNtbTmBKwoe5w8/HRKYPgBm292UsvwCza
uDchIM64kPYuetIkl24sWhKTDQ9AvJ5c1ISVoEBZhX2Vrxuqgnta2PPF0rsIq0P1GA7GfAFWRPva
AKcMhA3SskP8zhYFqfHWpcmwxgWcYCCujLfIxpPRz8HzEpb3iO3uWQ0POL8OOubUjXqR1kqT5aQh
7qQFmLKIs83Q6EhSseGvenXMk9Q49wT+QlyYfvEDvuPTGbwTIoEi3cM9G/pyOgujTrfT2DXv7IrO
ZmGPv2rPf3X3UNGqb/ZQBOt2juXJMobptcM8GPmm/GbFxPc6eBV36rLQ2BT6UjyzWp0uuUVxU413
edusKfbP5y6bvZe0qA7dwC6FeO9d08LCozaQG6vIycdrXIzjdeILcG3O7bz9nFGDajoBgZzFk35S
Q18H27W9Yy/1h683qehHf74d4rd+gy2o2qgXGC62Ck7D5yKie/51n3qt4RF80lR4E/9+vXPqpdeA
eyr5QfM0s9cFnNR3vpDR91v9cGfAin63/HzTQc6+iRDvYz1H+SorexQjruWSbg8AKxp0DetB0dzM
Mj+Kosi/B2U1b1s9K9n02eF7gNZfRnb2XQ8aH4SIhpNhuc2QW62Mx2+oPOShbLEXqlfXHYhfW7de
bTuJoMjDOP981z4h9WzIXnoRuqcg4t/5+a7j8BE5LH0iYocutUQ1pO7XTY3PaNz296YUwb1hULtS
/92oJezHdKzmIoeofKr64F29Eb79fJPXdXgH+rXap26qPapDvLT6Gi0C2u5pjzrNrktfO2c1lww8
U3TsKuxJ6bMjQCK3JYYRvpyJIW+ObWY9x4GUV6dPGpqwuVGijSRlPE27qxy67hrVQjvMTvemhtRh
XCbVGXYNua06FyDNaFqC0sJu+bu4qMmBdebKc8xqZ1l2e3UzR7M2YWJfin4A6fb3m6i3k2ZrXhKL
gjuhKwnir3fyN2L6Yh+h3eKtKNLiEobw4HNLWuv/Yuy8ltvm1bZ9RJxhL7vq3bLsOHF2OHEKey8g
efT/RShvlPV+a838OxiiEJItCQSe5y6yQzd/kLUgrduawXoEkXhsdGHgasbGUA7IVdQAojh4D0M2
7da8VOhR6i2nquy/NOmmL4z0PQf8smdOb9XOVZzFwlkrKr12KWCAIeH0OrdzLsHcNFGdHdaD6TuE
f+y1kvxzq2bl0TZmFYE0zd41Q0BbKciYG33Rv5jQeuS0rVLpmwi/Nn7ezKbo+U70ofEa9kZ8BmAY
LWW7xYKwtEoTafhM9z7po7HChxE2g6Ne0GnxbrGZpHgZ5Cy6lvBuRtybF3bWe1mThdcKnKvbvtrK
GxAC065Z3GAQOej50tBsZ4Uma7KRgzPX0m/Wc40r+u0+hYn73kSIYi2rsiMViBYPVvgsm4KwJ7ia
z6y3Id7Fo8X2GBURorS9fbbn4n4VmMlSC/in/atDDiblPJ1U7edj/L/mAA4brxyPBUR2/OtlZJs+
kuGx/NPjzsfQTsQFB2rg4PLVHx2PwYLMH4t0tS5tUSxgMx7y1CyOKfsW6EMINy3LQSmxnpvrXe6T
peljBaElJ3yKHBt2Lz5GAiWCFKUSjwCoFr2Ouen/ypr6kLVF/MFGF5xN0XWfMmINqwJFj6fCN7Vt
GGvKQQQDGerJTADtRwQieoSTyNq1b1ja4l5hhfn3NsMLtRazTRpHtbgJi59pPX3EINq+dBBOMfQr
45vVwHkHFeyd+ro5WlU9a3tjR31Pzc9XRMKL06NN0aywXQRquZ0Cq9vLDlnIcUgfWtjkDnAZ3bhq
F73nVCcTNadTgozZAi6ksuLTScxz7Ba/e3ogsasiEj3m2ANoUHkPCfl02aOVvm313pplW6xnUIXa
jsMo6NLWnW5Y5Q2gfuzhR9gCgVHG4aPpMZJOp2R6siK1OASOom+KdAg+ZTgCyaF55m0Rx9LfC5JH
yHpCjVRR6z7Z0IjX/dSjIjkqT3Ko0+o3EnvB56I2vmjRxJqK/dGsrHyUV1nZt7X0HTnmsyeSbIyn
oCGz5740bZ+sAwXd40fn497/1ibvtwK3gXEMfhAu3hYkE+Z/th52WzixE18qL7vVc9GRSQb4qGu7
3DWmndfn4VpXx2mlqMJej0K3njWvsp4rF4DkJCxnJ6ttOM04Qvcz2P7pUqb5dDHG8sD23jv0ldKi
Jjy3YT1coK+WvcmaHJv8uSGDWbZ0XHUjQowy4NSGL4ZmWc+2+Cwrap6Vlz4O95MAQX/XT5OqQ35D
PrFVAkBG6G1w5H7TkoDoJgfYi4mV1xLtp+ErP5Z8YZb1eLXnDn3u8AURPlQ6ooPEvELve4nV0WH/
CWhWQl5J9RANp+kBlMXLnHxnyac1Y2dl+/9okje2nm6eYtFcOgzNCQbkSyfsYJSgNqUtUSb2gTdb
xQs6+/2594ebrIVGW7yIJICInfb6wXPT8mXKyxrUX9kv5BDZpjXeU5sY7lk2TahfbDtUFZayU7Zp
6SxKrvUXzoyo4ZcKVkZzzGWYC50tO+CQewt8roFQDMVUonATO0O002cvhBwRN7Uia12Z0P4iJRYs
G5Gx/qtezXX5r1BqHmhpjwoRpJjwquXdR64O0ZfUEgV7xIoD7VwVLh5Npdr0F60V9ifbtheyXUsd
oHiCwL2sjiU84DTtcJMBfuaO9dZHHAsWu1eEiEqP6KfL+iyBvAus3Fh4juvhUlP4164q0hNvli2Q
yS3qOHhXY5t5gX19DEJDFjNK191G88VkqlfshTUCVzw7J4dkv6zKjiJ0wn3SKfliQjIJEvE/g+t1
gK3p/UbZGpsEzTXicTs5Uk7hDzkqYgCvl7IqOzyh4f4ujEMSEjY1C9tYjpM/bOxWz147wOxgHJr2
J4d9rw/aH47ABlDULFGplvUEzCx7HxoNLqoRwmCalirvejvt65m6ooYKwJ7UvoCheI7MMcROsQgR
6KmhtjfFIVbc302PziKq0mXcmeNajpUdyXyrvOLtqJvI8UmFzG2PDjm4EpyZ4yRbud897LjiRWDf
nH8u1JKN8tzi1gQm00AHsTaG/oUHORZpZfEka48iTRr/EmTqUTdN/5DPNdkkRzhjVK2MrPjBHg5M
FK4I0togSQ3MdVA1v1sXPJwR/qrnYVmt9TY27nYHj5tNgM+bu5ZrAS5iAYdwHEi51tm6RQ9/ea/7
Yd+c+aYDMpqv3CqY9h7wkELojJZtcFEbPOQoCrcnRaQH/pvAFiCbjPJL1broG/j4VuKQ23wthQ1v
VQSf06CfcNrFFdFW3eZrJrod2uvmJ1s32oOnsDfqYieFSKI8j6XWbXryhYsW6woTcZSuX+hmGpHL
netaRqiIqEZYhJxtzN4Jd2UHjGUImuHS9MhdrrJax8il4VPWW324yJ6wsX7wO+KoWXBeBt1pnkMT
Eo/RJuTJJ3yT7ZJPrulscqW2Zm4yHz3EAZv3tYUV20ufZepSJNX0VhVCLBo8Tr6KQfusB133I+uH
raM47c+ApYsUw9rodOPZHDkClk38vXXiD10VJkn52aQS1bdV7g7RSRZRX0Rk9Jy/q43tQvPEk3bp
8ds5WyYyuCJLSSgHinqonLxaErzq3rR+VLYB8Bynaw42ywlEmR6rCTHM0mf/9xoVMAcLBch/wAoo
5C2Pak7m8t6R/rn6b22h5bR737DXGMBa2My71s/AD8QbhnQ25iRdc2GpmfbWWGa7Ekeka9kFHseb
yPuit8pzSqrgqxixfujSw7zCXny30W4BsZEDQqX1QlZ7y9Ru6KdZi6jxs71ss0uWsMTI15zktZts
ql1lWOe6jjeCQ4R0mVfhtlbb7GlCwvwmilLdAxqYFrIq70D6AcwYiXUs6JnFixKF9dPbyk45DN4s
QK0Cpee6es57/ZXknnV5FHgNW5fEcn4i4wk8pTJhbTWzUrZmGcMuDswfcizwYoA6kTZ9quKg39+r
neePW9/0Sx7U8aZWR+ghkVesomR0EUlUnUuDRdsSVoj2AekR5ZnU+RI4Y74pkdjdO5mt3rzYjhdy
hOiaL4MWt69ZAYk8ICI/ExmOo20bVyvMzGvZjyA3DDxkZJssgD2kWAib2KbMQ2RbBTMDljEk2XMa
qV+jZtpGyAJ+UwSiiLYnlGs/6UA//Kjat1XeoFlfJivfmsL3rHYvUWv6P0Owzjze42+2P3VLT+2g
68ejdlAtbROblndtUbp5xQwJ7tXcLqtDhNpINwKxDnAYeY1UFa3E1uLXPw+GFTddO51VYO68N7Ex
lbMFRtS/lrmqIwxU/j2bg0/SGtQOtr7WC0Kkf0841pUqJ5wSezyOgsSaqJ2oFsuo7rp96zeXYRbG
DpFVQDIdrRLwXNlVttVNkOONMLKmocJ/LOZCXmmVHhy9vAiP8qpJ8hgOz5+6HPOvW9oujfgGaNnF
ymq2z/5gHAOFX05LqmOlRKR/EDdfNEhk/WDRwKXHE81zmcffjSH57pIjR1uvxLO67sS26tD0RZgM
A7McVwsp7JjDLEvtYfzGWSLFwirq8H6znYU5k/ebEYRm7pYO1pdUZQF45iPi340BQDHeiiqdzkJP
Lo8BaQ3QRM80l2DgPzcRUNw0fVE9sSJjb+0jY5aVmrnGuag+ROqU3YaJ9ShO7O7D9Pr3IomiV7V1
w31f9+bGKtgn2V20BaDrvMS1SJFyH7w9wdw5z1b+vkKIeWADL3jfRYskYUOKgfCIceitk6j0BsSf
T1PbKc1R1uv5qp/SQ4Jsxq7LiGkDvsq+C7FTYNZ9BBlwNCNBLrXEvRqjn8Fmn4rq4P8dELhucmF3
/xggwHt87dXbYxI5Rr6KpCv+xyRR0JjrAg4+4kTBd1UMymeyN4C+ilZ9zpN22ng8OE8Wb/RQ67qy
nf23nzJYMKvKHpF3Jp6pe8qwMLVkekNZLN4HRZWvOASPb56wSzDMVr+RvejwRMQtkK4EkANFKHQQ
inBsC+ktqiARnhK1cq6yE1GdRivEJwz/rBuOnmgiMEbDWfCi6O1POb3uj+ZhFEW1lNW4GNTtUCjF
Ws7nFn0C9qW7FkGJXUCRkUSKs+rE0UXdow3Q7+Nw7E949kXbVNUNJNFHHqa13byUNhoaSo4fRacT
S58KBcHzIHrS2sD+1VbdwiExvVLTuD00lujrozIU4IVdI8JIoQbQ4rVEydiOyVpfGZyjUmItie2W
O9lGJs6NkI0599b+8XXFuf6FPBv/kPkb7GC7cbLs9G0iKpktq7ibl+Fo0zS5v5Ij5E+BBzc64Zp6
lU3ZMCR7GJcAopQCOxfb94hFsCMwykh9jqI6OLBzx5Ig1b1ngMzAwBvlzTfSCLZeYpIDHDp/O2AB
d9Pr2Ls6qOEqqLuBxCqRtQZtBDUl8M0bQmPZoaqsYemPvr+oqqK9acJtbq03uehy+NZOVtMS+UY/
IGLDX8F2EXGdnTmzy2WBoELzpPjJ3x2yTe3wtIeNDYjUKUnwOLhRdQiA3GTB7mQ7jaN+kbUE8sUZ
tvNpgnp2stSqwfh4AGkNIW87ToF37jvdBb+aY1ipj725NXr3pYpq9XM42cV2QJpxa2IW+A7DeDJC
/St4RnvTki/YxVUYvffpRxcJ/WsSli3ZQC3amraz44GMKnUU4xpMzG3VdQ6GMhkeBLI6pcgb13Ov
n7IwyV45uMdqSVjBNxbM6LPdtEiE2Bg2EJ3ciUIBF9YkryoMuV86EKihIgHdku3CpcbH4Ayv8ZWG
ythTiczRNtOyV3PgUeK7SUzGHWygh9vaE6aCyiryaiSErcbjeJ2EX2uneNW9of8VRj9Cr1fQO0e9
oh2cEn/yBM2sKlbeyjjmbAG9il20uzeScYQOpRtfQtI5CzFm/tnDefK1UdxNMg/LjEAQ63MHcsFU
DR/mT5kZxtPQsw8w8uFJtpOUy7c6a/P9LtdzX70o0p/hbYZQvEinpXoPF1pVm+UosmsPA/FSjTg6
RnZfr/ox7rcDHnk40LHHqJB551Wm5FVRQ4w1bQSi5a2YYrxDp8RYah7r5H20zkyocHImvbSVA592
v7j3Tm6Pr8e9Tw6oEfLCRihQjnLuqo7cde50+lr2Vij5nKIK/J7lOlODvOvFKviKCk/8yH1clUQ8
Vu9gjHcILDugtCPrFKFzIwUk35WhSZZJGoTnWMmGVzDie4O1YEGse9oR2V5CNYuadWHAdnMhAwLm
nfFffNPGTamCCSzrtj/XSXkA8qZfqxIAojpTwcrGBYNR6+nNLyySQraFmMrckfjd0kBz7ksqWPiy
NEp2Fcp0nxu+IyRRy72i9/6ugupWk3EC2cNOXVRgYBPw7F+s3l/WvTt98/EvRY0xgyBdGv4zNuyQ
t9yWF0ZKaD4be4QxppNPkG+lhKX23ttLRB2S96hlmddG4GciNrR3Nxpe4mzUbomLFYVjjM5CBI76
7qOpQGBbz85amo4vtmleyFISYmusbYaT36GYC3lVxmqhLeVlXYduykFm7A+/W1MIVjYHxW2nxso+
7rxmEQkMjJZdJaplo83OWziM32TR+UQARHDLuxGdxHxSd+MQB0s3LchD2sLbpDo5Jn2o3gyeNXvJ
Erk3zdwQbcqBS9STtoB4yrC5mOBxGQujy1e6W46nQVZld6RzmnJaJ2NrwkA5jZxwGENxTtSIr35t
Xyro9isnqIKViQn3mb3M78IKynSXudPbo0leyWE1UXmMDXVsdfIgHjcoVVC/t+bzFEbsjAcPdTm7
wndve+/3xYAKqeC8JwhXDwc533D2I5Kp93v/mtzIJ4esNqIxQY9BXjBOz3WfTc/NpPIFQ15zK6uy
Qw0KnjMYFe1lGxFAxiE3DQYnPT6aVAhrUeW0554jY7Tk+LtALcZ/knPoFTy6Nnx5DPdZrM6A73cm
ODN0JjxbPXL4eZPD5WsotvqLwAlCXJwX1nyVs8+OqqvLUEuHg6x6lfosrMS/gi3qPxVqvMAgJf+c
BBWMFXYG9yp2FvWOQLWykr0zT2jl6Vm3l1Wn87+6GluJqfOSzyMoFV4HX+PuiSPTt2Kez4rSZt+E
qLfdX7UhRaDkiNvLaqSx1jtlll1kNQ6B0BHi/9SNbHpwwL7JlxkzozvoPoRzAk/551pnBbIaFkDZ
a4LZXYhuPovNvUMUwTLMlJckc6qb1WuHycFFFKuvNacS88ns1Wodm8A+m7laj7EFI50rtPGKRRGr
LTSA/+gou682AIDLo5m0e37o2wQxulpDXNf1zoPiNsgTmj2SQ3Z/a3x1eh7acno2vdTfm7l6zPrE
OMXAN8+dnvtEa1yfj9trdlOnv8ummdKBS8vcyzd1N1qTeTAtcu6zlnuh9O3RjAfjEo6evayDafjw
qjeo6PGPskfJsHdr5YqFmLqvI4RKh9QIP+WV9S2Mwme+BeGmqxOEHpRYf+0R1Tn7ZvM15WT3KrQ2
e/GHn7JLFpYgZx80yVXWIr2aFuhwhEdZHREpxY9lCLay2tt9tfMdW7lPbZiBOQucBQs9mT90LcPA
xCqeQPXqZ7wCvBvK7MMe2y+dpR669VLzih9+UwJu6RzC2po/G5r5QAujXs2XfSqAFgtirfhx96RY
UPJV1Uw5kbxTTs5cDAHYqt5zybjMHcBZlZO8elSRdlgojp7xq6rMz6RyyIaEaFaqCIV+zgbnyek9
/TnIhuBl4HEqR9l5kR9sIHIrWdU0rOhV1vN9QrCO3Gr60mbCPHgCFCBENbbdcyGvZCE75BDohs7S
j0ptbSiK2ABXHjds3vipdEDPgrCejpUtss+ktw9K4+Q3szbj1zrVQG36CDTmYXT2DUUs5E1FnhBK
r0INWib2rXZRd+vQmW2Oqmx2+exigX4Ul7IuxyCjVq9bh02FrLqJCM/3q3kGmHZYbREwJQ9oF8p9
zF+TPe5xVGjAhYc75f1l5CD5WnKMrJphFa2dqMJuQ877eBdyjBKoPStt926jMf/DZz96c3v8qazO
BgHtGOH3QtHT5xAk/MktSPZaZTnCuMKoOKhMBOZCyMopEn4I9/RsuQ0y8KCkgyPPK6qcS05BWiBb
TS3sGRH5rbE0dHNAvd+hSgj02Ri/yD45KgLcsjFG3V4lWsGm3mj7bRRkKSxqrDH1Rn+O8/xHDs7s
l52eEdxUfngh5leDpXavSYVqI9v77NSDFz0aoZJtWqcLX4lEs63qgd579Vd5cxHU38ISekYtYpRL
4W9cxnTKDumgzBDt0gI3RDQMFKX6DXnQzYg3xS+tSy42zMR3D03xZeOMIWDEGKMVzAp3WqZpT0Oa
RHCkA+ULVMqrvAnQwFrjEPtUIx2y6Ms2Pal2993pi/pFFpbVfQUMMVuwqvC3K8RBBqfG2mMeAfit
eiFEtyTCETzLppH83lrtc6wv5k4zKdSr0/B0nscHUVKuFdUwlxiocaZHxqA5ymJSONMHo3rJWEG2
yACW2UZ3OPzL3r9G48zQHDNowPE+bXWSL/G8kZ+rLO5PqAEqJ5c05i5IZ8Tj6KLnCxb2Gb+l1b02
N/GyP0LbG062WwSvOeC+dTj0w1qOEJqfnfnGfZGdsoncxwZek3qVNb20LOB+gvxWzzdqSJ6wBYiv
slD9OLmWFauR26XG5tERixkcgrJX7RYhoBzL1le9XSLkH7qLgPM00YyyPAp2BI2fYymFVMvxUeiC
gNNKd6YCMLjeHAwdOXV+kTqiUaAE0zbwnmwPT/CiRBTfcrOfQuDdFLfGwZrdqJLZsSqPa+PYIL8x
Vj470n+aZZ9sqx0ff4FKBxwMz/o5xzHFQ3u/xurlGeW09ASA6lV2ySJ26norLHcA4yT8Z9k2xsjv
+ai7buRdfFe1/d26BMLijEAMCWslSf4MJGddG23+anhq9hrhg9CFbnGRTanl1KivqD2basYbVTZh
asw6cb/BMLPnosWxqHQwhwvd/lbWpFblWFtxQe6gJR6mE1A6gOI7z0SVzCh9yKDo8W9RvzTRHCOT
wGaX04SZu4t+7IOvQx19miYv+RXm/B6TGu3/XINM47fdj9rUvmtFW1/xWyAs6M8yqhzXEDVLVnZW
pupWVvMm/V1lX5ofBs16l5p+Ztm96pE6fAIowpLBj2I3jIr64qfi1130jwGg0H4PMBpAopoS/qoS
Y7wRKYIfSGZVd7rpJpuyqWpXUHkx7yR3dvPmQus8VNSa6dqQSrrgroEBPWG1CNoIDz4CiMc2z1J8
LdRXcxLRKnD16o1zaLNQOz/4aKr2BESGE3S+v//xSMAfCy+qPwThYLIOg/qWQtnAtasYn0tdJzhl
Z9lZIOWzV0N4hbYRH8jLCJx1fOM8VGm6jSwvXRRkifHfmhtlEc5XUQWmJwzDbKMhO+IfCliwU6Xs
dF07li5PTxQ5S5Ajc4El1++r/1Z9tGX/OW50/Z9Ta2BkraPxnbdqtPIgcB6j0JuNu+bLXLYq+ghQ
LEu1NUx2LL7mnjEr635zv/QE+PHRj1YF6maYQVPoqgMbz9TAPIfJvSmdrx5Vze+gNT3qY9e/OEOt
buX9sl3e8ZgzKevfU9VE8tawhvGjnZ2nyz+FrWNJjWgUxXyFczapMaQg5IjHWNmpWi4G1T6Yn21t
Zj/kEJR4s+0dBVhZoBoa0492bEfhSDV9h4rUn/owQrZY17nxu18Cp/noF46L2inU3ezVnTC3DDvr
K6Ji/BA1vIm1sRE32VklnPG6qRsORmuiDzhLEpHhGS+pmfkbbBJRM6hEagMAdUeOgOYcFyxxvZrH
GIFRIdzS6O3FPiO7pG0i3ykXqEV44M9nFH/OT8RfystWynygEHR07lIgc503lM3a8kvFKYDM3j/m
f32u8sP2+k5dpTjGLlQC0dVZfkNKJ242CvSvVZ5h3Ksow3j611VepJgqx260k1f/6lXi1FsRO/8A
umGQAIz3Vte110cBOS1BRXdK/+oIwUFuxWirCw8y/F+D1XRaApIriOpYvyeJGQHbYjumdbQtQrYp
Ze48a14a3fpm0K9jKr5Wc7MDXmoTDmG1ldujP6PsNNOvPRKGAKFfsCfz8AgAgu416YtdufZZNIH9
IsBBrxOvxiMh5jHDUlgvYMLi/+w44qZ3akY8yTYWQSjEzZvbyjQi2pbH0V624a0aY+bxU1ZcPR9u
Suhn29ZUnWU9agq8uNpetlm6LxUBmBK0yElBnLYFoxD67UI2VKoJbxRpWu4zvuDq3Z8e7Y+qvBpt
56LkVk5qrSrh0SsImNbetESeIT3eq4SGQqO0PjVBPVyMmVEs2yfMpDaFit5iOt9VYkcCCzKAN4jU
tadMNxM9r+tkYgptInNezhANWaBVmeNpm5Z7WXVnAIcfqukqHoW7toNeu6bFwne0+mlGQRG6/RU3
GHQXrg2C696OqWPM0e0sa/z76RjLeqnoGoKP802P29OhWCWjQzBsbn90ukO17tzeQAvwn1eqZrLD
FPQbZCwaiNL/zCPbDXXWXylxnPgzTzhfdW6996LGPD7mke2lFxwro+yO9/dd9+PXKNdxVLIJluWx
a70JD7IWGe9gk87VNkEFz2rCbj9CpH2zjClbkDOoDp5aHX3RRi9ZNr7rLLRsdv1wqebedAnxhXyy
FN9dqHOH6EyS6/10K3yA8vgmDSvZ7hJFqowR1iCEgB2BeX0zuZ34mgdb2d9XUbDR+7zeAwDTP9Uq
GjeRWXwrOw5ppuaKU1pEWCCyqSGmzQuZKrAfjcDYVYzNcCZFhbLd3FEXznMEYeTVxVfq4OlWvZYz
5d6I1mNE/CKIXw3FcM7aXJDkgSqb8T75mlrttjOb/KxGezmiGjTwXbNLcNk06hKZnWKd2vp0kUVW
hOr9ihjowvMQ7pZNNTBKVurK6LduAWZENhbz4HtPnvKcwP6m2T7mklfTACvcLobFfdxjfrWo6rXq
5bBR5mmiQbnhs0KMaIY03os2aFZ9YcJV4Uh+b/M6LVUhPTBGNtpxG548mGh/7pLNSgU4Urb5d0ik
PgMjLQcybjZN02rSmqhdPEbJm/TBq9NVXRrq3iqHzaPXEjgHKL23UcEoXQstaAkvxe4n3W1asKJ6
+REX6QFVPbRhxPQEmtP+FY3pq52qznsCngaKDhvBkh8BmAbtgttjd7D4hDtwG85swKJdSg/ZKB+V
1fW90TI9/xz7B8y39IvCP19fyHG9UHgiuoaNblnoQuMY/I2CWuUxtk0sfvNSaGxCU3atic7my41p
xOQj3kQkUJZVW4LuRbxgyz6H6Htq5QeomghUyGoW6bfU+j7NFdmiFs6vJNGbk5n78StWcPpaFbxH
WUUFEkkt6KnI1tMr77JZnVAPeZEtFVnzxUT++HDvS8Nw6/uqtpJz41eZXBrn91jZZLSo3mWJdlUV
nRSK52FNLVQLc0TmFwAQd+04qUs5G1zPJdFWcVQz1qEmzet1EYzeAjhDhOMqbSbBHPFXXWn7dtaG
43n8Z4wcKItHG+q8E9xeFY/ZymaG+zyPQdVgu4uKHNX60Sav/nrBcQS9FiKwRd70P9+FHCkLDhjf
fJMEF24ZkKvE135wxJF8jjjKK5w/fl/9zzYl6u09aYPl44bMSIbj41Z59WizqnTddWhOaI7hHQWB
qnvh1bEBuyn2sdayvHr16Ong6tTQJhn516WsyzkAh6hrPRqqhfFnyv86EN8+KN3yxrr24culye7x
MnKuxwyyAygK9u1lr52HutmGajO+D4PmYEE32idvDHEpnyAG6+j6fMW8dzONbDHbDpB1ak/NS1tF
4ELJXYBLrnJWb/DTHTnQH21cLjPfbjAUeEPqIn8uZ12zsR/3VVTE/BSpoU+aADLq9xM6BMnSg2C/
dXIb7fpZ8EwOSdq8nWUyYGHOd8iO/zGJHCCLx0SqFWJk9v85yRB3e/kCqsoSzHEXP/XPuN+KaKEQ
UNOSYfjJk/DZIUn2zeWHumiCov6SKGRFQDwjvh3ATUNfKbnpcdWtR9OtnzCfCreVXjmndkQ1IO+s
8ZC6tnfIo2zcGV0JxSG3zE3vhdYToZ18bY/ZeOvGBn3DrJs+1VaFZ3gYuF+aWCEESrgQFYQk2fmF
g6htgcfOIujibI3iGFCLrCjaU1DOXQNsrHhyrO0IuQ8suFhVaqsAhU+QSiqytFhlgx0oAAKFfyDg
+4aH4cEFwTfNme5vSokeDG6rOIE31y4vXoZwdN86E5NV/kHpUnYOQ5luzSBGSnEeO+tJrrpEQXtm
roqYTN1QW9mln+9trHqljbX/YhqEjAZNWcsplaDQz71r5/fXg2Ib7Ym9EBmY5yhG8FNh6Irt/QVt
/gIgYs4CeA7psYhnk+FUqLLU5daEBe5/RJFItrHqf+4tLHT3XZuibed6P71YiV6MENMeqyUbHWGI
ZroOweaA7HM0RS9YDS8yc5+DWfpI9cpdzjKj55Rd6gXZW3Qf5w41tcmXkv1Ts2DYaB1CvGNrqcSa
8g8bgvNHngJUxsJEvfn4he8yEMPN0I6kRXs2NYRmP9hHSWu1zLfSVd7pSDKWdnSJZuANS6f/kXYf
gs3mtwz08apy2Mrg1/erqPUesPdgQ0trzhby8s/V3BQWuXF0Uuv10eSPqnYISrSMc2wq50Gyz8uJ
0oQ8kBZyLsus81U8pN22aUVAeqxum93v/EWcdqepI+6Yxd7O12dFgya21tC+rQ9FNWECQqd8DatY
w8w9L84ZikfLFrz+pimD8fgopr78XR1TkufLR8+s2xYG2HtwpLQGRN4yqEpjPfpEVuNvjq84X+oo
A1LBCvxiWnm1Tt3KvKioN+0SpzMOfJemoynQJwkTQpsuH/Qqw38GJoliI6jWQUTzvBcz0yb+5yEu
PtGpa1v9eqcRU/Pt2LhKNMLcBzJVv/rtcLFAsJN23zVFmn2ZQs09poQxl7KaAwtYNSQK97I6oMts
VEn2KppqenI09VcjAtyCs17fDLqKBLk7MkeX/0Ck/9ROur/Q8Xp4YcUFuxoUr7XfeS+yKa6Hebtc
PMlaXmX6yjQQb3aLGqfXtHki2b2f1FADGS2aJ9n0pz1zK+34aJIjQtAJaKPxu/JV8Rwq+VtmVeaH
h9cRzNx8vBESs4CAQt42RKF+IYW1aV3H+FBVlKMjcPxPeonQraG6wwplX+MDNkMV6B/JC1JUxREM
ZnUkuNYAg8wc8pNFCSkzT2p4NG19TAy7LjkjUr8Pap3J3Hd++VY3KNig49q/yALFo00ASPQqa2Qr
BlRYMVWWVaSN9KesCnaP8SJB56Z3zeYg23R/wu94nJeEeUpoG+IFSyYCDiXo97kpjcNsHdZDtEEd
ANMowMlsknAcBYGHqjY8YlkEbl2vSTH2s9yPdm8rfSzTYDU/yRGCH/7e8oB5yKpVp+ou1olYgHZI
TvZcZIiEYdul72Xt0S6r9zZAWguliMujyuetxZ+jaGqegrH/GDEkgFhbJuTr+JYZZlR+dsuWuIUT
eDtZTSosLCp46kctNFDbslFgba3uE8FJ/ycZk0VqICa8GHENCjJMixSBKUI5pO9T5OHWRvzjhURQ
uC504J95AzanUbPu6Jiadai9+ZclWvVS5jy/wj7Ylda4HXA2OVWpMNaa71evJUqAPDMC8R1q5dJm
S/yrKOCpZI4H/y8SS///MXZevZUjWbb+K4V6HvYw6DmYauAe762UUuqFUKaU9N7z19+PVHapK7vR
mBfiBCNIHUk0EXuv/S2RVFfdGYp1ZAqxE5BrUoU3apwO+g3LV2XlseZddHLDzR2Xya5FBXsKYkm/
RUlESZUboxIYlFNOfu9Lkftf/agOn+22s+dpwA3b2kG3roNG3ZVd2h/6qI9WdqyR0S3wYmaxZb/Y
obQPhAt6w8lA3NdWcmtlsrGkao5eFyC8tDBCDPv6B2nHZ/6e8jOPlR4Fietcc39oV5lUFAcCqD2T
995ap7lMEjmXzZWNSd552oTcF3NJTofl5z7RZf2RpxPM/ACISYK4b54Is19VwqDtRqAa/m3b1cfx
rRA/+03Nas99WlsEvq0EUobWbvOhMrRNKjxpY1R5eEAjG/JegUQ8fZr2gQn9mtVlsJ7290pRb0C1
P9VEGeeRwBhxsr+ZmrrdYk83QlCmZpml+Y5wm/ooVDuB6CvkRRtize5qGauXyADD4TXKIXeIftcj
T82yUR+LyPsKEUCsCgVm4uBQ4/RBoNAkLzoTgnjxKGZ79inpmDuYpdwM6FkoRBX7KBcYkuh1iQsd
gcJDK2PMSpWndrVwACbtVVdPTYGPKlgN67sqWUsTpy4ublma1TnFI7ZRvZCYR1KVow7K4tyhOAwj
ls+Tq+PJSwzmD15QjObRnnbValUHAN8El1p4JzCd/jIXA3BQn3JyMldbrbCUex0Z4hzAVJtpqlk8
90VR8pQkvDYNixXp0cz9+OoPnX9TLI13CkdjHWOtY5XV28eoWOHhKwLzhKpGPCiNvzLGk9lMLLbQ
luTFNMxQPXfe8GA9MCmrn4pqN/3IXIqqvaQMXJXjuQu9cFiQYv9H/SAPYoXbE7GEdpw2lhT9iBJT
rBtN/blr2j81w6bu97aDMPLP8QOL/E2E196cySj477o23zIlXSiOqF+504y5rJXpGel2BsgmMlZK
FvUrp7O8VUBSCzpPFgEKzQAIW6rggWXCaWriUi+XxrCMpC68fPT6CUJ9UafVxujNKUcoX+K40Fe4
9pYAPGNxmToayjWOVi1IYygD9RVGUJ9SqV7EGu46sdQfQsV1r1EpUDSEGaHesqD2YNzXFNoPIxgM
AkUYUbgNMZwBq5aZ4prFVyKQXyNMJ94yCjNJ5uN4he5zlsV6/wNQ3M1xdeNlIJ0yM4WnPCrwORat
sPxrnawj25OXmua5F8ijYun1oruEtlQsy3YIrppkceH4rbhShHMmhn9zPU9f2JSmkBgbU+7WmHLn
cQk33B6z6gGC049+Ixyw8oqVJtgXmp2eCUNVh1aoN38sQyfIKl3LVMrWiHOJCPcKtt6yO0DINMDp
ZmB+PgZmXfWglk2Eho7DFKXNrlG3+TwHk0JvH7fS9+mQ6bSDjtjYSdFhTBXv01i44RTWu0q8mYZQ
4790cRUgChupN1fS652H0G5Wm7py6xyqQjUgYTPB/badmolws3MRWTzXrWHeF02zrsvO3GWUiu4G
nFRG7saf7Q4rMctDo1SFSvrYabOAArSHqWHjtCYROby5lp89Jp53qrE/oXCQgchfvvcO000idtRG
k++iSMinJDC7aK0poxIK5YOO9P+b68LOGpJ8eJIHcMJFlmR3BZO5ZcRq4VxqZbGWNAWQqAkPoAxL
b8uTKsTpAJ95XSJarvdyu3BxknlgYQpfDjzv16J2XquiiN4iEWBcQc05C2Bo5KTfcV5jMmjU6Xcj
ZcIVhAC1GoDAbVq7l2mTqoF/tsprawN9JUmhuxcpdOxlX3eg+1gGJ8uOrIGpQdOQmIBYsxIJDHhi
9wlFfpQsE8/J5obXd6vp4MEu0cz7yrKstJQpLRubu5hgul1Tumx73DI11WPE2aKlZrTBz55p+LRJ
ja1KgOuIjY57yKBHRIacKjOpbvtTIgOiUFxpXHZV1bz14v40dUyfpk06SN/yQeo209gMCrCBW2mX
3yAQumfXxEBuJmexe1Yl6L5uCibP9MkXC2Xm87c4heNGanTK88ZPhVOB+O16YipJstPAzsv/NM6B
/cQqUgBpGQcrU/f0MexYjDl5BVDlr2cNSCVtujT60fnNK/aSzQXYWX3rlfRsS3mDBDdD3lwCqMXY
tXlOysyb8VaTz6bvVffcMXYZMp3nQvOLDUZ63fLjKD/IAPm1kFidoniw42I97TfbUNr4Mrp2iKvN
rFcqSssyUv31uMFhbWQlE0f4+bFy9HrGpNXadKXdIUE3vX6DEImar/AchDWkDc9DbzwMgIsKyBuD
YPVNoCU4eGb83erNBKcgdpll8AMkM3ndA5dL+uBIlK6C5+wXLAbSB72y5GPTQ+0ZOzPNyx48F5Kp
rRW3aYBBnHcWGvDpA1HpW8PzS2KNGgrxj00419pI2X3ud+W839UemdZGjgjQmDh5dtWZ6y+61RXi
kcyN7yJ249s0AKAfqDG5rD/GTx28nsuZ6XbaNrdM91IV1hZrbqQtRpzjxhi/4YTFXSNlDW7lLjbR
7A4My9pAX/GXU1MtYm3myW52tAkwfNGl1yHSs+fWj2DiarimydNBsWRSPlgau6lXZX3C0ib/wppL
PsY9v/nHURVFZ5RuyZuPo4DkD4bv3+tYLy5VW762qNNX3hCh3I07kJ9p8nOjIdKZ9Y2drH7pmIZM
+2Q5wQaciAklmkHVzQJQJoXle3tN9NaFcquNIpnxUU4y+zLtalToTRGG9hsgVz3/fr+kLEB3pYVL
CkPipT/wfE8y+KZakxxNqzYOsirKi98WLAYoMNt2BE0vcicVl6bvsk2gKc1MNH58yD3n3jiWdHGV
uiVwUhTfckW/p6FkPwC7kDdtjmdNImTxJAxvMw3QM4HpJ6iNE+4BDYqAPJxHSRoeqE8rl2VQ6U8N
yGQl8rs33FUebC8SXxTMb5at4xV7HK+KU+5SutRniv2CuG8xDeUyAnhelTp2TE5FZYFcbtWo0y9c
OuFcUcvszT1PIwmhufMCIcnVbbRwq2iqvO6rMLmFjROsswBPqQNyCqb4kdPPwybXd1U+6LuEK5Eq
+ggMn4b3ZzJDvcSOYuybRk2bqf+zOfXWBRH/BJXD1GprxLLzj7NNJx5UyhWQkzigFhZpO5jnKKCe
NahylSIbJTyEnkqhnACAnZRci0orh89t3b2Oda/vrJXiCOn7rOmknVkCucZ1EYkJxIaHIpOCJc9K
+TTYqrxRe8Akqi3SIx5gvCoMT7oVhDTmCYTRr9ja3fzW6KF5rtpegKTOpGdeXl6wbVqTBfj00TPl
aBnH0gqQYICdiFpdC8Wvr6nqNNtIrcixj/umTeVS7VDJeTsbtOLnPk3H5LdCYMqFx2G4mEjHjLmJ
KoXSgVmyuqNyArpkr4xS57riXYvlIdyVA3eU+oMU90LBVeBb51rgPa1Yvxex76+IeFQHMptoxJz+
wHMXO5Jxg93oXRC52Hzusjnh0UBDRHLLSDLS4N2Pj2YK0YfU8UDOlUVfUmnS00DtzyyUMu+1acov
diQlKO2KLYIi4c7qopihFeDv4JR72zdND2VPtiJoVL6HXk7tuRt8c4acPBfSsedULTRep1HwJSwq
bFx0UdxrxIMLLRqMi2g0xLN+15x0GMMYWhpXAjPJFpc+C9f1VL/xPs7nmsmZWFI+ZzZSwST83gCL
IM6lEfJu9OKbH5MAB5fLAszyOqxWTOecgkMnYmuGe6xnSFWAxl+7pVxesrjIF1ZqEqcFC8I9XTrf
wgHWWaPBOMllwCWm173DH3oNmqB5lnwqIgxKPW9E5d60AEEY92P1pKjtMXFgn0suAPBIxRBMwWRl
Xap9tcmjMr5PY6chhRTtZLfLngHYKEuBjfUeCXU6MyqPST1YVmvO5D3dw6It1AtPGXcW61V7jALD
mccy0V/db829hZ3OLMj9MJ/HfniWfeU9cO27rGbSssjs7hnPGpdq3sFgeuZLtwSQteIW/TPZfGs9
DdPGZuaxoJ+GgUJBb4unwdA5Oi4i3TXJR40DKcpFJmvdnuof/V76w1XJ5JaKE1x6rZriwUF+zlPV
ePNZ+2Bf3np3RIfyOos7XGFKotpKmED6b5IL9Np2Y6LV4Sfq8eWzI7CMB0Taym7aBdxAWYdlVS/y
8m7FQ/QWCG4YVgcaCwI5xTioi3aeppHzTp1yYcM1fq564xRiF/ReefbWwRjoxfBdB6a11BPls3ka
1jG+6oEirnEeBXjlpfo3HV+CeDxI6pNvQZbDTOh6MSvM8CUlNzVesnCw/czdTE2LuUtQ+9XD+EaF
qkDIjQp38zkgQ7Aoif/tpmHc9VoSuc+l4IFtsUKZw7O7RBn1da7bMc0MBCJ229SfRYXe1B8Gfw9H
tHsOXuyg1p81ltQ7lpU+4FUGKTrkqcasI/6B1PMqo0cbJasI8a2zW0EGmDatpA/r1hTlPPIj92ar
FJRLYM6oZKW6ZGpOHUmjPEWNQ1XteCiOaVBWbk75j9MIVcWbWAlfAlZLwTzVm2HVDBXyr/GE0xnc
NEjnCbf7eto3nUcxnaNaUCQ9tQhuhxc/4AE1/ozp5KKBSpqbBXbHlSOvgWMVM7wV9R18MH106dF3
eCAUyxAA/lxC6rvWNXJXEVO9ryK5mZ2sv0gDFm4mXrobwvrWEzP2+bRf1EIs44IUiSllBe5C6lq2
feMFn2dpUUtas6M2xiSvXR0VOTU2BB8dqgrt/tzBjl3rfS1mctNT2zbu4+7pz5jjeMuaGSGJdZqf
HV4FtMoP6nI1dUQA99aE/Dwouvo+KRTt0pSK+vhnawoNZSFcmVa1lwW+ugPcXMN3diwHxFm1vIVk
KXhGOpo5bFoN97ras8NbOW6ivoLiangUAYzNIe/Cm+tXRx6ToCbGVoyhwKlBSz21imnWiKJs3fpS
Nv88COfsEsECfprTuKbD/61xecYNqWcditJ2gJxr5mYoqlVnlPJom5kARBRgQp0C+1VN2rkaxevC
64onLzCU5TDCZafeymL+mVQNKPWxN1cidGZD/2j4GGgERfk47S46C4GCi1PpdBAGbjp+9YbCtIyD
LFl+sxQzOlPkHzyV36adTJmhPahlSPl4kR6ZNZIFIlv+aPehD+vR/YarMc4BwrcRbSqPU58hWAXw
74MJoyTxUh8G70UKswVPg/J7m1DBV7RZeSmBTu0iG8MyK5H6Z7d1N9OIBEQEFeQBCwMytfMhxSgS
iex92pBDJQdIemFXFeq4z3L3DXJy7FWk6GNIn9hfzSGnunU8ymSxvZVV0/kYMR3lqsqeEDLKlfEg
H3HoGhwacdjxgGnfAGMdJc0PVcYNUA2kvRpU0j5MmmRV1qpxH2Q8HvS+NL4HOtoJXh8/cIJ4ZD0I
a0frc7icSnJGqR1uRduzosSa4dKyZptXWR98deKMGD4Hyaq8KK2Y5EMpj054tn1LWigCwmuzfVrl
QCMhQS2rstKZzgIEzOtMepOZ7pLR+gHH6ZVckPtkqCPUJfFrRDWVhmrIxVY5sayLFMDyaQI7fEEG
C9CKH2lzv9VaBqGXHCJ+Y6p7k2Evr8ukGXad0ddHHt3ZMjBq7TFViKLxZOU1v4X+3yyEWTIZD+Tm
LkKZnA91P8PYsgADL3oN8Quh+/aeuGp1KmLrOHXWTtLcU54ao81lvu893/iZkW2KvlwlHYhKTIR4
V3leNI8U33hMjBFyb/rho5UAN3EqoV5l9GFg5kQde4u2C5xF30nqsQ/jfDaZwJalsKhII5LFPZ49
peQNEM61a1bvKyly8xXGwvLX3oZp31jygz8QCu9SKAt+m4ivWZ53GB8P5slQ2mBZ8hdfJCBRVPDL
jx0CwrNj99/z0Xo3HAx73Vt5v5ya5MiIBGDCeVDGopvxoMbvYDAAbPQ12btHpdwuuyJtl8lAVnFO
dY0ar/GqNz9kvIrkSftP7e6k2pVyspiCidEscGPqE91SfHFd/COmT9G4bzAd+UtVPcuNch6ymYPA
5cDEbyBKb8XiMKTyKtApaBOyFdx8ZF/nmDB9nSZEmng4mhuZMMxMyZjPJqj294lBUk1yte6rK6lE
eBVcZjXEmx+GB/JogGB2WCMzg8MJDRn4hz3C1DEQqse7rNPmZIejmWNDEABGYOwlSW4WJLCHV0kB
LVOBqTMH/imlXOtrbs0NySOE1lgK30OggshRkVhMzVj20ntRqDzlY/2M3Du/svzU1xlp23lDJhLD
J0nfaxVpliJIonshEnUtDaRvNF8VlBr4yqJwkvIy9YpAb8l5eQLwxzh43GTdzrPC4hZGQ3SnZKta
5r0iL6c+H8bONcyfPkdjRFEvEinXVh/jkZOfjQyNpIquo+zPCeGxGxm+o1QYOUDLseWG0FiIIWJG
07PILHNvw5MBm7/aK65oFeeNkrkEEgamC6Hk3oLYQZ7sK0yTxn3TBuOffZ4MIB/HXX6HRUSVZIuh
H8RBi23lomYQ/8EMyl8Gfs7cLozobicgbckEoAD1oFlgrx4czZEilA3xO2X+JyZ12q4ONcRGGLDf
JWbB90AxvpieD51Y9e0Vj/1qabZj8ikKnEMCl/nRU+oFYV7z2cp1YwP0qlhaY9PuFH8G0QJnCd5W
Nyeur9MwjBX1lQwieT01AdWjjr5z6T9Shxa/dPym2CHrFBTVlL7rTk7oLI1fWhn1tqwIb4cVrfbF
7JBgj+O9AIKZVGnlhuJJuMWRxltzqMq5HYHZ1yy/nuVxU79UWv3cWeD/UWRtuxrqGEryb5VmIzlz
GqbzlOGewtod7WPkeV3KEq+1r3BP8Cwoao08nc8iNCGPY5a1/FZ0+d2PB+u1cX1e2EqYfjWR78zy
Eh2QShHrXAaOtap8OV7XIn8XXQe5t9PWZZZrpJHUnoA/oouKkMXBpVBrKUStPGlFcY5kKV/8/tt/
//1/v3f/476nwNN6N01+S+r4kvpJVf7xu238/lv2sXv79sfvlmVrlqqaOg42lmGpuqLR//31BkuX
0eK/IpuMOXTa6NFWcnnfFdDR8rjoif6lz0xlKDaniB+uSa0tkxKPjkKh7njVJS2WZWW91QgoOXM1
qskxKcUphZNMXpq671gCgx+7snzBP0o+kHryFlNH6Utr9EPuk8kUmYJXH0cV0WPFp+KHlunyl/LY
VF7zpW5b9WrLwT6vY/FFRURxDCmjA6DJGEr2+20YltI8mg7RMEFjtZfzLhRvUZFh1t21bwJN/6Nh
aeaR6cObjp/yI2Bj6zj24W2kry2IR2tZq2IQ0Lry9ZdPXhuFlwJjkwUTvuiYkzJYunkSfXFt+a0a
MdqZ/hRg2LfVR4RAmFnRCVbffSoKUEh1PCSI/hUyyddpV08ZDfLhaJ6hs1x9rqb8PpZ3iL5YApc5
Ze2YnfZhBOAL+3nCR/gKWVw5kMTuGv+acy7xQimzEHR2Z23DFrTXPCljtFgSF8t/vjwM+V8vD5P5
gMJlIo/Xx3j5/NPlUdWqZgHFSB9bH2dB4Lv6Qy4yHcGxFi3xPdQf/AzagEON30evrFnDyWWFlIs4
YNKRLf0kt97x7D5rndZs+P2Jqo/qjTbV8APHzDkYW13bEgiuO2eHR06zS2pMEnGgbdRenemChNqn
Ie30KdRs9wjHjI0M5dCMkfq46Hb3Kg9ecKLylqJ1tKkf+0JN7E2MkxaJXObHdnCMcJYQr8VO6eNz
qsszrED5PVi+d+LLWNFIZj82dq4wotN//quapv7rn9WQhW0IMa4FTQv1yF//rEnk23R4TLqR7iT4
RN10rJ06yqavU8sbX3QOGMDF1HTM0rqRF99hiKfPbGygsCGvE2PRwy5YaKyU58ZYTDJtmK79/KQY
3c0yCHg38Cxu2EBOqxsy4NFjnyyntPcwNuiZGqGiTI3QSJQL5ZxXZk/yDhlAv5I6x3loJfFjSpMq
hD4lq503IPI1JY9u6LLNQ5FVwxzIU/8C++P1l/1qltvPRaXp92qwpa1tNMkybOz+xVQ8zE07D/Nk
IW1TIfhmEYr70gs2aR16X6bxMjDtBfoAkM54cAcGVUx1BBIZ+SFIl0TRt8zJQWt3WOmkgT/Mykw2
DtPGjtS8+af2tJP03XqwBKF31vxuyp89NfR7w418kiIuVbLv92kThvIDzxio8OMuJTacZabj39io
nn5Peqs55SQLfWFZwGsLzOBlQfY687jwtcbXNrXV9c/CZmbZquUDCIbhJDcNsNBx/zSMbF6H522w
7six7sOm+rnRBUZ4KnWx86lDU9IMB4FxjFGz/LYckh4tcP9dH4Tmimom9W7oSTXzu6B+j/KZjJri
veioRxssnAAp/4fvYbbRDsMRsS1bHayEXX23vXh4cYaMgu5AJgUIcSewUeOwHMGyxk3S1bSvC/of
WSzcJVH4i/Ab50j8sLlnmYdgPSubBSSC+h4qbXHzWP+PfYgMBIYkhbTpoEpepDEuHjNDKFMr/tdW
K3MV5z6YUTVT21kU5NWrNOgnywPNONN0ipTGOkXbDrc5vkzfgKJCSUiL+KkfjKOnaMbByWP7PG2S
zL8aXu3sKO8QJktIai6KvoI0Q6F0y1JoW8gFySpzEqUr2ItpcMwp2QAA4Ld3kYto7SWU1YjRewxE
griFMfh787E0bW+fCBzkZ4VXJfPc5KuZemvD4pVak2CRtkawJW3xZcNHaCwt0lvHWsZMZJdT3RFr
J3OFk9eZ8tZ2RXE1YTRJ10+qprJWKct4H1ZeMfc0NQMwVxvoL9NHL6j6U0gyFuj++NEz9UNnE1uT
VPHaObguzqb/Wkyafq7Wkr4qC8m+FU0d7m2rJDOSFw68ZPa1JukuK1FhxIzNHtvHg0S6sYuuRqpd
3aK2v/m5+2z4eISbSfQ+VoK8uDlu9kaDk8VDt4U3d8HnRz2aSs3jJfJ8BBdjO6GcfI76o0MCW2rH
z47mATIviJFSUnZqFxqcq1eg5Y7t6ZPCNGiJsh4AQtFFNwpBudjD2N6mth7C9Y2imxxtyHY116mh
E5/Z9UP7Y+qvJdCFIkzDrWm5pNJYha8lJg4vN9nRkpdQH/JVZHzpjUhQ9c1m+sRMRuB82vZQ6aDn
4FFEzxBZMlqvsF1i/OAskS2Y87QU5Y16qWbpDBjCdYKnNjdKcCBOrrDYJZSlqqJA+Qa/KBboyqwM
ok0RVuqtMDGnqy1bujvOW4/9xE4FUIYznnbp6Pq5ad40nzzitDtpuuFCzl8FxBnZ0h5kS/7VyqR0
gWGIcsI+B8FYnofrIoljSti8fgYNrscL+D1zSvITf24kmenLjCrxBdmYYT91YC8uHXEosJclD7NF
itXh1ijKClELAndFfe97rNvaBqC9nwTxvvG08KYG+OZ5yaC/WnDQZoplV1dq5YlKgs9Y9A2ICLNT
dgOZrh2rtZx4kwTKM+gAeCL/Ucvd1J42vuUPqBN+6f84ijnqMZEFK1zLfPYpRzukcdjeJDup8YeH
8oE84ya5bApJHdcsJo/7ccTUEenNBvc2nJHGYZ1mWDsyOQQlxhGWaXKoVctzYVTdehoydVBeosSB
uE6NooBsruNNKNzhrWANtZGAJskzJ228E6Q470TQg0VqDJ7b8yPEU392TJ/SuBYbT++fplaCAGhd
RZAcoLPWO2p9cadXTWSIMRH6tWlr+TwTvnptk1q9Big4l0kQYio/7ps2qmwW88iL27XUhxyH1AtE
rOoUu+mQejyO9MS2imvt+Lnr1kqS+DiDBv/6qNXRdho7nfTzy3we4ZEeXLeD/B++0DSYrP7PL/R5
vulLUf1V7j6+5L/5Qu9mJf/6hSi3EujZEGgvOkn35yXzb0rFyN7uArnnH9WqGi53ZRbPkP318zJE
JWMQJDgMVRSQzyz0eZtUzg4xTrxyWlneYEXXP0uIS8mM4Mk7eMpKp1B0Y+v+8LX0NrrbjrsrwtU5
eVbEBMYNYrAz60ZOjAA8hcGq5axUSjQe7Tx+aYbOe/Ot8JzIQf5kRASFHcnz9rzNY/LAQA3NGiO5
wBPQS4g33iYj+thqb2GVd4epVauufq5aDWQZgcYycLPgB6rGmxXEcYCNIKsVrAHt5Udb4LoC7B54
elAa67wlaRVje7dUE6V+MCWCRXVWYoY6NruhG7ko4XzqJKRWP/g4ZfQU+Z6nXVqeVnMIxdTejuNr
a/DW1Mrpi6k3rtv8YHaI9adei9vsrjgP03k+ThY5QEPq9DQNTxqB2hXgzGbqbNNErG2NTBDqSJ7a
PQKEMUohR54BrMbNn3Om0EWtP+Wd3x0o0PcwjWNU0NjywtXbdjs1K5Rwg18wOdKT+BzHNiax49EJ
RYkrXcWqcRqGwwmRaTW5EhKfx62ebtIE6avW4exclHV+85iVzvtGSb7WeFbZLWVbWBDir0vmrTVy
4iOsr00U3vi5tdot9yK4tZXvHCRPBIT3zWTD4hA/NzlQF4VVUkfZoSIq/WQXSnmymz59bj73qbC+
hSNj56Kk9dFqmmgRupb3vVkqLES+o+jzF7LQ5G2OrmnZsYjDLh6l+Fl0c7nK7ZOlREyslFaCsKf6
x7AU0c8RgyvtoAqV+2m81w7ZGYshpGZ40StSBVR83IW5I1ZmgWmwJIQ2Jg/547TJv5E89x+TuGNy
0jTGzhiGeYub523qlrxmR5l2vol6Kd+UA2CswUlwFES1f1YLT5wlpZDPBO5vmartEJg2FAL+o2/6
1BItzRz/zPKxATw5eKvpuB5PDCLSxv5zuOzmFi+b9K1MkBPNK2qAdwaJrV2WxgB+sLZdYd3nzqXW
LvZS44bbBKThr5+mXgrig+2/jEsRwHvNxsyZTRO1bL5GUbpURlqqHsPvkdvU3lDcl6+Qp12aJOTd
YA7iPG1sJcrPTkG8NBPniLR3h6LiHOVQB6XEDddWR845yVa6uUCkfUplNXmL+MBjqnjJqMScSXJZ
3by+0KDQe82+Yol28Es9Xem+nt0x8QKa38b6wVazH7gzpqcm01nhGRomWw4vGN4SypekJiQObd+6
tpQRbQERmnuDsMJ++pRWjTKTWZcuuqb/uW+Ig7aYfY75te1J36W6Ig3RNz+aDM0wSM/v5Im6ma+a
3gO5Wm+lqU1+UOqqXv/nVa7+10WuLRQh67pM2ECzNF3WjV9CSzUlllEko3qJ88p7E4F3NlGJLwoY
g0dJQRCETbYkhdVJ95YRa/ihRp+lgEW7ukwjqnKhpnp5NnlqbhPdJpYmp9W1V6RZP1oGZ6qdL1Lb
bDddU659TBVvMX/Rj79tk56cQbuS2/LeMvxw8KCLeQ62zrsESa6V8wVp5OQk0rVedIK0hN9ccxdL
I6u8SbKuAKnOMHAJvPJAmZuyiAYV/3jqmRFKuZSDNIp6DPLgrbaCYxk62tkLVHWZ6LUJTI5UeSSH
m+mv+d9/idSVU+Tue5r1he961S/Nv6/f09Nr/F7+73jUn6P+eszfF/f/9/AblVC/He+rh19H/uVA
Tv/zxy9eq9e/NJZJ5Vf9tX4v+tt7WUfVP0KK48j/a+dv79NZHvrs/Y/fv6d1Uo1nIz2U/P6zawxB
KoSU/oxYjqf/2Tf+pn/8TvWe7zf+669HvL+W1R+/S7r5N023KNFVDV1hgTQGWtr3qcuw/2bAVtA1
nGvwWUUD9vtvSVpUHofRZRrsU0iPC9MyBX1liqUKfYryNxv+vgyKxdINW1WN3//xy/+Mp378W/59
fNWwLeUvsR5DU3ShY4uEot3mm1jKL7EevoPXkY6Sl5Zaf5RJ4NAzrByzt2ZO1aETtZCvnHPf77kN
tcVnJcW0f2pGdn5pkxigwFh6Yf5Zf2GDMZ6noxR46pgO0EgHnuzYmsFz3Feqnz8iwjSRS7dzAjjZ
47TB563CryOL5BRB9/BaRLitBF0Q3UybcCVpKXTv+bbQbGWu2Xq6IIX4TXVFxDKquFG1qiz0JOwI
wkjlIhlYlT5LCStysuMmGi/wsIltnbQab/G+Ygru5O2hDkJ5rabSIlD7l3asb1D80N2WtSttwRVG
aCfls59Y1SG12yVgLTSvfpBDpkkAmiv1GSNsfrwO0DzZt/bosJbowSVy5bnV2+pNQS7WE+lbBnbO
wthKSuZlOBD1wliHVuUuG2ZeZBCLkJRsVy6IwPgYaVPyVTA/YAZzAuImHV1JcY7U84ij6eyC0rTm
kYVyvoFeg9nD3felYZFoNoTraJalWr109YEgnGdXW1cObVxt5CMVVPi2txDoI/kEK3tW5W63VDzy
VW1RWWvLU3lswyVEIKUqKxhXF6kZkTCqBRumo0pDTXFT5x49V9TkN3g+s57dMquHK9uo5rLvMa7H
y/pkp22EIql/MmqCYLqNbUZQUn0dAkPwHa9Ey+LjValoaBzwh60TvlzYvoS9n817qV6m2N4tCsmk
hJVoTYbTXdmNUqWA2ZpLkhDjHHtV6d+z2to0zmhlhGbOqfqnNhZXiWppkknDvIJhbSgUDgxWdgT9
QInBgAJSkKfu/z9T57XcNrBl0S9CFXJ4RWAUSeX0gpJkG6GRM/rrZ0H3Ts08mCVKtixSQPfpc/Ze
O0sQVYv9OuEijqeL7hJyr/umLnCrdUnntyTh+TqNQ4T+FcmHQIwlBX99dPohANH4NhTKLlspvKfp
bzdgcynm5OKN6Tkhylhre7ZrZ/hnaBDKUgoQvE/WCmSDitxV5FXRhijLCLPMoRBXP6aV2gEAlPdW
v4Be+yuEiTR5tu6QtmP37cnrmHk9NAzt/qoVximbSnXvkquwZK1COIMZB071zuVH+CSIZl9zMiyk
hJU5lZA7JUWFOg7rbnJkE9GpLSiB+V2PufWlr3pxt7ae+tAOLRnVsXoaxLe79C6emI72dWkZh0YT
Orp69zhb2r2H8fOoaZNzcBLNDNuyfV3H0T2Jok92bjPuV+Vc9tq8Jx/10RVc64zoPyo5eIDlni3X
RXCLuzXskhEshxCX34c00b19ldVveEktn1i96wrtL6iFaUS2yAc0NF+rMiwnDyD71M9EanbltRpI
8rXVznl1Mp2wBMf+S5Or9FhmgFpnRpndGbFrkQ3kONES878aJSl92EB804BUSm5ZTyuF6GkDsnKB
2g7yNov6n5lbhStdAzSnTHR4xF0RG1+JUWIN7J/mcRS+jXsF8eMKFXVzWjqtHvYARWJLO3s5dn9j
XXjp8NVpWL+4enZRphnKK1ourAsLSpH4rsxtFlqHMUnWV0/ZMF/RHlxxeb+ht/sB5v3F8h3hEJKR
23BftsaEOjKRYUx+NsND+TACI1TVTX26wthSgf9Q9bi+rjAVzJgKYddV/XM6zCzjak32qh0fO8V9
z1UP7YBH37GwaeFAj46Mwq1OAxioDLRRqce9P452FfbsWL4Uy2kEGb5XIdPWokMqBdUjtc3xVFQw
jn8/iqlOVnXB8t5PT6kzxLBGlJLrOH5S0zdXW9UIqdhj2lO7aDma5u1fJjEcZIQJAPggG7B56qGQ
POmldUi4rEuUyCexPTSrOMrCwHBu6O0Jo4xdWEEzzuo+txcZTphq9gsQReMJA6x3aWlzycKJrBLF
Z+e1eThz0LAI0Yss231XGrx0iClf0MCeWoMjShFnKLWQK8ElSI7L5n+26uy795J+p6NpZC1+w3Mw
7QwZJzvbcXelseRwb/g1V3liBNM2q1tJsQSJumg7syQutEtXXidDhk0MbRiPhg0wuBMCWLck4lMo
8H6IthC55w9ermP3ASYDDu+xaDiGYxoM2B/oB+KT79hgn6tL5Wx2PkvP9ssSfzopOGAbXN8yi+3N
6rWQK+FKqvt91+RDYLUegPW6vXeKGARjMzj7gnczqovuw1XnIWza4urJ9WB15h8vHr5HNdsjTjUY
lfX+OtuE/U2dDDqLAXJs3/Q1E5HpNRQN2b0xo7dwRtRrEOUqFry+BEUIk73T3h1dvjULGUYmcepo
g6KqLQCzt5/xlp4zqvN92lb7XLfsnaZ454T9CWzju55oXrRkpxZvhD+Z+tU2vf204nFtWpeCmfV0
+0aemYe6DXQeSBhSy2FIfVCSt4ZhsO8V5jtxs8zB3eGlypLPUo/SvpxCNUlusnrEKo3Sx2NHzhWV
XZY5uXdalFQSa4JZTqM9zax9uVBZvyqdVFGnD4e10K6UpAetGB7sZD9ro0VSB3SMAQ14XWphMaoP
61h9TiZII8Q2BEtkDv70qn2JG7mr9F2hMDIYPRIO9U0dUVwEh8JB94bAAKwUDvoaSXCYGiLMAGNe
TZ+ehpJWNFdbTW7j9JQRcF/N/Qvt2n+l9Vkg94dsxuvt9/AxXD9Ht4I/IvEbtcTw3S7X1rHWB9b2
PzKdvmxhIngqu79j7u067uiII9uIfmp8djt0SYBBjdD1kt1aan7WLZ+TW740nf0GAHwHyyEY4/xG
5+I4MkrwdYcGot5g0EsYuqp6Iki0p9EyILVak7MEtOMDT0e0ppG2nbRLzAzTuHaad7W0jfuj+mbv
/kOp942OM2MaSKRjmr+b9JmDurCILbGkz3z5RTjFWas+zYLB6GilzkHXyl3dA3NuqFA7UyUCZUYS
gRvvY6rwraUmwKAV65BTKVwzFYOJorrk+G6oNNqo7tW7ZWI0kphcaoQm5IiYfdYQYinY9OfBeTGH
tgkUnYoA7AMZmLAsFPYyA12z4t65k0YzVAFgmVmmn/HWjgD/fPxDVpAr+udiy7NYFMYhSOBiaYOi
KmL/bG5Wtbzsd8Q5c1nX4la7534ZexoVykOtU4aZfSp8R3etoOy8IGfMlT+TvgQg3VO+aIqvkW1u
niQVSRygK7rjzD9X81tz24+1xw3C3uRZ6sUuEF5nDdCjOD/NCPJzGBcd7Ni4SF84jawQ7vhM2t5U
Q2EFZ+/A9eHxG9bhzdRtuP345dJOwTyM38NS7ek0XgbP+EQTe8cJRdnJxtp3Qg0W2f91XOpCsZIT
C1l2mR5G0lhJ7PI7L3tTkZcHCwQIfW4eJK2PU941mb+btOXaJVRqbWUfYOEr+1opzoar3aHbOE+2
8oVkc9HuNUPf4w97tfqYSx3fXIxhzFFsy2daaoedFdn0yfd98TaxElppe65RJFYz/a4cH++sXsgf
yw+GTG6dnv9DeMkuqu0TDTbhqq01TNP4yH6878b2WEzdaUuPatwHc4UsoXkgdwhMjnSFU2mp70eJ
ULPRBzTa+ZNj5Dv8FzvIK5naLgcHxrtvTPZuHOvSF/MIdaYqyEkTcvXnQptCuC7+7EDIHif7BcHF
e8O/gdiyfowD4nTLGfcj7ecmcx8o0uipniuD0tIVs7YzKvU5H71TH0+03Y2nmCiHoLE4M5WK36/Y
IKyu9ws1jya7ZkptDj94d+9gcBkkrEzxrl1ArGjUDZYe48KlRV9NTRgXbzGxG0hB82dWkUeIrVM0
rpJSYOsvEodRk9RlhhlVQ2AV9AALCnuyVO3Gn1InMpwV5o2J7CfNk7C35ysJpynzlaV9LqC3IH6r
yivaSeNs8i8j9gUrHFeneEWZt+70tjlm5vK6rknhuzEEDM/qt5i3qQ/tKfuBSgghubwjFV47yqVr
TkpjY8F07Idez0nX4ICjcKA62XQXBSdC1Knc5XkTNeX4jyz4xHc03DZWCR0PMrtWhGRbSp+987VF
IBgNsfFoQy0PAOk/YkfgSGMod1pPYDIaEiKT+qE+TduDyEy6XD1JhMtUVX5axHZoJ1jErbFjQGG/
WJZLZKkXR+1Ub91zuF21qGXQ6zfqPIqfonwtpLLuOw232DpzZHEa2jhDR/IVKIkA1Y5PvFZ9+n1Q
q6ohUHr9MqD7hqv8MGzeaishaSPLxxMYtvHENHEvmnnyB1X+ldP4LZVuIVCEKTkRGftlLMaHjHcY
CHgIPOOZMxVzyOwFfDHWpK2NytS5b3G3SXOTLbbJ5DtxeSobrOQwQYNJqJ8O28hdjyBzFir1YNr+
4RbtdqrXXI2hfFnNNsqsdYf874kryIucBmOapUDxNXXWbFTaf5eeiT+FK3NYdUWi0devyTITcFGj
YJsz+LZqTnWmxvPG0lqvk5Ptnbldfcqae0VN8gt6oKdRRYw9DN2R1r2NjBwVpwrb33esDOCBpHHe
N/fWyMLYqmUbeFlc3BOHWFtsB8MdkuUcs7hkI5OdoJ9U70TbzXdmrOy7esqChMsbAAFDxXWLJTPK
Fn0A6dykPSr5AdkNZUt/MTmxHkXcRyuBXkGrt3FU4CoPFlVf9rKEII7NeRCed8DN1D10dT1d6qY/
kiKkEupZzAfROCOC4Mykb2AHiRjEJVZvOefF0Gy+J1gGYwloGsEvg9hV6veuK8eIfuwMtcVDEW3x
367qBZoEgRXgaMqJG0v0Qxe2CeaIJXe/6p5U3sTTHoCi6A+e4U47yckQL0YStpmVhyJTSQMyB42j
knVsAfRR6SOpKYAITE1LVLaDRaKh9FtI4EFbTTOSl1GAy5POsdrM86U9TIemf47NjtmTtXxZpXob
YvuJ7dsEJDu/Q8VSdpWWvczFPD8YnFlXVSb0gSRRiI7zr2dBDCCdKfvB/ksC3EXvxmK/pM27jqDr
oFueDcGXYhkjbANVoCGzmp8ja7rxwez+qBr5BJoyROh5r5WbtfvaXqBZKN7BrZFN5PAArWoBwZWT
gxW7EFPpq87oKBAm91lIkWn5bUtuiTw6eVceM4StClQSH1PBZU7nkjcc4N3csxvL9NoinkRFsxin
OVmSU0xvZinBK8UMKSgbRVBy+CI7l0W0b0B+vRHUNVJmaj8OE+lT56zrycE7E1rNwmC/nd7TEdCt
Z07hWKDrxXn73jZi2CVO/gpK/dkzvH43m2tyKNv1UCeed/p9yKe5O2nFZ9GI5dueVC1IHGVP0rd1
0junvVqjzq3bZuubYIBEhNN+4Gj9njh9VKqlG6oujZgY8XRQCFN5GiV74vCS1m71XasIMfpG1g+i
sbldrY1PAteXDtJKq3x1jpNAOZI9tsmDrTMwdNL51bJXkOxshTH0r3OD//UemoPNXlfqr2MGjLpb
DqVa55FrFhYTLfldbd9zsBPCTFpUFWTAZb6qXgrp1HdLxq0wKo32TXMIt0XyU2xILnQ8TtD3nRYA
8iHrAd/GQanT79ET2t0kHZNjZs9sFZ9fKOWyL9jwmXguzt5J6yRKB6gaWp/He1VQdLVXlKthm0/2
vc458X7obPteKNWhyKK522QjLTOmUgVou1YAmEo6hQglG3OHZoR6GNeEqYj00VWH5LFjpOiDCkHF
6TT7EZ31s+io0sgkvZ+1EjD+iPBU0z9SfZn9ofzKlBnnS1N/o6ouwkGWEB0n5Fe+WwBCjdGP7wo8
H5z2c2QLQxuTUQfm7CJLa0JLYQ9Buc5umAxVHg1aXAeoBeaLgthrRlaREmHHnCAcSXH0c8AwO9nV
VhAnuRZkngYHk9Uk6EyI23HskRq8MSOxf+Rhom+Y98kIm8GtrsQlPMJZJi2sU/pLNWj/fRiFPR21
3r0rzOLbQJax99pmuPw+pCyZVDr1c6W3D9OUkWvZeMMFIcdwSW0bCH1bI5woCTG72GYloXnx1KiW
8cK9Ol5+n/4+lElxr2r2XTelya4lzeo/f+E/HxECyUA7uWJm5Yyp6UyU4/ogUOfc1Xomb6I15S1b
kG+BkxhhTAzyZpSjdV0aoqgwQxgucjSJ0vfw+3SNBxWeFf/IAGAkZCX3pu7ep2Ihvqzg9V8d+zDY
xUqHBQnnvk4Q95DERsjTvHl+W1zCi1gwvgiGOUptydAsE3IycqHfqnHUbrRHwkx37COGpRHvpTKC
P0/yQFRJGVqzgPak2Vbj/37YY7o9Z2s904Cy9QC9+XDOGkVH7C6M9qwdfz+jFEaMS8CsA3bvgZTM
dQue4aP/e4AKPYZKbzkowch4KFaudMwl+8ZcAV1VaQU6AcETTnAx+YlqEmYnExsQQkm1g9Sh2CBi
heQ4mVE/LQYg+Gmsz4NMsPdsT38fYOquvql5CzldQoRyEGo0Fd1x7lX95uYPm+bmcU6wxxpSfZGj
0T7nHqdrvJJ5nd1nrfCex3bfpbZ8qZ0Oom/1hSS5GIsX06nWXbMAH2vylt0fX+JEqfeS2umTWVfK
FeFh8TKX/OAWJ3U8j+rWDctOABnwaUFtDBdLWjsvzgtylL3u4kBejxRvNAOQi5/OACgJH9ClNyEm
0Cej9YX2o0u7vUyhCBaGg4iSVOuzbHmzmjbxtkquC8wmBt+nFe9mC59rzGK8J7b8RNyvPppLrz6m
w80y7vVk3Hex2l5xkqavY6lesjQz7obePBXQJF/NnK1ls7x5iX7tPJQ0AnxTxhDviqdM4WqEfk3i
R2m7Ow8D5NPE2/ekJlXUs2u/acp6LdEcAAY+MVjM9l46eXeDKh6Hxh2h9jDWTqXD+QM5hI1uI+2S
45hiy0Qx6u163T6thFz6yIMOskYtZfZ9lHdtHbhlcyBfLNkNBjcbgWdAZgfijMgzwtedk5JIaUSm
wRqUtLzC7T6EmMIBR5NnxeES8tRYoS5esBkUz60LD0JMFyezKOiFG6JxJctEQwrGuum3q8OCJKFw
MpaFfTS+5pZa+9gtOL129r+WPOtxnDyitVkkLQNshHTodtMUSrR8uqBW8AHAPVQzfYWq/8ftr+3A
GFWhJ9aeMCImWnLSqmOWZF+z1UEqdNYAFUTgNTVSSU5uDjpbyBqaCAla1lP5R7chAjBVPwwkWhF0
Nz0IS+9C000v6hTXexeHKlQIr4/MuFpgB8RPsstM1tXuzYiXq+BQTAZO5Iz5uJf9dL/mjuqvq/Ip
vJwCKxm3eXMeNZW3sz3ulhjNj12jGe9lPuGzK0SEE4JAKaa9SPsYU0/IRaJe6GPkCOOHiOfXbMIa
D9GSdX7o94SAhl7foMGuleougbWjd9YZbtb6BCAgFCpcqLh12LqGqjgwWeKWqFVMRor7ajICwvEV
kNmm3GNJeJ4tYvVqQ0kOHTIm2saZHbSpelR72X2s/O2uG42gG5yVfcCcz5tWw66IB67LStxGyjiO
PvFpgkzxKfuzw5XGVPIH5o/mr4pxX1jqcicaY9xlGAbddrEA6ogrBno0AW6Gj7NF0OtO1B5V354L
tU9fV8w5frrE7JGesUa/k0TSiljdfukwblyfpczB2dSKgVC4yI/rNl5MWsHv1MvnPQzJ5sXoQH5N
pe6EPQVuPbsAj2bK97EyTRa9qX7RoYMc9YRy7verpp4+NiSh7qsiNXw03tWLV8/dhUnpv99nhlmZ
txjvXdl4mz4+Ww9azHjfSFJlny7pbhqz9aVJu/SpYuv9fVaR3n3w7MpgKUFDTF7vS1wWyQsF2u+T
MdaoCVniEXf/TZaYHAqJ8arWnMDJzffUMiCRfHaiS09tXR9S1XWvwLRaAo2VSqOXrWWvKZ2JEAVZ
Ezid9YJXsCSDg5Cw1s5D3EEcm/AgAgsAMtVX7aOdOnY4UUwGXTq9VLF+qiQxWrbthQsjSiZf1DGS
YSNQA3ocJWXJQqY7DvPGr73AASjMZZISG7L0zP0wB+femj1Y7phHZdPG4e9TJqzNbmhpONm9EPux
ALVfbH/v96uLZcpjnnFc/33q9cS6cudfsXzLuz6e77J0RpOzQSDu4/aeM73YLbGdhOBR0KwnRh8S
qDHdD8X8MWkZokTUkVhmvPEewmOEQIRj4DD3ULv4vAYwDfizZ5xciMv4rp8mT+5SiwmrmWco3My7
VGvsWzYU3Q4R7MFMGduNOaJcI66e81rQPi5qgVG6ex/lsLeswginZWBP1tL1zos/dUCejanLE7Bm
zriNpdDUx7RZT+Ccr4rHRuoUJ2Vw4IXR9u31SvGFQeIkM2QVQubSyJg4Gv15LGZGOJZ1Vr6aeERL
SpS5m1YvwkjakKY8h8h23KyR9F47r9YA0hIVLkmi7j9pSXi334cuzgK4DtoOrdwYuF41HYeVdijz
6fxWa2NocsKOm3xlhfdKAGLtw5qTZ86MlLbjoBJw1gx7U7WqXSsJvSb0vpnT9K7tmTDEs0tWUEle
bjYsTzCau5eBgCaiuUj8OyiQwk6U0BS7nXi11E7n/6ju3Ljt/bjUT6WewSRjcQ8se2457Mk7te/J
IJ9j+P4sAH7BSK4vZ/vcrzmZFO6yG5aYNFiCBdckP2189iTNw4xYwCbGGrU06T+I0c8UL6PuIHml
oIlqqpd77D4XaRwYYu9cLX7lpv9KBJ+YByafnVvS4tVJgKAFWYPsWgUCc219QZJQBjbWXacQf7SR
okx5mvPx0bLVK1mDXLfLbuTC4rhEd2RGaNuNe2rB3CaEq1PKaMJUHEyGl+xzkGAzCjMr7585Xl8z
qOq1o73ivskgwyyvNg60Htfnnm+KeLQnXq/0qu9OSWfe5+amO6vzU/buA5skyrbFTcIkYbi/cHvi
ovUipRz4oyrHqTEiU3FxwuUFc7z2B4WJCXHCcCNrULLDmOtpMI6MRucelkRvPrr69OEpTP4g4tDB
stWIahYWZ58GztTRbxJwXR3ap82K3DRWMgN+Gr0E0nijccSzO0n1p5T9T1eCHhzxdPtZrtKSsM1I
oFoNykoNCaXZbFfJnScBOJfQHFZbQjN0TDiKc7GDg8y52njE6fmujHkeytw+Geq4QwjxUdSkBrQ2
OlE8SDdzqJUIosefVWfWNOO6mRbRB0Onv2O1SYNp1jI/y7ahpqf/UFyD2i2/tGpmCDjnUGSJVRew
Z1KkJelqBo7bf7gda1b8YTdaHKy5fZjTVfiCNY3wY980aYA2vUUzVqf27cEtdQkdrc46prG5a4yG
92diJYT9ymYMrGS5p0XUAr2IH9bUGsj7RGEgCdsArzzl0uTb/gGZsKlKgAsmpiDJUc0Dd3De6EQd
SEHBkFsH0wa/zokKNYS4KYb7XNX9bpEASwqR/msSc1fl+Q+hTqcsLsHYsMcWVh2kAI/YiBoypDdX
wpvEkM7CNfwMCbTMuH2qDMv2gXQcxdb8bUqR7PICPpCjKZA6dKuGbeU+eHDm+U1yWDdIWyGYE+qD
qRjvYsHI2qk/Kj3eEF3UU7cyH8KGg7AkavDD1GX7JtT4ndCjKeab1WoWwPhLAFYvH5pgJIB36AbJ
x2WnQj1Uv6UTyMXYn7sfg2TOyJvoVcWFTM7LmHJZKHd6Gt+cWiXDBdw7wW92yDRKXdHPbD+AbNxX
TqAltl0/aTwCKQHBqAWyYaQKC31XhlMcp+kA27DsByt7HKmiabdZ+9QrH73axkfTJvdW6WsHZ1B2
S8uc1hUv9qR3XEqZ703GPxLRroh2H7gNw8nsKE2Fpm81ZVjg4ec2IYinQZNJA+LkTXvsEw92IwUV
8bCPRUnTgLKjMMqLw7m7yjaJU/rh9SKFFZfdqmUQUZyQ3z486RWS9JS4utBgs556QupMcL0mDpg8
haLoaowhjP6lLbfcuKRLo8Sx0YeYY6iP1h91nO9nWn7oG/RXF4EbJ0iCS4naYK3Hw0LnhJNPwttM
zGTFRdv31hosFG3S6Q4gi7+Y4+tBpiH9oCSd87+bhmZkdLXrKiX3VVroXlzsCDiKGoOTbQtsOz7Y
vftRd6/pL6xPekkwirmmjLXCokQ96S7z3dppw0tOj2KYz2tBbEYVexXKEP1vkYYJ7TZOuMSiDcra
Bm0id4k6agw8A3OtnsrcyXFtN5zkapLgFPPHTAYjYELHMvaA+kAJ3LqFjJNmZ3DMNFAHW4lcNBEp
TuZAK0bETkuXEAxiRE67UGqYoGMQAEQ9+x1TDFwRrtpFOIq3SKA1j9D/Y/ijU6+WSXyuC1hLRSo+
LYsOEPotu0GjxTz1S7VYmuxxedZFHw7uDHjU7GYjBAzRQjSguiF5AAyAdZ41EzauwqZRuLo4p6wJ
+6XWrH3c5Zec8xKrgcuKA3jvYABMaq1WOynEaslUcY8Me6adXq9fg2pN1EcHqv7iJG3SLdtUHhUt
gZc88L97tPro7wD87EhpOqEZDlp8gae8+IdAFdgIAQbbgd6GpKC2XozddT0ycE/3KPeDOS+GE5jW
MDYsev+196ipMj5ZNU1DH8Uj7M8FwDV8y1s1F8pJsAucfj/6fegJgzuNZPAxW9Oglqtgz2HFMn1s
tgfKSuU0W3TOk6FvI6tukvPvF1S6unCiK3DLyl1OCO2pIPTRM3Rm616pnE33r+EQSaksRRpJmOm+
tB+qwstp5FtDyBydyFdFyU8xyixc4SdEV/99cCWjJaCciDWckaE9y1JUdUNx+I8X6P8MQq7bdYce
65G+KWSA05EsuK2Rvx+BXy+PmNkCzxC7smzbsOk8mrvbxAgFfH36/Si3RH2KzXJlK9S/87awT8w7
LIZZ4lvHIqKpxhokrhmNmZ6e++3h96O5l+UhZly0pEp61iF2nj3bxEbWrMdY6ROAOveym8lJWxj0
TA3eU897T+fEbX0zkTxWc6rs8GW9QbCogqGg25j/fnmeXP1sGYVxlqZbHXSQheDxtP/3UNsSGqt5
NgYWO9imYuc1w3L+z4Om/O9H2+ey7s7ml3TiHExX7fdvuKxs52bRxV7U7tPvp0Rtuad0Ov9+CQ3M
//8Ov59TW7qd3jBolI9Iy2JbLrexowKaFPKAWKybKI1xk2otZhly0cb7eqOvWcWAVIPMWUiO0PCN
XvKewSbEBkibeGZXx5f1T+v796JIlfdltlAEyd5+bMCTUCLa6wUTjK82ZM25zlIdZzXRkFzOVsSG
oTxOFNNBA2kH4rnyakrIRZ7emHcjM0SlebcXww7nxkHttY1Mfx9+J6iM5NMTQ3/hUvdPOJEPJRTQ
oEKgeEGFIIlL5tVcsLj0l7Ej/l3vh9PvV/MOwIxd2Md16VeawtvfiAuANYnSp0y34Ni7bvup2GMe
2Avno7S6TE6VRsQyObyQ3if0UT25evcOWGmNHA/GTMMMHU9qTbp8ElPm2y6ahLLGFdl8p2btcpS3
NjFwpvNi83vM1XWY2Jg2e2PZma724rg22j0UEIrA9igEwoSG+CzWZ8YUOpzKYzI3r217nhHs1Mhn
ss10Qy42vFQ2C8baClO7EDjLvpDDUdaapFu/kEHcW5EGcAFVyT39IIPSIYlrI0SzwVGgSa6xlh0a
28DoPVFIjpoS5G3y5dIetWK4h7lIgmKlwmN+dBSFd9E5mCKFh4q0VkReWcu7jh3Igmxzpou4H+lG
os1ODgCPMXQ5+JLnbo5gW6O8AdRGZzxYcvrAceFg7m2Zk1gyUnX5M9iDEpo98E4sDLj8+XWaCU32
LiVdzbIliTENK3OpA/gQzeeigT13FmYFi/lPQndEZPOSj+WK2ivmcnXyR2Labmqpne1pw7Zw6DKI
y2tj74495lEhLbOLX+jYfAtkkc1QfVb1SEcoNfB3afW2Uuv/zFrbrfkSIo/KAvyXTGz6hzSZj0Pb
texBaJq75VZq8G5zBfhgBYt1CWYtSQOmGn8wbAbapqmOh6IJlkW9uc4I0mrg9DtRuJvNNERqmf8x
0w5DXIfPwWmfY728LatxMuENhnXZ0x9iHquxHdK7/NheAD+BFWQq75VI9FuZcx3P64GY8M3SM55m
siSlK/bSNm5cHrxyUwDwU2/Ahh67it13cgpmUYZyLJCxwbps3+pFGsFWNRYa2IrFMmhWj/5A5dp0
SDgHztQokKjMGdOf08WMSM25rSVRBegbneQOpB+4BU/+rVuYlHlZINPUCM3pal3SUBwOGb2zVrcM
IBDMo3pN+h4xZfHk3puM9FiTR4ba7c1s6qvdO6Go0hWfGyPjuncv/HB7fbavy3g1O805NGRyKG73
zJ52QdBMjG/YVuOR0ruKDFW/ENPyt9myhKhRwqyZryAKfVuVXtBii6GCPrZaBy+PDl+RtlfYV2OY
lu6hbZhO4iubrPZo4vPdtVrynJg/vWzAwjodUjcwIJ36XWvD4nvm+kg7s/JXl6KlqHfpZBsnTtcF
R4xxvJlae+ur4a4QksaR6l66miMd+XuVU3HWdallGTo5fq2VnGPH8oojvKgoP1sOP3ayIthJ00Cf
tBeZDsemdkmn1hCH0pQzB/SkZYvikrS4fp60QJ3Jl1KSe451YUxWrT8vGCbHDxyC81lxi3sA+BFR
Lg7a9ZmDpR0pTXadJHwOpaX1QFuK0/N8giSl/Enlj9DKj4JGLYIm56OWxh+XseKSIVOZ9fqo0i9L
NvpoIuxu17wJEk0mE3nmODECSPLsX6NesHIw7pCdjbXbyekiCZT/unxfyYk21gI0XHozBHpoePro
dxvxjF6viJQV1l1GE2xMkufGGjZ1ZUUeXMItkqvLzq0cD+VXchAr2d9Zn9chnqYTe3TxPI4MYqnB
Gb3UX1ndm1F2MJcsCSH6PA/ku1N9x1hqK+SOfcwYUFPNr2axvmejJo6ZDKZ17b8HS//QrOxWtxeW
sOJgzByukvw8JdPN7Ow7sWj0Kxm6FJWc/HrVPrOyC51heo3n/INZqT9NA+1eHI1QLgiHlvR8+vkR
M95tSCAyWX9YcIAU5rTJMV68dT0yWVByvDsk67F1OpVXhUObM3kiegjI+WvK4cTffoctC5TMMvPI
MO6zAxnlMys/dT1jibdZp7lX2qobUBv/WWM7wBlT7wFFXDnUk8W2KVRKOmjr8kTTJhxVHBJp842o
XIH8Zr/ZmnunxsMRQhIHapetuzTPvT4+ALDOEeLFd1KKj1j7K6qNnSJXh7XZ+x+Szms7UiSLol/E
WhCYIF6T9EqlvH1hSSoJ713A18+m57Gnq6ekTIi45px9DklnU0SsWjV5YkpJf1p6M+0mvrWO5T/k
Dn8wjoWjz34d0wyn7r1YkSC+Fd3KtESblCEkwAyCb9v9w07RBnrSemMkSX3FV8B6S3foV4ZHhKi/
xMBa+4Ho0d6bH8f1S43H6WvsXMEs1cJjO/aUVT2nZ8oFbDHCZSru3MIRU8S5b1z33bQH89jl8gE4
wn1T4XHHpZkFlfCCzKk+DbPI+RVShgt24aIKSl5a5nbcyVUVXBF/XNwq7bai5ii2VunaNkq1ezcW
zEDZqM6hQPSurBs3iRckq0sUhIPTr5Mrb5d78AZLLmGuPx9RdT2sKBrOrWiMj40Xos4Jt2U+vlVz
zuJTN2+Ag3fgz/sNXWdpUr5XlbNly8nPY9sgN5gY0TXX0z7v5lNUMpIIXfnOkcOfCQP8vj9xaKM6
YWvSTOXzwJOwgdtOwTz/oWOjoq8gEmKCINYt1GiulYWSPvLjLxVTcBtlSlxDib4+fMrCnsI3Te6R
nciNjkhJJcwQRF9Hsmh5l7rIf8Jk05n9n5n2b8tcHeeqVpu8poS0VEfZesFhfPSGWVDJl28p+wZR
pp+Nh9DDqF+FYx6LFsVRXo1vXlGCBfLYtjPuoJRGZQKgx+cXb+l3YcTQO9VukEl9sFlNHPpx71SX
mgwNH1Dk3g3bdnXqXsXoH1IfA2RdbuzIbHASZNeouIdhAnw8rqtbR7x7zRyfdbHcSXP859o++6SO
xbGQoO1LVPBGK0/wstrAAxuMeZEOPFmTyI3ukUjy5Ui5pHnb7P5gEF6VlZvUjyaAaN+AUJ9aWrmE
bTg0u2U9ns07M+EljbB8Hh1r3JtufodP44D+zNiwnN3UBlpub4javeBkzXLOD8OlQ83GNXEBUT94
1hG5c/1Z+sXJlE4SqMjNTiGl6qZCFsozN9gQwotDZLbmZWr4uVqGNrM7oepOGUEZ3q6f6/BmyH4H
zxtu4OW/LLXZHwcjN1HaGX+evJvnBqnK0uIdy7p9jXAPDSBF4mTH9PAJK72u2feZ+1agG2/iCmcZ
kQEFqFjMtcw8YIrhRSYgYp64XnpzvEmUtAPDrb8NNiK7dkRmaiLHDD26/FhrjtMqdQKC+trDXH+y
BLxxc7akhi0gNqL5n3PKKTmdDLSSbPXC2nw0PHNvRdkdoF9EpaN9B4u73cL42lhl+rOsn4VwiZqb
4/Go3roGjp4Lu9tgJAh18dYU05vwLFYDAr++IqjDw1gQDEZ7TxzRLo743FO3/mfTmsJ71Y9uLM6d
YlE6s7nZYCrJ9gkrprGL3zgmjVsyVJ8IoGZ8AhwzlCLoz4ah3I0esg+6rLeMFCW/8r9RlN+Zacoe
Fo80O/biuVmcv7kmXVgZ+q4TMKfNoru0IMNooJsatbeEURNPiI2iu9GtIYj21OUyBQWvAD/kg2ZK
rYIpbC3m96rcREn3T7QMsKd+JDN9Wp5arF3w1306Ocr5JHpG1jdyTY+XYbjt7R6xdEpoDLBc0nBh
6kkpcQ8ulCrrMMoHJ8kKc1+Ew5+MDZ5UKPuZdKgpLXCOQld3VSnFtvd4NhBYbKDh7XrZFBvDaSwq
m2XPh4YVco6fuLj9NZ8m6arnMYL+38nyGtnyaSiZvQEy/Kr9+pH1CtLzenpg7oysX7nvrpx22VLn
bP8jsnJtUzH1C5ebiTlnkodNYLQ+fUAfxrsZ/TxbRYU2ufWOncJ4b3V8I/U0Mbfsa0aLhd5ZE9wE
5UOKVV3JaSPmg1Ngf0DYv01bzD5WNX2lbeYwmE9NlBV5SEtnPVkUahhqPucQ4qAgBAO7wa7HhcZk
bMa3BhKIxd0nJQxNgeAGqOCDboeivhAlcVFRc23HCmFcmH+WNXLLTluXSp4WEe1NZ0oIjtZqUwr/
ZQw9k/gWqrs8zY4kKBAEg21m9uDQYe0+hbi4PG4TIDjg7GM3ubCreIsnKsbWa8Spdod9bE43qHtz
ONxzkMzjOg6c0BIoveC3W8jfGHx5ELSBDNj+VWAPU9Eux9FFgTw0yCCxJwZJxlKKIGyQskNXbaQB
BwFM514jzoT84r6UGEaIA5686Lf3hyagoIj2VcvD36i72qlgWpvVDufpM0SmfhNjlwO5SPcrcEMF
ndkdhIWkTAz9yfmP9DYnd2Ps3tjRTLTGYMLbSWIIml2MD4m/MkzNfWfRlyzuck4iO/qW7AcGpZvA
BU2/+N4UdI597/c6Q2cyfi8VQ5BcMpkmbAmT1ZB3Ado2pukojFxAzKngHlShz2BiMb/Z8sISIspl
JCMHUT9wbCP+l3KEYmddnoDgKlruVR+N5JXrcxYY4VTOX75daQxIEIr7UStxjitbb+Hb3iVSpwce
vVvgC3995y1wEIm90qhc4MkefUTmfJI8Jym4jsUfviHP8irCweAyMwgzJepxNmIbu6O11dJg3djx
aNlek7FdTbZtx6Xdu/Gzq2uyT+21+iGdeqq7bxq9Yu9VkJM9nxkekrQNilXMmFGNtjqMjn3mffZs
sC7QdvOAyh9JncQsuDiFcW5y5680nXvZLt+1k+Cgmcm5WdDFOUykAlLsgH0p8xlbYAo5MR+e5mR6
HUkNWxFVHSdFrnhQEO/jleM/LFhyeYyDJ9Qu7kLTXgJ4TGcFjJtf0cvEs0YRuQITEoRG/T+/IBd0
NPmZlDU84irAHy2j1zAkSDXXzkdexk7guf60LYmhbEPNcTOvBr/W/PCmNt+nS/8gPe9oaOYpRkbq
4czQPrbEp+1lHz5DMfQC+7C3f3KjyjY054fZFSX67k1M0sW+0uVXZsa7kp2Hg28JqdNMQhnul1/+
vbd3FP2GmUnw+P1C7IIAYDaFDJHrqD0meGYwSplu4KakHueevVezfbV1/5LFYfSDHug0zs0fwYTU
DjPMJHKiYbRn8wG9tIMrrPuu847vaVI0EFhibnw/xVBV1sO+VwblD6InHHCJxQnDHs32evI00zm+
o0LECEuGY6afW5naN3md4NV086M/hO3BG8LVFsOFjr/cuQl77xnsMc2N0T80cUQru1RM4I0SN/OO
n/eEZ6N9SP04WKZJXvsU4X7mLMWe5DN2NTFd1Vi3qKj6KoN/YvrMU4wbUyDG7w0Fg6H5FgzcMzvz
kLb624TArk1mAb9ojWrfVkgpy97/gyLbHVS/fCzygxYO53GEdnMFK1Ula04oyMmeMId2WzqoQDA4
vDOMxUOoWPtTau0HpiQ736MEnaRPApd0jP9YsJvOjYjwFbcJqbbbou2Odmg92KjJNpUcoUkm3+Aa
7Zs2YcZos1CD1bExSTYLyKoZUAnMyaZemnMOAmDD9jNIVdydEWdK6rk1FQBxkVB2ggmI1o/IAUyl
XEBbnpXNYiYdfbIZB31pbzMeldckozKbF9b0dD00uSI/Mm06ajsiH6MUU8C67+hFqCldh/6ph4xW
kAi7H5irIg75yWXfkzilZ5LB0ZEUApeSPTJ1T2G3HkSKB3NhzD1My7vo3UdhgrpTZX4NnYbMYJv+
c4yIMB687hSr9MZVHPxNhVPOHnQNuMY8OuD8UbixKY89Q5+7dL7B4x+DymiOy+CLY1gSA8enytTV
aNV2cgQCMFXN7Dny79mNsxsHrTOKRSoCUuG6CPuBP+pqz5DVPxNjPFvDJXXYW0ZZg2XJYGoYut4J
WHq7MVsXU1XN6Vj2y3O0hPlOAHGj06zeiwnXfpeWdxUK9RYP8dHxezS4mbynby6DaXz2W1c+uE12
NlzW9YlGYqjL9x4Yzs2U0VGzd8wRpdfmLtWgClIgTCZRNcsosz14AIg9AuONl1xKon4Y6rDjNBN7
7ywD3SmPQSAXDC2zJuOcL/mnSedXb5zQWkR8hyVcH4dY5TiaH3LTGoDGjsOOQOf45OXGBvTUtFuI
TNnk2fiBL35fWCfbcqdDMz62eT3iEGDJSEQupXGflCxvCxdfMXm12viwGyoeBx+SOT6gbPj0x+ij
dBdzW3hHulzbYFLbtMNfWNH4cfwhNEqcMfCyXR4Z3lPYZv2z6VIeKa/yDp7h35C6eZtUwtkSg/zZ
LiEz5HKN6ASacNBu+NHWJt+HFX1aK29Cu5AGZL1YTIW4IgeIpryYFMV+uMYWoY0YXz09UMz5iP0q
+2C55JGytsQjMDoMYePi1PcMuemDacYbvIg1T+I4riK7Nj0VSNY2bbICKV3Gaw2z1DKy8KQqxAvR
xlqjZKISn0cc0nIQ8kLyVBG+xdz2fBVGtfOa/tFq2DkUq6ccKT431DNASWZxKXomJtD5PnH3DhNb
pnnyVdvtkdSGmceyNHeEtR0pPWE2OUwjevgITYSuaMG2EtS9+zbYsJOmTBZbWaZHy0VYP0ZdsvPD
nKo9sgm60Oll3CoVWkcVmuVFlw166vx9cpb60skOZXDDa+pwaptOwt2j3kdPrGGiWGrB3GbUdCBW
UaOhhGuKE4lBh8HU1a2uz3NNhTx2dnRQbbHspoYgQZ/LnZExIIg8+UbEB2GWVdhparxntx3f/CJ/
b4uO+HNwgIFWvrOVmOmtvAh4Y+tzug74QPy6W8woBHbXE3lb5XBD4qEJlk34N1blf0aTQ+vNAnrn
cDCTwGGEEDd99qDrpJ4KqEYDSZ7Fazr4p1IdeVRaIjB2MD66Y1WIG9x1QLaRRXgULEf2LS0T0Urc
sOZBApti5q7Rdm5qkHun2U+/upBCFYsiqlqXalYxrli6YIjm41RO71Eh/ooqqVCLkvHeuX5DWCrz
kN6U48ZXZnZyBjCy7NDfhtwyjsDkd+Temhc11gfIZeVuzKQLSYKisUhNWBGVGrHSzekTKNX7og0v
M4aKZzmJLzMW1HUO2kNXKPcgR5xrq28Hd/xoLn92FzGLwDDH5Kd+sIQfn0SQLqBGJE7pWP0YMWIL
YXHsuuV8r2ZK3AHUZoqc/4IuxhnlnZ5M7ybRJ38mjxGDdO8V2TPSneyRnbx5EDKG2Z6AlYAFTyk0
54iXOaEpBm5tPcc72vtwX1Oih6bg7UoR5OA6CiE6b1wN5j12p2/PBtwhh8o8jaaLcAyFcSwouJyq
wWlvec52Nh4z6iRm5TxV2iEyGaj4P6AX/1qF7LSZua91CJjCDocNcJg16wa+bmMUG7sLqVWd+laD
gyLroE0RFKRbuljKplFf/PtCL0SzGTRMxTSaB+m7X0mTUxkRFK7Gxt1jDFqY+EZDYMSJOHGUhpLE
eW+ND2UWontvQLUfHugtCZteTQZtztYCckHbildiZBpkKzBF+mb4ikxcFAkA67j/jho86DruTp7T
PhslARciTr6i0jjJYQyZaCTPsPKeC+fX9LyzM+ofMOfRvqagokZloN4a6E8yqIx5FrSEmjHQGkou
ifCmWLxzXDjYg6vvNIQaW4EJFfNz1fgPevyD+tAyz0BAWlQAay2uEetqDRanuhsSFUdrzyNXYe8j
D6jCuKNz/T6k1bXPkQ6YUct2oBYOW6xW7gqve+ixKk4d03ZEw58Mit1185+SGo/hXe0yWoljPVB2
A1y+0ZbzFMHS5wSUNzEpdXszxNswFQ5fxYepnfw4LKxpFZQDhmhsFVpjh62bCrxm9jMV8S7s+Eyt
rGMV74OE7gsi3VUfbqQYHovw0Sq4mhBKd0i6O8oURbxiY0TQ97MTyhZ2ZjPDoSJKs6ujGWkyEe4d
t2VEzTU+OBzMJVCVjf0ddiuzP2N2FibZdwwLfFvlHEx8tY0uH8JG4Eg0XWPDUUZK4DQSii570ixa
ZM2xZwe8Az+LZTxHNqma6w+dJelDOBsTklWoLLWkaXMTwH+md56kvaCscO8Mx+L4iImjHccX/hgp
WdGlcfp6zwdf7RRPtuvvie3p9mnp/uRevvWXdOESA9C8GrwB6hdbm2zpfbXkekMGV7np/OiK9vev
a6ML5SZ9S7H8y6hvgR1iQ1KpzUi7bx5Tfjho2+KcZaD0rZ4JpWt2zMUyoER5ToFsq1cS9Mwz8Y+f
qxaTb5BQcJP1gjl/kSiEyKIkXDAPu2RTuvLDVjUGRX96EEkB06wY4n3eptkhhdNCVjQugnTKT8wx
yBA16B+QUaIZbKN/lR4j3BkLOSr9o0L5MBAzjldhKAjPcsdgMNFMW3nEm8IK96FL5VtGS7gxCuCc
bHXR8Byrxor3lAV+FP/ITtxov/qexdBudO3wavIxFeQE4Bj6FUj40Ba1OyOnW/bpnPhQntgKAUVo
6wB3ksvSX/O74ieOY/k7MeXVfLJTqmfqYf2b9IgHLXo/lwJ2P08eSp/eYwxTsh+JiLEtybYQdL9+
WMyHZIl8wL78vFW63KPJOluuDsAWYaSoBVvkJEZLbKNi95h/ZEHWezwwjmDjFzOugYIAOnDju8VX
sSZTk08xxg+VzRR8lBEhZ3X6PeQusYualQro//owGVGHn6LfswZ9D6OWlX+ZOJD/njJouwBjmulY
WuoIKoJwmVAG8FpKBLc28F8fYQb3f2T7v1k4VJ+JJ79SF9YV2R0wesPl2vrAXbImOUJofc/j8LbN
O97zEpRNzqDPFsYzAr7XsXv1Iz4jvD4+JqMWEb9C46peUm25R42rgvSNgbSq4R8JaZ/LLICvxBYr
SvPTY6sJ1KoLFoOzhHqeXEj24YWdvIF/YIfABiYsMsWfhQZTuzeI1QlgkuZ7Nb67GrcLBKObtiFR
s4sO5WRZ5wyHbcRJgXi2ZNVoKbWJKvk1VOKpWfRXLAqiI3gdXYPhmz1G+2LKnHOavQGjOfdz814D
aAT9g4rQmVAjxY8pUCAiO+KtlNl9VZcd+ob5PusmG61i6GzGIqHF7/ujaDKNXr/eOdyGyDBchO4D
FaYq/4hzqU5LI187SjTOrsNsx/IsGeemSfbTj+sagYpuZ8riY9QmDt+LqOOMZJ3uymb/Y6n7qy7t
EA4obNNVvCVju8cxj/u6IQ0bqe9KDXH21kx+CAnNg11/lHm6PnqMn33GFoyW39BpP/FjnfyuvU/Y
V+VjgUANfTPsn247Vt4tb9K3CZ8ChaukcKGXdHrrnMfLRwihNrC91IFTELd4DGr8h2OCB0X/du37
wt4q4tvY2ISx7rt6fne9/HnV6i7KvdV+Nwdekn9P+G4Cp3iukT5YdhoeXZ+Aw8b2Lx6HcueTklrK
FBMvejOWZX/QlyM21qw+V77HEJUP04KsAXpVdfL0Xvj5eBMXTOnR6h5MJrbIL5xXUkBJZjTVazIY
4V2uX2pZ8CzTS4kiWxd/BnF9/sFxeGQ58/cD9lYmW93VN0L+r9pyHzeDETjUE9uxsV+HcEDc2dsU
Lg1qPr0kF15CPuQ55ahBER8NGskk4w03vnWVS5AMHA2koSu9EYds5VjMVJPO35B3BLLKacLDKHHF
e2HfIqRYnpY4/MKjku1bld8mNf/GyCkjzf6MuatiUKf/TKtmTw0ubEce6imZir3qwYaDS01ZDlAG
aBCfmeMh2wFepkR6WoNz7DmSByuO30YL6sqMBW89F8gLFhrVR/6OuEAynW6oh2OwlpXPnN1rOidQ
K9WhYMK8IUklxOQrLxkv5rZgmukplBm2t+tKd9z66WRxfiNlpTlaPzOGr+pNDZEXzKFDbzdU7ORj
4JeOODedeOLpexH5sGWzUDMga80b3gb4R/LL6Ydo05I+syMuYGgpmKOcyZ39McMtC4R/qjI1PXqd
upaGnfBi+5ie++RPFMuftxTLuWq5wEMhjq4g9ItzK0z0KhClOJlHz9vncp0sSLR6rg9LZ6yQ+1ok
3fKrarP3uWLS79EYnL1W89YwvGlTibkjun25X5jBkMd4iKj8oM3QyQwV0QcT1H+4OL4BkKUOr5OP
qLpibh2hEWNG6qtA28aLU0n0Zl7NdlVsPUAUmzpELc3TyHViiWvpopbJ/LpnNuydABWTTwp5DrfA
zpEOK5C5uXMt41POrK+Whm4UPx7gcWCUfGWIp9IGBzcaH/smNlfMm+KqRqm7GRnIbhraUAg0zkmj
Iej8uURhFhe0VDGiNKHxyM4NXaDHL2gLso+ioQT9JeIIRjSEJXLrzT0piuy6qBvGtF62CYyNuwQA
kQ9byVhpk7BBpm0eoSv/L3lcdMpHT+ygU6hQeExD72/rdRrbImKqHPEz18D4Cv/izui1mpBC57/K
Jb+zBtqjAT4UxBLESS4b0G7ol12JFvWYINLEsWCwT8y6q2ji56GOjRMJ35DaRlYtObZEa48YIiYo
rga8YsNUsTWKyrZ+51rg3Da2iZleM8tmLeCo17oaXtUwttsKvhAG7ktewWoK0+SFkAkm1LNztKqd
Q7wCHNJxEyNrj2vxSlDjhflFwRF0S+BvjgXcPBKjESMuy3iaVUzXifGMhRDZNsYuW4XLxDJw1Hbm
Xgv0Ax6tSBHa746yvG1d2o86dUHjCHEx6uFjcMefMEJhB6vkkoXxS5VnLrCO6bVKGalkLm8mSoev
OB0elg7xtjPUwcjjn8HJ3RLZG/HYeq8VhcoOQ8arEWcXApypyfLqPV2NlZY4c1Y9CION1Cys287r
yr1HAkAX+VvcCulIvkdbHgy4iZtIjxefTTZjkPiHxMQ7K5y744J1ZhzlY0XjurN6Qv684i6rpu8O
G/rQh4wahNypjOi3pGb8ywOSIjLoL/7CyYEc+M74guHBK2Mj8jEd6zYrvlarXzaND1ZtPtlVz/jI
rllepsvB673kyBThGrtmvK0IRAuZQHtecSv0RNj6lj+TuPqiRHYduvZsi6PjVn/TmmjAywSNxxMP
ORKVtVWxwMAApszm8eAzldu0S38NyxYeUPLmmM0pnfqrCf6tMX4rqQGsOIvPV3mcwHiRIGpT9RFy
0Vv6xZuNW7vFmAlFh/zdLwc1S8yejuBTUimaJkj86Bf/lrOPnOahMsT9utDyCurxHF0yFR1MmglV
wwLrZFcY5k05ws50nBGQcLVsakD3yus3LkbmoVXPigYGhKL3PPsUvDFI+ZUV92BV/cdcAEKWNROU
cQ6TD4LqcK0BwERx7YnXujEoJoFdp4tiAb8M8y4qyx3us/uky/CC2VX32WUlu4tYr9xDsmBG/6oY
yKKhqNgtZylrVsv/9hO/OQ2zpR5Gs8MmJrKPriXdQjsZeuT1j7qNubUEbqCCSI+LyWxlg0M73tWd
BYXT8Lonp9XXcWCYg7DvOAJKuzEx5T+pJDqXenbeQ394MbX7NIvk0RNmd4z6BLOhjmqIEfYxBqz/
3CCDuiSFGhBN9Oeprgc0VlCTZiODxtx75qNMkyf+5PQhB5htYV+LoOjcFjNyXX741neKI/JN4Dk9
ezjVt5O1lmAlzXhC7s4NSqlDXsTeIyPO+2Gyy496NtBcgS85sNirPmhStp4TdleS3t+bWMQPKK4R
eiv5IphecaOQ2xFKN0cth8SeaLCPZBZqvXfqG1mp7M1kxDGvf6s1EO8jKtr/uKkvduuqR8Gyid0h
nmFrZjhpwxliDPkVsTAX3SAoB1zuqsJfXmItVUA28qmVaMJwYMYv3D7J0ZxJ6/v/Py49IT/k327+
+8e8rdRtZquPnuXGWcusCFLZWveLI8955rcYTo350eZscPwKawoAzwPYjn5rdm9JasPAinHqKF6j
Osrki8rd9KlO2Em0TXk7J8tfRxApOdBBaay66Ywh22RR79thCF03wxi/7vdsmBL0ju1qC0i3gOq0
7OwDg6kP99A3Zbk1IqQZFdUE2DhrYxrx2TGGGWLkWvmG+UdBIQEAJejGtnwsraOIW1KR2w8MkuE6
Pn9asvk2yuMcbB4K8YkBYmUOyNPkT+NUOHM8nJCEaSJqRuFQoP+dlPWjEVoLxQhNzWdmSC+iRx87
ePmvZ+lPQ2fXMB6ZNqP0BPNAp2CNbMGnPflf6aYRsdqibfgymxnVnrSpFuwHUXhvcVORPYA3CZIU
tiVSyfk9SAb0loufkqo6Alc3dLIvBWMWe3gz4+Wvks7rlKEHssbmLTSrvyypj8NsvlhzNgaZZ7/b
iEQDjcizNxyHTZoGkIYMXA0MdeqxDTfAQU61UP8Go5kDjHxT4yQrD6DZtE72ZVjMCKmMyUUlbFdn
zU40zQnB2ns36J9ShXsK6Y3ldh65L167sxArMwEgZtrU5ba0rfPgOqxaRx80TgpbAxnyAPE+MTBP
9sZh6YmMNyWsTSfchwrtf4UEQ/DzhoLo4T75qdm5GUZLX41jKqrKE1NB+G0mu3fbe8hZygbZgjra
1gkzc4A5CSML9KkWiKnCIflTyQdfoXhZwp9FebQXuGHy+GGklM2WVgbpNEHshVMVNXd2/Gn5TLZN
n2WQpsDeyMk7VhQ2wqM2NrLi04kcvIuFW0KzHgmCw09a2WAGBybzyKCNk+PAZyUWZx2JryoLCyrP
RE4R7ofjMi32JsrJZ1QuQeus5PeMok5ur7/YaBHzZamzcRSoleF/Mdqsyi0fPJ/tPJ2Krr2UgAtT
nDvgN4b7Lid7iQJoCO9ZjDwq5rVTbW8J4WFfUIU2XvL4YckAyS3Gr9mN3B35thuqn8j3wOoh5u+z
k5j7KxB85OJkrdpu+zApKkqsXHdNjHWPbuVJCeMTL/NRg+6dGKVMqG6Uz+9g2eZeddFDNafPTdHd
OcwwIAw9J7FFuixxzKFlELhaOM/rN+vYaHBtN38eTSSlZgmuykTInqJtgA0edC4nHQOiJ+2LE/Oz
t1F5V1f5CFvKjxwhFEn25mMSNyev0Njo1dVxS/A76bMDaVg08qnooju/874Qpz+F8qFuuI0Y5pp7
kFELSsruw/fnK5gqTKOG2C4DVyokY+5CgqxJ8uVMCFJ/KXcglUiWdc0dKKA3aAH+wu8jrhhhUdiK
hSzEWfDbRWhdLM88pSW2b7t+HTD8OcZUBOYCEo1vcONnaYSoyPoiLphBqueehJ/uaHd2E27CTRY+
m91TnlW/xTjMaIxsFjX5HRG8vHdivlW5t4lc9WKnNRCKDschdY1PuRb4rqf2/jzUIB55nofugVr/
r+gEwDZrIbvGYEcv3PTaTdkNTz/wUvPXHeN1d6FPibwbJP6BiCGBgb0+Lkg9BLrI0ZIGUiLrX0R8
jTqxcwREJAROgQbIiC2lEvY9eTaILMPknLopiyv4PF1UImmxT0U82tyc1cES/U8GIQhlFTOolJev
KRmEDvpYxUo+Fn7y3mqudo9XaAOsaqYhqtkuIDpIjfLQk8IuZ4Xtryo/8dd17MQJn7Mh0XojK7Ba
dA8Uv+2mfxE2QrleLged8Z1Ny41rYfzlUGCtF8LYDVOWR0uocY015MeUIeI0n5YFsDhWZqx49nbJ
jBspI1gNpgK75jOGiZUFueYEGZwJpjUne9dmp0FphgM2G16ImSyPKRATMy8frYWYGoKLo11i5q+Y
429STAXfAizqlMXFNpK8YYtR/kZtO+59Fw161LG5s5MrTsjmKmWfPI7Sv+uq8Y6YAEzrqfVDV12e
R0TYOwXogGYA0CVOn/uI5b9OvEMdYiGpQxVk6LdGSA1bSXQX4kxIVn5yWQkk57rIxXme5buZsGY0
KkZrpsmyeCCi+a6L87M56Two5yQo19AzO4suWGhYe7vsqHBkHWInubiqybZG5pKFWxCPlJT04DAU
6geJ8iHxCpDAJcKzgtkbEx6Uk5bMKD+SBf2GH4XUse7BtAlOJWsTiIq9x84rb8uCfI2Q6qYa8U/B
m7mFkXXW2iiups1sffGw3Fn61wzrEnmrs4OegZ/RQRTLVrp3FkSxvv6S7khzEsmRBQmy7qZeQIgA
36ClgX0V5+49OL89A+Jvbc/dIUP7eUs8Dv0LeG+ohexFoGlt8DCxkLQXn18jbA5GeG1MF13FvF0q
/JSSu2CiVN6FDnxJ+lR4TFNPQT0Kdh3Wk9vW6lDl8i5zAY1w/++cauKYjzg5GPsEUiBIk2vQb9nI
6tqM+T82gMkecvXJqNP0tsjLt8Lm4usjPDt0QoGHmXYb9sW3xKTWjZzQRbMlfJwqT9T3PWz1wEQj
sRUpNoXcpbgLNVKl2WPD7c/5b5MoDDoaghpuu1vJ+33Tdz+FhdHaShRHbEhbDew38L4dhBMI5Lo/
o8ETM/j5Syqy4THN60tVxPm9LFrgwiqpD02J5s82zDvdEoqFM6tlSOM/iHYaHrSBBGwWTXXU88Hs
oinooT6povtnTLCjI9n++WNX3PdSfwNRTe6N5nNs4d2TxIUIAkuNYmAgzDTfOs4aHIDHarfwP02d
/ZfkJqVtIxtUkRy+OWtZNBivnGHVHm3Nn85p1j3zW8PsWPViHFfcdyX55OOCtzOOf6NBERgbtnc6
bZ/KRcrzUK4gK1XdLxUnfr4sIDsNFHqEZ236ydq58IYCwxgBS7CbHrGB2k0N5X8JH9Hk74jC4o0I
27e4/icslsGtqB+VhPDT4MPEV/G4ZJApSllZW96I54LtSRGO6a5lVmgmOMEF286uf0PWhDYuRhWh
2tBbr9MXgo3+x955LEeO/Pn9VRR7FjYAJJAJKEIXli960yS7LwiS3Q3vPd5GD6P30ge9qx2yWGJF
/886zETMtElmIs3PfM0zss6Av4x2DjRnnpNNmBf3OyFsc5EU/jfR2f5tXS/BrUHXoY61tDSJmimN
1gZj6bXyDJNUzBTbfOxzCG6AGpyhr3ZZk/bPQGFXhduH33jik6uxsR9RtVqqGrXWrPMv0iqP70rl
FDceCLDClgUlW/qHKtDjO9Mukh2uoWwKVPLu/vxeH2YxzQIyvCa5+vO/9fnXhF/cRXU6Xfz5g5Us
eiTYxiVs/JEH01ZrraoR4RiFcVOkBIeKqoJGEGo0OnGJldy04OjPSRqvkBn53kUBmkRBb51ljvPm
Sa1G7AT0B+KeYuGVerFGnPdFJSk36FWoZ5IyuoG2mFkPTxO2pmYF+dCgeBq7pr/JB81YxDbGxzZ1
kFaae13mgMk6f2NwmewrrSNDQHFsTNDdzjqaPZ6r/0CwDlGmrnnsc1yUOMHDesjVdZbcYbd0rjT3
Kg7lKs91lwvSX1qF/poOb2Z+U7ZtscyV75KLlNeO08olVxQaytrKrxtQFNHcbxopoivgkUj1um+p
cwuyBK8iJ34Oa2QPejrUAxRV7AySbcb75TXB3i9y44U/riMvRxXGFe15rEsTwFWm7X0E4xzRL2vU
gShKakQwFJwzZJTavtTB77dq31k05RofKclQISU2NfIOafnsph0i/VHkP0vwQpvU7OG65+1TF8TF
xRA1W3DLoE4KfWlVmKaUfumuily/qExKEfQxqKin8XOXRvV5kxrjrRCq4Atz3RfgbB2DWMkdS7RJ
TDoIUhVI++eLSUeHg0fidfR73nXnp+kSmroxXP28Ml4kFmqF4KWMvacmyGLE/Cr/myGcNzOrnwo0
8ldVrVjP9EXEEBmEmOWQ0qVn16TIWQcBNeqf5Ugf3i3MM4SlkOmaxGWtp7eVe590cbqzTOiSiZ1W
30RhUfvnzy58b98HUH4wVEN/KgVMnMM/O7MGQVgR2d964DUodaHuibTnuvW50RyRtxdd+OyE9m/N
nAREPtBQdNtXaIpcKNTl0DHsIFSGG2AfHIc6sm+nnpWZW314cQ/I6BVnjiHgVOfZTZeFAU+Ueijc
Uf1KjZnEkSY3KcgyohDtxuScrSGyPIs8eOiI0EBP9txQtNJWjaDXZEhjD4brPDTk6wDe7AxPGPKV
LnpAi+Q5KmiSxPDWz+ge+atE57Eyivq8zyCmaCa1azxeAg4CPIafZkuXho1EBecFeNpwZXT6SwgO
5MJwzctGEqpPSHNxaSLaY0+wn1XvU3kNn3HtKDHJARAT0sx1p2BWAqObbyHVtKgwMbuppmsc2pyl
NiltJSJnjUQD64rw6MIwM0S423BddmVPbGJ4sFvcaknq1RENq70Rg/PJjPKHXo+/4QECJA/SdVyT
rbfIP5TmuY5Ty4UBZ4yawm+L0ibEF9qlTmXdxYgMkapkfG2qwme2q167twlo/87qBMJ+XbFqMOmB
tOcXGw/k61ng1HdFWddPCoWYoZcP3lTfy7JzYfDomxwt+OVkXY1+1+0qOwtupA5A24eTiDx97q7t
yrwGJJUTVvL9kY+gZ4fORwbrWJLEzqKzrZI2Syky4oF7j7YUTMnmp2ZJb51pEiYq0rMQ585VQoSt
V/EP0EXVxiySC+QTCWWtmhvIkNBC3Z9W48J1Tsp2S3E8WY2CSAGLKgc/tsZmmyP6EwK1Xxd2ii2L
S3c+qpxbK6qqlawbgI1sy8jB7EBVEBPaLpVIMSWoSIO9dWp9a6rL0oCsneONAm7svq81azXp8RXS
g49pSPGXfrxzLoc+3Ph98BhDt6TgZZJiRjBqkqFATAhXdVrnC0B/XOaR8YqIJ3YuRSE3IcBdmpRQ
qWMyBfpcv0yvtFEKkPQ5csBxIJJQBLTESwqxapBUgxqhPyDHcFcH1oMPxRL8jLNNCvVkxwNQZFy2
0QpHlLFCHo3fDCDIk/Wl/uMRzm2yNr1wjQfDuUHpYmtaFmwVpDLKoPnmBdluqtJ1KbsXt0UuEksJ
ZMdb/8b344vA4VomhjCc6a7vok1KHa70zW1ZyvPKqC4h16FZDOUuIk2qalLM9NkxlqB0XRBm9b5B
mWYRhdXvQAfF2c25hx/c2m6y7OoBBUIcIckGEDdBG3FneeJ6nB1y+2ppz0zqOgoSUAb1sOoqICP0
yJGNXgUG+OlSZbh1eA/Krt9swyiXo549W0ldvuSjt5scHUuwEtFa5B2bGjRdFvUPErWBupj9Mm6q
NLUBy/jYrucvI6as0oVJ4tXnFO2fHUe/ogm58wwsG1rX/m50BJiV3Z3jeHbneOquRVq6wsIP6cjq
R9UGD0rGL57lrnmLV33bv6RRJC6I8e5QyV55L8K1H/1xpof0w3eEkpBoGf03Uedz3Hvv5QioDQJF
LBTx3Lb4lhbZL09rYLnAwxVsh2gAXGqgMOJCbiG3FS9gDCmCpfmq0G0NNWJ2Xg4koQncXVVY1ooq
PhlxWa8dh71ddLaYLSJQ0WvrfSyjG4TLS3pf3iNE1PCC9uyqpyh2ro+2s1VxA7cGryCPTu1C98Md
zj63Yqaz12yiZWlr1ylFscwd3ox6QB3uSa9tQO9lSbUhsVeI9lp8/isB7nhRFWhfZmmGbOfQvZhR
u5rV05BBz3+V1fStJKSM/PzSAJF75iNsUcP1HYr+0sD8GNCiIo/hcYR00aT3BHDhdsgTWEUktJEe
uKuMdvWCRm7/zUoCQKfcOQUsIr9qiQkh4ccSq1pTOECcU1DBLd7gvgHwgSjBFzQGARpUZxUYvhAf
w7O2GLZJgsrhnwLZCFaQu53+dW2BtvT8m7aKJpqqA4g1rJlUS1/PpVFIK5Hnzxcg0UEWmrsJh4VV
4PBYU0X5bclpnzpV+ROLZfQVi0WZ2vVTjuviLu4wfzc7Gt4VLsWlT2Zg2f5L6trNd9sL6KGbrvYA
CILYOCiKTQh286ybyQWEOd6ysroLbwYTEB1h98PWIZCkuOjFARIECq5O2RT3Nrz31QhS9BrNh5s/
O6fgpUXf47ebD49JAt0FvRXoHUQQnU4DHDxjdKMTpFz5HagbNDcNU97iFED9SyvUhTBzVDdRfQ69
+CG2g3qdlCltSQIdKlMNZZuRbr2nQsTmHBKhaOLYVo1/VSQu0k5Gve3zAm87sUg4KAtau/6Skjfq
vbV9FZi6sdfDOyo2LTpOWX6LiKC5GTGfRKQmR0oZtPdSqibbuVj4Lkulfx9R2v2lO4iQN6WBZw2y
mfQMxSbyrY0FM302S6P62SR3ddLd+tajkSnjqR+fONnnnd2hCllpxrb37d9Z5CCcMS1rKwPnphxu
Le8n2HJEE901AJ6l7l6XbndnRpm1NM0uxTDn3s+p4noTaNsULcxuFMjraMNjRCOZJhG8lQwZITsi
mDQWDlJQeQlTN5j1JJuwtGYPjqu6HjEjqmNwkAbQ+GrQznprHRZwGWrTggLocpcVIJ8pWNCq9ylF
6SXiEpoY/DXegi/ouSzq3PkWNFD725G8xoDY2sQZ7B3HEfQmqttSUnWiKXpvteFzruMCRfZrb9tu
OodnDpzOm277uHxEmO5udEBCR8Nl4yEbYfeo9rthNqJAhniREO4z/sItmg7NGL1UOaAurf5Ga5ke
eAhYnV22zUBWTMHzaJTJJVBcWBEm4gaaemyKm6ktxd5OR+46JDdbSKNrFcFahv2c1BiYulmk7+OO
k+NVDQwupVvriBYrqk7Gro4bNpUP0ktFk7P13cEHmsRiii6k+RcgORLzRrQ2ehsqwxzH036YaSmX
BB/mwlZQ+LnIRx9uhvLvyMv7fS6LG0ieXZq2VKEDaEWj/pACDQ89bgP45ld50b3Zg/zWgpQ7U3mT
LqYYW0GaqYML2abT30aogXpuPGbVGxI9j0lRUvUQ1qqQ3os/DhjkhYzYttV1BWppSOKnINn0pKvC
T899BbIJJzmgLTPILrKvwEjBobfax5guP4AdKN6CgjlN0WpXIy9ZlkIu9Dq9RJL4R2rn536bA/qZ
Giz5QhuKaw/TxgCmVQXNVTB09IDLi8Kz70qcCC1dB/tfh+jm+TRKUSNE6xbkGd0JSmJNG9w4k7kJ
KmxDgtCHCHYB6WTfRQ4y22bQ79xqMvYRRwxweOXvRZnlK4dO0kVSWyShxVDeG2jAgb2NMXmw3Y3y
PSj+ArgL/F5oHCA1vDRawmGGhDfoJK/peVCN+7DBfIOej7Ex+5Fh+B5G5F6GRkTEFJPnZBOkQSfV
KRNX/ZK+A644BZ2sgHw4zJEVTapxmWsPoh/QzcuTMzkRqQqkWJdq0lajysclaq4lZKN0kfqIQHtR
lFAmA1phKmKMdmI9Aha4cW68Jr6ABSqvusrY8gIGm7YOn3ogTcNQnIdTBY2WBpasuu95ANyhEw4t
epfppNVN2fFY9pNzARyAwxpPuI32yf3kYI0UdN//aLQDDe4XIbMB/ndByAnjtnPP2gH7TWfKtzJN
XmGsVug2+tw8CrM/aDSXLmVup2wxMh89Y12HvrYQJrSOJvCZKipLnHFt53l1tVBV++b4ERhB3QVE
R3ucQq7XrAZRIEZCZRE/ynJvc1bu6xwFOIpM0aXDqgDuBNTDEhcq/w2gl1qb4T2FMnkaUuhsIAfh
CU9kDpMBSbbizvEn1DO6DFiG75NZ4sDUs9DLvorRtmgRWVDyWxe21RambLyr0M9dWz4O527RAa6I
9ddRzQU/xxuuS8cpLuJaUF4xJ/1Vf5IBFqq16O1lA5Jxl4cBuu3u8GgUF0BQhicUwVDCaoKGM8R/
QmXCD9S24vWf/7QxL4Z0rqcXpietXY9WPTsTlFdXvcim1y7/+Vegy//8T/rR3A9CDpt//t8/v08O
KdhcnbKcjQ7gdPbnV6BLaZd1wydvxu9//o+NT8Ku6kMs92jXyxjomPQpSmlJ6QAIyOZNhTS/iUHh
u39FGA6++8/5V//8Pj82Zz0WhOXASqDbbSLNWorN1DWzjqMFvBc1m0VZxeODNZARIJ7fA6U3QLrW
A3VYK1Pn3NPezoihyccWsJ1h1kvvnys8kGapanEmzfCh8pO7CWoRMjgGNf9+zggK/7kWbUMTRPye
pgIBp6gc99MEiw6A1Lgf09kIUPUz1s1JL606hoXRU3Ys6AZRukFKBWIAMV5AqpQWsI6qAO0BbA6U
uAJS+quwg7cE9T2y42ylVdpmnIF2YwZWw3F69FMoMy+8rp0ugyBctfkMdg7veTTU2sSPockRwW6x
ytDr9nLIC2qiZ6r6FhZRu0w0n+5Y6b54xbairk57LjRxG2h+6eFwz2m5D9LioS+N+7R37/UJZaIC
lpbXh88wTsB4YCQXmITPAumLcHxNC0pzdvErzRHkLVDVKvLbUJJljvwVXqtox3pXekyAkKIAUyN0
UIGOJaZ2do1hDIQRqJU12pO0hks0i0kD+uGliYy1FonHyHEvUMKut61jPxiiPTOCEE6bjRMd+s8r
GeDNmgAOsSQgjB4EjKAL1BTyVxcjQo8FAojFtaeH7vn8kzh18kqFElRCS/ZZRX6zgmMOUqYaERUO
kjs9mPlBRrlNia8Q9NtDf+Bl6H6IgP0xRiZyDYVERwJyVEFb0LgxUOgRVG07z3upQ8jiCTYGK0RY
UBV+7pLpni5VeZY6JgI2smAdTHcZt8X3Es71SFC4LF3+5k7MXjgB9A6tsq91bbiFRCHYmRAetHAo
Lv78i3hXJMsskFvhaOkun2RxUc7/cpCo2/9/l/Bxdgm3vnQJf/jf/yuEw/beJHz+A/9pEi7lv1sG
3WHbBhDvuqbh/pdJuKG7GIhbyrUdoSzdFHjU/1+TcANvcdfBr9txFO4/li3+MQm35b/bpkmT0RSG
xa8Y4m9MwtW//bciT8YZG8HUpG6Qjuv8bA7qukIKwUDF28sd2Pz6f/6b8d9LlA4o6RTFru9pc2OY
wHtrbiNv5Wvp8p17+n/6k/83ELc3iHk385/WT4zFhN+PxcnwHRt93T2kc+MiaHGAC7QyWMqASkGV
k70JF6RC64o3p4mfc9eENvj1zzAP8dV08Wx//yM06BlJiQT/jmckfYVPr1O/RaBkPDHO8WVVEgFm
qbCBP1jWajS8rMTtZpdGzYUG4KFz7HMNuJo11uvML/7j7L0N/+P/YfV+ZFrSVK5rgJMTysFT/v20
kBz0Qj8ACoK26qok9ddoKcSYsQ3R49cLePgRLdOSluXYpsHkTECf88zfbZgMErsCOBXvah8QSVlv
wTqSRPbfaz1bI4lGQbOjsUR105TPX489f5x3Hw83exrHLqdC101Ll9bBx0tzYGR6jRhuP9b9g1/O
qU1ZRnJV2la3+nosjuzhWC4ux0oJ6tQWuKCP03QGow9wrPP3CNdBw+gmGJxVGG0IYolZvFo/8QUP
52aZurAM5RBosrSmwz3xfllx42u8VuDO4vYeCoRABH/ZUxdQ8HO067+bmmXO98p84qUp54vk41CY
VY3EK3m3Gyy58mPnZvSpgtcV9TTMUM+/HuzgwNGftU2bI+VYjunaNEw+DhbUtSMC+Ez7pqvHZdna
dGAQkLr6epRPq/fnBhMKATnsF1nIj6Mkg7AsEHzRzpc4G9I9UzBzkDI+caqPD6P4VNJ0peLm/fCR
7K6MU7jhuI1AXVnpTgRaLsK8jvJVv/t6RgcXCBf7fCf/M9TBXVlNZe17+ADtE9H1l2HfF3Qoa6TG
UN2SOJ7G/oQEtPz+9aifvpbNrHRKJK5pG1IeTlB5RIBFYMZEkUhMZG6brBpYaSfmNn/z9+fYsnm7
QJ+6tsHjp5sHX4syZddgH4aFO3bP8BtMPwCGW+QoJaDGEF66I7jrZRV2PSIfYxv5qOWh8Ln4eq6f
V1jxxupSV9wr7NODYyBpogWpK/iYs3XOHmVKSCjrIL4HwrL8eqjDy4QJM5TiredGMQx1sG8QASls
NXQhYkq/PerAUv9d6j+rbvv1MJ+/nrKhA8//6DaP+cGMuM8aF4VthSCsba+Araf3iN5XJ26qY6Mg
f0SPkMNmKONgFGmgaJ4btbYzwN6+0CalWg0c07D+/vvgbYvoA8+NMJTlfDxsaQnuMHbMfov9eI8X
d+yPb8B4kfuLEZBbZTqem6sMs8q/PuSKcQXNIj6bztf6OC4yGnaUaC6182S8aOvghx5C3/eAfX79
tT5fJjxmpm3r+vyUffpaJDK67tIQ2GvYT9wI1HhuW4VkUshmObGUf87twYl7P9bh/TiZVJSMsOm3
I9ghXFmyIYL7O1AgzyifWD/1yHzscP1ZWakLH86ORHTbC+5RN0VeqIKQ8vr15I9tItcyJSELzX5L
HSxyYoToqfo9pD5XzkTMjQ6J7q+H4KzphES6cObQ4eA7NqATBMJle1If1DvNtBuitR+5Ybr5Fway
bCJlhRCBeTiXiCZFhcSDv6swFYAAsVd5ePH1EEf2imI3ztcUERfn7uNcOAFWS0/F2+mU18BYNsUM
KE3TzlrabnRiY366rSRzIfkQ3FdCqcOFg6A4+BT4kaVKOiSJDeksINih2FKiyJvBET/xoY6N5/Do
oCvuuHRC5ufiXUTZWEE0Isavb8uixCyqEpX+EicGemEpgOqffqTK+79cTmYIqsR0eOJ0Tp74OCLy
fO4s2oZC5aRWyNSsIq257truxMYwTP6eD8fuzzi8dibxD+y7g4dONfhL6gruXynE8EOYPCz1gLdq
nlcong7ttLdkY8Pl6VDrlHG6Kp0W5YMUldazXneD9dfT/nTo5h9nTvIc2pvWp9C9kvhFapU3otkH
1jrMdm116mn/tFEPhji4tCO79xti2WQHCwkeS6rMWQ1DArEJ1YltOp/fT4v7bjYH2ybMpUsB1p4w
bKpwPd7VFaWW/FfXX2dj8bdvwp9puUpZlg7b7zBiKYcUdBqEUcqueXPvg60+a5pRrSK7TE7cjMdX
8J+h5j317jRERe5RQ6zMnZsHMzAYW+P2RlKu+3ovHB3GktKSJP5UAA6OgA2fmeaLH+8dv6bGhksD
/EUqTWYng+9fD3X0Q0ldEH/8RzrwcUZ+J8Y+Ddt2l0CKzJsfKY0q4NciDpGUcU98qaOXiVQkNsSw
OkqpHwejVyKnJuqDXRVfFEjepQ5oeaj7WnhiAT8FsfOWUICzCBEE0da8wO++k9O3ME1SNyYDCL5j
EL9D5OtSjNldqlCdbAU2jnFqvmkq3H29nEdn6HKbIEVlkiAcDAyUTyaWokGB7A49aggg6MPWej7S
Pu01IKEYyeMY+vWgx7aLi2yIQ1ZAo+HwADhpDWCzREIJ9fFdW8grwyqWGlXgr4c5tqguJS0J1p7X
7nBR8TopW/oB8U6Lo1xHECvAlxkFRnMZFLqVwXDu3fp66maxd9rjTfFgNbUTn/i08yV1eLO8/ynm
L/Du03Y4VqAyE9Zg/sNbVT9EcKENkGmRj/BGhmtXeOJiPrK6gm1kKyBkhLqHIecYGiXeCU20EzSL
KYKBu+9yNHpdnCJOzM2YD8DB5ASMJZCL0EJgU82n9d3koloYtAgKBwoBkjNd8goMbBPY+a3RjFeD
VfycenEBwfW6Flk/U2FP3G+fCkh8VUEGTT4kqeRQ7/j4AwB181A+ByjTltL6pkKSpkUz+DMz1S9C
UFRFewf2PbzlVS2+AZJFAI/PcSLoOLbkpuVQLuAUu4SJH3+KIYwzXkICUICd4G6Q8gcIGkSCxnQ9
BZuvt/XRwaiB0F3nvnCtg8FMjE8dlPmiXWcY0BYFbAM0e6Fpfj3MkYtWiDmGIpnl+jusIcm0wTOx
M5I9SqLBRk0jei5zP7u1kRctg9TfTVz4X4955DYSpJsuA5KmfQreLIFuT2Tz4COKssYDdlGBVHNb
hz7dqav92CrOFzu4A5vg7fBqF7h0jdqgJfsmGzEYGgpr25XIzlLEDf423qa5yVyMuUQxv/kHe7QC
LzDGGQsG1wFQ4NwcN6ms6klz+fXyGUcm9WGkg62BLasAFWXqWyzCkBUNPUe036c+RjylQSdg3GBs
jP9bkoW9t5oinXZ5kna6i7RLCj/Z0Uy8J4JS4YckqvI1G83+tcQg+1QKeWRvETSaNixhYnTKoh/P
i115uZdYOGxZVfvqwuI+o/BqoN7oG8sy0RAy6zEs/HpxjsSrlqByZ+KSooOJObiqUINzdGCUkOoE
VW0N5bdqOPHgHFt+KpOG5LRwLR2+a1XY5zKk8b23tfE2x9YZa5jBWWFvGp4ozhx5VGjWCI6/rXPl
HOYCqTs0cD8ye5sgc1pHl1pz3iAqbLxFhoYc/6n47shL+qfqZBl0eFyunY/fS6HrIcaqbnadO+u4
gJ1f+iUgcGBJoBOrvFs5gH/Qla2smyCx2hNX0ZF15UagIOsyX/tzQ8Ims4r11NzZiPYv/dFOIH+F
/aJ33enEwh4fag6EdAl9+vByraqgjem+qV0AcsNc4ag+ZUtTRkC1LG9EMvfrTXnkO1K9tMihXOEQ
EB0cWBR/2thNC20XSCd/zqsqPE/DrjmnfC6XQ+HmP8waNgmy0+G/NLJyTGoadHkOP6mZUxALRIKH
MN7Sl5kzTTfGFBnP/hRAuzXs9Bcy6FDZhjRMd//CpAn8LLpZYHkPU3RzQkIPizlvJxV6aAhZw2Er
8aDJYBVdVADbADEgftN2evqXHTtGJH9mL1GptYlbDouaNLB9MJN1tMNp4Hqg2e8X1c3Xsztyt3EA
KEjT26KCc1j19jULbpdrdFvqkPU3D+u9hUIDbZ0WjXhGxzp+Qeayf/h60GPbll2JfD3n43MFDG18
O7KAvO6aYdjDeEXBEfOFxFXViW1zbHaMQLLA/UaP8PAmMMU0TWOa7IOwEihrDDJAhbOx7BSLC39A
ttBstOu67s3xxOV6auT5KL0LNYdIRS6Q4XRHDuaP8AlxvC7DTcfJzIe3r5fzyH1HLvbPLA+OJezo
eBKVE+4gFaLyIK8IuG7hfD0mgN9TE/FroFz3vToV2h2dI82tP/GCi9bqwRwzuoSThOkvHUTdwyKc
rvC/E3uZlcFaQg1YKioiJ5pqR4IuatT/NaiYG+3vFtbC7B48XJDsvPal9y5ATqPa/RqO1YlO4dE9
6s63HAqH5qcmaB7qY4ofb7HrMLz00xEN3fwROe8T++TYdOT8xAOVIOb6dLtok9Va+KHs0O+GVRQD
cZl1r9AT0OGSf71PLJbmIP1R78ZSB0vnjJ47tF2U7ksLVLhHgr+18aw70Y889kjQ+ycm1nWi4sPs
IsevCBJWluzoHp854bWmQbEVm1APzqXzKqHPfD2royv4z3h/cq53GyL3A4r5BeppqRMtGutVTsZC
K39P7YmI7NiGoGxP2862HPfTXeIHtQxbnTp0Cz9/tqowEEiqsiJCgxAr8NXXszoymkOdQykedfKa
w6u/SWTm661DYb2ZxRTQ5a7bvde2m6+HIcH+vCneD3QYm0E8VU0tErlNiKYfsy4aLiDPFmcqFf5T
iZkoEqWhWWzqGdm/bkwtMDcwMMvqIioVmgd6XKroEiOAHrqvidDtwtKywVuOSar1K+xM+sdB06xg
rcVlfgHapv02gj0Nl7mPZCO6rbl0bmYRnfsQhmm56IoJZ2uUB+ZejT5S/rNiDHt5JZfTJFRyXgDA
QS1Et2HqdvoQo6bfOmDtCwB5Z80Ul9dxbdq/NNWgn9EMsDc3eqfXj8juKdTYQx1hMdrjmI0jQgnL
1q0clG+dVOB701cl8OLIK+pxjahzi4sEAPFhGRt2ZqEb1JvTdpDReB91cCbOmKINX7tBgc2l/gQn
K9CB7RSFjqZcXugy2ZRjrZ6h9kW4cBqJbd44XQE7r+9jPKzT1J3kI6aVleIvaIS/wnjJRZwVW1f8
ko0aelOHGi5/ZUo3CpNkH84y5QUYf/1QFbi1dUAtETtQcsZp4KxDHKhI7Is8w/CMYvQtEseUkMy0
R+PXHoVA5ULk+rcK9byOcCkvMYseAuxt2irXrtveEu1ydLMqWGiRrf3yoEuOs1icDt9vCRUzLJ5R
fIfE6aQZWnQYniMT5JkK8FJA2x6OkRGo+2rCCN0mEuZ3wCC+0GMvf7InhIYKTDT1M+y3we27VcAO
r3W8w5e0ebLwtvFCmExQ72BBUyQFWOrN5BrcuHp4poWOrp+oOsjoALczTJatEK/kSY4G8mdRKotl
Gqctpoa1D62pGO36NhWG+YzKadNf5GKuW2tTBMNR1KNZLZ3a0RogkR06OzIOSd0FSoXJhR12db/p
LKoHKzzFhmFTOkE9XBWG2YVLezD7dKVUZ8u1P7od5CyVY/wV2kX6bPewFs5kbkLPq0GPGisjQUES
0b2oiFaFHRr4a+a60+xUOeLf0s2MZahE6Ac3yDWmC4qADZ7e7GkbM2NZveRNYo3rYGTCi7gHHXHr
1u2Iq6geN2qTcjlgjzf2QCQdvEAg3HSNWk1IBcgTic2R9576ikWviqeKl3H+9Xc3rR90QyGiqN95
zhPkiSw1WPpoMY6PKr07cS8duZbI3Hh6HZLfOXf8OBbgqyjLYrwnZKK6LXrOJharwr3zp9Te0gUH
5oWqBtLMlF7aMcVlpfDtVe1b/olH8+ik3/0gB4EcqPWiouBN+xFzwE2IxtRZFKLt34qpWyE26EGY
y60TOceRNw2KpqRxZtAmptT+cfYuUrfSyGWzc/reuy/GDHfAxkVyUI+1lcEl+PVqHwkMKPbMeRWd
cmoNBwWOjg4dErCm2mkikDd5WYyXljWaJ7bPkSeN9GHGgtiW7XzCBfpmmo7U9TFC0Md2vBI2K7Do
67RSz/7ghieKc8fmNJfrgWuAs/lUcwjyyIFUxi0PYP17alVPlu+dyJ3+AEQ/BlQzUEI4oOQA9TiH
oQ6+uQ1C66Ox6+LEefU6IDdLaaOoARmpNApqqq1CBMDR1HORCEjTRh3j9tDEjf47NrR6WITcU+XS
iHEaOxvjesAVTSL5sW61Ok0Wk1Eha2JM5vSzQakW3dkc7Oaia9rhuqHfFJzBDE9+6pbVvLZ2ad3M
qL4BnL+AB1bXssHJCl/xfR4XzrkoovRBQwKoXPaDA6f+6z30+et+WIvDMMyPILk3ge5tNQ9LdAQf
2xFpYMT/0IfJ1a+/HwzI7AwcpiJKUPbxfJS9I0KtT8YdtmOL3A43wdwqaU8c/WNTouRKLZT+hP2p
2zTENA8TeHzbzEYCI7qzG2gtwfNfT4VOpKmjYECCTxvk41RSrOX8NkyjnWyRcK40tBzCHYWjU7Wb
z1eK5CxAOrGoJkjKyB/HUQV6wKHI4h0KQGdjGGKggaJYi3eVWH09o88jUSsBn83FjTEZ9/fHkeRQ
mkMTmmpbwWvKbXEB1O258rsXVU5/vXgfh5ovgXcvkpFWJaoQZreDZ00VqvgJtvM20E4BEj9vBIax
KIcDDQH5qB9sN2BlNn7qMRSDEMn6yNgoQNshQj9fL9znKwsMm8ldQsxPoH7YHUoqF+KdYU27ZFRL
fH4uA6zCvx7iyEzow5jg6y3wxJ9aP1MbuU5BwL7DLTSvmzVg2EVmGScm8vnNVDYgshnkxB4wDx/v
zG8GjKolXk/jtBbIje41Hasbt/Dx3s0lqocwRjZ/PzNrxjPqtmTvHeYxERxtpwWJtPfwCN8apms9
p3DQFk4fjLdfD3XsO9EkkeCwwSN9ys3CyWqyPkL+EV/nbG2a8ND7Kqv+ug+jAA8TA/0BKn+6GNq5
OpjEGn2s1v6eVcZ96EI4ysRfhxqA2S0+FZVVGBGHRRxjsASCQi4u1kYn7p1MlDiW2374VseYFJ5Z
XeVUJ+7VIxeENBwyNhBj8OcPoxswaTDrM1qCKsLLuh8RkJuQyMWq86qxzRO30ZGPNTMRdMJl5EY+
FTgJoNAWaJWiHahdV3r3oHfTj6/3w+eKB6USniPgEBQ82IIfbyGN4qWmkYLsOAtoEMr4qjMr7H6d
fQvQt23Va6Xy7MQZOwKw+jjqvMrv7r5pMsxWx+hql3aeTUKE41uwtEtGT8wxLM/0BprdA8x2VAyQ
vpoFCxI9v8WUSTaryevFtZ954ym03qm1OIhchZ6F48jx3Jq+oS97o9oZKnocwOR2WG5OA17ubhmc
WIsjt9qHDzD/UO+WwrADsy8CvrERIhdnihD2sAr8PeYupxCyc03zY8j3cdUPap6orxhGYwNscWsq
WbaM75Wu3fVRsifvw5SN5rZfyNcqV09fb7Ij+5i6Jy0lKFH0/g5Dnl7CWHDH2N+RsuPsEIfJhmA7
OhE1H4FIMD9EQ0m8oCwQj3xcShzpxiQfycplMkA4jQoc18p9YdW0BSp83VAK7Jt9k+cbM2iXg1DD
v/AtKVJyqzpzEHGYZGLPHI9mIbRtHxQ7iSCEobnIX9knYvdjy/l+mIMtg920VWkICOz6VmysEj3B
VD/xTBzblRKFMSUoIbskPB+XUpa6HhP7Qv+Ik3brF869FSvxhHiWfaI0eXwy/zXSYWFX5PSuHQxb
d+VEtvx/SDuv5biVZdt+ESIKHngF2qFJiqToRL0gZOFNwQNffwd0HzbZ6mDH0okTZ71oB6sBlMnK
nDkH4A3MCb3IBm1wYTNdv/7p7H/zSH+SiW8WWjqIcSownjlYJD3U+VdR4JROY/9AjUExNv99xlsE
xUTgq2zzNIrI6IkYyUYMQb76fo3YrrgXW3TOfiNEDtZavlBZXe+/Uag0fS9Qex8ro7O2JreW7cyd
7FBgQnjh3f1ZoX+9PJYUDZGCqv5po1qjTlCbDA3mU9/Ie42rG9abKhk/uHtZ3GMXg6PgwZzz0L2u
GmFhCwMfPoPnrUz6PpsxN3OFBYVBgU5WO8W3oU+pfkibvhxfJuFIDTbUwnQb4qZfbqOYEvhejlrx
7ePvcnaPsN48iPb+pc1lFc4xDbhHyCo/wTg+OrXb38QkSPwwJ/mVzTiUJ0QAPlTLeMOvzMC1Kxfe
57mThrLoWvYmCPurI86y9HZou7IPzD58dYvh3lHHe4oBpPb6ZkMY8zV1MGX4+NnPhC4o0JmLJDEE
5/3J3SZzU9zf3Sg51pbRQ7Yg6UZLOTTeBBS7WzjfPx7u7DOyEaJYszjhTjdDhI0AKkzYkSGERNsf
DPbkCQuT2xCROH75qXNNRnA+VhG85I+HPrvU3wx9skEm3UDPRGmIAIA8Rt7OaoA5uxh/ghTxh6gy
/CKHR/PxoGc3sjeDnizHWq0bPRKjDERd/Wg67SeqweXCtnL2E9ICSFVvrbmdSqnCdBGtpJs9oJXz
Z11aVxPnuT8NX6tC+fnx45z9fG+GOlkoLe7DjSG1NtAmBzYl9id7By3TbphHo/AK5hdl0ha7EBfX
5Y+HPruxuXT2r0VFbq/rv7/Zqeuownsyrt1DqycDWXqwNGMNakjTLkQMlwY6CUMbNe+KxtXLoFNw
b3GTbSNQppb96//teU7iEvRWiaxGmf/J+DQF3Jqs8efG+pf1/ea1ncz6ObGxkLWW6JiMTvQQqgl2
jylBJOgc/VEIDBH/b491MuFdtcHuGKObg665O4sKizupB7XJ9/99GOSDqLxcgYLtdDbMQwMuHA/f
wAJiVvWTD6X7oQndC3uGtk7o0yPu7TgnkwGjmGgyuyE/TkkZC3wSK3E/NWP/q3GmCeRUV83YL0RW
fm03EQQnVOJfW6pNMBakHpPO1Bc8j1vdhg3cgV2zNtKKo2U39I68a0iVeqsbrWtQhwfDYc7sufxT
QZ1k7i7tRZZ+bvnaiPCEgd6AqPtkzpEYdGVbF/ExM1WUY5oxzb5WF8OenB3kbLuWw7MJoD31IiVv
En9ePWchhU6f7EjpvqW1oWxGh27Zsjejcl+0Zvo5C6fWH50U+FFZQ6/hjmx7dSqig2YB6qOGN99J
nMgA/on+1XDs7t7IUnmgUoV/pYicO1HDjfFGu8uOdPRnV6mO6YlWFiZQLLWA0VCIpzrNq9vKVCiw
SmfBUkObhhSBTY+ZjSjwL6uqUH2IZpwSQUqIbdHA4JRu851WlWjbWKl9Y8BW3o1UC3b4C/IX4eh6
/YwK3gES+q0yWpxZBrkERj8tW0cLAWjlYlTuAE6DFc0hcYalCXZI5K37bFtt99zjWCn8pcZf2neS
sLwelfrBSWnKQ47sQDZLIJelie1lk51vq47shz/axA5aJBtKuwUecoXjKA+4lAgoKDmbmkZ26aDP
dv1q146LjigfR6/U9A7PWbq4arC/exo0wQcMM9XfyByrV4ouDhMurgYfskxheHVnxU+ruHg7C73b
6nK4UyJN27YJdeWJ7qxnpZncjaH1xSO0G4wMLOr9RdQOe4TMRMBdaz4kVBS9SZHLHmY9prFJqb4Y
bSNWM+/+xdFmbFf6wQ5o/BsPqoJbYGviYmcgrvfVuhc/FRtoJ2ds9j0ajRETXthJ+D5HtyxA4J6x
C6ahXpZkkzr4z5N2Nbbk/cPPOVDZY5xTM6wjTBNrAawQBxXYoCKcN2EMhAT0AqQz3r6xj0o7fMQo
Gq6RY6T43BdPZtTh5pPGNKgYUYZb4GLKTRJnmM3Fdp4cTZjX10M2JttMc5QnrPONq0lYMNW1zK0l
vJq+2XG4uftSUkmPK4kqUAmxfmjjzwBC3a2ulC9LXDzGcxN/n2TfvqYsjqAGYf65y+ocwk3BjRKV
OMue9K1vxYvcxyqeZ8qME1WKxTvGpsvPKMqVlFR8OGArp9f7LFZB8uql9YWaCPDpmE4NzPFaZzeU
1rw12IsC2xzFtlnFIbWFGexIvwFAaqaw3b8qI+V6lvR05XTVcpu75eMscZDEPMt40aGO/OhmLdL2
OqHQbQd8IKjbtL8pbAg9q97sqewwsWnVCNwjlp/+IPBlAkeRIeWZ29VeEqkI0KVebR9ziWM/fITD
qI4ZXUelhpfXArt0AJIUmUK9CzUc3bpZr/aVWYWb2uCiSAn0szVaREQ4/3DlmrRn7u7Y3Q5dsetX
f2PVVfpgUYrCsxUcNVtZN1vNKatnMBMuDJq5ezb0ss+9IR7Exknchhp1rWOUmhWjvcVv1gSYqGoC
yKgxVqjk+hwHskTtEMkJIMOAVsT4amsZb29ycvlU8js/pVPF10q7zsLxGSs7xXDSKwuGrOkzC3Qv
70CSxdaCPa4Of0CtzXnH8sBw3OzdXVbAJ/P5wRjkDzBwgVqm+GjHOJcf4gmqD76SqfHKa2/2OBmb
M2XxNL5pIYw9jKT8/bp25JUzaP1NKPLpOknwaiQmsFttA569uA21eLqCX675a/beU6xGw1t9Cg8z
EeF9tFTJd3qIlFtwk+p2nnrj25KPtDqrCuaodgOc3akiD9+G7pNe5UaQKRaFtT8+vTMGHZvWirrr
VNdyWKCK8ikBOY9rWqG9WM6QX+VyhFE4qupP2IS4BGeRsq8Mc9xjTiGeC4jJ26yiOdBTRPpDw9vA
XyQCly41cPoXiqVujJS9wsxFs3eMCesrPjxIEFqyyZfOOJBPi+NF/H2QYuKxUdLumyUknmd5IXfl
wFbm9lhyppGuFTcx+Ax3g0EhDryTEvuZFk04k/KaN4ZQVtLTkl9bOLQEhQDcuYWubB5nskC+mTm5
J+CmPBqiao9Iu8I9Wof0tceFedM5HbvlZLl76o1YHpOFHa7VPBxeysEOr6U1l/eoEfLATNNlW8mc
qkZYZ1eY7XcBF0z1UQGDskENVGAOWXLv8hq3wnyrCQu8qpV4qR71pUOUIUM4vFmjfzaN3Nw47jI8
DOBBK8AFevMi26R57spU/zGlVFOdami8VOQYyJXsD6/8NhPJd1jLQxg5/WtW42JHeGGpt+B2QdNK
kC9Qj61I/QTuAhFJBXx4l+X0Iy19W+zNIkmgMDbZ8DPBnXKbAv1UPMPBazJPgBvYaBQeTSDaz5Ey
yUOL874//2FclbMF90gfsU4pmn1WV86N2TlOEOIn/Qm78nEbOTk6DZfj+xCjEvqmlnnnE1ODh65D
7PBzbNcXXRRbzbCJc2qXqJcuzV1TkG0sarA62Qgmz5Mu8L5OVdKNkiv5T6XDQ09Ro28oBgraKOFP
wvTGUWMc550lcFZVzL5g6+oM6EQaDi+WHOSThGz1Kaz64WjXkXYPt1L7BG0Fe0mniR7MKON/t4Tx
vZpAZqaJatxEXWbcY174RVPK4dosBtjzTVTj6ScMTFWyUge/pGSUzDRM5aGohgWLTIAmQFSxC+MJ
Ec4C0Jxdt/WNEA5X4XTqwbRa+VnvjeUTlvXsTBLW3FE3EjWGXqEBM+6tr/zFZa/QQHyjW5UJMWLW
n9GUoEppk0m7aSorPeAJqX2mXbE/WiOdsXCXKw9d1/CAjS1m9jU0Sr2fcTfNY2Pf2/W8a/o8J4ww
yh8Yu9nXZj0uQaHGTqCxZT1VTIIdWaLmdqBPHIOSliejqsDeayw+fqDDtszbwt51BLR7s1lq3xwN
UGZlDM/ZjlOJLowu6MalvG9EELLHgq1ZqdzfTSe1TZm28SGnsn+Ns2xBuRnPzqOcB22HO/54Hccj
261VkeMRWPD38wLcrjPYQ0l606zD0nzoKiV/VeBjW90A0COplQekSv2OnohXhJ9hjPmrOh5kDN5r
Mhsvy/rPNrSdoQMM7KVujiNBE9ctmSgaanw0fgZbCrwF3bfEyH+1sluiwHQptHmJdFf0rBDz6Jsm
+Ef6MXCWbhdlHynmcD1odnQou06hzTxy7xrT+h5NuB/gMpnhRl+WDSdFUsEnUtM0AG5Lvz26UuLV
BMPbeiVtiq7D3F2Ldj36L8U3yxbAQuwq+6ZLlR3NbMVBIwjHrj7Pd1KaE76dhJ++iRVo7Mk4zl/i
yfhh5XHps3Iz31wKF5DYnON418BMNCEt9UD0Du6Cgl+ZxOBzJQi3HGgdjhQGCLYYTGWSTjiY1ma+
YX+pSEpOKU5+MNBi3Y5u2kSqmwpjVVhvjebpk/nUg3WgjNtUdw4m9se1TXVDIUqCjxjbL2K2xx1q
v/6asrO+KQbrZyKdYpPOCUDxTrvHMD0N1A6z6LTA6xDH5jqe8e7EQIisV7UriuKnUrvKd3fBF9U0
uvTQqOUI2RC6jt81aM/8Nrmohzp7KSKHiWhURbNw2q/p5vOUpJVsg6S5y7EtBsh5B1SArdsnprsg
TDqXq6GBhuYHA88/jIfeZzGiegUysSsEnJWHWCmeirVjCAuP59KKL+QTzyUyMKTDg4pZJqiFvh8r
M9vYQVeOEEOZAoM/Xy3mpinNC3fks49ENQBdhak61GzeDwO/cRFiUpegcytm3LQvnepKFxCqNfNC
cuFcNm2tFCHsIodOReX9UFy/JkmHsHOI9WbUyeHZbbtLRvkPPZ4oI0hrU1BxeYOnLYNhNWl6YTlm
QDiIP7s2qybmZPnq5DjqzoWnOvedHGIOmla4nNP38P6pFkWLMoSt2bHUbADdZl3BDB+WXSvd+fHj
tMm5b/V2qJNsUJgphT2IsGBjAmEbXUXpnZGAa7pQizr7RH++Eoc4ter139/k6toCNyGMhKMgxI14
aNRrcDzXUg7/XfvBWlonw/8fZn3aN8NEGqq8pFONAwfQremUV4sLTcGCs3oh93j2talI/ByaCil1
nExxQi/MaXLNDZJ4hm9WG8v4qejEvRY7MYrGTv+XGaG6usBmkrbm0xlRWtY8tjVq75r8R6PNn5PJ
vuF6uPuH2cCtDhsMhIXitNkunmGkdkKnE0TI+ynnrAsTgNZL/6lZqpePxzo7Jf43lnnSqlEoOblG
ajlBPGLsnE2fnaqFzxZbF2qU53ZzdtbV0BCLQfLh7+dEphhtnhQQhAp7sV+nytB/wtQAX+1CU6SU
Za3543Dn5OGlSXL2CXW+GbJJ9qjTJ8wJF5M6tKKg6+LrbnSv3EU7joX25eMX6axPcJqSxPiFFB5W
UzhqnUxGQESalg2pGmga6akc1ycDqHiF2Hui10C2pk+RMcWZuoea0Vh6/ZW4RcMsye5WDpPQABkI
wdUhg3V6sJQZk2q3T60nECNIuaOeejyX17K4S5Wy+x7PuWP4ppLPDxrgO24EMAd9EgvcGAYjBlCn
jjr9/lhxKjeT1rY3xqTRZBf2M4QXexLfLLcKfy+Fkj3XSr9grR2T6BidMowOIhT4GCfu0BwXWpL0
g4XyOQbcyPUdQGti1L7RRAZc80IMICSlpYVbrIjnZ279aeEtbqzRRNhCuvEdfTFewpbk4UFRSBrR
TxWNh2RO+94bLGBUxEmRepvEmksTwqDntDtAwvmaRnkxbkrDTj67cSwnDCjTEjBxXcJWlWm2+EVs
DF8iQ0KFreZykD4M2uHTNOswZpxO4BRu51r2vYEgvrfyvL8yigZ8WZm7SXNYgCi84rmNlXyrIyAE
p1Gk7i7sWuunHRLgeIglw0t+ZNq6nj6YJaddZVkCwk6r+jxQIgHRo+b0svx8GATaGYTYsdfVnVR2
xlg6P2gMwxisy1Xc69XFoXBkxKBI+0wk7bVZOY1+I3pT7PXKLB65IHYvTTaFkTep9lTuFnPq2mvw
C9O0/XiqrwffR89wEsCQqwMDD42AdrxYpUV9vK+R341595uM0RdA9A8fj7eunI/GW4sBb86TLhd8
+SStg2kqt0t7JfofytLs7OqzJdc83hE1woWd/uzJgrCUSENVEVqdnP2gCsqllBVnf5o3V5E0sxtL
hPd2TtuqbGEBfPyEZ9/om+FOzv8kk3qrk54KDHFjVvmmjx+i8hpO4n4efn081Nnt0EFnzGPpHGUn
H29Mkr5qx2gKaMPNR89tR4Uruip3+ON3Fz7cubforiYoJuEThfN1y3zz4WTdankpiapl/wTBrFG0
YweuGu3rhfd3LgBFr4R+g1yo+pfmGDvBnC6sKuOylIz34DWiF31eLtXQzirh3g6zPu+b58GffukE
JfBgUeu9yVYSdj298L9r+8rWiEkfiuRrKGuooN0GD/b9x1/u3CR5O/rJnNTKuVS0SpqBVZZVuZO4
vnYHvQHx5qHGG+dNQlKEDORsJ/UF3c8fUf3pEsQqyMBoViPaOtUHmFHu0oBUFccqjhS4GFVjgdh1
Wu635ZDPh7GQQjuQ1ueeXzQjnIQkq29T+LLZhU99bjN4+0tOloqaNonbhrB0K66cmLdz5g1x6RX5
eD+jr9lMlUV21S21x2SBpvXxJzg7oS0dsazAupL01/sJMBqCPBIBEj5Uj0V91cE41ZvdPF1qNT37
kG/GOfnUS94n9pKWzoGDAUO0NVO1BMAooq8RGfdX09HKo3Aby4LqPSUQHs0FVt3Hz3pmujkU3KhK
Us1dnQPfP6s95TyuXjkHR1CZOS5V55uoQsrhJW0v6FrP7El/GnhZv4R6DPh+qLZb/XKtug+Syo53
vXCwgNIzmD8RHWf/8FRYa5H+xpYQU5L3Q9mTY01umkkktLRFpolvt/IInch0sy/hcEGWcfa5aIEg
T48BnHpqY6FQJoVQETuHmlSXNpi+4ZK1hD7z8vFDnZkuRJ5osrA5dZDvnHwqqkSxGkZTHqRAFKK2
pVoEQNRY9sPyKq0nvqKfZPmvjwc9s+dy06dnmP/HA+5U3tLIpLeMbFgCmWOdA8OUuvKFrMyZS8Ma
Ta/mDajG8dt9/7E04Cpqii9ckEZQ+/YGCLUba6pmuKalahL7pUAVt4Cca2Njq0l4YVqeG95kkWMn
I3DxOr2zUDkO6eFl/fV0sBQFxG8qNVb6w5DEXaDnSnlhbzuzvWD6joOfhoZ8tTN+/7y5I22SlpS+
RRKY8Xdn+hJCXBL/EAIgY8PKhVss8qTTm4qIidSLSIsDQ5/3izke2qJ9ccr/7v5FA6dFSxM5G4Ms
1MmszIuSbm+rkcGow5zvwwP+gE9RDdbo44l47q1h8WFjD4FKk7X9/q1RxI9HzcSXfBw6b6FEkdc/
4uY619LNPwzEEbhGT2cMWnBPHgSrLzm2oHHQRMzGXrcb26v60PbUstD/ex6FbWolWtCjg/HAyfRv
tHwCZjgYgaqouxGrr0J7KKfhwiI7t0mRe2JGWHhQ/L2O26XPBlkY9IJVgO9FI4xf0hFgNuNkmMWF
d7h+9JNAggYJ1ixgDRd90MmkKMzF7SRE+KAyv4RQ56bhd6I7gGImCj7fP/5e59bv27FOQgUhUqfT
TaqNMdKdIJq66r4MldUPlnZ3UuWSNl6XLPlAJ8rHI5/bG9+OfLKQSyeCjqYXIrBWwGhV73EL/O9y
uLcv0jpJ3MhuGZYwx8QQ6N5DVZq0KKpwG4HSX/J4PjtB1glP3LdO/pNPxj1cmea2lYHamiDEsl9V
rX1DAnLha51bxs6bYU6+ltXWORg/pwmWxPBmd6suKrH1jTVc8jw/+zy4l65bBXHcaRAnF9IlpEIN
oBpqFPvFkE/ZVlpmPKItIN0QfDwXzj7Xm+HWufLm0uCaBc1iVjjDAv1JCe46UfYZKiNlNvcfD3R2
0r0Z6GS7oKWDZigUDYEt2mgvU0U5wDeodh+Pculx1n9/8zi0WUVzgjvJIWv6KdDstKe86GB8ZlNA
iu32x/9tuJPJ1+Uy1EOppkfsgOPbqtNe21aBXiwaeQdGoblwAp/dMuheZb/F0Y35/v7piCqk0lh9
doygj96MqOs8TUF3l49K+6A18LincCBj1ZmXrhZnZ+WbkU+myWDa0rInejKhTXsDCarQVH09u7T/
XhrmZJJMybRYKJPpXizt+nOUmvJ7rqPXbfup/Yfji6jJwtHWBINymmmIIE9HzPQhyGrzajSp1NTt
nnrlhU927oneDqO9/2RqMyMoGNTo2Du1fbuk+IOMpJuDDGnS5uPJSN2RP3Z6fLnCQZLPkISGJ/Nj
UBJ1TKbeCVpKDp8nFX8ZBEg9FUqQPeNGzZkrTVSp+0pzqvFqAkOOwig1oq3ZNs1GGeD5YbCJX1Ux
XetmP4JAN5U7XVF+xREJS+i0EaDIZDGDMgaa7XAa45CDcGoZtacuk84mN7hIKG4YPaez6XrLHOmv
TpF+LpupIZfZFsNGbaW1rTV0aplQZiRKOLj0/My1wyPzEIT1XkbYu8symCC9KHpv1BCVoTiUfmXp
K4huFg3JXavz3MiMvXZAlGdS/fb6kVp/Bkl3MySmRcFvTjxyMuFmaOppUyeW3GHhLTcaxfutFVUp
150K+HdFPKHPnLYxbS9eVveh16gLwqe+xoQTDn0VoSnjjkQyoy/5jqap7NrIUg69MwreSKayxcz1
VhTD5ziJ+302dtGmT/Txns7PCScWp4A0bU83xqgSNI80hJSLqtzNi65upjazn4i1UPcIMr5TLvp7
gDbfuKHZu2qZ642DzpsHJQsN8dgUGzVdoX5uhD2OZj8vsG63MfYYh6nHM39B/hRI+tyfoTiY5HrC
5NeUK1/rvjH9TKTVFl2B/g2WUvKjHmo34NyTe41+db+RhkvG3LLyrwR+3XEwFnxoqrZ5reWKHHVW
SGcqZrlpyX1/V7hVfa3RcfmYeDQbmpNwQWsb41hLcL1qrBj8LVzmxJCiVIYoQ3eKmGGP28YnstvN
K4kEudUNtdrzn+mgWmkZ2E2W72oRlQ/6Is1rGsS7K2zcnMiPkqXdz04NBhRfDT/qHXXLbeUuz+PH
zk4SDmaDnHSVFeVj1rXZIVOtL7hi/ZBq99NsLWXvRKO2R1hmbyV5uByWImh5JXdMrxSW3E5kZj5H
RvKo57F2tC2WR7Mi6j1FJWlGCTT62oeJ3DRu/9J3C5Lmuf+GL8qrUhfp3uzoX3Cywt1+vLDPHWqu
LbAlwQ0Q462TUyaOO9C7/Qi8L5yPolo+QevedLHpUYe+EG6vf+pkB2HroP2ecqX42y4E0RpRqR3a
B8weX+pl9GTxXGR94CzpTqjVhSjx7GgU3Eh14E3CTfr95jjQJZW7qY5nmZndK6F+Ew39rUFPvtY0
d4ZWXmglPz8cnp0a/4en7MlVLDFiwwRCjnvwMMzQzKfsqkZsertoo+VXijv46ozw+T9/PEKbNc0C
R5P/nAyqdVVEo7yjHcIB60VIOcXDMiYuptOLfde2U3HhC56ZLFh6r5VZ+r1pejl5p3rXdaY1FArI
+WY4trTGvWiiUfALowA3qk7++vHznYnrOHIwLOeCS2nxVMiBBYATTbITmKHOWcVmuZa63Mns893H
A60//HRqYrPPt8OPGXbUyYuMIAHlgxOCfBccHXNDcKxJRNJQ2qP9x0Ode4drV74wmSzo5deJ9CaK
1IFip5WlFkGcmXvVRZblguakeRt17T9Mj7dDndwrqOP3crXNOoR94qvxqzrYfhoeuuy/iytc2m8t
tAF0vvwlRpimHg2705RBbPzU6t9iqLfRcAnjcvYT/W+QU/ObIc10dbYK59At0053tauoUG9qtfr8
8edZ76d/zYQ3w5zMBJlH+ArNQgsKt9uVRvGCNu8qKfRftToFch49VSm/pZAWPx727Kzg1a32J6zn
05keFiuuieIG1jHj2mi64Zz+nuBv5kTiQkWDFPa5Z0QRgLCH/CIXwfdT0MoTU8EzOT02s11+d4Vh
35MJn/1pbGiKaUolaJTW3s1D9VrTrLWV3RhehVYx3dBjk2+yRF+8IqULtus09METJq9O78rdoA7u
pmSV/XYBDG9k5OoHFLEverl0+8XVi+1sabXqiUJ/SWiQoPdF+ZVWLSBeDgzikGGlozuJuh8a5UFq
zbTFqAmv96KaaSyR0T0CdXmDuix5jLQsQyzErxayrrdanyIQBTjD+V9YtMmEld+4Ybm1cS/bYvdZ
+7U2FxvRFbM3SC5xaY23U5G2r6ViqMHYuaLliO+TLegoa+vEK6PdpsmgXMDBx8Mc7us44QjWu6c0
WhJPR7i/q6LxFwUL6RPQZYHeoYBEPEvbqllmuCapvfSdGXNOHOzq3aTylbfmUH1FHN1tSAjFP7Rm
THdxVSa3VhF3x8UodCjKS/qJ1FBCxTdVacpQ9U1sRN81AgxPdvM+o6dtk6jFcsirVNu1Ybv2rXSi
3LR9N2+bJr+WKS1HVjxE2xDMQQrAvEkPYZOVsOrHFj14Rxgr9GIXhnP6ye0iWF2rcEEspXY1Soc+
D9GjyNYSt36MUbD4TVlb2xQGwMbUs8dcy8d9peI/VejFr36mXWqYZXiQIkW27dK70ZN/oFkhyZ/M
xiobf5owOrCIKBHtV8s+csNtonWat+DuhRjYUv0e4fyGSAuV+8AvG/Mx22ZiNH27TJzdROm/oDW2
eoGrUHus6T4ASqL7c1U+sapedS3k2q9P1dpP9E2Pw29CyXUk7mm4S9A0PrfGaPsxthF7vC51Xy9h
EHZjzvzS6/ouJFexKeKlfUDhaQVOktKrQHbQ3MphcWIvndVfWUKLC2bHr67VdA95Zee/h44UymzP
X8NSb+/6bkh9bXHzHe3wYFoK1bzNhng5LFr1jaYnk+Ux0k+Si2xHClnw9E20p8QlPKmr2SaxnfFb
babPjpIYN60rpqASghWjJN/pQ1V8NSEeriv7kHV0g7VLgu65N92finT7Kw1nTq4VSRzw44tNWXN1
AWPCKirdH71eXuGSrPoWZmkerW0lTETzLiGqQEOSqF4Xps/6qI83g51ldyD+7H24LL0fmWnmx2r3
GmZG+twmhfgZodtlgjSIfwtnWPZj6qDjr5DHc6N2PR0A1YM1dDSQJcqLOxmonev8tdVb+7Ydc2sv
ndzaoMd/toQMA1oR1a1wtZ+Ra+TbjK97U7tquknTVGI8GN4kJWFxbFSO385WvKMnrkcdkDGrdZTQ
qURTXeYTTQa5CCp8uDeRCi+nmNqt1bOjVGt/SDdL5SlK9GlXYul+cCxyGV1KU02bcCPysJT7Xo1c
OqQ+fzb/tNo5rf097vVb18lR4BSK9Q1ruDpBs1paG9DY2q6T+XVbm78qbNKPcxsmlIHL8gmhUn9I
MC/0cID5GhnDcqVr2U3biDsrpddaRNzWE1kw9/P8Sy+W7slalIgrWBvFNyjKW891k6t5CUOftMh3
OdXsnHafvdqjqly54Vj6XUaGwYvd0dg0+Kr5+eRMr1WaD1uRGHcanRr+0sjUm4ueZoDaeQ6rfDkm
yDo3cVxxc+qayZdF7fr1UA53ljK2N9bIX5vt4VJn7NmzjWoZsQ4mIn95EWnEVWVcFWSWorw6FJFS
7QZ2tmOoVs1GiPESp+TcEa5RSyUBs9pvnZpAFGM3mpk22gcnDb04uhvTT1iHekb8SwesFTWveBr8
Q/yI7x+mBVQ8SRWfJEdGtYJHULH/OHk6+FkVV9xqJvuWJJ757eNI4U/t7TRCeTvWSbpssmQ4YgU7
BCIaNkj/6G8NvZH63KysSPdP7gDwhgx/HmV+ynYUR1/mab6Q5j/7juHrrOktFN2n18Y67RRanMYo
MPo2QsXYHQwXHJZUw40WZl/BBXzSI4sVOuuX+sfPJCopCKF6JZAwkMefvGuklPC0VZTQwL4xdJ3q
0K+SkDolSbcksLsi2k70Knu0ol1yEtfWv/3Xu/8DW8fxEmeMk+gQa2aaXFWJWrl1pcCHUU5X5bKg
QeuH5JNiOfRDJagXy2SZt/mi99dO4oh0i90/WB7ge+VvgQL+xWgENuRjLWsMPNSwoqV4naLh2C7H
kSNq3rhVa8VBJkWz0K5hXhnqQPvXx1PpXEhNx7qzFuhZLKdF5rijWXPIaPg3+8ZrOU+0IfZzeaGW
fO5mTB6M685aIiTCfR9tTl1Yi9gQ0bFORLR6F7t2GJSqs3qIq21I0XLo3H1kWO0l2dC550PHoaFk
Zz5QWX4/clXqlQrqbg56azj2mvZijOnBTMkVfvwezy0GeoHR/xO6Oyj93o+D7XqZ1zWt1QVSbX+y
5ni3Zv28OKxrr7ZRqTRpOW76wRl3asVN/ePhz+2vXI9tvDbYgthm3w+fV3oxj9BHg1q5EcbDGGNw
PO6wp74wzrnXyRBMlD9OmqePiU7BhPtd5UHstJ6YUgK2lW5/iUNy7m2+HWZ93DcXZEATal9genys
077lujVJjyNXenA2OeerqUYlm0/1rVUVxRbPw+jC/ejc6yS9QV8RBAT9r9vRbHemnqqpRcz206k/
Rfnkd+0P23n++Kude5u2iguYapvwUE8lFhEtPspgNhnliDhBrEpbkdQ7mFMkDrYfD3XOTQiCFoZf
CDoE1sDrK3/zShndFinnUzChnDrYndX9HkeBOcGsbYq8o44/ROa1XFsKpV44t5E9Ohs9T7oLdZG/
8znsM9ggalhIrpqFk9+Roa2mP5+CxdDnPdbyU57l+w7DjP9e6Hw30KnyvRlQRmSTwJpFWEEosn0/
SK/WXj5+r2cfh7Sb/oe8Bkjm/Wt13H514EMU2TSqdkWT0XjMm3nYfTzK3/Nx3Zz/N8pJFifrKiI8
p0J559zW/bYMrU1e/bbb/0faeezIjQRp+IkI0Jsry7K92shdCI0Mvfd8+v2o3dFUsYgi1AvMrQeK
ymSayIjfdNu/jzORSTB+5DC50OnSdZ5NiQ5kq1Wz+N43Sn8bhEO8qVI8ZHUc894RD+kxYEaTHfCF
enSEiknq+5p1FKSf1fA6INAPqhP5/b8+tkxRkSjMSjKYPrb0+VfCsMmFJj2NK3VpWNRZ/ejjd3Yz
oCp1uD6Fl3v6PNS0YE72GflQluPTMjqSq1NnHvadqO90o3nHijgd0fQzTsIEiuqFObIXThXFryh3
IMcAlJm87xkPhTXo79Ly4wuBLOZ8Ny7IiD50XAjTA92ohGJI/ZqItxgN02X6eX3uLtM65k5B1Rja
D8jL+e1SuE1RumGpOq36s5Ixx6Dt5UsTXfeHW6CJJb1j857Gm8Z9MolIk3hakMPcQ1r0g6mk6P4X
K0W9af+fZ4vnQ5qdD2mphp3bw4vxDZxZstKC2Bq1sAPRBvIECaaGPmQbxUtT/Xh9MhcX4slkzs4M
AJEuHbfOd0b6o//oheT9lAXlF8zjcWV3LeCjp0EaJsVLcPUXjQ95rCAsWnUDpC5Qzdu8aSfaQJ8X
ya5prO57UbUQ0MPYlCzWjx6hPYAjYfMY6Ja70oNZ/i2TcxFFVICZ89p6ZhSy3AEwPI4RVRZXj8Tq
SAUx7faFaXTfMVbzeZJwKWvbwGz173KQtpJtULFbmZXF+T/5IbP5D0Xw0V3AK9ANPnlCaWteT59y
TZP1MlNi6k+izK5TL5cjfWjAr0USApGKVYd2HnjmNslGuuNNSdy2cO00FcSdQfVlZZCLO5ZMCZ9T
GqiYPJ/vIB1OU44FucVDtMlD1Ai14osqCaW/69s0uVMEcsOd0vbVJwOcgr5yCC5dvsDR/0Sf7V/D
Ivs08Jo9JrJ66xnV3hC0lfW0uH9PQsz2bx2FQxHJjYR9yhfNddTibeyfRRSqauPj9f26PBhsnrGg
m4DFs6l0hxRDUC4kR63U7zIWUnaZDCv37WIMssDpMEe/e/65XCEd2yoTQ0fWilyzc02THoeCu2Rl
WSzvwpNAsy/Dkg3bVMp4drmusdOHYNxJ4TjusGGhj625xichCxA+KdRgn/aC9K3XMmvl6F0eLI0U
k5oT0LXZp6t4U7qmWFlH+vVfJTN56WJ1ZQFK0zgujncuxn9jzDY5JUQZqCOCRVpTVA0w7C4PEAWw
ovFZQKJBfDAkP49tBRz8oyGU7iaQE7X+ICpjpz5hTiSMz6OeDcVe8WHbx208KTtpQ9ntNfoNa1K5
a792dlhUNVLGUSfoR1n8kmp3aYiiOjXgss5XqgqLu8aE6TpJt4Mmm+Vbid9liAa1wc0Y9vEtrDzx
2I0yAhxjjm5EFhgvlY4tx/UNtPDE4Sw8iTotiJPrPNK71EtKHBH0EhBPHPQHOQu20PSO5ZAdGgq0
Wp6+WL66jXNy9bFcsWRbPPFP4s92sG4MRlbWmeX0Bf7iYeqiuCWPdXZbwl54vT7Y5RlGqpTW/++k
7HysseUqXRq4YBDNT6L1kqD1IXlffF0/ClZ/uB5rcSOhzDdJ5Kt4ps+WTaPkBuXOcHA6QWpfh4x9
RfFZzsfd9TjL8/cnzvzF5qHu6qEkE91gxGSlSOaxg20cnuIvbWaGf2+zNK2W/6LN6nijTLDW0EKn
SSkMS+zgX2JIx0ET0ShaQ6IsDU2DKDLxU3hfzUkHJX5OVgLO7ViCuCrL6nOpqi/iKK88rhcKw1M9
liI7QAYNIajZoALBL2sRAxXqQLDzHCszhp0YxQHc+bx6lvG/eo2CSeumK9tHMxKLx0LKg48D1O3n
wRqk7wNJy8+//6ynv0k+X6oDMjh4IJf+jVg3403Slf1BUP3qkLj1uHIELO0KTZlKKrxgDeqp56FU
swCdqHQhCt34DVMn+yylSLxU2jYqzG/4pvXH62Nbyn9OA86OnKFLkBQWg8lsKUMy7GsuvMXhY6k1
SCZO/Lw1Zu5avGmdnRxxpSEEY1nogqOJ8ICipMjvjQJ9Q7kLDIz2omQjYGO1S1R5zcZ66e7gPCcv
VnG3keZ5tSxUqZyItXG0QCfgKnEUxntLehRQT7o+pWuBZldq4uFWx3IKHMl67CH91+YXI3VtXvcr
i2U5EOQ0ieQA25nZYkFVDuMS38B5scXEzc4jCUJcG+iYZeDFi4Vd12XtSk6yFnO2XoyB/mErAomU
E4ThaFl2uwjpk19l6iGVmfZrjaJpv8/zE4psf8Y4Wy9Zb8XgO0vtiE7bNqAw4FfmxmheNEhxZfa9
77VHoys3EYDUSFlbrIuH3knwaTJOFmsnNEGbABJwVCzmULjoxMOgdQoefUDFri+axVBchDxDLaxc
5qsT+b+2lQpoyL2aPiPocds0gPIB4V4Ps/j5QElCHZ+K/PP82TKqoRJTE3nk7GM1YBfzPOZPhvfz
epSFwUhohCjKhCO87MkY+JGFxiCbjlHE4JcjKs9yED6U9ZCv9GUWI2l0LVj+U012dl2A4AhB9PrW
UbPCWzfz9rJaok85hiuvqIUMQlIpHSEmRC+G+s75StDMBFVa/ISdCXgCBHorG8VKiKWhIJRC7ZJ8
k8L99PeTxWaijUatoQluUkRx/F2ouVFCazSM7kc8pdYE6pcGdBpttrRrSRxRm2AfA8pu7LRqj7rZ
f/j7ZTDldnSx6a6CtTwfUdNWKOW1g+eMavWoZNFBioL7plgzEl64Myci0J8wsyPJbau+kQBzO3n/
SY++a1a/EVCToiuJ3/XKdbk4bZJFdYZCEW2k2ZC6FHRHXkPVxYJhJ5XaSxqV++uztvQkw3qLvYMn
FviieevfB06l0+ywHFNpxxJVROj7tqukKgLAUWTUkwEEyH6zKV3asW1Z/AyMDmq3aA7lKyeLLB3G
JC7lG7HwGvw90h5kuCD54a2qjvraS3nhRJFIIMSp/q3TnpzNiEJfoU6htiPYFOOHEcQm6OEqPghp
6m06IVrzD1yMp5L3Io+MKv8c91crYhsgX6AfkQ61h+oNd+Vtmj2pwpqM00KmInFS/hvod4XgZD/G
hT+6eachWB+FW2/8OgwI/LmWLQ3DkTTj2CJedv3LLy7kk4izw8wcwFApuAQ7TWJVm9hD6jiMY9WW
MtBfkV4p+6g3C+d60JX5/C2acTLMehg8j1cw+gQ9xqhlj3ihr2B0YvbjU9QN7so9t7iBTsY4Wy6N
1zSmkZv+jWzl8EfSMcS/xPRz9ISvj2ttMmengt8llR5Hve8o+A9p3q1kUe8fgYlljqB/vB5rQc8e
8cEJFgDKG8bUnOpbe1U+9hNRpDR9f6u7uFuGI+KyqvjQoNstqvrt0HY3yK5uArX5oLXuZ0so9mpV
PZihwuu+3hi5D3QTHfSiu/WLeOeaiR25xUFplW/Xf+3iJ+BnciarOr92dpcFZQXsdRDcY9m0io2m
LRdmaFgr87+0riZXCXYpqQa80/PDf6pjWMJoDcfUv42QVxbKwO77h6D8dH00S9emzsMeXTcJPOL8
bT/4qus2pZg6fZwhBq1DBX0OvbU+33IU/nXINJNWw2zZtorfovAvm8dQCR+wF7xRxPLFpwt3fTBL
Zw4j+RNmtmgry6rUMiwbZ0oBNpkXfUBJf+PxFlLG4Gio2cdGMPfXYy5tlNOYs7yjENy07+IUpdbK
BcsvOZGC8nsb34MTeRSsdHc93OJMokAzeX7i8TsX1ahzuUhzpcOuMMj2SpkCK/Gfi3QNIL64/CD7
QwgCmnDBKlFBBbSC6EdOFDbPue5uLIT1m8LYKlWyMoFT9Wj2RAGkR9o2mXJyXcz2k5qKoMQyUXDq
qvapzBmfwcPKpR1AH9wHdFPfAoDp93ouRYe0D9es2BYnFNoCRmzYMl5UiZO4D1QsOgtHH/3P4qTb
W+Tha56/px8EEeO/QLN37ZgAbUVSwHP6hguxpSecYxOwJjuxuBxPosxqdcUodnnp9RKeDC1QvHw7
1kh8Jz99Q7XH/O0di1E3qLbAFkY8dnZItRX6tYU1po7eRua2bGpzV7hFs+s14PjXQy2P679Q8vl5
GDaT2aJUqcfQ05MffodrAfD32oTLCXCitvvc10nEuRLW6oSLW4FkFZECJCIuVFcjBeJj14r0ZaxY
RK2vfeyKbLCDuv5a+e9wquFqMQEqiNRUecxMy/Ukn+har9TkVKN8rHjfLd/NbC9WbxSl8FYmdPqH
LradZSKOO3FNeJ2dBzJ91ZAKt4ew02dbDYKH9SNp34G7mOw6eVzgMKdeqEL6ddRKaKSEqBgLb26c
bIcovZUDd6WqsrQ4TsLMZQURgZfplkS946YHS53w/gjw6k7o+ttqjFdSsN8p+XzmTqPNVn3dRJZA
FMNpQyHMbXQqsofAsrp/wEQEgg3oV3dv5TKuPmRNBvRVg9OTbbOyGI+BUgPd8cWcB0jR+Y26bRLd
ynco/HTWLmvQYPxcKnB/NoERRu19q6hd91YYgaxtla7AbhAGVghJOLWwmMmUSOnujKKxYC14AAiG
CM05dOx7dPpU15DFO7GvpR6vEXxz9qBr8gclLsRvXemLTySQ6HRKpShBDOPFgzMez8TS8YEiIOFd
DqEjWgWgfsFsINuKRRBGNjZpzSEsBV87uJ1q5U7mB0KxMSCF9Kh258nHKsnyn6jP6m9o8GXKRghl
b+0wWGovnq4rZXYa5CjRBRJIhhsNbKfd1H2yH43Qf0liy/qmxpbwYBhJ58hWXG1NuRkgL4fhx+sn
0tK5YEAsBT076f1eIL/k2kNxvxOOSPJZ1taU1Byzh0D9mpfxU9pqnbySEi7t2NOAswskpTechmo/
VWCj6smKzeCQDX59N2qr7/TFUBL3PuKFEkWb2RLP2NBeXRQBRgbqW1dn8jM66vgomq7BWrs+j0v5
NBXlycl8OvjmLYumEMyhaBBKslz9O+bLIGMC810H0UmQ2YIRukgT4zCMpkNcgpXfmd1tp+M6Ajgw
XslCF08jTFVNxkRDdQ5Oz6CW/68iUzs8iF1s151nC8aDmcAcr5OV2Vv6UhRTaAROHNkLkbVSLGvd
NfPQUQbvh6y2e6qgvwyxf73+kZbGRGeT4fCNULOcfsbJtSQFkuL6mHg6alY8mo17b6rDJs4lbBJ4
hvZq93Y93tKiAJPOMYsGPliw2QIcUbzVSwGV+MgU+mfJivyHCCLw2lG+cAdOUnhQCTAZuxB/GjAu
zmOD7n2kcXe44YcwlxzX8NfgzNJSjnsaaLb8UOmOWoEuBsqJsvqp1rVDJMlUWt0SyyhgGBmqwYGv
BLd+FHQ/Dan3Rrtq5f4OIlCv7/x8xNFilJX8To8U4RZcV9TbQxpF+k0/iHRH6iIMs42O6dD177DU
UPytFvjvFM1ebiLxkiChmib543DM3NB6VKiX3aANX4FTzpKthgXOEdpZvHGhBdtuHOh3nQwFT4Rb
YKfwLldu+8W1YaIPRynOAHg7y1xav48l0wDX0cSQ4YbqRqyC5+vDXnpI0hrmpcrTROFwP1/ucREY
PVZbgROL9YuVprs2Nr/Ugo4rs7EZom/w4VbK10u3CSxb4BKkmdiGzeZZkBL0qhUA/FWj4Mx2n9Tx
Dgpilq0ZP68Fmmb3ZCfTgHGHsvYTR+MclIt6T+In6/cQNFfQEEtzaJFXIhcjTlWM2Yg6EEZuYQDO
wkT1PkJdIlFGGRcwf9fV+OxmytfEld+BVKWSgeU9ln0GCcYs6JigZqwyQkfpjG1SRffSmN/04xua
qe84EdGjFbm0EJi4gEpDJazMTBlaB/8wu9A+ZB7fDUf0QrxLi7X21tLxa6m8TiHRQNqeQ5k6LICS
NKshvhue/0tOOu8+9UqTaljYHkd1rG/9QVL21zfB4krh/pq6ozon8WwuM89Me61tUL2VrOowStCF
K66gQ+/W/V2KA1G2kuAsBkQWDyyhST1gToAPhKTUeojPjjUKm9E7uLq/NZUfknC8PrClO5M6w79x
jLl4nECloZNTYIOBtNfq/ADu7gEA6EqYpSxVBukm0wIFBXCBggoC1y20goMqrCIomF1VfO7C1NtF
AWaMQk3KU2t+tMXPWLerPu7vMwVg3PWxLuxCGXkQSTe4tumLzE6yqCm02jLK4AaH9HxXNXr9EXpm
aJPZZ9tWGoK9ELifO/jjK9t/4WMSmA4DHQwImPOSX56JLmBDMbyB+RI4LcnWRvLi3Al5re98V1vT
hliKN4ltTvQn9dI2IqvFsE7k0jyabYEfaIARZ4h2/C2mKcJT0Ghr6qwr8eZgpcj1Wgnfn95pk+a2
GaJHC+eIsd625juwQ0j1MZk82CjHzT8hnp5mAozcOIrDdOEJRnL0dKPakVQbu79fLSC4MbHhKroU
BwSw6Q9u2WeOmid3aA7Q+JLHWzxj9wjCv1R+dCeGxc/rMRcnEmMMzlDEPkGQn19ISlHXZTlQ2TGF
p0wd7TFRtmaeHkasqa5HWsjCELYDio6arsHCnE7Zk6uvb7puRFy7drRW/hboxROd6DtYlw5A/Du0
uw+DEOHeWq7kKwuHN6YXLEl6fCotg9k52g9xjpd5AuERW7s7tcLZdIDOgFIKMkskOcbj5HG6MtbF
oPhuS6B1OHnm5R2vSKQkDNPBadFVE0w4Zb78EHjSLYcEz/g4eMdXRNQUn/hJGfziHSJAY62iIc+c
oFdovluf6iD/UPjpXaFlm+ufcTqyZvUXrHVMHGLY5xSNZ/lfnfb4pTcA96jWjupGRuzAczyl0Vw7
ruKw+XA93ILuPQY75BJU46CmKBcF6lDBk7CXiVFh2qGWv9QGj01XfO0xa5c76Tucoge88d5aTX0x
3OE7BhH7679hcchgJ2gHwdW94BxTiUcII+AcNZrOlim4jOT/o7BGJli6LGSLlhYqabA45k2n2M0t
ZoH1CUDbc4RSKHb5gDkIpXFtA4i/eqyHdLR7PexX9sjiXalwUU2kDc244OnSnkXDuBDjGwXfZAqr
iXXwFUBtqGO0zTEc+R2Y/YZaatPy1LItrtrg0GRs6NZo7UtzrQBz5S75fZ9Mfz85JbBAV5smpwIr
qukWaTgLX9AaG9DrX3QJrCyfhpmOxZMwUau3rmqMyU2gIKkHgyu3NdMv7Qyhtg0GKP9oCYTXGpl8
G4/QwrDLAkUqD+DJ8/Vfsjhe0G8wDxCg5co+/yENyiywdmibh6oJJiOCK6nbSqLsrodZOpAgqrCT
9AnYNIdOlQVw9maAIK2GsfKM817V0JBolSc1LYYRGbwifM7kDpGf63GXJ5oEiP9QNr14EhQah75Y
qtax1KzK24pyAkUFx1KUKRvc5vvM9C22sWZ1XHYKooh1D90Yp2fznyqt8pXi0MLjVZ4mGnMVgJQX
z4Y47iwJfU7rmKDHNXCx9qG8vT7ixZkGTqJy9lN2nysWe5nVwLeq9SOQB1w4nwz5MRdTOwh2lvvz
eqilu5vT4k+o6UA5WcSCbkHTrmvdAR36pEYdxyMiBSxfU9n3ulSsjGwpnC5PQgJo+Rpg5M7D+U2I
bpsGvNfVPiPUuYmhM4fJMX7XV0IZHlN4eiMIaE5TfDKuxvOq0AoFsA4xtvdypKa7wfTbleEsfSgd
HM7kckaRYX5H43ekAohA4dwzH0yp3KOJZee4d3L2hcW3619qJdY8XW380usS08fSR0VGtE+Ceuex
5TZtlxmbNsp7W6nLNZmOpaPlZIDa7HsVoxvlYxrLDgo+2yYUccETN4ZZHa6PbfGGPo0jn3+uSFQL
2dOQ5KDEq6ZPZMuyb2cZT0C4LchRbWL0fX4BCX1uI71Qd1IQYak8RgIWyhGJy50KZqxcOXiWdjr5
CYAHEk4DNPr5j+q9IPfDPoxvLCWA9qcgy4tAFv9/tXKyrgWabULekVh36zkS21ZLJy91Gi1+Twgg
OojSAa690O/IrKw0E1mWHQNP9BZNolH2V3Qll9YKqepUaqBVwu17Pl1eZ5hBVNX4gvb9Jhg/6CGA
ev3nykq5lL0jbwT3xvEhT7W9WRRF1HxF0nC2cpE9P9RdjdrsyPMbv9dw40WN5gSRwBoF/ABoLTN2
I1Y+awnllPDPE9jTHzH7YGGHXSO0MZy7Yi3+1GT1+DlFV7vbWHoa3XZJXUfHtPPGR56Ew1crbK2v
PHn9t7oJrJ+JrP2svSh+z16lpkqhAjAGz6NZGuDzpyiTeuSLSv8JkJ4j+MlnrShern+BpRTzJMy8
9pJGlYUmUGU51J36nQpH+VuDfQuNSv0ti+PyTo8ldLKyXHX+f4FnZ1Edy2oTjTQFwwZNOrH82rDv
xQCPvaZ98Qv5S5j+vSLU9Ej5M6XG7FgaAiVTczHHvq7Fh7zo3d4uTN07+rQYVh4I07q9WFIakg0m
Lha89mZvTNerkLnpQT4VdXzfDfpR1duntBp/YLH+ZqIddH0yly5i2DU0ndiuE7fnfLNKkkeKodLQ
rivUmDGcEr23ROV1if209pSTXK2hhNYizvaMX7tBLsq5SJew34696e7QtK42Wq9IdxmyfNfHtwQi
Bno/uYKgZjohys8HaCZ6iuV6Ex+r2i2/5YrQv/RhXRwA6UY3fYyw3S5LlP7VH3Rjk6oxJSZFSH6p
pYr4T+pjxp23MUXSptgmIdLNZa8rb9d/49Kxf/oTZ6vLKOm0GCb+f32Ytq/5ZHZsa1WPGvb1OAsH
M9WgCbStUhi6QKRUyNYwrKbAhug5lTA4a5QtMscrURYW8FmU6fufZFx9SR4SmmPiDFg40E4ItpBz
KFP20ZskxCltRn/N7WAt5GwRc/aEWR77whHwOwm/KH9VY/O+Bcvvtf3exI/4HRMJmM7i3WfS7p6v
Kb1AJ00IC0eMg43ZoJffF4d8DZO1sCx4R1u0CuiO0X2ZRzFTMTXionCQeFTtti0++WW6cogvxsCz
bMLuIMA2v0V5xkHmsAbziI1C8SB7qJzEiblGIl6LMtvyTUz/qCj6yvGy3jiUQ6oDI9KU7fWvshjF
mgrVk6TVQrd+9Dsa6L0Thu1dY+kbL1N3/78Q0084WdtjC9KnUMDcl40X7OScxc2rY02YbnGfngxk
+vtJFETzFbftAaJSA7NbI7UZT2muPcGWopA3cdNg9WuB1zyP0khKVSq53DuRq+1zQftQ+dY+BWHz
91N2EsaatWgoE/mqEo+BY3WNhYRF+5JlzYrI1+JQIF3gz8GTknby+VBC02u9QkgKRzClyNa18bOQ
ma9xP650QtbizNaxMKiIAPfk55IrpvvW634AXpKPVVuWK7O2FAmClYj0NQQY1sL5iFIPrh8YU+OI
Cr1dDtE2NE1ba9Zqy8thKF7R9zQmntp5GNTau0aUs9ZpDRA7eRxNqqUbsRpXsoylA5pKLyh4lDwh
k8yGE7YNl9KYjo5fFXYX6LYVv/bg+bAO3xrD5+srbqlONFm2/xtt/kKW3czgfC57lkNzF2KWNcm+
/jDjb7QntjD17ElUU8sOXfoODM9Z5NmRrek5LXmr8m8GMTf3qieI96aQhttCwNB0ZZQLDyCFFxyY
rgk9ftFJHlsNBCL5mpOWoGo2klWMwSaWkRnfh0ZKWmV2TeiMOHL80g0fYsWgGklx1Ly6bjbXf8tv
LOssaVUo5MM8pDc5OQ2fr6Mo11tdzZF7EjJDzjJb6mJ0u3tM0ixbiHTrlz/6IhIVjSpkmAIrDcYi
aV1/ryotqMnbM1wWUsVNh406xHG29cM2+c4jtop24VhQX2vNFJhkb5G/HVA7l77lZalniAoX5Y/W
spApVkvcr9/Qgi4eANKrKc10D1MORMmyGpSlkeq212aid1C0Tg22VdH/Qukx2MMuMl0g6mpDvpXg
dZ48ouxp4YuLsq9u+20gh89KFSkm+hNu7e1HNI8/92lrvCCDk0G2rItxBCyAEujKsbZ0oXEuK1Ca
Qe+TnJ/Pqt+ZoZkjruK0foyUe+Vqt2iQuG/XP97iGcD5j4YMeOXL53qWqJHYDlRVzfROKYtNpfUP
vlitrRF+7MUSOQkzOzv9Xgv8Cs11R8/zDLtmSbb1es3Re20s83MGveNBrtvuKPAwtuxoaOSXUdGb
VxRsfl2ftsWP8994fsvyn1zSZU/nNu46xVHq4Y5n4FbIpf31EPI0J1fmbP52AZ4lDG0iAiFHcEu1
s0QWSKSlVmkwDR/kLwOIXDRKxEyuN76O1/seMDi3rJQl/VMplwBZNDcUwPIPbRq+KGpcpBszNTIf
9pdeOi2ZWHToih7Ib0uiOz7GlWbcaHTfEatu87zZpBJ4ZvTa2prCVyZEH2SsZ38ovqIKNroobbW9
PuYlmNp04cn0/im2geY7X/QeEF2l1NT0xggqRAnCvngU/eRL1kfPoqC1diwnm93RD2rxoR6Eyi7G
BJuCeohWztfFKwsoIUwSONUX5DC10ctkpLB706JvvssMjF/SRhY3uemVt/mgmQdEutPj9dEvrV8O
dUPhIOUwnZ+jmPfkStyVmEK3fbPrRnRm+WnqlqXmrrQvFp7hdG/+CzXbj0UeyHLd4IaYpMZHuBb6
psu1eBP71Q9pwAPi+sAWo3GQURE0KEnNxXvTMukbeZKrStVnNf7OS8RRpM9irR7eEWe6+ScSEi2w
2QXsDoBx5LTybmIzLbZqmj9nYjp8UqNK3slVFa/kNYvDOgknny/WOFKFprfG2ikK2fiE/1yNDmDe
j3ZkVfiEtZXydH180+qfnwjoKf4Z3+xKiJNBrT2sFY6JMbpblAFFG4O2fRjgTREm/r0wJI9+h8WO
6a4cRotLUzOBBQDugK02i4xZMcl1EIN9cNt40yQCpmWNYgW2HtXCx+ujXDr3lAmhjKAuZeQ5LoDu
SR2WVu/dVFmYP0eSUsuYx+XaYWyHalM32JUHPXbeSpa0zjtCg77GEVqilTqHR+e91ckuVzwQgbtw
fEk1aWdGhh2KhxBpzjQZVtrli9M6aQZjH2Raxrz+1vhWJiIXHDkp7KTNhFXdDklgUHqC5f6eof0X
arbjo1CpxcrQTNJi0/uloK/zKliD+lY0WAHaqaU01XFyy3iTSNffUZT+rSsJgAxyPOiS852CaEnZ
qmLs36h4h+6lSNF2WukZez/Fc+/6OJduZgUQ/f+FmvPVZavskVxLe0c1UbcyraesTFYys6XL4TTE
7JgRPU+uEiNwEY3ANSLBZRCJd+xY0Me39lU4GbVg17JyOSw1x8DPWwhdaYhigmM5n0M1E/AVHMjU
RNMtd6Woesc2D/HMSZJuqg+ZTq5r7WYchX5TZa27Gzr8VrAP8x0hT+V3zAEgGs5ywDQUFWdf1C1D
KfG1UThqEcLA96Ie4LYnYs9h7CY5rmjv+Zb2qyrMdOV0WNoyUNp4bmBfjSDObBrCQGjNUumnV7gc
RPvJlQaPRz9Gx7yNxFRYuboWwyHpgCAJHJqLDrLR1/SR8FdyIrwS2wRJJhT+B0HaXV+1i2FgopP8
0Dy7wJYJ+MqUvaIhqFFpr/DwnrJeeVQUrKWvx1naHeAVJvQhbtm8+c8XUSAErTWEMWdr6/p3sCY8
yCzYzLQrp81iHFAaaMQgbcdmPI8jKqEvVaLiHkVtTPSt6gqCuQ0Bir9jt0OqV8ll4GRfKK+7HaJo
WhyFTqYO5pMJFAf4S/IO2Bb7fdp4gNERfpuNRhml3Ddps5O/fFeb57grdngBrnya6R+ZX+4nQebk
x1EskwZ569KJB/pLUfm1672dDK4mLm9EsX7p81ut+XJ9OSzGRFMTSXI4OtCNzz9TIvZ4byWBdfRr
QXwJtMj8Yan5eFcaEEojIRz2ZjR+7U3Z27qu0qx8vKVzlILdn+iz/InmAwYblWgem8z9rNX9jyKs
nxNduCOrx2wsXWN8Li3K03izxV+Xfu25AeXuVFFzfFXM8Wjhlf2OrXwaZfoVJ0/DJmkMz8wR2Zby
5Kjk/i0ezN+aQD5c/3RLWRJoBJMbFarJBd0+0WIQWj2gVxWyoj2qyBdBQjp2KXKw7bAHJfLsjmve
iktfDH134FNgIagezzZCnjSjFYYmlkhZxHkrlt8pOwn7LlB3Ye0eoiZ7uT7KpRT7JOC8zQwOZMAR
I4KcmQkfvFY99uP4rR+NjdwaKzfa0uqYZCSRxgPqTsXl/LuVoyalUpD4jpTX4X2CuKkNMOsdDd7f
YpX/RpkGfLI6Bndw3RqJ92Pua+GuA0CfAwSN4y3x8p0CE+wgRu071I+JiprW5OoIh2C28slh45D6
S+tokD1CzYkbdaMZnw3hp2L+vP7FltalhUrXb0sfvCFmR0o4SqpbhWoA5enJSN4i4Ueh7RTa9AEm
ZfXKg2jh2iQFoDs2cfovKWQkSrCuYUjj4SNk30FceNY2wXL6W9rAR/z7Ow1BI6YPSj+w5fnd2cYe
TfFsmJj23adAlZ1S1f7+7DgLMTs7xhpZPTdMrWPMR6qS9AjR48V0tZVnx8JSR8uI0sbvWbso/Idu
FlhdKIyOm/kHEx7HWK8pVC99GfQY4XAhlgoHaPr7yTrnum5RBsavp4Al/9Tm3s+8M5tNV3bVh+sL
Tl44IyiQUgefqjUgMWeLGwfLSm8UM7oRXKP9pbZ+gy1krlYJvuON9FTnUvEWYBb5NQyD6L7HIvKb
F1nqP6ErWfdRA0TZpvBiJts6HkMDjBmaLZsKYabXGmXTF7IchSevojRfglbW04OQW9HPAhkLPPHw
Bk/snKwq3uaha76KhR+vrbulqWQaQb7SDr4kc/RV2QXkP+OxsSLhVqXY9SzJvXTwMPj45/pcLob6
Le83rY+LpjPYh6aDlenfQBLlXKJEdIN6S+JIhVz/uB5qCSkODB+4H7uXEvdcIcNTOpc3VB7AlHSf
kQzeWASrmkMiD5TZbmM5sxM1+RghB3I98sIlhkwiCTDEeBMG/OyEgnQ6xnJnDA4PxY9ijMuZ0B1x
/9xKfrpJw5Ujaml1UloHvstOoKwwW52Qn0etjVzBUcsxO+L81egYncnpR9gOlnLo81peA0QsfcXT
kLNTxBrqIveLrHeUpo7Muzr31G+BkZnmLo9H7OavT+dCDsl0Wir8WkSsLzpRNYYAyMjW8U1HWdTG
ttLdl12qv8ZlF+9yMzD2BVY0R9EPxKOeZ2veAUuD1UGjswPoXvAbzg8aPcMenrZjRLu827elZRep
7Izd8/VBLp2YoDBo56vAvmnKnEcxyrhP8QUcnCitnKqujpa3RrRbCzEr0JRI/wp9i0toPDaHoite
4NatLf2lyUJ7Z+r2ouJy8XjuI70Uw86AMVk8FS5S45WBaWa2siKWopi8+kjt6dJd9HuDIBXdnKr6
0S0+9maEN+yDiIzz338RqPj0QFVcAS4aV4YgQO+ocAmVBeHQYkrseuHu70Og0IUdCik2pbFZtltH
wEzGKpCcIRMylIuNrrsPsekI3hMHJVrkTqc6w7xs3bY9HrmhltxQh0e8N9HL9HPsl9HXvx4OFG4w
BaRF8PTmV3LR6QNHVI/kmNp+GYbkgzz6K4nFwpdHAUyToKgyaRdqd4KlN5mWTn6ggqI8pG0+1ndm
77U6wptR0e+vD2gxGssYBDDUuIutb9V52+SmBS5TEuhkKCM4Riup94YUv+NIJWFE/gjpnKlROv2U
k3QGekRsDJ0mOHpYtLuq7M2PGPU9t3VTrNT5FgdF2vTbPoQGzey+4AluiYFYmcdM1A+NZX3NvX5b
Bf/D2bctyakzzT4REZwPt9AnejwzHp/tG2KNvZYAIYFAgODp/8R7x+duWtGEx/fjaqRSqVSVlRn8
e3/tNJcgIGzwBhS7AZZaYzKYaAO/nUuSQsT+k9/N7ywCYmm7fARQNC3M6p/75jTBbYnQKNyBBmTh
vbxeP5vXnIb2kJ3qoWweMt4DLDC6W29i3dqhKOkCwY7r9sbDwRKKPvMIucEOBcEDIWV95JXjf2cN
zTaSCM21DqZLjLqiUwFisvWZBV9Q3kGnIkSBCyrRfJ+XoIbqj5na2CfdwiFZQSbto/yEJ871wjUT
CFqc1jFwf0Kzq5tddRyGequau2VltT1eBC7CGsoGaev4yDC9MmbK32g56hI+sBD971PcBdJycYZC
kCyResDwo8zBQ9jZL5LbXTKgo9s2WRsbYftSmyDKdP2dNRdbCkeaNAWVu4UfE3RsC9zh2roLDv/G
dKo8VRLNOSaIB/UoZ8/H5pMp+ft8sOfY9tVjjxGa+76v88pLy4srXXw3x5QkLSsGTXkAcE9B0Tqv
tFXV3pyNrTadfo1RvMCtu4hJrZPqbgqzmYUdMAPiU244B6d090VhHHN0rUV4boVKPGd4X78FFIvq
9R/Dq49sG9AVVjb6AS612KEThUjnToGODhJJxzes54WpVS6mgNUGB0IBPgvSF58MRi2IXJpDDEWF
/+5b0h5y3GMQukTwumnIo/5lD31n1+kARr3RtxegZNLSJ7Wpx6oLxxjc/J+l1THnIZ9tELgXaVuG
VZqFI4ZIFDPf9y59HcDveeDgf9u4aba+bnXoo7wJrbEewewQub0dDzykU1J7ASiK8tKSHxB6ivJw
f0WdDaNr4AwB5sKsDShegxGn5Y8zXg51Ahxlnj9PvGLqSViskTuzmeriLEk5+IdykFO389VSpJiE
yv3XxvLYI+5EH0SEgcOz0+T5w4ut8u65wfzRN9ceBy+RkVPP+7p16mzfAuY1fydTbmSfR6g8qx0y
LfJNNo1X7CpIp9R7qwG5DYmRd3k2i6H33BjnORi97MiqiYuTAUbyKKmNHJ1Td2z7n/VoD9YeCrP+
GxjillwD7XZM8y60G9cRw0X5rLWNEJI2NfSPKms3z5+o+Xp/K7QBET8OTROAMiEVem1EVUgIuYBo
rUuLoQb9JsZq4ASo4cIJhrGJDRJZ/Q667PwzaNfrV6Mzs42aqzY0/vkNa6ym2RpWO9i0PE8RraAm
IDzSJ3bt81eJJthWL0/re0hNkRtg2AUAm+svxhM9hKb7vBA+OnWYuMQUXpwHmY3xWmVlLHEgeLjV
dNDojIfoGf2xal9bBWc8x24ORjqD04LGpBP+mRY8/FcWg/iJk97FNQmq41BN7se6K7LYVCAfQIoE
6vpQgame4ekNWRHk1bsS0vTHepyNd141u5DC5fWeG3ZzlDgpSd4M3nt/8DCgyQy+cXT1/vLnO1aJ
aeSJSGIW00v9bMgnAE8gLwx67ryzYivMM+gVktrsj1Nfh925DwKKh7LvztOGy+g2EaUpG3sIZaSb
6QtRctMvC0VTLPkr1CheGsDFEqfFPef2X+4fER2WGA9YQJYWdCQy8lXS4EedWVn24KV4h1Ygavvi
hO0u559lUGDTAMMhUxwFuR1LyucjKvvBRnFT+7VLpxblZsfF6/Daeexgxh03zCSV4TMFV4QyP81F
G4dbLDi6+8cPwUyFaBMsxdRrO6QK8qDquznFJBLYxDAL0sVF+4PxfsfUf/dXVXfo0W7EPB2ebsuV
d22rjRqQz5ggKKjyaI9q9/ewC1FX2Wod6cws3gohxsXYuufBojG3vXYq0hxUpxgq/iBmK5bGFoep
bofAtbKU9xbg0Lqa2Bc995xWuVAn/GgMxyFodyz6ALHljaxHd/yAFAIkCk3iRfDsetWgaoFypSGG
Uy+8cxY6FAK++X8jHU7RSD+7FsTP6Bw++nO7FTa1C/n/sBaAX6JycG25caYyCHLC07CQv3LlPtXT
+ByCbnEjT15ynFUD3EMFZMF0/LazCpRWxo1lgcnZifIO9x5eBt9UWEWvnPct24dAubU7QzggDGjt
LtuqWmk3EkwBFvpj6ADefKbiLMsB7D5Z4WeP/CiDPlY2uC2GrbELraGl5o1bAaw+6xe+4eWBaswh
TKPW6U52ifE4ao3R56kR/bnv3GqDklB3tlGLW6BDkIxHUnG9f0M2QzJRYCK779nedmsI8n0uqxdH
Pbd+sQGJ1D0kL2yt0Vf+PDgRETVN86J/pKU6meYWCadu+QD+AUQPXWgbOMHrzynx7PacIszThjfJ
NDRJr56Cepk3mDZKjDrHv7C0zk5CsyhDXnc9YB/c+hVSAtm7YCyq54hDs/vv7zUw0iDOYwQFJdp1
uJohc1yPqjFOhZ2NZAfti3kPvrddZIsZrM2BQdTf7xUs4im8oFqW2/R6IafM6pQxgxI0UKp+Jh1G
Xr3KGPb3o73G+66sLNt58fqNfMYHYESNky2nw2C/41b3bEOpKAaHzFGGW6oemj27Mrf8nAtzGIAR
PDPQxaeT2GM+Zm9Brjnw6o2v0vj5lZnVe01RxgYhUEjnon4XlgFoXyEjtREQdZC/KysrVy/6QEJy
w6Ipc4tpPlX+FGQpzXnIzo6o6E/wDNoP6BhDJXXKwZr3Yg3t45Szj7S0vPkz4va4RTev+3BU1tBp
BZOsecMyFNac5aai4AcT3WNWRZ8hRHS47zFaE4A5Y1jZXtjkVl8tOqMrpmC2ITIW7v12SoQzb9Sp
NTHEB/odhI4o597ycMociSMK8VOK0nQ62c7ekM5XI/QOXt1unDKdQ2IaDfemCcplDBNcOyQTMyRP
3SZPMdbwAVn5XljyY2c0r/cXTW9moZ9Z+OlQlrw2Y7gFz4hXYDbVKp9o0adWNaRQP9zw+2XtV3c0
WnyQ5QJ8EDCgdbYjw9arvSIKTnYtc5JAdw6T5BRZw+dKZIVKcsdTBCwcBMOE0DCdSOJnpfcGPN7V
r1hlCpmHvi7wcmPamaoYSAw5YBUlTVuU7kFI5pD0/uLqYtjlV68WdwqCjNeOQVP06PbR9MXxHmsP
mX8LSrX6DToVVx+3HI+LCEZGZeFNBSgXtwdxRLGLnyRz/wERZ77LCjfcqAJtfdvKP81GBl3WorMR
NkOwC6fpQ5tb0WGuDevYupwfAKphGxerpfXW3+IYwCQBSbZKKUkomzkIS3KO3K5HNoejB7Z49AxB
O92M/4HgKwROCeBO+YxhpsLDrJLP3zEjr8WhIyzCYHQ0t/92smaPhheJfjfiSbHh69o4hFcKju4y
Trp+p0wDE/0kXEiCTf2pDcqPUCn5eN+xdOuASIf2OSgXQbe4uq1mQKWjhkR9mlkgFTKpS5O2/bd2
t3BSuniHT7BBUQWUDJ4Q1z415EVFMpRvTmHf7GpD7Mos+0nrae8KtdFl1H0S6MqA/YE96Mastjbo
Z3CIDZ2d1rN/9Gb6AuBZPBr18f7K6b4IiSYG+UB2h9bs8jMuTskIpRDlBdw9TfyJTv9YfnMAbA8Z
u7Phq5pXCQpxqMQtMBWw/65uIxRhB0IVNwEx899RS32yoUxjBMUzSqbg3/XKXGxc+7oVXJBM4DXC
/XcjVCMKTxW2ydzU8rvmbJWWcwpAKe+DNPb+GuocHMqkuC8WnWVv7RVZhGKfyqiZlipqrUPey87Y
KWfgGxAY/Qf9sbNKlobZFCFBip42E6lOmMtgp4A7/k4U7lYDWvtJvyUbPD9cHiLXbmFimmYAaWFx
zqXtP1ghzZM+A53n/YXTOR+KepgRchbvWx9bVKtn4o9OiarMZyoOEUG/xRtjL8p39w1pVw6gGlR/
UF240e+wyqkLhG1GGAElotipyCJ5zIKGyj1OWbjVP9X5OkpqaD7jZGHWwblevXI2MGgZND6IW7Iq
7hXlR3w/ZDdD1IYhXIPJK6sJmqQoIRpw/0t1iUW0UKyBdxZYizUViWwx5F52AT1LVITPBsieMbzu
5SfIdhZgSUUTNC6Eb8c4jsVjaBtsI57oHAdlokV3FpI/N8IYFU6cAtFcBVBY9KWKIOgz8zdkgkC7
LR13HxnKenWZJ3OVgSLgFEjbRHpUOU17Gkeb+MeBTYK/IWm5NLd88UWEhBIjzXJIv6ZWaZymotkN
vb1n0AjG2zPtOvn371eon0I8zLYW4OA67reTO7WAYKCDxcQO6JUXh9BnHgpM70fTBhPHcl2tslCw
p2IACChjCw/mVfB3CR9KBS7m8wQ0NRjIQKZbtGb1rXcCETvO6EFQsxVbM8EaF4FVQI5QSYkgf7yK
Lcou/ckjhZuqLABhMI7HB5Q5+Yf7B0Fz5EEjaYGMB5TR4JRc3Tfowo8TJvKLs2im4mSCt+eppBCN
RKyz/z6MgdgQqD2cO2izrIGzbVXWikAZ4VRN75vgA0gbEmU9Nqhp3/8kS7tyoD3GmCP0+YCFvHbF
1mb9QFkepiDA9Z/cmheQWihKvzg3fZBj1hwdjKQew+bJGgzyQDBcJ+LBq/3vgTsbT5MlWuwruJK7
uMqMbKuipIk9GH758/NWz4metlx2DiCEowF1FnhPkedJaf5iwZ4aY1IU074KNlxYc4UAC4OwDhTJ
wpi+ysh62UA5PGdAXNgiIXkZT1mVkG6H4Pj3kfXK0ur2nWTRBTYJ+7TMG/uInnb0LCb/S+CWmKcH
OAj9J8Pu8z1HKhzX4EEzN7Zf59F4TIN+DUwzcIHVaQ0xsy+AD8DwwVzuy9DfNb3/oZb2Br5ky8yy
4hfxDrVaL2fhaGAqE7huowv6szRaCbVtMBLfd2idP1tI2ANUEJA3rUuQBgSoSpDdhCfWkub9LHm5
p37N9vetaD8I+CJgNZeX9ro+JyAW7/nAnZ1qbB7jzqtVo9rT1Rv+ofXECzOrdatMJtGmA31SY5MT
id61A4KNI44KmPb7H6QL2yjc/u+DVj4P6M8cBoY1nziEyb1YNFBai0xZfWwmv3nsPbv46TQ+5m7u
m9V18QLQ/zlwPvCF3uA4J0g5jGPZZ2nh2+W0L+t2ELExiqafoTXcRPL92E7Oj8xS5QdwyA32wWnm
FkzLfWtamI2WUW5tLIXOg5DVoduBeAiW/dVSBL5qasvDqwLZ0MHNzEfle5/vf7ZutS9NrM79ACSH
dBpAlg0oK40foG8duz5Koq+9zDceEst/tb6PFyAu8hoInd+8kSQZAJB0OoDUULmW8wPF3GqRpwKN
UrM9tO5GIqWL13iR4/ChhwKI5Grx8OLqDKMpgtMMuN+npRzwjmKg/b2wDTASKGLQ96hOekcS1f7n
XAIiuuFRWz9gtbSjzYIJeLzs5ObS+p7hzvtpzZ7zUdDaZAlQFZYT1wYRB+oZkJWG4t90uL+5Wv8B
kjIMHehtA/16HeycNvNpOaMOB/rVQ9+Wn4XF//4hj57AHxPLT7iIpzP4ZvKxwBxjSZoECPtjVYZn
TO1vxFJd+Lk0s0TBCzOFClpogEEIuc8M+pw1nZOQgYUHbrf1f5hO3ZqA1h4LhCDoE4Bh9eaFmPvh
ZNUGvJMVJsj4e+e/IBhfVGk8NH74EZwWG2fj91bcHA7cEqiWA0d+84YDyNEtSAicDWcdhociLzsR
x0IdOKq9tB1DgbE4dJca+7vdiyoBtiM4DJz1ewY6o2PdB/7x730H09KQRQB9PdKeVTbGKcZRuqoH
kYDHnqmcfnil/HTfhC4gXJqwrzfV5MwmPbcwaCjEU+WTKA4mkFhFhMhDnXXWP2GVhzu3EPlGWqU1
jJEekD9HYCVYlzSagGL2QZEclVp715A+lv0n6jwy4cYEWjRV9O3+h+q8CfMHKIVjPguj7qtzaKBw
Gpid46XgTWEHcLn6cWCVzkMWAXqGKqcZV2z033Ayl9YFgGHogt6weIu+kw58JTzZ9jFoGYjVzr3X
7u5/mS7CLKTAC8P2Iuax8hIXEj5laVM7ldw7NjZ49PwtAKIuwUHvEcqrCwrkJsFx2zoQwwQu+wbI
PYCyKGrp0EgipxFz/Ftlde33gOZ4YVaGzXXJ2Zwil5Z0hMQhdAdah75gyPwNBwsReZmtWYo161Jh
BvS25C5anWVt7DnNU6+xNq4+nb+hYh4ttXP0k35rGl9ES7fPQEbvoHFF2V61z3Pt9junp04ysuF7
7kdvmEYAJMNZoFYAZt5gFQLQxWc9D2Ykh/0LcvdYdAUDCdkWqkunrHllaNm+iw9DKAJBTkSA+Qwl
IbsmsjmeI0VUcRyr0iVfWZR5aEsoALKOLprK01k6IpqSdgCPVMJMA6LKdWOb/4Z5AQRrWBksA/dw
BEpyDtWmdFi4QeoqbOLWnuQmO4vOly8XanWNqWKeCyHNMM2Z7Ly9weZ+SmbEAqg2eXNnnHs/U2Mi
+EgRlEwJlLmkXm0dRw/swShfgyY/YsZAUXabCjumwne+QGW32Mo8tR4EEAhK86hC3cxIZGblTDiR
mJYNBrJbdObjrs2DPbCQTVLN+T/AEG4pPenOHuDoeMTgxgWV4fKbLja3KLOB935VnctIeYfRRyeN
qK54uR+xtFtwYWWVlUHJLaii2gXCf5SpD3521yVLEXP3FjMB/gGVh2GcVYEmIxAAx/VlpF1Zu8ep
ozIZK1J8rGxVbGR52pfLQjrz/22t4TRDMUu7zkFoFtEJAwNdNR1y06x2bKi8fTC4LgSJSyup1ARd
8ZrMZwg8mF/wCt6SXNNlaZc/ZHUbmGEL1GVeVek4s2Qy8r3Bz5XRQoxmq2yp28WF/AsTnYAs3Qgd
emA34oONy222px+yG7/YOf/KWuv7/V3UfRAe7mBC90CAfZMEgagoH7oCnP5diwdw3M/MjXa1R+3i
JCX6Sru28D1vYz+3jK7SohpQUzcbh/zMxmF+cBu/PGVDb5xoFZa7SQVv4MMDtAcQEpw5cISskWak
keCIBOY5xb3xGJbsYyO9PRCgD4zN1cabSPdt6JSCGASDSrdMPGbI3LEGa8KJmiqxHfqBBd67qTKT
ITDf0CFD3gPONDAEwyvXzQIoTdXKqKFHA6mEjvwj5sFnr7gZ6Tu7knQjrOhSSpBkA62HqZqFQuM6
ePU2KyiYsudUmiAV780d8J6xD9GyVjS7XuWx2/973zd1z0uwGSwvuwAaSesSsEeGWeSkMFPI4sXC
eQFOK+7qd8S2IfgXI3EvqfOG3UOzAHnRorYbrWdDOWiLIR9W8hRN1A+oFsdO2LyrZXBoy+h0/+t0
F9ClqcWRLi4DMVW0cYZoBK+tfcjsFyj9vQc/6cM80SdhzhvPL+3uXXzY6uqpVD+B6grT6cT1x5Os
/BkgN9qiixbagNqX3hwmbVZPJ+Wr1/sfqrv1IISJYUSkT76zrt8FTBHLQdxOK+4+8rp/Lpth47mj
MYHeNEjv0SNcUM7rr8tADB+iLp7mQX/IjXovxdZTTnOu0fgGo/6CDMczYPXCcafMAxPTSNKy/QTo
JerUBMCXLwPZIu7Tza6BH3ShQEMRCRnu6mJ1c0Uo5vay1J2zfjfkTrDLBzDT1x1/MajtJ1AQnJOQ
UPtoZlb50M3ZG5SL8aXohiOCLe/11XouSPLaGVuO/tg0Ya7Tp5677zBh3uK5PvtVPARjm+3v+4lu
hVEBQTEQpSy8GlYrPLLKAOGME55ale+mgrlJ0fKnyuavhaB/D3xDcodBAkwyowO5dhgBTu1IDEGZ
OoY774yoi7OelsuU3jnPmm/3P0xzlQPLiiY5RicwJbu+fqoZfYXI4OQcRlKewHVkvgN/ITtYwIVt
BGm9KXD/L7x2t6xD0lSqzZCEp+3AUwIdi0ayPWAbx7//ooX0EPkC3t43L9bOmzJjbjGOYVVl4g7P
gUR70//690aANIFMFyoLONwrf/CMzGQt1MjPjgzkweoNqCoKBcBsEBQb7qBbNhhZ5mhQDrvBYTVN
a/TclEXKq4W23dhZzoC5L/X3KTOGURGpYArP43WzKw/cDPxkkMoNB/q5kwDtBCVBp42/xc4CYECu
Y4G8eRVBOncCdjQUc9oD9AsJSN9UsRl9esP2/DGylrQAzyWw7dwc0jmcd81Ad1blnpjVpPfN6KKC
j+QMqf/CsbmeV7aBjkO72SMYt3oKqLczwfIfYLbDNueN+KNzgoU96/egE4oXq1WboZ6jqkDl5xFI
tBPlGd3lzK9OyO23EEfaj0LFCuEOHW7UE67vfjZnzcBm301NY3BIHMjZB3lHyzwzBkm5N2NwuMy3
oGLa77swulyiFwmHDGYfJJ5Gl4oePMmt5YpkaOk/uarc5P6e6SyhwgtPx9saKJbV9VEauXSiSfkp
wWfsLTEW702z655GPplv8EKIuwGKi1docDNE5bdNxJg/lWlVP7b9koz+mugbdEiQ0v8xsnqv2Mxg
nYowK85n/0x4+FoPxRHMexsZoX7Z/phZeYUiNSaCM5GdHGE+yBqmIvbCzS0k9rLPq0L8EoNQgwfU
7Va5toNH0p4ghnKprJPltfYhADHF/r4PLHt8YwVOsIAGLf8GNSogoUbNsgWxxjzLNlYTOPTjhlOG
QzV6KExBN/zbjETX3LibtPkTXkULeGpBeq6R5sIeTMLsojqDFYceBCD0MYQRv6GMK09G01KwejrT
Q5Nn/FC26CZPQb4xaaRbYfS9AV/Gw+wW+2n2jrJkJzCZHwhp74Geo15SM4NuZNa6NQa4FNPRmIgE
0G9xqIsTjX544wdQAEntrkiEancNfXSXWO9ZOyo3cmytMTQ1QZ3og6t03VKoMkUp2olRajpN+NGL
GkGT0i6KU5EN8pM1ZmNqmGKr4KJZyshEkxMDOmDVQsC8/sSxLBugt6IShbJpZ2DkEyiSjWi1xPWV
p8IE5EUw1wr99XWeEQL8U0FZvjhHRu4FJyKJGbwDUqd8FI3RfQaMx/pm50ZDY8s3TBIrycXGJacr
cMFlTQxGAPGKAdfV47qFpPMYjo1I6ezszcp8gJbbS6jyj+iQf/GnHEotnhU7RDqAdIlTDi25jWOj
2d4I7xtIliPTQplktdCZP4sSWTmIXDJIz1R5A31yc9oFIGUHqeRLb7AtPIx2ay8sLpfkhffKKsxl
OAzYWk8ePUw29iP5+4iKOisQXRg4AYJ4/Y5BhXKsnRwfBVWA59ydXvsMKtWB+vuse6kjY5AGxxCg
tVXgpgX1ZIUwcoY04jffEf5LLkaSFCYZNtCF2l26sLSs6cWaEd8pLejuoT7BjBdZiKM/RWnI1ISa
f2bEjVVteKZ2ky4MrtyixtyaqroMVR8/R0HVyJNiKrY0zbVfBTx+iGInqonrUnLtgvWjxC17qpt8
xvN2/ijN+ouZeT8Brv/U1VsaAJr0a8mDLDR+gT276Y5OoHJwiQfO4MmadiIcY1aML9zo951PNq4C
Td0FplA0A4AAfEzry0hNecnMPLBTR7QVi72JCvDr9K77C3w43TNkYqFcXRdNp87OaBp0I7bZuv3D
TQTJEcy03+KJCwuRzWoVPdeG4Yw7swjkBwvsH2OSR1UQxFnW9TVaMKSJftQZGZ8QptSrrCWx8doK
jSG2q6h7Ud0AzTIPgkIPQ+GMdQru3vBn2030YXZm92M4GN8lJhlPBSn6w8yJC5xyy9GN9Sll0xti
FbK9RYUDhHc3IGW7Q51m7AZ2HqWsEvBZA6klPbnzKrUUDUy0CJpo61GlXUnERQepE2rJ65y9t4Sh
wiIqUocP71TIDpBS3nCW5TCtbyIM9OINiiEYpM+rW6AOZ0+BXiJPnax4ccS86zCyz036hqh4aWaV
zuKa7WlAMbSZswHyRUaCsbXW31JW1K/Xn49ZBcXJVP0oXFxpfjTuUal9J3xrww+21mv5CRfRkIZG
3dYjlZAN6YIxzsyGQQ+Bth2PmVW3YqNKYC8Lc7M/qICb6E9ghHyNBbAGLNzMIeUcDIPfJC3KSw8B
qLlVwo2hEnvq+pN8bIpWvvZg3212vM4VyM+JGM4zGdHr9G1MapUh7vudXQWNOoHJIOqfUKGJzBjd
nRmPQfDyePvC9GSZwOHG8X0Xzs37vCT2t/spunaHflciltzxtopTFWBuMwQoQ43sG6PTRzQMD/dN
6CLtwm6BRYO46g3aQMmAKoieRgh/vYlnRoixqyDvf04Gf/bbYav9rEvl0MtFKccFKv6mTQ+8et0F
wE+dlWWxnVW69YlPAWDxM/o1u7kYp5NTcO/L5FYBAkW9Nbyuu8h+D6lYjofEfA2Dyair6pB44akJ
5+fIqv4NZn6q2w7NEWiOOYK84QBc2lsdALeoTFDq+EXKepUqoB4KG8ORWfPl/i7qzhmGYYD5B8gX
E3rLsl+cM8coIPRbCTN1imgfTPw5qNvjVL1hdALsny6A+EDaLOSZ12Y8BmaL0K9JWivxn2TyIZLz
L4jLJZ6xxSyl2yj0zZDPLuDzG3ZJwgMoRbbCOUnjh8meZufZqusE+CwQ6MRvWDyQZS5U8AvHwCoO
UtXXkpO+OtPc4WU8jjR6Ncd5jg2rMzeue91xcy5srfyBYui3qzqnSEuL/9fheGG0rIzLzEmtYn7D
ZfVbBQtjIMBGrYMh2I4zX4WDk7YzT0tfxn5b/rD6rQRUt1OXZlaXlWJENVZelQAtT517MBxjYAly
EDTdMTrbtk/KZuQrxq2luRG7dKnbpeXVxlleXdIO07mpw/gxCk+BOLq22kVdtiuHnVJkY/N0p+zS
3mrzeD9yzFVCXUW47aF3PvRVl4AKZcMddS5yaWX5FRdnuQf5aF1UEoT0eOF1mXFqoVFamD+dbCv3
1F0vqNcCoLy0I24mYCcfuJCe1DmUqOHt0K94qYZw40resrHyjszMs8wfoYsBHkiWcNr6acuz4NP9
I6wjoECu+edTVq5AMQSX+b4xpmLwzpN68gcFNjIvNthHAFZ3oUkSpVg8Tv+pPDs0pb+7/wO0m2ah
gYrZE1Bs/R4suti0kIPMbA5xtjrjXePv+7A4BuKXl4v9fTtal0eBB20/kP8g1712Du5SMnhEeGkN
uYIXSLh0z4AtOCc2kuZT07UWLlZXnDMHogL3LWud/8LystEXX+hye+YdKE9Ty6PeofARGrNO5MeO
4fa+b0obUS5MrU5A18vCB5tZeVYyQ4066Dwni6Fozl9CmXFxZKYD2knWiHljMkfrrJgqBf45dG8R
0CVmqEu7tKKTM+EBEIfKaKa4tLNwi0FK94XegukGqwfqdTdPFaTFLCxMtLPaNCt/yrw5jvmeqS9u
OW8ESd2+XZpa7VufQyGBS7M6G8Idj7Nd8UcjiBhNSFFVG2UWnXde2lpt3JTlUeF0IUkLJ4xtFcaE
LCXlKXbAQF38GEO+4Snaj8PkiY3DgIVcr6NRcdRaok5iYDvAvAyOIeZwDbL3pqHaqK7qTjjgJiCG
BsU6BNCWLb3wf4e4cyBbCHhJ/9VVqe3nBzn/M/TlxiWjW8OlI2hCfhQAl3U9tZwm4KsIgKxz5UbJ
RCFT7fLyyYxk0jrQdXWyf+puy0l0jr9gw5fBGDTY1kj7ULikp7wv0FlrJInrMmcnAuG1N1wGl2ZW
lwGkyAqQRFke3rXKBdVdP+6dedwa8tE5xaWVVYxcUkdqkYUGblbPZlUC+9efXbGlHHfrEChKL1p7
QIouc+irnDvE+Cl18MI9laW570j2wcVU1tADUxY0u78MiMv1bC0owIUeEDW4a99rwDBKIiMwTnIa
gzgc6+grzfz6OSNW86kN0XzPB9B63zd6830ro2uHL5VbTqbbn2y2d0caM1nTvVTVD6sSW6ium3i4
2EJVfUHwoyG5rvCDPiwyLCPzjw2IZE+uqLLEguTKbvZ68p54ef6rLIm5caJv/GQxiqIfaPTw8gU9
wvWq+oaPJ+rQg79G0qRxgRYPvmV862jdnOeVlZWb5MMQTGQe+pNFWPFVdtx5aDBjujP4zJ9GDLHu
jLqzvvSl4Pv7G6hbVMiAOHjXL/i89fe1WYcxQgYVuRzz9AH7huG3OBvOHv2v3hQz1X0lgDqYG4qg
1nRDt9TVQraWDVgLn9/77nnMfwk3i5vsKcecJv9rzSasKeB/Fmj1AH+6UXJxax+VUDar1B94HMo6
7iE4XkV/zYd+bWZd7UMmwHMDbAgngL38w1TX9s6Nihq9f3+L9N3TOCP6VPgWwPAAKVuXoWtqSdca
Q3IOwCj/PGPQ9DXHffkV84OkOU5gdsGgeQ9ytYPNHNXtWVg6VqK6hdWlLFhjxZlRFiWQCpMMY/A3
BE82D8pf3GAMemao9w4x1G8Iw2A6VG/gdCo04xBcvv9W0zAUDxggbzB4iXXFUEA3D18scFpjylw6
/VMl1eSD15f55NCGbdXvPIN6jxZ3gi8ZntT5rvByVSZhO9UcpBtW8UkUEXtCLQ1474IWwU/gvT17
nwMjHeKclU0dQ8I9g1TxnEH/rKlKgV2UFQ/ioZtDE39kVPUhUw1mLCTgulGsBhHxZAjzqYpr9Nho
PHZt9egQs91Kz26qVBB0v9yM1Zk1uczaPmMDWm2QZkhobvV85xWe8zDRIvuOyBix2GWAvj46Pm+y
WDD370kdF+JgBwkHiDgwlLcO+l5Y9YU1tXYKSaMktLp3QdS8a9o2vR8lbrvxi53lWlnGVEGAtorz
3TybvRF4PTi8O89PGVRkv7hKqSERk2enJg+jf3Nata/oYtBnA6KRX4t6kzXW0lw3lz9jfdgyu6PK
7fPxBEKM7FtXuCOea8KI6LMSVWfGpercBxTorK+9aXWf3N6QX/thVE5SQbD5ywgYRhXnUI5+MZs2
gDiNFdZuXJZVYf4tSxAWDB1L9DUi3Fk3o01GVreKV0af+lbxLB3vPIB0fYjoxgSVxgkBl1kMAD0e
YS7z+nqC1qIqA9Wi2qAGM6lphNNpVUcQsJhxG7Fl9Eh6uEbMMJYNSgX33UK3HUg5EIwCvB9Rr722
nmOszmgMIz9jJpg8g+fJxTAQ0AthCxU+MZlb1BuayypcCpdAemLKDsw21/ZGjzaRg572GTJq89nq
3E88K8KEk/ynM5hgCwS653D/E2+S3t/zgsCvA0ULMp31Aaut3mw4Cu/ASM49MFdte6wz3z7dt6I7
XwBlgCrlN9TvBjVLjd4UeKdPpzz8EFTBEXyPCRiyE5AAxgGREIN2oB/3Y6qcjQRO40DA5gMyADJm
DSV31ypQZM1o32Na62PBh8QfexFDrCsBJVkZm217JnZ0ypytvdT4Dtr5QIOgpaDhzTb6QbgYqChT
dEqSgB2mxkw8+yii7/eXVnNnLmVo8FtgShrN05XPgMzaIG3LLEQu9zST4AjVj11eB/9H2pUtyYlr
2y8iQszwCjmRVWWXXZ5fCLu7LUAgxCihr7+Luvf2ySSJJMon+sUdju6dElvSHtZeayOOWvWTCzNz
7HOR+bkZ5zlOCD33FSNkP5qpZ+wNU25lR1vLWRw5g5HGsblDEujT7XMUr5hjHIwx/KPlwN1BIE2g
FrLYtQFF8DH1fDCBUX40c/+pzdI3MxDhaKGxiHQS6mnAyyxspJ3tFH0oIBFXaHUE02ZxGJHpfb7/
/dc+DEJ3SJ0iLwJYfN7Qiw9Tjn2BEXnRJ9AJ9XetdII4m8ItWNWaNwO6OI9pY5AVSLlrKw0ybhV2
jn8qnTwaCRgJxS4Fq3npbOQjtxgj7NqFpaWGsGipIzhguwnB/fpokRTM1MPoOYfeGvVvLdLiVORC
HahCxjfgnfze5pKWsZM545ak3Oqq57AjBHTtNrttrCKTgwcubqt7TNnflpCRo9+BvGLjklpz+ldF
b2Q6IBlaZn69F0gg9AqgmgjYBCPtEfHbASVIELEhHfKNV232u6v+MCZEwMMIVALQRihzLBJpV3mC
6rbLz4oA52ggIN6lfsYiAZzjnkqX7DOAtjeqHjdLfDUaAOcIlJMJZqlrB0L2VfR5wMED3kBWw6vS
7zKw9456s5736/gLJj1nAc+VgMEUbq9H4Z+E+Vcd8JgN1c63tpx03qLFFiJBB3DYBrEZHs7FccD3
msg4qT4xfLUb2EMOIZQmz6O0bl6GELg4y4SeHokDUTxMQQ431nsn2ypO3I5ho9V58TNeX92Ls+8N
oNsjPUbMjAzz4MAHmW2GobeenIAmC9+1uIF0BOKKBsgTa7Q+h8xxnlWhpIjD3EjFSTQE1K1lXadP
EHjj7g44TRupnttVfTzlLW2PnW82YLwPtgQ0b87W4rcvHELJydLT1JSJLVlcWceO8pOBSa+y/nj/
grzJymFoPsHgspo5oJZDNMBsYRDK9LOEh2pPLCsu2/bRZeQoOy+Mvax835Soj903envG4BdIyDAY
Au7tm8mdvAWVRmCkQMCF+si42odMDhGzyr1Zd48GlPzu27t5BRA3XtpbPM/pBBZuNAqqsxFCGCEu
B2aCtK1p7K3G3O05vja08PxsagMbZC92QouXJvdir6oim29pbM7/l+vzdWkFd9/1baGq1rFqJ09P
PqtiS363u2fDODv0swtVFVf8hGzBxge7v4FoPV5bhAy17eaV5SRBYRhfBeJ+GdW9gWHj+x/qvmMA
Q3Vtp0+1sLXlSfC7qVPF/rHNFhONMvKyj0OwxaV1/2NBquPaWDcUYI/KOSZs3GEfumzXKgxDNVua
wrdpK7wP1I4BpN0xAnMzycNpysCT7qsEkoGdk1BtFMACdx2okkldGirSAkJz+5EJFUA1WuqARqNo
qIcJWaulX0e7SckOShRd/qTcNLOOdQFhoihL+6HYmTIcg+P9z7D2uS9+8XIsiGjGHciOgQDC4/XT
hEJOVOdsS+BvzY3n/BHZK3IAwFKu9x+AFHBgpxbUj0pAzGIIK6d87+vB7qLCz9V4kl4+GAeNAZ5f
Qx/S+tNY+H331lT99ev851cs7gZet1MlRUZOmqv6kNNp/ODh+YcEqwHyuD/YV0CKUJJE2AvVgesV
5x4oMAjm48+WwCI5E/5j0Mnuy39nZX5bLt49x3dKo5upmYguWSI8KGhHdZa9XUtn3jnLQeUJABzL
X06oceVklCo3SAJmf4Yipo8xJOqfDAvMJ/dXtHZSUYbHlASyZCRyi31zeF63ed8GJ+hCTJGTYbCv
5BndhxIEvn9gCkkpkhIQZYPn8XrzaAqeARw+4OlMDQHwDxrdFM3f3Cmft+7CyuKeC/2U9TQN8jNB
V97ZqckIi4MkIJbGQZs2VeJX9+/C3OKmq3ClFNBZ6JLSMh8zqR9E5x0t5m2Uo1bNYKB+pqxC7WsZ
xerSdRBK8DDpckwSpjrqCvF+SvsP9z/R6u00U9nj0OJXL4syjaVCZ+IFSxxZftKN2gvvzWN28/e5
MDH/hIsjZAw6dCmGyU5N+TtTIZrURRS6W2jktf0CEREaS+AanlVVr600jsuLNJjSkzdTLT06nc/b
w2hMFt2xKfiDzAZ9ngtzC6ezpG/phmoXZNTDtMu6xnw/jYzHtWXKQ6s9caIliv/3P9ZtIHttdOF6
mIt1KLB7BXIBCZg3NIH6CdIImAjlkSy2aHPWXAPZPt4SjFJhzH8Rf7XE6gzfR/xVeHqXBuxMe75x
F62amOEfr4wWN9ko+MpFUDOXoXUMGBFGUmz95rYxvA9VObQ6AXYF9mPxMKKlOgxOD1hXY32a7G/4
UwQ2tigsf93/NtZauDV34sCnAqG8m/ZmPbptngs0jceqtIcHWkr5ZagxognyJNIaGMQk5INHGjRe
sraEgBOKea1+GHEyygi+S7NTYVIz249u031y09BXyI69hh271MyfhNbdqbSZeIQYhHyHfCBTEXN5
FZ7rkhntQwbB06cWDArquR6D9h0APF0fSbNqt0Lm1a+GcUJw3EKL9AZNY1a0L4KpaZKMIb2rGZpF
Af1xfztXbcAt0CaBpZtaowwBMcupaYHqJHhAbvwJ2I3dfRNrIdMM/EChAEsB78H1jREAXsWrskQP
1fxNm/AkVfrVQ9nWBJmEURgRmI3iWr2ZjXj2xwuri4CC+i3LIV+ColMnmsi3AaeJbDZT4hSEJPdX
uHpfXNha+D7gHzka7NpOjIBW7+FLfDf2rf1eGHX9nDm9/c9/Z28R/oFNDbrBE/dPffepUSK2wdY9
ZEcF/O19Q7elu3kXQU+AY4apA/DkXn+7MAv7zDUbaDSVYZDvXR16+56CM3w3VMUUnpVbs0czSMvH
qszY0ZY5kFEgbrIfQsHYFpfM2j7PROFzGArizGVRbfAxAWk4GH/GuBYIcnTEDDMe+hPGpDcWvnYs
UFCzoBWAuBfF2Ot1W6MsjH4w3KQDqm7EpI+GJLsD1O8Wx/QtNTt2+NLS4oHrg3zkoS3Ls5sX8kum
M+8LB+qZxkg0+TuhpZW+ePYg84jwWob7CvRj9YnUlvihmA1lIEDjlUp02vaPNQaft6gjUD/EWheZ
O6rpkCmxbTRtb4Z9G3TiOsG4kZgSxXvTap8D0pFPwCWwL7obyiHOkf6+2E7ZkkgHY4gZ66k3ysTl
Q/0uA43Mt8BpzTJyQobLRfidWe68MdAk1nUBCekMWPGvdSPT57otvDCqrEqjC54SVuwoNdwyMtuW
iD0ZCNjB3DIDqjftzfKDW9lZdxr8EK1zVbb0yC3F5HGCfPMv1yg6J/J0H0BxnU4Yn+VAk3TRQCXw
Z71Bwg9G7gwj2n98skC+Ts0xVsYEXgzPrTqNgqakw5ENbGij0pX5g5sFZbUrGybbyOuh0Ur5wCNg
RUGsrnpR7LOBArDHWtR8h856DPmIITGRFy2L8N9aGJ6l0FuxukIKZMOadbvU68PmidbKpE+j1wU/
miprfvJiGN4bbADmCoErcGuYgkAzDTKgxlkiBee7whUiR308z90jBFydMrbRvP82gP8YsALR178b
0J5+yry+b3a6UsQ8YQpenCfHqMa9pzCjbdHKrmOtePq1ULRqI247uYyNvJmmHSt6fBevFLyP0nwi
1o6Mvf83wZlI8EXMOgKLb+cezEaBWWl0/BLj7oJT9Cm6sNrjlGpg1bXFfwqKbCxuCm8kkQqMikPp
zUwTxX1Z7ziVmIMMC85KVLZQhI/cnE9fzXLec2FgRyLwYNQs8qd6CuKmVeQ3ka4+trwlx4KL/Bee
HbPZDYHGGzwIhbmyrGCY8s+9LPx8/zJcuX1wDpDMgVLKRAVyERVipN7slePhqWxsKAB7soxowGIN
mSWt3b/vG1uJcmAMXLm4gzD0tRxy6Kpg5DN7XJJmFDBTIOXBT2n0j30K+gQe3ze2ujLcQxjFQkvk
JilOC5ydTg1DMnOCtFMXZXWFUYMfKDluxAIr9yr2D5GohVj3lqCA9UVtt2YWIGpXH9gUfmr5sHF1
r+0cWB9Al4UkBSWLxdU9jH4lLcsFY6pQZ0jWnBTGsNF/fDcVbtxl7RZl1UpCBOae/9hbXOBGlkrW
Atl3Ql8C1bLpoAzvcSBbion2ih10NeciDJT/ENrMf3+R3pnNKGhVVsW5CxRAfYWX1e8VoC0xpfBA
WxQkor5ikI2ffF5GYhC2HWN2oDr7OZQuTlbTBhMkaIX5G7c/ko54rLLJ2VnDwDGfC9IMa74ijSxS
KsMgtHDZF6/x+79z5bTuEazVCgPEwnIATQtSoFtNMZbiKauAuNqJKVBfCl4Z31Xb84SMYxlPZQBI
xxB6Oosh6IOyX+DzaSOvXvnaAI4CV/bakEeQfL0rwG3i1/mmTmwPpK1eYzy0Q3EsXf9gZeU5GLfU
+laOCgbSrFmQHB8BsNVrey1r3NHyVD73DzvvhbEhTtGvtLfSqZWvDeVbcJKhzzy3HBbrympHtgyU
n6hTYfqtOTbcODlpujFK9Ur8tHjboQiDwwjaIfNW3rxQ2pUKM7KJT9oa1zp4bqoPrpxM750RVijJ
SzMXv/OhnOiOhn2H2dMaAtKg0W2cAYLv+dBHZAgtxNZT6eADoAoBhkQyZh8Jd8D1S7ugsN5esgGE
HN8ABOqYbl92roOw6cuyLgxwIqfGL8eQfkyqDsy9jRVs4YVWLqwZrg5aTQxGoxKxOHV+lw+hjWjm
1NtN94CZH3rCZmzxaa54MeJMjDgCtvsq4nDtVZZoyWT1qCr7dhN3mHEx04f5uhL9EGXmH2wfXBjl
T8CDbkEMncHszjHA9kPTOc4ac3eADqHOzH+E67bBRi1lzZERqQNKjmFc0NIsMgidZnUnCCjBUpMd
MF4e48OdhmELHL+2gyjgzS8lJOdvUGWGdiAHYY4IOk2e8Ionft59q6Hc2470MObM+4NlAVaIkiuY
ABw0+K+/WC/aUZZp3yTS0y+Tb35qjAKSYsT9/eanGZzpoAxE0QZYriVzW8pNymtRgd8g7Z771H4a
LH6EgNOTFOnGw7ni6iHIDSBwH2IP0Ve9XpLvF6wXFQfsqDWh2uyD5XvcMLFye16ZWCSuAPESyOhN
3mlsnsbhaxBmEc/BdrM1Abhqx551vMEtjNt6sZRSNVnpCmUmtVk+EHP62VXqJzjA4tGSG7NVC1OY
TQaAZi7rvk5X4d+ud82gNe0Dr/JPDmO7WrCD7tvdpP82x42XbsUQTMxvAdJfzGYsDAVhCtAbrAF7
9GPSdWSl9SkfHsa+24gGFyd2XtGsYYx6GMYHblHosF4YbgCZvGls3jMKwd1UIClDjXLD0MLh/teQ
hzBt5h0CS8hiRboC812X+kECyWT2rrUm/6GVoGS+f4I2rCz7gtJyRd6zHuJiQFoqOnwg9Rsps/9v
IRDYgorbTOa0eKynjKRV0DveKUC/Jwpz9Zuw8dkqjY3nes0FADvHSCmUvOag89rX+FTm0MfWU2IZ
9QNNJ/ASZt8sSqJeTy/3d23VFD4/qlpwBRS7r03pCg/IOAEdVrMusqaZyayLgF6Gnsdf9y05c+f/
IgZ53T0QubshaHRnibLFYS2MsR7QKoU6aZ6Cs9+nufgMZD4wJBMAVFXsVIGCLAsfs99jEQ77lkiW
7smUzhBMwyHfA1d68smE/piNaYlyoI/atsP0OIxQOt21fYPUCSB/u4wYyZx2B1nG0txNXe34770c
pYV4pL7sf7jVYOS7lqSZEzPMkpjHwZJKPjql6MjZrvBd4jQtc7rzGZDb5VT+THn3vtbtBBY0aThP
hiNR//K8vPpqVcz+iV4d6eLOafUWy92aVyMiQSI1S5CgtHr9fXBTawQmbpbI0Y0BnNoxb6v8PB+/
m+8CJQ10/0FocUsaapHC12ZfnD1Thf5Omm1qgrgxreyDr1BKiVsouyG7GqsX5MstxMgz5n+87xyr
bojYHihY9Gtvcm5q2G0bmowlrPw6Vm4kw3/Sjsdus1EGX7vzIH2K7B3w0VuSZcFMpx+8Oj/TOgzj
EqiR9zbIE6ICVETHNy8JTD7oCyMgAufnMo9zSJuBGaTOzmkt62OVosgB8Y0msWs5vutCi20wd60s
DUQTLohQEN8D6rm4NEAk0PKcl9VZC1c9Dk0eRGYFtJIq8q2kZcUpcf8hBrNwPQEZvnDKIXQzx58G
MO/kuRGxjL+rwn7jYlqWpOfrwka6AqYVB+5/U6zQIuNVQ9BH8PwRzZ0+a+IMSBRwRO9A+whVO6f+
UaU6pvXPiVYHFBd39z/ga+61OBiXv2D5oqAhOQA6m5pQWzOcaY9OtWPGVEmgtK3ZYWPIeVjZKUVI
GqUZqohRQdnEI7fWFYaJSgmUPEaicr6bUKXrN37eHEPd+3WL720gJa6zAMlvHxTZY2BqEQOdW0AD
nPP6UbhN/94sQbDH0sHYiIXmm/rGNCrzYAqA0ghoc68vJdrQYOIDGEeyBhAR4Ddc/bntavZXFbZc
xYUWxjMD08tWWLnqd7h9ERvN3rd8F03astTKOUow0EaIe0m/1IFnHO5/9rVzhDP0r5FFnQfkSmGB
9k5w6vRpyL5S+y+l/yD0AqWmOUudz2De5dw3Zr5ZWuRoPOeWd2xYhWJ3sPPTLZTp6lLwfQBiWhuN
YgoMREYhglONh4u34O3UUyzp97dvGO5T1GYQhaPcN9/tFwUrJxdkYJOB1MV2ZIyXG7P5jE07p6Cb
Y4YrjndpahFCOKzrXMYATZGQUXjokGJnkMwmPWRjPfH1T5blATKP2gxa3QsnJ7hQunLU1bmbmvY3
LxR5Z6SqjwTB2NJ9Uyuvn40nApCAGd0N8PP1DtbT6LjtiLgyNb9L8wdpMR9pAdGbl/F9Q2sHCJMt
GIoCMBPw8cX+WWooW8xZWqcKulxBMGa7UvfuRsq8em9eWllkf6zOIEFcAIWQ9edaFi9kOnLzA4DJ
zzJrD0X5VRcQ1XIGMJwEXyQGJDfBA2uOD8VlH9gB1wVF72JD8yHDu9KG4cnpNUsaMNdGCKnF50lZ
6UaVZe3bYcQMDgKF0Vt0vFnnaOPUZYZpOoh5dAkcFMQbXyuxAe1YNhBf38NZnwh52VxQX3YKVD62
dZ055Rmc6PYH0o0G6vc++LLyYvibCJOA1zL19kKT/OCZWu6CHurKfS+mXc8D/c6ofS+ynFD+gU9d
/q7FfdmViLMGg4AhJ23JQ8Bxi3mh3soh154cgMBBDWxZiKeW9d8qbYGYKUCSFAi/BnU+RJg+NwzK
shGjnH/nRQ+xVTsVkGt7+5GBVAXQfSgAIeVbHBknA/tZUCieZCl9tFGC7IctUrc1F7o0sTgvziA8
Ixc6P5ddHogD7Wz7hUuOyZjKSK3wGVh+Z+vKWbsJ0GJA5QRPJcIr+/rKyY3B9vMeGP5WBlAElcnQ
VxujFiuH0PfRl5kDYIhFLLNlSqCgh5E9ECaOIrLLDGTV/4zol97/Pith0Cy9hLoMkEKony3CoHqE
TIk5WTaA0l1sQF6bzZNnId+niu+r6XeG1u99i2vrAt0CQFYIglceb1liopUbWTLSaU/yLtIG+YBw
6/AHZqCljEjEDFHaWnyhAtkmIBAiBL2l6+6Qa6aPPpLqnYXm2qc3m8IrB+8GpziSr2U85xOjTiE6
1iS0fKHh9K6ldK/BxHvfysoRvrIyH4OLOAFddLyzXQF8EH3uynrPx7/dEN3iAkyJxhu7dfNtOc+6
gXwX5QbMccwf8cJYoEIlZQWQZOeLem+rzI7Aw465R26bG/6w4oFXphbrwuhvOvXgnT+PbpUe0Cer
kOiVH4EGBilZUXWxRPlrxwO5Remz4ogoe2LuBSpg4NVe1owhRQRVIjKCZRhq0A2kFsOpPwbV1hzu
lpnF9WSZKLO3vdRQTxs+A37f7kPCIfvB+62nZOUixILwmKL9jqGf5VmmU6is3kfgADKVHfONZ5Dz
IqCsTn0YbDjjyv13ZWrxatltOMhCCZbookk6bexyg+3v+/vWahYHuG4aHnrco0mKss0ERqnQAMP7
1B7YtDXtuHa0LjduXu2Ft+eQ3GzagWQJti+yMLUR2hpk7goiUkZE7TfiZl8PF4YdAVmAshH6o4s3
sYNUTsszCyxSTR5XegQtS/kING00glXq/iauOh+qePAHlI8Rz12vrG0biLQ5uT6JsQfRBjRcEFq0
QubfmmJqft83trqN/zG2TPi9YgAtwhBCH4MWn8LBP/JMPEwA+KF2GfWFd7pvbtVBZjZmdPl9hI+L
bSzbuvfsXHonLV8G96XtQfpYH51NcptVX7+wszjAaMsBZwOHT0CIcEir7uSEWyI665/p36V4i+M0
KHDp8QlXkTNVVmwRakR91rGd44itSHDVFILp+fUFOniZLOUQgqAN7xC16OnQiO5ZpPSDFM5GXLH6
cVARhYIOunE37ENNauetCLhMUghc5XX+kA/0m6rZl7QnWy/j6pIgu4uhXmSAOFTXTh7qUpEcgOWk
KfrHiqQ7u3B+dag/3Pe3NTMO3gm0TtHnRrv72owz1Gk2ulZ1tqmfOpDVCgK667Sdo/3Pu97c3ze3
toOX5hZu56amLMYQiUGLslkakp0EcMA288PM83Pf1FqxEOz3uJNmtl1o7S6WFiqEeailGMk02iMk
3/O+1Hvt8vybhxromYEzaDwZCkVSqG4xDnhglYEEmwRF/qWFVI34k7Vf/J7F2lVdVS4m30tUSIFK
BtfTXz3VA3oeHaTtDPLx/vJXPyxa1HgCECresEIHDRsbXvt5Av3MR8kgPcohHu36YJa6b2j1k14Y
WrwzquvLjENDEspvdqTd35gH2QOQXNgv9+2s3VhgUwMIFZkeaBgWn1OAOwaVWS84KRbErHdPDR02
zveqCR84DFQSgbNanjkjHVoDCAzQSLh9nIEepui32B3nj7wok4KGE91piOfMmPhFauKRTjdWCr2v
yu6GEyj2+kOgfOfDqP385E+9hSGTDMzdPC0Pf7B/r2U/6F1ggbPDXMQD0F0EK5ObQr3cy54mKEhW
vnp7u+F1aHSue0CAa4n3AIdeV00mRmaY+Afc71CB+4S3ecPf1hwbZPiAX6Dmgc7xYh20V8LtMg1C
U5b+LsL+mU/BS+3Yn9++XYgvCHYFMFJoO1xvl0iVSpkNZbnGsvMZkHos22LD39aOzqUN69pGxlht
KOijgc2mkSdFGpWCTsz2a/A/hZl3wpxJ8+H+slZ3D6xYAYjIgV1YeoFFp1JkFCYtr/w05cBoM/JY
Oer3fTNrK0OKPzcDUG67mb/WJW3mTmiRCGgbKm84TP5RmAmd+v19Q2vn6dLQYgsHpKaKB9RJFCOR
H9gRql9ROOioRkVorFXce+2GA67dEpcmFy9z2nsYCHOBuzcUNIHb4sj5lrTsHMEub4lLE4s7NeC1
5hgzAigXIH9pZe8CM4FYESRZMdZnyD3XdJ/rrRdza2GLk6W4zUmXtsYpoD4UqzXqo/bX+59ry8Ts
NxeXEK1LHkD+WieQozjVHbCnw5Zu3pZHLN6JsfNzaHey4txSk/1VDyE/ggK/jzR13E+u1/2deTNJ
EMoeh/9ubYv3Hejxtu+aqU/GvDih5/chN9ytZsdqUHPpGYvcJ+80bVJzqs6kt8fE02Mfe6GKa2m0
DSCDE3hD3F78baKgr4CxDyXoDs0CQFXVVLv7610SlL+mfBe/ZclX4nrS6kTYgS02bB9Bp5hI19s5
o3oyafN9aMtdUUE3swaNfhfqsz3JrzYPf97/EetfO3TwfAFNdKOpULQDRQDr5WeRUznsasA1olTy
oooCVoVRm4Uv3HTqaByHLTqA1TsOPRpwW4B1yllCUXPBmikbKyfpUhzU4AfoW845WBl8+e3+GmeP
vbkNQDoCieJZydVZXDglazqdpXZ6KvozqKCq4a/BfKhZGrvjFlPz2vOAPOBfU4uLR7VQoc6G3DlB
5e9j1nSxx93vnTVsHJXVr4bRXqRSAB3egAUCjKWIwKNtAkWWrDn5Vo06fR1N+jkweDQEW2WX1WUB
RoL3HCTz6HJdXzvVVDYcbGj6AUTX/vQlBHEo6Tbi09WvdGFj8RIhxRgbko8OGsT8pdXGocMoQizY
9N5lLRR21LgRPazepRcGF26Rg4PdH2ugOQxdHFJougMfu/GdtvZt4Q6hMmuNx9RAZGr9HP3mMTeM
J91uzVCubR1ac/jnVXJ3mb733igDC9Q6iUfOuXUyKvrAh48oxcVI7eL7h2lt12ZZbDcICLinl232
sAUhSV+gAyFEEdee/DjlauO8rr3eaD+gUO2ATRO6htfehq7UVFMzrBJgHyNzaM6tIaLO6CM+kMgK
HkTwXvdbii9rt9Gl0cWnAgCoMWSOi5Ck7GPXyoiCcLpwS4iwqI0tXPMKUExCY9UHhhzNgev1Ca9B
DVaKInG78CBI+RlR4AG9yI3u5sqXCiEDDzzETFp9E6oGPYL/BlN5iWs0HzEWdvB1uXGEVlYCJOXM
ZeCCPeFWLaTl4Jmoc5q09JdZs3geJhzGL2/0OKzitYeCtxKd52XIHVLb0l5n9Ungjqeu5h9Fa5/u
m7hZx8LE7BwXYRXIZwJDetBXEe5UniwmMWoJddNTyarNV//Guxe2FvGVIpWfB7NogGRcuKeiIxLD
Q17lVh9zFwWXaCxsIo+QS8icL0WButOBF940PdHAsp+zpgjKCLPE7JlDq01iVEc0mAAsU/aYDgIA
PCulqPCnoNJpwH3rTmqjOX9z2cy/H6B9uC+weNDpvN4rwfIw1EGWnhzSH/3SRJ3rUI4+WJt9/PGt
PjwbQwkvwFgCYDDLq4DRlpJQY7PMykSHuujKnU0MsfH5b04KrKDLCV5lgnsNV871kkaeKw+jMGEC
VQW/27nOODjHxuzLf+672drWWRhWgVQWiuoQr722UxOgYcsGNGgA4gF5541WhBIWpoBIdiwn85jW
agObubqyC4sLx2bVmKUDzmgyymF4ol6udmVoWBsX2ooVBHDzIBRa+piwW6yrsAarHclQJLwp3hXE
/VTRlG7YeP0IV1HcfNNcGFksBfQtnqcI+LTcyZ5MjAuYxnTmSFS6fQ3op7fnTZCJCIRvY/MwNUVl
RJ0twzbu7ZrbsTWgKxAxXTfhbnKpPlBr4HrfkVF8ocrM3FNOFPNOYOmynnuUTj5qL5PTz2FgoXxv
1R4InKQceB7PWFgnht/6RiwyAbFETO7TX9zJ6RO3Q+UdNOn9cWdbA+mixh/JZ89rs2x335nWNh0D
54g1MeMCqPkiJps8T0xlV1cYfnfFt6ChTbOb0dJbUOaVuxFcumCgmFURME67sMNKys0MfEIJPo65
QyLRY3gaM959HW6lnitX45WpRQjYUa0x+EjChHLnlEPbFQxtQRMDayTeD0Dvn0SZ/hqmMf1Kqfv1
/nauLxOzKGB6QdV7WbvUOUb92llfc+zDd7RQSRuESVgYxz8wgxEE2AAzBKp911eAXQGR6NgFSUDi
uqs70PL43uMU2If7Zm6RTXAIHMj/t+MuKANBt5KT0aiQ1wE0GZXExfyuCP9KLUcePD8Dwnhq1Y6K
WkEKoghPrWUNmAvALHtZmCoGqHF8Z/l9tvF4rO4yII1AyYAV7SZggKBkaquyrxO7M6M21FAyfUYl
baPCNF8Fy6sCChf4mOjiQ05pcZ8rAvXjYZooFBaNY+4/5u4/yP9iw9y6lFYudLy//zE0n9GLuAHS
ysBMFVMOONyYoUHs7p2exHZtfew7ssuqLRHY15LAzcoAPcW5D/EkLiEYUoypWTWcntOwsqLJNdnz
WEBiQymv2jcFo485QeGpIaHAoH9pxZgk52Jje1c/ImrdHgDkwPwt53hNJnmYy76EnnAKySiG7vhP
S6cbVtY+IrJbeCY6hrhTF/eOnCrUYKhZJGEN0EdWGGDxIE3iZ2Eb+eg0bJhbWxSg95iLdWHUXB5M
x+8AKpeiPE+WKh+J2ZAPvAheRCi2JNRXLUGqxH3VCwAw49ppms4rSrN1sgQcSd/qoD2nrftYyHAj
Nr8tdeEKwGjQrKCD0bcbVqnRmaDQMBXs7KUQBI9HO2RgJaiCj1KW9lENaJ9jRzFtjEEBG1QSlTM9
VFYLyHvYsC1O57XXCkzWAA9Bkgvdh/kkXZwUCHtYjI92cZajZ37t81HsBQTjkvvX3urWXliZ6yYX
ViqCiaS2kWPip+X3capP1eh87GmzES9umVlc4lmbeaGgykh6p+Vx4PFgjxqTk1TK2sqwVk/Bf1YU
LO7xlmmQJut0FiQKcY1DPjCMnOIHuNA24qvVNQF4Asf00O1chhPErJ0uN/DMO1Ozb6C0i7kAQK22
bsxVP5hJzvDQg3Jx2RbqwE1u1yYI28pJVS+ZVdY6HmWDN+oPPOHCjnXtCdSnTjs04P9K7VpFAzKu
CDOTUzTVoMS5b2rtEcAt+O+SFueZYihBEAXlISZ/mii/IXkzMf7k6vPMzXLf1qo7XNhaPDh08lBy
QW/rnFdD/tnCME8ZtbmdhTGdOx6Rr1P5+77JNcdA+x9D/Ej44B2Lk9u7RikCauskIAbfa8cxdpwA
2MBlJXf3Ta3Ff5emFse3UE3dhi2CIzt3yx1klpKhgxiFqH90DtuNLnTv8owcwQz71sYrrspLw4sD
7Qnh6T6fRIIZ7ne2VR07qQ4264/317e6lShoAUOPeYGbwpaepe76ogwTg1D3oct6+xR0I1ijjWZL
yGTNUTB4+K+phaP442iONivyM9MzWmKqPO8BaO/8o6nVFzustwa7VpcGdQcH+S3xbjBlIFsmwwQO
wxNUph3gC03v6GQli+wB8/b3d3H2gmUMBNja/5taIsqqsRMW64owqZiDQdWiMaNx8LwoZbhLipqG
L1M+DDsw2BWH+5bXF+mjYYG5zjmRv75U0DpifKbQSqyJffC8et8W7Uvlqv19M6sLBFIDjJBzOrQs
5xJP1k4NQbCEBJjSI0hZca499+D05V8lBXRKtiXAlb3eupxX1zfz7QJbjtxhWZgsqCdFhdrSqZnC
98gvv00VeR/WW/JSq+u7MDP77sUrHTJBrV7W9Nwx3GD7rBes2zt0ar+S3MPBAzO9DSY8Uhcf2loV
P/9gdy+sL+4zSkev0CUvk6k62uofPfz2U5FI8qAszCOqZqOCtb5YJwBjiAvWzSWDY+rSSqWWCk6V
13xTfYv2KYiiwDWGvL3fY17oOyNbqiHr3xFJAmpZEEtf1pnMzpQl6TkgHsZwlIA0/w9pV9YkJ85s
fxER7Msr1Eb1Ynd7nxfCKxJIbEIS8OvvwTc+u4omipiecIRfJjxZkpJUKvPkObF0hr2K+JfbW7ka
ZADG+Z+dxUH69jCaxMAcxyjd76VVpy0YvsqgfTQQaTZuvrVbFonoH1uLY2uLnPpVFORnc4IScEyj
wn2UQx7GFWg4nznQ7okhxq1ux+9P+kWwuTA7H++Fr05ov1m2Yuw8YVj7Cyad+1TLWVyirKw+Hurc
eDuCaFnGFsmlnchg6nWMxknxULW5e5ejohDEAZgZfnklSAFip2lA3VmCK+pYZLT5XjAweX0Wvt96
sV8E2dnPW+f77WNadQcgl1AM8KBkvER+GXlvF6MNCDjE9J4ac8pjIcivvt4Sl3desBHgGkWRaNYG
A7cL3t7Xm0WDXE6Wg+foCBZx+kDa1qaJL3L/A6CKE4k9yHkqkIqOpThDPqc2AV0Me2hydFb7wy8w
t5H4KMWBJGvoaR97Qyv/qcEl/K53clnHZe+DZU+GwjB3Jor0ZkwoCUPIPJGp2HFiePmugvyqB78P
Jygh8qJ/VOP8gmtH2T9NdeNXu9afmnyXAcjz699vM8a35zFxlBvRwlmsnlZV23EepX04HUqXnkHc
F/cR2wgoq6UdTNujeoRJGdTfF/lmhrucIkiPaQ/dH6LJzi/7vbYqkGcUiQOmhmps702tYumRHen8
Z2E8FX17JOzt7QWv5fKzgA2SXzzfsPLrBSOmtE3kllMKEtSzOZBT39gbX/2a6wILh8YPHsumtyw1
MDlW2tHWkFqlG0fg589sArDna2qpLp49GIaDNhqA8dcr8VB5HIC0gzxw0Nzbjf+u2Rw9Wt0sVE8R
w/AHqdm1iSFDtS7ydABK9sp6Htq8p7umBX/c8fahrMVkjCwBnQbCKCDvFnbcfsgNZljRCVDPvd2W
J1wQOfg28jToIJl+29ja5XZpbJFl4uFmdkHXFGc8C9iuzBsVN67F9yMlZULrqrnjjU0gt4OpoQ//
zfTiyGqjnSkzICdmO5+FsI6k4V+tAF21Sr+JGu8ZsInTbYurO4sNnTcWUX9ZIY5AkyVCvE/SwRge
JRmzWFahfyhJ3sTZhF7ObXNrFx5UzPCBgzwWH/vi61LhMFLQZUep1dsC+vbUy5O+BFV8iFnGpCws
NwFVyxYecM1N56QBo0Iz6cUyuKjGsGRQGU06ef1dk4VfOtZvMB2sfdMoO+L5j/I0HpbLOAnmQ1OP
NQfewv5IRI+xuBq8WeP+9v6tm8HnZlk2JvCWySzLlLYLCirdKvun9VsQWIuY5VtCOWtOAaonIAcQ
PDAYt/jcsqDybajLB5BGb09Iuh7BFP8mohS0qltPrFVTmJ3AUsAz9kIUQ7iqB+q/y9Ow874i2zy2
fXPi2tl5lrkRRNb2Di9+MBfPrOMA/VwHK9suHaZKULoUzBFHVoIQCHTRmPSbNns+q6aAigJNIF6N
L8ha6UBGp8Ylc+qnjB+5aPpjyRq9x2S/v7vtEfMXs8zlcEx/TNnXqwqVgBhaE/JzxSeQD1sZzzGB
ZID0uGqCs2k1fdKD6H7XIQnZ9zbAr7ftrx7ghf2Fr3DiFiRsQQiuBlHeCaNqAX8dbPTqy3I/ZRho
vG1vLTrDUQKAxACYx3vyer2TAc2MAERhZ7cC0bfLwGPCUSvesdJ3QVHr8wfqTyMeyigH37a8fqh/
LS/uBbxIMDICAecUQwenGswEClOUZFNpaf1A/5qZf8ZFct5V/SRBLO2eqnK8lxZGAaEy+r4vmger
q48qiI62ct74ofGvMfRIdC93dj7pC8Pccblf9yZNC3MY9707unHjMDMBpnELJbm+lTNpre3NMw+L
ayADG7QYCjxXjeahrcqYMDfpuq2xilXXBFAIhGWYDcF09PWCRpCBWiXiwYlAGU7Ib6Z1B+YwMBlu
sQuu+uSFoeU3mPtDhgmN4KSNIc0z+csSRly7oBj3aL53wQVAlPj2Cm/EUApY37E+FNOvFwchJOE2
KjfTgtt7y0HNqPKqmKHA8p/sLAtThgE5U9vvipQ533j20wyeqVVvxJA1dwhQTICoEwZsXogKaEhz
aNc0aNooHRP5a5J9XA7f//1CIBw5F7XxbAyWyFxoMNiGNQg0qUW5r+vuEEVv+2YLHLnmChdWltKm
eBCiomx2Mo3EsR2+2s3zLHxC1Neweuilt7Fxq63T33oBgQkWbQxEX3uBZbBIcicgZxk2ddJ4Tb7P
DGLFhbasI55Mzs6hltwZrtdAuUA04JHtzHe3N3Ytp8NMHZ5tSEiQmTjXv6EkmYWq9hidPPdb5/5y
lLkvp2rvjmSvjVe02vHQwDMcRScHYrXXtmxjauo2mNsSwOJokqeTO6Su37zCDMgSINaFpw1miheR
I2wQXSXJgtSJpmYPUmxjpgoMxyIubJAw3d4/a839L60twgfmo/wuLCxM5bVMtkfXy7UGj1ntHPy8
jqOh6vSu0mDo3uveGL5OwtUnHbQExQPuTNAEcBiYeryuBIO+QMX6W1gPegsOtfoj8SqeGY6AVllm
nvbU0NASfnkuhprdQ70lOFq+1ke0ovKNi3bNoVAJ/mNqcRF1em5rNJB4GoO8uOtCgzzUpLUOk/Tp
oTTML5E09MaXtPbdRmj845HpgsFlObZApHY6xVzv1LvDrjefs/5soRZmWI+eXR780t/fPvSVNc5k
dZhRAF/wS4b9qnMLltMsQ3nB3AewxCv7wFHPcJ+MZgsGvGoMeCoQXMyT18vMt9WoGXkzsr4U974M
9v3wzFGQquVnmW0JpaxcujMKBu1whHMwFS8ikgZHiKBd5Z/wTjpnQ0qB7OQKbJHd1q274pGAUoAF
C6xKSLGXN2BDHFCRFijsT4OVBO7w4AbyLVL7Dc9YeTxemllegG5t0JFmhTqpLMhPFpST9lGd9RtW
1rbtYjHRIuI43RhhthuzcR6e+pkV3bslyAJVSffaaZ5u+976xuFsHIBdAEVZBOx2AreEO0g/pahF
7gC+KRJmtuW+AK3/xrK2TC1yZlFA58nTBoSJKJt2UTUd8IguE9NgH16xJrCbRKhz4e8XuR6fGtH7
BQQwgeS9bwqvqBM9SvNTNgVbHAZLTWY8IsGlcmFsEbBpAIVyf3DDFNTOxdc64gU0Ekq/+ta1vb6H
EpP3GVHRx6wcaDa+IbFW9Kk3Tf+dlxe4SYBqMZ+0K4yvEG2JTqVF1KnpICOfjDKbTjrLvHcRZJOf
b2/RqiPPQGAoCKD6uJyRNegsE0EUOxtelb31+4Hcedb48RVGZoES1LURBZYfZY3ZWzl6CkjDvjsX
lT54INm+bWIlVCO82MAaoYoEFv452l28U8B7XoC01OvQKrX2Tkhjr7SP0jSP2FWnkIdoyjd2bu3j
vLQ4/6ILi00RIgceuzaljsETYIqeRaV4MkWa7kVvBBsLfDlDB/+6tLeIoTXtx66wR0gDYUo2jFtN
i/d8cP1/UOx1P0MEIvzKmhICu5Qz8WuqrJbECLulHQOp5/oH3apxo0C/sQW/OZsvtsAfe7CUUjBP
TKRiRuK05RTFBSBa9XHoBCMxukH21oTWS4LA3xsBTCkuC5SjlhdXz9BKlUJmJ1VXd73b7O2i3Jdj
fWiF/VAS66Fjwb1ZhY8+EanZT4eCeHcBYvVrPO7vz1h873Wp8BvqbkRCkmH+HzzQWZTtfcNI+sBM
AHoVMZiVNr6k9R3/a3QRpUdLQUkKzBgY3yjiULnxaPYJrZ6aeiN0rhqClBcOCwOTqIxde7eB3KfI
DVmeM1azPK4bIUrIR2n2oRva4L3uHQgA3d7QtVCEbsEfk4sNdQPtEchM6JQF/d5qxtQQ9b9/twIh
6Nkh7jhQZS7zkEkXRR0AN5dWDkm48xDwu4zzjS917Xq7MLJ87U2oZOdg4gtPGSR8QUoVU3lEwNvY
rdUD+ruUYHFAJPMb0EFwkhqG+zEsoRgcNE9MQORk0F///cFgMgXE0KBGQbq4iDysGqOM6UmeLCO8
77iLGT92/E8mfvdbLyIJh0rX6BDURvWEwV+MOljfXatk+9tW1lLei4U4iz1jAqzKTQlMti+gwsGK
3cDemK6BxgYEkfXGkraMLdx5ACmFU/QkPwO1TXb9qJ0TyHKeu2z2Be234sSDSm0Jqay5xeUSFwEi
pAPomrwS8r6RbR882v2MnMxDQ9G2d66JVsTtHV3z9Utzi1Ru0oEYgRMKT3Ykd43fpAz6loTW//7p
jT76Hw/8rXp14R5e2WJNbpGdIhbm3wd3TiNyQvxdqxp/3N1e01oqcWls3uILYyK0xsKtLOcUVFNK
1GfhRHGdPzbezP7zNPxrWmpcZxj2wd8++I/RTr82p8Q4+bwBxtxtqx888mMk4e9vr2gtsqLFhG6e
N8uqLZ/ptUfMZrRGUHlA5ob55hOU2l9xX0ACAjSaeDpgXHt2lItNGzzXqF27L88K3d+PTqvYc24B
t4n7OGldugV6Xf24LswtzqhFJq5EX0LIx2jdk1+bZF97Rn6ycw/E/L6U+3zAjPjtbVz9ti6Mzj/q
Yo2hSQ1BdAFeofBNGNwZ07es+GfKf922sn5Yf3dykVf2whk9mg1Tiimuoxd2u4Fvudz67kFHw4e/
YTpvEQd9JKxI+jVE4oxIPJSKgAmhanFZVd74ZuR1kY6F2oKEzn686ElBRgqtr7mvF7yo0tEoIFmm
hURTGYWNsott8msCaiYCmFd4v4xWxiLfgjusrvTC6MJPFNB/gwHl5BNet3saaFBefGYU4mNjNu2o
Z31+xdldmFt4SJ1DHa22OINMA9nVvXPmnny+bWI14l6YWLiHy9wKi2rRG2WsPyhhyfuWZ+ND7TZb
zMJbphaRqVG2xaXllGlTuuquCjrr0YW49X2Qb/JBrX5aaPRCqg1B6gWHUj2MYd5VXnk2stpMSAvg
YB25PyK7qg8yjPin25u4+o1dmFvczXqgGJeYyWVoGwYHWats35f1aypsWM7M+oGEE3yX1/HCKRGC
VEVKdEF1LKqD4B+Nod+Z7v1kyA2o8OqK/tpaJlCyddHUsvwSrxHrg9N2R1e76e1NWz0jgPjw4oLC
3QsAQA+FxhoaRgbSmGKKpQXgI0gATyMzygTN+g0/X7M2K40DawAmPHB2X2+eqIwslz6K+aVlvYGi
+rtOQYyyZoD4iLHZKmSvWUNpGVVXF5C2F9D/qgMwF7V8aDPVDjjwVKpZ+I15/cfWszcezWtfFYrK
eLxCAwMze4sMTQvLknQkMp2m7t4OxT3g+B89w95w8ZUVoSMyK9GiCQRs9SLGj86A2r/VR3ib0+yI
sdwfKJLp3djR9pC70xDfdo4V/4MNEAiidogi/XLqqbW6kZmCAqTEmtR1DDTSog0TKxt3ZWIR+RRA
j6NmQqVgE95xbb6nmhyQ7Py4vZItMwvHK6MSpWrDo2gOG4+ic+847R4jmm3wm6+dzzwZBGZz1Pxf
sHZmBbzMEh4UvaUzxlPD6X1jFD/BE2vvzc7bUoJaNQflXhT6oXUH7aLrz2lqSi15j260Y1VjLHhF
dtwf27PscO8q9MMPt3dx3qXFbT8rlqO/ACAzHGLe5YtcCRT+jm5lDx0652ejzrxJMgYpUPPRLR8I
fVJ5v+EdawsEmzVaGT66GS/oEiFMOVXMROXUIfLs5e4/g3mYClCHdlRvmFrzdYx+WDMzI+Y1l71N
lg32lJvZlLahdaa624V2++X29q054aWJ+SdcbB9ls157rvO0hahZZ5ZAvIo4H7eg5vMnszwlZIDz
AwTqlC/oIAin3ijzqkyZi3JVVTVpFpB9Z0A2yXYeCEQy7U2y31Wbv8VKIvAnvCBrwRFC29O1UL6D
2HjCNHgaDPlNVvKxM8n7getDVlZbR7a2n0AS/9atntEli48az8ag7HtFzzRoHYyE03J813vMfT8U
KEvfPrs19wDBPy4R3JFoSi9sGWaBOrTh92nUhwkf1QFVp9N/MrFsPzkicDuguERaOOG9Q+znyCIb
JlYyZ/QE/qxi2XtqLFF6xgBZiQx4VzRZ3wIVh/sXWuZHCSKXg+TZFiJz7ZAwUAUlAZDfvMQmi9bJ
+mxqg9M8ljypJCCIVGIj7q4awSg71IxtAJuc2T0vvqxQQ9dCKMwVGqw2H6LI8O+I05DYHyt7f/uU
1kISEJPArSMLRFxaOIKrkMZ3ILdMg/ABgowQ/6p3mfGVbtEGrS4J+BVc98CfA7R7vSTo0DUWKxsz
5WCNiUGFtLMm83NO2Lfb69mys9g6vzZ0hkFTfu4Bvb4HTZLxxs9c+t21odd029Tq1gHNB6AFFEZf
RHOPOszoHDQ7GuredR713+HVCHUCjimYMRQbD/vVhcHb4Q5oUb0I6A3wijV3BveU19O+tyrAWhVU
BNgGHHgtMOCL+mNmEdSNgZa9qhtEPhbtB7BiWY21kVyufbUz4QaAbZjW8ZcYOvRfuiKLmJm60g0B
THEE3SPC+z9lWL0pxWTu7YGyd7cPa3X7/hpdMnBUMsPQe+FPqTVU7gGTUdOhmcUuI0OGG34xu9jy
wsJsD+jHMSgB+vZFGjOKyu9sRfgZcHJ21FVovIOffNQ198+WD9iLqQI3HjjQ6rfXuHp2F4bt62+s
qXxjQKXTRMGp+Kzd/s6vtqrT69v4d22LhwHtPd4Y4BY6z+JuD6IL7Jho9PfGvC2Ot1czR56X2wim
id/dWGc5vqS5r5iJcbKzOeosNnPeHhwO0m8irXdDhZGuplQQKLS08Wi4ZOMzWPVRtJshiRwig1qe
YV9GimAEBjN01Q9w+A2lFQ/DhDrQR2lsscOs7umFrcWxRbSseTTmddrX4UMRQi6vyBJcmMkr9jN0
QPQfQWoHqeG1d7ThVKBBD/KukArXPqMAbmKAGwn+j55HDRqxRsRUbAczT6buRGudPb+qt7K51cWG
oIKx0RtFQrdwoNwbMGyJetcpIPjs+ejZ9yWawTshO/2aOHNhahHKpgiVZCNU/Jw5yk7GyYNiJaS0
D9LJo71nZRnoelvxfHuXVy8FDJ1hbglKY1A6uN5lkJ8b4K1185RKFov6e6DrU1/qBJE7vm1pdSdx
79jz+DowhYud5NQKPPRmZrYZK0sA8SMPGHR0oIdW0I2IthZY0KBHnxXj5HiaLZIEkxGHBeBhh75A
dYehypNLyP72ata+9gCzIVDVm6kYl+V/BwBb5cgcg7mBqmI8K1IZmm+ywXnjBOOpqsInu6R4h+oN
u2uQBQjlgmsO9I8WeMQXa3Nrn2lioOTrZvfKb4HmZod+4o+9HSVcBnd0gNgW9c9Dlp0h8Z0Qo9vw
07WDvPgFy0TZJFD9nKiXpW3fgVantunPfgjVW4M4+cYNseadl6YWMUAV4ShkU9Tg+2hTk55URw8W
LqOWviJ+XhpaxDTk4SyQE5dpWXdJ5exU987LWojavSf1xprWrttLU4vvwFCmKFQGBkRPsr3I35jt
Z78FtsY5aTrug3Grdb76MWCaFhg0cCC+aExMVDdBD2XWNNSeilIQIBXNUY4OdIJvfxJrdxAC5Txv
CdZ51GGuQwmyculFynTQjLCgrDx2Kh5a9q7EAObZg4pPbGDqbuPS3bK5iJm2zXujlMpNo9Fs2bH1
M0OlNM+a+5zTqd2D+9dV+94DZ0xye7XWqm/OfRdcuMhxlzVHNDM9YVp5lAJBJYEoxfQ4hlamZBwB
DzLyqU1cNpZJq4oSdZpo2E+YiQBZR1Mlee+Nu6AFBa7ufPvR4I06VZ3sNn7i6slf/MLF5rAqMoWl
CD3zKhc/sjHyDrUlyEY4WGOKmke9/mzEHC8uXn9maaosx/UBsUQ57LyMmTtbia9glPmkzab53oba
PooqCN+CIya8L0fnc1tDeuX2eaxGpYtfMR/Xxa8YBvCTFwzkTaLBJI/ZYi6rVg6mmLeovtYmqK/W
u7gy88JRQWGp7Ngji4TC9IA2SxK5ZnWWlu5PUSYjkhDZNGe8y82ngIdTQnLiPvuOcu8xST/uB5Vh
Fh0iE1F6exfWnTIEuAiTkfMz+XoXSiQIRGjUZISHzmrSgCj4S1m34+Nk6/K+lZjXeNVX/8fi8qHS
8JoZdsCCU+1A8iHncet+qiCtloM1r/j4itWB+AZMkiCUfMH/VzHq243wjZMsM/csa8M8OJ7RHF3e
iTtubONPV7cTRFMzIQFAvMvLtoekq6o9k6Wk7KCOG0DZ0ttZbdaNiNdFWCQ8I+N3PNYGP51o3TXP
gd+OH7hLI2uvidUUB8z1h+/NvDJbpFf4J7twtKcw9rvJ33pPreYkf3/t8mKGriIrcX8A9RDofWSE
B1SFjMS3uici+X3H6ioujOyJ1fYWsdTqx4fXxywMNBeaFiGgC0uzy0RNU6+3R+iMDU0McO7nqXC+
v8IDfPRCfHSwIDu7SAi6fgBUL0esySQbm5njgR/yrm53gP7nHwmg6qd/bxDDKbjWUHfEzMJiZYOh
mQFBYZVOjid3JUo18RSE05dRKQOcCDz6dNveWsy+tLcIYwx9GIW5ROhn2F1+V7Kg3mu85p5vW1nN
IkNgf8AaAJwqCNmv44TwwGUhy4Cdc7+h0IJV8ygTykJOHbWHwhfjmwlDJ7HiJEjqbpCp4/Ay7rVA
TjTYW6Oma+5z+WsWF5UjG8xThCBrRNp+DPO7COQcuv91e82rRjCbiCkjoMNe9Aj7VlLuh1MIorXA
PlYyCJKRdFBfZ1H4dNvUWlYShnizYkodKj/LYbEML6ChRq8jlZNjH9wAUDgbtyDAYl6xt0LbAAdu
Fe1vG13D8EJW6I/V5WRNaXVENJVNwUZEs5hxejA7KNYYZfXTx6huXGXjDvIWSeX2x1rQt20Z7CMr
T+XQbzTOvVUvBrs/iJKQeGLw5tq93KGrhqCZh0GbzHrEOKAOE1yOQ7M3vIG44F8hILrpSrf80XGK
YkU4TAqyNG7Hn9uorX6CzJv5sXLbEEQuUhTfqLbMNkG7xf1Q5Xp4JCaEGYU2Mf7fRKgFgPIKhXv5
DZosB5PyxIbCMTia248Gs4MitqZ2yHeeo7iNUOEWb/w+8mls5cT4xElB7szGse4mZ3Sj3aTNMD8O
giOVxchYAP6zSIp/tKfB6U4i3hcHH/f3x0ZGzrdyHDP8rlCC2M4JO9XsOOtBslXRHI0yxoda33mj
5cnHQMj6c1Z23bhjfinyD7XZ4dq47QRrGx85IZqf4FMGp8riu5asxCgUuocpCaIMlNM9Fe8ZpBwO
t82sOTgqXe6MW8DN+CIMlxTzJtWMp2LlruYgjak6yH7z2AWvxWZhZO0WRmkCU5eBjT9Lb6pAOe4g
r3FSVQEvK63YddsjxtPvvCjaeAeumgKIC2oY89/L/Iko1VfErLK0ci3txrxzay8Z4aKnMButH5gQ
DV9zYlGEmTGw7dnASVx/KogGhSpHJI+jqehdiA7lfVRDAfz2ga2v66+V+b9fZMcidwe/lrZx4jSo
dqFurETgK31DNfyzHrqtYs+WvUWOrBWel6YjqxTCQA8GczHYpySarbiplXpFuMV4NjhB5yF3oN0X
xspA9Ni30EwrWn2ikCCq/eERgrSHMHx2xJfbOzmHrkWZ98rY/Ly/2EnpuaUcmxy0CB7P6x0vPVnE
TPgtoPydaxenmtUZ6pJEDr8oZkn6uOEq/HH7R6xsL34EFAPnmXRUghYrniDjxUCJEZxM8tTzz8x6
708HYqqNN9XKZ35lZrFWLNMVDUZDz2BSVqAnKNSx0779nluZeuYVyqBBSLceFPP/9OUG/13bfAAX
GzyAbVUGXPBzJFs7sUaIQ1i2tE6BU49Jl0GptJKq35vCeUUHGB1FUPPgxga/5hLC6UatAk6Y4UYM
neMYjI+MNxu0yitJCEygjY1Dc6Bytji4euqUIwCtBbHsFwMS69H0D7Ff0Zi/MrI4NlmgPp+ZZZ7a
mG9OZJHn6WDjSWD7ZKvEsLWexWGBQnpyp5qgrFSzHhzmRvDDcMHPGNu8egXNKnRBZxIGeH2I6Hzt
GFM3lWM2Z4kDg9ig9R0PjphExe72p7XqfrghXZCGo1W6zIw11K2hGwIYQFeKKqkbtE9YULr7KOui
I9e6PFTMCw7gqNqSWLXny/mF51+Yni/3C88Pe5GziihMfhtNq5Oe1taZDQDDxBq07QfSMn8fhQF9
Qyw14KuAfHDxk+qKvOst4ux6MbnHAvrmb5rAqkkieQlQLh+K9k5mZoM+uaPLfadZt/MmqeTO8Tjx
IHbKAe7xG7X1HF31DRQUQnR/AQ1Y9qTKFhIME8+hgaRU0onqc8vbtDWD13xSF2YWpdswNzWUPTD5
CpDSjop8x2S5J2KLfmd1NaCqs9EntaBXtMisvIkVepAeKGqL6JF6qDGxULUx3gAbcxmrDnhhaOEF
tcdr0CCicT6Bs1v5+za3k9p9doq3I7uvZHrb3deuM/R8ASbDOc1Po2uf66Z8LDNBwHMVGvekc559
u97LSp37sv1AnOqLUNYhaqPTfzL7Yp4LtLcU3y4mrXzrkA/6WKOqbwzte+VChNUUZzFNHy0uPtw2
u7a3F6tdDniZpNKsLFFAErbIf0GUrnlniUIbx77wBJipmUl0YhfMcHamYU/eRql0y/zCVbsAo8gt
gB4pgnMsml+2dOPJfpMDmd02n0n99fZq11zW+g3dCwAcQWJ0fbaTDdkYi5vRiZsKfSoofte7km2J
Fq4vagYI/r+Vpb+ytmg7AaEAAAR6JykINQGWCTNDxyyLXIh5C1AgyBFjgjHqB5M43F7lWpJyucp5
Fy6i5tRR6JAEINaDFsohyvt/wqz8VI0/XEOOOyAz/rltbi31AtQJr5BZqwgsN9fmZD6VXT127Exr
DcUekdd7iwHmTqBDmTS02poHXl0eIKao6wGB8qJBq3rVTlmJzF2FHnuWZJLAG4/yri2FF7dRpA40
mMyNZ9DqmcIYCCd9jHUuxdvLMixFbYBbgnAomk7D0c9FPEmdMBCOBaMT0y44vmJfL0zOP+niGA3h
DANFMSAlRX3QVrarSgCep/ATkoGNG2N1Sy9MLY7QJp2Ak9Lw5I3kHjyXhvk1tO247sx913+5vawN
W/5MenuxLKg8da3nKWRg+lNnZDEkSZIBiDKGCzwgW/xOq84JAC0AE8gA7WV66ZisI17ThSe8iT4w
t3mqh0gDhqfvAB/YYhSct2mZrkC+5o+xxYnxqilYZmTsrA0bvKcKL6BKetYHq6DkUIMd4VQiSYq5
54wJBJv5RuNhjisvzENFG7B/wAsBlbreWZ85YYV+xoh2H99pgacJGU+3D281gF6YmLf74vC4PwwV
sqgAw7njIy0hmifyJ78N0ttmVleCAA3NJRNkC8s4zTsOKiku21TogCa1NfyENt9GSXL1sC5sLKI0
yMVq2xy98dTRguxaX5C3HmunvZMDrMncnO2bTEHlIizEo5Rdtr+9xNWdvDC/OKyWUjcLOGYLpXDi
Tv3qGI2ncesqWt9IkI+iUgSCkiUoA49VMupurFIF+tGqsxLXardKm2teB8Li/5lYuMQANTNL+SY9
D0FBj5mpu09ZYaN+6BhMbnj46td8YWuOLRful6F/WWNENzrhuSpOTZ4H8TSVOcaQtD3TjW19UeuH
9Hdtiw8ak+g+7728hFQmTyi+2oGdS/XztiesBkQA/AHpAiD5RQfHk+1YBIFg59oZqkcjl3mi6Bjc
hRqUdNoJIQuFgsptm2sbac/0hGhSQ+Z2ObcjI4u1do5yJa/HWPM+7huWiP59bm9kXGsOeGlokeBN
HssnmWV2GkrrKHV7ZzlbapNr7ecZF2q5IdoL6EstsjpeBI1XAjWcGl1JcIl0Nu9+ahMTjO+BRQqz
hHVZi8oCF317MAbp2Bh0AHMJRIaq/p0T9S7kXjKnMeKcQxs5FmA+2ULNrW74xW9cRJt2qiCxxSt6
1ry1EpM79q4wOrxjO2KiIaG3pDVW7fnunCN5wJ8s94QGELNvGNAthgbD7SAyvgefOxhKerDq54AL
Hm871NqXYqO5AW4fE/TKy8cgHs/NWHfgaqxGPNBYgSlb5xvULz79NzOLbYRUKbRyoMI6s3b8iuys
igk3+rNNren5tqX5015eppjzgRokCLltCL8sQk1RF/gy6wkldgCQQp/dha7ccct5i6ZNHgPsAv65
KrltdG0XZ2pBsMCBuxe55rXRyia6DkPqp5Uuy3cCYJ63nWmPHwG93wrbax/mpanFThZVAc/ziZlC
AzKxWHRGOeffD0FgLPXvaubVXkTrSo1eZbrcOblFigpgDDX3uJRb6i5rng5KA7Bvgfsa7AOLPaub
sJPSrNXJ6TWqPR6aFJE7gKAQXPo7SNhsFfJXNw5OjooHRlTB13+9Kr8uiYgm6DeBDOnI8+pEjHrD
91aX5KEvNRNhz0yQ1yYATFWsA8b/JI3wCEjh3tFOHRe9fANgzUaAXrMFqn608vEuBn3DnCZdHNKQ
Oy2YLZFq+aiF7uhUKJTRJpF4BHC4amw2PHzVHCgiQAiIeVvAfa7NMWRdyoJuRBo2hByFW/RJVtQg
BSjdOlFZuCWBunZa+ID/2FvcP6AJs1zFCEcLONpnU5j0xdZcx9r9fWli4RDStkcwlqvoJMYIgYHS
J2OqTrqp0ihkO3Ba7m8HCWuNBG6OSn8Wtfx2de3ltQqNtMhG1R6VzsTPElOzeVIPvRklfqe4jl0a
+tMTRp+7g094fYdeURC+p0bFy2M9CpcnxVBOd3YgXA9MUiARjp1aeTKhQQek/tj5b6vQhu5Fzaqy
3fWEDI+a9OBvqzO87NHP99+Pji3fukUTPNm16Rtg+bYM5Mx4mX8oXCfMYu0Z1tPIc0rizhwKY8d6
Wd0FZespaJVGExrR0BB+r8Rg/AIzbvepda3CjUGpEMm4gX7uj8oNKjvBwynUsdUTXcUjVUW+x4Xq
fJU1a4K9JYb8azh19UMEmv04VxSKJJ1ftH7cZoxBtxuddj/mUc3fYrocZRfoihif0DKenvM2JyLJ
g8b2d5DOdIakrtxB7I3A6erYtXoObAK3QWdb2N1QJhKsgmPMlMSI+P+R9l29ltre258IiV5uKbud
MqdMyZwbNC2m2WAwNvjTvw/Rq1/2YdBGmX8UzUUSxdvGXvZa6ylB20avXPg2ZKQBgefow5h0Ojtd
wOg9Jqv7zKzbOrhE3SQg1KUjyPCWg2UDZtA1kH6fAM/LHwo2Yu2bvm9JVjThYJ5ae+jqxLPa4SNY
eOLJr/rv2p+eUWltAvRga+/NmAKrjPtQmAA2wxQ5aXPwsy69NbAxycNKw6TILkULd1rHx5pFHRiq
Pqvsr1YROU8d8dS9TTrThXBZOHP0+CEoH9siGkI8BlvoCTiqh1sVJi2TrkPNIUaTPbznnuieegn/
8ITWA9xD+iKy/g4sBv18ySF9WFHt/ry94zeDBlj6ESBugNGum3uGwDscTrf9WbAhpeYIOS2WtuaU
4iFyuD3UFojVda/GWj/5gRQrjJn4pxlGkcBDwIodDCeQw8YDeYFOeA+ct5fwvoqdgiTV2JFP8MKt
67tZacdIIf5kqdgJJBS5bEb670ah/E+3f+NmTIsWoSxwaoECWMVQToWcuyoywGCMMtto05mPOwWh
rYcIJA7/N8QqbHZattMEc8mznh/HHqXZtotLANn+bxNZRU6ceb8MuQ+pL1KEKevQxIQ7bnp7kL2p
rIKlgj8yDjTU2Dq4t8TaqdMSnmg+mT7+yTjAr+IN4vv44/3N5vgjZW436TtusJxpWMzRlr8ZhbT7
T40q98BbW2cCQiaAtMIeCWSVZdpX9zYaWt4UlZ17mkvvAq90FC/KEzOMu3Zwdp4jW3hmvHNwYQNE
a4PWvPpOXc9kPemIXQwjokXC0TV48v/ZfANzfiBPhaFwVGgEg3Ey+zcjgjVBMqjeBYpf29LYy/jc
ZfutH+eLAhSMdOHaBPDr+8kDq9eAA+SBC4ibRmWDhMh9DB00YAu8IVRwD3MHYsQdCe2feTv7QBbX
6FAlJqvdL1DMx90ikRgVmQ2OUZH4pZzyOBwo/TC5VhEHHVx72wayZr1qB0ApwR03Yos1agCMAW3s
2M4FRGxrGKhF8eRXZIzp6JQ8nWdZ3Q0tupFx7RSVigNAtVQcFoHo4rEBCC8DK50x2PqMVhgPym0S
BT1OK4Y/R9nHXi/zZ4fPskjsrg2f/FIUEmbNNXF2zt7m/ll4r2geQ61h/WzuYGUH3AhHyXeCgmeA
9NgdE4sciDXvFPO2DiD2DCCGSA7ht7I6GDA45RDdQzuibX82gZHYnj7smlhuxcTrQVZhuxmUM0D+
lV0svH2ctIb6FNCZsKDaQ9Vv5YWLeBCYVPgbQjXvt55Z+xrc/nY6R01xIMF8DIGriXN0HSTB88+v
vQdHFXtixlvTux51NT0xVB3pKTr9nWcljhE9N5P1+Xb82pwYjjfwZFBzAejj/cTqZuz1RIhzDoQV
e8GbCQjUAP3PQL+59Qcr2NPQ3pzS1XirKVFoxRXW6KM40TevFemPTfQH8iBI4OHpBnIYtE/WqZpZ
1k4/ml1wDoYqNYMBNTxrEAmpLZ42U/uY92JISsLualh8ZX+ynP+OvUz/Kj5bWs9RHUbwf64K4OSb
gSQG85AWhHCNkdarYYYXFu25lW2dNQRF0PQhngQRtNXTwFcNLaBWyM/UhSmD4UU/OxuuPDoYdxq3
W+EDrTdwCVE9RM9vfSVUAfFzlg/nEGfExi4JBgadWEhX20BcaBgSMosIcyeUbO2Z0EFGvADCkQCv
Rm2FV7pw7O7PypCnHBbvsIfcafTtDbH+buitQILKQO49TiHqB5IeJXZxent37I2yusBwcQe2mqL8
XI+WnRqV4h8UHuc7y7V1pK+Xa/mIV3uwkOCHOKFhQ+u2erNI+Eu15rOe2x/VwhxU1l3Epp0osrUB
QzC+UVL+p6iwiiJOw8tRV+Ao56VMR4jxSPttLq2dy2t7FHRhoQQJ9O66Tlbb0m/acmzPkG7LILb6
QJSTDI69AzzZ/Eqg55rhohcCbsj79fPU6EhlWO5Z1aBcJlPY5W+VFaqdx/bWWQqvhll9pnx2eN8a
/XT2azzoVUDofQdQXIpGlJe48ET+cnvzbY+3OJFBRhM99FXJh0/K5yYD6CIIv8npF8hQIF69NuHf
t4fZXj1IM5lA00AtfbUV6qmGGWtHczTY5sxtJDzW+c4GtzZ3OLxBwwD8SoyzindsUn0EPFd9CQov
r1JYqI+fpMjdv8A5Hn+4hkbdoTF79H7RDwCwZjZL88tkDi0eeX5ZDyALo3ye+XNYvom6n7+OhJTo
v8w0wPPRliWLgbF1i539+08rdv2AXUjf0Im23RBP6/c7C+/Q2Sh8bGCHjydQMuMRBA9TPIChl5jj
fRB+tWH2LbuvZt0npHrUUOin7Jvt3M/zFFcdT1v1qy4XVO2cdQx3S/UjhII2Q2m63CuFb+6Xqx+7
fOirMFLrwnZHG5jJwXiqgg+t+wVC+JAa3PmYy374fU2wUyDIB3G8dfu6mce5kHrK4bSJ4gKL7OZB
wZ4+M8nEgdkERSynU7Rzj21GEhi+IKyDIPgbZzVsfWWAmgHzi8hNANwEL6I99vXx9lHYXEF0p4Ac
wWsbGdv7FfR5o7w+98OTX31phq+ouyTEeTGKPyi4w44LdRiUSqDjv9pVA5kK0ZjUO+d2V//kdNBd
MuVSkpSGecXS25PaPN9Xo622hTP1naXnAu7trE4jKBaPQu0E4M11gzUOlOuwdHjSvF+33iYmXPbs
8QR6FqUH23BB1DbC9i80bpo5G1wXDIvbs9qMKFdDLj/parMLCmvKYWLVRcyzLrKua+Uzd7tZnoQ/
1XckdEiYkZ5PXSI6uqe7ujf6KmaCRVO1ysmhSo+YQ4InkheQRIWBs/t5Low0V+p0e7pbNl6LQy+U
Q0GEB49wtcTasEc8wB0CK6s7Uv1YGNnIXryuuuMQglPyVcgPiKjJ7WG3jl2ENwKKeYCO/gbEs0Zh
+mUFQ0MFUSxRfjT8MO5JvfMtt0dB5gzMFvQP17laZTVDxSWaksCX/2KEn4vQ/qrp9PX2ZLYCFwRD
/jfM8lGvtoyKymZWZpufG2XmsWXRH5Owv+eFF6aiioIY3Rz+B2fvesjVFe5HQ+CD20HOjuEmEohJ
T81/gOtAwXXppyPZxR55PytXjApu655/BubVOsjRmx9kG4xJmKv52x8s4L9DrWm60KEu7Imp6DxG
hnw1dIuCvGg/cRaaKTDewcUpxR6pYnNvoJqI54+36JWs9j0w+T4IIxMuNa4TwwZL3q0OnOwxKDb2
BhhhMNhBrQBcqDVTq7SdfGLBCARJr+cYbQBE/SAFMfHZY9PFmoPs9lJuREyMh0oIlnNhWq6+mhzB
PeiIss6cWE7iIXa8WpRW91DPn+Cp2aqX/9N4a7I7tL48DnnAJcX+i85jAo3PMzpR8gOvO/bxD8bC
q3VhOSNgrR9NfUdrnIm2uAy8+uWSYUB3x6jPzJtwdfOi3gmNG7HYM6+GW91vfsNaN1JQ0ghQEhT+
yyT6TA5/F9Q6QNI77L7cnt3yv1s9fzAcoKVgByygt1XoH5RPmtaX1XkIi5e2Ux8YN3eixuaM/EX8
GrJNUPtZ7fk+mGthsJadh4ADvYpyOyROn2vApljoXYy2+yYt2KHentfmjgRrBM8rJP+/OcDNJmij
8PpGe9ShibSeIPyRtEOU9uaeAMnmCoZLRoOKKWgxq+mNvh2VeILNZ1HqN7Bbi8x3WX+4PZ3lAK0/
E8DVIF0CgIwrc/XGIo4Pj60WaOfZKkUGBMqYIhkWWS5Y/itshiJ1Gg37JIfMx8qxyufbw299QgjJ
WIvppQPI0+p8m6PDPbcb1NnjXYye+XkE15RHP/3cPjHXPJbtnuby1vcDvBu9YRO1QRC13t8Dcxt5
RshRm4CfmKPzeHAeTVlllcF2QtdWqERVB5Y5YGWiBrl6JNulGlrVkfpSmu1d4dWBQBk/CFPdovYo
y3D+Pvfentz41p4BYNdCfXrp3PyWdBTNIKIGV49v0PbURMN8KoXT/vcMHz5SCzcYdwDugdWmCQwF
YkWh9Rn1VXEnmVGDAg2QlCV128QtDLp3Xj6ba3k14DLtqydJ66Nt7IO4Bbr551p8go9lMqrXqEWi
Oemd77a5hGC0wxrehDDI+opDbX+MBMY7cZXfB1V4qNne1tgZYk3kn4tqinzUy04z6Z5n2d9rQBZv
H6wlOPx2rv+dxT89sKsV67XJ5jIa+DkI+A8zFz9YB3foWvWfb4+zeYCvxrHffxm7zVs9ezmoiKAT
3Dm0CoEp6AvrpeiU5FlL4a6WWf3k34Fzj07z7dE3oxfiI9C6iwHo+gbgNR0s4gX1pfY4ux+jGdR7
MnvJULefg9LhF2rnJDYKU6e6t9jp9uhbyYYHgDzEY9BlgFz8KkKHRefOPnb/xSFdcQm8BZNQisl5
mhcNoMEZrawleXXy87KOW95YsYUa0n9P+d/9iCXgXX1pqBfSwTQr71ThXi+RfxS4mMieduFm2IT3
SbjUQiHPsjrymouczJDaPHH4T34Z65I/tlM1vs4yVBfPxlPp9tpunvir8VYnPoD8ql0FHqwZAOPg
eUTjyJz+bhxngEiPSnpm//f8AJcB3JcBhFs8hVYTbI3QlALPmFOl2Edf9mdX8LvW3RPT2pzX1TCr
eU2wjJEjgVLuUA1lXNs5/P64OPMAMNOhPkI769Pthdw8IlcDrvboxA0ciGkuoa7XfRoFwEJhYX1y
AlHHriOfzNB9rHV4F8z5zsCbQe5q4NW+zF3bzd0+IJdAmt230W9dQNpze+cqWn7+b3EO1eYl83Fw
0a4eEKVh5BUfUfCSlp+0/F4YoL22eieabu7+f0dZZ3SeyboQFqjRWXaipQABuGZ9AYhWjBmzvSpA
07zs+c6gmwt4NejqATHbZY960JyfQs7rJoZxYx6zqCv2EKA7SxitQrijA5e1dCDAOpctWtkQI621
GwCKo+adU709FGzHneWsQY/0fayygRVzZVRBWdL0p4vmhf0Iaw16Mtx5z1p286Dh4fX/h1pnctFg
1I6rqHXOraKAoUEdXuzG9j+Mqoh+Ukg0nmc6hTsVy819AgQTYAigRIM69X5+kaZVryaBpGeuvzWj
PpUBeDc1Owg/3GnsbZ5r5PqmB5EnF02j90NJQ+s8hKT42QweqW/Cc41+t3j3s/bJo3B8aLOT6a0v
nJ0ZOstu+O3AgXqzmB8smNfVuGbL6xmm4RCgQ8u5TAxLhy8ozBpR3I8A3yZQBQdws67N5jO4ccGY
dQNRn3IrFP5nn0ceDKtMQn5AmMeeDgVSYHqKTOA8EQsHINMlrLzDA6ul95MGrccS6XrCj7UBWgQM
NccygjNrgf8w9z3WJdHg1SIOy0beI4EWVqYtTzwOlU2j5zpwGi+JZge8HVA6yz2x/83NfLUSq3ND
qaKegUBwDhlEIQHRRqKadHzIbgfwzRfW1TCrPTW6DZ4QEGC8jDlMx5vA1h+9AlGuzv9xfUDDZA5o
FUuH/oGePOTD/v3Uq7tqYJrOE7VANmy4dx/CvgOQ0to+V9YYHCy89I63Z7oV8CD9sECBkRIG69TM
KajyR1JUZ7vyplNVzvQCpNteLrG1nkimIViPOg5qWasNzF056Lwfo5Os9FkY8zkcxlevH0SsmuoO
T59stN09TcmtvXI96GqvlHqwjBaGv+e2KD6iDQu3ruajaajDn6zgv3Nb7ZUeps2WF9L6PPnuRxRr
XyEkvPOR9may2hQzxDGkagJ6Zj2Y9ung6PkFhmfEj0c9QyTq/zah5ddcPW4rkcPt3uHN2RYs9VuV
yXIP7769H1B9iBYA/28EiKlr3DHIg/5ctW0892/wylQ9zD/9gzB+VsEeJ2brXsIFYUOnzgyBeFxf
gb1R96Wj/BN65Jnwv43OF47ah2c3aTHu3BGbBwpwSqQnUB3xftN+6PsOmjdzdbaM8VM0dlBvlDvb
YWeItc4DNGd9m1O88moombtxyXNmJSLgaD3e3gmbn+nfuayVHcpu1B2y8ug0uTC+g/pk2b/OEGuj
d83QEyeDhyrP44AxJHyg6bh8Jwxv3bf21fjrE2z4hhpqC+amBlL3mBBFU24VZaqbhhyozZpjSRTk
WBgF0GzWwcfb8988d6AQo5fnASK7ruzoqqKex+zgTCazeZih0HR0UFp9JFOwB0PYnKoNBhJAHM7i
NvD+0A1tSJQoSjwtuj5RkQDxGnDAyEogRw6ceACXCjnXD4EiO4+LzW+MbN6EpxxeUeu6EuBQKIqD
LH0Gv0/fV8pu74uGt1lTAr7ANGGJ7xCZaFn3f6CE5eHmQREUuk2oV68i54TCGZj0RoS8zOU/gE8G
qNUIy8WBK+RJA/DqvVNTkfzBR70adRVMoYUCbO6AbqVk0We7b79AYQNae8LdaTxvbp6rcVZhNKq7
AqgSMZ9hdaJjkvPvJtQYSb0X3Lbev9eruPz7q3ANNUS/sz0GhXDa54lbzYcc+ohxU3Z31tikf7B4
3iJLArYGOI1LpL0aTLh4+5FJyjP0EBI+Rhl8RNPQ2FNB2Fw7lMaRYy4lpnU9sNKzyDuIVZ48YruZ
iFgZRyPqERxeB9ntGW0h06Gt+7+x1oXBwvUm+IiJ8ByoOT+Gdk5jsyvq2J49msHxIE/6dvRenEAZ
cZhreawALIzNfWO4zVvKdx2kaOhPOWspLqNBGPNbB9aiLrdjpDVz0qKDkDIa9Ik3ON3Zj5S3E+I3
4s7SBsNfS/D5rbkIUqRNy8aWp6lr4w6XIvWr1KitBL3hY56XMUhUCUQ6P++s+iLRsUpprsddr/qk
eRjm9tyc/ZwWX+cQxhV9HnZJMw8+lnmqHiDz14G+FRaxm1voTjeR9f32j9jYZe9+wyrmRhUYYvDN
ACIaEBAo0GQMrhM6/3V7lI0AiwreEt4sWBgDwv7+yLSl05sA/4PTFYBg9jY53yz/a0XRPANSPtiT
N9gbbRXd6i7UUakW4R7tHprmQwMrzRbMBj5mCy3Bq/67I9W72S1rfBUQAOztxraz9dmfiseqgbG1
btPW/4Ni0LthVkHOUCC16QmWmpZhPhhifIbM+zdSqk+Dp/aEDf65d9Z7E4DQpZ4Ap3Bc/+/nVEWV
dMjY1xdCLZvFTWO6DC0k2fLYaie8t2Huan2fGTV/FAvbLZ5DTePOdIufvsPUT+kYpsCzrJR7oiZb
OxYlHIQrMG2t3zqHhkMIVWUOz688uhPCPkeyfZDlHqJnIxKhmuIuJW4X1dl1l9z0Jq+R2oPJInZP
L75AiynO54sJ7mIIzNTt87ERgZB2wgoIGHD0CNdFFcJzSHMrNp8VpAgXc4vybpRNntkVTiVSq/kM
1QMCsX8/iAXUFXYC4MaSApcYwKYHSvQmOofvP3anjX9kXKqz9kgs1edAaOAS9/S0Ni7pf7Q5kPJA
vhHx9v0oNslzB45+I1o2w6MgdwNkoqdmjkmz50yy1SBZlIoCUMuR7fw2lJlP/sBaOGNCkk3QdGKT
V6ZQuJ4/s1J2fizEWL2Vblt+1ILhoM6ww4HJQNNV5s6XXWLN6hwtZQUw2cCyWtzk3k+6Re7XgR7M
zpDI+9EjR47lYB5u756NePdujFW887umR8idkAuNpc56krO/JzgVfdNKjiymjkCZhoqw+FFFdfDz
9thbHxUMauASTMBwgYR+Pz/YFVOhKtdAekLt45wT96OrBViIZmumQx3u8Qq2tiqa2uAF4qHuheuT
MtldIQyNp3qFt/HRVEyd3C4ashbx6PwHU7saapV5NeA5tmoqjJOaP5UBeGfFdKaBTidB/nsyi+nA
/hl0/kW7dfWitKYxiIBitk4mCN7gMRSeBylzxqFWcHtKG0Ht3UDLTrq6qZogoCBMBAoYU9I8ozBk
HUHqVB/J5Jjwnq6jGGIK5c7strYI0ioXHwsTBErx/aCFkmY7jhz2uNiKCWkZlOsbczqXvsWOs+E0
ye1JbmyRBSuPJUM+B2mJ1dUVEGBzuNsSCP7YrzbyDulMZ6KLnVO3M8y60G/V0g540bsn1HEuJOIJ
NHIOaBXvrN7eMKsHGmrO0oDtRw0qklpIDQ8E6kZV7f73bu71onmrzd4OZBiBDTbPoFIGp46NvwzB
pqzo4C7wJ58HkH2w4yAxvY4YpaQakvwBOvc1iH513T4ZFfINnOQ9esDGrbrYrFpQsl6EFdeyy2AY
VrBC4qi2UhVmVT95j74nrShutC5/zKHX0yxAy36MHbfnD9rm+U7+uxH9YV2C0AiCI26ANRjNEZ1s
le7IxQtGXyedQG8+0bpC2+H2om6csXcDrQ52N6pa2wLWiVSzmDlOnLt+PAz35bzT99y6WqFTu0j6
2MhMf3t+8aCnVDttAweD4lA7YROrjl/8wkgqEbyROXrko3OCsME9M4e9Pt7WeoIQBXEkMPOgWrEc
lqv45TIA2CtH1+dymg+GH5yKsdqb4NaBQ9SwYYcOYS/Acd6PIQ3L0nBIjU42leqFYZfGQFGW6WhK
/6Ut5imprLJF3XGqMq58K5Ue/pk5MX4MFf8M8bnmArS7PqOHMOxcSdvz//e3rT6zwEHpI2lXZ2rY
B9N4m5o9P+zN2cN/EFcryFq/vVdQTM09UkHoEYWAe2lCWgsQl4smxufbG3ZvnGWmV1+yhSaU2bGp
OffYJKUxnTqbnaLaP90eZutc4PBhHsAog+S2+pjwnc0naHbkJ9tGkZ2eIKYUB/yx2ZPY/qdHtHrn
gU4JQjMILkDTrXtIRDtEwehbnbjRk6zyHN1Bo8WyzsRSQ4J3mH4gsm++TegKp1Vk2zFz3fFuGjUL
Yhgaz3CyCzvIsRiGnVQKajcdD4tvnaiNnWx12SO3fulqD0VT4ZQqkMaJBR3PZBHIjPUqsWrzqEMQ
uoAOnDIy8L0kYysaw+cYpMbFEfQ3uhysTkzXyFl0quibN/9VO3Mqo+8TfxXQcRlZlXR7KRwANL/P
1YOT5v/KScu/v9plSpAIa1MZ59qsp2efW4scYD/D44N9cQ1g/mFE0CeUe+WxYJ0NsQHIFIx19Q1m
VPMHOvTlS+MWKIsBZYhd6okMwqCqTDj1xssQdT+baGxfZjlZj8Iw5gS6PcGL8JAe94aoUhQ6aTIM
NHJRt/e7TJpDmSAP0sieqwYqQ01/1IbDDiO8/eIoUFXSFBBSmNzZPbhD76M14/5NQNeCmVAVpF6p
/IPLjF+5KvSlrmwjtdg8n2pb4CPmLWR/oOmTqhxWmlD4rsi9dKWTqNH2DyZnbuJBUPnZwoWU+S39
wYTJMCodgd1C8Q+COKJM3ZHxJysy3FfVuWZaIl8E/GOywWehoYluO/XdWPDw5xxIP7Ybv0xrRMzE
91EwH333LxQDSmg0mDqRcvxs9Lk4Gbo2IU3N20tYcn6sxWLVU5YG7ig7mAkkYOz8LDXwVbMGg6Vi
cji0hJdH16nme9LlOLvBBPsN2+o+tVBRgjKy011gQyWRnvMq68pIZvVUgv1STvwHsa1v/eCWJ/jA
goU4GWE2z6SBPQnUQacQKrKFLMy0axn0b2raJZZ064cWov3nArP8OvFaw+q4gG4kM7UVd9IY4XtU
fPacwbyYDX4ANfgl0EykhWFFGYfr0gsy9hr/We/Ox47L5zDIyxRKXH6cd426cCAYvs492HhF59un
dpLsPig5+eKjyphAVLhOlRrLmPcwn5ORVkkIkOsz4mT7V9Uix4VegRHEnmtP2QDkYzyrip9bD8KW
ldnRiwPS2jOP/O5pltqJI5tbDyVuUHwLX//MrdI7+oXnPhHoNMEhIveTSA0PJtXBRUzzHLdBMGVN
Ib0YJcEfTQOoQ+M0jz2YcH8h17JiPtDxQ+7CX1G30Yc2pMODrrrvIudsgDel0BdLuDozFfkQBdgC
gfKAoNPWZwv4S5iaiOietuN3k5fOIad8gIidXswIpB4eS1+S+56Iv0wJBnKP7iVqsB1PJml6dyS3
vouS+fjeQ5u0XjF/CvEn7tfoo8qVOIxjVH6zgMQEAmuSj50/yERJ8Oj7ceanyvOqb4UVAesN4k3K
89JMahD7ICBcKnoB1QMSUU2kEtcvBGCcSiTY1GWKyIGICEzzmwbC494lgZ1q0n4fAutj74/FQSIt
5phmK2KqOV22hEBUd6qHaeqdS8GVgZYR6uQV0TSzXDk3cCrtJtQ+XPhMRMMLRI4kPv0kjr4pwJmk
tpMRgK6SIfSmVDn6SzdUYTwF9BftDQ/HFAqxH+bOJfcDKkNd7E7F/JSHs/drED2szSYlf2hz+Mwb
Uaejmv8egtb4NY5dD5nMlqaQTS1Sm6FfUXeCHCbTqVIAaYKDKAsBeS/YkzCr8R7zUU2f81Y1aRka
NaKXZYCqihdDUSdmkOfPlDjmaZxLY0wGOw/h/+dTCpXmGvJgkza/6MBENbCmZewGs51CGq1/qDs9
Pi0ypikU2dgdKo8QyBi5TA1mwaUot9sPVT3QFGKIKNL6BT/ihQJ3ek2dGIpYNuSTSAkf4p5zmtTa
aL9it//SiFUi9oOJp2XlQOUYza1EtqjglyMdjKSXcGt1q6ZIlIZ+vEKPEZlag1iNbvgLsSbnDuK0
5RHwS6jZQNLmUNsBPTiyse55Zw6nwXT8pNSG/+ShOPdhGIFDtcXopS7aS88tPHk+jmNuXTi87hLD
d41DU1cUTJcGol4uUpx2MHXGHSZfOqsa0iLQ9WEYwumi8lHjm2nyXExSZbldFs/VCDsjBRzRZURv
7gRfyDbtl41FAYw/TshkTsyr3HsVFQxM+gLfDyl0PJbuAME0gXaJ4ZUJYnCdWmBWJIFB3DMl/vBB
D1J847nfX/yh9hPTat176jrzi9mWbjpTXyS1hKiqbeP+ByNIJmGreZrjegalurK++NCwePI8aiYj
uv5fQAXoEgOCz0k+l8N9DyT+yVSudQeRWPVjjMzqEAFzcC66hr+GUpofnNrEfqCsiGJBy+mRQ5oo
NSxTZVCal08Cl2kaBXiHGAwlQZe4M0InhFosDeyhM/O3OuwfiwHP/8JxjCM6IjTO+xxxZRwYhCrh
yiQtx03gDUuOABVOp0JY+JTjWGasQgiDHF531zXAKpOOhZk/YZlnOkDWyCN/t2zssxCCRzDQtdq/
nNoloL/D564epjEljQxfuCDWA3MMO4M3AHATPevuHRHmB+b13tkpTf/TBHgFVKJtF15ifXVqcGdm
hhf8XQEn+sBybFCzFuFCDPUyPbWvEfAFaRvVFU65VaZD01Yvju/0R6/n1qOPOmXcaThy92gPxwIv
ypi3UKLoQuqfCXqH2eQ7j1IN9AUVd9jdVST8GtUETxmvzLOmhl1LY9VRFlbleOIu4hqHrE5mzUSC
96vsmNLGuLen1rjzUNF/9LXBM2+uflZFJ/GSGLo4pD3/NevaSvsavsNDaVUH6BzSL00n9EHhtICx
aefZwo9NXb6407m9+3dYjMMB/QV808jwfwFO2B/HlrUZjGTnzJJzdAwlOLnasIqHSRogKyIfeOKs
+RQBu5f6MM6+FD3ld2WpbOg9cfgd43nsJ8p0KJxuBY/h6AexKK3YPVhf5CTxxsz0PP3EYrUHmntu
xtFle5lMCGnVQ+R8QZHDAOGnNMRLD/23mBYWLHUtJTNieNZHB3vj2A19kUaWaBMLElTJbGjnGYM1
h67EVc9shRTCy803AYhCFsKP6KTdiqc+yMxx4BRTHftuNR0BUyfZ2Jm4KEY8NvKC5Qf4TSFzDMjr
YLD+tQ0FolLNFuaRTw+KlV4NCEfdQedmNp+4V3zqLGGkU+M6n0EsCo+DYX8jOX0joqgPraZD5lRK
o1cAKx/OPJ2gYeql8Mv7ZJSIxyJsiqeCQn0BNE0Ppp9dkQo/oGnpuQz6lE6f8pqHDwEr5x+l3b8F
VYGuDZLjj4494oLu8w5kzhIBtTHYCdnyzw4w/aNfNuwx8HFw2sktzkRM9WNoi/lDZBTFAReEkY0V
aHehWwWJPzRh6hSQApsKM7xzjWD4+p+TPCh+h6ifBuD8/aaQAXIhOJzCi06BWSRkehjdpyH8ZKud
xGkj+YbuFqqK4dIW+o1szTmwc7ob9NmB8J1W+mPT0NfbM9nIilEfhYg5NA585C2rdFX6wVAou2nO
0HaACqZKjOJ5DsLD7VG2siJnoS6iwW66eLS/z4qIRwWulYieZ/2GylfqBHci72Gq8t+Tb/QF/jfO
ur9NoNwmdaWbsww88CgiyJYCAek6scWb8dkcbPYHGwHMREwKhAnALFe10sFwfMiFQiZZ5nVKB8Rg
CxmGkYry8x+sIDxaAqAFwEZbZ/utgCu8CfFK8Ce6eCoohEz9GEnIUfl9+gdDoeKG74RUFo2W9x/L
aSpYwVeDew4hr7cwn9HVnoqkk+WJ7JIUN7c4cnRwUVAuhUPA+8HwzONI3EzARX2kV1X4UBCa3Z7P
RvkBGoi4Cyz8sehevR9CU3BzR9XIE3zERX1Ug1FWqR7we+KogmdwjM592R1sh5ESmQbaJTs/YOuM
gUTrY0kBGcKKvv8BjfJ5mXdlfdFChcjtDE5ebVY6Ovbaqgt3CrPbowVgJIMlAtD86vO5tKL1/yPt
y3br1rFtv4iA+uZV0urc23HsJC9CspOoo0iqJamvv0OFe2uvJesu4fhUAXsXyoCnKZKT5JyjCciA
JGnC21sJiOYDev4zsKduI9Larp6jgIMJeckPtO6QwGaDNNhtReC/onX0QoCi69IclzxrA9+5ihc6
j7Wo3pWDLdKQdvwkfDyPi0pDLJmCEFBC4HEHP732Xvrw6vPgKBAVnuHdDyQrgb+w7Y2cvPp5oQ6J
iiXIU5BhvJxMcNYrbRKY+zAyxRAYOrbSfhBZuEHSWlu06I7/vzBLtGkvG27SXJNjOriP+VTd1j39
3vp9Iqv86DL+TPxwY9+vjczFIQAqPlbOB0ZtBTI04aiZQDRriluldsrg96YsTte347yjF9VAF9AD
8FXQn0P3cbHjSwK17bKDoXLOfPlS5x0crCe725kE9zgF8vDBT02y0aFbDTovU7zx0J5ZUpQDpSAJ
kKFDl07AloDM/GgD4Cpc4y6kqo0Un7Y47asrFnvivyEX/a3cs1CeqYv2lJG71mhOWTvEtAErp70N
UjsBqDzK/Tomwo/xot/4yGtb8zz4IgnowmuCoiPBCfrYfTLo/jeYE1nSQOwVxTDH3l2f07Usju4n
hGHmKQV04XJT5LZERyKv2Alm0LuQZO+4gW0gZtdH9N8QS2IaXu3tFGpAdStLAjBr3vXzCahLI1Y+
+3p9OPOf+2GJ/juccHGqBx33AsZ88+QWd3560qqLOYggQEDFLX0zTBoTe6tnvbb7QgPKAJ7h4661
RP/Agq0ZrRoIdsfVtxbsleLMrGjS89zdWBtbkRaptFap0Zt4X58ULq9qPOQhiexqS31gbUmEQHH9
B1c9Az0vl4QNpkRtVSmUfgGnpqncQaplf32aVgdyFmJeMme1dj/XrIOQb3vSJrTAIrtLUdJyhiw9
UJXDa/d6tLUFeD6gRd6SAQMKHU+sk2Fo4MSLA5TtxwhWmneymb5fj7WWrs5jLTomHCZdlXZAeQNY
xI1MoosEOob5XhYyvbcpDY6ZobYacaszNqvqQFYHl+jlJb3sTUhfaPT3aBMmvq5fQ+y26+Na6+V6
yK4zhdV3wSRffERUdVNOANw5pQp1W3NHghaQ8zcH5SWIVnk2dNuLDNWorVbQylK5iLv4oDZ0E/Mg
HempmWU7td+gRdBLPwHsJ91YJ1uh5uRytirRFHfNRgtyklbnxhK106TxCHsU1Rh+Al0D6iVgibD/
gM7a8nMK1CrqroIlX4mib8WyqMUlGsU5m/1ptmAhK+v/ItbiEw5UKMZyk4B97+2MFnXbNP8BBdmY
htav68tk9RPOpEvcl/HyXeJphhZsgdBr/VOQDt43BnVN8F20j3oNiIc/PxELbjBQww0AMVg+QKDm
nbV52aRHcA/joiV4DbiRXfy9HmVlQwOrBhIeAObYYMsDcnSkVwsfSqEWzBAAiozA9AKAdbhrjHcT
dhXXo63sZNzHcYb4FgBygCRdLkHl1gXakDA7hxSjDPaWCYeNuwpPni0fgLU1gToImqt4wcH7aHHN
yOAva5euX5xc/pyHgJC7d9AoTQrUpa6PaCvQ4swyPahfGN3gHRmFkYS+CccwtqfHYcvSbW3lnQ9o
/vnZ5uWBmvrMQv/VaVC2duAN8oVz1scFc7Ymac0MBsJGQKhBTC+Ep8oiFjDcud13FKKPNNX7tumH
h1aM4qhpWD9xxzTRIrNa87nGxjfjomjooWvLyoh9j1bPDZAwXhwUzNpRWKl8ZQMnXURde3y2NR1P
YWq19zqHEO31mVhdyWd/9TxTZ18oIAYUT+emegeyeYY+TGa8Us2OTnhy0dG5Hmx12s+CLY4LkCQ4
q1svPDZld4sy5U04hUfo8SQKBoL/u1CL9EYJWpqVBsDHxSEUTu+9+mWO0CIYNx52aysM5XQoGwJO
DlLuYtbtwRpHmWnnCOXyY28bd0Y4HMKg3UDXrU3TeZjFNLnpOJmCmO3JRNEahA+0TyqzTkh9g6df
cv3TraUbFMFmESYsY2f5JHbg51OyBjejTAeJJ4dbU29pGpprnw2gOqhBguBpfZDP8grcmg1D9idj
KPY2+Kslm/ZedVvV6MhUes/zbpcHkLllSAzhzq6NpOlvjPpbCPm868NdW5SAHRsehPpQX1keulkw
1iNE+YKjb6rIm57bwUlM9zVA1+p6oLXv6szQs9ndC3LMi6WSOzSHDCZY6aJw32fPOk7bjbrK6mfF
kx/VS1B0AZW53M2lA1YZIbQ49ZU6auZFRPaHDjKO10eyGgbSRZCUh9Mb/nkZprUa34egpz7ZIDLI
vkaZrU+mytpYiKthUI/3fJxFITTGL8NkU5F60O7HBwu8W67DO6KKfcn14fpoVhfAWRjrMkxQwlOo
MSk0PMv2zaQy6TW8pYPCOIAwwzYWwZx3Fm9RFC2A6LRdvAuxGi6DmZqjoOfaFfDEABA07XgzOHqW
P0r/Ko1HoioP/ggbkutDXPuSKDNbQB2hZA8t0cuoAk4ZLumKAb3U6XnMm6d+tHdSs2+fCGOhx4Fi
EN6+y2Q4NTDlGN0OllWlcZTKTDgLomDYKlSujuYszCIZihRW5xQL4yhL0IjaITKsJkav4DMf7SzM
YpXroLY6P2iQ2j34imVfPXT6WPv1E58MBmfg7th4qC2TrTKtytV9OZwMMGrBUU79PHFGTz53ZrcF
nF47RMDVg50UaPzhh+K8xVyoNgm8NsPRfbVE8FiJLDaKbt+RaY/+wSeyBJ6eNpabjX8vC/Wyg+TB
BBzjqarDAx3NPXd6UJ8+Ib4BAy5cu3BtMpD7FpdWB7fTWne8uNEhg8VGAFRPmEClJZ02xrOWJ/Dr
55qVixf10qHRT5FxS53XNx60qaBi4tcQfsStSUwuyoEK3/H60liLB2MP4E7xX/RtFutPkoqZfQUW
opfp8lZ7YR4HDVxLgqH9o2zx43q0NcM17zzc4sbkGFoXdV/nN9ClMtWhQn/8Z03L+lGMXpbDkS7g
5gN1w/F3Z+j2e+FOzdMwueVtaXCGnwNexONUDEGZNB1usLkqGDypcs/b2Jdr5yj47iC7z+ws78N3
8Uxtc/jmHCmHq55LjrgpbxQ21rI0zhsQaaDc+9GUabSZ24AkSI4trndPPXoPDtyZmzQ9pmMn7vU4
7OUYeBGwLJRuTPtadoPGOjYptKbm5XaZq92MEklyqPqjS5kwP99xa/hiK3vj1FtLBmdhlh2JMMgB
PoMn2wnWEHc0rXZ20x1Klp8mSV8IGza+6FqpCPL+gDhDDBkn0fLgI670cMBBSMa0fssh2zndz8D/
hhd84uDexWuAe97bPNtYKyujBCsPSqaAcOO2uXyoZ6FduXDFgCYm/QKgSUz/aaeYGnyXjtZGqJU1
A1FRoFDgxgMbg2W660atXbv00Ky2/6Hkfqa2O+bRUTd2JfeB+XJ9u66sEqRWQJORxrFGvfnnF+82
WsMMxYd3iD0lUJU42LUVjbBRuh5mZa8hzEyYmG8OHyALcuwVHyS4XQM0SrIsuEepeePOupLmkE3R
owLdEs+N5Z3Vrx1e0lB7qNg81f1esOnY+kGsx7frQ1mdn7M41uUXQ8daNC71g2Ogqr8pKW5J5t2m
Lf9Gy+K2l8WtybaUq1cnCfZIgBIgXaGEcxmyCTtuDxKqRsz0D9wo48Gi+6D5hLcusCs26HFYD8Dr
LtYCNP7snkB08pQ6jqdRh+rNn73M+k+UQi/izDN5tuZqWabKzWFVLZkVqbS9TXFzxavpeH2i5gS3
uCIHWAjA6MKhAw+zxXDUpOq+51OKr9b3j6UAMw6Qufq9BdXgNiuYSCZglWPUSzQEcyz5mSV/Fn4x
ykpTUk5jH6AEIgFobgTfd34pdtcHuZoPz0e5WBsQoyIdq0P3CO/axzovH6uW3OgmHt3Zt73d42Cg
EejOdQTu4+F68NUtdzbEeaucTeSsDJIp10RsSMtOVMSdsBIuAMINvI08tTWZi9MMt8OiBOBy1pqz
Ij/NvsKG4gt1q33YyiOKwO9Qun5uynEjqazmrX9HuEQOwX0Y1YWpy09hFxzLsHuCU8vG63Q9BFh5
+FB4zi8zsJ/Bb1pOvL4pUlccekLbp7ronY2pWk0hswr3/42yWI208YMuoL1/xDv8UJbtK+DKT6py
tiw6/j/r8d9Ai/XYQGVVyjzVR2y4r14FmQZeeEdRiRfiTjeFO/7j9GPcodeDJvgnlDyx5f8NvliQ
owwHAPThVqZs/7Gy6mfPs3GabT2A1qYMl4/5Cj8fZ8sjmgJn4pAezKVJWSfgKR/AVdko1K1tLQeC
F4YB/BNIjouXNgxqXLjuQWUyhAF3t4PCxjf0mzvgaNQXDamWcmMVrsaDtyKYhuihQPzhciv3o4Lz
uJXhy4GGZYqETSwBScn2N1iNq3GAIoFrAeBq0Pq5jAOvKGBo27w5uSg7jgO56y37a2fzBB5KW2tx
7aT+j0w75MJmO6hlzghU1qUOJGWoNTxo3nytpLgZSbtzJ/+lDYFGDQbyz/WUuLbPMKpZEQTITJzY
l+Pr3TJs6go9qrZMuR1B9aGrYs9IG2D6C2sLQrb2NYE4RYkTXSp0CxazRu0OPBOqILHv8zSBkfQU
qbLuoTBRkjtJ1ZbN4Vo8OJ/g0QRLyvllcTm6gjRhHwpSnLymjyh8hdg47XgBTOVm1WQt4SMZopE9
77AP7OyhrxsHJa3xpBmgOaSSb6amt4zDw3Hs4ODNDzaYp2Krirs2fygCQPMNMKuPLzah8tSCyUR/
MnXxjnr8N5endyEhf68vk7UPCQMZgElwP0Enc/EhUweZ1wel6WRzJMRK/SNC/jr27Z2o+9froeaE
u7wGnYeak9n5IY37TdEG1XDywMi2hYinyo2y/IWBQNWwrfvI1sAW+3tscp0GoaNPo3pQ/bNqbxV4
Lsra0oZenaezDzj/HWejoh5cSLLSKm8Cq+weINtex6VjNQf4ym8Z266lkfMPuDjR2NjUReoE7JSr
aZoO0Ht3rL2ra0bi0WOtv6saC/Z5YC/Bp9gFovnt+gSuHqlzNxWgTYhz4JV2OdYg71soK03wAAqD
Qwg6GayVkmx6HgxQuphz5JLtuEcjpb9dj7z6kf8NvFSWYDiDBCcgePRl+92zG+MOZK8+LrWff+JY
ABsXHgIATwYQibkcItgVtJ4y3LHSHsI04PFNMAoZDazQLcz56nY4i7TYDgXts8aVqj75vDo57DWb
fSxDYGEHtKmfr3+/+Xd92HoQcpvNpecWx2IzFH3bWKMP6KTfwvqgT/WbrtSGssPqhjuLsdgIQW1T
HoY9OTF7lv0QdbiDx95jx0P7LzzRs08UzSEy/++YFrsBTuraaSb4IJsmiuaZjgig0pD2/UQVBB1e
3wPBAT08Z3GTwyrhDEcspqjwIsXGfSvaV78V92lXQyADuopZs7HP1vb5ecjFNnOMqTO8TPSwGxIy
6l3jjafqxvLle+mUoPPxuy7Mdv/zFXIWc7nDqqw1B1RB6Y0HJZVTIFX3VRV5drweZe0sReZAiRPa
TyALLHbXVA0A5kx4KGl47L6XuitfAwkKrnCndOdZk/FIeFvGOqBu1NgG33i7raWR8/CLLVdlIOcZ
2s5PHqX3E3P2sjPeOi88XB/l2k44D7PYbRazVTHy0TtWxCIPObx7oh4uXI8tBJTiXGx6Pq9BeZGz
/v2si63HXFS1OoHXDWdiD03RnVuWT5nujqprXjLS//Aatcf1/YbV6ljzT4DXZkUxNAFD/AeFm8uc
Obksm1zMK4B5ZQLA2q3odGRCOPwTn/UszGL2wH7sy6kNc1QIM/PoMeHfF4SX+2wsMdIcXJDr8VZX
y1m8xTS6TjuZsPZFQVlnCUdnzpMw8us38Bb/uaouczNMVSEtEoJ88QFwkQXEa7Fk0mMeHtSXZsri
MnsClybK9O9eff06Q/mb+2BKRLPRIVkd4FnkxbKpVduHY9UPJ8rKe1MFMVxQwXsWG8jo1TCQAZlp
Yhaqu4tE7dHCy4bUGU5uLfKdhJbnnZodOpU2N9VwVlPnWaz552e3sdqHOSDL0PNhzJEqJiPxix0s
0e02AvoHzgCkyIsXKYzxSRlO/wLGXwlivk3rKhZtS74RahZ/M7DkX3uQ44eo93s1xYFJxz1K4c33
pjHaP8II+In1wniupe/VkcMAcYIaBhD1ce/0ZDxolqZWTIc0479xjTf8pIPh35jYPdzf496ECGRU
goZ4I6nofjdymr4Nmf/V5Gb7p1A+6RKoTJhoyhQuZF5t4aV9TED9bSBJoRw/hu0uRPogYKHCSMNq
9a2qsn6vu9ynUaFJf8uUUW1VG9YnEv1W9CbRdl1CppvK8dQUsPEYBh2IolT/A+nvIYIn6SdqDlgo
/w20WJiNA7+DajYFKMIH9JOhegtKnve+LQG/njlxh0CHf6aVLDHFuOQhrUBP/MQ7XHyBy27YD8cc
xSOKO9Zzb0Jg/CjNenDB/zbBt1ew/6DzvcZ6YcBRFhs7cu1OiKIH3n2+h9L2kq43yd6zuKDTSTWn
0bkzpzJilh0F3Wsut5xy1+6E57Gsy60yhPAjUpYDyom03CSoSRZDeKH7xH0a68We6V7zPxdJNLUk
hfe8wH260ikIgd3RyduvY5V9HcdPcJIwiViYc38ZSvuLIkSl26KcIKlzZFI0X/AwcpOhSNM6xtSm
X9HVJSck5g4+itBHuH5WrEzcRejFx8z6jNBeN8ZJO7f9Xd0+ld6PlD2qLZzuygUK0AoAu+ZWsYH+
4+WkFbWA2I2P6jOFzXE0MEZwIuXlXumJfwlqt0uMLOeR16Zvhra61+ujXFky59Ft4zJ6aWkBmZIe
Iiup8dTn/V4FqLFfj7GSwS9iLCbRM4ZKeuASnPre2akOsiBgxM9pjSoWpSnZl9XGw2UlrSGZwhce
V9IAgKLF+TRZ7mjDFWc8tY6XRWauDg1kEmlQbZyDa8/n2QsSzwgQCyAGsQgUaqWtmfV0FHYz1FAP
yumr3fXQd8HlLbBADoRUTsJTq3Fjq5uYGVlwTur3RtsUw8ZnXhs0SpH4S4C/NoDfu5zKcPIb4o9Z
cMw9+xFil0c5mO9NXW+MeT0MvOnBAUAfbzlkvywNDeWk6ibnbQ9cJIoDLNPyOQuGfGMa1z8v3jDo
TIL4/qGD3I1B1UOZvThNGoaHUT/6UDwBAuRQWVYORC5jsfDYd6NTAthLWcWmHLaciNbyAFCXoQUn
KMA5lmupa5Ux6cweT47GwRjcw4QjDjoZhfzLFG5p/K9tFRTm7bmXAuPd5aveNgz4bRSOf+w7Fvyi
pXKe+SjI37rKyZj4ZLRROLRRXRYtoVZ8fZ+ujhTVKNcAbgV92sUCgoE3OlKGJU6ZHP3EB9y0IBAC
8EwBc6jup6g+8UINAUeHCiE2KowBF7unnkWuaTufJIXKDoNjeIlfwQn9+rDWFiwGhEGZPmR1PlwI
Bj/QZgYr6BKcyDthu3WOpmWYJw2EzL5cj7XyTvyPh4gDNCg66kugbklGh0obQqYc/BEi8tgCS6Yp
9+ZQbkzWaiQsEKQdDzX6ZVVrAFs3kyCfHx2Lq6SRFsR+mNxz38EFo8tfro9rbWnABhT1ZHBKZhWK
y9ySdh2eafCDOZXVnVd4MXHvVfkzHNN9Y20xPNaOJFQiISSKAx+5e/H2tEYPNL6S8dNEffN7oQDz
JzDYPnxiRKDfhDbgMHjozqvm7FmhfUPWkwvJgbKvu9ieYSklU/KxrLkTwQ/ml+jpZwBGoKr+G3Rx
C5Z1h0pe5/incRjGZ1kWv0xLyafMCtDLRMfKDSJ/FNa+NPwQ7EKIqB4EM+j79aGvfmCAifFygyPY
hxuyZTastUUHWUpSVbth9LPH1A3lxit4LYqDlYL2Ecqu4OssPnBZiko1GfhvTiD3juBdQit7CzW8
ljBxc7IgJokg4LJeRhktiet15VY3mpDATaQLAAawttR2Drbyi9sKBkpjlBJTvBMqoEB0/VOu7UIA
LW2ApUHn+sAsr1Opp6GbshsRusUDR6GZJcwc/C9VnhY/MssT9kbEtWwG4gPuxDYkySExcTlgYJdD
MJ7ReBwdM3Z7lRiNE/nGFvthbcOfhVlyn1WG+h0Bn+RIDVgMu2QPtdhH2yp20s3R6gk/Y/2OptgM
7kRzc/YHuBzXENq1BPyqOo0wRgJZTVXjSzbOjigVwekMZRUPmqbXZ8+08EsvCzW4vHn/2QMw3nWW
PcduamTt4T52Kic7CfJ0bxRkR70pkaF7EKZ4Blh87+fZDvYXydAZ95SyX9f/ho8rCIqtUIlGLTqE
PdLyxFeGhLJzOjZAr9EXt2qfLVrAdDFoHhw1bTzCP64dnH7zSgVLb7alX2RxKxT1WLG+PikHriS+
H8Pol7sbD97VIFBoBKUQoBPkusuJNKZx9H0p6Ml3IfzpAIgKETL5z/Wv9nHbo8E/Q5NmrxULFfvL
IH5aDy1t5Lh3u7nRqTMvLimJG8JiY6rvSeYfPVIcrwddGdlF0DnjnR0ZVlCX6A/jpZY3+Q7ejbAj
65Kp2Jikj3kTQ0PnFrIRDmZpOUmlChqr7Vt2kkN3GgrzljDopl4fycqiA4YJeXO+V8NfZDFHfu/h
okshGs75k539gKRl5LEf4LVvxFkpxmAwwMxApAHS3cAsXH4y2K/nuP9paIODyetA8FDlCukZ5M4o
gJQYjdyJteo4Qur5Wyem7i4D23KIrDKsxZ5xLysP10e+OocBiAVY/UClLh9JYzMIC2KL6dGk3Tv8
uqD9mr4LW71eD7M6iSiSgICLQ+mDhneTNmOHvkh7YnVu75oihHRaSbccKVfw8JCEwZUc6jLgHn2w
AMm8PGyzMlSnfADqEWKnbf1dpLn72yly7AI6VHcAZtEnuwjcV+jV2WxX67pXuCEOApdFr6hg6jyx
8jh0hZySgQQ9LJ5DpzQ3bgMfz5P5L0UPFvBPQIGXb4sROPLRr1l56ptnMd0FY3OwuBGneFa4G1l9
bXHPQawA6+2j0ylk8HujGPIBCoWQ34Ni6rSzgdb9SjLon2iRsv31uV6NN++k2c51NkW+XOM8ZbQy
JjgjhV1z6hh9ZmWFqjQuH1oN36/HWst74Hf8N9YiBWnbYDItXGg9c8AeCj//LSb7DXAFHTWN/8UF
oyRyQSvfeoivree5X4q7K9LFh0e/VymmRQbkPUCv5B4nKk/8YNDR5EIzOrOHfFdmVbAfplTMMGwA
mKUDw/WAPI6eEnepT/sEGjtbzYG13TwbiswXPwj1Ly8N6LWH2dhk9gmS0DugF2DwRfdmbX8i8SNX
gHCK5+NHxbrcMVtZFKI4UQXSZcOfAkhXF6mxcRVYGw0om2Cl4SYEdNLiLktV105BK/Up7J17Xxgw
RfNjRfjG/pj3HZbk5b0HhkF4EOP1iefPh8ejxUunKjJOb/DuEXcawmSnwCXFfpRNvXdrW4PkRSc0
/NDYzPhUnHRRuScjDH5iZ72PM6ZaheVPZ6ZhFBqICgfkV6jj7C1clqOq1w9moB9KiPZCnbOo4bBR
QI0Xytu3bqHtuMpb984szTvXcv42di12zpQ+Z1NaHoLWgWaR6m1odIT5LpCp+FHK9M13p7+wg/4K
pgR8fuz8R4viSEQHhnAd1Dyz3g12CmoH1M2aOFU2R1V6DH/AEUj/8jv/plUuyA4UR2k/FGApFbWO
DDW+OLzhCbOANWtl2OCXFW0cKL+Phd0C7DbxB13p51IbMu5McLSZZR0y0zuNnL+NkESLMk7ME7Se
0ggClfweZ1YYiyDQEXRmoU3GIC4iDPMY5N6rbw3TUwGcW1Slg4YtB6o5EkKjFF30HV5/R1UOX6lf
WFFXN29FBXKsm5sV2oYFx68rfgVj5h6gaYeuRU8fWxK8QmbhJa1ovss5cGWzxm+WOhDYhjdxhIfm
42C6eP6UXhE7QGyjfhU8jGV6kzL3vSigWdmXQXnbWzU4kHhMRCkf3oe++65Br/qZuSYMxT0tHhku
WCdZEAYB4HZPRlzQMzb5EUwiq32Z5sEBUiP6AFTgEFdM0wSlnOZEJshr5g4sW20OBXrf6BuY8iIJ
jDqHBR/EYY1Ayrhw6zTWxfhqZUo8kN68dwxozlgKur+6lc8EiLk6NYKIE/ajqLgXce3wPZCes7D2
iJIyxRQblXeAODFUY41gTIBx1TG0+PkuhOpuXNklREgHRyRmPkEtsTL5EaqNz749kEgRZSTQHZxu
PDYVkdZ2HXM+tDHYw0bUSmnsxrFlScULF/DOxvvTC7y9Sqjb7kvlu3FFC36wBASdWQjFeWitw2DA
YY+2hE6pCNoDDNIfra5/mir2A1QmJ/HC3ovgmUJ3VSd/qYD8cIAZjSBc/VynHsHlZPiSdZDlpZ75
BGN3UNekfeCTdB6ggK9jMfTjLRZLhdyr/BvLgwoRWqJQa/fy+04K3O6HDI4v6MlGNazMI5fkb7Uj
WFzTuSDlpD/dASp9k1++1GmW35m5UWLFVl2/72EIu0sZUDfQvs8S3KUgfwGe+52POoFv8grdSLln
dXcUOr1lpv1Gcqt8ZJMnYxaE5AD55lnTuAFHoCDmL0mz8KnwGyMKKb/xSPu3z2l6KIZAxdksrDDC
1TjyoaN9HILgrzebkhdVYcesJk8mdHtTCK5G0BbAKw3Wx/s86GDX2XnQpePDPxkBFd6dNelVVt63
HbxsOde/OboqScsyd+cw5JIuBCsbDuHPQxH8gigoi5uKgCiX4vwM1P2UUjsZZ/NRIyx43Cvzi9fB
na61CMqtLdvburf/Dmb1UIXOGFsSlmoWlLQD6BpHY6udaGoh3DABVB3j0iVuUSPvni1H2ycTYvqx
DZ9GGKqAO00COu1mt19rEr/QcwwSg5qPZV/e5wPXjyYb2JOfGY+gqt50Ga93JTwdHlCyfYMp8bPp
tC1ap31QQ3Sqo9kBxy+Jw9HGVHeiPcKdzNqlXZ9HoLGSuGqtv2naUravRdPeNdA1hzmEsx8bOI5m
pZ/u8xq+9qIKIMveOt9MG1VKi/PmPeuwhPEJcI0ZpMR68f7YQfXYqa7+WpR4jZM+/Yu/RUHAOtRJ
3vfyLuuJnZj4H2Nqw88VKrJRmacsKmoGDWMfSnuo9eLdhHdHH5k93JDSwpR7b+oggw1I8IORgvwG
neMqATq93Hlu9jzCoynhU/+Om+N3r2ocjca8oZJUpVhXUPGlbUNuRtbquBYtNFdLwJIlQGvQdSr3
vS0BNg86eutkMowGgozTyGo4qBZjxw0xT0adPk5Kv1Z1CzOSIEP1RkmBVEW/dp49HfJAoCefyfwx
91ud1HY1JPUA2RSDeL9GBIhqqDxBxRY2DhyK7dqq7mUL5yOrHIuDxbh50I62DmJQ9tMAtOf83a37
gQIpHpS+GWn8nzeoUN+Tkv0BvvsNLti4URnB9Ojm4wjoj9HuDFfCs9SXei/xboxabHUQlTvopY/t
LC9Fn0srhyR4axNsJPPZcKovup6eusb/4wrzOJnITXY+mEkBse8YkqAwl7c4DV5SlqmdhsRJjF5a
HtdSzCX46VjmTQllxClPhtACjmEw0NDCNkWzkH3JvYAfwsYSka6yZ9RyXsChTu84bD0iG6L5EPO2
cQaFfT891oNRQRuqnF4Z8wbUqAccuRbtcdq2AJSPYBMBVf69IG0DF9Nh3HuEuIdgEA+QLlIHQ/oP
4+QZwFekWVJUOaDu0POKhIBMO/cqJEZP+tHEgUWcCue7PXo/eBGMO9hiQQJ77AE6I3CAkbT51rPR
O5kKSGWYwQaQoRueJS5ykXS0GTusfOEpecytqokC5tWPoZcZaDMjA9oT9uuoTi4h2V3GXRobGXDO
YWbHFhyEE1u5WQIXwC7RJP1TWmMXGyS7rxxm/x5yOf8M7SO/C8z7Kgx07BhQwUuzEVoR5rgbZQ49
2JA0iWG6fyiFNFOdGfoWyq2PXda/w0PhBxy76wPU6kUclkLuOmVncdN1ZmQMUEJCE9TBBqZ/upZW
EWvYV49DQ0FXlETwNRUxrraQBUjr8jEdjCnCY5LuakPAmAzw8EPWQgocZXg3cspJ7Hnoi6RGvkA2
S2HJ691VqNJHRu5Uezcv3cQ25TQfi8Ud7B7FoTbr/MC12z5jO4fx0NX9ExwFRVIWs5e5Cb674OmP
sDfljXRJGWlYVaSs++UFWXUYJSc7zfUQ+46udyH8kuJKGBCEh3NQhPJne+PzIYzR4YMI8cjd56ph
5b5tYb0AgdtfJhUyxvFkIO85TuzAASVCu1VBhRacjHrsIN/EXxqn7WMeOt9ILoeIG+7NZMBOtnNG
GMKU5V9UGmjsi/6eeQ5NfBHCrMRong1reITpxVvQ5XY8MtXisCTAFo1l9eQLXuxyWWMhhWl/D8Hm
aQcxjZ9CdA7IJ/LFyFIa00rLmI65xNkfwgKhLcNXMervflsZr10GUArjvzvJ72hbiucWP38SkKRL
SDvxfZBLa1+1iuyDHnIYpQnVc+xoKZADukp24DcWJ4Py4gj6dRjDZTm9Sw0bbhuwkIGfV6m/M8vj
kbSCYzdYByCtqz2bZLvHCRzEE5MNrsxE3Its/JYWtplIE2LtKU9lLNyyAfwp9SPLluXOshsbA+1s
vDk9EY0ZjGIr5oTPjJjWUaRmAjvC2TDGMG7TzPttOMNDmMrv+JuzAxFYrl0BGYJB8zHqwJZMtGU+
p1L+ti0o4QPbAfF2Y3xTgkLfMHX+dopjBMp1k9w2wfkDXPu26qDBI2uLx1mrUsiQSOvLCAhtNDpw
dOWtCbeXHtPbGrKCKlXPYkCp4OhTNre10d82Pn2tCKkSwyngl0OUf6o1dLot0r7/H9LObDduJFvX
T0SADM63zDmVSs2SpRtCtmzOQzA4P/3+snEOdjmVkFC9G33RqHI7klPEWv/6B8efNhWhF8GYjLem
5Nxjw24WvQpXrV5cO11K+lkMV5JiJG5+Zto0L7pUuC91pIVEhgCJl6MGKyU0rE0HpXjptbZxp2Hy
tpIV8XG56XWrphPqIKzZWVljuZNlaCzmSbr3adm1BMOExPe5cUfzML01M2eI1+sH5YWnRAy5L6L6
zk2iq6yTN7HSyAlpRLtoU2LmE79SezvWX8bU7bcFMpq7aCqGZzka2a9ssPcgAsmfsfAo8D0vHZe+
KbOgcax473ShWCvLhHkWdXYBsqkdR30krUiSL2PXTRKEhaHvaP/qR/rCNrAJcNpHwk/Wo2HmgafJ
V5UaT40/kHcwV4RstLWzMJNmhNdW9itXRPHr6LQtNbkkyaFNtKAWmdqVmBpho2w1FDSU4q0/a+9d
HeL04RtkD3miqY+obLsnrPmsXaXl3rrRTbLaoNuRKEJgyq2bmMS9pu1zOHHeOKnrUnw2UAInXAOH
wGpyL0jabA5M3EDpxUzCZgifwKBM2INBSLfTvbt9c0+nMa66dngmsMNY6LE4Oh6jfcKe98VQ7Ija
sIJE0+mKx2RYhEPaBbF9Sj6x55Z6tD0Y+igXqp3h0WXiZhzljwwXDsJTujeFiCSwa17EJMsEWVz4
mZjOlNwaqaX2fdvym2sKlhqzA6QzA18dpuDcZl6iqaN2zYwYumA+LlvffgvjnnQRz35q7PJQlzBY
Nc3o9iXBY0Sw1H8Mp9lhWeXxmc/Xhaib53aeHsO+igIsDq8bjdREObbvpV+8ibK/dqv0YJnpXcJN
DRR0j1Wij8YvvQ+RnVSmnzwPciDOsWrGmIftWnQqcWT9iUtveCc1yikDu+nHA2yEbNr3Tt7zfU01
W0HUSPfnKPxUBHkFm+Rdtxo8hxMSMNtVm5bpqSLhEM+mIn4JK6ide+xaYeuMudBOzoG4PUwq2oZD
4R7K3BpuxFz+bjOb0D5iC/nQ11rinSgKOoW4UuwAfRITbpZ/IAF8rrT5o0zUB7DIsiLDhNafbres
ERSoTqlNQ9uziKZuPo171AJmRc3jlNAwo+gm97Riq/eKNq51b6D34HtveQ96SX3P5/CamrxNjmiz
VxJXT4dHeWdkob+ij+hWgLUNH41zJ+GhbrS+vWtM2rOsJs0xE9opD+RBE9lVziSBlkjDRCxztxHW
EIsuQlLq+ERxEDGMJ2kn1cIx43zNIPVnmvTYjg+iWpmlJ5dGMdw0hUtSeScTOiP+kSqUOA5x3y5G
sqbIayq3hTPHi9TOpoWhlLZLK4scsDEhFclL+4WmpXdj7B51yS6Cq/lA+BDJIUT4meuytd/cmTOY
KiJ5bo1TaaTuOMpuSoNK+CRlWxJEQKZIL/n6k4dcr+XOmai9FHzSwfNuOzxZjoXp3E5DfNUUol+i
dI7I2THDReMX3q7IouvewgAzD3N/FUVzdGUZeh9YsyApyGzf5DTNpC7Z9lWMsc2NonzakDNWLAHX
+WW8INsokYey6sLFnFcuRZPymWpFH6pjd6vyHoggaX6YelFchSJcGkrnPafI9efmbmhoT4wuBFmY
umkzVx49k5TpJiN9k0gUNw5C3VYrIeQuETTrnW38rg0zXs+JttM8/WiYYRuMg/ZYVTVTi8JVvxqJ
4qehoVxNsSADJ06TtceLwwBTRmucvx9HvNwDoSORi0TPLlNOt6UJ6c7Rc29FSsmrNfcgENk0roZC
M9dtY98UpvZWmlm9EUDaSZ/viRB6qFX2qPpm3xRwPixL3ld+VGyddAxXduvEAf9nfdUIn5AjO+p+
E710IxP3B7ZfNUV1ZL5TaLWrpPH1QCuzAr5B121DOQ2Hmi5ia6btjUzz3TBVxm3Tqlssuop1lKkx
aKai2Sm/vG8FIUZjRoRbPanbfjCMdTEQteHGbkXii9W5z2TmDQtBet+2Vv289QdQmBy3qXsrLTRe
uPnJ9qO9rHnVVHMir4TaSyGJWKmTeQ662r8VpvbYaE65skPc+It52KeaHLZ1lFxFhX+M8/FmqLwM
FDLJiZWcp2XlsJFMRivWYR3OS5y41DKKTWtJ+lS1SsIxl7S35W3dEQsoOGnmQLPo+GfdbYN+nD+M
TBjbdIjurZr6VYy9E6Q+IHuMxw1jc1TZIFJBKgU67URqQKVWfu+bVQoilbdMGejQCf2TG/AS76XX
kbGmephtqKC8RTbV/d2o3OLBMgeLULsUd8kYmAwfkwfR0ujYtfcrcmS9SH1zXJS+vM7biqDEMurp
GClPaDbFQZUk4nQaQ/nWip0FwXH1Wgn7udd7HlEXHj0OzIWVNSqAkxQFLuLhTVOOOzMSJUm2JF9M
4nHu6x+pOxhH5VG5ViWwqsMnt0pQTa+Yyms8g+RYelV+PY25wQg8fROFUusm7DDud3PBrkSs8dyT
4iPJWA74Em8BzP+0mntt9dATgCWuJ0GlJGq/3tWdLUEemBn4I9GhvlHvrJbwIPsED5gkUCkMjLHr
6wmvA+A9Ok4+bKaovp9D+WyX4bxy5jZbNKm5pVK9z/S+2KZ6rwdmVJOG6GinTLWsPGoVHqa5VTog
ScO1Dny3qmvxZyqNdGPhJkRHxFsST+atbzDid3r8Tzh7bjvG1wFW7DeeiyDRSlNAGNFe8YnaL8PY
++RBymwjzOaPXjkPXqrSXYiz5jI2VBZYQ7ynWO35e4mZtHmycYyEIHfF/WCmxTKlFYoNQWR9mPWv
XZGVm1bHpStuQIWFwXvmi8zROQXrXctUiUNAfzqZlC2GJtEDfF0RrcANIc1PDeupg8CT10SvNb38
6Yr+pgpp3sPyyoirLcfRg5aQ04nrFXilA2JRymY9me3j7Cn3aHeEVQKDqlvQNG2VZAMjRGxggEvH
q2b0xo2p9dNed9MsYCfuFslUHKoBEo0usrgONMe/qiLinKyhkqd9vVwTwJkuTJmaK29Mn2zllpv/
4M7K8B+ZTsr11MrsI62McB2JbriOxPjHIWUct9VxNxc0BlpR7oiDAR5VnOL+yIO2yumPq1nGykmA
Ugo1NkvVFjlxZ30caHH61KZWv+qyMV/FStq3fFUwNcbsyrf4U2k734ZZ9qHZUwRU7N03Wdyv1Wn4
PJhGsob/ka9pNI/ocA99IX8SjbqrHTQKRdrceFbzrBwM1YrGrBZQ4MKVGcU3xIg/9m5vLCNCCJZh
Ltekbd+Vikw8eqBiKVoOHbv83bU582576Nm9TYkepXLJ0TSYiEzuFCj6xLc+8dvDiAAGhMTrZCBm
06T9pSlc666I+X11zbiPc6gTxR+rFh15Mu31aNT5NranlQaSi7Wb4wVTPN/0XfaTSn5TjXxkeBot
Yt+k2ceXjg0sedKBGxco1JOr3KXJdpGzBbJtzKvU0I0NRTVFBZXrdtBHc2V5RXS0teJH5+fzuiCg
0ahlvvKkfCE9Iw2aLH/DIiYNhmxC7zfcgaC6QICgIU1N7l6e6wuo2Byqtj6ny3yw4kenEDsr1q/H
ufihQS/dz4r0Mcm8ZTTD+Y3JkrXKh2EzEKq2rvR2x++MHhONbchNYnfl21aPoLZ5yRFzBUaZlldS
T7awv7pbUrPHK8Pu+qMhxbWc65Ry3DWw8SrabdP1fE1FZaZslMlBM9VdZCUvmB5f9V1DeVzQv6WZ
TSU+S3/Vt+mzSNtoiZiLU2iq70aws4C2Dga7/TaNJGZPynx1CoaOFR9OrQ23FWlJAePn+ZfbjaoK
UKtTZEVhtHG67la0fsH8Q30QvIBjjtnmAD0YrINVMk8jTvinwxbCMyl6GllLLMcsAvQfRfoYe3NM
d1mBLFmZ56xNr3puT1+pzyTMdyN/h6V4dTSsaIMZF51PYt4mJamkiDKS0v/htbjjRXYtt1ky7ChT
Xr0wWRRFXB7skqhf0gN3Wpxrt1Xu381SB57XqbQ70wiXZZb80eNsq6fzc1bae9kkScD0q1lpBOoG
vlfkZJJ1ORWpcS1j/6FyzRCzUDdaWPl8nxBePkxeDaxQ33ZKVkEjqrc0bR+EOU7Mp6hUZ9LiDhi2
3nL99d7zKpcg2sbjxrjpfuxFGMCJ+jD11lvKSK/2A/kbpAB2N23ovGptw91L5A/lNeEK6xS5ymzn
zi3UQen2kWkQ/ao7uoHvDM4hdfpfqe4AI+ZpvOQ8ddZRqtf3wh1jhAL1a6FlP9KmV3uvEQ+Jj4lN
46RPY9v8kfg3QmIeNzW9xCI1w27RlbSimWny15rvdLUPMaUMLeNN2Kj12PX+CnPbNIAvxCHCKQ4O
+zzYxj3U3XahpuS9qHwg9zwjfsN8dhJ/bTseeXdY1tK8k7TZjL9DDT+KqNTfk6HZaI6qN6O0vpnv
f548Mw9GHw8ZGy7dJ/KdL7Mihd6kbWnGSGidVmnSbHpKhq/ZCxfHzv9Y5sSk+AeBCgw3SdoWAlXV
/gzzqyL8U8uP0XkJxe7/ttDph/xjITtHoNgWRkQQjr1QDpUraIqKFl21w3bnm6v6zP843bz/lZOf
bu4/FkPdn+ZOTYwK42ezCiQZyh7cb6WcQ8G4vF5GRV99Ewn13ZpndzJzQB77TlS7qSXrIQq0AnGp
xHsj/Ndsvr8v7uxOah4drm2W7rYrWclLemvhtm2+CLVWW3/90C6xMSGYo/OCQ4OlmnlGpPEiGbeG
VGJHIOxsDYBmBPjRCBlRdIAHODGZi3gnG36RBabsl+lxNGbtLnFJm70C7hzKderZ3sPXv+vzW4tZ
PvJIWJN4JrrnCr5c80fpxiYmJ3r0UrhG9NNFyB7009Bt6eXMZdwX9bdW/aeL/ZuicVrVw+/HPRly
nysJDL0aGmcI072ukF57wNU3qgEDt6vEWNZdxGSbSci2DFu5jROb7jO0JNC5+q0LJmECe6Jv3vNL
HCBSG/FnwNnU+eQNbnQAxjj0yB2gPPPsURdXcw44+/XdPlEPz65bnNwuuWyMnD5R2qyRXOC5mPVd
qL92Lmf9/K7gwofFq2j6heG+uNY339Lnzc8QKG4c+HNkBn2ipjFPKGJKmWpf9xa5RLFIWmLWkoyt
8EQZr7+5wAu3kZEYciZ4vXgQnTshSoy72zHMzF2YmnJTV+N4TYNrfLOjX14F3yY0WlzcuTzEHGtF
bGxImFtSLAuruE7r6Jv7Btv7wrMSBKL6AjEB2QJnhCXyVssoL0kpb2x/X0baMirxh24kIJtBzvaG
gO5FnkxHPfevZ3O6jaW7ZhpKt+OaxbKZ55vaLZ8jtAEUPNWidqtDa3hvDWdtWN36VRhTnIYHAjJW
QzQ9RTPbuO0TxhdW+bqdjSUc9WWsR0fsya+9nq7NLk8mo+9286HTzLpjeT+V2j6e7dc+7Y+DW+OX
Na1sRh1lJB7jPryepviIyvKXqJoHTux165ebaUp/6+WjqKMVznb7CsJBGDFvSiXFYf9addHBGqZ2
TcAZsHMeLTuaiVMotiiqV2XCo8KcIY+TZwD0la8QcVj9q11Ut1L0gVeZy0YhZht/ly2ONKalHsu5
sYO4C1/JjLcAnbxfozY8kYO4F/Ts61zzrsXkbCQbHJldi8qYrmq8H4CdO4BjPQnyGjKelYCC1+W4
7tLsDt356wDCm2bGu20zP0jKLfnnGPz0/l2ayJtTB9Ul5dGj2p3Kcds43jKU2VPiO6ROkxmfhcu8
GlYOJ9is+Y9i6n+oUF8UDEUyVZC7Jh+1ibxue1KogIeryKUVKKHPLFTnX3X8k87Tgyw23uwh2yR1
tiFyOmAi9NrGsSI1q1yXpneQjrxyrWbXxNauHZhkAnTuiNf1gDZaa+vLadOTpJkbOmnLZJSZsbNx
o35r9OnDCCOpkr8r2lvc4pd+m92ak77nLu5NL/9J7sQpuNE6QKjcS6vYGYmlGOXGNmPjaB2W2nsY
KzfoRveeLkgFse/tKr3fz0SkqCF/qryCoPOQdGlrUZkFcgDtdvKG27KB06Cy8KPMkOaa6SgCprS+
ZKaYtBPQj2H8KfrBWjRMAaKx3Gp+Wi4j0/6oR2vtVfXSbtp0EesaegooZIAyNATaKhoAgTEPtXJs
z+xyBfJzmKfqumjJIynVLy8xX+jyA3ywdmXJpDJ0D9ggPrRpTvfWoMjyn6L65CsRuXtiiz9G4DnP
HJgWze0hLH2ma75x4pH0QSqMB8atd2UTmSw0uOtxGHVII+12drtfLUP+ZVxzlLhjT3ZWfhXrv93W
7AMjm5kPMUVbj6G1tyFaSUhCARY3VyG58UFtgBC0GcbXMpk4p/Nry5yBqODDUs77Kt5LjVJF74aP
xjEaIM3I3dSx6pbwUsAWhmijhP8GTcQJGoNbWiSQscKZkHMDjlY2fNCFn1C7q9yeXnJG1SvPH3/Y
0jc3SvrlFtpHuRj60nxPtMwC5jH2+Ecs47nepRGmC2Yml8xdGIs0kDmGD0gP5K87/ofKYa71pbcQ
QquXfVvup874SYxSvhiiEiuW6SAUZ5E5HjXjNOrWnmQdgpTVvJZeffDInpsLKnU7fm/K/CoLLaqD
TF8VDdy7vBJAnfaHK7sddC80gYA6Zby3PesmidzfwumXWsmAINV/NZn5CPK4ssnEhI+7rXroAS6z
HxeJ9pDHxaq0uzWM8iaIPZkCPbMJZAQIrmkQnqZ2uiZjHTZsuoX1/NYyugplfN9I749fedzDfGFa
4RpZ1INbDldeRXs4GMMB/HVhqg4ppqYHTOU2BJ6OYFPT3ayxt7ipi8AwfOr8eVhFKr3tsLHvzXoZ
1v3jmFrTwhn6l9F0j06tf/DebJRSRxgvV4Mu1p3prPNCexsKH26AsdG0eKXm1MJC0bu3w+y3bAy1
VLlcEuyyj2B2DtIBmZE/RDhdwW3c+QmkojwznoQAbBmHozCnFydzl0kbHzTHjYKk5MQzqmJbauYO
Xsum6GBJ9SiW5uonAscnXweU8KzoONOPBkpjxuNP1gc0q/eQwOPTHropy4oJPjRP2dPINlO78Mf8
umMf4U29YzJWB0ZVHd3K2pNe6gR88Suo3oexqNXKy+qtmCGR9PN0VVXRDcX/KaGm5QPX382Mr1cv
zX3YlPvGNPd2/uHb/a3rNb9Vmty7TgYfKed4AcqVobmI857k+2FtpNlROs+0yxXkRGCFuYBF2jv3
uV2WQRZRHBsWMWzZLKBTYfvOqAnenm4/gJ4WC+H7D/FcDUE0QLyypA9V0d2Bej13ZrHpo2pcZIP1
EYt2DtrceCp0TwYNmKoWz3AE1IfdGz/VMHPMhenO9bNtpQ/WzlTlElO6+6pkkqLp44Nuwb8QTXsF
EcDlS7Oe2zC86kf/YKc2JIDM3pRJ+qdnboqpy33k96tKL9dMW7ugRHoAj+g288MlbIhF5Rnbccw/
ZDI/R3N11xvWTQ+I5vrxsyHkOsKgKAjLHnxeazDYNwhS68xlNxwhcBzcaMJCEk6tpqlNCTvXk4z4
Ji15qGZjRf74nRjdJUXs1hfpRmcWyR7JTFLr9qIxdm73Q5ZAYB2lSexfC39edYM2BtoUCrgwzHQG
NjdQ+2ute7DtoeJHKOaBWZYETaVlDNrdaemmJDu1TCzYD8c3XGCY/NnhKpXqTdcknhnjys3zR5ng
BWQA4eLyxMY48cZAPX02CrU27PJXJUA8w0x/rgt33Y/pDZjcse6sI1TQOvDrPujraFvkDAIat5pX
+GHBKqIbKB3OTac/QJLLFzKPPoxqfnUqRH2O9miwRQdlWrgLgPwT2nrTZ+413OgrZUULR9nbHGPR
unag5uhGYAzhuowkQ9f8Oo2d7RTFq3xOD43THN3cfKCp+5nF4gVp/INAbh0wIjhMqU/oVPqj1iyS
tv/Ys4mLvr6S3fjIwCmkNTce9aTMV340/6IroI6J73PD8NaOMa/c2P5ljpW2xKdlX8T+sw1JsdAZ
HvTZlgn+EjKZ3FY1PWGspVdOEV01/cx+X+lA0uXW6Qvoh7F9HYYE7pa2fZ030CArCylMCHqsaswE
2mlrOgrAEQL5WtTpQveaatFQho6ViwOky2H0nU/gBRUHbvIEsOmWY6G0P0MMCldk82CjFqkc+AMj
Vi3y1oOEJZRc+vaETvbn103VhW7AJCSC5XCqoLE+66zRp+hZkUfZbla1vlM5pYPCrvebnuPSZaER
oU/WCaWgn/obCEljZq5V2Vm7GVvwlgoJT+qlE5UBxOF+0IPY+U5fdqFZhJPgOvjy6B7i0bMVYeW6
dR6H2s73a7FytKpcYGtQHThmfzpDbePQX2erNg/7hd7pyeLru3qhccTg1NP1U9CKjcr57+sd5x44
IhbjrrJTCECaoe+9CjjTlp27+vdLgQYIB8E/a/pnS2neIEyw8W5dptWhcaM/BoaZifvdi3mhobP4
zAh/QsuEscnZ/aw62bZKhy5GFNN1Gfn3SJmviZaEb1OLjZ4n37WQnxtInp7lOEhHUIqe6xCZ0uo+
+YHYn4fXsbvxSmhIIMTpcPf17TO80w06gxWQoyITx1wDQ7bzLyBshqKQ8OX2UVyGONhbSl/3Zdrd
xWkmPvyTd63b9O3eUx22skVpLnWcxhfEvM/X6cD2mkUwmOeqGpaQNuNfANViZ6g+56d33C8m3Qc9
tBOMZvR+NbK5btxynFb4dPoHCvDyMJcU+RICRbYsYb3hPAn3vyD9zK9++XOtXjJlaHuSGIynUWYy
WeqFW147ZlcHiF3t07SXkaCW+Mz7c4R8sjWhaHVmhghAgKYKS4xrmSv9pQhH/aiXub1K69aF6jZk
b41RqeuWCe+CyddI05jaN+gtpsXYqWjnJW6/L+ui5n9lzDSHQWxVOPs1XZqW3DDbzxEdYLXy0rhj
awSzjxVuoIenkVbuYYrkUy7lk59vZkE8KwD1mOKN7hnJEvumgqLear1jYbXT6aaXC9MGxEq1pB0W
3ZymClQAZwBI4ePervt4MUPrj/YuCr9l2is0O9DL9C3UYhfysvipR4VJd5iEL8LXIQVa2jSuk0rU
yZI/PW1SVck7h6szsKZJETaQ5opT9qzFO1ML05Uezs3SFkrHKTzqDvbgdce4hNpdwvMLID9Zx5Za
B6qBpYDeI3sLc4GmlKFQsqRI7bbKdkyF81xa/TEZdf9qQ1j2GKTYjEbaxluPddqeNjzh5CRBEK6J
g4y1mODtbosOJkM2zPFVWJjmbS5msYRoaSyk7JxgHmV6azdehI89vjOLeMA+zpUxv7fT4ITPtPLS
GaureahcJmjQAIwmnpawHqZxD9/Ff0qMsFtGmEtsS4dbS2aS9cpc274WBiYX1RBqPqPy7r3DnPOQ
t0b3EtouVAvTCasm0KFiLcCT5owi10ySDYTs6MZPcnmUaQKLVvX2ysk6ZjioutZxCpfbnWsogzmS
aDuY2KdWtDHdPfzM8qFOu/mq1FGpBtGMLqDra3U0oJu8e7mr3Ydm32/E6KNAcU0oBVUabWyzMdYq
q613TxuLP1/vBBf2bJhU/AfQyoFofXb0ku6LPqxVIWaT6c+0Ew9Vy+AH0/ZvRHYXzkJwUgy9cPXS
xScDzXzGxrLqYnR1Bc7R0pxocwxlLHNvbuE/tuayJtFsN6LETr4BGI0Lpz0uLUKc0pkw3ziH5byJ
SSMtYrJvvHbQnsZa8zem6KgxEY54v5qo6R/DLg/3KACLI6nZJ11QKmoviHNVXGkDeuZ1jxkg5DKT
/Wf57x8BiKRvc/8BeM83/ckw4I4XRLyFVupukVNWyG7KDkrTnH1zbF44zxwHDTDEa+Tnn+7EDJ0b
G86IDa5NYPv9GJIfbf/hTC9seP/FVREyjlG+jvnBp0AADJUkfo22hw9uWNwzUTMQlnkKl6wo+map
S1dFrXOyceAlpt76u+5wPFCZWsPQKO6pqGTXuSdZAJiSXX/knCKrhsiub9a89N38c03r7zXhHQpP
tR6K0agRuzZM2q1vxeUNCFn4jdr282yLYRqeX/+ZfJCMfPaJGroXwhoS/ra37qFHWUkJtLVv6Q6/
fg8vr+N7/5lnUISf3cYCjrqM0NXvKogvzO2n0VMLL670n01YoboMSx1F2NdrXryNAh0x8wacm87r
uEQnf3I2wmLfYK4WYYhs2Q9t5w80jcJqv0tz/W61s4dWiBCkZrLnbZk+FWO+xI4Zatx3LgQXX0dq
fiTYnomb0Nl9jLBojC3kDdtuaH8ZE1z8sUmv8nFEZGu8Zobx++t7eHE9guUwcLBPk6izqQMHOraQ
LaRXA9p9J48md4+ZymKKDx68gK8Xu/iSkAvPVsqlffKL6BrdiJx+tnedrpJHzahYoY5cZItiKOI3
MEdZfPNeXnxqWMF4tkUXxTz+708trdAso5WNd3YUXWOb+liM1p9WH1++vrLTwz+viAkw/v/LnIfr
EQbplOgVEMwO4U0kacYtc/XfLMFJBEQpcNo6ezNUAiu6SkgG10TYwqLDrs/NE3v39SqX7xfuBKeJ
IS/g+fvgj7Ct2Zi3YryBdms57nLq+28eysX3AGIdlQ9PhT3+74cyWrLPjbSng67GbRc/R6YTuC01
Uv9Nq3LxanB2wqKHHf5TPHLfe5WuIt3Y0dfulZSbcIxX1Izr/+Km4WngYsiBBdp5p9fEXU3hTXzA
1JXLJM7WkGtW09x+c9suXg0cJuaDWO99SmHOEV5J32J60aQQ4YBQfTTH5m62oDx+fUEXXmc8BLEW
sVzHocU7+2rCFLfrEkLu1rVU9KMJ25SWLRlXX69yoazDjNYkiJvaEd+Vs3cNOoSOutuOdsScy+KX
nejIFx+cnkYDFsZo/vtv1KNZJVka371TBfP3W5eacVG1SZ7vKlp/VItvohvev76iC/ftryXE30ug
3TcK1+qTfVhJ/90uAIrpycPvjNIuvAjgCTqgAofE55hBG0d0p5RduJ30dpMn1hrW8yaGuPavr4Zl
CLfibHAIKD17CyxfIg0mUmGH4OowheGzsr8LkL6wE/xzifNYhZKOuyj7huOuaZ3bEenKrisQT5bZ
aGEPbkff2C1fvHOGAUJv47VsntNPoC0NmIKE0S4TyVqbxHXhVosx6v6bO2dg6Xw6dSBCnN05ANRB
bzF3hdHdwytNwGPSb5a4eCWCq8CB/0RtOTsOXCk9b7RJLfQkCry2T5DctGofkdf29VtwcSGQuZPH
IXvCuYVWSbx0npxeNjOSTbjQptYe8VM+DcojKKP/PgMe/giwHI4qlotz19lX6ulS5TB3na1s860T
dn/4Su9B8V6/vqrPdQ/LCBc+Ms0dx93Z7WupFcKp9DCklt0NB94WMeqVQUAXf/6J0LvfXy/3+Sae
WDGn0EBuoocm+O+NwRrbMNNK0pY8gAGoFbMmo5WWh4zUXVBIf/X1cqe/7u9yBFYModXwrNgn6G3+
Xi62QGp6j5vYUzUjOhVH/JZ2Vlpdz/lJnJfA5my2qB2+25k+b4B/L3z69/+g75ljNPp4X7nbxlQ4
WJDvu5xV9d07cmmVUxS0waGhs5+fHu4/VolrrVcarciu0SMyQV2sI7SlHWuURF/fx8sL8R5iigQ2
fv7YNKtVdt2S3HQa1mJbc8iN5hts48KbYfjU3/9viU+VYx0TNo3nxw562oK5fQupowCiM/+9TZ3A
CY/THIc6W3fO7Z26qWOlLpt2Rh1uIiZVNRRYy5A4tX4XNX2BfPj3Wqdt/x8PCJWo3g+h8Hd2OSqY
QzK/wewvWpo1sgGifznhXbt8zDERXpKr2a08VyuXhDhg5k0x9c1TvHCLbYtrh+HPfymf/v41FcG4
rehiD3VR8VEbE4QY/7k25x9fvywXl8ErzWAIhfHz+QQjakiUSTTT3Zpeu0iM7nbQOjxKvG/M3z5X
Tdxbh07DOL3+nzbIRGVz0ttFvicgwLvBcyE9eklurJK61VeE9bxS1qW72Gi0b27j57Oahd3TtemM
GcjC+/s2FrXn5JNFIELbhQ96khxE6WHcHS6Jk26/WevCh0ecoGBG85/i8NwGzqzadMqNzNgBmD4h
9Pg1EVj+7x/XP5c426r8cipU5ih/S9AEXglmUe1PIz+syJCNf72UcenV4KH9xw5cp5I6/ft/fA9K
Q+CJyBPX7LEcvVWWTc7WxOrO2vQu6A+TkZODfx/XSF6I7WLgaznpfB9zRqEwKaUsF7OGcBNNbdUv
8IEccFDKpmT4H9LOazdupVmjT0SAOdxO5liSJVkO8g3hyJxj8+nPog/we4Yihth731qAa9ihurvC
+na3f+jCqUgYgKgDR7Bl8dS8/p1yZnmCbuXODcZHw6o3NoVKCZrt7VFdfQQuTDGbhOvyhE917LkT
t+POq3ylpIiJxDPnU6q8aAiO/+P4l3plZdpNFyNPYg5AQU2pumS5fv65zL41IYUHsr8yxQszzAMQ
18rDDN2J+UmBgoeuiTgKXPLlYie16aMxiJOeGsOKoYXtf2lofl4kXRSEEKtC10yjVzUhLE3Httwe
5dY7Cs9VrdfbS2Jxmv5+mDVbEpVFKhZm1ugWibS32nTnRd3x35jg5jM5TgpgZ8d5jpxZFAhoxUmX
H3ovv2tl8x8/zFgG09RMTpN44WwDxlWYD2VmAeDvaAA3u70apit+ecE9YgIN1Mk9kmDRrlea10bc
5gYlOUuyuvGjUH2iP7A+xDDznupyTSluQc1h+iKb6KcMsZ7UyLW5PGrKXAH64lYi+qKFgGiorN2m
Cp2/aZGdg9DZxk6y1cf8Xm2lL7dnbMFPXBmfne92zkADuUnPSmWqD2Io7S3dgTZXCViOWqDonwJL
/X7b5uJC5Gu5tU/M/PnDIJfhShS1bbilGLtPVS8F1B1GzsqXLe7jKYs+iVOrb9IBIEhS4Iaa72oy
pJiyOURoLJM/fb79MWtmpo+9cEuDQk0pHByKvVPvSJ//AYL8izImu9tmFtck/EskgGFgavMIi58p
RAgzUYERjTaeH+8z9cQwbqBBHm5bWpydC0uzyAcPVFnLqpq8cldSsNKahMHOFJjp4co2W1z4KOCg
sAowk2vzzCEZBWoRnUbSUfXooveCu1C070K1+WBKzsEkINoLi4Zw4zWTqpUKi4VZswm34KdM/Mgb
Pr5m5XlieAjO0dpc7RoAZhQnZ5TTyr69uT2eCy84zhFQxPTikNieb+/YUNtyDEbLldWCtrlRrRxz
I5IMCtCQNT9N2iu+plLkfS0rU/pJ81K6ltFZ2ONXv2C2xymc62JqcEe3Rxc4al7IsyJi+0vVh43+
z2GtBOQuvnZ2AtBnrHp+QxFIG5DpF0VGw2X/saHP9vaoLuwH7BDYdBRCjs78lDb9WhdoP9mnos+e
8SPfdTXoN5XtuHQffPpPtt4c1HYOHiwuIzf2mbn8mw8EJ/ffKdGaiMHSRyk86FBom0I086XSylEI
NxaOiyUgH5bmCxoRZyLiU5G0WKlKW9p9NpxbGr+4zE4Fd9eOq6OxVVFGxT4RYq1+mQNvY0oG+11r
gGvwFX2kP1kC75916cFLAumoghFcuQIpf/q1ZvENm2cWdX/UHhAEnT1FfN+0Q18ePBeWW2EcAOa0
Fhdiuxs3qcB9PySRaD7l0TgY27G08xz2g5xbQC0ytT9UAgbZVhYUAW1UK6GmTiTU6O4iB2bYRvKp
nd00LXKPqmK/CEBd0baMPPFsMKW8XMWoqATcqpHaXwgPT4bVtfepLktfu15zqHtsQVOB9wlED0bP
ikDgxnXmGrEGNJeIYTnu5KbyHzUaAspd5vXDd51ayg/AuCYeQgxtdZdRcpG6LRmU8a4bSF2hoS1+
jb0HIxfBes8/cKn16C0Ja/tzKhL7sdWGei/3UgLArwolY9NpEQRKKQgB53ZGIU6xDS+AxphBfjUh
9LxQCO7FO6dIsgZEbmh/Y8KHSQKuHWHQJY4AuplBLmxA5AbUgFrC/BL2JgU3UWUn5mFsdeO5kEr5
lwJhnvDIYOs7+KJqva8AVha7PEd1dVNEUTApTQZlv4tFqT0bYQGvLjCyr+OYAX7qAS/wE9uoUgGM
o9x4KlqtyvdxKHw+oKb6fFNoTgzgXBTK3Wg4JiAoq3qqDJBD92VUNvq2ASz8QuP0+BHlKUqL1USl
lLiw+s7tUlT8YLjW5gu4NcJecZE8gtrq6CmPAkPdeLUa/QJGJaH9UYqo3tNtCuKyz1rlQ0wcKoUv
6OUfhFwG9HmHVBS+9HRiK5vaq2V9qyqS+A5UmCTWbQ+ydNywuFllVNkAKZ2t8soE3alIue+qtb0L
dQOgH+o90Vrd54qZuWqdoneFE4sx5m4MOcAEg7kdxsg7EcsT//w+QkySqCTUczzWPLutl3qSSbXp
uzKsvfIjHY909G9bvfpXdkjEydTFkJad3cW7LEzrUEsBWkXQtn9pxEJiSv9U0Jy3p2jh2jMFWf9n
aPr7xT2ONiuK4RSJLlvN2PtDRyamPv03EzOPG3umTRTAgY2TqeF2MCjrbK3ft20snfWXnzEdMZef
QcscRYxwCzz5xdHuAqq4HJqTM/0cIZl429bicUWdMex3yqffvJRDFP589mFx0uToYDnhMYikR9/O
7ogDrsRWFz+LFz53T+psySZcf1Ys4l4zBjlxdamkZB2qlEN3CUpiLhC3c25Va129S1uJhlvi/NwS
J+nAa4OUoKYm0DTPLUfDcoVSShu9M4BkOZW5omyyNIwqIfCputjmpTJb4kGCz6WiLyXn/A0SwCYB
1qhb91K28nJetKPK7FbqDuw3in1OrJX1mCSoSg8Hb8w3gdLsEmHRJbNW9LU0W+qFpSnycbEIc6pd
cf80Ddaq6W0heqTDWfO65iVNesgG+GvloCYgo2+vx6UtfGl2NmeV8DQJdmV8VnpZf3Q8oN9ZrRgr
VpZWho6b0HUWPn3fsxtuOUh1no22dcqV+oFu922h6j+dsV25ny2N4aWZ2RgSB4A+IYAoNTmwwzIl
0/S9Mr7INFYGnXt74NY+aTZw6pCDRy0qSovbsfxeFMOHVpHbZ4dClRWXsTRFdAVQ2U7UmZrA2T4W
KapVkMx8V/eSXaLGh3D8fvtbllb5pQX1eu2FUe3HBGEjULZVuqOCraWq2Gn2ZYWewqCW8sordnGe
pvoumtbplJvHo5RQUeIBrCfdHSPNr/TKb4IsvfPt4idqAXcDoOGVy8TiGJJ6RPaX8sn/bz+/3F2O
6OU6761THUI2iHL6PaPPtwdx8aMuTMwWnxXxCgXcH5DCp9l0alnxHrn7bbSQ7rpq7dqyNGXE76dK
GJ16snm8DYpEjWCFbbuaXorHkfcClT25c24ird6Dmkw+3v66peVuTF1Gk0aKQTrpeonIXdRqjUx8
zylpOY6DpqXvkG7kWuuH421TSwM5rfQJOEDB1zzU5Y1T1CYf47Mk6BvPNVrnk9qv0eVw/E3Ull+r
Yvhx2+Q0N/MX1aXJ2QaoJAt19pqucU8lTTfe5bG1N8wvbf2ahSFxvZXBXJo8UyNBbTuECvX5F4q8
pcgwc0JXKp3dCDa+QNfM+9Y7K8SVNTuzz5K6MujpHvBOEu6DboL+Wc/SET5UeocE/YfbY7hsjLgU
CVYeevO38Thdbnu1wccb8i4ZvzcVVMqgQ9RkWNnMSwlW0khcnnjxT+kA7XoxtnWv2X7leOTwjT7Y
0Tph/QymthxeMCMNymAjh27TIxb9QE5lCNE1KIOnJqK8G9V0nn93rZQowcoALC0iaix1TQeCzpNl
2kIXPsYb8kqDXhq4ysj16GuZl1nwOND/3VDLYxXtDl5xDbWi0bLfOCnD3N+egKUtSo0xQQFu5Pi5
2YlktCaB9kILoOxJ4buusKv3ojbNY2ypayJOi3P919SfOMnFp3adX7VG0ydu5NGhlOqHXgQ/21A+
l7L98p++6o8s3IUpHeGPNnAS4ZrA+b1Rf9+b0lYZnOd/bmaqiuM9A6DnTRFj6wO27msVDmQNEtAC
eAF6L6/ilXvr0hxxCpEh4YJM4dLMjbb1oJESwW2ncDBg3pAiEcIwgZrqa1WMS3N0aWq2+Y1MGmpF
g46teZr3kKvigxGOx071nxBoXbu9Lp2v1Gay+xEC1BnB67UvxWnd1300Aa7LPS3Ip4JO59sztHQs
8LLg/6e+HubNbHuZKUp4Vsn2KggEjad8qLTfYyJM+QAgy7ROIgOd9I4eB1/5ftvyUgLbRlQapT9O
JUufu7YKKFPiyXbvqjYBoWoAZpE+G9Lw5IfeThLZ+1AUyJc0tGaLl1ov7iUb0etGeq1keW+Sk7r9
exYWkSOTNkaSmaF+E0dQ06CnloPYapj7By1TLbgaxiEX4ZfbdhYmdVL2onbYsahJm188rSKADRZL
kdtqot2bZZadpbFYe4EsrNMrK7N1CsbY853cCMkchgOsaD9/lgOreVATolXNUD/d/qi3y4gkGnOI
IDe1Km+8tC8SYwBPO6KHGe9a652cAiLQ4qOifBnXCiHfThRFWuxzFf11ShXngdoxDVLRUVZxUuJi
q0begfTaNh/WOkEWPglvz1NY5SVMG9X09wsX2cVUqqo51DhIN/K7KIb1o5TKcAfx1KJVbhCfvEZ+
f3sY3x52U2H0X5vT3y9sRvbYl7WpEsuKP8TdTtPeS+axAEGqnKpwrYJkaRyJ8ZMe51h9Wz/oeYgR
1jb3JRt6S+2U+H9rE9bqyr5a+iZl0rMFzoYO8zyVYHqJrYeIk7iD9hzUwTu1/KrnDgTlB3IZiMKG
h9tjuDRvl/amnXExhnIZEeW3xswdgua3JxeflTj8mrb6vSGqD+hErKz8xVG8+LzZMvG0evTEoIdn
vTTq56bqmmNhqfqdkYq1trI1U7PVoTR6i78WwRlVDHiotKS6gg6001AHw8qb/62Toqbv4qtmtx6Y
ZVKVeZFMTbN+HkZ9h0rCyqH91kNdmZjfdjx7FB30kMRVc1RO9GSLfKMyOntHiXb/aUXMLztU71u9
kTsT+geJmoye7OTBFPA/819muXaNXvwswHG0JOGkWPPXyy8t07Q3rCpxZSXajsMPKR+3oEigKa0F
BhcX+oWlaQ4vFrqW1KqcK13pWnJ1Z6rBI3rC26Tqj6HvH3N/5dWzZm1anBfWjDRLhQ2TyM2kuAd2
EsFpCszoEBWJCps9D96B0PF/3Z65xRV/8YmzvZzw7lbU2g/dPqf/r/qVBvLWcFbq9xfX+oWR2Q6W
Oe9jNSphNCvesAcYYT5XhaL/RyuzzYtSRCFpYxa7nVe7VaMcktpeuVGtfchs07a2Eola9KMrfOlB
M1N3Eu/7LxMCWeN6FaRRVmhtkvBG7G2Uf2DuSP2Wi+PKmXF73t/ckcxitICCQUIpERvb+kWE4mCn
qvtGW+O0Lp5O/5t8KjGuP8g0kUfKFGG6jSIPcM21bIfMlHYImkLcVY5THWTP6u5FKQv39lDe3lAw
IK8tdwJAallpFMHpP/L6MXXirUaKNfRpWdH3t22tjefMVaAzOMIrSkJXG7R3nZe6jWa6sm/8q9VB
CmZ6g8nKvNQT1KoX9Vk4urVlnsLeflKU5mObxMd/8zV/zczmrPAZtbLhpu7jYqs63Mb+Q2t6Kx8z
7Zbr6BXnk07DuEGfJ6VGs92k5pR9A0S3Xblt+nDXSOr4qwLGFW7GLjHPNTU7J18r6RXwfIny+oH6
L3XldTbNy43fMD8jEfAKyxgJRZfclr5pwijaDCi4/pvh/N+Hzo/HSMRFoGVN6QaAJVRpOMGx2Yk8
/o9mZrMGIVGpjHaUTrCDZWju/YvZy+84TVbsLJSTXE3cPI5l+WENR9EIzr2tllsT9PNBcdoCZPaL
BT4QAfB9OvjvQ0nqgNaZH2+P5vK2/juas62WiMjMvYTWrL7Mt4aA4ab98uTPdfcTvNuKm1xbHtO2
vziTJ6EskB+2OAWJgXqAtJG84XT7cxZNsPhRFldp2PpDmL0woTm5SoEI/G8jMpWd2ZXWq6/X1sq7
Z83K7HBUs0z2ssJ3TkpZyx8B9GR3cV/1K5faxakxCG1O2RHtjUZ6j9yGnwex7xpqsx9gu/sf3DFQ
drpYa2tYPFUuLM2+p+hlEUqNqZ8IrmubaEASyPQobG2OQ9A+R4pzl8VrVaZrNmf+qjQiigdRnD4l
FJxskcGF05+N26IxSLyjhFwMKpHjfHd7fWjTtp25KB7IEw+aCCnxt9kxloyoJyix5p0iAQNoK/UA
PY5GJI82B2kf1kf0SEroq6qWQZW0x/DYhlV9lPEC7+OaSphNZRUpOkGy9CBDfEAdktLw6tg0nTzu
IrnJP4K6y7/I9Dc85J7RVDvNi3tlV0KmuZMpI/qlZKNC9LKT1O+WFsoJyjOJdWcIm8u9AjWz3gbE
kO1N34CNQJ0u1YOVjbhw6b8ahGl9X+wSEXcSdDeV5nOQfZX+vR+lfdE9Q2U63B7uhUkGGwO9jceZ
RfxoWuIXhvKoTXNlMCS6GOMTECYkqSuxkVT/pa8cNG+bx1wSr7dtLmzOKV+k2TRvEJyYw/A8GJ7E
xoXPO7DIX7RJD25La4u0VsizsD3pmwTkQLKZzTnvBcrbmAoh07JOTtShaqHEiB8S7APV1li1jNii
5d7+sIVbEfW+9LxTWM+TfB7hCfMgtOTAzM6aYUg5UNN6OBp67qFE3fjmWsJ5aY1cWpv5BKMccrtS
Q+Qncr89jWaunPUAwYw0baoNq6f/dPvrls7Bq8+bOQSeTH020HzjdqH3DsATeGPg1qPxVAbFnUxw
rpPs9/Qt7PTU/MdFzYST/46sPnsm5A76ahYkzpNWWE9QO9436JzQZrRyPVqZwHn6VDULlJSmjJ88
pLkrZwhS0sCAaOOoxyujuTh72lQTw+UCVtFsMCOdeEWvQMoIqhdZ+t3qCLqBoIHPe3vW1Glo5v7U
+GtofuUb2IX2UFXCzXjFSVuva0P1sYdIk9/bNUI4X7ycstNtoFpVTwi5lr29qjntR6UZy58JCgtQ
Kq0GRQLLU1GzNrS2A5Hm4ZjOUO6M54G3ANBNp8vQpK7r4ZGuSble2VkrozW/UjZ0d8UjVBY3buKP
+mi/T1WeiWb0VdKSlTDSn//r1oDN7pW1Z6FIjpChGxb6d5old6mpf8hVXlPgaRO72aEbdO94yaM+
yXyl3VpGaMltXU7Y7AAkVeIHRQ+foaKo/mj4Y3JCYKTfyRO3L83DY1359cp5s7jwLxbJ7LxpEfEa
ioIre54l93GXfQBxWO7YcWsH25Lvh5aFHjEN3dRXzm6Y4+gD4Csc4aaDtIkjbU9XwvH2il8cvwsT
01q6ONLocYKWW+mjWyEKbQ9PvQdw+Z3qf6zDfmXYlk7Py6+ZfsqFqdLSqtYukMeVtPJ7jzrZwctT
7ZwiH7KXi8q7Swa93ytZ8i9u0WTw/w7jzPeTQ1apRLQj2PUIEYy18xnZsd3tcVz+OEf70y0Ih3Tu
oVpLsrpUsVwnksHJl75zZyrpcHKkQqLjyHPQQqdeobGo4rpteXE14u4ncSLO7nkdWmHkbR7QV3ai
qfYuDLyvuWy7Ya2vLJRFpzJdMsn6ONS8zTZa6CDG55CAPym2B3HT2BrWaw4ymqjdyjr5E6h441Mu
TM32l+3rqlymZOYCU/JQ/NI7X0IbMVA+lyOHJYLz4Vetl/1y09Mb+AFB6T7f6lJhP1pxJeVbkm4t
9XJ0DQA2jzsE10XrVMoRFYjiPAoTSnobt+IZZINKIXqhjv6WcIOfHm7PzEJNB/ggyE5TsxYN3vO7
W6+bTWaZuXGKeADrev5QZAFCisqusfxD6yBo7HNTVfOjnAb7kYYuxRArq2PJhUwdhcBxNRbBvIAD
fXW4TH7Suo1JRmEzFCzDfeCHQOdvf+zSBrg0NHckqKclY20n7pA7H43SfAeP4iGu9f2gFfetob80
Rf3jv5mcORTA7UZVD5KAsw6c1DfMlOpwv7ovOg1JCSmsNlrrw9Qy+vTzbcvTbp6vUIqB6VoEvED2
frYZKJeR1Waip1d589sucjjiohkBX/mPQq1RgnRaGcI3L7LaTBCyu219aagvrc/2h5HTpj/AVnIB
ZR8VuTkPbXUnOdo5ss2jHlvfQVy83ja55GQuTc5OIp3HR+3AVndb5MN139oYw2uFoMFtK9OEvRlW
6PtwxCi3duY+RkWgtqlAJrrRYFYbUY0/zKg9N6Xz1LXNazmsUcsWNgctoWSyKS2ik3geMaVthf4B
pW9deyiDrUlF47Ejsnm6/VXLVijxUBQD2s48iBPSV1tKBteFQnV6NA3FndaaK3fxpecGSS9oDpC2
HQgLs2IVML8pdwjEB9KyeOwG614ZirNDg7dKoxp5/PctWpmJYr4gOPPt9vctnAxXptXrc93u44qY
kTe4iK8mXyo9boatEpYKwjx2OIijUJR2rS5sYQvQBgIXm/pN+B/z6pXeifrKqnnOweRud0UTR1uR
lMhhla2887v4RxL3U3MekZHbH7s0mRaNojb1otTOz8cZjFFa2zb3XfRwdhYqry0K6rdNLI0n4QUq
qtgBGlJY1+MZcs6GdhRIaPvcR5SPeOVTjR5iGX+5bWdhT1vwRjiYaKCcegGu7egNmSPqKipXctqM
Hs0kz6qdn6S52GbCQdnhtrmFkbsyNzsgtMT2cwGS7GS36FQa1hnowcoZtOA/rkzMRk4VSpMZkRqe
A5HBs253CGocCPzS8Nbvm85befysmZsW6cWFtuiTyOs97s5CqLu8Ry+k2QQG8kPqXll7mS6cOHya
M1UVUUFszOuWilYZhjjKElpQ/D+KHtFhNOmstaraRvq11A5GHIzvgp6lmTAKn25P3tI7j23GSkEG
DozkPDyUBHWaGCX64oGMuNhoZPanKEejXQ9IIWTdUG9Gmis3A32KVIsFSCbpYY+6LujzldNvcdn+
/SVzwBxoArQ4lURzO8V6r2vNvROjPk754e0vXjMzc6jU+wWKqOjBzQvUC4IyfW/EhTv20b/ZFlwi
qJumbOENymgMwzzRyYG7ja2dA6Q9GqVYie8vfspUW0wrMcWg80JGIQ1DlrfO4ErjcCcUtKPbaOfl
48ruW/DJ/HzKGXlsYWfexq+YjdCyrAfxnD0AKt9I9F2I2tg449lBiKUHmf7Pp4gLPlQ0QKAyUfDr
/Rf2ufDTKgf/qGZosRGUNsdD6a2lIpfOVhTJiJFzgdaopJrd9uIG0SXfcCRXDlBPU+Om3CspKs5W
l1WP9EqDtoRYru+CMMvJE9r5eOqsTv51+2uXXhNXP2NysBfuRqh2D1afEI5okJUciq581eUkPXrN
qH0s0pa2DBbBN6TNeaChFPNOy+E2RHBsNrm9SkBaOKU4owiGm9B/KT2ZFt3Fr3H6KJPMcpJ3bpJx
YzlN+0TrdLYrHO5TAmHvlclenIVLg7PzQ4IRIgGlHk/J0HTHqsmRAepRpA72GVrddKkrPRdSqQ4D
otV6oiERh8YgoTm0AldO6CXHD1rcdFT1z01gtiDklr9YVUTrbiFo6zELP/9imFH6E7jnk9GIbaJD
i789/Uub+NLmbPabLPM6wxpoHW5D9ON8FCjS9FUOaBK8bWhxYrnYUF5C5TP4o+uJVTn5Ay9rydOZ
ZtDBAkAWW5ME/b1tYupwAZLIWttiix9nTm1MXHm4kM+crdUiCj8oveT2Xaw9dL6JVK8Zth9Cw1oD
AK6ZUq8/T2nsqs19EuFeOOib1qbiMmkRj7TlRlpbJtPPnr1neMr8/azZUNI9UmaGEyTnFon3HPEx
du+Gt3CD4ISBWKfU0Um/l+OojOl0GoyPhWfGVEuWENj8QPuQ9Frt0yCQFmep0Oz+zkGkIz2msuqh
Jyc0pLboHn5pkRX71NRK/sMonKrDDeT1Q9wYxrfU6aWjXA3hc0onFap4FZ35SIP32smgAgaPMbbd
zxSSEtJonmnivfQmcxUEWaJNqfXeL+QuwFs05WDsy9SKf7WhSZdU3mTBZkhCddhZ/AxopXblnDlm
xvRd5g09Dkgf/HI3OpH6mOS5+GSBd/iu9AEZR6mWxEcAaEG9yRun+9z2VvKtHMGRVXlsk5HUrETZ
oAQxfA1Q4+g3g1FJ5cGMvbTeCoqTgo3Fm+O1kEbFLXt/+I4kGxlHNIiPQ+jEP1QvQNAqSpLG3HhG
vUb+XDrnLmd1thOtLvC7XveDM9Wmsr5LqtGG9KZRm7U1bDHcJT3xsw0d0ZErDb2SH1b25+Kq4sij
5Bs+yBs6CIMImxpNXDfWI6k/5DFkFZp3A0PbBMjxubzjkc/J+lp7qLIMLUNyuaLb9ohqfbIbTXrQ
QWh/17pI/hRlfmjv4Bk3xs7RU2ESB1PpcRqjwfM2ZuOPD6hZo1sKpUSczbBSTrljSR/Hvhcvdpcl
jw7Z4mZjCVk+DFLDGeTl3M5A3FeoXNpFPJCAr7zia5HkwWMkLAX9O7tMq42dNd6jpTTWzq+hYW2t
vCKA4svRCwU+Q7OV6Q6O9qnvKD8aMVbvtcAxX9Usko0tCFSFsqNMldJNlzfKr6BT9Ge/M2IToVwz
FttJ+LfdV5VWhtsCHP7dqNuxvcn0Rn+fGK1MUFFJkYZxVJLjCYO05kQXTgg6bmjmUumEm/R/r70M
y6CtWkKmZ9Iew6Y3qmSf2U7npgDe7w2SnA9ynlYrK2PBtV0a/XOCXhzJnmYIDiC6NfOxZLc27zUJ
+qDaxN3KEbHwGKFBnXwEBbYTuH72zgqRe48HhFfdzkEN1AuSz10kPmUlq07SD6rmf/f91qdDbQ2t
unA2XRmevbjIN5aJ6oTCdewi/VK0Wb019Bg4tyiCD7GOnvLtvbY0oirpfjpsiEihM349jaLpVNvP
asrL6cw5ZgPgmwGIkztK/b+IRXG5hMQJG2dSv56ZavVslOsMFmccFG7pdY9GGh1vf83kmGbHEQoU
E1OIuMlbampl9mhHVinKCTY4CFNO8k3p+J9uG9EW3ON0HZxqEKknILZ2PWYlkhSSUieEZnppfAST
0ARb5EujeJMESBrpQR09dbxCPuV5ZSj3YRnG2lMjV1X3PMg6d0mQ69Fvrxy0dlc1VKnvOmsU/Un0
ofmFs6xH13GwBceT56t7Xzi92OpyByGmaDzxLdb8Qn7fpZ1TfDCRwLgnOdCGeyc309+0WzhuGSW6
+iCrQ6ADjqgJ20ZjqygAsbLgS4oWrwdzb/S/x7VIPkeq3yYcwaYfrvnxpfv85UDNH7KhZ013c112
fcPjVI9LtGM3aGuzijvJT0aCaI1RoWKqtvmhVkdoR75fIilbQPV84AoqOTvIBNXKa3Fpc/O+Bxcq
IzTzBnpbD8KPk6glwoXYl649xalxaFUUWBA9Ch8Hy6DgZYXqsbQwdUVB1AaMDL3fM3+S2pGV2bEf
n/umrDZGHHdPItKa59src8knU8mh0ITNqL7JpjY85nFlcubWwUut/vRJx8UlCnL5VhXNiodcEJnS
AF/+NTZ5sgtfbBuqBA8gMty8R3X9zjOcCspGHiNkpkl96u1T4jj1r8JQ4iNYp/6p9VXJKzfoh6Un
VWvG9HMahHJ+GhBTGTaNWo0vt4djyZfq8P3oJqEB8E2YsekMqr4s1ae9Xir2eZLle1/X6knKedwr
5SquYMmX8k6fKn2I276hzue1ZYHFBt0i+vrV1IsvVc5+9ruftz9raS0RmDVhs9MJR9p8NvCwvLwm
RG6niCnLRIRGP3qSuZYNXfoYsBXkQiEvcKGaObmQCnk5Gx2gklmgbrm2IsNdl8ljTofZSuvCwrIl
9MBRO6GTkdCab44aKb1YMcNzmHd9CZuqqM+mUgf9cYjKrNq0jWl+9sJgTchhYSAdnbQyBFfQn28A
q2YUWmM5ok2CpvJ7J7F73tNtv3LALhqhsVynDgy9rnkiLawLz3bUSnO1SDq11nDMAan80wWhK7ix
qYyclNKbRtcy9XjwZVmIYn2+Tyx9r3jeimd5uxpA9kAzoZWJDMwbAFIzhhpFtGTH8j481Kl0VPLi
4OnpSoDt7WCBjoDGjzYcCV2e5tdLO0lhHAm/rRgsc0SifBBytUNk0Vq7vS4aAkQEjNNQJymua0N2
kqZOIYz4XDqp6XqVon6oqG3a356Ytwubz7mwol5b0SkFTZ2olk6qHZ/K6kGjedWI7/uUIs7i8N9s
zV7iAmH7sIgoPgZAV/CiRpC+Cx8ocv5RW+rXTtJ2t+29da7Tt0354UkI5w3fRq0iBaApgo5eZaNb
bH0MpeScqUbwBeXG9MdtY8vT9dfYbCCzWmUl2L2HsRE1D/Vc22LlUrBwWbn+oNkAAjBP/VjTIO0r
Q5XQVuJpNBnn3uCYOz2L6AdPikJ88JA0CjZloVUac2lUwaZp1JFQko6uY2rY5mqMhUVyfae9/l3T
2Fycs2M1yIE8WBTjJc7W0560/hNMRNCFu4lRc3uc395ssQWLQgPUT5Bq7onjkv0y8kR1+7QzX2OJ
+JHdt9kT/+ztaWy3tm2nVm7uq/Kn25bf3smuLc/ePXTVhmOWwzCu4uyBEPUDuRYynkrwPUsra1Pr
ylEI+11Wy79vG16e94tvnvkc2JV6nIs4h7jg/DbS4btn1e8TU7yD87YNo/je6OxjmxcnuYhfR6c7
VcBYbv+GBe96OezmrJw1a7I2Uk2IfIYSPdpWeUiG4BkcxcttM4u76O+Xzp0ecouSbiTo6oagNIFv
g/gMtwpt9dKK31sbU3O2X0NdCcweDhDqFf2rWnfdpjb03YgCsS5/5t4KyPSzn1BKGaVPRintyn7t
TJwP6eSUSPxSKwD5mMKH6e8Xu6ZPR1GhRt64mdFW95JXZHsSfMZ7b2yT0+1hXTM1ecoLU5HUATrp
+shV6IvQO2dfWwjoCrGySOaHyZ8vggrooLrC5W+OJZBGObA9iX5mTd2iHez3zh4Cw7kEX2vn4UqB
9dy7/zE2XcV43QLGmSeeqjBpZSuRfY7GuyCxN177NbGKTZ2nK3eXJUPclnlOQ0gHFDDbfaBUcm5H
uX3yZXEaPERF+/Z5DM2j4jcrHn5pni5MzeHGEVgML9OLCJCnvq2kjzao2aQZVz5o0QpXPeaIdpU3
+sKtUPmmKJNPHBZ3AW0UW/gEX5DcPfzzVWdRJw6ZVFOgVMxvMHJjoD1DWXoTNTXRItGcYzumiNYz
jY+3TS2tvEtTs92se1Qy2VnonGgId7vc2ypp/aWJ2/dFFB7Utll5Ky8uiYsvmx3EIwLjhpajtNhb
0dZQHwNKg7P6R1qvXDYXZ4q3OEQkQPNcBK/3rVKWoREVtIFEfTg+13UdvUPpWt81lRnsbo/g/Fyd
thMk4v+Zmj75wkXkkRcgieDrri/f0yy7G8Zng2aJwiA/QwAzt9cgFeo0SJe3hv+3iODB9K7iMJ8t
j6STU60xfckd6tD4pYqh+eUF0Dr25ii35T4fxfAFMvTwOCZG98GSqljfxaOaDwdR+ToYbl1J060M
k/4laR1QjKWi+Mq+N3Nd2YSql34YM7uj40tIwt5Efqcco6LIfsdB7pDVKao1XMryqvj7QbNF6JjD
iFJ2FJz1IpS2g0T0yA/a5p2DCPmWupu1+7SyPGd/Dc6WYZhXEa0SIcnoIBvvB09UFgqpMp1XrV8g
FFbVnv5VrpuSkzQek3ITImh3sEPCWxvIj/pBkisnOiFG2FmbYmBUN5UkNyTRhZrXmzTvmwgEkKK/
3l5r81N+PvPT3y/WWiRJWT1qA+L1oTZu/o+zK1mSFEeiX4QZYucKxJp7VmbWcpHV1hIgEBI7Xz+P
PkxFklhgXZfunqme8ZDQ4nJ/Cx7Q6qgYJKX/e5TABVdlBsx8tPIIhrz0WkaNYyUcM8oDs9q1Lp82
8EdrW/QyymLfgKHvg4ZA6LEPbPZEVdPFTEHx1KJ6C5m5Nm2op8B3znRRoVteRKF2IH4O88sTuvDZ
fhhqtCmhXLWhcrEaZYY5ITMB4GLZBlYpjP1Q2i1PY9Dsg7C8a0J/f/3LrK3bAAV2aG/DahFFzvff
H052eT0FPD1PgJnf2yW8jCIZGr61n21sfqHNXd1aoRB346QgCn89+OoHuwg+/7iLxdengBRPMO6A
RujMY//pTgdNtnyL1o6CyxEucgZGrXZKVYW6XuF7h0l06dG05c+ioHaSSUf+vj6m9W+GFgnUxKCS
vDST5H0P4DeKA6e+GaNa1Get+o10a+2GnSWSTFRwZrDnYkSthoI8HbPw2OtKRS233lJTfzbS4Um2
+tiV/xUvNZ8RF/GWhXnH44YpUfqCcD6PisGMeu9HB9Td9YlbXQzoxBDkB1DuWjo6Wn3n+047iVPX
dG/p4H8tIdIPvL65EWf1A13Emf/8ctEJG732HprznagPUJFJI98rvlwfywdwzjxlGMXsY40iGJAx
74OEpCHOyEJ+zkuI8Fsiq6MKyg07Af3Bcz90cOrWRvetMof+Tk/Siyluj42VuDahc18L+TKgzqCV
vv8NkHaDh4DZiRNYpDEaNjGk5pDC/sV8AnTmgG2DEFCmmH/GxXzytDEMrdEExIvpc5MNEJiuP1+f
zpUt/C7E4mD3cteB0GcZHj0VFLBYZOx2KgS9G6CF8WLZxX+V9MDXA5pgtjLFlwMEZ3Eoqmlq+kn7
4Jll/D4MjXsmp6ceiJiNpTivgkXa9S7O4vyrRSZ5FwQaMB+Px30f/oSO5w+/5wDfW/0ZkJcDZeVL
MFobyezKCTJ3I9H2BFIdz6lFvocPOVQcSuPHcLoR/hQx2FkZx9E/s2bjrFrZbZDHQyNrtiIGKHER
CWQCtykMCA2VKrj3+gH4O3G4vjpWrjCEgL8eATMa7NLF15Kda6jKqPtTagNTpJ+HRkeQuuIFizx+
61b5xpWJ0tbad7uIuPhuuSUEo2TIzn3Ke36oq6au47rh8FapeXt2He7zndExt4oECfSUKEKD9Mzq
Sb90la7Nw1Cx7r7gk13EWarq32PVVFU0iRCC5r7Ary+BK/7Jx7ZNetoLI+5ALH0xGIdacTuayCc5
sAaJtvOB72VRBkHspQPI4waVcHtJay/n6P+WxYscu1RFnls2TaQJDKVUnVlNVHlN00cQnlZuzKEp
lMMPxqUQvfdRgk6UA/AU91z91TAawqMp8NL+MJYjLOwrDZBl5BSql9EYjlrFZeVLMHnt0o8lbE2+
ppU74hFW1kUZ6cKQPHZkIFlsC1eDBkRRjygy1f5kBK+qyDGABrtXrJQo4fvMuevAYwriEh0GuBmE
FfSh69p368eyL7I8UVXVuxEAqA25GUqVAm/RCthOZiDIRYGPp0tUo7/1mLHJDw4km+mHUs4GmJ3Z
2T9tCDDQWDYCnJ2usO2nmo+Cwc1H+p+1UaaAcXGdvcz/7QGYGZfEJZfkFbib3I2UZQ0vdVtk33iW
TSR2VCXaWIWEf1Mu3OMxNzQF/Jw5OZ1zadNPjMIT5Qzx8r6WroEnat3r8tcEye873CCw74Cd0U0H
L8wzV4H3kioQyBNRk+B+UEb7mupycKMidaFUMZQeMHKSBZOPSmMARIEmXTNEnhDB0QmpK2K/N8j3
sgWhdMdk46W7PBzJF5f2OF58rwvywwApq2gCz/QG9XqlYoVPmieSqeqM3L0iaKxz87c02vrN0xoS
bl4v4b1QWdT1oqDIwicP4rzZOcihJgPLHD3yY2eRMo+reiJ4v9R1FbmTzUSkcoeJw1BnoEihWi6+
BGY3PTSu336z0E95dojIbhqEvp1sR//OYa72ADyvZBEwRB2uLPh/3nBt+h2g0xLGPk1oZ7fovHmP
bVgPfeL73IGjcC+aGyucxjQ24CfzyEa3/Br6bLjToDGlWKlO/TrhOPfjgUL0ZEeH2iz3tVe5IiJC
F1lkauV9N6AJcmNaEy0jhxi1E/EsoAza5LkN2lUAJmKJ6spbW01lHzdN0U+Jhl0EpJZMNX5psjw1
nym34Pera9c7ibDs9bFHae6n0nDmiVTf6n9qqyjzJON5Wd5IJfssKjus7WgYM/9XCsPD51SYlji4
QCrlMYOScR4TgzIZmxAxwAM6rAg5BuAuWokgJfk1CDq9ChUCzTX6OXTpKisL/iE8L/gtnFr4j9FP
+Us/aB+IqwpXQRymyvpaFRTnTeUr59HvAAV5trOQ+zBirYi3Ay0ZGJJKa7+IaMigc3v9wF69zi+O
z2Vy1LhswKeCnC/TEWsfBgE2T/PJhX7I9UCrNwOKGtb8vMEttLh8ZK8JRuvZx8CUd2i43xcebghf
R1b2DRbGz3ZebNxFqzfDRUTrfTJE4PQpa6bhJVKWj8GQgQL5V/kWcArwKQZT70OxtYGelDe51XRi
Vr7D1gdxdquasZYeIDEJ4TwApVQ4OLwfRQ9PGVHyAM0tpEDmN8U+9eOj8p4zvpGirn0gEAjAVZj1
XD6UP8MgDXyC1/kJh7Wxs3Ny7+jgFTWqezc3BGSz62YvQn/Lw30lMyZIfeaSPzxZP0yhoAbAQpLC
objGHdjRXSNOPY6w66uPrISZdWb9WT4GSsTLoqs9TAN+Bbx4DFzQqIkxQ9W7smhSeVuPJAfoyu4m
81yNCgbJVlGhNELrjtJjh9wMWGavbPVBldAPi7vUJTUwoBYuL3AZKutp47fOW2GRir77rYuF67hF
lcI/1j127Jmb2c60xnjUr4UGRxpXMjSx0YJPzJ5Hdrflw7iyCiBlD/juXEqZWX7vlxvItO3QtHV7
EtatmSNFlAok5S4a+mdIejrjFk/mA3kL+f27gIv8bYCKfdPj4D15lkS7QiJx2hc9NHYa1jUxTmUW
D16nb1PHcfYhEf6O+aM6DEixnq/P+9oSuRz64ih0gZEBmgXlN4vCSSkPatzOFQ2HWBqhs7Ugrwfz
l3KZdW44CorIA/T7ftamOvRheyDc3V0f0srpjslFtk/wOVErXzw7gbtnsG13/KNVPo7Gp9Kzd4PN
4qLfwAGtx4FSEoAy80G4ONwdyDviyi2hiF09QUItasYWOPhdLT9fH8/KkY5qhDs3uYH8gN7D+9WZ
1RVUxWByfyprGRzC1MYNH4a1t9UGXfs6EPTxwfTG38ArfB+nM1k/lGEwnQbDFFFt4kXhs6MBU4vr
41ld/RYk36EAgubph9oESPm81v00HAP/XlRfg6KN3fvDT7+yIg3N7dyDzVaxFXRuSi/PF3wlGMuA
Kgxv0nn0F1UC6aRlVncC3jKMurBudKcuCpvurgafea9H70ZwUn/hoVUdiTaQmWkwzDZWJiqmG79i
XlMXv0Ipv69rRcNjlxtTeLQnZoc7YH6nuPW7IVZmj7y4hfJEMqKB+ZMavvjStnJKAjeV5yA1SDyW
Lf/HgBMKBDB98zZTE6BuQZglhpDT75aXdqJSXR04T4H4t9kA01Cgpb95g5eXqP236Q1gAdYRuox5
QokqkPx5QRvDRK15ddu0ORt+Svddl1n7qWTjUwBY3QNwR9ZvT078CMZCC9i8l8Y2lTmUtDr2G1Zp
OgksoOFwrEH0BHTZr7DaBFgSTdujYLlRRn1O/YMDBtgPGz2bO6+0kfbXooeTCBZLpHNZ/xyBb7qh
HmHHUJaViGAJAKGM0IT0DfSBGcrPJbm1DdYl2VSmcDyxP2dkDG7DGmBOV+ogHoIO+fsM9owaQ4dR
6bc9nqml69zC61cfAvQ4dcLh973POz3eFbXd4z+O/gF6NB7eEIb5rDM4AkQ2z/GENWVnfgGpzUpG
nYKUzRuZAwdgAGava/i0ddIfbqnI/YdUOAYesZqUx9zxqnPdTcEeMDek8M7k5bfcxB1WZ7p5xrNL
3FZ9TsDEkGnSIsO/bwWx8JJren2XDyxL2rBExk7JN7dzmh125pOTOuUBxa4WfXTNPlG0eE4DA1bB
nEbjBVeDPEg/5zTyc2fajcwTcdH4ZRGJocMP71kjb0fPKLCr0++c5t6hoEN2sDl8OCscyztfeU6c
G3ra5eB2nEbq4d1D4VDS9JYBtmjWwBkzs+8Z6DxvioJQmo5N81pTWHcbwvw9MafBayflRb4nfTna
OxjiSD9p8EYF+gf4DfACymHfQIJ0Nxl0BzkYMMJtpFheOOn+0aS1frC6YXy2TaPzItYE6W3rVsVd
7imFhoDzbwfN7cYukbTsv3gFzb740GL6bnWG+E55LU689IJ/nBRkujtw+cOTpZT3RowUVRjPy3C8
iNwYWayqzBtiv+vLe7/JUYko8eQ4hl5XJBR4dX70QikepPADI1atK767U2vuxTjIO3R06umQ+ahJ
g4aMNDVChsftmLuDc+/ZIw9f5ZDLO3S1XAjyGrPW4sYJupawWB4ovYA+uVgui6tHOwweLzN2fiDI
Ww5VELJf6VTnX0AoLmRiqdamMaul8VlbeFAewLsxWhQ3JpbuwJNMIQQBEQ8wskzzV1706FB1BftZ
W8ARxSkOjjesLvH1+o9e/83oV6EWHIT28lomKUjomdFm52ZU6IWwBnQzOHsOiaioBQ2Tirm/6rbK
o9pC3eV67LVyOIQi/wSfz+WLc7cbZOmYueGd+p4ir8uYGTkaezGSXFQHmwYySZvZc0zo7LZTRCWE
bmqzrR7+cL0HaRkW57hk3/8IP/P9XEyefRIOajww/pEcG86kZrnxCFx5PmG0fwItc2mrhoixw81T
rSFWtpNBqG9MaDUbj6bZEXamk4/bvUnNfOMbr6YQGJiPvqDnQcXi/QgtV1amcBzjhNaxdTO6sji3
E+oxNcnIxuNmI1Q43/cXX5QRmdsN49OJQnF/fLGpxfldNhTujwamzBt90Pl3f0geIOmKJoBrArG8
eCBoCwq23CmhMzoYWX3kmQroA5QHLfQqNfp4GXAROOUis7RgUJs3oC5FqBsO7kbZfHUPXfyOxbvB
lr6T+Qpt7NI1jYcq9It9XxOyI43FHnkBE5iZ8n6CUIu1v76DVtfuvG0dpE6zBdP76QZNACn1WASn
+b28A3nCfDZd/l+h9fO7CIkh2s1oXYLpsphnllGAJAINQ3cCm0gaGYWKndlv8LegfCsZm3fB8qNe
BltOJhRpVDUawSlrWR4HQxPu0r4AiHK07QTote4w9n4ZqcCkKLeV0DEEutJp5S4o/HQDOfCvA/SH
H4OeLXDrEAWA39L7+RVIrYq8sItzNRTfwcxAegcCLgjFjVvhnykBovemKe2qiSsD+zmCLhJjNz7j
2X3Wi+JHkQnrdUCiU+/F1OYKa9GH3Zdhs9COx94I3cgeoJMYmWFdfOpcp35kMu/NRI2j/71QUM/R
cFQ5qpGkfGfpQr9ALNjrdjkj9U+CouwTtGeDv3hDOTNoBW1kD95ei7eNq0Npj2adn/yxid1pL7q3
nDuRJU//fflexlmc/9OgcpPwWY2psJB12Tsm1MaBRJy1B+FlkMUeqUGLFV7fouc6huqGpLZiCdQG
x28pH3Ok64bLH5lRj25SsRY6HLpEd0VXffEsRFifKOwcnlx4nIt4LARETYvQxGMMJ/iTGl33NpjM
/nudgt8dmUZpVijwm8GjKAQe6yTwbxtUq94CmaVVkuYdOH2FWQP6beTBy5i2zTNsazsI7Y7jSVSF
cCLljBX0anje/e6pkM/BFIRnamRi35mVDWcRWLl1+Lc4eStqhspRbUz5D5yFxT/ELMobqyqA7QRS
rfJjNOWbYxvi/yGCo715A34zFPNH0x8Byhqg0++OYbNH08JTidv5qtsJZvc4T1tSBXGKFjJJCuVC
J9RwAlVCs6MYAB/XOQtRxm+zGwn39HRXdBXHcwY3/ZeaGZ0TQUnF/SID2zhYJswBEhjdQ2wjAAji
jQXjmEZ2U6nbFB2fAf8ursAIj3bjEwDikAaStTY/BZqi2qPz3ExRcB/Vj6ZogWeoWfhclFb5O9Rp
8LvXtePELNVhzCBpRHbhyAIjgYyXLuKOtLKLCTXGewgD2A8Mhcs7rYMOkkeimWnbhnLLo8behB5e
TrsgtqepgNB6F3jojOUzJxuyxw3sBuwAPupDTtMaN8rYB4dJSvZAwAADoDykmBlREruKUB2r/un7
pv/eIR19GjKH34Re7j01TNCXDOD+bxAnCQ9F21EnDkD+x2MDrh08KgUxfwdjp/Wu7Gn7KxwY/doG
oXNHzcm81SaRJ18XhOydapLjTVoZ/atmPVZaIKh3Bksu9GDzDkMBXngo0KtBCb7HETq6OxOYaTBg
BgedakJbG4ROTQyJDpHkLCqZ7j51U1eWG7t7LRdAHuzgykB5BNCK94enhONP2MgS+rIwIR/ZiL5C
nxQwALh+iKylVRdhlnRuPGUBZzDhZeRxr94zaabfK5AK9+C9+0luFiqyM5NsCMltjO3fYspFnlM3
5WRMBeDaVXXnNixujbecNRu3u7V2F14ObZExptBKbSqi6GmCKvInTQlD9Wds3dfBpngc0cEYoHHS
u8xKpoHhugRWQLIk7NwCRwwjwQ9M/fQCiwn2jxMwegdmuPHQphXpYqo6U+xgVJqPe1a4sgsil1fm
G9Us30liOGLjZt+asuWlQgRvJ7wjTy1qZOZIElC0olQNG2HWl4MN4z0C2yU8x96vOt6YQVPoQZ3Y
UCW9+b0JD/B/ThoOQRBvi3OxGgziPuC0AXn+QVQW0myDoUzDOOrJnRIcntlOZk7zZqdtlfg2A9fI
Vv/Vr3ROxwDQwINtRhx/YBzi/KQBMzwDsPrCOioUYnYZUVbiQR8mub631vJL18OjAeSHWdN2kfmZ
FRIAA9JbJxB2btVUHdp+OlwPsbosLkIs8r2+a6GkT1ps324Qj610ZTw4Rn9wwjbfWBqrowFE28aH
Aghrmc3xpvdHZDbpqUm7vVU6T2gCbmSMa08BAJ7m5g6YTMFywvDdhTOZaNtnihhtpFyVnuCa/aPg
ElLAAIrvJ17wo+xb6+f1eVxdipCvhfgWYKEfQKGdVWcm7GXpKUttfzf0qY4Lp2juS1Q045YBZT0W
5n915ZmXIt7vWCKzN8EHgdchHNEuH1Vw7NuujMa0KuMgRcM4TC21sRTX1gkWu2mbMzn1gwes6SBX
bBlEvlPRc5H07lR/Lzud2xE1O70lrrxamgBKbmZ+h5CpXoIpJXg/Uws0/5lWKpuSdDAnkIorXMFx
m/W8Tgo8PaFtBikbdjIg7nnbUBR5diorxAaVYW3kISQQIKyBx/uHE81zBlUV3QR6IGqSj6q0pkeA
OiEQBDOdv7iysTlANJ6fsx94xkMREtWjTHeynbq+gV+qOKOvXMeqGKsv19frSlpug88w84B9GMsv
C0/A/QPHPBT5qQaHoW/2KRuey4xHbmZsnDAre/JdpPlYuLirfe3WPMthBwe3uSdAoo4OhbO7j/J+
ZHVZ4ov+W2/7x+vDWzlr3gWdP+pFULsLBtIxvEhNmMM8NEFD32gJ/t/1KCub/l2UeZIvonDaG3nt
Tv5R8FfZ/fCtMAaTIdHdmPT+y/VYWx9s/i0XsUyf8iLlVoD2SB6nwocGx4BneB3RNPzvKR1qcY4H
/tPcGloWUj0zBVm47Bh4aRWPc4hiRRal1Q7ni5mU1fS9hPPnxkNxZZe9i7nItQSfKq/2W+8I7Pn9
CKlqzad9bW5x4lYXI6QCIDGOxvoHkDYEoitS99VwKiDa8mmCE7FC3cblX0mTdepg4BX10LbAvsWB
15bp7vo3XF0vf6IvIdttgzqgpCDKdRb9PICSE6H2G1ul/wnOHHdQgNmojK2uGZvgHAUDEEWqRc7X
2lrhdoA98RSGL2UH6itjr1g3t65PN3b56vezHWRiM3rDXxY5K+iHDz6r7VNB/V1pWjBMMOLK3wIp
rX6/P2GWBU4/n3QHg2B5mtJXVvzwGoAbh5fOv4F8W4wX7cZOWD1GLsItsllN+l6otBxOaEw2aBPa
zQ6mPNXG3K0uC0gZomFO0Jpfsj2CSqVAT4JQYufugeANnhWvPWDw0wDuT/39+hpcHRK8OiALAmiH
t6y3y5RCoTdEtRSVjqOVhcDIhb+uh1h7OEEAGOJKc5aMl+di3bEaqf5ghFAUJL0sEp0CxhKNWV79
8qy8+Iyy6aTRlHSq125s0fEwHADyIYGWBsEdCL8t4HBVHQy3PrwQ2I6rUQJXl5GCPubA7zsRaiU1
WuIwvBkiiGe7BR4yxPCivCodN6KoA/+4PqLVLwS7dws6riiDLKHnfILqETcBIGOlKHcDnK32Y9nY
X0azHR5pDblPSMYVG7fL6pa6CDrvhYsT3+l6dDKNtD1lcnBvCRKeJ7uuAn307LbiGy/q1Y11EWxR
LbA7JAsS2kOnFEYCcVeGAOh6rd2c4RTSJH5GyEGJAhkX1DU3Qq+eUn9CB4umhQQ+oSwyALKkv08z
EQ3k7JJDo/+rYjmyZazK/3/E5bWmOW/9IgM+HPYjfT73KL61wqze0PhvP6nG2NgFq58PTCBkclA/
/PAWCcYprIM0DE6iaNydAKth11aF9wTMgvc3l+dFqMVKaQFXgJ49FSgY/3YwgwS6mK7wNtbj6hK5
iLJYIplR54IMQPQbqIN03i+OSiIJ0C9uv8M5JurtDa736kmFVz1eHXgHfEDE6MEVBWTm2WkSfXM7
g2UTU5XFxp28+pngRYAqwqy7syTK5D0zSwP6J8fUNm5aDegAAPJ3TWq9XD9C5tlZ9DKgqoS0ClQI
kKmWIn2G6+UCkJP87AdMoWrqqKfWKNzEMeBWGJqDedtbjd75I+9OGsZ2//1p8S78IlWFamozVUGT
g708YAmSIComC/RSa2stru3my3HOR+nFqcWgXJMp7aMnNuaAm4fKBSOhqCie47oI/bdSZlmQXJ/b
tZV5GXOx/lXqkzF1YWsJ2izw02P4apfOrrODR9usYj8bv6KCu3Fpr61OAOrgAoLUCibA87q6GOfU
2mPmQIbuBN3XyFbOgROxsQHWp/JPiMU3c8ApCEA5rk/QK3sEyiO2C/9EcliDc7mxC9ZHA+FuoMCg
S7YsFrdV2niFEJBRSq3OjLLG1F9dY1T76x9qbbMRKA3POvLYA8tNIFE2t6xigAlHYN6hC/TTd/rH
QHQ/r4dZu64vwywmrhagG+e8o1Cr99SRhebv1HfeXOqe4V7Zx3Zj1RsDW12BFwNbrHqQbDwKTqtx
ShuRovPsliedDTn87tUUe5xN/zAkOcCc+fIvbk9C7DDwAXyBqsgi16r6ocnrHFRhl47NwZuCLskz
y/gsdblzR9N5vT61qwvlItz85xfLHm8UqD37Sp1IBcnbIrxBv3Tj1bI+l39GtNhZZt7DFc9BVcvF
ilcJdBC19oC6+5xyNwk2Fv7qsTxDMyCEiKfLsoXvsKJDba0AaKgG+x+wQDMjZ8pfJyeMmH7K6jAC
Em/jvl5fn3+CLtanckCDqkTQHiltXh2Q/hxQp3wDggKloCDqQLyhilubeX/xnAHb//+DXazSNrSy
Cr1W+xSKbi9J+WSycYNZuL7D/4RYHMWlSL3MFiF0RrwxTDC1elfNVUJbWVtO8mtIfvQYoDEHrBdE
XJcJHR45vSOGND91cLt9Fn1pQNoKbEOZAqrdY4rjpm7sOJzQC3brA9r7TmwA9XzMvaHeDUNTxwAE
GaAbSaiEXd8nq4t4pveCZwyu6vKZlU45L4hAXd1n5cEuzS/azp69Ud+nmXFCz/1gq8pJrsf8d69/
yDEuglrvNyegJ5lvshKnuF3mcJ53fG1HqbS6KSE95BtxFab0rDqi9i5VE0n8lg2fhg4FyYeAw5wh
ynMiX4o89cS+nnIFNTQ0F6eEkwZid7nr5tZJ1pIGnyVVhf0aUM/+BlwGs6DmYcIavs5kJaqI5WEL
ve08L6xDD/hTIo08/JSXeUGOzggJpJvMcaD5TTtvNgp2Vf5ZNVCiAJsOJMAnXQE6nkA9sgp2Q+WC
04cTMIektlf61ffJglr6vjZq/cvhqeXHdg/JulNqugJ5qT2oOzlNpNurvGxYEjgTEoMefF5/NnqB
TGTUGpTibw6pbIihZxDj3qIQr+4CCGugtmq7qDYtjjAwDa3J6QgSEuuxBoDUcJO82dJiXl1iNkz7
IAcbgjSzCDLqXjZtpUMYSveMHWVm+r/TCirpkZFCoXg/sol+BUKTfiWmgrH3xmLDWvqw1i6iL86w
zAf9W5PUO42c5c8E2d7JJrYB4iywBtdDrXUD8L/9M9LFuQXOkAW5XbhLT1noPVgVaWMg8PUTJeMU
Z10I2Xi0VkVsllDuCpj9W4pBbfyIeTzXxrs42JyiGmUG5+sTyWiLCk36pZLg7sLFMsxQkrg+4tVb
1g5A9kIxDdpdi7pTmhMHFN8UzVpABGun/Weasr9grKE0CNFRqAuhcbXk9wC8NGrdo5TWZcbjZML8
3baP14exukIvQizmzNeCu560nOPACzzt3W8+d+9JWN8BWbP3RuPWJdOWhfbq1IFxDiqZO0vRLqaO
TBP4pbPKqfZlYpjqVjP15fqwVnc3bn1k/hYUW5cuV1Yn0GtiTXYSWXkfjtNz2UwBWLfORudpNU1A
CwuwYDDSPsDfLLxMVePAKCwXFhjm0oVjXRAOSUF6dQafNotAQuB/s6+BZfQJgOCoHC/mT8LQwOC5
6RzryUmgaPKm1HD0G/p6fQ7Xx/YnzOKqgr8g47JT9rEeHlK4Z+T2jay+dQ7ynrDc2E2r3wtOTw58
ueGpsKzejSMtqsbh2Vnj5D/40I87ln3anevcczae2aur7yLUYsVLH2/RylHsxIfywCrQyVm1uz5z
6yHCGW8a4gG6/ECsVDKfOqy+wCAPHRPHnG41Y9Y+Dthi2EI4dc0PEr5uY8OlIAWZ1TO/ap9FoEgm
lf/Sq3I3dm/Xh7N2roJZBQE8yEXMGt/vc5ag7OCVQAd9ygMg1yxc8s1z0T72dvoXCxsgbNRvTWAq
gbZ/H8jO7BFJKJhp0H74DLJujBP2wJXaAG+ufZ6LMMsOhdZgbGeOnZ8yByxJ6OmqvvmLJx+4ubBx
hggV1Dvm9X7xBsML3fPxQoKwI6n9vTK7gUXECWrg81t/wlvX+gtcOQyP/kRcXPaMFkHQacdAmdsa
o0Zawy5rPRrXRU7319fD2mZFv2o2rgSmwVpqbYMoL8CvR89qMIfISn8Ckxs3NNvYRGvKcDM/8f9h
5s94MYfKr41qah0XjC+d1K06Wma6680ysgbwlfw6ccOHQho30FK4EVN6QyxYC7HnVsmkAQuYcUii
Zkluvf7F6Gf9eQ+KbMjqFovUShXNmYfuDO2oSJgxAetsZl5CLYCXr4da3Xh/Qi2lNIOCTaUPi6QT
sYUEqzi4zUp/Zpx9dfkWBmB1U4BKjnHNG32JaO5UH3qlCTnIOi1uhkqD3rWl070eAsLmAUT1P1qe
FrVlNAOzySmbLYZRCqk2nWvW0hlIzdtQU4K4HAyC3q+ZxqGgzREeHAuMYBg9O+6LAezryG3ocwd1
mbgP+8P1r7RWn7iMubgnR7hM2K3riTNE2dCzMGFmmcGVK6aj1YJT0dLEl9nZSqFknat8a9+vrpEA
+SE09TDkZZETpkT9CDMj8+T12Q9uDL/LEXpPQOR7u0wG5l9cnjiXoR4P7rBtLtvVqjNC9P56foYr
lAmLFGhgRJA+9LaAaKvXG1zq4MhoeiD1Ls5Po26qrgDK4dRPd+4IAUd7jKwQPHPvnnTdxgfcCrY4
OotOhLlocnXi7aGY5dVb8VqYUHUvm50xbVWW1nYBcBRQyJrJRiD1vl+i3HBSE7Im07HIprGOnIlR
GXO7Sre88FYDWSbw/ggGqoL9PlBXyCqH91lxAnQe0ph1eey8aoNgtBVj/vOLMxr2fuB1ZzI9V0bR
BlCPyqBvCm84uXES/ruwlm879Hb/P5jFrPUcnAHlhc5Jds89f5A9RdHoMyzT9mbbHfJ2BpgbcSrb
hGpvR2x5lp2/camvEcDB+EC5ADLiJrpdyxlVbg2Lk5qebCg6PfFSws/VF3UiATa8swxR3nhMOE8y
mwooPMGBKJyMMXEBEU2uHzmr025DnBoJIDKZ5cOQM8D6hTKtUyrJXsrsvgynjSrh2kkKLQL09gIL
TuBLeN80SVqZVcrPfsP3TeGmJ09KYzcOeEmDqioj3+XDTYuaz8bY1nYjMiZYuwBUO4vjvV9SkmWt
OTgA8xXKOLPRBPa6mSIvhX6vF+6yyfp8fS7XDlBouZloLaLBiyrV+3itFuNk5U5xqqG/e/Y9PEOg
TOR55z7rDAi96TLrN1bzvFiXi/ky5GLXQJ/Eqx3c7icPVzntmlvX7s8l1NH+Ip++jLPYNPDjQQEj
B4IwqG/7vophNBTBWvV4fQJXP9jFBC6OTz4UYEpb9nQKYVyY2YDf3PWgl7TBDyv9mxQCb0TXtvFX
54MyDIxZ2qD1VXuCGMEdD6qnwDC+Xx/O2sK/DLG4ztMBfqzwWIKADxigMV54NCon2eyVYZBbXnbf
Wm9m5tOR/Y+z89qNG+na9RURYA6nZGfJsiVbsuwTwpGhmDN59fvhAP+GxCaa8Hc6GqO6ihVWeMPG
xl871G8HXmzExuz9QMqhYQWSor2wrGI4wLeSoo3mzdY4i90XaWqJOXtC+G4Z/a4ZdfkQ6rV+uL2M
V+YEM5ZDJ87jUkYJAYLg+3Olh1NnNbrZnaVw9I8d4gl/SIOsyiuHYXQw5wq5t0vAGZ7aYLW772xf
OJ80LVQqL5R6S3enqc7DjQBm82ctPm+WQ8dJtCy9ALazMfitfNoRYKAs07WahAplS1QTu4gU1s82
whUmoG0kr4AcmLHh1njOp+5k9O1GIWktiAS0TbwzqwnjBvV+tSY7kotw7INLTzaFFkuoPYDzDfaD
nMmPQ4FiFQJx1kHuA+g6UJG2pIRWb8GZJzyLYylXOMTYT6jr1yA5kiE+RCPuXckPPeIUK1vK/avX
BfkhJXEMr67RbbqWVwgxSSfJHF28Cb0xfMaDel8j+NXVG/35tZuWVrmCeyYhMj6a75e1nxQslRo0
aPBZ1E6a1csCHcVOf250CkEb1/pqfPBmtGW+5jRFXTlyHF0SPWjPDs/nCV5idFBU5LLKuBj2Zpi0
p1aLnn0l+xlaxgwtTfqNo7d2wA1gAjNkBv2dJV6m9ENHZJNBnlVNNHxIEdLJCwdT/3n7iK8u7ptx
Fhc/1ot2EqXSdEKapvjbdb312nV2+apV4MNuD7XaX8DUGVEbuCM4SS0+ZCKiqLZJH6HKBa9h+W2a
rPt06o6a1nxqpecaKbcsClxH2ipDqGvvwWzQAVcFDpOxjEeGAOqp3TfSKc+4H/aaKVpnP0Zq+rNR
iiGi/ZbV/c4Pjc540jSRixPGW3ZxV5lC+6L3SBw6Va5/dyQ26MGxnEHaFejqJ66EaIRyHFIUJLy0
CIbHorLqz0ExOCFhzui0p9inc3OhXqqa7qTOFOleH/RvvV5rw16JA/GhrazO2t9e67WrwOQawG0K
ODwkh/dnRhkqv1Sp0J9DO7hTlGwfDOYvS0PINzE2KnFrt97boea1f5M+xCj8S1WLV4gjl7tB6Y+1
3HwLZfM+1ZOPaKfeS4HT7uJgON+e4trOfTvuYjdpSWSkEHLKcyQ1jeegn+mEAuqqiabl7ZE2FlNd
ICdTq8gSp0dBBiINnU57qJ+FJf/yEcA5FXSDj7eHWzv6JtcqfDtDn6sg7xdUCgsas/GYXgaglJ2H
LzhqlZ0ci6+3x1ldwDfjLI6+KGpgMlarnwy7PynQoq2mOiIFsDGd1dV7M8xiK/pc7HkIIfjUB6GC
pIKg5O2C5uyKL2E4xOERa5Z4q7S+tYaLTdkYYajKWPOcG8uuPDxkv9T2ZmlvdRC8CimD4VSPQ+r7
D2UVlAh6OfRPY5gH7a5ApSk5jl1aahuneV6iZa5BCMamoJQKsXuxhHg2a1rbJdYpc56N4JvmH3r/
V5ejyLSFbVj7WLD6ZmiaPivRLw6Vn2l+b+VU79U2Pgb1S9pl50D7ZHSPt/fe2jh02qisz/0IKJ7v
l66s6LoaoY4KWR/j+jt+1XN1L2sDki1i49lZu59sC4gALZbZgm/xlQI8y0ylF/IZmcovWhqfkr59
hur1IDvTfsKCVUl6T0rr0+0ZrmwOkE5ELES/CIssh406XW8jZMjOsg5psIubPcTj59tjrKyiDjKH
yJwqNtDaRbahlROCNwFaspYWP/iNeOqm+j61uz2YmI3prFwW74aap/vmlseYiXqzXzinSm+TXZiY
yVw2Mbw87raUGtdWjmAPNAwYKiTaF7s9Q8sZ9ZEUSfZszE9zEcPDx7n7cnvt1ieEuAP1KBsW62Kn
A56Nw4hKyBmNLBf9UXc0/4p8i2G5Ppf/P8qSts8Fp/atXOjnKO0Md2iQRq7Fy+2ZrNwOrJRhAVAB
wkDH8v2niWqhI4nAXScJpdzLjVkcI7+W3TKUpB1dKvWvLhfB8fagaxNTZQw7Ke5QTF7efR30uNrW
IlpVqm/up7Dy7/G5MQ63R5mv6cXFR+8fZhC1K6K3q2tCHyLwhGZwURXIA6jABXcoyMntLpcbB/A9
9eXR9Yvpd2olwf722GuHiwBKsxT0NaFwzhvozY7PnNzvokYkUHEvTpidreJTbb0UgbpRkVxdyTfj
zL/jzTiUCPpwzKToTJn3lOjRL8T/NuqAq0PQs6EnhM3FlVqok02I8qcjrGkboYq4Hru7AuuuTWnZ
+b65+lwUVoFHgHG+4uxDLukhMKviMvhFdcDcNNyp7Rgfdcmsd05lG24kSWh1N1Z1CJHtRuwWIUFV
BemT41nlOTVSdre/4lrSQcKBIc3cEuOsL86534VK2lD3OeeRZbuIk6WHCdmYU4b1wylEeNSLK1iz
oYX4icCs3jMRrd/IYNdOqD4TgGdVWIrPixOKkqTpd/IQXvC112aplzz/U6Paru8zk1YkFrSauINm
zi10e/arA/9H8OYMycqylaYE+aAnAI9O0KurBl+NKMq8CNDt5FUmPltA9Yp0RF8RR4aNo7t2fHQH
WitNJvXan9jocLNvkHs669LnfPyUmJbbx0++s0X2XOsqIHZAEwaUBsHyso7eIvQWTyFIACuuhPNB
pQL0zE/CbaAJqvxvm5ThB6TeZaQq/Cb/JgzETb0ic/wHIytrnOUKE+V420q2ykFrL4xhztgyqu94
QS8CDxWrhJn6zQszKF8L2EipYx6Gut6Ib9YqFrrJkUOPGV30q5jNIKN2JpSaTq2IFDexy9mJIG0P
ko3nm6VHwlXiKHiWesSa4qFXjoUINDhMMQ/f7e22ds+AkOS8Af+BirWIR3wDwSiYv/EliSaEq9u4
1D83IZIXG4d6bW8RDBNekd/axnJby36YKP5UT+eiLVVPsjTXCUAZN0n1XUO36Pak1j4jeoZcH5gq
A/9fXCCO8AkUqnI4d3w+aag/Z52/40HdqOiuhKn6bBBHI4jb6kpkRWkaSygzwaDoDf+OFn+x60at
eRBpaz3ZdWM9jJVUfA8g/B78DGXy27Nce2mRL+IdwswI6fvlpxM4O5Tj0EK9RJYkRXdtrxVGfgow
+DiNTuzvQqmmlBgMysvtkdc+5tuR50315v2TbHNEZlaKz2Mz15XFF6mrDpoiHvwh/B8+Jd+QFjue
COYVkl1vWjsrMQE5A1Z25V77bUb+ESeKjVh59UoCYmWjfD9LTS9Dh9JMSOyDsjnLShHk+6kOWsWt
HK35hk8DJVIIp4PiOaYf6vvY7Hpzj/N9F+6L3nQ+K9EQpJ6RG1V3Dqdp+Hp7uVfOqEFYA8oIFRW6
oIvtnGQUnmrTERdkcyPjLIJiJP2hR7clFLtybhDuASFq6KgqXkHzsfkVZRLg8pJ12R6nKZx4PwzD
xhe1riOOd4Oo7zcPkW8YN2U7nuNxOrVTcYKr/NSq5t0EyhZK/hZSY+WYgBKlpTnz7+luLoLCok5z
/nsRnZFJNL4jOSd7Vm8MF3uMvnSwHw6iDJw9Yof2+d8/G5uG2Ip2DICtxWNi5IkBaGNszyhuhE8d
nQywnFb2dHuUtW9mUGFHkwIUCpKb75eTOERRKt8WlzQI9Z0iVej+J0L5MMkYiv/7UKAnkESnY0G5
YTEUkgK6KJHLPxddATTkNTfucUfYuNXWNjvvhAbAViZRXgZehCBGYEZsj6q3dhjgnEJ5C3iytmS4
NpCGkAvherj4MGU39fi+kyOQ8PfHFqvPpyQenxETkjai+LW9TpKPRy1KqAi+zX9/c1Havp02JAom
PJxu+tx1RXcJjLp9QdTPP3Ld4ZvWiXp3+zOtrCDYHRIgAmiutOV14Zs11lSpQLdRT58q3dxpZr1x
hldW8O0Q/8mTvp2XqH2UCWNxltCwjA8YEgZiZya+Hh2zKcp/3J7QynPzbrTF94Lp32fw4GV0xfq/
DLzHCfEulP17qyk3JraxdtricoJYQ4Ap6EJrrYUACXrdhjgUBfYrGwOtzom9DBHGQcp0eTkkvUVj
03FwIXQaFwE6VyteNXOgILDxVs9bbJHgYfMEXFk1kbUAAPV+CzbmVAI1Ce1z3ibBUcfnZxeUpjq4
U1w5P22nRRx/QB309idbuXRNkiYVG06kLq42vhI5An8qO6WUZu2xKphcwwCQ14w7pxgQ90+I4tHe
3zJQWltVsKtohcx1Dkq87yeL2lUS5UUlndReFPclWu+7OrK/8zIHxJxGtnHS1o7B2+HmVXhzDOox
agwoLtNZm2KgjyrhMy4VdbYROytruxLFIW4Qx8BLfjktQBc+LEhKrylyzv/ZmkXNrq+19kMA1qM+
RGogoZrToveJ8K/PO2Mm1YMc5RE2OFVkBigMDgWq0zhvNkAxKyPceBpWQmGCbZqSXKcGT91i4SfH
RhlIxahC09IfeVie+MDlbjTMT1Eh4/zQP6mzcVZTbYy79gXejrv4ApMk6XJfGEh5yvaR4OhgJc3R
wfng9nZenx4mMDx6hIdLKnFej1USqLV8LjJjCr1mtIPIxS9NkY5jEybRLvBpxLSmNnWeqjWp7NbA
SrZ299qhmkPh//sV8zZ5s91Q7M/NMUzyyxSZjeSp0qh8tpLQeSz7CqkEU3L64RzLIxqbNIS159tr
sHaRwLbhYeFQWxQJ3o8e5hQeSkS8LqYM38wIxoKGqi+OPjAJTzj5M755+sbOX9v4M915JsRDcluu
O/jQsbWsBI/daRqfY0b3RivY8uFeuzUAgSgOqSl6dsu6cuMg/1D7wjrZ0n0XvMi5ta8wxvDLrdLy
2m7lEFNjgW9Df2ERQCnxJGlFi3kX4Q+OSbEXN+auEVs5/do+ISfFAQggIcMt3kvYLyiNWvZ4wtn5
M7TVRzz4/qTh+GpF00OuNmen21KQWRuSzB4mBG0b7UoGCJ0YLVa0sD1HVTR9lPvK/5752G4meB7e
2Y5wvidmFu40x5f/hy1igzOhaDOLTiy3JUqIhp9I9Iqqtir3ipVYl6x27I1RVudHz+Y/yy96X4sv
56QJtt9FoWMSZVz08KXO94UkH0Yf6u9rCRHo9llb2yiQ25TZKwot7mUBw1QrocpTJy41ErEPBVmR
1+uidcckNb7cHmrliFG9oAIEA4HxlkOJNOIxdcAF4aeu73wYXEfLls2NXGhlQnONhI4XOF5NWeJI
MjVB3zpQoosmKvtlMrPIleMm+iQlxvjva/d2qCUaaFLSSWh+Kp3tPrSO8qhZOyz5+vtgarcyvI1Z
WYuD1qZc/doUBWdIR56uY8+Nd2qQ/g9KtO9mtAhK1X5sEhv68jkXQfaxh4X4iAK7uiv0fIsKtrYb
EDoB/E8yDDR3ES120ZRUmIeiLESrQca+CfvQ3e0Nt1ZqmQXa/8MoIpx+dZaqogQLGPvnHsG9+jTk
qv87wDMncVN9pDk02crU3A/QTMJToGSS5qLZRi02HqS+RDCn1L8qQWng5ot96dZar7xyFrAAUk8Q
2JRC5k/+5o1N2kHPyg5GZKshOXrUEjN+lGKS3UmJ7MlTylhp9w5upf3GsqyEGOSJ1PJm3Pd1cs2Z
6WqwSikF0uFDhH2F5oj7tDJPetF/ET4GXEm5Sy3tcPtrrLx9cFhm8CNRBbXMxRaehF6UdoW1oEDL
9Zg2Ynqsy3bybLXXd3VTxRul77UjQ2UWFzy0qyh8Ly7SsWtrX9Ha4NximNhkryXcHT97/fdJURel
0cnNhi7vIhqlY6PqcUWTXSTIjcuTm3QYNqce2dzGZbPWq5opwRQOgUVQSljOJ4h63e9L/5SNav6j
laHcu6mDWwNOA83ZNH3rJKtB/TEyQnEos8a5t9pmM+9ZO7aoAUPTAAZCOXjxKxzRjpwzRTnjAbEX
U3OX6cq322u6OgRVJiD4NqYty0bB0PWdlXVFce4CG/6ufBkl5d+rJSAnKWbznoP6WKaqiGJFWBHw
2RyMB8AsUO/9WZEtOt2Povp7ezor+xDHR2glQP8cEJOLc15i7oB3DAK1Kc+4meZHYSgPJNAbx2tl
1WyqWDBowEWQCS+GmUYM81B+zwi5+p9tnz4HjrWxBVdO8Lsh5r+/ubGwzlDIpGvn1BEJvQRVg7sF
l7uv4y1Pe3OfJaG0JQ23Pi2oydhSASdeBg2llKqFXFblmTK56Sp1gUIQ8lH//onowpm0yOZ0fhnG
qlWoS7mKo59plMektT7IRvlBVsuvt4dRV678udlJc4FL6brVjvZ6KTedQ4G4N+P+XJU7pwlwf9em
8s6J6l2iCuXFV6Aa3o1l4sbh33wq4I3UOh4mMLdRc5Ul66sYSg05F1/BKFcfcj+8ky2wEEdZ6L7q
qni0IC1jqdLOqspe8pqpLvVDUqON9bXyU4F5kdkkLiQHtT3dnuHaDpk18gE1ofF41acKKsMWLbIC
Z4PEVMpKtx0/OdWLz6e7PZC6NhL453ko3s4rRfBKS/0yjMrulLf+k6UIVxeIboXZgSyZqaVuM3V7
24rumLs3Rd9K57eU/+7l6FiW+SGLf2EpCtE2ht4s7YMMczd/cJuyeW6j8G6cvgZ1cpDDYGOjrexm
UG0zBReK5bU2ftL0pu80Ejc1l3cxTF+wE/xxe2XWOr7z4w7Lfu4xXeWY+KSCFrRK5yxjFOeGCQaK
Uk8Jc8q7wK1Ls/ZUZcDDPRvqCwaM1d5XovhrVaG7dfuXrOx23nkahpCBMUBZ1pIkLdcHi+1+GpCk
0VPlEJc/sQLzpl5zJbFBr1i5ZRG5nRWWEbulcrKMLvo2K4O868+ZVd0jTnzRMP4s/xdeHhZjbDpm
Ri11+XBkU9PigNXA9k20/INSGfJjq2y9GCspIIBveoM8gUj4LheuMeMsisrWOoXmEw0StLRaryh/
9tVHOqH72NnKAdc+FBL0KDIAFIRGunjTe6nEHCespnMrCqg5BUbbF85e37qRCE04DVYpvRZY7Rxv
b5CVM+wwu7lXDxXwSiamGCdo9jnNcyNt72gjiENXWeIkxqz08mLYeiHXtshsVEI7hnLFlX2CU0s2
OuqDc8qLFx8aa6YWKFg1G6HF6iigBomO/iM3LzbiOIgW8yFsTwJTK/aDXrfHkQfmgsLilgrJ2vqh
T0Srlu0y95Pfv8djUg5dVNb4SVcvQfpHKV6nJHBpnG0c5LUpQbyjz0OhAHeNef+8effLMMinqtTR
LY1HbLv+GP2TwJf33zeDA5+MHUEDwVrGL0hfIs44A3xVrVU+DQ5sxlqy0LhoRv/nEIt2f3u8tUnR
faf/x5NMHLjIPyUrKnSpQ3/VCcf7KZG9qJVPURdt7PHVYTgsLB+OqESz79fO79oQyUQAfH6duKAn
IOtMe5K+25NZIb2hvcpdQfcFDBmQp/fDoOhddxbOpecYVSwPgyyvC/OdHMe/siL9EmhN6GGnuy+K
9mQE5X0gWY+Y9f69/Suu9yM/Ahgb7UTKPFeo5k700mCXGqo4sS/cIcXIIgJ8E+wxU96oxq8PRSmO
9wWZgmXeZXV419i9GZ1jgXWG9SkpG88OXsIpPdye0/X3Y05EGKBvQL5fZV1S1ERmkfXluaqbV0VK
n8s+f43C7Pn2MNeBAYUA0KQI0AMLuII1j9pgWXGDmVadi3TfARDf6b6+RRe215YNAA/QeiyGr1Mr
dRTOKFVBeqmTAAHpQM6l6BhDl3uJs4qwUa5gcNJJm0qqZt2Iv2NoVLblypg7ZTAk2z5A1DH5BJRx
+BBLAl2DMkAiNBt08dEIMiy6w0zYEFLyKfCQyRWDa9Rw5F3R4HvlRQoqjJhEFp998AU/B7vSkoMk
pd1HHZ6TjmYhEjCuZAp1J3o/O6R9H8Y7iC6J5hWxUQw7XYyJ4kIiG34Zdi2/JqnUGG7vyLhh9OEU
l14YtcY3qTOC3yVyxIQbqg8gagJn/Rv5swoDeaVQC9fh4ZEecN5N7Z2CpTT+GklVgwtMWh3f8qxC
TswGzx64STslj0bbcIAbS8FATpbDVnMr2AnhIR4Aiu+CFCKi14u+/yhhKTvsubMlH2c9X0dyuRZW
4unjWAJKtn1D8KyO9nRoEE4Epaam6v3Yh73l6RCl6rvagbta9nGeuK3eEL0i0UUg2uDN23id3PTB
qcb0TDkjJyn9DKsiGlCE1w1wi3Vp/TEKpcUBvdU2vYrXjgJSa0iDyCAkAYC8v2MoWEURfm8I8IMK
TaRqp2NrbspbYLO1PQqYgwx4jrOuMLmi67NaRm3iPNZyfxcOekerLT7rat4fZ2usjYN3HWyh2kIV
AKs0HMWuUCCTo8FWHgJQLcZsBagafvzE/608xIFaNK4tkMhrpEL7pmqx/VhNRX1ia7YJ92mod67d
mQ1Wkg0oe7dJOvKqfuwa7Owpb/8q6k4rXQVSau9it10c4lzDLK+L5WzXqZAcG5301h0sMY6uhpDN
XdNWhrZznG6KZ+cFhAlAr3BSs0bvOtcaozpyC/CcPyqhSI5rZ8mcsZjdXRtM7M+YusBrUIBa9eIy
kz+3dmHdm6GTXYj7J+kIRtbqDqQHduzyw5GDDWqr53QEFrlCPFTTVj9zZXlpltB7VwxA1tBA3m8a
9EJIClOsf4v4GR+6fEp2dkgxPvfo2dRbwdfKNTob3oGEmlunKD68Hy2KIgOvWjs8F/JwT+jspf8D
Y015N8Q84TfBUDiMZRlnanwus9oNoYda9V+h/LK5KG7vzLWVMwEnkUrbCqbD83F8MxBAPLwPbZTo
8dbdt0mYu4NGrxCv2++6qD+S4eHANdRb8Nl5id6jOKgugpq1dU46tIDFEkpqa3MEmw4mgOFa/acU
jQRhjS6KTmXa7G/PceVKIRu24P3ONiVXpPg+FMNUZ5V18nG6g+bwVGEhjH5st6WouLIx2BMEYMQl
hLLLmmJd4YnZBapxCnr53hisB136dx4e+4IID5D1HPwsK6N1N6Y1yIzqHGAVT/bk1dqBNv3Rql8q
THZvL9zafHjCKVVRR8IcafGVsC4IAjVz4J/ozkezzj8W9DduD7H2bSjVcwWTYcyVlvf7bzIbpG1L
Yzw7bRp4WGkG+95BZz9OnXTjEl4byph74oxnz7r074eKdDky7dT3T07UQfSgcgU4tdxZcv18e04r
mxu1aoAjM27Hpsb8fiDkkntk4lNgp6b6p8vVU5JOeyplT0mErWzvP94ebmVeGuUw+T85LfsqqjPj
0MgiuwERpU3ZPmk7/y4zBmWHBelWjrbyampkTqwfGC9wk4uZyWXoRDjg2iertj2IQg9Kae/UDInX
uPt5e1ZrQ7Hj0CVS0XfF+/D9IlqTsHGbH8zZcT3YlbDUz1kuTbvUtENvcvQttYOV8Wbugga+C+4A
h/f9ePgcj/JYVyDWKs0/pw1vM7DQ5qCEQbjrpXgL57pytmZ0BgxrQp3rtFo2NRm9bBPuUd8c/Uwc
RPzvBDlOrmzQ4KDmgsriInO3UzEb0wzqWdIxVBHZTm/tjYLYSr/o/Rjq+2Urg2xIKhpG574xNYDs
LZGDEf4hvhkI/Mfyvozj5EPvYJCZNrrynRqN2AIzrJw3qJ9zjYczAMN2Mc/GwJzJkBTnXCCkcCwS
a3Dh8gF6LzBs1vMOGbECAvUGaW6+LhZPGIgXCmdY1hPQXF8nCRVNIqvTmA/aWe5H0ypIQIywObQi
7UeEq5PKcbnDu9pNZNHEH7D56rccUdaSckzfUOxk2/K5lzLIGTadxpjU5jnSht7f12g9QurSg+KY
z55zQeCP+sXHcLLbV8IeTqaQRw228TC0bi8azXZb0TnKxtOhrNxKvO3c6RxfuqPL81u3FaahViQu
jlkHJ6nPXnzb+jEOxnDyHZj+NmqDXtVmBcmd9lz3UndfJWiYDPSdXLk0DS9V0z/IYtYbv2zrh80H
803EI429TAyONZ88/JDJH7PqhzS+3r68tsZY3JMB7kma5Nt4qGb1h1FFVlku92Wo7W4Ps3ZnvV3j
+e9vplKJqB4HNcD7sp/8jyIRaopWnI7UcpiKXaVY6QaLcG3AWWuQeJHM/kp0h1ZcIQXaSCO6lv+E
KdB839gjT925alBuPABra0ipiYiNsI2y1uJCpl5gJtOIbrPpNFNw0CPKSxel6IfICzPTSjYqqmv3
MZVpmuzEOtfdOTR3hCF3dn+2pOo4OeKQdP5GALI6BHkK2gYUbVHqeP+5Qr3VQinsUObyDeMbElXT
x0Z1tuSD1taNAsH/jbK0ntQiK6jkqoPVABLPs7KouvOLyLjX1GTYCN7WtgPSvdR6yHIQ3F58IsyH
e7UPRvusj7F855i59WA31o9Oi6keFFp4vr3d125cCMTyTOcBNrq8UvwyKEOlDZNLYyR+v8vhemuB
SN2qc+7qyZISV4eX92xXSn1vGNK0RcdeXVlc3oBUUgin/vn++2HPXKpaiArUYBXhS6hIKsj9WLnv
ff3r7Zmu7pQ3Iy0ONmgiEbSJ2Z6lNHvI8pSWTLbxfG0Nsfh2ltLPCqyo50dSvVN9MN+D9T/MAlIK
XRcSFsKcxX4f7FYIXcLU3HbCD4Fh7yWSydsLtbYliLNVVEkciivLplKMAoClFSK9pLI5Y2mb8ThN
2aemaccfWqT9sApZPgxA+BDlmaKNJVzb/jP1cwYbzhHxYn56MKi1MtniHKZq2+xKJ8ljLwmzyT46
U5BBjTFF8e8Tpi1IfIq+MlHdMv9T+hSLgKZTzpSEwsY1GyxLUzue9lGIlHXg46gZIb9xLB2ZtzTa
jHpW5mxQyoJMR+WD6ukiLA/8vkECDHSGIfKnPol/iMC/C03nsbIBtt3+uCvnzeCpgW82k9bRTnl/
3graKpGK1/c5c0rnYDhtj8xtSXZDUf54e6iV02CQ2MBfntt2V7AxTAAnbUjq8WR06MCOifMKkTs8
3B5kPlKLiJGLn+ImjGxu6GWcSkHTTCe5wYBQwhrSHYeIpklt5dqxKUsr8oyUf+r1djpt9YdWjsm7
kdX3KzkkqZYUehZduq7O9pKfqccqKfU7rYvyQ17iOBLIjaa5YZRgXaa1W1Yda1+SJw/+DEtMC3i5
axo1GEPVDC+T1ln3GcDBGH+B3GrckfB0I/ha+5YgHyAQKpwP5NrfT7YiLG2joIzPsaX8FlFou76h
bIyxdgz+4yiyKwHaLIPuXAxybwk/OBMy7Cxpp6f1vlRjXOm//PuemcWJqIRbGJct6yONPaYGRpHZ
pbMwuJMUVeGWc+xDkcFuD+Ra97oWffDbg65tFwakU0Q5dVYQer+C7eRUfTxq5N5dM146X50+4fNU
7ZVQlo80xH4YrZrcw61vkAYby8+3R19bWzhkdKlmXuYVtKQNlD4LojK56JUWvsS+079muDy6sonf
lOiCfydlkDsS9VHRBat6xWKolA4iaIK5GLHE0Q6cB2naUqJY2f84F2HhgFQNXfslKrXGim0Y4xwl
CmPcRclOL3S3svuN+3Jl42MRRWMWphiwqOXGn2DMpjXZ8NmHQPPY9c70ELSTudEUXbnFGIWiAgwW
wCnLF6hQ0mooLHz0YlX+IqVjRcJveE6EEVwR77Af3d3eDvb1rckeBMCMCA5gzeVRa3JKHHqGFpNl
SfdWqoOhUs/tEJ9a8qlpCnZJtJVTr+xAOIb07GVSVyoDi4KCWRuFH44GdnPN6+BHXq7Xbm/+RnVh
IyNY2xdImCJjCocGtPQigijysq5x9LVPHH2cJ/CX8mohF8epB9pxexnXPhv0YMrfADk40vPf3+SK
sYL+pJ+M8hmNSOxeBiV6FFo+ujW2juz8XPPGvt3Sclud35tB52/7ZlAlACnToRN8aar6T2ph6aYn
fQJ/LjU30re1TzYjlkGmaqC/l7tE9EL0VoXSSU+DKmkBDReuav6yh5fby2jIa/sRvLcK3p9TRnTy
fk75UCuzi7V2xtex2yu9re1Il/3U5e0LXuPSSvZtpI67DOBR4WYN+tyJon4GrZN/1nzLqvacle7o
5/Cr3QbIyaELRtVL04R2Wuh/bYApGbVenYamGR4d0IIv6aT1rjm0pteN4kELxs4NQfLzUps/63JK
f2WyVtyPfoPCTZINDYXtpHtRY+Vvgeo5ljHh7PFtaL6batV4cIbgFf/c/GvQx6Sgitl8L0ftV9Eb
1b7sbeUT1lDNUVL8b1NJpDX2XfB7qsAxSfE4HIw50CRIMe/qri5+jJH8Z2gS/xLomfhILFcdKEhl
VDtUMBOVVr22gR0KV9P87mslS19UQ5LuVCWuP+j4qbsdZuRel8Mar7MgO9FAzGF0tuE+j5T7RoHO
K8NI7VxDz5uzD2vEaxpkcCn35a6RB8beMfGGB6rqFG4JZNiFx/SgO0njqRO6T3WY+JI7wJG/DL11
L4KpeUzh2sauluD4KZRwPJHIFSjjWLgSKZJ11Mlmd01d1XdaJfQHw+qA+qXB0aca8c1WW+W5CWzZ
nYSsPBdBIP3RRYjCTuG3hyHAj7IuJIvf0qrZTp7kj7lW4zujpIYbS+ZX8ACfsBhQjoEal66jFDS3
lcA6SFMkPem5M7pxEu/9IMl3/YBbYesH4rPTdDLsX3SU01YCRYpOI9LSoXY3sGliiMc5GN820vea
1WhuETR/wkjLdjRyv/vWgFlJCKNLr4f7Ih/9x7JpUALsJx25WMd8TPTu69CRnRnhaB70tAyfx66a
PE1S0j2yYKXXj0W4nySz/Wn6EdpR9fA1M7r6iRDIcX25LlOOWil+B5MSHOzYkXeSapduj3/s0Tci
2TWYIYaTgQThQwgv6hSyFKk4hRM1yK6lNjFM/lMjF5NxqAyz5htK9kelRjUbKOfk6Vnx26zN5KVB
+Rvyg1Y+FaOiYlqW/hpzK9tFY6pQ+iqV0IMd7NxLqWXMl9rvLKufpky1XKOtnh2BEGfJhbfrKq31
Oiktdlln9pchaebbd2g9vVSSoxWG9NNh87hqY36VAOFhIS/6naZkjew1UsreykVyEXDo7qpYfAaR
ZB2LElKLUg0YzvNjDkoeVbvc1MfXCPgHgaHlRGw3q/zVG3G/KyL179CWxXyQuxOwyXhXE6DvErlt
wPDX/i62mRgvz3dhqrGHo3ZxGn2I7VY2AZgposjDnO53OxnVgzHkyt00dh9E3nQPKMblu6qvnXMm
15on4iJzh0lKPURkfwpkKu7DJJ4+d5mmHnqjeSBk+NantuoZg3gO4gpr8sE098441vcDKndeWOdk
KxE0XBEY7EHgvJBJNWsv8voVE1iwKuAmLqDoQ88wwtjtc+PkTIZzcPwiPHF9/Ogc/TVkYx46s32N
jPKnMPv/x9l7LEkKa12jT0QE3kyBJE35qu5qM1FUOwkkEEgIIZ7+X3luxI3TVRmdcb5Zm4ESkLa2
WeaBp5mtjBjGXThqmHuqeNxJT7zBoMMDSSJ/CNkSVFLJvO6MWeHmGfPSgq6R63HYLZYudcHI9wWE
V5w0FTYjTRnaniAWQq97bXq0rm5FJtsS4dTcMDE+CKeyMpzIfFAuU5j9SX0Yt4CUo5BPC1+6RvZ9
UbZ9fGei4XcGzD4U4vhWMoj1R22HzTuyO+Kz1xmN2Se8Vui+GODty7mNk5KTAAEuJvlD347rPqJ9
cq+MTfctx+HdVh5/c4VVLer2/D6XA0Ve4c9FrUScNRrthF2yTvI0GhMdiBvvpG55gzm1/IwQOO2g
Brg+bMNoGzVIW+YaGKJF46gNaerfOS23zwMM2G+AU0t/xvnoH2IejQ88NOkPmgwQDo5m9ZhMnXhY
uUufPO1Ph1wM32nruYajpZA0zuruzVsK+X1J13QH32B+iqN+fo70OaBTriveZuxebR6tUYDN5ZSD
/dimAb9FqJ1v/X4MGj/bJJAXwzbdB9ka18zpAJdXtu71hsNXUlH8hmpYVm6inTAbReNatl5WmhU5
SC91AifdaYRanBzqvu2fTNqynSdX9StgTL2FhDxYM64HF8bfiKXdwyIGJyC3lhhIXAZBGQA+ugWK
lvnW5tW8tkMJJFZeRSFfDiwg4jlWuGnYyKYqE1vyME4zdBwnPr+2Ong0PHdNvxY9zIP1kwucqrzO
T75sxWwq7cxX+AsAMsb7+ZWJbHgqQuuVFpfSCTQIPsNkyP8x0xlHqc38kz8G4NeKELLQWzzALGEW
9I8FUGgtiQWLYOijsKYUXPSwiyEvMAfPoPFAr0mHqlazV+ymImnroKftPuaFvon1GH5SjkE9Fo9W
DnqFmiEb2t8u3HrkPi6rB4PgnPkq/GX/A3pTHpm+oTXcvWbzirvBD4IdTF3TeotyuBUwSuoV1BhA
2HzvlCg6NEXkaSjNt9GRhHCGDMaAfIlTHb6pbjq0gzFnEkhbbTRf97Gd85qT2W9MBmki8PlxcCVH
O2waHwkN3lY+qU+rkktloDVASsk64Cnn6SWKhvU1GVZ/Kr0sQBeN9JNf+mskK4/hTG5FUcqsfVS+
e9l0p8spcwcVrMHOJLN5oAkfjnKKYkSoXJhbLx7uczxDtQTcVelk8Xnp9oVF0UsR/x/I2tA7AUUc
gQRjrg9qkxBPgOtSWmwHMQzikXQRfUBSdM2B6VLqjvYXQMTongA99q4c9yJ71idFXeeWt57cQs98
Sn550U3yf+iCgc8B8h/k/jHlfz8D98ka55NuCcIG/cyha+4vy5WK50KNiiE7gB7nHvpHchLQJu0w
pt52nNZzGCD5V9i5XZlSXag6IH5wlhmFZgtE+t6VOvk48CieU+Rk2W8BroHCue2uYWMuTb7RmEE1
fxZ8hCT2+68SQh6ts9ocfRRW9l5zwh5zFFhAJ6TBlNULKDKPxKIAugFlLu7vtOfhqlxCWDpdKZEv
vVQQ/zCUACYDXcx3ZWRBewpKPTGHNBLPkEvajck1hPKFlhAgJnBRBEwMrJH3LaEQAAiYJEJLemXR
I97HI5prTZF4n0eLcSPCwzwnh+twpwvF1lkyFgM5DPcxTX5XbHFhaE8GDWHhaCZfpxYi7iVojsjz
ZlirQEBgWZFDtXBYegC05yoP9UJVia4bnLrAhsUzv3+xbF5zsHuj5GDICLsWaHQSr8bBQIJwza/q
0qaFGAnI2thPH0UunFQp2s4c85jOPUA7uV5id9N3RfPv+vXSVkFDA90uAM4/CltgKA1wggeka7fN
1cRTGEdEV8YiF5fAuOfslIJG0futomWcAsvs5DHxyb6NYU++0CvNjIsvCyMIDJYy6Em870FB+xPF
woqbPM5EbdJvXQd3JXNNeeHS5oO09P+/yvlB/6t7wfwQsmapECdgd7u6m4pPifLtTkEjrFx9GfJy
kOrr5pPt578/0oWADybrOQBDxuUMafl7YYiPpICtROAQxbyJM7dz1HsC3uyYbf4x36bnfy93aZcD
eQfbLszREP3fHTKtg7CHmASct3g/gMQOGTxrfq4MKOA1uDaevvRSQbwBdBadGozO3i0WF1JOgQn4
0WXbWwR5cC9dsnKa9A0J4hs7bGMdEXXtU17aMJByglAN5P6iDzoQyMHngU1ZcVyFZJ/iqRhPwB50
uzgzP/79Mj+uBE1LHC/I+6CFDnOBv7+dSbgXpx4cGcDyqV38CBuIyvevLPLxiyGBRFMUuCPQYD6M
OKgKvT7nXnfyFk+iITrDQNfkRaMENDQXs3lXosbHjwYHasDXAVgDLhkR6u+HiqdoZB2VwXFUw66F
DVBf3BDyp1+3B2ZFCX7Y7t9v8cLtel4Rjgn/XxR5D6XleQuMfDb5Rw9iA2E37xfoT5a0YHVi+4MB
8aLGYPYIF+QmmkHG/ffyHw8gOnvguyGjQyqUvp/sSglmNfH9/pit98R969pPpP22cFp27XxlqQv7
pTj7eCJdwdcEguvvV7uBx5clq3bHwOcPDOausT89JUV8JSe6QNhFqx7fLznjaYBOfpcUbX2CrjZL
21PhBfxBzG45JGvn7cbJ45Vtc75Lg002FKIk98swkJpscYwm2Txe2Usfrwf8ECRO6K8jScOG+vuB
CTUwjWA5HCNCtKBTegcJvytLXPp8EKhE2xVowPOg/O8lhmV1GkOS+TgMURVLv94yVCfJsvP959Re
gwF8/IIRHuVM7PjPkO7DSDxfoFZBveSIhi2Urle+dk8hcz7eL6blV7bLxzzsvBhQhyH0gxNUaX8/
WptDuc2fjHdo3RhRdBEpfSB87B+TPrPfu5iSuIoy570ZpENZWYRLN115uymW+HuMfWZaQPsIsEcc
kvdVwjC3sNSMCRg63lL1LEW3eXpgdKDgM5n9vw/ixbWgwwfxw7MQ13sotVNgdocJT45j374ZLxEn
mSzxfnRL2hC7/u8TeticoTQBTBxUgQ9siJzb1SS9cxCXNFW23Bfmt1ZfodCc8OzKh/x4DHAagWGC
LNGZH/q+fJjCPgb2PZcnsk1u5wvxFVdHfiWMfjwImH9jhApxa+DNPuC1cwgzZG1OGbSj5G5AwuJm
UiXzD2BEy265kpRdeCLQLGKoqSBpOpdFf29NuKTodEHChiZo1xjPa1J6zbfzwu5H8YHtcHbuRFPx
3e5HMnaeSU75IcjJESIVDTQM0W19SfXaoOsBj0hZ5174P9eskLdD7YGxKi5BJGZ/P5gjQz6NicA4
cODIM0XdB+M14Z0LQQRrABkCZBuMlt9HRXjAy0BgAH2CHpTb99PMb6d4E00LKNgVzPalpf6jsB6C
qZJl7+OVgOpdZuJ4OLUyW49zB3Eausb9iUxbduX4XloKmlPIYc8OcB9G6ybWgsswF8dtu08lEOHo
eBkwwf7nIHGWIwYGC50FAM3e7QqNwRH1YgX2Xpw8tHnyec71KaDRTubtlT1+4UBhqTMgFXkQmLrv
Km0PVlJs3TAZnue99XdJ/BbyH1zfzfaaDuDHlAvKlGdcOZIgxPn3d1jCEH1TO87opRXHLJlOUIt0
FRMbeB1Z3Y3B3saJvBLaLy0KRRX4WEAQCbjtd0fYgJFLE4EkIdH21zICyOYj3WqmlEaNTIMVsUNj
7NbJ3//+ghdeK8IgWP/QrASj+z2QNFvXwROrBjIqM7so2W9JVvXk20AVCN7ble0SXLhUUAGc+1w+
JAk/NBVgxVJgGJu1sIbeOIR8g8YbW6Dl24Pw/JtQLDUAZmgGx+67FyR3GGG9uiRvnHKIoeF+VUkF
1tyvf7+CC0cFYhFnbxbI9nxUqhMJQqcQGCu3othD2LIx0Vw575o+2sVlUhDNsQjKlPfFeQIM7URJ
lxwmx9B93rYQfM/kaWqDK1Hmwm0AwwocemirnvEG74JmAEEC3zeFOGEqH9UWggQH6CmS13+/tQuf
EmkIUmTcCWgovj/6Ww4p3s566QEmvMGJBGYsqY3tV0ymokOss2tiGBeki9EPQrJ+Tl5Rxr7HYwF7
pfzYbe4AP3PQW1c0OpbKKu+bALivEp4AFRzzmsbkXfS0MeofVH/2wILuxcMcQd/QMK7uorX/P2Rl
6BHnaJYBOBV+kEXIPMA+rQozcPt7K8tQdrGqBmYICN5FPD5Zqv5341aoWkDAFx0DTA2Rjv59L+KC
nh3aMOSwjOsJc9XXGLLcGLJe+cYXtuyZcYCOEvTtP3alk3ngm/Y4O4UAHQDRINtaJtH2SNb1+/++
mwAbDM/eAz7EJd5Fd0S4xBVZJ04eRhHfMyBlfrWB7jpMlhfKdmviDVdO/aX9i2OPBQEJhb7Uu1OC
h+69KHHg+XqPtrgtaIbpMy0dV7v//dEAQAGkDzhC5OzvFnJQmjrTcfkxcfdme4sx1t3cUx4e/73M
hVMPZDKkJfDLz3ys91uCBph5Ysp9yIoeA2334lz79d9LXHhlOCwA22MvwC3m/UcKjNgC4W3dUbRj
5fylEhiS6VzVfnCtx39pKcA7IR0EJQK0Wt49jSEpptPJXByCNakLKaAOYcutZVUXXOOwXVoKMFIg
ZHEnfeyw2AFtffB3GFhcY7VwUoVuLMdoKafNVf9+gR+/EdB0QCNiOgK5LOy+v48tKL1z3sYBgRsq
pC40SP9vhYJO5r9X+fhAMboaICv/p1T80DKCEFHv8bSF56UfyBKzQHAl0Krn4boHPPEKJvHSI6Eo
hc8VWElQ/T3nF//Vqd18BS2mLqPHWOufFEYvQudXGigfUxSEuDMm1cdQCRfNuwM09LzL4BWLhlQQ
loS8rIWp7FyUI2dlZ6+8vPMn+LvEPrOU/yNoBhjBBy2kuQcyRhGEPM7hnEZTRysj/eFWaeVfyYYu
fSfEnnNQgIfIhxQdngU68AQ9f6dUnXIe6VKNjDW5VK6C18eVgHfpycDVgMcUag80gt59qSCykE2b
4vSQGlXREAi47bPBCPvfm+/Sx/rvVc557n/th2UykBCiizhFi+JHPa55iVL4Wyj8E3VTu9scvQZT
RaZ/4aOh54RUBCkjgJbvyhAvArRREJDU5lbSXT8X7QNLbFf5tiNfjMqgS+dFXQXDlBfohqeYI3Tb
TcIWWXZD5m7jxIxVxtO4Eok/oDtWzNCv7exN75ufAWnNfg6KYb8Mrf+iUqn3CUQTjqBIkFMXdVBC
XKdw2I8WY+9lm6dmQQcOeA2mdwP2akPaOLuTMcl2FmnEussg8npre9DPYJ9pCEzbDL432lb1OqPx
n0Mdv5Yej45Qxgp/b9ADbagdgqorQnrE2U5urSZqhDRJ9Gwc/IeEs+JTPGYcEERja9aSH1RCQVKn
LNgbotJ9x/l2m4xjdpq9OL4LobFzk0/z2vhj1B/45gN4k/midEOXlYTnZAf+DHtSI2i07Rq/tgjG
pR38pAytRWRMQdbTUdtsxntFp4rt/B6Gc6WdPDqX6JQtpxlYvmpUUXRaIfBkoP7s901oBWSXYye6
Goo4YRVmmuyRK5L71ci+sStok9ssgjczan8HHiR54sC4NfhKY5UrnXzG51e/nWyBfphsn+4Xlbe7
ZDIKY8qwgE7RoE9TO3+fQ0X3RUK+6SnrdqrV6R5tDYCI/r3bL0U/lL44VdBpgzrhu41nIHC9wdSe
nowakW8Lf27izmVXVrlwcmE55UM1DRABcNbfJUdpOHRk8wJ97DwC1U1RDRBtuKoSiCr6HEn/Dn6g
N0EdBDq2+E/0Df4+vE5NSTG7MDxOUghgquYW8wag6R756EugxFxXttZBlKuHXtPiuvlFiIHXOpum
GlbAppwjt51GBitLwH7CZothDyANV3VLtwJjg+4FQUCUmbW0RqDlD0shzsCk4IYZGFIusED5Mcj1
fvV6WtNkK8plCMmf0IXPasnivkw37CAiyQD3ziQoMc09V8xQurS5L+uih50ZCWxcGeMBBZWPYEr5
Aak8j9lfq9X2kcdwnOJKBlU0sLbOZfu4LuLHWR0Ml74fnpWduyrQ0vxYIzW/pBF5G9MlLOdRj0Dm
oY3SOkimUDNFd0BeQVMWPUZgDsf2CajC7FM4eDcMl3rJDdt3bWHvwnS7Az5p2jN/8iArBOI11MCG
o9raL5GEcpunga8MumhHobUAjOqSQxoZfnjbCq9WyCZCMQUIs65Kc/WTLkjEp5nVRb7YP1sH3rmL
AA1VwHjXC8hNUOXygSVKRntKeDR0JXp5Y5O1y4uO22W/6fUIWqmBcutgdnMXvGDUE31zKgQANA1m
iIQzREoqtt8AHAUnBCv6GX8LHvqO/EZB6L4XowToroAryzoIIK6ySJs7RdOsgjFi9EWOUfaHdzyo
eaq/jmDH3bS6FyfRhcvTDNZgxQ2fgfidN1kCMjF+S+X8kEQ9VNvXZEVPe2NNMadTI+KA7ybVyhqk
U1WRdviZyeKLyPzxsZu6sPZH99pjMlVuKn1LoZS76zJLbgvgHY8SmM6vo93sfQEt+B1ee1riYrzz
dN7iF+j2ZurYXbhAF8lG3bjjw+A9eMGmGqAa7zfXRrUHFYeKD95eeiAa+f4cPBg653dxLx/BAB9q
bVwYlLTTuoyS5ecyrV/7VC6QYYKnPXiReUOFxxpC6HwK/eUnnRb/J2KUQ0Eup2+wVhkQOeKp3znW
Jk98itWvxctfOSb5R67ZeEChP5VpP3xZgzG+J1LSPQeR7nYK5ggmQWt7UNOQHwRb9nPc+gc2yfgU
c/s10aH7w7r0MfMt/83nTKCX5Mgh73PIjOlC+DdzOGGODhheE0zJ9GzzWH1mg4KnUqbh34mrsLRh
sr7aFJNOMQNXptj2mvf6izSYwlYpXW+JTUcoTaV9k3ngQ/oZBAn95AUBYrgNvfBuNb16DCcbvIQL
sXvow/clUGawlUnnAiK1tvtkFaC1RqysjCil58x70ggf2y+q7VYiAQtLhU49DgeAxhB4iYGWBaTT
9oAKi466p02J6GB6d6MKE6RQFejImwBw8uB6wGJTeG4Dy83d72nok9t88fWTYDS6m8bCnACpZ58Z
Gr87Gba0K9FjDKrBjkWFZAV/8nlSD91646zEboXuobr1O/u5a8lS90S8erDwPaXraiu0YQX24ZI9
Byx+XudCVvkw5yc+uvXz3G0wwU1h6QDFh3qKi2+548s9gMYZ3kT3x6qBVj7kfsTQ/Qjl+l0GLC3T
gXevsa9tw7j0H+G1lO+WdNKAQzsOrGLu1wEMFujKEKuDeK67aBN/Ajb3j6saPHjcc3MDPK7YFz5t
I4hGB+Htmdp6s0krdlmsp7mkDF41HZ82jFgVssN4PossB/K389b1Zeintgb4d/6qWBA2OUUeAgc1
s++oaV25xsvMy1H2/r3OaLczng7r1KMgYkRmfZ6jZWHAJHMN0D+FYCRctZKa01x/7Yd+vnPLIm+J
mRZ9sy7FSYiAgR0JuZQgRck3BAMU+Xzgokugcb2qb1vvVJgkfWrDSfxQw5Q+040CHB1BMq1MNh2z
Wk/jNFTgScW/oSFtpjIRFKp/aAC0jRYaj9aHQ7VGhtWsH3JImw8IPBYDrZ2HJIaUMbCdULWcxATY
9kzRgh2S7D5tRVhp8IyrmffLbqCheFSORKUrCNlZjTF8v/r9TbtMM/IpupWLbJMdXDaD22XpKUS+
ra6iAljqLF193KoavIAeUbnLQlYa2kVoP6xTRVeffpY27qs1YX5ptBl+DzFA162R4DGoYqlGK/0q
jgX8DhI0nqAsN7Kgnhcc0Haw4UtsgQ/uFpN/E0MgTggjylThNH/xWOwORchihJQQ40vAZv0OON2A
yJsthYbnLFZU8vBZzoDCF2Px0Cc9HmUKaPxSyI5Vedjy+5TTQqNAGc9qsT33sSdz4DsXNm9NaAqv
DkewQBFsC1IvGGjXTtrxxaVIk7RYNhATUrsfC/TT25SDAMti2Be7pbUN+kLs0G4KBAmXheMntBK9
F1wsqYcLTdE6A1r7LsedOlZqaGkFdpeQgCYU8s6t3YAc1i7NIvvsdtGq+EIBHG7smLUNpDbTBrVB
/nkBYuMBXTOyA7h7qzsShScIatsD+jLg4ETar4aNeUMzeT5MFRnQCnUskuzzRGPxOGYsf9IiAqWl
y0jjSVGUabEENd4YbwDEW+u278bHqe3S2o8kuR3wG+44FDBrOfnegcUbLmsZbhlY1frrFGhdgV8K
Z5CzYiTustvJPyezfZJ8L1oSAfifybEywcKRDog/1hTdvVtG8cmHM9MNGVqmdnMCiLzrcaTP8OZT
xkbvJbO8RWrSITsbsAWBND7xBSBWh7yuIOwPhDjld9IP7AU95ABxdhHxPbj7QW1QH3+Fvkl0J11H
axBCOEg+4I1ss9wQuHv3M5Le/ElBAnMHLce+8kJgYwf4ax8gurvdDJqInUPFUoMLBFh/q/mRLGcU
OhIhaFl496wN1H7MfW+3OEEb5CQCWi1cHHrSyb324Ny68aR4WueM7NTiZAW7Ild6lnTfdRzJUhUh
SAYZ6UqVELKfwbj8NC7Iw9wW+rsB0HloA3UCFQU6IKFUy77zPYjDrUrfCn+grswUKigmouHRh9jm
3iwFYyUEKJKtlD0PG6T2HugUWfYdjIfssYNr2DdJwv4Z6ObPOD1/aJwmQM5zU0dsxJ0UKNjF6WiE
4lFOsic3S1KHW2Gr9VyBBDyYKxo4WNPYLs5++B2qNQyI4wNmw/dw1MM4hEYyf5hC8IiiDBY9WgWy
ZsAj3BUjIO7bGo2fAhLrA2Bb8tRuoT1B1jTeM2TfL8OYhWLv20DeRbH3c5YwckAhF4ra9kt7v+If
S1/3UJ3V4FvATIu02W6NLUxRbSz2Qc9BA4tjs+5zcAUqMlLYig0gIiO7AZ9NUIEIwmCDrdV0cizj
fyI1emkFaRj9rLOkve9IsiiQUa0u4d81fjfcYy/OEv+mc4r8DJGkHtuJUwuZw4JW4byuZWCIvLMu
wr3b6pntCBC6+60rWFQGq0Y90aUU7LQYdLFiFD46cp6v6l510Cki7XOw9j2K8dWbT2PS/jCuy27R
stbHJQfJP160ezLOjTvkB7gpuonv3KricjR8uBvSwT5oMKMOI/HjWm39dgQl4TVkWVjBBlA+aOKK
H10R4ZqDKZNoZriUnp+XHLduNmDAsfEhI+P8vAaux93akSqz4ieUr+QRozy7F4r7Xd1vUOQE8aM/
elBmurdzCIw9nc1XzMigEtfOAvqyYouDMpvH6baYEtAwHMlwqvx8F/MRF3ESoeoIEvMWt1I+9hGD
tQGhDoyYrX3tZokbEFvhTeo8eqYGsP2ZxSCQuIw1wMKth6hd7HMbCvKpBX/tzq7z9wwnku4nK0I4
rxqnjpBtKcpBEVPzKSU3cNr07slg+GNsoKceq4ngF442qFGg4x1megFnMvtS0AG8QMB+nrjJplcF
SGa9AlJcAhBlb9CsMZXI07meVQ4C7IIbOgBFeufpaDh6E7TsinbDvQCIUCMgbhGWbeT3e9t70zfP
MajVMxnspU+3Gzbo6T6BDN43P+3Sk8/dVgPloXCjnStPxsISOvNpFRs2gmzSti/Q2JW73OLmn5Oi
bcIYR9Ij8Q8JIdSau2K8R174Z7B9X2OjQUSYtZs8ImpLr1IGqGoJWYDjNhPvN4gIaxVJltw6w5Gq
KcDFPIcWjoWkYcVl+stCrffQmQ58u42n2xGyaQvoc0gYIVsMKx0/cSc1ju2NTYPPzLbdPmqTO95t
Zt8OUY/sj3gHEczsaZKWVQWylrt8Wu4KOfdvxMHtoF3mBKUw6sOS0mVsgD1Sj5LGcyU2Da4YWCz3
icpCAMUHCK+1SPRv0Q70Sh0lqhoXFdwX0UYPqePhc+TF8gB6Cr6MN+eo16n+BX0B9Zv5nEObGsZN
W2g+Bx5o8xgetl98trxaYnm9SD/AgY276alQDNLPQSCn2w1TiU9D6pMyZSvIPttqUV1a9t0Av3U/
jjDkKaUDw04NKrmLWTDde7PZdmBmp5+0Wr/1g0eeBw8UsHQZst2c07BycwiFIyrZXobBUuuISA7C
I8zYCqX8Z5qQtYZNjVf53RRXhC3ezm1LXCFhmm4G7KedxIh0r0Zcvz10wJG3bQ4JThCMxx52GftA
I8JB9pR/h9Hc1OQ4IrutQwFaZl0yfcbnMMeh73/AE5RulYpcsrcb8gTJW1Bih800IDzIPdAEUy0L
okotQjAMkbs0qK5+BCbB+4DA+A7Xko8rGhL+cbFBqS8ORYr5ZEo/oUHc7hfhgp8KOtCfgcAl92Qj
SwPBhOhW9S48Wr6FNXhB3lYxz+blGGNDrZHYGgQde9hAUNsbBnH4sevJfsWYE5cesxr5NvqxlQzF
sx3JdDcZZ+uYMf929Hn/zcOkvsUdZbM9enz6xJZ13LEzdcgTGMK3A+RRMoMhCIXYx03CA3XfuiQ+
mCRcKs0C910LxurzpQrpcO2VGWTBDxzVfWVa0K6mHh8uUn5x7FtQtTtYC9Wbnw23SbpGpw5RAakg
VwfwMKdyNqifzTqXHgnp95GGaKsyKFzBuCQbo9qlw3LUQI41fMXV30m63jEzuU8zVePdhBC4h2oT
O00hd7vAGf8FhuzFCfqEyTfKXf89i1p1D+MGu58LpKgxU3+CFO+SqQDSBmHw1QbgdkP+x9sNbdrX
AGgiseq4eOxmFb1MWT+dQieXn2eKzb0DvLpuyWybfki7ekOxeB9H52ta8nRsYhnn6Oj6TZf5ulmz
SUAa3df6wUfDpQohXR4WDEkuUAL+/exP8IoJ1uwm1ELVYWFJJTAZilYDEyCkuBXjEYTI4dFaAf9x
7gKCaO/87lO3tv4XPq3iBgNZjErH+KEFNQ27HPapUwQrqrFnC9pLMcZ1ADaA9BO0FWgIyy6RKq4p
Hg28uCRYaxcip14WMkIL3qm+oZvt76jlXtmzBESbjKlHIXz52oZmrEN/os9Da8bHgiWipnHywqP1
QW4kuS1WP6vyFDEk6ooDFJl+MbX86pc8aBxqvnLsRYgEWGbQh0R9h9lH30C2zatSi8QX3Ln0Z0vE
1z5AcCkj3wl31qZtHyJH48YMUfRcCHaPF2EqHJ+0LIag24NSAcxR0r+FqAtYqWi2HWYdqJ/+1ovl
CC5710CUbcFztfyTKbZv8MBLXxYiE40G95gKtNhW+SSCrrtfAaIFim7iv0E8eBoD95bq8bNJMlnO
OZ8eC8rah3GRb7HR7GhsFtxOOUQfl2RI7pLNy56xvL9DBon6KEzRO4hQkRL6ZfDW37Jfs4dM5ulL
63sYUdhxFcc5R4tORuqGJ11YWZFmTx7XWwOJfzTb/XNO6cfqFtQqrxSpx6FNTTK0EWhfm3WVZaFN
iLRzJSA3o3/RjRlEC6L8j+KO3qxpDAvV1ffLTm/j3i6IzEh+11sYRcy7fjIDNu3ISk/FDBvPejdz
NNFdPg0wmNgmc26jj5VH0uBQSM4atrjfREk8UsgMKmko7PbZpHc5z6MSOLBX7YUTGLu8hz14ZI9w
IhhqFo35bljOnWAJ7wjuoTBYrKDPm0s+DT7CJ1C12SNI7qjYenBwRKbyJxuloPKuAtkvT90J20s3
kTfkx3SOg1cPoxtMo299NvLTmIloFypYUxd8fOoGh3Q71d/1hsxVEP6ZzITdGw2lgShd2qqTpN8D
QI+ZhfbbCiVK0gRDHDeeW/jOy871rHH0TaYK2qGDV45dWOyKXOGn5P+Ps/PakdvotvATEWAOt52m
2RM1Gkkj3RCWLJEs5hye/nzUDxyoSaIJ2TB8Y1vVxcprr0AsQuZQ2Gp5mfLkCqK9YXkvhSmJg9oo
QIbd8GwHpIzlwgQWqLRDnnivbYHVJzlx4Czg93JjlZySzuTQ3tn7NgEd8e3xl4j9b1Lk8SrMm4JD
e6iIR7CtXSkF1WOWgs0qtQ7Ia04eno7u7zwfrf9QUb9ufFaMgjckTBdCJTWNazPQLBJoKBzMTu0L
SRfYEnjGLhyJ9u6pIh3rlDdm5ijvpe43R4+9hfPCTp5MM+TpgrxsryZWerYNqnlWkT2CU6r7LJC+
l73+UQv6/tBiyfEQO0bKRtOERyWJ7XtBjO6+NykVZJMgjkByjNkCMdzxjuWqI8L0Dcn7g1QNX9Hq
/vSbHmGB9UYoUHboO/VHnhjhPo3D1tVa9Weda/0hbvVXidvMfhAc4WEFBuL5Yb+HXd996GN/eKk6
40svh+CRTvRmcMxySxiavUdVYSdprbQzs0TaeYnRf4NJdA9YT6aICUBlpV2zB6HPfgC9h19jKdRP
9Kw/KCqPxkaSbTazVN77ItsgbSxLwNcFF/W64FIkRO4FPlGdWejcOUj6EGMzHgMmAH9bqKIhIiwx
P0PnRrn5uiGNUkaV4b1xCQx1PGppGew1I643urMsh123Miv+JqIodBgOUMWJwXuS/SC6KJ6dbfAB
Vj4aFHjsm6EEWDDCZuUwofBExsxMuJEEAuzfR1ia5QlC02ijlr3SHQJGIc9SWQYEmXMje5mbsRck
Bg+VPHaFX3OWKra8MTRL5ifmQNAbbNRmMPbmdL0gVtWG3LpxirrZZ9akwH4kuPZlrD8VMY+Hv6cH
ErQInwo2BRfdBWfXyFVP40mNk2xmxHcRmSqHGBPgjcSiZa9oBVEszBpo8AuxmdaUnpE1RXKx8Q7/
bPWt9+zURvU8qKGl7CrKBo/UILmoOiBn6un2bF8WTGkc5hoqMJiNkNeuZ3uW5WpQlg7uvEbgf5Gr
Qf+3UPsWcwDF7B9utzXNtuua6XVbsyUMGbFCCWDBTjE/aTVlp/YUAZ+GxO1VAqQF6BtF4ffbja51
EI0nPdMw3rbnTCxseWwzKx3halycrDw5lDhbDEaysQCWZI4pxBBVBpIdTV4o6rA7ykTuYZ7mp/cA
e1ah71LZOsckJofGVnjRWp9gq0Mmh8GGnme2rKeiTufLsn8h0lkFCQwn37lAPXp1scUoWm0KvQIC
z2kbmfOwCK1vwHA16zyQlhiVnzOIDaZabny9FX9wtMvIrbgGYKcHan49DSvCSlIH52a3aeXEugPC
1IbviiDEfkcudPkMkNwpOwqurXpy2loVO7KoPZyrB2BbK6mm+6OI5Hbjdy33z+ufNdul9aYO8FRX
QJmtYYeLSzlGBy3iAtlsZbAtN1CMwVSswajDGzAKZsytWuCEQtwpEdhJ3tZHEHTDOGp2Em5pOFYW
IbR5zGRJfUBuM+dhRJgm8izEjjs15BAZjJXGzxKMnuxOplhg3+fCp+4NgSMlxccgC3HXZKaxFTO7
9mH//BXq9XgrRqoWiRzZrt8W+VsMN+e5GBXpY2pV3XM/BZfe3gVWlifh6pPrGqxorlDTNP+DazV2
nV5ElRq6uJCccBmS2p+BDwFCfMrzjV1uZcXQFEqw6Z/IbGcjmdgZzls4kLtZ1T1YZXoHioftU/P3
SSFMF6QIMHIt8I25LZ8XGT6FckUQSiLtI00cQmncKa1zvP3lVrqjUqKGh4WNIuaGsy9XcynNNPTC
OCnWutuZdX9vjoG104W+FRuzbIqbA1sniAAn7uLLeZQibRHBM85N8o0HHqcp9T5rK+dqORe4psB/
m+KhV6SBEnmiYTU5xmgiABwKI/uppe7xCWiyO+C9BNiuG1vhzctlR6MqVHzNdNje5uu787xcZNDC
XK2zoSSYcEFa7PgMo3v38UgDH7n4hZxQw9qSsi6vF/AlkRzBO50YtXMNX+bXXT7gG+Z6YzNyp7dU
UH7zOGQSUGYLEY8NR9k3Y9JsiCtWG/6fFQfzBnz5es2Vg6zBcJwqeZUj7wdoch98TUn+xY1G29UK
L/oMrxxIfGQ+byz35fZCny1SJrkjws6ac6IjrHdiNWxjdyjJeOZhLlufzf4FZdxfX59wS0XlrjKR
uJnOF2EhF71OJjfHvm/eQQh5dkT1Iau2vG5X1ECsQC5H6IUnGcm8Q4D8NB71A1wuHj1qI0vjXZSb
/kvoFKm6l6XQOdQdoiDTDMyvWZx2HwavP5KFhwfgAA8C98bxJcNT6jGHAePtrGYopPPtrWJ5hvEj
8blAzqwQ6jYnONuFkpa9XChuCGqOJ9NDidD/dhNrA8tFWYW4akxhpbM5pWLVnhaCLULCK8siVbsC
BZKoXBaWtbGPr/YGh2YuJBrrdi52rIyG929Nok8toxQlqlBAtrndm7UNj/sDe/e0LyxWSAxLuxOm
Mbi6UHe23TxK2gQijBvjsrLhocODi0thAfHrfCGanbCKscIMN2ySoy7ab4B+T8Adbl4Ex3y0Nt4z
K71CfsiVG4UYr8/5jbuw/KjHJLF3JTY4gUpgzMqzkW45uKyYBfAw0/GlRQTIW31+C64NpSuc0rbP
jlSlu8CEloMs/SkOyxMuRqfOTH/C3HvlAPtKBWvnW4RO3h6/5YflF+AfoyOJtXi8zc7GCjpbGo55
7sbF+Cvs0u8qIvBKTk9lZV+yigTE2+0tDxGcXlVk9TKqONK9Z7O/GI1OhY+UulgxvCsSrCtiWN+Q
2KtwXf3P1Pv1Y+7r5a5kS/p8u+3lciBQl9RjlVcUF5vFMQLPKahixzrrIv4VZAb2gEGz1cHlkUEj
2GnzUONOgxzi+sjIB0k228RMLuib6oujx/qxRneJcI7sbdvGsAryJROqVMXhdvfWW0YzQWYH58Xc
RKnwLWC5WPVJbfUKt/eq5iAHFHSkfnL1UI9UWR6JHr3d6HKlYLSPCom71WTPPkdNPMOWpmqphHdd
pRxHq8fpQg+wdBV97t5uamX4pluiyvMUXfri/tFQH7XJTnXOoR6eImxmdpYkSRvzc2U98HtRZhPm
RSLfHDoTXYJfYM0ckcH3d7rlvVcRtI7SqT8rdnuQ/sOrieMQIy+ujGB2ixA7Wx4Do0pa74ybL7Bn
/RpoWxEkyxMHcxdU76xvavE4l11PyR7C6xD3Hk95rsLlzs8SeEh9pjo/5K7Kfjb52P26PVQbLRqT
hOOPt4pddg2sHJJvRysrxj12xnoBZaxSQOBNHQcLv1PyLTHKylSkm0S8Tb4dGpvqdaNaRBpUXTax
WxLQO8DhJVIRYlt1vN231WZ0viR+21QI5+98avxVj3wDZy/olTZlNruAnRnf3W5lbR5S4Pz/VqbF
/scXJF7RSIl7085hJe6i7gG+IfXAhKwF6VCnzsYqXpHbMkX+aG42RfKBRBczZBZaMeqLYxd7DrQK
WP6PMfUhDJaVHAvqpArzo+e02lvI09c8WFEFKBsGkChxsMqjEMoijIW9JfWqebr9QdbOSgscGO0U
QTRLeaoM46J1uj4CMUlxGfT7YvjYG4124Ongn3q7jB7HAEZUR47Pri0AUpRafRupBG/ss2sTwMEq
T9OBrSYjr+uh8TQYG22pBJdKa5Lvnjn0r1bGsQUsKm3MtcWWzjS22YZQaSi8kef3A6cLUVxoNnHG
IYaiQ42PUKbhPAMeaEOKxFFIMimHBWq1JbNabLYIZABzDSYgRl7MtutOJiLFkc82fFep/X9bNfoF
srXRucUm8bsJ4k6poePvuLgIh5ZEHRxzOfgUJwjH0W60hgumzXtN98XGDF9+SQTyEKxRHGNyw95+
3R/c99qRX+G5ymh5k1Gtpf2yI0X9lVeWdt9alfF5TAuVOn84SFvxA2uNo2bn6srNh61p1rgRiWzM
e1lcIi+yHqoQ0+yysijlkp01YvOIpRgxcgLb2WPfmtnGkbb2nae4e2w7ZJWgt9m+WJtTrENiKK5W
U45Mcbc9ZgOl2lGU/R6eh7SxdS3WB6J4GcsTMk3AA5lB15+6JiaKdDKOm0BvD4pcn4ep5Dn6f/s2
pxmdV7mKW5FO12bdcoqkDOyqhm9SmqLDa5uN6ZiTmNEf0IYM477os+ZDPnrYDyf1aG24L671cnoh
4FuGjm/RyxYL0BqzZeFWenM0koCJE1+G0dtYJGvNmDysOM54yMHWv/6YoQgHAOfIv7QJu0shGvWt
gxW2z5Ja3djXVmYpb18wcu4hCNzmm43wwgKL/MxwDTtCatCg1MrwAtd2rRSdw/hb2GzlOK91Dmst
TD8B55cmW3kGhRZHAuks+d5eEKCQot6Q041748r8/+2yAlaGGweOJNef0EGllo+sPjfwLiNB98Lz
D2b0Sa6tjYbWusPBzF+4nXBJnS1zqv1Ravaj79Zm+RDyiINR3L3ZxBZsrOjVhqCZsagnUGzuxlGk
pVklHnSUPEWUUIb2k+eA+RFLuvEOXtxCWGN4GIDbUD4EDZn1aDJs9QszTS9D5MWHUYBUeIXjH0ON
ZGfD8WD/CnXLBmplvODHyezTE2BkzfePLjCtsEcP4eaN6kF+jE6D0X7SA8HrJdxv3CoWYmLcf8AU
UUFqACSgPrPJYQ19QIxo6WrFuR3u476kWnPsos+th+FafTfCk5W2nOxWDleMPDgJAIHws54vaurl
cE8tGKCJGT8kmb0jeGJjE15ZzLxh+Ix8QpD1+fkNpkQYV9r4l7Fp+ICEkh1CXfsKxyF6QtETHvre
ROsAZW3ji67MTVATnUuLNsH6c5gPjRysP+ogZ1/jxppqB1MdPnhF+LoxcCoDc1WJZeAAEsDYp4ZQ
KVwPXJfFfpcUnefWZIlAXZKGA2Zc6ZkXWnWCWkI1VivCH2HZoU7vMrGT+qae+G2/2p7y1+1fszZl
WfkTugluBCx//WMa+D8+lt72uWo+eQ4aGQU9p/Xk5dHGsK7MHHBDaKycBVSi58PKc03wrIp6N+rJ
TdhZfVjg9CV68mJu92hl/qDymEwdWfaglbNNM6EQZYdl65zVNnmIWvNzHKFhah31hL7yIW21Y1vm
G1Nn+jNnQ4rbD6Y/U+WEPXTWZtDJkqmGXuIGNWfPY9n9HPJPuvIziI8yarox2tiv19qb7qA272LV
AiC9HjXd4T7tDFXhGuZ3hVxAPvkxqhCRRS8Apge793fNVpr12gBiwcUCYXkurW+kvmxUqQGSlVDT
3xW59U+fRdLGh1xZg6w/OsUQ4nQ131/8NMNJzExxLUj789i3z3jifK4Mc4Oas9YXqCV4lfNAmebJ
9ffjzCnawI59l8f8CXrdWTWl99vTcPoj5lMCwMKBMEPZcxFOjBEhU5O4Gxft1LmsCCJBgQhdaCep
J8I0Nib9Wmv4RNoW1ZDJ5E677pDkNEJWg6JzizaFliWdS/lT5px9J7+Pq63C/NogAZzbFmXslXpu
iptWTYw5bDCY62zG9wp6vf7v3SLZ/qlnKDJ53nzJ+daUREY2AJtwKbHHA+rIx7YwN27ia/MAEzsM
1ZgLFP9nu58WW60VjaXvAsF81BXphHfo4fY8+H13mk0EXhUy1jCcZpOR0/XQ2BKOaj7H1Vkd8CTe
UxQTMS59EMwPpV7CfRzNJMTNB5AJn/p48JtdUNc5cnkje45tnN7OvR41G6fQSs9N6pFsyGB4kFlm
v0odSy0lmpjnnJMTG5Oq7SXu0/Gf251f2YuxZgVvAtaiXj6/hTUaSllHRLnLUXhf6t+04oclf/PK
97I/Kluvt5WjzFZgG00FIzIO5ihaKKcy10vZd4mFP0bFp9y51+x8rwjjeLtXK/MfUJJMB2pThMHO
JyZBjYEjR13oIl5MB3KPApsAIbYCKFTC3HKzWvuGPNVwncUCjKNltrR7mOxENGbKWeW0NGBQlX55
isLeqXaJ58RUE6NA/0SKqfk2lsXmS2dlZwHIgeDPLRMrqHlByfYqexwLX1zKKoes3Kd6+TH3I2/Y
l0rbHTs9G34keoiq9fZHXm0X9344jdiN4kp9vWwaqUFgwJp129K7s2IDnU+IJE2PiFNt1bZ9IrLW
+2vLXTpq/9HoNMX+wC6NSjTgVYni9o6jfZHTNHsIOBo2urYEBGkGOgc1AXLKIRXP++ZEknDSIbi0
ce7vACLOUh7EO+WNMJAD4rP7uom+ll7uvFYNot1g8KOtYs/KHGZHhQ4xPcQofsxmlRSjcOzxaLko
EoVztnTrRCPBg4Fc++72SK5MYAf8xqbQqpFQM2+qsVo0KlVmI9l/oHM7bLL2Y/AmtRjmdA959P12
c2s941SHb8s1U13YcDX4h0kN7hlwDlFWQWJvsdhP6wK6uYYvxH9obOIE2By6vDJnnxH9o4x5jA0O
YBcvPTe1vdxElzD2/v7CwvaJfZkOFAhJb35QGX4ke6QCnuO+EI/w4OOTDCj4H0ZqulBiz8f3W1xj
azvtBnj2BRZzpFN6z6X/oJj2AQWqMbp5veGluDZQTAgOCIpHOFBPO8Afi80cShv5ZK6fRVWhsw8f
c1N2QyS6t4do5a48+dRSfoW8zAecfTojcgbsfhqSCXRCYWKqkGdl0g8VQfHcoQLYlWOp3FtDYvU7
X8m2TJFWTqWr5tXrXo6ov1BqhvDzEfrXny2PZMr6IRV/PRENmbU8nejI4Vhq182kSoi9E8LIsxMN
71aXfmsx8pHRRN/+mMtrA4EtMFKpyaHoXpBfJQPlily1oZsbNiYfZR+f/Byh5+1Wlt+Msj5UGwfn
0KlONeuM3dkIy+NYcttAq4Aa8mpPmEp1FzgYOMWI9jbaW85EECmErhPuS4zwnKOhFZKU5uh7XZt5
7/gPiLjx/Hq93am1RpAC4LROKWhitl+PkKHXHnFpvnVOKuPiW0gI2Qg/Yn378XY7y4MTXgTMZJ6h
jM/icLGDBmxeT+VzbmURVlWyPOxgLpA7IJrwIfGRHo1RFmyhJ2tjBp4LsAyOgK3jbDWjpfIGgFLt
nOrBjjMU54L70CSFCcuT2x1c+5BMC/7GbIySxGx2GLkEdychCi8s0+gLm2JwSiIPI8wEifBGaPBa
W1wqNe7KKBgXHpUZ1jReq0XhxWtM7U412+YcwB30cakst3jYy3NyIpjoqjZZp03jdz1BFK03lFGy
wwuuGtjI+RVu0xmcJH9wtIeQ+vtx7EivzK0h29iJ18aOGy0vrQmgWdQFa0hdnZ734YWCxE/fkhHL
Ok1NQq0hVW8EZfQbI/h7rl+/iagK8uxi1YEnMF2uu+oXBlktlhlf4AEnL/lQZt4OAy0bOn0thcdW
iOKuLQrzAy6+JfGjwnseqF4rJ6tWwuSQgB7n71xZxx+qGklkaZiRviMT1aq/ohapM6KeJNs/kVqU
EGvcSMO3LOjRqWlgC8dEL0P0mGNX3lda6zwPadsqu1YX9kueYJKyU6paI9dwMPErkn1iRvcNwNtP
z6jRX2VS2t7Lcl+kHzwJfLnPa8W4pB0iy28tvgdYT/BedZvMz609it3+UQQa4a96ZKnP1Hu0+lgm
fp/zA0yM08NOVdzUirtvqemrJfZDOfaug5UbX9GWVSX+BAo8/Io8BSgBjux5vBF1P6AaNgb/ID1D
A4yeLXvFNWXLEXhlJ5lqtzqWsyzpxU1K0pvEVyxOzqjKD6LudnLJhR8tota+5vyEv17WcI5ASiZ8
UF8AJlHtCwu9t3nOepUiDgR44gzrv2b9TCQqleI0ZyRTfn601GUIA3PABzZovvRFt/fpltbJ57/u
C8AuNcuJ7cBuP5vffSIiJ4raKTvBOY12clRj56CH+d3tZlYGiE8FH80EVAW7ne2EQZqpPFY66VyT
4npXG53tqp2KS6VQEbhjD/E2RDj43G5UWdkTwZigmE43TApg07//496mBG1tG6lwXLligT1KvP3L
Y9DjzrNPMSuEcpz68WvTj6O2j5XKlPdypxv5yVOUrr4H3R/xsjG9w4DW9qDUw0nBOWTzjaXyK2Zb
DBDw5C3Mq3lZaZLTMK+zqMFcKDfvyqzlmhfsTMxZwrjZFzyqCN9qvA8a2HCkvYT6xpa69pE4oeB7
TmjcolDS5GUcyBXCQhwN1UvdFJmxF6Vd/pSTniTn20Oysn9r2IZCbSdiCJR9Ng8MMSTIvrmjD9hp
7VIf7qOHQnW0qx8mzOvbja1MOiBacCOb+x90yNnwZ63V9rHcIrGwSYqJv+nDG06YmvphaLX97aZW
TkSNIhAA6pRxsfChbhW/IQJKt8/YhfwYQnwCGpIuxuRhVOqTUDiV062r4Nqn5BpD9hyQFJXr2SEc
GENgJuha3aAqfngAnRddbsVD3Y3jB8fot3I5l9orxECkEjBBIdlQ5pm+9h+LCb87GxV04bh67LiO
6hU7vVfQ71dnQxRHPTT2XlT9W4SS2wmya1NMNo1sK+9ltdOQZUgt4eew21//iLzqsaCx+xGLnRIq
C84F6T7iGld5zcaIrrXEUTXJVIE/Fne3QQXQEEoQu5FNeDHqXhmnuUG/t7J/bk+dtVlKBgvrj+VP
cXS2JCoC4TJY8Pa568fg0OvON90jT77ARnCXG0JCc9H+tXiZjwfqAJLM44hhnX3GkhkZYmjoua1a
4SgqPBgI+RAiA7/dt7WP6HAh/Q0GgI7PTpeiDCBCttngBn55LxlEr9t9cjBy4wm94N3ttta+I/At
JFlmqcawXU8Njp86HfTSPsuWCCD6V80F3jnXevb0vZ9jZzFpPD/ebnRl8wT5n6rahgF8PF+EHrF7
qA99KrE92PVOaFnyNfaVWtvnuR5qG59zCRCAwlnTo5bDgnNt9jmbgaIewiFi2vsnucKmeah2ai+/
+ZZ99BJcVIuznG7JAlbGEAYQvGZ0XXCO5nOFl3wQGV3mnada6Z6wqggjEOe96prHzjY+3P6eK692
ChxoVjWYklx/ZoOIGxIpeAYFG+JFcnnfEITOhTeTKvPvl7c+fUZqkqC2CxGZEos0G9veOkvO93Ro
TjmOHImBK0T/frtHa59vWmOUVIAHFtlHpCBiA9tRcO3L0aVw8yrk9giL9gMmbcfbTa1t0STIcAaR
njxR/uZbNFTGwsFB2O1H7dAq2Sl38Njh1NqlY3sfSsZLl2sfMwgDhiUeMJl1fQ8Xhtu/YmVJMAmh
dYPEM1/mAGDe9SUiC+FfHEXS7wcLj1lRDfJTW4uNnXNlORAnwDfl5m8va8t10eINwj3cxRGhOil2
V79ZRGd9S3ginnEBFs+6KgXqrpUxQdx5MRbUGwtSWfsJTB/i29B0T0y8600nwMI4iz3wGEJMB+3Y
N3mGtSK2Frg99X78gOF3is9yXsrhxe5Bu06FEPgURZ0toDVTu9H2CIedLxm2nvGhLcP+R1lMAF+e
FIW87xqlFjuvc5rymLQ4hrl/P1hQKthOEG1QMp8dPollRzjPYJiDUeYHQrK+FqV610nKxk1sbU5M
hUu+ERdyeb5xtV3tGLBQoaH61VkfpJcgNQ8E4G1osVaOAOqjkxiLOEL4fLP5L7EnGs5gmGc1u7d8
f59B4pCNbN9Er2kwnG5/utWhh1MH402hQj8/b0q81wobIzqcOPuc3FhR1XexKN/Vzvyndvx3kNQT
T4vPNSa0P243vfo5WeFEjGkTw2E26zoe5AH5Nz4OGk9jkh6bAiim2GLUrrbCc22CAsm3n9+1KOTJ
tZlAPWji4oG6xKOsBw9gTxsFg7VBY3ucyKysVm5a10soG4wKUKGUXJvZuEv7AiuENB8PdZyFhEVj
x976lnW8/QXXBo9qL1xh6rAOr+vrRpGtD8CNbIA5sTjBHoaPAm9Rw4eRjIRY7Py0Hx8DOxk+iQzL
cxSwefP19k9YOep4LjBTkYwwYedQbluPrWCIBzcfEmzpirZ4bv043JilKw8TWpkI0VT2EYPNDtTR
qkLeY610xh//l9diGiS8RzWLznorjommP/Gi3fi2a/OG1xYRLNxV1AWhvspBfUdbHd0iAZxSc4Bk
HwvEY8k+urF9LTUV0CMnJHyqUoL2z+E5YYW+Wkkl4dFSWP+oW016E4SokWlOs8Yp0spYOdd989Gs
wlPR4SQPnSHgSWZk9qtl5OWXvNI7vI7jrbjSteGdLqIARA7g71zCYspRWNQKBVobEdXYai4XhI16
0dqHZtEAEoERTSjz9SQG3xp4J8XT49KpziGv3KcCu/QnMtvi/4B52b+n0e9qxwKNStIQB1xd886R
cPbM2APuTuc28zfwgbUuIXKz6A8S5sWmGoC2DIbwR9eyiw8V7q24RP7CyvY/NMOoQEHi8GMjnX05
W5iYmjeGfc7IK9sLfNB3kV3LxKnwrL29zNd6hIIFci9VgIlrez1Idm0SSpQO0tmLlVNl5DQpMFiN
N46+lWbQy0CxNbkBEuw0bXh/vM6rUsEgNx9jtzWqFF9VyEiVjOtv26Gaud0jdfrJM8Dqz7Z+hwf9
0ZYYpNJWAwnb3si2HgUOIRru0siU9oUws0/EDqu/xiYP28NkOP+u+LH/OfdUq8W/X1dOiCbzp0gU
Plb5HqbGeyVAo74v7LY2d2Wi5+JURZnXYZIctj8R6LOA8lCJ9buYTItLl0Rmi+99BK2ky5v4qTMy
M9rrflR3G9NkraNsnNSCdACPBThqx9loyxh9urrnQe4VydDfS7LxApuzyk7EY6T3tj7+h8sSAWmQ
LSyanVC566GU2kHRpEjCdIW8w9LCILzFKd/7cHsUV6gd8LE5eKYKqcWjYTZjmt/8xUxt3CbpkiNg
rP9gKVw5K8e373GaJykgKgysLw184TzsS70Reze9NqT/8JXhC0xwIE/pRQ11zAI9hgthnGX9vfa/
e/2lI66rao72+P12n9cWCYfPxLjixFiQKdWUZHMvyjiZmuxYYb9sIm2zwi29/sqTjy2FqhH3whUi
Ej5ZdmhpEdZwmNbvoUFl+7bAm1DB5VVLQ2vjhamvLEdeQZAhgKoA8mc7jBGotYyaHJRbLdsn3FHU
r/IQb/mDrK2F38fZtDfzXp5d00pbbpSiJaqwr/GIk0hZjU6YgWGb/a8mbZXd1gYKLRUFPu5FS7JK
kQYdbmd958oA8eVUY+FFR5BkZOyMcKz689/PCwenCJY4V4kFTBUAuYho7IKLJzn12cPqElWylD+Q
uKZv3MdWe8aNayIMsPTm+zQOxxhVabG4qL6Gd/xoGG7YEtwVGYOyESS4NmJwYyZBGpeQhWFcZZS9
mWdywMU2jU/wtz6oOXprheQTN5b97C7ux3TjSrLaJi9/sJUpg28+S/qgyXBVh9kYacOPWDQfgro9
BZrx0qfGS6noG1N/mVNHvRuPD25+lKPh3832ysGTuBbVGpyVDv5y7p9DuzjWanhIJVz1MQkefPvd
xntekv5ej0BRiQoGbz8AFzg719u0yIg6gLXsnR0WhMyUafzw0PmvWfz3iAotYVMzHUQTVWy2U4+U
n0qNopBrVM4n0vMeQ8t657/+cnsVLLctuAMgiJA3pzf0/KaSOZmelbUtXF9+tIj9UnQsoBN912fD
huRp+SgxoUMAegOcAp7OZ0k+5BGJEkXsBhSMNcnak+WyC5KfaX4H9WlX4T9+u2sryBgt2qw6LI5w
ppg/trAzAo0d4DFKkt3+SKVM/tRkg6yihCMOJlFFWVO57tSXzjGMf6OhFY9ppig/MMshurQT7cbp
u9yzp2BZAi0mhIzy/7SO/rhCoTqLGscYMLU3xz06hvdIjbZsR9bGk4EkVRb+O8XdWRtc/7Iiq43c
LUV4iTP1ThrTZlcZysW2xo0PvNYWFifT4wCl5oIBLykmwtoYk35SReMT2v1fWV6oT60gnSpm3W9c
GZa7KDD//xBGTE4Ww6mWmuekjaO6WTS4tUccTWmdUNhs9GptlGwoLvBpeF4uNIBj4ztG1UbOeSzD
4Y5yYnIUOef67ck5Ld/r6/RUxPtNL2Gw0LlezwV06V1cldS0dOtjiHtD1r8RrE2I0M9S+ugUnwi2
2niTrK0/jlf4jJO2dyHIi/Na9vwcnHjyK6zGf5LyH6IDd6kdnczkLHVbuaxrw8X5CirNS5UFNJuJ
pFCFZlpO0q3M/OlI0U85jL75efTj9odcG64J0pl0hgZYgHb9ITtcbogrHIDafXHohIG3T/F6u4m1
ee5Qd5xEd5Dq52uqCQyrrgY8kiro9E3gmoRGOnJ6KIpkY4pP32QxK8AWYQfzRqU0f90ZDNYbX2tx
esw6IZFZaHqnvhU8T+O2cr70la89C0PLtu6uxspYTQ6TE45Kq4tTwIjlguRHx3O1sFbaxyzAynlH
1E+qPrQ5vI1dSUo8vppeWshnI0xG7S6znPCfHjOcd1gM/fcYJ5LvplfW74og82pHSmGCC7NeZNUB
d3GCC7B96W1y5M063cFrNX9SQquex9zxknsz0epLB1/JOKc+9V6c/eIQ3a06ximJT5Ppvk2wwINp
NDo+3JxYL1QHNGVHto76QcDV7vd5khJoozZaUh2VVOtCOlAYnxS/ENad10dJeXKsRPpkjvXYHEkr
Ec8EJZoh2S6esE7RmOmv+BS3j0ob2sRmDvClya8g8eCY4WrwOZFFku6cUG2sXao23bMlZ3W08aJf
mWqQwwEpgAdZOPNTXy79REtr03f7iFCbBLqst0uFuQu0jTm9smz+bMia5Lt/nEUq9hYeJlS4eVbj
XT7aL5a/aayprWxyQP+oxjReRUslSh1JdpBooX7W0r5779pWe4iqwXzrC5+43daQfjY2sfRF0X2x
RfhPTeH7qHTVdzEGSGvr/MtQpA89Bl17m82YAlqY4BuP8aOfDx8xEzJ2A2YFu0JPv5EM9S23o5+m
Ttan7F0a2R4pPuvVN0dG/061xng1yCU7jNhpu1lJehPvpeCUN4VxSHDNeSRZhs2jau7YerfUIit7
L3dGDBXgMJiYbc/2wl7SIhIcOflHIheHCltaLdtHdYvRI4JhIkuHsd7Y7tduybRJLZqdEeH8/L7F
4GLl5ODXauF2TzYblAljR1DYubHVkyAzRtHeSWi74+nob7S9tp2A/wBRAhnJiyKCopdR77U5VXmp
MQ9dlo+nzvK1XWDVW+qN1aZMrlOYnk0U0dk1WUCBVSuNqshYNo8e8X9F0Z7YXTaeVWvLhb0faJ6r
JIY+08/4Y7koek9kltm35xI+w51vxuJclMPW1WNt9U+UJRB0bsqL6sAwOATzImHH7oI57wWBf/Yk
UkNJ+sqQnMZbxk4rSDpgBeAI5KxJMD9HnVRMPRzYpdGlHOWh3ZOxoz3qjencl5IYvkqVZ91XsV1J
R8sfxFPhmNLroNeqvvMULXmubbt/yNPaqAlyaKW/LhFRTgZywK3ARiw9P9iDEDcoYP0p9K7PT6Kg
oN1pdXGUE12QvuIRHJHLW8zIlR0LZiSnIJMWgGxe2vVDNenzDspiLCVPqd+c1ZzU4dqC2iQeRJ1e
cOx569Qt56OVgcd8FYkE2BxVt3nBZtLyjRDJLBcrT1shbqkiQDJOQuteHuPB3oUhqZAb99yVuwYo
C1cNtmZTW9CB+l4qvczXBtewniM940p40YgIVKrPerxl6bKySjX4AZNFEA56i7pIqcNltYj9IpC5
GTzKT2L80oQF/OEo538iv1jpzJfKVpPooZJ6Ml54QdX3PnHP8iE0utbcNXnjUV8fQlzTca1V/Lsu
TNvgnigaYoQdtciOvd3UD0JBXnAwPdJP9raSJeqXdMTbWbHF8JqrVv911Dhedp4qtC+DpnifBZGR
CTHDDmbCdhfBEpQy4yNON2ZxJ/lh+YUjq28gdY9ZAQ27N54H3CXbx16vPHGU9LF/rIdOeuqCagh5
0ErjexUO5BSWiRS+wrhKtL2FY0S6r0IpSI+SsP3+kJFwTAasU3n65xSn/X9Ln7DUc0xaJtofK4iI
9YSW0x5vX2VXDiJMoSgX/DY5XuAXRhEphh+O8UUnJvW5q+XmqCHVFFgqi09WE1h7Iof9o2YQLne7
5ZWVxb2Ws296WNH+bAclxCWLozwfz4Ckd/gN3qcE3fpGfzZ9gvuCj11quEWnb0BTKxOPvZRDCMIP
VLS5iIucThzYkOS4/8fZefTmyaxh+Bch0csWeAu245I4dYOSLwm9d379ufAqBmTkkywteTzDlKfc
xe/im7yRFn91V5/M69uT23keGAYUKHkwd8c6bu8aRQ2nosg9nASz2C3zLkqwGpzS4mAVdwbifZB4
05dl3KwiDi9hn4bIXAlWjkVnElI7VyDbDgcv+P44lH4hUkGCW7OBWmFIs5IE/1pU5WeDXAfZj4M1
2/k0qNty8yCoyYO3XrNWnPuilYPGSzSl+4DsUoC5Vy+dhogY7O3PszcU0ktgWBdcwyb1LXSpEc2s
RaexUC0Hxb3iGo5GTFlkjg4+0HYoNA4WeR1iH9RC18C5sE+KYgz9wBO76Fa35idJSC/0hL33zoi+
IpROYAxID2wexxYR11HRJmC3im98iKzkWyfVshNH43SQKGyfiUVICtw2+QgJ6brfTNbT+7OYiYg1
6L4TGWN3X8zT/DnvgbT5gdlhd4xX6NvT2wleGZVPhm4WHTFAlq/jrZSWcBaFXXnVc/XaBBnssDw7
l4P2aRjKgfwRodJW/9mIspuJ1UEStt38Bj1isMY6e3PbMQrD3IcyPkteUAg3cV6eSrF5973EEGxE
2B6LMtj6NmybFH7PQrtcijGtSstWfFYPvUD2vh0ySLTwFwD3RnMVGE8eRbUV3JRy3P8KA7zX7npf
8ws7rGY8McXSGjypDobJPfh+Mt/ndSFj6Z/SAQdtjLLketfIpV6XUQs3Jx6r7zQgPieTjF12+10w
B9wLi8+h/m3uMm8S84++Zp1zxTq4wfbmTpmeRj8FV66x5T36N2IXYDhZWhF7RQvAk8xdC5+TIT7l
48kyvrw93b2xOPMSERxXDKiM12NFihSHeS4KnjrhMu/LI++MAs2rFK3aVuUcs97ODw7uz+2DCsGQ
CHkhr++w9DOAv6RDk3+NUyTRHA1lAAc+DQqtViZfSr3Cw5XKxqkohuIPkn5HT9HeTQc1jmvOQulr
o4pc6lYUVEWHoG87XLCi/tSo6SnI1Oe313bvMOL5QEWWZ2jB/bxe21gPEWTLTe3aRuOlkitPF47g
UrszAXpC7P3SjV5V3YAaqIirIsmpIWBh6l+T1sfQ6YgXurdJltcHqUySrQ1CShox++sqMb1J8zH8
GEbonov931gWo8HOytT4EKKbdNRm31s9FOYgXSOetc1n8g4r07zCQK5T1d+Blf5K6yM47N7q6WwE
Sq/IGmzyiDRMKlK1MvHMXhIBJHWy54vKn97S+gPS0jZLWrYAwN8legX0vjpmpaZiPlmNljekQnIx
u3R+MCgzPiBOjN9tKaj1UQ179x0CpIASBhZf9PdXW0ONEZfv0cWBuEY+3Kn3ZSA5YVw9zlp11Sv/
WmmSXVWRK7bZwROxt194GGj+UcRhX65na5KGJiCtPbUPTkFXXRrzL8o7AEPQqFCD89vHbOcrAooE
VaZDnN9K4eCFa5VtP/rXPDevaVU/N9g/C2Z9lAlu3wVyevJ5sCdkH+t3QWzLQmpUVcCvPTz71nhN
jfLGKvSDC3lnNmCiKDmSVVOxWZdrSjPrNar2xrUsApDUcv2EDrAtdUf2bDs78tU4y8//eWSivq5a
GQLKNcSrU8aBGKiGO8vtaTSO0Gs7J3l5R0nUX/jX62am0GqBqgwykb8wZU7bpfm9Nent+0OfRTJd
XyIGjOPWRcNEnYtxCirrKgmt5WKYWzlNPb+7soMUqk5hGA1m4J/rc2yNbTDoliB7ETw5lOcvYICv
JrBmOevuVGRm3721GY6Ld1Fso1m5OsNCPvpTNxaIBPeV9UGMLGysk36oqap3w6HO/d6WeFk7ajlU
r9YltVDNoq5JKEgGlo/DZ3GRotBRK1o4ysEFsbcj2H1cTAruC5uzVI5yJShdn91Ehj8+x0asX+d8
OMIh7M6HiifxKv1k4E2vt3gZgh+JEz3yxty/WLlwahsKucrDgDjP299pOxL+W0iD8B9O8gZsVETV
nETZZHpiLGd3VHyVs5zA5ZqNeXTwlyjOb4+3vWAZDytPtMYXEsf6S815g026BGay6z6XOMhF+veu
v0215CxhQf72WNtgjbHo+HJ8AZhvKruFWI9yit0wZeqIjlOlzqdKbjQXAVbBFouycybRTD/4ndmi
qXyo8b67tCACljeaAsWanoNbRdVZQpp6w2QSfzhtCyw1aa7Yyr27qggBiFgNCBL506bgMtBiKa0Z
S8Xa8CHk/5aLz3R34r52yvfvf4bikIF0Aue+kQMKux4Rhd6IPKtQnpo6+hplR92FbbmMIUhBKb3S
wd6gqZQ0pR0giY2nR1EzUQVPpd8ZPe0fvgxNWwjT/kYypzk7m2rVVAdLuffReI+RMIKvtm3Yq6FY
llXE1ajEeH8lt1b2qCuJ7Xfvb9fw8C9akHTpuJfXlfZeqkp072XaNZX4LRJyukXtXThG776HGYa3
GOF7jCk3WdLUmEoC2yjyZP/RYkpFOzkFNk1vn7SdkI0nRaV9uqDflrfy9YUFrV9ThRFNlAyKFZbF
vTI9ZcMQnYysFKGiSvNfqkT5JzbxjJCsXJ2qvBsOkrO9u4VuH5A/nhzw5pvgTQn1Uio1L85FezA0
GzNqz0xjR+/8a5cd4Qb29umLjRoaS9QV1sGB2DaZEZW9ee2rcL6Os9naaWoaHzMQR24j57HbUim0
K6kcDgK6vYuN+h3dIwJyKkSr1a5HQ48CEaZj3Vt22v4Bs+BkxlMBBIi9Wt4f2Q3sLSxiEuiq0kcg
Nl4iv38iriltc1wU0VKvcoB3VvGl4K7OGvw/Tf9TpRxQ2ORtHWOhQYGPEwGusbSr6UlpMo25ghZ+
Xlrd6PSG5n/QalP6Jk9+Jz7muBI9TmncfGt1o9VwkK9iPBB0Mf/OWzrG+I0Hulf04AzcJCeNvZBJ
i19mra0/Ny2BljP6Vay6Zl1ao12ZZqDR26ZRboutKJgHB3DvQoH7irYNnLyt9JKsts1IxJzAf8I6
AJvGAdA9BvLt97eP4N6eoH220IchTm3kc0ahAa9DZ94jZp1uOx2WtEtGLLUfymAUQw8Hc3zvlcpM
v0LUG7TbPKn6g8tzZ58QEXGbAbbjIVqfiE4pjbaXOiSIx8TpMKPSW9HGk+E05oWjRUfUsh1gPS8e
Fxs9DupNmzKFOEZ+CIYhu0kGRD3RUtUvMN+okJaNfhrbfvjbKbVmt2JaXSDhT6c0rbJ7qoPTQQS/
s/hgLpaLnKxxkaZ8fUDkuEH8fyKJg+0y3uRJI7pCH42uZuX5NZ+m7JSHPlK/cxfZwtBKf97+9tvM
C9HnlwzFAB67ufgEockyc+7YY4ves3kdA8WN5Ongkt/ZyYsZNK0ssBRAcVeTZD5Cm/cW4vLGpTY+
5kJ5NlT/3IZH1g172wgo4BLSwPgkbXm9mmmLyKcQdaM3oUuWhj8GCf6AGnHQf2TxkbjH3tohlMJz
Qc5PpL1KVNSojavSwgc0Ucs7cKswhpqTKB41frd5A3V8ElH8xZZsaJ2Dm31QVXNWC9dSLn5UUY+E
V2B9f3sb7I2xeLQtaty03tZTwe2r0OQZt6/G9G+yQXDnXDpIF/ZWC1UEmjokC+ZGokCZh6oOmiG6
6cpkfvBh37q1P/u/Cnk4stNVFjTU63L2gghYooqlercxujVLKgq0/3xPblBGQHWLwrlthWIYntXC
SkrXQp7MTtK0D5wxEcFzIoEp3xV6a37Wuzj9rSJyUNp5qkutLY1adC07gmTsk8XQd6xZEbRzMbZo
mggNVLhT0NSBbheo30tuKyf1Ywk93Cl72XgSp0qOLqZc0jSYSmBzZdwlMyrNM+xqEVzGfHr7U+6u
82JCyUJTtlkjbCCgmxWwuMDrp/zUWgrdkMipjANs9N5B46oGL8SXZKzViR4SoSuwnwKzbNEfpnqe
22Ob5Sjxh2WHr7Y2n6bUjC5vz23vHgGSgAASdTbwPavjXfma2omFn3tglP5E8vhfHAF8VOXxZ1AK
R+oTewsJQB/Rfxq4NIqXn/8TukCkHvM8hHZf89lswxzkWwF7SnuY6Oe+Pa/doTgZkAIhym4anoae
s+sMsB2YSdy1tXKPhp3bk0q8Pczu8i1yBRyJhU62Xj6hH3wds17PMn5XcCqL+sEMPurFfBC47E6H
PUEl9sXicrVyQ6KVpjLS6gg0cDn2ELSU2Zqph8fWlpLiH0R9O9E0zRyqEPRXgSqsXxehQ+11GBXR
y/poOI0pIocAGgrXiOcJx9xxdK1RVt1ISZqD/bhDWVjgt0hLgGfmBV+3j3HtyukvlaZXYHvhn4te
DJ5mP+gnyOgivpro6E/DWVIb84ee5jq157CT/lODuYtPo4XYhDOERD4HwdTebY55LyJXS9V9U9Mq
Re6jLs7jG98C1O3ks9WJth8M80EysfedSSVYAoCDYNJWtaZuDlttAK54Iy5qiNUsavdUcP7mILIO
ame7I1F/RgdFIrhfu7P2slUn5ZB1XhB5GTIAweRf5uKoDbq3blQeSUPBatCCWV1q4MTTUM/pQWay
7NZBfB0oSb99BPcmgvr40k9CQmeD8jRANGQWkmBel8+nsglvIr+8FE3+/scW5eXFY42S7bYKqIQp
f8BMwKUN8Yehvi+1Hly/+f6wjlFgajIjmi6bg0ccVmUj+FzoFkl7noLaqZO/rO/p3YvGUkFVQ7WN
63hd8NDHxBA7sVS8rEnvdXqks9l/yHz/4Nparr9V1ECjagHfvrSs1ofZsLJOlNpOuHZ4LN7pU5Ml
11hWy9rOE2mMrkkIKNhFTgTVz7cnuHODyYsZ31JwXFK91cYTpMRAkw5GXitZriGEf6HwnGcj+yQV
8kNjCGc1PVKMWn7lerIAreBJLMiJTalMQC/V0MIWT6BClx90E7ybrs3024FTnIVwlDDbTFTXCIrk
LGfGQWtw56QBK6RWRssHwMO6Ax/owELUMtW9OUytS9hAefTN7ChA31tW5DQALaEOt1PBKgCTdS04
ojL9Maf1NSqjO39sYBR/sbLkLBAIvv87LggUkM2LeNu6+Y3jEZZQGJV6kxNo59RgKPMxn4tTkT1n
R+4CO685pVQq4i/96Y34nTlqiFhHVec1eneiXm0LPIEWQqqoCr89rb2DQY6MD8aiZLOp9JfynOl5
RpE4iqLEnbU8uNHkKXoomik5iXHl38RJoP19/6DkxIugBWHsRirOguqYBiq6zCO1i991aLV/W+CB
ADRCy/8JDCkUba3OIX28Pe7esqITrsGzRLRxU/Y0J1UvrViOb5Q5/qEYWvBhnNXqvgRhdx0kPzkI
XnZOAu0g5rgcBgKY1Rsa5G3apFLceX00uejduEk3HIDhjb0xQNvTeIKqAnx8NUZaN2kztqXo0RvS
x0s09JXvIpT+Ow+S8EdRpOkXMHcBeHwpfggnkGpA/6fQEdRRdBFoVU6R3tY3nWoO1zANo096Oogn
Rcc/kCBkuFdi0fgtWPDop0hSPyNGLtuxH06/pySFwRFb5SUKM7m0UUn8HVkBisQR6rVxb4SFLeW9
7raoi2NjX0z3Pnm9o/fj10E2h9xFeXxyNCXP8b7LS6cHSfylSmbrUVYgC0f4XvwnibF1belF2TmJ
gyujJHadhcRwlGhIHMKJwS5NMwKgraLM2xVd8jmbNEAcGM59ao1RfQ6pp3/s4CDRCx6Ekzxlwn3d
x/U56pLyWQkojk5TOt8afvM7igXBEeZkuCn7Dk3moslyTwm78GSOinpjNHHhCqKy+PIepj8v+c3q
0kZwmHoD9F8qV+vyhjH5E60c8lpQXAjvlYrdNjO11FrR7RK+wzJR/QTiTkMHozOBjTXSogsh2nlF
+ioWWeRA2mptsx0sG1fb8ayJ4xF0WN65d0G8Lskn4PiFhfc6c5oRl+vVmvSF9zLoXD3TozvLR10E
PLg4KEiElNHPJqlb5TZlU6EXEPuFCDDJSBaBv/ETlH6joBxVNM8pwiRP0yJdPfWF9GROPtptc6ql
du4XExVbNp/ualqtCbdVFqe1Y/aJabpxGXYg5MfWTACLR8XnqRPUj0KP/Pj57Qtj73RR1qA7vmiQ
bixtQt3sIdPPuZeJk/BLRPEH8JoyHiE+du4lsATca8iQUipctygkNUmSMkk6OH+xwwOKORBlhPKL
IoQHr9hOjIrR6sIvJBbaVhDSpqsMSTD5fF1mY5Ho+H3uGdURyWrnVeE5QdaOkjOeQOvoMerI2qwg
MK/JLHyOxbCx50rAaU6CTxj08b2iFu9PswEuLzk2IRax96pgl5W9po4Tr1cZweuS9TC/xGNSX4y+
OnK23DkCSCuC5OJ1Rvl3HbJqiFwJkdW23qRG+XMcCYODTyk6MVw64bWWBlV3SjU0nUEIkoPneie0
g2BFMX1RcUaDd1n4fwoXi3CnWKSNdjV65aZPflTppZTFu7Gq3RZTZRLSuHm/Dh1JDY6F6KQtcPe1
0MKgj1kbdWXmwYTxpPChGu7b9uj77ewYfDUW4Uxi5MWV6/XE0hJ575xK+jUSHuURK17UTWaUtP6m
8EnfPtQ7p41G9UsmiO7iRm0E3UChkYyq9Sq9+DL1YmmrkX8bja0z6Pq3t8faOW+MRQiwaKnSB119
L5gqQUH5By2hYP7Rm+NTKAZfG6k92BZ7w3A9EdHIEhSyNcgqbfgJSoKFp6co0qayTb7gGPXftyez
cxtyCQLPArmASsu6khwUUaIboxl6GYICUTKgfK0eJLd7LWMUZ6i7MAqJ4XofiIS+6RDE4Y08FPNV
qbLhsoA1zkGoiD8xdoDzTCsLeZGY5rVYKS6co4PF3J3m0hmHw0jpZ12JtGKN5mxEgm22kSP4mZs3
zUHYtrMFuag4UWSFL2XW17sdiENkZOZYIhSbeEEWuG2tu03zJOkHLaidjcFAwK1kfucCTXo9EHgI
tGfqOroB8BqepVkbLnMVB1/ixc373buDXc6rsjiqbqFkcOUDPUgQFZnE4hIbwn3URwcB9c6yLYJE
8Id4xMhvV5e8XKZEogmUIXksP1ZQESfcTE0huIU9fnl7NjsL9wLxs2jOvrAtXi8cgiR9Pwuyce2j
fr4oVep/SCM5OItpfbRwe7NC4hP5HOogLN/q6tO7TEbJZrE0qRObvBYO9MdhgIJ35HSwNxA+8tQE
EJBayhGv59RnBvp3VN+vSrNkdU7d6rC2QzfNP769eDsDmYzBgwH1f0uNarhhp7JOQB7VV8P4O/d/
Zox82+RIR2PnI5EgknkD5LIWL6HXE6rKWazCrEVCTapvs1q5Jp34dSqO1LBMfs0qNF/sCxZUuopc
zjo017OhakahDLw6zO0uX3KTW2H+jCiSnYs3o3qwy3fuH2RJFzkxDZOkTem1qqWRrGUwruyVWyOx
LogJHlwL+0MsuE9KGVhYrxYOPzV51qMQDq2kl56PpISXYUNxAC5dfst63WgLEzFgjLQVk/Snvoxk
NRg9PQsfU9/wKJFiy9g5WZd6li/+UOrprNcHd+vOpqBL/BKwsAHldUas1GOc6/ICn+7TExpDl6ZL
HkRjOHjZd5aQLcHi8Z1YyHULqVTr2a9MAWHXJIf0GtyJofT97WO0B3khGEJYC8AnCJt1U0f0cxoL
Y43XXZ4E4DSWwprwkOcIRLQo3qdieM8Zlm61ZIzoYLZpHEA+QYHupg4STYARO/n53whWivatksLS
upFSU4sd7qDJd0auAkxjfTWuPKTl4T4oRq1kJ19sRvTzF9+qk5SK6hG49CVgXO0LlOXIPjB6XYK9
1T1kpgJ0CzNBBrBIy8hNGqv6FSlW/5yFUjaj64EgiC2UrZm6UzZVyjlrYmTMZB8YwkkCtzI+yX1e
VUg4jENri3yhycnJKJGYHSd1wRWnv2k1RD/nuEr/YpERPIZjYQm2z611avUmVtAEpxx9CkWJumFQ
jU+I0GOngX9uejOBmLkrBMm3bCuoDMUeTUW45Jge3sc+8oy21GdyeMFpUc5uimjGUAwBi+wWzLPG
09Rp1ynWlaNbaOc0UfNfUNNUBnliV0/5IHeRpSVa7MWNeQfV+hxMyXNg1Q951ZwmKUQTJoKD3cz5
wcO+d6AoDBI+kKDS5V9dFjW+ZqaUiMbVrHF8rwHPlQ9DeCTMt5MAcIW/mEeB2d5okg2+rA5UhHDW
M+TwOUvuY9W6r4duFuw+07KPdWQYR8IcuzNbWt0K9gDbTKBmn7SGUYce1HE3EUb0wi27S46KJjvP
IcpnrN2SBIAIWv6Mf5K2fvYHfQrwYC/E9jueSCr9wf4xmtRHWUzCgxrndk68GPzDQY82obpGW/lj
pE2DBINbrA1sWfT73Cr+VJl6BO7cHwdZs8VveNvX7touFJoxNoD8xm5jhdRrjARNPEvI4qMMdPsA
88YvoF+icpBGa9zDMBASUrYwvCQx83MnCfIdesj+qQkD9SkI29wJRN0/CbNylG/vjkxxlQ40F8ZG
6d2vmqxsdcG/CtOAU8AU/0kG4xyq6l8kFL4kWfZFVaYjI9CXItrrC/KlmwAqjWCDR2a1YaQyDGez
ThIwA2ORuqXaF7mttglN5qGB3G7X1YwtQVZOVmfrJVoNdmDRrYaQpAlOLHRerI9xfPLVTouceiq6
2talOY/PuM+hplHQBXvMJaMXL1SJkQafpLFNiTu1pMDxSjC/+5YW9rYUD7Ps1JY6HLX99taVDBIZ
isXTBN7i6yPRFpNQjJk+emkvfA10AaOGEoNh1VUUxK0GzUQGQQvfHRkguoZcHa7f8CTpkr4eVOoo
6ehqmnlZa7pNcQLdf7Gi918qjLKwF8Es7MDuK1ZUibQ68erJvGv9/Awz9r+27U5vBwd754+TTu2f
oj9Fk9UjqjZVpbRKQiXPCp6aPPgGt8bN5qOUa+9DsfUtuApUpzelSTPA8LEeu/QG5zBgd7yiGA+O
gVtMfeilBgarsTUnjtAL4vntCe6UAjjp8E0XsgTAwnUj0ZJzcAFA/m5avw1rNw6pPbWCmD1qRtY/
xvUYOLgEwBZBnAbN6iGWpMxF8nc+6sZtnyb+EDYpmDPoWHT/Xu8bWSTu0mIgPGLSXjVZd9LsYdAz
ZEdEApQjq77dD/vPaEvg+c9rUXJ9UuaI8R20ZGKhksNZ23WvXA+WV9tGsAuaEtQFSo6AZta1qUol
irRM2sR5m81/htnXzj6OUU6QxNrT3EsG3RLkWoK8FD7kEREO2jcq970eRE+JPtRoYluZo3aRelLQ
vXf6MIzvjKnWP/l9nd4V+aRfBjmSfgK5Fm4nXS9cAi3ci2I1cYJZsJxc9eMPCn2laxkppRMNinGj
aZV/NkzB/yDEY2fL1RS4qTLg7B4H2cVEBh/BuHK6jlrZ3QSyJcDoLvLoqmtCAE4liyHXI/icEQ9+
wzN0wodeU1xr6sIL7qWZEwlxc4mrqfxkogfhVqLgX/p8bi7JpKmurw/KbSiDAWzCPLmQ+BHuGb1e
Po561N+JwYQ7dFHJzDhCFmrR8wLuX3u5KLd3ajMG95I1IqJj+tKlj0MzOoXRIF3HQmhPuZj+LVGS
cgXaCB982S/Qa6gj1+wbEymW7rdQ8ufqQa8/N8R6tq8a1kVE1+8yB+nvDLvw8ygrjV21pUkkGyho
U6G/5DOh55HC3zUHqeiUZt3bSyxlZ3mmnEJoRrdmGCyyTbp4ShU8fqu4xYGhjUKsYAbJySKpcos5
ldD8Jv4xFIjrbdFF587SK7yD2oyGYvgnBxxxW84INEu5H7s+ugVe08Rdd+mLMX6IdCN4AFqJ13M7
QuwXUCvlkiVfiYyq+Nv60ncrUy203sZpvAdzVCBwLhg0VArVSM7UR0YoWAPGCcU0Tt+iwGo80Ufy
004T2Jx5FZdnrR8wPjBD87toBumpVkWaT3OYSQsKrPtFhD86aGSlvqP6yuhKVp79aGtDt81w4ixN
puD4ptZd9KZtnC7IE7epi86hOWUeXF47h3hxiea2oGgO+WT5+T+HWIrUadaIUzy/qN1JL0Bq4kBR
KAeh+TYnIConkyJyXqrn6ytyUOq27Itq4ZRTym6GkzQptwMMh1wFBIs302lMiM66I7Thzo1I52MR
cSFFBAuxuhFDpVanpEs7D+Pb25nHWh17p4LDMJe/U2AKb19Ve6O9zI/uwALGW41WqFqOe4qS32DP
DpXloVEfpfEBoBCg3SN24M57RywJzoNMh1RnXfzN4p6HDrNUT0q/R2J2nnzrvky+xuOHSAwvtFUP
NsreF4Q6g7Qa4lrIAixz/2ejiL00VpOx5MJ+duYphBghXqe5uQ4KV8m9UAvPfnWUSu7d/LTJeM4X
Fd9NIVBFe1OuYyHzUPMsXakXf6simoBvf7W9I0D1R6LBsoAV11mPlgSKEYxZ5KUzPCQ1uJRBeRsO
1eXdw8hEP0vxlPx6E9SFgmWWPdyfqygLojvAhXX9xMC4oaSZ//6hqNYvXwuhH8Bcr78VDloUBprJ
uo5TFzvRbPVXAwrzY59PR6JP25QRIV3ytwWBjSj4OtlPZPjsJAbw/4fc8bPidu6w0aovavR/5HEw
G6lvQr4VoY6tJpWqeaMooY92yDwUtwXN3OepTSs7EeFov39L0DYl4OBkqajtrDY74oGWOsuJ6Vla
17u4NGRnfQrrT+igDQeNpJ0tDo8YMDm3FOa66xtK7qS0QfDN9IBv+PetJsafKmk6NA/eG4YIlU7R
QnzY5DGkOO1QTPnsYf8OmAWj8nNCxesgVtvbDeAPgLsRhgISWL0mHTKQjZgGaEOCXv0w4e5kE0cU
92MpdCejCPyD77Rz4XL1ARFAlJC6z3qjD0YS9nNVo7vdirIjZ81NHfpPo6lfhbD6Wh4bRS+1q1XC
C4kQ0CzIEkL99QQDKdX7HmDADRmP8msKdLR2+yDWqV6ofTiRvE5AfZDrE091FwjY3o518pBWZfkp
04L259vnfO+jkiCS86MJBWh4tdwkxMRZUAm9JA3zz745pzamAuK7a/BL7w8zTbh5qPGtIamp3wRD
l9EkqfoEwJUMMuroMdtLoSAx0WcEUoTY+DpJ1Hw/UVNgnjdDnoFYlybxyZ+lGH69Mt8ieX/bdXPj
iHVknvM4GG1koaVvby/mzjMA8QjtcZDEC554VbYMyjDqJOKFq9zGtR3PFMon60s0GgeA9R0kHIBX
ENELtZ+UeP1yxzOMysECCReXxqRwnWWRddKGtg9dFqjHXyDUT6msPOipEH7DFLcDyZk3nNrc/xkL
leppTZP9ylSZmLSr2kk84xTJc2IWtWi5AFlD2ZYDv2zd0aisxag9a22lq1QVSQTF7+8l8oHRrovS
yO0yCqfyVGcA58GL+uSqo9H5d+MkFd/NaCp/lUA8n8NJyOWzTqbUO8h9wAPUFHjD9tQZWFBGvRr9
noo0/6K95DRz3EGbNnywqBcpL3IXZW79hxQHdeK0lRp+b4TB/yrWOQe0jGtyExOz5sgtDIPpk94Y
ohtqUnTf5HRfLpDpEQVQY8t0DLNL7nTSj3NWJtrtIFN2/6+a5fnZrARBw2xMGx9hkmWPvjhW48kk
dRTdQCrSGsFIoWgdC6Se9mEyrKLFJV2KvVkaItPpKnnuHXBTpD1v76udQ0rRlggGYsgOhnSqpXkG
V9x7saCTRwm/hcr89fYQe1t3afhxYVMw2rz3Rd7oM8wyoNsB7jf5jLe3cpo18fT2MLsz4QrgGQZg
vBFP8HvLqoYaT/Y5qRK7l7RHtRwPSl8v2iCrGxbWGDD0xcaEMurqmQ/bShgsrVSujSiVtGI7FyId
qMqvev1LDip7CMdTbtTIc7cnEfVtVZvtRvsdDvFl7p8l6duk/Yedhe3780cyH8eID2gg27sKjtQC
YFn4kGiYrYMDZPWTRIk16woxK7SpcD+oeuPiRuaOpeQYZe+hsniPhCsV5+HgE2y+NJkMsAVVopxN
YLcZ2y9aoVWywmuV6smvh0td1J+wlj0I9jfJBcMsHi90cOgCbPp5LXaIOjoqgaeKT7L40OqAPCG9
NKWdGRe5+vT2vtpEDctoCwyf6h0g63VkJ+WUfIKiUK8JdZSobLj1fUo4H9P+oM+7Oy2kSRco/o5x
TWIGii/1fnDT6aVqBLZOwzpGUBcFFTdXgq7A3E8dFS7gBODqMMbTn7dnuvf5lh4p9u3Ium06VFlo
1EXfQn5TkHAsrFNd6uewOiKW700T5WRgSWwUdaPQrSs0Y3X8Cj2wNF1/Ahkazw4sBDW2eyuMAEx3
qXSvJZmEzdhQVUdQ/b3vCeSPhG35ohtckjmb6CnLSJIrSjqf5xbOjym1NMWq1Kif0Zz4/P5VhfxD
boXiAgzl1ZVRCHInl0WLF3ie33ZR+CFBoibJKu//GAZSFmwzVKE2zEUtEFNzGqDmiMCtGhPnOeuz
ERz5amwuWQ4DKRXBEJXkBZDwOnczZ11NYlWkM8J03aQOlTO3u/nx/XNZOA0voBeqCKtR2rSLO0uJ
/KsWDqZDcekrfdk/mVF1B6no3l6wOHG4btFS3GTwsZTofmXVldeNuT1nxU2WRRfB9B3tSNtyK0zP
s8FAy4ZbOvbrCsWIwIFFJVPz2njO0YoQ9fybhYtIyZvRRl8nofPPwyAnmLB0iFXbnaEurTmC6y+Y
r0vmGan6HJNPVA/uhBEC+UGysnP48UMhvoWPQA6x/rKxIotpUSEvkfs6Z1CrAleK059iXKv/x0jk
/+jlUfPaSjfJeF7W0YDZLbSK8bmOw8kbSJQuIkyV67s30uKGB3yFriex8zLpf8pCwAILtc1l4ar6
4iPd6S/tgMlS0R08ETtX2qJoBMeTdG/rYJuJvtr2chp6ltxS938I5TuremhGxHmCL74Unt4/K/Ay
lEQXW6wNZsavqoI2btPhFNedYzn6VAuTI7dHAO2dw8GsOIe8BeAE1/0anEnrrkgQPZkRwsF8z0bk
A/v5u2z48/Z8dgeifiaS2KNIsa7yZn0YZFqaDXA2/hP0yK2z255Stxme3x5n5/ICOrxggFAah4yw
uomt0JqyfkqQauxjty7g/edHlnB7Q9DHf/GHWkR6V6UZ02oDssOFgqCTJRn1Nxyk/3t7FnurpVH2
WUiB0KrX8nVhlShVQiLs0bSpnF6oO9k2IzX2uB5UKA+xchD0bsoY3FxASha4Ms/XpjSoduOYyjEC
Ra3R09mxrvUU2KYZ2o2ofbfMo4xkd346GBnY4uD21jBBi5JJb4wD1GzIOK6pFp1blX0EVqeUT34r
hwd3xN7hBfNN7R9JaTbh6rEx9RFQ0whBPYSQcF+m5fCz8q3gh0aVrbUjVQU0k3aZdCkGCxuotz/m
/uDQlci2CTLXCEJfmhJZ75TopqnoCNGR+wuUK3Kg6av2VMM4HSZrcLpwSA9evr2PqgPsQwiKWuRG
/+N/pJ3HkuQ2066viBH0ZkuyDKt9j+3ZMGYkDb33vPr/4WzONItRjP6OIqSdGgUQSCQyXzNjCRVB
Eeo9FGjtevgadghk4qYjnTV/53gvx+rdm4n9AyCAvJYnEzi81QJb+WhArsNyVSvKHKTEONypRpz/
HtGis+tJK1/msCkPoSBIX/Hw3YNPbu0nRA9QX1+Y/gTN93dAMUZm0VoVJmdN5/AFbK0anLR/LfMP
I7yYKJUT5AhR9b1Wyo+HQBD7Kkm9UXqEPuYOc2Pn096W2QoxKMCiAwU64pq7YrV9WtN3NaFa6j84
IrRw9+gDm0PwUteBP1FyWvccOrkQS0EpJi9CZNQWsqh1A6Hek8Q3lY2NgaMAkR+y3jUjpmnxYUP6
DGkITWgeyiZoFBfZylLxEJXOvuDCKkR2q1Dxohk6i2ToOJ196suqfjUHq00QYJQ781LnBS9AoTSs
Y0y7dL7HU8d/qvXRnG3M9LpLWQu6YVNV04RjIRrPulCd1KDq/qk6I/viT6V/L9Zq538fLGkUvakd
+vjeN9u6/y3GArZlRdIatVOMcvgm+DrPv7yYguCcVEBCnarGoO0SqUVy72PbZzpzkwxvllDrXyD4
KbXddHowuEoUTIcEHQPfIZ3LLRscZP7TCub2h5rK/SfYgjpwcjlMTnIk8PxTA3FxXJFfhSSIH9to
0p8B/SpfM+qPz0xGv8/QwDxpFeAYO+zrojlkUSV+A3wQa4cog7Tu1D5+uXbVFP1DHPSa7PSpVD/E
kdKNJ1RP6+ioUqEzX8hcK/CZXRtloGDzTDsU2KEPZ1Xty3+ERpcfuwa+KHZFy49CrY729zA12n0E
t/leMJQ9cOtyKNcxg0QArAwQV3gsq3sUzRCkUNTeOsMSc0LtbNJgH5GJvh19t0LDAmHC0Ivs+6pW
olC/SVJe1h7WE+5UjY5a9/rFkiqUj/YFqbdiPTwI1ASWf68uNjh+aTVleoZ6Hhuzep667N6XzrF6
mobqgWqr++HZLRhGBlt2wxVpSojSWZ2i2jxHIiiGyVXVTyDhU2qYt8fZ+FZwcP64BNB3oDr9PsDq
7dDI9WgW8LOz0sZ/6blQ4mOl1af/YRzUS5c64uITsNoTXV+EFfJlM51Q1BFnM3PFzkrsrE12Ep6N
8Af2DHrH0iRaeofvJ9RTITF8XTAJQyr+7XpSZkRZqwrMnRlt7L/l4kfImYoH/65WzkzGfggDiPSN
PAdnK/fDQxBb8jnF7vYg1X5/vL2CywqtThWIEDY7a7hhjiZqla4NwoI4M83cCcP22KXW/ZiOh65Y
GsvhTvdwa2fw0uOEySCRr0sfcyHHaT8TUvsA6972rhim3Paz3U78xtGiOIfKFlhPCpDrBs3YjU1W
d2Z6iaycF6yspA9DFymo9Pq+Y4rIFAa+NEKVL4OdT3g9MokF/AWeFCghXyFbcSJQ5YB974mG7/Rd
fy9M8p3qCw/A7g9iWRwFNd9p0VxLKtFhAPO5YP8XSaH1I6OMJyQGDCH3mrh8LOfkJLY0niLzfpjC
f8RyPGE/dEcLwc5n1Mj18sEUB+/2Trr+skuhECgvzxAqzeu+cIZm1JQKk0jXzYggfLbTU+t30Xd0
5fb8h65PI0Px8ED1i3W+aiNmJvx3cUJgvzcRAlJDX/XMKuh3zvz1UWQUg1DJjLANWO+ghfYXJb7C
Nm2VrsPnpATUJteBSxmydRsty95ur+D1WaTutCBO4ZGR+K9r5cEoF300F7M3+NLdOCgvPkgymMcS
2gjp51gO9mhrW58MgD5cMqp3vOSWH/RXLUSJulZuSyuE72w1B3MW6LrFmnRXE1YP/8PciNLgIkGe
XpVdMPSiOD3muJKOPwBa24GuOKb/T8KbUYqnDwc1FpI6CFQ5ugLIH72fV5cLrV4JNbiwPhW4SpX+
iC35bGeapvzggQWhRJf3uAhbm/LvQZew8NdiNiUZUy3IiadFFWazw0VJp2+3F3ErspDmIzIAjRsV
wdWzqTWKro2hLnlyEdhj9NWcH/o8Pyix6syIj0/DXm13a4MgmYGYH2GMDsCSrv81p6k1hqEWR3A5
hucPIAzF2fXT9n/YG3/ko5A8JlCvaZqyBVCmRFj2kgtqD864Ld/mMfbtmRL5wWp62bWs9r/bS3mt
dknEXNIuMEeLaeP6dA+oReCRXGKybsaUXcOhw7UQq7TQrdqm9I9lntEgU4Mopiutt+EvudN80+1g
R9V2lyYVl2ShvVbC1P4ScXY+zDKgflvEgLxyZNyJKifJ6f3ZqK7F3yu90h5Ndch/RErffan8rovR
5ohnlHmgOcVOJ5Q+6grgXDsSQSP4t6E9yicdU9X6fnvqmx910Vs3YCnSF12lGGFTj34E1By7QNkx
Qsud0Jvh7XO6PczyZ95nFiwwrdflPkLrcv1VZ5pXSScn2UXwp/k5y4XxVcQeE3FBhPILNx/rIbBj
otqIwEI8lsBjG6yP/79+hCa+38CyGMZGmOLPngzt17qZX/w88OJMea2L6nNbJwcgC59Cuft9e9gl
wKznTnkBN3XAcwSF5RP8dW7qsZUaI8iQYSqB7dZcznfIWqDqo9QdzmDl7HaNIZ1vD7p1Xy3YIqwe
yD2uWq2jsLxnorrz6DIfojA5ADRzUhVF1nHn027sIKinMExoKtEGXdcbY25CK+2E0AMZ8jOP1CMJ
5Ksq9TuvlatVRLWU1wNJFMpS18KlaQ4byPCBgGmt4NW5damxrigl6YANiJcMe3iazeFgPUPtQunh
ChnYtz62pkOun5XMDz+LCfw126oH/XE0a/0zWuIgvRVcDne26NW9AS5rEReh7/Enn1ntFQmQ6CD7
ke8NbRWSIxZN6JioOu4ps25MDzQHpGGgsJQ0192cvkOu2yf7vmi13yDEG82fqlyZ7pWxCRwFcPv3
OMlRc//gpmSDoKdJWgpQ6lqpi4y1TbI4kjzNiF+lBv2MEMbUjKdj+en2SFebkqyTeRnLxQhuZY1l
ztNCjGSYT+egmpKFQvpPFtK28qM6/uj2ZyT0BHi3g08EbbCs9N+nu2jbulH6AaVLFQoB+lmpXRmy
QHs+H3eC9fXuoEK5+CUvvlULzuv9WIIVxbkAT+RsjvmZW8xBkGQHZLCxcPRtoTzwBCTVXW+MSut8
0ZgaH5UExa6K0EYE02nkHe79NQoF9RFaRhxllNtBw65yiTAbI3SrcMZoYhV0L1z1LP02j9kp8CMv
6rOvQVl5lZI5sbxHeLqeoQqKdKn2LiIrV3ycITONGORPsSggH0sLTp+Ye522h8u+/lYMs6RloGxg
KKy7Y2NninSt8NppdSpsimQn815I3JoJQZHmAF6l9CdWGWAxa6E6dYNPEcz62swqlSnpSZg+LDtO
NwlgOXcXHQhaiqtvpUQNfrU9fkjg/Z5GOn52ZGDkPNV70KTlD727KJkCjViKnhKyNBQ+3m9vXw/r
Ksr5Gk0athbcFo7BAQ0XMbSVppcib0D0MrKnpSxt6501vKhxFMpnY04Ix+VYS8FRidI+d9u+bPeK
gRsflPwQWR4KFizDGnQQ1Qaye7nme7rSlseE9/OhLYP48+3AtTUKd+iiGEHJkYm8X4MYvofPlYTW
hhb6R78UrbvSkrudN5GyOQzFEPIxdN6vxJmEoFcCXyynu68wt46G7b8oOHk7ihs6hSM4r6fT6f5g
v9mHxxTTNftNOji4uti/7zr739sTljZ2MQyXhS0KLh7cw/qrd2KF7gDcLGS+FrGBXlX+he2PmQKH
M/CPqZaL8cGcptIZdTF16m7ApE+r60g8RTplnFOajs0nv4qi31Whpm/dpAWVe/tXbv5IqpeoO9Ho
5Jnw/rNQoU/R9cf0pWoMW1O/pHppj/XP24NcJclUwsg2LHGh/y/1xfeDVAGJyJzk1hlrzkc2oltr
qFv71XfRbAo3CsJ/0nx6yMs9HPrVS3IZl+tYhnq53C+ra0WG+IxBTySe077GqMgsZsWZh0zx7Vjw
Ey+yRGwnhhrtl2yYv9ye81We+kcoB14VudYCbVvFMKPQSimxisTrWyivAFjwCkWJQHWEcafYuLG6
7HOAL9zRIJHXI2Va0xsFAtUXwoyuOanWkd8sGqaFHflZ9oL+mpm4WmA23RHmSVsCnxB0eac4t7GR
yO3ATDBh8FHrK1yMMHUtBlKezBROcxq9Gh1GCMB3bi/r5jBUB4AmUmW5at9m2SRpgoVVLUVPSvqz
G8rlq5TkO6+MjWGotZP5/Bnkymiw4n0bWmUYeBUR1zzMrdlpGE71g3Sc6iIxd/LHzeEWtWP6/nRj
1iWqXMpGWRQGsOcYCdl13RjkybkBtTEXP5zWcdaRi9LoJnCPr9O6fIo7LQlxJhHD7ilpBVvrFTIG
9XD7O10fPazxUJAgEaLOf4V9Ri6jCeSkyeA8/w60bwLKR72o2GJ9kI0M7PDeJXZ13JgTMYwXBngd
cofVcQuTpiukQG54QfWTCwT3VxwPF72rHmoz+OhWRxKNl9PShl6gGuvCW0S6nGddCF610iISu3l6
yzFEuwsGfW8fLpHxXebAUMqSbpHvM6915NQEo8EFQGk9BHVP43wEs2fLjWVLTeqU2k7yujkYLWmk
/tDpu+qbBYUv+VFQzrTx/9PVCyjVoypHtl8dMkPa2YZX9/QyMdBCRAzYHVeaJnpjdkZdxclFL+Ph
0IWGgY0SZcwP7sJlFDbgou/Bjl9X9tJES4MobGDeh8pnhO8PRi++xtbwOOeVbw9lb+MbsrPzr84y
Y4KnoR4E1I9G2urSaVKB3otU5ZewH4vHKomgdIh+Wtv8VH8nGl6FfsYi1VkK6pS3yf3fX6x5Au8y
UYH5wfVWR3TSh8YV6VDY+VCbL1Xgh/dlqAaHArONf2olyvb8Bq+OOZo0FNdAD8HPue7I1LLfVzVt
rXORRNajZcbKQQ7V/hvk3tBdEOQn3czhiSv1+OP2p73eQGyaJWAy+BI4l8/w1/O01dNMD+PFszyP
KLaVmLLuNQ6uz8MiDLcgTcDbUz1drW4Ym7CbBM5DrVb/gGf7EQnZc2W07hBJLrD0jxK6WEuK+Yt4
EcfiKoQ1sS9YVNNir9SAQsTVJ1EsPxy5GGKRHQMDbsGWW2b816J1gdEleYdeQqpnbiRejLI8KvHX
21/m+gDQZqFsBlwacveVHmHCKzvJS/Q1s3h8nuXxSQ01R5/SnSv6OuJzPS959fKmYgeszlmOhL7U
AXOFGOa7YvQyQBMO59nuop3KweZA0GiJIySwKFm9X7S56asuiNXQCyrxkzqX5zA3bfpaJ575OxF4
a1OjE7IwqZb24vpmMaRJrZR+qjw5nL+h2fYLq5zAuf15rksU7GT+0SHSkhVfvUYHFNFmXmjz3VDy
5lQxlESPJa6fRbQTDPWt677Kxl2sfbs97MbU4PVYDArWFY/S1Xk1Ql2jDI5RgCb5dkhQxA9nZ2Yb
G48nzPLso8xDU3O1uxEOUKpAq5e3DO4KzZNPoT3mwvz4RKh2A9NE4XWZz/vtYOHsVoxI1ntKLFV3
YGyAr1vKh32S+EggkMGk8ykoLq5G6QHtZ+pgzl4XzU6pivd9lDhhGexsuI29jTYO9z23FQzhq73d
+srcC5Xs9fWQ2LHa/EBHz4k78202u51O88bn4ZuAQ6SuyKWxhjbh0zTmcp9kXlI2BkrtQhYGbh9n
Gd2jcbT+/fBngoi1VMMwrbv2US2DqUD9Q9AQplSqt9G0eqRISnWntLOxq7l+QNGKSBSwF1axQcIh
blTqKrloUj29zsKg3yFtsec+szXK4gGJliyqqFc3g5/mflfSS/NAlZwLqYgcCcXGndOzMQiIKbSS
5EWn6aqxoqpF2+m+LHht4w8/e8gCqSuZONS7tz/MxpajAgubl7OK/Ns6pW3DcCjbkhgXBJGrZvWd
YUyOP1pOoco7U9rYcSCMl6exuLhQrd//uW8EXWTMFmX5tC2coRqm5xpDisOoltletnDtGwoyZWF9
c2q5K64yElAgRV6XkupJSapdcitsDjRcdaR+AvOg+EZs5/yihyZEkkEx8tENSakw9w3CnWlv5C00
IqEwLz461z2CcRrCdEQxzKML8Ussiy+l6Ac2nimvWg+s1Syy19ufdGvrLPVuuIL0QK8YqNMUKV3a
j4oXoVSjzeU94JidITYSTR52qFcup4BW4+qgyVYXKnOB5UuRlRYADkoeDlD8/HM36LJbCu33Imvj
h6bV/Z1Ec2sTUSimJLtM8Kp45U/ZYKlJHXijqn6BZkuvvnSBe+9kf1sTJNIvjoJL6XKdyodmiT2j
rM4QzJB3b1ulPWdCZp5qVUB/SJzTUxiZitMm0Z7P++bIS86JgvSilbYswF9JYRCNYofEkOapqcXG
fEWdx+2QQqtS1da0yUlxU7m9X7ZCwCJoqdF+XEQbVhd1V+kt0qut7jX4HzW5oh94JNaukFn1ARbA
2+3RNj4g3UDaq0t36Vr4dJzKAMl3JIPF0v9eJe2r5eMgMsm8G/6HgehaoP7DewE7+/cLqWe1GtA1
BnLQ4t85iVhGTwczL3YC6OZ8KNdC7lpoQ+s7W1PmfGrbjG5/+2+be6KmI5+0Z8u7caShwtHQpKJC
Fn9FIBPmzhLDNLn4+ghBNRo1iRBSpt8/vmR/xA65RKHurCO0nli9qWLI66G9hT5mgHZBIrTiIcFh
7Xx7qI1trnEVAJVCz/66b2UpqZD0hWJ6fiVF0aXv63lwlKlSz0FhNJgrNDwgiTFjDefL33NY+FPC
e1/JWbjFAN8AE0BeWheoYlHq084cKTgrONNgFYt9/EMnDM8Iyrmyljld3jmV+k1qejdoZF4AE1Qt
6VD23cHPpAcNvYasaXb20ubPgnNEAYFUFg+oVZ6Zm3kvtRRJLnCWpxcz1qfCs+rMN2wrn3ztOVUy
rXqVq57+VGy0iHrOtFiOkVH8h5wvWptGq5T4eIZZ95wXZfvW66P2AFEvqR5MhAHzfz78FRdeBgqZ
UGqgUa5efeqcVRDDp3FxMzPvq0Hs3dlSAjdQDLw8sax2IEHk933zYdwEPQqwCwv5jG4Zxc33h7vB
WSwztCbgcKd2ryR2B8GlM09x/H1W9zipG6ePSgDfZHFjpVK/+ioRbkE50Uw7+1jQZOV4nJO9MtU1
mHaZEB+eWPXHOnE1hpJ0QVHnoej5TYTm60msQXxblS135QM57U+91XHbkroHo/a/65P6GGjtzp23
kahAD4eBTGCmzrIOMkqR+VjB+qMX1hr+WvrTmM1fRlG/FxPl0vlNuhOgr7nIzPmPphiVVITv1hdP
IQajZoy54IHQkr2hDoMzijL4k1GtClpS3dLq5YM6Sj+SHkcNbQ7CJ4hxpg17ZnbR4qkccvz+5fae
3gjoABKoMi0AhaWH/35rjUPRhvFYEwTrxlbSl1TwnbQrP54VAlVbXGQItazDapR00nCiqpPoMgm6
aJexpSP3KpRuV6UJmu1B4Haj8D8k++8GXTKBv3KLQcOdvKbQcVZT5dANza+EEBbLyQ/cK3dC2cYq
LlA8Tgw4ZvmqsZFIkWikSqHi745uMT4L6BNxQLNuJkaN6scvLhKmZdtSlb8u1rXaMBdSCeQO4yan
pFdvSbqbWMrx9tbYCARLR49KDa1zqnartFcSRh+c8WCefaU+9k30AJB7p7y1tW68/ck4UWMEEraO
qGLfJlZIekRD8yTOYm6jvYkBELKXt+eykfUtRRMasjgeXPNbzT7kkrei2WuLz7Pf2abfIoIX2oSh
nZE24go9BYj7vBi4J9Ylmj4uZ6oLY3yJplHywOn0NpyX5rSQ69IIiwAM/fZaeFtjUkYh7VvaGtSH
3u/0sp7GtoLofU6KZwwGDCA/ldLYWpA6orAXvDe+GVc1m3zZ69coN1rLViDByDvr8fwvUaq5zKWf
nEoz6j99+KNZwJnAhfAfIsc6asRorvZ+mF5mKmuPdaF1tjVmr2qEB5+Smp9vj7bstVWSBHIJ1htX
/KKUshpNKuJZmstA9MpScEUkZxTlnJ2a5FglvSMj1VzPHz/HXAgMRTl80RJf3YK9FhkTi6zB+BQG
1Q67Jn/A2zL8jGBJ92G/GU4XBWS0muAhXPuWCnUZEIrG2cM29cka+kOaSOdJ3wPBbGxFQjwdH4o4
sHPWFZbGHzVAkBDJNTWWngth1u0hqhHqjLqQzpAgHnp13FOc3NqSi9ALNggLvG4dqRQ/HsJKxSDb
Ul+78ihKwlHspY+HQ5pd/2+QJVz+dZ3MYxeOIm1Dz4p/NnHuFsPe2m1Og7COHsiSqq/XbqpRrMoT
NN4lrb1Dz+q3JPZ2Ln9YSp6dwGOUJzdbAWzMattVlpxORtbJnjYG1V2Rqxa019L6nGlFf7p9pjau
EGptMClw4oZ5sC67Dnkg+21Vj545pW5BGwPrk50gsbVozGIpGm4R3ZNZC8ISfWnPEgoUfqaTVma/
a8jaO3F9cxwkYYHTLDpR65aPNZh5ipmgdQ7azqbbD57mwmPYvb1gW6OAb6TWs8A/CLHvN1mV+V0R
kUCeURs5+1r9bIWCE/wvDUxIsbxEdSB3vClWW6A2+hKD9I6KllG3J7GMmnNjxOOv25PZqEqCH1gQ
EXQXuXjXw+CTjNoTCg7nwq9gacDpjsVfgdkf/dQum+pLLKQPWib+10wCSt7K79vDX28+wMq4rRFc
gZxfVQbHNLEyUc7CS4C9ZOPqfW6Mj7kiBvmHmwsMhLf2UiOnbLqGWBY9EKlCqcAFId4+WuFLHfEe
hBh5ez7Xe2MZhgYdyDI67utX/IyYvTUOgeIVpexGWXtsmrcymHfeRdeZEqPw7kN/douuGhTAAZsC
daZESGCdJzVa7qNjGTh3pKn28+NTIk2CuwI79hr+Oba07xOkxy5SjdGzjUgXK5dODTKf5VB0H29s
oRJD6R8lGrCRV7DycIybkedz4OWjUuDDPMVnP5XHU6lAfbg9s61lBJlARZ52N7Z1q5TMmOM0Swq4
aq3VHJXCm/EfSvyGnudOiN0aSKMiR6a5FHmuUug24M6X8FvJG0/OXhUdkHz8I1TznXGWH/w+PVqk
gkhHSFSoRq9zzHishihWteAyNGN3kWYgokohUticxUNe5/+Es7+nWb3xZGZzLJIYFoZb3B/Lifjr
ym3azofmNwZeMGdPZj06IalYgNK+PZaqN2vdQQjS7w035DxEZ1NvL0JpHfIgP6aqvHMutuZPYkMF
D5QhX3T1W4Qq4oHb4CBV+0J2koohua8Wr3dTqgSnTsXqWGet8HJ7F20deTAG7FWWnDC2eoJ1WdCb
8aQA0sYTNemHg6kDLB735ra1h7gFxCVz27A8nsUxVAUVdRN9+qHWPwf1W1VDakr3lN82p6MuiBke
Kdcd36RSyhEESHSx0Gwt7CafzNoJ0sl/iZpRmndu7A2wAdAgAwXfxYqIO2B1yzXjOJpVrCleT7vP
xDWtab/JY1Vjn4BV+13UK2LV21h6zNp9GiFF7foNOrqHzEpRo7v9JbcuowX8AjcXF5+rXL/QO0wV
ArQ1BEm5SAgRioW8c91uDIFJF3xcsJWQD9eRIDWzVK6zJLmolVFQ0C5G66swFvLXD88Em28YEibs
iGvBnbLStKzN0ugitaNwnJWp+Aywc09YdmNLcmXDyFkO3HK1vj/6OOlaedfIsWeUn8Xsn7L6JhR3
Wb/XrtwchnYlODY+zlVlXKwQr5nY/Z7QJ/1/SkyIcwMe7aGjV76e2CZ62v7h4wuI/ASLxxVEAraa
WtuRDPs6D4mors6N5t+16F3cHmLjoMHeXxZuEeGj7PF+9apInqfBj4ANpZ8KC4WpKATz8HZ7kD8A
g9WVgO45xQA4kYDA1++VAba5pKZTeuHsJmfol8VhTMP4SO/9M4xjXFPlenIHAUJ/sVjhTIk4f5HE
rvqqjMqbmlD7vf2Ltk4AdxSlEI79osr5ftqZKcdUskQsRXzULO0Ceb7EHbvK2Jn51jh0DxdtNh7v
V8jY0tB8JLeK3ANMcpoqy63iaSfyb21MncSI3Jw3La+B91NJzNhEN0NovcbMjh2S4MVvMfVPo/Dp
9pJt7ZSlZchXXPRJ1tca1oVJgNkxigiy6PoFH6kND2A73dvDbK0YPVd2/WLaesUTKMaGwzdOMD+j
yIujnHzI8m4PcS2iTrmBP89LY5EFuSqwB8EQ1P1YhRchFOE8lF3RxAd0peSXotKaXyQT2ePQWWFl
F70pZccyCbMIgaMekV+EQZUzbGUlP/lSocAQoRj5PTRiP8GiSe6SE8JL4dMw98PvahrUf4esz0tb
GEwT03K9mQNKRoryiENp9WomYvsQ99hABUqdjwfupkxzobjyCpqUerDsWOs7xKIR15l+1vogBoda
LRrTGf2av8Q7XPyl40WIg5E5SQbWUGEW2iMwncYWErxIbEnrAZHUoTEkTm3o5SMPoRA9U93HUzTo
svTeGoxuggStSvEhbsFggBuP0VBXexJtivHBs28M4me6jc0plaamtgUWAS1DIc1SO1RxE3VUNUaK
gGZM1ThGVcNibcTe/zJnnfbaIu+FzHYxxYpddL1Q2qWQypQS+sn83ppZ+GCktdq6aaBnYGwsq6T1
mBdStnPmIXD9CWerQPTXl0et6P1hCQGol9oYW16gpP2zkQ3CW1vLplvI+hddrE6RVJpHOPLy50QZ
7i0R/8FY80tPkGNfdMZIUY/tosI6KPlsA59uLqLepoeuDb73ZtcjENL/9MX6tzkVX4c4cttAfDAT
4x6npsaW/A7KHOnMFJtg/qr0YKblo5CrAy8naVGaHdVjMymsuun/HAzlH0EbvzX1hGF25DcuD0u3
ytqvptA0YJH6ux4JaHuWxG8z0KHDOCqtHbbtd1/QO6fT559dMwSOXMivUzu3Lm5SFvvGUI5+C84s
+EMtRZX/DhWF31PQ3sfSVF+GeIIJFFsYskS+5USqiB1ZeEwzuThaoZYC7A8kW+Adbmr9Q6g1JxMj
rLrKn2ILCFPX5wc54C0oT8WvLCrKz7wTXv3Iwk9Wb4rPZtrrdpdV6S95wOQyyw7TJN4Df0pc3ULh
UBDE+hFgbusVelV/7UssTYSx1H4NZTF4tdwPow14vXkK2nKoMSYomjsxjqL7KFTbuyBSGhBLvp7N
DnKbiDa0jZJMdlsI4ltkqu3TIBvNf0HddaKdI6edA29icRyeFVlhW8OYB3Zbi7rbYez9KZE74T4X
SmxFxWgSX/RwqlzwVfOh6mT9uVWs4a7o/ORFDLPe0ZuKHrPQN/wOU6i+941eOl1cDGfLzIF6zmHs
9qnWu0JoivimWQNsE6XREdr18ZWj6XdAb29+kCe/+OILvejMRjmEdj+NxtH3DXkEmhUq96oRlod8
KPofRd1HX7uxEyGM6XnlVKnYHyXfl4EXK71jUCY+iwjX3KXa8s2aKXbnqFLswU/0p7yZZfp4SntB
wty8GLlWvPaFKB0xS0Abpm+F5lCJ5nAZ51T8N0Xc7szLPPnUSRUienpnoOouDoc8DUqnTtLqKbW0
0R2lie3aWjXeaWk3O31TCU81Jtkut77mxg1d8Jl46qWy1nlUloZnqw9ReNb7anptEBIq4ba2xqtZ
KslhaOrsyRcUIkIr5cNTg0abl4xZ80VJy1l2NT8jNTCSqRAeevBsyqUdjMLA5w1sKCqMeWbrqR6D
acO3wa1FGZJBpklPaa8WhYvgTYRAmdjOz3EAEe1zK5WaaBdZMhx4sYaHNpDTU6VX1gM1Y+WYJ7pu
Z/xPDl+MPQA86D7H26Q8wirTZ0dXiqagAOIn6I34ffRdLPxA84w46SpHzbUcfR2zT3Tk8nwrvVep
qQcHSmIU10Sh+ZnrffypojnS2xn0tBIvC1yunUQU0oLv5uNgGsrN7COEUhaeVJvgGrqwxNoToUaN
npuCAt88Fub0XAZZ9UmZA2N4oJyg40bChS39W+SznJ9NCtTKA1+DChcgEi0oaV5MQdS+an4ct7Nv
B0HLFhp14dmaEu0y+wHoLrQaYewpUehDAh308EVKfQkpptwY3Fhpuvk0IwTLE99Kgu91gL6WGUp5
6wrJYD2FMCGcsPXrL6WFCpY8F89Dl1ivPJ8aR4d06M054DZ7yriKBuLWEVwFNw3yGs097pPGi9TP
E8qvGe5ajWk4adwbro9m4l1bDW8jZhD/wQ3lqIdFFpz4+zRIjCTLsOkoA0RihglkshaX7VEJ5c4B
pRa9oQfePJoSMQOLiFZ6CsIi/lakHfq51GKCl9Y0OjczzNEtWyt8E7tQPReqKtgj6IrPWTCF34au
EA9TYvmdo/VV6TZRgfKv4uf/9bwc7wR42w+trhWJEw+a+NWvBOWB49wfLDVsL+JocqViWnkMhChw
Inko2DnD2ONqF0fqw5ByVSfThNCsJfqRExlifqHOW3tRa4r/US4r73TcGj1D4Vi7RTKITwIKzpei
pvlmpxUrH/dJc6mGPniwAnk46ZWaPkX8OMPhss64J/y+/TmNcnYW4H0+9qko32GnULlJT2MkpxJ1
H6RD+LstUuMuik3zTUULxIsxDUIU0VJOmAJoL5Wu+T/U0dIuRT8Jdp7dyxmmpYdJmUTDbcRhCGBy
1CJktLA7dZNQuVaq1by0S+tUtVLwueAQ26nfpUc+S3LOS2l4wdJXviRtn2EHOeeSM+mZ+tPXMoTk
JhIqOyrMhGuVr++1oll91rgevk5ZEB0AUcmPgPSStzpV6vKQ5r3+n0hGhFuMAbx1bNogs0M8Omfw
5LHc2rHYZBzPsfePSqtJl0DqQRcJGCxmUT4+YKFT2UZmBo9RXg+/LW4ou6n15uhHo3TSMy5tWcoi
Yns+oGRD4/AXpX/Nm9ExORraIHPEkrg4aqVmnkVs54lMYZne9YkpXYqyQGupVOh6ZH3lmXqqfsPQ
yP9UiMic2nJYd2dOg/ogFMr0CL0aN1h8vu7DOpO+BZVcHGoZWVZlFs17xB3b9iCX+tiAkUZBJa3j
4t6iWXRnFL1FIjaKJlFbyA7yiLi73f4fR1fS3DivxH4RqyRqv2qxHdvZt0kurGTyDbWQFEmR2n79
Q95lTlOJY4nsbgANJKY/RvsUHQBPRvXaKn7bO4PkUHxAMMPDhqo173c4j8tNBnfAT47adI/le1MB
lhX3OdnVMY+27i5zBdQMkMuw06YR32XGfj6qcFovnlJca3zfzHnfHbT0TK/FsxQhrKVCLtOp7MNM
BGimZ3FAWut+6iKVHCk+awT5G8tuEO/Tj+iwgWHWIUNPiwfZdV0DahQ02JIsS0X735MTDSEcV+FG
apEztHTqwcH/rgq6aHhO0J4sNUda6L2fWoSPzqtiNxSJ0++SYSP5Eqwz0jyCPkMibEfV+DUHatYn
sqoA+bwkQpQmslO3Uo7tEpVs8uEx52EfHVcTLw/wbIsrPpkF3UOAjMMW5aZgQ1tn4cgeYNHN3L8C
so830/f5Cwoq+9bbFiWXNKOaPyJ/QI+n2LsVBsitoj/BmI5r6d1ckPtlg1n+D0TofXKV3YLLjAuE
ulbblOHugTevyGs8NKrLoad7X2F5ViHgNAuWA26a4U7neDjY6m5bBcOG1MrDGmzozJzGdkApEKUz
VvrXEKxBo9e/YZrgpMEFH7jGdGH/lYdi5BeabmyBNGcZeeUY236S0axzY3qKwhfarv0Zt129zcEE
Yw8aj7izUNnsm57CMbyf5qmdbiDMs+3JCyPS24EmBgAKcINvHA4S3CxrTnA5hjIH2RTCuQlKJgEU
N0ttisavGJR6w1gTAqgYkd1Wy8LLDx7Ybb6PLZx268huOa26tV+/EI13cRtN1l9pg+ybVsPw8tCh
A0xK2vdpcLa/mUBSDL/TjOCwcTqitcIbUrgc7UgJZc2yHgqrt/iKN2JaypYM+XS7A5JcbjZUmr10
QNjmg12zUT2kDC4FUB46jIkaTmIpHCq2Mb7kAQmgpAwmxJHlImSI91RAPZEzLRdfZQK4bUkjzHMl
Mcx86Vkg2WpXVF9cAZ31tVfI/j3tVuwWQtet/+6I8qyhyq/4qtP2J+I8Kp7atpMA82QxfG4I58I1
IxTmg5RBK9h0lu9vhYThGL7LBQ6fwyaNR/7v3sLWsF+TU8fGtGJ8DM5BNkH5aSBeuZdDLP/L0e1c
jOJJ04d8h/9/JI9jEq0nzm16h+S4sMx01t65aL3vQ4Iz6aaDDLqzVPrftM4fUWj6Emv/f7tkJiUM
Du+Bh3+lJELPhFibisA3olmTYK0XOSLEoPUWr6GYmy42vISoU1WK+z9wuv+vjfQd3fh30loUTA5U
ZYw9Ly3+nJIwZNjNQlxRHCP8PlrUMQrEvaUIwsWy9R2ZIBKXPLtiBtybfWY1UtvukBmfN5CKRHW8
4LYNAndRS/iZtVOBqk2mKqH+nAuIlws93MNfej5Oe35mQD2f53yv+hX/ERvxAjaABIS/fCY2ZzD9
12tJsyHDroF/0GF2j7DZkxaKHjf7K+3u9A2mru9CJ5gdwuGJG/dle7PjvcDtQUYynKmBfUDK/xk2
LxXr2V82BuMhJAAJxt68wkboeQev1NCR3agg/As8EsKoMHhB5vTLpMxjzvcEmWyZqEnaRaWPiruO
hCvacos7uhjGIwgu2ajZJPjrJ1zGgPGOgmHjflHbz2K2e+NSlDoFT8OJJvcz8qIqqiAx1LB0OjjF
YbHTdiiI6PgXtt2nMQSRow7ec6exzDLKT8t/9zcjrBWzQd+IYLsOZHqMpigtGYWTttQyKSO5pU8Q
I/hTrLNXgXGjIrEYblOf/nBrpsPAsv2EUDiPvnv4WOdQ/9EKU3GZrhmOb5AK/hg5CSvlAZGovYN1
OO/n6AivbnU1AmVlHJWMa2oNf1fIaTnzomW1LToSlHMrl7chlLTakUR3zHyYvu/9Rq8GXozHYpHJ
UHWWotrvc3pn0HdgT8uS4EKVgukNTIHPMEm1ICp0pI+cDP6I1XH/xbFMVoHbXu+XOcE+xh6xWqtc
3E4+xwDRjUMDsSN52C2ULqZVWbUnAd4AYFfuRRUhAZ+lEqAKKjpPSC28894vFSgtNlTYqLbfIwyy
MclPZC8NzLVUGarJvHTjNG2lnjf2EyBOcqyjuB3KdE7F3wlzUzPGu4I112oa1om+kZPFhg8U7XUg
5uLggGQ/Qpjjm5UL9ghEJH1OV6vuGetehOpQM8ST2VekTXivThOWlv6GHbeXxUfqv3aGM2OYe3vd
R0vuIRGeahET9icBln0Qxa4wasJ5D0FWxalNbYSMjAEO6TQ8YgcjvpkIzmAPp4IyYnlYRegZyoQu
v66NCE2azV8G95xq6YJrQrsHDvV/swXjf673WyPD9DsddhQ7HOFk+NERpqgwGmGZqVxZ5HIpt3X6
JiuStlepSpC/dxYW6nwI/wQiyctA5yPAj+hnU7kve5G9K5nOdRfPpApb+xppuJi5cEvLdepeIinn
WhmaAXDb26NYzdXIsWEUiYn54l59Sq8Qll64bY8qlreDTN9yRDJpyTVuHWRXszB7T4rVVGQXKGkJ
IuFUhuE+JE84/7crzQEq7uoLiEpa8naAAfXMEQu9VW1o9SkorKihZwKkuAtb5TIAtibJ0iwZJrOd
p+RxWpB2N7e7bDDvYYAAJiVheVGm3hs4yu8wzcynKu/MuyYbvvgWDm1TDucvZtqkHIm4jFARNt3u
52pd5FqPgbQwKmiXeh/oiPs73oBTmNe5cDUzPHqL2gIfGgNz2YWpa7iEQM2ZLLqyNH8IRx+XBZ0/
EjlQ9Ichoh6ZibEC6323XRcAbE9sjforNVZ8AwsSz9jRbgFGiqkcbRs/TUmK22SDrGbnPb/Buu5+
SHy6XW1RvK9h8la436iyVpDS7fzDoz/DtUcjTJWYAxI3Pwxw1CplgdcPsYeQTQ37ehbpsp/mPNaq
RAAGINSdr+SIMtLDYXjPbjMFniwE/PKK5AD+JmlL4CKZop4PNnuG1XJ+l3ewJkZf62Jkg2Ad4R1s
IQAeOoUXZd+3gB3JyvsDnG1aVAQkRs86nZtcD1EJPPhpzfJ/bTIkJWb34YVuZsTGM0AWPqM8tHvc
lVq0sDL7rbaMCBSrdU5P8SoRVcBHmIfKfShNoN5ahI7afPlh2wRv/hgy+TB7HPBhH4TLoR3Ecb2s
nOHj260acmTN511KG95mGFLb6B/K3jdxakdRQPslLGCnHAYfWLLaeyhv8//ijd6xdHR1Rnx/p3vh
AQci5z609itbONiUiRzxKZBv4GdbTyTD013m/4KWvCxA5msnkDca+y4uVxG+d2uel7BbTo/ezP2p
4+HUYNVLwwB9Tiv4HsFncibNyPqkikJm6xTxDAduBt5sJNzqrFjedKJHULLc1dEyv7ZQFAKu0Fi6
MMWnEJmswnlG6CSmyxL+euqwwKykznn3CAD83q7+EiIWuuoC+ifCUNF4Do/pdAijKsY+X0nUslw1
50OVqmW6IN9yLmmhfVXY7iFSaVSLVd+OWL1tEhk9EthvVzllT1nE9hdhB/NGk8k0MNQV8Irj6FYC
8cSJt2iF+m8WqZd0Rpjq2PLfiHukOE3pFtY7i15Cgv4CAq/fSinOwxr88wmSKeHkPfNY10RPf0Am
JBUuY1H2fH9HOwVw2mbvvaNve5GjcuvxQQE9KEdn3F8shrbVUGwAIZIcI35sofLM/2Sx/ouaOFWA
e9rKhvonxlxQGpcNd0uf98ciEI94G1FnveLVopOPfQ/hBZwuqLVhBNf4Pe9OGDlsyS3KMTJiVUng
tlTBu9Mj6GJ6DreV3xezv7Y7uc96TNtOuGf8HwHYNvhjxgKFomN/CxUdUA/XEvK6UyEkjg7S1bsF
0ATgnHFQYxV3E65zyhVIEsD0dmB9VfQTqzM3XxFOgpQvHyGHIMeWYDvCY317436X16RgU4NwNtW0
6+Kuyx5HZc/0hwOHXOUTo7UQGPNBcRx9OK5N5wCkjx1g6XYKf1IfJ3Vr29dl0dtZYSiuipYiXjSZ
7AP0hL6e2W4rs25diT7ude/Q0eP2dNUSQ/mBECiP9gILDbgTgNwlY1EPiC+64S2WqbCg3dfZjPLi
sQZYEQg8Kz2n7t8YiqShzhxXh/l4a9UHtpqCZjcUbYtZvsZU+CaH0jQCD16NUNFVnVgASc5ia0aL
bVq2I7clxnMX3KkyyoDlgbMn9bTEE3D9hV8ssaoKl4EjzrKAijAFsj6BcS/1EPS1ktGZbngj41jI
uynb1qrb4vVYGOHrbQrGc9fNqtq27XXPcPwB9NrSyD45bmMO6I3PK+5d5SoDq/gbnSPOxdju6tuC
4irAahRDrOQpZFNYZwO11SwxubZEXrDNPtXEhPaAVjo9Yk/xAXE0KBt72uK54RUJ+lBfeBhON9Ps
/NlR4GeaQFtHWJYf6IyGaG/D112xoIy1+YPhHTxe6vGLZyePm7A70GPIQSOTLxUoVmA1ZtCfCG8G
hbGsQ1uUes/wFw7z/ijkag6aZu3VgZADLOHyc5go7JwhBqq/I4Xlx5D2xQ8K6HbqMkFv1lnFh4IV
+yP2DRTspGXPq2ILeDn1VNwXhAhRkszzmw2p6kc4XA03wvIJgFc85Wdq0/yC9697VKMdbzV2Qi9Y
RQqfC2B7v1YYe0W3GGhoomHevqmNNsE42BtD8MKpduA7bp1kvHZiVI0cUn+bQraCjFQZYNF7GPAi
VlojWDFuU3ORiCFvuLYp6A0T/agxwfJpkDKUHZRt97UweMamdkwv2T5Gt5Fs22PKQv5Hsy273eDA
rCuAIbTxkZCNxm1bU76oD9XNU9VHwOt7SfWxhzf3A8OSYYUbaYZr2WiaTAjz1GIj9bTs3XiBvwg6
NxMt/QObYDRTmnnXZ2zT/M6zepwenC/kIUpNVikVhRhb++whhhtnvQ49a9A+9/WkSHZyi0ivfo3i
eta4Tnjc9ace4MAzF0P7mSLnV5Zy2tam0FLcLctkrhLE7wO6kTYGaxpyuBgAij2LHNR67gv/jtiB
9lJMLkWr0G7uPiJbfxBj7w98bWklh0hcbDjzRlFMDfmWLdg2lK4iYt4aB5fF67yr5TRNOv/iQD6P
RITqYgtLThkQRbQeQHyuU0v3c45YrhlhxPDjW1VLlnJG6PUNUgddbSbi6y50Y50Gyr+SOALWZHZ/
6vVcHFU/qxsBR/O2QRqQfwSlKh/3fYoBZS0MHWyxH7N43+/6ZM0etJyWn9Ds2+NAADUPMwhPP8kB
XaYe4seEkf7gRtk9LQPWhiViaL/BQ7GzxjBxDCCLOWR93v7l6AJO+2zip6xFG9zDYeIP6SAdZk4P
N3ZaRzgctsnbsm8WQ/7/I+so+uY2bFtwb4bAMGwtWJVBeHngEEu+JnoZHvGO5Kf5N8qpXU0BiBiK
qx5IUBUTGvxVGHCf+mjY8ap18BvOqHkRkCtWhe7y476Y7iFPvTpGa+wfNkrb+98wkvuZhVaWCPKc
fmbj+GHpZlolW4LTB/f7Guipx1fVBhdDkBmegzK+BDCUhVW6pahxaTFl95COLB9MquXsaT7Xuodc
WbthlPigc3gfrb6/L7LBAWf2ewIzL9zPaH38afFr9pRh+fTZbGH/iVzY7lZJATjAGOApe5ZUXZex
GwMW/AbGVMC/phHHokQ11KJMpwU/eGHrX4F0yQ4rgS4FnFO0t0vbZWfMBN3nYgXKSQEZwWopYLKB
uzdkxJun0U9zg07NHTaGqzfbXHQH8JC/S9SEuwFiIBz2dfQ3LqTindkk+AwXqT4gBiBhOcWpvYG9
YHRnRjqfQdv3fxWa3T9gNBXAtmG6xR4+qzH5TG8DS9ZjH1vzJyWzxYCZrb9gDsfPGSLaSgi7O3qL
ZcP8VapJHyAFTD8SG6BqTh5q/bOEL6a/USroBIJ3EgOzN8TG63qbQ6CdecgS/0dPPimOM5zFgPnC
Ye3fpuHzr0aKjO9uLyo2xccpHAw5jvnC1ctu2GaPqlvQWmOgZsF1ZbwTtfZuwqQUshVcAB9yl910
UwE//K6nSjfMpuZZL1EGyKzAXszvlgrZL4iZZ9B2tF59DnZNMaAGYYDyGNJF17AQwp/KCGszfNil
28oh9MlUStUibwddUGLKtMP+3kl7CEzAzyqJWSWzSmKWDKg5slXPSL1SkiTndGmjx33KQTIlro/m
2ppZ4+PBPyatZpcV6hUA2iCagm+7v2n1uuGQrSJYKrQJOmhSoHjwuofjZ9qEKhPhdRzb5HEKictL
rnwM982l3bvLwEQ83ZKWcXlCEnRIDxi+3Ay0revvPAiBrxCOr3GZcgNJC5oC2KMj2315sCiFCfjx
xZimRyNa1KBVi/euFbb4N/l56GDNncf72YQwP2867WlwykIC8AI43UzRVHOdVmNG9u04jn2aVz08
578UZrzlcdyS/mUE93sGkoX6n/HtE1ntbV9lwQyedLWtEyfhGQNpRwz4WgjRkhAMRmf4dYeuIS3n
OVddM40JVi9NhnunDgq1BA3ZYvSryq2MnfjQ53EF165su6EbWvX3WKl+jMpB6jE8SuJH88AMPE4P
eFLZ+tqGqwAoM8Dz4koovrsznelqS5gUDl2VTPiyD0YP9nsrEpcfQyYpKPhoj1M4kAAtbtS+YPdv
i0My1AW2Hf54vlrshubQ+2AlsEWYaLExjPVx7JLtCF8AISo6oHU+Z6AEx2qSIdXoYRzTtwFU8u+A
tvgb4YXRpcMmCj8Wa2oV2JsdRzCkcrhEfNH8FvUr+jujQwSMtiwp9E4dvGjqEdqksFbg8+W5YIgy
P0MVCQwY0qxOfPfRCl0W7mrMyMiNgYbqMPMoWO6Ql5X8sT1+azO6fOmekYOUgMTP9eKqCUCzPIS7
Wt8tn9GSBiK1WBnojJ/R34EGazwcijVwNht0B9tuTMJxgKTbYScGgoEF+Xd7CbBIxqcpdSPECykZ
BKhaLNSfDFwozCVE5p47iiyKycFDkamBHwoZHnIwaLbZFzbm18CDOammHqft2qINoJjvjAaTEmNp
4gAN4M4egs357iZ3Sk/NDtHbgFEryeXFDEgAURv2464g3NCikD7dkUQEmd/84lmr5TN4jTW6qk4E
shY7NmeahVITHsmeDAsaRQRxVCtBeMxpWmnymQUmzF8Fi3lxWDCxTyeUGRVfsAOOergjeTk4oz+m
6FMLAFOlbGO45RDnZbltY4hgxXbh3VNbpDYrJdrv/gpZhsTs0odyvdvylqcnxYwO72bXK4Hlmnhq
a4zoKS27fM/Tm8it43a01ht6GPoZbiAEonj8/HwmuEUhoFQl7wjdSmo0nII6mZL+ZTChfl1WuT2l
dABF/ktgvGN5nK53kHNl48sYJtyVy5AwW8Xa7t3b7jb0iXCqmkQtXWuzA00YWD6Uhx5zo8zxb1z4
YD8L3gvQrSOqfpmZbEBFwHjzj65ITTwW4DKGZkNQTXKwO81FhVRd2OS7oPgdOk3Wy6Zlg4JqiiU5
hv2ud8sxk4OZarsWGYhynHBSj51wb33oXVbNNhM5RlU6rzdd2M1Fg9R7AqvpyLW/+R0MF87QmXT7
TpFnhI2QWBUufDG0C2FHl7eQ9i+lmtCFfw79Hsp/y0YXzJtIlUSCk9uWTz/uv1YrRuKKD7YR4zoL
ugwDATaa9oOTBTLzwE/b4dC7gPoTmmkI0fNFD2/FjovnnIUhsFJs5In2SFq++xegV1t0AlqGmBHS
zkl8WtpQ+I8VBOJS6Q4qpm1j22chJ8g5QFet7MHC2RG47ixNdmcHvxbjKx8CSDFKvBWosB08BAao
sSpF8QzSSqcbuOqyzQQEkPFKMlKZ3ugvXeANqoRRZMRgxQdVWe3yPy28C+Im8jIPSuzaoRKPQbzC
bXON0IyrtQBavdp0m09R4vhFmtB1h2QIRvEMuQngPLeaAVGSdPXza7Rm+g8GpCAE8Vb0qQMkDLAe
8oJlcQEKKU26hR+SLdoN9DoGCJLWguhmUDmD2W08K3czIz9Uz9hOkh1pNGxY/WmQbLZNurLNHbOR
YgIo9hj218GIlJwauy12qkzb7+xnwAQVV15k6fCMHiING25FRl9VkJruhOIG/Mvni+FT1cHUlCRV
MqSoJBXp3YD9VVxW6UcK0Q6rk4JAhrlADrX/tKIoxhOhEpQSW0Prz13iAUIC4d6iJrdo/aFvWfC4
u9W5oXYjyOtDtFLOHiGsSfozMa18hw6qryByCYbGp226l0XicWBNAPegJiXFPgICYY6BqzP5LyaK
Cyg9zghLK/6SPJDmmlmLSp/kE2wPEOaBdg2G9SPEfmFHw5sMwelZmUPNurhSLtHc/2fRDiTQZ5nA
3dkCWNEz9oxyU01IFoBLIzxOWCO6aewa0Pe0r8yQgl2RU8yj40SxoP0Tk4hAVOlTqHIGiOUgvTi3
0QIUBwsRnN1HSi+qhhwFzViWzRuaYlHw/inlW8H+w2UWp98DmOdbUPdto6Nxb8/YkI35WcL7i5Vw
MYPUqUSgVJx8CuO3d7uift+43cPfDCTTvl3F2v1GISFJypQqbOfsACgUGCS+Sn1ZzKwgkwS4zRss
31qJ0Qtg2EcxF0Y2Q7Sn3WNuEoSyISfUqQoPOQ4xULckJACx483+NyX4GSA9rAsrsGGTv4poQh7V
4npigTzjrYLrbICEwALFLLjstnfppZtkF55bGdmo6dGRf0JEh1YVD4GYX3QAbHaP/eW8tM7r6QaL
CgGAMm7UXMYj4LybMWDTDx9FKxufo75BiEzcCy6TIjqBRYlhzQw5mvxgMyQqJ3zbSBbgfI++YTjY
yxoxuas7bW0gtoNHgx2cY7TJwHPihAzJi1Y70H8YSmz8rlftYhCDOc3kLLGStN7tBk0a5iQ7WFRA
veTPA+jkpeKIDf5O4GaPXWvIaoJHk5GBVCQVaPfSPsHJwe/axoa23dgfOmO2H2od1/i2egjMEcy1
rStMt2gHaKyNJ0iB+hGDTQmlugJu3yXhUsM+I90bzBTQQKKh5ryCcR1FFNI68wz28rwDvIeoYGx7
oaNIzoA9uH3ctoQgchds3V90vxDhKsNt1sCjB9NKkQSWVAho7aFFMtvKrhMgE3oIbYYLaJ2dIhcV
JS3i6zbmi+MSiOUN4pgI6KiDA3u19FAG1rxgYr+BIZ2eRiw5zIw2KkVmeE2Bm9/O3A2snjNG11vI
X6IM3kktqIoeyZGuiVxG4fWyeE+qdRsz2Sw8W6MSMWHQJhq0cf1lFLhMK5sUXXYPllKLQ+tDPQBZ
QXwHojqGBLEujt6tEPwg8TrX/ptSO8eVmfhQYIEF8pMqTBniFNW0QoTYFegiqxBWfLpBlwGQGVTK
HFZ4MggB3zIjt0/VtwYfzI8wMxLIDqXHMLGurfgK7BWi8kL8AxOMQdLwbn9nErq0mk7Bas54oVxQ
p7FfEajg6bZU/azHoJKbc2vTM3hS1zz1tq0wfPm8XsAgbT9cYs/0H6SzVH1T0m4C0LF0s33MYjni
gw/ximzGYrdbeIupHyq3ccC3/xQZn0E5MEHaiLYHEQuHvlUAmyT+dHscHQS6IPvWlUHJmjzjdE7z
1wxVMMIJAaL5JqZ+RL1Tu5lu+n4e/XmwCEVBv8h6c46HgpIDpEJItx4S2n/AczlTdV9k8HIhkBr9
3aBjbPHUKUmv6aRpByHcuuF2Q7R7dMRF0rISEKViByTIEFt3dO3ySz9MBVQIXtn4dWRIg4DYL1rf
9mRy8nPbbdBiHts7oFEBPDIvqE0uaWTaZl964AhyL62PC2h6MN9LLsoBIkJzxHcEmiaBOeCM7OjR
2YufIGV6LJYYmBs6lj289R52QydEL0A5FmIcAKXTAcdam9zzuKj3bHfr4xwGZK/3tQ33vzZmDgmc
nhL9yEBsyuPe995AjuRmcD50JECOsByIQMHDRIAIvwrQFvtH5yj7GIKC/wnmuXsEOAZuXLTAGaBE
mdDk9h57eDAlT5B2mK4wATpG2hHE0PS9urfItIY8LBDjVLqYzA9zPHcJTjkgyzDYjK70QlddEeVc
d1zXxO4PiA7D5RX2sQH/jlMylX7nEXloaaKLxy0MnAKSLSeobT12H5o2QILqQSNRfD/l7dLJT6TX
6b+FCSC2stBBFGeIxLr4GSkPDviQUUAyuA45NA3BHrXBXwtxQXGaOk4Bbu46k0e9aN/+s6NF7TvO
S86Bkvegr/u/wB+SLxAU5gYBN/KUEB/Wg4nDuoWxui9jatqDjB2Ygq3j102M/xzi+U6zpe0T0Pjx
OEMhemjjzDeaJNBnjQN7jiIDUbnpQ2DXfjsxtNo3ErTXncWm1gFatLQB6kBg7jZz0FVCK2TxBQE0
jsQ7MJLUnCfcETBb65A8QqCXLrFkZx6w8wuwfjLZP1IEshqXcKkI4INa9T6oEG9QXGYCiHwdx+RW
w2z5X0poWBkbQGDvYbZ+jChUeND80KVeI+jEFgXEfWA6rQHPRl+/+TvnPoZSugz3jZ20W2AIv6DB
uSRGYCVFLYDKxino7wDFvkswmOdsk3gbsDERX5IAUiQwVzE9eqtClEtVmP8QscuaoReQaLSDdUsJ
VxL4CCmd3GYdT4syEV597L5dmrHw8TX0wl22XOsa1WO+ndCIt1D4/uIGE5qdCkqjuYZ5xgRH9ziW
ZdzFw3tEgumaYYoFF6f89j1RmT6blZCDGrv4FMoW0AQ02ct1lzvweLuSz9TG+R18yDPAxYbWAe3o
HTJuzQFp3QwqfwWDksWOF6vVr6lutjXgWNwtYK34EOcwEt8hdwHtvE1rwwon6n4Lpsd8z7YZXFkL
LdbYg9cNNgwwC1WNp9xfCMYT/L6I/CLwWV2EToM9XQUm0LlA05bQsmhxOUfBVtOO/YuDoKs2aiBZ
QcX6yNcJK1CUt9+QtpCGA/1shkGKwwAxBQTtmp+iFaFBAcaDk2YFPbZQil08fGVLmTr6NW9wUpNF
qGpjM3pKOclPsAxgkDj1v+97Jso8yUFEqXBp4ISGDeNMnmYBsSjT2120aVJOIYf/mNy/CaHvw7S8
FNZiNa042GJ0N3idnousrWeZncZgb3qVnHvp/tPCPbUiPc1me0eXe0nkdAfE9zAX+ZcRyZ+OtLD0
sdmxnzCzBcuZoQvHPXr6H0fnsdw4skTRL0IEvNkSAK1IURJlNwipNQIKvuAKwNe/w7eZxUTPNB2q
Mm+ee9MbUsFXf0fCmIyG7qQOTja+L2k+bMy0WzcEOZ/KhKeEDW6S90D862rLd4IaP1XafsGOd7jz
KvFVuWbGWFDR6U3WZ6cHlOF9/cAYzwo7pjqUA99mksbDVD9T/45hjrtiw0lC6F02vU7NbOMj899Y
T3rmZ2dE7C7YGmP7X43IiSJHMQoy1CgzRJa4YXF5GGFGG799ogM8Wnn7jG+NIZoYUKXSfZHS35kt
cYFmCWKdIa3gKkiuTtfyxGsC8tzZza3L6y4C9I7yHS9BaDAzF4m5x2xwnDrcCOv8MY/VWzaRvKTa
EzOSYyCb2J/pVnHcO2gpGyJzH6ih4G7y6ntd1YPlY+FYGDaWTVNsxJKgcDu7QQR73Vk/KXZviTN9
UqHtM4V2ZKV9zDKFY9CIc1k0/TY1xK0fx1dZFy+sarwYItsVimHw4lmMENMpCU2tvvVD60fgcTKc
SnWm2XAjz/f+hlnfIYm+LswlN/4EwZrp7jOK92PXL8gJ4Gd84loRJva65bbf1sz7Ukd9i6n9tF26
DPYZIcqvgx52g1+c16D9rpvseXTloXO8CKtZZNo+pglv/AaYolUO6MOcXL8uzXp11MIZjjCtc7RU
aAHpaMcm3hF4swM5139eL5+pDPYVC4TcvIQdRw0uGWjZrv6ZtcHec2GIarf4qrJ5p43+O4U2E38F
1L7K6it15jh118fezaFoqge30i4NBFDooHgh7wAuuRlCUmYXT87KrFWSarAxxHIoMOgGtR+VVfdW
ajD+KjlKDFGr2xzXGfPYak9XvW/3i5IEVnvPwcr031k4aerimvLmKKC+83KN7TWHywxOOrJvXg/b
qr+10o4ZVz0AC0W5OUaWuYR6Wsaq9OO2G26l6e6ccngXiYClS35IOAkNSGtJT7o4Q9hp7V51Aml/
PbXkSiQ9gla9tH9Dh4+NOa5FHEm+Wg+5Dn2CkBeu7bBbXPUC8rp1FPmpI2TiovYyMVgak4UsGmDF
ndqwCGpD4NERxSRiTrbjlX7hoeQj7YODMSoEM3EAYTrV9nLwaaYbqY9RoBq16RL9eSqyblf0TBY8
s16OQ09/7+Ti1M4Zm0cKQGdcFrCPpPHVO1uKeBHTIytbN5kqH7W5hHFB6RDrZWoEkrzbHluXTVx+
8QA8bSa/DJAf2dSy0e+gYlP0u8xP4mSAQpaMsAnJxwCWh0wLj24Oz1U6B7n2D26yXk18dowxTiQS
ntrKuppUbuHAAo8p+Edm5AbofD+bBizU9ET2zbwpaxUzAx82BIEtIVlnd5J1y8X+iEB6cXz5OFX6
oXeWRzI5Tmju0ST9a0bwYZwsRMdiMsWIrNVbqQ1HwlqOBpiTjdLBDUEPJWJPtKegbjBEBN3ZbJan
Nm//lm596cvxqSgRdLPxgbyOZwDaJ/zfxUZPGMl3DdgaH9OLqPyLB0lF5bEbmmI9y6L/KD2pwgAo
S3JU6bIlcoR12YY8s00WO0xjPExd/VDZVrCZlbhkVv04dv/osJF6yzeMp///5s4V60Oz3nwsU/25
z8ewWIfPZta3zWocCi9/FhCOppNTrZrQCGiDZqQJp9kkyn7RhuxzQYaJDCobLIjFpTPwvtSpvgVj
ZWvWknmbUgAjl71XbVGt11jgM6w2PVENAA0JxUS/Rl6SyLPAm8H1P70oi3/tZfJhMCU3DBsW4hkH
4mOrtd+WKVRctNRzd0fhEY+yOGaeXh2IWeqPtoH9ZzCqFwuYJXYrGXVZ+1JV+lElI1+oZFhS1dcW
tWbjze7ZYd7PgsnpnVvUj/NS5/4p7PducV5mIyuiFik6KlIld+UK5h7M88MwLEcYwadubrg/nDwe
5ipOtXTbmlnL5KHdanDHuyBfue7N7KLn1U1azBFyMNDeE+dUrp8TeDsuLCYy7Oj515UOepUF0itq
V/6wL6OFy3YuKvDTfZdAXAB8Tduxw9RcVulXHvhPeb78cQ2Z4dB5p6ror1jEvikbb8Nk7FFQYeX0
f/iiBZdYH7VdcnEAmKcKDrqvd7mFomN5yjtnQ55tKJMKnMxNJS+rM2ubZil/e9e79n3zZUh5HS1v
5/fFeSnrXdcP0VC4oelq34YH0Cx9B8Zz2IKip3dDHntlRmPZ4o7uDs3KC+g165+i4X8inNi4Ax0t
YHH3MvXL9EwagvZAMJ6OndCEECvV9ICMuALZlYWIzM4bLzTn047pDhKosIbvArPqJbknZ3UNqe/2
OOE8mNoTNO9z0QbwkTZ0iG0qErIRdLZlbQ88DdPR9cb3wSpwnNscK5ibnnU7fynzhi1UmJGa1f83
USnaAldkEOT5lgLkOmV3lGdYdr3dXWig3E2Hk5A5YL+lYD6goasN8vKhYiqwM3yDrDWJI7XhNAzH
SgxEuXbGptWdyJAtuVEzLHMlpIEv0UtDvAl5aDClA3WaXTyk7sk3uzXiuNxSXqlYhzem/PCYwFrP
uS+vHvPirFNlLOX4UYGVLV2LRcO23hdf5NHc99qxKYkZrPodWLgVVgAo4dgKRvZByYAt9wZso/N4
KewEio9L5+4UCT1wOpvHA1k/JM6r3Fiyehk9sW+ES/AtzimrA77Ux76IKVvtzV0vLy0HBkHb61Px
6hbFv1Jvt5nUZ0hHJrx2HjxOPc7YGrOAbRvl3uqXMK2ovlE+4mJ0ZNz72bRxnfXH7KmUDAvZS1Xq
z6vGU5UV31PZ/Kenyrtiyv5GYfQ3tpo/hm5ctqzl+UqYUOIPjBzRv7rs5yuQs3e5qqrPvnQgMYqi
xj7KXhtHo4MOQbsoa2eDcLAwaabh3cb7/8SQDsi415LHevTM98pVxcHpTX4r7KglqbFeXrp5oEhn
v4QVsRbGfmoZQh3xIE0AZkEyscEM0gfsd9J3dmYyBpXgpa8mW61f7lm3W4h5/SAYbOC8nkdtU8jA
UWGB1eDFrTnrXImgSXIqkJvy/PaUuyhRPp9UOBjCf0HItHeN4hdlDUKEZW/8y6Z1fLHlrA6qSuC+
hiTP4j7JsltROziqxn7sb1mhL+bGJ7Hle6wKEGV2N01Rv7opNkKOAnrlAD9qi8q24AD+y4ixwlGm
LWOzW0WXPHZFkP4Geb040dJ25VasuskNS1J7A9rys2arcxlq4cXQ9Jz/kiokIWNMC3H8GK9KNukt
yS39IUiZI2y8tVoQz2XjzGw39yTjPWCvLRPH8SWnhH0UQsc7gSjqXdxpzSOOYW2nUtOjDmwUWbsM
q/eqNvAHlzkzVrcqYxd776WckNQ36El/ozf+zrrRcgm49+xfj658SCe0k2VF+Vkbgd+Rfaq7KevK
OCt4ukRG2eEWY38pBkPtHLsGbLXTBBdI9cbh3m98TEa/yOjOpqPL2nZEC9ShzYTrR2pZt+/vw2Ug
aPee+kNZ0WT3CsBtlhP6Wb/RTVtdPSKDd4SKD9sEZ1/oQug/jk7CAFyLGNpaZ7cP8jPyxvIcAMfc
+MTgEZnlxaNNJd3n7fdKw4snlJxozCHTk0iVcaZmKXaFbPodYKL2rfgGuCaK+TnNRb9LhGHFAZXS
R8+jfxzBRw8ZYMhzkdHQ2a7WD3ty98szm4WLS9UYWVi3I5AtU9N/qWJ5V2S1XYF9dHT4h9b95yAc
nBlaVK/aaCegH9pqPpOV4keVJW28kZaxS3SHq9JKR+NLQX9vu3Fmr1npm7+JsTqR5bgAn8r2tliB
3tK7vMlaJeNVsxROa0YqsJi4xaAG90MVHFYtO8qJpL1cM2Oj9c6m7tJ5U6TnauumxYO3Ui3ZaUmO
ZiHLS5nf40IM0VLTOBN8iTcA7EO3VWbd8/ipIJ4SYDx8szoFbnFgxQf6o/T44Tse/mR49E1NgPTG
9LMbIINGvJ+mhxbL+8JA3Pdf1/N/K6Q3cDd6Y9bg6g4i32O6ViX90+xWfpSxQoETe8IBP9P7l5y+
EGDpBevPeK7mjldTw9Oaa32tLUL+DP1g9uRvoejACHja06K3j42q3pH9YDpT5sJQJtkmY8HEossL
HvuL7gDCmO6+sAla8HDl14N29/Uu3ZObuH2EF4lVIeb6Ldv5txfZSaDKWRadpz+ggucLSlZne0Uk
3eqie1JGA/dmaJri0VTdV5kC3RD48j4BrNzI41k2cuycUOuKD5Eu/6ZEXprZyI9JM983mrOTkvma
4Hw27Y1nK/+vK6ZXgcSxaY1higpVr0i+1YtZ+jO1V9Fe4LsmPJvqVtljFeo6nf4kAdfLlYqU5S63
QqXBpptB36WhsrDq13/4sSDjLKwHiF0iKj2jjr16TUMHVSUq3OKyTvYnMz7KjoW5xjRs0XbnLVMh
gmKIknloTSViqysXKg6U8mIVNj8LTx0yX/q8B8LKE4bsuq7Fssoi5mvR/cflDl63L+2m2k3TdFvv
TK5N4biheU44FgYVGpi/I+G7r7YhzgGLOjeY1dpjYtNlui2Sfd2WNwxM2tW2qqc+WRxSS0D0gwak
TiVlbK0rLG1SnFZM5uFqlPiHVERKeKwP5hYTLcpjdssx+29k6/2XlSbJ95P47EaKOYa0Rw3rauT7
7fqQNNwJiT4wWM9PU6KMTdDb74XmuzG+5vlqee1f4k7TAVTvIbBnLHLWcAOQcBAcHZ/ZUyoq5lZE
0VvWPWlVGudCyqdgJtnEa8Yf6XhsyCAbBH5zPmgYckIvd7dJnWpb3BxvdU5sHTdksBGD5yAFqfJo
Wuun7chvA+n0yL47AQ/GeB8s/bHPgIkKkjX0+X0s7Lcs1ViEKNz5XCqHP4L4EjnTuj7lxFtcKh03
JA7E47rkr2kNYyzJcUL7Iwi7ZaHMkbjMC0GXIzNVMZzx/ZPCwavg1fF9drTh3j5bivdeH6IM5SjN
lj234M1T5XYCYckybJsmpkU8kzuSZ49jKt4S7GpErLzKILN3jGTNIyBtDmfX3meU8uivZR25U5dt
FHzJ4s+/rnAZQuTWp7eU16kwvmANosadgj3k2FFq87tmpq8Qi8xNJ56/wOLAGCCld+Xiv87eehEB
z7vvvdR++6O76WeCOE/htdDNFtocdrmlIilsPJtutm4rl85cpSM2nM5/5y9r9p2WfWVZwB0rnht6
VpSb8dZI42A2xpmEp0vr9U8okw+12z2jHh54HH98k5G1wy9gk/njhwrEbu064gfqGsZMXWanvdVC
Cz0teWcCti+outATgAKq5paYK89UUuRXKn6b4zfIIzvrGBQ5zn9kCeWYwBpEsmkScZunZTTOmJIY
wtVR3+Q8XEPORMPNd2afdaHlD+6TtLv0ZOu5HTrkhQalybwvoKRfy6wJiaAi9IIZxMaaVMB8yhuf
F2KtNuZqPGWOYexmA5fRyB8L6ynHg+Y1V7fw8WEOA095uVzSETyxaa9SYYLOJG4pWfiXlV2ZRm+c
TEPErqH9mtNahQtpBtbMBbFAb8CkqbidCnwlOKkD8aCb3RjqiBMMamg+uMs+m3R58TmjWKNkY68J
auxCnfvTmd7Nzu0teULYY0aH8r8jzWiopnvVbHzOyv/ldtyWmvHXDsaHD2W4sevuqcm9UG+Ga2VP
QHXCDAEKXtkCdM4lTToaNvtQnlJm8TtHrPf9BwYTHdvtYm7zZRfcbxNrqv6Neju9qxR39FIzp1vY
LhclesBZA6UgdEJT0uTdztg3lTRrEBrr6ocAKe5DM5nlg3Jbvk/b+Z4b/xFE893VWe+se4C8aHFv
ZWCFSWL9182QsXSqmeZRjrPCvvCHNMQBcaZKYlAmMJtnjFF5LbhI1sM6GR6Dj/y5WgjhoFKcneXs
V2yVYbiRTk3UdMg9GTeenA+ldF4Y9RsM0kw97hlgxWMJ2zJUzVUamB1BvR/9ObiUVfDBUZpsTOX+
Wk7xyoDQAhfS3iq5PIxrVmLZaK24DKA7TOZims9DVIzHNBFxo4bDWM1HcyiOQa0x7wHYG/3XvrI8
RPrpoeU3y2vSRVz7/WNjBzyEIl7LNNb86UNW5BjW84ctsncq2/zgW7RFAdIUBmCEUr1ZcBOSNANC
21Y0HWzhzj08G91gPxqjdeE0wfiH+yBWQvyT+Poj4cxzhMDzyn6I/4KCS3rV2yX0etXG692LaBXJ
e51WH5XRvwGgncgMenZJcdtJG7/lCL0gTKTegYzuENqb/OmRNbDtdHc1eV1sO+t+rIOvJrNOVWA9
jqQo0dW+DMUAcznw1LYLAMF0ouFAQ6F0vQy9/IZUzk8trNqGqZW714i8iuyBhDmF+zI1UqY3zI0k
j8OoLH6t1Qs9/6c2OefSc3CAWk2EKo46ior5SC+oP+oNLk6j0lwMmhwR3N9kqnQOgw3CCuIOx/ND
nmnzVdcoW5XOXKnQ1MmpjWjxmo/cttuTi3WXLqtHVSSS9odZAsPaXAeDclyMyXXor5kMy2RVzwPu
MTYZjPkLfUEZ9vQT28kH3O9Lb9r5njyZsLzsw+lePMq5HfABlF6DASeYkFOLEnV56JAZR83sdmtG
zljnNIdEdx9HYltQzEQbNm3xTyjZkztX7VABp4NhtNcCLS/qbXkjVA9zZJa/QiXOGLsC64Wb2zna
uX5r2uw1Uf0ZVuSFHJ2T2wO7Glnj3e9fKhsd/kDZHHeNngPCoZxrxPKEheW+0wBAWGf+cHQtYBRr
nQtacm2M62V+WfWCNACMFG2f4NkInqhFv5gk7JwxfcbJEJut/TVA8GRzsF1q72rYdPSLrHZqyo9g
WyFqzZvEA9cMBJwFy3SFgFOUPuUO8SzG57RjZ9B1MIN3O5cf/ex9s90ntlSC1ZcYhoFb1gxuYz8/
NU0bTxXL9soWgK8dIhEkNz933rxswklaOd0+64hrE2Vwlzft/pB5/g4aiNJq8Oe4lEIRKV2pjaQV
S/rkakzuGR5xp0vX3bZ50TFD8XZtbWwyB+/rZPkzej50kE5MVTZpr5O/nJa6eDZX53Mpqv+QPMG2
Zv3gA7GGA3xsrss/ZTnvM4OQDTfpf8oAN2RpU6xjUcGXAPDALHxj9OtHM4q9cPWtKfTbUBADow/k
F9o4V1lK92kHWJNKht2InyeuJq5G4R/ZT16T/EGYgKlAAH2FxpCRc0aNGzFgjQUhR6VdXhgqXmDx
GAfYRILNLmFL9Xc/Qoa5PT8DIj/fSP+PFq5Ntdy3lnnnOksvlJbmpvaDV3Tw70S5CzRV8RKAts0l
mThAffdHud0kg/6bKFYP9asloxx4S5G3iS+qoCkwLFJlCMsjpHzTWfO3OwxbkMI7fb1U+3kMyBdp
s7+UQjtrl2tOOA+LC1Mj8hsQ2ao8tfZMZIDCh2+z8S1cyuXfLEmfgtzdzii8dyHoDCa00o41/Lqp
r0NBBhpBb9XvMJfBB9hMe+wKh1zFssCyLmYPO/v41E8dwTt6DQc1Vlf6UXxrSA9B37zBPiBzqfqq
oWq1mndf6OgLlH7vqczLDwspd24DIHE5nRf8pKIiIEI26ouNnmxRb074bLErTi9l0cnIzJH1zN7b
L6XW0SnkK5pf/mX76if1ufDnpuI/0r+n0aBkp14tKNJx1OlkqFwG9GVLn0FHvWcOhl1KbcmabIxt
4yG1ZUl0F+7btXTjTpmnYh31qKmno99/0gNhi+piTA9hBXCclD8G2zCJPZkeeIMbMXWnjNBAW+hX
l2mqW/HoGu85rWrurIQIpZdgGYju4PCX7sasfvK1vZT1um+UvfXY+AqDs5eKqiuIMowJ+bSc1qY6
+I1GTq25XSdy2Byo6aL79DRmRJzvtViPdV5eBds/PKTbofC3bkuQKEMUVzD0SH1+G5Rbcv1jnfau
rpYYWfWs7u0RZEDyvK7V0Zmtd39pd/Ydl6UucLSIaUzDNN+Lp4b3vQZBOFRabFjiyWs+wS4Qf9WG
bMvNMv5mGZ9Mg1rvZ59eRvfFaOltTJMvE7VL5Phflq1PamfX3lI2ogpveJuGFdMmnO305qXtzqSA
rPC0lbB0s5nvA+chwUXREKluy19/xKtl2YdA3vVQRmfm2Mf28pok057v7lnzg5fC8/7NzborqvUj
E6B6aZYQskO4T5XfYDw4lNmQave85nqXuR+ptI665Z1t7dwZPDTmKSPkiNsjJEo11szx1JUza5/0
aFyJhk3/kpE4C+Q9i0i86r5tdXlv6kXDAULV6vIe8ywccQiaSBJ53561avgsvHRPehGzipnB6xrS
oG+XRZ6cjOzIvNl1SIp+8d2MzmW03RMRqSJnPEnUGKDZ3WK70603a+g31sDTiwo4ip7sg+yzFeVT
6hDouA74AIutCevPeRXqE8Mh6w8IgukUNi1CCrIvmXwOi4jLkgWLYj7BaeA49d9E4UbCC+Aeu7Nj
lPSWA3ORreUXe3TTNcNDs6BYANXn0IGKOR9KNDzHobPZNIPb2YO4Ve4+YajBVgGGr2I3thNhZcPO
yYzHWnlb23msDUl0Hwz8l9695+RXO9pvsOThnTxg9e8GWYYEBpiA4i3TaAuMR1FnEDVWbBH567h8
woS9ubPEkIeqwAO33Ce9+V/Rflb1RzfN76v2F9zt65zc3d3NXPiU09S6AXRAyoMnw0FhY8rfhfMn
03/V1O9bswqJC4xZjbVz7uEJlwnfL+M2lfwqM4368kfwTv2fsfrPcw5lSaYfKtGEs6JJm7gwonHa
mfo2m/cBuo6pRWumnigiJ5LyFpecoumXWcepmRwqXiu6jxQ95rsWPN6ATw7X9S7AKe1V19TR4S2Z
7PGkLrYdimE+GjYenCm/raQroKcAenKTlTtdvajkSSIwdEA/6fcq/rlEChHMsW8znDotRFv6lyJr
qw7zJQ42qV/I6+Rj8471/No6X0w6o9n/W9ORm9DZ2TadZUO7V7+P7pHfoh34256KyteDfbmoyAaR
xBwRuygsOBtf1GjvKts4VP0fSSihTMRWEtzmVXXkD4CgfroTwdaSQCEquPj3TzQHTKu8a9cFpGFd
JmIygO9Cz/gQ2c9M42n3t3p4NiykZvN2X1Lfl18+CXZCYfwkJHx2Y1JwaZWIDoe+pHeQusaDrJFm
RI2DfE4NfpJEL7GaFbdatfN9AxK61uNZh5l0c++3X/XdMncPI8Garsf5StiyP/LlZTdHvbrjqR8y
BIM20qfuGKTeWRgINz6+/+A1o07rjPzEvTeGLeuc0RPfpOedPHvcB+S66QqPmUyvcqnuCIZMqb/v
hhac4kyd5NUZLaaoXOaM6N4wZrM6tLoMhXkgPXaf5splfut+Wgwv7gU1vS0N/VIgYPjzs2WB4/jT
cnCN5mFM5S9H8Gda6fyuO31nUJ/dtZ7nxtfPZpeTLKKIZCB7BdTnBFT4oGa9j50e8+A4Gq9Jt5xI
dUXYrMpf1MByVwLrh65TRinJX7k17gfR7W2fg8PmRG9btQ2M9QcU+TagF+zSbn6HkKa2R53je9SP
gYYTLx8OVqGPcCruyZ392Lc9OEOY9S8GYdx1RvM65N67l+XHEe8Dg25a8ml98Az/tHgYcxYX1x82
2qbaD/13daeEJtu7VMt0q3OwoTq5gjNDLXf0l6UZk6MUE569rca53qhRnLM+uQQdFzkl7GvLeTy0
5hHT0X5xyCMkirjQ1r0+iIfZwtKJJQCCqYg7ImoiHX41j0gHwahLhLR1ArU0PskAu+NT6SQmSmMG
JUec+QV5HDCWZA2YIOWbwEXVRKznG5zFzKhDTKgylSV0sSGJt8ZjMUrnb80tEVaadhsNZMFmeZwE
YoYrborVsaPovvQhfTASFZWWHxqLfnRL1ofk2WG1l6ie819mZ79VynTQgO70Obksa0O6CpF9WvmK
wS8mtxZxuzo1K+IQehQQzK1rhm+3hLwbbbRG+T12EFxGvyX4NppmBzs6NkCCdzQ+Xapbsr23990D
6GccI4FbnuBwD41Ethx0nkXQzSzZKi0/qQY349zGQxb81Lm6ZmN/SMiVDtfaffUZQaZ2h2NHEPxC
6I3NiLicLtWMD2rgLenWA9veLyUyP3jDvjCtAwa8dOexR+V+hxb2RItu/Qx6flCTuGodFXeW4vYY
t5pWbXwejGpIHv2yxlSurrPuPMre9jZN7exn8k99B9E0cW4gZWCgMho97ezI/LjYpHVa+V8eEHGE
d+WpQ5ckfpprGcKCMMcjuz820GhbvUTOl/M3cWpA98FDJ7St10maSP/RTuBCPE+/tN2M0EQUftgY
976BGCCSxwx4T0lqJj0OdVBgmiUIH7aOSLighMjBh6Vf913nXBHZ9sOC72jOt1mCOpXSriDsnRaW
6pomi2Xq5aepxkfybZ6KfhrisiUKScBHM+XDxhthGtyCgEPoZOsNGZs6ZJwuZYM7uE2Tv6wsSXMt
KMETXX/XhTmR8uf/1lOxdQbeBLjdK7ujWHs1AE/zNyNRyIkCGBvMLp/9r4RTR0CZ1aP/61f3lIuC
6Ifgw6wmvKF9/kf0DFBqFbYemuAsFLd4JplE4b2CNHny7eRA5ux2netb45I/YtQgUpCcJwSefWWX
/+psfm3ILMMN/urSXdXGWB8Wk/pn7GZakuFc6PgDO98i7lLaLysU/qbSyneoZjimBiJbQ+Zhcjz0
r73QAANmCAHgCsol3fgZjbQ8WTbckomM0LRMSj172rmGMog0Zy7gdvpnN9Qvqa4euxWRNliBEe+O
YOZreFLHNH10F/VgrvwfraT7Tj2dvm0QJ5P+nhayaXZ2Sz/YjDDl/sTli/UMn0P9lM6+9dwm4k34
CWU7qnxosrBoo/mZ3OtZAV4dEL/Js8aT/9ZL/7+U9HNhs9N01s6pucYQ/Pu0grN39DXCohM1Y741
SFVbp+DBH1GxUlbviJlJALl7p5SEnLpr9cdM978trP4MEYCYhxZPwDROiHz5szk4L12BndRP0GA8
ju7O1iPWKP1bXGZ5VoF4ynw3Xkr9kJGiU/uavSEE7rnTnCEmuWHY4vzbz8495Q3skpSzObtOBg6W
OdeOc1bIveSSyli2A0kaMGCsDa5n4j0pMegEyjz/9nwt1qsEPMoYIjJRSBKviGAEl34mXJFQg8y5
mNZImo2oINWKPfIBGW/qX5EvI4MA61CvXazsaVswLbcJY6CDL3BN92+kBL6mpOnhPnrQJnlsDf19
0Cfso9OOsikJJw8BSZufRbkYlPB8CBam/43XV1vVeW8m9etaLpGAPkb3IuTWcQ4UtmGhVQnOHirQ
GZzV6hhfYQq24ICtJzNdyNtguENfAtilG8RiUSxiqC5PvqIlsHG8MDSzn3wl/hq3OlF9euz6EisT
hWqIdaGMsNHrR31J6ZOhfdpq3jWssCIz1OmRNhqfBHLp76QUY1QG+V0+N99LryeCpLcvCKQ0ZDbn
mi2Z7rIHgBq0AK7jg9/Mg/0Ol/jpudMXXfkV0+KjWIfiZASqCzWH0KHKzK1Y+s1XXTr/YZed2U9M
7dKUTYUzuHzuVFshwFkXayTSaGllur+vcYy9PPuyvUGjVaXFdMr+InX3xdBhQ5UzfNWTV+wZU/dR
Nc8ySlcPVW7dahltXFp+wSo1m7wwz+7AU7wwa9RE8DPrzW87EpHH1btdq5n65h7UsDh2PHFGoNfq
V79e9NAwgmyXDN4v+gYdlkvUE5Km254KA8m+6xlRlNkQ29xUzFl37Vo+lXMZUvmc89mYAWAJi0G3
evX6Zjyv/qS2ppaSxmfWPowNdiOQYY4iA3jkJyeB/lpXdXpiIwfuPNYkxCoxfhd8sPvOJY2gk+7O
Mu7IkGFJ6gPJ95BSqi7eFIKFJJyS2Y0h+ANW6D8MP7Qnq09CB4LCnA5EZU04GnPySTqt8jd9Yl+y
wk1INguehtoWu05ZzHnnTh18Rx4IaTeuzDKMC2Ga/8FyWNtJ6taBv5ZQaNI8+nb8UfTNpcHFxB98
crrUih0/uCu7CrOGqYgmPVdLR4E/FOJ/HJ3HkuPIlkS/CGZQEQhsSVCTSaYWG1hmVRa0CGjg6/uw
d2PTb95kkwTixnX34yl9AykGD1ZuODy2BAx6GZB30ea2hSTKgiZH11kVSzy/1pMZu0d3bHxcrbKf
fa4aFgaaTvnMpU49CSSwsEQ2wFETHxKndvMd3h7wgQ2ffHdeLGuwf80aLSIpptjZe12TMKizm3I3
defk761Imhp10HV+NKdjtSrnPn2RkXTaVexYQ3M2p7E5J8rHesev4WRRhNmz7wRwz2KkZ0Mosq77
Vrzl7+kXDU81gWYz9CbJyDGV5BfIsVwIZ6RYCSRuJsMshqswIMBx8LXcVdC7EaXK/KjncLh6QsmL
4d+JkCQmVrIyzR2pgIW8NO/3KWmGDRgSGWA1E+C9m5ZCODzEAz2Q3DjYoqxUSnRt7md2fIW0zO9p
qBPYv6XFnp+P2I14Y1gmIR6hlhVCnG0Hw+JXOqBIwA030dw1d9u8yl77Nh1ORd34NIgZPjyS0g7/
IOZ2u6yGATIkrQmje85/PROEpeWnX0WLz5Ey+Gbrl3BV22wut5Ko0QsXapiygs98Dd1zGS9Kx9G4
roaqubTOrMlp4yW/ZENv8NjF/sXHNrKWUToc4FTHWNbN8VP7qg6mLileqB9x9+wM2we7ZlGjR0h5
aYfM1PZFvKmM8W/Dt/cuuqFC8SsLczdqzwSchnE+YgR9pP9GgVoYa/tZEmbaV2Wtd67DtS11QPix
N+YVrAGsAn3Td4JARE44G0r9xn8IsJfA+JmcLfAH3bqGpQgdQ+HqKzuoNqBlEPMXSj+xuhr7pnOa
QAsttzGhtX3WRyUxOVEnn2Ed5TeB03unk9xZtyJadvy8jHfo/8tD5DnqIWQW3cnM425aW7eC8PqB
5OLw46RLjunQrfuLMbXmFQTk+Di2ec5dIzNvpIPnCJFJwExhdk44ex3jvfQaJ1B1uHT7xfnfaO5T
OU6knnRE14FMArBcrjAyOUWg52R5dvyhVIi9FdaBvnfBNmF5xpgxmejMfWdu6LYfyDkUftCmyR9b
dSRwwf5hY+DOB5+SPGLBJOHZ5o/thQ+tPZk/YV67GxmJ+FAmjveDSBK9plC6cJGmkxtwqwGLMdvS
PkReYm4s3t8a+SUDN4AbyF+CMVk0cNm2OPuLXR0an9+HNjF5jKaugFE4c/vNG67fYKedzm2Ej5yG
JLY5MKxx4kvSctFS4Prhk8TpigP1BQts9t7YkJiaLiOd51RqBwoXLX6MIuNC19DIcOew/Mhs1EHb
ttInI7YxcFXxrXMXTtnCOXR9/tXFHd74im9YxS3WrAk0h49720pjeemm6AF5lFdYzBUmn+wA5OrR
qskQGtEd7SIg2uStmZxrNZFjbYoxEJF5izBDc23kf520B8nc1qUcIF049ZuiNx7J6bEG6Etc3hIA
TodNEoGsdAmIkOezN3osn6qQEvZesmuSL6yQ/xQ+ueBV4kjQdgOw3qWLPyhVeMbjTJbAu9/bku5K
rv8xn8kyVHP7JlXybUzMo4Sxir3tj99st00WSf65kuGrYfVuUBmSFVYNfMLCyfBqugUZGNLMm1qw
6NKUs5EGUdjSq77fT4CzawcFb9bt2bTyHWPIV2h5/9BrQ6jDKiZyommAMAdKUiomH5io+IEHwHOm
a6dXB/0AIeXHN5KnDAQ8qaoA1zJ6PTOvhadh1WfhL7bWJ19GXxGUw84gOtTxf0/JGJYfCT6mbwpO
EDq6CylOpPljXOUR+zeV7/182hIx3vW4kejQu6qOVMi4vBYKNRNNnIEgqffVHOY7MREu0Ln3rBeB
g4OVf4WPZTQHzi6S+YjvuAN9CoENdoSwR/awPxDIGmteWQW5fUOF3kNfmO0awy5AKWSso7QAYZke
M087J9jmqLo4tQNBk8r9I3qxwy1Rbp3QWHH8pBuc7mbQAu3Zto1p/CETZZY3jq/xx8dmtwGUB4Kk
HlLTZb3qykBmYHwXLF/wWNzwnJei+SrDzP3nV/c1vNlAxUjYXwFwTpIVJip7q+3Y2v9/v2kJOr4O
UcUpaFZqG0VhCVJ+qVESrPZQO/fQVTJ+FX7zalLNdU1tluoN4LlD5ouMcc3FYko3QrHLGh+YHQPO
SwNhftfifTm4NoURmeVlv7FfkUlG22VHmZkQVYuI61w6PNhpZR98e643jWzibUjPB1VbmF/7uy9y
VLX89ocivn9VXoAeZG37KMtvU4TpGEd1W50MxN3HoeN6HfNKXBmW0k/U0nu40QfrRNRYc7i3uCP5
WtnlQuIz81c1Lv+a2QDm2WbOTyhjseBflWjb6SJeF5rmFY6K3jzFoe28gzzvP/Kyah96T4f5XpoU
KlkGMXNN58C1AZ1/qllLv8sRq7hZ4tJ2ahQrbv/JttDJ8OKAamXiBb09FJX2N1VsRluDmiQ2+tgw
9TpC+xVbr4jYqS2y987uYDt4/yrrRunAsHWyNqS8TOBGHvC8MqsTWwhb7d7gb/jXnpv7m5+NNEIV
Y9MFxZzbZ5ziiiyWiamFEoEt71cOkHp2jq5U6iDyIfkdeUu/hGMvf8oo8c7KFd6hRjc8p3b9oe1w
ToLRd9rA82smdU1/C70/GG0tarFJYTT6tNTgMzb1xOoV/oZ9zEvHIw+B5KMS9MGlqkUcOGVXTKDu
G0Z9XXRvfkmqDV0Nu7kUDPwWM+3GKQDqNQklPyvgdBbOUuZ6ukS8n14io6xyo1rgwgP6/EmtGnUQ
vxGblFSYweg5wPYdLnewVADdj0mdYdDh9YwOwBj+C6DyK6OCZD2yw9i24ZAcCB/8cjYYv70/dv/a
ZK4JAtr1rvOy5jRKE9mDOtQZz6dM7gNJKj5HSMkPIa+Wc4QJeO85DhdJcX9/FLFaznLOpjcvBALR
+PXfMoneWHIiGoRt8dTVU7IxcRqdRn8q6E4p26TkipInT1OdSX89JBPjS9ssXwCu9V46Rf85jjnU
7T6Cs77KpQ3ycWmqXQ1bIdvqsuj7I8+fty5w/Wdg5BH6UfQ44QpQiXsGm+IxLZzyNlQ5l1aeMesJ
aSD/WAo8mkh6KWv7yjkMEzJLGlGUZbT9DiHKOjmGq9Z1oz+EDS2tmer4GaBLGFT8w23j0fWkQPjc
od/c1kX72Vt+dS3GGaN2Kopt1GLCx10+HHJWyWsP7CTTPo0aRj9la8uNzUs+L9MrS0uDIx6MHlvs
cOVabRa4YWpcSN3Ua6waLMzjkp8P3wbtg2iSFaHQGSGUwK9bvvsJLUF300r8IGSZXgtMmc9m19D/
ZtfhBsJNyfUOnRQfP4EscD+Lg/sq97zfkf/iXSeLatfHovjNQuTEkVqsPYn58Z3iQshBHS6FGjLR
h3Bl/kmfeb/NGowkOs4f6yrstthIqPxu/V9YzgY5Ks84tL6FW7IjGlhqgFGgGuvbwKRz8COrvXiS
RxsjiMbwnI9u8jfqCXgBpQBASLA3B2QJswHiMYreBA3Y76Ot5REtnQdFALrPo2eMNgRnsqmdA2Ib
xYH1/097DxsMbT8GnDmbPqHF1Bupc14m5ycOx3rtIiN8sLwkVFcmAZqI/le2nbsZq+VaOdG1Rz1a
A5+qr5QYuXsvNeRaMIyvzYJsYz3qDRkfGoeKShyUYV7b2Ssv2igAeC6AYhOL3EFW6pMDa2JjR4K5
bkEf1VE8PdDK5LP98QnS5DP2TfYc60EuxqNTZ2cqqewTd8opmAsrxM/pwmAeQMf5fTGuk8VCfwlJ
8WVUlRFdk9xurOwbl+Wf1s1fQmlzivQZt/Y8/Wn8kYBhsQdCBRLMzy/K4z22ZPKi7bw/G77nXWOQ
g9uJ7uQHH0gToEhmmCQt1Np147OToqw6RciCwst9njCcJLkRO+sy7OdjPCesknMYVJaNsEsf7E/C
birIBc6q1ASctJABn0bc33jj+IEUWNxtDEURsOC5f0mr/s00xdtox98Yeh+KuiYuZoCNxtxEzVIY
fijF5FqixPLtOdd5cakS893noZjjfSlZgSsJqdggG0FzgnMCYCADpk57bXD0rbvO+PKs/t/CGwkm
ADFZT7bZzgE2hrfSojoLGg9raa8YjtqW3icBOvObypGSlQQ/7b79ilSkd5GEH7sapiY9x4b/l1tc
yL9lu/wWvhyQgrtnD8TC2uybjhN4QL/Oqua7w0i7jpmhCG3GbyWrxcBPI0hdVV9sxNDdTDkSKWNc
mEhG4LCEU1iXXDTkvOgdQs3vNBd/eTOXtA3qBxl1H420v+KkfDaE9QvB41ymyWcOG40ivK+hwxkW
LhGXY6PbJTQiaL9mIhiXN2MUN0eTIdHMh7h5TtokB9/XnAXuCH1G+slrdk9vFl4Gv/wO1S8TsVb1
dJrnkWoPl/SQq0sMCyb7TG0DGfDoa5rv7sbe+DYN5KfaHHam9l8oG3VXmW9i/db84vOa8FvdG19T
EmLZNW9e6uGbqDDLGzP/arLzEQuMBp+cGNheJxUmfF/DK3aamwuVCMu8G+9DWtKPwpKsC+BwhhBJ
9bUHO7rphh5aSQYdb7YZuKMc5Us7+OZ6h+Mk1w77xxj9lfWN/gOO7cVo8z9DWQ1/xnhq9sKOP1WR
XcEQTH+8wbCJzTYT7m5/ZoCLhl9vDD8XMVoB9zD3h8XAoyFlXrHv98a9ZSyPY1z4N50YFLNKw30J
CR98OI3mQUlG++Eecl9ZGSR7opUkzkpCNlmv2KiHoyKN3kTwamP1e78GBmZBQ8ww2fN5VmX5VHcT
67eS6FpUQQifyjflZcRrG1lt+e38nUbvOfQhbnlwPUXv3vwMCTwGqXJzTbQ4rvJI1fEIJ2K6xPwI
9pWHxujloHtUjmhqUEVRG+lH5rWf3mK5n02y3PF5uAInijpzC02XCVKsQah427k2K5I3ScfVjHNl
lRiZdxPt1G9rwC7byjcJs3g6f6qs6TFtiMzZaGPkoLptGSFtNw01UKKLIQtIguu9BD1HkqPZxsQ8
Wab7eDBs0jyYJsf53Rq1fYssja+W52o1yCznK2ClTqb0XC9mR+erLne4uogpNd7RkfE3rNgnYK1n
aZQNCo8Kt8SyRj7+/qGau4vfOsRIxPzZuRVoAgoWtQ83u9STvym9MLl6tIOiAs/OmpWY2ppGbAWO
YT23sOG3ZB65ixrEFNjA7eeJ9PDk3TPe4fhbmnMBcFVzp4DDX3PfZ+g02XJZ+QjBgU7vc7s0D50P
gSYfC04m4hfSiOmS4Fwx8khhzmA+y0XT7RMuS/y83Ct1xcm6s2GqcH1MeXoT5l8ycmzOy9fa6xGH
VHMxSoIIGJhLEAVs11y03016z2ZS8vgy5y6zV6qAnFeZfHQq0W4SS8YHoUQV0DrA8TGJZ2EzTdYu
x5tsjYstRkhlPcW/pQGioR7pc2DAh0c6k0AntvFKeQ4mpXyoV5N0uUY0C2dpReHL3QLDybZx2cRv
Ejhya+3M+IbruygZLskRoDwSH3PBuomLed/k0T5RHj+TrraIHd3jfCJ+XyIlt62OCcMaDAw7MaPV
Z5P+jTruX74ERUedY/rkYHLc2rrpNsMd+EEK4UtTSXfsjVqvpa6BvEcQsTraFcApL+sKp7Ou+INi
rPBHMbK6xDB69rJ0gn1XHUXHWQVm6knV1jeGFP5LaLwEWNviAHbc9mSV8x7ysmbCLN/KpGkohUgO
ZmvuJ+LtghaWXRXV5Awc9pxVDgolpPsgdARYC43evEgi+2465UGTd+I0lv2/QhIlBdG1zQpBQLj9
saRBRFSUEreop9a9qaptDs0CkSojvqA7/AUmV/FudPEPmQ7xVlI/jzk4wxNC7mtcGXoTWYp7Ud4B
sQ1pzG7sm1txWptdRsM5rQOsmWYF8nYy6E6gtkUsk/Ej76eYyEOE9owmPp+tHBauvP1JhoyXck2P
WM3dSZTGuO4G/BjutKhtVpL3y+apDyqfxxWQ20ODVW7bT5H96I8U0+SYC76VSedUxK85xu3ogiMw
Ju+kFGsipzHNoLSHadfQc81YjjdzGYgXLNaI0TAs8mekWy6lDil1wigsyajQth4M8NxnEHks/wv/
q9XDZxSmVCOJ6NOb6CGyoBuaLZeP8o4enetiYVkzYhGkU/5kEhmhga9/iYshZLyI5JtXc37rhRxb
mlM2PtzVP/iWO99Gu86S4qP0c4K2DawSlxwn3kZwLNNznvtyx2eILU3U7+HQMztBsrWpsw2S2SFn
RagEYE/q7fuxdp8MxzGOdp+WH20F6c1xrwSWfmoTX6VHtrzuXePInUxsncF6o/7zuQWsf4PASVVK
alTP2qfSXRfe38Y1/k59YuO7EsQ5RbUjvDEd4HLvTLMxNq0bVhuDCeeeHvL3qSsdbIB2HoCdQn50
Um9tm/SHkf2N14T+odrYBpsUyaZr0NZ1JpV0CSmkZIAdwMv4kqLBNn3rsPyv4xTEO4snakc6Kh57
D8BSGsd8uX5KX7kbvpohuWewwPu71SNYICyw0UxfKwEFKaos0H9t+FXMNhy+If1w4NzSZ04YLc7L
57GZnu2QBEMeP3MMllcvyt8726bfI2IhVJRHFxQaq+nxkx5DSAUAc6jWw9NzdewP2kf3Rtnin6AI
T2egVIDyErA0Yap5CzaJxfmyejhHmT744OTbmEI/bD6abTddWOuI3pOCP3BmJysSzTg6YbZE58Xl
n6u30NOPIw2TPu7dGGhDkuDpxj7DZuU5G7OHgcaDrhJHNlbHsbJOE3VG5MF2PArwIpetBIlP4F/D
nqjr8d4ot+qow5yoWkXYWXHTRNLGIsIDOljk+PJqenWT3uRlW720pX+aI/7QXuDuI0AsTHtvZvHR
qclmAK89geW6zWp56UgNG2LeKxX9aK71FE4lN/rPb8J29zE7oBRD40IVPY2/F5dG6L7r0pNnPVm8
gB2u8RYPc1i89M7TYg0vRA4PjWP+MZPqO26tXRvRp+vma67H2wQKOX7sStwDNwZLYJMsOp66jLyT
irc4MtbgJVdThBudpE8T1ze4ZuvZPLcj5htH4R93sTDPK5PIvjM9IumvxpovsxuOoWNeRcnoEMtT
Y0VUx3A3wiRQelg8SbBbd7cg3UewVgKneTRUubPxvvrAIBK+sFrMRCPR6yZ+3+p5psuWjPoK8neQ
N78F312Pq3WguXtYwDJ51q0v7K0TsXtyozUQNXyU7ZEZci/Ec8k/GrCW5p7NpakkSIuZuYRajI4U
BmaMg7OM97HxO8zuD1Vr7w0/6VWThwcMx7h/7509ebbzRXfEovWN4oQvZ6RYSzH/TMhK3HPJXZNL
C2wbGpdf3eBC4/m/k2ZN8Dt6jIPEQSDziOL5ZAYj7Mb+O6U+iJ/TTdo/siUPai0Xs7Sx8zw2NNik
Rn5swuTgW+JKzcE5q+vrMNcBe61VlIv3aOEj9KfoaS7sZx3y6m+8+WLOy1tLR0JGejogGNqsyPET
GKQTmYJ2VnnTT5VCYUY1ENV2YZwSESQYYtO2z0YpZ0U3/hn5cUsh/k4Tjcz/O6G191Y0/qaj/Lth
Y9sOV4coBsRROsXk+V6bgEa1NSJ7Q0xoa3oVBJCcwLXDxcaPLuPyXKM66IkPZWEtPHu4cdhRpSXc
0njjcrePKnD0OAnhzW1jknyq/E6HhHnR39UtKinm3kSm0Jdolmdp1wC+EFkT+AVnx0TuMY9eZv7Z
aLmXOeKvlBze1Q95MO7r8b5IqotH89WUoqlMvN65WOLiGdez+pLC2DZttKWCge85Xt/zAGxTAtdw
D/ZokREmCeERibJZ3OC742Uw5OUPKboPKUxe/VQzemQ/+7nYJcMzhVmfDWEScW8cEh/A/HlW3SvL
lwfaLIAp/CvDD8obHXpQ76F/qz+AXj+UdXNKurnb1C3lETE+cxiVZ3eEAZCicFfTKbYwO9mdeuqT
txxD6+IMP9KtTkBAEDNVJTdLjXmxNBFD4n2tc+ojYwxV/s70YlIWyZpSpIIqqexj6kJs1Tjmkd8+
W2mvbR+GhJ52hMZ2zpi9UVT6oUL/LXbTf30q281I7n8xbF703PnCfOIcz25DgmMhUva2pXvd1cNf
XgangoZLYwE2F/5NJT4omjDZkAYapW4wm23DtNFU/z+/x0U3+7AjUJ2XH6729A9B0G9fOJs2Is3r
N+2zEO2jaIt7dQcvKjATqVovPW7lVqAbUEhA0eCGheouvV9Toruhr3q0YpetbHYsFLmzLBr2RkMm
37Y2zfhUm8BSmFs3E2JqWxDlG+MDMddNXZTgf2TQEMTKq2xH+ZfFcYvbFpdM3M0vMMxh3BiX2XP/
TRlcMTDrQwKcbFjExjLVttdUdEbz0fTIHvZt9ViMGo8I8wZfpnCehf9uoG/BQtp0vXlpmqeZJ7KY
XMLb5Bsb4a21BM03OxeP/391arzB3MWQ3nhBRQMe0dazj5esEMll4YBDUFh3LcAF19otuXtocUAg
9bePhQfzRerlIJryJ+mni5ZK07Mzng2X3I2qfiYMXRvbIO5S6m+dZeeuR2zylEbF80v8gf2BtPu0
ilFAEzsG+ErxvEetsGzep1BO64p6XxPdHE/CIRPWe7uUl2ms3+uUE9U0HuO8vZjT9GOExT4hKah4
N3aUpppVdC0wVc15drOymQOnJIvh7LzFfphU8dELeQtjfbMrerptRYdn9pySG6lSrOGp9W0n1YGV
LYTrmN8R49iDP/QnFLKffvLqoBxKavEy79VK6VSJaK2TvXQPOnXzwKnyf12vTl7XBb4g/WyQ42hd
iHF1InexbId1OWX7AhyqFaff2YIGblTYFnqCqk0pAUPZw91yvyXqybqN0m6cf+OyrShkcFMKq6U9
nZu7LB368cLTIl6dQh5iPgKvb9/oEfqFQM8Ljy1KpNuXFG22Trw9enagHcrHpuXEdBWvcgeLQyy8
oz9woneOuQ+FFEEyUAU9GX/xEzJiEWWOOMEXcUdP1kgztvHPnkhNJJH1EM7LQZm8EFh+pdhIQzd9
4cJsrn0S5DFJehoL8GMn7dtQRQfeVt+wazHM8BgPZEkro+AyM1YHEhQH1po7+NvvXQIOk8V7s5Z+
KNcK70QrnF+V4eIqwufJLDZtsWw1TbaeI7GtAddehhKhIP3r4qZdpSk1YVncp0zhxqMeio70pOHi
6524xFfebhypJ4kkrE7YRJj1rGzNYwQdqDuO0v0xMQ2sXYdfb21xygKfZuKyd9M8tgFA2z+uq7Yd
gAakvmFjt83FoaA58PPyFSLJi9uyhZrjM40AO+wKctNOyV+sKDi4hPdlCfdM742xXnz7k8y/tRoX
k3lvOmYV2xczb28QDvgfUhubXHNcopJXYdZvR8+HXlk3B6pWX0fuY6tWt19OD3XOqj4t3/uUab0X
9XLEr8qXEvHlT671Utn6bXLqNXQa+BLePRar4GpQ4gjwMjfoE4zUqZlNteo7dH8nG8RqyhjX6IeS
WwkX5Kx8QIReS191Yv5zqAFgyR+MBVJGnm91W/4jFvba2XRPzP57MhqkN6huE23FPsdhrUdZR5a2
p0ny3vK8J6dzYW7e0zTqVAk7WMbui0z4ZQqJNbRFX9J/REGTiq5doXbC8AKtMXJH7kM5qDfIcV9N
0j+OHoKTmRm/XNA+wvzuBZTtzm3qA0gnuFfeCVzxN3dUZz3hNV/3df6OVjGzZV0QzMAyZlO0nvL+
pwAHziJzFU3GlRVl9Sh9miDvLuOebRTD28jbcyzNbSOtde6Tx1bGiSosfhBVMC/Wh5yL49iOxylj
nkw+ac79TN1wTQ3V3iZfHgL99yfMFwoJAhsBrXKPbvrbcdJTlc43PdHBDOnAL799tIrUVV9tiwaz
VO6/qnKhYbr3TsinegbyAMgagP+xwTeSYNdsZnddaHVW2D5srDgBMPw9PWnI3tFPaTG29N256NJN
4mLYGefNyAyhElJZBliZlBcP9BWUDI6E8L6jhCVnFNGrFUdHP5nfVAVTn3a4JPplQrymc3R0afmR
ufunheZkm/i4ah6PgrKBHsdFmUXcbMNtasXUBdR0KyjrUMbqWEzVuKU6BtMsOqPKt8rsTp1j33rO
AyWxzkyMZzVLr03aF3/qpn527Ohv4Vn/GkFzQm2Qa1Z9/0JPx8bK8OQaongplbWshTffpq7aOnn+
6y4JhfaddUwNcfVzY9gIb7nOHji6uO0/PKNp9wpg5gpy0tkY42/fbZ+9Wb+zufkdPI+AbTW/+ZEp
1jFhBtk7sCTkA4zEJyO3IUoBElsVGNdXA4lHdlzutjIBUHJciaOZuXA+DFpQB2GLbZZFal10Jjeu
4WolI+62+P5Fcusp+vCZJfsJPezsmgl3ueidcCpLJFXkpFqbx1xxvfJU/sGHB+W0pURY1D5XWl8Q
5/X/lFOyp9jj0mfNW4elSU8FpoxOfEH/AWxu8a9pWH8KkduBMowzDR7voL4S8q7NgzvM9FNjFwFh
/JhG4uoSjmR9uyl76xQOcQCN8NRQChiwM0e6llia+uUDQlbHpZwSPwmuIM+iV2rW5gDIdbRNQwxX
kdkAn1QnFREuUukeqP4DyJaDG7Jkky0gPBSZac4CIuU/frH84/r4q+f40pZErtKWA1KFw6Ush1d8
B91q5AFeDZ4S+z6bWyynrHKwOLkDxg817LWD5wnum10NX12eH43QAc+YYYS++/uEOPjUXBszuUCE
PDaAxn7W5XMDsAjvwFeT0fvnGAxNmKUk3qr2zbbqTVFW30DrAt++SRZyTRuyWJQkbdgorUw1TTsk
gbXbd0Hb5xfE23NGXD/L02c92P/CVpKQJ/8RZjsbDyTJGfAsWBYGNkdxsUtjG6aVvDjmsHGlRR8L
Qau6Wp5EMjzSlMaUheVrxF+XPCBgbg22i1IT5CM8NIZ8eqEHYGFQO8sgAMUWbjXU5pbj69srEgJY
LXBTBr8ilHufL6Qr6FFM62f2Ltc5RjJXQPiyehuhT8U25iaAHmFfBDBLuLLGI6GPP40H+zWvtpFS
Qc37jM4U2kvwU+vE/C49tR/ud1veYt6iDsjLOZWTzUd83++03NlZba1kcYP1sGvLaWW7ep9YC2do
u++oBIxK8mvcZku7/wk9+4a8wDTCh4HTOu76Qx3jriCyUinUuj7cLORhkmj5SUONeajkstUHIVVU
SNQPFX9h7A6XAhIiGnjQCF4vehmeqIJ6smprWo204XYOZHvglo5GGbYJr7rYsVgFpSYjO9yiQ+WX
OEMFS0RDAZCYX6wUk4IbRSjEpJytKftj637rygkYtQp6wIyRya0eH58PVRC/6KZY8DgCj0TthV9j
xL9a8lHgBuHxHB+oXToNi8SZiX8SLzMNPuXGrROKVr3NkrVXGzMrp91rM7ocnDVdaTlMBuO5p/oD
fw8fJJFRwnZ0bExl+jrw+VYR5Pwqf+hCXDGZWqV1uvGNHtWgGS+LFCAx+icsKQFO2N2ghjP9Q9xm
473fql8ivtO+VeUnC+OrDZcutaI/iZfchdr7YmdJI7Dd40dimR+ul76BDMxWtZPLNeuhQKX1rczs
c5bEL23IEJEi2lxcOR9ZI0OoGG+1Mg59FZ9Kg4BmOQYaSg4faPopPSrKFzXTHZsneGcsdo0dZr15
8v8O1UjIxeLYi7Phw8TxJZs+PxVD/tbYTMFhhPhIRPsoQPGZ8fjOixY+TuSeHZcPxkpZUsbKeKnY
6K6ldHkWm5clNs5ClEHRFBfLxVOQ6n0q7nEcv4FFjvZd2Nn7EprvkYOBNTGaBQYe+Y1qti+j5gG1
exOJaSGJMKFbiDBJb77TvLUJWUW3cp/tpHODkcxPY4SPLveUQZec8p7yNwtWvctcl58A+/CvSP9K
FcAbMZJdPLK7w7h6b1AGMm34h7JcQuKK6Ql3FeSg2d+Bmbg2fvG357njD+CcA/TDTJC1D0PdvnY1
d7W0GsdV7muuXERYFGVIhWYjA0RhKw3+eJMdzOQsr03tvy6Vfo4FLHYt7q5YRh+zpUmEZqSgk3pN
Ca+7rlLksK4UPCEDW5AcStBZaEtvupj30GzdSJYdosJ7wmuV8bg3A8cGfUVOp54JkZ9q0/yw0dJH
iauEeWstiSY5jom87eiJ24z/Qfro/thZr2Mb/9qd9YOAKlg+wNaXAiooEX6MkxN0/Hwu6T6Lyn2m
sOGNU/gvS1j7xbDxecuwcg99ebKp6ktq5zZAe8xY8MVK/Ja02SM+3eaWhjB3EP3ZZ7IJMSPnTXxb
wuY1MXqKOflD3I5FzuBPT0qqB5HgOIJNP2MrTC9WWTyMEkZGUYSH0KHIASiuPRvFGn76X67Pd9x2
eG//Wm4e04pe6vU4LV8exwCZ0AdLqcuUOAczrT8qM2cZPiYvONfWZRQ9WtUI+dAG82eJ/zg6j+VI
kSiKfhERCSRuW96qjKSS2RAyLbyHxHz9HGa2PdMjVUHmM/ee+6ZZzrMMtPWgZ3BVvaOV1oBX9fLm
ucZTMb87VUSVjNoaPVPEutyrrYhhtD+Ltzfx6DyH7ORXwZg8TxXfYpjql96nePHSmxzJojDJnGYA
brF/XmHKRgP6vxkttT91j/t9SFxzLRKgWILB+aCROdWCEAnqkaWcHlzj1nsZ3fY9a0cO/PI4dMUx
mORXBZYOcvO0SF35ZQMjYZHJ6t7s9oavNiSM7kiSWI8WoFVtvIyudTP58wE7she567xI7qiAZhQk
dovRJcQieHX06BD1w6ox43+BwbCJ5hPERQg/N3RQLqWGcXeHvtt0Er6wayFh0X7wTLy5nEwLOdnu
pi76O2GSKPk1bjdBHg0TEvsVs8KHFP6nl8jvLsl/3aZ+qjnSWJbiupukF2zQmq4nI3jJ4UFBzbS5
FYRzCm06etcqz2ndkbaDHzO18heloW+Ejk4AJonO5i3temjJZoV0q8X9pbRjQGHpstcTqoWQok52
IFf4kk6JL9dOaR6stnj2UQ0vK8Uc3uhOTjg+e21VsEao39mjjcBwxye7z9A6G/G2dHMcK4wmM+JG
2HmTI1a6zM97JZZlxWhXqn3Yld96gPoiMeSFoD0m3D6kBIfESN+PtFWO5yTHWN1nww75Cc0mnnva
+h8gpi/WSHKSgm7FKql+jomeIbCYOnusoSxP3vDGWf+RGJHFhAk7ZV0XT2EOSXDMXgoIXACgsN1r
4I6V0/x0s5XUsLOHkRC/oYuVqYBoWBNcVv0B8/LNzgYcOsMRxxXa3fprBO63zBz3YDoG9mM+LDEX
HYbBDeUwGpVO+lR50NNLyo+qDTA9t9abnHuPUHd/tdx5attkZ+TkaqW2js5iuNVa9BCNfAlFfrbn
cNJRr/+8Mdm2Dd5pV5A4ZlcGuAFWzdgOQljaxHb0XOd+vRWtKbd1Bh/E6ycKb95Yo1qpcuhmVu0w
vhIL/m1a2aVspmE5xcawEqLjlDaHY2QnpzA2lrh77hajUsbxDZTk0d8XSn94WTlfgAeAQOdcul+F
YnSOKH4Z+Ux2tOBcV7RKafYo4Khxvj60JtoZfYHQaXhF5vkxtf1PO4WP2oc7FUmSPYDEZV2/byhy
FhgvLUYDcITbsTsDd3sPgwramPxUdngKq+gJyg0WaTbNdRccWbx8EfG2ylEK6xHXOeDTtS7RGADy
PhM3vIXtduhNtYURcZ7EuEfW9V0xOySQxQAx1/8LaI/YpVhHclpPjV//cylwinlqFYrpPaqGv5rp
5kxT9qgmoliBZuAtmfxkBWJ+U9f9rWsJYKB2SclQDdGFWtfWiZ9S2YEfKA/oBja9zthMjsy9aFGN
SDwFxBARkYz2o/G4DsXT0JGAkhZr3+/XqSgW2uQcY73Y9XNm95Tt/Uq+lJIzSzLabGpC3ojDntKa
LFqOa69ijdltAxesp0YVu4fIsM5a7xNCwCn1KdsyE98bpXCA6KVlTA1Ts+955euWjWWvnF0g9L+g
EITbOVstMdahZh/GHPUwMfUxscqTXf0wF9iCddobcy59kkdIcU1+lNhhc9T3zPY1pI7Laiz6c18H
TCt62A4HjfT5n6auEMirvCxPdRjHSzj64673IC2p4QSmfVnI7Ach60qUw4M8onHn2cOFZAMMi4gF
KhxKWTEeaPpWtlPuUcaC/8xPjYabQmvT7qgUTszQFNXKzbs3m1eITglHDOt45gwmRxXE9lU+62An
8LwsT5DCtAazBIXGHb0yEdqAz8wnUkZ2adaFz2M4vTrI5JVd4m03xZNR+0iQ7BwuLzMIb9TvMdYC
opSIDih2BLiHq9isNOoZ1z54A3GGsfLeBz0vMbjN2Q/TTeuN96LPH2iB4Ep5/RUNfousIHqOOrRG
uTYuh8oZkIVqdOpIVQTZQw386iBzYQQ7a9zlKwLq2xVGkJ3QgquHp5n0QJJbkFpUpCtF0Brz6WC4
+q7t2+cocZaal1L9UQ6J7GUAHiS7+JsqmBWcvTFAPPptV2KU4TNuo/8zFXjEgsBaJM74lAPmB4vb
gAilhFLxzYmpDQbj2bfBgjVyU5lEDibYLCNMpQnmAPad+EsI6Cv1eFtNcOP87ptMrE3vBSdVJOcB
FRzvzHEY419gSAmNcPMkXPPM2PUdf+U57gj8m6pWMahUYsVTRVuOvcEr6xuehENf90fNxkVb18Pe
/n+ppJjz2C3sUziShpb6Jwxi7xWxwUtOQZAZWFMIhH3PCFQqe5Q+zK7eYMS++SOtVc4/S7wIKEe6
8avv2Ey1zO4kKno7WNuoPBLgeW2F5RLdxEYXDCjs/kb04N4OcfsMuY7wovu1dLLUwnRwll7bYXkK
Vbjl5DjrvOBemR9z4uOjEsCsm3HfmHmD41s135NV/c4vht7BP5BxAvBOS5+pedkKNsUTSwPWudJo
LwTswUyv+vQQZ/C0LOhqR7hH8SYWPoZzr0GMKrRDPVjEaHnWC0oLcJSliWBsKI4joaRcGBWk5J7Y
VRtYk8KzObypGHOL26PbjTl9EYWWTPPtVj27RgLO30dteBeB5vBRpxzmLDReXJ2LGkc3QAkTPDAG
nLe0mAUuNfE4jJb5ERZjhIB0aLvipTIauQ1G5KhxPcDi8bHmAbheIAKDK4ELE+NtspMmmwbDcQ6V
LhFGcC7xxiOUaejVq8Kpl3nLwq4QkDeIq70bDTwjUVRbUevJ2mUCTvuAvz+gLBn57wZJ3qmfnlDj
fpZacDT96CCF8WhEslIuaZhE0GSGfx0NtQxlvkg0f+fOj25t9yeOsL1Mi1c3lsWyhJyAouuoZQAk
UDB7pfhh9nz3kZ3mgdylPuFBEFzjhee4vyPyGg872Cqewg+sftBw9O9qAHcRj1hopepOUquYBIeY
t2s8SPz7DoEEljbFpALQeIjA/lQuIJHBoPeSZXsrE4spQ0BuVn40rWBNah6rcV2yKye3L1J6xz7D
/VK5dYSpfbKiFD2NjigXvvfFV3SxmnPG/HPQ9PaLDcciR7u1iBQXg6zGGwF7fPJ1/dIonABkBO9x
sd4R9ZB/DuSlS7WbqjqEci0ru5DepwzLCudfTucafuSG8TvA/l/ERvhP1P6/cbKOoNPWSVq/Vikg
2KJp6JtUvxOFR+aTQlZXQpLplfuFtuhhVYyxx2mVIY9ekJkMJIUgocY+IBRFO8hbYrbj0Z8hFnFL
aoLNngVIh4HbF7KT7NVHVxYQMhEvYRLbVt1AuATJvOAWN2GqAbGgkFjLzJmzMjXACPFVk+hAnama
lg2FKNS4/MxIaGTt6CLYqDDAjl10M61o6yPI5Rq6N016SeuYR2h6GboBPWaO7spWhA59kbaDmMq5
lOAlu4wZMXR6jMG0Ska6d3N11BBHLwC1fHhh+5e5ZMi1rBtr9UZhxumjv8ZWebIxUpO5Hi8qK/3U
GnbTqd3Aycs2g6IRcJvh1Hj5h1Eha8OvAnKl3CYWlb5Tgr7tXPXqISRF5NU/88XejLRllB3p5ypu
2y2TszMRwn+iGt4zEf3FQXYAnngMgkEyJLX2kujURR1Wd62BSFJ2oO98btitUdufQiaPhmRF7O7u
qamtfxYjCj5TATVYcJQG0U5m6SMUOvpQJiFO3x5Dg95a8AhOdn7kHXu2AgcGEx1XYxQ7r0+cBVFu
xcJF0tlzXrum/22XpJpGMtaWNnsjAiGOOIneSkP+0esOyJgYD7FCXOq+szcdgOe4I/YIN7R/UdhL
kjMqkpUm3AnA395bx/jWpP/MU/g+FrwqpireyZdegjxFH2y6X3mZ73gR3vUS340NPIGQSINNe0z4
ARG7C7sPxRoOBHzRuv1lVTA9Y33ZEuUXrYMY1Q4ndLoctLDZ2WP9VlYd7R4C5LFlkuYlSGoN8LV8
PeWR2cuJ3mY78LcsnY7fsM7Vn+ZhSDB8Ckcu1LOrYwMP5gm21MxV0yKuxPrLxdyhJQjNUls7Xvg2
Cu2fg00VHTlMIVGn+1jTmSwM2YeDn5Wjb37yNazdJtrZodfTGwKKEUISp3NkaObZLqi4w7rf8FdN
a0V1yTqML8yxtYUVhTON30a4y0ps6cPAZGwrjVVNh84xqcWreDAKNjn1tTbYVg62cxDEba31lBAF
WblYLbFLezbgMUceejc/1MZU76sGofOoJeZWr9Q+H/z6iHH4giaPkAzORJQ47l+e5j+qnfMvKLSU
xzUUxEw7MoRydjX+2ab/EL5iZ9hp7Vnzy32Tkelp5IDswi0moBvtpb/vUwoSSPDjLYhoj/HwG/Te
lsnqoepJKk+azeCKj2Bg+jqRx52SdHrCtrVv8FMwPmGZaIwI8DwSWvhfJbxF4M/Gmuke6VQWk/3C
4LWc8g1U268Ghder70Sk4EiUIpGEo4hZqrezixbVqDILZnOqIMrCGI4BmJU0NX5sk5/ZBIUDO/mV
wdvDaXmRAMV6C0Jrbp3FgC/RUXa33jkz+0tqjPSN/ZGw+SdN6fvJtF5ctuqM4IOQUDlO1Xpyv5m8
14uWQKslS/CKurzZZAp+kdONf7Udvw2UNAjXzLdKwD1UYJ+pB/AMQ28ggTg5CA0XYuOlD3LK2YAN
+YS/ICLlqY7cm/Q8PjPrReXD3Qr8F+KI3xlDHVvpTfs6q6B5qW2Wl9dy8PQ9YzkBiA/hYdMFGQaV
2N8YU2GsgKYYa1u17/bkP1OkyqVwcb0jog+3ACfOrk2Ih1YkKBQjuuqSDcoSSxXikomhIVT3j8Z3
XtshenNDqqG+a+86Gc/4ldtzEQCdQkUDPGCEhRo3I0hTZL4mvTvBvNABfTRCfLBb024+Aqf+jIb4
LzXHn1o3zwVSEOWro52m1Umvo18zTLaWj2tAd7VnqUL6rPFFS8ZupQnvVWmkIMA05kbED4wowjyF
rbfX7PJQ6DmDLsd55AQTBhEwQDfhAWDfmJfRe+PyKlVm+elW7U3BNPcRqNepvuy0kO1Xr5Doa+z9
zIYPRP8BBbNJay2BqOuWOwzlKKI47Pcl6XTcyGjBanNEwZx7jFCAMnnt2Y8Vw44CoCm7bVY0Yo9t
9rsdPHsxJgU+/o5ddTE6DC0YYVAp0P5PjY1kRkFW7r3HRCOYe/AfgZ2BLopmPkSmQ0LXu18WAJDh
k/o1S6MvW2q7Go8JalXnBDGHtCdxQIXEZ9bryD0a9xwMxjaDxdryVaCSgcEbWNM+hPxa1Q3XS3c1
JvuazlSOLJo+h3Y69CHnX+lcQ6pwNxzrFXu078EvvkdVX7CQv3jJsOx67VT35b1p7UeShpsyG68a
Z0Be+u9pmz1VDQyaRq6wfntAR8E7QShM50l5Yjv31hsPTueQNOYg5oXbpCO480dqy7qvdno4XFp7
eE8a+RExMlY5yJ8iNr7szDgPWbYySW8MkuoRIQoIAuPa48hijHNj6XnBJE83LI6U9zfeunOC8jTw
ppObdPfeGa51Z/1GqB28uDjGgn7UI2wvEc1NSgvqpX/tNSQUPLPMTlOBkQEmmDV8YUGBtpDhVQnG
96hJd8z9yIVtsZ4CS1chETYDjo8hdbc9Y/VTX2fvcZL+6EZ8DoOOYJoMIytAH0QiVx+VFlZvRtYF
YHbMpE+JDmmcTqBdFpa+cZ1in/rRDVmvt8ELh6lwii5h7VFOi782s7ednZ3jeDpYprF3AbqspQ9P
CN9guBb2GK9BGp2hrq2GHiPTGDqoUCDrLN0IzzTg9+4UuNwbiIXks03M+TUrh+KU5Um0n3MUhCie
DUt4F1fmhyzqthM7oC3QFARKoNAXfVH/5k331WtICgglfS6KAmxY3Hgo+rRhZbmVu9aL9oYqD1qz
cO7e2NX7oLIvvCR42Nzv2ThC1DqxM+NVdMEjdYiqyOV7osdnbKkXlO+4res3UClrMueuja0ehmQX
YUzPwVCU85BtRp6BPtEjg4d6ENhZsRvY0jly17v73OR2IeQwOhi+dnZz2NWCmwTzKT1mPq5LFD0a
wYC7qiqztQ+neGElzok89meQOTAV9A9tbi2qvPjsmWwz2FkS9nuoBhss04xHwTaCpw3qTwPbznb8
tylxYyZ3yO1d+fBDD50vpcI8OOIKOmJAep5a8FSqoy0xaeFEBG88G4F7GvfMt7p1MIMyWKXsZcM7
VhAD90Sbk23DuLlQBQW7OPAo8rFPh7b5SNie0aAAUaiZaXcEN25UZf2TWf/gdvoJA3GuUoheZZYy
aZ+KT5O12GKwmidEVS0WcVhqQcC700OvqWzbXjuVvoXRmjJ1hHISynsQ6RazoOjLY5ioF+WwBbzf
rie9A7WgFfR4GnGLLc+qlRXyjmsdbWDse1tLIPGJUMdMmMpmfLW3MCdczR1hkAhd1KmdjG9mcmu3
EL8ef3wQA3t7Ky4uLM3vZdTvgSa89TLeN27728vkNYnbk185e4WidlLdVzwiN3KLHHoxStBlQLD7
uiSmEfPvXjObneKIxhCE5j2L/COqz4euVe9dxyYIVEqExQAXhkTpsWBQdCtVu62UiSPSHYIV4XsZ
5J/oqgc8yrIyES8jDgersTd7JH9pZd9tw2m5WhmMewH7fq0sfjRC/QqB0LhmN4AswaQR7pG2KeGi
9iD5ZlvlzoqEg9PQYChLdHT4eDY4rm0mWeYT1/Oz3eNjYZzGcLYTPzT+CC5g9K88WyH84ibT8Nov
E7v6ixp6VkhNDncXMmIsdhZyYYY3c4Me6cXZdGLYkH0sAVeo76DKLy5ctz5N70QNApccTRAGNYjf
ygDhPDYrmApLLe73zHOex0j8GtLcd1wlYN0/IfvszE67JFm/IaLyzCB2r2MxdZxBW46q+O59FyeC
ZYCxBhEUTCDEmro5Sz08R2N6D+eYB8vWTrPCPQCv5E7k6BjT0eQ1oqXd9Xg/xOBdZMT2r4jPJvKp
CjXeEIxru+AgMcLwE2Xc3nKzJ0fVPelX6lFl8pnYHCRHLBSYgfFR3Tva5npKTn7ezELsbtZPFa+M
qsBsptWVqvYaaT6YG6xvI9k0BvRX8lUA1sbGfmLWJ21xS+ielO85q4g8AT9wb4QAFjs/sx9BOvIL
EJGR+QD4s1U2vcQM6VEFYOihDE/UXkNOBR8e3wkyh3XfBxSfEu9RLJCH5RYx5JK4a53hIXWCjVg9
QpuU0VNHXbseBLk+fvLkVO2j8fO3GABzLsRTE3tY9cqziAS4L/PaJwUQM8ZAdtJ/p07yxnztEmfe
bRgAtjE7GvCbwo3kf3tWTtWQYybGcyQnLsq5Z/W8A6DNtcEOH57HsE5M8xAVJa7dfNjR8LMzLK0v
HLN3SO7obUs67hjgrio+DJNnMO74wnPGg45VIWTjkunRFRHN2rCzz/uHHravVTVtzDF+Nya5EyLf
0G7tFM6d0iqJG7OHldQl9zL01hgoauDRRdSga8fUOY9gqFU6iAWRcFTRqmPhpLHrGIPwpVLlC5SI
RTxwohXsvaGyU45C5R1IwkE9dopaNk162xHrTmG1ZGn/bg0lEgKU3j5PeQgo2vMx8/Vj2IP5xPk0
tOQ4hQSGgVkvt5ZFCAGoIssTXPz5NjUA3ftcq6Ps1rEz/evS5KWSEFipHF77aFxjlv3HLgoFsmAX
mZrf0HEahA/hj+amf3VGgF8wDCympEAUasf02O2sOcJxZ9QMXxrHp3jtPqfYuxEYQoyBgCkUOdWe
8IAXxxTEmRrzShKRgnEdYdH5IGGg8Y5HJyh+GnviZK60flOxmDI1622YognuprO164o4BtrBJ5YM
FzvEmgMaU9uT4wMlC14T3koGmYNOeRC09d1ufZC2AQDfUa8w8LYfyNWuZYss00HnsvAL8e3UaK18
S/4rNY+A+tT/HbLSW0cNW2Kd1LmtzzQbCX/J12K/lsD26OncfRdPH+OE4FGVu6ZvNjq44NqqmZiX
x0imb0mZ3tE9PQQwQabMK3NI212iBOB8zlVBVL0NqiKJImsVq3Bna86v2wN60F21bWYNytAlbzVa
GR5PlLqJh2En0WmIa7FCiHX18FOQELriljjYpcL5PxwTtAZtPqy8sGc2AoAE8Bozj4MxzTVOdRpH
BFhAareJHR7T1n5n6s68n2d5pdX6v1iof9Am/aVuQnybHOOANosdge39m+akik5ZT3ZJqZS6ANgD
OSQLFXVEJDGA3DA7RqwgRboOpuDb19MfY/Y5WIH1FeN+QdlvTitHx+skB+ccG9pOJc4HC1cOKZcC
ctw1KI4Vu2a8GN1ZA8u0TnqWlXk1363vBYOAk9FVr2EafwwSV2KVXp2kYVjSCDKyGdIfqJW3VpC8
WDj4ir78yDILhWjzPKrsaLJwGPPuNejCeeZw9KJwF3vxxhvlhlt6HYji7DdXyhkqTwJsoIIudQdv
jpVOkOEi43mI5aGG12vaJCHgg8Uc55EgRWgQnJYFnxCvNB6QpCMI1nG2/iDP/AFGLH+vgfx1UgYB
aqTTI9I527DbjRfSBv8keueZNKStrfmP2BNf1YTct2dR1lsMbt2M4Y/SaZ+V/4py4JXFz7XutcVQ
qjfaWnJ2kqleGqkRrb35tOmcN8doru1A5nEW5fiL6r3Z2TkOGO0QzKOzVsPTIFnZmnZp7BjPd2tZ
oInXUwopcpe59jWQhlM47IbIRmfbEGfqeWIFjOjTyhR9ZxXc85gPsHBHtFzpNoH+jrgavX19LUL1
qk/GXQnrSmJGt/DziYCKCZUe2LSlwOSPMwE2szC/AOyRijYiSDTD1jhDhvsrfIPZ35BkZwaoj8oH
Sg05loEvI2PaYaQ7djxd/baiMIujnanyT28CGBiOISyoIOmXwhkMaiWS3EBPnpsJ9pUKjV0UAZnt
w3/a2HyCjUTcZO1t04EsDx+C0+gz7MS3K7NVmXLTkzgO6Zxzg9kCznQA5i2HYZ5myIEG1tk1XqnW
Z6E7+W64HpLE/YNFinp80kOLpG/U/n2grwMrB+fU4oTCyKuiRdlUHmrVUTs2yOYiLNySDWLT6BSN
kBWjW5CVyR8iFrb62FmmN5shA6KZbPpMo8ynubIyqlVKUmJEevFjhzI4d9CAFg0glBJLolbv9JHJ
D57QBHNNKtepRp5hror2lNoCuFEzZ5S26cWuB2MjEJ8wGmmsu5v0fJkzeZlUMn3vmNZ7I9Ft41RN
9krE2pcGcHgLfZChVMBAp7SUebFi4uvpx+x1EPW/EMH0d5yd/wgSx2ImAtKgwzC+jxIfPSbxOdu8
ZkZlKQ1WFtdmbRF7NboJ2sWM9SqWY9xCNAbmwvKN5FqLOuGiKXgAk07bJbnP7eybdsV0wu7Wvdd6
16lgVpto9XffheIpwSQ6HaVuwTXnaV8yfqnPbcMMY+mSlFUvq8Hx0NulERakuJQHnH0kOpBlbRwl
UsOVo1Ha83B60BRc3diNyvmzEGYrq7rTGeJ70WTHatV/MoEU4k7rsg0jWDJJA0u5H6iSr4h2xSoB
XbU0LHs5h+RSVcPtTPFla573HeVQFusRuQFywJyPqVKLskJwJHX+wDFME2/CLEI1eWI8L/tyG+sA
kQNHR6z8jUd5BJ5tOcnulPs6HF/pfJhu/B518aEM/ZdEE5+w1tbIaFakmXyxyKEq690nO/V+0Fpd
bWRaiPOiE1GkT5Nj390Yb+/obwFVnbigxcqpmIYJPXods+qaN8FrZZD1g2tVh6EzNXAZKPMjLXiM
ZCIvi0gP15q0jloqSIMXKZs+5yJTRHcaR5ev0+r3GG5VBt9R9PUFiuslocGDLCMSpP/SWcci+04M
rSd9yzunvsVqiHTJTVGWW7Q+KL3R4GXmTVicoFUKGk0NuVpqZIqcsZHmeBgJ//YK9gVW5Ztn2G87
fhhzl0DsB0y9b00vQtLrUQB18HCiZZ7SAKeIyZgtULkI95WxDvNkoqAA+IBmqteaFRIMQgTK0SvM
8TYaur7xjeISp/LAgP9TCwft1OqsCYxYEkOclPotcCzCL/3Be+u68g5hHNX7NHO4a34lHnmmLFRR
EHLIdGwEiRR18T7I/Jxa1ogrqIAw2z2cQb/qeBsMr9Kfsny8Eu946cnKyWLtyC2Ohd1k6xE7n/7k
fLKNXzU1OluZl2vPJ8dNc2ja4+bQ1canmYpPyI7ovJyWIEZUSEMdMt0vqXobQXBmGqLfNca3qZo3
Yvl0lj3hVRYDxRWdJjWlsTEGtJR1juO7GQDt8d8+OVr2PSdMRFGebbzGvNl59u5rDDrThPwJO51n
UmZ4bSbUWjlnNwUDloVev8pG/RKZiAndZE5INK2vtqxfWHgS5Rk0Pkeqoy8Qt+z9VL0I1Muz1zK1
PUTvCVpYTT8NxUtZjaCQ0Fe3NJ82oMymOjSTxEkanYDhbkU0/ZVqPEZTt5N1tWdfss9leCfW9K/u
SFokXS+VzSrNCFvFujiWP2WcrdGIYB7xaRGDbYailhw4SL1TFZ9Lz10PBKm1VAypwq4ZQAzISDwq
iXmmh1n3sxutgSbfEcdCbcEOUUanBEnSQVTGb1tT+SO6I5Yl0YuJApWUlqlxMubnHT2PXDVBpW2T
1qED7NWzppCAhsE5ZIu9KBIO3CkMeRCTBHdsDEGkGV8QL54KIi5J46ZtwDO01KyagNgZQuq0n5le
WGTb4/+xAMcjVSYgIAb/00TxdrJ6oiDzGudy2gNQLOcNTuIBxOxSrB+zTZj6w13pAdENIdX0tjKT
lAbEe0fcxRap2TB229I7Yfe03tSMbvWFYlnfW9scrDOKmvFZ78UDHe+unXDV2za5PxZGnXYdQlDo
xpAwVAvrMAaoYsZseLxxiiCgFneocQTbfGNE/+nYpFy4PT0Bs4zCYoqI/ws1JEAZXPbRwMEpPAEJ
DRqpNiQvOoIARhHe2eyJQWOGz69xaXPvWzbuhYr7i1mKsW7tBCV/Yf16DYgViCkfVgFgBtl9SKAn
oZG5jl6yai49H0fOil2EamsZ3ZdecXmn2lUHfLKOvODHVHieQgYBQt7TKmXJ3qJo77DW4mUquW8b
ShhnOoQzpnR0b3UHclw4GEAqHDNZuUVsu0E45q0ZAtcPMwo+We2QQKgmZ5exEk297Eo0UrEpYn3d
GsG6jSBFAjd5jxteSRTZvwQK4A7uxmotHdrWoS2/cGBsgrKF2aqztPPcZFMW46dTJnfo5RvfBQpC
AaLXFK+4pJ7rwlGcqc2K/c1Rc0bcTgpT6mQ/RXqzJUL+iNv8qRzVXc/gj+JKHCLu2BwcsMrOfaMd
iGX4KsHzkG32GpD0qNfkjjAwi932whIaUEtAeE5Btd7YNqLcGkBeGthIrcRbA9Nm9OUb1qFsKQe5
b7XsEmY22I05Xcjhl1lFzfA5MryDs+Lr6zSTDXsezM82uGzKQ5i2KQyNI8NHMBEW8I0Uv8ECDe1b
F1PIM87f+qPzmVrhXRsY8dbTgwLRP9QhZlAfjiYIqDhfWyWp0KbuvEWwzjaBRgbB1FnnXJvze/hc
skwv9yLCDGzBPyKUNcKUUI6fHlCHJRPTNZcbqGkvIgIpvkKywV0yuHfX7y46SWEu4hYeFUgMZXeK
g+gLwmB0bgpJsnY7Jtj+9ftAGd1FHs7qgEFE/L+IeN6M8qH4T0q3vix95lj1PMbS0J61PCORJyXK
D3DfKtJ4u4WMvmIx+MQnIIhE/fKRJRw/Qh/U3p/S3wBzKQd1mW3bmvfHz+IQETwupRZ5JGtl3oTJ
Kw8Iwx+U4c2m6uuVzsrLye1dI9Xz7JnqG/PEZU3pSYSk27qbqeNSQjCIUrsp5lRQhXUXwAvry85c
AYaKlj7InyerIKU1sV10tC6GkN6w8FJ4bbas2pZqwbGIvh1Is2Ap+pB2Ai+xDvMVoXUdM3BXcA7G
3jLrma/x2dULu/FwXuX59xjB8Ajk+Jmm5RkVaksUCgkTqX5N0mHeuwYWI0ykdc1vMNEuWc69Uzzk
fpXwo9QWj0VcLn3b308GX6rlhe8RyzeoLdMmlchAQ54p0oUgBWLUIiaeFhCei2Q/c81FcEdW+TJ2
8sUbHOBDhfbSUyXWIYINBSiDRRH0Z6Toy37KTwpS29LJo3HjBZIQJ8G9YbB560cmoLQ5cAwGmJZs
MfR6/CxN85J2zMstQeAdKlFyJgZmIZ4/SjgWcPdHgAtZ4MFEBKAhZL3Wu3n7XE5YxfuvLNXfiEPZ
gSc8RsBVopC/14Oh56ExmAjWsqmrM93FEylRpCFh8V33X+kIE709fD6jz+WGXbpCk0zCkBWU1Zb8
4k8P6cBSjKAGWrIkl0bol2iT/I1vkZWlQ93BQGTsBdcx4913z0TyPm+EvZ3uRyYGSM9ewQRoXzVc
yPculM8ScaGkBUR2OfibBtY1SlBUat0wHl1Lkxufj3xTWN2jIbEL3Sey/7jTkvWYe/26oyiFfb0h
7vibv9dnSWdEB3ecUw4m8eqZDqDRWXGihSOdCPk/E8kZS5d0WkRlSHgk6y5YUTxFuiInUI0THyos
aSm7v1CgrE34rVEg0DxluItAqWKg6xhlj1c8WxtRJa92Z93cClCCYd6mCtUUZlCGzRbVo+rPrVcN
OxG7v2HLSj0Px29euHuMClQw1rrHWW788GyqtRajxY+G9v0/js5sOVJkW6JfhBkzwWvOo1JjSqkX
TCpJzDNBQHx9r+zHa6eqrrUEQezt7stTXbwYWEjqNL44fXQye80J7BibFDfsTlVleh5KjFRJj11t
vsNMoog8JeoHXV2oekuAh7S1NWzGQ3XSpkhQU7TeSJF/9H73nDbVuJakx9FC28+cH9HCITeE8pK/
9Fb1VtrxRch8pxL3D1feW6nDa9xZb+Yw7mKbcXtKxmDVp+6HvicgwVQ+5qw20YgpOTTHZJ3nJu/o
FF47V50yTtGNIG7IY4AamSoXWQcGiCHZX48F2E86fTYd2VuJkjZCZFDdXILnyte1NfBW9WBttPGl
iu47DU06Uhz2LX037IPA38dedJlyd2fDFXMMPq7C+TZD4g+gXbwA0NmYl/Ny1nRB6XxdOc4VPsAV
W53NrwvsTgsHuBnMS1zUR0k8rXINTLflUzomH0JB6OOvb8O4+jTjaC9ZrkeTiXWJ4pyxNREEWOuE
/Y8K08voAo+ODe9DNhOwEz5wgbq6OffzqIuOSVWRPkvGDVJAi1di5oKUyDdbEjbgJf5sQ70eXASN
ngusFv0bu7EzuvJpaIpgbQLexdfLpcUIdr0F7xTA5rVibN4WbOgJcBAD0zu/oXnMo7orT0YmP0J1
HWWUOJKkh0PlLhqw8eST8L+8nU/fTtxUDxjpnVWKiR+j2BYfPFg4tJo98bedZjpbDNJ566EKdkUA
z4LiSa8f7l2SLQ600hk2gHO6l9BhAd0l1jYZ3HeHtCAFfcQNfUA/XF+jSzxQg5DjUWLSTZeuE9+q
MOoO4Ga8jeS1gGj8QbkKdoEg32Y5uS6jfkUf3Ul66/Emt/Eex+mBFgJgD8lzmt/zIOA2For9EvaV
I7rHjQjxDk/K1vcHskXw25iWrknp7hW1cCu6dEsoV2LeRGnxk0YaOgtSiIBmvxkh/25lNL+iw+AG
j4tNaYJPSGsETt7Jguh2yw1+7RtmfjeUvIGGRuzuO3sTtulVWSnVojX+kzS8yklSXJQ38yarx3XV
G98hEdRFzUwWaufdUx05webdauXFIMAfzghKg1+uHb7C0QSKuzcIY8XWYSDu2WrsZn4MI53+I8aZ
IqTPgE9mfCZAQZmfXX4Yab+xveQLH/2BZoV1LvldyeYc5xPawxQfhzn7lk5JEZ/YVLwWlVFtyijh
e2T+qVB8OqFqF50XXLlMxmv8F95iJOj/lBsOn42Wc8or+5eGRC9EPhZX3JfG7rvU8yHMaBFz8/sW
5UAZ9la2w63PgrUFnU7wbFpYD+uShejs3cgY0FYp1FFT8GJiQLcmBveyJvFeQYRPNhWhhMHvyNxW
NrPGqJdVWh1FHZ5JR0zLsU7o+vKihS/6k1VPZM3cM/5ysh80wC+4Gp4o5nx0lHgExGsSWItJW8DV
WQ+a61edux8AVVlIQ2/ou/J38rtbD/EaSpt8wg6pCYa4D5nTvI5Zc5Sy2MSDebBr46WFrJwJ89S0
4q8M+RuitsmCpd/QI9nYlBwWZvQqS2Z3QXUwfCEtnEMSkWggvRWQRoJ20L6kSGgskZBohUvlVutf
E4tmGi8kYw1U827YtR+TQP7kmRMsA3fc0Z/yaocl2OBgZlsEWjkV97I6U3e3Mqx7emtHdzWYFNIm
0nox2RWv3Dl58uUg2OVah5AAU9lwmKq0RsVknQY8pid52r7LBmZmayApRFnxhFtt27APX0a2ubNa
8eWyf1yMyr31Fn6XlBijdc+VGA4EG/ux0OxRBzKU2KAwiTmHjCN3TfgRlcqqqFaxUAxz23vrfEIg
EZYFKzaYuWusOalHqK4FUK6UdR4NYAxFGHbwSIe3evC8dRG12Y/hUyLPn8KaGe3k6H97aH/btqbJ
ciDztUvjptuGhv3u+/GfUnl2rxe+1EFGfl6Hr/wbI5/sO6chsd6mlGe8jI9QH2NamFsHo2xDXeQA
kWsQeNpDP6yWZmvOKz8NYHjG40UlBdm0bm0q6Z/0BKzCFkBjASaA2Qoo9hnsfO3dLS1BVmxSaeyn
ybhXBJpnvmCQ3udh3nFI7ZDjmV6L5IEniPRoF9QLm20sPPD6muQFW/BZnYM6kutuvve2cqhRDSB+
3LK9jq7HDiUPERFq+RX7rD6aqLkYjpyf6hjo5EQi8zCi1b8Xqkj/5SDpcAZ5b6LEpTw3fKS70XpI
pn7Xgs1aOuYUrNB4uV0X0a3o6Y2a5P0TF8f+k8GWZ+G3KQDxoSTZpOfjmIR7T+Kw4NdxcIzmF+Yz
RC2of0t+brcIg4uX1w80WH72aVJvSwf8JU5Qk6ksOfVBjliYcDm1AM3Sh9hba12VV//eBeeWBGDw
C1mpw7fccG7NLMBR9MGPJ3HKA4AXj0458ZH2MYsGsffOZyTYKI0FfGqCcyLwc1cq/krMFB6tCUl+
VP5P0AM8Bwjp8v2gMSdM7WanBfe3tPPQE3xDnYs8Ye3UZJjF9L7XHmvzBl5VyVw3eGpXemzwkuxT
G/LHMLNzUcgPM204gNOTHocHcmEnKbDfFt7wgqEfgr3yH6Y034UCEvadNCMB0AYFTDxygwvJJ3lp
l91FEmZv8BFxga+btXVvazZlzSVu7E6JFx1ySsYH+tgY5Cm0sZO33ii2juFc3EYdxQCVccybdG1h
el0yI6zCyoIp5tCm3NQDFUVVtQ811rkwLRdZ4D0FGPr5Hgl7KSzviN8+enEDdaPSIgeEWiJYm+yT
sXcvaiZcI+EeUgCeJHiTrjxpbw27fLXJ7ay6ZABPAoMIyjjyyFTSg6pt+Ylv1jpYWN3hFVpXLccX
f2CtU1ZDy+UNj+PYE5XJu/YQWfHzVKlk4TTDdNXJ8GGoYYY6QT5FtKQxUyc0twZnWVHzTyYF9IDm
jIUZShgq8AhbwvED02atEaSfVWhiw07zP4qeTuWYBPwHjsHJMiOs2hmvVtg5gieNW4VfBv7TXI0B
2ib4rcMcBtgWuUsl9CgR2QWdDOklKPRZS5RVGnShsMdOFBDz5hxtAnhhZXS/vrY8Q/CO5CauaUaJ
NbUiSI0r3Ev7pgc3AnD8wwo6jwCx85Z7Ie1/SfltquE7McQRMf/dtd2rS7hx2YwVpAOTP+v4/jkg
n8Rio9uHtdzoGnMSu2ybtEpEPWNU0M7jZB1rHOfXJ1hPe8h06Xve7lDqCdZZDAV0NPZlNHFtm9Ng
MdUs8Cc33qQGVI7KIPbObxTTnDropLmZcC912f0FZvQd93eDVfhU1yVKd+3sGr95ZZVNDltQVANo
KVtUwn7DenGchurGpgUeBrawJLDP9jAdVRoeACGf2NKVy4qUN4RgTjZ7uD899WdelDz6pBMWcV98
c5XfVLSQLSOusaMhWPY3JhHFGFCcqcBc93VXn6cQ1SbuKETh47jU98W9XecClcJf+6X/zXNFEbJT
ejd+LeM501HyKz09HOYJ5F7R4r3rI5JZXiE0ptkRmDdI0Q/eJfirfDJZQcG5QAjH98K/5HSo3bqK
vhgj9uO9CzxpiqcSqa0suvfK1R4rDeJUbZC9qDnkNcJcWWj3TeXzks6Rq42LfB1l9jOvxjVqi5OK
inMwcq/Ug/NKFup9cKgvSVnZJxX1Q+QPibym7a8DAgzI9mNdk7aXXo+ypWMWFmQSaEknhd0bD20t
iGuPW7cHxmZim5HkINez6D8n2Rw6dCeuPX6z8kPtH+CzYZUk4sImBh8UQaKMG4xvschVwcJVsfGQ
6s5aZz5oWDYvPtb1nI3e6Kh96dKMTin78BAKp9q0AcCVyAsYzySynC1T9ugs/rHG0B2C9ftnSljd
ENl/Gr3ovUEFoFfjmNeEVxM4F3yLt6RmEG5IXMOgrO46TXRnHFgzjmPHGp7bIY+W9Z2/OdQUXZNb
y1bNwDWnrbKtoiaQL3oSP8DVpk++6PL91LEyS8POOhmEDld1UX0FSfNlQ4Dx5nRnlpgUAmM+tHBl
50SiecJhGiagzKLzLq0f4NDz22+OdhZl0d1CF8KXq7N8b039z9zMe019+TpMCCQalX6QSFWURALB
mevst5vIk5bGY5qjQeM9f1XQ/XgPDJvqWUo84gp/ltLt2jHjD9ulxTJ2/N8OTeYUdGV5jPyWLk0v
/SxtWDhx95WkApdxgEXIrFPe5rx7nO4kYmWddDZcEIE+DLNAmrzfDgsb4Rv0+zaxjJuH0SsqIbPC
cK1Ib+E0cowHSX0Sh0bPsDlFrBMcvUsk4VRfM5dDn3oHEWfgsazPqqFXxvDyv2CwrxXmIz6Lcbt1
6Fuu7fAadvhqUhUyl2QXcw4xB4PTsO5D8di5GAkgo1T9emr12Uuag6NhV3oWgAOTwxt8MG7WAGN7
9EnPDPuleP4UQfuFMfBYqgJsLRXDbezf0rx6DdXAdEb3J8Wox3EiTpnUDxHx4GVcVhOQ7vu2sJNX
Y6RlCfGo94yTo4jQVPIpdkV89E2paGKRxYmWnosXmM+wEIiB5yyzWg2AecyMR651OLTu/9Exj8Qa
9X/rcE3YCnSuKTN/KGOsOQZxfMReUMCH9vZdHLMvmvHjQ9xYYPQ7jJHLJOJ8E+80kWxbLIb4a6es
u3REckiUPMXSPAz4LLnOX0rDe52ED7I0M0Ku/PI2y+ILvgeIB/ug8uLGiKGWAQa+FVYcpEOykA3e
0LbgWhro7zrC0K8stde9CX8FXddPTDaaAaJJvPOiaWdVgvWQ+Z4lKKtQV4+yEskJiVhBGgJkVEbh
cx+2/1f7Ht0i3DO+1csSbhYZuNNkUh4x6y0Jsq0dzOxjZfY39T2xckXrhm3UmO0VRXxcC2I4DWRt
IKxR71JTUxG04bKznfTqxiLfkvMzt6Qf2Azd0+C9M3bbosYTG7F1jZNmI6yad5ks7UoPbXjUdFed
y3b4myLjxgvwFkmJN4iwteZCcak8cIBBP7xjZgYmMzDhj7nzj30GVxvJcMIh+iBieVCupqQ52Njc
3paRmr+8Mf/DKrCScU3De6sW3myka/x09o6p8m6GNjcyne9WRFI2VLUw7yGeNQwNy1oYFcZXj4PS
GbB8j6RmGgtzqV8iLaXwP7viOZQQm2z9BJejoeUXNq/ps+Yy7Nzfm1Q6J8xu69QWr4b2sYMOMQi9
wME7lM4LfraH2O92CYiKOAp+oqT+LCGck56hQKQNJJGg6MNWWIc9bpAtS7wVq6HtyDTQ5u6qvecT
7jpYkdanWhPkkWTGhIUVa6ICEpG5PxoDNX1pBxap1B+hb24HgxNX3luYKguKqH11hLWiABfIfxny
KmPmhYVJVYVI82xhJt4T5PIrGK2foKIMmM8Gb6P8K+jd2AC5Yf9O9nfofHSjcVVG4ElG3zuLEOlX
wlLTdCTj6JvWQwKyJ1DSXNl1+jEJ19jXjmstgEC+pthqU2n9GcF4s4vmX56C6o/0/NkJY9e68Q/v
lb/NJBntuJ9+A1gX63JsqmfPKQ9xJpaqAaLZFzVfXhq9dMUfNGdoXrqizFxTqamzdlza1E3hZaCY
kHJv2r8sZ9x4dHFh9CB63eh7KINYYoXdZjVNM9UlUODotmwKazMXBSB7l6mrtAEQScCcWJW6tzlW
9oJSVNZbWHvdLMNk5z3W6XAUdPQcUgHsoOxxxTiGoJqsfRawqJdenYI2VqDDXNddc5dgYzurq6r4
5ZdlT+x7Jl+kAWFr2822lg26vneU89VIUBqqf5kaY9tNVPqh9uOE9Ey0O9t/QMq8RNyW465emyE2
2CrELe4kROQcVinNO4GQ/6NoP5FHqAJU2KJiot51SXEeclJBHbdmfnFdYG6bDqtf5Qb6lMFhxco2
uAChca6Es2bz4d6mHBESX7DuxDvy/UVNImXjaoxnfp5raDjPdpu+d6N9lyHjTys196MFvM7y2DGT
QF9Sv6YWYkJs6u7lc3XWPOT++NBLhpHAhB0oZlRDV/Tc+VL7nHEhWU0JJayBF21drndF3CBkC7vd
cFH9TVJ+7V1oRqv/04mySymwJ6PnFe13YaUvU53/jjgvl2E/wRrIvguR4bcpEklP1PgzZ5Kh1I+u
c4UPiAz1U5HSemmM/if9tzcvFNMqgfq4wcx0LD34VIqX0mH1v7YdJJ6MEEqJ2Dj6Yq9i9COqWg4t
3o1JzMjqVCtCc8d5N+SHPi+/Ex1gSqLowejUYcz0v1Q7n1zngrWLN3UJNZSHnfqgbZO1325gBZuU
IomlN8iPUjJxeS5oKwT3rVnjZ7a5T48T3lTTyNVaED+FjG5TzDFdZ8m4WxSV+1IPE9pz+EGZ39n0
uEw5pv+at81NViSVRM5+SDkqW412kT/3NVwrfxqZtjKk5SR46jLcIgGdagsjb7HvaB9TkkTi9YaL
01IcUgI9xK947mJ/Hw3RFi7ivC8GHEY19EkuaM/tpF5FORAPpq2IvoVHdkdHk6BIkzUnyZkbZeHe
BAQcpz4+hnh4jcnPDBKAXRe6j30zw0aqYWta5gTQZ7o2M6EeaQcradJV4uniYbQztfAD5ymcHVaL
DSwqZIZ5bRbeq4P/0/VgYg0Sgpoby++x5fWv00d4GXjH6aUneH3Lmz+r6vZzOTzlc7j3c+vSgllh
JaCGdSB8/ovN1ViREtDOwWFH7o3hLTeoD01YXMnOPSeU4dXz9IK8zGYOoJLrZSXxquCiDaQN2n+v
miERmZefcRMcYV6dabXK7mecXuVmcuP1cfeVYmSsbXnlI0e51wQdh9GGk7USWBY07ba1v40ze2v6
7TZvB5ijcwGEpZmXpvSfO38SG0SFq4VTbKWEAheaTWtJD5/RYD2AX32UafnWmu5ZuNhLObFA9uKE
KiZnb9b3UZVNbMPt3C/viq5P8UsGIdIJojMV12Q9aLSysBm0XnltYhho5CNXNH8u6UtUK1dhUa6N
dxodz+QQIXeTUaNJ1qO7oO/w6VfqSD+Rt8y0vwvL9hxK5wfDebY1tLMpeMpWsx8G2G/DmT01zVmG
ck/sYF69oqcfsHFe0ibL15SXh4DgGXorO+Z+4dMwsNBTV8MQbKzoU3IynYh8nZriTvqxVfnKN4pV
Awf7MnPJqkTNWD/GNg+MlQOJRvYJCJ5KveU1rH4aEYDmdhr3HMsJZCylwf8G12r+Mabax0p62W1w
BM+fXVZ8+0nBFId8HIPzNNaAZTKoSetkSno4GLNTIZcH3Tkm5vTIpaH4aAMPrz6HVYkL2g6WbtzK
rStxeTSgX6jcuqt2DC/wjQSNhI3gFDaWrOnMJacmgYjOfK6F4Kix8TSKa5uQP+F1xAqpPobBJSqh
cO2HzdcAhKWbwWyKpLnMFBCxw+GpzgTsCUjX97uNPbCnHcgsY+9+gge/E9b0F9E+l1nVSy8nLHxM
cfwA7U5xbGOSIrQSoELZhAWReY2zkY0zv+0GWSXgvSRIly4dlqwL/tjGBwYaBuYFcwwAWXN47hDX
uCdqDI30jlNvN+D3oqG6q9ry0KSYKUEC2c8M+gkFT5YrH0KrlFvLNeWx5cHcCZgEa4fxnaAEoHyW
hszLydAqrqP4gNa2tvE3uBljRwqv9RISdvB7mffLJsA+QFAnSA8S+6W/BkdrqIV2zfwzgoe8LVNX
fRTkvba9tEE4Eua46uzupW9FGLyUKegVq/PRyr3cONZD1nPBab3un9b5LZnD8dP1DOBLMyr1XrQm
Xu1R0ZK+7qsZZ5fnB5sYwtFr3UJRwRkArDuyg08jJ22hgjbZORkLeBZe/rE0y+ImtN+fqEwt+ZAQ
aAJ00fun0WDLucqpo/hL6O8k6nL3vNMMeb/sRcTrY8kohTqypf1dQk/N2e0ZsWxeahojIcZUCvEg
Ddxwy+7QfuAA/px1p0wol3PH75SU0XPXj1xu0trNz2w80U1ST6rHtjM4M8gfQIEd2yDdBn1yz2ya
7UNuV3NKabjH6j3O2RhN9ltGkQ/b1DlvDj7Ql7Ukhoxrlt6i0GZdx9crfGIfm2wHChHhFGCR3PN/
85hPNchQwLg0S01khfi2sJZNzBpPGnoipLaU0zxWM7u6zk66XVCYfriSDLCPQWvGTyVO5S228exB
EpBd5Z5ot8achw+Tjt1NFdrWO4MhDNxJh8Ta8jrZ2lB0b7HKk2uNPvDiKMyeZlj1vG7EAWHudWJv
Sy0/6jhvd8HQ2aigst2ZEPO23ByZG8li3uMmqEkQQ/JwOTh8sKseY9I0ZlxkWLvDbvVAazdAK3Kz
txmWACFXUG4RKmNur1MiV1YHMmuou5GoFm7USA79P5En5msy6nDpObG7pjOvvlQ0U2zYNaXnzgqq
Jwd8D4uwJsRpXia/Y9wGbx145iOfTjjLdXYs6D5eJVhWnkp/7J8DY8g+0ybp96q01BPZVPFojgNL
Jxjsz1qFoHdb0ipGbDY0bZFny52yeqvijh3jYAPPSfp+V0KafAq9KFxZFCMQ9mgp+2bLsHf4HK6U
h/Sl5sB4IPXc/2sat+EWS7grtRzmP1iUe6gH9dFNZ/4BPaXn0fbBx4iuXN+R8BsFVO+363lc10k6
EjEw7z1rdejpXy7R3s7qE5rS+qiGQleH27LHfB6lofWKwQLUaW47ctv5/fCTGz48Q2/KNxW/l33M
ou6Yi4Rd6uAr+MpGFr8GM//fFmUWuZ+lOQrIxc7858wOqNAOi9/edGucYHhJQpzDg3MNIPhSYeUx
2dp34hvv5PA8SmI/LrGsccxT5iN0ueVUGuLZbV19ydzcOgAK15deEXsMpkht7Lwv+BSzLQHGaOXX
YTT1taZrBqtJHx2pjaXellTPw5xVghhAkxLrUiB6jbsyCiMBHaEq/e00MPaHnlU9+lnubR2rgw1H
zS7hfpcCiFGN1iLL7xN0yHYLVJFm46fLbdN70BIIw4Jl1bj+S22C0Em5tmhPugCTG2+VgP3bK1Jg
S7fNw11JNdyZVDIbVm8EC2WFUYs8lFQXqqu9Na3K4aNVBuUT3zfv/b5boOmqt1toJb65nwD8nfh0
MELG9oQrqlMcPBQ1mYjq5PfTamRynmmwW4UE8pYtW+6nrkuH5TR41E61rrch6QR8yDGptwPss+qI
Q0DkIXm8M+PQ3XWZNPc+3hQUHVm8Qob2X6Mee6Bo4vEpxXW0IlD36kblSLHw+NckBWa4rCaKLBES
l42fODt6veu1RViTob+p1mYM2QXtIgepa0dHiwszOeqx+5FJg5bkjvbehr+zyX1f8DwCVqRBy7ja
PKdkgNJq65UmSU7oCtmuxRn1JouW7aftkT8aSWthSReEYlLqKN/jJqkPquR/QviaH8CwFLuoAsGc
8podiV0nr3Rtqs/ZneZ2q0NRXabAH/4RzQzgtMXxSWWhsxw9gxQvJoZ3bkPl1nXVn+4ZoSY/jlal
Dc10WdOEtvcVqh/4x4BNWzMT/GEgG+4nq2MPclF1TvAC9w/lBCQZPj9Tw91hPEZScDdhExZUZXti
B25gkQ5esJjNKPwSMUvWrGaWGIiAlcuMKN0yctkkB6quYb1oCnAgN3JmdKNad1JOlDXi2Xuyueqs
eITyn6Bzp+8mjjucxnfOl8r1+OO6WAXwGoz7gRAw0dyk3Cg8GH+9Z1dLmQf1wchxqJKFBkzaDFQ3
hw631HGqhj1VIhSywH7NrnbtGqC8p864s8f1l285yIF5DxYkLMZ2P0iQUyIWd8uEO68GMbAOGWRv
vlAnNWxsG7cWh5uQG7/EAzlls78hW+kfc5kFJ1mK3zgrvnPHNx8ayfjS211ywUvusUpHEJeR+SYa
VvqQXcSqJCezFgOg8sYNmk0oc3nIZZ4+d6G40PN3h4z14d7JlKRepCoO9DRYbGrs6hxXnnqKehhk
Cklk3QVKPWO3gFug9bjoIyiJYNaZZQ0ve7ej3vwuwzJ+Tia0Pr+FU825RQuH63a3uPFZ64kqyPeN
a1nRIkNT26hoYm/O+AlhqIwQDyTq+3Mu0VZI70aL1Pea9RC1mPusBuVYhla3RL/vdwgUxuNkNUh1
Ywn32RxZzTQhMF+ybvOJlIuARI3ZjKcj9n9JY5fYHSiBKVrsMH3pDX+OJ9meJ7qlc9jYBPwkwLIH
wIVGM2jpnzTG6Rd0Npk6w5SEfMey2/DfLB9SIApL4PoZmMkaHuE65JdOPl/VVMi2LvRizHimX8yP
RiZqwIlJBmvMYsG5oR9MvkxdRVtMBC7HYOp6xY3XrWMqdD+rQTBK1FH1JFI1nBoak7YNupNe+V6M
GOXR/JJ6EQaLKvWPDZHXXVNyazEyggv0WXlryVhM2qdMn4qE36dTzEg+eQ0z0NTNXqkm2FvmDLWc
v5K/+sI2V3EnKDQadfU0joSbBPukJ6GAQCnmPeo7ypj1QcQBCJyCnZVPQ/QuNLWxRMXHyjQFFq7a
MQuAcZuW/hqxfC0MKnA+aoeGVhw5/IBcbh60hefebZhUtzMtWqi3RuGFt2mYvU2ju+AnK/SwMaV1
y5rgn8o4fCwftuqiM4f+xNWQohc+LJckVQS7REIZQUIXnAXHbeexqD0muX/PrtN0mqkwOnrzaF08
s5i+Q0iR16ZneRwaKiAb2t6GGMKgN8tH8rn9EfvVcAl51rB91eU6KKd8K9wk3rTjfMdcxSJi52iI
PYSp9lq19Np045w+q3TEJWZ5fkqp25QdMzpa+Cm41XDB8U/lIM1H9dK2WpsOE8JjKGbkTmJM/Gmg
gCfHQfKA5h4/Dyy/0YIIcBM0iyihKtqXHo0UG7TBSm0CXeaunDibnpXw/JOQnXwcB+TPdWlqLByG
RSMdS0h+RrmyTChGpfsgVUofrXINnG3OPB3HIHWWJllwasQ6419IZyYIhhTlGeyBY2+lMRsP1Jpz
2y6dhrqyWIk3d+pgXfoOvcy4xY5cDpxLY7fWSnNXWVol2NaJi8e67nP8eYTjjHUI0p3ibZ1sG9nd
kboFf2VynH2Ic2vHegwTXuVERHe7yJ3wrEcq+fQZ/fD83eOGUIhuOnYKzY5L10cFjp3Hz6IkiO9l
+xCHpfEyO5prW2PzfJH4qB9mRXqqbBv1Y00DojNxs/0sIzTHOkaunqf4t5xSq9h1XsxIK2PAGYva
Yo73W38+40rBZOvE9y9AZHzmTZSwVInFuOxYHX/g3Yt/QGnO3iJKHEUvvfZpWRszwjJdi3na7MXk
bCWeaYetYilv4FLLXyZ4Un9dpu728iHSePXoG34JUf6/dOR2T5Mh9cOgTB6iGPrwukhirHuZNg6W
GYhdLGlSt9RgnYYhpCwTN2H7kc6UQisCiKQ4AveN2If5UdE6dBEd9vjUIg8CWjtitgCuxB63hL9q
1nzcDeR3+ry5ZQ3lOTTlP7+dw+cw9rjGmlRUDV6qPthqw+4iLWY8zBV+uznUvNdDE1L57QWKrsTB
wHzRp7Az6smGmcydOXaEsTET/CY5RyQZ06yJb/qe9Ei5qi+nIDY34OYmbvTmW8LFbDXkU7f2yo4y
1oD5Blb4tBrs6KsFVr+vcfY/h5YtzzrPkz/AuXdmZFdTmhyPdDH02X04jce6/LAtIz9ITHBnqzfH
lY/0s29kCNM6CvU/A9oPCAPoka2rskclkuwtgHe7dFK7w3N5DzEogRklY/uNCqKnzRSViNB8pV6y
jhbI2p19GunYz3PnQdlxpLPTgVUEGGB6nFUjdxuBNsQK2LBPbInCs1AO/mfwM8/4qdUGSVNdB517
O2NunbVrjOWdDJJ+48Vyt6L2uAVPQflFkj27JbnXv0mnmPa8r+yNcZsjIo3tZxPl7Lhc+I3SbRP7
fhWCw+TU1EdneXswimp4kB69aG1oiF8TXXedFbCMVVcWl5SZxmSYd/W5i5B9UfqCz6AybvaQ+CsO
ZVYuesSlVNsZoOS6SvZE+6ZvTC7t0Z9SczeDQlioVhorwVSJG6MWTP8w45si/ZviO1grF/FeCxC7
re/wKwpHUiIZl2Js8uahLJr4kCZMzthGwQ525LvQ4aynWoLzdmQ2LcD3I/CxNDwVdgBkJZ6DVVfg
XGJfQCzF8HpUrFL+NtCUAyLbGNkjnwqBHNl6VWFjWWV9JJbEDO6tQTUr65rOcLjy7sHTebutLOdU
2RHEdH/wOIjR8cC+8t4FXCjmRqHpR5xLXuadWdFNi5lNNMtTwm0G7+uia8z+jW1pjDAp3FeEpmJj
0xa94+birAunCq8M86QvbYEUO/5UVSZw8tT6jSHqVyPjsZ7gMz4zZB9Tc35TzBcruAx63VpWgjhO
T5CTkKWi1UhtJx0NXzUvRDlgAM2xaOJ1yqgsHUYCtYLa26cMjsJmMgvBHgOAtiS4pIQfcmtBx+pg
yKygFTy4wgExaI3DMTLsvzLxH4cAGUNgXVwMLfnpesJ1QQ2MOPh+uFOdZe4BepQYhRishAO2dmyH
t9mEY20FWPHZ3TWHoZhpnyPpT5aLUMOS0DaUJyerf9mexi9Z0ZSfaBzGRcYEK6Y85oqDxIep7T+O
zmu5cSQLol+ECJiCe6UnJVLetF4QsnBVMAUU3NfP4bxt7E5s90gkcO/NzJPHsMfx1LB9oNwrbjCu
dtfgpOAJK/eVUgnMAmX1B7Y32beFT8cQIsWB1+HDCDRy3XiY2PNZAAX0XPleFnX+ytwX3KYujIei
G/BtWOCkloLoEf15I4dhK73FIsegKiqxjivvkuglxl7A8OsyVOxa337jb/2hlv4tjQ3vWRbwQ2/c
ce9eBaApUBZ12H26b0ThPWRZCU0rUvHOn7LohIhDe5Ppm31qQ7NBH/K2C/msi1X2zoo/pKdSwuNW
GmKBaEDAbIYYzGOooG1SRvWcEV3jPpXwu8U/ETxk3Bn20eCPAD64ACy97YM6aRVQpJJ4zVRjxbby
5CRjJAL4TDnPkLnGdEOxzk9Fy+AWp8kzV8OAVI0VEmmcbf70IPBuhyF2j3ICibJKxpAfPoldqM9p
8b2UVNuB6+I6V/gwCIioh5+iYftvZ7rY/MGp9hYzyhrjoQftz9H3ujH5FtVu2C6zPRx4FU80Y1Bg
NY1EkpfeminwzV69QKeHGavvTWVR2ag7wq9eOgJVGKNu55UQz/I4GDAXdpgTPJ4aaLzxDZFFFI0W
V13U+zeD3z0uBTyo3AhMEbGcGOXJPqy6XgRriYfizmf5QDNKdLOPr61negY7TZXOl76OsNrJGLn6
UT10zJEs43Oc3tBxkN2alsYfv1b10fSq/JzyKWEfxE4ENrD1HvtwAqcw2OqEyqCexgWhogRquQ1F
ET3bPHHwjBHI812hvyxiOEe26/w4FMRuSjFN75A0a4oYHPMytByNgGODGhiH8aQyuil4ZbLO17z0
XkIKbm4S1+nvRsECbUAiwteynXs4juyQC4UBfW/rbWd6l8txdnLlfC50qDb4n4ZT3tnmTvPBIxbo
UWtUJMEZPiQo7wCMQ0UWbeO2yV9luc0rYNTmlo+By1IHIKlayoleJK6cMfcJympasbOJoN7xaR8g
djfqGKKORTaw8YbVehOO0mb2KtqTL23G4yD3yfAmTDV7yEF48FqbPE3Bdm7HBkyxMyQPjj8XOEjG
guQ3Be1WWc73kW5u7SaGtGiHf7XAbV7q/OwWpbfLgyE/gry3aM+z813jNvVN1/dokh5P4iv6VOwA
EnQo4b118PXk3mirfWnCbNh03OJX/HJpvvLnF0O92xErD39Nt7rp6i4ijd8nlyoeCDAQbsaMFfI/
rXqndzdQFeOdqeVysu1h2gQhNbFgAUn7BMQkNFa8p0riWK2IKnJIDQKen0SUdWX4aWrihQcuCGrd
6OwfWNqvXhYRVW3qM3dCAkgcjaiBwNSp+BfYgdAubgW7PKcnIiZehayQJvRdQKL6XALT0eXSJhQe
IxBy2yroTpP5HY2AJa4PAZq+omu47zNnl89tvKsC50dEUcFPU2dUfsycReL5c8gs9y7wi1/ywwlq
ASK45O+wCUr1aaGihmEa4db1uDN2zqvC6X1JakVRNxLgDZZd3kV59BUnaA/SdptnP7dYXf2yuGCF
QX5Ysq8ZE+rjSGsa0C5cMbDBruczWlh12HRvpZ5AUZXkWFKTfwddguovZ/xTeKEN20kV/uOHI1hS
++9UACeXwED2CWT9JzC33JlmnFfGtvRTmmskvwS1typLaGDXnnOL9MgB5au4F9X1z6mXZ9vRt5j1
SGtzU98OIQV5PZC67YTrYt3wdS+19R4Tn9lb/GP426Cm6m4kubK0cj8Y2JWRaNtTiOt8NbjZm3v9
/bNbib0qpmaD5Q/rW8icEGO3zIHlrkNQ1Zt+ntQ9gmeyTTPKnYdSLrvYc+FEDVlAWDBM+YqlIe0+
dd+WWzmyD+TcRA66JPFXJLK4nVrvHCxujTlzyB7CYYh2GZwH1KcET+c0mj3hjtfMDfstp9r3xg+p
axIiP1se/PbacQpa4bSNFKDx3HvRXcoPZD+7UIGzor0Oj1IfYm60NzO0GBCL+rnxiqfAGhABlbx1
OQXvOAKQRoShsq5ritKREJlOwuCGbB+2+yyx75zFOnYpqKpqIZJlZe/FcoWPRpCxw9jURFvpRU0c
95eWTYwq4lq3US9ImoRKzw28u22sx0e2TXCPjolQjDpMtMMoV/xiSzxdUt56hfdTzAnCVVN3W100
/lou2AV6F0hkGEKgoeUiZOHAnZKYwpwJjrVHu13CfwzoMNXtiRTGbPq3uF2yX6Q1GgXCKNypeDpa
Tgl1uiHF5tqIrJP2Q7LVyXgQLd/6KaeLJjZTjR9+4sNGa/lNGHNlE35f7DiwaEAXIKBPnio5NPWc
MT37apXFjAJxTLLteAs2Wh+/5poSBmvXjSFxWNzoACLGcss1iJaXRvqXkFvGEdBYyGyLPoC9+5E+
KliCHBq4rADTmMb2E7xP8G4642+VCagXrKjwKmN8DGLu6d2YC/9ia0P2C9b8MqcFd0tgr2MtfrTD
npBBRtwkQxV84QiBmS/kdEPKB99u37nneQ7exg6YWOA0wRtP4XGDD1lvQtrsMVslT5xMyeB05NlX
1dQqdHP0UNuxfB6K0pyr2uJcXoZQbvwx44DM0eaEq5bbgs7Q49kAxUHCn7gNAMGyaF/dty61rR6o
m1tyugR7E92+81mBuDjlSX8i4xAPqxpk9grA3HC24BltIzPOP8Hgeq+VywcxTsNJ7YOQBg1gQfal
tQjgJWVsPRUWWZvGEu1Pa+J5QxowWPOb8m+pvEH5Xijw/Y6o1DjOacMI4UluUIoYF0VniE6tk4iD
vyhzcRUJ8G5GZ+SJ7z61bZ8e3UKqN1dID19LhHWiV+1dUWj49GkRUjifJBFfHZcEFsvfzIHLnpED
e1ombQikq8mPhrsgV+VTXZjkc0p9tmPQpf2qIRnKKSKZnij2ym/sSF5f0UW7JqOsztFSYlMM6qv7
yTLxJezd8Icrk/cB/rDf4gnDo5uSWnJnvEJ5UjQoov28820e/tLOvD/pJBXCDLwmzQGUDZNODuZp
lZNop8hgdt7bcvTO9MtzTCJMfRwr3U4nz7ESc4wphiW9lEM078igCYVOEXsgnsI0UeeaL+KmlJ26
j7um3Yam+s70wJfPwvLsiQJhPirjl4nDwqYtg13RwFxp+IbsRJBFR0uynORdXbwmsqQkwGpn0a77
VLdvmECuwsmitrXHp60wXX8iutjxsCTcDzCk56WERr2Nci+CGB7S/I5mzsvNpye5GjsSJRlP3ceu
95hYWrLdTiC8R+3HZt9TOnHJ8Onz4ZjIBva8FVec/w0tDPGwqUFebvtWvZZFGfxLNXtqhbmdLQKX
gVs7n5WJCiIQ9XDXtbxPl2rGkZ8lDxNWFEIS2CRp8uHeSFm2JsGF97eP/bUaen+tuxQZfjTOweNN
sQqGlvdtM4Tvy+THXH3GieBb+J0ZiJ047GZTgUgrBuItfj2B0hs038Y9PK9RPJf9jAsvgeRdFO1r
45iJY1G03FKj1P6LIXhijeKCNwfOX+Y7iDBiMPukYcTkwDZx2E6dS1XWxOrGKrrU8ZJx2aPHGqbC
AUzFm4zaBzlAbkvTcnkqQxhX/JRSJvsoLP5EH5fvhBUFqolNyJNvYNcckDWrDd1O9iHu82o9cu3l
uFC8jSp1L23JXcLvhTqpRTVcRymgFlvbZ42GW4Ysj+fJrW9DFVdsdHYvgFfU+ZZLS7yNlVNQZVPJ
YxgswWXuBjhqdRV8lJwecBt1t1aSXyomwXaSd2wdZKccB/OxU9lUFhDg2aegWm/V0tqbupv4AcP4
lSvfpQCmZLw5N4U1nWZr/o70kr0mVTDv88yZ8JDhxuPKTynKKKYjwwDdtuR4NlzQcQl1OVMsnI9d
P7jf4ETSY5SQz+LMBIrapiiLleLP5PhzvWnilZikv5w15JZaMloniMFsKgff+9ySE8sH54lJ/zeO
umQDystaoc7QqQtqHkFj/LbdDjxtmfwY1YgXgKPYt6Z0Wau+uuem1d8Le4BEtEhSaIiuvBOM3bKk
x4EHLrcLspgGWlviyHMWafMSbwkzwaXhbyk7K3xWnVU+zKwjqDyklT4XkGBkJWs/6LfNoPnVVrzY
iIb6BOY2hA7dN79h8WSWk9TQeCNHnQeXs9F1rlT9OxUADSeqQPvyRD2Gal75s2uaiTxnvPBw5gFL
uQ2JZs6g6VaVYfTjtmZ+9R35Gbr1dyzhEsxV4vPBVA32TwKSlTV8uSMj7jUuCbva8eBbwoWrXPgc
wOhHEmFttPcUQbc0p9o7NrhTO61vcTM6716OZhDVUfDWumPwmysDZzjDJ7/HxDHh940mRuuyUGc8
gWQiGcQDuDtXH0pUarKgYReGe3JV1jtb3XwR2iYzZHgMDAaqYGQ7zsnnePtg24EiSDsCGiFaejbX
MX4Zl/BFuJGzHR2dbmRD30VAmSc2dEs9UDRPjBJy8z+Qf/mG+pvolOHR36S0yDPR0/LmzTL5mNiq
+A12rAkNVZ/cZUxxp2Xu3UoxNryjhH61vKI76sL2tspJ5183ya0v+HXOZak10V0hrK3dKCK7QMV3
NeevZu0wtmKzCSu1jb2uPKfYht78Me0uVi3ru7TMscg1hlqPls6xZD27kT3tnNA1zxifQO5y67V3
NsxKbi1J2D36FvM3/wfMo1M48TJ085sob8VmiqLuvRgL8WqXtv0U4WK/a+hS2YZBzoViiIS9psmE
WZjn3ILwPHq/QHTULgo4UNajQ564lmCWTTi9wu7M+FWU9Sq2WVBW9D9FGy1qNMAsweiAnapgBq0w
zI1MVkPQXRESDnga230ug4aHzNjipU3G77QMAQG6ZDcSgiODv9RbH6oOPq1Q7FsL0LQAYUeFUpph
KRgdAsCIYhw32n0IHfvCeYerp2OTmAfs78Ti5CX8hhe1YJOJKoVyVLCDeQ7P+EYf2jF+9cV0cq5o
M94dtMVWE0vUYj/AcOFa5HlsugBt6rb9Nw7tizcJbnILY3ZZD3zDfScmfIIhPLZSIMpuhl4loS5N
NFtyf6rJ/1jNPydgZuoXGtWyWXS8wsdkVdn4povZ3NlR4f6WlLwAOs8fZwsB01vMFyVMxAG85h3n
aH2qSauUHPZw5ql7dGVc9iiTKyuvX3SnpmuI0ll3c/6DSHFu23haGaOZi4ClYHTqzTWkJctDmcwv
ndJvHmYbpjgn4RvgTM94In7jDEroHMd3Q0RRVxQxteLIynd+HxDzbfFEZsATV0217IHJHMsqo08c
HXc9pZO3TnrDCVv6334XDQ8VTv5VIHoeeBJPWzCM3qYZW4G9uo5pywXSmhGkgccMyquvvPtokf0b
GJpY7pj1i32+qEKsRttqqbXO/F+3J4bo6V7umt4XoPgwLGdAQx5M0FNkEbX9R1JHX4uX1NekI2VB
eU4yjKA742jAeK//Eada1rGCAVEqbEtwi3G/tkN0xQJc63LrZavTheZWqpbIAxVsTVd2Oo4AQryg
B8Uur1CBGpTuTdh77KQuCEnNzWJlUxuzaUOXfF7LwinLKDhgSINqNYBKpM/LXptMwhnASQs/DBDe
5MIZy9XfMlSUqZHa7h0rPJGMZpjQxdW1pB5Ut1D9QYPCnlvFm5qse9pJ//EIwkTaK/L3fvDNKLJs
euTe2yEG1W0K9sKo7WDt8pbiiF7hVWseMFk1m6ibTypG0Ut75PvI+3CL9JHhtF3HtXzl2EUQT9cX
sM103bTOY62ze/xnOOqbmRBP/CaNDQMMCWvyuTOgLe6xCPirIMXpag3utk6ks0dceZ0ifguLYQNM
KyaoSeIqtTr5EYjc3TArlaCRB80xQH/qvniXsbUfHGrv6xYDmpX058SPcVvFhOJmlha78J7HCPyd
GzHINYvnrMgp3I9mVIfkindE3IKPBPGhAwHOEsfbemGPsjz90+cgCxh2aXuvzA8U8/4EmpB6nPh6
EJr2pZk0UVB2XA8K0cnQhHwpJBaghk9CIomQ4FM6UY3ym5MBQBxRfw5T3s5wnYWIN9N0CNTgqPmA
3SuFquZY3edYl8uhshtr7ZK8uKESQoA5xdbvFOhBuo5SyALIwavMt6t/sgjzDTMg5y9BukCG/p1a
GljS7YSiV8bhfjH9Fw7LI780eYuggSaf0QzjqKigehIPW16OHNg9ULK+aMjHoZqllv1VOdORqE5w
spQ9Hmb0390iwvYAA1wciJNINvsYJDaPs2drvlZzzPS/49WP8hdB4PDPjtie+9FVOxna9bHTLFVZ
Afk57Qa8byjxMGe4oAnDI1wkIiUnlN1qU/pH6QMjsci10C9xbbGekoCbi3cWDWJDmXWvSz9d5oUi
gN5F/HODmutfZm1IUHs7p4j47PQd90/Hky/ZaE83dYQXSHsAlme/Rymp76IMBdFaxmBHEKjbZt7M
dxK+zTq13GkfIAlCwiWfJXr/PZqaej8l1Qg7Y3zCZfWCAbk9qKjrjqrVRHCXHplJBN+JpACvS8qU
gkb8AezQNIt4WXPuOBZsRUBtgSTJyaMDzktfZvVjT8bilhUo3BVpr39lIeEgiHLeuK5K1pkz9/vG
L99tZjLmYQrl5XQOw/Bh6HIJTaQL0WI49xSVfECf4w0Extp0iHIgJnimRkm/z5saUbB4CEPnvh59
IEK8swgWd3gpDbUpHaQ50Cn6hO0YUpC4klt41+GjfgsnznCLo+xN7nWXslruoqIWu6JdpqfFR/BM
RX+lltGDbmzQJu2gqV7mfrkZFz9ec84dDw1wpzUI4HuvbATVRuqXXxj/YSArrrLm15ujC61gWF0w
q6/sgIcGcu4LRRUXPXX3i4BwlEbmLvMCuXfAKGBHf+nnDmdyX2DOEPF5GeUAczgdt5VVsKUm8pmf
E7uCxIU4XZsCwlD0jILm2sRVV/ju/OHTvQJYM8QhioJFcgrn8ruL0Z64kUcHFuDqfhgpdmvcvrnF
ZcJjaJk6wgLtcMz7KF5XLpzHIRzidX6F8swePU0hpbFw+ymlDa38asYwKaWZSfGJe6DDrF/HD2w1
ZKcsJ7uOw+GNBY71Zi45/9kzqD2Gwb69N3DNQ60wNmNV5aRZYmZl6Kc3k908A2JYDpX+ljNM8hoP
4EpcwUxmqb2/0uJMuXWBofNa8FBcQuP/0hX0mkE53mEoeZ508dw3yYHC9JnUqTx2bCxin0gF6sXq
xE+UFNW6UhmloH1+16rhi+rIC/FYyJw4yXAfKfJqHZFTAUh0CThLq7I8YEFDnIqsa3NgAUk2dAjN
L+kf32rMOG1K79LES0ZjSAs9DLGqu+QV1ykCUFgEbMUZuthrcAWzaH4IduzDsYKr7aGgSIt6pGtt
bRFyw2rZnF3M58uQfVWW/qBWiml6pCygdQfaX0imy7H7ouaa2a7B76Na3ORWTOV2GabIG9lVReaX
chODcKNwqbwksSAESbgJ1CRGkTHFTwJHPqzWAe85GZDFRxLP83/YLkhcd4Q9ccXw/RLTbVzyHRvi
3tqkU2wTQ7TyYztU53Ks7xY6ahEj5Lr2IAVL3JqdGsYjjS+2x7HddxnkKKjAyvgykaEJg1Tyd1/O
dhN8LxNNmEE33joNpTY53YvTPF5yjse3jIzyhrYq8Dpa0MwTGch/vftpQcRYjZMOn+qEM2BejWBm
oszGH8GBBE/qF1Yf3H1pW6xmUz8mGMsR1Ij0IJsymYbQSEzu8/0wmuyhV+YQAOYbY7vTwZ7GdC2q
wN1ecSYcmCq8I8A+8P6wni3Lc6DkOx3MjFCO9aeS7g4KuYaNcaWlprqiIVzW+1jN/GTR4jE4Do6O
1p2bIL/O8Sv3XXVypvkWOgxuRbpyujLT5O8S7CklB9La2jRT/0DsQW0YzwlMFdedYWQaBuZIQIP3
OznZR3y134vtUNFFZO/EesN3KqZKU0+0a80l4ykEaGb2/FX4w1+InRW0nHTXoh5/OYjyLgywQpTO
FbRpxEPuc2AJbDIdtbn23va8I2qABjskwnk95uChrQ7tDXPyn51mnHbmv9GLpgN+J297dV+thB7Z
JiSGjaTL5GECzLYFQ1PDDHHr3dLgwxK6Ouu+nHehTh8yULw8K3hS53wYWEbA/jvz8O75LX3IiPPb
ael+eNQQX/QEIWpU8U1j5HIoGqZPSAQCRuLKdum/wP4G42ao10baj0Mj2GOi77AD+OblLQRYokl8
slVFllIpmqVrTLDjn5IWGjwBPVfa7Ezhh+phc3d1RHpjfuHqiadveGcQvemSbke298vniBP0uDOH
jPWmW7jMDJ36mJqE2zLvFv6eaN45ZpZOVwSgDPpLlpG+huSxwb5ENRs0zkNjYaFVV3guRSLfGHEv
vI4f2oGe2zzobydCsLG36J1cgo8U9XSNw1vuBmd8xVL+kVyLTtxlcLk9A3CIHQaDQITpbmxSEL3m
3DPMnlCxgHxUE5Uy3o/rIkdKc0XKjv4lqtlZzeS+utO0Y4Jm6uCJozK9YxRkYUqceo0uxDmJX6E9
LB2Qu/pf6o0vLWU+Q2F/pIP3HtScrfXMb41o0Jd2h/cWBI1doD1olql1lYyf3ew/y8aHShV9NG3x
mVjdJlnUacAV4GDybSpxaGX/0hX1V0mX1iowYYXDMtD4Qmlmc3v7tma4BQ6RYCaltaBsQPsyx/8J
el/CojwH/Mksse3r4vFSasgTgdLBFE2NDUP9zEHAP0g34byZD1j7laZELL6GVPDXTENVnFrICwZf
2zqYHbh4fptQ3+J9zh44zjiUT1UW0ZopBhZTe74vbXJFk8xv0NZeJiXjFc9lDFnj8EqRWL4G6PgN
h5W61oIYdKDmE4zfq83bmZgxZchRmAaWAf+lIhC8XpLUo9iHfUI5fr8z/fCHwwQ/5TBhHMIXYS/9
U01e87z0/V6my6Xx+hdpoRXRJ3phD/3taJFD+OGO6rTgkyfTtWsnMxFU+OXNCbx7yiYPtXRg7ysf
10BTLnteVr+BvmZE2uKVfgD2cBvYq+xgj3fNDozxoesLfQxazNZZnMIZwWURAklno6dzxlJPjSuP
FexH8HXJaz2AK6eO+NkhKsEEwsceVkn9R7f7Y+v7jF6iKa6He0NWEWsyT8S4fwgLdWyuFeoJqa0q
oXpAwPS/Oi81Ck/zkde0bBYwGzgs78ss0dS6TJukohUolBSc6hLDQyavbsDpUqZ0jCaD/z3odLcg
GGwyp9XbvmjOQhr+GS9+rpX66+QMwb8GnTbYdykIBVz/dMQ6ifvkTjC6cu7t80SLUEbpCV61Jw61
CGeAN1YG9A0wQE74Y/vkggEe/FAfKlG9yt4JXmdI82uiwW9laj+7Q2nDlhiqQzbjCIZ5sMzddHYz
mvQmOgFXfcYuPPqihpVFpTjOMJxdhO4pgltlwEGBuIlyp4Q6W6b8lvkCiRILvh78d57mu5zVYkWs
89rJygBWAxZsY/cW1vnJk4QClY1rvwZ+0UYDKYiG2YDyUXOoCn1D/e/8zzbtrtI+fa0GMicYE58a
tqNtN/UpG+xb3/Nfgpg0D61nPo9Ir6WtbFlo35yF87CI4KlAKWLd4T0xW9lWDOWNlQe3EB0+5omo
jt+kfyW0IquNnlJarTnHKUg/cKxUAWsc2OUNZdoMEurXSp1yZ8bOP4w9zGWLo0+d2E9pQ+lQMFM4
rJMy3PqCITHIqxea2O77IAhuW+m2W6WjF3y/iIhxdWC2TmBiLiS9bGxYEGkot+NTfv01j6BcwUDA
Va6MEbiAigvKGtFZr98kvv2IaNe9JWKE8zXgHeU57HtwOCpsy4WevvLcvWSU+FA/kNSvoiN+KehX
y/6fTOaXFC2cobWtNqqeqp0WFNlcfduNubDIn+0hebSbjloM4V1cn2kIRUzu2KMvcQVSq2vL+8yz
673O6Cxjobob1fJqAnReQ2hhI5V8a5L8FyUCVzmZfVr7zGlpzHhOJSeBPPds6L3lBcgINtyZQHcO
0xip9a4pwckGhdr7eUJ8wmouGW0quC2vrPUlv3HiENdfBwXIYJZeYXV4dIYFo2aQUKZaAJ9IK/GL
Ae8Gj8XFt4t3buTs6QPwrhqPYTl++Oheq6GxPqWklrL36juAYP98Yy5TEL9dsXxZiIPAXry9nQO4
KoZqm9nBh49Ov7HHmNtWSr1qwD+nk08oLXvg6by2hbitPfPtaucuGM23SR2epFJ9UpF8bYqiKBZB
Rt9jjzloaQFwjcyKUleknjL8o+RJr03TfxK8Y/SmJQSJZ/7AirYrJtJ6hZ2c65GHUqjMZ1OMz4Nq
NnQimHXgERRuAn3piGZtgG3gD80q4Ofpi8qy+3iuaf3BDg91lPK+kUhUGf00Bb+GtuwwdTfPVibv
CDeEp4qSD86HhPDdyr133HE4a4SfgnnuVOGYxno3tFQMqOemNWptXNVckmA85RMmFI3sz2jqn7Ix
BoXKgZlel6xeAW281XbByM8Pnt8ExZL28Ei35x2BnIalprubVX2uZKFwcnI9q5Mj5j64kF3xT0xc
44I+OJamQbuHTz9ZNSB29Sjk4t7GdfaMovvcR+MjGh6woN5jArd8pnircztWm8m7UXhpGBIhDsIZ
/cIdFmxcy6VTr5nPQIsNLgznDsAPxAiv/ddlVCQl+gW7+ntNmHbV5/pcS5TlUQPpDGwaiPvlocqY
dJspwxYnkwddBe/orG/VHNqnSeFYABMGF9VcYZkLtTKh9+yAqt1YLtcRrZzpFrH6lVDDPV03rObQ
ETcWCqgc44PxW8oKYAGtBphUU5r82H1/B8JZXv0xYCGo8nlrBCCPHrlkHfYks/0QTYv/iuC5T4pF
hvhmwsj0gATIKjKnJAetSblbal42tXBBXjtgHMzoPBVDHLxOiUt8m/bfOAN4SSzoWyUhteBEcVdT
PMd74jwIwVVzcKbyAaMMRkWfTSUdfJ95AnBnVtfxWlrzk2njZ7duIWqJ/M3tATLhHrj3AwLKSfMV
+tMONLm1hQRAqCxFcXRxc8yipD9Z3ttt+i9PURJGwbdU89xYL4rqM8mbtxY2xwHmYUzoV/RuX34t
tXOLEz7aFg5+9jzBGZonSbfvnYzi4cbDqhcnL/PSGZIKVPGYgqsO6znAcWN+TEp0wd2pFp3cKcLP
tGgJAjo+HKoE91U1ifP1nrHnYH0apbp+epfjZFP/s8CLi1Ft4w74eb9osfFnBGu273MnEednODR8
2Z+mPHURMZ3PyB9QKSL/Hi7KFebAj9WxHP/VL7IbxAHu80WU0PQOg6p08u8mttMXFvR81Y7w3VmR
5s11VoJGXrxgMFwOUgwY+NG/L7Pv0GbWxjwEp/HDJa2F9EVsQU/xrtQdA65Iv8xCQ0otLW/PtwGg
iJSURNkbXdQvnKuPCSUGe/qspjUg9mjnBO6hKyCgkQLgCR3UTrz3K+8HH/pbswQhwbMczokDih1b
KaqADCdkLs6Wl9Fd/nF/97YtUS/K+QDdGCArfHyn4UAkjQZJhPJPXc+vGaecfQ9iYW+iq8cMWo6r
hX+wfXE2NmMedtEZrZHs+SySlW/jeLAi4a/9BmHUL7Pxh4adbRdxTzCJVQIljl5STkPMR82wKjtP
bIm28Ti93rVmY0CILOnE8IY2my1XagbqMc2IzL5UUL7Rb0MBdeVTqTDPvB/D8pJfXaYCdCz7sWx2
nAeZSfurvTBlSHdr/UxrTrntRmHfRmlyT02t5ANNMpt/ufouE7TUd1HU7PtK3Num758tfOcsZPo4
DrB/4nb8nnSQsGss5imJ/UPdlx4DBeabKMoOGsH/IaywUuYyrHGv2TlHqJR0Qb7YLq3hCbUzIdUO
CSrmdrZtYFzVGDybDmHNzhTlH1M0fiwBLY24YZDEqHUjS7+ItQ6pweiTRJ2q3Hrmye+t7NAR29mX
T8JXwxFRRewpyaVU0OHDG4IW37foTVSA6n5DEQv3Pcf8czGmb2aLH6QZrsQN/qDWfDRyBGQ5wibT
LWHmICIzo9lfFPWx6MGc4G1spXbJr66IB28fYNw+kGDBBEyWOHLmPzWH4qmv7fyxyDJ/M4/WY/p/
x2pVv41OMm6U5AncWlZKHL2OaHs2dGT0fXNIg049Rqa7bkWAYELz1DvFQzWog8hFuHGxp0J9W/iZ
GifeMJ/InYPHdj+4zo+XgFgZJu8HNTC4ahPLXkofgoT3xYiL1zBu5YOsITvLgGGDN421H0tRrwVe
zRt4fsDxK9+DSE7h0NLMFgpSJdcFPtsnkAtoO013FQ2xFMSTdRk4iG3qSFywXLbMgfNzpONh68B7
WtWdOhGnxxVTM440dfBEmO0KdB/xx1lvsNTnwyiZDcKAd1icc2JvtEslRtW/hFO1j5MyWoVx8Ahc
6YXISXvDPfHTELNPdLWrbVAfivLaIedZ1gsYXhCksNpeg0TiMYws1gxW1nVZhPu2BdJS9yf6Db5x
X57thGb4ij8Xbwr7TVUlTyP4/TRg/bFT9VEiLiBf5ODzNA0CxHOPkeh+9ED2nXDsk7HajFIggiix
JnGhcOPsyO5QzNUUXApLekVqbfobrECfKc3Nq8CDTz2McNxyVTtrZXNwKdtw73jX5l+gL1AuPaxX
DqInFv2+PSymG9ZB42P7Dcsz3LV0N/fe/QANZY31D4QflXtr0VyNTjQT/Xaak08zUMjpldMJiRDX
tluVL3o0ROzZlfkx0VFnoSy0/3F2Js2RKtm2/itlNb7YBRwc/Nm7b6DoIxTqlWommFKppO97fv37
qNHJUJhkeatmdU4lCeE42/de61spbi54AgvX8tVskWfsW9bxcorh+LllUPFKO6x5LX4wSYig+KXt
0IlKwn9DoQPUU1ulZX6ToWU82C0zWA/BBB+19AaSeMiKJe+RPkUL5nyAFkq41WsasqM3cf4cOom7
HGLaXpNj2/tUyyXnrELU22bOQHPw/l4QBAZ9wPWPXS1/02ypQP0U2Nk9Z0uL0blgYgUWvKraRRHq
T0Vkl2stD0akMjUzsMC4qAjHXKM8wcnUGckaTfYV/Jtu6XjVM4BifjGtfwxn/g9tjGlXMejd4T8P
V1RmdNQ4qa2Ugwayiob62tHp00PvuKqYCR/DqgTBaUAPTPt4V4fmE/EwhIa50LtiN30K+6Za+/Yw
hyipX7pu/Kw74I5+2vChnTW4aCMG3BsKlFhTuJt8tlHFdE+5tg8gYH7wLV/X0BHPNZy3Bw1C9wXK
LY77NgdlZFXZLvTF1eRF/VVbauWyk9WMtBP1DQvDeC3sqrxuVYiExMF4fGFkJtbTahzh0wU7ZwCT
F1rdMnCTe0PTNr6dIrOhA7WMZzBrqhsfyu47qCEk0KfVc1wP8A1dWpduNzCNthleFfG9Ib1oF8wz
3jopWfNWuw7CKNlXlr6BQTGuSOi7Cuo630plqD0L47fbNZS1JShp20+RwzqP/eC8it6uN6EW71Kp
/dCzQNwkVUHp1FMH8GPeo0+9Ky2T65Dw3vkpYHRHZ3o8JO4tvWOdthVosDx+cWB+Un+VYm+COk9j
rIZIrw5azzdH9QTAkvfNFLNVc9oUFDErU+shD/n94g7khxKI92eYojORuNqoa0Wfbh039IKdSB1E
oN3UPmmAtk+agTtgRDaFpS2jIr8FtNhszDx7Ji/HWem9cZRF/LNNJIb1FEVOYLi3/nxmHBzrvQAJ
CL0Z1Fowi5wgJnNn8xEeaRGDJfI8qZz3TpbthUKGhtiu3iZhkR70FhwRwzf0YprOmwPp5xIVLlFg
NFrKtoRu0fJ5z+rxw6OcXCHXOKAUfWujjA9AaR4cNw+3svX2Rlu9ZJwxj73n4zmvh3rdWf2vQANS
ENYumnBFkLnQx3KnxaBy6LX8ZKR5Z6Zij4TsKQ8qbAxogtywhZRXJQixyfMYHrUGB1HS9O9xT2wI
uK8JFS18ZW3iN85TFzEh7bdlOE7RtQBajLI2uJ0oKQg9QcIPYgz8vK9R8cs0uPF94jXqvitw2Vfp
9Yi37j5RRnsjcgmGSgtsxvQYaS9EOiIgVp4/LkxpE50uKttYjMjL11noaYzq7EHd2d0U3ZWude8Q
TouTKdYWYTzM0k74GFgeMCIZjM/1IuaUHD5MCSjwCJfijg5Tt+l0wcne6CVHSa8sb02PMHt6WfYa
OCVNed1LN1nUvehzFLtsxusCjiG1TSv4S5J5mAMPeXSV6601IfqNTpYTI3mZ3yeGP116mEfmt9e6
qWZFqOMWN+TEvOu5HqzYjYIVCLpnOgLatScSEmBYcCuK/Q99YNzLIe8H4nm8fhNxL46edMcxxw8v
YMkdcFk6+4ZswT1GwMvYZiaOkxdHQUV+pyEPHoE91GePpRYeFJ4IvvfdW9bTgMsVpxGan86hMRg9
kFhljqUNKhCaLBs4neviPVCE6wjdvmZuz0FXdY96Z5DF4nM2S+wQj4/p4PWtit/kASHyqgH81IFt
Mhi3RLMfUNOtwqAjs46R3cqaMVfM9Oc/O3Pv9QwUMalQ5iZvqLo8G48csybOVgmtVRomDPQLf5bO
l5jZUZ/BjWWiXBVw1v3uQ0ZzMUPDRMtSZtAdlk26dsk15l/65VRNCy+RxlFknABTOwjejKAi5FlD
nsMoKfxIArcAZyR/8JPeKDM/Rk1OJlAwHSadCQnQm+xZ9MM6g8C9doxR44CnPSdjvSnnxFMf6bns
2ZihnS+9kkwgg6NYAXx5DsBIlkYiyL2ngSmbWF/5snnDmNqv4lAF26zRcEDqzq4Vw4+atnY1upd1
rfIL7L44kqLhlm8vx1/bvYlL0Foh4pZDqhfXAegYaBxKrGXfd5cOB1VHpwChkZoeMIsWK8CXDsUz
fFA5OCPFmfPoChVdtjmDy9GETWAa0wuCh2nFVjLeQfVvF+TqoGKLM8wRaYbtt7XSS4t3Yy2U1JaG
lPYPV5bogBTJ30MD3W4gngbVk1uXS3NqWrKPEia8HTTjWJnNXsTxRx/GN7yzRw7b5dZtQH5YOIc4
yKqlBjcHEmF3ECl/R95cosDQrG1KxDpgkzADo02BsixMhtcSDBwcL/M5nYeQuFvgjNS1tSTSdVp5
nclpzAJiSuw6+dNMeG8LU8ZoTwHMTGaJrdfSrhucQKvQwBeH5ki/Kdi2GfRW5PKVBqYOSYRuR+gY
egnO9m6cFtdtNrX0LsD4pADfF9Aq9gaa0wsAHIjeI2ZcOWonYIgTBviuXlRm2+/73njsRkTldQff
SdotGykurslp5SLNmDJLL/g96epepbSl5hgUvxW3Ko3cTWyhwK1MeiipRMk0onFZdp2GsiEHk01B
4y6bnrmiDZDjilnpfJwPMoWVsvLuUqN7DTX8J6lN4z4RXgFACO9mwEu6moDFdB30ZI4YP6zAPgra
tStdJ83HbXnT0EzRlvVtvjxdlZlrPnKEmTrkPjPRwL9ETFDPyDeqXssJDUNRoouIoj5b5Q10paJx
36MRT3zkNcZhnGnYGl55HCrVvpmlRqTR6fhiJurwYsTMN+U44tj7LycCoA9pNW7F5P0ms4UBjoNS
VEuRR/R96+59Q36Qmlnd1c78pWk7b1GMyYtMKvcARqRbFk0N8rkbL50448wPCO2A0AA8EpvKsgZJ
wDxPL5ct8BiLEialv2UQV6VcNoLY5oxjlYaggjCbHz4EetxgaDhVpFCyYPFZsAOpA51Eh4NWNDyV
nACihYuMPFmMKrYeCinNZ3atYhuFXgUfqjC3BtTRVZu2RB1OSbuiR6O9RF3lPSao994oCSvKgSJ9
90pzOqReT/2pHI/dIHRQpQknWqFTjph29pMOLUEvNVrwIx3aQjOnI80zcVsgi+cN0p1Hux26W0al
ebihR54/Y2es1VtvoBFt2zRaFApRtR0WuFBjSv4SwWdp3RnVEF7B5s7TDeCefkOmYvZadEAIL+o2
9e6LNjdf3aAJX/uBxvFYWkze7dKwDgoHKiXeGNtXfVqTD1KPGc2AUUddrdhAIqd5cYKyZptr+ahQ
VeOlD6wY10Ou2WJb0DtaQzZsd6AIyM5JOqwLcR9NLw0xhit2Hd5vTKpE1ouKXNHcVlcluJEbk3zu
dS/84Jdq65r+lpY4C9/E14JPZaR3rH4N2oCIhVbVsXCn8pL9zdtkNngwXE+wUmSZXIEjbfd4JuWF
EbKf1lVFnZlVz1KzskPsN+Yct4XwZI564/T4S2YAuHVbjOuqBX3Uo7dbEqDOuivDwzCkAVG2UMC3
TpiimSyUs2pq3lUSxvLHPO+PeuL4j7YV/4pUpS4wEmI2no3guotYEpLgiDYEQlzotzV+DGSeBPq1
WG2yZmnZuXas7YGuhJeOr/rEKIuyh8lyURDg0FhRvyXUzsRKwX8gGljEm+fVsCimjqjdLJhfAqnv
MfcReVMl1pWCFLP0IiveAUj37pUng/uIYAicWV7i7yHvqGvq4hI0eGqvU+oZ+E8Jx1emONC4EozB
H1k2IgLSq/i6dkRYL802KwiScCOcrtgs6wezIYuBJr/pXo+jKI+5hw2AiRM1WueGAdSvUXsznDrl
lEkDmm5G/1AHaUo7CQ0APrvSDV8EGU4cZnAUgHnC7gZqXlDRUOLSLoJKugvz2LiqszyA4h/Jy6pr
vaVGW5kSL8cjxNCnB+LTdFe+JuzrttX9TUBI8ZE/ltlp6xlrP6EibyajQZRg1lcC9a9OvlEUU9ow
ehroAS68qS0ZIRpgBMKWb1Zu5/1dmU/EaDWxc6MHTnK0gejAKSrgSdZpmONZdcKjiERzzwzqZzQQ
WSdtU+3KNqNjYneacQE5zeUT3OZb306wXBEusrQMKCuN0+R3Wi/s91qa5cJ38fWqGZplypaRNqb2
35WrMF4OUfjOnEsuesOp9lamv49OTFo07eI55w1cErzAgR1S0lY0NUY1xBbio1d1/2gUrD9GZ+Xj
4Nbx1fxa3MJHhaxGs+WeXikibdmLnRWq5EXPmSRcNGXbA/QjFmFl2x5f0EjWUGSnMdVfOQux1/dm
bS9R/vf3kUUOl1G1x8Jv20NUEoyZhFb22sC1XaswBzgfjPRRXf6kRexSgYOCocNhN086ma80foWm
75y0e4tBR/PFSCE2kmRAklaAbGklQ4Y+C2XWqoda0NuXle932AYtTpHAxgzx1Ov1vjHzrQb6j/Ax
0+dEHIM1Hax819BrtLe4sYpHnCrGsY98uiXM9hGrLeHWlSscQCY9o8E81pokrjGDvjj0wX2XdGpr
q1gtofZNF//+13//v//7Pvwf/wNmTDL6efavrGUgG2ZN/T//tv79L6wK8/+6+/U//5bSkkLqji0s
y3Cl7QjBP39/uwszn3/Z+C/edMfGGOHviWAEABPpBjZwLNcvX1/GOXMZE5KDKwxL1y375DIYDfln
0aBtYwqzGGfQ4DJ0CPRDU2XwNcMuewiyrFl/fVX1+ao4jC2DKACb+1MnV8UKYsoS9+TWMT8MAmT0
Z6s4BjN77FfJW+5ypvv6gmduk1LB4TwiTdPgcf75NJO4Y2ggh2zX1Gj2kT5dUI/uTM+xLtxw2JAt
svn6gvanO5wfJw90vqZp6fM//8fP1zC8UbGfkAObB5eJKJ9kp9a0Y1ZfX+bzKrF03DX0pZhugAI7
uYwT9y09riLej72VbqVe6JeFowW7r69ifH58DD9M0wQ4BT7Ado0/72ZkiQ54+BtQrhZVzo++jtca
42zbZD4AtNjH2OtoxK9CdhgOJepuWHcLF9Mq07ax61almfz1L8rTtbD+wl+RyjXnJfbPB9xGkPty
jxYeXycDdoZ/hZia3mDPV/Obl+Tcj8n7qLsmWa+ca06uNWqQeNSYOrssNldjGvv3WVshrM1xKH/9
pM9dyTYN3g0hDKHMk99TY1+2O2x4+2ykk9z7/m+3rOo35lbf7S/GvOT/3GBYlcI2hWua4OvV/Jv/
4wHS53GCWDOS/VCh5cKglxMYLcKlboJ5APFEVgwN80Vdtf0rrY3LfMyWZpGsDMLomGeW39z5uZVM
fg6/pME6c0+fcVLEkLL8ptlNnX4wpH4Z2cX11w/XMM/dsiN0IRRFOqvnz1vOeRy2NY7hXsPBiJEo
ktgrKlVdOX3d3NmlKLZ9OaIRRo6DmiUWnB9nEG7JR5l7ltb+67/QuXuWXFI5qHZ1Fteff5+ggA8L
NBIXbCnqF6x2pEsRQx4ly6+vM6/Pk5/aMIVkJIhhyrJOn21P2EBMe9TfwWPItxBhO1h6Yb8hD5VB
cuy6W/Lay4Ne0a1RTaNffX15eeby7PKmK2xukpv98zaBJErHKdxwB/lwHaRIGgFhBulTGh+/vtCZ
twcZrqUDuXaQaZ6+PeCstSZB27al/1i9oF1yg6cWPvhVbZjNcP/1xc7cFQvVIOrJFo7NbOHPu8KP
BlFySNtd4h2d5sUuXgYIJoH/8L+4DPpC0zYs/M+nr6nq3SGE0tnucgy4RH0ufJpfWucjgrn5+krm
mV3eZBGajlTSUJ9+J6AaXjDEU0LZ7w/1MsgD7E42LkPSa5wQHaKbiB4Rd9qXO9aTxlSlDSfyCBpj
R+w1rSkkBl23zLDWhUdbZSjtvXSG6WGBC+gRYIt5LoZ0uDKjeTRGfAj+GSLw3nUXx3U05q5LQc9e
o6NBuZdDFd+YJQ3ab16HM6+dyQtHgeXoupCnNU/nmB2aJ41DSw4ovU9AcY1+bHyzoZ1ZjKYw3fmj
LBXv+Mmqz0DJI+Ak/dMIgq0aikvP+zkJc/X1j3buKnwA+S9LnsHh6SoEtSujTGi7wvW849D0xjNd
TRpHhfxf1BoQMxVrkM3TFPbJpfCodVpG+uPOy9H8tu128Irt13dzZqMSOvuTsA3dsD5VTSiu/Zog
NA3Dcp5g1qnkKhWtRboxLgQOn8mhw+Sxonw0GXyzOr++vPt5oxI6w0bT5AYNYZ1856cS5+JMHcfj
ihHCQIYNqwSPSquUfklPUWHasQsOTlGz+PrKZ5YkK9KWNgWjyz49/8z/+BgDVPQIMS+g0lBkSQ9g
VlBvvr7EuZtjzbNVmQYl9+lKMUsX3kbQdzuRomxG3kj2bQCgJScduCRPi8bHN4/zzNoUeJuli75R
8lBPHqcFGqDNuqrcqdhc5yAEcUTeltr48vc3ZurEB/BfR4nTk5KM4AAH5hRjBi6uks6rV5Zwx0UI
RGfVlMzd1Fg3twM4l29+tHP3R6limez+huPoJ1Vx60vePpK/9kPblKhXGNIbbeusqyhBYfz1TZ7Z
m8X8u0nyxm1e95Nn2Q3Z1GF/hp3oZZfEITS3ZGM6s94w0S4SGdIb1+zs6euLnr1B6mvLQEOD4/nk
onSgsF62ZNXkrbzzsuCXhu8NQfY3ZdCZy/Bps3RlK1M5HAj/XPx2EQZ+babdtgjr6SIE01v2NjZ7
65t9/8wXGwafEnNxTS1/uiN3fc6M2sexlhJi97uIIneCgT53mNBHpnj+KnjP31zzzFvHaZOa05T/
eb1PH+EgTFzWQ7Jv4A0wCsskmQNOG144evUujDmGNrK0rYgz7+NvfzxpCFMKAws7S+d0S3HoLjhx
IJ0dg6fhto+N8qk16edh1M7t8ZsD/eefkItZ7JhsXxRgp8ddKyjl5FTS2RZVdhAC13zZ1csiUM9/
f1OcDebqxOFnPF2RI4PQBGmIwqBkbkRWXacmrac6/ObZnTkczX2CuVhly6Q2P/nZCiAHPROWaddB
AGEgagTZDQ3T+oG9rmN6nnbZrkgj37h0k7bFOdGXv+kyxk+pcF30EpmFKAevKmzyrx/A5zU8/8UU
Z1D+VpzG5x/iHx+K3NHheUBj3zVjsO7s4nGGUYS9ZLBg/3U1LU3LYSbIy+9iIDm5VFTQ8odi4mzz
sPLvMCcWG/YC/FOiM8JvtrfPrwnX4pa4KTbnTx8nTAUNM0WfhDLjR1r+quGP0D5f1j6uHeQB1JLf
7N2fP7iSbXv+MQTQBPe0BoyS2UZuBv4u1vDYI91hZqj//Pq3OvNSzPuaq6DqCOdT28C0k1CZkzPt
pmTauRMIQlXtMv+7quXMZWyYF5yuBKcRnt6fS6KnVPA7SDBbv5ZHjA9MysnWE/U3T+z8ZVxHd3BV
28bp4aqueWZzp347MR3UGgzD1ntbfdcAObO+bSqFuUhRHBn/82L+Y31DfO8x8YUIofF0ZtXKgTJt
WwxGtO+W3LkrATvCZKdLlJzipJyVqQ08swQBlyKyhhNZCYQe4jLAXNcSUf/NAj+z3mzeTceSdM9M
tq8/fySDoK6q5UOxS11XXMcYNu6YyYy7r1fc5yqBVvFcA7lswY5++oWrCZcwIKj5+0nX3irq7KVe
ueXKD13vHkTbq8X++c0lzz1GTgOSZa5zFj6tmdMR4WOSqXCHFt6QyOHkJSCQi9jVvnmCZ9YfhxyE
uVSSkon7yRNUI0hGb8zElg7JGgX7vqytVRQZ3xQjZ34oujG03KEv0V48PeWg4criPuaXcSfkHrGx
dMEKfP0rfd7sSNSw51YXHUyL3sefa6FVPrEgkNh3AG45fiYHR6sRsaKFibEEwuiylpWf3n990c+P
j7fJnQ+iOl0YHuDJRSsCMFxw6Lu+Ce5MzlQY0nYtU/evL2PMf86fvSaXlE/8BuxHpvWpj8cEmkZT
1oV74hbzFSFC6R7Kk30EMX7LTjUubBP+StlY2YrHsMiTNjpWefP3/XfXMTl/22xXrJXTjrVsXLsC
n8zcNsHVCalVLD09InplnPr117d85snyTBks8LGkb3K6MTYK5U8ji35XySZdxhJxRcmx4LYmOOCb
T/KnxckWYtDy5pYwS3/qOdkCKz9yw2RvG531rqcEC5Om1gzF375rXIeTMMuTthMd4pNPyggkqwfp
TWTp2B275knL3AN5Pt9c5dPWMV+FhBB2X0Yyn85PAHwQITrUMuYw25iU/cucyttxRiFYxetf/kjz
tRwWhDMfMJg7/bn888Bo6ZSY8QwcLHcon8Hn8WleWl0abP7+UrzXM1Vft+AJnjy8PBrRt8OP3td6
1t3nWEEWagyCO6cph2/etnNPkB2fviAfTE5P89L8x9eSdAodPDTfZL0gADBBTgzj4SIA98Qb8d1x
/uzFHD78DgudU9TJthX5CI3qsRy3Wercps34DjfiuXHNOzJp/nYT5tdy5/4cDVbGW6fHCbvLKJkm
N9jZmEAQfNW3EvrD1z/TuXeJPZgXiuc3t3H/fHaIq1O39xA4EnHTH0mZIMuzmuxvPo+fNgdeItvi
N56Xw+ftMC9wUmCb7dBlFKtinHB6olRBGPX1zRj66baLU525Ef05zpoojE4WXUmAwSBNnF5p3tvj
sqiG8s3t2zq+UAUjf1QilYbdMfMcjM2V07yC3a/zDQEFQFO+/rucuWVKOHQYhmSsTH/1zwcbl7K3
UAT4O1zGW8w81lgy3/+u+XJmNXIV3mYhTeqC0+bLAJo8zTPD3+c1fpU44k55vwkhMCBv6JVu3H59
V2ev59CgQF0obGmebCCpKzozJWJxp7C2X0wjimCE2kNQGsi5vyvpz6xNZlGMWikX5zPoyavGCb2D
MO0TEjzhkgHHE0IkGX58fUfnfidkBvN4WtB8OX2fZRtUcLA1bacR5Hbs21CHoaO37hXaQXaRby72
nwf0R2HACp03eskOInF5nNyTalU3tL6W8k3xolWCSa5SrY7KvSyXli+tlWRTXidRuEPA/2iG0w8i
ZuJFQB79Mh4g87h9tchVvrMV2Xk+nnmJ97xvkgvy6G/avHVW3YD6x80EoIkwzrYTYEFkRvVHYiXZ
ws+DGU7if7T43h7LJH22S8fe1FXxozDkuz26H1RQjwKF4oClPAjK3YB0FaeB1V/0QbC3VY9iGbI7
Mj/wiqiW0yB/0wgewu/ow8Yp0GqJDlFO6oImMu0bR6BTaroSVAbaeDpbgvSdeE6VE8w54/B3Fppv
VuW/JaNINm5RPUSurNZpj2rW1auNNhrRuyfEY+QpY1U07bgCZ+0uJnB5oKTJBcZ6Z5Yb6qdogcid
udAEPDW5ibzuxq2Q4snsI8wUKMmi/ajx4M052uBa3ZRcyHTPhAc0TNPfyDTmuckfLIFLYAcA0FBn
x3m+Cfxy6wkiXAN0oDocqZwGEp2sTaQFBybwqMGIE1NxhPvGWrlpQCZEekfQywIJ+o+hs569zr+c
QvO+NIs3HMpz6Kd2QzTJBszhBRT6TaupW1CZv3hWICdhZEPI9g/Azw9gb/e1yI8asvbBTX7WGc6I
qd16RnD0wfBDReZC8dhfEoiMta3+XXqEbRiPQcxA2wyuR7ipzTRcWgPwstABH5SRSu1z2jOijyAT
t9bkXNQkACzg4/yMvPEWLhyT3sm+66ecCOAK/UZJKmzs7kVYPQRVt7RU9FJW9p3RGIteVvcMTY9F
5axhIW4BJ0JmaNZAeGBs1dk6TABca/kurr3jJIZXMeo//GDaGpH+3nXpdWgWWx0hGulcG0WYKPjl
dQaJFyvClsn9wpNy1+AvtF3vt9ONzoJpBEp4oRMr1GxB572TdbnJhmkhCXhmTOJu0Houx/QddOql
NrrEgndYTaISqCaw1EEVPwEib5rKvOuEdmCyuApcjMCQOvBzjyiWlW0T5a0f+hGIbR1DH4e1nC6t
Mh02meBrTKarQcBckSynElU4bhJk+aUOIz+wHqOurZeUKuEKbouG+lrQQjMVoqusqA5RnnILTJBA
9C5wu26cBphaIRcyj3aJdhu7WJ4tByZVNxrWGlMn/0qUbTx9sq6EBsMz14KH1HXe+Z5jayegDnHq
cBySpzEFvBv08Avp5w5rzwdoB1pk1YR8AeuAPFcIBZmon2Z4OUi3x7oZSqgmzoOleb8GH1EcNINH
qJVIAsrwPiUGIpH+pQFwZIys21qUySr2xC8mpC9wXDEPt1tKZ2xpWDB087VvpjcjhhAs7fvSw7mE
1X9PF9G8NrMSeowviLiMwPhNXbr3cnKCJ+gQXWuLa0PwCEhuXoKXunXMAql/sjDj6JAbr4ZlrAht
eUNrYrJhuvCCR9aLUZOorhr7qurdowbpMFDWAxK2fFEJFON9GRxHqa6HzHqw0MohttrQPmqXvtG+
1hh38r68j6f8YVLRMrBgotfGDa/2swcPJKvdFbg5oI4sK6u7zOyP0JigN8faW26Y21yrXvLCPoZt
g2RvOMTd+NvKA6IVgui3UyUPKVTJtQW5Aikn3gOrzunqa2D1HQvBZ3sNIWQ5egMomZ6EFPR9pcNb
F7XkkyhMcyoCSorLR69gH6jog9ZyvA80yQpJLlWGSLu1d43p31QNWZFRRr7CRJSmSBA0C0+/mWbs
TI+xamHboLS7xLietPyFPD8CJkxAxV2+zD0AZW25sKJiG9jtoZBYIfWxfgKXsNX06ahkd1u34LJi
ibsVfhvQsx9okEO8Kbm4MGt/aw/tbDISO4Z6jzGszAJ5V2i7KQaguXc5vxMpQ3sVpwST9cVbBGwf
tDPMKPwHpmyWlQYbwFbWoR7kCpjUEjLNrseWUbR8I2JnaWjyA4A9LKp2gBPYw+/VPf8QOyW6fdt8
8Ac+aWNyZeFuQtHms9lQBtX5W2rip3HluM+C9go7e7MonOKhVnLl2vXOLHTCYdr14OjXGNQBuwzl
vS2ruxjKhFOgf+wizDp6+UE4DphHQGnTQA5URqLHzHIzCnUnUg+wr+1dR2V0KUcHsAwvfTMdvMj5
oXna0nTypVGGx8DTLp1+BkqaO9q/z6TP/cK6teH098Mo5E5DEknmo79w9GHR6TmRnBpEkSisLnLT
3xKc/QzZkSFeRMexLC8aq8Vm3j1KDcQ+SmJy9uqlgVhz4UTYfwso5kurEDgYysLa54G5ar34sm5Q
LlTxHs4atlYvey/4BOSAAZdTagCc6BoOAmSSI0qQ+559PgPROIYW1u54necweKQWhHeicV1g5sU3
xeWnjhC1kaJe4ajDWONTb8vrU0DwvWp2FS4lwIFLu3a2E/FZhsDNCj5/TL7RQp0r/hRjS85ZnE6s
T+cFn8ml4U4hLSC1gLr6NEfMW0r7ptX1eZDiIE1g0sTIgl4Q4+c/DwOkY/UwXPwB4oK/qP0PJEaX
BoYZYI5I4pc5ZEYiBUpgiGRMZBZ2YX94+br0nI8+J4Wn5PHO52NF4/q08Bw17NzToKstRog5WHog
y9076DlOGnO8dnVCaaJW//CK7/r/n/Vm3DxKE1qxitPsp5LXKOJicJpx2vWSikUPP+yGWAvlF0dy
f69U3ayqqlzXRXs7jBKHob7Uve+GnmeWFr1ZBEScolFfnbZycEv0IToefy+cEsGmp49UP/KdqNVu
pVMhk5xiEKWbYvH5+rGfOcNIrmgpxbiO7tjJiZTZF1Ux9ADaf4Kft6SWvc2mwfNXX1/nzMEMCY8A
TcXwg3P2ycEsyOB76HXj7EYXpVGXKGtRaE5J6nRyjeVguPz6cmdeHMk4hzM2K4qhrvhzQZeOHtg9
CcLbftApa4QXo3mdBqLD8/KbDsXnXirDFoRsrovdnS7CaaN4ADeh/DSzdnneHeg/sqW9tKIGYo8J
K7MOgfHSt+kyM/1V1v79BsFicWzaCoo2zOmLm7hj2XVGHe3aAtAnedg9RDU8b990sPiTzM/v5z+v
dPoDctaERl6YgrgZq8EeAJouShv/tci76mmchnEidjgxf/aqgrnISeQaP9tUkZbCQYnBTTYA93CI
Tvfr8iGY5KgDDEzLGyxY6g70UII4OsqvulYFa/qZHAGyDM6TC1WgQD+BlqfFprHp9cTaeQG+0NyK
1doZTWKIQ8Kyn8UgL1vM2O+gbMnIMvi/pdJuHuukxS9Z1jZOX+Bs2i7vlHFsWmAvU8QRBKAbURhd
xTcVoXIPhikNnxSNmqlYGZmb95zYwBs0D1VJSKyDFT5fhWaJ9VW5ufVKao4Gw065VLCNp1NHjPna
cN3qmVc2u891yzMWEJ57Y22PuI0uIvzgLZxCXNVUUJXsLsgldsN1F8Ujrr+pqdSqqGPXWWZ9ZqTw
Q4f2d2wX8nZyDYz3eVP0VzgTQtQJJQ+axxjCXLHI7csoAKL6oDUV4Xqppgeb0TccbYENvL4ycUkB
2IXosg1qTzyrkq7ghcY5/NbTskkBrJgscnzLBLW9TZG/HBMl3zqVEAOKf1802xRNVbCrh8zbRH5u
zzNG0+XUHJnRCotUn26swbfuM4BOd67ujluOfiRTjnxwPjy2Fv+C1zInGzOJh0NdROB0tH5Mfiq9
7EBT9BxQ1UBAAC3i6J1RM5StNLCbZ5m18VG0afOo0Sj4EbZm80TI1EzJygBiAe6BeKkCBZG+rLCT
dnCr6JIUIUHWhMbz4QibVegP9hqji1ldaASDLOEIc8boOphUA/RmIPQRGPxKFyAiwEtdkKr0yzM7
9Zg6cXEr2kF/arE+r2unCLbWIKcGYf3k//JC0opWdtFg/NGjrkoXEmeZsw5aZb6nTo2k0opFcah9
t7lOBlivmudO3YUP0AojfPChl2DB8ElRfcnAADxCFQSHSsl021mJdVvBHn5tg4kCzYG1dFE4dfiU
25NVrETb+xBCtSxxsY8qnMm5Tz74hZNW4RanZH4fGdVAo7GQAVSgKLoaMczkd0k0AtC0cHsuLSsa
j1UaAAqOmcCuS6e2fyBQtH9aOV5pkQHNuIgIL3y24LGlFxPcmEfPMyvYPWaOUc/G3KNzwPQSFP6F
hDfVVKl5AzcwdddIKbvwoqmLLlmPMdmtkKT7BJsr7+Ai0aNorZys3mmm1T8GeUMUWxcbDrGsUv/V
ho77hopxAPcchNN4MXQtaiO6CbVPd0O6O7+0JElObrjIXQqjEjvHLwAd+dGQmrfUndYHjIOxnVO+
6691HLoPSRPLjQYvYO+wKm+CXKZXpijqWxgQ044WU/aYFUTNWp0ePfXM8m/sTGXHvnD/P2dnshw5
jmzRL6IZAM7bmCMUoVkpZW5oyonzTHD6+ndYq1eSTLLqXrW1VRdFBkg43O8919xCSQC31kdqPYyt
PvE2wnfTOUeEuJ1enHZ2b0eYCJRMBvkOW3togOrNhcX7o4z+2c4muUPTSyFfRfk+LttHK8e56ojJ
wcucyBwOXVfps5OXpBKmht8+mBj6uK8+XuInhnxbDS3oKwGUhUIaZtkzIsfKPycATf8kfuyUV4Ec
3ZfCD2BrFdXYkrwkx4sD6XxdFTSRAUgRDQ5APR3g0E/BwsrlyC+SCWZGZ4Juk/FNGcrvmPIziO0q
9fepCvNdWdDKBZtlTtUpUU1zEjChwUljG9qMVpjej349PtCfdC+ED3sQp6UZnemzYMGzaguAq98C
HNRluLfdDjOkDVfx59RX9ZOhS3MLnRE4HFZ9gDcKNScnnuGBgDoXPinBD55wCx5SXYHbqzzrxg8D
ctZkbgS0lnvajAPv9Mq2w/i2XiYrZWqGQENJdK78HOs5kFcCTmVde+uq1dGu9nLvWtTEM/JTjZdc
AwxijxIbxzEW31hY7+fOcF79Xhcbpg4Ood0WGfKtrC9d2T5nw/BMQPR41VQWmQSkcUyLg3Exymdd
22+nSIgTfaDbyrIGOjlFibVSE5JGjC2AFekZJ+Y0NDHJgsGmNzq4gmlAgEEFfx9UCM7i/iEbKlB3
5EAdU6cw8ycvTTEb4i9j7y1JfCHCmmTfsmjPqEVjYGqI7s+pHLLrFvrToeN/PeueTMTJTNLXeraa
bWHJeF/NJR1Evwia1Vw5/krZESAPH7Z1SvPolLYuwRDl0B2xisKxo+Mkn4wxD4dVFRbBtoJjhrzY
hpOlGG0Oo5c/6ilp7xs671dpJ5uXkOgHcTEsvK2bCKgcJsQgCv/WbVTvW/JWOGjqSj4340DGepT4
u9xLy/1cxL9qwdR7miJ757JggdKGhbeZzMnflq7TPaWRxA9u0Qbt6EcBMaaLosSRTTjCAu1O/vVo
yuwgmnhcWyYeXgKZO2fVDomxr1or3I5mBoG8lNZtn+GVIrWneO2t9pJUI/dnEL5HDGXJn6BV9FK6
MnoKDAzwW+UNZIiRHEUPWss7rkyklavmPQy2cMOeTlyLEIT/BMBk2nIkycZwu/2ohpb6oTCTnWk0
zm7wVH2O2xRJDrHncu3mpfnK5/lnYRfTmrxHn7cpcG+brCOel8ytTegE6C2xZy+NnCLodgM8k7sg
DSQSfigKcRT5f7xCQ7mtnPJ2LpX5d54IFJFmIGEDR6JeN8Wgb/wolsj78WMfmNodS7eXJ2CciLci
p3LkNjUKcapq4t/WfQlTg0xRZ9/zMvOJtSossL6i/+DOtBfcuX6UMk1PpOnoc80iogyJJxaQj30V
lnwfD1eRoat1zTf+bzUJ3mjAHyMBy1MCrhryTlezM9e5FZ/90Q5gywG3P0UqaL8nSPr4sM7VAXkG
4b1Rbzx6LcVt7prWDnySe/I1WFCmCQPtR1EB3MrbauWRYfG9MK3+5MSeWOKR8QRrt7sZ6lxvE5ek
mabU6uwxqrlj+OVh1Sa5iX1FofgqmBcYzRTdZjk1tBXjYHbgzKxjQzn5dqh1fHRS4AzonhrodLgm
Uh354w4DRHkGPkxve7AceYCr5VeQmlnblGakbe8m187+NnEfdGt6O/mutvpuZ3sVhQFzszvdNPjt
jbZtf9VDO7y0aRU+s3aG7ajLyVkLFZiPuHVBeFB2W7uRIuViOyBWBAnMNlQLPMBpo+G2Cz24bIuG
i/kvFlQ6Q92Gx9JwRpiY4ncytzU5SuBVbKra3eCW4VawumFtZlKLVRFOw2aKgdYRq/bDlYAuOqYW
kF54zy/8nmZ6nJ3uUYN1vViGTjduUg33OpcF8Xwxmn1q4gp3SMhkmsweMFONkxY/c6fPTmJMv0W6
jXtiuFz/KbRUSCBnqgDSTzmsPjGou45WFDrfJmc6qAZ9NvVCAqkLQhr6ChhKRQ7tLAgpaa0snbaW
37cnRgwdcUBF8Scsar0Nxqa7bxNU3gJIFO3udPkOh+rWIWibbwq9bT7z8UNaRWQ/2vZ06TK+/dRR
ekcsfPE61bL5NhKItTWMFKHD6POBbAqyOtCqF4BEitcutcsdH8j5YMbDN8RVkqwKvyaZQYQ7BGR7
2s/+rq70Tw9P2iaN+z9lTp3dhVN3XU1EGQ1EcjpJou9DF/HSkENpANeS7oj3hHZY+0byK/K87Dko
4+Ap5TCiiYTQC6EnLQeSRReFp86C5sIqas5BLKp9LwFZanuoO+pZdBTkMLoURpjuaRza1VNcxflV
Be4JKOhsNqxbF7pkZke3kyTvgvfcZRO2If2N/6QMVsnJTlrj1m4Hh+2Yf9s2le18UxUhwN3ZzxgX
x+m12eICWjE9awiyHNUGuE4AAgS763ryQDhlsygPeZaQApzR355a44+TWWLnWnOyE4aZtmuGMz52
s0gSgJExG+gAhV3M1G4OjMDnaycmB2pTlgWI9YZ+cTL1hEWH4qGAS8DRjKyLchz7ezbDq167zZo1
O34zQ0E2exDyfmj9xytJB6dCuBYw73exBY7Q7Ydu1RFPRklLKuMKQWO09UA27HGntZikbBKLlO43
Pb3TRw1im+J1tIsTUIX+kARh/Rq7NvGTlLEHX9cIxXh8kH/j4IG/WO8xlHvXM3G2a6Kp7b9BXsij
ZfjPNclnZer0G4ggzTkCUb9WjJkvWVW3B5N/HWcPCcRpqOBBS2tkXJkT5ZTZGXWGoy70q6J1AT30
TLpADpME/dutnJX9yy2p9QM+lbe1oAr0ax8qO8ajfZiGtzFjjT1xrM2P2HXn24y6ETVte2p5baFL
CHMgVsgLTyGPBBphjXJk+VI4KjJnDhTubYWf7Rvddvr3WRWsWyB9vO7BuPOTtNhVlc2oNfT4pqMe
3uoslOvRiBNU2IDHzZj9mPZ4ccwNezw5Uw14Twc63EvFuSGbPXV2qu5Gte0AurMtiYUzht8wpKpd
6oIHnKuQYLGsObXgdPhD8z/RWAH+8dX3aUaskUcL1IYRD9tUEu102wGDX6J4LbCpV4gIL5nP92og
2Y64k3HeZHEsd5qoqZUPNo6ceg7w4zC1a4VXxGfkwzm5DKv0VlsO4ec4rlY98XBX1CP2qdbZwxQh
joOs7j5UipYWdXZxR1J1f+wh27mzo2AKzj72q7ZjxpWnW8uzKKArY9pAi8vp08OdQcZzOzZMAaKy
t4+pT8qAl87tVjamWqu5tbe1ZbK3KgN5e47hP8WhucpzIH7IiReG4iCuK4KSkfOTeN3Sx9h4CFi3
pAWka3KQq5O0s25DbpVxdPSIIdzOoZnr8i5Q9bi3itnb8q3jzDwl4dqnMcO+qV4CY5pXU5nY2xJY
lg2rGYoSlka8Lzbza0YugGhi4ojtO7unEGx9TcwVPxzzjRm2XdT5K7Ke74lz5biteAR2zWeCNNuL
0C5DpaB49IbY2OPXttaA6vmzPbKwxqzEf5QB7nScJvhJ1qa9acaCzD16BhBbiF9tjWVAYxmCP75N
HhNl0bakFD+JlNcPSBaxL047QnUdUgKmgvgXYObmnqnMn6l2qjOC3uRJDrlzdlIIKpkK41M49t8z
O2foGM9LzAj2YkbOA8PjeYoTlnr21BQNM138z6cJOdk5iaCJMu5ajrJD/gK2pt8bTqAkaDc3vdL9
0O8jU/6gqZ5eYGfQAgsjdIdt3p3zmGH2yulh/Ftd55zjjtTJCT/ZJqoZrSn8gWs1Bb8NOclV3ln2
OTEyjvYL9Y4osWeauVRjbgUvro279haB1O9ZiBw5WWLcEYFwXzScEpm7GuchniuOXox1GRhaF8Qf
fOCJ5N2qzKYYqNKOFy4vq+AGyhYAdj/j6BG15QMf5uDaQ3X1Jyk9ujNpaAJHHVApWI1QyEBGCRqP
dZhk9PnXfeO1q3nmRtLShTbUOFDxZ4OAERBWxECTdrMPtWg3ZjinG1rxd9ohUB2s1C9UvsOWoVEJ
eLi0LqRCk2ffmy35wj753KuRNsMZENBxAn0Hk36E/BNMCmhrOGSbggBpzoVgq21aInsRIA7vo3yd
DY79LNqKUMCWjNA1e0pGpCyqIHvJADNsw6clW1VHYXkC+NccUACzZaR18d2wZPQb1zVkaWp+HbV/
EFD9CWk8HCmE2qNnavaqTA4x4Mr0yS+IIuv9Ue1jPGw0gUhnZXp61wdT/rd0zfk8D7W87jpyxN2s
21JcJRur9a0X2SA/mAaCF7SlfmdhezH8sPwWJMQzhW7y2nY8rMkKl3wgoNXDbHPemRJaqbZ9qJFo
xCb5WpPdMK5svNECZmVV62Yyq4tipAGpNHyIQSNLN4wvsT/1h9ZEJGGWAdHjA+wAtTQ8hyI+mhH/
uNW0xzZSw6FWMJM0arvXlgAhzqf+cOXG4Hw3GBflnlxJc1cpxFzwxjRVbSdskmpV/hD+891Cp/Gq
ek3WOn1gedSWUd3ASVYrM11MQT0QCqME5tWlbF94j6FpwXhZ1THIwWjiwMGE5KenQrWNtHWfYSk9
5hlQr9xeiFGpVsWjPSIHtMPlrRsJ9OsKOnhLD2AzOnmA0icoN5nHx8ydS9Zc0upNEjrhWic5UOQu
VTfYAvuNjzn2lOt5+l5B4ty2xoC/LGbybCX9tPH96UXx/9rQ2rI2TpUBJkvm8qdMiK9eGpM/5Fz8
9Jg0AJtL5ItmZENCVmZPWxPGMU2qhtTglAgrCqKuRMxDij196Zw0qciuf+O0oyCR3Dn42uE6Le2G
RBUn27WiojM7ZD55JJ6xnZHu7AZEsytc2A4ezfIvEd98KLMQm35md4IzQWyv3DKzd1MMMxgTmL7K
QAvRiR6Y35ltck0IuLzra1VfO/wq+zmWaq8q27uSkSdvUrKQNmZZT7shIkelEEZ9SVB0LEBYY75L
IFDt0B/lu7BtX3s6iecwCtUN+PZ5gQI30S6IYvsyV+24pQGfXYN+HTfM8wq0KjiRjQFgnraK6DTj
i9qoBr0Y0TdQpHti2JyWunNEGrzhKDpcy6ozt2ZH8nky9Grj1tGSM6YL5wBZEHJnYTJZz4YlnmSO
fXkgVUkciiXGJ3BMZsUpHN7axytujll0Vc7TtEuiOjjKdvxNqJ+587K5OCBOAi9hm9EVrtWBusnK
OTPE83XSYlMdAiB+CqcoJxsO48cgFM31EFSTjSUXMU1q+c3FyHxiXAhnXOnc5R+P+m6rZW3ujXhI
b2VPso0jgWWNac+JZix5TYZ4mG6HZbTR1x4maUVgvFCS3WvqtoXnxOs0ntubxKyjnZXo7jAXnd5N
AXocKJl/dGFygLGjcqcmSiqjGNnEx7A616qg1K1j51qOxasV0Hc3Dfb0le6A0zsFp5iS/AmSxMNH
f9K/DI7bWwL7yFwbjb9tp19RXQQnClTz3k4df91n/FNlSj+TQoTF7VAvjoYPw7taZlydJdfOHLpX
fqEfZM5GGOVxvu51/SSDhgOVPRAnQ2bLenZ9vfUQMD3ECVqMUTrjpTBJC0lqkziigu9mn7BHGOjZ
0QVRuGVcf2V2xl90uctPnPtICpEJ5Jozs+x1h3aqGSALl+26s6NpXbTFsMpikoC0gqVfmX13NRH/
TXQ5QGzQUYjJ2vKJByLWAZ+PVSbkU9f3A1naRMAyL0g2TMjnay2z4d4GpgoVOmvRl1RkmZOUuCPw
y9q6XfHYGvPv0I6aqzDgj0SVQB2bx3CtWdGrLtRE7lhgS8ohnthYDdB4EZ3eSxOb+aYyk2wfkga+
Npy23ndBC06s9UaCumZzlTA53QWZ2PHS8+0oGYSlUFDhTlryxgvk966rr+m+A9NPbZfoOPdhVtRk
ZcQHpvVcf+tqSgxcROGR9AGy0NKZH9Wgl5Vo/4n4kEPsAYkqSP4aLGKyvIYhXFIMlKG5Pd90Zv3g
tKgP6xlf/TwzhOCXjveoKWuC+Zw/eqYF62fGE2OpfosvB2HNki9VG2TJjbYkeTtxvysTpVpiVGhr
ppGDWqwok9EO/cxGTdY1vZgrs9I0gaF3ZWOE+9s17gqGihcxDs49/5/4SdAHXpGyRUk8VdmhGGl+
9LVxB90GVa/0v1l18JTY42sVcnTtS2ICCKNDHaZb83uSmMPWNeArTQZ69Noaqxe+LeK+U96enUGs
R9SgO6/zq2+kvNOc9+cbqXJ9nZqWe4Spc9viOtzIMCaEFbXDqne8u8IgJ60Lxsch6INtn5NMEYOh
/QVsh5x1lf6eU+9Zz4sQrSBkL5tUv6KLaS8hOvHaLEfjtR7z5E+uMOUxV/JuhT2dB6eMtoMdjkCz
IXPgqapvRYowqwMC/NiaZrYWdUD5K+B4OgI5hg/k/zGODSDKUj1ZfjHeanSZ+Ddavgnked1E3uxd
VdR8G9ZJwL8uz4kvQhJb+zNvI6czhv1WTfJWMsbL+fyX2Y8JJwvST0k31lsrRvMx1UI+wpuB4Kma
303olj+SwBBPfZaChaGD+axiQs17s7zXjXGoLPkSdjZLOZj/RIH4YzjC2pjuaG6lLZqNqES8Rimb
nkTOKMeobRcutR62Xund9kqjtQCo47a6ulfFTAWSixFSqfcYUhzTWQ1+4+031w0/68LhqU9+Q4QE
LJfrYYl4G608vFhqfuAI+Ivz7fe5Zq7HYsaXKFsA5rorz6Uz+z+F6KajFXnfeiSdK7T4Ll/+zrsk
Pl81gc/kqLqe3PlghLNcNO134ZnXVOTAXV0CljciLqZNpzjMqCaatnrug+8JqcObTES/Cj5ma7Nf
oHvpMNgnmcI0bAppPMSzXRzcTpL0p/JnavFi17c1swroiHU/Uz86pToTyEOcUhJy+CNDpFsYrmir
x7w6kqk3fwP0+YwvLSWTMyDkZUYPteKH5u9M1SPjNbFqTPizaRSevYDvBArHA7TeGfkl8qgsekYv
YUJMBOJdD/KR/G1O16Zxw14JIbmbnSPTveTG6ONgK8nPQQdoNE8kuJnXVpO3MGR6/8ruxuwSK04U
Br4PqvOk3IeCC9Rl2W0jXhUnqY0T6NKKrvUorpy0807TVFDK904XHkbJpEY3kLCjFEdRtoSkz8WM
/K4SebonX0cdhfLUoUlTc28b+NW7wTcPTq7VxtCcWlKD3TThEPU0BrW4tGbCdEA0UA+y3t1yvArO
wgv7LbBY2oskboVnm7roUdrS2QLn3dec8ragHrMDbFxSsJNKtr/6NA12s5iKfWaWYo/GfsLqx6y+
tUjwMCQk4XFUTCSjb65d/6ikUT3UHufkEqp1IN3ylAlKENYXoV7FwPAWA/YQkpQRgaam08/0p57Z
pYnzTPdJ3vK+k0K6Lg3jYtEf5JNb+6vEbu/NsfzBaFNui8qa11PZWzdmjOQuIL3uuQ7ownc0p0r6
xNRGo9hNiFx22hDU+QwOrbJm+l7Sw0C0cWX4ARk6qnEPqiOMhtyNnEBeTQRFhEx4Biy/ySfOVRrc
01PlJ9YJblP6WONrI2aiU0uPFBGvTaRq7vtVt3Fyy0Vn3eWMGtz4R8xAnQ5Qz2CW0+s6AkH5S43D
XzqjnEkcN7wPWpvaZ9FwjibBb0MeECrVJAFk9qZytoZrlX91Q4ay6pzXxHfCQ94q58YC9rjjiD+u
SCFjwBxhfxAJ/TcDmN4LBsF+76noW5uQTIikFfzbSBgs8QOMwtSqJuht0+ip2TOoydeM45A3A1en
FWLlf2k7J+TNkVfSoCACNh70oHENRuLRsA/rcqSgN5rtBMVpzRCt2vW2+3eCKg3EAx0oHa6/kszH
v4nj+xs1NXeewSzUcftxNzp2sjbamGZYUw97sBkozn0ZrOQYfCOs9Y/rIAQfO6d9ZRxlX7lRgtvS
ogXdmdH3lLnZpiZYD67ZAtysOJO3gFmQvDgEtDitJDSXYLB+Ln+YNmHpEQqSTVOiNycqgZgmv0/O
WWOifSndWzjLYHHsetobymTqGxTuDQ5ntZNVE5wZ430zOo96mYCgXSeK+ol8l3RnTQCZ4RBj7rcI
AQ5neTOUzPmMlgOQUxV8cxKL6ClWHUFyJJQ21Txfj4R4rTD7+MimRXmFADbdQtkm/kJWcM9poJ0z
+o7oXglCgH+mj4nLFLyzDUFA23hnh2azomYLTv0oFVMvphdIPI6cQuUuDtOLbQunwAeh+5elnbZK
7SXtPfxeBTD+HSkFU0En2yoyENFJW9eogOZDT5At6QM20z5dFNE6GJzu11S51tnts/KMjGdijGpU
/o1NSsc+b8g6zUIhjq1lI2+3W2flklrmkOPG81BlmlzygfWT9CDFx04d584v3A3vZL8j4hfuF+yS
7+U0K1IIGHB4GSmZPZ6Z7TgxIWRtTC//6AuyhgF8FObBVZ+Jrtk6HZmqknzWVWWNCGUUoQ0c8NKO
tqxjaudbpqcZ2ztdvSKL8ruJqfaR6VkHITbPe7Z1Fb9gNZ3weGibGKA2KM9YnsbrIJDewY/M6SBy
N34A/jUV4Bp6FCPz7NTk15v1xjaz3ll7Edt9PgzGCwOMnpyipDyWZp9hn5DpsAoxzW5UHiljVXst
jP4YYy8xQHV9pSdJcIPR+lA6NVqWjdPS1VgVcPyOCDsTkgpt56KjiOZ2JpPktqn7YG8wTfyLnN4C
w0xAZub5O44N/X6MRXrqRuaXNLfL8ugY1CWrmBD7beo6xRrMQLSGpyBOZU4rl6/WyMCdwPPYCdj2
F53eCnIBgOXZYtgJGPDQ9Vi0pjIL79qm9m8a3RR/QPAy4wscslBtNiJ6qcO+tUnKmzxE9mFVWvQz
fPtuDk187FY3XRdxmm9GMzSfall2v3NLTleVVaSoLBRJmk7krYJ4NK+1y4hA5RIFINKwel/Ci91m
9Rj96TM1HXsToUENCfuipi4/mBbBCVNZtztGnfEDYczGyZ3luKapUG68rvg7RihqaMXEC9G7Jxtm
aUIZTflQlq6bXA9Wn+0rixwsc2TFWt1AtRhO1XjrRcZ0FzHkZewnWcUlCKkgJsyxr/2IBHMEP1Po
NumVn02kdA2i76+J8UK31yUTn+mkQJ4gi4oUtD507oj08i62kYKlGjQK7s9Fmx9oRMEq2IteE6O2
Ld5oRI1mbIfIaKLjCOi4qQ5xFKybbhe7X+i4P7JhQi/hPy6NRkTHb+TOWVSAZVdddMrgY0fbijqI
LkHhk9pXqXjDDKnGkGAzZjF0Z4gV6YlutSb/x/r1+R1/oL6FO0KLB7jk4gh9c8eFrVG4JNo9ZImx
rSf9YiX1Fzf7wUMFDYU/XLBPYyN8K/DFgul1sbIOTVevHKoVA3+WMqutMRw/v5nlqb1RcKPdxgiB
+NDDufxGc1uO5WhbvXIOPs3/uvuVcPYv7ENffvPHx88v9dFN0Q2CGICkGDLqm5vKRjm0VegapHma
L7nR2KfQmeWjL/r0IYyE/B/uzKI17nNXksf45nIp0sCMdx2a+fyQsexBwG2c4brL6i1Yoi88mB9I
wX0Lx70HQEwpNNP/li6PptFbEbvBsQ2npzqyaNyZBzAAB2WHD507/OjD6Av9/wdqaYCjgmGTzexA
vcWWyXg2sy7DBYmOaeNJXEhFhBnKoBH/3383y7FMmCcOtuO3sCJ+Tacs9Jgc46q9dIV/MiBTJvgc
oe3df36pDx+jb2MDhrcIXuvNO84MOWc+3YEOSujOKNKMVkgxybakN9AoOo7tH2F1/8ODtAXrxF3g
He/U9OSORA2JpnAeM2VsjcQwXzsvtK4Ki1725/f30dsGwIPTJ6ouId8uE8WoMHELYR5RZVAjy8iN
L1ZjEpCACmaKwaF3YbKpMEXa+8+v/MFHC/s6awXMCzA/+ebJJo6TeNnY9gc/LeofAarGy4QG4our
LO/U26+Ji4pl4VopHzfyv18DVXOwyDo9HosYF/x3ZuVbFXiHwILmT08269yTVl/xSD68Nfsf3ACt
+nc0UMbKHcoMTcYFI3HhBftpSP87NIHl8Q8L27PfcxCH0cpq5Hb66NKQIxHZSPeViS7+89/oozca
DyiWCwBa71nCJcdkVbdFvgwr47vK0QQ/lsR+022trv7rpSTrj7AlRIsCFsSbHyrv2Xa8Yk6OrMjN
iLqiHJZulvXFHX2waXMdTPBwf+iHv0OJj6rLRGuzVzrafXSn9DSmCZr18mg53XZe1JxJTD+sPo8z
54TP7/H9upACNh9oCEDmENDeLPkWkc3oOrk4DggkkhpttSe/eJ/f/2JcAmg7ui2e4bv1Dh+m82iR
hEfb0fspJvmrCs7z/BVd+/3OKRG1uQ7gJOwc75xeOXFBWVKS1mhKosx/WotRGfFezxHtPz8yOhTS
9Pl0W/xkb/bMoXVSlAcW94OUFrv5Bsfrf96WJbx3lvdiXsJL/GblWYxirTbygkMd6WfLM/Zpb+2Y
StJVS18q2/jiF/ro0XmINICROFSNb8vTFp9jn04TzfXkkHbYPbJyg1RmGZB8/ug+WAoWWlGx8BMd
ioA3VWGYCmuqSUw6wHBcj0H50pj2OrTl8+eX+eB+mIuZFlXU4vrz3lzGawUgezMfjklI4DqdtoKz
Jfm1+Gq+WAsfXMmDGMimL7BuQED+97e8D2VfjYK1AEZIbyflo9Ipqa4RRzW7VJAw8/mdffAAF94r
0Dj2RRhXb9YeXCJaMX0xHeXYb0tS0CKUc1NrfbFFLW/9v7coXlgT1KtlQlJ5h+ZIiHxvZi92ADgM
DKJqKzppQkrxOPs/CB1+aQIaBJ/f2UdP8h/0N6AaTKhvIe2zR6KJ0EDcyhloKCLZJVJRwWN+zogG
+OlphM7/w8Ok5QdeyoNLD9Tq3z8eNu6COGTtHyMMjHsrJtwYR1C8TQb+2+d399E33heU9NjvqX3f
7SUWZtoEdXt+CguJpsTUIQ9zUneVIFDXLpH0p7FpPCaQg3f5TMvNo2P3xf1+8Ih5F0y8kFQfDFze
3K/KoAOaTjWBP+jo9sZeeJC0lDdoWWpCjsqvYjs+vJ5JNQVSU1DOvdlbEAIwryFTjsUqAdOTI/9T
uLh82q+K7/cVscTgarOJysWx+PZ97zzDIMpGwBsR0bfIalYF0/1x6vbdEN+2drMN3eGLYuf9i6gE
F+Mrs/AAIfC/WTssnLryq+ogO3cTooHLUm+XMDD4fN28f4T/vsxy5/8PsNXPMUq7khJEjldui6sA
wSFtSpHcfX6dj24HVB1eSzZPnMpvbqeW06BCuqtHoAwoUJ2rsXNXCBi/MK9+dDs2OTHLqX0Bay1/
xv+7HcQ0Ma5j2z80NRFzA7YEzBNHIwkYzFv/uXpTwmEHdUCsSkqrN7cU5a4TpRxkjn4DtXGVqKh7
RdAX3+dw+f5+/vjeV1G80y4IVLYByvq3JcFEhIXP+0T0eNsV34tuqOZNPAP6/+IN/ug6lKISLCTr
mTLn38+vrxJDuXRxD0T7IImMqebrh89vZXks//70KxPoGcUHfRXF7vnvSyQKh1ZcYSadQy/Ytizp
Lfmtv/vJiU/KnYcj7eXp6fNrfnBb5hJrs2Cq4Q+8bXrEzoS80O2To5U4UFIm76Rd6/nza3xwXxSG
CzqL3+h9sk05JWZvuXV5jFwk13m1SaeDL6CzkLeGxDf54pY+WOmWLZareTZNqrefJHfKqbaNDjgH
apFvmHKW1DjmjujFvduyzMrtf789m7AuIKik97xLtBIZ7hRptxyL4oBOtIvl9M8ceNm9pxj0bShh
ptdiNgBDfX7dD++TRpXJK81zfQtbM6pEzULRjMDib98meC4uIaLwfSIUUYnY8L64z39e2zfrE4YC
nQGJ7oNH/GYTayeTIbbQyRGR0Uhmp92O+com/XVYyyLqilPai8GjsSnkbpgHzCsWajFjhYp4LBA8
ddn1yDgSWkwJafUKgKv3XPlLrivWg9leQ8kwjO+fPyR7+aPe/9E+W+BCQnj3UuFCs2U0iflqY69+
lKsba12vEJys+o1Y+6ufGEPWN4+P97+yFXnGq+fz+bzyVt+vr9dn81Ssrl9fnx6q9V22vrr6Zm++
6f/+G9pEa4EuoLu5bKL/fuVTzcce82hyCgi8AFtEqhe6DurYu0qb4jXvnfmLqBf7g+cBYBEUm1Sc
rt+2sBBUemZiNPqIuxy9itNPj36sJUbeIvmirvzgUhQfFHkeDHqTb9q/b26qx+X4SbnqFt468aJ9
NjfMGrov1uXHl/EUKEDnAwoES1I6pUEeX9C77lK3ElOCCe/oLwCYz1fTP+3mN6vJW/D5CzplOQyY
/76lUhWCyRhf/6Gf9jpVVyIipDhDaU3Qd4kKc2W3V4menogojFZ4k/emCE9RKr/YYd+XXaAhljMC
Za1iab9ZNx7yVV8uQM44mZqdIL7npAn1QggHvPOR2EHiv/Fkb2bfmnefP4MPPjtU7TBoSQ6jTfgW
n86gPJvt0cWy7yLibUihp1WiXIAb9Rcvx0c/LIMM+JnkiHAkerMfzvT9vaQjj56U+X2ADWuU0w5H
yH+/IXrjFv9+hiV0WN88y8rtYtwVvXHsbczITeS5p35o1UWQFub1tv30+fMD2vv+m8SVHMryheZP
DtGb+mjutBOXCOaPrpExahUQpSoDWPHKkn4E52ke62TT+WXR7XUdXbMQ1RWGI1LUyzm1GQ7OxqLg
mtbUPv66k6HYpUn/OzHDhzhz97WNMqBSc4JCYUo2WsFt0l3/7EIPbvr2HvvWsKnmqMDzXYi7xrcu
EflnqR+/IBAzdnOTV+C1q7+E0DEqrLGW1e3vmUTvAyJyyAZ5wikR9zvygjkXaMhaAAdRNSY7lJrZ
Lo58QTpu6fkjMeyoi1FxTjHyJ8uLcUdJdLZxCQYtQs7zNI5T8WOW+DrWQ1SPR50GwMPa/yPtzJYj
N7It+ytlekddzEPbVT1EADGSwXnKFxiZZGKeHO6Yvr5XSOquTEqm7Lr9IlNmJBkT4H78nL3X7rSt
n3m9CId+aLexA3uQqggOGivatdX2+i02o2gaCoy1yBkXxe9PoEyEsdMSbepP4OwASa3qLOcFNhaa
ndD0JuOLbejubmbj3Hul2TzNEq8UY3/h2KE3j8OJg6l5iHVN3yAGYWMbkPxNgTlclbDxQ7kI7LdE
OsGPW/IXI2vqR+BVKWCMgZMjsrAvDWHs+KC7jwG13LbMUWFl8jlF3bzVU3u8zpG4vSYY2lLOEk4F
nATIl0FUGfOEOHtTSW6tHKbdxTor5v6wWHO19QrIfTiyumva1JzNMSWM24UoPqTY6DggIYhXXE7T
FhF+EUmMUSE3b/nomKNA2DTulnk8JtQSN4lqP0iSZyJTdFfGqKETzxVtcC33p8gcwXOqUl+wS412
D+2gwAo/4XeI2sV329Uil37X463eBR4a2MADkokGC4dMA/4wHi1thWjHvdC5pe7KZWj3ecC1Zgrd
fm4bA9UB1tx1oBC6BUZQ7oUwvcvRls6qKJ2a8eiYbKzEbJ5l49c7SDDWY1xo1s7WBomDRJO7uUY+
gAMB93Il9OEqQXWzZqXrHw00lCTVDMn91M0380KHUMUARuPGTm/BfqBK7acnvWu6b46txocgLixk
yjMESA83lIscfM2kdkADbmkPDYa3d4RzBpHhTZm9cR252wXEjYyGni2Uu4pQ4AiItWURmB1DU8LW
AsrCiofgQDKmumfUC2Yu0QL3RLsyeKc3oN12uWr3aBLQbUyqGMQqnZ35fWyNxiTTXs/Xo8k3aLjL
FBp+krmRUwbym6cX3WOAN5SRuWjmBxO3HiHXiIPtpi221WItT35Zp9vJyearrosJce418QUqxg2O
P75DYwxgzccTKtSeUO1CdO5r0SNOIHWtzS7wu2KfmIrmW8fOcidp6UOwTEdUQNaLnBD2LFxel7VC
WlaVTNK5Svv7gTI3dIO5DM9VTGhYsNL8YbySmjassMapE/WMeVFkNDZRjbtHvXcrgKKLHyZx2e7y
3s6/Zs6Qdes8WMz7bC6mcJR+fulTUIfIj9sX5uZQMRaUEDMUoA1jIlRPeSKuqm55QrXrgCoBcwzQ
Is30yAEyiFcGHsI6E8jWqlHqXycPXh0NQm0PcrHa8AsxXPut/Bi8akRK6U3lS5YX08mbJC5mt53S
taXHCkubQ3cqKTJXDxtwOlduz28Sjci32HBqWEV07D09EAUmzrHbVJ1RExScY0MUXeu/LEmi1n7p
21urc4sL06jqIUR7aoaOnltbssWrUCLGEQeaNei+S25+GlSOk618Le/rlRaU3hDR32w+fE2h+43J
mGA5NZoFskovp6htVHeYc5dPmAB3d1Uk9nxrNka6gSVfAgoRuH5sKBP5qmqZE+0WK+23XAncSlYy
3JdByVQqyRfdI3LFj484nLqNZaCpn/vpK+t0/G4XGg2xzMddgylWpd8m1cmrOE3rQ8BRG1Wp1R56
q9e5HWZeehoXd0oGxrshp2HT5t1ym862+WhpKIZWqSfQBMvFqN4aQwIHkgW0x3bAcL5qfVxhviKk
2QzkcOvBFQgNQ9mXc00eKbrIwIxQcGf9Vpm2Ezb9SFcGFK8ThBV3yzXLUH4lBFR8FIW4ezACaP6B
wDftCgJx666SvAaclI4Ytke/ti8Wjgc7I8VXmeQaAEw/UzZGwMCZdi7hi2BQlXid7NHJwJjO45Wo
U6iG2MYYUDx7BTqbaXCN96lfapzd5ngaMiEGdvCyPpE4rT9n1dQe0CVn7IEY9/x63NZ+p7P9ej3K
dncMHQGpIgWGuZ4zsTf9+n0uK/AJNb8nIe4aWdSEVQZrr+kZ+HHaeI40dAW7FlFrCChEoFFDmFlU
9tFHYipIEF+VefFo2saX2tLfZWvhd5vTPVNj4tsXw0XhThY6ifbrWgOraEG/KnuaJ5b/TSBv34pY
x7TRFvNaS5M44vbBXEkuEro1XRlvXkHCERQmceq7mIUowX1+MxoCVRwB8bhW9TGUQy22bTGkx6JQ
OMbxR0SIcot96WX2YZy9t7TTnjsivCkAxY0/Tf62zeaXpU6nUEkD2VzetVFSsT7DrjDKCIP3eJSw
JVYybmA6CfBMKk+Xrwot8GowPHMzJQH1VOvhgU2KNhK23W+6lvyHIrXlriMbnHIitQkhHZKI0F8c
e3EzRRmxvqiiYX5h/z3UfaFjo+/mcMohSMHZ78PCE9djUdxMTY9+rszCutS8e+gl8y5uvTLKesxu
zgJ9GoDxdsr9gz1OAI9Rd34MrtPcW5oaL8bURaWPC+HYYxPBYjcxZ1Q4NIXLUN1qsrC3/Q5waDaH
CTDSofamW9ae6cJR6q4eITH5YvpS9YO5nZUL2Uli/ANY0a4zR7JezlDF7BnsB2DpNYnq/L1Nrn3Z
6OizFZiYrL8ffXU3DE63deLmEnBWBh4IZXlCMXRna96ywyM7VWFuyix08Gw+5768ZcOd195YGrDR
AJIbDWfVvkEM6Jpg0WbtnCWouQHtRBjAtmk8JXZz8CCS7oRL3LxiKzlioDTQ7otbjlXjtT/P2i32
wHMh1SVRvkxqk6PFfC4c50sO/WonbbxLBUexdRHP1iortexSLW5/GL002ZbAt2pNu0ZbjJEcXG2c
V9WTX3EVaG35tSjO+72E2apm+SrT2IEYXRIMn6UThxbf3ZpyKvZD7LzAvEaKOxTJeqYVse6ctlpX
RO5FHL6DnfKGam92Y8utAuglcwhXcsvEDAmso6s+nPyibbaUDemGuNQjAtU2TPAgXABmStaLBhfJ
Fbq4MDpgSHQVX2e3V6+i5yRcamLZaB3GBZwhHm88dY++ov0nyDQ8TBaIFfqBjJ3bEoMx8NULZQTZ
SaMPBdGs0rigY+ACo38NT6vlrmN/KDrLx8A7T99gyTQPXaddz+Zi348ldudJOWbkyE6H/pFfd+RU
rLIUhIJhjc+N4NOZSpNiavS8TZuVMy/GAXPoW9kdnZ86rCyN5IwainigGmTmmQUObei+0u+5Ser6
WVr+lloSF7E7PizcyFtdSb69EfhZZQiiYP2soyriPSRt1Twa8N3Xw2zZT0vA+giVY1wHEo7XGSx5
rAtauBLOboio+xp5t7nKnMQ7xFqLj6juricD4pIJqu1OuAGK1dyeo5mGAyZ8r9g5lQquFta7SJN9
mqxGxuPXRWtDPsFE1zXth8omvCQuCvi+EtVGi3X6hE12ayfCu3BEINfdMNsbZg3mHTsXD2qtvmE9
+vD4giARp9PRnTX3Ihn6/smk1ltllG1XuQ+wflTJHfDefZqjsm4SGTlm8QqsIcHzYN90qVYdZJWZ
962KOTw3FAMxIum8Rklp5h0cdALljrHZP01+8Kg16VMZt+6mXIwPfFvVDsNvvx40YUTiLLMGIMVN
WdgWFy5rUJYoe5eaLjxg3tkqGF28DwyBWoqq4xSrW2/UObrDJYzscliodbRbmYxGuDjeeNQSMDet
V9R3ZZDCDhWmeT8UxEOzhiZI1Zf+6JUAtNFne7B02uE5aZpotDxgaL5/mZ5NIHM7HxnqaatYt+9M
NXRRkTlAMTJe8l0PVgXriatCV0AJc9Sp6tQ3o7If+Ee3wA/2GUs6adSdxVactOM3hLpDmA/NsitF
AxNM3547BlgmpXYCv79EmmV/6RCBr2LN6JjfeXkIIU3hJQyaNU3LaYWS/wZKdLFSUKzW9dI+iH4y
zrVGzv456bd2aV3IhUuqrRwkmgbDXVtfOqDxZ/6GqwVrLZkIBQ/sB5ma8D1guAOxeLbPsO5mOuaF
naHfUzM3YgZNRTrwfdK6imimfARngDmQo6gui5uuy8VGYjE4jebsAUpv8ZQFHvADjJWd5qRfLK2y
eaFMXQe3nm/ckaXEzBJqCA3W9oBHqFwbvUktxDwnCJwOXXqD56xl+FbxFbnboBjfRWywdrjFo+Gk
LxXIgLVUjg4aOtup1nlYDJgXfTpfgRp66su8e01AyIWSfPsV/AL7TvqettN8fz7g+9E5DqCk1irU
/lYaQ3VYyuFozBh4lJyDN2GUagfx11u3LFCrFmzpA8V5fDFkxSEZyvhOzVgM2BBxiQPt3lRKc49D
O34xJS5mT2QQ6Lr6mJjYfzjERZnoQQR65lc59CU0RuMuLjw7Kga8LrB23FDOzU4T1MYbR8jkptEC
tavrfqsP/knY87dkqK90jOY7uSRPJeOnj8lAIVVqRg0AocPQzcXI1t5j1VjAThhdeY3Lo965CaiR
VMFY59ASN8cxKPtwiPnS4hqQ1pD7oTZZG61Ilp0HFBHwbPrVl1MaFSLIQqNoS7YszAQSCvBaZmPG
EhZwsIkNiBV9w4VruBmEpeUuFyzGHpbwFe2BYSNs9x7w2ZeqpuCydfurM6R3TgedZXG2Y5rDlqm7
+q5Ny/HQxu2GOIxsm2Zpfytd1d+LyXkFP5FFBNx5lLLynk8Lz3cbN9t8AvHh4ILbdgzLNmUNs0Do
egN7GcukRFW4LWnOX+oZGHHYerSlZHnIPGy+Qy8uxOj9/j++ox57Yd2Mrv4lmzi898OLlctbs+dm
nfMA+//Q3saG7sHe9pwrhouQWoVdg13OrWo7WAvInSDtz54mBceo1Lp+7VtnTpoqRvdynOb4sWzt
iqUt7R/xY1N0aI598mbjOJVSoyJyQVwmNOxLR9FbhSLmp1X1MPvWvEG5gxXJEPYW8CqHrYEOFqe6
pwS+39brqwU3t3HwmqV77txuq4n+UCzFTd+q4sGr5X3LiSkqpuEp7zj6jT6+96UiTwR7BCPt4Aaf
MmZcJ38yJnI59NY/zOVE75PT3aBezp/MlE8Er/qTt07N1gid1rkRvg/BfPLeUReIEHse/0j4Fy74
6FUrLBHS2bHXylfzGn6KCC2DM75e9wuHp7RdlcTIAscmo8WbMeA5hTNeULernTMb3l5rgIYL9og7
8rX9sHCpqbwup4rJzO7aypN4Nyz1Xb+YeKuFcKLaaJ+lWQ4by+RY55Pzu6bCv4fHglGsCeR93yKC
69zyoZsJ4xyDlppUH9qoMSwKKq1OAUfCVMHjmuQvfeklONOXU8pMfiOX4H0aen2V+tNXPZ3cyyTx
L8zGncORTOgVOMdziYplfDL9Bht6/QYDvoIEH2vbpXXayB/cK+k51nlQcD3FGhx+wGt7NlXgcyBL
UDOAfQtq8xqqkaAADSqISk3G1UyWQekPHlhr7QnkJHd5AdCtwqWWNDM9NocWr2Sxndp4ZalZwZBx
j4V+jv3omwsvSYOjqfXJeT9GWABGg/NFpa1jYjEyne5sB8s81zkrzCU27DjxnD2rMlwLC5chiYtg
SPFJgdmiYuPIhQyOhmhe3MkESw9rFkia9J0ujoiy1seIwyimDCsUoZB0jCen7gk9kMEVSmB+OIlh
P8o2WxVF84Bv56VR6snAyLCuZigx7NfTraY5kDbaAXpO7pOVaqXtbTCmdzovMmLZ0ja+M76XYije
c9IhQ5/u8h4JfBnZLbtM3p5RNvrdiIZjjYVrWnej/AhycFjogJOTMqv30e+7sNMxH/tltoGzdyOK
BealGJ96PXvDz1BivquX28EgSObsu4+UwS7Qlekp8NODJhX2Fd8dI91f3A/HyD6Swb9rTJKyV+zR
02Yk9Nm28UuaHNcOuVvdBxUxI4Y7YeuTQ7kaUr849L7VAJgzzmjlqtpzo324onsJSObdJeSKbMcy
K2/qsns3GGhvjGS5mjkd8WvG5apWvFNhi3etQ4bm0QU6FUP8WtudOonKfZrAHsZaOdH7STCopd0c
iVHMa8tIXzrE5DFm3jCvW7mRI2kFeS4+IFbtEyrlSNoJcUDxaBxN0LZoecpdNTJQXw1VPV8I07pR
MawNDoZzSWhB32TXhtEYUVMVLrhgknyElBimnRQx0HCrj3VxQclqQEzqT0ks38ZRpbtzF1pvyDkR
CVZLw044qOgqPRLXJKM2Th6GTFNUzzB8dBrQJwVlXltLt3scRe5eYOS6ni3DvELCax3p5N9ht+hu
4rb01lYg0l3dYpKluwnKcbH8FXOLNirGJIjoC9xaDSb4WpVfTYW1Z7EaGCzwe0YisIp7fgbhdBk/
uwUnPbNmwzHs4abuEzqUHGVX+IbM0B/0XTCkLhR6I+MD5LR0Jpl7zWzfNEVSU4PC/vVFT4q7KiHx
JRwmF1ueD3MLFzuE1Tn3qKhGQHDD4COaan1rn1dK7FTuniyYI+t48p6pz9/pYF2TKJSGvWhZEMHZ
XNOAhkc4QXXqS3wWSdYs4Nscjo1QUnZ2ZsqLYbGbNcEIwa2XAyuphibZLFoOBBum0BtqvG47OMuC
/zB4m/o+oJOSVZjWKpjfEwKVExZ9O0wsszpVMCxWaC3rPXLsNuwmPMYVagTchHSHI8fPAryUQxJv
LDyqX+hzf6OopZgw0rt4KruDmiylRyU1xx3UN2tHN/7ajf3LoaUoGrLyQ+W+HTJIsQ4qAPOndKul
GxnDGu2nL/O5kByzWh1HC0xANY2PXVlPzyYrc1i2gUFIxpmJgKETC6c4MtIEx9H2wwbn6XWpV6+N
tGW6og/uXxi1K6KuOxOX2SThTmu5DvyhxPhV536y9hO3o0ssDwgGTnPi5CsJhz/fKLK2XmiVQt0S
Az82Ox15UgL8b9nURVSnrCC0TU7AE7dNJ3C2ZSQxL9CeYNTZlAxQKwkJMp9yadKrry+NllQdgz48
RXFZrYMA2+98BhOmndgVHl3JqQ9giWV3Wa/v5lKnN+Ohrk7Mtr7VM/sbynkn1GzP+aKXsGjZj6EX
tfm2MrD/MynoTkvXY5czbLyXU8P+jeSXtprurWHn2GGXDM9OHuib0s+ZBCEPW0N5tPduV8RYJZvH
NPPTNx136iZtaJX0BjgSDPT+C25fwJhuqr4ihQmi2ZumY93QrOnztjnDYoNbCsF4u9iqfJGDdj38
5lAWJja+1CkPqeFr+5xj7lM1LNw/bdDRgTZje6d3qHmZaezKriEKT8B5TBQdXxivy5rOE2oHd2KT
ZqC7Eg41h6Ma0Gi6BGTrddVlLi3ARu0iv5pxq4VDAcyNwWK6tYIBVJZIhgdygUr6pm6yZdF9Zbo2
RxLvV0jd5eNUat+8FC665albAI1XlGNwKrqq3dTSmt6AIKjQd3J143jyybPkS1263T51ICrqXX6b
6UHHEAMzdzQMaReRaalv2EsraGkNjVMOCCtDh5zS2zA5EIeSXlZ37xKQMyOottkpXLxb3WmT965o
gCq56UxanPvAeedDZkA9ZeuI68S2aVO3ntgMsjuWpnNu+DW0lowhhZrGrYqmy7e+GuNsQFz1u41D
WbKZNTLa+mFeESDHnMyB6FrwE2th92rT9SXVK8f21TDWyS4pAxpd2ugdWs5+q4W1KA8Iw0rob4Yy
Z4926uzYZO1HF8RvE77QkG3pxLBQW5vBeNCUr9MqoH1kQKEOAemODDLqKfJUfGx9AqPy1n/39XK6
5+eyC1rJxk6iCsLuERDMKTgz0blU264YKuzmfcHdYeBDDggM8GtOTQXKs02iwSLPQI7B/7c0QsPy
vvKJ8VTm2vH0aj9kLVxrV93CPWeVz8jka2ebY7NFFjJ7CQte4Fk3hehRzri0DJlFH0ThG4wjFhaq
WC/A2y1uyBBgPrtyL2w7DutOl1ubBhlbKlgF77z3lc10nzWwrTvdE0iAi4G3WpRUWCNA+TO1P+EV
FK3ucaKGQivp+JmSGKwKhfmmSDrQqIx993Xh9jeFls0RaSfU/qYJUyKxEwq+gLZ47guKgzqL92bq
3kmtJypPJu4WA/54SJRfXY+TXsJwdJ2jY8HMWbHhvmvx+OzbAsOrsgSJDe3Vwt2rxnRr87LCvuvu
E6eFC9+RvWDqFZBcQ4ezw4xs9BLtyrRG5mmC6VYcnAanP8lidre4zVXIgLlhdzDT7uic6zc6Ic2F
1RsxEXDaeIoThthT090Lvb3pPdRScdsIiBxYozwN4K0xbhJJ1x320Bk1IoZL5VXmsbDNbNdXrh92
ggZOr4v3Pp/nLd2MnQGAaEVyCYf/0XmrdFzL+uzFaHWrF8IKrJU7FYQRgMg3UqBDs7rXc8IIHZva
z2Z+tQYK8mwP/fvsiRHHf/uWFvPzZCyX7sJORyOJvLOiuSEAi+5/7hM6mMSMeBn3kXxIfEXGDu92
+hNjaAC7MQeldLix2/Fj8a1l3S8BSHt7ek9rZvGOglTopySHegGBcj0qaXTyuyp38StYHRyEMjfA
D+pU8UzV/HuzHwug8tOYPZrN0CF9WMaXAmkFSm6yBPZKLpAfY0BtIKMfCN2GhVS7Gyl7bW0H8yM/
qd3rpnJoofWnuNAfuNS0EMwIoxG/q3dgK0BlyGlTFd6+xEN2nkGN69Jy5DNhtcM201gxcGdrEdTN
63Yp722zmAGzeiS6dRLygEMFT3CkeIPmAIcR09lGVJ4WoW4GjbM4xEcu7Ttw+4GgB7DeSZZLundm
QA4YXgDhuuPK0TgLZmVRwi5urFWVM+dRXXYjpHeHLxHdyGDuCjhs0bQwRhOeAjKUi3fZeLvMbd84
dNQbHuYpPPbbgOPcmQA4QmhunhwO/gCwO5pgnoaiSU0h6Uhd5BcsEYGl1rmEFZhDqQf6PN6U5+A4
jlBf1VI2jBqpsafiUJTGk6uDQdJBPnHjF12UWdBPz5r4SM7AvSBaJxuvWy5qcup2lWaIEGQouXvE
Kjw1bXsTo9YjJomF27TOBNamrTcdGTEbcGHuRVr6jy0dnBsm8zn3Ny0afzGug0zcwN5noYD4tx9h
baydWBg7J64kb2q+JK8C837Wvc2dQ0inxxzGgYsQmppRhFVdJHvXNIcIjRp9k8BfLruCqAOnH2ke
mAVN8yoOEKWMVbnSe3bwPAP1ljXxc6urGNhMUket1yfHzA6+dq33MTazv0HtCnYULs56zBlTDmb1
ULpF+07iG7CjCuTt7DBJ/Im66KxA+16hBjDd1wMdaTzaf1RTn7RFQSJ0VlEf6ZLR9vcQztAYTFk9
3vmlp8MrFxjqTHBDVwghGnPVuGp5CPI2eDwPkV8WaNTZekjtYPyJ/+iz0Pjz6/okp/ew6PIplmfr
lr/FCxU5S/ATiftnUdznp/ikF1PzbCaItoLdPHUU09PGyrqtmy6EaTrjk5z0C86uP3N2/OR9med0
5u909ZQSgw6Imh24mL9piQk9ZWEX/vtv9bMS7tM7+ywTrbSkQg6qeTs7qTmu52SlQJM2zJ8J9z9r
+87PgzAUJ1+g4xL77LaX2hKQ8mdO++Kclbc0802elPm6sOQzrrz3v39Tf/XJ/aZdRu7u6X/ycdDg
KNm9sL7MQ6X21pQ19Djr+T9U953f0vfP8um6m5NRmfOSebs0SRgWLBclpMy5ym+Cxrn9n7wh3zkL
pPFrf9ZHL4Mee1ZuARCAzcMtPpjOZSA9M/sPdZHnIHZcuA7rG1Jqy/kkQrWZUggITYwvF+IjgQbq
HKrsdPf37+bzNXd+lsDDwa+jFsYv/UkWiSI7sKei7/Zlio7OaNMPdPUgGGP5/PdP9JvA8vsl6/Mz
nV/Jd7dQIbCOerOc9m7AB7cOKt1+QT5rWK9kzfp11Hfc1VGjxXlzp5IlgLmSS6/ZEtqJ+gf+D1jS
skqGu6Q9494dvyxeYrNws+eiGzI4PmWXwGib0VcAUJooX3XYq9VuAcF1LFxDEQ46xqSA0gYUTPyL
dpgoNYadFyfJdmj0IdgYg5oYgwG6WdforqwwA7fXnD2AC5Ed9qRcWLmFOUdtUvTA95cYkLJMsvYO
lFqVbE1tsue9ufS0OcrJF5tEoQOiUeuNL5pHaX5lubXxzU3s4GgQ/3NvTXnxYTK6b3YWordx7wqD
WGqtEuxTwxLo14JEXLqTFAnOOmWI0IRe4dLlJq+zL9D5BBPiEhl04v7vv6+/uDBc3+HKwO5wtt58
2mHmuGJ/ttW8z7V+OLAlm0/L5AAzteay+M8vdfTNPBvi7rN5/tNF6NZpdUaNxPtCS5sDc3VUpJ3d
n7ph/E+dbFyFCIB5rgDXnINs78ercGbDoOh1ij1HlBNeka03uNHUOk8Fpy2RtF81lT/+/Sd53pB+
vPCBVvg6nyP2v+BPezVCQjOfLaTUHPengw6XdKUpoEHIj6tdbliMoBdLPgLD5tigpcVPFuDzF/Xp
6c/f4NnQyhs2PlsBGOcy81K6t1c+xXdDPN1ZGMvoSIvt5d6gyLwiNJ364e/f9Z+vHws2DZYVrO+I
bT9bjmQ30zMsF2+fndMULDtV18sI46ms5c/c1X/1VI6p8yQ4A86AkB+/UwRulP1oBFCMEp2TJrvJ
54AD++7pP39L6IVYjPHys15+qjwmGuBUVvjppiLVbmPoWKAuJ+1J0t/8yadnnl/z528NEojxewgl
S/SP76mlGkZTjpixkYKpRq4W9YALksjgWJ/6u3zkklqlogS9DM+W9QoFvXoqxjm+CZxxpOrsBvIB
U2Y7/qovaBSsnJzYW+z6FsF/BB1NBogPGTz71IEFc46eS1LLOQzDH39NFMGeP3lPf/E14d4wCaPF
ncC++elrWgYLBdlMXmjbd8MFM3QnxDvlRbZXGz+pEf/qqRigYJ7gpjvbYH789FRZWN6sq2S/eKO3
mnTmDvS8aJ2bVhb+/UXxuRz18ImDyuAdUVRh0fp0UYAmn3MiKfIDhvnqS9Z14uCIFgwb7UAO4L0o
EJF4OO96aNf/g6cOHItzAKbIP1nDsBsTckF0394v7OoCGFl8YrEeQ3SjhJHVKc3isRl3SYBq9++f
+XMFyZvmSwzIBKNkcP6UW8pZ3O9HVQ/oIpN32hsHVTK1dnQCKY2fMWP+4ru0z+AM18Ytaf/pXeJd
tZogBvyzjAwnp/nQus4mx1P492/pZ09zfsvflSeNVcHrdUS2b8hYR9m5HYZul2Ez/f97mk/3NVMn
6Q+xRSs6ttsw8AiDXDkI37GAdP79b8/1X1+n/5V8NNe/Lxf9v/6bP39tuHeyJJWf/viv0+sgP7r/
Pv/M//03P/7Ev7Yfzem1+ug//6Mffobf+8fzhq/y9Yc/RDWdkvlGfYj59qNXpfzt9/MKz//y//XB
f3z89lvQDH38+svXRtUsa7cfTGjqX/54aP/+6y8u38p/ff/r/3js/Pp//SX6ql7fG/H5Bz5ee/nr
L5rn/BPeAlJuNkGTut1l/Rk/fnsoMP+pw5RCkoiP2ec+5qG6ETL99Rfjn/yNT12FwccxOWv98o++
UedHNPufVOY+xniO4ji0bIgK/+el/fDd/Pu7+ketqusGX1b/6y/ej3YhCDgeSCbcrOSSgSTh3vrx
AgQSL1sfDGJkp/0dcc0u0TOB8/t/ptgnDOXff/73w23gip2xQJqes6x5LGsT7VtfqNs5Rtw4NQR+
x6kat0FGJLbbtgGa67TZO2IwL/KSEEfEnN5Vb5F7uCSqh1pI54gGVftU+h2NKFebX03Nux4FrgFB
ArKXuuRZBfrbXNYvJBlMoRDE6klQXNeIZqprUpU3i8tcoV+m55QUsh0dK4FHIG1oeI9qG0PFPP7x
d704DZOpsPacaaEy/eNPXsEDFfaqo2yb6PcfRWiyi2lCrmgkNyfBJNwAla27l0KGv//ptwfSOW1O
gdt4l1CB6WSSC4w66LvL6o/v7vvvyvxx0ee7Op/8HNuhnDtfT/b58e8WC0YEqcKyY0U6YwRiGooH
ZLAI0aDJbGpGKeBHc2s3olX0qHeidEgmJqpzvkuSeb5IWnnP6YfmXjHZRzdOp6iolL0iDRqhj9af
ELjbkQZPbpXAiiWirjS3k9NR7re5ihrFeLs7r4Jx8LNQaOvHlf38zugmYX4EzuUglvyMZErdyTDa
Bn5wCloc6R45X07tcOUEzZbx7ozu10s3KGyCTd235aZskDFwf2hPQ+5t3aY5JsZU3C9G99EDDwyZ
nyQbWXQ03JN83sqibHajXgVo++DPj0H+PPqGvOcm3KJxTS5nReueQrne4h2/8PPqS0IYBHIZB3lm
pYdBSxRon1jfhOsPP9lPrU+3IFwyy6XigvpCJcnZ2/zxa6XtMqCN1PSwn0oAwulymAR5MAjxLkzX
G3c0t51I79MvstMZN3wJfnvFjdxCLOroQHslivB4S9PFvmv7qtlPJiKJVDg3PrTRO0PRn8yztW5o
+p0WnOpkYGxMluJ6EUW/nyoT+TV5RvvBnu+Uwhb095ftebX8rqjkyAOjm6xxk+oVChb//fH9ef24
KJ+xSDTl9bXrj2JTlYZ1ibLllNfKPyLZizqL+AeA5EHopfUT6TDZaRx8eVEu8ktB5MHRi/1b0MTL
VqNAIKZhZliso6c6xx6spxzTFwmbfBB21j4VfGtngw5Rzvo6x7WEYU39b8LOY7lxZOu6T4QIeDMF
AXpSlC2VJoiSqhoJbxI2n/5bVA/+v3twe6Ib6lulokikOefsvXZ1pT77jWTFF7p59NqO8d5S3SqP
eLrAJa9+Lq3tKPSFmQ1xVBm0Xhx52j3PCkyxP8k6dt3UkVt0P35Ut09EMywPaFwR6aFgnZ9UXrJN
VctN5Zl3/u7BjgFt9HbKkT2VKdLGnsU3tF/0rruDasZ30RnOyddTMtCyB4QpQWTPLVns+fxn0Jr/
QJt4/yzJ7p+DR68Fc7aP+IoF96/nDPlUP5GxYzL7dxs9tAYji4Mmx9OX60fL/gM81wl9hodfd+pm
nv1aBFKlxcl/Drq7ZUGu0aRZepy6qXz0Z53ZSUBgZULAVjXWb2ZJ1MEE7/eUL4v9WNEaR+FmEA3X
8/Flrb13yNx7sFW7bxSTYfwBFnZO2W5thwNiSH0mpu1lWQZSOstlPahKY3mulRv7mJYwM8DVRZoe
lSiaQuJBlhvqjmBHEo0ffS9uhUahJKjjgrz/h9/OzqmcNZTx+XUxxHAyfMHcKSXmLWHeaKVYLfyh
J4lCTdN+Nc2jJsf5NHqhAbuczV3ns+4JY5Sj+57aqj+jBJ9Q4jORTqhlufpiqfOs5Ye1usvdqGDE
o2amKOy08vC/15Bx/2z+X2H2/dndEY2Ycbnu0zn719Y/Z4Rvy8YxYs1/UEVdc+g5GDkE4RsTsCfk
94F44AIOrKZyGR+VKjl5bT9FkrzW/9ywuH78+9WwV8G0AzhIufPvFU3GCqakxHHj1l6XW6512UF2
vXyAArageumMDbkSfzmVZt1IrcOM65n6J6kAAdljffG0cm9n3XbTQbRt2Iq8fxyypOOP6T9V5vcn
p2vtqwFBqfCq8mTraRvPeVkeOq08dYENnH3MsRx2TIYr5gtQp6f0shARZPnNafSvEhQd6SyJ/llk
dk8skmdEqKWaDR04E/n9w/cXyx0ZB90fE9EkSWiroYxrXOG7ecZuEgQkXhIHzA8C9bGbMVocZroY
aTvSYAOpTGpX8ZX7fsMa4bt0eST3xIs0TfOj0cr0XUYM6haLHM7BYnlunAJwkdhIk4SLROdwQ5DD
YPPefKQBt06Gjp43tfb56hw8MLsRXbb0no1lH2ZLqhgdt/aMNdK+N/bqjTk43sOkvlKNCEVJFNxD
Jq3nxLSHN2uycFOVLBpibJd9Od9niQCWtdpB/GeRRNJk6Ye09J02dBWkdmvb+Cp4Vh1/RQR189Gs
R6t1ZTjYi3zoWxQd4z2eorOm+lZ6wc/MZTweBSlIEjoCOFC8mUezT37YVbb9Pp+adT1miOvgfs/+
3u6KreykFucmwsaR/WPKR23LIavHc2Xig1Xjgk/dCugt9pjM+2SLwdb6UT/XXvbEmDg4rk4DoH01
x0PqjO8NErC6rocLNy8kJC2ftZGTwTIUqDfRquEOh3ahVd60L1QqH/Bxc13zHyriELnr2mhU1lua
GEFsiE5dcDlvR0s595yeYufy2DzOSxurNY1yIgeulXB/VESXnSx8lujrBiOchyRghE9wD+Bz9hT0
FQetI86B/USc6pStUcsDrmN3a6U0MB3hbenbBxfR+2IsznPdWvkml1y3aj+IkeCSFArTPwpQJW2E
KPQ4KaaXJl2na9I66da3FXaumjQlfeEqK/PHtfT1M9qmKmruC3Ftqkc6uf1jgqv/WHzv8lKvxmOv
6p/2/fTJSUQ5V22/x28kcbG69QHZc/bEybt3e9cOWbPioNrO3KUyELFr57hu9e5P2tvefurUfCxf
2wHXzcQk+ZmZ+knzahKrmKM2HZl491dBpBRIm+mgnLzDuJxxp8nd7qlOhx0m0CokEcV6rU049vVM
oBQSBPsUTSt+3E4uRNyNcNknUlXzhCcbirweiVnZZyN39LviiMyP74MhI1FWzqDddQxFYZrkfqzj
XdmRSDmgjLGzZ8ZL+GZJn4vz1asf0KiiF39rQ8sUPOxs5qwPNHhKkfAQuvdBr2dgAi0NGVw60l1w
QZ6re1YpcyAiW/1SI+lXay6JhEfuNw+is/IHMHvdtu7Qa2su2S5Ebm6Gpspikz46JsUK9Svn6GFs
3GmjaQPuMYHC2hQfDdEiF0k4b1ENJK14NGjzUqeKodO/QxS3/L03LQgyMT5DzCdpdtMrh8N0hhrd
K+0vpXmkldPn3eTslC9C2Q+t63kn3Zm8XUY2F17oFBnsd3Uy1dUa5YVe8gsX+e5/H1D+PzuH9wMK
qrUP3xGctg7q6V+XC+4bpTJVRURGOU8b0mKLI8L0syRXGG0zz7fKHK5cdos1kRPiRkQ2rPQJeiNq
koQMuxXEx2DVWDOdHj1anj1Pg1bG6X4Gf79LaueRqY2zV3ljb//eLafBP2SEUMdTh0d3DQw7qq0y
jfnUXx3HsQ9+OSCepkzd0APmEoB9W1pTds7WQMEoaJwz05w4kebPRDRi549mhnxhvU12Xr75MGvC
7H5B+/6yZnpUTN5p+n41ri14SYF+nok9TI3gkjayPSJ6O6OMvNZm3rLmUAJ7foGCWPhRJXWTo7km
ehCzDGEiJe/I/TFecKYl21at4nh34XAhGiZsHjhBURnsatdeT6Km5vI99GFDZkTGMPBX3U4dSyhX
HULw58T4NRjBU6C07LnPVfcfl49vyPU/Lx90MJj0gDgyAxfU4T8v8PSZCRheOicu71dff/R4BMth
Cr8vIsg6YydrtmM7zi/QVWuSvStmepgZd3A0M0JGmu6YoREU0Kxe0jT9yI35OAWsSFI+s62S2mdi
LuLYpeKBQsJ5SFKOY18TYe6KfpMbajolwi63Lh2SYwe1MuqnoEOlk/ohfCP5IPVRC5dkzU9m+7Pk
ATzZAKAw+CK9NhDxaE4RmVaXngITJwgIq/e896f/6LEB9f3Htci1bGpjOHuAA+n/6t6/q1gYMPPs
oZ+IGbT1Wy0d+4uZ7xOKi+93qqB83Syk6MTIFTqM9vNwmOT8adMVP0njZ2F44lr37nKuhvVn32Vv
0szdo5GzcyDmDjbqfm0AUwNZoH5sVHr4vn4R2b7e6pX5HXKZjV1Uy8me8vUWENxAUZTtp4yML8fp
vFMPmjIsURD26KyO6T31MF3KqJc4G4mxfGksCA9jLuPMs+xLU1yVTupbkim17QjU7StU4ZXvvCbu
eKlXLnGFjtLGkF0BipHUiMEmXG1y7HqzSJZzsw46A1biru2g/JJLS3qdql+4OTqPTB0hr1TL39d3
X22pXNoTOp5PD9fVgqpnBxrhumLB3VRJIreqlBwEuqhv9XI2fAIoNDzRF8/FpNBP125GPWaVcxUP
0ry/HBdDrp6oA3dBpGxlZZBknBrozfv3AcBBvnR4BNgsY60o+9iqK3zJQ1fGZHom204Y+gXzG/pH
Wd90fBWb/71fmv8sxr6fFR4FYJ2uZZngEv51oa+yGmAN4PO4N9VyVLW+8Z06uBBXm4a9lsYFnNsX
Kft8awSwGsyZiq1g7NsDQwkK0A9lOyfH7y0r1f3r1BV+pLrszLluXPvAwiEGopOFovS96SKoROLR
bV1PQh4zDetoCf8/BwP/LPT5nQi0YcDCMIw4HBo69////+tPEfhkahad84goMmzyTGXyz6IUuzHr
xsNauMOhUXFm2OXP77u5id4V28X8CYxE7fuWBtZSF8TrVerD6IcVVwEO11yMhIb4W71f8YrfGRDk
w52MqqtvTjps+1TgOANKQqZUQFZEVthXwpjElkEI2W4YSzBn/PHdxn+ey/Vp1suLXEa2DK00Y7uA
4pW3vXElJFOu79X90y6FNXKBT5yjLYq4HRuNDHYW3hKI5O+GY603l++Cc60N4yVzgKG7gzUcO34z
o0jXW2K+iQpO+liQuD0FzYkoZv0k3nxn8M6tyttIMiOqnWd3rfb4OgUGpizYDXnpHb3sR8s2EumD
7Z7gqzBBKyYcYPiW99kYTAXhTN6DMpKzOVf8CcOww0TZ9a4pgheBRNgIUus1qfzX/3hi6TD/e3/j
0IQ1f58AkonA9Oefn69msnDQ2aaxbSIvHzms0ro7tMORvLgcN8yK+g3UyLxyyNcFSTDK0o9iNH/7
uY5tUycSZw1kuzFR4VpGNhwM0iXn3nOuaPJT046mMXD3qYa5di1Q8S6IRDY2qyGiDsXELZIe+oWR
bvlVzRCWYKQ7JV5AK/mD+NMMW6M1icaqHpaA6gAd+Znh7V1K6MykC8tYJQU4HTlfQZaYW39VS7z0
/a0jlbFCADDMeFYhhcQVyXdrD8KapL5PTW93IGGao1VDa8clktyc3CZvCj3YdsQWDljgcRqdfdvQ
Imoz/w/tD2djSxuaTZ6gEX712VPiCVldaGQkZjmJ3IFp0ZfUiFcLiiOHO2+fjo9IKJ7/WWsq/Bf1
DRaFR4bRMt5wEhP6meXNtuKeu8E298tK/Jwt32lDOWlzxE6dHiTNRY5feyJIT6LShLvS6flvm2cp
cnGTCbTUEdpEP4TTV++MhthTfG+RXg7dphHuzoBNwPs1bCEnw5wzSxNmGaSTIaPUzOqNUS0kimW7
ppc5BG5josTpSlQrlbwLNQExSg7m7P6lV6wph+aDwkWCm3TerBb+QHANeNPGETDIRKZ9Eo6G9lG4
7Y+7SGZjNMtv7H9HEGlqb7vP6G8KUriCDaXdCKffvMB1RM9bEwnvpsnBWpujOfvewWIDdWf6I7bG
W5CSfJJlloR23u9Mtgok80LfDzDrCSt/5YSwXodu0rcOzdCwW+cPxTiY5vBd3r0vNR+ZX8N0W7Ta
c0Nm+LnXHWL5FLdFv3RsYr/rZMM6g/yj6GsaJgiH2RnRftXGY+dgaNPInOHn9XiA65iy3g9nmaEO
N/h8bRPvmGfXiFq62DVbcTHSRYtqQBr2XyipjVs/VJ9zYmXHXuz6bPbDKu1+2NRER7xcb2WfI2kj
C88tsJnk4pMtf43I0M42pfZZ+5Wk+DBdtO+2dvI77zwJi1GMSRx66/EZ0aY9Mqe/NL6Z7EAN0STv
jJsrhzv7oCd7ESEjb7h/KFqjj7UlO2bt/Nxo2XD5/iLXfowKK1Ab1ILoOatQN5KJebOcD00171al
jZH0MWsvOF4YGoVlAsQD7kbM0MUOrfXeXmvOU0+THrOiFnX0RfoOMe8gx4PfDfCpquxEYq+5rwpc
02CPLtYw/fIHcidpgodjW3aQh2Zsll32ac7ar1LjJxNZu6GuQ4agc9VKp6beT477rDPMQHx6T/i9
sWoSOgHiZFFZlEbPp50NNMtJIZRObFnKYNKTMIOwtZ3naWNok9w1TnzeNv0BzOsVS6bqr363uptl
YsMpeM3oNkiVFQkgMfBbpOOmxoXVk8eWs1thGu6JWCcPrNRefC85pnrxAn5FhbXFvyu5WiHNqa5a
Un/4xOWQ2fW0stsbGYCP1vqOsTTb0C3ZYOmskk0rfU4ROZ2TghKTTvfGXUfoBn26DRrND1s8QwaX
vggHo7dJLLLWU7MDPEAKSkj434YWa3eq9lmR077Vnun9fDGjpPfTVyIKlCB03Ygrc7npo/SgjpFH
ard/hvGIIpkee5ZiPc6LjgDNYCcEAVTF6kc2crWL4UOWskZ/Txh6RJm2gjZyuAZ38sKdnTKm0H46
Ct90gnOfC+F5MimJNFmcKwBkIaLAV9nc5xWEGlyHVkaZ3Da2N/32Jgwbnj+cLH9JHqGdh7XDdZeP
+FZaUBc0HGohHOqHssmGa2K1LzwsmKiSmqw4Z6meBJGuDf5zYADlIWCINwboNIHDn1tbuzRS4roV
lr7HNpv3XBkt5fWRKNmUm968ew5XgPkrWg57OU8BJeWANTDpCCtparb3kWljNLXV3q69a+nlywGh
SHZ2XO7mohoe0zU9JoEmL9/frWW2PPgVufGPIkNO7Zj5pcaVg5qaNDHaj0Su4QGBsFBu+4xfSLn2
/Ki5YkZaenfWEX8JcITyAlJVwraFqzFRkVc3cyyCX8XUaQ8+3Lc4r5y3peLkGelVXG0DDgjt07Ey
6RbXmY4hb7i7eNqHDqdhIbUkCqAqgl1o1SOo+jJurDqPiWnUkIkZNf5xSbRl5+T1I1aDsr33oAXB
3f17UubtZkAEu6Pdpj8KsapLswbwpvkO6iMaIDl2BxvddFgz6osSpKZhm0DjKJTJ1RSXy6O3MMhS
a0Idfv+WgFMe3bUFT1VYJLzBQ4pUUEIdsS+0JAhSrlzjsRXE+ZotLoZ5QxvxUps8g5PyftW5CzYM
TMMNWgSnlCi5JdqIK2yR493WD03f63jE1QapvaQBLK9WPvUo+kFx626Q77Wxs58cgxdvgIS42l1W
RB1//p7UJ6rk0WsnnpSCZaVJsZ1ze3qoqHmBpqYQKhZzi36mo2G2/BLG0v+uiDfNRf/l5JN3MygF
sWKhKqHsOokEex2WcPAohYEZyR3XH1Y23TCN6b/tdHgc/WSM+0DYu6LizHGl+m06IEXezWSkTtKa
65Lh6O491XEgwMTrMv7BWTPCZaL/pJahDyl+fud9XUSoBqs9/yI5xGjoYr8GZ9aAXL6sbdZHueOG
jlA3vcrbt9SAW1cYXEKqPpi3ODAu3GeaHa76o8ZcZasJNWzKAR3vKgl4B0yGqYlpbGTOVly5Rf1h
WIUiDjVpL2VJoV4FrriXhYC8JHQSQn7MrmyPQAUmvY6dVDKjK0moh7LWvTTOUO5GLwNEWamYrBRe
be5qoSo5UzPbGAllrq2ntr+gis2/jEJfN0UuLVwfsuXwbIlfJWKQxz5Znpf+cZG8ULru88mC3k1X
imCPe5GapB+jRwScN/+2l0FeLNPtz2iu7/WkCm6+rN6tST8Ng/e4MjJ4I5T3D7QC85zQTQulj9ow
t/+UVCsx6bdfzeBesgSt+0ROunenn1ddEGujfpw1SpKlr186Wd2bvsydm+F5gb8WOsFrbvbnie3T
m8Cg2IB5tiXmj9s6mOLIDKNoP9K5fxe5Px4zPrRbS8rqrVmqgzMU+GmnFGeem4ldJ+riBkIhCZNm
+pUl9bxxRDbS2+xpiREifcPkn91cFes0tA8F4Pnw+18aZTXcUnxXQc/ZjlJvW+I1pX2gqy0Ybv9G
rtWErC2DGjMzL+Q5TU70hcmWA8mYkWG7Lul6FTbYxSywIs4por0CqWOosoyPhX40dWyTs00V59QN
9aw6WJ4Wje5A99U7qYUsobb+4qy+pMYnTDu1xVq9Io4y4ruR3cZ8S3WRfyxd9TaTeBGSA51vXHTD
oD9uRcBW1OYgylTxYHrztY36tm7DDh0qU6nmcWi7aKq5FKzlXmkDGaLWe7L0z9q0notgxOBbh1TJ
T8XIMEcRMrm12vq9Qgax1NMDsU39Rnkt/km+shH5oJIwtder8I+9/SbaMirQroUZSENmN+Ln1LTJ
ngNu4zaWd6ggOERa+ViuvyeHBvvk1w++pLHtpVcPEFY86jQT+wy2S9/uRl1WnDpYj92ChNmV0GC9
27WqOSae/6Mbqg+Z0/+k8mXhgt8ph5ObNq/z3FXHDtIBGBR5K0uuDGZxWzmkQ3NIvhxP21SY/NjX
IAF4Bbg1FbAosJPfrwibMaVqUenMN7YVixXbybw8VjlkDuGWRDu4F6huR8Mvt4bHZSshTxQ7PrTW
XjtZTv5hwFYhMhqkq19f68D8ROfzc6YNJlYvahRFBRC5c75wCGtFsHGy/tS5vC+pSLDgBptgWvYY
9C+t4V1kT7s0WL0/TcB0Z2kZiOnen7plY5/rg3S8OhoM7Yc/mHivVrI/BV029knMfoP2qgtgVH5l
OPgNy/2azzfXHc9s8pEnWRJuQD596o+3wiqhByR/lcI4Kzc963XpUFfm3E1g/7YOOid3QYnebyVE
S2QTmAdtJvpY9unuB6Fd7FanizAoL7EF4GOmTbyda/1GqxzuUg6aDZKBV9k/q6mTOOdw71MVQXb4
mjHyRZreQ2eZdn7tPaI+2ftVosda9jO3oWs02XvtPwfZCml55hJWBh5I2ab88JxiI23rZ6eTV9+a
3tc6TntrLgizrUGwsBk8lKPx3CVECPq1Ezv6V9pk1TnV5Vu/3oN7QT2t7nvlDsnG1Hw4Fo55wd2N
qmKkX14TeahzkR8MRuO8Q3aQ7EoviRDoPzU9Qk+IBk4omun3wrzzis2NnPguO7KpQVXCFxsaMFxB
rq5XyweIO9Az3Tj1IcupORiUfNQdxWPnmU9wARUClfTVDexuK2XKQnLV0ZO0P8oyrTgVeugImfFH
WuOwK7D+OtXraDS7YTR+jpV64jb2Vz93z5bSNYZOdA+19ROYCfeHlvWD4xxZLFzaoNhScew8kVxB
u9eRt1iQJUlnr5ryVfUeHDFQBLggOAutb0bzxEBsDAk/mKGcWtTPhnMxIb+uBDtvHAAqlrPkG5KW
j05b77ySJzPJsl0/FFA6WZSVsyYHt/4SHFCoBNKPYgFRw+SMkZq/V3jEN5wqaZha6QfmDfzgag+1
9NOKUaMwE5mHrRLNqSRnYjtOWAWqmqKyf4ext6ushIG7p78vDfwZjTNkCeqbOQYUAZNBsPV9qS47
wYpP7OFnW6YcidHEnnxwcd5rjWXuAHxyVmOF8eG7Ih32IURbeGAH4y1oJrB3XhV24CDArhC55WDt
HcFOseBxd6Yexvngd1DCdQ2gNsFoQ1BK75Ffguh492sp2GDTaZ/1w7yjYcv0x+LvMA9+IQ/qJHXD
gaMEhER3Jw681H21AocDLYcNqKqd1fWI/Fy2UsmJswvETzHpn41Ps1y2fQR9/H2WyzYZ72yCHE4y
nyZuzuU3miMZ0T3H6U1V1SXce1NR7/uS3Z9GzoG+mmKmPdXRbK6XwBmpmUf7BIdTHvp1Dau7ZJuo
iVpmNB8mHV+rSfA9d472vj8UULuahnKAM57BvI9fbu0ZENm2GVb1cpR971EHB+m2zweuGNUBBCWX
Mffcl+9Mn5rXwoBnTazMn5kEq02GrwgYjymuhWA2l9O+X5Wt4iQNJiq2TqeAa9VTb3U/mBdlG8Qp
ReixdeDkYC6jmYphByHa8yxfRUoPhxz4GCeyFwqXd5AOdHor0PRN6wC0MC2GvdOPE0lj3jMQnbu7
HdC/PehHzRK7THrtZgK/FurccMLc0MaDW+oHVY6P492OazQdH1NB0TUmh1UGCROv4lPv7ePawwVe
QQ1yNcuRBQVTFGTDHtzUfRvot3kgXmCm/DZhwoTo4hjazLCKiW6+22sTegi86TQEciNA0sjB2WTW
c0AE4K4ZkmTTaRPcQYaECK7a7VwYR6s3Di5Wl40tloOo9B/D7HE2jwtQEL9hxH1vzvYBg1MNaliR
68Mp4TbjDfs042xNmVhyFmp1KH6tTmnTCZkBd1fqd27SxGgkaGhvOGcF9yo6YlbYtj126tptNh1i
prCEVhhbHrHftqivVQ+9ahzVQauXCU4TPal2HW4rsOrdtKRiC7/3D/wU/TSO9C9qBSFnKu6qs7zf
COo1yMVcB9tWgR/bMnBtNnk57Jm6UDFwOIMGeRqY+NPKLzaWjRUev38kemBSE08uNz8Bs9t+Iq99
3IvPwpT5tbFhwLZWBhSo9/unep0OiwSWlQpDxaP3idHMeq6gB+pBkZ1aE4xSshn7yd12pcdrtNpT
MRZ7E919SJhlFlVUsttqSV5Zd7ZyT2VXXhKR1ZFm4DsfvUtT50dXLg9L1kWVSm9dzbbi+uNAoZPL
SAgPeJNDK6P0t0bnvkuL1dkBbKhPyHcVVSjdVVRLzRZVaGSt9AoHl0FCVvlQU86QyC9L4LwLd/3K
emAQpgA3t6wMQ3FIv9PqOtpF9gcQ1Q8DT19yH//A4Qc8Qf9tkYkXk8j615J6Ip5LlAneJ5mPL3ag
2AE0L4S6TXaQNv3pc/QSyXPS2wWtUWmdG7sdmVJInjvF2bi6kcwaDPLAgZCZkD8CzqsZnb9g+bcx
29UP3+mPsvZ3CBx+jKIFlqO1H1rjPY1EnJc6Pz7luEMMh7IxIeceOEZC/PyORJn3PMW3QWtycJad
p8ilnhtxNp2sQorqfKVzGQUJozr6WMu6fACUeZ+X5FJo1EPwR7iMm38a4EgHfZmuiws7yDALqo6q
2cklfa9afaZeSi5PvufdNOsgwIPpDXzHvM4huYnbSDO+1L9IZK23bKxid0eGgVhm+TWE95ZT62xr
o3nU5ixnUOZO+1LNz+mMMNpYdRGxHSaRoArZeK3rowgnG1JXH76pHbI1YVukBailDnMA1QGeCtj7
F5qokBC4xSpWT22/BAVEV542QJ8NZAa9nDYLIRXcdVbmqbG/WCLmM131YSU0i2vi0DX9bgVXldQP
aMnXLawCLQxAzVNLtuY2ayDbQBjZl+QrbJeKfXJ1Vmc3EXJBB657FG7VbBoiWcPRt8qrBHzk6EF5
TgyYQF36aTcet0zTRfDBph+BIEOXMVHo8GiaObRvYgzWtBuOua+9BeWfRnlFPItGbmuyNuhkiHo3
BFrYgMBuB1vStUftDjagjpaO/TbJU0CLlAsg1HcgGIBGD74bk5QBVgkoUVRdrIX/apnKi/GeUSqh
Bsch2oXKY4Xb+h4Gj8ezQdGN5HvNgApQyN26YNrrgy8uUBAF5U1calMSF0iHt8EdgtVV/ltiT8zo
nWW5FPzvXQqW5DekNWKrHN3Y2XbNplcV28TrQcEbE2eBu511c2/pNuMgIWtSNLxr0/X6jm8eBOGH
i1q/1JSLGMjpmZ19myPaC/Gw/3GQ2HPKIuio2pPeV0A+MZa6Has1mIKvWlvG2OjAzzcO1la9vrgY
bM9DkJVnpghdC+RofENhMhxIh0JLnLyMwjhZrcXYo4NdLrmycFHVGUdVzA/s1EEv5pPoWtJGRwnX
P6hOW0gyQGhaq45oirnStqtItjosVMuzIBvOwNOYuQSIwudjX4OfNjzuhi2OwF02O08ELYBJqfyY
jF1whNZvzfCeOreKRa8ifHtt1Lit2hqayTWk0i8L53SUtHW2Q9IItLFymfPM3LV6z3gHHuVtnNF2
oIihAKSz8piIcrrqxXSldCN8SKv2oOBHONePS3CHaacCySzIT8PPRkpiKJoA45JorJ2PCilozNlP
GWzqF0RdWxwosLYs4434CFygVP87Sv0dd1E6LRnivkV5FyHQGdXcV/MW7byhU2o7WpPussxsAZNI
2vU2UAuuOWf256Kf81gHT0mAOPiXF68gistZuDGZYPRpd3s/SnpbYeWmD53PVR5CBc8mEjAINnLT
rKRkdR1DM18y5F8kYzHmBCi9BaymmvXK776d7WfPGJnbrJxA0Ebtg6OmQwl3eJ8NsttoZvWUwBU7
uxNqMSLBHueSk3h+VGvr7dfJeqYW+tI0Q25K2R29sWEOVvN0u326hEONlne1SVlPBPoSeR50eGnC
AK7hEkeyeuMHP6ZmESfcOtjeXzWkKnFizNNu6IUD8gVk61o65q70jV16V9smMI3OKa3hexj3s0jW
hoq+Kw9V213zaRjiCpJyCNkK9TpU4qtr18tuSMHYQFtfP4Yyf+7Tn2CurE3tWm+TnUZm0suTcvpt
XQXe1UxnJ14NHi2WVzvK7tMaZQDxH35Zn/I3ZqvbQd9Su+8pdcUlRrcaiL7eaNK39GxCDNchIrFU
i6uM/dSgm2CUP3LCL39WXoujwvk9j3RLBTbeH4WhH8fe5N4vVfU0GvlFiax9EIxcUNXc83YM9Zjr
RrNlgN1Ess7MyyRMVPF33WWT7L7VmYlyj6NSAZ3mwH9gAXz+LWqg8pO0sJd74S3uyLthfi0h4U9+
Nv2oeUwvNR3X0LQm2FK589gDJ40y0Y5HDXzQO2cxKBv72AEVH6PUqxlSoIMAj7M8r63h7/RqNiNu
+mqHgoDY4MHWz3UR0CjgFW2aVjP2bFnNsfAn/1RTH+waHVWa6slXmZsleEIMeiy6lLorZaMJ9Oql
5sGxQfYEUoiHfGmql7KZt4R9s1BtdWt15o1JEhytUlN0QWEgrbwNCCKkvjxVPHoFnDHq7EptJ3Z9
XEfZp9beSEJxT6PZ2SdGbmjJxIXOj7dJv8XT9y8Vc9XHdUGWS0DmpuS+DlGICIki7+JuKZ67Rc5H
igImIdD0nkZz6g9ObtGJyBKHTm/Nr3VXHayMeog5YIx8Fx2IZ63+NNtluUF49B47JbyLx0bpMcVg
RAQLZEi8+vz9hWt5c06teeXRXp8tqY2nqq8BDhKcMrvKeSAbs4l7UGxIln/1d6HFcP+imXb9UN0s
DreNZeiwywOgZV6pBaeUPGJq3q48axCST8LnopvSkm1HQjLCmUHRHfRouAiIpaP9tvQC0s3/UXdm
u5EjaZZ+lXoBFow7eTm+r3J37dINodDC1biTRvLp+6MyMcgpoNHoy7moREZVZUbInTT7l3O+w0Y6
iV9jwZS5bzP9MojM3tV+JrYAhHB5CRaMwu3OMziHFx0BFSTDaE4A9uh8WK93EkvTGAYQc3UtXgVK
YZhVlXvfO9yJ0sFrEprn2mWdQkjaApxSfqdUMaFd9j7KrE4PZpiy4hw640wu0gQRGTqEa0rzLpEM
qrDBkEXksOWZku4lYYsmZNsAAUybv6wLU8BA4td7lFsoEi2LXI3aqdauXmS73LAZ1SWDfCTr9EJB
1dO0RWiEkfRsR2pGu5fogUg9SuCuEsXARCZ+dPziXYcVyMZdY3rkpP6uH/V31VnNhVit7g5JzIfK
goPeeNGdjpn23s4wGbVF9uKRRb/INSQ6uo0+Hi0CuSFGgsDZKuh921xfO24a3NnI0ZfjwCzWL7v4
QorWou3jXQCl6g0gNsOOlFOY13mn8vxcWwoRDFK79a+ChvjOaQW9pDj2dvg8NdN5Hdml9ZfekkxX
+wgkatcAS/icHXeORaIXrDpyUCKzJScXzYfZRQ9Gu2rpVwqKFcXGQ4RsgetmRDTg9VvVGQ/hoPRH
MT5YVZHQo6jqLoyji+s0/hbFj0k7sI8jzdmjDDhatqbOblhSp1kt3aeWRI+6it8y05BnV5ghwUHf
TawIxrF1/eJkSFocy6Z4qtaSJPD7oZqDPNLMehnZji+8AYsj8UHuKs0QV8syeyhbh+rYaK+Fybp1
SsYb8jo2yT7wadPjIc2tVVYN0UO6Yv1X3pIOAcevfaU3Z0OYq3/Gma22JgxVNK1cnFmXrBsdHxwf
OacZl2+kTeHWIqrhKIYkWCMVJ8PHQqU+qbzACpkBq8v1YdM4Jno/ssZTkrLov80oCna//2VOwuhJ
Kz60IpM/HeDjkES8hZrzNlkyRjprUHkrDJgtzNxhc9t5BHF+HeRh/tefnnWA9rfonGQCex+CfcFT
FqtDQsrsgxeTsmZQlA49JcUSWbq9dgVLBmGE4QllPLKgoLiRVXfU2nIDLHe8typruMYgtBaGTM2X
MKcNRwSy7WksHp1mJNsDpMTS1IK7yB/V9ddqZCNyuc8tAKuzvlaU4WqakqPmBeM7FMi7rkrO0Zzi
ktasGQPUPZbev3CWevdjiCehYyBzINVGPw+IT4vAqLeZ4w5rEXennGn5jR94YKi469yZ3Cf88YEP
+mBkVb4irKk8M4omSUvJ8Ky7JyeUPTJ95ytgXvLBhg2Qs957e8awd4GVjlehYvPYZPXFW7e9xQNk
EDFXDBgPDTIs1hmyyLU3tgccdNNH6Uf2kmHlSI2GClhL3IY9XMHKE4Xf338Hrc9OOoj6JesdIZ2V
KkX8OMxYMqNr8Qf1VkQkEElE+H7VY9CgufcRql1HV3Ubh63nklOSf4zMo6PfC4LwcJP0nfS2rkFy
U2c6F7Zs+8yssj/GwBBCLxQXI3blha7P6sWsH99rHe3/aIU/04BzUqmpeBGDtSxnRXaW84fV4aCf
opFHP51gbpvzN103MCLqcihfvTj/HDqBX69D1gUf/ougoj2MnXeP6/+YEG51UbXz7o3uI1du/wil
W67ILPliGajvVG/5d3oFyL9AfpgVrbgNE4LlkiXsn5hA4t58riNj+lCpUSzAFLFJKicmPVI79Z76
7HkCd3WjP0JZDC8BTp2DUba7pkeAVrBpeoRAHVwqm3jc+VeaGF9/b2kj8Mflr66fUWd4pq/zVmYK
oNaBQhe7bB9F2KyVh5YXC1W9r9hfnwMIDnskxQR0F+inVlzW7SJNvOKlQj+7DbTqThFAs+IXzUPv
BozVCqpMV5boj3QN4jc8UP/sKGI7MEBzL1RO529DQzWXsXyxOZsOjSrNp2oOC/BGglVYVu9FLLJT
bHA/AiGaKN0UMMKy3Oejf/r1YPxlbcx9DCdG5dXYRsKSEJMqe3ZQh8CkqJCkqAY2r01Hm8lxCeJw
6Rq5/8xls+maz1BaUKoZPl68MbboDkt7RSDDAEFUw2k4rUkCo1ZBgyCXv+fw71+aMLnzuKp2v3W0
XplIpTkotlWCLBYqcMf33Po7L1AMamQ8Xgvk3+fChr9rOzyjGeE1s4+d4AWBKBFwfCU8AxGevS15
eMgmqhkC1SEbovr3Y/Fo1hhA/DoHu5GkEMaiZw9318bi5f09iNOMqJy/Dlud6KVy1NB3F3Fw9qxk
V1izps1W5h2HALWMzD/C0ne/POQrRh4BVMcKlMo6eEp8dQ5aUgpJBWuQ8mrDylaRvjeTMVuw4oC+
Pd/Kvp65q6g1zfmyXBN9VTz4wdVijr6JHd07Wcp81xWBDKk3VsQOgaV06th8kVVFC4gw+GzicX1y
bW/joVylzmqHK3RuWuukvQogR/etYONf1uOTw0KMfDNprgZjFM/jGK3REj0TonNuXdktAw3PQsXz
MrKS07DLK2RfpZyLD7bWbcQMlI1DNJGWVDHRnmTzVDjBH9dnptEJa8u0iDCItmmpwPIv9mxMKRBn
mjmbs7S/ljYbq7h9E0aj7fhoEGlVerMLcQEvtUojtwQDHkjSlXLETU35+zxIZAd88cyabzehEi9y
57OyuXC7xnaY897lWnQ3jJG7Yf5XLnI1p38k1rNdQGwN5bTNrZlqTWtmys+OFKG9r6ZTGeKVga7o
wyRissUIKKjq2xTpfDCh92zNy0o5EkMdxhJV/bth+MEy96N7z2xeEePdAbcL2SgQI8pkv2eXjwmi
6rSbH9jnNnMfCf5dBVKEzHeNpe+iyBxFgEuW9t+CyK57El0Wc2ASjxgIJPkuifibtKueIO4fPB/N
86h7y6IN7zJVDwcS1IIltlpkXZbPOr2y6jkf8UPmc85K2mLbkn9iwKNgNzU22ZU+d2vuBcNJvHMl
D4NJ+g1ETfpoWzunfX1SRF2QTIqhGhJAvEzH9sG1tQO8Knjc8GNXtJQ04jQUeCiQmE2WtQ2vKkLn
McXtbfImaLwTq+Qkqg7m0K5C0YaHtgguvggRt/Ikr8PefakLB8VadEE1/JVT8J4YOkZzjwuOLa8I
mPHNZ0vbSDRgNLVtuMzz6U90FxUO0VzVjzEC6g2yS4NFYtXBrWCNvM4wfiPS2WC/AFnhUzXDFN0x
gj31UkcM7nwrrU3Wadodp3mvGyTlwjZdfUmh/+TGEh2fNb7mpn+KWtJ1MBUn+8hbw8Ann0Me9Lin
C9C47YKw3LpJn+9s/N6J371wVrHg4IT3GNitAlNbKTSDzAS4LFXFqQTCcTsW4ASC6UWE4hQrQln9
JLxPqnpvVFvR+MfGlnQBpvbYZebbyCKDwU3yTuljogd6T/E4QjVf1dWsHJGXdKHn8lkURrqKDT5v
siyfAXPXBdLIavQ/OZX+zBGrTSxffSZiec92i9TcTB1hnu5J+CMQlJzWrmPyUAf9jiFRvxUQlGu9
h2q5cgb662EkSNSrd2gCLQbLy8Hid2Z8svbc/EcX7XOcBUfbL3s0znpwzz7RdpkE2lH2o406NtrQ
+Ax99WfUr5PrRysThSdrnmqFEro+snVBwOMZOwN3CmoPELNaOxH2njz0YMRZln0y8/4zquipbxCk
EGGWHQRxaiNPkkmtyrIloYrurnjldiW5Yg3FRxulN17RM8FHz6ztd0aNciCHgy7RXxY4y4vSOrEo
xJuZ5Z+9dxqw4aeuh7g84U5to1U19g+TSAAue/oPQ8oTsBxkVUMy4bItvsjS5POmPctNtANM3xSN
A3J/FVOe0M+77RFuu49iorpoGYvjqqnRGaiVo9H6+UV7LBvrmUPuWhiz3pRlqVeSa2DXyP3IpXwm
hgnZIflkyeA/9uiIl5OTrA0Z7FVRPeoZ0vo6P5tOHewCHWm8lNPBDjow5MGu8sAt23tJyR+yapUl
yxuVvVdG+pSDVAfRQiqC/UwOxLumblAW9i06dIxwC/OhE84pK8J7ACevecmu0KoqnmIR3YMmihaG
k4CvLcoBrpX92CqWXAXVOLw15COxf5skPAA3Lo6BKRlDkhnc2ai74oTgJuRxJvJqEHzGsumhxerp
HzqyJ/AAnHBxc/RsEmC8ZrAODeD2hf1VsJLwPtK6+7bc9zrI1MmaePfMqGWvvVeKBXpbQD3u5fw/
hTyg3bdDCgIBbJnJJjg9TdowLL1lHmgv0YzJMtlk+gHTzSZyn21twHzm91fWQn3HNxsX2P5RA60A
yC5Q0kQbIh4QTCSsWzy+OyQ3W/o/6G4oZmI1vfAdLAatfvMCjen5fKRrophTn9DYJFPx7VNqokGU
84qs2lqtw9dZEIRAotpSGRGTboOhvaEHMdP4bYiM4JC0NKsuEHoo3PD1s41RT1+xY30Fztw3cvf2
rqNzj3unqPOZMg6U0n08x0j7i66I4+VQ3UKiuxfUqwMaz7LCihFS/zvdXmVzIe2l6LKDb3rqBzeJ
/2AZ+JnJXSgJsIUJNt5VLemwyAyd141TZCAot1eEVr4r1Bo13yE+WN9PniyNP3jQ5k/QEFCDZXwv
QNi+3JinrrS6ozs2bO0m3jmLBCLCFle5Z+y7JGT6Udg8wr793MztsjB7Zk8rm/BYhpNHeC+L7sfV
0YhM7P16W/dWGEaQmFT7pq/Euiqtt27SXmtPh1tetRe+jPTuQYuiBg8sZ7Rd6rd2CLFboL9LxzXQ
e0TVIuc8JgBEmXa96Lo0WmbOlS2Jt3b0Bpv4PNFzsorHM9eMQxu+xE5RbyJoNZy07RYwRHcgdSta
xqgdV0w575wM6VjN9CeorerszX8x6viGveSuhsy3Fl2Hb6J2uk8+MoLVN2lkL1Sibxs9SSCkeRdy
u1a80tYSDEm6zIsQvZhrs/NHl79ETRUbneIJSZnwmM/+GMqNp38kdsRECWLL5GvXUkUsfbG3akm3
LMkQEeiWFhAH0PCTpbao5ahWWIopuJX4TCa/ha7i+nvBSjgV6poS57JitPUIZeY2sKarcGvvHEpd
8vEg8jUIqI3GeNYKYZG+pJ5SupqNlChtdbYzbfmajPDUDewBXKOEQui1Q8jLmO6l46AenBJKEWms
G9JqF47DLipk0LLMa3X1VfGIoPWCGlByEC6zdOIVn5ZRQi3za1z6mwv2NzfpPwBk//HL/xY29vlP
Ptnq4f88/uunqP91ftg8/n+AJXPxX/33WLJr/QHxq2u+/7XtPpKPj/zjn4Sy+Z/9m1Bm6/8GYOkL
F0MXHul/Esps6982qACB8BKfogBf+n8JZfa/aR8MF8KosHRbmD5Uo78RZca/dcPFAui7rsEgWlj/
K0KZ/h+wEUDR/N6eOeMO8R/zn//XdRa4jM08D1LXYLfq5BfWG/lgI9OL4Rqify50Jrd18xHxMiw0
U7tKaZ06DZhrV3BNSNju/4PXXbe92fH8D0e0A7CNTwqwCoY4Fme/jul/OB3nqZPrZAPFtVYfrSz7
yXVU1aSSRFujDTezjzzK862ZgOEtIs/f9oKce9F/1IhkpwTJWRlaDcZWdOgFzHSNZBLfYyxv+Kw0
9ANRLPlWo9bfDaZ8Tskudlgez1ZBzCd2j1eFACGnKb6AKgAYrqYW6sbULi3mz14ISIK0BJQ7nbrg
2lz50YfyQwdUPvZnNwFsrxfDvipbcx1WBytpXqtofBpJlycXo2cFpgebGgTZtoj0TdhsGE+Nh2ak
cuXVP0STQXgJpX7jaHLpjRZxgyZSMup9Ec1LQJAMRqvuVDErLJ3SX0YNdm/nBhcZCd0UcMSp6pDL
4BtngTal98ra9UnPPt0xjs5g2ijvkOzFqM1jXR4bNOyXpmJKNQyo6czaX/ZWf2WSe58hD9jFvdS2
LNjuzczLD+FMUZamIhwFUP2aCHEU3CVrr3lMXLNZZQWijuwhSIoClYlFcbq4I0GYmYpfCigK685T
V1nKk5sl9KDZRO9OxBYn5VRY3ZLYnoY5X5du3VEypeSsDuvRP6jhuSS/Fi2AN6xSrhi6yeloEG7g
6Ipywu6u0UxGCLC4bkBFNWz12Z+14x2xwkh4R9QsefCR4oub0p02iIsVwSuoXKEYWt/KEYGYrfk1
KuD0T0E4u91Ie+OZ1C2mhV+osJ7zoZiuqqyZCpkFGJF0PNizBsrV04Q9X7vuHQ/Z2tygGaG8Jub0
npaOv0DIRmzkSOQUDaeYddROaeLF9XUE83aCMokCQxBQjIYT213qHApp5Ad7gszhv0UYUmgZnK+Q
VtQfAFLYjTsshKNQEBnJGuIrlkKzusfghcyQmaZyzHCNezlexkKh9MAyaTT+PiCkl3urcpZhSrio
7ZgRFXvzYHkYoN1hLPlT62xu3A3BpVcssthpi8/BSQkqt8duj8XAe3U78xvYXb6yXDRaOAaEmX7E
BGRsQrf9w8Cezr+tH2QPf8NX+EMRzQX9xEaTuZlNAcXvnpf3VRc9Wq3rLuweOn0ImqZwL1Ylu3Xf
EtmToK/S8Xfy6X84hiyZJxKsFlRXhYydZV/43jricfLqb3jq4jJU9VHZG+kpfdHrHRW9GE+MIg8o
TO1FH6D3FAWe1wnWegUiYxVzeklDtPSO8oZ4vl04PacbqbpHBc58Jdi4zDpigeh/Efox33HOTNGc
sm8ij/+0PW5FZu7DIkGigTz9i3ThezsfvpEW+IuRGd2id8x7TXwwJ2E+av50xnTGNGduiGyJlnDY
+AJ5Fyo4SgHnwrIJaBDr9GTVEapyPaselW+S/O4PZzScO3+e3KBdOFXi2PvtoQ+8kQJmBzn0pSID
NSgYLEAUXokKrbtusfJD+cJP2/ADuLr1WA4VNU761ZT5F85gZtCm1i6mCtcQ614zpSwntxeddj5u
FUTHKbdXTWTVnPjyO5LFiL1YIRr1SWFPo2/PdqjJGBlh4jolUwtozKVZFvoZDXN1krV8ZyUrN0b4
6ga5sc0F3ZfJ6bmQRCBvyv7AUba2CFJfFYgF14U5fTHQwc2GAgVzToGK2E7KTZTa6TZJgwPJ17gI
R6996Xr1U9EuJMSjrfQp/I4FXQYE4ifTzB56dMW5x7Nce3mJrozDc2DN2lnjOZzSa5w1J8/Q7+IM
ySxxIzYTQ5S2Tre2NQsQu03xGWibfuADNC18479edqmzgExtr1pr2jQHyeyqOkJaGRhLhcF4Yxfl
LtYqElsML94PXvLeNsxsmlEzSQFv1zp8e4KdaWHZ1OEnXxpSezTD4r2up2pZ2TV8Tm0Ri2Jfahyi
Q9UtPQb3zYhtu+r9S9n5j6VLIdtHV9mJH0sxOLdOsVfe53w4PM7MkBXhe+g3KMmr/Ec2wDurseZO
GuyTawX7ACgrnmEaBB7+knDMiLckzp+D3nMxNBLIRDtaXuLRO1p5sq/D+zyN35xB0vMZcl+nbg/g
gQgBjJjsn31QdQhT6CSQ7g/diOMvAueFGirAgatZAcETsbVNcvcaF+XNJxX+wg61XhlT9xii/VwL
pvtp79/ctu3uohqJb4FOupyXVXoV+S8Bm/sslW9dWpU3hcJr6GdQkci2pc3V3nR/JiIx6cCw1wQB
eAHTRjAfWx6JRU9ocUwiNuS3pbp9EU4FIwL7tWEG8UTKqLjGNPXOPKKNhvZVcxtnN03ta4GvpPCC
/mXkALCGMd2mKhjoV1GDRk50yplVRii6DXR62CRi8xD7NcI+4R0nAxWC52FsLQUeDhxAHdp10uR8
TZvj5B9sf2dHob8ghXD2NNDJgr8awaDaKZFEgXpkXbYIUuwWcc1iMyu6Yslml0PZJNTWqJO9ZE//
wCCZCGUXXyp9SbICHC41qBaD9s7ouSOxB7hHYqhHNniIrDMGLzaqhp3nHMs4BQgWRHdlOxULR0ML
oOt4ssFcr3uKMGLnOlgyFpzKWFzazr0ZOHNF3ZuPfJo8iF56KzLyuKQMvtyy5eczl3ZCYrGZdKu+
wm7Bbog87gwNQAGxjSZHGMuxHp8p5gCkJGgNst7bYizwypo7R9dHYhsCI1xOQ9Efi2Q4wengLtDr
g/C8+lBnGhG1fXbin9dRikmm9kFxwUSCbV465sKwq/jOKQeCBSJrwxvfbisHlV05mM7WieOHZOzS
ZSIcCjbXCdYGTh6kh0O5kfpYnSknmaUkA6ENqDenoA83DX6KEA5UaN/LoXi1/PzWWJHYuvYZPXBx
1uzsg1AyDkCG8SRYyr3CC4CwYM9MgKGGpx11iytKlMVDo3nLxoEuZeP6Wase883Ue+HawQN4bpgj
LpNOkyAiy/BGm30SPJ5ku7Uftd2Px34WLDb6lK4nzx1POFV3NTXq2jJVdPAZeMSkiC9r3RhWmoNa
vcN6cueqLDr8InvsXp+YiKLZ+v2lq6Wb3sAUv6oy9KjEJMWgv+KYenA6BZ0a7xgavhpGtmXjqK+D
eoSYkDnBlbCK076JQhgbw6BRdtuguWbtTB6SWTaFQltAOkFzKNP9xNNwx8Q/WvR5urV5mJd1UUb3
hL7tRVhjpCjjO6msY9WE3i6ODFaviX6UfR085BXhmEn0ZAetdtawtQSdO+2HoX+0Rw3yWYQqAJQl
8Ip02QeutinG8Mr6H4flGP6ETo87uU9QP/nGTvecGAmWGa8xDYF64wMrBItWnwEHkSxiX8UDgD99
jDCmJ4zR0yzFBQ17UOGzjtMoR+pebg0o3sscmRigndzfZm3Lxb3LiSRbFpglWduTTY/B9JRKgxIN
HrFGLYIEHmdG9KNBVRoZpAKyGJj382+xK1w7NUMHqKyo4jNRHucwdW20HlXsivsW/HIREOKIdtxe
xqzimPxMEy9Mq94Q7K26OrAWBo/6PmS1zL01PfWlqJ5SzQdQN6/Zsjy7hKr4CEo+q8m9iQ5rAzPa
5qw7pIGTtG3sZagdA6GilTsaJn4yXiM/+YmNAWZXmYpNZZGxrki9nB9PPl6tJA+S3Gy3nqiUG/wL
WYPMEPFQalrGrUqe7Tk81UFHNNe9chWL3t+lPvy5MIc5kCBzSISXP+z5OBosLZG/mYLEYJ9OUTPh
qauRcm5G333Q2d29JuKzwAwF7qq6MkfUmGQX+Dv96TCn0T4ifKqWIbCDhUyb/NhY/SbLNOJ/pUp3
GTkgmyEmmHcC0yObuiSFW5VbcxoZ6JXOGjCYu4UTNu+gavsoyTZaMBlCZTmI1Yi4ZalrPOGhnr39
avtyPR3PzGlIRkVYuiapMVvaFanbdSemo/dWEcnG182u3RfxuSrsAZthVQBu0p9z5etHd05/zIAZ
HGulfSWG9xMUGR5jKKT7qWWhO2BTIJ+588Aj4b3Bgn1lGP7JWKzcAFFSu1xq1dLEubY2YdWhAGMy
mhnqHnT3StjRA8+OvjUyblSyhA99pbBFDvLQ6v2Hk1fTPquI+fvVB3VjX+7wOZ3S3gb00daHljIe
fwXQ6b5MP7m1m31fD+9R5USPAre3X/7xpgQi4BifaVu965TlSyR6ZAs7QYUOF9W1YdYBsk90q77g
BRtEeQ50M9u2FEPbQs4EqGke6lX+W1UyHZ+04DOJyUGcMCpkXXlOI+8zi6GBIjcGVwcpsh1mg7ph
HDmxjG3Z984CzxWoEXt8CAD7IljSF9qs7AW2Ig7t4FxSknq4uehDKEC3euy4d51m/aTuvSlilPN1
/Cy7pLuQs7vMuyHmjHHOqHjtI6SNFfrDlm/CXI/G1SFJaGca+SdyRvBRIQNoXFkRCrEyJ7Fn+GIf
gsm6YBbhUtyubSffsbGNluaomw8O67EUW/MmxiR95q0CYZIjjJPGa6RJ7B1oB8XIjjHRnV3N0dD0
g7apGV8jjfaANKC2gT4VOsB8ZBl/+HO2HpHnrqz2Wjny1hIys8HC/jA65dYuqOBjV8Z0VBQMBYZ2
v8aJOJT4zxkmLAPDfE9jfdiHjvnewqLZ4fkeO5w2rANfQrw8WmlWN+4DDrV4IlSRapi1id5zVPHS
pCalPxc5JYhD1PTQ4H12f/KiCtCruczSaR+2IEEfHDe4piqCvBhmK1HHOcGbdjOnhzt4AjIIISy4
sjTdhz2yCkayO4fVJKWr3a27UKdqyXNzU6X1m2YUnymSibMofSbU4b4aJvxRo4kdDcqYK7Jx4UwD
JDEnPykZD2sl5VsRk5ioRUvX9rNDL/BQR3rVsxFuvtuOQi/W02PUTIe+6LR96iP3dke1TgNJ9YEM
mrxVIsQz9PzHMgSANAzjsSL/fUFv06xIe94Po6AGEOBJmrCJN25vcBYL75obwQs/733fN082XMUd
1hRwOP7ZDown5J1PqEcWpvT8fTd2jNeiMxQD7rrBuA+S9LWBrcBr4x34bZkrIHZOdaPdBMEcYCma
J65TICvjeeJkpbLFukROqb6p4InwimRru+RHbdr6jzaG7oYtJNqpntkUNqAG4t8UrYeQ3JB01OOd
BhtzYdX+M1ugdgknqVio1ofC2gvUxL7/lrs1qC2UDAw3BB1QyOSEerxqqRaSOX7PjMJXiYZcKyZ9
BXZswxURHNo6vKF7+yYTCFE7PeQiJgMN3TIwo1p16wlg56UWwfLJEUN37DjgCLp0pu5QsLdkn1PJ
bYe/nfZF/XAHNStXDku3RoUNLfdOtyroNsyuBms2MSesCQbuj2VYG+8cobSxKTbQJhwZapBHRjjh
O1ZrjL7Y/RPzScdldioV3rK6x82UdNiaGQs4mv+YImYEvseIHeYJHB0lR5w5XA6CWAMGVR6cHOvb
TVHGB0a76KaZ1kf0y1hjch5LEE2MHuM+tdmraexG4tA5yJzqQSt3A1KvdVFBRgwETlwZyX2G72ZC
ZUSZ7j1C5K3xm+I0C13GWusuLvWD42rWxs3DV2zHi7gsposp74nMruf1Q7yg54LNXNtr0RjfYdjZ
uwQLRTCQ752Fk4uVl6OigeZcNTpxY9qtUKbBiqCZFZ76NvWaHY5H2vje3eeWdVGQYVhHVfmeS0tc
tLT/4WzaubLPzkVsAExT2RN6PVrJ0KUfZdoKLmmj6Ziui0q6x9YxlyOY1l0WIeQUGYmgHsobq7FN
nD3quRPspslRPzdF8uU57rJrsDzUlkY5THhC0uIcJ59ik7rTuu7zYcez/xL7UOxUVW5cd+5ia/c2
Wg40T+EsESjSLVmonAmsh28aufd6m8w4BuohFRjY3wMITKxk5LYve1Lv6nXthNrKc63tWEM3ojAY
FxFVDDza6gjChdPdYJMX+ECRUD4shFE0SGZueo03IwZthZCLVIDRW5qkSue1LA+BLqIzJt21VcaY
9kvfXxPTsS+SeDZCNZfSql+lbz33QXENuqa9JMQVmYThLC1S0xl20CsZ/QB7vWwXQfARtpW+kcLT
sOoyuvYs9WlD5HPi/NziWEO4qd1IQ7obULFCBZuIYtcubdsc06mhRRt43TuldNAtBBmEs0qH7dqf
JOoZFXpvSD5uTVSvM2zCNqWhwjArrW7GADwpmyFgmw9P/LE3lrQeR2+4T7qgJnjK/2lDcc1bvMjm
6L9q0CbxsM2e0eDmRUmCbrGCZVJbq9qWVIj+Ba6dtzbMlKVhfVBtf3Imbi4HRLylC5j+Cbd2ms+p
6bTe67oqT5PJPC8PcFyjTQU74SbwieHgZ44W7pzYf6u7c8JwfDTsh9QdznN2OnCaq9uxhp3w0VIE
4kyq4SMHWIXsCGK8Jua3+2GKUzSIOGW0SyEZe2TeS9lxxirrxIT22LDrPmm5OicsvGUKGohP+avh
LdHt4tQUmPVFma0z0sBjIYi5oMHgHv0Q9c61e4Zx/B9AxN1GLXgwRrats5pXjja8lPS+E3wvuT6d
RpFCXHZHPh7j3s1I5aTLJ4zlOzT8pzTz342m3aOrvohaoXQy79H4DCxad9bEb1V45xx5c+RmR1eL
YeQ0wHfH4AsQwJbpGrTEanYgBYh8g5ZW1LYLVgoGvrpsXMeSmZ6XYRy1jOJVTxn6iGQw78oShR+e
yhEx/1ijvhQx3/Y5icvnvnSfang4K81npBaERX0Evf+ug2vT9OKPsiQCr5yQr9YclpNu3Vj+2Mew
5a52jOTeAbLmePZbYFs1znN8eNQEDjNVwmoPk2SYOMmAwlvRdxEcfDY7gFtSd3TU4tSlMV5D230b
CvKbOwf8mkUy2jpX1ktvGXhbyvGbq9FFxlvc3NE20NXf4FxyEzs/Vex/d23fr3AOd8vCdNaF123h
4XYchy5bgbjf1FpxNDKwL9KMxp0TFGhIWFUwda4Xo4QzPb7HHgZaeIPviY+2qTM+S9HHq4HZZeRI
hj1c7mP8o7XVu89Oi0Tl/o4eCKSBrvXLjl1KWr+onaFl+19cGrgoMhzsektQ2wbOHeglx0sv5jWX
bbotJXq50on+YImitC1JorbMnecnz0kjgw1f8mOoFEw7rckPpR7SvjkxuovnxEjPwQDK3UzncYZr
V0uD28mAugYnqHd3ymNokDXdAeDJs2WF+tIcnGsK8Q8cwLXTI+qYwN2qQNzMstPPTaS2eZ/fe7zr
61oorkxv2wbJLe+xKJexruZhL9BpVh+aVVubykd42wziTg/ccKXHaAitRrIfaP+LvfNarpvJsvSr
zAugAkj42+N56CmSEnWDkCgeeO/x9P1l8u8qieKQMXU9Ed0d0VWiBAJp9l57mfA1C+H/D5ddRr3/
9+Hy7gdR4D+KX/H/+fLjR/Py64/RMj/5v6Nl918MjuX/OI4J+UvgKPpP+JVj/Mu0LMt0EEswYPaM
/4RfaUykdVJKbF/+Caar8sf+mS3j3vgv33Apz1xUllhS83P/D/FXbyKVHMcVhiFgkfgAdq7+V2Qf
Qo4gM5sUb5hFe6hDQJ5ZgOCQfrpZYpCzcfLFpoz8Sz1+NJBH7UfdwLWTGV6CcmJTYuMRND6SSJfJ
kIVkHcURJFOqKtdoIfG5Oa0+I0TuXraCpn2b0/y2wFJSzhUi2hdDXP32If5hO/yeEmW+cRaWvxLy
VMEbZwIveO1/zstFXeFk7xjpofRQCCY+je/CJHPO8PEY4G/qoInbSD5iS7lYIQyEmlseNMnH6/UZ
l3omzKDw/l1o0/Xj/MHdXMcHvdQujFSj8RpGrJNLalpLayC4F9591denjLeNkyhhLEE6/kgE8kVX
vg3o83KEymPUmrlbJh1pecM/g/wEEY+9fDKdVy7b/5nNq09qSlqCjR03Jgi2dKr/bTZvjoMb9Uaa
HlSKEk0ElfW8PC6llq2ZAj0vKZ2LNpcbQ5tuR73/khqAX5PO8Ef3oN7HSLg6P1ubgjLQcauS4lF/
dGcQHTfdC+FetrlxkcQtZEyPn0w88/DxJxR/JkKpX4ErwxZ8QcvwTf+N0W7rD32JiVTKO2+vDHv0
jhmi403j+Fg9DlZ3VhvDt35itK4n9ojXLBZtS3fE7rzvkDfOSBOJE15xnHKbCzjHfZQOuGjixL0E
nX6dp/b9x49svLPqLOn/TzCdwZYy3z5y5OJHVuKSFXrNmVuXOn6686P6BPrIsGMx7UNbJKdkSs4j
mqmV8g8PqxAmLnEX06i9mHaASR/Rckgzq0+ez5L//ptVYZPcZhI5TUCs/zY/258ywwenTA5Txyhn
lF7O7peiTbZGI0eXejKv1HKfRfGAW2W+Dmqv36jdI3R2TsYwfjIqcqJcmNHEVm0wgl/w/hM3zex4
q5pNuXlpG//eOu+Khl5nBpasxXkTzOeFMC/igcbDcJLT0qYOVFx0/fijbXNDkB5rhQv3enwA2r2o
8oCZaJmcWpE9ZDjbYMHbIytIi0s8bbmvNf+VIfX8e2Dj70eG+2d4g1pvnjB1sFTXwqbHeUOxwage
nkM7lgdlyV3mwCG1p3+HQIPzWF71xE7UtH0e56HcufXk4yGp4d7d9Um3QumOcUWYgPpYN1iEfPMc
7Wx2mdTizMLWn5JjiINLXeAu6QUw/LKS0oskoFVNvM+1OiRS195zJE3HsV5eOF92xM9Im8JwJ3VG
a3yZ4BCnyy7Ob6pOJGt1OKeGsxYdNsNZzrtN6IdhtxQXKY5lq84ecW//whAA2GUBI5vlj2fNKLbm
PO7zCcsreXL5I0N37LqAWfGDWMdd5wJ9E9FtOQ3sjHmzQJkBqzjIT1f6/n25gLoggf2RlRQZqYaJ
dzrtShPGB7zCB6/nYP14b71hG71+HscjNRr6E0QteVX+fqKRbJtUuW+Wh6CyflJZxau2Abvqg3bZ
WZeWoAZMhuCeOQc2QA+Omc+ShfQwRdEJ5f/TOM14bxFNCNLgUVrHAnH1vvL5kpFHoEMcEXtTGbg5
+fLtuJzZ4B/LTtdhuNvLBRqIYZ3b2WmM9IVRHXYr/tR/jSr9Ozat14wh1tiSMVRsgDdR+xwgleBt
q7tHbWTWYtrWMeycYZVL34G4NbYTRkcHz8K8IKbtckpHbMsSPyBoPet8voqX7CmbY229VNl3ZoSb
3PqaYGux9aQeVH6lNItP+aRduGnVrAItPhmgyVgWEe80ooZZI3VQu4iREx2MTV8j7+A0wky2Qc69
AkAF8sPbuEFPV6cR6GOF70p6Vc5MbnQYlOvWMx+L8JOD/Q2X7Z8vCdWOUsjikvbkwf/b3USmbe9j
VV4e6j45Ds4InceCVJIH5C2JC8+2z7rOYyQzevcQrk9UB+mmI1PhaqLKXX+8rITM3XtzJBKkKyl1
OoUWXLY/H6YQpb9UhlUSp0sOwTJMGTlF6EIIYDlUQdbfGGO9iwMKF0cTP32jPRtd70wdA5qV7LGT
xN4rRMiFDAbxwwhLhFk51ADKIJdi4uPHVekBfz2uQLDF3S43wptdUItSLBEPfbACxjRS0LiBTYpj
rotTmtHZWPrNF+xUZqTDdZEt8AUNnKTYGEGl3Y+9wS4p7GPoJcvdJ49m/f0maahcKElwIQ3uwT/f
5Ih3TBGEWobBOmN238DewQ9kuZHcWJn/LSJld+XWy2NviZ98COxw2qe0S5ZVb/DfkOXy+PEDme8c
6Lwm13IounXe2Jt15vZFmXYdAye1pfFLO/peeehqOIgBS2oWs3ON+SYTcrl7QgfQP7V+Tiku0x5y
ZiyonqLuKsEJgUY1OlElt6u28l40ebphOsMfkQXtLEvkWFaY8r6ikET6/pMZHwpehoNyykjFvas0
urSPf0HjnQrJpw+wWA4sXt78n2/cgYBn1RTehxHpwO41gmGhqsZI361w1jbNktFgm55wXafbDVL0
LtzZnzyF/K5/LkmhCwOhNjwxtpAu18Vv2xn5XYKwYKJ7SPUc/QlefGW/ZRfUd3hMOU4L3Vtmq9QG
HDjN/C7ddK4ZSTG1cFatbppnlqWF1+DXYouu5LHQ0dN9/Izi76XA9nZ5ONYlZ7f+Jn1zcNMGS1Od
ZzTckWA5KhlWYBw7F36zPBY4qa0GcDFQNhM3SZyOmDdSsIfAWTcTTBZGWHq/8qv5V9vrWBDkMChB
VaaxI00Md83Wnwsm9IGcFopPjijj7yNK6Ki8fIN1IlxAuD9fsNFpRTkBRhzk9RNFlPIMTP7ZXHLl
dgkloxfmNSPw2Lxxq4eP3566Wt9+YRoqizXm0ZI69La/f2FcfoB7Fq04pOX8NcEpwpqyk1sCyM6I
vRFB4iNHD4Q+ZFkThb6SrYLlb8iCrD4r0t5Za67wqGH5vxRpb9YakzyfWbIJ7qM5VyHXrVkOydoT
rBjpFmM2/9XLd00b8xfVv1tvDpHKQBTmaGRhLKZ16UBLaBsqdROPJoRA3bXuSDkapiulwNFn8tyb
T9793yU7lbUrSLsk9cnjf/989zUMX+L7BL+xBRMzmKMrC5NybLNqZqv8H6r0fB232gvubFeWGZ36
ik+hqAycrY9jyXJRB2wse7WPH454lb+/B8gBRG9OH2HY1pt91VdOCAsvLw8FeRgthJgwSShGuiHa
e9A2z+SKVUUsXlUeVTsClca2HnP85DaVK2l9mbkcZbrExnaqn321YMaahdBYumYbetNrXewBpkFY
sNBgL3sW1VGrjK/qr5V//2sNjn36NsEKe4W387KSlx2dw7ILoK4zjZyuKACI10n0ldl78zahFDhT
f60B2lFaWIiQc8NcQZZQI9KOmF97o9AA9R819daMsp++ycmvbhNVr8dlQDIEvioeBz+cU21npxjn
y6sAe2EPO0T+ys5GuET36q18Nz6UvlnsAlGWm9Fuv/SmIXWbPDrmpPPONnB0EwKzuaK/6QdoM+HE
5eN1+Jf32nTd0VgFE1Qsq36q0Zsw77KaAzHfxE9NMVOT6BWtGATE7V7SylyPHcnMYl1jGbMBsSFU
jwtpREqMcmoVa84tTgBYP3di2/NXrwrD/vYKaGR9cWE2GJ1iq3Ce5MlCPhsjB8awSMZnMn4EJfRo
SqQj668zJ8oPrhU+Oc3A/Vk9F5a2HMKUIiV3+fR204qVmeCz2uFNBj9viyXyehhbh74luFcrgCyU
4OhzoIGUMeX1N0Sv4xrUYi2eptWZTp6RvlTDWg9Is5YHn3psVaWrR9ay8NgS/7ZyxuwJyIMcDprI
iWhGHM6+50VNbX8ql+gL6PVVq11HfJ+VLbszTdde2Fb5GkDp2q3xdLXwJa07vrrEdZKIbFk3Ji+r
rBpyQCCMhtXlXCLnpFPCN9YVZ6OICRqbbGAdHOKcmXAT2SrWafJgoLBSj4LHyQJlGu/+4dizFdSf
oJM6+dlEjSE7BwzeIH9aOn5E7XGev8ZaE78mztWeBnmjE1dWaTAWmisEqtC1+UKXWJJfp8Q/5GYr
tmlofpvgTEl3ydbnTkNdDvM/XX6ZM9mNjWyaXECUlcfZtXqtYCgRqoW2JrVQ/1VZ+4P/DjEFbuio
fI3zNtK+VOOPAhpZPgLfjwNRA3ZRbGOcRCLjtqnwU/A1504vrOi1HtJtfnkPf8DVaw+SOdsh9LHe
NDCumOaDOTjwB8U07goHZ5MCwL9lxDFpkn1p0QKpqqrgcMNKPf7k3HqnYkG4gpDCty3Psd7eZ8Us
mr5t0YfKiwoSB6donZ3sOMWMUqJ9ajWRZHP6+Lg03zstLReVkKnbHJbOm7vEg7hQTPDOScOzXyID
/aKqIn3bmLau4+20WrpnZwRt40PKLJ9mYrLGy4wyj2qVkwneawOOmRywnZ6tctmpZSW3gvqOahdV
+PitTf9G1n1GQemiVkUESfZoy6a4cfsLxAFksEhRGicKXcNllJKHN5EUd4gCDQfHHPfWnS8x3Y9f
gQSt3xaLuHigiKL5A/R+W5MPZqxBZMJ1PuF40IGqGI2klNbcUpO8qgIc4Tgx+If1ioPA7r/j4b9u
Um5ZQ1610azhNWtSeriyAiBHYE3Q5AnQ4dSa/LxeLYS2Rp+khr8D7AHAg+nppoTcjbehbrMzYo3Q
g/9qyNKRZwvEE423Uj2NiCUOJquh3g323jKU66hzuq3c5xLs64lOgfimtVvPh69QLfYB1aD5yZo2
3nmzNrGULqnmxFOCk/xZKIgItq8xLOFhDr17dP3qsWB9k4jnQxeeEjgMGnBDjoWPn8EPrxyDtp93
+vEnNt7ZXdwrAGh0BY5rvq21ewIb4DLyIAoGB0yrmRS2d/HIoyjEXd2IPdHJnU+bv/gcVJqd3gbp
bYvtNR0BjLEWeD4OKpwgNAf6JkaPnzylrBTf1LS+Zft8Sl4YjbR8nb91LXEtEhH6aXIwYYqt53B6
VAh4o6fP0Juxp4G3q0UA5Jlxy1jWWc0RIzzPKfyreCL2GkPpz57onSbFdwC86ViBTSn6/nykxUAr
jLwqPlAHYAiSi13DXa0qp8hwbqrBxL6Li3qu3ZJEUIvLTR2u2KkzVsHGHV9TWFdNPe8lhKoKpNBE
YGt4kLkwCCJahZCIMZ2ZqpZDvobCeNMILjCNlHdTD19sUV6wfH5W/vL1FemMBWwAS7/GvXVxhqcy
mkMsK7nQES9zj8grzsWZbQ3HEb9m/bqqsOkllIwhcx5hhlM7l2Nsn8VhE56Fbb1xcPXeQyqqn6c8
yLfFzECkZfRuFNUzHMZ11djQa2UP66FlE05N3qzpbOq9G4Jc9o4brrC0/FVL3K5xFlSP1WUX8jwY
aCEHdw3GsUxsGcRxWWqkUGkRBvGN/nXB/+jK7pz7NCNMg/jFI00G13oMo1Yt1MUc3LsZmxJiQfnY
bcNQuuvOGn8OtvhmhwSY4V3WEqLQeQOtNZQ2P4SJNbbBQb1qZ56I3MzHTZtxDUPS4jCXPrW2QRH0
irnKmsqxMJQjOXVYV4LCrwRIFaH57LdwjlV9SeJXTp5Md55o50XqLYcsGPHHbbK9no7LIZdDJOxY
W60JL/Wphtb5vehKSpGYLzI5X0LdiJFRhfNewVFjrJ8qd3hR30oBh64sp0nhpT50LG+fc1xIsDj3
dUh3pf5MQMGwhz4RfLLC35noCFyQXceiF3dICHgzlEPi6s0QIVJcw9JT1JMwWTj+F4Ruy6psocam
o4AuR50WLMNjHsensZtlBvU2rzEw7+VwigCncI13IqsYaLsaOXVtCXnkBm4Kkbj9ZE/+3XpzfoHW
CtNzwZytN90X0rw58ikMDnHLHJ2yZ5bDLnnhxrIPF359HvqH3uQaGuSJ8fE//868Rs4jbBhBjJSQ
dbwpGLqAHFGX2MxDnHUPLVEc5C6ROFfY3h1qMP91/6mSJRuCvVvAqgoWI71repoSVVtEBOzyZWH6
hEgaYf1Y8ueKiCQaQSnmh+DcajPB5MYt56Y8wxj9ueq8HpFNdJoyckSsoMGXgXbiFd6c0/khHAgG
l8RUCoz2q0dyDicm5rJucCKymJ3Lj4zyZwNeLWxtKJ9Nh57G4g74+B29gybzjjx84H3DswSmLX+e
mqFBPE1F4MYhirhnTQBS7gyy6quoXiHOOkSyRsjJFrgg3qfeZFZ5so0Q7dmEBbE3+U+J0/785Jnk
d/nzcqHCM3EFBHUy9b+U0bWbJGJBfIw57/wooQqDYsYwwlMXsWC9rl6leR6vqwDDBQpsaGf2JwPg
d4BiHsFiygdQ7Hjox/98Lehe4fGStHlQM1pymMaecMhCzrltgg1T+6Emt3ApQWoABtZFql3EzWAf
0pnr0A4Q73ByzUAd/82rsam9Xc8Fv3k7mJ7yFtKg6YUHBWEQpEXUO1TpLD3lqTVtjQwlEpW3X010
UekTphWfFih/T2nZ0ZbJTBngn5v2DYhURK1LiocRHoaMDogVmoOYL3d14HsX6jBJohHia/mctHhA
Y2g8YX+OmmEic9ToL6p5wp0pxK4OZtfRkW3wx+/I+RvzkQ/o0J9Ql1BuvnlA8OR/KqgoFtC+Auh/
owQhA5hOa3BHAIcKWFvSwR1Lm/b4nzACEAT02GZxEjmNgY7+6VAmzqHL++ZohUcsMLsVvce8U1ND
KKzcPe5wo3k4UphymBDSHVYjk0lvSTHeWbKDQi3wSKf/9sV3H0xFG1grs9XsFf7R+8FWFXNmRgpM
M4lhjYUrBYrCxsF7eiz61B9g8MA5IxFeoNZmNYUwDJB2b7XBOiao7ZfFcEFbeYrat37UMWWK4od0
TitZnd1ZNYp+30f+g5g0xuaW8+Qxyt7iyH1mFeF1Vvk/Pv4I75Bi+AguJBs2n0uk+ZuPMCVDDi8/
Cw9abW2HutN32mTL97KToBOjRY7Rf9dA6p3KawEz2u9GZh3UZdy5CYa+6/wOM2bmvHa8H7JKMtI4
S6U/yp6Q8AfyFjc4LH2tDK6xIam/TIvln338y7zTv/DLMAFhYMToH2LMn6cBLmrQ3Kb6n5rcCdx7
9c8xd4d+mzDX6OoQEu2AUL81l21UVTbsXvs0wwXH/zv8ItAxGCXhmDOwuBayDj95wr+7Bk5K04eZ
QLYyS/4NxgzwQCmWiRC5BbAdiWdgaQ5R1qWU/EbgCH4OKiAHWWHrlT9eO9sKpUE81CuCceedWl4k
UtyHTboPzPRXlSSf7Mx3ehueksxK0D95tupvpoUuXiNBM+Q0WXTXuBaZsPCz/FY+lipAWUfmWSTw
coHqsa4I0sNMor5LSos6PvFQHFG8MWd9QDz4YklQ8JPXqEw33lw9nGwMOhh9STbX24ql7fweSZWG
Cix8UNAici+pA8mOwpPVEmAQKjjMLxiDM+Zieg/L+aaocd8enavKmw5kihnQt+KWsddO4TCqSWiN
SGPGXe/bCQDVJ9pC9RROh5tNmDSMPnDAwQZk5dVdcAx0KUxJ57NAZ0Qw5s1ZCGdhmxWAawsw4cA5
YYqYswDSiSpK0kJDl1BCDtfFzmiwQe+Nl5L8HzsuL3uvftGc5Ys9EnORMEePve+5dq0HZrKu9eK+
y2OYthJqjeU0n/n8lwLvv00T/qSKKsnScfSNZyP/NohfwzLsIYutewI9SXnQehRQdEfqKXJZCnug
ezmp5YUibEktpkfsie+X+B9KnzTlJZkRJtvWbk8GGzyBJnae2ma6kYfApM33EQGYlU5FjuvbPo+s
H2pqqLx8B2aj0gn7WyoRHiX1VIw5REaEMujxNSzlH/FgYDpRpPpBUT4s3cWrNhRoZTjwzadh0Q+Y
mHyL5XSSsGUQPom4+bOlr4hEtNeqJWkGUBY3Tu/bznzIJF8naNG9GX4RM6ZeQAO99Dyt2NKdpLS4
2ATXePnvhqro15aX4uVVGOEWtjcVS12aO19HJF3k2cFDwTYhfNyFY33XYPoHNMncYYGimxvafvCC
x3ygkVeb8pM1/s71aHn0yMIUkkCgDrvfWveixqTZrzXYE1RWuRlfD0Ov7f082UwpfGuC7XZWOsZX
XdN2+8A9K3lR+2kywNX6GQogJt/e4l1IAOnjJzPl9n+z+QAUdZ7NMHyKizebzxhwwyWOmuhg+O3r
OQ9J3OPUWkTk8v8tuAjwobogeqr0EFs2nFj2WDXup4XwAlmXEwiAr2fnXuW1sS9YlLvSFRH0fYTa
WmK3O7cJv3Zz+tW35iPmictOXUFL36WrMgiQ7HAFBy2VdoMTutxikKL7katVMh3HBjT449/4vTLT
8i3BtYIywgPx+fNiiVBPYqNQRAfMx869vHoZe/PCjeIcp4LsZMzed9PBGOPKBo5aae786JOaCHaZ
ccLcZ4F/1ozm/SfP9M5XsGVxZzvgiwzN3hzSSR9q7hIlsVofennlpYjtBokucrLtkXC4qPGWvd+h
zxYSiTNsJAdoGw7VzCRVHu1WDXvhk8eSFfebxcFjuYYvbKSI4m3lm4kWy/y6h0PaonJIvUsvxjJJ
ao7V9DQO+8upT7e6TOmVJbA3dFdR8ty52uG/eBKmijauVaBMf5FjUy/IbKJw40NV8aEG2b2G4bwq
Y2TwErEUJTTFICWIsVwlKJp0xlihj3zdkFDnxw/z3p6xJZFFNSriL5ZGMxbhEiZ+fKgFLkXoyn54
WXbvTtYDODLHuYQNE6u6JD/jO7B31sLDMlFdvCLiaszkk4zt+AibJWpY2eLJaqRMwJp3UKvZfpLr
W2n+GWGb8lqkcKswHl6qFzl7WTQCmRbnoCVUn33s33s/EStdVcnySUX5ToUDtkdt48PYZh3IY+23
Y0trSKBvuR4OFgr7/YxP8cpyoJXk4SkCc8e61tv4xfT48ft9BxeG0ajrEAfgPdAliz//2XnpQixp
pxiUQo93cb1WoDUxV4Rk+dA5ZW8jsXYrgqBavZhWcsI277N2VP4rbxe/iYWaPK89W39LDoKNTRBo
arPkFhCHGX+lNXXWlbwtE+w0c1HjtRPt5AaYrOFSsoEUyv/Jy/i7MQd7khwKCkw4QdIA7vdvIBqw
tWIyysPY1IgCXWlpz2PgaSyVfM3RLjCd9MtHmHj4RuYwJp2w2X7yEH+DSpbu0wDbgL3gSm9hMKwD
4dl7XqHGT00eclaypnXPdJHOEQjF8PpaXk6ZN1+1uj1/9u9DZfnra0DRwoweeMLzwZvfnNojzs4G
82ok0QbkIFk1CVmLYkd1asfqRc2a1M1FGM1FT7wKjGlwW51QI1T5JKxDJbDxp4LPW5FpaJsXgBB7
9Iy3vXtvOfj5lGN2mqTxA/G1ww4fKdlhFkOEFri7KGVdNA3BtVdBmzSa2V23RnUYF3HV6xX+6rqW
3w7C2GkewX+yIAv68NkYYU2KCdxEVWujpQ8b/qPvmgnvlQ60uBgErGa68jvCm3RCBUG25WGOEdnX
MZvv2iEl6akbt1lM3I+cEuHgdt/7tQ9pFVC4zgxKu4qUKbPGd0m1uIXuP9DtnEtINA8W0nt7iitB
UE0pOQxFnKJksh1yfLEV1ZPml5c2j2XFI4OSQ/gmXLbtcgQEXUrYO4ECxIOfL5DRFYg+QKjZK37j
qFtnYzHhYCDpxn1hMKcTmNVIfI7JKBprzTHP6iI7KXa0tIEZemzPYESKfWT+6sMBOpqcuRNlechb
TOmqmim77FXbqC7XWR9gidbNAhc295f6HF0GShgE0rMouZQvCuWikIW/PPxPsV7XhFI2+wqI7UIs
yDkVaICNRrEqUyYNEwa4B5FHN4WVTBvsfVc1+m64MT2iTF8btzF+PNTbcBQVcmEsCYJCNe61g2QP
PSTFkvxs9vptGoVir5o78h7Wg3AvLEqmcCZEPsEvmYckWNmlyqkJ/1MU2TjFBUQXR8Ir8c03WAKW
wDvGPo5kraNcuJDwpdPHR63gfFE1tBlZM55KhDMx9XwdTlX+De7pawmbqNpM8dNx3wpxysMFjltG
/tnee8J2INqKOn8iiCDu45Mq7VUvYEUDgtoUNkXWjfOBsnhocPUWiOzr6LD4DG5M2ADpRO8BsNTe
EsW0Vu8jlYRt+fcTRnGdprdq0uOpaQoqOL9sSWUwjWv1pGpqoEAggzuU1VOuSpFbZ6LXrtI67VAS
TvW2HcynMAsujSYwjnFT4K2asEhzEgs1zpezcUr2PB5Ox/IWVBw40yjwOawSxDnzQ0e0PNlM2SmE
AF4H1XyuIZBGvEINEKaPQ5yQxZlsnKifH7yCyMsBy3CR4CEWY6VcZ764GJ1cIPq07gLOHzxrR29n
alGw/jeD3rBA1zIgSHpmgoT5l8J7c75SrBoM0JlQtZdmmxmbyNChS+tmco1r7R6R/J2HTv1L7Nvh
K3NCM61d41mnYkH7Vw0a1OjgnCSak5rf94HzjMEKO2qgDegjArbwpWfAYXY/qqW4x1EhuBZ6ft3V
8cM8Z9YZ3Au82SJcip3pS9pEoRqPx1PqnGOIdqXqbb09y/slX+cS+slyeug5LXbmYm2jRUBz0Uxj
jfb+qDpmxXNpvL3R+Ls8Y/WaHWfmkGkx5o1kHYfjUe2OpiwvCyhGr4g9AWsrG96SNAFCMc+Utk3E
dKMaurRi4y/VuK1jTp+sgs4bNrCVR5fnH63y0QrDryQ6m6s8hsa+FJhZYtl0CKeJRZNWF9hIwlAu
OkkdcA/SKYVlgGLUCBuxxeQOe95UmNtRmzTcr5yRyIajkWP0LvrYXC+IE840P3uyhmBDuVFcqN+z
F09dg/+Cw/ZuOLadqM6IuensPazEfVaA47j16Jw5dgxDibyQWL8xNWIJEivCJiAPLiIryc76qS1W
oJfjts1cdv4k9kaU74n4keNGk3YBT/UUMDRs7wKdVk5RNvW8gQ0kCUyqF2qRqBGtZyJqLjNcLl7J
/QtGofGCVstF7B1BhQBoYJYUYP3FK8oaHRxYTyXPm3IRC0oarfI6Tlu4RK5JVgh9xtp0SUcROJj2
sleWlK+xq05oereh4ZMyyX9o+ER6MEm5nGSrpbVchlNy0seafv1SwZuKCRtX9X4QwU8vnu/NAURZ
3oeW1r5YwXyhpp9M6xnQWMVLWyNfkyQks113WnU+NcYXNURXJbDLnseB/xJLjJOCWI0hPGWVd5Q1
lBZq98vTyLR0pKqdvG1SksCeScZZRGOKKVcdF/AEJJIpf64NcUihBiEzhUmxZJ/JnzP5BTTLXs1e
/TXMLyWrxET5Vs05Dkr94K0u4o4/r359W0415YE25Vnz3NQwigKCjFedcW6b1Td1Yy5yTlskz7Xo
H9VdV1iQ1eQcucMxACKO+yvOG7i2pvUrlSNuU+IanT9dZ0l1JovlGsMLKIZUy154p9O6mAi8Yth+
6BSP0ZCl61gkt2rgamXlj0Hrr2dclQ+y1lQaGVU+CLd6SYhZn2SVoKHmW6FvrlahZPr3M6m9shx3
poZQmCXauZZdrTt8Q+XNrm4jqU7IfKvZmPG9ehj1EZs8v0BjwIllZNiHY3bfhNVDSM4tkUbBqQnw
BeiciciwGJ58OUIZ1W2MLFqQ4WyXhhWW+n3/aIjCWdXZ+Lj0ya+MWT46ERJMzEOewAQy81trqvLt
INpb19B8ZEL9S1MPmKAbZJ5Na/k1l5ldI7LxGaowjBq0InLFTq10wyKQOpFCLPUiTFJM17mzHECG
vhfy1FBrtNKacTONFlFT2WlgIdhaEKGsAwZPZaNygV4K+tjo8/heGG5Up6Wl+S+jDpgjBNO3pnZ/
qNtMlhaGXGXqsHgd1PMtZCEjiCDsTBFQOrGu5JNUPukJGloy9apngWkAcdxrF1xcwmxzZn5hYU/r
V46Wbs4M7Ket1ksTAzmF6CUZYBb5cpnkzUPeOP2aIpgDRPPw+R3vGerbWyGilS7rEoi90L2cbDnz
5gm6JJG02jLhrrn2RiagKTHWTaxoec4B8TQu8Zl0NylafOB06qxvCf6qI05T9Yg53xYfV93f+43R
H9W9vmJ3P2a9/VxM0Q0ynRu1/vCukAYyj8MET08NTNT8hSMHDXqpIQPkF3WN+CZu6u+dzFXPbWlr
1mu4EeB1UUbd2pFbbYB0sVNFAXASCcHhL4WADs7M4bOkJ7niZUgnxnucIi4mT/6gwWWv0QFBaQGJ
ziGEtfj7O0TXIyupXsGjPDRnUlvDE/r8tRzyiN54bmxxKZe3XEqq8EkEEYSdqa+SuNuH5EAkCyNX
r9YllUACnxq8tZU1LqzDuc2wBnS2SSguzdFsgMRYD70f/rBdQqZQClatXl62cra8jIy60lJ8yTDw
d4Pqa5aOR7Ua1LRak0paE3sbIGHIIPIPq99RvvB48V6oWfmN1Xwg0vOTLGVF1xFJTNHOpcQ/O8hZ
WiMv0MStiJCCyPU6seqD6yBYvkvRkay0e0NcYg4AiCnZJhHU4Uh/zipGDWgjE9J74AvOUoEDEP8t
1wsMetU5Jur7pQ9zQikQTzpJuIF67VzkpnmDAPtUCBHu/SS/aUErr8hg3SR2WF1VpsA/4IGEzOBo
pv3enRpxS91Gc+9gGUOnHsM0OWrzXYn9yNar/HydtO6d7gSPVOSI3RC5mYLsqs5mokzOu2myTCvX
fMzIsDlobUZ2ulm27OFs0wKKb0YxfVULprLGW4cda/GLK93ggLcvhE76vr4bjSOOA1exb9xbWMXB
68bBC4cPtXU6uQJxjgwR0lDVxmm2y4L8Fwyls748FlJ7DXucxAA8K+QLVxPFaMC0N/VwoZRVqO9r
L8SNFBeSmIyD5Bxq+oYoy4tYkoMUY6DBFmlsilubuZW6EwZHdOuCtgs+0m3l6RCzGoii8jx1Gvs6
CyxOhK2WhneKVKuuRoWUywXcSa0G7hu3Q9/mjDimW7B+Uo3leYClXzK4y7Ew5i9lafGO0OCt6Xtv
PXwLaSP4M/DGCIQMbyOtvlF91DB0P4xswoLLj3ZqK7+OeeSoDL8UYLVnczBqCCyMKDJ42JU1kPHq
jJBqsxPTQDKv407bybvVGqcB51kmuK6PyZVdHYuEtC7giEOKlHHVuEO/GzAF3AqDjlwtuDYhAbTy
u1/6t0iyvPyIqY4i+URRsmJapuNkx9RjnqbTK/uoa4M9lnbQvReD4ollKbOssy3MzOtQIMlfMAPf
VwE/voD6bmJTJlHZOHtPWsImptiCVvTT1SF2KGK9QxbubtC8K3WlKygNk1qa8cTfMoH38GDOJ3La
CGGr+NTKCMAHpN0W8XfmVfOeARK2FdoEDKc9vm4jNq7q/f1p+NZN5pna5WoDK9abLEyYpEFoLUYN
+W12zhg831jVjH0Bl7PiPmMR+KDLzPR4uUttyA/qOIrNDjkHYkuBPdoxKUkezVBetuEvwufUX96V
7d7Nw2d1uKqnHXPqwFAYZ765CqSpnVyu8oCVX+1E+YrHXpV+kQssdLUvsFKMfZ37xspD2uhjyGNF
nLq6yAiPD+fq7PWSzZEhQDmkPOY6XtJG31UVU7RBN15eN3VuPGAdcNn25d0oy87FIP6pr0NCV80n
8vHMM2tq7mIC4dezi7uHueAwpRi/reMZhBzpONkjsfr3K1XlVBhY68Wt432+mOeDNZGqUj93jF9v
LG08H2Nu5t7YeIRB7bwwPsahfc+5BEAkC1VyXx/qBac4NQtOi/FmzsTaCwz7S1AyDnPO/FJ6J8jZ
lci82yqfplXcEXcYk9CeL49ZHp7bUgcgrxZ1Bhiy01aFaNdmj/iDbRXVSL5eX3Ie1IpWErulN7aI
DjritIksiboZs1lDW7fp2pCHIHVcjJd6dST9URANGd4GdvWkZpidVxP8Uc8rZAac5mJkutdwac5R
w8nxCNP8QqJhqcSX1SFfS/K8zkpSJGup7VMtmDpH9Er7blf40Sr+v7xnypScF/aHLPzdnBTchjDq
qDKataSarCFOYNZT2Lcimr752nCrlm7va/ju5Gc1Z/JaPgFmyWyacrhQtXL/P4Sdx5LcaJKtnwhm
0GIbKnUmmYJk1QZWVNBa4+nv5x5tPXeqxroXM4sukhEB/ML9+BGkWCX2lB6klFd9am//TLrWOITF
17G30+NUAsa0Bq5GvugY9JBqg+opsu3lsLmjfRioiRoztA66inGg5LH7TFndES6yMAY9q/vLIM1L
rq62D27MBe9K/Yf02sud4HMQec86g/dYYwyirPtiRUIidZ1jJ28LebRnBS+22vsUJO6LYNvmsjMa
5+zXp28w6gTSwoZVxOdEeCIMNN6jIDFvAR+ebXu+VwBmzoDmh4r7ATtJ/co75hgEhd75vCRe5iVl
ngF5C5RMgbOO1BmioDGbm0isGr6AdxboHgyyZKK7wXCfcQvYQwQHfn4DsMob7Qn7BcmAYvmk+pu6
K9/LcP1g/+8XA4rsBcoUHhHj/kdfDwwbRCBvbUzniEY+qeJIdmIbpM595bn4SdETVEytAcSYfguu
oYV1tBLAPHvRfYWdG7yKS1/9DlHJsoE2+04LmusUnOL1UNbcXUWLP5g7RN11VDeTCHUUXENPocmC
fyxsVlmSik0mTva7b2PixXB8E/sFLJzi+yEfthNj6WNhBOTdtu6DEHe0n1NSyuJ3D9y3CcvD/bUv
FAMqcIxQ+ldJTIsjo3Bz8t55onCwhwYrAWrbHU4wDkXxv2imM/KQbvw6Jm/w8eHP1IdNLSUU0OSB
ZQlAfghXUwskLWINYJgonjGPMNeA2Om/cpTqm5fVlzEdm9upaXD77d+8anrapKojqxaET6xU8jq/
NbyXJMlemiIOOazS360073L2rvcjDM2rUQ1PLL4nGOWRVMXtGHrlg2fW2AOMM+dwP9/SVkG/yVBa
SN3P/jg71fLcucmbriVGKO/lhiFlUcbHhXptLuqj9ywrZk9jTmpp37QZX9k8yLtPfum++IP7p1YY
RDQU0Nmf0c5QJISQZewKFkuIH3LZoYUGw9TrS2uaYubolzcTYIZzprL6HBXVfIN8pDoNO9iIu0GX
1rYp3nANzTE33tug+NSQ64HotP9GXi3RxTzrdU5fU2yiMajA0Vg+JmwbGhDOB+2SYivdnxo3+hJF
Sw+Az0Btq/13I2b318JB5uJ48BvoFzMHYL0FG/XwdKeHfQZyAgv2jxBf/IZzdY/bZy3B4mh+xaEE
CoQo7+RFjBTg6puguhG9RlXtFcbOyjd609PT2CjWiEuSezKV0V6Vc97apfvWtpV9o8iEzOz4TPuc
5NPrYPG1oP/DV89v6oSvbBTxWf/1drNONEZ/lqX7GvLqZOeNSUUvahVfFWGFCPq9yMpnxeaI0vD4
y81Xrf9HsqGjak9PQ8cZHadwRBaMfgG4nIdts1ilXfGlqu3LPqX2HZZxj1p1LXtwk+ZWc3EtGsYq
jvu73tlgbGA7q0doHdhPJbDoPbS5HtMMA1NwhvLaYCi0I/3TmHfwm8uHlaCWW5226MMWyNq1VuuM
Gz+AJqVqytHQ5fWdnTtMX+2nefiZTkCH0uyQbgX9LzVpR1nVW7c+mfBTfGN423EoWOOtOCvaY5K9
CGXZPUbSOen2Xls8jKv5edU9a33O2bZXtaJ0+4pv+N1jUw8l6BxAkIVMcMVeWZc5QmWE2rLMtM5r
dmzvV+xJ9iumW8tcZMbO6tyGr3E62/QitjoQlA0zkggrwMWrHtfUrQ7kyGQXoCH8EfOgO4r8QBuS
ATUSM9SVzs6EK8FLd3EfnX331Q/z8mDYdDhJTMbQ1HYnrXaWogBCnb1rh5FvZ4yp/pL64oohxeVj
lUbvWp0G6/IBAjcdxcxESgzhjGG/wfxEjr6+LZ/yxQIF9ih/AZxe7TCu7uP15VpGSPdw7aAHnzcd
vi5e+N7Pa39Y7pRhoaWLfqnV5ISbyaLXt+97JbivRcUCNxZwj+QUesaj/mA9vjt3q6CnUAPLi1JK
YW4af+0Ybq2Z87vIx3eFOPSBrAxKIFSkzVFJSnb2OLfcPiNVs14tVbfcwS3A/dRfeB+e82WsHHLw
hq09R/m9FpP6/0oChadoBlMPx2fMQ15DP8U0FwOjfozcU4M28lijvyCNs7PsI2KLgqIpv8RpluAH
/ldCeisYMsoioyx+kAdykw9INGubWpTeCbIaBwc181hd5myFj+JBZml9jmawvCY8p0l6bvzpLeKK
wr7Gx5I3eFcAoXU3gs99WDBh3P6RNPEnWfaeg1ZyjdLbNBr/0j83eMhaVbw2i+EfX/9LKpALnfvs
nnsRuOiqp+6xceCvbwMf+4HSKDqMDcGNAqttzxMJv3oWfexDKBEG6SkbUSjYHUYxXVmdksA/mUbF
0mmAUGzM8gMSItTES2/jWMaQntG+Fstwo3wbVTn7k3/x82zDRH9yL/VYMt+mu9MDrGj2jymGtxSD
FHdZ98lPbHxjKG10Zxn0sPsUfFRWa4POVe9aDzFqQgZn2RddbHJguvHyNUuH19Icnt0lf62b8auR
r6/RwMx1HGhXyYH8aTfgdcMeV6cmS5OT14W/8DpRVenVVKiz/KNJfsxFylkR5eryCGbCG8LlVS4C
ki3xkxB0ihhHAkhLEibleMipbDZYw8QyrcPRrdDOxr/1sFM0YUG3EDRkPOj/5FgpHrnmcr8MRQlr
OUJMSzsb+8R08mA8cVPrpzY4tUlzQf3wqNelPi9ncnAWBhW6tvAshibwv60yk7Dt73mLvawbE9ZT
YOk+VgbaGrHnEOGk6qhxp7/rKkRvOIaABPV0AGPz1ckXJMN6sklUu1yobjdWJ7M2H+KIy6kaCmIW
7PnzIMCzFuZhCS45rRgzIZnnGpeGW06TbiAGBMOYP0gozY8MsT63XXsXL1lGovAwHkISGvE2hU5D
Ptt7MLj3oxo2CxYXCr9VLXrkhnBkklAzSagT8Cb5UgQTHLuk+q5slqpncEoQL1xOr3iURVCSafs0
WcdElNobc/Mld9YT7cmbs80Xfc3z1vYnw16//xc+wz/5Vq7loU4JQyGB/YMpvUBfsvCwIgzYKZtD
jZiMQXPL8BoOw1rMj3lDnmVMoMNGVGqJVFjlnGVXZud8W48jzhpxVu6H//y17H/SLDwzwhofTR1O
bJb/NwJ3u85OX/ZRdau6osQEXGlmmKB9T1iui8vY8jSH9tOej7egfKCIXAXZKhHnDF4x/3yiVvCp
QsNXYmRxL8t/CylD3e7+8zf9JzHIExWiFzpIkV3f/7uJAraQsEGd/F98EOuL1XcfYxp/7S24cvv6
Xljxy3/+yH8qkXG0gNjOJyqJ8m88mA6Kc4/LaQHFP3kj0vP1ygQThdXkWvNhse1LvPvlsUAh/Z8/
2v8nD46PhfcSIPT1kDj87b2srWfSXvoFTO+J+RorwDPzb4WHNl61DT053AnpnfUC6sA7UX2TMTOk
BE5BuGbDpZ8XrCO2sD4SJkOcDqYLMktXQkPXzvthIRTbkjpFVZIku2KXJWRbxPmHqbd+WOStPZXV
jZ+bxAXILEn7uqq+mQfmD3MBZSNaEBvUDjX0fJ5W/7IGNFecOclePwLVMG1KKOhx+JnTn6EItjta
tWG2fkQYBrCy2bdWsxDWjconsbtjuUNMlpIkEWBQndhW6xGnZY8E8+RPuHr/hef3f0gYcOQQqiFq
Ei9CG/W/2U6L4UN29af8NjFY+M6E7giy3WdchI8DEMo6Jk+bBK1vUXYXw/13yoL+gPF/FLAQDAcj
DTuBxmEAJpQerbPQxOR8Vtmw6prNAho2tXEan5ceabQQ2CqMNveezL3/vHAsdXf53yQyDy2Gb4Yu
FDr7HwJZ0GJvXSv0g4yOLkU7PCHzRB8jExLslbDypADCtfojpTH2OUCPEqqaujGzK740aii8BeLp
hrbjHgvzHn8CsKVYbklFQrTiGnzUx034S7qZUKYl49Aj0Jr3P64QmnyYhLYFi2Nd9KNHd39AgogT
kI1YU1asglt0mC04KnkRYg4i0+GJ5VVQKV156nPUPe5L8AsvqstWW9zpwtFVZyot8JiqAHzF5qV3
x5/BTnhYUN6q1lY99yaLXlSWo2GkDA1jBtgJZlZx189Qswx8ua3Pw5SdtTZJ6/VlJ8cZPz8mH249
QBRnImkUN44r3mUyswkMhpBgouPOUBiDTLixVvWl3wHUisoBUWAWUdTmxU0oYUyHg4mR3WDhU56X
LtNSNopJth4pTgbVTGymP+aqeu7UpZzWvlOdsUvHl1EttGJH4owAt4WdP/yXdSKH19+XCeSo0EHd
Zdpe9DeZabJ5qztWc37bIC8YrC7DJ52lOeeXpsve1Bqn8feb0R8+BQsKb1ymYf8RNLjV4bOc8b7n
3g6Y5/zn7wU3/Z+8O89zRdTlRSGDm79/M5/XWU45ceALER33bvg1GE1KXEorueGRggLBDSdynF6V
yT0zB+pyulylN/hQWTB1va3Ryzmw+jDBTz6G1nTuTnq00N5SQPQkWETDvQxXrxoZtjMSozMv9Deu
Hg8tyPTJ3IQDZGScg+QVl7tzR1JMe8aLOGANXAlnyjqTnaRVVD3tv5sgfFDFiK5PZVtIDd/H7cfa
+dCCes4SEi1v7BxPRq+JMWlZkZqLR4w1QJ+acJkU0LByXfvYkek0Z80pgq9+LSq1Lw9F4d4GhFB7
1Y8sCk7h+G02yoVBObMEE/LUaTCx5l/QsobeeFaoVs6sNNlwCWxhATmepBfUMDZkvgRdZTv2LoYH
v1MBFboyZ0rEhj8GmHGfhn5zzoQuyihbGDkdYRgk0gldkVi6L3U9fDhz9EpI5ZOfVGyKKsboTcDS
MGnhRka/dG/L8+7JOyGgrfykwOk242RaetVtAW0ksZ5a+3tsYEUTTGZznOcKtxjRYcvzUCBEP1J7
6zJKQWD7/kUJLDpfwUDPOhGGdCOjfQXG9DMyLKdPVk7KuDcwZUzK+ytWLY7DpknmRr+YZ4jHj307
kRSOzkvpMNoGM9uHiIuRWbot8ScIOLcNx+SZKhrdT3rJxDBkLLdvTBHJ8JXnofVmO6afkhKXfO1b
odYfeoj++rGRkHC0mB/b4KXJILzJY8EF5p0gcIDUYb0pzCU+6k/VanoCyUPYFRwWq7/oQlMlTOs4
3+librQDkSGZnMb/89Ng5/5lT/OLPDudCuh/Ur6n4c58exhRVeC/65C8HPAMiHfzTXtF/SEPiceE
XEeDXfnWpWV00Ymdsi390Pyx0kbqAdvFjhzM3IO19IISp6T/Qpm8xgNsuHqHY2kStgnHhQvPlwtl
ZmleCY/6QBSISrf7plkkxCX8M8GQ/7DF6wpzoH/o6/QDa/Z3XUWzV93hxUpjP6/+IdgAi2OxBvI2
G3dVt6Tn4x4pWuc9j3CPGcSoOu/A0CtINAPpB/eu4d3YvfnZk7F74GzUMll7NQLQ0cQczjXjpZt4
ZyinePjiLj8TDBvIBBze9c8QjkZzW98qTVfniDhGDyBL+XKTwC2VpqpDRGFdW1A9d2hTGq5S/2Zc
ltvMrtYrPX/Oktcw6LMr4dHuW1YDK0mHH7o2ZKrq9bSVJA7d9GS8hwZz9LEc2Bl9elnC/bPUoq4b
X6eCOg7SmdGVtzIBZ5Rh8EdeE5aDAzQ5VUySK2zquvrYzeNL4flvgF8k1cieHUBF/Douz4mQBFJK
4FNBJkZgoEfR4W7bEL7kmcVdbhUvm2PekfZ8jocQ0Zr7Ve9S3ZQ6q+gQ3YThSujSFUfS+mEN4N1o
keQzoNRHKEatpnivTllwyOG6eP4fa2a+1dVan/yRJELfAVzbMCEjmrA61B2WlJF4J+l0yekb/61E
FwsWhzoOs3VdK1ouzFt/4/XdvSrx1MpKeEl67snm0MWj9bNiQoKsSK8oNYqKUB3HITx2ImmR+BxY
Gs86SlagE+0UpJl0eUX7052UY03aEHWg80V/50zOWLvVPCwtF2HfbeNrvMGjmmQGoNjNusf1sRga
KgfpcJupOpczeG4RGO/qCtbkydd6s34kdeqzkK3ykDTFo3oZOTLAo44OCoR7eiho/UbQOQjPXn9N
pNiq2CplvJIdLtQhN8Uml6ae3F29ZnRIpL+z8bq/rLa4nYsf0d7Mhz7HciTogh/uVnxJze569Mio
Relg+nHlcq6YWzeYU6Q9pZgeiGIvNHfQzqr1HtdBbiXHJoW9bs7qOFLw5fIYeosOJmR+IhWajs60
VLwWY6Jm7U3AcrmelKVtGKhs8m64N8A7rn5dMhGtfWIyueQynCc5WEqjuYcZQNKLnZq3gxCdnOyv
bjcZ46Bp09+tK2ZyKT1HrjKHDNH0MoXeoF9EV+0VCiPzu5p/LNZ2DmZScyr/Uob3/tJ8WhFLHY1u
JQZzhaZk1CMuLoGDkE6+QgeWKMrxAhhFzxuZTFZ5+yXyl59yjBVCQNAZn6y/VkzF4mBpOEPnZx1m
ALfg4T5dD4R2F3Yjqnv/k9VXb1FsE7kJmVemAzp7w4zic2fUL5uft6dkMb8Z3Z2USzMmNjcW0oLj
OEbndCHufExQbCz752n6a4CqJKCuF9GV6dJT6Lbetg9EMA+ZvgDxQevH/DFaqm9O2n5nnPMub0XB
ML2Hrel2SO31BCOC216kspHXn72qfsq9Moaa3L6Lktpq3RXGc3AXROR6QaY44caAE7cFdiS0tm3G
mzvx6UbSwT3HWU4i6gOQSXksre4ONJrxPy2C1nBE3sOg7EhPnxo4bsK3yXPjF5G10HHaLwIBI+jx
kF4at7XFItY7Uxl5ehVJVKFAr9iB8JUhGpKKXFyvUbFaqaFANRHhrQKpq21Q6i+fctKoZXaiY0b9
B9Xz3Gry9zgPPnzZifrM9A/x6apZ0VGPFoFaCZTT/rWYGTvJZBanQELn89/6OVmfP/VB89DKYKCC
qUzh5d5qx5xjrHUc6+rdFB8bPZMLJ+FmkaAouepUT91HHbmolQ9gP203epJ1cDZ+7dYa3qQ7tiPG
Fk0HRpkhgX6EyRPO/Eho56NpdNvH6tXbgRr0syxIr/wetvH4Fg0kQ2C5hpOqXEDYrFyGtr8jKfgw
JxBUGModuipNHtqS0ATIC0cvWJZzAFH0OuAViyJ5HGVbfYqHgsZ3RperT8Juxks18wuQG59S4VnK
naS8i4711e4rF1xsy2xheto75/NWZMxJYTzJ8EULf2PjTp+arPnYTSHBe8Pz6AojflguPflkDLN/
q8e6N23WMR3Mk7BRHOOHl1k+HkQ49IOyHlXxG20ejYO1fq2pG5hDkf44lFkCCbic7qq9v9HRh+Kr
Knjw119F2nKoiXmiQtg6FtGajUxUFD3yH9Qacyer7GA7HQIfMA71NNKb3ROfuY2xiFK6ZGAidDqQ
yJw0cP3r6RDd2EMPpErNgmsguGqcQLis7Nd1AyaXQYwWGnrqNMJKlYuGg//UVfE3nQqXuYfsYMB0
ht2jn7vU2CB5feyf9SpE7bWd6xUFtbVEREFH7zlVysFeISXQVPTLT3PiNTBvv23Bce+WkRq3Kw/p
3HYPzvixwLzYwwIqG6BNXO0u+T9/6khNCy/aFYj3xkYqQc45Izy2STyEO4fFGCCsVn0/tQZubS1o
Gr48pQknBIu/+aVw0ycLr/jTItUi3e1HEayo8drpucOA6jgVvBlo1zrWGFzzGCSEeEetU9z4G2c/
j63N9vaU1f6rgsGyxux6hmRiTCd59loX6uGnd4I8Pllfyhvvs+JHVXHnQCn7TYZsXE+v2mc0QUIK
d4tX3OwYwembsjpU2U0wcnHXjvCksjqLzwNMhbGliVlte7+aYRtlPN7Y9rAdjaVfD2kAU0pJdfol
DMj9Z1Kw0wC5RHvrdjjky+w5KbqZKbz11UuA4au5iNWNW36O7iaponSx9Wv4swXK3ibaSeFAyNV6
nfrATh7ymPAz5Ev6YXNOrmiT3OqFZ4EFnPqa+Ltoe/S21L5FaLo92kbeIEJjTqkM39L6xNhgPGkV
qHeANTTvJRcAy4fszyAw7m3uxmuSi1RZvGco543tPhqR+9i6fngbJtST0Au2anjzjbRkBFY/6YA8
nZwHXKya5671AlBV2iLatWOn/6wvYfPMPohQvFnGarkLk/o539tXtUwwquJnhGbwOh6V3ZRU1i+T
kuDSTeVfvl27j66ffHh+Vjwmvv/oh0eKSmZ4ounTDURls9/WuJdkWejcM/YmlAc4BAYAXSWTHjvP
CfllSHhUmVkdRe9aTcSpdZlHDyaONXkERvrxQ7Iaf9TFkx5nergtHe/OZcgpuRBSWSqgpie/7sJd
uRy99zSNjXV2sx3SMANpdwmQSyB11vmcErY9GWUAiZZe/24WBqx1x/qwhv2kZw/R6PV5yp3fyx4d
tRbU/1kr7DAZ/wiDObgeWsW8n4egIH+TU0dpp/hQmFixPmAeRsjb02rUfyjfISExW7EDGZpU4eLc
1kHl32T18NPuJ8q4bXTor6v25KWGdZxbd5TX6ZxSJ26xWIiDiw56JfXl0lTuN12yu118H3Y3Oy5R
7oD/oocq3q56BG8ivH42u5NJsOHRtKxDFG71v+APkVxgSQuxaWBUh7NPesQuvRaCBFjrk4tw93or
5qmXwDbkSXZiGiOU0dVNGLRLk+HWxE14WJ2TcHxb1PtPNO3bUc+IgeehqDi+Zag5y/3nxIs96DVp
k9MZFHP9WuZXcx8vHkjSqRIcGi33OeGnM1Onch0QT6EGwjfuwywKgtfakt9kbvlZqrYBD1NK8oYI
Expm3YwlKa+MAq5WENy0v7iIgL2Tj2z33tGnPdZD+HnjM8a9dx5bNN5sXffOqqKPLGj7a7OonNM9
nQlP30mbsuqN9F3In3FpE6fULcSyxg5arP4NT2qTod/yOU8KsncLtGt+BPcHgtZF2a+y+abBvDT2
cIJO6V0m5OI3wx48hgvPXY+UIGy/k5gZE8SMFTQlC3ALFtI5RM9qewja+s9+gn8ky93p4GWZASo5
aalZrhdsCTPMz6HfDMQ8JWxzIi8eo4ykdU9sobVo0nbUEm1LuCffGjd51Q5hxkr/HNb5Xem0DwsM
iAXtZtXB9EkZgOwY9oHCIwoj0a1KU4hD2adWSKSti8Nx4BAUzAesOH8fG8yUpfxMyYcmQxAtZwsY
LmZoalAdW9sv/EIf56oEb5N60MDGu4tNyMj8Kqq4N6i6F/wYv/nhi/42/VPa0JjzW+A0gGM7vXwR
Au0k5a813z+6tHmMvfAsnab+8bQbfg83fRG/hRV2FNq5mpC31yoCHZKRTFKtD5ybcpXSDml1N8fW
555J9FXl4/g4RqXWiEkopC3FLPSfUX/v1zFmWp9VnclI46sWYf++3IROI78FxuC3Om0/X4l6Uhmv
3I/6r0mBooaKas2sTo3r1PxISoDYwEBKkBovCvjoKSb/mFIGFQnDeeVGgRP+7q1ZGihRREntzPF8
cNetBRwYnxIG/nganHsiKK93k+ySUoZdPlcd+pb84gr+0YWFSevMNFwomqsQzbsNolME8rLCd7/b
oSApYKEnupxacrxdrzsR9Sn/YAjGc+iBdlSRfWuxMu/39nG1san0kuAzpPuQZoAaZUu8nlnJmJ5B
lqB+CGA4pIRO9SaWdDHm6U14l/Q9tFirOaUR9VcoetRxOVkC5YE7Rjd+97nw0zv0mPklWtmy2mXt
BslbdjN96F8Qfp0udfnZlL8sxZp+1mj7+iEvhx/GCkV6hIOLZUx3Us8vxSAI/X1O17FFQdpEly6t
zZPrES6FTeIJ7OTrFGPK00rKOlW9At06FVEOsbNtd5XRkc5IS0dOKu5pfUoEpw/jyK7qWzkGjcIu
jn4c/alHQmolz8OEA+myMw0hhV4G+qFXfeY3v8ijDtU52SQvJDE/6bUG+w5hB8dalEmFP6AGlPUr
VaBsEf1Kq+twloYkHscJZj7u0F7MzG64OKxBB44qh3Aw2dtwBn9IanoRNb2Qj5TFppFMQ2BcdC9t
Q8IlBWasLXwZoUsazJV8Ia898VORypXoAEgcvuIlWz5KQHt6r71bESa0rD6qi6B4r4qmOHeuZx+L
0Ps2GFAqaFcp08WlX8u97smOO4TwAlHo0GlyDXoC+/u/zi2uHK0k4xgbd6fezPtgK8ejuLfLF9ez
TH+dHnaobnBaT/rqyiDH2IfmvSPw2ti649KSqWuu0Uc7RPdbAlruCsXH6Clhtml+2Pr+2G0VOIH1
S/f8zKaS5IlPox+/EbKePVSLaR19j+ZgXMiWF5RfJDtS3fZD/85Ed++7n9rIKh/Vz+cnFoB/AO/8
CI31NZzGL/pUGQwUHxFmZx2eiOg6H0YYU8eMtGbMRe4HBzf2sM9Po8dsNCm96xWguLG8da03hTpj
Ulu3udU96s7SlCn976OPNGdrbvV1LR5+Ar3lPswLPpnc8mVpUaYZMka1puWUMDBkgN0jvRDJnUe1
gM/ldNkKPD2L7qs2SDKF0xMhmB69KRqOhZPbqCeTX9UUVtqjKjimA9LZuE+Q5x/D1PrULYiAfSeq
4Pmv1yhE9U+ZDe/HPplPalAwjGB5Q4+yydzPdTGQ5ys9n24JmZrr22VNv3eg7wx/72Ia0tvQs88u
ilcM8t3TalO6WiburKxQj3kRTdd7goCiQah0FMMvdcZKSv656wEq5i4K8U6Cb7e1+RIHxp8KV5Th
/mbQdQj1WbGBPCoJcl+ylig9eEVRRoFW1xrHqMmPzRBzdW7h141gE2jjEAF0mMZAmKc0z99Ky/89
VKggEgZpZGAS/B7iNS6aY3gZDJbd/siE6/OI79sRWRQnNXdGZ28HTMoZB7nr456npyQkCznzPvlh
u8F+Cb/GQ/po7tb3NunC89SxP4qabifaPwlCvtDtlz05lMVWvzdW8x6jbz9Mxk/dXkxECKDMG/sw
VuicpPvV/51+EV2Q434tUiAeiEAk2GDkJUit7jX9e8IeSvxPJHaQOy83ixVh+xKP28VIQB6YOf2a
7Vv9L80YvqAxwtBc6hDFnkgJvSwDdl+NScq969fTKepS+yrVspclIgqO4sC66p3DcLyfps08KrS3
ecuNEa7flWYeIK0rRX1ZYGoN6TifLiq8iNfi+4ovcxN7DwwF3Tt5lYZTPJmtgcnYyHCsntpj5lLU
2DtZGf4+HSPqn6SfnfumX/CfDNrvCZRv5bdtQ4Wvlz3+Lo1nPZh1YKF4UhGW90lOAavlgudYL/XI
TIpbkIG/Li0pe5RSqUJIxZ+QJHyZSFOx2vkURxbYIq9cLi9pb+TVawEgZxzJm8YhRwfhechbDn2z
JUTgTMvZxlqhF8TCNQOsdSrlBGjRpc2CwEZ6T+HYleLkECOSlGNWKWhrdd9b/Z9JfG9PxNvIw5Fe
l0gkQNfa/ouT6Fia2UNn70w1BcOUG0e+W7DexF75lyXzSd9aERhVL4qjtBJUqCZv+oa1E0CXgsxw
Ll7nnW+9pM58KifjN+GT81O3Z0+LOUw3kBLKY/PQ5DsIAcD0VYBrld2FwKSbbXXXmxwjvcmFv+k/
UJ9+lq+rInBvMopDNDzuG5FPAG4KiOv7h9Ww3OJccke1Wc7F/qRXW7eVKEOQyqe1QQ/Kb+3X5wLp
kZcuz6EIyDaD7aMHHUAm21JenRypCzGbwkeN75vIfF4r6qrOw9WdeToqqgtRgiH+CQHlMy2e1nw6
ebCL7tuKgYy8SHkhKnjRG2D2KhrA+oeccUNhvcSeTfrKQsSXiQm6K2Co5F0WnvdkuJmKA1SqFVTb
cpqNzjwkgvzKdysD/z3xX8PQhpsvAo3FTn56yfJ0JdHMHpkGlfOMcdMXNKBih3/Vpupmd0EED6V1
79fctV4arofCJ2IIutoh88rmvg1TlBtN/mmPg+wwKlrarsibjBRTA+j7cgNWkq0i1GahusNlS9BE
cai5K8YboQFx0D4EAtibXnPnjS4WbWt/Jag6RfZrMsb0wZ7DL5k1t9hA4+ujD1+jJ7YsNw9tgrzF
z+5Rsa8XvMqBl6bf0zJd2jKHTyuIr7OgzG9BjSscRnuUlteqfsyG8bhsmXGyQ9gnsnLk//Snz7H9
aAc701LWsuLMgt26XfA0CYOYBKGMLR9+6Ni3WQyST4buizKqyDA9LOG2HLfCH75KG6KVuUsuidTG
1jjHd/LOVUoswg5VFconK+kadna3j7iesSSUE2QF+bOBN62QKKlcN17Q/Ml1/xj38ElrDB3D4URy
HKPsz+96AmMQ/GvYxg/1d9GeWbv6QVhoysY2J/jttuMBhGBg32D5tEXun3NXneb1hzEST5/6gLAw
OIavWUgpoV42AGF9DTdu3O511N2y6Stji4GFlwenD9kGIWTm8c0K62+pEVPIO97d3KP+k/QCtEvh
COurRmip3cwWN6fYXjbVkMhq91aAx4xVxZyu6Stw5zKNTvXknbWalRUNJH6Rh6VPDR0jXM7weYP7
rvQevYSaIaWpW87Jkrz2QX4TTqGNywudnuqMtDKU3clE8G5PbFdHD1KpOebw2aiGEkkuTsQxiFVZ
3+j4Thn1UujHWDD0tn8jgKziyCrb0R2iR6hSAcUMQ96ffMh1/mo4GHeM5r0rSMmWYZGwwb7Xv6Gz
Rjhj16GjwkrK5gWjea5D/7ue9iF2ECaeN1fOgzZva7tvfI3y6t3xb1KEQZBQxTFy+fcYdqxu4m7a
IP5x47Mb18W+8xxc2GQw4E1o+QKrfNCVrA91F8GTciP0mdmcZRYWDsciKm6YRUszCFohqKgegVm7
gW/YuEIIw2wRMwuZfKwrm21IDP4ey+hqPWrwVKPCfNNbUmadjh2uN9t4n+7laxou8YPObvxqeykg
i5/3GOf9HHLQwQtrjNCK/DT7E/NN8y3KpvHgTuuvpG9HOPB5esDwzDrg7/KebvaHVzF8rF0xdwCq
psLnRA/Yi64E/f1b2hm4OYME/DFGU04G+kMPe0zdNe1GNda65Z8jqtTDIvYFYVrfYsFypw2bFory
05SwoMepKceImZlC6QEPxoPxEOGDg5tXhkzelqJS59/S/0fGzwj705NW0Fqia5O/Zf7XLS/xyuaU
UtyNY41KbCOKaWeyfQVuGmzvO8c8y8crbKADdlltG53zMWPIry9DrxS99vsRoPsc9ZAadA/ov6Mj
Xf330Zkz6mc1EMh01MG5EnQiwZOqLfq+mrTGmoykJcKwOyYtF0YRqlU1KszI/RKBf/CuXrLzYtxP
4XzlS3Q+NUifYNQvVrYq5rneLnKr6Kwv8Oncdf1dx8MCyk91/zK7qCV00LJbnY2VyNGLTilQ2cnv
IrYLd5wemXdL7kf3c0ObO1fBs4wrlVArh6tsQ6259Z2P1f68lAk9z+yM5x5sVNELFJvTYcj7syL7
uvuoyZjeBUyGDKp0lJ1diZdQ5d0Zuf1kNBavdsEnzolwHhYUcCTq/Vhk72uw3WYm5KQo6S/VUr0r
i1NCWWV55YTMJDOu96IzqsJMtOjPc9A+jh3dXG0mJx3uJDmSQbkjkgVz8sh5GtuYrW9UJ48M58Uv
1ADcK40dz4Bz3hG2Gu0Llugu2EnWYyzUlsl5C9KvWhVr1WPVw6eoX4jlwmFz3f7ke700yDRwiyUr
gRtZcS/EnH/5Yl2g4SU4tsg31zmoUIujqXwKU8ZNtvh3cH9+zS1m6fRV7xpWiWl8fNs6yb1W8wph
yK/YTINiZXnRElcOUa80v0xV/6bjKT1AxS5NTxMlPuzmDSEXxY16AEx7/hLb8AdU8iTXsO5PW0YL
k2SfaT0BNfph7AtmuebErN9F+6hrC4PbX5GzPWr1uXX7J8IyVJk91kcCzNBGt5g9iNGMsGaIpC55
EN0nLVG1jvyfc7GC/dr2012cAV3PO+mLe2CdlQRBFXwTZnAdOpuE7TRjUGZJwOtuJffmIH6BHUqu
JMCMXq2b5JBOpvQSuhNqDG4eVAikT7W4qmxYZZk9Kix+KNGSNJrkNXG2SmXmTvy7DiBI2ma3m/+g
4wejPlhwOnGXcj6rK4iWXbptZMltYRQfBue6I/Z0fY337FlXfWFY5tm/ssny53pdcPLq/PVQ+tx6
V56utCh6Ygat/zZ3+ZP+xTFbfpRddl1cegkq8qerKGiilywxcF1i4aiXnW84Pyj7bpQmp8MdveOM
BZOserltiDy/WlaMLpOwugk/oawSTOE/c1//j5QODlwQGujbfoQtrzBj/z/z08zAysKw8P+cJAFD
zU8LOzmFGU47dR0fvQrDK8DG18lDK+s4/KHrqQ5tYDSP/4+xM91tHcm29KsU8j+rOQ8XtwpoUbNs
WZ4t/yFs2YfzzCCDfPr+qFO3u/JkIbNRQAEnPUkiGbFj77W+5bqMFf78JRl/jIEAw+t55IZAQiDf
8xcIpsS3q8IhTX+m91w3dKd7c712+HnzXuWZ14/8Z7k1L4zInnvysn2z381rGzo11HTOdCcHZaNi
HYcqSbSFrZ60ktnxHCZ5DSu81jsGtMV6/rydupZ+X/SHq4TtWuEUPeR9NzhdD2xXZnamvSSTFvkW
O/1fvPH/oI9m5AxHGPYoOvpfg+7L3tZA1IP/vSJfmZxmNFnwBoB8CTqc6XO8UwOOZ+nQm/eRQ4hF
LPRi402YY4rMjRDvwLTgOslGvVzbD/OmVxu0uJ02kKs0RkPNPHt1TaZ16O3b2bDTR/UpChKGABKj
GVaCTJce4qSMzmC8Flgd4W4SPjJEsBSn2nn987f9R8uLreMC0m0ODITIe7/cgUFktS7cu3RLIeLO
8qPH65t2ZvG3HTPiuebHkUxe0jH5q89c/6PphcA7FR8SgRKa6vxKBjcNK0v7LFY21zgWxx32qavf
qLBnEQB5sOWyR9nQ+JtJwEFCRxio2WcyAL/XMzCiPKdY5SPku9ExJzAi7MDhR2nq49tB6fuZ9Nkm
CuX5zz8y7Y+4XAdOrklj3eWcjOPi90+tRNdQsOOh1cigBOMQQB1d0pYq54jmykkMisAuWZR29jhN
4odCSgS9cyT1f/E6/mjlciyVbomJUQo7i/uLQwoVepMHKq/DCx80x24BvWfj6vo5ha3Oqyjyl6mG
ZzI0rXX4a8/SFWP+e0uBw2XDnMX/DA908O8/iEqxcvQCFiR/9U4mzunqYGMeyyOQmFsm24tYNt1s
gcFkQdoSaRso2OfG3HXlMs5TJsG/jxlSS/NWH4nXGNVOXURtEfkQdh7+4gObb+ZfXy+3uGvbtvMf
Im48SKtRVw2MshWvOIAXXl8nfwi3MdsL5czeVv508ZgWr6lW0YCKMOK06Q5/gRv+43PnwJ0mEJ64
ZpXUy1+WWUfpCdeha7wBr+fe57pzvAbt2TqMq9G1fVTt1kFUcwRmdPnzj+E/XTa0ZPY1cIwIbWNe
Cf9t13E6FMlgKZ3NdZ+c5S96MgHgFzeDqaEmIoZOnZpoo8mb68ViEII2y1SO9mwNiCxSWcS4v/4w
AZDqTez8lAdqIrtrR4Je//z1XnfBXy4bUc/Y/VyVMBRb/+U2k0qfyrEZnA37FtGHXb3G1gQbhIBt
ZQgoTztyUtX6vtLtMxyR1FoPXfRXfGjjPzz1mDlhdNsWr4XsqN9/aqwjklnKyM3Oxbo+ZNhEtlWW
Eux7GiMylsMjB0m0yHgi5wVrZsa3mnNHINXtvPbL+UXBIkPLbhEfiIUwD1jFJJT93Km/ZWUfkUCU
qfM1FHITIocKKi1fXrM1Wd0etMYI/uqj/eOb4nHAC8RrwD6m6vNt+m+3glUOwkgNM9xedZZzgLme
b1xQlwvwsDvR1PNahlbAxBUH/I/Ln5BJ9RfX9z+8CEMzNI30Ux5qTf3l+lpePQx6LglnkRAqtB4j
G4yT62Iyl+pz5J3WSDZeTEiFw+qhJLyuP38R18Xy9zeZhzPKsyzXcwy6TL88FJauUmc7SbQNOIQk
XZSjrudY7im00DI47M1cd15dvAkcp5+zYahSH0HYJNfCuE+B/sWTzhxSf7iqmzq1e+910ojDrlS3
de19tkPDZxlg9U/LH9cI7XrW+v602LXtPePtQDraekwE8R0BkijXPcEUPcsZSXElPF97NyxI44yg
XDlDJZeqs71yC6+HlSHuN4Hacpyc2+CKxTkwIgc9EyaxJdxq18NyQZg4CltwjzPAPLVwnAr3J4vu
+sT3s/YjGJkNZUyjGvp/ZY6PSNdwUhv6VnXFjdqB/iNMAPEqTbK+Hba60cJdJcrAF8PjAOHCSYM1
kWolKPBOQd57+XmQnN12f37xrivArxfPcQ02YxM9pfrrCjEGXsxxMUGagOOOpon2okdC9+H4Gos5
792wppdrpoQXUDIESAzCSgsXjiXKpVqZN6Eb3SdaZQB+YWI9Z2LMZjclT0YfSu+fv9hrBf3ri3W5
z7nRNOY1f4jQAoqUjWUdbK56uqs+VNG/7No2Fk4jtmNFb97Mp7drT/Dayan0Bu3j8FMGdW2TXFsI
aXieyvz++n22YDhcdo1P2ZKTrIOYSGbBASXrTtTF9iqDvqrpCNBRd2bfM/u1b2jJg4UT3rrPrT2G
NGSa8BeREiifI8bHSrQUVzl8xfKixyE2tbmdFk/FSxdqj9eLD9qARxVWiobvJ5+7SNdGCuB7LMBF
ergOlucB0fW7r/3QuRH1M2drtuv/jyC2n6lbsP0PZiby5fVcDZ9rCz/s/QoX4DSagvM6zmdQomiJ
e7RxFMwtz6vs88oMmr0s9pzvEhhgHVGwHK9P7fX6/a+L/K/wuzz9vFLtP/+bf19KsHi8r+6Xf/7z
+NF33/V/zz/zf7/n9z/xz+Xj/37624+y+dvt4/rp1+/83Q/yy//1x5cf3cfv/gFqgSzEe/HdjA/f
rci66x/hZc7f+f/7xb99X3/L01h9/+O3SykKph4P32FcFr/960u7r3/8Rv7Ev93H8+//1xePHzk/
d/poPkLxMf7hR74/2u4fvymW+Xfsm4bJI6hTFGPL/u1vw/f1S7b+d5u72KFOxN0+m9x/+1tRNl3E
j2ne33Fhg5rFtozTX52DudpSXL+mO3/H1OzwVFs6WZ+6Y/z2P2//d1fp/121vxUiP5Vx0bX/+M10
nF9qLu5825h/l2nZqmYYv0aNNEPs9VHchitqeuKeKhalWoK9BdCwiEpVw/OTJ4seRkUzoG5Q+4PX
NqdBpX3XxOrCisxDqYxbZBWnQnWPPNxMq8VtpKoHN/IKjnPZ62hVr7I0eJTt7l1o4Q5x904tB1q2
9E0GiYaC6mI/KOVLH4FMER18/kLvNZ/Z+RANWByhNQ76Q+ian+QZPJqGASHfKrAHVt9hrb8kbnA3
KOb3OO3Duj0r0fBqm9mtNIy3rBpX7VSdYD+/xyRW6F5K17UzH0UfryEVrWXRotWR2GcCjL1TRk8o
mENGZGllS9jeCB/f7R7xY9NG67SAHxgoqO160155ivvuzmerIrL8bu5Q5LUn+aSwQdUZSpmcRpKk
64cBkFYF7Ukcz4zykirzO71t/NSiZw2bcR0GeAN0pNvMSQyj7xZdSruc8Q50O8ZUBNV4inObjOmb
cGoCMfNkPRoDkTcwHKcoPNGfKBcNK1gBXRURAXQwJOG6VX0ZyvcQWISNGSvy1M+CDAVfLSTipRCV
tUEinl29pWHzMXTBronq1RCp4LvDg14hgtJwJyApVb4UJrMtbHlUjXx8XvgWk/AhywQlW/RDVvqH
IdRz0ox+2scHivXn0PFu7TTaG5ZCDhh6m1pCO7RfUiW4NRvvXMTtuVYOBmhb3xq6dTtFe4WEBL+L
+ke96RkKl/bzlDlnlzzmZVDi/y3HL6BCMcs+DFd96l9rJ6e3LeWN6nYhE3YaCXGN0nBq3Luoh2Br
JsUbh7Wlm0xn28MVq7SY3t3K4uTeIhgFqV0xWAWtpPh6rzCXqLlkeFVnCcJuYFDv6zK4YUFOtxOB
a4TiKfc0NnBl9ltw+FjUkcJZUR75dRWbjAvEvTTro64O2iKKllmJZ6cy6zMj55O6F6n2Hnjj6xRG
h6YcLhpqsEXdhKsy4Apr7A+iHtaZ5JFLPEK2UWDm7QcjmmThhM1lTBwYyuiyIyhJfc+YtkPdOpnG
Aw/RVpPRc9eZL840bOuhPw5tem/h2guI1pvS4MUsqme6Lyows9YvXY/6ZgRtpTH/sXPrKx14qJy2
2CUCao/S7hrJXTLZ8VvgWLcjUxpX/ZIacpxYzOOQG9ry05JIzofOvffMigekQsBb4FDpNQMDQ3+X
5PKLtMjcj+11bTg/osZ6GUtzC4v3mdSkmsxGEv9gNRxSd5xtBT+SSbnVZ/5NgQzMzYynyaB/ab3I
gBZ6C1e1KeTj1EYvVibeNfu7EtN91zgQzxvnE/Y4jC9pP3jW4GcSpcWgdQ9ShMQVTwi7dP1NgYHc
DGiA0yj9SjRlW2r9t1HwH0bTfh4m+wZD72uJoN7S63Ms9WfMbyCulINmCEA52lusNOupe1Jy+2KY
znfrkY7EpJc2GCVBmkVLDEQ/VDIFA+cLeyM+WEtLUKtETzGID1Mwwm0ip0PAmAIfcV0oSHY6LtoM
ta7OlUjqABGgJvwmo5HvdgcdYEY54FMeJzdmNCTXhhm8AurtMuygYfLZ6yCu28wgwCGz1GVPCCmG
JJahEX9UWeAtt8yTkPP1/pE63QO2sOcCHePCM7+yyX60Z6RNOVnfE49yQKiWbd63ZXxMWQ8XdRiR
DQksLQgOE00pB3ll7ynm0mPoMo0eipoSnY3rnSQpkN088naMp9HybitOJ+w9i7HXn217vDRBsGux
ghqFcpf2BC+YKnKWpL7rB/JgureMnlYh5C3A+ofO7p/BwBboqfLnBNeQUZorq6xW9eAiNuGeqYLv
OBg/tLL5kHOki601t23ox43T+gRv8slM4XN1rhxx9Lq8QvtituAkTZJtpFf4iT4f4AabSMvqQxu5
VUgvZFHWukcIg1v7Xubdj3TqLkkF7y7T0MmWwbGAA7twdOfOLqbXsLPunZAnEfFs5WuDOA5B60dG
fYgcFnpOpmi9PMSIhvNWclgHbx0xYHT53p5xXW07KG1pc5h6w77rhb5af6aJeXHa5ma+YrWAISDg
h8TerP6KSLMx8REjbmPtFu66NcVrklXvecNWrcQWe29+iqV8DqV9o8v4S892Wpq8hmACF/U4vCei
OUXxqmmN+6yyxZJq/DUpi1dXn1mkErxNr9JxyleG0D9gvR3UTnkGQPzahy0jKGLVs/QjcIFLGKnJ
GV2sMmDUJByJZhmr8RsL5WLK8kfHsX70brnPSu9Bi9zbVunWTQIvZsLm0ubVc9VAloFB5agREQiA
56ir93L0cI3MVg9yGkkHT+laCALc7eEykde9iIamImMyW2ltwHCIqPC4iRY9GZQ+veBTXGKoEVm1
rFxCmrzQfO60VxbhE+edCUJmTNKAaW2dSL8o+ByFQ25wl+MEj0L1zkLhSPyCN2IQK/dWB2AwDfPR
D0T3bA/TonM+NZMqAq9sklCglHblru1wfEDKx1Iy4XvoW1acZM5AIF1UE1Q/ZfUsi2qbVSWsfAU1
mdIiyBnb4S13mHkz3XQXXEqziS9ujz8oCnJm486Xojh3ZpygiTMHBpfNLUxVQdrF+FDHCcEqxBMw
SEJhXeMCs6d3uOs/1FCCSCzzGOlRizi8Ly+KVq1sNTnXaneCCcnyAk0ekESMNLF4RwYp6QgjkZHM
IE3kdGRlog6YLaXliQPq1tAcNjrn1Ok8M8qs757Lm+ZilGescfdiFgIPkGyrTHN8iTUIVbi+j1vz
MyvFXq+TnSF5xiCrYn22igc9gHgdnfOq3Tl476bcpLuWbxgPElgpv+MoPnStIpFJdjAPpmme5tqM
LL+C2vhqNYDiht6h7YN3VStr0QXH0Bgxm8YXxXIemIW96HrxNYXyVjrBLmzbRdxf8J69K2F+7tv4
uRw+qEgBmfc80R3yRFcq72apc1dZSHuj8KVAiSaVAbpKvZ3s8c1NjGdvrE8qkRJ6/INYpo/Uu9Gi
5sER7ZvTWs1cPN1aMtrD80jWWdzjASp3dTjchDoTyoBgoCEW1oLmAHk1SbhyvII9vXBvmAdt+45Z
q+ebcf8NFPzcpPJQRz2ONThx5HwEzgi8OsblE1t7kWt4mQoDfW1sbbQOgW8ynicvC/0sMU56dbTN
cdulzZE27tqt9NtSpRysZeV7MUapOn8FfDobfzJ9Ycv8EXQ3dxurvZq/d/OZtqmVR949sU1jtJBa
P5BKoK29LPoMh/Y2H6E6RsmH2RlPYEwxXPTkLtf9/ZDGFMOqcx8V2c3QODciJx7Dco/m1N2BNz3R
O7wlwe0+MbojTdZtnaKrt0rNDxL8v5PR4V5OLzSzcn8o6nedtslKuhlZ0gweO7V+EY5gVmA/moH9
EvTuKW/1p6ah1LCg5GvD9MzIvGGjY2SahO+2lKwIBA27RvKMFPCTg8dFL4O10cPNf5zy5iaIqluP
Z9p1EQNHnfkwJNY+AkgXau19RO4m6arWKeyzZ23I7vCqU1rGcbbIB+M17K0VeU9fweA8odBYm+p7
rQZHu61u8hENmpc2r3ml7iIY3dDr+nPS9Q+B3RM6qywxnTyGfXcix+Qri8sHwCd7l9bNEtnPq9U3
T0PkEnzsANzKumBhxpG1zEex64Td+WPYjEjB1rpr4gYJBrrgsVehMAPBlL14BKvgGV1WagfmkIND
2VXo3zTrSI18hyWaR1waq5wr4utWuDMVIq8LekegTC1MIAFVuEeZ2UzeegyEWNgY29nzolu6gNqi
IYrWd5Od6jCFBxzIbxuik472chuADONAZd3rPf3ewsOPzJwIEX/nIk7HC9ioXbFyaliPqqGzRmvZ
UpNJsmqPgWnyeXjmWtWqby+G12qaowOyM59v8/JHk4RMgEMI1a45gTqZLEI40Ceu8wDqqiRgLSya
TdE4/F/msI0S8Bbb2WmY5HnkpEbsUAn0PCtR5QVEZYWmumSkikjRfCtMi4KoVREsR8ozAJVPMPgE
D8QomisqlWhqtmFXvQysrzsw7c/pqGTLtCiL1dA1k1/VVbaWfbYXkakcmkSom0Y4FpErIvMJgZpW
ql4t8w6cI3p7w0x9Jj71JrNopBV6Uy6lzVY7mLq1Mex6Z6nNc9zoCeEceC1GnUlrWI7sCmowEOVQ
H0DhU4hytVrHd0fOvtOyhRzv20WH9Jh+FDpiZWF5ULTKENGYLjfz/NXzKO8TLYj2eYYoU5cDKi6M
mMCKM0DKRNHVzT09jAetkF+KpsHJs/UNPK+3OHSUhTZRc6cacVhmQ5pEZ5+SRjt2lcUz35pAxPq7
Fm38QljxOfFKHycsELBIW6VWlaxAUCXF/ASRU5aYNOJgbT84HrlSeoT/Kch6ZKSZSk8NsIRloxHR
vE3Rth9CK78IbiYarInkiiBX3yp4ZNqKkHRCwBDvx/HS6kqe8jjslyYDQX5Rca+QUrHSIpslTrXu
MzKM/CnoP9FaUz7jZKSlgdW4FSjO06AOV6hGz3qjLmlKnFAHSY7/I/lsj6jmLRBRw7obCRCKwZey
4/THLOEucuA9MqI14W9pjyna1kXkYB6szxayzjSpXhOLrUOxd40w6ZrUCFiwmayTAWGwYVOumJhb
QIeTu1QgXM3qjdTjjWmTkqXnISNuoX+Rhzcp2ZemwV1NgApmQ6P7pYM01nCahySPi2WX558Fs2JA
MMWD1u4shxtiJPYyVPYIFh5dbAxrcLq7JL+tw5IYCN2laCvZf4oAX1bfS5oUGp7V8DGT6cYJ9A+w
qH5tZqeQvUHNIW+4mNm7p16vvpKmBjRt6k8YXVlrtRe1DsJ1lJpPU+YCj5cPXTjhz5JYABln/Jgi
SPthEAbbmpy8ZR1rKJ4kh4cJJqOq1v2htok2CXFv7RKWaN9l1NOYU7nJMsO+qcp+FWEVpEzWbguT
k84Qk7K+64VKgVwRhE0ygi+Mo9NMrU/rCh+vGd9X/Vj4US4kD1a+mrjl11R9RLEzu9ppUfQs3GkH
rn86WGUM44WTWVEF4XLqYADp6hxDQZThYkxQKIY3g0HUcaYPN3lp7cxiqn1zVuM2PFEw0iA9Ecu8
6I+ABaC/zKuz66nnIRwuo+m8NV4BLFyzumWskfgREoTkV0yd5tyyVzVUHxJZPHpldZjsnBYLQfbS
nXA0aHBhM0ixoRKpPm09Uufz6StpvYvdkM6dJFgoKtZuR2YPOLx8EqLCtWIT1pWnlQ8540u3nFOU
3Xq0FBeaq4/LvPA6FDNYxyhFk0L9MPoSCw4hm34b1OdAYjQbmwkwfz9tMjSGFLyCDUeUzDo8DqXz
+xrD6FsheaCvBjS8Sp+slOHSF6V545gD5lJ92rsItriHPXJBOLcKS3IypnSxcotSVMEyWjMesRVK
ltRsKWB6Z231xEmFJrPmYRRvGBvluk/rzzz3egwvElFmnzx0HW0Ycnofimqa/A5OpV+lyoBIWTun
LBKqpWKxGsjQRF4sGhfVrkFzpA3HlZp5RyVRj6UK3k2lPubDcTkZ098DHPFMojq2NBWjdfJqDNYj
mxo1k8ijpQCXnYX4cHv5EmTlkXwK6lRTiFdHKDZew/BQ0E/1cbx9dUpqMZqbq3SbcKs2GvC9O2hp
3XMeC7Hqvf42HspsgckFRfWxJmuuSzKB5Gz8sIaL6hXPVqC/p6p7jzZgbxj6uNo0bv3mlMRtWLW1
Mo0YPW9NnWNH6IU8I704PeDtNNWf065Ze3Ya+7qXPZbJMiGAZuEJ/bMbZHdw3IuSaqjQKxN4grwF
O8ghdT6z670NvHptKJbrp5AliTxZGar9RaCt3YsvBmaghg36nYrkYJSwmNFCZgtUmiMrlsrQm1Nz
XeHKQpFFQGt7GI3sOCmls0iN9MNNa2RD4bvQD72qPAEMBURt6fdFoS0ZSx103biE3bNGPMAstvex
aeDFqA+cPyG/LzQPgIRmJtqqYR5TOV255pyC6i1Od8JtCMhM06dhdNZULIGftfFp6n9UZhCzo7W3
U2actYQkEI0Du0afeCTSiscGJgR/asTitpITm04olGIjxxpdq8rhdAifBhR1tyrJD8R2pLji8FTd
ZGIFiYN7N8ADZ0ySLE7RrCLT0TjarMqMwqBp2yXDimwngDrzEAwWdySBFyFrvCHSnSq1Q2ukp071
zhPMe+4XVoUUPs5aKfNXU8FCGXG1FZd11mlce2nm7FIs1S9VYu5dV7T7ydUfu0Q5CVF7PjWE4ydP
TmDli5zPt04wKOk0DkdNEDBAQ20B0fjBwM8NSBBFOv1xbWGGT47R0g4h3BR2rTwY9UBfpGVpm/0Q
HNk+lJGYo6ZR1p0aNqvOZq+IxguZZH4p8/TOajPM9rZN1Sm9pZSXOCsPTWABiDQO4AiJQ+xKmFEq
3ti2CXZE/JDUrXXdSqenvRtszdm34y2g5HqduJ2L/BUxbMZWXiX1hYa0vWAlJyxRU+7KIxmIvZEt
u9KcFlpEUZC1d2qFerXABgvX9xKVMxZ8qE321h+6RJ3rsUhg/BidXduML0bQZ0vW5McOHzDHNXM9
qAzSW/gFFCHOeMDDitu6m5YAUB2j2WBE+RplmC50ledDOIk4qjx7wDDF1m68TdpmrwE0tGWiaPiO
JncRnSsZtAfwQCRlCQI6yhHRNf21RCgckbgQU+Q8TtK216JUbwaXEkwbjtIIWjJm9QNhWXQCUDYL
iSxZ4lpupjsTLwdN23ILe+Cg5NGLrvwIowoae59QRCc5WAeNoj2MRpXesLeHnZjAlUpXAfA92tTU
bE0g6ztzsB7wd1ZfnTdj0xFSVqn5mvfeylWiL10kOoqRkX1ZTZEQankE+nQeiQc9XtrSe21Ftwys
js7lvJKTJ9tO6juTZT+iCFvrkZLx9o5VoAvcjRkuAYJ0OX/tPZfrI/N2R25dgcGrD1fIPp9HYFUG
J4K9EpxdxK9+QJ71ZrKVt6jJ1H0S5eWmTjfE2Vn0jk604Ty/bz19L4ttYMoDhPj7rmoeAy9rl0Nl
TcimevTlL2SEmccBoFIQ5Sagi5A6j5CXTWlCmJEiWPEMrLzBsO8S9WOM7KeogpWTE6a5tFOOoIa4
zfFArXqlgx+g39l2FByF2HmdfoeXVCKLd0tMOVs1ISUzZvy8LySQodQojjmRKeygvUHMAvKoNqzS
Tak3pG61q0Gk3SJzsGoE8UgrJI2gPycjXsnqUlSMC6mePFilrBlZdADi/27GNdTlTLvzhJKsE71H
T8coxjTahzFttU00IyTspr2xumKvhlPHbIw1u41hSdDTC5ZWsa04LrFaV0vP6OBGBMGTI4iDnWUG
WH8PZJ9a8EQpzHqveulqlGWA/6HtRXSEB3IZ0uJBjbSdU3vvbUP2VWKP1NSKdhulbJ96uFWjcD+6
ZXPPX4b+3NOALq01AWGrfEpXuWeCVKurDZakH667Q6IkMYS0wOd4lsVd05Vns4IXLJRtJD06bMJ5
0Dym5p33iiAbBajto9trmKmtNdfFDZ7U31aQUkJ3UEemPtow2dxNcfWsxR1Lp9UwlIAy4XstRV3V
OAZZjOFWVsbaboLz1IKAhiTge7OPpmqI4+zDdZpn4zLpCFk10FLOZLzePKqoVYuRhcTRy/CmcJbO
SJsglyRTE2r00ffdufKOU5XQnBsTulhhBqAhgsUBX3mlDgVbPH+Njf+qXdiplUIKYObeikwtsWVT
V4u6EluRyGovK+IWWuXg5gWphF71NuYfXhW/jWgLlxBwCP1IMUGm1otXn5gGu0DZPjtiz9a9cmot
sr2rZtj3LWTQrPLAL0Mnw7x+W7XdszqIjaoPT1n7QCsWkoLV2qu6Vp+VUv02G4Wgwvo85V5MDHWz
m9rp3a3MdBHnrJ8qM1m7t+FIWeVqtJllaq5dr7qxin3COqtt3asvbuQwvfTcVSYi3LsmkxyJ2YcQ
eMTwxofumGTHRe377C+u9KHzm44TKe0yZEu1+z4i3ZIm56sgRIfj8PGmtA3sQX2RNUuvO3rUGj3Q
xWhjY4YnM+SRBsAtMrx704R7Z9blndebsHLre5FRik91O/mJhLFtbLspHLa25r57I5GunXNfhx2u
/CrZ63qFN9KxLh6CSqd1toakZTpEVrIicmqvWMlN4uHAFHSYwMTPnPIZM6ptXE+52We1zhAl2jHQ
JbZgKu5jm/AQyZy1YpRbd9WjF/ZPWe+8eBOnu9r+CEcWh95rmSBN5zbnpmfG7HsN7QVOLfhnNhEu
RibHxkaxPRBg3mFwZiuOJAnVNGipVILtuSwYTpfURIpefpLmzGksTVDF+YZtfSUGGFNHsO6r7gte
kqNDGypJOYEzVxit+otsDl8faduBjPwoR/Ul6VX6xGV0p7TTpYBRrysFgF+rVngGPxSve0oTr1un
mnILUOpRS+N3DkXrOVjLDLlbqv4S1Oabohhbyoqu16BLsU12Wv2kSoaa7jxWjLE0KHa7t2eUOUGo
y0AMZKP2CpMx72Pg5FY62d2oDf26RaeokQWKUoXlQ6MSaiwCi5I2sRc98imwGPHKdZ03127Y2BJ0
eMW07NK+XloiuUsM7O2GmW2nXA2htdION4x30v/YWVeGoWJCZ0OouOpY1tn4sQun00UGj71a3bOs
h96HXjkfthbetbBjVlXL2COLT4YcbhvNJG2rVH84EZHdLDazk1vt861UMNaqdqatSk15dBSiP8Uk
D5iRzwh3cj8wj8ZY71USO1ejl5GQJASYFweltrdxB2CWbbDs++k974fPROabUdFv+mHaocCJlq1L
DzwqrXyZDcOHwlBKJpeshTvuV0p/yOMw5mVCtZ9gphPmDsA8GgyK8TkfkFY/B199GzCF25UhFZ+4
OBgDfa1GyWAUMSw7phxC6Dc4MF7HMOXeCbGMqs2NrgfnPjdfR2CgS7jOd/pk0ABChoUzOduIuLur
W4MzKwGV1Lp4xg99xQgzSbRNYtTsTbYx17qwCyp9h1iLNNYA5ZWzbANzZMgjbkHGHkPuFX/saDWE
sXug4fLZiHwfifQ5rdFgpEpHO6Z5kF71ZIMBcrv2ySuLx8zr5NYW7i3gpb3RsDF2brEnYJ4FLnSW
XpN+6r1xcI2JsGwcRhopkJnX0AzT6EtKwBs0svU2fBItPXlnzJ8UQX8wUVmfLHEyakLneYqLPKuX
TZiz/TH7awykLANVr1+Qw2QblB7xm9IqACOK4jsQxaVXqrUR0SzDyhFhVrHZk5LgHFCi2SXDXZkG
AV7dSazhbK5VA3mAEufA++J2Y0MbJ2WYjWNs7G8L692iF2mwBA+OJpyIr15ueou+dccFNKXsF4hy
Sb5zSCLXWE9Cp18PNu8moyzVDA9UAF3pkMyhLET0WKj9WbOCQ5BFTHPSG5W5omVUj2E8L2F0R1AA
sZo2kb12Fe+98ugNqIoHY2TKVy4xPUkS3vV2eCmLbzFBw9W/82aiDU5mBaNq+14nUeyEu6tbrKU3
zADE9Bv1zDOHILGpJCaAzNsV3kgfJpJHpYeoZKiPXTU1vhG4kGeoZzTHWfQej6sQDEZLbJ6VnnVL
1Lk73mi2tlq5HzvSiHodLnKr49YuoqdaH7cuB0G6INAIUWJ2mvqJAMSfbLteVg27f0E4dVC0q9pS
yrVq2pRftflhhQJpniaq1WCZEMrHnh74hMu/apAvhMMLZ81Dj7uJ7otZgGoffXUAB+yqzmMbq/eB
Yzdrox2yfdriimfzfLYoOeg0v00jpPQ6SJ5RLtE7xT2iGc6d2zVvkVq8Zj0YsziBB1lL8HK5bq6F
hT+wcI3D2Nf421wuGVaOVaD/H+rOZDtSJd3ST0QWGGAGU3cH7+WuXooJS4qGvu95+vqIyrsqM2tw
1x1WDrROnMiIowbM/mbvb8NSZ/dmCqh6LJC4PvPq4BilVzZ6fbDD7FbUxXUKWMKJNj+SkcQFraPI
ybm3rbTXVvHIC3d066X8qTkD3xWOyehVcclyrn0vU8msbvT0xQboRiyFL4dE911cJn1sWl7VzYoa
h5iI2lLwZezipmOwZS/hvMfMHtkqo7TNGZhhYAN+3hGPl6etYKTFfkh2ROIM7i2YrfzgskmMh8YA
5HcYR+Zl9DLlVss5vc1qOFXMw8sFQyA6nfKQVyaYojmCgMmY28AMlUst3KV66hHFtRmdLD86nXUP
l/Y17HjTktyIH5YFrWSdlsy04sorGFgZ/E6g0HgwMQk057kl2PujreLQY2XrKrDKo6MOyi81ZpKs
rKx9gAuj5jFKzXWnYfdnrWr9MXE/aAr2ArJByp8KxvImMyV2c24GYJ9jkqiT1EuYAxytMWaPIN4D
rWsOkNt/6aN4SIvqFpRcE6lrv7ZD8Ko38aeosk2fo7uzllUMnT3ozvBc1SRUGX334Yrk0HLHfPW4
B+clPUbNVXMxpGY2t8fyJ+R40Om3tlb202oYwGkxrJh6GkmmKH65kIF2Q9HkvuA/v4TahVue8XA8
fwinu/bRApeothiVsglNtV+GG3zXVg+b37qPRf+meFewsGb6rjOSpwx66AZqjwcXlR91O0xnElu3
WoiDhTOl2bqhGvd1Cx4K+ULTcfvnBf2zaz8tNbcxNDug167Lgnq84/1gw1ULuV264cUu83s3WUdc
Owk6ccqfOJ6/oxQ6Fc3r44jopF01tlNRfmqTc1YZcz2FIKtK3XuhWASbYOxwboO/N+LyZ9n2B2cV
0sWmBq6VGJ7cdG55tU4F5j8IhFfFTL3piujcKlQV0Wy6njstbCwjl4GmShhNReytmGt3jU3wQyof
TRy3bN/SejvFiuacPjlym50bQyvQUvMOmlojupc52KjrKFaosnK6PyiX+qGwqgEzv+XBvn1GpQkk
gzRCiBpD5He98DutIMNRlz+KXmObbxn6GZnwGjAZGvuAVkFTwgCHYP+k0goO4Y9QDviHbaI2uT/3
ecm80u2MY5rRdcUktU8ktHiLtL+FxoqVec5jyPnxlLr4eiqt95cy+lLqCrFZbTPJXBZeKIJLW53K
FGnwvEBuqzEp9RAeNnbVgJuanwNJaReHlkZ7A3J3QkEJZRv1p4EsKdOEjcGEMzgDSWEk0bYquQdD
80zdNB2SeZ2b1q8jBpE5oQ6D8d5YvD1QOJ+dYPhokZ9uRQxWNIl57DjKAMOzTgXN/KYR2Olpy3yT
RvmnBjlI0nj21q2LDCbpkFpPbm9sM6VgPGYdFVL6NSywpRojt9YZCP4AoHQAATTDt4sWrC1DPDd5
dAGNRAZor4aoIsUvjBYffxSz1loq00WhZb2GrfxjoIHcpTZ9myv7N+S723ax51PDzIorBgVViQY2
jiiNRMrREdscpun6t2pfTfbCNFjfBDpO/9Ch+52M5WxENRbHIOU+Yx/cF4hMSgKuOKd4XJuQtSIH
2hbagUfIH82dC8gtnWu06gS7FmJuvUGapyzTDzOl4QZUwYlTF29kBoi3syLSWdqc7TH1XoQ0VE72
tq+c3uv1dE3YdC9mFsV7W56Kopx9oc0PXV2F7xTr3rj05nMwFNlzIR1c7U23Da2BRcTykfRO8pBR
F7QudJTGDcWDHk3NOz6IfG7dt554OjS9JohI/ZqEQfTWBlAxzLDfS/NOvWjTYj2FvcUHtfwY4gDQ
HYmewM2M7MOugsc8yxk31SG5LTWhQnpvzefcZC2gR0lzpBxmwysIWuytcb501s3Uq6vTIZpI0wAE
Um8R4UukSLG4zRUYBdA3e7H9dsah4XI6kHc8xyeBPViykDsxx2TI2kfZq02W7UMso+fR0tNXsrXD
pzqpvXpK1qziYvbrrM9e861VfFWqSV4YmSyvQ70n8tV9gbsV33lMHlL3Te/N+kWYi/46hSwXp2l+
4jnjyxa3MWuOepfqXjOn6c42oKpnEXwYPWeEzwSqB3g+meV5qWOmXnm2eKU1g/Rcwups5hbEu5Cn
J9ItPumlSskkcFttRwRodVZSVee//9SjNdrns7oLTWvPaNPUJlCq5xSvuvPfDwQzGNXm7z+GiVVC
06T/bkDdnMUxTpGtMbfszn//xd8PYIrFNplLwkfbksV7LEV/JiH0nx+yIiQfsoBWiH+kP6fr7yZC
yWPQoe5ZEuOmlbZxK/lbdsrh9qniNV6prcnJXX8X6bVxi0klu1EOPCnCAE4Y5xD4ZHx7yVHUb0bQ
6Te05XYTaQ/h+v/8+29CU971Olz2LJJPmgQa5g2ZwqyrExpf1NZyM7TLIhL7oRLxcita2XnYmINt
CsbuNjpk8LaYeC8ZcFqLL5krVE98Nt5Y1ej0QcT0V3MOOAo00ic8PbAQjCT3cgFkcao1PiFP4LKP
K7e7BnVF+F+1QO+U6woOMTA6YaN8zJznsjPaq6sFTLcxG7XXvx8a1mssi5NvRIsXoCrDcekb1hXr
h3z9AyNqhkMlJ56euXgYoDYQ9cqebmGxgw8lugYl7GW4BLonEjaEiWuMOy1MQA7rCeth02x9wUGP
4Zq9ZlUiUR66AMKPntsD4j4+MAaiYTSixBMaOXOkxnQYCAWa9rDIhquZD8NVIpaG7sQRIuYSFqWg
1G8K1V+r9QORpyZ3i7ZG7GXfiTZO+z7/ihEXbESmf8qkQX9ipzc2ZXcHvB9Ap7F/CXudyeISXAZG
gBtnxJWMyFUwVzQmP6ljy89rO3xSehc+xUnu5+i5H/7+irGuecVqnur5oUoGee8bKe+1SuS90jE7
XtouaW8wlt19N7MbMSkavDSs2cvrdfLEjmPPztTG1pQJv2kG65mWT78oI/jKBBKWwW3CnW6RVJG6
bFVwFRMTmI3hz4UaLVH6N3nIHfEvqrzY4TViGcfxiqIGaECMNEYBX7HHbya51oF+JvEMbTjgU71y
9RpvsxnDsTan/p7nsjiHbut3Sb/+qLq3mFL6KTbu8Z0Js8NlzNYiLccbUwY6oVWo6gzI67Cjl49h
hd3NGLrim0L6FYWpbTfacz4h4WlbBnRBFAF4ttlLLXrxIeCnpmN+WBx9endDhN5IgtHLUNefIni1
UmGvqFhWfU/mZzyMTLND1/0/H7J6PgzWHB5wl7X+QCjTnOZvUvALpcKP3lL6jh8r1Mmk9ZnVfVgV
q15ZDGI3FTXqhjgxfuqz2XtT9L60bH1IxgxQkWx1dP3U55m7mUzKezt/GMIpPJXRZJ4qVAenwbyG
c46zgDtoM0Tsm41EXok1Z80iaKWThtL/UHFT4EnObESTRbwryX3a5S4ZqpqUT7lk8gTFa/LM+iFF
SMAfdwgFR36iLMUT2AU8wK3nYGc4js5PBnjdqsLtH1Ob6EMiEQ6aJDE5COi7ctFVh07PPwIQuntN
Dy52TfcbwXCA0LbtI/tPNdTTKe6r8GFx5z2B4uPj0oWvU2RrhKl2H5Y9WfvItp6Nar6xFP9i9hie
XQ1JYT4cWLQNmypv1HEs6AjS9fPI2jndB2a+bFMKKBzRkbd0OiQE3hMZcqhPEG2bpF5X6F3ng6lK
dqNL9nJGfJLNwsDHWC8eDWJnH8cZpOZof9UuM5U2L5tdUIQKHWIIqAca3KyX+rWpLHRE6p6DbWTZ
3/WAF0iwIrScqqOxS+g730Mlul3OPqlM0isu922gK9NPleBBbNzhkHcUhKGqj2YZ9FdbH5rHKaPb
ayqmH4P1yQZo2sMawyvXEcs+5yGOC6fx+mYoj7lTX7EdIdk0k0NCAOsmYxNC8JbJTD7Uo4zEaL62
UQ/2qRmNl6Us/F5lqecWQ41xAzVZ6DSXnAny5oG0g+w+Uz+RjGQ5/tBE1T3p/CIKJM/VKuaafgOX
kFvl1DyNSDrGGWGCMljgW+HwCVo135tkoptLmfq15DDtU0qKqTf3VTX7cxf+gaj9VPAdQm5hQOEP
7SuYAc2TUdsc2SQlsnmMVS4OURI+WWV9tytzDz7po08+5yR0QSi2v+YSeahWjdrOoBkjfQ7BXJyN
SNU0PNHlMO4TyzzMenCL6uEw5BNBOlpYbPPKAwSe76ISBvTYw/ccS1bnwRAiANokx4AkJAF/D/0U
S6F42SMhw8p/UhVdtZu4SIiTV+ZcmAMkYTbiybDL737ilLJzcZ6ldRhrsqn1/kuN5rlQoPoUhM+o
pgPSnWbPBsVvwMlRr83gJaXCcjgm59gJ//CjvbDdA6jD5jJBNgDpwj2EQZ37uAyYtjPXQT+hDiHh
ZtPE1A1I6swWoaGlEHrg2X+FH9iGqMqRCQz04igQDrmOtJ5V+i5ft+ZFFH+kdfUDLpfY5XxG+KIO
iynPDWj5ZMwMkj3mjxTQEmmxXT4TYxX0r5q9CpFRidsxiz1hvjqDtc+74pbW9TeOrI9y1bi3HdFS
RujAxk4p9FP5G8kJSpS9HSzDPlMhe6lqiI705g+ByvegmSAR5dplUDL2gOx/dwg2GMU64dYkriLg
kCqr4VcSwG6zGJ6QaRvsJ28KMbsUYbdT2fgAbBlcYDM9xaF+Crqg3Fh189Mup3ubFS9BHZNgJPwB
v0Nfvuc2EbRfJsexZ6n+e2iUh75rVZYb3Xs6FXstAFdfNhnaQMdJNj2jy4q+B9CR5WV2/1FVmbYt
jYJ1xRQhOpsuTjhg6OhNPuVYewFVHbIA2mOMQp6nEzPpmpHfGm7h6awTBs1hZ5cjjWiKXawgsLQp
/vMac7NdlXfTxrpFEoPMkVQVphk8Bs1zjR6XdU14H2f8kXV8L7uX3Ew8vbdf9Bmx/OAQKDZMG0dO
b7ODK83iEua2Q5FpK4bGKuBZKvuSU3vYOmucLoY2ABXhnFH4/BDAZxO9+GnK5hzFi0kEV5Widcbt
kRCnETg9LixSOzP33OSwQ8tWXsPSnHdoBY9p3QJGs9OPxIoiz1qKH46GUGHQ8flnqK9DoykAFdOL
N0PvyYWKGNwKlbupf3NSk6iGMn5KELiZGUDXTl1G+PZJUoldPGRQn9za3rlifJ2tH2kFR5OU61c7
m899KD4q0yqZdRRvNelxstV/hs8qD4Z9PSPKz5uBCUOd+ap3COThLWDEKzLk05rmoYLw+2dhZPLC
NndVW9CUstrjEMlRBzQqeuWY3OVL3Z1n8eo2YDYXciUh0o2EEPLskajC9HHQ2f42UcTuGvEGrWwc
SbRK+VS/OIqZrZvpP3iQ1h393RDmS5eWd3J9KJBcWualyXwGkGFS+0GGda4OG3enxvYw9ox3HddJ
rhrRGWm0vDGuebQkPBMLq9KCHHGX0nwisBt+kL/8Rk4h0jZ2B5skeowUW1x6S5SSK7wuPNdpMF7x
p4dbCtFGm1f6wsqjZAFR9uidsH3NABttLtP4TLMZdMbXNBsVT/Hq105o4YNcWjs5ih+zmhI/GKaF
GfPwOGr43pgEx2fNqj6MeLjrYlYkIzjHhhzPI571ES2aMGhEzGfygcZ9ySdXdu9RFvxQ5vy82ObE
EKz2+Cn5Vku2LnR64wjr9RL0MLNgG1KHv6CXeRclI01RTdQ94akJS3dX59MHsEJSRVMlt+ZivBq5
XfjQxZmbRPTCIdnxptbI3UII8Spiqna1FFednmwnu2Yl9U3bRS1HV59/6PrywogPv38Y7yz8lGxX
ADRWqYc+5Anoyse6R+R1J3mVqYT9Uw7DY5fjl6qb+aiFEnBiQAjZhIy3Qhq1RDlvcVykt6iajkXn
nBrN07qKdV6SXczRMjG9sfTIhg89A502NEiK51Y/uEH5MiQsdwIHA3rV0N0VCHBCByR3n1+Byjxb
igWf0/SEFKXRDweonsDysHnunBR6HuOo3SFNQ961iWHmUslzYAY1LrmJr6FhrmThFcrcQ5EE4nsC
Gxnb7nyYSnQnnZEOu3m69EWZPDRVdrRwx5ZzPCJDF+D9G3JIas+QDmqYFcqnadN76IB+0Mr5RNgf
+j7LaQ61++nGxHtVGUc7um4QmS1qZN1CMGhqHyiyqQATcsJry7zyPOFndJp238XCtzuQzA2OFRyV
6NVFyqY3bf15ABgYifqgAUovHfNaU+ttBs19kfNc+XQYhA3Z4XYRCKycmVUYQGVCh3CqWiG5ZaVd
+hMTALuaABzFzzINb3KOfwIwvHH2gHgelnY36858MIdHvUWbAhfgvcufkMrcqpjWsUUk2kaNp2YL
6Xseawc7FleRQVYplld8Kq63MBHDk4FbMMDhORiFsYGa76Pg17w6sVgKdkvPjKOdfIOmns08ZC6y
Mm9Z0uDrHFCN0n54FYjj06RRHAXpoQoKnOXCJDJbh+ntMKmhTXIOmJKG6+JQiTYlRUu6zEfVASBO
89Y+VhrBsuU2RYnH7mwKdpaEAMjGCTe/gfXUGfdL1x7gLdi+NhaPnXRapnAU79Mo0ed14Vkz+fD3
n3Q7RbMZttuYq/001EuO9Xzmq53sP7MrC58phTjndKGqfTQg6VyqiWTd0UbWYtrRIen3rhbqiDe6
NwCKyENFmvqO4ar3VvLcxnwa11aP1fsIZbq1310V3QgdLY9BiW5R41p97xml+85oJft6KeR7h46T
bWltPpSybjwjIMg2Gj4FwOz3mRzlC/LOtQPnl+MwSB69SN8XtcZ3zLLGjar0Py41/Q18m3oVzgti
4zFKozc9stfswukDDDROlKh/t7WoOg9Sr6HJIUTGLhjBnh9tL6hxKfdZLo5m5Ghvamh/jW2A/mYV
dWexoptk+G9YB7v+K8nNToFiHr+IgRVOo1N6wAKPKIrMEl8249Cdy6uDkgK0V2ya4c7M4tlfKC3Y
MH3rFru7KmD7ki6MsBqbKQniq1AkhHoWQ4zMktVRB5cF0PTOnab0mWkjt16L4tO2S4JsxZQgKXcB
MHYnC0kWmYudtqPOIBRwneotpYlxiYPC6HN9V6w9Tjnn51rPHJLKjHyrD7rwGMF+l3Px0buVcw61
jzFwPg19KM9YAx5nGk/4HdaAMq46zp2c/Kxl8T2gxHK7G++lsamimaKRleJSzwiR0xNdxkUyxkVX
y15WZlxdaT54fVdf7Go1Dy0JMtvR+E2e2XTrFt3rmCVyFrWvXXrmfpC70k5uZqy2TNutvaz6dDvW
IQnE0bLLqhBUMn3zYPFNGI1Y7pK0PEcZHqkhc5ktRslboouHaVocrE5zv7OM5dQp93dvoOBcZhYF
cRXy0CzkDXa9pt9CTIEjcRmbGHW0x4zvuSSCRdeSvW0M92QUtCyK2Up5cOPsXNk8dkUW02qK6rNI
bO6YYtEP6ZSf25ZGRcLfP/CYHslZms9JTcloI5vrZudXObONnfodc7ptZi3Om0ZIRxwlC/cFZ3to
vNvsAxGv9OPeVoQ4yHi3gMeP2FHhsGcUAI7sZSmtzk9aB92ooT6KNMW8AIqINKI18k8uq34TtsHE
9GCOSYaM7P6QJUa9S1XcHfTpUqnoc64wTOFHTBgR7JekAmzuxCgLY3MnqvQzzaz06Izts9XlJMpm
pBa4cbVbZPurqnwSI781o7b2vX7p+/RCp3qPJjYQs6LQbi1AXAFTRYgZjBdkB3EV015B40tjgBXy
gACHYtqt11uhNS8iE3dbRYcq5sl3SizqxI29036TuGng0V1SgGI2PA1Re1Ey3sYlD/dzXjz3hhg8
PCJY60vm87lYoe04pZroXsEH3bAtcLd1YBFu0Vyx6X/P+vIUSetUGLI7xEt9yWOqHyeDfFziU/CD
djlDIzkyRyQXLwVoY7cJe/Bm/bv4C0GG/lqqwLdybQHwj7qHJKuCABSoB2j+icVGCe3Ov5k8ASVI
BjJly0zs3OwJne+6JjGfGxEX+xEJMa18YfvmlLxPHSuUste+mAwkCRYZKyH0jxoKdcSumwbSA2Io
GEWMCyYnOQhh60WWCBHraQbnzNYzGNw/sWaezWI4zniuDmBSZzCDY50prw+XX5p7KnPefCnLc5HL
aTOPPJIAHwa4wbtJJzhNX8iXGLv6yc6MiRUqEuC5VUhsLd52pbglCnk2sypmJPMarwvNtrC1E87R
dsu7AaRfPwfkP/YOsiAtZoUx1O0hkM4fkzhXrZqZITD0ZwybEmVPrmCBiMucQs2L0bQvkUh9oAwB
dwZevJiYCyjvxqkcAB7Y2OSBVLHcCD6jdo79sTziI6RYs7gNkE0h5mzfyN8g0qboifVbmVUNm7RI
X21YvNGJY//hb4+oAA1fmyRMESCAG1xaoKhkuJ+IaQS/EbOi4vAc1+5ksgV8n/Agi3E4UCNRTtny
we4tNuIwpbY18wcrzL6JONzKjG1jL2G4zaAHzrbhr5uNbccWyysMXvJk5EswHGLR41jrj3xn3xqU
bkjlna++NtmnCUErgyf3ySEHox+LLzezflHyvUZZ9dLneYQ9ylw2ZoNydSwUrjjtGOtj6nUtrUTU
wTpyFgwCHISAlrtLVBrwofF6bQlBAESKtmQk0jlxsI6pASSyYSMpXX9ZBPPnPGMkDwiGQTmQbmPQ
X7tmsyBeuXCv+2XPLjCLjWAnp+JJ3izy1IgYlzVHE6aVA4UJISEhqVdd85BFyy+DDpAN8PIVhTS8
/lwpyRnKhgIVyk4fcaIXsJroa9nWNhqTBtstd5jaLIiUfmIyHSECmW4K4sFcy2CXK7s4yUSvL25N
3dpqjEBxX8NEZSgluSsQCmFAl6j7AnQE20jHmegG+iFyCD6oXF650ogYW8WHnFnvNllU5LGuRxTE
yVohSmY4SR5aqD33ORKhUuC5LmELenbUHRTOXjkQuWRJW+zssMN1hf3IAsfHeOj3aGs/C4t09xEd
4X4dLE2S6y9Yg74GOVJMJwO7WeQ8Ri0QhPHs9AiQ8eSke+ehXveOhYIvxhiOEUpH/WOZ6P4T40cb
Re1NFDD9x+rLHZXlo7Q8JguZmhUECy9uyVwiy53N+Zz/jgr9eVaU63hg3sIk6ramPUGIzWOq3QZP
awv76Jqmi424CK+YpR3zS2EuGIhqVmA1Xq9FdYWPpevLFdi4VIu8mFzeW2ZXp87ioG0cLu85mUzM
1gRILyVKQE3n1Zjl9KOc4rfWwviDwrqFqkbAL9O5fhUYZaHtua75LPp6YfX2VvVoiAjhwMwgLXiG
iUPTP6kn8hVET8NTGNyQSbt8Gy7KGlNNRwBy1hZIZ4oQPXtKTNt3oNDvVIq7tw7wMxO3tBUiQo1F
SOlIfuxOCavfFmn5O1PWeNCGb05J8YCEmTd/C6Ch3uY635DoC2aw6rk82nBsgRbZCFQ0diBDMpCs
EjteMbKKRyDwxGX43ghsJSXBWunkdkeJDmOkfqRhb/y+Ca8qZc9PPXZJGBp7acKLUafNdTJI36EN
Y1Qj+9cpKdZFFGjFOBS/R2PeoNXaYx4qJ4bHVdm655plnbse/x2pnkFS/2Kh5w1UPjuDQVfcTtl+
YhZiBSzGE+QKAJXofkNYI8Ax+AQ5HbRAg9/QuD/0i4BFSXpLpJksLDoEtG5Li6O+pdWM2/I4Tjal
UfrHdHTAxTypyN30fYi01Lc6OPGrgItURfoZyhBh2qcBkyOZtYFBEyEnbNt1sVtC059MHmG76MZ1
ZsynvcZ22iGeE7ZTQ0yeQDcxTVrC5FmFAjGBxoGbsOyhGlsL6RgJVWXb816MEb6Szhc9jtGOd8N1
mFqGwJc2peH+ZvI0Mrym5j7Mncq3U+vewzG4s8+0cKcP0AgtBODayqxL3fYYTndDp9J3HQ3xDpbi
ALEqV2D2S8XFhcCG2Btgl2EtIIXLWmd7IS5N7jNdquQ8SjRIFlmSeTUUh8SqTqlpu740aWSd4GTX
XDStm5B6Pq7Tgk682ZULIqsGSreybHYROS688tbWmoxym2Dx3w89ftm4c8cTR8QhN0xUe+vLOg2F
5MCID6ofcm9YcuDk+gEj2KsxMUfTovahCeVyISlhVwr9yTE4ASqtvQO+/1TvUTO0HkK1EzyGn7yK
q0ihZBpR8ZIzskb/Pn5w+OZtipE6+OgYyZ/jHDsAYrs/QrmnaWof6i6efCgGD8DSWFIpZGlmxZJg
1j1lwKik/3itIHWcwApG2zFmcz2h4Vha48lufzpZkJFDwTWUGYxMY6EFfpjcXKVrSLkrEuQnLF6K
nfRjnlIzOZBky2JV2AKRQbosnqQFpTWtgZ4E1UhP57pbpQ/VTuxkpT76DO9xFCBhoUwIh1MZOlyN
dOZmRI3uGMVhbNKviY4dJ0pDwcPIjqAmFPiYwsgvnH8ltf5ppGTV1o744zBN3OS9irbFWLz0AlQ+
+nQGz5WAPRUV8T4eg5qyQeN8F+29TcruKOKOIbshDpkVfhKkg2YgaO/K7mveDAJgEtxI23HJ2JIt
4e9A5qk/Cts5Ef1UDDhXhqT6g8LE/BCWwiJACpsSKKIK3Khmq++JUGZ3Wk8vcYrwkDEKPrY83AKF
IfvJYs6YFLwHMnioQsEjNvb9pSjIVWTkTFk93evG0s+1veB3P3ci7h9NY0xuChOnjkPxOnc914vG
IzdYTX+qpmTnVsWmnmV7iRymlniUP8zlYxkm86sOdoBHzC2Y8wA3Eec9GKGGFfyTm4nwljuS6Dju
Iagu6tQVzOnGaE4OlAl8NV4xmPWnigVvtE0QGzwxWi2bL5Oo2o7ROP7GZRrmq7InGieXpIxU4q4y
FSvKsDqgpeFnU7P8CTKkqngdTO1XUyCp6axk8F3ThNVi6cmW+HWTuJQ+vQNW/hGmmXlIWJk9VNWj
rRfZ1cym39kwLz5DNtYHw2Gc+JEwETzF7j0KxXgQ9XQx9Kk6qviuyekXQ4vhmQM48/rASDxr5iGY
121T4UzuQ2e+j62pzqNV/aLjD3eWaI9aOSYePlB1n6SBOqWNqCsL0V/JWE8RhM7Q3cslf+CoGzd6
jVSjsuUZr0mLN6byedBf2JzqX01fPfNW8+OIn6MSjx8ouRqTIr4Ec2JY1eiaOGlGiBE24mFzOem6
LqexU/FJCnZKlQIZCvwsks6xy4RzMhVaHLtbxqtT1RaY1lGcu/KSRpF5qYkzKlRZnMwq37az40Na
YW8c11TPzgqu6ZPjEM9IRxrfmrufwYhCOZmiL4GAjQRS31TmI2g6Bu+N8zKULwRvXQPAUJuuxRc6
h4sXh/1NG4ZPVO8/hVz446t4xzJXf+zae0/me0oWM9M2P7DGDzfWK5ov56fR5j7/OeZlBROHualI
PrBuHVTaXDILcMeQZUDP5csdeS7sh7TtevyknKwB/2aX99Er+tOD1Y6/+9A8tdzq+LjLgK4SX+08
ahgnmbU5Ud9uR9bG9XivDRzBpC48xXV/oVx4/4Pa6S1G+F0hKuytGiWzFVwL0XntUFLyW3fip1/z
qsYLZy0vg9APtaEOiZQwsBhiF270a+oU7Cj4PnHAdoYfBUAgTCdB9KMr6v3/nEC6/12uYM72P8mi
/0Yk/f+PQQo19H/9F+Tz/2WQ/m76/t8BpPz//wkglc4/wIsiupKGQUSTIcCZ/hNA6hj/MA3HsnUX
Vr/JM8dv/ReAVP+Hbgh4pfzPMACYGrpp/V8EqeH8A6Qp8HHbVK4EnKD+ZwhSaNr/Qv41LRjbpq0E
oR8GjpT/xBQ7kQi0AfEcaDfdWD3lOXbd6l3rJEPSon7HboqTVYuzPV0EMbOSDjRFl9pUuC9qloQy
sQiU4yqo6OnWnOAQ9krR9E+6Zp4Q+d579VM0+fekI6UM+2dOpj8gT/24x/BFVx+W4mNhw73BFNlt
jV6Sqg5aZJWOg2+hTCzct4GdwCZRkmvljX1y4w0YSlFO+4b7YbdVswVAnGz+mywDwQ/u3741Evir
yU8CALelG0RR/DuIvHCNcNK0eEKhnNFVTL6WqzMrrvNgtsfECQlEw8R6tjHnLBPK7Ep6Zdz9DgsW
GGGwrHbXgF3IeB3SnrT3kaY2639ySarTWJ/CFndEJ5we/YwRnBLgZEI0zLgL7b/5Qoz/yBgwpcNz
4nCQr0WLbcn/hJkLNy4jptW44QEIGJW8F5XId008P3KPUnbmaOfMNAlPLetgtuop7kxPx7HzL6/G
P/m3/8q7dcXf7I5/fdyUbRqW5E0QkufNcP6DWB+jZVyIfRvQ4uen/Enq9vgejqaHg/MF5rE6RBbZ
hm4Jd6MKdMGIEFcve5DUm6T7IG2HuzTRABCFJimXBZIR3Yz6HcPMcMvq811lHflTxktvZeYTtpxx
ULtmxS93AOS0yb6qovl2pyg/tLVp7aLCbd4S0lvr/03UeS25zTNb9IlYRYIJvFWg4kgTNPGGNZE5
gJl8+rPo7686Ny57bE+QQKDRvffaXn0mG/kKFRM1by2r9ZTKFDcrNlDcooeAd5kCgbc6zquDXUa6
n4XFAxXbEANb4FaxHc38pZ/1Y2HVwduyVcefi3hcD2yNXn9Y3UYimjYF94EMpu2zl9XfqqrlVpNN
ciibxZyRZhsVBWjo08g7hy4PRd3DqmwPs+KWE7BK11w16gXAIPzUQR5DyvQzhk9mCGgyCXW2g0sP
qzNzaAdIMG47d8aFFbTJ5whZ5q6xn7DoDLfiGkEdP+VZ9zlWbnxGAIEZMCystZrfa4zNe9N2toCm
6Mh73OMrhhkEGq93oWPED00A5wN7qi/r8RqMkA/k5HpbaObLIdb3m0FPbzai1o2kHt4VXlOeWJy4
KtAE6Yjwcqv7JGASCrs+uP5k2j8ODUDqA+iSFe/E5OTNWWsz7OADfIW2Gu8qz4GqBMNxWxDFqJgN
+aObHkpL0eTPcom4AB6dmuRJTuFBaaHxSTyDpBcxBCBS0n4rOwsXkYhhLtCsJXV83qWVGv2iSk9t
R085CYmgVD3urWQ3NEx2m7560WKj3c4FUsDQdrhS1O2Pht1763ZPbHBLppBjr5NFV9dWiVgcM1qC
cBiNEQ/8tO5yXOtZZV0jBgd+tKgqXJ1eEi7H6H4OaddDBK86BBucBztXYdjR5uZpGpybzAO6NE1D
1EfzyJ2SwUwQVjuQWgY3hCXmUxjACXXvMHy3U/AVFcj+xQSTSg4AapreeWxyN/HLCgqW6bV/zGZX
wBeCc0bLliGQLmjqpXnhi2K06AsYfzw9H1HCD9yfgxo2iUZKWtxsMpwcG4W8dOdOAJv/yUtRUcEx
nuBr8cDUkPZ8WhHETAdXM89BGKHlXusQ5UEeNRlDUi6RHSjXuUbkwPzkrXWHcA+kYDenKC/NOaiO
UdkiZhPWXdwnxrmKzU8J5PFS/ZStp29Mgmp5N7WfPkIfM0NaUJ51pdB9Qwl8igZsKk2FVI+pq70q
FiBi0Zhv0shu9J9MLlFJtZoq7wsXz2lsCCi2I6wSEf4r2zEC2KSQgucuIYwyeTMTSkAG6g81gms4
rfxAuW4BeIvlrxdQL5cAh1PwA/eNsk99TxQDkqcbGjREA8pc1wTDPQid9TYZya5JiLDsR3E12uk8
oeWkWqfL1Tvo9zz3LxlQU03dOU9oTA+QkP286PxwisGFNO6zOULoRNREQ4fPuooxlyLulXiBi1Mb
2NgDYw140TjXWCaWRxXVxiEXN1STD9Zs3gGKEitZIfMVi8djnN6QaswrimJCqc1is3R3RZpoqKTz
z6Zxt2humm03d6/ClN/ZXIfPXVSkR1SDrwo3jwtpsaqNzyCFBI1AlYyp+jcTtrfsPl+6zsB+hhyr
pR1uBmEAxgBvMGYZF9wOXo9mLanx6EDBS4EhZX2zFHNYj0N+NAm/BjtpnONq8LYDlwa/ynsdCfZE
AnEHYbmtzoU+vLqJ22wqRwuQ6P10Asu6A6D6vhjlo0N4DW7PBlXawvsPJtM9drit1wlXmERg0800
CWFpJCRQgvCO2lM/FNox0x26VWl7mhN3Wf0JkT8MAj5xnR9qDaEg/YV9ADRuq1cc60nzlCcyfdMS
vG7yYcp77xtBRbruNFra0axZqyEh7C6U5J/Oa0lxgKO+vIaRRCCkkAIK71qM33alf8l0UYrr3kMW
O1ssoJdwMk+z/YBu6RoJOfiD5s27IKtf5szjR2qmD+S0Ab1EHgRU3cgS+wAP4hAduz7cGU7pXnpH
HJ3SecnsNPOrUcOl44lwJyrzCdMuXcAhofPajK+zSZ4P2i1n510w9oV+X+afZCNXbFYZQi6N9qzo
XE4HKb9xOC8/F+pz0Yj3yUovvSyGkzlZ2X1qtPohRZZYuSVDimQXeakI6I/YLp8TGazVT5vGobUi
I9wwKbqMM5ftR8PS0kdz+aXLLpHJQCFygmJT1OX/Pjy0E6Z1GxnJv/+o91q9cUu+QbxbyKxkdf/v
385FH55lg36t0XFnuC8tBv6LN3nxc+3U2yTVhzcKbbwgBXSDsuXExslm7gvS6bERp8qfJxsG5YTG
JohH5oQRKaVoJClNHhjRPBOYRuRZ0wwHNbovgWNcVTgxKoz6dgdN+23U42eCHR1/jJx0C/oSf3wL
TYP9IB2Td9UxRw/gdomh/hBueivd0tiYeO1WRT48InXaRCl6X82qH0VXAhO1fqqgfkUhE6w9s6C+
CJ+SBg9UbbTEwNWEn2Kc8xxMb9EsOCkR33ayzE5joSN3sHGMSnXfFjhf8tl14QG3T7PZX6PO0wAG
Jr/AwWjrNgVA+d/OTfW1l4ADLxz9i7MUbr786926ZJr9wmpKtuVCdESdg/smYwrHHvqnUxL0dVpt
bYtQR1NPMigr3Rok7T50YnazOjOPYf2BxybmHjB+eX2T30du/ReOi0E/b36AKe2wsREDjXg7Thh2
1zhhzXroHsQgH1Ag1Zup1vSzxci8LuIYjn9c7YqZH1KQQXyfZtU5FWn32MvsOayBX1R182c3ePTc
r7oKFZ2sJMcUh1hf0bAb3e++dzkAM826Y+r0hf0IysSU/TJlhq6BU3xV6WSf0tBHsm2nAIES9JOu
Xt9jJchplWGbhUaIovZxiKovclCHTTJm5WIb/mHqWVzEUL26aZvcjYyzs8GJfScrfxI9qy7m4qfs
Q/6LG+eUBlIdwpDmtDCpcVPUwlXmXp268nbZCDGmNcQWYNFDK0aQbjVOShbovNUI+EH4JY8Qb6eS
fvhcXfMox2avm+SNIA9d9wvbXgQIM2vCAFsjRjIYe+7dYE7Nrnayrybp/Diz73uC1CDdBcudjkle
O0TApUKXgsnui43s9M+oNBlEoLI0wcYFNu2rAf95Iwywwq3+qwWZz4aLjtqpiksZDscayPWddJDu
alXxOgtmM2Xn3mnjwgP0gqdmJsGVzDPbKgI/qARdIlGihw5L8uuxW63NRQmfODnUsBS6tY0qJCkY
tVW5pfZhZgdrx1PpBunnOcEwtrOcEkjj5BxcOzrzOmePNRikFHUmatX82Dkqv6YjU2IgDNJvJKwc
JwzesrATR6xTAoBweq5ByRAhHJ3nQYs3kmFfAnGSQX76SN7wLpoA03q5undVQm4norCBshC1llkc
PRwXhmeFflv2V8rOq3Tb+LFWUX0RXnjBe+QzStcOpZn2vq4Vv6Cv2su4UMWB2nDB6eUXIJ0T3/pL
BQ5/K2aD4U5WMOgrV4Y1MABoh+dylC5Qd4hqymAcXXigurPugD1F3M9F8EK7AfSHS39KT7VTZdgm
IUka4NsyR8yPAHJtq8JAkA6jV0taekYh/n9pqZnjAQC5JU9YM5GFtO68M0186M/gzgFGVqJ5cCns
SfSgPxd3Z4/TjV0Yre7kAf4unX2KXNF0cexETbUr/4mGlzyCZoR6XMj4rYo8Bm3OtJ+K7GHAlBTG
Xg2Yn1c1aobvhJKAAp3LHt4K7qkb2wG6G4DLtLroGM5tSiSJea817QeZvRVifFO4k291JjtfcpEu
g5wSUaUJczLO+Ty0tjccJxv2MEI23KvejMvYLIFQY/42vfbRJPlJzNmFaSO6hJxiTZTgHqBq/wXm
A4sSL0YOSUvjAfPVqFPP5pAqm/iQ8LlWZRy+jEtbgjoG3Zn9GQTZNa04UPpuAgZZ/hrNU0aMuI1c
SYh4a8hkcQYfdMVYr3WNT48bNxu1wjs9TytbG+BRaGSVm9VLXGhrG3oHNppVrMNNNHEeQvhoXxCa
h1fJ41WUB2mLV1pMgL2W90yw41sMtkRoQHM04N3ElGHQKDpk+jORF8ssBZBi/x6Lbl4hgNN9pRKI
Nu5DBHzRa5zPogmvYGCezDS9c0R2s2EOBLZ3wbOxSSJ16DLxaGsNY1zjPUtpKQ4e2FCZAisRh2Y0
n1qbMUmnVwgzQfjFCdEXRcjlFFqcqxU3elrJRvPynZZbN80AXjYZCzUdQS2XdjNGhRQnHa7F7MaE
8UGYuh/gqAY4y02/RNqaOZcwqJCZxp+BrZ5IgyBVs1HXsOYfjA5OIn6MjUlVihCFeLuUTjSJANLZ
NXb2LWLaH02/JVZYT22QlAke0SC2AA5ggh4rcxPMyN5JQMjne8vAqZ7h/m66e016ySFhVJfH7VmP
pkPiaLjKqpZgFUpJRs/7GQ0NLe+E+Xjrdp+dZR8g2vsVdLkdInKOZNT4qDu6PRJakO1IUgL3rFQp
gBxqd0AfZAglWKUm+yBAIDOMi63KeiykesH0HwwGxI+PwKlgyUKSkgORIy3QD0PqwIUkQo95xo9b
XhN4WekwbNMGnP+MxLvNkgebRad7mJiC77QFqRJ4LlWrNSOVZQ4MTwG9YWoT+TOihWJqvK5i0pUT
E7yIDoACrBzQzeJgtjyImabBIAW01iJ97YLzMNJcb+IK9nm+0+Fj+1Xn+FmquNZjdSuG3dDVFI5W
tXaqZKfnvdz0NrB+0yBKhUml5VXN2o6WMUzYbAUOSQYVuHvSEKjz+D3M6i2gcnNbpbYenQtY7pZC
6HGAwPE5lIjQhyiIt6YFirCfKGy9H60fDmhSAwYJ9bwZqkKsO0nuHP1QXg9JY8VDolI6b1FUAbhw
xTPGiL2nk4HXq9c+nZBp5+6L7hp/czK+lqD5Q+5kftRr33JRyI/GuctwIJAZtIFX2K0Thx6BKvtd
PsvXMrcflBFaG93VPwrQRqoqPMpfxNrKgdxeQNWY6ulR2PATACDswim9uMb40TsZGdT0ckpLPI89
fhSp37fukhBifaPwB0k/I/HBao9JqXD82iqfHPUzcLmAc7wgXZjiDibZ53oK5lHNT1ZeByQdwMIx
5DXx9gvF/lEN4IXjfoMGCkQ6CC1b66ZNEWbHEA1SWCJ6ByoCv6dtik12SCb7fXIbc1f068AUyaZv
ipqrPYouO8gSRDg5an0NvxGAkDINjFWppUTjsKBwom0mafzFNbQUBTcaS07ypMLUfQ4Y1KjIQSbF
Ons2mleng6ZXT1q7s2XZPFt8bU7N6TFPZf2sW+4xdWvjfo4YGVVlFR0z03vP69K7I/42giZbwlKY
W5sseP5oTEW16Wzkhf/+2MAa8mO9PMSjCy0wl/OzciHImw0WrojhkivM4bNEKSumnHgo0W1BexF7
V9seY5nqbAJxw8cVWziM3fzdYKOTpZe+kohZnZIJDiYCyfx9RImiuTY72yQqGhuMPwNCnp+7OD7V
kaCn4MVvLgKKS5vQ4e6y8j3VjWCnJi33+8Es3qvUwasaOY9j6e4Y27enoVjQhctXdZexqRmX2jGN
tfnVM77CuSreC0BUK3wBYi07yPSDLYd3siaeROvoj7OWFhckTvhpLKO7WXlzTHKPhJu+b89xb8vb
ALEtxzh/jtoYm6bQm/0s4kdjtJ802VF2TNZbEIdHw+zl0+Do4QlOCBYTjna7Hi8xkLEnhf8JKdsU
bQ20FDDWuxCUlcXeomjeFGW63BeLfQvKHi2+SN8HvXnuJ8N7YHOnCBbyK045jf7906BJwHbiSvLw
kB8j0l5R6RYHZZbNR9Kk8MgqpJ9Fsa3nbgIngwJ3cIfkoJS2ykGcvDBMd044YmeOwiB+Z9qJqj/X
uOm5SbzPaq7tymWUSR1uc+sFGga6tTYy4zTPMYCnxlabqPoeGAGuAeWV69krX7p46ng23E/LwWvB
l7k5XRYtK+RuTuJ+m4wpLr8mOTcaKuDYWdNVpkmDxHCNTX5YTSZkbIKtjnEfPsm+A3SRqj8jmLYl
2rjNnIiZ7y9/ElIfd0XRM0YJ/4oZtJWB09cO3epKjoo+Fg8WgZ/rjkQLVK8hs/y8MM8JpQQtQsCq
gZzMHb7xCqZ1BMAj7W50f1ED6X33ZITejjqyPGVNc5mK4Utj2rRtsN+5kALa2aFf6+xl1R0hYV1T
wGY4KOVes8CMGF7/0SdIltykj+/AqRHc5Ra+MWWIDjOS45zGOniR9ht2ay82MCnkqBWLwgSpQFRN
ShQY4hsddA5D2Mlyze3UobYNwXvtQRK+jhHJ0FaSbNJM13mAp0MPIIxI7mhTz2A6jEUSl7tGd4gy
Wqam4eIYRg3X1M4L4YIXzWSe6vAUbnNRXbsQwy6Nz2CXTfEHdfA70q7h1uf9VeT6R1QP8tDFNpVx
Da/NYwMlrwfDSx4dW7JNecufsqVqCiuYAaER+3SOBogU+nAocZtRgwbXsOC+VYyMEsIQ/zCpI9om
gesP36bHLi28vcwI+Fm5pdMeZzpxdu3mB7tO56O9GLYtj+55RakZD5wwWKoZXWvAKMH3ZOGhqRZ3
L54IJ7TfMLuTd1prHNRhemcWQbKDR7gQ68F5HvXES3zL626a+9dZpyJ2PAxTfJkybedjRn867Aob
gcQCTc81ozy2th1li7412g1GexWDyUuPVaQkyuqI2tiDyxWPULrijL5OSuqJCo763ExbOsDMi4CK
0hhTByohcWT+hhVp+aUt2GaJMGISwEjLXL63xkrLY7l8zf/+qDE/IDHGQpDuyD1a+I0GA3XnDNPV
bftzO+T5KqyTcd1HRclYhMdlL6nWxynya72sLpSJHSOih7xIfvLhE9+xi2kWcmFXN5cSDh4+ECTn
OolPyU9acMWQWaEuQVDzs4Ozp4bGuZnNNqpg+yXIhycMToAhDQb5sekWK92mj+DpwHCnrnkvnvqs
rDHfu4CIhmEjXJt0cKJdJc3tY9JW7jovYrmyzenAbKdddc30irgQLkEIBCsfu2vc/AjDebZpS4YV
DRu2NsC49ZY6+Jno9t9c4oKDtPOJJ6Xdopp/6CR5dqJojnR4uDwsVDr8RzSyEW2uaggaCAgsMGUd
iklnpGwdtOHszTgs8TjD2Mc9nrwS8QM+Xhh/vcjvetrD8JeyXytt90oSTZeGJZxsjXsxcXZ7u9cx
W2GnR1TTevig5S1bol2KSd6RE9Bvx1ocmMwg64zCZO9FLvLx0UB0rCZwKnR9t0PU8OhN+a4Jk9tM
3Nd5nha5gxxphbYGGkhmAMocfzFzhCdOI+yd3k7Zcf6AyQgyZnITenGyZiFONq8f7lE8GbUPG2He
tTqSk7FFlxEFODFsMBplWOGWS3M0622/tL+ghOu9tTU6zd5KBRWtQ8i7upTxHDyMzBlnA1lX30Kr
rJfq2GocyuZUI/8AfSPdTmsdBwMr3CvJvDHxIiRyn0og63NugPNqJ/MRFsWaSQB39c7ya2nhNsud
36J/jAct38VlXfsNynDPVCiV62ekNMKHt+O55lFMfp5b/QkiQrpCy3gcKLEqLVO3OY4e9AUjgVsI
OjjN7ta1OFO7aKPIhlvNipAwF/O1mS1jerjPDGyfUp3Yi4TAvTQkj8XMHixG9fYHSpE+gthWl/Q/
JlC+QZoVr6x9L8/fDPJy4JritUaINF1MeSE+rVgy6FCcJasssbqdXQ9/Wbi4fKJhG85dtMjT7aOi
rQTlTtvmPcqsgUgxCXF8UYLn+6jTPoKazbwt6A3ZVRHE61Fltxq/Y6JBTn9PiHrYiJSBisXMGSGv
DwRp76bFuY57Y8v+1WycEr+IqfB053HyHHDzRe3PrCXADgL3GIcy95g/ZKRnJ67Y9NJgJ4pa303F
yF7272NtH5YLFXA81OJazR4F6b8P1cvH//0ubjI6X+g2U0nr5t/HtbIvjv//Rw41Jqr0YFaBkRe4
QMhD+++3//6hMrC96IM1bBwmg//7m/9+C8Hl5Mg43qVlxnsMgzI/loMBWHP5Hdv1p9UkV7sM9V0p
5rtI04r9NGOz7os2v2szLJJjy/5Do8d3lhifiuKhygmM0YZmoE2ZgvXCNe4EQ7grau3LGbC9mBau
DJzwDyCDYTY59mOHNSqrgvtcysnHjMqQNJx/q7zbqa5NeZQIugpbaaOaNflWIhe4gzs9SUgotuFs
NbPjSAKxwgrDECxoK+Fdwetk2t3VUVlMgrPxliFuOItA/60oAIHoYdPUPONXBLO5zWucZC4xlhU1
JQvw3hzc5jwgF+wsHBSj6omaQBLvzQo9eOLiTDJ1+tKT2sl0BNPXrxxIgytF8hWNPBEzf8VdEZi/
WC2CtcBYsAHZ7W1irYqfRaqjO1afnmvtueoFm5kGkyez4cSJfi+6SHEuzRt31l3yAmpA+SajaBWc
uUVLSg9hr1m29E7sjph5iHk+VRtTPWrHVWEvuYJo3eCwRz+ertd+NZ1LyqbT1I7fhkTEadXFl1ew
bFHEPMa1Czo1x9NfV6/YpI4oifmsPcJs/LfeDo3NzWsKxC7xjAk74CZVj162j+DfxEO0Lsnz6OS4
DSBY/rd2KzH+b+3yf51Dgz56Wf7/LfVlEf//Cp+9cPAdnZbFsqRF07D+/y3sf79g2g+I+RImpdrs
IYIwpodc6nsCuKttU2V7+hzweScVbIUBkyBq4g1C3XbTQOjEf8I1SWiDIj7APETdPGN9Ly56G3w2
IJGOLkyQFTBlGiuWPvtVkOwNl83LKQeeCho7F5lCd59oUGytaAaMrk0/2K174EIWw6Fe/TXqh7gU
iEUACdFLFLTKudVPjm+abKpwIbnXxoj3ZGW+gBjDxVsI6WeF8a2aQt/CJPweI9zFhMksgIBgP0ys
xSGe7joGTSA8m8e2s4DswRVjflD1vlYPL7mYQeJkvNzTAA8gNXR6plVDp0AjsiVT873mLhwgfc43
Tdw+2v19l3zR7MtguAE/w6poDYbFIKPv7hC3HjI2401gVjjnPiKvUOsErOtG7zLi2dJhbTR4ldwL
roloG0bZeBytvQv+fsUT9TTIUTsGDMT8vutJNMuiF9ecQ7DHKHMs6EkoYxjX4mt4Jo8RuAQ4KMCA
kqcjTEpM5HLdatgZQ8PIMZsBqEPwweCr3toq7XwFv6VCifiShwfy/5zawYM2uittoMBmDhg3K6vX
DWQW9CN1XhHYOT49Qa5oXvGL4SjA0Jm8sDfLY1My7XVHzkRSHlwdW39Bu9c3VW5jdMXSXJL/NZXI
JOZ51IDJlV+JAAtVzLFgaNNRhwmmY6XkxOa4zCP4ZXguJGM4OY28rFjrURcfNGxaq6RPRjwXNi3t
ysRlY/RbMpBYn1YOtCUV+GUgd4xTcWZX/WmHgMlumBAYS6jN7Hxw76t5GzZysHFbiuCF1obyo4Ze
UGOXybpkIfhmFT0npAbTJMCcm7Vp4psR+InKSsnAGjqfYC6RhjcL29kuKAdCZirnCBeZuiyweDPL
ovQTAtdWpRnvcZtH27RFCQ/bBjrCRH5GZ/xigzQ7A44C0vhDUkR/M3eD2EjYmoL0pZJucZq4ewaG
andxQKhdj39+A/Mj2tWgDVezNb8zy8juC0KZ80rmRz2C2GpDmqvaaDhk9DGIvf+1JRza3nhEU34b
o4npFZ2a1sETORgzg0HeX+wNOCS9+ea69GIzgncaqoM8yB4FzLgd6jfIThMHRKN27Hwud0mmqxkw
713eOURxFwjug8U5jgpV4CAIHrJlreoA40U1P3EoclFKRqK+Fn5hkhETLs74meTByLOFiR4zI/K8
F4kiwhwW0747PzT1fKpgZwBjizbkkOHmwX4Yum26EaFcaPBi6yKaIfSA5KypNLYyf0osI/ObOGDF
TDT8VcnrJsxfCoMTucBAhlR00Zjh4oSbkRSgl2eSf5451AjLLDd9kBl+46UAzpFl2xOKvVCM+goU
g73X+Fqj3o6PM56xvhlRcVgWIetohI3ZWaLIMCNSL/+V+luSaOEDNfAW39wSIkplZng8D+AZHDhv
XbONwJWmc7xh7SVIqHhEalV3SM8XokraG4tXD/qRo08rze6nk+3NIUFr47tnZS5LQEO3P+JOHltM
pPXcOIwKBthJVX1KMsZYCErxaZGrqZAmtUJ9WcgWlf6pgzac0urZw8mxmiVeu5JOSpQr2toRPrI5
mp4msgmrmuakHTv1no3Q9BNycbYN2qc2hek0EoC0ydhLFjp57Hrg3yaiShg+EzNhki8wkSSqB7Ox
H5PQXU/g+30t+Mc6AowZtG9ywH7F+J4ItRnQNg38vSOJvza2zM/upBt8JzW040xHKiq936bE4qgL
pFlBfbIbQn1pdS1Jx+qU2jSaIyR4U+3h+uyxrI+g4ayKyxBBaAo/IRfZjOZmJAecTTZiJGArLryY
/ZwC5AT9NZmGQ2eFdsVcv1sockTnfYUkwQYxwXiMiQwkb0SoRstdArAx0Vo6ebn90+gA2eMdVAxS
xFvoQncxqJMJQ6p2DYHpPCfZWlk21HVdaOvYgZM8cDKowaWTPjifxI2Kk+A5If+JDgW7o8m5TksN
jFbWHHov2jVqNugK5fhnKzXR0yeeoDY7QkF5QesZR/XEEd8yzDO4Li/hepyQdIg0asYAUuC6Zd7d
IMRj6JH0h1ZafzATjCOhSTnJ7KveuMglKclgnLyzln/POjxOgU4kS0QC29B/GFZ83wttA13pueVp
AylN0lJaErxhOajMEh31hMFoFpMhCVWA7kbmCDoIbct4qgT9Mhagb2YzUDbUXbVZtPu+LiSgtuyW
j/0J+FXGTNsaSFc9RXX8Z1YBo9+CJw49VLQWuOwIhMd3NCBjZfCXbDlQbnDutR0pYPguudcwImJA
PUaPEySVlGQkqBIFG26p7/F2F76SOSI8YICRMF7Hmmc+0hN5xi9xbsGbr8Iwf+t0cloRpF07Iwx8
PhFmwyx4rgfi/aDQQjULz7Tes63WxcgmOFM7h0n10GTQXyquhLSDcIfm/K7O93YXv45ViXRQanc0
s07zUIDuT1JoolO07rnxbvSp2Og4JJehInrnFqsXA/gtrrfhoSXfgERstFT6fOhIkUT2c1ZTCinf
5gDRsm1i5s9jpTYgXL9si66QRh6HyMPXThAfarlEneH9Ym9ysh+KmeSxT1uxFsTebWoZyJUAN9EY
vbsuAHluyUSON+b0CnLzVKfNGnD+m6jiG8HRA6SUnPS+5DZ0lLQFm8Rzb8kMWBhUNiAiaoc15o4w
0ZXDEdoUFscqD1w6kknvUipFnvWcG+GGAiwAsJv7WWe3F0PBWqPI5OJArIDptm+lc4PO/ZWnHVEH
prbBhrsZ6Am1tKuOUbMRivYL2ZYMR2YrexlrvT+ZIjhMLolfwSC4b04jbmkURNnMyLZMkevazV6Y
RIgWTYzeDcw0k6XJ70pGc/RcfnSrg9+mxms54CwmCEjSoATL7ZTtT2o3gn0SCmwGra522ks1U5CB
hnqbmBytEyXuiY4gJlCiJeqK9g7Mj2dhZw1TyXWk2onaTnxEpjxqhGiQ1VKMKL2yczxCDS0dyphA
c5+4wfqMDx6qXIYXRY47Nzhg9flvUIzBEeXgchKijGhSiaZB87DiGND73ES5kLDbY60C3ruYi2hx
c0SZQBesgCd42lWj7Uw/PLR57eu9Ec0PAVD/yNQe+s5F5TjQgrPItEtH/EXVDocgIseYrFR6waht
c5TRpCm4CwgTI0s6gM03hs7YZHPkSw95slGKbcoevsQuWMQdiAP5c0/jGD9n+pLfUjz0SfcUdu4L
n9HC0kXrYaQDoxwI5fTc8wOkXgHkc76BtHuKiRM9Gn4ZZMWubpdksKUZM9DJRvy4bWvI4k0Fpk8B
k5xU9qANQBg0682CND4m3p8Xph9tVODIRlSBNZg8rqtdcVDRBL61XfiTpg4tFEQzeji8qcjLt2Wn
0wDJzkrLzxW+rnpiJ5UtE0gkMX6dJheKw9JH80DD3z142XgnErUfpxMZd2qrO9xsKE/3VY91N7H+
9Hp5kzK730OsZLmjYfEjVVEskoVqBQfGXeSR56jKCYvAJ/9XewNHx6C+jGj8chQJZ/oELFCP3gH8
vPKkQ03EZLuq6ZMSBK4isBzV3nGzW0G83gVx3IkZY78zInbVOGCg02yrljqHkPZmVSTL/l1vtGB4
Ao64nVEoWsFnOyKE5KIGiaWJbn3caScPR+OqJ2AvsjqgYaL5pBG9Zub050yBcWgkfZ4bUz2fw/0b
2+eCjrpxkxs5JWFjm+NRcNsE89h+oHXlB4yhTyUVEHz2/G2gRz/MtC5DKhpf7+mEVvvQDADqJREh
kxE2w0ZxfBH8tCPiqnLqV+77INgqTu2ZMnRtOcdskujWFROLZF/jODeF5/OlSkzS6B6gyx+VbVRr
m/CkuFTgAeIPVot+KCqsn56GqCOY0DalgpCg9EOLp/sIBsfajOirCXp4o0HYVP9MBCFiN+b78xy8
OCBvl+wQvXMvalAoY9PsplfMNmpF/eKRW0h/BM0yPdWGDqwZ8QFipfxUCoaUOSMO9W86knxEjIAB
HGJqNofdGFOEtS7fD4Kz32A+m+34XupMzsyKq5bU8QSsSOa4G5bCg5qS4/gvN2jotZKxDwq9Mxr3
vS65GsxmdkTwdmitmYgEegqqrh4nr90TMXZY/jLupV9rz/FY0hAN8ic9cv/MSXtIVaQ2NLELIJ9q
3qTWMkTuQAU2064eORgt3NIWh6MHJFR5TDwD4JKFpmiO9b+6FyNdihSwz5J7tnWP//Sr6zKMdoiv
8D9OfihgELSWcdcWTDddFT6m1pv9fySdWXPiSBpFf1FGaF9e2cFgsDEY86Io21XadylT0q+fo563
6emOKhukzG+599yQkSne+TwLfooatGwcMYFWIy5V1FH+kD6KCrccHKltPmCnNZp0OU7y71RNj7wb
onXdht6WKg+lI6PLsGbvDBt+7UHPZAW7NWT+9Ib24EamtWiDap/jgkLgVFPpTCgcKvfumXIC0OH8
jYfgNSF8ej6yyCY/oCbc5qADYb9NVxNDDIAVSi2mSWMv/ibdgI5ae8NwSnUgyPfJHIqHwp+NPK/K
dTxm2enNUYoivvz1WjyilmKQhNOXzlT+VEW2NnoCz3rxash3ugC+3Ea3GKtbP6FXXRodelMb5q+9
3gCJpvLKI8A0KtJ+zLkQ9gxqlIaDcfxJBsskVqW/dj6OlLjBZ55wIbskLzgVwLXIZzxB8hPn56cO
xXZn9BglIR83qU9DO5eWQl6KYHiNaNzhNrApiLgNXOICOMqTdzWHvwXtFv1LF1jnhtTrVZ4NaAVC
hHJF8IyM8skcB71kNUsvKrUxHAwQY9PfA52DoidgmxjBg2v9FgIWWzlT/iuZWWfGLys3aX58bXyk
Ucoz4gTX+TmxejbndDcrRRoAMg9yYyPMnpVunvEbI0FpeWv6WG4ItUB6pSDIgVle84un9CiF2Low
KBk/AUQxae6Setla+tsY57yUjH0XfczzFPxOMqA36zEJKP46NsELC8LqkL/SGxyBwGzN2t4iIrCX
UCauOExz2PYYMdGIxd6mT9NjBG/2BWwZ21ZAP2k3wNBoyKOKOJOZ0MIUcYtd7JrXhLw/kSNAFtFH
gdKwJREKUQITbn5uL/K3kSZOrDSJ69JL4IPMcUjl2oYhsjlCf+d3n7lgXv5GRrfPM7WsuNNjx70S
QnaCYXDmVFkzolzYpA1A0YVsJ7Jur88UPMl2GgP0xTQjZLAN7X+GkNmmfTZl+g7gG1VJe4hswjKD
odmbRbEncuHoTvkL2sPXeGQA3erEt8T6tPZT6qmkaCHfpU/dyD//+xAbrTHBPkzHiYDbJFAvFbTw
dUEQpAtZzBuDnRfCga6ne4FhN0jUVRWIi9JhQ/4lf3Cu04ZG/DVO+iz88smHv+sMh4Wp4ocqbVTC
YfBjZOnBsxoYjNmBYMh+49rgvTnpyDUBa+wCSrDh6o5PdPTzPu2Su90RYd9SlYiQSqzA3ivush/h
nvLMfEXSGeBtr3ZZ1hyqiUMmHjWG0vCkcuq9+RsxrBxRWce1Oi9diA8mQo8vze+7TViSWdmquz8W
v7x2e5fcQUxedz8f/yYBT6xeE1SV2adicr4A/fLIyQwySoIyug5eJ6YKwNu/RsecRSXaufT8cwKb
apOm5rE38/cqG+5EixMGblv71GUhN7WBgELkXwjbwjFW6AfLtnZ+T/ZD+W9M2JvSDjIX4U6hceE9
GZC0sQsne+pozJeVE5d4lZgW+kZ1ZSX8XWTJOnb5TUixOds1HL5Mv+Haw78s1TvApHTpoMNHjpHu
FDOCpTI5pKfJ/WOSWYqg8QnLQAc7qB6uR6Yba61njFTFr50jreAn1MJHUv+1hHDWvkAJTGQqMb31
q1VWO/zTGFngj+kwlM9jR6J8B9E1Gl1yfAZsG/jAy7UGOoC6luQiHXmI6+5Jo+SXMJChdp/lNP7V
hno7a655R5n28lqkFjrDMrDfehw0ObTmbaeMq0NFFyuiZttyn4WEofvmR+EPK8042BD5NEOjumVX
M1X/0JDcHEvaS8Mi5CQbBla4nfgrLfFWF90vytqUc59w4Kr8Qw7QIR650fTo2RAVtQar2ObPETQG
EqgTWY3nAvvQftRcHq3KO2nOhixKcuJa+Gw2SI66hGyEZ3wFjfHeFHysQ8x0wY13sQc+OH4Moc7V
nEX7FH8pkNZL1IW/uRvuR2S4vknwspYm51Ex1ykHsHQ9ZKegoM12wEKl0beVAHEc8B9OWoqCzCte
esXMKRjFqvPCg/DrJxviQxuAnpHag1DsYWGN6Z1pB8LZlGPBkHjEOt9r18p5NQz5WiQM1nDH38GA
LJR2oHBoAVfxpY6SuBe3vjW1bPaSk4MtxL5XxdPSEXOrlN2A7Rp3AT4YAg4b3D7VMXD0zk2yrPJD
GDDOiFpR1/pjQ4mQzRhcRkGfs+k+g4u3IdvzHLvi5vmMH8ua4NXun5vwKuvY/gfNPsnKuuTOPIwI
+akKQj+B7JFSHV0KJ6IEDFC5zqCn/isKjxau2NdskueCKzfD2lv54bdMnY/O1O9Tmh8GqBGARPWt
0/C/PORVFKnma4Iny48hGRDQt3QHNmvARpY4B8uNg26zrJn3Zjqw08HVlhnOqTR90Wp3bfavEclf
XsNgsmbG0YyMO70CfHdFfwX5qFvTKb6HLp8PM82n1nX43Oz+QbcDUyGOlnFPIzLVWOaQg9NhD06x
71hOpPozZ5Oztv3uqtvdegQgNUl6YekaWAOdO+qMvdE1YOwm9SzHEiBwtyyr9hHSD3MprUNpvJtJ
8ebiCEVCB9o1Hm9mkX/1pXU1e61bRvGdegDcY9ffcx6WRRRdqyw+d052ADt5BB2L2qhZa5Z5LKz2
QU4yQUMD+9n6N3OMx1zBNHGHZm6Q7cay5efs5Qjmz9hCuYSC0PrSC/vuqOhZEb6aygrm4STW4ZDv
+6Q7VlJ9xmPOl+3p/MmVvUvt8I9nn1gscahg8XH14rus4gdxQ+OmZhIUV4yp6P+2wnLPTPtow/2a
za9+DQFX6oL2027KF6V/o67GvXfKEWvm0XjGuIi6X4p2KzttiyiGFzZa+Sh8lmaVXU0iInRJeCUJ
9UvXVkxFQ1JQlEusm3pRTf7M83VniFPDftBNWLpmz6YPka2CqkkByzc5S+Mp23EFOOu47361cro7
vXPxnO6SZ83Tk93FLWm9HddbI9JC0EvUXpDiyyeuOEGGEda3Iguxs5AQytdL/UYKgcaccMuiGNs0
44bMK+ZEULz0iHBYQdTfzB4Ppq3dGb/mEHD4Noq2x/KBF2v59NVIeHg6fpWucDZBSaqnzkYTW8Mn
swzCyrgnEcZo68rNrQUw+qhgUFJn15S6JYZILTMIewN/lUiYyNgDFSmmrAs1K9el/iBpelw5LskF
AYDCti42hY04DdPZQrdPwG9u9oQAzmnim+joLOpmRKLKbDPn8bDFtBFGBuOsxXpUMirzRHphLfDb
Mt5BaYVJIfKvZKnYW6R8NCkZweFvw1iBEBINplr0fXUa3mIveHdaYbxoDCYXQhIWWbSvEcPHqu4Q
UAksY9RiUB38g+SmrtJ7bxMKjWUFDiua8bTIjzKyTTQTNZMO/lsGetkiyKgTYmfcN5P+McTFWxYF
hyjGOBvWfQbFAIdnCaR7YEU33zgJHN/IKe6mORk7S6McjT1idkq/Wlh3v8OBHSjzAygK4tq8edZ0
sMnY1WDIwOAr49PVurNj2q+WR5sWtTgGE2naC5QeAWP99GgZKXv1cpVM1U7vO8jnJBjazpyoOPMX
yY5m49ANfyC7LcLUr5YWpFRHz/9x9W4DpZ8a1ugnUnUvTGFfU8hbC2yGz2ZCP222Yu+TLiAn5mqa
M9Kz5SuD0PhmHB7sjvHNTeNd6VtYw0jA6hYJei0vkzdRHtArMhVArrUw+lXgYZrSDmNFxJYpvnij
OZZRxleNcYwZpQKl9ZfBiB29HA6OiDdtY1+nUb/l5HjHKfnMluehf2hxdCYJT6UTx5vc8W8obE5a
0byrFHGrtZybaEh6n7JjUWnP9xHydiaUwB8TJ2TVbJkvKi022ADO1KncXZ/w+IddLPJ9wQiKF2EF
mvTcRuads51GrE8XaJhe3D7etyJiXtseTRGzyE1DduvuvTZIvdLG8ThM6Gl4ekfRr/2eXQv6s3pR
merckctcFHG9BwK08jKM8oV1sFwQZ2aFRa+p1O9YyF/C7lAPQbDyWkccSkCrGK/YY0rDJYoBw2WU
9AeF/75EstxUjNwLIunI+hx5pkbji7f075TUhAxZ2cHNbSyGU/zXz/Hvh2YjmP4B0yuLn6blW5yw
21Y9+baiY3soDBPTq6pvTq3ufQ3az/dxYQw9a5YWiwEFenPTfZRksc5mJQ6gKOfGn6wOLyaQgJWT
iJOX5j0BEtHK1jC9wj+Lqj+tUx9hdZ9RdZ2JInb43lCQEW7M0kFju8PE8R4QreXo2c0YuKEDxgil
ireEkKDC19eRnt7IrDo1MVUDqMCYzGK0Jzm2Q27pccq6tYbCiZ3QueTsQqlOP5yoW0V8FhFSFwNh
MGbf764qdgJu0TrLgAElzZG52qJ2p9vETI+GjkWOiwTPqT1FarH3GjjyIad+Z2v261glv75NCo2L
IHrp28FOKpHtAFvvq+7N9codGoOt5laITInJjYbgE3A6djKxZf8OHzEjb7PtPrPZ8EiIqo7Wgbws
yr0FIIh96jH0F1H8Tzbds4USKQPcXr41qEWtCWpraFVtUJNPnTnX3iB8xI9OYUwfpE1qk7vua+Sm
Zz2TGyfAD+wZvLdZdSC2AM+NwBDUCvSuOF1mF7GgtiS9Az0ve+lAM09TMaM1S2Rmit5XepIpV7yj
BTo6HW9WLTGwh3LFI0fcE2fZxqEx9MJsb/YYugeM1Rh97MC99Kn/lVDKLYizJgchehuzaVcKJDWD
1i8Hsguk1VarYnQu5AV/GZOE0oq6GUIjqSou4Kolloh5mqF/ZwUwzNKd54S0qxtPi94JDyu2+lBm
G8lwOsPxsUOdtKmm/pD98qK95xpPSIN2dmmQCcv8Rdsbya+HtonRp813nI8ZvwYk+UmG+6gC+Jz2
lLVp9kBs4kPHJH81Vom+02Gw61lJmkDXE5HYFyi25T/il6eVgdIN5dxXFAn3WNj7RA6wvmKwhRin
LVNDBFyDiOYeSyCzLXFXMMN2mR3YU1ZtyDp7ETFPWGxCcBVyesnGEiunCvBbnDUsEw0kyI2huHOz
Uo/XAWqOpT4aD0sWxB7S3w7GfLt10YZUN4I+BenLo8PhSm2vJ2j7K9B5qjiE4PXLql+XuHkyrR1J
WgK6pRLu7cptArRUDI+Eh+GcqOXaCmOMYQUn2E/UGfoFJeEHIq9olc5WXdJiXQxoO18R0c0TUwjz
S5jaJXE6OEAgPcBvkQjb+AOk25adafbtWEibstp1V1jF7fKFnNSeqU3qb1EVf2UGdhtVr6RGt4iD
i6lK4J4MpWNQpEM0ZITFk8DLEkij9IDvglmOSL1Q9WZYDsRiU3LFv5Bft7SWvCShMywr09uYEIZJ
WUFOr3npc/CQPeBFXIVlXh+zpNhnVfMRIUqR/oef6+5aWUXL5wgG3IqXOmJ2zc7YOM01NUU+2pr6
yb7rmOnM9Dybe7mZWA7U+DuXUh/eA5MFRN6Z30PoRIfB/yimJt4EegCeYazQfCkyflgzIRLHht/4
9NRUX/PMWkLNAbBEJpOR3rQoJmy55p8w3sNtKJLoAorsUveadtV81QPIaLRlRfLk0zKnOW0lGk+4
nNeVaZbnWWYKmVsTX2QFlLyiWXFqXNLOvDr6oEjgtM2t6NwAX15ZlgFbspXGLdXOqUk0aBTjsIhT
ecyNEhyzz+aG5z5Kou9CEThV+zosT9vVDupu237/1ShR7dM8bJZRzwzVLPOnWfQn1x/rD6we1kuo
kKP6ysmegrbUDVGGN8XQ7sdMNa9Rzw2UN4P3RV8ULpveMk6SddwWyQUuJcd+wIlWT+UDgcX5Uhwn
N65fHGKnFrZXfGSWLJ+oSSQceF0cJrusboGv7bsJUnlvlPcOewK2C37EEdr42/wp5kiJPCQ6T9f1
ki07FCz88yeZak/LgHWjg1vZ5xrxoLHyDrVTBV95ZrxAzFYfqI3FS64x43EHVd1Du17bcUfmkKqm
V+h5rHgHEMumObzWPqtV9BGIK8VXozlz7G/wNlbM+Pyc/nkc9t74Bk9hph8WMPMTjQG9YN3VI20z
DP3N0uJVrs5Oxj7eTntsrT3qESt+9C140GEKFZOXRW2TkTINzokYa8p5N3pvx6E+MOBjoEi2VVy2
EGVZjTQI3ZYQvR7E0ewNH1VEkzxlmI+sn4cntdS+QVKQzCxJ7JWYaWn0pmhrReZt9MlTYgHxlqSg
nimqDgRWvDKaF6PdMCzwv4DybGo8otQ27AOtXYN3iN+TfUDEE78YvImXBjWpFr1lPTegF+qMFVR5
IW0ZPEyFvwdcH2u2PzJxrhRnDicZ/weuePIAK3v2msk9KLA5qhwdDZoKRDBFszaHnyHWga7agJjL
abpMLSXoyMYFpQAu+WDHqPLR2rI+eF5wIZkANZ2mnz1Lka+H9HTUSZIusvpS1AjNCLkm4gsG5Lwk
7WJIT9pnQhrvVHGlRUz+DRwilq9RRbDiZBiZ6VjmUufNd5wcOuR7gkOed9KnVd0OCaBxwbdiNOjr
bJMHL07/2YyEWmRBy7pWvzH++JIUkAUiy3wVmgxu55geV3C5V0THYEZxuIaBtgyGmnONc3J0iE1r
2hBhONloZG749YogEuYlIwUKU6yFnEa5QOHtYIBnmVIPUIE9jIN2xZAypgLVi2RnFN/kbcoD0sxh
ETC3YTdKn2NVp1oMr+z92Jabf3snwN5a3HVB1wiOe9w4vbkzi/YRtFQb+UAWZqUh0PM0FPmDhV76
DcGYBVPZNrY1zSaySsxxSF2yAn0OCDUEwdjH3W6jGbAcFKl0yq43XRj/MnONOesRTNlls08TLB9O
hjJyaJM7wxKCAMcLXgsW3bzBHcJGm2GdOVxFN2slil3uWXfSC+NVOBRrR7+7oiRCDKKy2ZG+zO0R
GLg1DPtkNAN+0/QFoSH5nl1pLVx/o5Xdd4PnaFfp7hs6cXOvH4tW/5AphzpqoDvyuyys3wp4D5dU
1nsuLPQSTPjr8F8fGD9ezCdpyBaTrbpk2HRD6ug1JAQaZihdKYM0A/VQBE2CkcdsvNDCd36qGlnn
YE8fZocIzAV5T9sU7PO23RU+7aMTI7FrY3wYdKBlil2J63zH2/+3YNBtMp5lG/RK5NxHxu6XXRUI
3NK0EM4n3TviRb6BjrwqjtyraH34OagAuv+oSCmWgwTeZtdEr0FEUtbUi2FB1Zi3yS2VHk4dGGn7
ptobg12+Mluz0iBfcti8EXbVL72o/cqEvrOa9rewkivgcl6cEBwIBIZvyDtHOe0C81e5WrgoeuLo
ZjZSEEKgZWLG1Z59SSzaoPw5/0CRRBXMtFlp6cz5pGYqXUzw/1TGOK5rtE3U49AKUHBbBK1zMtAW
ycb/6TF/hOQdrmLP/TV9e1m2QUe0NO1sj9IuefO4HxYm77SXue2ss6QFywTrsCTcJkbwnG5St/+0
xPBWiCBIVEBVJKp1DOr0VRT7SIYBcD9F+ECnfHhqqGbr2l4iqSGfyajulmPd897AvB/+Zdx1d7Th
yiQVB9ykH3WJMweNMUd73S9aEyM6c86MYfqibTSWkf9GAyAV+eEgRzGEQLRjTVb8dsxXbDtZEWIy
rNu40Dd9dwXvQN1oMkJJjOHsYI2zzRN60gTt2bytLT2WEEhIbIH0FikRKO6vOPearZcEH4HvH0gW
f5Dx9qYM/cOe1AGo98CrygOYtJ96Y+P2hfvNTpb2sQWsW63VCGCafUS8awz6JRGyh6t+ZMnjJcf1
1BAjMODC9Lr5riJdCKfZX2R+nAjWdE1GlL2pob2YEGPQAwlMbOBwyhyDXZM/ogGuvW5PP5bsHfTv
QAod94/7JNjpYPWlfUJn/+NFZPSxn+T7UQueh/ohwxrA/sjhpNW7XPhYJH3GDHKglJYlij4Wr+7U
viqVnooWaqoO+Z0hSrUk2JJpa0i7RcGrqdNA2PTK9GBTDSkGBHNWT6aK/7pRSDca4uhaecK//09Y
w1coNsA2DvyrQ+TXW8NuIGnZGkHNaniLY7TTY/j0HXrHZA2kj78DhhR4jPRq6ZW708fowR12otjZ
JUmhsOCiIG3oeAzzjwoBG2kJ7i6vQjniE/ayTCBpVQRHQ8NEdsnYmWj0sdnDYzuyWzzi4F6D9ljh
SyRkLUYkUMcZIFuhr/iBXS7OvYeqSvBzaYH5XjKmXCJU2jGs/ctw3rPNGcKbxrvUvArAjIy7E7ys
eXeyUsH2CBd/OyGgHwlKK8rPFAR9Lgq1sSL3zexY/MHQYPzQZLuBPd5W2d21+M+olOJBaO1VblP7
jGnsrrKB5aPt+zdoKZ9t1TQH/K/cnEjDQ0lzTq4ONm1So1RS3tJoeE+m/IPtytJUczggEclW85jD
G2Csc5kSAIV+3PwLUQ0vXAkbQoeSNokIaIBQCBJwozf72AP/IPOtp7ETbgkV0gIHFweEALg32h6Z
9p5iBCXLJZ1oUbykPNe8jykUJTaGr70zyOXwZ3S1u4xb3AoQ/V6J0HixpTudMYzdSZv5o7nNd2pw
wAd6JfZc/WKlCDn2z0FOVDp3Inau4ZVPd+d0/TXWoxe0x1jv6JlNy7i3GW6N7MdvNjaesraH5DHp
fCoJ2deuXp0JrHNWWV5AwZ6wtw+NSzvb8sG0LWP7dj8E2dNFrByQ+RemLJqcdk8UVobohQDC2Hmj
pJk9pDCFHn5SBZA2h3atA1waAt1c9Xp8SCQw1andN4xfLA/f6lTR4KL06BBlbHPwZrGt6BfaQ60T
2eaEaDBrVpu9d+9skmk9dakiTHez5WWtxWpVMY1Nykw+QSkxUO4pUpxp42bFHG007goVrxuJcjv3
cMtiISX1GxtmQ5SZ9Bv85ehMElZ63LTpUreKX730roXPfHHEnDFSQy1RVXWUDEtcwAQ06feqs+5I
/W7uPI8pWuNHRyZrZPFvSwnQed3F9JIzguxt6eQUyQg8WS0f8Q9dSyyIvRftbTN8c0wkVprBVR+X
4wkS3+uUoWhKE2MbjO7W0SlB/RFsINbRteu9iCk5atJ4eDn/lbQuSPvcRZmpvTQwFaMzXWFbex8N
9V1b3bVkQKFa5hl+xptvAowLh+ADahn1Ck9Hi9BppJZrRbAWYqJWn2wWWUZ7iAPnB4LPOc3QqXsj
Ag6YD5Ulueur9TTV6EzKN9/FHqUMaq25TJEm49kgpBZxCbWC+3sEKYZVRPd44e2b5jeXvJuIGfNv
YSFItYmql7RpvimPF2nVPZokp6rEljagp4/kpjAm7ibT95ZszS5SjR4jO/xvUR7j7w/EblJ4mQ3g
rBYfaaCfkEoZS3tyjmEi3lRMPqgi/yAK3VczzDgTcuLK3H6jkHyYBnsF1xGPKXtzx+xex2iM6pJI
R+QVOJMoBZV1sbWDQdwatj52qLxguPdcKmJNudTk2Xst2k3booVyiCyE+vrO+hvgSUQ/Wcgow462
isuzdCEdoSmAChB21cKYIAGNVGJB652gu5WEdFM66GDZZPnr6xnBmPpffdEjueHySM4EEd4U1rGF
xwh7aQoXMnhc7nSk2IVIv0OmiWgawNLigECpo0Ta7TvyXwPUCpAGYBFuHWn9cwkhBy3bPGo/+hz0
7lhm/bW1eHSb0iRW4p8zMbdsslXHNgtXqVgBRhyX/yUeJfEvIaavLjKtya/fowa9QZkUOyej+mfT
/CIT91gxdGZNwzxFoAzgj4ykmyPgaJ65SSSKE0AKjbKQ0S+aOOlhFbD99oDY8TeWbN9FiDpKmOLV
w4NtuOLLMrqTAb2nxIQa6OMTweFHTp2GF8DalDjal8o/m6NGQlIk3uIke+InveUuzzmsGXgExt2I
XMWfaf41E8yTE6B5mFc/eIymhdVTZbQRaVZhEyILFdkx6ex4U/os2ctHZMbvJF++Vl7NuG8Abi/6
pV7iogYj+1K2/MBdOn0KVNbbfqSs1rIvh/omnEk69c0TRbpmYUNnNhhvk6G7W+X1D8+5RaL71Ayw
ZhJVxaqLwp3Bl7G1Mw6k4Y8R2beScKb5d24M8YdcnbNbHryQs1CgCFz2enUbkvEkMwdFZ2KujUi7
NDEtFqtMvIAE8LmKTsdaGwbbQ2sIv61mQkIHGYg93RV/zNGJtIczdcfeBYxV41tI0WkFYHDxjMkt
0d/IX5S2aSr5g1llfm3jnNuUCBdsU2b7I70F+deLijd96XMKhfX4Uif2IxHN1qq5KrIpGdfk1nvq
xw64BVPm9EwqxEHCZFn5tvlmoUiwx5plUHnWw3mHD4SE3XWvrbE3MpR2x2ZlW+VZSV47hXbeAUu6
cDzHWoeZQRGeI+DRro1jN2sFpJU0JV2ufOdfT11AkbnrXRYMWJiWnlfzYcdMBEfpHBqjesnIiF1I
BmHJ1J1EkP5E+lDjNms/cM/CFqQjXm/sUj8mDVdSFBdkqqhxkdqr0O0fPtMRxnVM91HTx4otaUCK
J3qxbkkfzGqnb1eNhS6pNLN/9ug/kQBj92atTCdCYRsRJCUlySgcym735vfowGRe+mQvEAA1FF9l
KD4wr3BmMb9QurigwTjUxqx7wQ6+DCbnPpdUbYMjEbk5AeSjhfEnZfMijPcS1v/snuKgMReFSGC1
hXw8hpn/JpZ9yCL5gxfp+h99oiXOi50l2xHl8TW6JYdSjDQZxw9CsZOIcOA6eXf1B8YKOfNGFsGo
lhQzabtFWh+AsWhh526M+pT51YeVcfzVBe7/dmw38+/haM1+3oV3nbH3C0Y0dMo/TZTfRkk7aYft
C/rukxWVB9u2/wY8GTVWsYXjqBcAQqirCPdiqT7v5spZHsP+K8/OgbI/MTZts8qdlrpZnZNmQoJc
v8VOsJeh/eMl054g3O2Qxw+/jhH5CxbMZEom7JdSnowxCFtsTwBAvM48YBGPnLnFS+TBa5CAWYKM
KJOqcOm55LKPrXXy52F7ED5TrJ9HhQfEbZ1TUwUsLKh+49gIuObZF2mIW6X+3bvjH8vzjVU31jNK
Rq6b5v8EYea0rvgMXMtYaPq9r2bnJNz7VWWxL6YuNCShV706jirfTDpuhl5j3Vs21htNwG10Zb40
2NwjXopvfccse4Qiy/olXo8hz0GPB36RZsY/399yyzLjaCExezZZQdXrkGOfjwwoCKzOLwBpLmZT
bP0SSqgQxiXIq4trdY+wQpGp0ZDr2omIp/cM+YUY4jM/DoP74UWrnM9OJPt5HABPsgA9gejVQXYc
a81jLHLscV60Cbu2pWajXXcQORG+Cv9qnMixr7ccKEsGixI8Or+KJDCcQRhfgv0DjfNF5dDbPHiX
2rTWhZOtp7p4uCinh6bTlxCDyihLAJtoP4NF91QA7Z5X4U8twJkEmReIhk8KGatt6K91SO8sZruA
rot34mR+klW4a5sBTGA671piHnsfe0CjvCcQL+rBdLxiWTliaxmHGBEmN9KCjJCvrCCM0yuGu4og
+2gWD2hJleOk8a9iC7PKXHOV2fl3B89zFZI/w+xsWaYJo3vQ/Ym3iJjGL/QYBYiE0D15+luIZhHY
AL1EO+wDS4NR7xK3yYFE3mwLlyZjzdn5y8xhK1iWzHDtBpUZ+5BRjxMS6bqLUXVXR3h/UtbsvqL6
NSe4Z7N63ya/hx2IQCs7Vl9jIL5cJI1jwws6tkG0zBkhL0abD6zt9a+8aG+eVbw5qruClp11MqwO
8Nc/lLcuB84us3QuOfqb1RTrP77BYJhcqIcdM8MIWbbhLGXXVeOEde+xQNUVASu1TAqfmC7ZyvBP
eFOyM2s3YYITcoQa6/4GfOobtu28L0vOXu2uglYn+622AR+HX5E2n9W2XQDFuDtM8Nm31uu85VYx
Pej7Zn/xBwgiMWDQRdGR7p7jWsgZ3lgVlXtxdbpWrVuVGdS5pNEU9Y6jFA2GEDA1YHgGs5ZisvDP
vblZ/ZWhoKyEWRE51I+bos1XXUfMVct+qyYeoKl+GVwA7CTkNJ+YYNVoQRdNhpui9YMXo2Wsx8Yb
w+K8n6JE0bAT00cz0zQNpGDu1nPSG3Oeb5KBCfQtzmXY3v0keo4pWjGt4lIQDiFNafSCqy1dgczY
1SRTOkn+X/zXgt08BMNTwBoADVOyFTF6BAxx6V7VeB8crEVDohoqX3FoylmeSPfU+c1vaPlvRmku
ZKT/9EHxy8qihsx5SPPgb+igFiNSSkbdxTKjI1XN35yg9oUbVDmW8gKvVicv1ei/Weqa8W9WSR8e
Ut8iXxU4lIV2umOBFYfjL7XcxrERZjmYoNFnF+PWHbCrBp7Yj+UfY2jTb2md+hARtE+aM91fn6Me
gHLnhDzQmJYZ2DXLQHcudcdobABUO1isAKqD17qfGgOBV2ikWyLj3kcV1swcW6w1MxUztjZd3paI
SLn/XDnzwZJrpIPvD7llHWEyDcbGEUiUHwkhwZnsTnTNZOg4xMtVnOqknZmLAJAxFh9Wfr1MoEK0
R9uVfH3y7qJmrwhTZshVPZKIokwqxAGQLYOxw9nsH9tZN6UM68cPIu4iTtauGf8kBTdt2nySlOGv
q8T/E3nRTTK5aPro28hYNXjOZszoexpxzrWCQs+sPhPGVQ22iQWMdZ67bN+mPEgScZgl//nC+qMT
PmGnebqcoNhhetbpvaoOvrrDiDKNsJkQCUndYI73MZ3rY4qgiRAHDSCGzWg0aPnzRsuEvmgVf1s0
idQnrGG68SJCRHl2rZ174XoLi2aoyFHysnPjY/NbkoAYJWCCblrIf74LMyRi4Gu0XOtx2mzK2ZCf
9N9RXV86EjhDfPAi91eUajfQN19IPu45u8d9bhGsPu+3vanaounjLJr630igrBPtU9BiLeP/kXRe
y5EiWxT9IiISD6/lvVHJvxAyPXiXQGK+/i50XxRS94xaqgLymL3XDsutY5pf3EsnOxzvChTivEl+
WAGFPN3Sg9SCH6K2tkFFqixX5F3m1rpz68eIrRcEpN8scH8vba/6wTlAYHE9En0dkusNDtcxFhUs
0xUIQ6uvZqsGb6cP2XE2WDooHuM2WmVGxPHl2Q4ppv4zGpu127BBEVRKQclp6ZXJtmtNoNSNJN2p
ztnDhLfypZvfiW4W97jqsx27H9dX/zTs6wm0dA0qkCy3pkT2mzTQTKh9PW4U7qaoBpsJcgDLZJRB
DWPu7HA76TnrpXqPo3/jt5giiCqwMfzYxzxFJmho2UODYUjhml80yKmJQcp8HbJtBpLd1aw2fGDb
nu4hUbeOIP9oM011yZI23Hg5T3gP3oLBz6Ei8g1DfcV5VFbg9JqCJWqI3zMswhdmX/u6QUhoJy+2
ZZ6bDlqK5Q+HRmgPb04IywHCAca8Ei36EsUMwSn54l2Zmj+jq58LUE1DFJwGVZ6rVpLBmULa4iZL
zoNWJWhWSb/0szNuim1qi2tMXfI8yvrBolDpoL8MuWyJOUWTaDHlZ+Jb8BCCEpxuWn3tlGAhUw+H
9o0HQ07UXX+too5+CJ9RDj8VzDQjn5TNrWCoZwPSyIiTxGSDnKwXDnFCBCs2g/bcshBEFEKgC3pB
JrN+DNONcVhom48gVY/Ugt1K2me5blKWkgRZwpTDiZtrxNwUmNJbykZ2pHhr4RcP5A2ARFXaY0IK
tozjzIMFYGysVP7o7N257hgKGBDQAUYEJ1TUW98YXmPBO1hlLGcNrCk27gIt6ypE+lh7S1RV8wWb
TOby7xrDKvqVOSOUtwt48y9Pa650qPHasppvVcfP46SJTVWbyZHY8RVub/HIw+EDhxaqeH/M1wPk
loOb3g3XYycajgaxAVQ5jpTZxgstUlij4dVieHyxY56ztOnM7EZOmJBUOtpugUMnamZHNudgV6A8
RJlZVbG35To12e3t8fy3LBFaMgQgvfTUdhULPEGuGAF0jGQ7oiAby+cpSyrgiIW1KFaNMfdKQ/6p
jzEzZv8io/hJMA/Dd6vpnJrlhlobg1xMfQKxY8mA1nFLqHw+oopAGdsRlJJkJozDfZkFM/5bfrQY
gwcwsQanUa30g8nEZQE64JbUbA11y9/n3fhemDyU67zYekwFQn4YpaqfqgJVClgEZXvL92I2427m
Qz1ipDbyEA2L4IOQXXZPc7mu2ZO3K3X6TlZBowo+MspxiIHfhc0LEia2WDRtetE1NyItEc9LlG/N
Mj1YNtWEk5YvU9spVonihxzjc1GZmKiKACkKl4tS0Z4Clg7XUOekQWZjznaqosyYQaBGnx+olFAg
1aPgIqpgOwS8rs5XoKg5o4q6ZiS/fpHK/nvma1gTyZVNXz+6xPlP5dNTR2HYtcU2c56xzpzSsWi3
FttcPUinddRQm5vzirmFxntIk+DFaUYWL13w7JQFdZ8lnjDUZ8vOL8h4QTBvFftGQLQzPNgmjZeM
F4GIN8Ces5gI32YBWMcHEsPeejMWKFPVb6YDjILJMZdz3VOKthULwjZgobWvgkPVDR4ZIO0Zf8zF
Sbih1Wid8yZkCuEQVyFG5x2w87IeaXGm5lUr4vxkiR+3sNcVAXxr/CSPLkyvJHSrWe1kroZO7Vqa
yEoIufJK/UMxJGIi80luSsRv2naHIQMNNZXPccmozEp/gX26eSDWHmsOUfl3nTlKICRZ7RER87js
BiTg3Sz7UVgEsN19DMwj5jpgYgAHhkvcLLaDGwM4K9CzYT1AAjXTrRqQyjPmX0Nbvmr1AAQBpYyJ
m3VwwAPbOXsIY9macCAmvD/r0QkJOoQvkHr/JbxAoctawmH4wsneL+fuEsTMifrwZlkZ8B+d7NGs
93AJviCviRi3Tz5xRqx0BAC2hV36b40BKnluWdx8WtfC/dcOJQ/7Tpvjl/5JCZ2h1N2zC0w7Svtd
by21kFVt5WjoTpDT22nIKcdCQsb1qZiow/URTBBHnyyC99I3voU3P60qioeoeZ2q6HOQ2jEZgD5Z
KcLhKGLvbKUbW8sxSrJCj5xZ9hav1HDnAQU1wMOSCCiBsR8dfuDN9P0ehr+gPC9DqqcsnpVFs1IP
A7thuj/MSujFjJQYBxYIbXOrfAoJ1df5wQ7ZBLXHoeKmHAb/jFAczYeffHbKedPj4jAIxO5D8p+d
Gqum5v5pBYdMI6utVnOdtMI/Axbl9DPOwiYlo/OKa2f7IHlmEM89IwloZZemuw8aXNFlFey0RHsf
bRJKhYadXWfbVMhXV7fcgxsL+I4woFjaskx3yYQEIQz3BMoR2eU7iut3ZEYWMyeLFqExnyJMUYnf
PSa7P3Vt9UhZWhaVg24v21EdPypUj8GY32XnYe2vGIGSwur2F7DtV45eCHm+fA9m0Zc/osjgUUqB
TeUbpq+JCD/tDDwM4cIrLK3r0dJHFob9tIn078Huz1NcFT9iIAnNPSqnvVuuxhlLXNYM60hOHma0
dVYNZArl06cxGCjkdC8H3zbiSkfnQcafMVzGPFsNNtgubvdLzVF4NEykWunAotqSIeKX1HNvbdJN
WD84SGWT+xvDKYAp/eaVS2Wa980NcQpD3THI9067jqIsvvm9Nd7sAXV6lngETndsqQ0M50ZMWVNH
XnKr2XJDIcRK7+uOe+qTbK+73XSDFj3ddMrSAwC0d0T9nzZqtDY6/P1LLAFJhQHLwf3l7jAGE1Pw
kkUzkSGRDwwS1mKU2brNsucwTtil+uNhIjh9zeu9wBJMoKHq96Gwzr2tc2mCclclBBoFEmmCW8gq
VEdYn/+Lk8R+taV9n9zx6GnJe5WU/s1LjRwb3SBPNHvNuUg7LO/yR2R9+Nlyy5r/JQkbMg/9yzFT
IcV7eC/GkRBxM3M2ADELsF/4j9OG3pD6YQQpVCU/bXQGWW08OYREYQ73iC9NEZcTYuutUyjgRu/o
+56Mqm1s29VzigWGcZGnfhEWrtkhB/C0DnXvmasq3TMd6FdBTh/GmFtDtSSqc9SwkzcmI/8kbXdd
zZc9oQRyPXp+v7TnHzTBQbBkvYe+tPMOonSLLaruc2cY8D6GvLvRWmdQDxDb6fFwQ75F54EkybLi
gWyEaGbqA6/JNQPHZjzku/kGXSVj+YuJAsFabDt7w3GhgYess4DpcFpm9befsl6qMaLmXepcTl1X
IgbS+1+h2fYaxTAuMN8CqhfKu5Xl4hdZy81oovHNp5vkdYnwX6UtGXBlFx8tQfiIBCPSkh5102TJ
EV4f9TqWv77TfZkgaF+GbM7Vc/3nXHTxBimSuiZVuJlEBO+2Q3uato5/txlD4gS2aj8hsqcsL36R
kGxGmNBTSnzzjnJj2k1YS8+lXV/0CgddyX/fK2/6DuQ+dCASIROcVlIFcsPlmSEU6z3s80Ksp9D+
cgeGe5quzrTq80gI9oq2c0Wn3/0G2ZPNA61oWNY34GACZ0ISVlFDS4zUizpJ9LupSOksuF+3f18C
FWSm7uvkdJizJ8eBIIogE4pskdd7RAUznDAUrOmgchFbdP77Kiptlr8+6OskeGMMXa4NJxlXDBcb
K797+sTejZC82kwZc9B4MwLz+hF7u+ePdzus6aNNGzqUT6RLLqsrz4Mlu7PpliMYuRbQonts50bc
Jhe/hR2DV+3V6wi39XotuLa8IwUeurSxp1Xu92BliWfCDK+Z6FjBCyF1kdJQd2Ch/R2fQnPhF9xg
q2ReNOgjG80EZ65sCPEAJn72h/BgXNF6MW7DejGh07yDlWlQzGv7v690DmiIg/HJHl0Az419mYAh
dwQNrmiqgzX+sfhe+JZ9cQmMqJB4n+x+WE4zp86t1b21sxbZI6wNwGoh4saVUSixC/2SNzDwaa8q
42THY3IHdaa0iRFCwRDdZ8sX5/nTAO2CsIBuWiJVfiaarLkIPyRtDScUcgli3ursJoeIiYrOuqTM
mdNWzdHseXRZTaN+x2wzvx9mNYpL2jMgQyHz0pEKRQOVpCeYqYSSaurU8Sb3GGsNywg+VImbfazP
RqXkeYxwXAEAWro8PStrHjBP2ngmERQozEC5z8wsm5DaWLojVmSeQ53A/Of8Tl7Kk2Uq8aMYww37
5DqAiBIz+1tZILsXnu/8GNMjTkGODVsfFc4xd9g4NTF2UwHkKTf5McG5w7NxkRb7pQ9wk1lHXSCe
1GP7Sa+AJgWOu9VDFGXxGHsnzK7o6gzORpd1iw95GD2QHAA0e7skjJ9S2X0GQfEZdPlFQk5a5Fz8
q9xl2axNKcA77FkowKYEAPcwmxIMe1sYuKIJptPPmouOCbIiaBbhjauk6fa9Aq/vEle+5Oi+DISp
80+j+8hFHCxDbGlFh9517IJtGthAnfAZ4uTHFO/ThWvgz9GnyZ3FwNuLjhpqrEXvdDekjuBeecQK
64H3h0WujaVCG0O0PFqG3KbDt9FrX6GMv210cQuetIBJ+T+wTPfrJBy/UjM7M6NCD1iG5s7IY1xW
7bDq+JkbgjuWsDGWtQe+oJdZuGnKkwUZazUafOe6MNZRwoOtKmiMGQsDZyEMSjrs6/2Oh3za70XO
MiVhRFhCSSQ2ZVo2dc7fh3Zz/vtQE/XnRtEsIZdr4Kn4tOmNxwJtlN20gGnldMMrz9LNYzUD+fWM
leKgG/2Mpjb1ZRfBQ/Em+0R4BspqilKGneSAVP03ctR4aYX9uFLjV02y7pkkVDx5brsfSvM1NCBD
AYxm+Ys+B0OT1ap4xpB/l3am46D8zwUW3iDJcTwtPBsEMmh1vi9nJxNPEfJykEUthpwztYnWjcjZ
FzYQ8McJIBel0T0E3rgZWuwScevYkPvYSTjEFCIDpEDUYG2sCyTmuEhSD7GP/4hzJMhVqPs7i9ke
XQLJ3MV2jLpPUOck1EwlXX9fmS9B+hL5tIWmaU+7LmaoNOdY1S7/Cx3Ynh0qDX9LbQeSf5knwt0n
lLzx4O1Z6vAW6R6tRG+cY3xl85G1dEh6PZnOQ9Gi72SUgu/vfksyYpcsrd6CxP+seF3tiulaBbrO
ZbywGIVFjDIdK8msGwKg+I1aCqrEwcE+f6h63iPZa7DPWeosu66HGjxfBpW7Qfc7W4XJGGL9da05
47l78C94UPlackFFMdEXR84WMxYm+0RbiVJS5GIz3grS4RdEbOg0kizrstJC4RD+asJZOaqEYOwJ
VkLIqpcgycHgZxQtWUNMmOvBxell8YW7EZzk5EHMG9FDlgZFCJM1FxRjdgOqz7LA4v2NqpzAlFkx
BIKhY2CIMV7rV6kwm20lgnfX5eRJI0IaC/US0EKE/oQ2B5jOsq3sfxBCirULkcIpVHGf0Y2gEzd+
yQ62nG5hxO0XvphNXB7cptxarfyOBdOVvIOsO+BVGn16PR36sxN/+U1180A2or1qjE1kRv1FMxIi
5bHMjaon/wgnpi3FSUe0wrGQX0udB8449saiNQOEKpAUamfC9I5NxCtVuOlMdi+9xrOgpOhd+Y0Y
ls7s6AgHXBrJoDswlkxITDyHkK5RWG+lQh8W2JT0cPSXfsUx7KkejZox/WrZdKB3K1clvzZzOaTG
Q46+bmBJpKcHvKwVD5QIjQeOAnDdaxujTp5OJ6MfCCvLmdR2LITLZ4YgNxgTZOY5cFcalyGrnXAl
6wHLRMQQc87C3pAOF23l4PUh7nOZjmR9G231jolxritRLpj8hlP/MqnW2uSxeBXEw0ACRwLqkmgH
+DraZaa7dhyiAif/uSkTEEZ6d9PBoXmR6+/TyUfn3IufXNhgqnLW8W2Oxljh8AMzgPUcmdIWvxdd
HcnHPYJj4Ws3kRicg3Z09fUv4v+yDajdV5PyKTEQIRQebknYTo1rT2vG5dRH7HLxJNfESAUY13vv
SvBlvMKpuc0ie8EjczPD/Xmo/uhdN0+YSqr2pLmYMr770qrP2vyh6YwzAbyIYLPyAi1mWmnsnpYY
7ruDwawn9nWbTDyCCLrwDZ6ScWBLZizDMkTlpRNdyGnnrXPnpkA/LAfThsqWkYfgu+RHWUJ+jlqN
Wjc4k1CzzqR5hx+GbyFmSPic9FNK2HB75VRnbjNp77KyPloFcojpbr1PM3ApvbeCBY30oMj3cAXY
phWJNWfQ7qDP6qb6bkscbqWPlC9BF6KScGZOGHubLCXblCvir+ek6AazFMIdwougizjiF+M0PPMp
UrOC8sXWWJoHfvLCS9bQZ8Ce+yyb9DPX7JWIDDJEKoovIofx0IORMDHHdXS1YduvmLP+R+jNd2+0
jyYhqZf+nv0CBxC5LXsLSEMXcHY6GfAFS4f9k2k3EEC8VognohATgjYO5QqKKU8p55ToSmfHGrIF
NFPaFuPXEP0vdo5R71GR6UzaI5dVmU24RVVtTS47bONDzS41SnemxrY9HdBI262Dd8Spt/2UM6Gk
ekun8h/rZ+DQOtYMSRj70g+0aTFq8qOE31PF/fQ2kXwR2/rCraZ5m+L1LB5XUMmstd/ie6OKwh0K
W59gRRbnAR0cuzNf3RxtwDRo4ILoY7UEDo4tPUwOZaC9kdisDej5KAf1nnBXzMDYLLp/dhitetBC
J1IaMZmAXqIRRmbd8nOzFWzw2LF2I+pP/mvbr8rcO7+tqJOF32D28G2iqEVXA32lDovi6IVC/LtV
/cPJhUFtzOOeKnoxxclO2c2e4Gv5pfHuopw7Chxq88LwDnQXg3tGww+peN+25rNA64UJNKGorCAQ
jeDK7LqmgsPDyeUyvudl+NSx9pzuQjKViIaVmSXog+46zJEiMF7ZdCcgNHFDxC/UL5+BXhxLFmd/
sQP2fl71RFaw4xS+GWI4dBbP0MlNgp2cMuC+OddN+WzmwR7j1jrB6I4v232OM9dYxBqy+4Q0vpRD
KeWBsZgMiCdkdK3nagfQ1atX4nfVyZB1NEVOAKr4nDke7zgrEJIVsBUfp3iCRhHvw068VqXq15OD
I2RWJzQaEzMvzn/NjHdWTfit7SlH7z39J0QiNmPbPrSBuhJ1GxIThuVlhzbgFObFT8pAeFWBcara
9NDn3HNk0K1M6f6r7XznufmrKMNzF6X3Fn0NbsyNrIk+NpsbGjxIOZQ3p4lYOWKHMqSVh76hFp36
6MVyE/x/2g/DDxTF2UPXKE36VoiFgREE9NouzxO8uWHcHJ0OWJOuNygL8a864T0cpu+SXaw7cgpl
bvFfKzxrwWrIdCPtyafVhp6gHVHHvzY6HHiW2mtflFerdbplDix12mWcVKg4oSM6bHVGT23TCXi1
q7ZFPZDI2Q3bdiB+h8DrZYWbbAD/T9e+KBWOWbXECfseol8i1/u79hzQcwNmJHPhu9XraPJ6pyVb
/ihIXn9GOuNrQ5nt4aOASZQZpFcwJddRB/AWCTbi4mPEMNraeXzSWTeZ9TZlqRck4RMBkgwK6vEk
g/kuHgCxZwllL9aaGTo/WDFQazNcpwkQeE4MDnM0pFo5vDkJlvW+wGIR4opC1M9KjEe0wPwCxg4o
0JpZUrKP+VeRtPknL9PflckZ0EKvc1jEE+pZLcQ8g2aaxQpsInFS8/5NFBwQRU5RpND+2/xqBYuJ
SkDhY5s1ALGPqQPgw8QrLbuSGQ9QzG3+gwq/9a/S1b8dCN5LQ0b60kJNz2no4f/ZBhYWqzyBEJq7
enmC0PNrj9G1xnOmde5bKPOeaXmI060MEFS1dOBDu9IGeQBxM0MQGQ+oRN373DDX4VOlIRPLe5p7
w5OkzJt4RAfIpOzwnIVqoqNnqEeRY8pFjwUPsi5zRubtyRkjyIy5uZuS6T/kXSywFfD1Tvev2kgj
A4M9js4jM6mmrL67AvRNQbyHr/qvuMZIHdqUMl5cRSwvDCYLBc+CsIgvxshy1vdBoYn0kHU1toRZ
XY3WNvT5hH02P2gul3aj0/qhU5kEGTNysiiwST/KWerXwlvZjf8cBDaK6OipdZnNDTN3TdWUEAGX
AVzL8AKp811qyZNpgHRKjU/wcDmbcKfg/qX6k8GriBDrG7K9JwF6zSBUDI4q7uhw3thMJwTG5t7K
f2j30ZlzNET5tHXKEhZZYr1CTmB5nZRgONrSZUiSXLTqCgMNqq09uauqoD9PKCO8uhdLO7u6Xteu
iLf/ZAZ0nytCHvQARYFFRC6Av6HWm53WWogLDcFkalCIdYZdnwws7MS6FDA9yTNaB3Xx27QNadVA
7xBLWFw7HZF+TvBNq/US1Ka2iCftlrPpG2dThM6Ydqhy4EKcsKHAaEQrA8OSlBS+SVzEK0L8EBhl
4pV5SXhua543o2G5W8yt+drmUX5G/rovWP3fs3wMD0Q+sfiPJBWo6MZDiCzp0KPwHLTQYNCdRk9x
0YsbJMi/LyInP00svR8MulKz+4TP2G0BdHJ98LgJmRoeQylfiexxzkFzKI2xWsMfwiFjltEjAs3H
xrTy16gM3gosHhejdjUCi9lvhoX07rbBKpPuZ6VMqz8r3bWPmVlx9et9csr5oXE5WVRs4AJIrcII
F2ifZHMGBx1Z6FPtA8Dx0NLnOEA2XFzGS+W9s7jA7knP/ZbBgQV7DMX870vVVAi2DM1jnV/tZcrw
WgEGWhojI9IxhY3f1iguqUaWyjT6CzOvLY7N5Mkxhw67mJ5sRLcNo5J5LJ/0sYYhSXTy7sf4xzXG
g50XWMcAiEdOJuzagVZ2Iu5ghDnNJKpJ4+7YhWhSC13WR60YccmNIdW9zC6UBDrSgBLFs8acQEUd
cl7m21pfjatJBtVZTnB9esCHS8ewoaJqMPEb2TVLN11ZtkbDVFlIlBt2B3maKzYwkcmcv/sJCErA
Il7YDycNDj4GFsbSUlUMDJMAefAYfZa+aE9jkl6dQGlnLS1xqTbNPUQlztp5qD5amAoosQa4pSia
HAriZVT3WyCpw060aLy92JUIJavvsimjK2mDybn2WuDRky5ekihYaRq7qHCcWIPrVrIH7UeCtN/U
59FqHrToiPVJAvxSgnzntIhLVjTjTOuhDO6mptk3phB7v7F4vkkz3KqmDxCoBe7KYwG1UiLgGuIc
vzbAjhaixRGegBLa0OlAi0/afUQnxzwSaB1EQ7wThvvrEQz/T7rvHqrKrd55rJTSttGJxp10tfOi
wmD12qw1YqaOSSU80mp8GmeAB1yM0rtpeHTXhYNttvAIQPMMwFcdF84XmPfNQCn7Lw2NGzE8DAcE
CoaJLuhMJhSqPXQxrzCRPZ7RI6MjqdYhQ/MrPUVzRNVAb1DF4yeOuJvG+O25Jh9h2U4pFj9SZJcT
RKf3SR+RXRZts7fURH5ZNUexo2c6gZrTjxRGf19Io9bXTeO5yPHxpSy6qju3odfe/u4Whzbr7ysj
RxUeRoFcFjSVe62Cft63uvaai1ag4i4/ibH7Txb9UTWa/Szs0X4eMIVrU/HMpE47hJhIFoNv4bmy
IpII+mYvpPEIeyv5cXvrEfUsOMLQVef5jz19OOu+LQBWa+NedUi3LUAQVLaxu+mTkTZ+7PrXLG6m
Q0eoy8WpjJ3M7eD+98HQPuIONWmfd9bznNuNsNGp7qiyScTESTqiIPvoW+UtqfkRNxh2fswmg+XN
XKiZpIvNPz87qptAlcpsHfV9WjOYN9UHmLLwX5o1XPiTlW9ECB8QOwT5E1UKwGwawEyyQGsheUIq
i8d3J0c8rUZpXdkIWnsGe7jUo1+zZf80/z1xEf62CyOSchJn7aqSR3pi24jC4/e08erH3x/pWvmf
IZFUS1Jd1pIV3nMwuM0GuR6cjUIPn6c6tc6Ve4pq85G6uvPeIpDeWLUytzIit5edy0EMqfPQKnu4
BEbM95r/nN0q4QuNWuFgJKUvLtMXzx4MQhlmjGDjAoGp4VfJGvf9399KAzROw3IDxoBEwhU43rvo
6KeztvBOku7vxSin1d+fEyLyxlAIMBsH+FZahQH5LLvrbaR/Rzk6ji7J1d1B0rSQ9jCtRoaIMHCT
6jNLiF+tev07cQpnOUyRczammhICOApSozbAMu/k+4C0QkSzvPOszqq1snqo9bUFc8CLzG1WD9FD
b8RnBiVqLXW0x2Zs1x84VzHZDQqbYVFfx5oXvxd+/fgPymOyVKyrP/IQkZCEDHPSS6AkcRPu/v4c
sxWl/pQxTOvHz77RH3oru0cgyE/VcqbHCVJW6UJSQiRtnKD66RyBBd6u8S/uggo5xdQcaIX1EqMl
ElWv3vFh1rvsAG+oufqqUUfbdQ/cuqPNnFUityimdBOPpjy5KekyBS6YgHtzoVD/bX2ex5cOFMgS
+7C+q/kb4oAy0CeO5R79HJp9F3XDBlyus9UY4Y/mjHzgpXnRWY/ESqo3SyXmibCrpdciDcxYfLzW
oWZu2ZY0a1/q+pmDJeUsrZqtFSbDORy0ax/48hnR3nOoecSM0UXU+twLE4G8yDWZn6dWx/INv3hD
jQgHj4MfizxfktpNjE2T3jq7tF6qiFKKXDX5VWJb8tza+qBJPjlmhL7QVG/ujEXwMw8+WtQOb5Nw
N7Yn7a+CXLlll0UvnMjVTtqGfrEtVGx/V5cTBCuc+PFHxLIFlUF61nvlHs22ZsxW6dF341Rn1Pva
i5VXsNUVUZYNQ9G+BHiXWgwJgnYS30Zir8Zqav5j1o6elKSHUCrzgEum3YbDiPFITv1brnebBBS/
MXjBta4JkU40/4nhsXEu5688l/S+IMptdBcVkqPMcfYRzf7fqRsgHhw1MR0nwIkr3LP1Cx4BlwY2
rD7MtPjJw2n86SZ9Ju/QZ9KuI/tRT0zTy6+0QWVfNV765ky8fUbYNY9+IM2qvQ9h0Z+m+cPfZ6L1
1alyVDwTHrN1UzTRa4tFvSqZWfcCegkYbrTkIMzfGxwBlu3yEoPfI3dGk6fWigzafmsZtcHn37XP
I5Z9axf4F50N8bWtwCO2ngyerbA+ejnKJQlY+TR2ksYwEN5VdMQQmbV109V4iO1iBMSpDDxYA8Uq
LvmNxkKXDWJsY2oIjM82a26ZH9MXgHUGH63eWOuzzpT6HZdNvNXjGsIR/UWieNcL5kLgGVErWTWh
BbpyDHR50mNcEmn09lEKccc3CWQoYbi5FXZh133+O+astirYdZMpA7nXWyumJcy3PA/1gH6wQVXf
BySIKHJse1ta2FWGKMdwqAgHq814T2c0btwJpzPYYLqDaRjf20F4mykNtbUYy12TG8aLZeFvB04s
jimGPCtTuVzktlsdIuENN9+CWAE8RduSHEddw8Nl7OXV5BtBq66rdVvEBiNI0qBYb73Ckqi3sFaf
4ggwLqX/+A4jFUKZ7loHhjjj+9Sfax/q55BZOhA9QuxOehW0my4u+4Qs+JBwnBKuxWCPklVAThJ9
ZphHUpm6uVy6/O1HbG6Xk1I0dknS8mDLRqmvQxJvdkEzT+HQ1D6R2PTd5CYrnyb3sE+/wOyFwsgn
PbOAv080ABcfkdm8oJd9Ur4zXNpcqWdLMRAxRCxIeuvu+aRYW7jld4SZeRH7/viufEJg8vRheA1h
xH8/gR94+zhmc2Pq5nuPAAnHTLaqTFXcWIPGx1Do/8bO2iO+tB6e1z2Fg0w3Wh9X+zjRsuPfZ5rC
DBmzlkZGEJ5HG9oZ5OdoFxWtOMe5/582hdGuq9k/ZlyELcnX4SLqrtwc4tA5ldjqnvHWmNhB7ans
rhlkaDAjkpMlDsH4aeRzch9BqOmSZDdNnCI+Mw0N1xgCuwW2ppkUhvGIxVl96BrCYeBMV9u/J6Qq
vvVsCEDYNj9s7LkMx9RpjtIx3gr8Q6Xp/CqMD0PRgswCGoB8tTz/fcg1D96CD5JOR2h0ryptO/mq
uAR975JdYCQ3D/Oj3iK3J0po05HFJREmBcHu/1cj4Id+54kKWbt0hrXdsm/uSKiuye9+6H4xz4qG
eGNDtsa+OLk3Z3wqk+eMhecDgaF6qInlmBWmzS4eupdocrsn4Wd3YrzHZ6ucgn1WcA6nlZ9cBhqU
hWrFJvCK4hmeh3P1mhTruhm+ikpiKbQVKGcuZBgcZHiIMN63XdCsrJkVx9nk4Kcx5eHvQgIYqJgp
tLzPDvwKr9W3RTCGK62kJNZKTUC0VS55L73Z75D1HYjUtB8y1ZF5DymeafNlsvG90Gqi82yNbPP3
pQuAunRAL5Jm//fe9b7FQCYMtV2RaqT4AOAr0ubSWy0s414ipeikxTkaWae/z1D516sh7OO3SSbJ
1dZsADdDCvKfCL7OaP2dizCCCcai1SGvOS4ztLkbk538V2rYsCHqwcRAEXSRbOcgnkKqYkOshrbf
6kYFMoid3qXUGBoNeEPxXDb2IyuXldDHXRlM9SoYiJkqmvTOHDlc8gZtirj6wpVLIitmSCesoifD
JSGhHYvwx+6ci67weUyxe00Rp96AMHx0uH7fkc5Oa8Hm2USmylNVeeERsCo/Y2Bv2f67j8xilxjI
/suepH6rLP2Fkgf/uY/6/+/KtjLT2VBtO+t5TfnmjBWUKxM2h5dkTNxsJz5EBp75Mh26XZTq+rPA
3b8h4pdlKbNVYERQA9zJ9zc9iVDQ1ozugDgTr5FtHf/qIDKqywvzZyzgGgsmDbypXcdII7LK/x1y
IrvmB8/fB/J6jz2muW3lD1BnxwycadPVTwHTnGWJN+MGEe1Bc8JufvDDW2MV5TFq026NvQdYenIJ
yP65xGbyP8bOa0dyJNuyv1LI52FfajG43cC4VuHuocULESpp1MpIGvn1sxjVtwvd8zIFVCIjMoQL
0szOOXuvHSztHrsVTpzwOPlX3ffTo8pqFIgWtaeJaJ0aNUjvO697jQrWa9jrYLPqYGn2TFsi+N4A
wjZNJKpDPU8QytxBUxbp5dZvfV4Z9v1jF04PPa7IjRgGa691JZ1m3XAOkXsjcbrfFTy5n32mysdn
skDMrTargDVV6W+REGujcJsvgRGTYUBT3QXiK1Rwu2TZVY+FOwMnm4jY+oycP2MWggsCue+7mNMa
hbd14M5Nj1K5yTJmEx0qr8TlJWuk9typ685g+q0AhR1Huq9HE8/u8edDINJo38b2YRKTdSr1+wE/
203S4aWoKx2cys/H9VdRD4gdYdIsuxhrwSKvXX0f68Uz2RXlLipQCfy0WjodEZrTobm2OEA9umSO
L5Vm27sxMcVBn7sYKh5eB8/099o46Sch0RO3IfCK2qStLcadZ+c6TY4q2bQeEmQr7/fxLApuWJFO
qQv5Vnm5jhLXcFeC1GFlLml7AFvvjQCnsfOFGaRnzua/+IhMaFSjaWmf2jiCSx8j2spZee78oD45
aC6f0fHvi7IFS8atvJpw+bScLO2YCI55Qy3t3NjIUpZzsyzdGH0xrpQaum1psXh7YfxUiIIjT6uf
6jZ1T6XJQW2IPP1VIQADnvEg4z69n3KehdLQDkU0XhkXOsdmPm3HBvYIt4j8TW/ajIpbdRuakvMA
QvSHiOt+E1MtvfrOWyLN5p1G1rDuGEBvNE1cNE2NJ62Em1fYofrzb1gnxtOA77qo4WP9fMVojcmO
aumfXxvzBP1qcI4CxSFEPEqanz9QCrQXPfPROocgRKF7HSQdzWcLTssaErqzDEp4aRZpA6+N2LWj
LNdh5OjHYeBBGWHmb2YD5eOcmlfLdB2o1ttGlaU/aTlmg0EnB/3nQ58sqiIJz91UtmcjiKzHulVv
Px/hYUMNaujqRFZ7lfXjWyk7c9Mx3NmB5chefZ9hvEvGD/vIEaMiWRlZDhKT3/VaC2eVVZhI6BPf
m07owx6OIcI0bYZAIkWomvb91kn79BTVdsCxjmZQUXRPHhKQBasAvaz5w8lwzwml3fXnIx9ubMyu
jBHIetMjci1boYPrCq11UEfW3WDWpwakyos+FGKPydcDBxU+VphyH23nJtZC/8OvoDF1TjIhRanD
q4w5mMZ+8Dyk4sKMsL6QBhDtLYdZZuL5+5/9u+CEcxZmhFEhT7d/HhJrz/JouUA3LUIvP5Brkx8K
Pdt7hVWuatU490UIQiVMxaNXlXLVzK/gJPS9wuAT6FZ1o1tae2fFomR8WeirwqEl3appuK18tZOt
ayN/wwH38650CGJ2Y+3tTZYMKKVjc6tV8l3oYXxuQMm7KKY/sLjBADUn74yBmIFhRKYvutZx+XO9
ZqZ9IbXHw+Dh2Puutu7MQvFQmrZ4CZSLTYT/CFOpoyePdGJt/ryDfQRt6eRtJQz6bFSXbvKi688f
5Nxbm8G386VMrXtePv3082LxunASmrLowHlf3Idw9Wc4+itwdfKncSEYcf9C/9p+6xiQ1SUdwFyV
LuSeXtvF0kzWzNY4ktvRefBDA6uk8g5RY9BA7JLu1giGV48OKeNX4R8NIsGOwPZfPYQQGGDo6E7S
v0xAqFZDgiZvHEvjwYhJ9W4TjlpawkbZtgkZBdn3zyHU1Akhi8rmElGzY4VCkSsgo4SpAaEIP8o5
64fyBt0o09OZwHBr5M5mLPaOzMSrNunu3vNKC2ytFb0mA2VVpk1vtmFTTLRe+RQHryqprOfO6agp
ihTYYjx8j8T/PMGkM0tjJowE+gUZpfZokvYzkalzo2N/SUB5+jRytX6HXaPkPFbm+c51oT8TwkJH
FC+foxWwJbU4OXCffoTwkK5DnRLJ6QTutomYjrQgcI8RS+lzXYp9nk3aXRq1xpkgCVY2U05Ou6HY
j24iXRTX/BkJ3sHyWygfvkEv5EgLOdpVhADcuVNGPcLLbMv623Wr+ACTxHzk7HjPIbm5mI60HvU6
ODpTsgpBTu8zzDLnnz+wV3obiFOQgb0OoJzbnyPR9fc5s9NN2GYVQ4KQlk7Xfmr9vqqd5qsw8PPH
raB5jdd+n6fqpUlRworcWOShKR7HGNONVyjrgltuYkiTPtY9AGNMmeImscaIN42CpVTjrdLjEWwu
cVx/PaQSjDeuker01+edugi2zQCiyewNQrli2eOH/p/vsof6OfYY+zrESv88da9kN6mV/ectmhUt
uq9y/Mr62N1o7HE7ZbfyVTnnnwq1rVnhg9hb29NIgORcAAWlQgGZnjz8K2c0vjWXwWcZNBEg4ApB
dgK5QsYRWMOxNq6NBGbhDm390QIhSVqfbCTDGUHc0qYhVMU453ObTtCHIqPnoGpPovnnkkB0bN70
P6VswcyIUaV7m7up+9nJ+M1t8T7rCB+2dPKANYXWtfXb7JiBq14VREG/6D6NT0eLIUyhqewZ2CvN
eA0gxwdxRLDhfHGYxLBjx1Kn1HGulZ6aJ+i44W0rhnQ3Kh8ek+NPEFDffi4zO8vLY+/Myk0zv2ZG
W1x/Pu8WSMKQ1ZGz49QAvL22fxgocvaOTq2EDkvt4A8H2xhGi+9k7qcm0JQ0ZuveRiC99/iY6007
fv3s+TLCMRc5nMXjcU8iBKhDXCVDWsF6zqO3iSr/nFk+pwAO1NuRthydJf7Q5z/QLV9tAPjz9Hof
1uJ16FIT+l+c3qFbVbiTHPiqlhXtfq5j+MjNqW30jzijoGTx0U6orqZ9kpXAZ4n25fiDCQZ1WY6k
4VJYtESSiXIl7QMao7IYFisbuNd50hKwa3OUSTBDsIOsCz4k9LWkYhREFMNb2pF8ZdTGuBXYt8/j
YI1nnFwc4FC/Dz6+ZcdRH5ld3jkmG47OTUl+KS50ZTO+q6DB/4yGAs52hhm6T5YzRKi/XkHju3dT
Nh501/dvsa1Df5ToQqFKrn5KGtgl4zJzAoJ0g/gAfTI6EZddr2Mpg+vP3woUNCfdcV+GHF6uncsB
5vJsF+0j7zQWafOQSftg5Fr/KjIQapEijk0LbcbHRRo8wF8j10v31Prnw0GB+83Luc3KPGrR1npM
HiXbUaoZ+k3QG+k1CXhB+yYr3sOSTSaLMK5OuRlvRS9gI41m+qbX2okW/PnXH//1j//+r0/1v6Pv
8lpmY1QW7T/+m48/S4TdcSTkf3z4j+13eX7Pv9uf7/rXV/379/xjdf9/Hv74XTZ/3NxvHv7zK+df
969v5Mf/89ev3uX7v32wLmQsx9vuuxnvvoH0yZ9fwgOdv/L/9x//YODKT3kYq++///osuwIcwd13
RDLXr3/+0/7r779M2/15Jf58Ieaf/89/nJ/q3389EiTTvY//z3d8v7fy7780x/qb7lmB6fsWA0TP
N6xffwzff/6T/zc7cHQbaLsZ2IFpBL/+KIg4EHybpf+NabJp8i2eYwAz9X/90Zbdn//m/M21DMfx
+DQER1cPfv3Ps/+3t+mvt+2PosuvZUzDf346Hj8LMt78fs7PjyY+P96xUCwYJk1Zz+IhVp/vDOIj
vt74X001mJ01D+iAp1gb8kjk2Rb3OKPay19/VIQSnT0DIhifnkKTY9LPp6L6z0/9fH7Qw/bSzF9Z
MVD51w/4+bSXVd25Kv78dPkzm/i3T/180c/3uNDUzkQZ/PUjf/4GqKY7W8N/flqaY3+m+9OydMQu
uc8RZ/xZRmKN+ZPNZhaZ6fAS4rLaFRpjyg4HiPLsAcFbkuLEHIxjqYeYh61AbYwUcAk9SmvX6TAQ
+xIi6aBuwlgXlDvloy2neD8m7Y3s2uDMjb3rNR+At0cqSKu31CF0pGLSwS8u1DVs81QQuAogMGaH
iDgVlSbunglGiIRwUGvNwO/cljC7PMMEhiGmfSwSTmROtxtStohW9vtBRnDL6JbSO5sWQ4j+a2gm
Y0Oe4wGdBhFQ+FhBiyW/bQbI66xs+lPjE/vMnkXLKsmmYxJ6e/Jem31ldXTFNNJq7QzFWGlXj23r
E9/ej1BA8rGAEUssg5vQMpM5zkvFA6OZxeBDc4kKS/wn36hJZiqwynhM9SY6Awojjkf1A2RawkZt
IjpNMQE7+BbZtMxjYCRY4idIYNE6zAJYAQHTReBtTgykCNmIuyb7ZW/1DnKswulXtSHdM0EcaOKP
nLnc4+i7w35yOXzRqD00Y1SvWRTwqwR9DwnZtREHHhMsPvAoHxOTDdgokPugetbC0sQs/dZJstNG
8t+UN3FcazDeTwEskMbWEqZI1mNGD3bFD/ZXPUht8CACrVWm8RZVFzbjFUpxddc3zoNddN6mr/R+
V1VoWaMgCXbxND4YOqHKtdsfOjPIyQxGJKLz7kqOyZvAsdSSExmsuRwoL7ADzjKzMyfEHYme/ok5
IPG3CVqq3KlKRMV2cN/qGu1oQ9x4JgWWlmZXJqHAdCqbSHaCTXA8B1vpuUizgFEemyptzq0+6veU
36hQALUIuz70Uz0+6BGe7yCKIx6JzlmfLh1k/XCLz1CttAHceFHojK+R6d22057DZXLbVRXORYJc
NuPQyQOTdFx0uDDuDFmPSzciAjm2YQERZcYkAcFTkPfpNZ4c4zJk6NSD7C0ZG3EIO6VRmFjNxiL4
c93Y2GCaXiJ8TK1qRwuJ0pPL8uwgP5HdU95299LKH3qBcNxqeD8agqoLM853glocKH+O+6iHATsN
/Y3QnF1Ubp04fKhzCygCzaX9xDuwsBApBfSjqTQLLruITlMNLxuUX269Stmipk0s5klSI0nV1s2H
gAfiJFn7PEiiMPoWL6bH7IXUpCx9UpiRjnHlznZZ7SzyqL4KpM5UtyTi0j7NLh1nhZhff24CsTct
wpik5cLlQRGCAMux9kNWnyYCWbeWFvjrkFi9WoMuT5eOWO/A/93kxnxvMRTpOZ+MN8LFiNDpkIkt
VxEjYgwMkI9J3d2MedXeq/Sx1UEnMDcWS27QrwHt6yMKy6Gx7a1u1ej3Qu1oeG31iTThYxxSZu0x
/rI8N249x4nP8UT0j/NZiSn7BlAAtEobq3utS2FvBVVzAHRS7BHE/k45uBJ3n/do5rl80UMfJkWg
KJ7oWYWJ/LDFlpzmv4l0EFvRQKGg5bhzu5j3i6ngwhs0Drc1o5IQ+GXQGjfo1GlghNFtJViMBE26
fTJidlE0D2xkSzs7hd/nlYCzuIOwEISPhe2JVyeuECgz9gX4pyTk3dTd+qOhbyDHPjS6BSeaPM2D
HkX6vvLBCGDi3StaEhviaLxr3Ez+Ev00vr9j6I7T1qgoIye68kblM5maHRwmMWa4LPYeIg2y6tsH
JsCEdow0lj104H60NW1AfXGihxtKh/tezj8ij921XSkkQL1vLANBtjW5D+QUReJUJ1qyy8txb9q4
eQvT3orQf4Q6jp/eZCuo43bvKto9Fu6MdiSHy5Ra0DGqDdu1bc3irzDpjkMiu+PP30j8/YzcPN/E
YDbZKAaiWPwXblH3gHqPwIjiPIwIByawQ1Y5Olx4SbVNElKRMu/ic4kcPP3kt3VyqGmJHzrfrQ+O
2IZYBLc0vx3a3Qaag9QxQJnGxSqhTeZ1yrzXGerbTv2blzq9RLVOGFBkpDvb2JZJXN6Y0v7MUjvd
CjVYS3qVLpFCql3LoEiXgHLTUz1OzlqCu4NBcWli3GMu4DfXbB7SGESx4rYliYIqVjPiV1sDSWDq
q1jHOMsFfGt0tb50obxtfYuoqA61wGC5xToAU7MbKtrOPZbXVTV7TUqUkTaWuVxHylsV91LOpt1h
+ApT/ZteaPfQRqEzr5bYndcJqtPbhigdI9fH48hdG/UsF22P69F6sZGr4U826ZEYAwN9/uA1u5MY
9WL4WflAfk1Ov3ITdvW6cmqQKrncm0bHo8UwOlVlvYo5YDAATYj74eDRT5j3OoeBPB5ZqRvavh2Y
6dfeQQQ29oeh3+Ih8Z8xJR4ie6o+rcLqWIxSfaMH4t6UpHLEBeFi0t5h1Ks3RZB8NpxvSOgKNl7e
4yBJ6ESWjr7FRNVfekMe6K1gGxDHIMWSXA3+M0Mz235k7PdoQ69ZMm8muBDLWp+EagdaPN7lZq/W
uq5yBr9bYaHOS3Xz2Q9oaKmsIFG51CekszhwJzNtFygV66UZaPceS5pB1bO1c6wUlStPDFSR2zwl
6VA91zp9mNJvzgmS6J2RIm0NYrXpLIOMmhAfVMVt3vrTC/cGVgNtGSNhXrsSK68VCYQMiNSB4DDW
catjEjFjRhqMAH66jyoSTMBvLfFaQ/XgVlgmbrAlPAcTypfXiOfGSm2OS/SQjDk52Wy2eu0X60wQ
H4ophekKxEqpTiTC+qFZrTqH39+QjoXdg1QpH6572WEzE9UWqGFPkgxKmogjQpr6V8SDDpRmiwoT
YTIc8PdkgmJhSwaJIcncwjDRtlr7QteKjTKNDV1JiGD9U+P0jzaPuB0IEhqj/jhk/Utz0WzUzok2
eoRgL+IefL2U6MenyFiw/wPd19OHrJ7edOF8ECYMIk2SIjsM7an0TDgnYCWdOCPcPcFWXdJ3j2v/
Ix5gArm2fJxQk/EbCcl255Do5Lbu620bfwd1d2IceTtpEKHT2XA5mfYdDS6bVyM8Fi5EEcfxEWmO
+G0NGivMoQbPO8pqGI9uRj8kBvdIMFqJL7d806bgaWbMLfpNyUmv90NvWVp+vyhJDoc8+50XuXny
epJoinI3uGjHlU4mh4rqj15iahDpV+fhPdK0uAE/6yNI8LF6QbNNljUTdluClw4H9Wl2r0Pevgo0
9STVF2vQDvd+Hz3oXflN9kS2xIJ5kGkEcaNLbwVdv6QBSdvM6D2vPxmacxVW9RRCn1kJy0al2e9Q
CsCgwuvIcTO8Nlxx5GXyImsNIyaju0mK6jOiM4IpH+vxVJl3HdMMgKvFfZIiCzIN+0iGIb4QjTjW
Br0ZKb27ISZvoT+MCIMW/sromp5FlxiauEmjjZDVZ44KTUunuxCW70Kv1b7tmB3mIVgpMUYnXwQv
ut6Tx9GTzVWR/hAX1T2L94xRs1PSQsfHmdjt283DpPh9lWEvkbUDzoH3rbAB9+W7m4C+x90HbcJB
bW6QmxdIRKh4KhZZOXvcZs9K63Q3g5N/1pj0aLho0CZ6hY934XfDOrQZlOuBmTJJJZczVuQQFu30
ityXDDtcFTifTSwIXXynjVpwn4luXNeekyw8zZJEMbO1+CW2wqS9uiIhqLp3g4MMpL+uUi4Z0cEU
s3oze6jG4qLC7q6JA6Q1msnBPtCZa+kJcOtVOyEOzHNr28XIP6p62k5OzntmUtlMJfs3+uBRxt92
Fr+GOfKmMAQ+73QwZRGANqbsHsgiipjsL4cQw4sU3a1ofOBmGs+qRGvo4c9SBCqZwwCAl66iyUCB
oSsN/FRfyw4vgaVOrUczPnXk0pr9770IvGWTUlcProYJsSO6ohy6Y0G46BrWLZhfhkTtjHDMycNB
iHsnc1znCogHgLVxSaOpAJhFiFBudWDa04fGBWDDwiZ4mdE4NHrdbwxQh4ZprPsxAJlocDPYcwYg
rG3X9XSuLjT+Vma+FSQULI0q4mDKlZNmCuiuGklfAKnThb8h4VpLcBn6wskRMylodWWLe8aDIw0n
yCDpMX+vcpbayM/P4ndskqRF2hLKvlEuya9+FSny42bEixc5V98XqybizUIe7C272exPBUFfnukO
Ar5EmdnV9cW97Fmlcvc9Bz7M0p+KRd7Ow4pCbtQc5Vg4BdtLz0sfN/a7ac5OLvtA7OiLMxJzYbsV
Ghl0MJn1UYwnAGDWUlj5b6cIr9bIAFNmD6aLAKtOz9XYluxkgdyIUjxGjY3MrS5WIeeatQpfIZJh
8yYaNLXU6irgcLmTtvKynumXwRXrd0QC6kO9Lt12NjKd9IKiCoxYDgws4+xNtnMDVBhvSvXURV63
Vh1kHAGVtnOIVW2eGQDCIarbJ90m6CNM1hXBujsLvCVGtKMvR6CNSFejBJGCkSMxhpW/COaR0liw
CWcUrmS7wMNCLNc10San50yILd+hsyfIxCCRS3Egj7AyDwOZqLX7aCb+qpTjIdFNVkVOiXAQWVOK
FtXNALXPzY91Hm6YxCOoHYyrLAlmI49RNN9DjmSGFQjKPrKOsYmuhtVCN+NNP+IevkjX+DYJhMgb
FIcqwWbex+0pNohyYJC5nIyUVWXKr2MV1kSKDLeJSze44D5pcqbKEXEjK0KLbmACvrmqfBfYymAK
YvNx6+qyD102iVRvicR0qw/wEFzGEXpAgIyfTjB3xvHjxfV0zsYBe4/+2y8CXMaOcyeb6KLNT8hP
5pOSQ/B8552aKaIFELnHvGcFDJvghPURnU+CeTcbw2K10RJvBezE3Ro1l8AwonLLTB5DpJ5q7W6O
kHqJsKJcbH+aQDfSK8fpvtUmoq54akzyPKIqvODVlSBV24rtysvUi9s0Nxrzvgi+1jif7GtuJn+8
jjavmEdb3q5Zsim7v1r/I3BpQPhTOy1M3JN9b/4Gwse1PzTvQ3jbqyjl3cRYy//oBIJHq8RRYkOE
XNbTxiEiZIXAikvQGhE9qGPjqWxh4pUzDbgUzPXgThC0EV8nU+6AW3wrSz1NtCoUgjJM3SSiWeE+
7Pp+VXT1TlXdA6C7tyroYdeNjoKiNXyUDTwdGEMXq0kYsNIHEAFsWFk1tLmnaVw2T9gi8UW16RPj
sGLtWHELv3G868s4XsbTuW8os4eou8lSrCJmhyEQAiGLUg/BTMOyIhJklBHYtFXhcqCoyk/LHDnx
GDFn0JThmUzl/dCMn5U/xdvBtDYib+NDl/pHUVVwPnt0LEOzt0bCZzV8NjDq0DjPTgkNalfgP+UW
JxvTkjEerG0HE4/QJRtzTJlfic05haH/Sdbwvd2s1Yhqigf81ORqwomxiUOizt2ZV4LpDoyTjiGd
rS7WvXSZYsMDl40TvtwpFW/LKC1XWl9fAZa1KLrHd5aQi14YzGm6a6r7IGkLcePMvKkU7mTqjmsa
xvY6zPs3tyRsLOLu5Fo+eGn6ZVHexvWoVl4b7CXOpKV0WDFryuUmIgssNGAJcp9WkclQp2W9tIK7
tPXeRXuXhZW3j0jz4qlwLhnbT8ecjo7gjgJ4/xU2Evh5FpxBRSCBEV+EgZibkbBnFcAZBxmOPxa9
MLUwh+Fk/EB2SUOmvuETNEq1YZvi1VgDj+NtUv0271FucW4jmaTtl4ZniqXbdXt3cEhXddpH/FsX
BS9zjZtwX5jciCXaWmHR/2gQEKyEn+8jGwBJUyIwc2rkxbB3f7PrIYc/gbj6wN+2t333ptTKk2Z4
J8J8y10BciYs/ZsCE9JqDrQWU8JZZYoe8H9A8GbJQZf6hPocxBhOG4RsNtbkKoRrMRVfVSQ2NEeB
a7JpqXSOQkUjrBtfUvnXoKGTlo8pUaKj/gBafVp5df+F+PKJYPH7VpBMEA7ug5nnC8YuuDwz7dN2
g5NtC06oSXCj9PG5zt568uVtv38uNcawInyI634ma7WI86p+7cTNg8/7s0QcQx0dWhcyG8+Zbx60
MSMNr/4gLE0nkhJ3ff2AGNDW1CupGSvUmHiiqCMYki9sXT37CsqiIdx0bUSK+bd9QinCToZvMXPc
RdindyV7id+2V3ozL0wbvgkBygxO76I4NP34Eql6xyFikdLn66tp4wpqKioEZyO1124wT0g53xMO
vD3LEGlteDgTKjQabCHLfdCDgFLaqxgzMknUaz+2eOqcDGeCZ8/mAyAo4bJC97pgQ2Alhqw0jUTT
xToAo/h3bar7OWlIjFAzxp71FBjRbZQHuwC7sHHSIZauzZq2FKk8MH1LzQFJmF4U6VwrYaunatyN
MTNQN51faZICO08++W64mSYmgFV8TgkJCHKCECIdeluRf2EIuknZmRaNUX04QJON3l9run3n9daE
iQ5eY3kLvEIuvREhGXMan7W/PWIrhk8lumtMZBiKtrsI8c3SpNURi+pLl5Falpko9g8pM5lVRrAo
0sevscXuYAbiFX0lJ7aq0lfEPz+W77JX75ZZvBDD4+c0X6sGB5EWTbP5/GY0myvlNTSm2r4AqSBp
AOJIWAV33Wh/6xB21uV0SHwPnifVVJ+YV1/X9oPhQkm1Xj0qM3qTmEdtWLCQf7j3mJycYq2AJGJW
my7xnk3yZaWffgSqTxekuYPtGNvvSudowTGP7aqO8hUJCTlBGh23H0KTIUOqFHTjVhsmCOGNfXaA
sC+7KFqPWU+smua+6AVUZaMDnTqxAS88RuFrSnSSrODoR8RaJH39PvBC0VsIBO8ooRWlQYBNlJlI
zouPxI7WA6f/lJe5mj2UuH4nCHLUMBT5IGveciezTkMO4h9cnLFORHxtrCE4arFPLkKx891pp+Lu
U7GortAIvzpQcyHX7suThIwKBEYepw8CQSm19G4j3RGKbJShg5xhxWZw8jQImr55G0iSe+hOAalB
eM4+q2vDhyiMSy+aZR1od+2gP2YFQvEoOFepg0/FS7F3m/eliznHqOUi64Y37I93qLy21AnQbpv8
MIzICCvNPXn0ymJzhQ6P+m7QVo0raexUFQpTIlyWIpvC+7r0X1IHm39hzMBQ6c3BfcGrpoO+SHSf
NxtrgKDuNWy4En7dLibodNSW+jf8sBgL0URgzGjWLOzwbrUw2PmFuNif8UCFA5hbLJSAe1851dJt
82kF8lbMI+hnszAOAbNntm8ublMWH5Yf3DSMvvQA1hpF6z2DkkUtETMYw3PoQH/KA/3GbcSn/RWl
DcKaZ1cSXYoyo1jOscod0g6/yU6GV5GSaDKfsOpIAkSLh81MqMGcvcOuEgNV7ahMTe9Yp+GrmbnP
njAPsVWsaTDdxzbte9+H9RMqc4+rg9uUymfo4r2wMOHg4kKSgG8kVNc8jt5qMQzrgb2+H+K7pG0u
QjD9iJsXMyZuZuI2scIn0x6ImqcVRyHzGCvw1i6ZYXQF6CsymSfybpDkt2v2xvatF62nz0zs4R2F
xnNUKHsPgJdUmJoEdp2uADjU9xSR86m9YxaG7imQ8I9CONN4qmjQcAs+4W/W9qBdIZZJYPNZTQmI
kICCbsqPvjWfAV2a8hNRVB4D/sUgd3ZcJAs8wZ/Z4GjryV+7RKwXWPb25Dx5W9vOj2UZegvbprb2
gDsgMrYgvbAXBgEQMFF/l6DI14z65BoAiHepBuoZZ24K6z5SzoJ1NdQMog+qalq3fhcTLMAEEKgl
xBipDi5Vxnr07JskBTueeuk+bEzBjIZWPVTPR8WMb6HTbWGKVja4PhrtQEOF6Utmd9ukhimHAHpr
jdK5a1wQRhTfMTV2QcRM0maXhOissJZzTNi0STAyb3BH+sDd7lTH9wZgsZZGYTDVS65kufanNk/r
I+k+CxuW+9ZSNgGl1GNWy0o7+dN75L7JwH1lBoE0dkppAFqCstiXywDbNFAfh9YhHERugmrjMVDb
T0YcbYvJqAnJwXMQWVQ7ps5TzIYt3MFTDfHuTOFL4kydNzib340I+fIUUYSYIZRo3SAgBc8Buspw
zTbTQA1+ECismH1CAu1qANdT7cVQ22NviWrpd+gl2kbiqVxqFnmC41rqVb+g54xxofbXhOCKkcBt
s/2A1nPMLRtTfEWK0oQ3CcYI5XntlqtKIB40M7puBXFLyPiqHSEEzMBzjuRPGhOR1ag8tWkHYzqa
XnWDH+Gp+9Gek7CXQCBrAw1Ed29zpeBx4EhNwVvF+iMcxJJQNvqyKYZ5Oo0cX9HSg5WiosbYoza4
fCWlaq1zEY4vw6SMCzYMeAodth2nvpqc2tNlNSTElSXM8gg3+SZ0E3IETrIjBxu8VJp5EzUgOmRT
WBvqCuaiAN6AZn52jY4Ykol1P1CuOVUzsC73qzztiM8Bc+OCXmPASsBY09CPtNuFbXq4C03VXxvY
MCKF8eRaT354iHNoZZkX7My6Nrb4mwKwJUyxwnR4rU3aq3o8QF8tpruU9ipT7p1pOR/Q6MQuhWgy
aAphFnZ+pIT6R+pWZz+rBwaxRriN4YV0iWWAHRoIKaoPY+whJnIeRdHfky0B9b9Iboch8e/GvIhA
ELnd2neetKEYiEKrXrwg2FtF/pYhJdqbIglWzLUslidrRSJfYCn4odWcB5bSscW6oGUr5B8EkgmA
kpTO4DkM+zPpQe3SfwKRt6tn+Fg3hOTtRpSvHTzCSAoG3rzb/I2sC0nDcKNKkL0JLADRWpuuKPDK
NiDq9DJ/5aZ2V9SuiigmvGmMO6zjVJTjsen1jVdEMfY3/4MKGcSzP0APt932oAkFx2Q21LWBTmoV
PWrgqd2O4SK9ptbtdmlNsRx4NTtQoM0OjZVrcVuonri4aQJ54RoziCEaxc7wSKMOJZNhq5v0Q67m
N8my84vlhtONhtKRc225CrOIyLTGWGUGD6oYO9bPRL92ttTv6ql/tkSyrSeplpiWolWlmFE0Y0jH
pCfILRLvRkLKkmDqoOVkD8B8mlZ+qow1pdZbo7vfMrLsPVqJwIDrKCUw3TDsjaU1QrT5v+yd11bj
WraGn0g9lMMtwTYYYzBFvNGwESjnrKc/3zQd9q7us3uc+3NRprCFJS2tMNecf+iY28oRQV38yRAq
MdXkqvTJGKmEel7bX/pWqtzVmYPkM8jZPAZDITJ9UT0k7HYBwU7lHIOxQ9BmFhlPNtmkXmNqqM4G
GVh/1VRFjsyDC7qhIpuhROVOsdTqU7XwhrbNm64cdrYZfZlF+hHaz+yXaTwPU8LZ7UiF+KSlWK+z
a3Kq6xrFEiE1AcC9zZ3lhe3NNTLnHS6v3S83ZJVL+/jYaqKuYlAVKidUKTzlsgYWQyy/U0hhXiKn
dFQSug3wPkq2E1wpt9xp869WUU9dCHYvIRG3mqrpMCfms6fHJxywbijy12w1Y5V8tspmUkl/YZur
Xvh6CTAgPKQFGgf1i+OZe6STfrF35fDKvejZHFwsE4IqVV/dAee4mnPzOR/g5ikmfja5qa3KJkbD
3xtXnU4/dI34vgenbOFoBUx60y3Rr3Ee943oX5ls4N3SxFjPIi1SOxojar7EIGXXZQOEZHu4UJwC
No2bIXUMCsfOk1/WPM0rXYMVZ6jhVZLGOHRpRvOrmtBzDpMCQ5fUxqRJ705KL4F+jlVTrn1D7WWS
xP8NAjsVuKqfvZUBqxPMCBrDU6n2V01t7ScQQBfq7A/XCU8bqI5HPQM5+blHyCFL2XlVAhnJy1sj
dp6nTvlSZOxHlBuw6fU29oQ4GNsgC5nHG3txxpdKr/fDcOhNoBdpdeloXXrl9mCEoC3o15VSsRAu
4Ran0ZfO1V7qEUx4jJUNUsF0SFR9VFO0d9T2wdNZe5NE3zMpLag0uGsXGtYqNhCyt+PisbAM77PM
K/ghJPmv6mgybj3bFHMYi8oI4ugiwlUeaNSrtMju4FvhWAH/dbLD9n7oJ7RQ6I3TBLAnpVawJ/mU
shayzwz9vUVB8GZcAFYYHdnZLHUwTF3Yk6LWgds7ulZO17wtZf1GtpUdisTJqPVsF6Xf4ovm742w
RnfEcJA8LvPXCBfczzqOHxEFv6rHydsWiq/cxPn8QSoeY/jav4VyGF8CHKNQ7Bdo85GxQct2QHbV
jkzjLjIj8w7o/gZsJsEGIAFicVo4RiSuhUVNfGNXT5BUpc7pfFB0xpoDqYf3Jh12iizIaUEtzS3n
iGRzpN+bQumsUsqdfV/vEB0D/l6W9UqZ4ZH49pOUpM5EmalWqIGQp58I+8slN3bICuONkrjHqqHY
pGWjui2TfNd1iDMwAYcR+Ns8yV8VI6EzT5F77bRl/ohA+nuCFx1+ytHrqAMxRXEIMD8yiq+N1R48
BMmwx0FIpCVXndj6Gv5+vrW05j5XEYoAhIgeVja/Kulk3MxWeOwMhh2SOx56HXxGKJHvc5S6QNsC
ycdb4NLNSyzGqr7YevJCybLYnn/Na3S3k3pxri0YCLusMlm88wSlRXBf48XY1+NqGCaovIPZb4Cl
MbfPefTg1gtAsQbgJZsYt9mc3xynKSLFp0c7G2EVEmkp8qhytKc4CH7CYb7613G9HGw06B3q/bw7
v39+yTQFzVzM/jRhrQ6qMz+dX1BAVWH1Ppl2sTzVSsd6amH5bcuvFqIv1AJ5MOdPF9OcEB6DyYp1
zHdlEb05TfrghIP6ZecASlrRQwjNjeYWSMU5FPog1c4iVzrdZHDzg2loXxK49celgzQzoXf1ZlIJ
QP2oLJ/jhJKUo1nqgc0PvP3IzB/yDL9LRXe83RxGiPWgNL5tm3m+wanGJ5+odlu9YC9mK+k9NjbJ
Vu/HZHv+3/llrGJ/M9QQjuXDf73/n461UcoD9hBnV/gYeMxDvbON7dR9icdir5R6/OhGTfei4SMm
72raUD20vfV0PmYc6EszWy7WT8N5caF8rjON/MX500RrErSDi5H0Lp8qkSTi4yG/P39aqx3YcYqN
OZjYJ7AeP380ar25m0zIDEM0uy91YqY35oz74vmPUoovLKltvz7/qpmIhUWLOf9ccuEoDwW4vIc0
ccwXYDVyWtBDy4Oa2Y/n7xtSs9+C44l/rpgNWQMrL6YqJ2dzDLPAoN0qf664BO14YY+uu+uMabj6
fzD2/APGBiQNLP1/AWO/fBVfS/+VHf8Mx+Zv/gHH9v6GtRX1FzahqiV47H/CsR3jb4ZjGqrl6Jbq
AYwA9s2sIJBrzfqbg9WO4+keyR20SEFI/x2Nrf7NtnUbnLZK5K05nuo4/yc0Nif5AxbbsmzWGFd1
QIXj52vZhnz+Byy2Gqc9Zh31cgUP071Df6XUMTTLu/I+z/x030MiY6quDgUhlGobOz9D0TRKyRAY
iTU+WLWPD3Pi3jVETKqoVMWAktDlogLqkyXwtcHYAO0PMBkr9yBupwPkI1R2Lv/Q7H9Hmf8RVe78
dhsozFvg1g35QX3B0f98G34dQhBxw+XKwKxkPSj+fJ2WNnk8YLsXCaJ2JIsBiPz1SXXzt7N6qmla
qgEQHP6N5Z0//0PjuRoMQdVWETQbzfh+8qkLz/CGsTgkt9VUub5P55ipAB8kH8ru9Uiapqn6/rFN
5lsP/wZks6Ovuol9fCwS9znS0ewGvwuzZhoeS3N2r9kuguszzcukHYsDmujrv74HTfrSn3oAN2Fr
mmU6Kshm1dJ+6wE1SKLGjGrkZyGuLNHOdMn8n19qwq+NbQ1YmMamfssEp114dtPf62lxV9pevlO8
BdUcd0nuwurT1vPynkR5hCid1nyFPiracz7ktxr2zewZEMxairpYWVAKt+eXpFYiZBA8UMPOMN17
SejjkD6jqDF9jQrFSah1eBORBV95Y2NfF1WT3p1fupx8q0qpHggIheUxRmEkAY2ESxGs1S7FsgCz
+mXGEfOsgoQy/TWoRhfLBBL448HJEFbBcmsph8+B8O8yobvvC6ePADzOe/atxlGbKgpnNqZ1FDp+
xfi615G27NUJlfm4t0DFd6N/X6cSlEQI79t28z74BfprOOaB76QYHg4o1GGLgORVPLv3oeq6936B
oFbo92xYXKRWwoF8hapD9Or7wiD+AimsGsu8TTNveuoHF6I8Isy9ld5ZVY3p5nWr5c1dAZnndYyq
DaIIV9ESbYFqIc/rGF27Pb9kJdhQhMdxfwO+S5DOiwUaYauQJkPHF2eZihKXAdsUbTBKtqAMnXRr
9DifO32Tbs8vMavgz//OvyqKcbDceF77SpLfFZOd3UGKajZLSPUrj/HWWaAb5LZG5810ZLNKMNXd
VN78xCYmhuDx8NX1d6CTwJH1PJIcdAViApgyUtfVQYm/1FmEeHCvdjemn7X7dvbLO2QWNnma+U9p
Vnc7pIteLbS1lMEZ70KtTe5R2QrvgeYL79lHLsYsp+Y1jdAcCAfClPo5g+R6yAxKMgkOt1+AkADR
fM3bvx5NBtP574PJszUbtr4GYcZShfryhxlhLpn5FJWsRwf2Chwdqop+Yby3QwZAPPNvuzJ7T6Hs
YazhrAw9a1cpoJeVE2HX1JX+ZulSsjsRJLmlihGu1p1ujc+wd5fpmnHpw5i61EYf98Sm6DA6bMfb
epZKVj8ujxDx8NcAuXEAj8UmJGn2JaIUNzn79/8ya/z7zKepqmfYpHkMFyKRrF1/vM9Gdcy0Vqpa
PFA8YVPat+eXGidfD0mNSyPtwoc8BRwxwIk65IidHCboL+67OrnmI/N4uXPijoL91BqXRoHALTYC
7PMNUvZu6zZXkW5sGgdozJxVM5YVoNP++mFpvy8aSGI4GnOfqrkGt2D9tmi0ShjVkekBTgMbcLMs
lG88a8k3CKOSqhizL/IzGnz57K3Blwpbnon9loJbVdEiENj65SocwgkEBzIACmIid1o71dd/fZH/
tsRwjToeWDD+TItA4LeGtiFep75mozWIx+/l6FTRNZWx/7Z8/pmRZVnSEuzvXdN1YEVD0Prz42yT
biI7yVnGxHqrnT6+VqPsMmZSMrlp3c/R5SkJgv4ZKf2HJdv8rfmJiBgnKtkJAAeexSL055NSQxyr
AoFVyo+wlYowCvfAaGE8qvf+tI9N+lTfNSk1vkhBY8846SCYqOov40tY47+zZC9eO/SHZkB31sjH
Fy1RmlsvYsCz7fTZZRTRemqAg/VRuVanyDiY5OIR/vLWBZ5lm7HG37dwzHDHCvWWhDU0CGNp1y7U
qg0yXsud0SJGvaTZN+PodjSL9t5So6e8BwVw/s12lIu2H/O9ovnm/VDOVx1V/kcK07/+urG03yYW
GsuBsK67usvAc11d/XNj0YNDZWlqYIJGDkAlivEwwzoFRqgJ5QqBzcUwLLTVk3GVO/C3G0tj/gT5
83+/DuIsRotrmCaLn/Xn6ygcShEsmugPuioIOCQHK48cjYllOBY4CP2o1iP1mNduMffm4lT7cozG
n93GT4z9H3rOOST5F4HQslVDRSjFpUlw5CPCIt7+4+wDmWcqTMQ38FOqKS9MWnU7UrADB14s99FS
tHetm6tXRgUMrh2bA7Xz9NpSLYINPUd9G3WB1QCy0RqGZq1pxrD5L61k/hZU/VyhY4BJPsf99m+P
y3MacmdGSqU6aW4zWZxmPDFIMXLZCHr8cgcj2qdNXKxYGjB7LFzUz+SFXPu0cxYbKg6Ff8xU4243
vowzHBvqy9Ea/VFM65BPpa45U8dCY3YDmkW5TUMqUFGHQmzazrdlhlUIIj3lZdv7H5ZvFQ/MuCaS
/VKMruM3PUfdtwem4IwZ8J2pM9fCHb4mm1Wtqt5DjUl0SAe1cp/hzwAac+AjAxs1Vo1Lttl1yvqg
mGCs8tjpb2cxXshbTXlw0DOay6VbTyO8HKaNZa0XxWVak+8dxtHZwNryLsMRzEOEbN8FNmc4K98b
msZLpBlk8DBmKqnHEFnUt6am1YgAe/qmNPUvv1rwOR/Ax7e28RBSe6xg3cHCmJtRu50a9PAbpTyE
pf8Ru27yhUuA1K3vxxqhsN5Hgt4gnXfurWFOQTD0iVnGzEwoV78j/E+6QF5M217lWeLd2hlx/Vhg
wocaNfV+c/4V9jEbdt1o1rj0gXGYQYarFzbD8wGxB8Qns5HJCVLjanEUQJQTaNnzpAAr2lgjw2ID
JV6rTkMzyQvGQvZNWHX3Rhn3O6+JtY06j09Dofe7omisWzvsD/g59RfsB/rPGXcbOwU7N1s7LjW9
j51Qe3YB7jaOG1BIbR8cfHVuUxHvSwHd1bVpraMi8fYQ+D9C30Pewuhfpzyr/suw1GXs/zYsPUuH
3GtbLtReV9ayPwQ/Xdv1ZgFwC0F8zThmSNICD16FNv0R/fQJif9ivPLm0b3BeDBce75DRdu1MYRN
GnWTNsp3oj2Ty7xxmmJ5DpnW8EEgV+PBHE2GoX4J25QAuC5O4YRMsDMVQc6w/29T3L/fBlkdj4Gr
y85I/X1dAtpDsWGImOKwbG0m/xeSdNV1UoEma+bC21Ta0sB00gAUzEoBjQx70jRcyi0biyt3pCpW
WNaWB/bXk4rL1vz3BnaJVjTDZt7Dvc3Wf4su8x6Qdm3ow6XZlieILCffsChzejfJkn/NsXXMRiTg
6/6pmjwsX57kEJyeT15d3uk2yUM8TtQ+OcWgq9rWewzBkChR/vPPm79Lt1vl+Tc95jJvlsAa9KNR
5yd7qb6aAe19Zbzstew+q/QAC/krVbN38ud2O34rZvcx2Ifctt5yvzzJP1OxVuRZb9BYJ4GIXWye
nsiTBp2L00pTXhttgcyIferr5ehMejDPQN296LDMy3dn5qcqNI6uvo6NJdB6PZCvxCvlOwO8VlCU
7PJNVig3coHgOqAj8rGqH5F7DpQ82uIKEFYeiqXDsxziZXogP7G9P6Zd9QC99Qqds1OS3Q1p+qbx
UaxAKpLP2/ypLZfXng1oVPA+YHCtrp7CkAIbCjqBYWUnNnpbe0H+xeXTdkpPpe9/EpMcIDJdJDFl
rmSej2atBt6M+CB6d200fTdo+V3EjvOe2MDmcmVvenEgG14/S05MHCRFhxWVyqPcTa57J1PHaZhK
vlw6bjssN+9YQWYXeWwFrq7cLsiCunl18swwkMe0uGGwqijfL2r7tSjx64wKe2O8oM8XU2qZ7xHs
vLeVJXCNJBht2LRq9SANLg/GrVBsw3aMxSNgBQrAn3w7xceoO89yiN+AiJ6zJ6vH1ICPtEUP5Ll5
jrM30PaSh1NB6AyVJ/LI39JLzh3MxyCyrvfSstL5VOaAuDh2IX9NB0uc7GQbC55/xRUFuAD0SmBa
c+D4NFVN+8FqCKBv3KJEsnbS4tRoPUzt4tTr6Ql3ayTU3qVFz08vH5KgMfSgXsD1q8ujtIL0TsxF
Fq95VWb3LouyK9Ljz+O8Lzwt8ErvGZSJGSdBP5YnGSFalp8QqA4GzTyAbhysb2ldtJ0/ymL8rnla
Q0En0NrV0PQbtGlP9rgcZUhOdQWoxN23SXzATf2rYSgq7s7W5lc5l0Nh3zfsg7SM9EeA8Xcm2235
faCjqc1nXRnv/qJ8yfOWPjku0WFW2svCnEjMWFgklic5XK4z1rzPZHYpUH4jbA0KbDpGln2SNqpD
56pe0Pqz01OGcp78jPXpm3juFI2PtWnsouXNqummEyAq+Ve4/Tc2jTsf9eponALUrr790DyZQyx+
kDfGMgWKaZ+kxxpTvQXveP2PuQPrtqP8HxuX3mpv3ay7kmEoFylvy0A6N+rkE3hzE3AtyEdEIK3o
1fbfR53eQ6cpGS71e6Ri3+1hcDExMhgJqquuNBs1MaM8Fdl0lMbsZV7LqEkVziPw5qB1ho3w3+WE
ZZIEQ7MgGjOuFNv9kpZUalrNxDW1eUcTEQMXukq35CdD1ufQ2sn/TbXdDRngkJYu5Fl7Ks+glZhP
+FtsAANnCYPQIxnqJtCT9SDyQPbW1l1Nv5AHKOeWRzHl1o1hNhvzkdDhTVoH6ctT1oQBCjJEafaF
/D/yeViMAK0fA9DJt3l3l4k3HmMEy4mgGLsPfEjCC0Wr71syJOeZXLoNdw5J/MIK5yc54xSrl02M
zQrvWwl9RlrGzZjqmnUNNFn7HLIEd5d446UWcKFarDh5KnT3OATga3TX53kpZfRVY/9t1OAdUMZl
fQz8HDTxCNBLm2/I8IbGsz5lX/M4fJaZfZo96x6g0ZXFhDKGU+AzTnTFekeNPXbGoGQQWfQD9MTW
wCU3ie19dkPybtnbfqGzzkswuUugMvV4eBJrSXffzM675xenpdW26RLdNLq6MqLlaBfZiTJ+UOh8
ltfX6uChjtRArS4fpPeeb0CWO8UI912YX0rDFGMY7CauS2bIcBy/QUwHVu5TEVTuZUz/fYJEl5lx
UBQ7a5lWHs/43F9oafkSz+IRsGfGC9u/jCcDQhztxp0o8iiaJEit8gRJ8SCPRBAB8/gJM+F8chkE
0tRuBgSGHj091cNRrkoe0dL777JwQVZAN9Z7/Mdo0ZTopXbgj8E0ZpmDIB12yyvqnucTyxollx7h
UoK2lMwFMopkOsHODDiv9Rg31VfpLUcMdTdoia5lpGh+/ZguCigNRgefDXbDHDMdp6V7oggoA633
pme9P8r4lkujLEzSVb2VbiJ/Bf0kkLMVsOp7U7+SqbbGkLMY39L6Z6EcjfTY6VdyLTLpmgBN07Lb
FAgyerI2ZPN1GI9Y7TCSGGFyG73hvgtMSRvBHFcnu2A19bGyAz8pSw72lBDykmZbogmXFdalPmoP
XVG/s2oQRseH3nVes2w/NdnJo4vUnfOuevZLrN7i5weOv+HJ+rV6RG0CLV91k3v6sx++pY55XjJl
EjCq/TxrH2qv4sHK6SD3H0f8HYlKrD47FUN2Yi9B1q44ZZ0WyGUZ7iGeslcAxOe3/Di6dftoXdN5
ZV015S50HfxflT2G8sScqQcHjOLiHL3p1b3EKZ3l3i3iZpWyTIbVSeaQvnDf2VIhljqt5en4dLsK
XzR0Wr511p+ZEa1Uyw2ohpWr5bcy10inJxwPzC5eFR0oJhMMXKmzBBOB+Q7SZxrPqb/pqgjKthbI
WilrllEo+wHoMYq33xIynkdQp34Pk/+g++AVJKhBpeXBqvNLiu7chOF9OSNLpot+rN9sZbGRlU++
0fI/EOx+noruQ748GUq2uFhAsXZ3spCPmg+bs1/PKvYeLOq1V37NFuNacdeQIdYVd5HmSyBBguL4
DxnEeHeeNxMZbul5Mshk4GhsrtDvwz55L4NL73AMKktED+EyOSfsWH6+gR4obSb9Fv3MYo1GzXMs
C42MBTnHQPRhuPZ26L0ruQ45csxhbijhXnp81vSI7CwrGag540VaWO6zhfRklvW+jVjS0N9UXbgL
OQFBjj5//+V8upl6PIciSW49xzkq99WXDFx5nFS9P6JMTLlO0kij+nPeomgRxnGuY1wFwKoE0hby
U65JQSUDW4QHOTcK4li8+J+lv9Vb56MZ/t62ja8joQzixlm+2yI6kJ0B174E596gp+xhlnNs0/C9
c+8zXMFNSZ18QEl8OepmHMhz87XmqinmnTyetFWDvu2PHUYIPJiqPF9s5gwHzJgu5F7k4s7zZmm1
O9JWbCqXb9wngiLsPpISfHe37M/Dt8rg9eTaL7OKkP0htGehlSlAZo0MkKQa7br46ALd1LWdrLZ9
VJ3wskIx17XeFTQOByaQPqRjsOSa8fLLQS6/DFkMwN9NqbPvTOUTG+13gzq7Wj+4LorljN5lzE4Y
gJwsC7RRFt3J/2WvMSnLS5xv+0QNMKD4Pk8Uc41zoPImg1uiX9VPblPMq+RMMnVNLYGKLFemfnQ1
bZOWyCQhr4lRFyNsIWpVi5Wnh3e5WXzFSfs5Ev3ZeQuTo70B0veJbgudL1IeVTe7gCFxqu3mE4jF
aUCot5vCR8Twj0pIyGWNW6k5TRG48AYwRkw8PCeAfMz2F0UghiHs475095nn3uLJvUq1KeCL0MZ/
LRww2XBwnUENOhm+xHD2ED6VaLRVxMlyAvT5AseCdzlBz2LFb+U7l3a4Aae0+cdBnjk/JxNiTnyx
XOn5INt5KczqxR7pdzIfAEwMPA5CUeCXvGkSIXYZdWIIDN4c1I313scEBFG7H0blQn6PdeZptjqY
cpISsCiIjkfEGE5y9+jek0oxH+Ua6iz/iolnrXmj+vmr/EmZEj2p9afRW8ishS9lbr13lbud++oa
M2gmYpBodXLtA4YblwLzMTTtSu/QcL+gXoKmm77HcuV66ZtcuDRPjoPVBfJK14umb6XNUBlDqn76
jvOC/qzehXjfThTvsGX5ls+LHkmVJl/JF+AlGGOsMhyrsf7y3ZdMkp58qRznDv13XRwScmK4vt2V
IT1lsf3Pgbm2qk+Z7z528RKEMRs9thIK4vooPyMvfaFRDHSAifbacDCjcNcIrI950Zinm7lUrqij
fEN9lwAEpm2Nxoh2bJ9HP/osiYxKE0hjo6x9V13bLEZaTmRVpx8TyB5Zk0x7CWTdnqbmpTTfldwF
81g9ZiMBBL08ImabsjyIjdva8N+WzjkpEiVBKRF5LVmvxex9aj5k/MqeXIKq0cn3C5bRfWYFCTpO
VDJA9bKd95yXxf1UPGxLk/rQy9oqC2ip+R/p9dyHHzCa0yyQ+aHvsk2n6TfRZdlb5yVW1lFIgnoT
zISI9pwESeqSkbiQISuje0i1QFfblyy86wgM4zTB5ko8WGlrU9/atv8s78sKO+hvEiBIcGCr6kcD
85rdLZ5e30rHhgZ4IvW3nTSgns6BIVLgabLyR/fT8O03cOkU6qBzEFwSDctPOTTZK6lx5VX5PTjQ
U8om6x+f2MX0oqmHzGk/MocRPf3qB+2AQgPh4nRADOui81s8b5djRQxdo1qO9hAlC1YEqzi1HXtf
zgFOaI11C1XPC00rPtowDjQlPYU99yfnnzZqWx7lirLhYQ7nV5cjMo6Qe6gBb6F+dcjy+pR0QxBB
Mucjm0MwJjohUlXWj+OXTfIsVNhKO/HJhd1e3yYl0QLtJO/KlczpluoUbF3lyvUH1LyLU17/XKCH
4kGEYtGSj8d2MYK87Paah2pcMgdNokCeZX5FRAp+/XqKlM+WxKoeuVfhqH7LdUqDtIN22/b9tdyG
Ohcn/C8YnXdy/0sHWouZHCypGD4u347Oko0XpbtcZm5zJ8kJieclA5FBnTDM5EG6ncZuYmIaZ0b3
i+x4jgBl5jcV5Todpxt/HD5kiven7Fu7k86HfWxgT1aAHOxVEmOdSKeQGJNC1Ke10XuUtFnXKuwk
+5wAD9pkol+iMnxLdTCQqDPKWdDb4dBg1J1M41EOl26KjvmNRz5QcimyGOlO82F2K8l/WcMM0ywh
uwEU319eBr5ioY+qlfMOYPbSJCol2cPOgSfG3TiFunZINsrolTuWdI2p5LexoqxlzZT3zzksFimP
gCi9twbk3YmYBmIhCU9kEy5pQojzdzaRJmvi3ZxdVIZ+PO+H/xm4hmp+Yabek76oRzl1Vdjvdn4L
p/hkVEQQ5XJsBygnA3pIaRSo7NQwpmZGosfAem2GD+BO70u3TToLqg5PFgrmRzmwGJrtjfRhNOEC
p2AVS9sHVZmC0YpI5M6s5xAf3BDl7P67hNpoqfY+tObjZDK+pd8npDFAww+tdpxEEQcAuvT2jLch
kZCuIEjKq2t4rHfSS30oyp1a7KV3ymiW0dBMXyycv2RqkE7YiV0SMvXS4+xZe06roxwJx/g8jjB3
IE6BEFCcUtJ5ORpRUDOMhxRlJdv3Vr4DK1CSfRXZP5n9Szt5BOl+WQzTt1sVJ4QpvuX9aoZajimJ
rALKjKRd9S5/Evv+L4dVAnzOSX6Perbg/MRt4srrzHtbMjQaK0ta3rmdcb5TYIZX1ojuB+MHsE0Q
18ap0f3rrOi2aNIeKUcEQLlcv3qTIVgxFMuJqW3YOX3xxq71DYlh251Rm+vuZVqJF2h05RAUVbaa
rWiLxfOrnpyUTg1GNSKZqnzKpKHVyqfnOodo/vYxT2gm+1F6p+oY5/lKiaG8evGNTBGwfgIZFNKq
uemsKjitLGrS4M7885wSslHyXH1F/0T0I7ytxvRdTjdGc6Bx3dLmhrmnW75KH5FjsSLF2vNNHnma
TO8xamv0rIQnL22hp9emBjiVL4YXdSrC8Ann6/hdG5TPqdua6WdR9g+D5b3LnYBj+9JJLITxdxF5
v2R9GOL5/EVahBhmm668an7QapCptNFktB/nPoOW7UwBVu7Mn41A5n6tyx8qqBvxUOAruXaYESTM
PE8jWker4zpvuZ8wGk/n08z1y1yTdSYhyLfItxLMPjQtclhmxMxAo+B0iTzok0sqb0EZR3Wbx5a0
p8QdEsfgwPjaJ2v5FahIQFkgADF0EyOmVGX5Tg/tK5mBcx476jmf0jqh4a6nXF/LVChXRq8jB9Y+
KH3zDkHhW7a52lIgv9LenKfc2WFTbxavjnNegSWtUVcE52nzYTFM2V3K/oUI69O3s12fLBCD2DWe
N3eEXKDd4koJEj8CNxgFJUEShU7O2D7pdPaauwizIXBVlNUwGMGIgqiNjstlZ8TQkk2HJ3ur8rnk
d86pSsliLhN4EPUVydQj2C6sJVmPuFP6/MLU6ZSrTqGIgf/PmjJVdZteWUb7mbIUNzxFyV219rId
JuuyY3UrcS0pU/fOoR+z136HmFSaKpllLox+0vOISDHu6ghKvOOezyRJqIoZYYo/WqN6943jP7Oo
DlFfXMZXUGXuzm2BzddXOivbHle5loh4SPSjbP7QbV8ZlbWRBkzg+Us9IcEBvDJYQ4iEDVf0TZ2r
pppWTaG+WPWNbNBm+2ejlkQNmuJwyGv/vJNPCKpbo792OmNrV975uZw34ZSaKw8PLnb9fo21Nz+p
qeE86lz3bv0hmQG+Ws6w9MXNUpvXU+V+SQJ+Ii5X1espbU/yQCUPbA/KGmm9VS47GVAwnx57e7xZ
vVm9Bn0kqlwBcimkLftv50qKHUarEexzjZ2+Tkp/LZmGc5YBSYwnmHtoArDi+/YX8fGXWjgHH7bV
TKIgkhm1qI0AfNeTgbABxWOi3um8LVViXPhwJLLV5y4233BS/ByZG9hbfbrDSw/w2SDad8fw/Bch
nIlwrA9jUX+ldJ/B8m991b/WHULDuLk02+lenj6ow2DwvIMXPhHsSbmKqIguMDIvIB4Psvc1ZCRl
aLv7GqlKZo5S996J1yKzfXboS6r7czT969qexm00ESaxGE41EZyRsBLCrsozGNm+772Lkl2T4nTX
+/cMm0s2PSfJqEr3GpLliHCEqLDtUuIxuYZMhi2MYbN9M3I+JtC3+5p82ZsxJC/YOAIXsB/8Mvua
Qv9LZYQhVxmwrVsj8nwL6/a5pO+xSZOsjmHDnKyy9fnR9gi/0jdNBV6nplFOJj0kWy1H/9VoRF5o
P6XZspMiVVPrR0kmSMIx19FXtW08N8KgMI3ttJjX7WzS+bpPSROir/++NDeSa5EoZGn9ta0r64nt
Tk+3RwqYL5SsimRbpHShKOUGn4BNRdpb6iuSDp2wkjEGBoHrw2Nf9pIZmUlGgN2IL6iPAgZC2ZOp
wq6imwpnu5QVBoGrwO/NNXjTm5bVRmYNOUamIEryVwpmR2WFoXPKFlOlj43PeotyH2a90s8Tw95W
A+xGw71GYB3F1ezkastx7LyTxRa10RB5IhMj12xEzmmiFrL0JiKM2SnUf3JrucXoDPUb3J0/pUHl
O+JohYDQCdnTQBLtUEdhT1o3fdNjOcHEKfUWvdlWqfkm/fmfk95U+fcxjktO565xUNyAdPiZcmwW
D48lKB8XNkE3kq2H1KXq7YfGAikzovy0zeE1rDZSBII3fkq7bZzo5DnYQJj9N5pDVKHSL/ceXtCq
y+2NjCebJegn42dOWztdVpV1ykpynly33ArMY3UyXmP2pZJTkmnM7fwrB2XLxYgQPqEaQEwqW0nZ
cU6ddZN27ko2cmll/aRH57hACnRmpiYDvsBWIeMiIajdu/g2TJDNKcgRH59zTDB9oqL5KfHpLR5m
Ezn5fMoOE6R/mf7kylClCS9srwTvOt0t7JPlNmSdSfMbb2repZZ4Lm8wqTQCDGIkoMr0bTELqTX5
DNvYdAkQJj3bn5efCNFCOUj3+z298+rcJGadnqtp51k/8iwILWwRhmvpdY49H4EDBUCt/4ep91hu
nOm2bZ8IEUgACdOl96S86SCkKhW893j6M5K6379vo1iUJ2Eyl5lrzL9lE32HQGKGIN5gznOds5FZ
b7Z6Njj19XQovqad2mHw5/1Krups3hcilpJ7w2MMjj3esAFhlPoaOgdQTRQzPfva+eW+cobt/fOc
WHWe1fWirpscckifPGvWWxz3n6yqP/+7ktTN4dGJmboPI7OPHmQq1d5RP+Xm4ku9g77YiNAklk++
wbmrwxmtXU8e7u/Wv7Re+elb1U800BJSfx1vposLkbslMdJa1k1bf+xxbFVfmwbxFYKtSavvaubw
SnV0BPwSG3ttp0lu6o/6uVgVZXtWh0SyQ5etef9BB4+2EMSla76o1+gFlIt5L2gk7+8yauwNAxT3
i95lVDSWn5oF5oigX3WIVEgAVZxh3qNgqOZ+H/CK1D2hXpVa7HOH6kIzPJiVgKNirXv+GLnc0bZ4
qcbgfeA6d9DiaftftDJizY3VywW8MzUWvkmFNerYzhowJKd7TFU1aQAZk/yeDE62t6qM8o867bL6
vR51cGlj1zyqa/O+zfVN+e6JN1UfV6uHWh+RLDz61HDVKqgq+PerXdVb4WK/xfpFdZTGbkup91Mt
rWq1VQme+t/vzM2IKCKNo4NO6VfVdu/1dy8fl62h78T8rrbH/0rP48Z07D9T7zC1BV7XKb6VJiLP
KLEE8m8STPuaycH7b2arR6p2+V+bnf72TfVHVV+07iggsRGgx+LgyXpjje7Bywcmjd/VDa7SSKPI
N31DdqGar+oTd9lH9uKDaL3XiRsKVnHnUXYHVMqWZ8bVR8r211kmruLeppWEfCuL3e8eWafhWlPf
ndusguzMhHi6NZ0dH69xtuWKy8BR5zJnm04FDRpzWmdmfUZdSRuPWoyqK2BmiKtSugeA5xjoSDpo
jqG9VSUKyErsyNmTJz9V/JyT0qgSgEp3NuBMjhMxZGJws3ZECCXBdEE2Xc3TC8N9L7nzu8qptLyF
VojX3c1r6RNoLFyqkHzP45t95Mt3r25+eiuEKJuvVWpPGLCpaXlNVv6hkgQPdAPFkGd96C81YOjc
OQ8/RTO+RuP46Fe8C5M+KzoWNxTvOhcAKMUd3qt/c3rMgW791TrK6FkDy5HRdDr4aVV91ML+NurH
2cFtiLVThWl1657aFJPs8HEM5KuK8FVHxkzp8aohf5/yC5uXr2rI5qpvKXSr/YBPhVi+diMX5jDe
1RqM/u/TLl6mkARVpHhfSpRcI2G5RZzfRPcBtnu4mLJQW74FeS45qKtZdQXUAVKxBNjHMMj+qMbg
ZHVvvvVxv5DCvVUYjPSJY5lx42rWR1iRvPC3OFqBnN/UVTMYwVs2/DYU1S9oO/c8ynqtmjlBOHzK
sf+wsq3aw5RqQKkH1A6u/k0+o5xl+wRYkxHG4qB2cHw2/7Kj/23M9tEtXlUorr5V3ZXq/AaZdxOR
vBeKTD16hRO7qIPi0crklzEt1HFU0brKluYuoArwopo1LnSf+76PRpNtrH6YqA7ctUNqecDmZTln
ya2omImcyJGJYQKWEjjgZ0bDxEIt3CC/71+YXR/+3Y/6OXV/6wmF5hLv3Fis4hZ4KZ9T0d99yRlH
KhlYphIPqd+pfo3m8DO5/4BnKnpJ8dRVbyoLM0p+DfG8Hm7sNH+/ryQA2X61TbOIV3o8XtQW+9/f
dXwmeySDLbCTeSn396LelDC0m4G9mQrk759Ul80UZRdIkvDMun8q+lHpke3jhhZpV3XM1RWoDvIc
fwrTelGNaaWJUK2xIMFHwn/qnFUYOd9+5n78dveocammUekC9xPwlJ0/diWPjpver6l7xx4BjWq1
FkG9Hepqd48a1OWvgmB5rcDBCuNVdbiUQEkFoWnZvvfvKnkiA/gkLbuf9Dql5JwsR7O+GYoWqo5k
qQ4N1ihoovuLOn4qm70fL5w//oTbNpe4buPeoLYPlWZNlv6VZXv15tW91NMtKczmMGViPZXx94AO
H5vvi9oE1GbQFK+G3j5i6/l9z8hs68HXQXipCJNbx1Crrwq4kaEdMkgikqC7JnxW4ao6kEqIYqfD
54Bmle6oqhdWQ0Dh+EHLWZSJsj9UQf++xE/u9OxEj2Lz3/by31aj/lcd/pERZq3ej810moj5q9b6
Vn+ny5OvGOi6/0d9pF5a0yQvFOBUXB+IiJIVtXsObZRbixleq2leYB5R6vldO8YpPHZTCxWfN6Oi
uKgq30x7p2RiqWq5qC1XXXJ1lB791F6rXAebWyqvqkCXtK+mMij5vVvvMhd1TRCnW1Ap2jB9Usmm
uhVUoKal8ReZrwryVFyruqGqQWyy8PQeohuuNNVWLt0968/X7OAWxjt3GniQvrLpI1xN+i80YqrL
+78NMNPjvxEgfcPOTveuhypHq06Hx4hYdF8jVKNGRvlzn17V5mWQ3amFC8fDgzGjTYfEs1CrlurK
zJo4gR9Zt2W/HLrwhnUHtDP/LnSSZvpXZWSerB7AUi+UjqMZ3WMVYmoy0u+ulAIgxYQY+1N19NUl
pk4KDuvQ+riWuMfUW8/H5JNCnbpp1Yr8KwYAGhWX8nzPttR6NYIhTTWxFM1vMJOmJgG9ta01sVLX
l1pXlfQqz2FOGFnwZoTG8V404qDadXMWwbCySvuzeFVlkP9/FoXr4z4P8KejyD+3xQrGKc46lEVY
yhV0RuK+CVT6UJB7qDKiqmyqwqeq9olWfytAaX6DaIG48NJYuAaw3hnWx2QPHHnnLggbVEiVaQ9e
6S71rDnfr09CLmXyARXwxqToy9CBt6YAqWK7XPcOQVvcEzt1yFrwGouMeyc2h3v8pmI2dcA8/dhT
5lJP1b/7KpC0BjxD46EmikhS6znOIeOyREiNSiYVIuY1wnKFIMclQ70fbfWjeRz8cT9VHKhe3F0k
NJvXqd50YPsL+92KwueW7mjTvtyVfkoqJ2csv6PtPcXkVUacZFU0DqziJUtYZ9SOX2UllPK9+hOZ
WqzUftQS+L2r5FuduZAcirG9Jy/8nMVvHhupXJbxrSg0FBD3cC9McR+hgybVgvCXDlfDxTvPyndK
4KDkGCpovKs1fKgsyfxgANJaWO2p971XpatS36c2dzP9xEvz7V5H4FMpV3OSlkfVvmnMZompzSVr
fAQAHeIDrwKWoa88zOmJLX/bH5ZjQf73nsZ2/qf0wbNnfPlx/BQBgxZEr52HG4dyJOIFKQFY3OWg
DWk9oVrlj/zvVq0K8BYjwhiruNYpOH5enO3RwSBxV6cB4BQZ6z3DVXeKumPcDqA5hRC1IYS6/DC9
q2+Zb2aZsa5XO7XUqFaL2iTUYY56GCJzuVayRSX4c0uXOYVwo06ubgaHzMSVlu81TAtBr/dH/Y+P
JQizZF0k81+1JlGkm+mCl1QeBhMiA/eO2pzUr1A6QsMrLvDklv+pzQaXSWPAVeH8q4bu6S9bICPz
uPnx2vEr86y/w3wFa/Sm3q9a4Wx3Ofn6u9oVlHrMbN1lnHdMpCDLQtDS4HJkINBQUasUw3MyvtxD
/f/O533H8PnGBP67PSTrMtfX6oQrxYbaQNQB7zF3rVO4X0oQdd9w6DStDRkd1UKqroW8XUPO+VZn
SGmJ1W+PeIEWJG1osfj3VICekSQTJKv2Gg2oyLPeVatSLaIK9gy/k4J+W9XPqi+nSuuxIb4YSn2N
q4PqZ6oOq0WtzZqi766Qa2E4+3SE1kj9Pit6uHz9P9XBAOOwGUqkrFTwVH9QBXfmAL7PTc6qiW36
5Yf6fa0WrZzaPgaj81b4r6rxEfgkomQlYh7XQzQdPcqIQdX/s8b0Pa5oKQAIUvmNet2BwRJGT0XA
wXVnfZMOIW5fv41hm3wZAd532W9Ug4shZYIGF29nJl+UyED1idT/hePuphAfmdy8Cx3ijBw7qNGE
Oh08KvNZ2Agp9SaH65PV2MI06c20mD0vaDG8T7n+0FTR8C+0gW+aBuLFFoL5mPfuE+bT8UaaQ34a
Gfo6ejmgNiQXAIpdHCxzz++/ARqs7z/ezNO5QzHwMXbaDLs98bH1Ne2tlbfaHbV7YWQ2gPYXZq/4
xyBjgRr7b961YJT+Rbr1ExtB/5r3oDV9t8svRp/Ye5Bn2nbyTOM2ZzDWk8oaP1jWL5V6wS5tGFkV
2FDo5A+9SPE+74l5K9xzjiIOw5MUeF7gX6A/6dBkcIiwsz82l/r9x+mA36q8zT4aPNjAVmvNDSRN
tmMMctoH4zBc7FQzV8X4XEmQB5AznAWiBcxBshiWav4oBfOsIiyAk8PDY25wQxlPYRaDp7aEwZqk
Q77IB/x2tNrUXuvZ21QJDhlVO50MJI6d1mPE1Lb6tkZGjLTlX92NycppoNNhgoTRd5ItZyMZVs4U
UV3I93aF3bhTPwtqGaOWvURB4wDc6YDkYS+Re995rbOtz96fMIuiFS3eOh5WRYO7TW5yAKRoXnyR
vvTacGxQAcdt+AEH6NUvtR9LAhKKgvbQj9NtxMViUWfdCoHvppO8cw2sAi8I0Geny7VXyHIx0ePE
bwH/nrDE10z3mhXEnyCR3T4qJ8LJeHgU5EH+TJxcQW8B5AMnGEvs77rJbqObX5NKvLe9gXuZVawc
2LWliXIlYwh6gasvVgNFcm1E/ILBMJ1qLo0kd3eQWCkq5eECB86Qw9XdKm5oZhq6xY9deBloMWNY
VlnwgMsN2KnhoTOw2vIKMH8WSP9g8Ny9AL6zGDu3WUyW06lBcuYyqrBd9S70sfprni1nIfw6B/SD
EEUfFP1xOsBtuJJSk/eA/WJo+akN3dNY1bvatS6zoGyMQBCAlr6wek3bZeE8r2Z3k2fZLQjznY/N
Cn1RQHrRmQbcsNSHCoRrC984obwUMwtF32/MseHLf4a6y5duP15p6L7i4BwwTLdjSPnVpDSx9RRT
03fEq7BTBIYZdEL4BAL0IrDSlw7FcBrYH2ZPHOpW9ZZDvwlwTlpN/iSWabWrMn4hw6zxtuSsZt38
DUm6WCCI3Y9a8N3S0ud7eqoBfkyskkF+AAhH7ANew8hv5vieWVvDogrTznmyto1w6/oMpsMzy9GU
EgpVw5M9R0dKtX+CYGgOwrjEgYaBoWNvSNolKMeMi7yCd8CwuLG2vPFWVbOHLQJ9h7k7g/sLl61n
hCvBPAA1pl0jYS8DFbgavfZj5B6jdLWxnuVjleuoXyM7WNWR9s8K22+3gkVRMlp/f5BpvGvA+cys
TbXnNCt9KaQZL5Na/T5usayClVWVTJ3rRYAiAOyUFgefg9keDAN7rxbH17qd4V3nEslnPG0S4XEc
sQufwhDTKuvPqktYHYZxBvuKZfJylO2aTmLLW2icVeDo1IKZFs+s+bnUnYzt2JgoqRnVruuHc+FN
SiwxQZTtXgMpbsLS3hLfeNRlhKfX/I45Eepx6GwTEyNahDsQqOF8GRk1eN2mshe2DFLQpaG5CpMc
WFwxg34EzIy/4JzzISBhGEAsAtiIO31K4yXH5nuW8E51R17LGBM7HJiKZUCw6ej96yDB0sm5sXaV
zSRnXSXbElrcKs2vbebucMDGLWSOsB+gZWLleLvVVlRsCqZamAQNVhW0lyuXdT/jl1WC7KrRGW0w
4HuahvASG+ZnmmBAKJNik2s1g2tM1DhG6e+xRIAx2vFqNA3WHIR8mfi6ovdtdTfD92p+ZurRPsHK
f0ewM68iIY+e6w+L0bbnhVPBbrYaFzVoMywcCeFct5ql5aafbSn63ehmMNw6QHThV2603AFFDu7Q
8DbADOjs6xtXH9a6RIETM0hwnaHGbQU2liparBrvNiK+AXbBdGxhnNxSHFOAYCllahlBPHUoNiW4
hADpom63COCmMqoQb9qZZbLsxT7M7GHRcDgXVoheKY/3feWvQm6thdlfxsD9ZLJxXE6myZm124Xl
TPFWYmixLHy6K7FJepLvIs9gvi+kTeg0y1iy0EQWazQKXvBz/utsucXKneyL44wVZXn3Krlgk763
N44sv6nDvw/dcz/3LLwYNewyoX8w9zgw3gDlQLhPDtwjahdYmWWYsnkOhzPJhsc2y+SOTDNzQn3Z
znG8mDLAPl6/1JjKRqgF0xbooY0pQVMtdctdhiF3zBAoYaMxOhuR29rSi4ksIIScndyLVk2ZbFKG
gUGXY/hU9zctVrg/X/3F0N2ZRf1cgfZaNExEMwmVYxwFbdbzOdcaAMkRL7zlHMEQzuVgbaXgWiHW
YOsu4gPwfRZ6k/OixY+2g3mOJljVzYL37U3FSmcjZLPIDm3T/As7XGKsCred1ib5xRPPWZWNdWoo
RizR4+ypeqYL3kHOxTr3Cz+XV9gzw6pxQvRtMKYzbTHX+nfTNPrSq1u87XpYY2xNnlJQ2iJ28R/V
z6ZKBRGWJmMRLsU4oycz9U3TRk/67CermnyeNzmojYaoDJnVUnSYMJc+4PLhWZMwDquBG5+qC4lQ
NANfjtdxZ96UUBI13FqI+NxP3SfEJ3BNAnVFkuZLPUrTRSoJ0r00+of/zz6XZbuI8d/xkwxhsj8k
y2xSkY6Fq3QVpRsieW3ZIpxtGvZJi6GGuUcGqvkPYzrBQ9ThOCvugZEwVhqxxlGETrP6jZrvuIsB
SyzKWz2n/Q4uoMcU9SOv5VYFfQWzjBjFZZcvjPZK/AwsyHEZoWwfK7qZKRZhTBzUp6oDZVmUXr4x
ve+2x3U9FyU2C8YKjjPoaC8jBCo+etPxUS6hde0SSX8hXKce1rrUCQ5l955EQEacklwJhMJimqu1
lE158qqdo5XGWstz7pFR3lzcOvcFI/Jxl12a3v1XNfU/nySAhlV8HhCsLYqcB8+PvkiQaBo3wyru
iK0ZkaOkqjU1NVRM7XcyZ24OFS9RdwiWcjT0V7eUVHTDFiwkq3dTVrDoxWnSdJrPbnywo/rqM7yy
TLr+yej0H+wS1tNUxYsu4oEa96EcBehKaXEXMMloljlhjZvg7tKUGPi0Ys35gZdYN29+6S+YKnlo
emIpmeFxKxr37/Q4xPoTDj4wOhnvqe2yWBmBccTFpWvqrWw9nEsxgyqKfmBMYeQMOMaubLmFQpxY
ro49pksmndEwDNjOBBHrnpyGt3IyD2nmnbyOez43QZzmJAWLvgSTWlrVLRuQzCRdli0DwURv7YpL
4ej7xs2yc9B53to1DlgbdnTGrpmFjZ2gTRYGM8rhvl52Q4N9TnkrReSdGy3ZoGhdBka8j3uI7C4w
IpGTmAQzWWLubjvbxGLoL5PUAHNgmW80qW38ubC2sVFcu4w2zZiYoIYDQLZlReVdaOeeTwNCr8ez
qMZNKhQJoLeibezWFFiFyd3cz/Eq95I9Y5css110iE2n3BVMfaUlxdaYomEl9HotDZpUhnHIQja7
oLpkc/QzhdAnxxbIgtNyL3MrfPbYwa6GTtNPdt0NMG2JjcdQNvCOu+HDGUEZtFr4k/jFM7476RuQ
+Bqhez2eMvVw/7Bx3IQgoXgOM0ljN87Mg6vhP5jPOkWeqd/qWgl0KzZBYHuV/eDVtr7MwR1sw9Gw
H+6fwx3hB/QArVs7sZBUhjlKb9spjy4GZ+Wisia2rxjrIptOSBMZFuYpzjUXdrBsRwSavl7aV1P3
V3Ed73NtgMCvHoq059dU9Mmm5KQwrPSbg//vATZTcrSRNgtTe0sZv/Rr411YXAQy0EIQKnwYVgkG
gRaGCE1cNDTEOvMl54h15eS/M2kQbbQozpe+hs3TkDDojcqyP46O0R/vz5xKc/E/6YJy7fUDlHGc
YPdJlyOh94Y9+Y1xEnjsoKLkWdLN2sYlfFsJxBRzEciNKfFxpaB5aHxzfvUmO9xpYPS3CDjNt2A0
N5lbCWjMAKXAjo83HM1jkMjzxtIzfzWzM7/iawvKC5PAnwiJmeZMi8nJi6tf03Q0s20Vj/bj6FUo
50UndrLPrlHnxmuOVbwvNdme49JKNkMX+Iuylh8eFN9LLXQPGvx8baqqXWHOIS6zZWJMPVTZjjLd
sjaihICMKy0qWvPkxBk7lztJ5nUjfR2OTvHWZOMDYZkT1Du36nq2U8k23Y8Q/t0RZF2vP43aeBkK
13+oo/w2AGh7KrGk0TRXf7a68qvOrfpBF3HDZFq+uNpFI8UCStq/eOROgSzmY+vnpMCtNXfCnTLu
VmXauwejB1Zm1WN6nhpWT6t4BENhbRI5ix3sN++ldatT4JjDDhGljjFkZq6swLN2mt0Ub8y9gHTX
rwaA+cEbvVvjXdM2lU918ddtQnff6LnOmLg//z74tXWuAdxGFsyeGJDaHNfFOVAfZVla7N0Qa5Ne
0NwShpRr7gj9TKaX4cxRi9fIZVC0msNbin/RKy6AbjJMb3H2OQRUDmKjKk+WGSC5kt2ZwsSDngbD
uaFVTL4l8udIOWYiJmy/4RPDQhlUa0gbNk3afNhm6h1HDva1iKfxijnNQW9EzbS7nA6yriLGL1qx
zUKjeYghXRBa6dGOWbp+NXfNfLYabBa4OSW5rDGfq36wjk1EWs6LegwjZhTCIPnCY5QBprA2L8h1
4x0Ma20/VTmN5miwF1BstUvNZXOUk44tdWRjzhqXh8JdF4Wd/fixfSpis/3bG/YVHZv+Jymypxqk
LTMh7muNF+g3e+6nMxT1F4vODzXhGfMosKjebLof4/CTOi0lASpqa5K8KlpaowGNJYq/fCpjhu+U
L2Vt0sYoxUdMLDwsQ0Zhz8EUdw/GTH4/Wo35CZkQa8m2Di9hIofbWCVkNa1vfMbwHRcDbEsCRugK
mjWGpxbvznWZDe1mGn1rbZiyP5T6rD/oZYhLIFRj/IFwjCbruWl5nLxivmhv0Uz6tJI1arV72Ylw
lwcx/g5pM7gnMpbt1E/RTdZHU9TGMUe2NshkfIqJLh/dnGgiHaZ3WB3thhZ5vcXgaeBdus1utIgv
SQeci4nV1CHF33nLWJv+CECfceKyCZ5Gy3uKY6z44kqKw+TNxYv0Cofgufd29w+bYfTJLJlsMaEp
rRvDCVawYXTI83HZHqV6MDStORpJiCcFLHUvszA8KSJxTgMGf2oKyc3c1mfpmB2W23017OapfEYa
B7Fa9h8FRcRVOGqGQn8acLnxz5FOZy5dYwj2kde716AJe5L0h8mI7Fe/HoObW8UvFGVepzCqLpVj
+Q9Jmq1HPH1fAg/Ioj/sos4721Yc/VHCWwEQsotqNb1WO1QwumZl8ju2QWkzRRMVEoOIkOn7eZzd
beIzdscS1Dz0aWjvHZ8McMBy/k3Og1wGZqcfHEpsb3lNSp/QtmD5IahMVowPf6TjOP9L4KVVRfAv
AmhJFalNXpmOWQ+T+9mOCGFwOzlxvJKLwLnpUqX6EeMRDQIfDs5tnuHEa+JHABnpSGXSYkRGaEcz
LxkbjMznQmgvILxJ7jz81o2ZfEXX9f6cj/FmVGD0pHL72zAGB62ZZrjiuIc5Edjn1mlYngLxWESh
fbVY0690pOUVN7Vq3QXtOaQvUBQIEurcfDHnm0D0/iibuSc+cuy1gTPemtn2mfkzuIq6lwlsFFNn
zVnBu1TrnEfJXAJupOEDdnmHaDYMWFcCbn80zs9pIInsgvISuN58FuwdJ8x88D3Uh/QxodlRT2F2
NAc6bxMo8r1f+CutSK2FP6EN1S1QG+WcH//vAeu9/GjENUZWWckFXVfF2asw7wGTkWwbIOiEVS03
iEAA7JDHW5j+jAtnrkmhivQlGTV9pVXhtVFxn2SQFCIHfglNSu6c5zcJLFG5TJYbGXj4OhDsteTE
lyLRF8Tp9nUKGv2hn+IDgq7iMPWzPHnjuld/2ImKksYlzzC0L84GAqJ9k/rbwGqDI5NI2kEgF/x9
dv9cEeAmkyQY5t6/MKuv6nANEEWWHwbufJtCxzypB0J9jjRddgejscVyHFjjunIk21JfmTVrMbie
figcpxH7HP4UMq45WtOXjE++ZmPv0dbUROs5vngUltyoBmNVXbwmqN/1Ok53iSv1tW7CruXETDuv
N6kABsqbaBooR5fRdPWpS9oLTcIzs4z2mFjaE8xwJpzstN0aJZptTRRUNYr2RPm5OWEBwLOOyLMH
vb7qbcc93h9ARKNcNJJ0acjKfQBIS8hc+dpGpprzoKvPtXr/ZFOISNlW95XludfaTnE29ZVFKU5Z
N6EVi4rS4dXTlw56ypNXe1czicRmnAjLgkRPHrKwik52mN9qq0ge2ipapWTp1z7OtnnsHux6zk8Y
oQ7rMcRhTJsYhmRwdtxUrUYKkHvEyH1P5g4ufp3rRX3OMLVhs2UponWLURBsrXKZetVXOpnBR5VT
lHcCXDcjCTSbtuciJfXlkmRadS5s5+BD2z0YVvOTFRo6pdCvaA+Ynn8ep+WYy+qC8Qv5QoS9Ydfo
ISNhnMPcKPeDnsi/sqQuEHtFe7NAVGkCakpjh/0+TrBs1XJm5qGbRsfImR86pogZag5wcDMgYFiU
nI+BawTnIQqBE1FcXfdD7R0m6c7bVIedJRt3WnQm/SjMxTwYRq4JI0D4oMHkugslYiDRT7t5pMIQ
me2uoZi+FUFeo69Ok5OQmB4VZnjxzbLcJU1EDVk4+7mGCNBZ06Nr0jOwG+hkaM9eNelcbT9BVGz1
cGaT4dHUxanzUpuYhrJmD6p0a7fmv84Y95Cd063gvl4gNEmvqXTeB64ATGa1eDw4xH4LcwrNXeWT
rxEEHc07vrW9BX4I+TRxMWsJTbGaDVwsLMBeURdN71nKVpNh2LLnmlggApQvtu7sfNwIV80sq02N
54FBDutrGB9ADDPazMdQPsivlV3lV7bxaZMm6Ibi5tFzG+1UIxWnwpG3L16cNGDtyvH4fw9EcYia
XS1Y19gQ4VNudaesqPvT/Zk1MFgR2mC0PF4hIONori8acytDbXNW4O86VPavhWmjUYr6XYgfJoBI
OiG9CY5v8GV9GSycudFTvhHnPPmhhRpZY+crKt/YCH9OWWJoii1t4oGVKELtcn/glj+6luVDS+ZT
PQWvwxgZj100ZjeWm5OfhN5Rb8xs5UeiBRk/fnlONOzgupQLzC6GLYZu6Sn0o62mefWWyoH+S6GH
a/rWx8AH9TIdsFuR8aMM6Dt4XYxZrOEwF2kzElJl9Ao7fYIy2oXT09y1JzmWP4Y5iKsdruxhKtcW
xZhb7cDXT1N5ypzMv2ikDGGMwTMR0LIaRMj1HeG/om7TVljUAMEGbIqsBWURx9oO04WfTtdL6iTu
LQhcGzDDn1orvaNMy556XHj0Kbhe9ULjUoqmnzroXpvQ6V5Gj3cacP5ec7p1i95OKR+J5IKxWXIZ
yJGJZ/v+XDl7XQQ/wBSBCsNXZxpYcH7g/dZn8rISdVrYbXN4GcfWN8XCDRnOSGzwQhnRB+k6D02B
JCGccI/GBm9IQvudQmPBJLHlbyWK7q7Mh13oUFHF0yVdFgYqjNLw/zmuebBMugAEym/qSaBr2D+n
2URmWSQT0+bgHbMJOKUYG7aPjDAzDC7RFNLDT43i95lQmoTCzH2sOiZw2nEgsegcxbys1IXHSklN
wqsv94/uD03UOFtUwBMlpTS4/d8XSiKbheijdle5bbROfJx1JimMp7AeV/Zoerf7R2bRtiu9bJPt
/UMPY4dTOel/4bf6D3pkqjF5uFYgBhM/Kt9TOzC4E0YfX1o+LEOGlrShuonGLs5MRlyGLH6NPTH8
qYfuQ3am/9wUctxqcWXuKKSET2zryHGqMthOAWUL2gqlNeFpnCfdLZwH47N3yG9sz1i7pm2c+rIv
LqEouMS0JDt5c25twD7Gk0OaWErngmElJhRRE1ziEd/JMWHptsCA4QyGxBxcCaOkGcFWbbOvTD3x
bC8YilEmJdRC5cIww/EY5OGmay39pFFzp9LZsDPKqXhNbDwnGd7HbrwVO383adq0RZ3/kybFTIE8
dJf3/B7ad/IcID8qvO4goololb0t280Dkz7D7N8krQyKTwAih1kcQ+X2DCMMKx4Veo2jhRuKir/u
z+6fm/vy4Ado7GIzsTdhRXPJjsFbi6BgTZ+PGFvExgKfqZvXEwNpGGZfQ/YGLhl33NJ1i9N6Gnbp
bHoXPynMJ4maaM7C+kYbzHga4HvjiZw7oNK18RZUkREs4xZeZ5oV82myRxi4jhOtMzWbG/YOMaP6
gmVa3qYXxoevO/3BY5LpoKmH+4f3Z2kxIKgn8VvWszQvIyvMiTO9JEDeO9lsH0CQIKZXyPj7s2Ci
5FZ2Fm1gPhUFVLhpp+obTMzLE7Vjc5+R5RXDUbiXZA6aKyKP5np/NoW9vus7i45WtfSn2D7mVizO
mZcgvZXwX6nnpQkNYL9/LEo4oTGlrgWk6v5xjLOL7bv2FQMqiDc00AqGY2mbOOs0LuZr5WHMOVQ6
FPExPNM+xYwvO3LWs20fMh9hIB57cQWl1LmLHwP8QGDMA1o0RRndwgzHK1fTGbCMphFXG3zf+3rA
TA7T5+ceeig7ACGLZWBA2DX9uU0i4+Li0pfrjE4YWfUUqwdiR0hj6BnIxxKA27q3EhUT8KM5MbvQ
GdcYqtipQqoHAYGF0W7rlXSN7rPGbwDlXw2gLBpp/8d9eGaUSdtCdzBWvVW5L5zbdiuKNF1DJ3VR
B9QO4nvt/xF1ZstxKmu3fSIigKTL24LqO/WSdUPY3jY9JEnP059R3vvEf7EUS7JClqsg+Zox51y3
//60sDCIrZnqRt7S7hPL1l85gxxSHYzs5vfW8h6PmA4bjf7Cir48TT7oHgpDkh+dJ19b+llSH1P6
MPQpqQW9Ids5g4l22mn8a9CMNVOq94XgqWjSq7o8QjzvhfUYItfa+dEkzZaJHgOlkqdt3bcvRS7S
s3L0X10Wvxkz6hcG5qTczrO6K0uIsDEHpMk88e95BWfDFCPHLEjKvZoW+GqCpiYvR1C1JHI7oKX5
IAcG+/Gky6GyWv+j1K+BVR7Foqvfdo5yTw0Fw6Ol+I1IHfHXrN1XWYnkOCw1uY28k+EoYr0lCMHo
Ny2TWJNN3Fzg/LoWM31APJ+6IvlfAVI+SpGubRYcnkjJMF4SLEAQeC/9LTbH5RuAhI33cilGhyn5
ww645PiPXNv3SbbPlts6ieWmbPepzNiKQ79dM+Gm+3HlG8xy8PYN0pyNp9TyZdHlAbxmOvIccgdH
ezI/8sTa6aqUL+6Me18hiEjIoTPeBK2V3bfzvrJHFtdJ1RJA3yWS2UbjRfivIvHXbXzwrfxXUju4
Gq9B8WONkZTjPE9gZ1pTrQb6zajTz8q3Fsr+sT0kU7DsaHbF7b//54wUhrF94/fjiu9c41OX2Ryt
KpmO5EoYn1Ih6PCC+GVJoFGgkepTvwJPEtx8Gb02fWlb5T0F1lcx2enLv6/UwTfkrHXRCsleXKkn
IgEa9Pl+8zQGkmV2Zojdvz9IewePpLgvSSLLk+f4lI5JgaW+yRXSVS3De30uCRq9Tr0zP+crmXYu
GO/RZ1n5jBaAG2tcYyZlcgh7cKffi32eMiUBddPs2JsDTb+XENXgr+hAAjw6Te3c8bPXz6POvhlq
1BvfYOzdzjQknSag1Uzq9r0yjm42LGflZYeuRoPG8JmIylvfyfasIcS2BW/Sxzy9Q109Z0G9/iGv
cUvaGI4KHejtmnb2lRBl+xo7jr1pSLbf5R4eHjG5LIZ096Mg26zWjYxWL18+nCx+aybTv3e2PX+Q
9QUmZDVvmDtAxRvOsR2yv42bFt9WVT8uK3bgY8W222YSV6FiOVSemXKm/WDdffW61n0GAKJwSuw/
SVn0hyEul11q4tBmQuGwoKHIgkf0N53Vms6mYkwuli/1Ibwwxz2cR5UKLlNZfMnYTZ5tMMxusLrX
vsHLvE0N/2j769vsWeKG7QxZVzkSd+IH7AjC38HM2WMGrnk8uanQu1jw6b+v/fsw4FS0M1af+Ph4
DJW9ShnV7jjsZ1+XOzlT2ILu1Od/M+LSCuAA8rzdPfY4LHXWZ/YhxWlYD2Pufg0LG7sBxAFiR+aH
efYYwjRHUznxe5sF4jnHCkMr+y1e7emlcJK/OrBRSQZEUjTe9vFf61j+FTeh9JWbJNsFzmBE/z7V
s51HQzUlO+os615DZeUNC4whxsX034fgdRaaOIs8JRyjcJ1XVjD9tnVNQnZWF4ZmWZEZrSz8TeY/
ihhNjUHihmDqelc6lEQNk/SNyKaNOaIOCzjDd2TPNrcpwflH5OCRMyLTybhKQlswOSN90AkqcV5y
47VfQ4Kq6rvUFGwFDQVh5jFxnjhd+AUmTHY8x1uIfl4f32hes27wt52k1BwxjX3FZyhgaC2L19F1
mpsc+s/O/mWa3kQMRi8vJvuqIz0UsZFVCRktU/dg4KMbcmM5V0ytzhiAdrQq/79Y8KmlrgBtZU3r
bZR/xqYjoXtJ++NYCPg+mrXvZXFenP6xDxQuWK4mWWdwAubBDETvTdFth0f+mof3OCbFPgEtC9t3
IzUvptnDANTti/34EOTYAyF0Lvc8ZB7a1t651EMeHxCqkqc+03xOaeojvIrFoQsOQz7DEMpseqbS
CmhALP9lWewn2Up5UoxwsBhoqpgJ/zBjlaPI/H38yb+vTZPeZC7G6NWSxrd/HzKHZTgHBgZMzIoG
9/Z/H6Y855CYKVFbHZWe1RzdaUHet5LeHVf9Ozpn68qpTu/8+Hresq+qcmX999taQqk9p00/HLsp
r8rOg/99W0/4teXa2ak03PmQmEEbwR0wQRH+dBygaV6GkaSGoUXQ//hsjnv7pcBXLmoVOczdv+94
fGhSnOISjHhXlFDb1jTn0xL8/W/5+9+PVY4WDzg3YTLzo1Clw7/Z+wERbV5rt7Gubs4c1wRZQIKa
7jmfgo/KG+nWTf5hZd3gFImJIhiAuxe4bGx6597GXvBV11l8FKpbSTzl09EvqPbpfW9G2tqvBlHW
voMy0SLQeB+QXWdVTnxI4HD3ygjcp5T3K0wVW9hqUXdAl+XvGmSR2Qbl7zkQ76tLmFw/DWdclsT7
vMIUdqoe6CZH8U7wsNiYi8unlY3XZOv+708ti4TjbG7+xGZtXxLZ1Bcltv8+mdvZvpC46wwbSD4e
paWd7sRkPjZcDhaAGRECWRMTwJfqLcU9zxESrY7kWf3f3CZmalpkknbOVs1WD5xk9TBY93WVH4rn
0ilRrnX3cZu8//u/tTuZdRff/n2ljVkSYqh9sXGkuio3aHcLZyXZf6N3nS2/PFLrP5G6U1y5q4tr
+++DE8hzaqHn4ss6xm6omQb7OtVb2HByjTwVbBHDBue4s112nDiWIQhEnTkW6730reHgoX/bdp5z
pkBKw2lsh73idH81yqzlurBfdD3jWycKKMTA2BK7qUap4RpqQGK/uWmUtduYhp0cygFZVG9GpihQ
nSHHB2SLiZrgA9GRX9hWU213wgjzUbU7E4XRZbHnQ2Mi+J1fCZcSYdnjw0DFvNznZJ3OY1ddfDI5
zk1G62TRlgqzjsqYBsuxHi1VRXi8wdwjtYrsec3n4aRZl6m8G+4TJdJS2Jy7xJcYrmVEcjDcbVkx
XzVKLfeTTwsvg9TaDd2jseo9akZlX5bRqu5QJtbF7F0cnFsDpw8gnODVeyQRuFdR9t0T1+yrS2Nx
ZKeMHqP8m+OTZ0zlzSap55ol+rZ0LE+SFGuDRf4ySVzYPRJDdpDq2dM6EHi5sGI2Xf3p03Yde40g
bAROGVklfsigL7epyW+UG3o3aaz6HOJjwjUmPL2Cyzs1o+++sPg8Zg64w+SzvWqqF9/3p3dZvQ61
9agGMxhj60mroESFHKeUw8OLiZEqzlkOblLJ9ENY1DaTNheeLVa5Gyr84s1KNjtckGOcBHz3Gbad
xpmGtygTRJlzxRLHzfQ2WKwssvPHgItip7SnJ7bqn5W9PhUrPb+aGXqA527qJethn4mYxsMlDzPH
IdhdkWsx1xSxC9+V5HTAjtO1G0wE+6jNK9wLiShP1BtBnvpCtHPUSmM6SQyONiW9+4688wdkhkdf
BwwhoXH8zkGFkxu3dvD7UPkmbWgyvbmOsddV/9z1xTmYnAvGF9NuwfjL7McObDX5qknfDJeaZpUw
XArHmhKHyPC1yO/1/DIyXAK8URbEkrcChiTvTjm9s5jPjhgkf9NXJV5T7qqON1gnzLBJrsnQStVT
WGQghISEYWK94jDyM2+r6YcDkirHzGJ9wrumF5i+VDCDMsmoirRR4WwGaeQMDbHonrPxBfL/2IGu
swz10lWC88jT29ItfjLxYcfRvyrcEsKJajJa0kRFsvIUBm3WFSl2EHZYHm38eEKorV/xY7KjxgQz
gobnJJhRPDil2K92AomePkZ7wZqxrMsBbvDzrjmZwpJ7HYgnINu5J6YXFzhRt5/EGbkMOaF2sbvf
sSC/9mR7UK2AopEzsWsX2YOn52+Wy12E+OhoFaJg0rIyxdHuWU0/mffxdznZfHcJcsuBIzjxq70N
bRGSUmhDn9k/J1jcrZ8EzBtb5/EivdnsKAgCYS48iXljBWy115gtVj9Y38TlTCELuKOArCVS1vd3
LAe3fd0fMuNnnI4XgOX85DqnIWU81O5mftLGl5M65ENKsIv4468kdDdGk7Jz3uiBgr33BXnRseeH
o65yQDVF4z5SdkEo3Uajf1/m2tt2rBo2i+qbMHcy5JgxGusYqz0W4B/KLrujLd1Xv1TvsKLP5ATR
BKZDNASYHkl1cB5/hUfX2ywgwyVBG7zfXQ7S96Ozvemcs8ahaeeb9Gjvs3jjVyCKDAvpXMPMtz67
iZu2RoqzgAxGvqB7tGL7nVinbm8EJCP79g/KHWuvbn7WOvvOo9rK0x2cBPCLoXoS5/0+IuLsUFeT
Dq2Vh2BdwvWT7cfahLM5yZKwKqqHC7fk5cZeeGJAGHFSjJu/iTXYO1nqktQKtXen7Fcbt0e2XqdF
GYdBd2gf4/amOqQOvskxhywRyLm7QB3vxJzY+3lp7zmCyY3puOmlzPuTaCSQYNazUAMghpZ41ADJ
c247zh7mx/I6tXeszNt0VZ8ffcFlP+bOvhGahRVabLDqXsXLuYXu2limD9tqTrvYmZGT9+JaZALc
NTDfHf3VVy3WZYXLGmRsbwBnbBRnFpH5mkSmn9wFG3MSOsWp5sIYxbggkyh4kvmjzyIMhFUjzapB
TXZaExLPr1s3UnIEQdZPcUYQg7omQu7mNbPCoS2+irFDe+fAwWXteEy4CgdoZqItStz/1+pFL8a3
cryrWSzeNeig/xqWT5vJnd7QO/T7dPxFB9IdumptCO6us+eSXSee4AxBeeK0DiaNXdzupDWeyeM5
1hSLgBD84sJ2TLgITlL6MlYsLPqc/+ia7bEc0QAvyEZW2+PltYv2MCp1M6BVQzj3JAL+/Wk5y5bw
4xfbb94T0hNPbeBddKev7PmuDputozVbPzwtiGaglu5rlgNLVV86Tvs8TnDbYY869uC4Ze/h/pDM
7m6EWI5kPiUR+S4k7f3U8iVpCWSmHyBkqfKM3SKNt9hVMIfyQM5Xwb2YdMcyw3e8mvBspZSO/ZXZ
hhg+xwm202cVrARJ0o4H81qSQd3yiDLWgm173+x9XLbKpbtTx+57uwHbeMjZl5ZfARxrMzXYpniB
ZoKw0taAYpp9hzig7/60zsOMXZ9qOZ9Bq9hh4eug6P78Vb6li//aFl6HfUlxHJHzGdX6mg6BS/ap
Pg5JHilO3tXbZHp98mf0TuuLsa42+iR5XT3vb27HMEs2opjecHWo4YT9PdMJGIx8Yfmdlg4+TOZI
mdQmh6aQTWTVjMhAaM/un2Vlcqn8lrGY5R6E6b2Q5/dn8v3mBMz1hECq2g4xCYV8c2acczmlr7zx
xTpgmtIPP2ZHAJZhupLIeuOK/N0i4D1uOQkB+tU2FiyVcvdtmTH6k/4YYcnDMIB7JA94PJOynEU9
qZnBdEGxtIeuXmECqQ1lL9+SavzPxBpmE/T/MTqxnAxiThKblOzGw6opXwlGwj2/LH9ksjvZOTM0
e/iwITE385K/dx2E9KCcjwJf7TD5G9jpdsF3hrrmkjI/HOvxWtj9QUgdRIONbqQqmHm0dAb4Wf4y
tN71k7oP5frI5DqsnRkVc/AFqD1vZqprFulhh08qA6fauZZUxE0qbWxGmCebCE4OSnLO1UXb3xr3
IHWc3fUpaY0fIx1taDX+sMlIHb+r4bswUp8VmDJublrq46Tiz3ZO/LAfdbktbU3LKBLWJbNBmaNT
GK/hkAkhzvV/4377NcrzXkVOapAe3UqxiWfjsppNE45rV+4I9SVPM5f+vjfjHmQ7uZjVgxFe5lDN
5p1sCaflsfW+DNZfETNx8IsX15XfmYvjW1dWt5KATI4psgtM/8S2vDlWvanPMscYITf6vZNNcr9g
+3XjaifSTTAohp0fJ8bCJGqxaV1iMkRW+NAmSJ2PkQedLKZnKUtEXGSA1M1pri0SZxv7Wevkawxm
wg+0yiJQbDS+Zk4894CxY4I7rZr1r8F5OBjbCZdhSkZ2Mf9aNVx+0JMknNO/WWj7lkK/0o6KXZL5
pKshQzFaa9mmbKV7hpJbNcgn8xGgZhQ04wHz1KJzN8OCUJlX4Co9loG1zRW9Noyli/kK79tuMEce
97MzyR1vHUoRYzPZWCshflMbJ6n32gTVrnLUJLWB9wN/5IDIXjQ/B8CFlW3+NXrei0+iYStI3VQx
I4fMA1rp17Pht/wWanoCgvwcnZMZcDmLdf0KRAAe72anGgc8HTQvU1Cc3NrBkUMwuXOdYefO5FfF
BbtqmFWez4Fz5EJ9kRiBk8dA/mha7olA8k4mAXyjs1q7gM6HE7U9GyZtem+2m9lFINSfAHC8iGSp
nHFOceN8GDjKHCMcqwzkG6eAwHQPqtT7jLUgK7eNWa0VQIr32/Vz9impdTTr8QN7/Z2c46+WwrGW
+KE1nCOB9e7FXIpi9kOIY2TvqbldmuZrKYMrnPS2cgNsJhI7PSUOzVYShLNvHiY/v5P8+da71Yym
0P0UajwsrXVLRf+Z0brwTDUPS97vynJfGeWHZTk9XORqbWxkjArIdarFGloqcWgJg2aTB4oOAfqK
waTekeL0Zwyq05IytDXmZbvgglnpv0omRy8bi63Q+X2W/Q+zMku44l8sxZExUPBt4WXQ3Jso+jGN
yIMHw12X98HGlDrfqNTQhzw2toj4GGclZFyVMn43RSqPmJknYWPNW7E4ZITaPbVlJ0MzENOD1n+0
QfkPacY/CcW5z50M9vWcviUeOu0GcV+/lpFj/y51ywJwwVWEl6PeAupteBjN6HPL0hy3U5xMh/xU
z4t5rkU98JaOIEMUKxI1bhcYX4uPXA1ccN/HTra1Zn8MZ6SQuLHUn7XtvHdJjPc5Q6E0QL3jWG+r
j2uyr4kG0QV+K9WrESeUr1V9TOLkYpkr862Z3aGjdtyzNbPqFecuMnw5mdMtWoy2Hz5pgD6DyZ6j
RDlHz7eeZ0s89YUbPFREe2mgymjqN8CbAA1VczbHhlXHsk/KlgnpQvPn18HLsso9pO0hS0ka0rx2
SdA/BaVxMfz0nuGw6yXxJ90ESvH+welj3egpDqwC5XRmt2yCSnUZRNpswax02KDWnJaHziDoIByT
m9USuSeUVlv64FDOFvyCx/ipV7uSSdKhjx86IcE5RBTyJrDz9C1LcBBZh7tfol7t4r4/Wgwytx1+
6RGkkzzZZoUbU13d/fSP5Rpim1lmd7DdeT6Sz+1FGGCcWmaDr7EMPuCjT/bSTlfMj5wHIDUBy1nn
fMSZJ1ExowqxhMFsHisOfWYTKH7+409OsKGj+F23/dFuxIUYa7WW6abSZg+KcmA0Ct9cMGy1JgS6
RJ+HWVcXZ651BtPvPX/LaV6Tq2lhZxJQzVbLl2DEh1MNDwobXy3+svGbG+4hT5P32ihfebx82Wp5
oX/ZCgzIsHV5Sri4+lo8S4QulBwVDRL7NcuygTeE+buM3Ss+gjfTvZbBISMzi9yXChv8lEdR99fq
FgxUik8evZxDfXHJIAC6wdilo4PzO/YGVt9G/MQfKvmJwv5NZeqNhMg3w7bxMgpycKeBuCGKa57p
tsU21KTxneVRZvjPg2ypeEZkFdT9pn6v0lTu7SDgGBGkZBvmpqCZheWwOLast0AK1iI9BpqowygG
9QbpAeiDm890Qt9l9pDNNJjR+u1EvmVMubwYyFZETkJIYi/8xUW/szuhqBqmvWGOHUqkoIPdpavl
4qKgT9WfgHlgaDTB3oad4rwnGaP0W46xjnVrjQDOsj3nZjYfSZn/6M3gt4IuBL5dtvYKYg8r81QX
U4CioU84SM2natnKNpp7d4jiOMiRxGB75sr1iAv+yjgEsfey/Fbjgy3q16+hRAmVuaeEpcEZnwQ1
5iPQiD1thvnbHuHQ1GBn21azTSVwPOpFnkbSxsqUihXB+WaRtndhv1SFLVOwTeUlIurNIszFyJnW
k5s6m/BglZ7Ri5Uvltb+AW/wDTxsum1F8Qmn/cZPrjcPiR20ycqMvOp3aJtf20F+pi0KNncwR3oC
5IWF6SS7YvqT+ax9gEbonyhA+8nZ5g3Svn/cBlLxxi/wHUBxNWLHGTGFXh69RlGmn2rVbpjnThIW
4p3Ky97I1H920yoNpcugvwPAJbRoOcCZQi3ZmCv5VEjTInZI661oLuOPoKR1Q05U+ckzMOMX6ZnM
/3zmNj7HVGo73qaIv9GgXRbU8ZvRzxbU8OaVxO933823U+ofHgmkcNHOKZF6jGw28Nqvs7AwQb3W
x+RqhaDVmnGJITx69fG1zlhv4qzUbg67SSg0bVO7Exka+HQlpWphSV167tFAlLPL2xhlTtbrbaqD
kU5KfZuTPW6rqXpxYrFNG3t+lqt9cyhAN/EtKVgZIv7iVjJ+xH7n77LO/rCZvm19kPXYoHqlqybG
WPgaRZQXdTzenXFdoj41ztKc2bSyYO6yud8ntUuVCMkKjjaFZYPTiWqyrRfbJ6e3MH+BYUf5hHxb
NOur3Y1vFDucNaSyM9dhBDR7oeGU9MladyQHo9POPaJ++vxvuwKYyEUdVKy+Lbv3o7IA27OD9tNs
8nPBSxKaQ3JUvX9mtXWvB/RbAcOrEv+yf6fDMHvMWf0GMly+VF35Mf9o+r9+WXrA0fUHriqaF5lg
L8+rFGASv2XM65IAirCetObQw81CTkw15UPX200jMoknTAvwxJDtd+mqPRTExSEXqbcKeTJSnu1T
VdNGEXrCA21nUAXuuhrxXpZ9Dmy+okeD4DWIbUBgbo3xyC6JP5NGbHEkwtk3UJg8rOLTNMpls7bg
DM7LgE59M8DvhCy8r4FOmS25u6CaJkyztQny3W3wAznG88KcyxL8VlnF+HK6ZnBW18KhtdUWqqXg
kWhvu8+to/Ot2RwsJX4lMr8rorhvnb2ekxWBU69XiBeJkKjndCmMmWVwmj1zmZE/g1kTp8VSYMYx
MYV4TquKDD8IsitnYw07i73YSLdfrTcHTu91DebfAdPAn1ZM5LKX3XBOxDlmSO3dJBO6sEkeAAuv
YzHWkbmY1XM7obuWCXYSPNVPcSemSHddvWvluh7tIc3O08yFZQ7OWw2RHgkuwUua0eetaGIQ0ofo
MliDGs0bJBcVRGV8pC0ph4a9DFGKdcJFuMZW0/98YomzLww33vbF1h4DexcE7u+8cdx7+t0KBJVd
Rh3kj04kfJ7JeZ1zA6aQx4H0dmsd/xlcadwEQRHU3Fb3YhoEBOFKd7HrzHp3kPBHNInflsrFTrs5
BZ1OPnRph3XsdcS5T9WtYHATsXwpL4XCKa1EpxQZJvosHKg35qOlnxJbX9YseFrrcgpFU/lHz8wp
F5kSxLA6kbA8+yPVywkAKftlKKsNywLOpvf1zS3b7Yp8X4CEbBqrdjcW8HjdTG9Jpt4RYlRHNmun
xlyroyEqHMGW7SzG9zJQFmUzzEDd/MCmATd4P6Plneq/DXx3mTov8VI8z9h3xSKKDWwVcl6lnj6J
mhbzL7xzd7Lz/rqaGcVcVFsQSqpj42NGq3uD/TiviTz0UzkfeHvDJHdfYztpQsd8mJo437aG8OZu
wKCkHkMgq+RgkFC0d321j6f2vrTV95z1FpFLDOX9bEB8l/30M5UdEh8fi5mJ6nbO1ickqBVdcv44
1zt8QAze8yGr49C1GQZPPZ5DWXq2JiwGMgSXXlfYoJ2BSY42dxzvKrBUnRLBiXGtGRP/mpQZ8vcE
j/bhdZL8w4NeXfschmp+yRrvmkzWjtueTmnyX/MUz8D+wQSVMbFQZh7vhDEQBsKccC0bSeV0XEyV
74cVtyxR13sznZ/GYogsKqpJLR4bC0TgGmGvmt8k1lwPgINkw9z7AAfjlmSqC+RW730DEW28LFkk
vJnbX5ln67fHaiP0NbFs0Ev0oiTbbM1Y7MwZ7Uri8FqzyXhCXRD5EySgZfGdKv5r6FQdCWx96vDE
GSRdct4YgLpkeJg4bdr5HBmr+PYm+Rtk3WBv572ouP5btO5pKt0pdLTiNl/QADvN8ha4YtyJCs1T
jSsNdD9Lkfik/Sx+r7t5P8oF0UVPLoWz3l1qkHM+MT7jcQ6HN9thOWZHe7G6EO8va2P5LU+sfroQ
tPxYPegTfPWtzmp71zXDj8zCS3MMHHOLuIU9p6PNjXqAiGrGGwRFfUSm3AEwW/vO3ePW/qerfEx7
CE1/WuBLNt6A+YgiZmKH6dllsqzlQkVR4bJ0bidKe6OPcsN7xpj+P10wfvMMzTCmTlLmGZw8wqIK
y1OG0k1jAHRTEnV+Px7RAF8b3PlQorDO5qEZmglKM1y4sUoxGsZ7NZY+uWQZQ2W1CRpeQTkDEHnM
1mCFw7RFpAxwiTG76VYMwcvhXhSfFQDqdYit0xoTOQjBlmzr3ISBbrdV0BjftrucZ+83AdEWVs9o
sVcsY7fVyLJbahq/Sa1bOcXsGLuDfPCnXm38NGPsT3zLsEPM0GWYBne7nQh7UvO0qQz7bzqlvxlf
DAfXrH4LvwUHKPE6gsl9DDxaLq3+qe1wBOkJcwx9CaTIOJTHGEJyjfwxqjNB+T4hKZ/Z3EY+wPZc
k1YkG+4z9EUHEYvigN1sGiWj+5vlSw8z6O8caR18OTDFseNxF2yp7hCfL7zQPETXyMmrT8OYx8hp
mmW3wBThjFQYHE2uJ8OsqjgRfWT0g/tiOVNyQBs97it1crrkgO0S1hN+tWeM+CntEsWH76NKwDCq
XNTNmyyOR9fduV76zfIHN7z0CtLFpPsTfo9/d02vlY/9p6qT78Y1fiJ7EVjRwhS5Jl4quFlhGKaf
jBbfmt7Q0xbnoQFjqaxpk31rV0U49AU4o6Wj1jeeOY8vOapiuLHvao2x3U8HvFyHfa8H7gwjVifx
cCPIxVNVjTJUk5Pf/P0w5y8+exPueHvdT7wCHhaoncVQoF+ni2Fw+TZ4sdqL6VydPn+raubgRas/
BOPUY1uXr5NXHwH9WJ5/Mnq3TsBjGB4M2o5mpEwcCBnqeWeBBrNx0rEc9PebeV1+ZHGe3GtUpbkl
KtqjjB0VQvje6/ek4bDhxARng6kSQ4zHrHyWzzHS0TBp3S7c9k5jblWg8EEdj1WFj0XWFN9L8XCC
WoOjEcs0mkrCqysGFJaqF9Z03dYjz2nobBP9pqI/nfk9H/oM5KU4vruHHpqkx5jUt46G0yI5MhC1
61FDCjCQcTpqceLda3wN8Ayq8nvlFcXWCAIPA+63tTNOAiXYRuAUGCJB6LakwuwdRnUHn9OHSkju
BOtODarwpB3gunEq3xbmssdghFPSfSE2tWbrWCmSngj2badpfp6YtnVdax/7NKd/y3yOnh4j28o4
SdN/UxbID8+i9QT29Lli+ZVVXhnG4DlIMbB69HrOvIz+nL5WcFqhvAw6yb+t+mOp8rOTlKEFtFpE
BfW5Ou5LbjT2rrJqDsZcZger7Z7HfJYY0C0LdkTUqX38hyNbHOHsKQg0PzqnpyNMdoIE9CMzxgfA
Ug5j8W64UKSUd6hZUHK7jTAsQLbN8HRxuQi10+6lZaFxyE5yYSJdFPVLsuBXhcfeJzhrzF0Zfwyx
vggudIoNst8R0PF4A/RwrCFCLG1v8tEF9B5OougMrGImOwQRyvd6bf7IIXv1BbPeuJQMXcbk0jRp
VPiGvtbsSzyj/rYWxHttHoeo1uwLJhwUD9BkjRrJA88TGhlcsXYjVooba3JPYjW9cES/GZVjL3Gc
yF8ZkroHqrmCLnTnZGUarXOmOAdHaivb3QiOVibOjFK8qT8xSPqWfdMeM41QtViCgAbrhFIUp/0A
Jb7rlKE3D0+eYkzYBdlVjRRKVcZMq5kJrQnkU15M4li09DAKGbQz+HiaeA+rC4x57Lz9YYrg5szL
sLPhFaxyOYwmCSV++pxNH/k6fDU+oty45/pXHaBBZyHdecTZjtdmAB9sLEp/Ltmzyw6qSeuXeM7M
aO2GIzNsGdNt9j159NY03G0cnQisX4SDi9QyeljdeHjOd7kIV3PBAVkj4XVoaTsaz0gCR1K3bEqD
n4EDIWKtgGCnxLr4yfiax0F8ZDJuUxV3Gnew6Tk1yJSaxyCE3NtkKn5OSrXXEmHh3BDUI2YT7wPO
d63xE/fxX1iWsoiwZ2LsmOobyc7bUoiHSQJlZhF8V75Lnub/4+5MlttWsjT8Koy76l5QhXnoqLoR
JjXPFmW77A0DJGECJAiQGDit+jV63ate9FPUm/ST9Jeg6CtAupYtZLcVtai6lkUnE4nMk2f4z/+j
brZhd4ZWiuR5GIBisqlrxouLZURGIwDamkTmFdyDIm0BMDxYXGEuwXFBlL6wTkEAv3cmcf9mbSGk
Oy/y+4QQW9HWl2D8zNNsPEakGumDbbg8BB2GUd+C3sksvHCbyoRh6F/nY5tMbdsYLm5ct01TRP94
oUCmlOucvTalOISNihPEaWHkms8oN4RQXAfLiyTL9c5aXQ/I+KzQxsGI2FlwuZ5q27PpGONDw0Qk
Sogfinb/C7Cuk0Clz9mx2v3jNX366IF8cK3gYjUxPrr62jq15tZ5oLXTw0wwNsWxQjhPqUxDe+A4
c/vRsWXZdI0AUyWGO1r08/NtoVkgBLgvIZiCGsw1oeKbru+6UUyoQhBEqX577Tpm+4oWGgTAY8qH
jvDy6ctGcChUTsKpfh5QkD5LF9kt0mG3bVbzcGLBt5Lqk8O2K1xDHmOdz7uYtvt0vULiOxwqZJcJ
vzNaaIrpcNlG7N41FrwjY34a6+N2x3CzLxSeV8B7CV0iDWwWma6Vk8GNR5tM2yatud7qk5vlCqkF
IzaPssVSOV7lR1S5ARxu8wLf3e7ArItDZsb3kzUXezEP3UOLDT2ZkdCfIebmUq2J8ZGP8uWkZyV9
IukZ3rX9cQvbTUE7yNlivPa3qzzn5XPNfpjadKHZ8MmPExeJacKSzpYGJ5w60DpEoPHplhyIfWqZ
8Vcd6TnKjzM4gKwV4LPZUdt0hzgG75eLNlRAAfYPLIpP2ouE1TjW3pvTLXkxx9IvE+4ALvB+ZzoD
Cj9DaCNF4sSwgFprOAIdy07v0hBxKGpu2wurH41Ql7ugTQG4N8yon1CdH9IitDzLNUs/0eebjhOb
H2dOZHVhPDizoQu2w/b1JJ6fbTTSlVPU6zfA71az3BpQbPpqjPVbtHwS6AhmH1UrmR0qiVPcRvNV
dqKC2u6YGrc6PFgzjhW1nJwSONv0xgaCS2rPQvLDWnUmbeKqMQRuhw4T3trW1XRFQGIrJrh/cFlh
qs5PJqiJbwC4Q236KWyr51aQfw42IF7JtEdHTmK1cbL6JDAxm9r4WFnpGYd7SuMaiFLhWy81DSRi
fLuBKweEQng3NRHARAS3m62gD6FUGqsTspl9IoN5vrrXaZHKNmeRPvkKKK9rr9oXmsZZdoLhJkVY
FuOqGutBcNJfFuTCHMsHcBWeKkl7ZKJecqTntKHSwJONi0/WNPiCpDsBCv0aHdSOkCya0QOxutjG
8Z07y0bAnsmC0YsBJDOeke7UKKMrW1r4DWQBKP6xpTuxrcJFuLDO2ryUCZ3+274DgDH+YsbKF2X9
cRnPJ90gJqrWlopgANuejheLi8AiJi5E5gxNjinIo9lqTfFSWZ4F6OgsFYcuHIqtEEJgH2FdHE9o
rl4v8ZgJcztbxMiTr7o+vZxC+Edr7HRChfrIQpTWdpewfJCusIT6sarQk4GDh4YXkCAdwdNFBqt3
n4JFCBPGLFwQr8J6Gcz4sint4NsZZK3xfNGzlAS/cNuHSKHdP6Jp/QbHYXmsTq7h3zl3M7R1FhY+
hTXb4AxkvCwaJGBoA/mRzaZn4xV9sG1dOUo36l0ELpO12kTHaUZCakIxPoxJrhOKIiEWTOiIgKgo
NOmhXMYi34EEDoDLi1lMocShiwX/1+gUsU34vF6chJvQgjcORtRgOr6HE44aaGrkh66D8meRtSlM
TyHxgxBqFZpoki6AcJgqTkABDZ1pzSMAI8A8SNuDE9kan+eafT7rryaormncrnNaoPoW6Cx6TEQH
6h14WnpcSPAbsfERPJ8Dv8gt+HqQyUGCBMLUPTOFebUshTszMKE2TfL3IDddUFUzbL9BIQ/etFUA
SkhPwR2HE9LO5Piv+9vtCYYKnshFZHYVSDRQLN4eI/0H1gKcNJSzQ7xb49Bpb1N4bL6EheZP4Pc4
bGfa5wl+LS3hYGK3Y4iO+klnrm6Wl+PVMcEb3bFbFnqsLYWii2MdTYLVbRG6n8PkfKtH53q2AUgr
iB3JTpJxBT0RY685DZfhagaTT0KePiR1ES0LqG0XlnlitA8XbFNHzQgto/xcBW4MCD86sSOMfEHH
ZSek467j0Jhm4rFTF7DBPQTFx5luURQTS1dMxnRS6/ENlHTjm/ZaHxVRfjEHR3piT/TodGZ/WSvU
T42VqZ+Z8+TahpnyjG8SOt+fN8ti3gPA7U7z4GQR6jDtwYmKKG1+BQ8rDuF0Gh5luvJpUjg2KNxs
GKTUE7AzYObM7ONkTfAwm5ku1y4Hqx/fbNsu+eb57P0YccMw2nRXOJznSIjTrmVsbMqjIExXNv0O
2mLQBhkD0oGu4xDmhzAczBIdylm3nx1u2jQS8pJjuCfhhUKMBnBlfrSKUWdUZvbfp1zVACtXIOM2
J4rRnt5N6A7agIw+US1Yf5bTpJtho49J9X8O87lDRsO+nsIlmJorbmIYXXRCgNw212cLZaJCIgxK
ol/wJxUYwtYO5rxw9Ib7MLpa5t0W9qOzIuBYabPgeKvZJMsD83rGjXSyybjzDMKLaBrRLRfd6PNk
cTGJxu+zDQSNWoCq4XyG91PEI3uzOMlwrIJCo/raXxsXQNFv+vHc7q5TasCkCmgiMjO307apv87T
YnUbUohQ8C/V1Tx4j2rsEm1PaEnTrH20oF2Ct4mRWRTXihrCyb+mD+xinc2cY1eBaBJyGVAvVpCc
xcH8HJJ2+ygxonnXmKvts7Gu+mulvboPNMjVUG3S4YY4J0UzP26vsGmbrhqubiN9jWpUPEarABRG
P2132jNIwdIViI62mHSwos9sqsxOQBxNDi3HmtDaAT+cRQJia8O8j6VcUlulACXysqvgfEmF+2jd
XncQGFkeQkDnXgcT5cxUwc0GZnxL+sYHgW90NwnWmip9cTzVgfSp/fZtf0wTVn+zvUhjfXou4m8y
6st7FQ/gUtF1uC3aQKumm+n8yNJweNvTwQKFjgLFn7F7r1CEOZygbOo4QnrALEZmCFxZqPBtl14A
k0MHX/nvcHWpFuC2tUeJCsL+5O/UfZDZmW03lJxoEHR2Ah0GufM2JBWhbX/WUUkQugRb3h7Lfmsp
m085yixY8jvISzqzAuVdIcoiREMmLuqHC5Vnax9aIBLEz0KnrBQnEx8Q/1Os9a07JvclpqWnMIAl
+fVYQ1kU2Mksu4uS9fkYTSVB7b/QBRhvNjDnV9p0+tFWNE/oxQjBi+0y4H2uKJhpo7nRdbW1J0ju
xY9BsrpR+/2SS58gfCCEXYCCdLR+flNqa65RBE2KyY0TQgWJKoy9QkdlvP4CObVQborVzdd1pH4C
gWWMs6sZgqPqcvGZfVZOZr3uGdGY/qr2SeFCtswWE78SkgRTZTIQggi6ERDImMcAWw4N1x1uTZuF
gEx+lvnOTIFDRzQY7wTFLMiGo2l8JWZejBVvNTdOs1V4KnRQYpRgjPnqCyYHJs6VBTEW30Tu92Sq
bU6FdgD8Yb32uic+KCYSIS8gPgapXEex87tA028iwJPtZf+zWEihHZKFc3+5nFwbYFk1tBCE/sFS
A5lDVh4SOFiqLaoB+vs2ckp7gbRlP79SXRRP0KCxQpaZsYQOQ77RThIjKxONY6386wKJBfEr8bJW
y/4hB4YyUT7MsmMxS6Ges4SqCr4/mJqKQ7G5hLKGEyUDJ3wfrOhaQPY0hR2oE4MKi5aTUyGBKMQs
hY5GqrrndjE/2qpoAAtBR6HsGNGKQze20EESMqT9iJLfeNURahBCykHsFyEORUcQAB+9Jz6nIW8i
tmOSmz19zOUtJD1yREmCWXIxB2EiPtCHcRgnd7qNPobIoAQLHWq2jacBrKEl/k4I4RXwtvXEH2BI
KgckCUg28+/iR6E9KPa/0DINjvp5+7g9gVcEwZUM8XMhX5pYZytSkxt0WPqO6hmhcRFt1KNkjuSX
0GFgUfDPO+1w1YMK6lCBtr+P0ANds8P5grQTnaVWZg8DIfhgOOZnB0WI1J1/orS90GDJDoIb6NA8
WucHlr4apSiI9NlXWwPdPxKGKv9dOOpAQ94smhYjiJwG+pwF3c6oRKrRtR33h7MlTEwbwPSogCDC
/N4CI67l2mAp5N2irYKag3G5QOdXPJjSB6aAqjM9R6W47+a0v6Sz2zEHDnIRxL0DISO7tNpktN0z
y4wIWZJbIZYpPiP0W0oblsMguVy3Kc4ymd9af/n9r38Zrv9t7Cc0HMF7G2e//5Wfh8l8g9BTkNd+
/P3ET669mZ+V/+rbp6r/5vfD3rv71tckbV31ju/rnxRf9+0fMvzD1x96uVf54SjOw3zzvvDTzZ2P
vk3+/d/uJspziIFuE2rN98mTIX7oQ+XD/OlALb+c1/1m7v/tt2FSxDQg3fnjMIl/e/jV2ehvv6mq
Va7tbmm/Tal8mu+NEHk8dDFiaF07MC1DM+kuMA0d1Xn9t1YElvzh16ZxoAuiLdvUVVt3+PPjd/nt
C59Zg+8/3n6paxOvjPO9B9itTrkExm5KtZF+YgkM58BWbA4fbDuubViKVlkC1T0wHMOxQTxplqsY
ivrWlkAzdlNqsATuAdzMuuI4ug01m+nalSXQ1QPNdshWuYapWI7uOm9tCVSNl4aRef0S6NaBZQLy
Nk1b1VgD8YyPDoKq2weugxfPEtCUZ765BdCVhgtgqAeGZVjiLdsmsaTY548WwDYOTNM0DM1RFVqK
Tdd4a0vguA1XgDdsqYbG47ka59ytbYE2p0Apt4CjGzw/Z+SPa+1NmEJ7dy5ffwg050CjfK/zjm2N
56/tAUc/cA3B4g6fBHeG7b65Y6A3NQNtVTmwbYtire04vG6ltgRtUz9QLEghDcsyIZ2BC/CtbYOH
k/n6XWCqB6qmOoqNEdQdp3oXsD4GtBQud6Kt8t+39vT6zi69/uk1+4At7tgu14GrK9Wnd3l63bAt
lf2h4xC8vROgaU2dAUs7cDTVBlhMo6T+9Ca0DmzdREKWq9DGaXx7B0BrehFwxk2D8NG16BSlZ7l2
EWAlFVNRXFxFw4A9UTiMb+wm0HeX0+tPAU4xdl51LGyhCYN4zSO07APNMjEPtBexVK749dtaAk1v
ehnqOMUuamg8Pz25u9f8yCEy+bXtYCRsldsCp+jNXQRqY1uIU2yYKny5FnhWVXHroRG20rFo/AJL
5Zo6HtNb2wWq29Qt1twDYgIqQ45iIBBYDY8t58BRNJsVcCw8Q0PZheOPcg1/liJ4EqpUQl954bHd
1BBY+P0Exg5n/dtJf3QKNOtAczj/pPUdiw7Ot7YBNL3pZdDmCS3LUDkHEFWpKmWBSmCkGweOahiU
sIiRMZRv7zbQmmZINJ1tbpAccEFsKgRH1dAQp0jDXVDxhoDBYArenhkQ57ZRekDTDrjqDQ4BHhHx
UWUL2K5wiVBL5KDsb4o3dhs+JO5e7xBY6oFtKcQEhES2U7ODrnvg2LaKyg4+wZt0i1V7F6u+fgHc
A7IeOMS2avKqVaOWKcUndDWHvIBqkUvEP3xz+RE6RRseAjwixVRRjFV1Fdev7g5gCQmYUExme2iC
xuTNeUROU5/Q0A4IjDGFJMhE1ry2CQwCB4U7ggySaZNP/Rm3+Aechm91BXoVolFZdgj97FHt4sUP
7N2OpwM8qipoHHLtt8pHRR1iN/gfdYnfK2WJssDy6Jf7gkv5TQ///OERn3555bv2z7X/y9PQT710
CNV8WRJ5mKgoD/3tt44P8Nl/XBLROHd/TONJ7eTbJfC9UbsAQL3WXTj09mOJSoMpYeSjqNXzoqU3
StLHQ9tEkE0nfVJ4uT/zosqcxVXcdODTJB4VqZftRyqrLsLTbTrwNQuceuOiMmPED5uPfOvF3qw6
rPvisM/tzm/FwKd7tuqj//zvH5ZPrKZwnRqfN262P15I9WzuyqiPfvv/czjffR2jHkxfmFcpWuKK
/TGV1x3Qd1s/HXjIpFUG5nprPHA68+OwsnMIoJqO2vEQg/FGfhbsxyrfuoSFuNp48cyr2BJNxoSD
ov7SJBi/TlrEfvh4CUSaqunidj1QMaPqOzOI+puO20vD1qUXTyubwXjRiuwczO/eLkEYVweVsHEx
0uPWhfi/3ru7/cPvLLWEN3cWj5LYz6qLrKrq/ouehSn80FXLyPVRJRyLc29eNQ1lfbjpjrhAOYRG
strJQPi2+TJcJ/Sr8f5Sv7Iz8LObj91LkDV7bmwJG+PC23rT4OmSSDjXl15SdTlEQrfpK7zyhl7y
5IiYElb5irOXRLW9LMNlvPIiVDf96lpYEkwGA3ub+pm2JLy5a3/uRft3VdogUZhu+upu8RWHftRC
o9CLR9XlEHFd8/FRQK+fbZE+bjwwwVo4n4cY0P1g5fUvwuOmY/eQmfPmmI39UOXIqoTdcR94oVjo
ysAyfIt7bxI+XWlNk/AK770QLGplxjI8DMGPJNzC+u4oS0xN3+CH7cB/ZjkEuqTp0B9DPycO2g9U
bg0Zpu4sL9Ji/nAQH4+umpqolzed90URexmqPM99A/g8vfk39Oapl0eb52wJzC0y/JqrcDSK/NaR
l+X76Yr1F9CB7x17LMQPuU092qATjNUzS2RRjLVF1aPpayjvB691UaRh9D///h/Z1NuIpMhoXDE2
5Ios2pKbf919iMRk+9LP8ur4FJdK2GnTx+n5+PLT4rl3DuDNBsrT/BkOk+koaf2lde9NCfbCagrC
tS0Dltfm33LhIRMdTvcDiX0lkrKWLZA/TZfp1qMVrj0MQq8Nr8B+vEffIeFV94iHnxlZgum49OZ5
UHM+dkvz4vXy69I/VJRs5YfyPyRAY17wk1xrNfeTDH0vfuEzldztL8oPHYmsYtVjBlSy3xjPxJQ/
ah3ffU1ruVsoFevjPqzlDxrcd3FODjqvDYtgy5Pz/JPj1hdApAJrh/jnRmRVk3nFhFKOEAjxqmX4
uUF38em7mV9fWIpKohjaZOx3RZanXi10EjWIhguxi3ufmbOo4T6xYo/X49eZArH/93WPrijyvNXC
Cw06KeRu+zcv7gcZQdhdkdUPhCixVbdX8bgZ5ofcJeHB+5v9OGKyZTH0+8P+ul1QmpWm26B6J7wF
e/+8DaWjZP9injH5pXn+dW9C3Bv/hC8iGmPIK4dXguf4TiTAKoM+MeA/f3I7SZ4R01eGVWWMSzxf
zRS86CC+nNnvEBeTz95vZ2FnZCQtu4FXScM8vcx/fl3v/HkxiMJhK/naygO/1RXpy8cTF21137eP
L69HOWjrXw7vuv+6H0ysiSFhs1H18VNEbyrjStgX3YQotJp4NiXkALssJT5Oa+eZxq398j+evvk9
1/cH3dSuN/dbH/10VHEATQmR1eEkHFBIqGxu64lT/fMb8WiMKNfjZZCRgT5aAIZIMHFRSxDLVosq
omel6c4+SiH3rg5rqxKGRYwagvmKtZORl7jnhJ9QJ62O7Lx48b58xE+8QfUQinahpqt7AmygsgZP
Q4Gf32hPNwKY/eZzPVsm6QbzWUv0ARZuPvaFH28q6/BMcPjzC3EZDuq3P918zWdL6i7Jg8olospI
DDLf2ioYEu7qK2/kjb0MBNL+ycXVpBoSXtuVt0nyahYTbPD+a/7MyX35rImE7KpigOnMkDJsbVAJ
R/iKW3Q4rG4GGbnPK6/A9IIqqp4LGTfRVbIVJnJRVO5OWgGbL/F1iMO9H6bcZzKsejlqbSEEzLmx
+S2vzHYnzDKv2A9Xzvpp2uTnzc8d7vyo8vZott5/y+sPx0O250nmjy4+CYP7sT+uppVph5IwLtDW
1Gtd+qBr9qOJhS77jJq+xl4ye5JVE3whjcctRrUiq4y77j6pxh8AyCVM9R//mbTuk9k//qvFpmvd
pv/473gIe9J+5HKtdQmm+b6gPFw9ijAz7b/m9bv63ou3dWNXtjQ1fYkfxk9OoQzQHBEwqspe69jL
KrZfMyTYJSDfYc2F1WQgbHqwoz3FOlgSzveXJz43hK/Nd8WXcDbwBqvqNrYkbLedEe09OeD2i2bj
16XodiX1pkm6x/MXx5Vmh8d/dUR5IN/3WlS+a/+b/V9+D/nZ8YLUq6adVAm+VncDI2O231bCpsnw
tE6A9rV6eRrOH4+sivbGpsbnLK1eICWNVeNBs9Tzq7AzGYvLXBf7Jy59IMGv0HSu50lau0PRmWs+
7EWx8sJKMgWe5+bDXvoDdDMqqTYqaM3HvZnVtoEME/YeXraqqy2asJq+sJ5XjMLWu9Sr3z+KhHut
Bwde1SEWbFZNp/whDnN/VM65dTQLATz5FRsB0VPzL/kEXKdFe0MFjKLJyGR+9oHc7SdY+mmWhIN3
QoUibp36Jefg49GhfZJhNPEDB88hjEDnqFCqSHiCd4OidVVklf3yMLqETfNn87dhwUDmBH48aF9E
d+vLKeXnrs/vXKoy26lK7MD+Qn5tGZ18zB9H8G30Uz0HlFBffOu/7kXsgCf/hC8i4kKsmmwJ1+w7
mmzIBjy2ShJSTyW6pjpXVYLhp/F2HBZVbLEE69ZJMha2DNZP/XTrj5NlrVlKUC/+cS5f1z7I5L2a
x/wUdVX8NMqkU0Rjr3aVi577ptM99EWPX+WKlXEXnqUsQxXgLyPXeZTlSe1wgG5svAjdrT8Mnq2b
ykh5HodxfS0Ec07TN3fspYn/nD/wFDP389vtmChqWMkBOBIO9kk4oFBd86FltMGcQLEcZ1UU1stN
2S9XRU78lDhis39ZwlWUgYM+SX2/urqCBa7phuimCdTLFRuvKhLGPUX2xEsriwBdV/P5ntFxVbMR
sFtIGDf3oupsVQmrcO6ntQ2mCu6jpi/tnJCBml41HCk5gJuOfOnly9pukJGFvQzzoKh7KKoM2FAv
SpbetD5lCWt8GWLecz+m+6OWIJOROb4s1j5d4kU63u+GMpUjo8nqKkHda1k90eaLPvnLZo1+Uq9e
P5VwRKgh59XJykhIX/tgyFJhKSopBvXlvPHLCwH0fOVVbYWMqxkdgrphkxGe39LIXdRKhaor4YDc
Uc2ruVUwVe+38+srTOJEg4Ws7An4SCQMXFpNdEyqhSAZwUdvXsuiQ1crYcJLj7guHe1HKpNOmowl
Xvmj6uVRkvQ2vTx6qzCHB6W+jRHL2z/B63fFh6koVFScy1JloOmcH5KSF7Qtj5Jq9CgDgvQR52rI
vusi6bFfhPI1SoHfJDEXlD9OqxtaRnDTg86mdgRlwAl3haHWh+vWtV+U+NMvdaCBDFNKR74vcMRX
tXS+KaWocfz57oahpz4UJDD+PH6tKnz9Eu7Eu2Q49aJK6YgGWh3O2/2Xvf4goSWbLCsbxnVBxb0M
aPx1WbtdS9c/X9auC6i0CjySUcQSceKT3IGMC//KR4u3snMgV22+IXvY9bx1K4BHfplnuxKINxh9
90OX9vLlnpyXHbcHW9/Ln1SepDQAcBWViPpnehJL/sI/D/vwUX+oa6xLMm8woJf28dIAGobg0vme
W7Ab/9cd4G9TbHqGHz/C/xko4l1aDKpWfb/cr7e6dJqF8AqW+7vjpQMALftBy+29/6HJN4yLMKq2
O8mgXRGzhR2SLbRztcR0ZdxxogMA+AmsiJWhZRSar72lB1L0GSoKGexVXW9D4PNcDlVG9N6t7T0Z
eOrDZIbycZU7VEaQvR/3+e6h7zbO/6DB4y6rX5EyYuJjhkXhEILSERdNUYVfyoAUn4J6CSsnRkbT
8DmHpfYaVRmYiYfluPKQAY2fwM1ldJuRO8ozgSzOK4siA5ZxSxY/TwQ3bsU1KTVQmgaHvbx1EeZ5
Vprta38ZVk2VDGohvuKyGNZCLSn2lURHOPJG5dzvk4FXQzPLKFuKLvbd4nTZmEn2nFHUZBQyWaWP
IbUlHEVyZGV/6M40POEwk9GJ06GhI8wCvhJGgWctvSbjUHzoffcbJGS8OqRswxoVmwxm5y48KdAW
Pj7LUtiKel7V8dJsCfXDXXxxBFSFXEwVlarJqNTuxsdNIuMc+bNKmgdu+v0ivd6zY/ML01xN2EHl
LqMv9WHsaoUDZdWXw63HrvjRAxj5/wdNtWNLaRpKEC7+cT28DTRVOhYzqjaafpec7Qe9KKTaw1pV
Twa4t5OKLoX9/hZxgYwOGYGOq6R5ZXRsdpMoqTcbyyAePBriQlaZ82WkRHYOmegUr7UdyyhfHXvR
VKTon7usbXf/Ol9vrk4KKMAr0S1ccM2H7dFmCXdkZWuoMlArgsaV0Lxit1XHbD7jWz8t9qPsomYJ
NaEPaVGfrCbjhHykkLAl7VZ5cSjv7h/gz/bDK6+B5/5ZVTZEfGIY+V76+/8CAAD//w==</cx:binary>
              </cx:geoCache>
            </cx:geography>
          </cx:layoutPr>
        </cx:series>
      </cx:plotAreaRegion>
    </cx:plotArea>
    <cx:legend pos="r" align="min"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eaLnBrk="1" hangingPunct="1">
              <a:spcBef>
                <a:spcPct val="20000"/>
              </a:spcBef>
              <a:defRPr sz="1200" i="0">
                <a:cs typeface="+mn-cs"/>
              </a:defRPr>
            </a:lvl1pPr>
          </a:lstStyle>
          <a:p>
            <a:pPr>
              <a:defRPr/>
            </a:pPr>
            <a:endParaRPr lang="en-GB"/>
          </a:p>
        </p:txBody>
      </p:sp>
      <p:sp>
        <p:nvSpPr>
          <p:cNvPr id="7171" name="Rectangle 3"/>
          <p:cNvSpPr>
            <a:spLocks noGrp="1" noChangeArrowheads="1"/>
          </p:cNvSpPr>
          <p:nvPr>
            <p:ph type="dt" sz="quarter" idx="1"/>
          </p:nvPr>
        </p:nvSpPr>
        <p:spPr bwMode="auto">
          <a:xfrm>
            <a:off x="3817938" y="0"/>
            <a:ext cx="2917825" cy="4937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eaLnBrk="1" hangingPunct="1">
              <a:spcBef>
                <a:spcPct val="20000"/>
              </a:spcBef>
              <a:defRPr sz="1200" i="0">
                <a:cs typeface="+mn-cs"/>
              </a:defRPr>
            </a:lvl1pPr>
          </a:lstStyle>
          <a:p>
            <a:pPr>
              <a:defRPr/>
            </a:pPr>
            <a:endParaRPr lang="en-GB"/>
          </a:p>
        </p:txBody>
      </p:sp>
      <p:sp>
        <p:nvSpPr>
          <p:cNvPr id="7172" name="Rectangle 4"/>
          <p:cNvSpPr>
            <a:spLocks noGrp="1" noChangeArrowheads="1"/>
          </p:cNvSpPr>
          <p:nvPr>
            <p:ph type="ftr" sz="quarter" idx="2"/>
          </p:nvPr>
        </p:nvSpPr>
        <p:spPr bwMode="auto">
          <a:xfrm>
            <a:off x="0" y="9372600"/>
            <a:ext cx="2917825" cy="493713"/>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eaLnBrk="1" hangingPunct="1">
              <a:spcBef>
                <a:spcPct val="20000"/>
              </a:spcBef>
              <a:defRPr sz="1200" i="0">
                <a:cs typeface="+mn-cs"/>
              </a:defRPr>
            </a:lvl1pPr>
          </a:lstStyle>
          <a:p>
            <a:pPr>
              <a:defRPr/>
            </a:pPr>
            <a:endParaRPr lang="en-GB"/>
          </a:p>
        </p:txBody>
      </p:sp>
      <p:sp>
        <p:nvSpPr>
          <p:cNvPr id="7173" name="Rectangle 5"/>
          <p:cNvSpPr>
            <a:spLocks noGrp="1" noChangeArrowheads="1"/>
          </p:cNvSpPr>
          <p:nvPr>
            <p:ph type="sldNum" sz="quarter" idx="3"/>
          </p:nvPr>
        </p:nvSpPr>
        <p:spPr bwMode="auto">
          <a:xfrm>
            <a:off x="3817938" y="9372600"/>
            <a:ext cx="2917825" cy="493713"/>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eaLnBrk="1" hangingPunct="1">
              <a:spcBef>
                <a:spcPct val="20000"/>
              </a:spcBef>
              <a:defRPr sz="1200" i="0"/>
            </a:lvl1pPr>
          </a:lstStyle>
          <a:p>
            <a:pPr>
              <a:defRPr/>
            </a:pPr>
            <a:fld id="{FB38E2FB-79FC-4C16-B9CA-C91151071BA9}" type="slidenum">
              <a:rPr lang="en-GB" altLang="et-EE"/>
              <a:pPr>
                <a:defRPr/>
              </a:pPr>
              <a:t>‹#›</a:t>
            </a:fld>
            <a:endParaRPr lang="en-GB" altLang="et-EE"/>
          </a:p>
        </p:txBody>
      </p:sp>
    </p:spTree>
    <p:extLst>
      <p:ext uri="{BB962C8B-B14F-4D97-AF65-F5344CB8AC3E}">
        <p14:creationId xmlns:p14="http://schemas.microsoft.com/office/powerpoint/2010/main" val="1793154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0671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20000"/>
              </a:spcBef>
              <a:defRPr sz="1200">
                <a:cs typeface="+mn-cs"/>
              </a:defRPr>
            </a:lvl1pPr>
          </a:lstStyle>
          <a:p>
            <a:pPr>
              <a:defRPr/>
            </a:pPr>
            <a:endParaRPr lang="en-GB"/>
          </a:p>
        </p:txBody>
      </p:sp>
      <p:sp>
        <p:nvSpPr>
          <p:cNvPr id="10243" name="Rectangle 3"/>
          <p:cNvSpPr>
            <a:spLocks noGrp="1" noChangeArrowheads="1"/>
          </p:cNvSpPr>
          <p:nvPr>
            <p:ph type="dt" idx="1"/>
          </p:nvPr>
        </p:nvSpPr>
        <p:spPr bwMode="auto">
          <a:xfrm>
            <a:off x="3800475" y="0"/>
            <a:ext cx="2905125"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20000"/>
              </a:spcBef>
              <a:defRPr sz="1200">
                <a:cs typeface="+mn-cs"/>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854075" y="703263"/>
            <a:ext cx="4997450" cy="3749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893763" y="4687888"/>
            <a:ext cx="4918075" cy="4452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246" name="Rectangle 6"/>
          <p:cNvSpPr>
            <a:spLocks noGrp="1" noChangeArrowheads="1"/>
          </p:cNvSpPr>
          <p:nvPr>
            <p:ph type="ftr" sz="quarter" idx="4"/>
          </p:nvPr>
        </p:nvSpPr>
        <p:spPr bwMode="auto">
          <a:xfrm>
            <a:off x="0" y="9374188"/>
            <a:ext cx="2906713"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20000"/>
              </a:spcBef>
              <a:defRPr sz="1200">
                <a:cs typeface="+mn-cs"/>
              </a:defRPr>
            </a:lvl1pPr>
          </a:lstStyle>
          <a:p>
            <a:pPr>
              <a:defRPr/>
            </a:pPr>
            <a:endParaRPr lang="en-GB"/>
          </a:p>
        </p:txBody>
      </p:sp>
      <p:sp>
        <p:nvSpPr>
          <p:cNvPr id="10247" name="Rectangle 7"/>
          <p:cNvSpPr>
            <a:spLocks noGrp="1" noChangeArrowheads="1"/>
          </p:cNvSpPr>
          <p:nvPr>
            <p:ph type="sldNum" sz="quarter" idx="5"/>
          </p:nvPr>
        </p:nvSpPr>
        <p:spPr bwMode="auto">
          <a:xfrm>
            <a:off x="3800475" y="9374188"/>
            <a:ext cx="2905125"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20000"/>
              </a:spcBef>
              <a:defRPr sz="1200"/>
            </a:lvl1pPr>
          </a:lstStyle>
          <a:p>
            <a:pPr>
              <a:defRPr/>
            </a:pPr>
            <a:fld id="{EB1052E2-0ED6-492F-A1CB-7ABA5979F5E4}" type="slidenum">
              <a:rPr lang="en-GB" altLang="et-EE"/>
              <a:pPr>
                <a:defRPr/>
              </a:pPr>
              <a:t>‹#›</a:t>
            </a:fld>
            <a:endParaRPr lang="en-GB" altLang="et-EE"/>
          </a:p>
        </p:txBody>
      </p:sp>
    </p:spTree>
    <p:extLst>
      <p:ext uri="{BB962C8B-B14F-4D97-AF65-F5344CB8AC3E}">
        <p14:creationId xmlns:p14="http://schemas.microsoft.com/office/powerpoint/2010/main" val="2961564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et-EE">
              <a:cs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cs typeface="Arial" panose="020B0604020202020204" pitchFamily="34" charset="0"/>
              </a:defRPr>
            </a:lvl1pPr>
            <a:lvl2pPr marL="742950" indent="-285750">
              <a:defRPr sz="2400" i="1">
                <a:solidFill>
                  <a:schemeClr val="tx1"/>
                </a:solidFill>
                <a:latin typeface="Times New Roman" panose="02020603050405020304" pitchFamily="18" charset="0"/>
                <a:cs typeface="Arial" panose="020B0604020202020204" pitchFamily="34" charset="0"/>
              </a:defRPr>
            </a:lvl2pPr>
            <a:lvl3pPr marL="1143000" indent="-228600">
              <a:defRPr sz="2400" i="1">
                <a:solidFill>
                  <a:schemeClr val="tx1"/>
                </a:solidFill>
                <a:latin typeface="Times New Roman" panose="02020603050405020304" pitchFamily="18" charset="0"/>
                <a:cs typeface="Arial" panose="020B0604020202020204" pitchFamily="34" charset="0"/>
              </a:defRPr>
            </a:lvl3pPr>
            <a:lvl4pPr marL="1600200" indent="-228600">
              <a:defRPr sz="2400" i="1">
                <a:solidFill>
                  <a:schemeClr val="tx1"/>
                </a:solidFill>
                <a:latin typeface="Times New Roman" panose="02020603050405020304" pitchFamily="18" charset="0"/>
                <a:cs typeface="Arial" panose="020B0604020202020204" pitchFamily="34" charset="0"/>
              </a:defRPr>
            </a:lvl4pPr>
            <a:lvl5pPr marL="2057400" indent="-228600">
              <a:defRPr sz="2400"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9pPr>
          </a:lstStyle>
          <a:p>
            <a:fld id="{01D36A10-DE93-4934-9106-14D512092953}" type="slidenum">
              <a:rPr lang="en-GB" altLang="et-EE" sz="1200" smtClean="0"/>
              <a:pPr/>
              <a:t>1</a:t>
            </a:fld>
            <a:endParaRPr lang="en-GB" altLang="et-EE" sz="1200"/>
          </a:p>
        </p:txBody>
      </p:sp>
    </p:spTree>
    <p:extLst>
      <p:ext uri="{BB962C8B-B14F-4D97-AF65-F5344CB8AC3E}">
        <p14:creationId xmlns:p14="http://schemas.microsoft.com/office/powerpoint/2010/main" val="262974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et-EE">
              <a:cs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cs typeface="Arial" panose="020B0604020202020204" pitchFamily="34" charset="0"/>
              </a:defRPr>
            </a:lvl1pPr>
            <a:lvl2pPr marL="742950" indent="-285750">
              <a:defRPr sz="2400" i="1">
                <a:solidFill>
                  <a:schemeClr val="tx1"/>
                </a:solidFill>
                <a:latin typeface="Times New Roman" panose="02020603050405020304" pitchFamily="18" charset="0"/>
                <a:cs typeface="Arial" panose="020B0604020202020204" pitchFamily="34" charset="0"/>
              </a:defRPr>
            </a:lvl2pPr>
            <a:lvl3pPr marL="1143000" indent="-228600">
              <a:defRPr sz="2400" i="1">
                <a:solidFill>
                  <a:schemeClr val="tx1"/>
                </a:solidFill>
                <a:latin typeface="Times New Roman" panose="02020603050405020304" pitchFamily="18" charset="0"/>
                <a:cs typeface="Arial" panose="020B0604020202020204" pitchFamily="34" charset="0"/>
              </a:defRPr>
            </a:lvl3pPr>
            <a:lvl4pPr marL="1600200" indent="-228600">
              <a:defRPr sz="2400" i="1">
                <a:solidFill>
                  <a:schemeClr val="tx1"/>
                </a:solidFill>
                <a:latin typeface="Times New Roman" panose="02020603050405020304" pitchFamily="18" charset="0"/>
                <a:cs typeface="Arial" panose="020B0604020202020204" pitchFamily="34" charset="0"/>
              </a:defRPr>
            </a:lvl4pPr>
            <a:lvl5pPr marL="2057400" indent="-228600">
              <a:defRPr sz="2400"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9pPr>
          </a:lstStyle>
          <a:p>
            <a:fld id="{A065DC9A-4608-4F54-8AF9-E078A41749AB}" type="slidenum">
              <a:rPr lang="en-GB" altLang="et-EE" sz="1200" smtClean="0"/>
              <a:pPr/>
              <a:t>5</a:t>
            </a:fld>
            <a:endParaRPr lang="en-GB" altLang="et-EE" sz="1200"/>
          </a:p>
        </p:txBody>
      </p:sp>
    </p:spTree>
    <p:extLst>
      <p:ext uri="{BB962C8B-B14F-4D97-AF65-F5344CB8AC3E}">
        <p14:creationId xmlns:p14="http://schemas.microsoft.com/office/powerpoint/2010/main" val="202292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pPr>
              <a:defRPr/>
            </a:pPr>
            <a:fld id="{EB1052E2-0ED6-492F-A1CB-7ABA5979F5E4}" type="slidenum">
              <a:rPr lang="en-GB" altLang="et-EE" smtClean="0"/>
              <a:pPr>
                <a:defRPr/>
              </a:pPr>
              <a:t>10</a:t>
            </a:fld>
            <a:endParaRPr lang="en-GB" altLang="et-EE"/>
          </a:p>
        </p:txBody>
      </p:sp>
    </p:spTree>
    <p:extLst>
      <p:ext uri="{BB962C8B-B14F-4D97-AF65-F5344CB8AC3E}">
        <p14:creationId xmlns:p14="http://schemas.microsoft.com/office/powerpoint/2010/main" val="2991580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29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t-EE" noProof="0" dirty="0" err="1"/>
              <a:t>Click</a:t>
            </a:r>
            <a:r>
              <a:rPr lang="et-EE" noProof="0" dirty="0"/>
              <a:t> </a:t>
            </a:r>
            <a:r>
              <a:rPr lang="et-EE" noProof="0" dirty="0" err="1"/>
              <a:t>to</a:t>
            </a:r>
            <a:r>
              <a:rPr lang="et-EE" noProof="0" dirty="0"/>
              <a:t> </a:t>
            </a:r>
            <a:r>
              <a:rPr lang="et-EE" noProof="0" dirty="0" err="1"/>
              <a:t>edit</a:t>
            </a:r>
            <a:r>
              <a:rPr lang="et-EE" noProof="0" dirty="0"/>
              <a:t> </a:t>
            </a:r>
            <a:r>
              <a:rPr lang="et-EE" noProof="0" dirty="0" err="1"/>
              <a:t>Master</a:t>
            </a:r>
            <a:r>
              <a:rPr lang="et-EE" noProof="0" dirty="0"/>
              <a:t> </a:t>
            </a:r>
            <a:r>
              <a:rPr lang="et-EE" noProof="0" dirty="0" err="1"/>
              <a:t>title</a:t>
            </a:r>
            <a:r>
              <a:rPr lang="et-EE" noProof="0" dirty="0"/>
              <a:t> </a:t>
            </a:r>
            <a:r>
              <a:rPr lang="et-EE" noProof="0" dirty="0" err="1"/>
              <a:t>style</a:t>
            </a:r>
            <a:endParaRPr lang="et-EE" noProof="0"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t-E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noProof="0" dirty="0" err="1"/>
              <a:t>Click</a:t>
            </a:r>
            <a:r>
              <a:rPr lang="et-EE" noProof="0" dirty="0"/>
              <a:t> </a:t>
            </a:r>
            <a:r>
              <a:rPr lang="et-EE" noProof="0" dirty="0" err="1"/>
              <a:t>to</a:t>
            </a:r>
            <a:r>
              <a:rPr lang="et-EE" noProof="0" dirty="0"/>
              <a:t> </a:t>
            </a:r>
            <a:r>
              <a:rPr lang="et-EE" noProof="0" dirty="0" err="1"/>
              <a:t>edit</a:t>
            </a:r>
            <a:r>
              <a:rPr lang="et-EE" noProof="0" dirty="0"/>
              <a:t> </a:t>
            </a:r>
            <a:r>
              <a:rPr lang="et-EE" noProof="0" dirty="0" err="1"/>
              <a:t>Master</a:t>
            </a:r>
            <a:r>
              <a:rPr lang="et-EE" noProof="0" dirty="0"/>
              <a:t> </a:t>
            </a:r>
            <a:r>
              <a:rPr lang="et-EE" noProof="0" dirty="0" err="1"/>
              <a:t>text</a:t>
            </a:r>
            <a:r>
              <a:rPr lang="et-EE" noProof="0" dirty="0"/>
              <a:t> </a:t>
            </a:r>
            <a:r>
              <a:rPr lang="et-EE" noProof="0" dirty="0" err="1"/>
              <a:t>styles</a:t>
            </a:r>
            <a:endParaRPr lang="et-EE" noProof="0" dirty="0"/>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A24342C6-F12D-45AA-9A59-99A23B02CA26}" type="slidenum">
              <a:rPr lang="en-GB" altLang="et-EE"/>
              <a:pPr>
                <a:defRPr/>
              </a:pPr>
              <a:t>‹#›</a:t>
            </a:fld>
            <a:endParaRPr lang="en-GB" altLang="et-EE"/>
          </a:p>
        </p:txBody>
      </p:sp>
    </p:spTree>
    <p:extLst>
      <p:ext uri="{BB962C8B-B14F-4D97-AF65-F5344CB8AC3E}">
        <p14:creationId xmlns:p14="http://schemas.microsoft.com/office/powerpoint/2010/main" val="50870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57FCA01B-6000-4D57-9FB0-E9D6D443AADC}" type="slidenum">
              <a:rPr lang="en-GB" altLang="et-EE"/>
              <a:pPr>
                <a:defRPr/>
              </a:pPr>
              <a:t>‹#›</a:t>
            </a:fld>
            <a:endParaRPr lang="en-GB" altLang="et-EE"/>
          </a:p>
        </p:txBody>
      </p:sp>
    </p:spTree>
    <p:extLst>
      <p:ext uri="{BB962C8B-B14F-4D97-AF65-F5344CB8AC3E}">
        <p14:creationId xmlns:p14="http://schemas.microsoft.com/office/powerpoint/2010/main" val="58643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428625"/>
            <a:ext cx="1708150" cy="5819775"/>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1476375" y="428625"/>
            <a:ext cx="4975225" cy="5819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768C8AAB-D1EE-41EF-9C1D-04120A495F0B}" type="slidenum">
              <a:rPr lang="en-GB" altLang="et-EE"/>
              <a:pPr>
                <a:defRPr/>
              </a:pPr>
              <a:t>‹#›</a:t>
            </a:fld>
            <a:endParaRPr lang="en-GB" altLang="et-EE"/>
          </a:p>
        </p:txBody>
      </p:sp>
    </p:spTree>
    <p:extLst>
      <p:ext uri="{BB962C8B-B14F-4D97-AF65-F5344CB8AC3E}">
        <p14:creationId xmlns:p14="http://schemas.microsoft.com/office/powerpoint/2010/main" val="371972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tiite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14414" y="2357430"/>
            <a:ext cx="7243786" cy="2214578"/>
          </a:xfrm>
          <a:prstGeom prst="rect">
            <a:avLst/>
          </a:prstGeom>
        </p:spPr>
        <p:txBody>
          <a:bodyPr anchor="ctr" anchorCtr="0"/>
          <a:lstStyle>
            <a:lvl1pPr algn="l">
              <a:defRPr>
                <a:solidFill>
                  <a:schemeClr val="bg1"/>
                </a:solidFill>
                <a:latin typeface="Verdana" pitchFamily="34" charset="0"/>
                <a:ea typeface="Verdana" pitchFamily="34" charset="0"/>
                <a:cs typeface="Verdana" pitchFamily="34" charset="0"/>
              </a:defRPr>
            </a:lvl1pPr>
          </a:lstStyle>
          <a:p>
            <a:r>
              <a:rPr lang="en-US" noProof="0" dirty="0"/>
              <a:t>Click to edit Master title style</a:t>
            </a:r>
          </a:p>
        </p:txBody>
      </p:sp>
      <p:sp>
        <p:nvSpPr>
          <p:cNvPr id="3" name="Subtitle 2"/>
          <p:cNvSpPr>
            <a:spLocks noGrp="1"/>
          </p:cNvSpPr>
          <p:nvPr>
            <p:ph type="subTitle" idx="1"/>
          </p:nvPr>
        </p:nvSpPr>
        <p:spPr>
          <a:xfrm>
            <a:off x="1285852" y="4786322"/>
            <a:ext cx="7143800" cy="1214446"/>
          </a:xfrm>
          <a:prstGeom prst="rect">
            <a:avLst/>
          </a:prstGeom>
        </p:spPr>
        <p:txBody>
          <a:bodyPr/>
          <a:lstStyle>
            <a:lvl1pPr marL="0" indent="0" algn="l">
              <a:buNone/>
              <a:defRPr sz="2800">
                <a:solidFill>
                  <a:schemeClr val="tx1">
                    <a:tint val="7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1273369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descr="ppt_sisupohi.gif"/>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stkülik 7"/>
          <p:cNvSpPr/>
          <p:nvPr userDrawn="1"/>
        </p:nvSpPr>
        <p:spPr>
          <a:xfrm>
            <a:off x="2771800" y="0"/>
            <a:ext cx="43924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0"/>
          </a:p>
        </p:txBody>
      </p:sp>
      <p:sp>
        <p:nvSpPr>
          <p:cNvPr id="2" name="Title 1"/>
          <p:cNvSpPr>
            <a:spLocks noGrp="1"/>
          </p:cNvSpPr>
          <p:nvPr>
            <p:ph type="title"/>
          </p:nvPr>
        </p:nvSpPr>
        <p:spPr>
          <a:xfrm>
            <a:off x="1481140" y="693192"/>
            <a:ext cx="7123310" cy="863600"/>
          </a:xfrm>
          <a:prstGeom prst="rect">
            <a:avLst/>
          </a:prstGeom>
        </p:spPr>
        <p:txBody>
          <a:bodyPr/>
          <a:lstStyle>
            <a:lvl1pPr algn="l" defTabSz="342900" rtl="0" eaLnBrk="0" fontAlgn="base" hangingPunct="0">
              <a:spcBef>
                <a:spcPct val="0"/>
              </a:spcBef>
              <a:spcAft>
                <a:spcPct val="0"/>
              </a:spcAft>
              <a:defRPr lang="en-US" sz="2400" b="1" noProof="0" dirty="0">
                <a:solidFill>
                  <a:srgbClr val="940143"/>
                </a:solidFill>
                <a:latin typeface="Verdana" panose="020B0604030504040204" pitchFamily="34" charset="0"/>
                <a:ea typeface="Verdana" panose="020B0604030504040204" pitchFamily="34" charset="0"/>
                <a:cs typeface="Verdana" panose="020B0604030504040204" pitchFamily="34" charset="0"/>
              </a:defRPr>
            </a:lvl1pPr>
          </a:lstStyle>
          <a:p>
            <a:r>
              <a:rPr lang="en-US" noProof="0" dirty="0"/>
              <a:t>Click to edit Master title style</a:t>
            </a:r>
          </a:p>
        </p:txBody>
      </p:sp>
      <p:sp>
        <p:nvSpPr>
          <p:cNvPr id="3" name="Content Placeholder 2"/>
          <p:cNvSpPr>
            <a:spLocks noGrp="1"/>
          </p:cNvSpPr>
          <p:nvPr>
            <p:ph idx="1"/>
          </p:nvPr>
        </p:nvSpPr>
        <p:spPr>
          <a:xfrm>
            <a:off x="1476377" y="1545807"/>
            <a:ext cx="6835775" cy="4835525"/>
          </a:xfrm>
          <a:prstGeom prst="rect">
            <a:avLst/>
          </a:prstGeom>
        </p:spPr>
        <p:txBody>
          <a:bodyPr/>
          <a:lstStyle>
            <a:lvl1pPr>
              <a:spcBef>
                <a:spcPts val="450"/>
              </a:spcBef>
              <a:defRPr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spcBef>
                <a:spcPts val="450"/>
              </a:spcBef>
              <a:defRPr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spcBef>
                <a:spcPts val="450"/>
              </a:spcBef>
              <a:defRPr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spcBef>
                <a:spcPts val="450"/>
              </a:spcBef>
              <a:defRPr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spcBef>
                <a:spcPts val="450"/>
              </a:spcBef>
              <a:defRPr sz="15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noProof="0" dirty="0"/>
              <a:t>Click</a:t>
            </a:r>
            <a:r>
              <a:rPr lang="en-US" dirty="0"/>
              <a:t> to edit Master text styles</a:t>
            </a:r>
          </a:p>
          <a:p>
            <a:pPr lvl="1"/>
            <a:r>
              <a:rPr lang="en-US" noProof="0" dirty="0"/>
              <a:t>Second</a:t>
            </a:r>
            <a:r>
              <a:rPr lang="en-US" dirty="0"/>
              <a:t> level</a:t>
            </a:r>
          </a:p>
          <a:p>
            <a:pPr lvl="2"/>
            <a:r>
              <a:rPr lang="en-US" noProof="0" dirty="0"/>
              <a:t>Third</a:t>
            </a:r>
            <a:r>
              <a:rPr lang="en-US" dirty="0"/>
              <a:t> level</a:t>
            </a:r>
          </a:p>
          <a:p>
            <a:pPr lvl="3"/>
            <a:r>
              <a:rPr lang="en-US" noProof="0" dirty="0"/>
              <a:t>Fourth</a:t>
            </a:r>
            <a:r>
              <a:rPr lang="en-US" dirty="0"/>
              <a:t> level</a:t>
            </a:r>
          </a:p>
          <a:p>
            <a:pPr lvl="4"/>
            <a:r>
              <a:rPr lang="en-US" noProof="0" dirty="0"/>
              <a:t>Fifth </a:t>
            </a:r>
            <a:r>
              <a:rPr lang="en-US" noProof="0" dirty="0" err="1"/>
              <a:t>leve</a:t>
            </a:r>
            <a:r>
              <a:rPr lang="en-US" dirty="0"/>
              <a:t>l</a:t>
            </a:r>
          </a:p>
        </p:txBody>
      </p:sp>
    </p:spTree>
    <p:extLst>
      <p:ext uri="{BB962C8B-B14F-4D97-AF65-F5344CB8AC3E}">
        <p14:creationId xmlns:p14="http://schemas.microsoft.com/office/powerpoint/2010/main" val="85978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245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nchorCtr="0"/>
          <a:lstStyle>
            <a:lvl1pPr>
              <a:defRPr sz="3000">
                <a:latin typeface="Verdana" pitchFamily="34" charset="0"/>
                <a:ea typeface="Verdana" pitchFamily="34" charset="0"/>
                <a:cs typeface="Verdana" pitchFamily="34" charset="0"/>
              </a:defRPr>
            </a:lvl1pPr>
          </a:lstStyle>
          <a:p>
            <a:r>
              <a:rPr lang="en-US" dirty="0"/>
              <a:t>Click to edit Master title style</a:t>
            </a:r>
            <a:endParaRPr lang="et-EE" dirty="0"/>
          </a:p>
        </p:txBody>
      </p:sp>
    </p:spTree>
    <p:extLst>
      <p:ext uri="{BB962C8B-B14F-4D97-AF65-F5344CB8AC3E}">
        <p14:creationId xmlns:p14="http://schemas.microsoft.com/office/powerpoint/2010/main" val="6248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29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0166" y="1785926"/>
            <a:ext cx="6786610" cy="1857388"/>
          </a:xfrm>
        </p:spPr>
        <p:txBody>
          <a:bodyPr/>
          <a:lstStyle>
            <a:lvl1pPr>
              <a:defRPr sz="3400"/>
            </a:lvl1pPr>
          </a:lstStyle>
          <a:p>
            <a:r>
              <a:rPr lang="en-US" noProof="0" dirty="0"/>
              <a:t>Click to edit Master title style</a:t>
            </a:r>
          </a:p>
        </p:txBody>
      </p:sp>
      <p:sp>
        <p:nvSpPr>
          <p:cNvPr id="3" name="Subtitle 2"/>
          <p:cNvSpPr>
            <a:spLocks noGrp="1"/>
          </p:cNvSpPr>
          <p:nvPr>
            <p:ph type="subTitle" idx="1"/>
          </p:nvPr>
        </p:nvSpPr>
        <p:spPr>
          <a:xfrm>
            <a:off x="1500166" y="3929066"/>
            <a:ext cx="6786610" cy="1709734"/>
          </a:xfrm>
        </p:spPr>
        <p:txBody>
          <a:bodyPr/>
          <a:lstStyle>
            <a:lvl1pPr marL="0" indent="0" algn="l">
              <a:buNone/>
              <a:defRPr>
                <a:solidFill>
                  <a:schemeClr val="bg1">
                    <a:lumMod val="6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1E2AF82C-2546-4DC8-94C4-3C8FAB325F33}" type="slidenum">
              <a:rPr lang="en-GB" altLang="et-EE"/>
              <a:pPr>
                <a:defRPr/>
              </a:pPr>
              <a:t>‹#›</a:t>
            </a:fld>
            <a:endParaRPr lang="en-GB" altLang="et-EE"/>
          </a:p>
        </p:txBody>
      </p:sp>
    </p:spTree>
    <p:extLst>
      <p:ext uri="{BB962C8B-B14F-4D97-AF65-F5344CB8AC3E}">
        <p14:creationId xmlns:p14="http://schemas.microsoft.com/office/powerpoint/2010/main" val="11202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p>
        </p:txBody>
      </p:sp>
      <p:sp>
        <p:nvSpPr>
          <p:cNvPr id="3" name="Content Placeholder 2"/>
          <p:cNvSpPr>
            <a:spLocks noGrp="1"/>
          </p:cNvSpPr>
          <p:nvPr>
            <p:ph idx="1"/>
          </p:nvPr>
        </p:nvSpPr>
        <p:spPr/>
        <p:txBody>
          <a:bodyPr/>
          <a:lstStyle/>
          <a:p>
            <a:pPr lvl="0"/>
            <a:r>
              <a:rPr lang="en-US" noProof="0" dirty="0"/>
              <a:t>Click</a:t>
            </a:r>
            <a:r>
              <a:rPr lang="en-US" dirty="0"/>
              <a:t> to edit Master text styles</a:t>
            </a:r>
          </a:p>
          <a:p>
            <a:pPr lvl="1"/>
            <a:r>
              <a:rPr lang="en-US" noProof="0" dirty="0"/>
              <a:t>Second</a:t>
            </a:r>
            <a:r>
              <a:rPr lang="en-US" dirty="0"/>
              <a:t> level</a:t>
            </a:r>
          </a:p>
          <a:p>
            <a:pPr lvl="2"/>
            <a:r>
              <a:rPr lang="en-US" noProof="0" dirty="0"/>
              <a:t>Third</a:t>
            </a:r>
            <a:r>
              <a:rPr lang="en-US" dirty="0"/>
              <a:t> level</a:t>
            </a:r>
          </a:p>
          <a:p>
            <a:pPr lvl="3"/>
            <a:r>
              <a:rPr lang="en-US" noProof="0" dirty="0"/>
              <a:t>Fourth</a:t>
            </a:r>
            <a:r>
              <a:rPr lang="en-US" dirty="0"/>
              <a:t> level</a:t>
            </a:r>
          </a:p>
          <a:p>
            <a:pPr lvl="4"/>
            <a:r>
              <a:rPr lang="en-US" noProof="0" dirty="0"/>
              <a:t>Fifth </a:t>
            </a:r>
            <a:r>
              <a:rPr lang="en-US" noProof="0" dirty="0" err="1"/>
              <a:t>leve</a:t>
            </a:r>
            <a:r>
              <a:rPr lang="en-US" dirty="0"/>
              <a:t>l</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81C0125D-CDB8-48CA-AABA-8E035ABE0503}" type="slidenum">
              <a:rPr lang="en-GB" altLang="et-EE"/>
              <a:pPr>
                <a:defRPr/>
              </a:pPr>
              <a:t>‹#›</a:t>
            </a:fld>
            <a:endParaRPr lang="en-GB" altLang="et-EE"/>
          </a:p>
        </p:txBody>
      </p:sp>
    </p:spTree>
    <p:extLst>
      <p:ext uri="{BB962C8B-B14F-4D97-AF65-F5344CB8AC3E}">
        <p14:creationId xmlns:p14="http://schemas.microsoft.com/office/powerpoint/2010/main" val="218151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4414" y="4406900"/>
            <a:ext cx="7280298" cy="1362075"/>
          </a:xfrm>
        </p:spPr>
        <p:txBody>
          <a:bodyPr anchor="t"/>
          <a:lstStyle>
            <a:lvl1pPr algn="l">
              <a:defRPr sz="2800" b="0" cap="all"/>
            </a:lvl1pPr>
          </a:lstStyle>
          <a:p>
            <a:r>
              <a:rPr lang="en-US" noProof="0" dirty="0"/>
              <a:t>Click to edit Master title style</a:t>
            </a:r>
          </a:p>
        </p:txBody>
      </p:sp>
      <p:sp>
        <p:nvSpPr>
          <p:cNvPr id="3" name="Text Placeholder 2"/>
          <p:cNvSpPr>
            <a:spLocks noGrp="1"/>
          </p:cNvSpPr>
          <p:nvPr>
            <p:ph type="body" idx="1"/>
          </p:nvPr>
        </p:nvSpPr>
        <p:spPr>
          <a:xfrm>
            <a:off x="1214413" y="2906713"/>
            <a:ext cx="72802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C714D832-A581-41B3-8853-37C938E29AA2}" type="slidenum">
              <a:rPr lang="en-GB" altLang="et-EE"/>
              <a:pPr>
                <a:defRPr/>
              </a:pPr>
              <a:t>‹#›</a:t>
            </a:fld>
            <a:endParaRPr lang="en-GB" altLang="et-EE"/>
          </a:p>
        </p:txBody>
      </p:sp>
    </p:spTree>
    <p:extLst>
      <p:ext uri="{BB962C8B-B14F-4D97-AF65-F5344CB8AC3E}">
        <p14:creationId xmlns:p14="http://schemas.microsoft.com/office/powerpoint/2010/main" val="97793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p>
        </p:txBody>
      </p:sp>
      <p:sp>
        <p:nvSpPr>
          <p:cNvPr id="3" name="Content Placeholder 2"/>
          <p:cNvSpPr>
            <a:spLocks noGrp="1"/>
          </p:cNvSpPr>
          <p:nvPr>
            <p:ph sz="half" idx="1"/>
          </p:nvPr>
        </p:nvSpPr>
        <p:spPr>
          <a:xfrm>
            <a:off x="1476375" y="1412875"/>
            <a:ext cx="3341688"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ontent Placeholder 3"/>
          <p:cNvSpPr>
            <a:spLocks noGrp="1"/>
          </p:cNvSpPr>
          <p:nvPr>
            <p:ph sz="half" idx="2"/>
          </p:nvPr>
        </p:nvSpPr>
        <p:spPr>
          <a:xfrm>
            <a:off x="4970463" y="1412875"/>
            <a:ext cx="3341687"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37DC39D5-E137-4D82-8F02-E9CE39701718}" type="slidenum">
              <a:rPr lang="en-GB" altLang="et-EE"/>
              <a:pPr>
                <a:defRPr/>
              </a:pPr>
              <a:t>‹#›</a:t>
            </a:fld>
            <a:endParaRPr lang="en-GB" altLang="et-EE"/>
          </a:p>
        </p:txBody>
      </p:sp>
    </p:spTree>
    <p:extLst>
      <p:ext uri="{BB962C8B-B14F-4D97-AF65-F5344CB8AC3E}">
        <p14:creationId xmlns:p14="http://schemas.microsoft.com/office/powerpoint/2010/main" val="207708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0166" y="274638"/>
            <a:ext cx="6786610" cy="1143000"/>
          </a:xfrm>
        </p:spPr>
        <p:txBody>
          <a:bodyPr/>
          <a:lstStyle>
            <a:lvl1pPr>
              <a:defRPr/>
            </a:lvl1pPr>
          </a:lstStyle>
          <a:p>
            <a:r>
              <a:rPr lang="en-US" noProof="0" dirty="0"/>
              <a:t>Click to edit Master title style</a:t>
            </a:r>
          </a:p>
        </p:txBody>
      </p:sp>
      <p:sp>
        <p:nvSpPr>
          <p:cNvPr id="3" name="Text Placeholder 2"/>
          <p:cNvSpPr>
            <a:spLocks noGrp="1"/>
          </p:cNvSpPr>
          <p:nvPr>
            <p:ph type="body" idx="1"/>
          </p:nvPr>
        </p:nvSpPr>
        <p:spPr>
          <a:xfrm>
            <a:off x="1500166" y="1428736"/>
            <a:ext cx="3214710" cy="746139"/>
          </a:xfrm>
        </p:spPr>
        <p:txBody>
          <a:bodyPr anchor="b"/>
          <a:lstStyle>
            <a:lvl1pPr marL="0" indent="0">
              <a:buNone/>
              <a:defRPr sz="2400" b="0">
                <a:solidFill>
                  <a:srgbClr val="930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sp>
        <p:nvSpPr>
          <p:cNvPr id="4" name="Content Placeholder 3"/>
          <p:cNvSpPr>
            <a:spLocks noGrp="1"/>
          </p:cNvSpPr>
          <p:nvPr>
            <p:ph sz="half" idx="2"/>
          </p:nvPr>
        </p:nvSpPr>
        <p:spPr>
          <a:xfrm>
            <a:off x="1500166" y="2174875"/>
            <a:ext cx="321471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 Placeholder 4"/>
          <p:cNvSpPr>
            <a:spLocks noGrp="1"/>
          </p:cNvSpPr>
          <p:nvPr>
            <p:ph type="body" sz="quarter" idx="3"/>
          </p:nvPr>
        </p:nvSpPr>
        <p:spPr>
          <a:xfrm>
            <a:off x="4857752" y="1428736"/>
            <a:ext cx="3429024" cy="746139"/>
          </a:xfrm>
        </p:spPr>
        <p:txBody>
          <a:bodyPr anchor="b"/>
          <a:lstStyle>
            <a:lvl1pPr marL="0" indent="0">
              <a:buNone/>
              <a:defRPr sz="2400" b="0">
                <a:solidFill>
                  <a:srgbClr val="930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sp>
        <p:nvSpPr>
          <p:cNvPr id="6" name="Content Placeholder 5"/>
          <p:cNvSpPr>
            <a:spLocks noGrp="1"/>
          </p:cNvSpPr>
          <p:nvPr>
            <p:ph sz="quarter" idx="4"/>
          </p:nvPr>
        </p:nvSpPr>
        <p:spPr>
          <a:xfrm>
            <a:off x="4857752" y="2174875"/>
            <a:ext cx="34290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t-EE"/>
          </a:p>
        </p:txBody>
      </p:sp>
      <p:sp>
        <p:nvSpPr>
          <p:cNvPr id="9" name="Slide Number Placeholder 5"/>
          <p:cNvSpPr>
            <a:spLocks noGrp="1"/>
          </p:cNvSpPr>
          <p:nvPr>
            <p:ph type="sldNum" sz="quarter" idx="12"/>
          </p:nvPr>
        </p:nvSpPr>
        <p:spPr/>
        <p:txBody>
          <a:bodyPr/>
          <a:lstStyle>
            <a:lvl1pPr>
              <a:defRPr/>
            </a:lvl1pPr>
          </a:lstStyle>
          <a:p>
            <a:pPr>
              <a:defRPr/>
            </a:pPr>
            <a:fld id="{D4363E4A-ED28-463C-B03E-8551AA1359FD}" type="slidenum">
              <a:rPr lang="en-GB" altLang="et-EE"/>
              <a:pPr>
                <a:defRPr/>
              </a:pPr>
              <a:t>‹#›</a:t>
            </a:fld>
            <a:endParaRPr lang="en-GB" altLang="et-EE"/>
          </a:p>
        </p:txBody>
      </p:sp>
    </p:spTree>
    <p:extLst>
      <p:ext uri="{BB962C8B-B14F-4D97-AF65-F5344CB8AC3E}">
        <p14:creationId xmlns:p14="http://schemas.microsoft.com/office/powerpoint/2010/main" val="1574646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t-EE"/>
          </a:p>
        </p:txBody>
      </p:sp>
      <p:sp>
        <p:nvSpPr>
          <p:cNvPr id="5" name="Slide Number Placeholder 5"/>
          <p:cNvSpPr>
            <a:spLocks noGrp="1"/>
          </p:cNvSpPr>
          <p:nvPr>
            <p:ph type="sldNum" sz="quarter" idx="12"/>
          </p:nvPr>
        </p:nvSpPr>
        <p:spPr/>
        <p:txBody>
          <a:bodyPr/>
          <a:lstStyle>
            <a:lvl1pPr>
              <a:defRPr/>
            </a:lvl1pPr>
          </a:lstStyle>
          <a:p>
            <a:pPr>
              <a:defRPr/>
            </a:pPr>
            <a:fld id="{712CD3F6-9EF7-4DED-BCE5-3C2B67DD1D1C}" type="slidenum">
              <a:rPr lang="en-GB" altLang="et-EE"/>
              <a:pPr>
                <a:defRPr/>
              </a:pPr>
              <a:t>‹#›</a:t>
            </a:fld>
            <a:endParaRPr lang="en-GB" altLang="et-EE"/>
          </a:p>
        </p:txBody>
      </p:sp>
    </p:spTree>
    <p:extLst>
      <p:ext uri="{BB962C8B-B14F-4D97-AF65-F5344CB8AC3E}">
        <p14:creationId xmlns:p14="http://schemas.microsoft.com/office/powerpoint/2010/main" val="337695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t-EE"/>
          </a:p>
        </p:txBody>
      </p:sp>
      <p:sp>
        <p:nvSpPr>
          <p:cNvPr id="4" name="Slide Number Placeholder 5"/>
          <p:cNvSpPr>
            <a:spLocks noGrp="1"/>
          </p:cNvSpPr>
          <p:nvPr>
            <p:ph type="sldNum" sz="quarter" idx="12"/>
          </p:nvPr>
        </p:nvSpPr>
        <p:spPr/>
        <p:txBody>
          <a:bodyPr/>
          <a:lstStyle>
            <a:lvl1pPr>
              <a:defRPr/>
            </a:lvl1pPr>
          </a:lstStyle>
          <a:p>
            <a:pPr>
              <a:defRPr/>
            </a:pPr>
            <a:fld id="{BD063452-21C7-4586-84FF-A3C67BE045FE}" type="slidenum">
              <a:rPr lang="en-GB" altLang="et-EE"/>
              <a:pPr>
                <a:defRPr/>
              </a:pPr>
              <a:t>‹#›</a:t>
            </a:fld>
            <a:endParaRPr lang="en-GB" altLang="et-EE"/>
          </a:p>
        </p:txBody>
      </p:sp>
    </p:spTree>
    <p:extLst>
      <p:ext uri="{BB962C8B-B14F-4D97-AF65-F5344CB8AC3E}">
        <p14:creationId xmlns:p14="http://schemas.microsoft.com/office/powerpoint/2010/main" val="45750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descr="Sisuslaid_u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TTU_logomargis_val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59372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85852" y="273050"/>
            <a:ext cx="2928958" cy="1162050"/>
          </a:xfrm>
        </p:spPr>
        <p:txBody>
          <a:bodyPr anchor="b"/>
          <a:lstStyle>
            <a:lvl1pPr algn="l">
              <a:defRPr sz="2000" b="1"/>
            </a:lvl1pPr>
          </a:lstStyle>
          <a:p>
            <a:r>
              <a:rPr lang="en-US" noProof="0" dirty="0"/>
              <a:t>Click to edit Master title style</a:t>
            </a:r>
          </a:p>
        </p:txBody>
      </p:sp>
      <p:sp>
        <p:nvSpPr>
          <p:cNvPr id="3" name="Content Placeholder 2"/>
          <p:cNvSpPr>
            <a:spLocks noGrp="1"/>
          </p:cNvSpPr>
          <p:nvPr>
            <p:ph idx="1"/>
          </p:nvPr>
        </p:nvSpPr>
        <p:spPr>
          <a:xfrm>
            <a:off x="4429124" y="273050"/>
            <a:ext cx="425767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ext Placeholder 3"/>
          <p:cNvSpPr>
            <a:spLocks noGrp="1"/>
          </p:cNvSpPr>
          <p:nvPr>
            <p:ph type="body" sz="half" idx="2"/>
          </p:nvPr>
        </p:nvSpPr>
        <p:spPr>
          <a:xfrm>
            <a:off x="1285852" y="1435100"/>
            <a:ext cx="292895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Click to edit Master text styles</a:t>
            </a:r>
          </a:p>
        </p:txBody>
      </p:sp>
      <p:sp>
        <p:nvSpPr>
          <p:cNvPr id="7" name="Date Placeholder 3"/>
          <p:cNvSpPr>
            <a:spLocks noGrp="1"/>
          </p:cNvSpPr>
          <p:nvPr>
            <p:ph type="dt" sz="half" idx="10"/>
          </p:nvPr>
        </p:nvSpPr>
        <p:spPr>
          <a:xfrm>
            <a:off x="1285875" y="6357938"/>
            <a:ext cx="1773238" cy="363537"/>
          </a:xfrm>
        </p:spPr>
        <p:txBody>
          <a:bodyPr/>
          <a:lstStyle>
            <a:lvl1pPr>
              <a:defRPr/>
            </a:lvl1pPr>
          </a:lstStyle>
          <a:p>
            <a:pPr>
              <a:defRPr/>
            </a:pPr>
            <a:endParaRPr lang="en-GB"/>
          </a:p>
        </p:txBody>
      </p:sp>
      <p:sp>
        <p:nvSpPr>
          <p:cNvPr id="8" name="Footer Placeholder 4"/>
          <p:cNvSpPr>
            <a:spLocks noGrp="1"/>
          </p:cNvSpPr>
          <p:nvPr>
            <p:ph type="ftr" sz="quarter" idx="11"/>
          </p:nvPr>
        </p:nvSpPr>
        <p:spPr>
          <a:xfrm>
            <a:off x="3132138" y="6357938"/>
            <a:ext cx="4511675" cy="363537"/>
          </a:xfrm>
        </p:spPr>
        <p:txBody>
          <a:bodyPr/>
          <a:lstStyle>
            <a:lvl1pPr>
              <a:defRPr/>
            </a:lvl1pPr>
          </a:lstStyle>
          <a:p>
            <a:pPr>
              <a:defRPr/>
            </a:pPr>
            <a:endParaRPr lang="et-EE"/>
          </a:p>
        </p:txBody>
      </p:sp>
      <p:sp>
        <p:nvSpPr>
          <p:cNvPr id="9" name="Slide Number Placeholder 5"/>
          <p:cNvSpPr>
            <a:spLocks noGrp="1"/>
          </p:cNvSpPr>
          <p:nvPr>
            <p:ph type="sldNum" sz="quarter" idx="12"/>
          </p:nvPr>
        </p:nvSpPr>
        <p:spPr>
          <a:xfrm>
            <a:off x="7715250" y="6357938"/>
            <a:ext cx="1000125" cy="363537"/>
          </a:xfrm>
        </p:spPr>
        <p:txBody>
          <a:bodyPr/>
          <a:lstStyle>
            <a:lvl1pPr>
              <a:defRPr/>
            </a:lvl1pPr>
          </a:lstStyle>
          <a:p>
            <a:pPr>
              <a:defRPr/>
            </a:pPr>
            <a:fld id="{C6CEDCAD-81D1-4B36-B707-736E4D7342A8}" type="slidenum">
              <a:rPr lang="en-GB" altLang="et-EE"/>
              <a:pPr>
                <a:defRPr/>
              </a:pPr>
              <a:t>‹#›</a:t>
            </a:fld>
            <a:endParaRPr lang="en-GB" altLang="et-EE"/>
          </a:p>
        </p:txBody>
      </p:sp>
    </p:spTree>
    <p:extLst>
      <p:ext uri="{BB962C8B-B14F-4D97-AF65-F5344CB8AC3E}">
        <p14:creationId xmlns:p14="http://schemas.microsoft.com/office/powerpoint/2010/main" val="3871904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17.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tiite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descr="TTU_peamine_logo_EST_val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890838"/>
            <a:ext cx="43037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9" descr="Sisuslaid_uu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9142412"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481138" y="428625"/>
            <a:ext cx="68040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t-EE"/>
              <a:t>Click to edit Master title style</a:t>
            </a:r>
          </a:p>
        </p:txBody>
      </p:sp>
      <p:sp>
        <p:nvSpPr>
          <p:cNvPr id="2052" name="Text Placeholder 2"/>
          <p:cNvSpPr>
            <a:spLocks noGrp="1"/>
          </p:cNvSpPr>
          <p:nvPr>
            <p:ph type="body" idx="1"/>
          </p:nvPr>
        </p:nvSpPr>
        <p:spPr bwMode="auto">
          <a:xfrm>
            <a:off x="1476375" y="1412875"/>
            <a:ext cx="6835775"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t-EE"/>
              <a:t>Click to edit Master text styles</a:t>
            </a:r>
          </a:p>
          <a:p>
            <a:pPr lvl="1"/>
            <a:r>
              <a:rPr lang="en-US" altLang="et-EE"/>
              <a:t>Second level</a:t>
            </a:r>
          </a:p>
          <a:p>
            <a:pPr lvl="2"/>
            <a:r>
              <a:rPr lang="en-US" altLang="et-EE"/>
              <a:t>Third level</a:t>
            </a:r>
          </a:p>
          <a:p>
            <a:pPr lvl="3"/>
            <a:r>
              <a:rPr lang="en-US" altLang="et-EE"/>
              <a:t>Fourth level</a:t>
            </a:r>
          </a:p>
          <a:p>
            <a:pPr lvl="4"/>
            <a:r>
              <a:rPr lang="en-US" altLang="et-EE"/>
              <a:t>Fifth level</a:t>
            </a:r>
          </a:p>
        </p:txBody>
      </p:sp>
      <p:sp>
        <p:nvSpPr>
          <p:cNvPr id="8" name="Date Placeholder 3"/>
          <p:cNvSpPr>
            <a:spLocks noGrp="1"/>
          </p:cNvSpPr>
          <p:nvPr>
            <p:ph type="dt" sz="half" idx="2"/>
          </p:nvPr>
        </p:nvSpPr>
        <p:spPr>
          <a:xfrm>
            <a:off x="1481138" y="6356350"/>
            <a:ext cx="1577975" cy="365125"/>
          </a:xfrm>
          <a:prstGeom prst="rect">
            <a:avLst/>
          </a:prstGeom>
        </p:spPr>
        <p:txBody>
          <a:bodyPr/>
          <a:lstStyle>
            <a:lvl1pPr eaLnBrk="1" fontAlgn="auto" hangingPunct="1">
              <a:spcBef>
                <a:spcPts val="0"/>
              </a:spcBef>
              <a:spcAft>
                <a:spcPts val="0"/>
              </a:spcAft>
              <a:defRPr sz="1400" i="0">
                <a:latin typeface="Arial" pitchFamily="34" charset="0"/>
                <a:cs typeface="Arial" pitchFamily="34" charset="0"/>
              </a:defRPr>
            </a:lvl1pPr>
          </a:lstStyle>
          <a:p>
            <a:pPr>
              <a:defRPr/>
            </a:pPr>
            <a:endParaRPr lang="en-GB"/>
          </a:p>
        </p:txBody>
      </p:sp>
      <p:sp>
        <p:nvSpPr>
          <p:cNvPr id="9" name="Footer Placeholder 4"/>
          <p:cNvSpPr>
            <a:spLocks noGrp="1"/>
          </p:cNvSpPr>
          <p:nvPr>
            <p:ph type="ftr" sz="quarter" idx="3"/>
          </p:nvPr>
        </p:nvSpPr>
        <p:spPr>
          <a:xfrm>
            <a:off x="3132138" y="6356350"/>
            <a:ext cx="4329112"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0"/>
              </a:spcBef>
              <a:defRPr sz="1400" i="0">
                <a:latin typeface="Arial" charset="0"/>
                <a:cs typeface="Arial" charset="0"/>
              </a:defRPr>
            </a:lvl1pPr>
          </a:lstStyle>
          <a:p>
            <a:pPr>
              <a:defRPr/>
            </a:pPr>
            <a:endParaRPr lang="et-EE"/>
          </a:p>
        </p:txBody>
      </p:sp>
      <p:sp>
        <p:nvSpPr>
          <p:cNvPr id="10" name="Slide Number Placeholder 5"/>
          <p:cNvSpPr>
            <a:spLocks noGrp="1"/>
          </p:cNvSpPr>
          <p:nvPr>
            <p:ph type="sldNum" sz="quarter" idx="4"/>
          </p:nvPr>
        </p:nvSpPr>
        <p:spPr>
          <a:xfrm>
            <a:off x="7524750" y="6356350"/>
            <a:ext cx="77787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i="0">
                <a:latin typeface="Arial" panose="020B0604020202020204" pitchFamily="34" charset="0"/>
              </a:defRPr>
            </a:lvl1pPr>
          </a:lstStyle>
          <a:p>
            <a:pPr>
              <a:defRPr/>
            </a:pPr>
            <a:fld id="{64CD5A48-E515-4438-AB78-E67908CCA117}" type="slidenum">
              <a:rPr lang="en-GB" altLang="et-EE"/>
              <a:pPr>
                <a:defRPr/>
              </a:pPr>
              <a:t>‹#›</a:t>
            </a:fld>
            <a:endParaRPr lang="en-GB" altLang="et-EE"/>
          </a:p>
        </p:txBody>
      </p:sp>
      <p:pic>
        <p:nvPicPr>
          <p:cNvPr id="2056" name="Picture 8" descr="TTU_logomargis_valg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1338" y="612775"/>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7" r:id="rId8"/>
    <p:sldLayoutId id="2147484321" r:id="rId9"/>
    <p:sldLayoutId id="2147484322" r:id="rId10"/>
    <p:sldLayoutId id="2147484323" r:id="rId11"/>
  </p:sldLayoutIdLst>
  <p:hf sldNum="0" hdr="0" ftr="0" dt="0"/>
  <p:txStyles>
    <p:titleStyle>
      <a:lvl1pPr algn="l" defTabSz="457200" rtl="0" eaLnBrk="0" fontAlgn="base" hangingPunct="0">
        <a:spcBef>
          <a:spcPct val="0"/>
        </a:spcBef>
        <a:spcAft>
          <a:spcPct val="0"/>
        </a:spcAft>
        <a:defRPr sz="3000">
          <a:solidFill>
            <a:schemeClr val="tx1"/>
          </a:solidFill>
          <a:latin typeface="+mj-lt"/>
          <a:ea typeface="+mj-ea"/>
          <a:cs typeface="+mj-cs"/>
        </a:defRPr>
      </a:lvl1pPr>
      <a:lvl2pPr algn="l" defTabSz="457200" rtl="0" eaLnBrk="0" fontAlgn="base" hangingPunct="0">
        <a:spcBef>
          <a:spcPct val="0"/>
        </a:spcBef>
        <a:spcAft>
          <a:spcPct val="0"/>
        </a:spcAft>
        <a:defRPr sz="3000">
          <a:solidFill>
            <a:schemeClr val="tx1"/>
          </a:solidFill>
          <a:latin typeface="Verdana" pitchFamily="34" charset="0"/>
        </a:defRPr>
      </a:lvl2pPr>
      <a:lvl3pPr algn="l" defTabSz="457200" rtl="0" eaLnBrk="0" fontAlgn="base" hangingPunct="0">
        <a:spcBef>
          <a:spcPct val="0"/>
        </a:spcBef>
        <a:spcAft>
          <a:spcPct val="0"/>
        </a:spcAft>
        <a:defRPr sz="3000">
          <a:solidFill>
            <a:schemeClr val="tx1"/>
          </a:solidFill>
          <a:latin typeface="Verdana" pitchFamily="34" charset="0"/>
        </a:defRPr>
      </a:lvl3pPr>
      <a:lvl4pPr algn="l" defTabSz="457200" rtl="0" eaLnBrk="0" fontAlgn="base" hangingPunct="0">
        <a:spcBef>
          <a:spcPct val="0"/>
        </a:spcBef>
        <a:spcAft>
          <a:spcPct val="0"/>
        </a:spcAft>
        <a:defRPr sz="3000">
          <a:solidFill>
            <a:schemeClr val="tx1"/>
          </a:solidFill>
          <a:latin typeface="Verdana" pitchFamily="34" charset="0"/>
        </a:defRPr>
      </a:lvl4pPr>
      <a:lvl5pPr algn="l" defTabSz="457200" rtl="0" eaLnBrk="0" fontAlgn="base" hangingPunct="0">
        <a:spcBef>
          <a:spcPct val="0"/>
        </a:spcBef>
        <a:spcAft>
          <a:spcPct val="0"/>
        </a:spcAft>
        <a:defRPr sz="3000">
          <a:solidFill>
            <a:schemeClr val="tx1"/>
          </a:solidFill>
          <a:latin typeface="Verdana" pitchFamily="34" charset="0"/>
        </a:defRPr>
      </a:lvl5pPr>
      <a:lvl6pPr marL="457200" algn="l" defTabSz="457200" rtl="0" eaLnBrk="1" fontAlgn="base" hangingPunct="1">
        <a:spcBef>
          <a:spcPct val="0"/>
        </a:spcBef>
        <a:spcAft>
          <a:spcPct val="0"/>
        </a:spcAft>
        <a:defRPr sz="3000">
          <a:solidFill>
            <a:schemeClr val="tx1"/>
          </a:solidFill>
          <a:latin typeface="Verdana" pitchFamily="34" charset="0"/>
        </a:defRPr>
      </a:lvl6pPr>
      <a:lvl7pPr marL="914400" algn="l" defTabSz="457200" rtl="0" eaLnBrk="1" fontAlgn="base" hangingPunct="1">
        <a:spcBef>
          <a:spcPct val="0"/>
        </a:spcBef>
        <a:spcAft>
          <a:spcPct val="0"/>
        </a:spcAft>
        <a:defRPr sz="3000">
          <a:solidFill>
            <a:schemeClr val="tx1"/>
          </a:solidFill>
          <a:latin typeface="Verdana" pitchFamily="34" charset="0"/>
        </a:defRPr>
      </a:lvl7pPr>
      <a:lvl8pPr marL="1371600" algn="l" defTabSz="457200" rtl="0" eaLnBrk="1" fontAlgn="base" hangingPunct="1">
        <a:spcBef>
          <a:spcPct val="0"/>
        </a:spcBef>
        <a:spcAft>
          <a:spcPct val="0"/>
        </a:spcAft>
        <a:defRPr sz="3000">
          <a:solidFill>
            <a:schemeClr val="tx1"/>
          </a:solidFill>
          <a:latin typeface="Verdana" pitchFamily="34" charset="0"/>
        </a:defRPr>
      </a:lvl8pPr>
      <a:lvl9pPr marL="1828800" algn="l" defTabSz="457200" rtl="0" eaLnBrk="1" fontAlgn="base" hangingPunct="1">
        <a:spcBef>
          <a:spcPct val="0"/>
        </a:spcBef>
        <a:spcAft>
          <a:spcPct val="0"/>
        </a:spcAft>
        <a:defRPr sz="3000">
          <a:solidFill>
            <a:schemeClr val="tx1"/>
          </a:solidFill>
          <a:latin typeface="Verdana" pitchFamily="34" charset="0"/>
        </a:defRPr>
      </a:lvl9pPr>
    </p:titleStyle>
    <p:bodyStyle>
      <a:lvl1pPr marL="342900" indent="-342900" algn="l" defTabSz="457200" rtl="0" eaLnBrk="0" fontAlgn="base" hangingPunct="0">
        <a:spcBef>
          <a:spcPct val="20000"/>
        </a:spcBef>
        <a:spcAft>
          <a:spcPct val="0"/>
        </a:spcAft>
        <a:buClr>
          <a:srgbClr val="870042"/>
        </a:buClr>
        <a:buFont typeface="Arial" panose="020B0604020202020204" pitchFamily="34"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870042"/>
        </a:buClr>
        <a:buFont typeface="Symbol" panose="05050102010706020507" pitchFamily="18" charset="2"/>
        <a:buChar char=""/>
        <a:defRPr sz="2200">
          <a:solidFill>
            <a:schemeClr val="tx1"/>
          </a:solidFill>
          <a:latin typeface="+mn-lt"/>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defRPr>
      </a:lvl4pPr>
      <a:lvl5pPr marL="20574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16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16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16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iite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E4D46338-19E7-48C2-BDF0-BD2A0BCB4706}" type="datetimeFigureOut">
              <a:rPr lang="et-EE"/>
              <a:pPr>
                <a:defRPr/>
              </a:pPr>
              <a:t>12.01.2018</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i="0">
                <a:solidFill>
                  <a:schemeClr val="tx1">
                    <a:tint val="75000"/>
                  </a:schemeClr>
                </a:solidFill>
                <a:cs typeface="Arial" charset="0"/>
              </a:defRPr>
            </a:lvl1pPr>
          </a:lstStyle>
          <a:p>
            <a:pPr>
              <a:defRPr/>
            </a:pPr>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41A07A7-E4E9-472A-9215-8CD7B4456789}" type="slidenum">
              <a:rPr lang="et-EE" altLang="et-EE"/>
              <a:pPr>
                <a:defRPr/>
              </a:pPr>
              <a:t>‹#›</a:t>
            </a:fld>
            <a:endParaRPr lang="et-EE" altLang="et-EE"/>
          </a:p>
        </p:txBody>
      </p:sp>
      <p:sp>
        <p:nvSpPr>
          <p:cNvPr id="8" name="Title 1"/>
          <p:cNvSpPr txBox="1">
            <a:spLocks/>
          </p:cNvSpPr>
          <p:nvPr/>
        </p:nvSpPr>
        <p:spPr>
          <a:xfrm>
            <a:off x="1214438" y="2357438"/>
            <a:ext cx="7243762" cy="2214562"/>
          </a:xfrm>
          <a:prstGeom prst="rect">
            <a:avLst/>
          </a:prstGeom>
        </p:spPr>
        <p:txBody>
          <a:bodyPr anchor="ctr"/>
          <a:lstStyle>
            <a:lvl1pPr algn="l">
              <a:defRPr>
                <a:solidFill>
                  <a:schemeClr val="bg1"/>
                </a:solidFill>
                <a:latin typeface="Verdana" pitchFamily="34" charset="0"/>
                <a:ea typeface="Verdana" pitchFamily="34" charset="0"/>
                <a:cs typeface="Verdana" pitchFamily="34" charset="0"/>
              </a:defRPr>
            </a:lvl1pPr>
          </a:lstStyle>
          <a:p>
            <a:pPr eaLnBrk="1" fontAlgn="auto" hangingPunct="1">
              <a:spcAft>
                <a:spcPts val="0"/>
              </a:spcAft>
              <a:defRPr/>
            </a:pPr>
            <a:r>
              <a:rPr lang="en-US" sz="3400" i="0" dirty="0"/>
              <a:t>Click to edit Master title style</a:t>
            </a:r>
            <a:endParaRPr lang="et-EE" sz="3400" i="0" dirty="0"/>
          </a:p>
        </p:txBody>
      </p:sp>
    </p:spTree>
  </p:cSld>
  <p:clrMap bg1="lt1" tx1="dk1" bg2="lt2" tx2="dk2" accent1="accent1" accent2="accent2" accent3="accent3" accent4="accent4" accent5="accent5" accent6="accent6" hlink="hlink" folHlink="folHlink"/>
  <p:sldLayoutIdLst>
    <p:sldLayoutId id="2147484328" r:id="rId1"/>
    <p:sldLayoutId id="2147484329" r:id="rId2"/>
  </p:sldLayoutIdLst>
  <p:txStyles>
    <p:titleStyle>
      <a:lvl1pPr algn="l" rtl="0" eaLnBrk="0" fontAlgn="base" hangingPunct="0">
        <a:spcBef>
          <a:spcPct val="0"/>
        </a:spcBef>
        <a:spcAft>
          <a:spcPct val="0"/>
        </a:spcAft>
        <a:defRPr sz="3400" kern="120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3400">
          <a:solidFill>
            <a:schemeClr val="bg1"/>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3400">
          <a:solidFill>
            <a:schemeClr val="bg1"/>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3400">
          <a:solidFill>
            <a:schemeClr val="bg1"/>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3400">
          <a:solidFill>
            <a:schemeClr val="bg1"/>
          </a:solidFill>
          <a:latin typeface="Verdana" pitchFamily="34" charset="0"/>
          <a:ea typeface="Verdana" pitchFamily="34" charset="0"/>
          <a:cs typeface="Verdana" pitchFamily="34" charset="0"/>
        </a:defRPr>
      </a:lvl5pPr>
      <a:lvl6pPr marL="457200" algn="l" rtl="0" fontAlgn="base">
        <a:spcBef>
          <a:spcPct val="0"/>
        </a:spcBef>
        <a:spcAft>
          <a:spcPct val="0"/>
        </a:spcAft>
        <a:defRPr sz="34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34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34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34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24" r:id="rId1"/>
    <p:sldLayoutId id="2147484325"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4" descr="Fotoslaid_u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53975"/>
            <a:ext cx="9255125"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TTU_logomargis_val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7953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Minnesota_State_University,_Mankato" TargetMode="External"/><Relationship Id="rId3" Type="http://schemas.openxmlformats.org/officeDocument/2006/relationships/hyperlink" Target="https://en.wikipedia.org/wiki/University_of_Western_Ontario" TargetMode="External"/><Relationship Id="rId7" Type="http://schemas.openxmlformats.org/officeDocument/2006/relationships/hyperlink" Target="https://en.wikipedia.org/wiki/Lehigh_University" TargetMode="External"/><Relationship Id="rId2" Type="http://schemas.openxmlformats.org/officeDocument/2006/relationships/hyperlink" Target="https://en.wikipedia.org/wiki/University_of_Cardiff" TargetMode="External"/><Relationship Id="rId1" Type="http://schemas.openxmlformats.org/officeDocument/2006/relationships/slideLayout" Target="../slideLayouts/slideLayout3.xml"/><Relationship Id="rId6" Type="http://schemas.openxmlformats.org/officeDocument/2006/relationships/hyperlink" Target="https://en.wikipedia.org/wiki/University_Centre_Peterborough" TargetMode="External"/><Relationship Id="rId5" Type="http://schemas.openxmlformats.org/officeDocument/2006/relationships/hyperlink" Target="https://en.wikipedia.org/wiki/Anglia_Ruskin_University" TargetMode="External"/><Relationship Id="rId4" Type="http://schemas.openxmlformats.org/officeDocument/2006/relationships/hyperlink" Target="https://en.wikipedia.org/wiki/University_of_Liverpool" TargetMode="Externa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4/relationships/chartEx" Target="../charts/chartEx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bwMode="auto">
          <a:xfrm>
            <a:off x="1214438" y="2357438"/>
            <a:ext cx="7243762" cy="2214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dirty="0"/>
              <a:t>Student Change in Tallinn University of </a:t>
            </a:r>
            <a:r>
              <a:rPr lang="en-US" dirty="0" smtClean="0"/>
              <a:t>Technology</a:t>
            </a:r>
            <a:r>
              <a:rPr lang="et-EE" dirty="0" smtClean="0"/>
              <a:t/>
            </a:r>
            <a:br>
              <a:rPr lang="et-EE" dirty="0" smtClean="0"/>
            </a:br>
            <a:r>
              <a:rPr lang="et-EE" altLang="et-EE" sz="2800" dirty="0" err="1" smtClean="0"/>
              <a:t>Case</a:t>
            </a:r>
            <a:r>
              <a:rPr lang="et-EE" altLang="et-EE" sz="2800" dirty="0" smtClean="0"/>
              <a:t> </a:t>
            </a:r>
            <a:r>
              <a:rPr lang="et-EE" altLang="et-EE" sz="2800" dirty="0" err="1"/>
              <a:t>study</a:t>
            </a:r>
            <a:r>
              <a:rPr lang="et-EE" altLang="et-EE" sz="2800" dirty="0"/>
              <a:t>: </a:t>
            </a:r>
            <a:r>
              <a:rPr lang="et-EE" altLang="et-EE" sz="2800" dirty="0" err="1"/>
              <a:t>Integrated</a:t>
            </a:r>
            <a:r>
              <a:rPr lang="et-EE" altLang="et-EE" sz="2800" dirty="0"/>
              <a:t> </a:t>
            </a:r>
            <a:r>
              <a:rPr lang="et-EE" altLang="et-EE" sz="2800" dirty="0" err="1"/>
              <a:t>Engineering</a:t>
            </a:r>
            <a:r>
              <a:rPr lang="et-EE" altLang="et-EE" sz="2800" dirty="0"/>
              <a:t> </a:t>
            </a:r>
            <a:r>
              <a:rPr lang="et-EE" altLang="et-EE" dirty="0"/>
              <a:t/>
            </a:r>
            <a:br>
              <a:rPr lang="et-EE" altLang="et-EE" dirty="0"/>
            </a:br>
            <a:endParaRPr lang="et-EE" altLang="et-EE" dirty="0"/>
          </a:p>
        </p:txBody>
      </p:sp>
      <p:sp>
        <p:nvSpPr>
          <p:cNvPr id="3" name="Subtitle 2"/>
          <p:cNvSpPr>
            <a:spLocks noGrp="1"/>
          </p:cNvSpPr>
          <p:nvPr>
            <p:ph type="subTitle" idx="1"/>
          </p:nvPr>
        </p:nvSpPr>
        <p:spPr>
          <a:xfrm>
            <a:off x="1285875" y="4786313"/>
            <a:ext cx="7143750" cy="1214437"/>
          </a:xfrm>
        </p:spPr>
        <p:txBody>
          <a:bodyPr/>
          <a:lstStyle/>
          <a:p>
            <a:pPr eaLnBrk="1" fontAlgn="auto" hangingPunct="1">
              <a:spcAft>
                <a:spcPts val="0"/>
              </a:spcAft>
              <a:defRPr/>
            </a:pPr>
            <a:r>
              <a:rPr lang="et-EE" dirty="0" smtClean="0"/>
              <a:t>Prof </a:t>
            </a:r>
            <a:r>
              <a:rPr lang="et-EE" dirty="0" smtClean="0"/>
              <a:t>Tauno Otto</a:t>
            </a:r>
          </a:p>
          <a:p>
            <a:pPr eaLnBrk="1" fontAlgn="auto" hangingPunct="1">
              <a:spcAft>
                <a:spcPts val="0"/>
              </a:spcAft>
              <a:defRPr/>
            </a:pPr>
            <a:r>
              <a:rPr lang="et-EE" dirty="0" smtClean="0"/>
              <a:t>10.11.2017</a:t>
            </a:r>
            <a:endParaRPr lang="et-EE" dirty="0"/>
          </a:p>
          <a:p>
            <a:pPr eaLnBrk="1" fontAlgn="auto" hangingPunct="1">
              <a:spcAft>
                <a:spcPts val="0"/>
              </a:spcAft>
              <a:defRPr/>
            </a:pPr>
            <a:endParaRPr lang="et-E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12E6D8E6-B05D-4DB0-A777-37D343BA5C75}"/>
              </a:ext>
            </a:extLst>
          </p:cNvPr>
          <p:cNvSpPr>
            <a:spLocks noGrp="1"/>
          </p:cNvSpPr>
          <p:nvPr>
            <p:ph type="title"/>
          </p:nvPr>
        </p:nvSpPr>
        <p:spPr>
          <a:xfrm>
            <a:off x="1481139" y="428625"/>
            <a:ext cx="3594918" cy="863600"/>
          </a:xfrm>
        </p:spPr>
        <p:txBody>
          <a:bodyPr/>
          <a:lstStyle/>
          <a:p>
            <a:r>
              <a:rPr lang="et-EE" dirty="0" err="1"/>
              <a:t>Graduated</a:t>
            </a:r>
            <a:r>
              <a:rPr lang="et-EE" dirty="0"/>
              <a:t> </a:t>
            </a:r>
            <a:r>
              <a:rPr lang="et-EE" dirty="0" err="1" smtClean="0"/>
              <a:t>students</a:t>
            </a:r>
            <a:r>
              <a:rPr lang="et-EE" dirty="0" smtClean="0"/>
              <a:t> 2017</a:t>
            </a:r>
            <a:endParaRPr lang="et-EE" dirty="0"/>
          </a:p>
        </p:txBody>
      </p:sp>
      <p:graphicFrame>
        <p:nvGraphicFramePr>
          <p:cNvPr id="4" name="Sisu kohatäide 3">
            <a:extLst>
              <a:ext uri="{FF2B5EF4-FFF2-40B4-BE49-F238E27FC236}">
                <a16:creationId xmlns:a16="http://schemas.microsoft.com/office/drawing/2014/main" xmlns="" id="{B2264187-4991-432B-8380-B51E9286C9C8}"/>
              </a:ext>
            </a:extLst>
          </p:cNvPr>
          <p:cNvGraphicFramePr>
            <a:graphicFrameLocks noGrp="1"/>
          </p:cNvGraphicFramePr>
          <p:nvPr>
            <p:ph idx="1"/>
            <p:extLst>
              <p:ext uri="{D42A27DB-BD31-4B8C-83A1-F6EECF244321}">
                <p14:modId xmlns:p14="http://schemas.microsoft.com/office/powerpoint/2010/main" val="2212835003"/>
              </p:ext>
            </p:extLst>
          </p:nvPr>
        </p:nvGraphicFramePr>
        <p:xfrm>
          <a:off x="1481138" y="1700808"/>
          <a:ext cx="3455384" cy="4361624"/>
        </p:xfrm>
        <a:graphic>
          <a:graphicData uri="http://schemas.openxmlformats.org/drawingml/2006/table">
            <a:tbl>
              <a:tblPr>
                <a:tableStyleId>{5C22544A-7EE6-4342-B048-85BDC9FD1C3A}</a:tableStyleId>
              </a:tblPr>
              <a:tblGrid>
                <a:gridCol w="3455384">
                  <a:extLst>
                    <a:ext uri="{9D8B030D-6E8A-4147-A177-3AD203B41FA5}">
                      <a16:colId xmlns:a16="http://schemas.microsoft.com/office/drawing/2014/main" xmlns="" val="798266257"/>
                    </a:ext>
                  </a:extLst>
                </a:gridCol>
              </a:tblGrid>
              <a:tr h="545203">
                <a:tc>
                  <a:txBody>
                    <a:bodyPr/>
                    <a:lstStyle/>
                    <a:p>
                      <a:pPr algn="l" fontAlgn="b"/>
                      <a:r>
                        <a:rPr lang="et-EE" sz="1800" u="none" strike="noStrike" dirty="0" err="1">
                          <a:effectLst/>
                        </a:rPr>
                        <a:t>Cameroon</a:t>
                      </a:r>
                      <a:r>
                        <a:rPr lang="et-EE" sz="1800" u="none" strike="noStrike" dirty="0">
                          <a:effectLst/>
                        </a:rPr>
                        <a:t>: 1</a:t>
                      </a:r>
                      <a:endParaRPr lang="et-EE"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186831520"/>
                  </a:ext>
                </a:extLst>
              </a:tr>
              <a:tr h="545203">
                <a:tc>
                  <a:txBody>
                    <a:bodyPr/>
                    <a:lstStyle/>
                    <a:p>
                      <a:pPr algn="l" fontAlgn="b"/>
                      <a:r>
                        <a:rPr lang="et-EE" sz="1800" u="none" strike="noStrike" dirty="0" err="1">
                          <a:effectLst/>
                        </a:rPr>
                        <a:t>Republic</a:t>
                      </a:r>
                      <a:r>
                        <a:rPr lang="et-EE" sz="1800" u="none" strike="noStrike" dirty="0">
                          <a:effectLst/>
                        </a:rPr>
                        <a:t> of India: 1</a:t>
                      </a:r>
                      <a:endParaRPr lang="et-EE"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983506398"/>
                  </a:ext>
                </a:extLst>
              </a:tr>
              <a:tr h="545203">
                <a:tc>
                  <a:txBody>
                    <a:bodyPr/>
                    <a:lstStyle/>
                    <a:p>
                      <a:pPr algn="l" fontAlgn="b"/>
                      <a:r>
                        <a:rPr lang="et-EE" sz="1800" u="none" strike="noStrike" kern="1200" dirty="0">
                          <a:solidFill>
                            <a:schemeClr val="dk1"/>
                          </a:solidFill>
                          <a:effectLst/>
                          <a:latin typeface="+mn-lt"/>
                          <a:ea typeface="+mn-ea"/>
                          <a:cs typeface="+mn-cs"/>
                        </a:rPr>
                        <a:t>Iran: 1</a:t>
                      </a:r>
                    </a:p>
                  </a:txBody>
                  <a:tcPr marL="9525" marR="9525" marT="9525" marB="0" anchor="b"/>
                </a:tc>
                <a:extLst>
                  <a:ext uri="{0D108BD9-81ED-4DB2-BD59-A6C34878D82A}">
                    <a16:rowId xmlns:a16="http://schemas.microsoft.com/office/drawing/2014/main" xmlns="" val="2707917940"/>
                  </a:ext>
                </a:extLst>
              </a:tr>
              <a:tr h="545203">
                <a:tc>
                  <a:txBody>
                    <a:bodyPr/>
                    <a:lstStyle/>
                    <a:p>
                      <a:pPr algn="l" fontAlgn="b"/>
                      <a:r>
                        <a:rPr lang="et-EE" sz="1800" u="none" strike="noStrike" kern="1200" dirty="0">
                          <a:solidFill>
                            <a:schemeClr val="dk1"/>
                          </a:solidFill>
                          <a:effectLst/>
                          <a:latin typeface="+mn-lt"/>
                          <a:ea typeface="+mn-ea"/>
                          <a:cs typeface="+mn-cs"/>
                        </a:rPr>
                        <a:t>Georgia: 1</a:t>
                      </a:r>
                    </a:p>
                  </a:txBody>
                  <a:tcPr marL="9525" marR="9525" marT="9525" marB="0" anchor="b"/>
                </a:tc>
                <a:extLst>
                  <a:ext uri="{0D108BD9-81ED-4DB2-BD59-A6C34878D82A}">
                    <a16:rowId xmlns:a16="http://schemas.microsoft.com/office/drawing/2014/main" xmlns="" val="482024377"/>
                  </a:ext>
                </a:extLst>
              </a:tr>
              <a:tr h="545203">
                <a:tc>
                  <a:txBody>
                    <a:bodyPr/>
                    <a:lstStyle/>
                    <a:p>
                      <a:pPr algn="l" fontAlgn="b"/>
                      <a:r>
                        <a:rPr lang="et-EE" sz="1800" u="none" strike="noStrike" kern="1200" dirty="0">
                          <a:solidFill>
                            <a:schemeClr val="dk1"/>
                          </a:solidFill>
                          <a:effectLst/>
                          <a:latin typeface="+mn-lt"/>
                          <a:ea typeface="+mn-ea"/>
                          <a:cs typeface="+mn-cs"/>
                        </a:rPr>
                        <a:t>Ukraina: 2</a:t>
                      </a:r>
                    </a:p>
                  </a:txBody>
                  <a:tcPr marL="9525" marR="9525" marT="9525" marB="0" anchor="b"/>
                </a:tc>
                <a:extLst>
                  <a:ext uri="{0D108BD9-81ED-4DB2-BD59-A6C34878D82A}">
                    <a16:rowId xmlns:a16="http://schemas.microsoft.com/office/drawing/2014/main" xmlns="" val="3872018988"/>
                  </a:ext>
                </a:extLst>
              </a:tr>
              <a:tr h="545203">
                <a:tc>
                  <a:txBody>
                    <a:bodyPr/>
                    <a:lstStyle/>
                    <a:p>
                      <a:pPr algn="l" fontAlgn="b"/>
                      <a:r>
                        <a:rPr lang="en-US" sz="1800" u="none" strike="noStrike" dirty="0">
                          <a:effectLst/>
                        </a:rPr>
                        <a:t>Federal Republic of Nigeria: 2</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093207093"/>
                  </a:ext>
                </a:extLst>
              </a:tr>
              <a:tr h="545203">
                <a:tc>
                  <a:txBody>
                    <a:bodyPr/>
                    <a:lstStyle/>
                    <a:p>
                      <a:pPr algn="l" fontAlgn="b"/>
                      <a:r>
                        <a:rPr lang="et-EE" sz="1800" u="none" strike="noStrike">
                          <a:effectLst/>
                        </a:rPr>
                        <a:t>Finland: 2</a:t>
                      </a:r>
                      <a:endParaRPr lang="et-EE" sz="1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96252980"/>
                  </a:ext>
                </a:extLst>
              </a:tr>
              <a:tr h="545203">
                <a:tc>
                  <a:txBody>
                    <a:bodyPr/>
                    <a:lstStyle/>
                    <a:p>
                      <a:pPr algn="l" fontAlgn="b"/>
                      <a:r>
                        <a:rPr lang="et-EE" sz="1800" u="none" strike="noStrike" dirty="0">
                          <a:effectLst/>
                        </a:rPr>
                        <a:t>Estonia: 5</a:t>
                      </a:r>
                      <a:endParaRPr lang="et-EE"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31872697"/>
                  </a:ext>
                </a:extLst>
              </a:tr>
            </a:tbl>
          </a:graphicData>
        </a:graphic>
      </p:graphicFrame>
    </p:spTree>
    <p:extLst>
      <p:ext uri="{BB962C8B-B14F-4D97-AF65-F5344CB8AC3E}">
        <p14:creationId xmlns:p14="http://schemas.microsoft.com/office/powerpoint/2010/main" val="185003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FC7998C2-8C99-4DD4-84F6-7FCD887287FF}"/>
              </a:ext>
            </a:extLst>
          </p:cNvPr>
          <p:cNvSpPr>
            <a:spLocks noGrp="1"/>
          </p:cNvSpPr>
          <p:nvPr>
            <p:ph type="title"/>
          </p:nvPr>
        </p:nvSpPr>
        <p:spPr/>
        <p:txBody>
          <a:bodyPr/>
          <a:lstStyle/>
          <a:p>
            <a:r>
              <a:rPr lang="et-EE" dirty="0" err="1"/>
              <a:t>Topics</a:t>
            </a:r>
            <a:r>
              <a:rPr lang="et-EE" dirty="0"/>
              <a:t> of </a:t>
            </a:r>
            <a:r>
              <a:rPr lang="et-EE" dirty="0" err="1"/>
              <a:t>thesis</a:t>
            </a:r>
            <a:endParaRPr lang="et-EE" dirty="0"/>
          </a:p>
        </p:txBody>
      </p:sp>
      <p:graphicFrame>
        <p:nvGraphicFramePr>
          <p:cNvPr id="4" name="Sisu kohatäide 3">
            <a:extLst>
              <a:ext uri="{FF2B5EF4-FFF2-40B4-BE49-F238E27FC236}">
                <a16:creationId xmlns:a16="http://schemas.microsoft.com/office/drawing/2014/main" xmlns="" id="{0D44E51E-FB28-47CA-81EF-9A2469E5AFCA}"/>
              </a:ext>
            </a:extLst>
          </p:cNvPr>
          <p:cNvGraphicFramePr>
            <a:graphicFrameLocks noGrp="1"/>
          </p:cNvGraphicFramePr>
          <p:nvPr>
            <p:ph idx="1"/>
            <p:extLst>
              <p:ext uri="{D42A27DB-BD31-4B8C-83A1-F6EECF244321}">
                <p14:modId xmlns:p14="http://schemas.microsoft.com/office/powerpoint/2010/main" val="3857332498"/>
              </p:ext>
            </p:extLst>
          </p:nvPr>
        </p:nvGraphicFramePr>
        <p:xfrm>
          <a:off x="1473690" y="1258760"/>
          <a:ext cx="6619254" cy="5482426"/>
        </p:xfrm>
        <a:graphic>
          <a:graphicData uri="http://schemas.openxmlformats.org/drawingml/2006/table">
            <a:tbl>
              <a:tblPr>
                <a:tableStyleId>{5C22544A-7EE6-4342-B048-85BDC9FD1C3A}</a:tableStyleId>
              </a:tblPr>
              <a:tblGrid>
                <a:gridCol w="6619254">
                  <a:extLst>
                    <a:ext uri="{9D8B030D-6E8A-4147-A177-3AD203B41FA5}">
                      <a16:colId xmlns:a16="http://schemas.microsoft.com/office/drawing/2014/main" xmlns="" val="3779243454"/>
                    </a:ext>
                  </a:extLst>
                </a:gridCol>
              </a:tblGrid>
              <a:tr h="327037">
                <a:tc>
                  <a:txBody>
                    <a:bodyPr/>
                    <a:lstStyle/>
                    <a:p>
                      <a:pPr marL="285750" indent="-285750" algn="l" fontAlgn="b">
                        <a:buFont typeface="Arial" panose="020B0604020202020204" pitchFamily="34" charset="0"/>
                        <a:buChar char="•"/>
                      </a:pPr>
                      <a:r>
                        <a:rPr lang="en-US" sz="1400" u="none" strike="noStrike" dirty="0">
                          <a:effectLst/>
                        </a:rPr>
                        <a:t>Thermal Modeling of Printed Circuit Board In a Nano Satellite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976436854"/>
                  </a:ext>
                </a:extLst>
              </a:tr>
              <a:tr h="327037">
                <a:tc>
                  <a:txBody>
                    <a:bodyPr/>
                    <a:lstStyle/>
                    <a:p>
                      <a:pPr marL="285750" indent="-285750" algn="l" fontAlgn="b">
                        <a:buFont typeface="Arial" panose="020B0604020202020204" pitchFamily="34" charset="0"/>
                        <a:buChar char="•"/>
                      </a:pPr>
                      <a:r>
                        <a:rPr lang="en-US" sz="1400" u="none" strike="noStrike">
                          <a:effectLst/>
                        </a:rPr>
                        <a:t>Development and implementation of a control system for an FMS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91109194"/>
                  </a:ext>
                </a:extLst>
              </a:tr>
              <a:tr h="327037">
                <a:tc>
                  <a:txBody>
                    <a:bodyPr/>
                    <a:lstStyle/>
                    <a:p>
                      <a:pPr marL="285750" indent="-285750" algn="l" fontAlgn="b">
                        <a:buFont typeface="Arial" panose="020B0604020202020204" pitchFamily="34" charset="0"/>
                        <a:buChar char="•"/>
                      </a:pPr>
                      <a:r>
                        <a:rPr lang="et-EE" sz="1400" u="none" strike="noStrike">
                          <a:effectLst/>
                        </a:rPr>
                        <a:t>The motorized porter luggage trolley </a:t>
                      </a:r>
                      <a:endParaRPr lang="et-EE"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718927212"/>
                  </a:ext>
                </a:extLst>
              </a:tr>
              <a:tr h="591937">
                <a:tc>
                  <a:txBody>
                    <a:bodyPr/>
                    <a:lstStyle/>
                    <a:p>
                      <a:pPr marL="285750" indent="-285750" algn="l" fontAlgn="b">
                        <a:buFont typeface="Arial" panose="020B0604020202020204" pitchFamily="34" charset="0"/>
                        <a:buChar char="•"/>
                      </a:pPr>
                      <a:r>
                        <a:rPr lang="en-US" sz="1400" u="none" strike="noStrike" dirty="0">
                          <a:effectLst/>
                        </a:rPr>
                        <a:t>Implementation of </a:t>
                      </a:r>
                      <a:r>
                        <a:rPr lang="et-EE" sz="1400" u="none" strike="noStrike" dirty="0" smtClean="0">
                          <a:effectLst/>
                        </a:rPr>
                        <a:t>„</a:t>
                      </a:r>
                      <a:r>
                        <a:rPr lang="en-US" sz="1400" u="none" strike="noStrike" dirty="0" smtClean="0">
                          <a:effectLst/>
                        </a:rPr>
                        <a:t>Internet </a:t>
                      </a:r>
                      <a:r>
                        <a:rPr lang="en-US" sz="1400" u="none" strike="noStrike" dirty="0">
                          <a:effectLst/>
                        </a:rPr>
                        <a:t>of </a:t>
                      </a:r>
                      <a:r>
                        <a:rPr lang="en-US" sz="1400" u="none" strike="noStrike" dirty="0" smtClean="0">
                          <a:effectLst/>
                        </a:rPr>
                        <a:t>Things</a:t>
                      </a:r>
                      <a:r>
                        <a:rPr lang="et-EE" sz="1400" u="none" strike="noStrike" dirty="0" smtClean="0">
                          <a:effectLst/>
                        </a:rPr>
                        <a:t>“</a:t>
                      </a:r>
                      <a:r>
                        <a:rPr lang="en-US" sz="1400" u="none" strike="noStrike" dirty="0" smtClean="0">
                          <a:effectLst/>
                        </a:rPr>
                        <a:t> </a:t>
                      </a:r>
                      <a:r>
                        <a:rPr lang="en-US" sz="1400" u="none" strike="noStrike" dirty="0">
                          <a:effectLst/>
                        </a:rPr>
                        <a:t>(</a:t>
                      </a:r>
                      <a:r>
                        <a:rPr lang="en-US" sz="1400" u="none" strike="noStrike" dirty="0" err="1">
                          <a:effectLst/>
                        </a:rPr>
                        <a:t>IoT</a:t>
                      </a:r>
                      <a:r>
                        <a:rPr lang="en-US" sz="1400" u="none" strike="noStrike" dirty="0">
                          <a:effectLst/>
                        </a:rPr>
                        <a:t>) in Industry: Technical, Legal and Security Aspects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655537821"/>
                  </a:ext>
                </a:extLst>
              </a:tr>
              <a:tr h="327037">
                <a:tc>
                  <a:txBody>
                    <a:bodyPr/>
                    <a:lstStyle/>
                    <a:p>
                      <a:pPr marL="285750" indent="-285750" algn="l" fontAlgn="b">
                        <a:buFont typeface="Arial" panose="020B0604020202020204" pitchFamily="34" charset="0"/>
                        <a:buChar char="•"/>
                      </a:pPr>
                      <a:r>
                        <a:rPr lang="et-EE" sz="1400" u="none" strike="noStrike">
                          <a:effectLst/>
                        </a:rPr>
                        <a:t>Industrial robot cell development </a:t>
                      </a:r>
                      <a:endParaRPr lang="et-EE"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460465698"/>
                  </a:ext>
                </a:extLst>
              </a:tr>
              <a:tr h="327037">
                <a:tc>
                  <a:txBody>
                    <a:bodyPr/>
                    <a:lstStyle/>
                    <a:p>
                      <a:pPr marL="285750" indent="-285750" algn="l" fontAlgn="b">
                        <a:buFont typeface="Arial" panose="020B0604020202020204" pitchFamily="34" charset="0"/>
                        <a:buChar char="•"/>
                      </a:pPr>
                      <a:r>
                        <a:rPr lang="en-US" sz="1400" u="none" strike="noStrike">
                          <a:effectLst/>
                        </a:rPr>
                        <a:t>Magnetic levitation. Diamagnetic levitation. Levitating platform for carrying load.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602578265"/>
                  </a:ext>
                </a:extLst>
              </a:tr>
              <a:tr h="591937">
                <a:tc>
                  <a:txBody>
                    <a:bodyPr/>
                    <a:lstStyle/>
                    <a:p>
                      <a:pPr marL="285750" indent="-285750" algn="l" fontAlgn="b">
                        <a:buFont typeface="Arial" panose="020B0604020202020204" pitchFamily="34" charset="0"/>
                        <a:buChar char="•"/>
                      </a:pPr>
                      <a:r>
                        <a:rPr lang="en-US" sz="1400" u="none" strike="noStrike">
                          <a:effectLst/>
                        </a:rPr>
                        <a:t>The application of ICT (Information and Communication Technology) in modern manufacturing system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687140410"/>
                  </a:ext>
                </a:extLst>
              </a:tr>
              <a:tr h="327037">
                <a:tc>
                  <a:txBody>
                    <a:bodyPr/>
                    <a:lstStyle/>
                    <a:p>
                      <a:pPr marL="285750" indent="-285750" algn="l" fontAlgn="b">
                        <a:buFont typeface="Arial" panose="020B0604020202020204" pitchFamily="34" charset="0"/>
                        <a:buChar char="•"/>
                      </a:pPr>
                      <a:r>
                        <a:rPr lang="et-EE" sz="1400" u="none" strike="noStrike">
                          <a:effectLst/>
                        </a:rPr>
                        <a:t>User interface for IRC5 controller </a:t>
                      </a:r>
                      <a:endParaRPr lang="et-EE"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739466355"/>
                  </a:ext>
                </a:extLst>
              </a:tr>
              <a:tr h="327037">
                <a:tc>
                  <a:txBody>
                    <a:bodyPr/>
                    <a:lstStyle/>
                    <a:p>
                      <a:pPr marL="285750" indent="-285750" algn="l" fontAlgn="b">
                        <a:buFont typeface="Arial" panose="020B0604020202020204" pitchFamily="34" charset="0"/>
                        <a:buChar char="•"/>
                      </a:pPr>
                      <a:r>
                        <a:rPr lang="en-US" sz="1400" u="none" strike="noStrike">
                          <a:effectLst/>
                        </a:rPr>
                        <a:t>Risk Assessment of Production Machine Processes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785855998"/>
                  </a:ext>
                </a:extLst>
              </a:tr>
              <a:tr h="327037">
                <a:tc>
                  <a:txBody>
                    <a:bodyPr/>
                    <a:lstStyle/>
                    <a:p>
                      <a:pPr marL="285750" indent="-285750" algn="l" fontAlgn="b">
                        <a:buFont typeface="Arial" panose="020B0604020202020204" pitchFamily="34" charset="0"/>
                        <a:buChar char="•"/>
                      </a:pPr>
                      <a:r>
                        <a:rPr lang="en-US" sz="1400" u="none" strike="noStrike">
                          <a:effectLst/>
                        </a:rPr>
                        <a:t>Development of a Robotic Tool Changing System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017764855"/>
                  </a:ext>
                </a:extLst>
              </a:tr>
              <a:tr h="591937">
                <a:tc>
                  <a:txBody>
                    <a:bodyPr/>
                    <a:lstStyle/>
                    <a:p>
                      <a:pPr marL="285750" indent="-285750" algn="l" fontAlgn="b">
                        <a:buFont typeface="Arial" panose="020B0604020202020204" pitchFamily="34" charset="0"/>
                        <a:buChar char="•"/>
                      </a:pPr>
                      <a:r>
                        <a:rPr lang="en-US" sz="1400" u="none" strike="noStrike">
                          <a:effectLst/>
                        </a:rPr>
                        <a:t>Virtual reality as a factory visualization, testing and production engineering awareness tool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199891477"/>
                  </a:ext>
                </a:extLst>
              </a:tr>
              <a:tr h="327037">
                <a:tc>
                  <a:txBody>
                    <a:bodyPr/>
                    <a:lstStyle/>
                    <a:p>
                      <a:pPr marL="285750" indent="-285750" algn="l" fontAlgn="b">
                        <a:buFont typeface="Arial" panose="020B0604020202020204" pitchFamily="34" charset="0"/>
                        <a:buChar char="•"/>
                      </a:pPr>
                      <a:r>
                        <a:rPr lang="en-US" sz="1400" u="none" strike="noStrike">
                          <a:effectLst/>
                        </a:rPr>
                        <a:t>Modernisation of the shaft vibration testing machine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040497501"/>
                  </a:ext>
                </a:extLst>
              </a:tr>
              <a:tr h="327037">
                <a:tc>
                  <a:txBody>
                    <a:bodyPr/>
                    <a:lstStyle/>
                    <a:p>
                      <a:pPr marL="285750" indent="-285750" algn="l" fontAlgn="b">
                        <a:buFont typeface="Arial" panose="020B0604020202020204" pitchFamily="34" charset="0"/>
                        <a:buChar char="•"/>
                      </a:pPr>
                      <a:r>
                        <a:rPr lang="en-US" sz="1400" u="none" strike="noStrike">
                          <a:effectLst/>
                        </a:rPr>
                        <a:t>Behaviour and Strength Parameters of Bolted Joints in Small Satellites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89335179"/>
                  </a:ext>
                </a:extLst>
              </a:tr>
              <a:tr h="327037">
                <a:tc>
                  <a:txBody>
                    <a:bodyPr/>
                    <a:lstStyle/>
                    <a:p>
                      <a:pPr marL="285750" indent="-285750" algn="l" fontAlgn="b">
                        <a:buFont typeface="Arial" panose="020B0604020202020204" pitchFamily="34" charset="0"/>
                        <a:buChar char="•"/>
                      </a:pPr>
                      <a:r>
                        <a:rPr lang="en-US" sz="1400" u="none" strike="noStrike" dirty="0">
                          <a:effectLst/>
                        </a:rPr>
                        <a:t>Development of the planter for greenhouse monitoring system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655153122"/>
                  </a:ext>
                </a:extLst>
              </a:tr>
            </a:tbl>
          </a:graphicData>
        </a:graphic>
      </p:graphicFrame>
    </p:spTree>
    <p:extLst>
      <p:ext uri="{BB962C8B-B14F-4D97-AF65-F5344CB8AC3E}">
        <p14:creationId xmlns:p14="http://schemas.microsoft.com/office/powerpoint/2010/main" val="2513914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5684E1AB-3309-40A6-BF07-1CDD3E30657C}"/>
              </a:ext>
            </a:extLst>
          </p:cNvPr>
          <p:cNvSpPr>
            <a:spLocks noGrp="1"/>
          </p:cNvSpPr>
          <p:nvPr>
            <p:ph type="title"/>
          </p:nvPr>
        </p:nvSpPr>
        <p:spPr/>
        <p:txBody>
          <a:bodyPr/>
          <a:lstStyle/>
          <a:p>
            <a:r>
              <a:rPr lang="et-EE" dirty="0" err="1"/>
              <a:t>Problems</a:t>
            </a:r>
            <a:r>
              <a:rPr lang="et-EE" dirty="0"/>
              <a:t> </a:t>
            </a:r>
            <a:r>
              <a:rPr lang="et-EE" dirty="0" err="1"/>
              <a:t>listed</a:t>
            </a:r>
            <a:endParaRPr lang="et-EE" dirty="0"/>
          </a:p>
        </p:txBody>
      </p:sp>
      <p:sp>
        <p:nvSpPr>
          <p:cNvPr id="3" name="Sisu kohatäide 2">
            <a:extLst>
              <a:ext uri="{FF2B5EF4-FFF2-40B4-BE49-F238E27FC236}">
                <a16:creationId xmlns:a16="http://schemas.microsoft.com/office/drawing/2014/main" xmlns="" id="{7FFDD4C0-6C5A-4A60-8FB4-8CB494586E06}"/>
              </a:ext>
            </a:extLst>
          </p:cNvPr>
          <p:cNvSpPr>
            <a:spLocks noGrp="1"/>
          </p:cNvSpPr>
          <p:nvPr>
            <p:ph idx="1"/>
          </p:nvPr>
        </p:nvSpPr>
        <p:spPr/>
        <p:txBody>
          <a:bodyPr/>
          <a:lstStyle/>
          <a:p>
            <a:r>
              <a:rPr lang="et-EE" dirty="0" err="1" smtClean="0"/>
              <a:t>Courses</a:t>
            </a:r>
            <a:r>
              <a:rPr lang="et-EE" dirty="0" smtClean="0"/>
              <a:t> </a:t>
            </a:r>
            <a:r>
              <a:rPr lang="et-EE" dirty="0" err="1" smtClean="0"/>
              <a:t>teaching</a:t>
            </a:r>
            <a:r>
              <a:rPr lang="et-EE" dirty="0" smtClean="0"/>
              <a:t> Estonian </a:t>
            </a:r>
            <a:r>
              <a:rPr lang="et-EE" dirty="0" err="1"/>
              <a:t>language</a:t>
            </a:r>
            <a:r>
              <a:rPr lang="et-EE" dirty="0"/>
              <a:t> </a:t>
            </a:r>
            <a:r>
              <a:rPr lang="et-EE" dirty="0" err="1" smtClean="0"/>
              <a:t>for</a:t>
            </a:r>
            <a:r>
              <a:rPr lang="et-EE" dirty="0" smtClean="0"/>
              <a:t> </a:t>
            </a:r>
            <a:r>
              <a:rPr lang="et-EE" dirty="0" err="1" smtClean="0"/>
              <a:t>foreign</a:t>
            </a:r>
            <a:r>
              <a:rPr lang="et-EE" dirty="0" smtClean="0"/>
              <a:t> </a:t>
            </a:r>
            <a:r>
              <a:rPr lang="et-EE" dirty="0" err="1" smtClean="0"/>
              <a:t>students</a:t>
            </a:r>
            <a:r>
              <a:rPr lang="et-EE" dirty="0" smtClean="0"/>
              <a:t> are </a:t>
            </a:r>
            <a:r>
              <a:rPr lang="et-EE" dirty="0" err="1"/>
              <a:t>available</a:t>
            </a:r>
            <a:r>
              <a:rPr lang="et-EE" dirty="0"/>
              <a:t> </a:t>
            </a:r>
            <a:r>
              <a:rPr lang="et-EE" dirty="0" err="1"/>
              <a:t>only</a:t>
            </a:r>
            <a:r>
              <a:rPr lang="et-EE" dirty="0"/>
              <a:t> in </a:t>
            </a:r>
            <a:r>
              <a:rPr lang="et-EE" dirty="0" err="1"/>
              <a:t>limited</a:t>
            </a:r>
            <a:r>
              <a:rPr lang="et-EE" dirty="0"/>
              <a:t> </a:t>
            </a:r>
            <a:r>
              <a:rPr lang="et-EE" dirty="0" err="1"/>
              <a:t>amount</a:t>
            </a:r>
            <a:endParaRPr lang="et-EE" dirty="0"/>
          </a:p>
          <a:p>
            <a:r>
              <a:rPr lang="et-EE" dirty="0" err="1"/>
              <a:t>Employers</a:t>
            </a:r>
            <a:r>
              <a:rPr lang="et-EE" dirty="0"/>
              <a:t> </a:t>
            </a:r>
            <a:r>
              <a:rPr lang="et-EE" dirty="0" err="1" smtClean="0"/>
              <a:t>still</a:t>
            </a:r>
            <a:r>
              <a:rPr lang="et-EE" dirty="0" smtClean="0"/>
              <a:t> </a:t>
            </a:r>
            <a:r>
              <a:rPr lang="et-EE" dirty="0" err="1" smtClean="0"/>
              <a:t>prefer</a:t>
            </a:r>
            <a:r>
              <a:rPr lang="et-EE" dirty="0" smtClean="0"/>
              <a:t> </a:t>
            </a:r>
            <a:r>
              <a:rPr lang="et-EE" dirty="0" err="1" smtClean="0"/>
              <a:t>specialists</a:t>
            </a:r>
            <a:r>
              <a:rPr lang="et-EE" dirty="0" smtClean="0"/>
              <a:t>/</a:t>
            </a:r>
            <a:r>
              <a:rPr lang="et-EE" dirty="0" err="1" smtClean="0"/>
              <a:t>trainees</a:t>
            </a:r>
            <a:r>
              <a:rPr lang="et-EE" dirty="0" smtClean="0"/>
              <a:t> </a:t>
            </a:r>
            <a:r>
              <a:rPr lang="et-EE" dirty="0" err="1" smtClean="0"/>
              <a:t>to</a:t>
            </a:r>
            <a:r>
              <a:rPr lang="et-EE" dirty="0" smtClean="0"/>
              <a:t> </a:t>
            </a:r>
            <a:r>
              <a:rPr lang="et-EE" dirty="0" err="1" smtClean="0"/>
              <a:t>have</a:t>
            </a:r>
            <a:r>
              <a:rPr lang="et-EE" dirty="0" smtClean="0"/>
              <a:t> Estonian </a:t>
            </a:r>
            <a:r>
              <a:rPr lang="et-EE" dirty="0" err="1"/>
              <a:t>language</a:t>
            </a:r>
            <a:r>
              <a:rPr lang="et-EE" dirty="0"/>
              <a:t> </a:t>
            </a:r>
            <a:r>
              <a:rPr lang="et-EE" dirty="0" err="1"/>
              <a:t>skills</a:t>
            </a:r>
            <a:r>
              <a:rPr lang="et-EE" dirty="0"/>
              <a:t>, </a:t>
            </a:r>
            <a:r>
              <a:rPr lang="et-EE" dirty="0" err="1"/>
              <a:t>especially</a:t>
            </a:r>
            <a:r>
              <a:rPr lang="et-EE" dirty="0"/>
              <a:t> in </a:t>
            </a:r>
            <a:r>
              <a:rPr lang="et-EE" dirty="0" err="1"/>
              <a:t>case</a:t>
            </a:r>
            <a:r>
              <a:rPr lang="et-EE" dirty="0"/>
              <a:t> of </a:t>
            </a:r>
            <a:r>
              <a:rPr lang="et-EE" dirty="0" err="1"/>
              <a:t>SME-s</a:t>
            </a:r>
            <a:endParaRPr lang="et-EE" dirty="0"/>
          </a:p>
          <a:p>
            <a:r>
              <a:rPr lang="et-EE" dirty="0" err="1"/>
              <a:t>Lecturers</a:t>
            </a:r>
            <a:r>
              <a:rPr lang="et-EE" dirty="0"/>
              <a:t> are </a:t>
            </a:r>
            <a:r>
              <a:rPr lang="et-EE" dirty="0" err="1"/>
              <a:t>not</a:t>
            </a:r>
            <a:r>
              <a:rPr lang="et-EE" dirty="0"/>
              <a:t> </a:t>
            </a:r>
            <a:r>
              <a:rPr lang="et-EE" dirty="0" err="1"/>
              <a:t>always</a:t>
            </a:r>
            <a:r>
              <a:rPr lang="et-EE" dirty="0"/>
              <a:t> </a:t>
            </a:r>
            <a:r>
              <a:rPr lang="et-EE" dirty="0" err="1"/>
              <a:t>proficient</a:t>
            </a:r>
            <a:r>
              <a:rPr lang="et-EE" dirty="0"/>
              <a:t> in </a:t>
            </a:r>
            <a:r>
              <a:rPr lang="et-EE" dirty="0" err="1"/>
              <a:t>English</a:t>
            </a:r>
            <a:r>
              <a:rPr lang="et-EE" dirty="0"/>
              <a:t>, </a:t>
            </a:r>
            <a:r>
              <a:rPr lang="et-EE" dirty="0" err="1"/>
              <a:t>or</a:t>
            </a:r>
            <a:r>
              <a:rPr lang="et-EE" dirty="0"/>
              <a:t> </a:t>
            </a:r>
            <a:r>
              <a:rPr lang="et-EE" dirty="0" err="1"/>
              <a:t>able</a:t>
            </a:r>
            <a:r>
              <a:rPr lang="et-EE" dirty="0"/>
              <a:t> </a:t>
            </a:r>
            <a:r>
              <a:rPr lang="et-EE" dirty="0" err="1"/>
              <a:t>to</a:t>
            </a:r>
            <a:r>
              <a:rPr lang="et-EE" dirty="0"/>
              <a:t> </a:t>
            </a:r>
            <a:r>
              <a:rPr lang="et-EE" dirty="0" err="1" smtClean="0"/>
              <a:t>recommend</a:t>
            </a:r>
            <a:r>
              <a:rPr lang="et-EE" dirty="0" smtClean="0"/>
              <a:t> </a:t>
            </a:r>
            <a:r>
              <a:rPr lang="et-EE" dirty="0" err="1" smtClean="0"/>
              <a:t>update</a:t>
            </a:r>
            <a:r>
              <a:rPr lang="et-EE" dirty="0" smtClean="0"/>
              <a:t> </a:t>
            </a:r>
            <a:r>
              <a:rPr lang="et-EE" dirty="0" err="1"/>
              <a:t>literature</a:t>
            </a:r>
            <a:r>
              <a:rPr lang="et-EE" dirty="0"/>
              <a:t> in </a:t>
            </a:r>
            <a:r>
              <a:rPr lang="et-EE" dirty="0" err="1"/>
              <a:t>English</a:t>
            </a:r>
            <a:endParaRPr lang="et-EE" dirty="0"/>
          </a:p>
          <a:p>
            <a:r>
              <a:rPr lang="et-EE" dirty="0" err="1"/>
              <a:t>Cultural</a:t>
            </a:r>
            <a:r>
              <a:rPr lang="et-EE" dirty="0"/>
              <a:t> </a:t>
            </a:r>
            <a:r>
              <a:rPr lang="et-EE" dirty="0" err="1" smtClean="0"/>
              <a:t>differences</a:t>
            </a:r>
            <a:r>
              <a:rPr lang="et-EE" dirty="0" smtClean="0"/>
              <a:t>: </a:t>
            </a:r>
            <a:r>
              <a:rPr lang="et-EE" dirty="0" err="1" smtClean="0"/>
              <a:t>honouring</a:t>
            </a:r>
            <a:r>
              <a:rPr lang="et-EE" dirty="0" smtClean="0"/>
              <a:t> </a:t>
            </a:r>
            <a:r>
              <a:rPr lang="et-EE" dirty="0" err="1" smtClean="0"/>
              <a:t>the</a:t>
            </a:r>
            <a:r>
              <a:rPr lang="et-EE" dirty="0" smtClean="0"/>
              <a:t> </a:t>
            </a:r>
            <a:r>
              <a:rPr lang="et-EE" dirty="0" err="1" smtClean="0"/>
              <a:t>clock</a:t>
            </a:r>
            <a:r>
              <a:rPr lang="et-EE" dirty="0" smtClean="0"/>
              <a:t>/</a:t>
            </a:r>
            <a:r>
              <a:rPr lang="et-EE" dirty="0" err="1" smtClean="0"/>
              <a:t>deadline</a:t>
            </a:r>
            <a:endParaRPr lang="et-EE" dirty="0" smtClean="0"/>
          </a:p>
          <a:p>
            <a:r>
              <a:rPr lang="et-EE" dirty="0" err="1" smtClean="0"/>
              <a:t>Immigration</a:t>
            </a:r>
            <a:r>
              <a:rPr lang="et-EE" dirty="0" smtClean="0"/>
              <a:t> </a:t>
            </a:r>
            <a:r>
              <a:rPr lang="et-EE" dirty="0" err="1" smtClean="0"/>
              <a:t>rules</a:t>
            </a:r>
            <a:r>
              <a:rPr lang="et-EE" dirty="0" smtClean="0"/>
              <a:t> are too </a:t>
            </a:r>
            <a:r>
              <a:rPr lang="et-EE" dirty="0" err="1" smtClean="0"/>
              <a:t>rigid</a:t>
            </a:r>
            <a:r>
              <a:rPr lang="et-EE" dirty="0" smtClean="0"/>
              <a:t>, and </a:t>
            </a:r>
            <a:r>
              <a:rPr lang="et-EE" dirty="0" err="1" smtClean="0"/>
              <a:t>it</a:t>
            </a:r>
            <a:r>
              <a:rPr lang="et-EE" dirty="0" smtClean="0"/>
              <a:t> </a:t>
            </a:r>
            <a:r>
              <a:rPr lang="et-EE" dirty="0" err="1" smtClean="0"/>
              <a:t>is</a:t>
            </a:r>
            <a:r>
              <a:rPr lang="et-EE" dirty="0" smtClean="0"/>
              <a:t> </a:t>
            </a:r>
            <a:r>
              <a:rPr lang="et-EE" dirty="0" err="1" smtClean="0"/>
              <a:t>difficult</a:t>
            </a:r>
            <a:r>
              <a:rPr lang="et-EE" dirty="0" smtClean="0"/>
              <a:t> </a:t>
            </a:r>
            <a:r>
              <a:rPr lang="et-EE" dirty="0" err="1" smtClean="0"/>
              <a:t>sometimes</a:t>
            </a:r>
            <a:r>
              <a:rPr lang="et-EE" dirty="0" smtClean="0"/>
              <a:t> </a:t>
            </a:r>
            <a:r>
              <a:rPr lang="et-EE" dirty="0" err="1" smtClean="0"/>
              <a:t>with</a:t>
            </a:r>
            <a:r>
              <a:rPr lang="et-EE" dirty="0" smtClean="0"/>
              <a:t> visas</a:t>
            </a:r>
          </a:p>
          <a:p>
            <a:pPr marL="0" indent="0">
              <a:buNone/>
            </a:pPr>
            <a:endParaRPr lang="et-EE" dirty="0" smtClean="0"/>
          </a:p>
          <a:p>
            <a:endParaRPr lang="et-EE" dirty="0"/>
          </a:p>
          <a:p>
            <a:endParaRPr lang="et-EE" dirty="0"/>
          </a:p>
        </p:txBody>
      </p:sp>
    </p:spTree>
    <p:extLst>
      <p:ext uri="{BB962C8B-B14F-4D97-AF65-F5344CB8AC3E}">
        <p14:creationId xmlns:p14="http://schemas.microsoft.com/office/powerpoint/2010/main" val="353339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19258FF5-827A-479C-8534-58CC6B65394F}"/>
              </a:ext>
            </a:extLst>
          </p:cNvPr>
          <p:cNvSpPr>
            <a:spLocks noGrp="1"/>
          </p:cNvSpPr>
          <p:nvPr>
            <p:ph type="title"/>
          </p:nvPr>
        </p:nvSpPr>
        <p:spPr>
          <a:xfrm>
            <a:off x="1476375" y="0"/>
            <a:ext cx="6804025" cy="863600"/>
          </a:xfrm>
        </p:spPr>
        <p:txBody>
          <a:bodyPr/>
          <a:lstStyle/>
          <a:p>
            <a:r>
              <a:rPr lang="et-EE" dirty="0" err="1" smtClean="0"/>
              <a:t>Strengths</a:t>
            </a:r>
            <a:r>
              <a:rPr lang="et-EE" dirty="0" smtClean="0"/>
              <a:t> </a:t>
            </a:r>
            <a:r>
              <a:rPr lang="et-EE" dirty="0" err="1" smtClean="0"/>
              <a:t>listed</a:t>
            </a:r>
            <a:endParaRPr lang="et-EE" dirty="0"/>
          </a:p>
        </p:txBody>
      </p:sp>
      <p:sp>
        <p:nvSpPr>
          <p:cNvPr id="3" name="Sisu kohatäide 2">
            <a:extLst>
              <a:ext uri="{FF2B5EF4-FFF2-40B4-BE49-F238E27FC236}">
                <a16:creationId xmlns:a16="http://schemas.microsoft.com/office/drawing/2014/main" xmlns="" id="{DDDECC62-160A-43BD-A4CC-DAF94C31C3F9}"/>
              </a:ext>
            </a:extLst>
          </p:cNvPr>
          <p:cNvSpPr>
            <a:spLocks noGrp="1"/>
          </p:cNvSpPr>
          <p:nvPr>
            <p:ph idx="1"/>
          </p:nvPr>
        </p:nvSpPr>
        <p:spPr>
          <a:xfrm>
            <a:off x="1476375" y="863600"/>
            <a:ext cx="3692693" cy="5195664"/>
          </a:xfrm>
        </p:spPr>
        <p:txBody>
          <a:bodyPr/>
          <a:lstStyle/>
          <a:p>
            <a:r>
              <a:rPr lang="et-EE" sz="1800" dirty="0" err="1" smtClean="0"/>
              <a:t>Foreign</a:t>
            </a:r>
            <a:r>
              <a:rPr lang="et-EE" sz="1800" dirty="0" smtClean="0"/>
              <a:t> </a:t>
            </a:r>
            <a:r>
              <a:rPr lang="et-EE" sz="1800" dirty="0" err="1" smtClean="0"/>
              <a:t>students</a:t>
            </a:r>
            <a:r>
              <a:rPr lang="et-EE" sz="1800" dirty="0" smtClean="0"/>
              <a:t> are </a:t>
            </a:r>
            <a:r>
              <a:rPr lang="et-EE" sz="1800" dirty="0" err="1" smtClean="0"/>
              <a:t>motivated</a:t>
            </a:r>
            <a:r>
              <a:rPr lang="et-EE" sz="1800" dirty="0" smtClean="0"/>
              <a:t> </a:t>
            </a:r>
            <a:r>
              <a:rPr lang="et-EE" sz="1800" dirty="0" err="1" smtClean="0"/>
              <a:t>to</a:t>
            </a:r>
            <a:r>
              <a:rPr lang="et-EE" sz="1800" dirty="0" smtClean="0"/>
              <a:t> </a:t>
            </a:r>
            <a:r>
              <a:rPr lang="et-EE" sz="1800" dirty="0" err="1" smtClean="0"/>
              <a:t>dedicate</a:t>
            </a:r>
            <a:r>
              <a:rPr lang="et-EE" sz="1800" dirty="0" smtClean="0"/>
              <a:t> </a:t>
            </a:r>
            <a:r>
              <a:rPr lang="et-EE" sz="1800" dirty="0" err="1" smtClean="0"/>
              <a:t>into</a:t>
            </a:r>
            <a:r>
              <a:rPr lang="et-EE" sz="1800" dirty="0" smtClean="0"/>
              <a:t> </a:t>
            </a:r>
            <a:r>
              <a:rPr lang="et-EE" sz="1800" dirty="0" err="1" smtClean="0"/>
              <a:t>research</a:t>
            </a:r>
            <a:r>
              <a:rPr lang="et-EE" sz="1800" dirty="0" smtClean="0"/>
              <a:t> at uni: </a:t>
            </a:r>
            <a:r>
              <a:rPr lang="et-EE" sz="1800" dirty="0" err="1" smtClean="0"/>
              <a:t>Self-driving</a:t>
            </a:r>
            <a:r>
              <a:rPr lang="et-EE" sz="1800" dirty="0" smtClean="0"/>
              <a:t> </a:t>
            </a:r>
            <a:r>
              <a:rPr lang="et-EE" sz="1800" dirty="0" err="1" smtClean="0"/>
              <a:t>car</a:t>
            </a:r>
            <a:r>
              <a:rPr lang="et-EE" sz="1800" dirty="0" smtClean="0"/>
              <a:t> </a:t>
            </a:r>
            <a:r>
              <a:rPr lang="et-EE" sz="1800" dirty="0" err="1" smtClean="0"/>
              <a:t>project</a:t>
            </a:r>
            <a:r>
              <a:rPr lang="et-EE" sz="1800" dirty="0" smtClean="0"/>
              <a:t> ISEAUTO, </a:t>
            </a:r>
            <a:r>
              <a:rPr lang="et-EE" sz="1800" dirty="0" err="1" smtClean="0"/>
              <a:t>student</a:t>
            </a:r>
            <a:r>
              <a:rPr lang="et-EE" sz="1800" dirty="0" smtClean="0"/>
              <a:t> </a:t>
            </a:r>
            <a:r>
              <a:rPr lang="et-EE" sz="1800" dirty="0" err="1" smtClean="0"/>
              <a:t>nanosatellite</a:t>
            </a:r>
            <a:r>
              <a:rPr lang="et-EE" sz="1800" dirty="0" smtClean="0"/>
              <a:t> Project, VR/AR </a:t>
            </a:r>
            <a:r>
              <a:rPr lang="et-EE" sz="1800" dirty="0" err="1" smtClean="0"/>
              <a:t>lab</a:t>
            </a:r>
            <a:r>
              <a:rPr lang="et-EE" sz="1800" dirty="0" smtClean="0"/>
              <a:t> </a:t>
            </a:r>
            <a:r>
              <a:rPr lang="et-EE" sz="1800" dirty="0" err="1" smtClean="0"/>
              <a:t>development</a:t>
            </a:r>
            <a:r>
              <a:rPr lang="et-EE" sz="1800" dirty="0" smtClean="0"/>
              <a:t> </a:t>
            </a:r>
          </a:p>
          <a:p>
            <a:r>
              <a:rPr lang="et-EE" sz="1800" dirty="0" err="1" smtClean="0"/>
              <a:t>Students</a:t>
            </a:r>
            <a:r>
              <a:rPr lang="et-EE" sz="1800" dirty="0" smtClean="0"/>
              <a:t> are </a:t>
            </a:r>
            <a:r>
              <a:rPr lang="et-EE" sz="1800" dirty="0" err="1" smtClean="0"/>
              <a:t>more</a:t>
            </a:r>
            <a:r>
              <a:rPr lang="et-EE" sz="1800" dirty="0" smtClean="0"/>
              <a:t> </a:t>
            </a:r>
            <a:r>
              <a:rPr lang="et-EE" sz="1800" dirty="0" err="1" smtClean="0"/>
              <a:t>open</a:t>
            </a:r>
            <a:r>
              <a:rPr lang="et-EE" sz="1800" dirty="0" smtClean="0"/>
              <a:t> </a:t>
            </a:r>
            <a:r>
              <a:rPr lang="et-EE" sz="1800" dirty="0" err="1" smtClean="0"/>
              <a:t>to</a:t>
            </a:r>
            <a:r>
              <a:rPr lang="et-EE" sz="1800" dirty="0" smtClean="0"/>
              <a:t> </a:t>
            </a:r>
            <a:r>
              <a:rPr lang="et-EE" sz="1800" dirty="0" err="1" smtClean="0"/>
              <a:t>transfer</a:t>
            </a:r>
            <a:r>
              <a:rPr lang="et-EE" sz="1800" dirty="0" smtClean="0"/>
              <a:t> – </a:t>
            </a:r>
            <a:r>
              <a:rPr lang="et-EE" sz="1800" dirty="0" err="1" smtClean="0"/>
              <a:t>mostly</a:t>
            </a:r>
            <a:r>
              <a:rPr lang="et-EE" sz="1800" dirty="0" smtClean="0"/>
              <a:t> </a:t>
            </a:r>
            <a:r>
              <a:rPr lang="et-EE" sz="1800" dirty="0" err="1" smtClean="0"/>
              <a:t>applying</a:t>
            </a:r>
            <a:r>
              <a:rPr lang="et-EE" sz="1800" dirty="0" smtClean="0"/>
              <a:t> </a:t>
            </a:r>
            <a:r>
              <a:rPr lang="et-EE" sz="1800" dirty="0" err="1" smtClean="0"/>
              <a:t>to</a:t>
            </a:r>
            <a:r>
              <a:rPr lang="et-EE" sz="1800" dirty="0" smtClean="0"/>
              <a:t> </a:t>
            </a:r>
            <a:r>
              <a:rPr lang="et-EE" sz="1800" dirty="0" err="1" smtClean="0"/>
              <a:t>Erasmus</a:t>
            </a:r>
            <a:r>
              <a:rPr lang="et-EE" sz="1800" dirty="0" smtClean="0"/>
              <a:t> Exchange semester</a:t>
            </a:r>
          </a:p>
          <a:p>
            <a:r>
              <a:rPr lang="et-EE" sz="1800" dirty="0" err="1" smtClean="0"/>
              <a:t>Cultural</a:t>
            </a:r>
            <a:r>
              <a:rPr lang="et-EE" sz="1800" dirty="0" smtClean="0"/>
              <a:t> </a:t>
            </a:r>
            <a:r>
              <a:rPr lang="et-EE" sz="1800" dirty="0" err="1" smtClean="0"/>
              <a:t>differences</a:t>
            </a:r>
            <a:r>
              <a:rPr lang="et-EE" sz="1800" dirty="0" smtClean="0"/>
              <a:t> </a:t>
            </a:r>
            <a:r>
              <a:rPr lang="et-EE" sz="1800" dirty="0" err="1" smtClean="0"/>
              <a:t>sum</a:t>
            </a:r>
            <a:r>
              <a:rPr lang="et-EE" sz="1800" dirty="0" smtClean="0"/>
              <a:t> </a:t>
            </a:r>
            <a:r>
              <a:rPr lang="et-EE" sz="1800" dirty="0" err="1" smtClean="0"/>
              <a:t>up</a:t>
            </a:r>
            <a:r>
              <a:rPr lang="et-EE" sz="1800" dirty="0" smtClean="0"/>
              <a:t> in International </a:t>
            </a:r>
            <a:r>
              <a:rPr lang="et-EE" sz="1800" dirty="0" err="1" smtClean="0"/>
              <a:t>co-operation</a:t>
            </a:r>
            <a:r>
              <a:rPr lang="et-EE" sz="1800" dirty="0" smtClean="0"/>
              <a:t> – </a:t>
            </a:r>
            <a:r>
              <a:rPr lang="et-EE" sz="1800" dirty="0" err="1" smtClean="0"/>
              <a:t>it</a:t>
            </a:r>
            <a:r>
              <a:rPr lang="et-EE" sz="1800" dirty="0" smtClean="0"/>
              <a:t> </a:t>
            </a:r>
            <a:r>
              <a:rPr lang="et-EE" sz="1800" dirty="0" err="1" smtClean="0"/>
              <a:t>is</a:t>
            </a:r>
            <a:r>
              <a:rPr lang="et-EE" sz="1800" dirty="0" smtClean="0"/>
              <a:t> </a:t>
            </a:r>
            <a:r>
              <a:rPr lang="et-EE" sz="1800" dirty="0" err="1" smtClean="0"/>
              <a:t>possible</a:t>
            </a:r>
            <a:r>
              <a:rPr lang="et-EE" sz="1800" dirty="0" smtClean="0"/>
              <a:t> </a:t>
            </a:r>
            <a:r>
              <a:rPr lang="et-EE" sz="1800" dirty="0" err="1" smtClean="0"/>
              <a:t>to</a:t>
            </a:r>
            <a:r>
              <a:rPr lang="et-EE" sz="1800" dirty="0" smtClean="0"/>
              <a:t> </a:t>
            </a:r>
            <a:r>
              <a:rPr lang="et-EE" sz="1800" dirty="0" err="1" smtClean="0"/>
              <a:t>develop</a:t>
            </a:r>
            <a:r>
              <a:rPr lang="et-EE" sz="1800" dirty="0" smtClean="0"/>
              <a:t> </a:t>
            </a:r>
            <a:r>
              <a:rPr lang="et-EE" sz="1800" dirty="0" err="1" smtClean="0"/>
              <a:t>larger</a:t>
            </a:r>
            <a:r>
              <a:rPr lang="et-EE" sz="1800" dirty="0" smtClean="0"/>
              <a:t> </a:t>
            </a:r>
            <a:r>
              <a:rPr lang="et-EE" sz="1800" dirty="0" err="1" smtClean="0"/>
              <a:t>projects</a:t>
            </a:r>
            <a:r>
              <a:rPr lang="et-EE" sz="1800" dirty="0" smtClean="0"/>
              <a:t> and aim </a:t>
            </a:r>
            <a:r>
              <a:rPr lang="et-EE" sz="1800" dirty="0" err="1" smtClean="0"/>
              <a:t>stronger</a:t>
            </a:r>
            <a:r>
              <a:rPr lang="et-EE" sz="1800" dirty="0" smtClean="0"/>
              <a:t> </a:t>
            </a:r>
            <a:r>
              <a:rPr lang="et-EE" sz="1800" dirty="0" err="1" smtClean="0"/>
              <a:t>export</a:t>
            </a:r>
            <a:r>
              <a:rPr lang="et-EE" sz="1800" dirty="0" smtClean="0"/>
              <a:t> </a:t>
            </a:r>
            <a:r>
              <a:rPr lang="et-EE" sz="1800" dirty="0" err="1" smtClean="0"/>
              <a:t>potential</a:t>
            </a:r>
            <a:endParaRPr lang="et-EE" sz="1800" dirty="0" smtClean="0"/>
          </a:p>
          <a:p>
            <a:r>
              <a:rPr lang="et-EE" sz="1800" dirty="0" err="1" smtClean="0"/>
              <a:t>Mostly</a:t>
            </a:r>
            <a:r>
              <a:rPr lang="et-EE" sz="1800" dirty="0" smtClean="0"/>
              <a:t> </a:t>
            </a:r>
            <a:r>
              <a:rPr lang="et-EE" sz="1800" dirty="0" err="1" smtClean="0"/>
              <a:t>students</a:t>
            </a:r>
            <a:r>
              <a:rPr lang="et-EE" sz="1800" dirty="0" smtClean="0"/>
              <a:t> </a:t>
            </a:r>
            <a:r>
              <a:rPr lang="et-EE" sz="1800" dirty="0" err="1" smtClean="0"/>
              <a:t>after</a:t>
            </a:r>
            <a:r>
              <a:rPr lang="et-EE" sz="1800" dirty="0" smtClean="0"/>
              <a:t> </a:t>
            </a:r>
            <a:r>
              <a:rPr lang="et-EE" sz="1800" dirty="0" err="1" smtClean="0"/>
              <a:t>graduation</a:t>
            </a:r>
            <a:r>
              <a:rPr lang="et-EE" sz="1800" dirty="0" smtClean="0"/>
              <a:t> </a:t>
            </a:r>
            <a:r>
              <a:rPr lang="et-EE" sz="1800" dirty="0" err="1" smtClean="0"/>
              <a:t>stayed</a:t>
            </a:r>
            <a:r>
              <a:rPr lang="et-EE" sz="1800" dirty="0" smtClean="0"/>
              <a:t> </a:t>
            </a:r>
            <a:r>
              <a:rPr lang="et-EE" sz="1800" dirty="0" err="1" smtClean="0"/>
              <a:t>to</a:t>
            </a:r>
            <a:r>
              <a:rPr lang="et-EE" sz="1800" dirty="0" smtClean="0"/>
              <a:t> Estonia </a:t>
            </a:r>
            <a:r>
              <a:rPr lang="et-EE" sz="1800" dirty="0" err="1" smtClean="0"/>
              <a:t>for</a:t>
            </a:r>
            <a:r>
              <a:rPr lang="et-EE" sz="1800" dirty="0" smtClean="0"/>
              <a:t> </a:t>
            </a:r>
            <a:r>
              <a:rPr lang="et-EE" sz="1800" dirty="0" err="1" smtClean="0"/>
              <a:t>work</a:t>
            </a:r>
            <a:r>
              <a:rPr lang="et-EE" sz="1800" dirty="0" smtClean="0"/>
              <a:t> </a:t>
            </a:r>
            <a:r>
              <a:rPr lang="et-EE" sz="1800" dirty="0" err="1" smtClean="0"/>
              <a:t>or</a:t>
            </a:r>
            <a:r>
              <a:rPr lang="et-EE" sz="1800" dirty="0" smtClean="0"/>
              <a:t> </a:t>
            </a:r>
            <a:r>
              <a:rPr lang="et-EE" sz="1800" dirty="0" err="1" smtClean="0"/>
              <a:t>Master</a:t>
            </a:r>
            <a:r>
              <a:rPr lang="et-EE" sz="1800" dirty="0" smtClean="0"/>
              <a:t> </a:t>
            </a:r>
            <a:r>
              <a:rPr lang="et-EE" sz="1800" dirty="0" err="1" smtClean="0"/>
              <a:t>studies</a:t>
            </a:r>
            <a:endParaRPr lang="et-EE" sz="1800" dirty="0" smtClean="0"/>
          </a:p>
          <a:p>
            <a:endParaRPr lang="et-EE"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4102" y="4005064"/>
            <a:ext cx="3935392" cy="221365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3562" y="1693487"/>
            <a:ext cx="3960726" cy="2228990"/>
          </a:xfrm>
          <a:prstGeom prst="rect">
            <a:avLst/>
          </a:prstGeom>
        </p:spPr>
      </p:pic>
    </p:spTree>
    <p:extLst>
      <p:ext uri="{BB962C8B-B14F-4D97-AF65-F5344CB8AC3E}">
        <p14:creationId xmlns:p14="http://schemas.microsoft.com/office/powerpoint/2010/main" val="974771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Fotoslaid_u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53975"/>
            <a:ext cx="9255125"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TTU_logomargis_val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7953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ealkiri 1"/>
          <p:cNvSpPr>
            <a:spLocks noGrp="1"/>
          </p:cNvSpPr>
          <p:nvPr>
            <p:ph type="title"/>
          </p:nvPr>
        </p:nvSpPr>
        <p:spPr>
          <a:xfrm>
            <a:off x="2232423" y="854869"/>
            <a:ext cx="5103019" cy="647700"/>
          </a:xfrm>
        </p:spPr>
        <p:txBody>
          <a:bodyPr/>
          <a:lstStyle/>
          <a:p>
            <a:r>
              <a:rPr lang="en-GB" altLang="et-EE" smtClean="0"/>
              <a:t>Study programme </a:t>
            </a:r>
            <a:r>
              <a:rPr lang="et-EE" altLang="et-EE" smtClean="0"/>
              <a:t>„Integrated Engineering“ </a:t>
            </a:r>
            <a:r>
              <a:rPr lang="en-GB" altLang="et-EE" smtClean="0"/>
              <a:t>and its development</a:t>
            </a:r>
            <a:endParaRPr lang="et-EE" altLang="et-EE" smtClean="0"/>
          </a:p>
        </p:txBody>
      </p:sp>
      <p:sp>
        <p:nvSpPr>
          <p:cNvPr id="11267" name="Sisu kohatäide 2"/>
          <p:cNvSpPr>
            <a:spLocks noGrp="1"/>
          </p:cNvSpPr>
          <p:nvPr>
            <p:ph idx="1"/>
          </p:nvPr>
        </p:nvSpPr>
        <p:spPr>
          <a:xfrm>
            <a:off x="2030017" y="1970485"/>
            <a:ext cx="5507831" cy="2609850"/>
          </a:xfrm>
        </p:spPr>
        <p:txBody>
          <a:bodyPr/>
          <a:lstStyle/>
          <a:p>
            <a:r>
              <a:rPr lang="et-EE" altLang="et-EE" i="1"/>
              <a:t>Opening of a study programme of Integrated Engineering to be taught in English was strategic decision at university level to enhance internationalisation in engineering bachelor level, but also to integrate different areas of engineering for building a broader base for further master level education. </a:t>
            </a:r>
          </a:p>
          <a:p>
            <a:r>
              <a:rPr lang="et-EE" altLang="et-EE" i="1"/>
              <a:t>It is the first English taught bachelor level study programme at the university amongst engineering faculties.</a:t>
            </a:r>
          </a:p>
          <a:p>
            <a:r>
              <a:rPr lang="et-EE" altLang="et-EE" i="1"/>
              <a:t>The study programme was prepared starting 2013, whereas into initiative group was involved representatives from all different engineering faculties. </a:t>
            </a:r>
          </a:p>
          <a:p>
            <a:endParaRPr lang="et-EE" altLang="et-EE"/>
          </a:p>
          <a:p>
            <a:endParaRPr lang="et-EE" altLang="et-EE"/>
          </a:p>
        </p:txBody>
      </p:sp>
    </p:spTree>
    <p:extLst>
      <p:ext uri="{BB962C8B-B14F-4D97-AF65-F5344CB8AC3E}">
        <p14:creationId xmlns:p14="http://schemas.microsoft.com/office/powerpoint/2010/main" val="323809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 xmlns:a16="http://schemas.microsoft.com/office/drawing/2014/main" id="{9EF3A3EC-108D-4FD3-8AC5-8B8C3D3DD780}"/>
              </a:ext>
            </a:extLst>
          </p:cNvPr>
          <p:cNvSpPr>
            <a:spLocks noGrp="1"/>
          </p:cNvSpPr>
          <p:nvPr>
            <p:ph type="title"/>
          </p:nvPr>
        </p:nvSpPr>
        <p:spPr/>
        <p:txBody>
          <a:bodyPr/>
          <a:lstStyle/>
          <a:p>
            <a:endParaRPr lang="et-EE"/>
          </a:p>
        </p:txBody>
      </p:sp>
      <p:pic>
        <p:nvPicPr>
          <p:cNvPr id="5" name="Sisu kohatäide 4">
            <a:extLst>
              <a:ext uri="{FF2B5EF4-FFF2-40B4-BE49-F238E27FC236}">
                <a16:creationId xmlns="" xmlns:a16="http://schemas.microsoft.com/office/drawing/2014/main" id="{B588C7E5-14F3-4C35-A051-A013743397B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6302" y="2016919"/>
            <a:ext cx="4835525" cy="3626644"/>
          </a:xfrm>
        </p:spPr>
      </p:pic>
    </p:spTree>
    <p:extLst>
      <p:ext uri="{BB962C8B-B14F-4D97-AF65-F5344CB8AC3E}">
        <p14:creationId xmlns:p14="http://schemas.microsoft.com/office/powerpoint/2010/main" val="3413711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ealkiri 1">
            <a:extLst>
              <a:ext uri="{FF2B5EF4-FFF2-40B4-BE49-F238E27FC236}">
                <a16:creationId xmlns="" xmlns:a16="http://schemas.microsoft.com/office/drawing/2014/main" id="{BCC2D66C-EB26-4E77-B653-F6BFE59AB5FC}"/>
              </a:ext>
            </a:extLst>
          </p:cNvPr>
          <p:cNvSpPr>
            <a:spLocks noGrp="1"/>
          </p:cNvSpPr>
          <p:nvPr>
            <p:ph type="title"/>
          </p:nvPr>
        </p:nvSpPr>
        <p:spPr>
          <a:xfrm>
            <a:off x="1601671" y="1053294"/>
            <a:ext cx="7123310" cy="647700"/>
          </a:xfrm>
        </p:spPr>
        <p:txBody>
          <a:bodyPr/>
          <a:lstStyle/>
          <a:p>
            <a:r>
              <a:rPr lang="et-EE" altLang="et-EE" i="1" dirty="0" err="1"/>
              <a:t>Similar</a:t>
            </a:r>
            <a:r>
              <a:rPr lang="et-EE" altLang="et-EE" i="1" dirty="0"/>
              <a:t> programmes in </a:t>
            </a:r>
            <a:r>
              <a:rPr lang="et-EE" altLang="et-EE" i="1" dirty="0" smtClean="0"/>
              <a:t/>
            </a:r>
            <a:br>
              <a:rPr lang="et-EE" altLang="et-EE" i="1" dirty="0" smtClean="0"/>
            </a:br>
            <a:r>
              <a:rPr lang="et-EE" altLang="et-EE" i="1" dirty="0" err="1" smtClean="0"/>
              <a:t>other</a:t>
            </a:r>
            <a:r>
              <a:rPr lang="et-EE" altLang="et-EE" i="1" dirty="0" smtClean="0"/>
              <a:t> </a:t>
            </a:r>
            <a:r>
              <a:rPr lang="et-EE" altLang="et-EE" i="1" dirty="0" err="1"/>
              <a:t>universities</a:t>
            </a:r>
            <a:endParaRPr lang="et-EE" altLang="et-EE" dirty="0"/>
          </a:p>
        </p:txBody>
      </p:sp>
      <p:sp>
        <p:nvSpPr>
          <p:cNvPr id="13315" name="Sisu kohatäide 2">
            <a:extLst>
              <a:ext uri="{FF2B5EF4-FFF2-40B4-BE49-F238E27FC236}">
                <a16:creationId xmlns="" xmlns:a16="http://schemas.microsoft.com/office/drawing/2014/main" id="{790387F1-5BA7-4B71-A276-B9AAAB73365F}"/>
              </a:ext>
            </a:extLst>
          </p:cNvPr>
          <p:cNvSpPr>
            <a:spLocks noGrp="1"/>
          </p:cNvSpPr>
          <p:nvPr>
            <p:ph idx="1"/>
          </p:nvPr>
        </p:nvSpPr>
        <p:spPr>
          <a:xfrm>
            <a:off x="1476377" y="2016605"/>
            <a:ext cx="5417882" cy="3626644"/>
          </a:xfrm>
        </p:spPr>
        <p:txBody>
          <a:bodyPr/>
          <a:lstStyle/>
          <a:p>
            <a:pPr lvl="0"/>
            <a:r>
              <a:rPr lang="et-EE" sz="1800" i="1" dirty="0" err="1">
                <a:hlinkClick r:id="rId2" tooltip="University of Cardiff"/>
              </a:rPr>
              <a:t>University</a:t>
            </a:r>
            <a:r>
              <a:rPr lang="et-EE" sz="1800" i="1" dirty="0">
                <a:hlinkClick r:id="rId2" tooltip="University of Cardiff"/>
              </a:rPr>
              <a:t> of </a:t>
            </a:r>
            <a:r>
              <a:rPr lang="et-EE" sz="1800" i="1" dirty="0" err="1">
                <a:hlinkClick r:id="rId2" tooltip="University of Cardiff"/>
              </a:rPr>
              <a:t>Cardiff</a:t>
            </a:r>
            <a:r>
              <a:rPr lang="et-EE" sz="1800" i="1" dirty="0"/>
              <a:t> (UK) </a:t>
            </a:r>
            <a:endParaRPr lang="et-EE" sz="1800" i="1" u="sng" dirty="0"/>
          </a:p>
          <a:p>
            <a:pPr lvl="0"/>
            <a:r>
              <a:rPr lang="et-EE" sz="1800" i="1" dirty="0" err="1"/>
              <a:t>Souther</a:t>
            </a:r>
            <a:r>
              <a:rPr lang="et-EE" sz="1800" i="1" dirty="0"/>
              <a:t> Utah </a:t>
            </a:r>
            <a:r>
              <a:rPr lang="et-EE" sz="1800" i="1" dirty="0" err="1"/>
              <a:t>University</a:t>
            </a:r>
            <a:r>
              <a:rPr lang="et-EE" sz="1800" i="1" dirty="0"/>
              <a:t> (USA) </a:t>
            </a:r>
          </a:p>
          <a:p>
            <a:pPr lvl="0"/>
            <a:r>
              <a:rPr lang="et-EE" sz="1800" i="1" dirty="0" err="1"/>
              <a:t>The</a:t>
            </a:r>
            <a:r>
              <a:rPr lang="et-EE" sz="1800" i="1" dirty="0"/>
              <a:t> </a:t>
            </a:r>
            <a:r>
              <a:rPr lang="et-EE" sz="1800" i="1" dirty="0" err="1"/>
              <a:t>University</a:t>
            </a:r>
            <a:r>
              <a:rPr lang="et-EE" sz="1800" i="1" dirty="0"/>
              <a:t> of Dublin</a:t>
            </a:r>
            <a:r>
              <a:rPr lang="et-EE" sz="1800" dirty="0"/>
              <a:t> (Iirimaa) </a:t>
            </a:r>
          </a:p>
          <a:p>
            <a:pPr lvl="0"/>
            <a:r>
              <a:rPr lang="et-EE" sz="1800" i="1" dirty="0" err="1"/>
              <a:t>University</a:t>
            </a:r>
            <a:r>
              <a:rPr lang="et-EE" sz="1800" i="1" dirty="0"/>
              <a:t> of </a:t>
            </a:r>
            <a:r>
              <a:rPr lang="et-EE" sz="1800" i="1" dirty="0" err="1"/>
              <a:t>Bath</a:t>
            </a:r>
            <a:r>
              <a:rPr lang="et-EE" sz="1800" i="1" dirty="0"/>
              <a:t> (UK) </a:t>
            </a:r>
          </a:p>
          <a:p>
            <a:pPr lvl="0"/>
            <a:r>
              <a:rPr lang="et-EE" sz="1800" i="1" dirty="0" err="1"/>
              <a:t>University</a:t>
            </a:r>
            <a:r>
              <a:rPr lang="et-EE" sz="1800" i="1" dirty="0"/>
              <a:t> of </a:t>
            </a:r>
            <a:r>
              <a:rPr lang="et-EE" sz="1800" i="1" dirty="0" err="1"/>
              <a:t>British</a:t>
            </a:r>
            <a:r>
              <a:rPr lang="et-EE" sz="1800" i="1" dirty="0"/>
              <a:t> Columbia</a:t>
            </a:r>
            <a:r>
              <a:rPr lang="et-EE" sz="1800" dirty="0"/>
              <a:t> (</a:t>
            </a:r>
            <a:r>
              <a:rPr lang="et-EE" sz="1800" dirty="0" err="1"/>
              <a:t>Canada</a:t>
            </a:r>
            <a:r>
              <a:rPr lang="et-EE" sz="1800" dirty="0"/>
              <a:t>) </a:t>
            </a:r>
          </a:p>
          <a:p>
            <a:pPr lvl="0"/>
            <a:r>
              <a:rPr lang="et-EE" sz="1800" dirty="0" err="1"/>
              <a:t>University</a:t>
            </a:r>
            <a:r>
              <a:rPr lang="et-EE" sz="1800" dirty="0"/>
              <a:t> of Windsor (</a:t>
            </a:r>
            <a:r>
              <a:rPr lang="et-EE" sz="1800" dirty="0" err="1"/>
              <a:t>Canada</a:t>
            </a:r>
            <a:r>
              <a:rPr lang="et-EE" sz="1800" dirty="0"/>
              <a:t>) </a:t>
            </a:r>
          </a:p>
          <a:p>
            <a:pPr lvl="0"/>
            <a:r>
              <a:rPr lang="et-EE" sz="1800" dirty="0" err="1">
                <a:hlinkClick r:id="rId3" tooltip="University of Western Ontario"/>
              </a:rPr>
              <a:t>University</a:t>
            </a:r>
            <a:r>
              <a:rPr lang="et-EE" sz="1800" dirty="0">
                <a:hlinkClick r:id="rId3" tooltip="University of Western Ontario"/>
              </a:rPr>
              <a:t> of </a:t>
            </a:r>
            <a:r>
              <a:rPr lang="et-EE" sz="1800" dirty="0" err="1">
                <a:hlinkClick r:id="rId3" tooltip="University of Western Ontario"/>
              </a:rPr>
              <a:t>Western</a:t>
            </a:r>
            <a:r>
              <a:rPr lang="et-EE" sz="1800" dirty="0">
                <a:hlinkClick r:id="rId3" tooltip="University of Western Ontario"/>
              </a:rPr>
              <a:t> Ontario</a:t>
            </a:r>
            <a:r>
              <a:rPr lang="et-EE" sz="1800" dirty="0"/>
              <a:t> </a:t>
            </a:r>
          </a:p>
          <a:p>
            <a:pPr lvl="0"/>
            <a:r>
              <a:rPr lang="et-EE" sz="1800" i="1" dirty="0" err="1">
                <a:hlinkClick r:id="rId4" tooltip="University of Liverpool"/>
              </a:rPr>
              <a:t>University</a:t>
            </a:r>
            <a:r>
              <a:rPr lang="et-EE" sz="1800" i="1" dirty="0">
                <a:hlinkClick r:id="rId4" tooltip="University of Liverpool"/>
              </a:rPr>
              <a:t> of Liverpool</a:t>
            </a:r>
            <a:r>
              <a:rPr lang="et-EE" sz="1800" i="1" dirty="0"/>
              <a:t>  </a:t>
            </a:r>
          </a:p>
          <a:p>
            <a:pPr lvl="0"/>
            <a:r>
              <a:rPr lang="et-EE" sz="1800" i="1" dirty="0" err="1">
                <a:hlinkClick r:id="rId5" tooltip="Anglia Ruskin University"/>
              </a:rPr>
              <a:t>Anglia</a:t>
            </a:r>
            <a:r>
              <a:rPr lang="et-EE" sz="1800" i="1" dirty="0">
                <a:hlinkClick r:id="rId5" tooltip="Anglia Ruskin University"/>
              </a:rPr>
              <a:t> </a:t>
            </a:r>
            <a:r>
              <a:rPr lang="et-EE" sz="1800" i="1" dirty="0" err="1">
                <a:hlinkClick r:id="rId5" tooltip="Anglia Ruskin University"/>
              </a:rPr>
              <a:t>Ruskin</a:t>
            </a:r>
            <a:r>
              <a:rPr lang="et-EE" sz="1800" i="1" dirty="0">
                <a:hlinkClick r:id="rId5" tooltip="Anglia Ruskin University"/>
              </a:rPr>
              <a:t> </a:t>
            </a:r>
            <a:r>
              <a:rPr lang="et-EE" sz="1800" i="1" dirty="0" err="1">
                <a:hlinkClick r:id="rId5" tooltip="Anglia Ruskin University"/>
              </a:rPr>
              <a:t>University</a:t>
            </a:r>
            <a:r>
              <a:rPr lang="et-EE" sz="1800" i="1" dirty="0"/>
              <a:t>  </a:t>
            </a:r>
          </a:p>
          <a:p>
            <a:pPr lvl="0"/>
            <a:r>
              <a:rPr lang="et-EE" sz="1800" i="1" dirty="0" err="1">
                <a:hlinkClick r:id="rId6" tooltip="University Centre Peterborough"/>
              </a:rPr>
              <a:t>University</a:t>
            </a:r>
            <a:r>
              <a:rPr lang="et-EE" sz="1800" i="1" dirty="0">
                <a:hlinkClick r:id="rId6" tooltip="University Centre Peterborough"/>
              </a:rPr>
              <a:t> </a:t>
            </a:r>
            <a:r>
              <a:rPr lang="et-EE" sz="1800" i="1" dirty="0" err="1">
                <a:hlinkClick r:id="rId6" tooltip="University Centre Peterborough"/>
              </a:rPr>
              <a:t>Centre</a:t>
            </a:r>
            <a:r>
              <a:rPr lang="et-EE" sz="1800" i="1" dirty="0">
                <a:hlinkClick r:id="rId6" tooltip="University Centre Peterborough"/>
              </a:rPr>
              <a:t> </a:t>
            </a:r>
            <a:r>
              <a:rPr lang="et-EE" sz="1800" i="1" dirty="0" err="1">
                <a:hlinkClick r:id="rId6" tooltip="University Centre Peterborough"/>
              </a:rPr>
              <a:t>Peterborough</a:t>
            </a:r>
            <a:r>
              <a:rPr lang="et-EE" sz="1800" i="1" dirty="0"/>
              <a:t> </a:t>
            </a:r>
          </a:p>
          <a:p>
            <a:pPr lvl="0"/>
            <a:r>
              <a:rPr lang="et-EE" sz="1800" i="1" dirty="0" err="1">
                <a:hlinkClick r:id="rId7" tooltip="Lehigh University"/>
              </a:rPr>
              <a:t>Lehigh</a:t>
            </a:r>
            <a:r>
              <a:rPr lang="et-EE" sz="1800" i="1" dirty="0">
                <a:hlinkClick r:id="rId7" tooltip="Lehigh University"/>
              </a:rPr>
              <a:t> </a:t>
            </a:r>
            <a:r>
              <a:rPr lang="et-EE" sz="1800" i="1" dirty="0" err="1">
                <a:hlinkClick r:id="rId7" tooltip="Lehigh University"/>
              </a:rPr>
              <a:t>University</a:t>
            </a:r>
            <a:endParaRPr lang="et-EE" sz="1800" dirty="0"/>
          </a:p>
          <a:p>
            <a:pPr lvl="0"/>
            <a:r>
              <a:rPr lang="et-EE" sz="1800" i="1" dirty="0">
                <a:hlinkClick r:id="rId8" tooltip="Minnesota State University, Mankato"/>
              </a:rPr>
              <a:t>Minnesota </a:t>
            </a:r>
            <a:r>
              <a:rPr lang="et-EE" sz="1800" i="1" dirty="0" err="1">
                <a:hlinkClick r:id="rId8" tooltip="Minnesota State University, Mankato"/>
              </a:rPr>
              <a:t>State</a:t>
            </a:r>
            <a:r>
              <a:rPr lang="et-EE" sz="1800" i="1" dirty="0">
                <a:hlinkClick r:id="rId8" tooltip="Minnesota State University, Mankato"/>
              </a:rPr>
              <a:t> </a:t>
            </a:r>
            <a:r>
              <a:rPr lang="et-EE" sz="1800" i="1" dirty="0" err="1">
                <a:hlinkClick r:id="rId8" tooltip="Minnesota State University, Mankato"/>
              </a:rPr>
              <a:t>University</a:t>
            </a:r>
            <a:r>
              <a:rPr lang="et-EE" sz="1800" i="1" dirty="0">
                <a:hlinkClick r:id="rId8" tooltip="Minnesota State University, Mankato"/>
              </a:rPr>
              <a:t>, </a:t>
            </a:r>
            <a:r>
              <a:rPr lang="et-EE" sz="1800" i="1" dirty="0" err="1">
                <a:hlinkClick r:id="rId8" tooltip="Minnesota State University, Mankato"/>
              </a:rPr>
              <a:t>Mankato</a:t>
            </a:r>
            <a:r>
              <a:rPr lang="et-EE" sz="1800" i="1" dirty="0"/>
              <a:t>  </a:t>
            </a:r>
          </a:p>
          <a:p>
            <a:pPr lvl="0"/>
            <a:r>
              <a:rPr lang="et-EE" sz="1800" i="1" dirty="0" err="1"/>
              <a:t>University</a:t>
            </a:r>
            <a:r>
              <a:rPr lang="et-EE" sz="1800" i="1" dirty="0"/>
              <a:t> of </a:t>
            </a:r>
            <a:r>
              <a:rPr lang="et-EE" sz="1800" i="1" dirty="0" err="1"/>
              <a:t>Gloucestershire</a:t>
            </a:r>
            <a:r>
              <a:rPr lang="et-EE" sz="1800" i="1" dirty="0"/>
              <a:t> </a:t>
            </a:r>
          </a:p>
          <a:p>
            <a:pPr lvl="0"/>
            <a:r>
              <a:rPr lang="et-EE" sz="1800" i="1" dirty="0" err="1"/>
              <a:t>Northwestern</a:t>
            </a:r>
            <a:r>
              <a:rPr lang="et-EE" sz="1800" i="1" dirty="0"/>
              <a:t> </a:t>
            </a:r>
            <a:r>
              <a:rPr lang="et-EE" sz="1800" i="1" dirty="0" err="1"/>
              <a:t>University</a:t>
            </a:r>
            <a:endParaRPr lang="et-EE" altLang="et-EE" sz="1800" dirty="0"/>
          </a:p>
        </p:txBody>
      </p:sp>
      <p:pic>
        <p:nvPicPr>
          <p:cNvPr id="4" name="Picture 6">
            <a:extLst>
              <a:ext uri="{FF2B5EF4-FFF2-40B4-BE49-F238E27FC236}">
                <a16:creationId xmlns="" xmlns:a16="http://schemas.microsoft.com/office/drawing/2014/main" id="{F43965A8-996C-4AED-9767-C66DA7C30A1B}"/>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894258" y="883019"/>
            <a:ext cx="3429000" cy="5143500"/>
          </a:xfrm>
          <a:prstGeom prst="rect">
            <a:avLst/>
          </a:prstGeom>
        </p:spPr>
      </p:pic>
    </p:spTree>
    <p:extLst>
      <p:ext uri="{BB962C8B-B14F-4D97-AF65-F5344CB8AC3E}">
        <p14:creationId xmlns:p14="http://schemas.microsoft.com/office/powerpoint/2010/main" val="3753733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285875" y="273050"/>
            <a:ext cx="6886575" cy="1162050"/>
          </a:xfrm>
        </p:spPr>
        <p:txBody>
          <a:bodyPr/>
          <a:lstStyle/>
          <a:p>
            <a:r>
              <a:rPr lang="et-EE" altLang="et-EE" sz="3200" dirty="0" smtClean="0">
                <a:solidFill>
                  <a:srgbClr val="000000"/>
                </a:solidFill>
              </a:rPr>
              <a:t>MVEB </a:t>
            </a:r>
            <a:r>
              <a:rPr lang="et-EE" altLang="et-EE" sz="3200" dirty="0" err="1">
                <a:solidFill>
                  <a:srgbClr val="000000"/>
                </a:solidFill>
              </a:rPr>
              <a:t>study</a:t>
            </a:r>
            <a:r>
              <a:rPr lang="et-EE" altLang="et-EE" sz="3200" dirty="0">
                <a:solidFill>
                  <a:srgbClr val="000000"/>
                </a:solidFill>
              </a:rPr>
              <a:t> </a:t>
            </a:r>
            <a:r>
              <a:rPr lang="et-EE" altLang="et-EE" sz="3200" dirty="0" smtClean="0">
                <a:solidFill>
                  <a:srgbClr val="000000"/>
                </a:solidFill>
              </a:rPr>
              <a:t>programm </a:t>
            </a:r>
            <a:r>
              <a:rPr lang="et-EE" altLang="et-EE" sz="3200" dirty="0" err="1" smtClean="0">
                <a:solidFill>
                  <a:srgbClr val="000000"/>
                </a:solidFill>
              </a:rPr>
              <a:t>admission</a:t>
            </a:r>
            <a:r>
              <a:rPr lang="et-EE" altLang="et-EE" sz="3200" dirty="0" smtClean="0">
                <a:solidFill>
                  <a:srgbClr val="000000"/>
                </a:solidFill>
              </a:rPr>
              <a:t> 2017</a:t>
            </a:r>
            <a:endParaRPr lang="et-EE" altLang="et-E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3471109"/>
              </p:ext>
            </p:extLst>
          </p:nvPr>
        </p:nvGraphicFramePr>
        <p:xfrm>
          <a:off x="1331913" y="1916113"/>
          <a:ext cx="3312096" cy="2265362"/>
        </p:xfrm>
        <a:graphic>
          <a:graphicData uri="http://schemas.openxmlformats.org/drawingml/2006/table">
            <a:tbl>
              <a:tblPr firstRow="1" bandRow="1">
                <a:tableStyleId>{5C22544A-7EE6-4342-B048-85BDC9FD1C3A}</a:tableStyleId>
              </a:tblPr>
              <a:tblGrid>
                <a:gridCol w="1656048">
                  <a:extLst>
                    <a:ext uri="{9D8B030D-6E8A-4147-A177-3AD203B41FA5}">
                      <a16:colId xmlns:a16="http://schemas.microsoft.com/office/drawing/2014/main" xmlns="" val="20000"/>
                    </a:ext>
                  </a:extLst>
                </a:gridCol>
                <a:gridCol w="1656048">
                  <a:extLst>
                    <a:ext uri="{9D8B030D-6E8A-4147-A177-3AD203B41FA5}">
                      <a16:colId xmlns:a16="http://schemas.microsoft.com/office/drawing/2014/main" xmlns="" val="20001"/>
                    </a:ext>
                  </a:extLst>
                </a:gridCol>
              </a:tblGrid>
              <a:tr h="831088">
                <a:tc>
                  <a:txBody>
                    <a:bodyPr/>
                    <a:lstStyle/>
                    <a:p>
                      <a:pPr algn="l" fontAlgn="b"/>
                      <a:endParaRPr lang="et-EE" sz="1800" b="0" i="0" u="none" strike="noStrike" dirty="0">
                        <a:solidFill>
                          <a:srgbClr val="000000"/>
                        </a:solidFill>
                        <a:effectLst/>
                        <a:latin typeface="Calibri" panose="020F0502020204030204" pitchFamily="34" charset="0"/>
                      </a:endParaRPr>
                    </a:p>
                  </a:txBody>
                  <a:tcPr marL="7619" marR="7619" marT="7627" marB="0" anchor="b"/>
                </a:tc>
                <a:tc>
                  <a:txBody>
                    <a:bodyPr/>
                    <a:lstStyle/>
                    <a:p>
                      <a:pPr algn="ctr" fontAlgn="b"/>
                      <a:r>
                        <a:rPr lang="et-EE" sz="1800" u="none" strike="noStrike" dirty="0">
                          <a:effectLst/>
                        </a:rPr>
                        <a:t>Intake</a:t>
                      </a:r>
                      <a:endParaRPr lang="et-EE" sz="1800" b="1" u="none" strike="noStrike" kern="1200" dirty="0">
                        <a:solidFill>
                          <a:schemeClr val="lt1"/>
                        </a:solidFill>
                        <a:effectLst/>
                        <a:latin typeface="+mn-lt"/>
                        <a:ea typeface="+mn-ea"/>
                        <a:cs typeface="+mn-cs"/>
                      </a:endParaRPr>
                    </a:p>
                  </a:txBody>
                  <a:tcPr marL="7619" marR="7619" marT="7627" marB="0" anchor="b"/>
                </a:tc>
                <a:extLst>
                  <a:ext uri="{0D108BD9-81ED-4DB2-BD59-A6C34878D82A}">
                    <a16:rowId xmlns:a16="http://schemas.microsoft.com/office/drawing/2014/main" xmlns="" val="10000"/>
                  </a:ext>
                </a:extLst>
              </a:tr>
              <a:tr h="831088">
                <a:tc>
                  <a:txBody>
                    <a:bodyPr/>
                    <a:lstStyle/>
                    <a:p>
                      <a:pPr algn="l" fontAlgn="ctr"/>
                      <a:r>
                        <a:rPr lang="et-EE" sz="1800" u="none" strike="noStrike" dirty="0">
                          <a:effectLst/>
                        </a:rPr>
                        <a:t>Estonian </a:t>
                      </a:r>
                      <a:r>
                        <a:rPr lang="et-EE" sz="1800" u="none" strike="noStrike" dirty="0" err="1">
                          <a:effectLst/>
                        </a:rPr>
                        <a:t>citizen</a:t>
                      </a:r>
                      <a:endParaRPr lang="et-EE" sz="1800" b="0" i="0" u="none" strike="noStrike" dirty="0">
                        <a:solidFill>
                          <a:srgbClr val="000000"/>
                        </a:solidFill>
                        <a:effectLst/>
                        <a:latin typeface="Times New Roman" panose="02020603050405020304" pitchFamily="18" charset="0"/>
                      </a:endParaRPr>
                    </a:p>
                  </a:txBody>
                  <a:tcPr marL="7619" marR="7619" marT="7627" marB="0" anchor="ctr"/>
                </a:tc>
                <a:tc>
                  <a:txBody>
                    <a:bodyPr/>
                    <a:lstStyle/>
                    <a:p>
                      <a:pPr algn="ctr" fontAlgn="ctr"/>
                      <a:r>
                        <a:rPr lang="et-EE" sz="1800" u="none" strike="noStrike" dirty="0">
                          <a:effectLst/>
                        </a:rPr>
                        <a:t>11</a:t>
                      </a:r>
                      <a:endParaRPr lang="et-EE" sz="1800" b="0" i="0" u="none" strike="noStrike" dirty="0">
                        <a:solidFill>
                          <a:srgbClr val="000000"/>
                        </a:solidFill>
                        <a:effectLst/>
                        <a:latin typeface="Times New Roman" panose="02020603050405020304" pitchFamily="18" charset="0"/>
                      </a:endParaRPr>
                    </a:p>
                  </a:txBody>
                  <a:tcPr marL="7619" marR="7619" marT="7627" marB="0" anchor="ctr"/>
                </a:tc>
                <a:extLst>
                  <a:ext uri="{0D108BD9-81ED-4DB2-BD59-A6C34878D82A}">
                    <a16:rowId xmlns:a16="http://schemas.microsoft.com/office/drawing/2014/main" xmlns="" val="10001"/>
                  </a:ext>
                </a:extLst>
              </a:tr>
              <a:tr h="603186">
                <a:tc>
                  <a:txBody>
                    <a:bodyPr/>
                    <a:lstStyle/>
                    <a:p>
                      <a:pPr algn="l" fontAlgn="ctr"/>
                      <a:r>
                        <a:rPr lang="et-EE" sz="1800" u="none" strike="noStrike" dirty="0" err="1">
                          <a:effectLst/>
                        </a:rPr>
                        <a:t>From</a:t>
                      </a:r>
                      <a:r>
                        <a:rPr lang="et-EE" sz="1800" u="none" strike="noStrike" dirty="0">
                          <a:effectLst/>
                        </a:rPr>
                        <a:t> </a:t>
                      </a:r>
                      <a:r>
                        <a:rPr lang="et-EE" sz="1800" u="none" strike="noStrike" dirty="0" err="1">
                          <a:effectLst/>
                        </a:rPr>
                        <a:t>abroad</a:t>
                      </a:r>
                      <a:endParaRPr lang="fi-FI" sz="1800" b="0" i="0" u="none" strike="noStrike" dirty="0">
                        <a:solidFill>
                          <a:srgbClr val="000000"/>
                        </a:solidFill>
                        <a:effectLst/>
                        <a:latin typeface="Times New Roman" panose="02020603050405020304" pitchFamily="18" charset="0"/>
                      </a:endParaRPr>
                    </a:p>
                  </a:txBody>
                  <a:tcPr marL="7619" marR="7619" marT="7627" marB="0" anchor="ctr"/>
                </a:tc>
                <a:tc>
                  <a:txBody>
                    <a:bodyPr/>
                    <a:lstStyle/>
                    <a:p>
                      <a:pPr algn="ctr" fontAlgn="ctr"/>
                      <a:r>
                        <a:rPr lang="et-EE" sz="1800" u="none" strike="noStrike" dirty="0">
                          <a:effectLst/>
                        </a:rPr>
                        <a:t>39</a:t>
                      </a:r>
                      <a:endParaRPr lang="et-EE" sz="1800" b="0" i="0" u="none" strike="noStrike" dirty="0">
                        <a:solidFill>
                          <a:srgbClr val="000000"/>
                        </a:solidFill>
                        <a:effectLst/>
                        <a:latin typeface="Times New Roman" panose="02020603050405020304" pitchFamily="18" charset="0"/>
                      </a:endParaRPr>
                    </a:p>
                  </a:txBody>
                  <a:tcPr marL="7619" marR="7619" marT="7627" marB="0" anchor="ctr"/>
                </a:tc>
                <a:extLst>
                  <a:ext uri="{0D108BD9-81ED-4DB2-BD59-A6C34878D82A}">
                    <a16:rowId xmlns:a16="http://schemas.microsoft.com/office/drawing/2014/main" xmlns="" val="10002"/>
                  </a:ext>
                </a:extLst>
              </a:tr>
            </a:tbl>
          </a:graphicData>
        </a:graphic>
      </p:graphicFrame>
      <p:sp>
        <p:nvSpPr>
          <p:cNvPr id="15381" name="Text Placeholder 3"/>
          <p:cNvSpPr>
            <a:spLocks noGrp="1"/>
          </p:cNvSpPr>
          <p:nvPr>
            <p:ph type="body" sz="half" idx="2"/>
          </p:nvPr>
        </p:nvSpPr>
        <p:spPr>
          <a:xfrm>
            <a:off x="4821618" y="2306532"/>
            <a:ext cx="3502149" cy="792162"/>
          </a:xfrm>
        </p:spPr>
        <p:txBody>
          <a:bodyPr/>
          <a:lstStyle/>
          <a:p>
            <a:r>
              <a:rPr lang="et-EE" altLang="et-EE" dirty="0"/>
              <a:t>Male 40, </a:t>
            </a:r>
            <a:r>
              <a:rPr lang="et-EE" altLang="et-EE" dirty="0" err="1"/>
              <a:t>incl</a:t>
            </a:r>
            <a:r>
              <a:rPr lang="et-EE" altLang="et-EE" dirty="0"/>
              <a:t> 7 </a:t>
            </a:r>
            <a:r>
              <a:rPr lang="et-EE" altLang="et-EE" dirty="0" err="1"/>
              <a:t>Estonians</a:t>
            </a:r>
            <a:r>
              <a:rPr lang="et-EE" altLang="et-EE" dirty="0"/>
              <a:t> and  33 </a:t>
            </a:r>
            <a:r>
              <a:rPr lang="et-EE" altLang="et-EE" dirty="0" err="1"/>
              <a:t>foreigners</a:t>
            </a:r>
            <a:endParaRPr lang="et-EE" altLang="et-EE" dirty="0"/>
          </a:p>
          <a:p>
            <a:r>
              <a:rPr lang="et-EE" altLang="et-EE" dirty="0" err="1"/>
              <a:t>Female</a:t>
            </a:r>
            <a:r>
              <a:rPr lang="et-EE" altLang="et-EE" dirty="0"/>
              <a:t> 10, </a:t>
            </a:r>
            <a:r>
              <a:rPr lang="et-EE" altLang="et-EE" dirty="0" err="1"/>
              <a:t>incl</a:t>
            </a:r>
            <a:r>
              <a:rPr lang="et-EE" altLang="et-EE" dirty="0"/>
              <a:t> 4 </a:t>
            </a:r>
            <a:r>
              <a:rPr lang="et-EE" altLang="et-EE" dirty="0" err="1"/>
              <a:t>Estonians</a:t>
            </a:r>
            <a:r>
              <a:rPr lang="et-EE" altLang="et-EE" dirty="0"/>
              <a:t> ja 6 </a:t>
            </a:r>
            <a:r>
              <a:rPr lang="et-EE" altLang="et-EE" dirty="0" err="1"/>
              <a:t>foreigners</a:t>
            </a:r>
            <a:endParaRPr lang="et-EE" altLang="et-EE" dirty="0"/>
          </a:p>
          <a:p>
            <a:endParaRPr lang="et-EE" altLang="et-EE"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88024" y="3970127"/>
            <a:ext cx="4377404" cy="2941587"/>
          </a:xfrm>
          <a:prstGeom prst="rect">
            <a:avLst/>
          </a:prstGeom>
        </p:spPr>
      </p:pic>
      <p:sp>
        <p:nvSpPr>
          <p:cNvPr id="3" name="Rectangle 2"/>
          <p:cNvSpPr/>
          <p:nvPr/>
        </p:nvSpPr>
        <p:spPr>
          <a:xfrm>
            <a:off x="1475657" y="4941168"/>
            <a:ext cx="3168352" cy="1569660"/>
          </a:xfrm>
          <a:prstGeom prst="rect">
            <a:avLst/>
          </a:prstGeom>
        </p:spPr>
        <p:txBody>
          <a:bodyPr wrap="square">
            <a:spAutoFit/>
          </a:bodyPr>
          <a:lstStyle/>
          <a:p>
            <a:r>
              <a:rPr lang="en-US" sz="1600" b="1" dirty="0"/>
              <a:t>Tuition fees and scholarships: </a:t>
            </a:r>
            <a:r>
              <a:rPr lang="en-US" sz="1600" dirty="0"/>
              <a:t>1 ECTS = 55 EUR. Nominal study load per 1 year = 60 ECTS/€3300, 41 tuition fee waiver scholarships available that guarantee free studies.</a:t>
            </a:r>
            <a:endParaRPr lang="et-EE"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 xmlns:a16="http://schemas.microsoft.com/office/drawing/2014/main" id="{D1CDFC22-4D65-4CCB-BE0A-4749AD30A19B}"/>
              </a:ext>
            </a:extLst>
          </p:cNvPr>
          <p:cNvSpPr>
            <a:spLocks noGrp="1"/>
          </p:cNvSpPr>
          <p:nvPr>
            <p:ph type="title"/>
          </p:nvPr>
        </p:nvSpPr>
        <p:spPr/>
        <p:txBody>
          <a:bodyPr/>
          <a:lstStyle/>
          <a:p>
            <a:endParaRPr lang="et-EE"/>
          </a:p>
        </p:txBody>
      </p:sp>
      <p:pic>
        <p:nvPicPr>
          <p:cNvPr id="5" name="Sisu kohatäide 4">
            <a:extLst>
              <a:ext uri="{FF2B5EF4-FFF2-40B4-BE49-F238E27FC236}">
                <a16:creationId xmlns="" xmlns:a16="http://schemas.microsoft.com/office/drawing/2014/main" id="{9E62C581-B80A-492C-A300-8953E2569D8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0381" y="2016919"/>
            <a:ext cx="6447366" cy="3626644"/>
          </a:xfrm>
        </p:spPr>
      </p:pic>
    </p:spTree>
    <p:extLst>
      <p:ext uri="{BB962C8B-B14F-4D97-AF65-F5344CB8AC3E}">
        <p14:creationId xmlns:p14="http://schemas.microsoft.com/office/powerpoint/2010/main" val="3941547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a:extLst>
              <a:ext uri="{FF2B5EF4-FFF2-40B4-BE49-F238E27FC236}">
                <a16:creationId xmlns:a16="http://schemas.microsoft.com/office/drawing/2014/main" xmlns="" id="{B2C94532-9D08-48C6-84A9-2401E1C17D52}"/>
              </a:ext>
            </a:extLst>
          </p:cNvPr>
          <p:cNvSpPr>
            <a:spLocks noGrp="1"/>
          </p:cNvSpPr>
          <p:nvPr>
            <p:ph type="title"/>
          </p:nvPr>
        </p:nvSpPr>
        <p:spPr/>
        <p:txBody>
          <a:bodyPr/>
          <a:lstStyle/>
          <a:p>
            <a:r>
              <a:rPr lang="et-EE" dirty="0" err="1"/>
              <a:t>Integrated</a:t>
            </a:r>
            <a:r>
              <a:rPr lang="et-EE" dirty="0"/>
              <a:t> </a:t>
            </a:r>
            <a:r>
              <a:rPr lang="et-EE" dirty="0" err="1"/>
              <a:t>Engineering</a:t>
            </a:r>
            <a:r>
              <a:rPr lang="et-EE" dirty="0"/>
              <a:t> (</a:t>
            </a:r>
            <a:r>
              <a:rPr lang="et-EE" dirty="0" err="1"/>
              <a:t>BSc</a:t>
            </a:r>
            <a:r>
              <a:rPr lang="et-EE" dirty="0"/>
              <a:t>)</a:t>
            </a:r>
          </a:p>
        </p:txBody>
      </p:sp>
      <p:sp>
        <p:nvSpPr>
          <p:cNvPr id="6" name="Sisu kohatäide 5">
            <a:extLst>
              <a:ext uri="{FF2B5EF4-FFF2-40B4-BE49-F238E27FC236}">
                <a16:creationId xmlns:a16="http://schemas.microsoft.com/office/drawing/2014/main" xmlns="" id="{D6FD1728-569E-4BC7-908D-FFD2F322100B}"/>
              </a:ext>
            </a:extLst>
          </p:cNvPr>
          <p:cNvSpPr>
            <a:spLocks noGrp="1"/>
          </p:cNvSpPr>
          <p:nvPr>
            <p:ph idx="1"/>
          </p:nvPr>
        </p:nvSpPr>
        <p:spPr/>
        <p:txBody>
          <a:bodyPr/>
          <a:lstStyle/>
          <a:p>
            <a:r>
              <a:rPr lang="en-US" b="1" i="1" dirty="0"/>
              <a:t>Currently students from Estonia: 34</a:t>
            </a:r>
            <a:r>
              <a:rPr lang="en-US" dirty="0"/>
              <a:t> </a:t>
            </a:r>
            <a:endParaRPr lang="et-EE" dirty="0"/>
          </a:p>
          <a:p>
            <a:r>
              <a:rPr lang="en-US" b="1" i="1" dirty="0"/>
              <a:t>Currently students from abroad: 101</a:t>
            </a:r>
            <a:r>
              <a:rPr lang="en-US" dirty="0"/>
              <a:t> </a:t>
            </a:r>
            <a:endParaRPr lang="et-EE" dirty="0"/>
          </a:p>
        </p:txBody>
      </p:sp>
      <mc:AlternateContent xmlns:mc="http://schemas.openxmlformats.org/markup-compatibility/2006">
        <mc:Choice xmlns:cx4="http://schemas.microsoft.com/office/drawing/2016/5/10/chartex" xmlns="" Requires="cx4">
          <p:graphicFrame>
            <p:nvGraphicFramePr>
              <p:cNvPr id="7" name="Diagramm 6">
                <a:extLst>
                  <a:ext uri="{FF2B5EF4-FFF2-40B4-BE49-F238E27FC236}">
                    <a16:creationId xmlns:a16="http://schemas.microsoft.com/office/drawing/2014/main" id="{65C2ADFF-6EF8-48DB-A041-D50969502980}"/>
                  </a:ext>
                </a:extLst>
              </p:cNvPr>
              <p:cNvGraphicFramePr/>
              <p:nvPr>
                <p:extLst>
                  <p:ext uri="{D42A27DB-BD31-4B8C-83A1-F6EECF244321}">
                    <p14:modId xmlns:p14="http://schemas.microsoft.com/office/powerpoint/2010/main" val="1607414463"/>
                  </p:ext>
                </p:extLst>
              </p:nvPr>
            </p:nvGraphicFramePr>
            <p:xfrm>
              <a:off x="1691680" y="2348880"/>
              <a:ext cx="6408712" cy="4248472"/>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7" name="Diagramm 6">
                <a:extLst>
                  <a:ext uri="{FF2B5EF4-FFF2-40B4-BE49-F238E27FC236}">
                    <a16:creationId xmlns:a16="http://schemas.microsoft.com/office/drawing/2014/main" xmlns="" id="{65C2ADFF-6EF8-48DB-A041-D50969502980}"/>
                  </a:ext>
                </a:extLst>
              </p:cNvPr>
              <p:cNvPicPr>
                <a:picLocks noGrp="1" noRot="1" noChangeAspect="1" noMove="1" noResize="1" noEditPoints="1" noAdjustHandles="1" noChangeArrowheads="1" noChangeShapeType="1"/>
              </p:cNvPicPr>
              <p:nvPr/>
            </p:nvPicPr>
            <p:blipFill>
              <a:blip r:embed="rId3">
                <a:extLst>
                  <a:ext uri="{28A0092B-C50C-407E-A947-70E740481C1C}">
                    <a14:useLocalDpi xmlns:a14="http://schemas.microsoft.com/office/drawing/2010/main" val="0"/>
                  </a:ext>
                </a:extLst>
              </a:blip>
              <a:stretch>
                <a:fillRect/>
              </a:stretch>
            </p:blipFill>
            <p:spPr>
              <a:xfrm>
                <a:off x="1691680" y="2348880"/>
                <a:ext cx="6408712" cy="4248472"/>
              </a:xfrm>
              <a:prstGeom prst="rect">
                <a:avLst/>
              </a:prstGeom>
            </p:spPr>
          </p:pic>
        </mc:Fallback>
      </mc:AlternateContent>
    </p:spTree>
    <p:extLst>
      <p:ext uri="{BB962C8B-B14F-4D97-AF65-F5344CB8AC3E}">
        <p14:creationId xmlns:p14="http://schemas.microsoft.com/office/powerpoint/2010/main" val="274739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8DE26F70-BC49-4EDE-BD37-4D660191EC36}"/>
              </a:ext>
            </a:extLst>
          </p:cNvPr>
          <p:cNvSpPr>
            <a:spLocks noGrp="1"/>
          </p:cNvSpPr>
          <p:nvPr>
            <p:ph type="title"/>
          </p:nvPr>
        </p:nvSpPr>
        <p:spPr/>
        <p:txBody>
          <a:bodyPr/>
          <a:lstStyle/>
          <a:p>
            <a:r>
              <a:rPr lang="en-US" dirty="0"/>
              <a:t>Currently students from abroad: 101</a:t>
            </a:r>
            <a:endParaRPr lang="et-EE" dirty="0"/>
          </a:p>
        </p:txBody>
      </p:sp>
      <p:sp>
        <p:nvSpPr>
          <p:cNvPr id="3" name="Sisu kohatäide 2">
            <a:extLst>
              <a:ext uri="{FF2B5EF4-FFF2-40B4-BE49-F238E27FC236}">
                <a16:creationId xmlns:a16="http://schemas.microsoft.com/office/drawing/2014/main" xmlns="" id="{3750931F-E07E-46DC-B8CC-F4A9BC84599D}"/>
              </a:ext>
            </a:extLst>
          </p:cNvPr>
          <p:cNvSpPr>
            <a:spLocks noGrp="1"/>
          </p:cNvSpPr>
          <p:nvPr>
            <p:ph idx="1"/>
          </p:nvPr>
        </p:nvSpPr>
        <p:spPr/>
        <p:txBody>
          <a:bodyPr/>
          <a:lstStyle/>
          <a:p>
            <a:endParaRPr lang="et-EE"/>
          </a:p>
        </p:txBody>
      </p:sp>
      <p:graphicFrame>
        <p:nvGraphicFramePr>
          <p:cNvPr id="4" name="Diagramm 3">
            <a:extLst>
              <a:ext uri="{FF2B5EF4-FFF2-40B4-BE49-F238E27FC236}">
                <a16:creationId xmlns:a16="http://schemas.microsoft.com/office/drawing/2014/main" xmlns="" id="{61C1E393-55C6-4DA1-975A-A422B0D96CAC}"/>
              </a:ext>
            </a:extLst>
          </p:cNvPr>
          <p:cNvGraphicFramePr>
            <a:graphicFrameLocks/>
          </p:cNvGraphicFramePr>
          <p:nvPr>
            <p:extLst>
              <p:ext uri="{D42A27DB-BD31-4B8C-83A1-F6EECF244321}">
                <p14:modId xmlns:p14="http://schemas.microsoft.com/office/powerpoint/2010/main" val="3615713689"/>
              </p:ext>
            </p:extLst>
          </p:nvPr>
        </p:nvGraphicFramePr>
        <p:xfrm>
          <a:off x="1449387" y="2057400"/>
          <a:ext cx="6835775"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138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t-EE" altLang="et-EE" sz="2800" b="1" dirty="0"/>
              <a:t>Estonian </a:t>
            </a:r>
            <a:r>
              <a:rPr lang="et-EE" altLang="et-EE" sz="2800" b="1" dirty="0" err="1"/>
              <a:t>colleges</a:t>
            </a:r>
            <a:r>
              <a:rPr lang="et-EE" altLang="et-EE" sz="2800" b="1" dirty="0"/>
              <a:t> </a:t>
            </a:r>
            <a:r>
              <a:rPr lang="et-EE" altLang="et-EE" sz="2800" b="1" dirty="0" err="1"/>
              <a:t>providing</a:t>
            </a:r>
            <a:r>
              <a:rPr lang="et-EE" altLang="et-EE" sz="2800" b="1" dirty="0"/>
              <a:t> </a:t>
            </a:r>
            <a:r>
              <a:rPr lang="et-EE" altLang="et-EE" sz="2800" b="1" dirty="0" err="1"/>
              <a:t>students</a:t>
            </a:r>
            <a:r>
              <a:rPr lang="et-EE" altLang="et-EE" sz="2800" b="1" dirty="0"/>
              <a:t> </a:t>
            </a:r>
            <a:r>
              <a:rPr lang="et-EE" altLang="et-EE" sz="2800" b="1" dirty="0" err="1"/>
              <a:t>to</a:t>
            </a:r>
            <a:r>
              <a:rPr lang="et-EE" altLang="et-EE" sz="2800" b="1" dirty="0"/>
              <a:t> </a:t>
            </a:r>
            <a:r>
              <a:rPr lang="et-EE" altLang="et-EE" sz="2800" b="1" dirty="0" err="1"/>
              <a:t>Integrated</a:t>
            </a:r>
            <a:r>
              <a:rPr lang="et-EE" altLang="et-EE" sz="2800" b="1" dirty="0"/>
              <a:t> </a:t>
            </a:r>
            <a:r>
              <a:rPr lang="et-EE" altLang="et-EE" sz="2800" b="1" dirty="0" err="1"/>
              <a:t>Engineering</a:t>
            </a:r>
            <a:endParaRPr lang="et-EE" altLang="et-E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8218563"/>
              </p:ext>
            </p:extLst>
          </p:nvPr>
        </p:nvGraphicFramePr>
        <p:xfrm>
          <a:off x="1692275" y="1773238"/>
          <a:ext cx="6624638" cy="4319590"/>
        </p:xfrm>
        <a:graphic>
          <a:graphicData uri="http://schemas.openxmlformats.org/drawingml/2006/table">
            <a:tbl>
              <a:tblPr>
                <a:tableStyleId>{5C22544A-7EE6-4342-B048-85BDC9FD1C3A}</a:tableStyleId>
              </a:tblPr>
              <a:tblGrid>
                <a:gridCol w="6624638">
                  <a:extLst>
                    <a:ext uri="{9D8B030D-6E8A-4147-A177-3AD203B41FA5}">
                      <a16:colId xmlns:a16="http://schemas.microsoft.com/office/drawing/2014/main" xmlns="" val="20000"/>
                    </a:ext>
                  </a:extLst>
                </a:gridCol>
              </a:tblGrid>
              <a:tr h="392690">
                <a:tc>
                  <a:txBody>
                    <a:bodyPr/>
                    <a:lstStyle/>
                    <a:p>
                      <a:pPr algn="l" fontAlgn="b"/>
                      <a:r>
                        <a:rPr lang="et-EE" sz="2400" u="none" strike="noStrike" dirty="0">
                          <a:effectLst/>
                        </a:rPr>
                        <a:t>Gustav Adolfi Gümnaasium</a:t>
                      </a:r>
                      <a:endParaRPr lang="et-EE" sz="2400" b="0" i="0" u="none" strike="noStrike" dirty="0">
                        <a:solidFill>
                          <a:srgbClr val="000000"/>
                        </a:solidFill>
                        <a:effectLst/>
                        <a:latin typeface="Calibri" panose="020F0502020204030204" pitchFamily="34" charset="0"/>
                      </a:endParaRPr>
                    </a:p>
                  </a:txBody>
                  <a:tcPr marL="7620" marR="7620" marT="7618" marB="0" anchor="b"/>
                </a:tc>
                <a:extLst>
                  <a:ext uri="{0D108BD9-81ED-4DB2-BD59-A6C34878D82A}">
                    <a16:rowId xmlns:a16="http://schemas.microsoft.com/office/drawing/2014/main" xmlns="" val="10000"/>
                  </a:ext>
                </a:extLst>
              </a:tr>
              <a:tr h="392690">
                <a:tc>
                  <a:txBody>
                    <a:bodyPr/>
                    <a:lstStyle/>
                    <a:p>
                      <a:pPr algn="l" fontAlgn="b"/>
                      <a:r>
                        <a:rPr lang="et-EE" sz="2400" u="none" strike="noStrike" dirty="0">
                          <a:effectLst/>
                        </a:rPr>
                        <a:t>Hugo Treffneri Gümnaasium</a:t>
                      </a:r>
                      <a:endParaRPr lang="et-EE" sz="2400" b="0" i="0" u="none" strike="noStrike" dirty="0">
                        <a:solidFill>
                          <a:srgbClr val="000000"/>
                        </a:solidFill>
                        <a:effectLst/>
                        <a:latin typeface="Calibri" panose="020F0502020204030204" pitchFamily="34" charset="0"/>
                      </a:endParaRPr>
                    </a:p>
                  </a:txBody>
                  <a:tcPr marL="7620" marR="7620" marT="7618" marB="0" anchor="b"/>
                </a:tc>
                <a:extLst>
                  <a:ext uri="{0D108BD9-81ED-4DB2-BD59-A6C34878D82A}">
                    <a16:rowId xmlns:a16="http://schemas.microsoft.com/office/drawing/2014/main" xmlns="" val="10001"/>
                  </a:ext>
                </a:extLst>
              </a:tr>
              <a:tr h="392690">
                <a:tc>
                  <a:txBody>
                    <a:bodyPr/>
                    <a:lstStyle/>
                    <a:p>
                      <a:pPr algn="l" fontAlgn="b"/>
                      <a:r>
                        <a:rPr lang="et-EE" sz="2400" u="none" strike="noStrike" dirty="0">
                          <a:effectLst/>
                        </a:rPr>
                        <a:t>Kohtla-Järve Ahtme Gümnaasium</a:t>
                      </a:r>
                      <a:endParaRPr lang="et-EE" sz="2400" b="0" i="0" u="none" strike="noStrike" dirty="0">
                        <a:solidFill>
                          <a:srgbClr val="000000"/>
                        </a:solidFill>
                        <a:effectLst/>
                        <a:latin typeface="Calibri" panose="020F0502020204030204" pitchFamily="34" charset="0"/>
                      </a:endParaRPr>
                    </a:p>
                  </a:txBody>
                  <a:tcPr marL="7620" marR="7620" marT="7618" marB="0" anchor="b"/>
                </a:tc>
                <a:extLst>
                  <a:ext uri="{0D108BD9-81ED-4DB2-BD59-A6C34878D82A}">
                    <a16:rowId xmlns:a16="http://schemas.microsoft.com/office/drawing/2014/main" xmlns="" val="10002"/>
                  </a:ext>
                </a:extLst>
              </a:tr>
              <a:tr h="392690">
                <a:tc>
                  <a:txBody>
                    <a:bodyPr/>
                    <a:lstStyle/>
                    <a:p>
                      <a:pPr algn="l" fontAlgn="b"/>
                      <a:r>
                        <a:rPr lang="et-EE" sz="2400" u="none" strike="noStrike" dirty="0">
                          <a:effectLst/>
                        </a:rPr>
                        <a:t>Kuressaare Gümnaasium</a:t>
                      </a:r>
                      <a:endParaRPr lang="et-EE" sz="2400" b="0" i="0" u="none" strike="noStrike" dirty="0">
                        <a:solidFill>
                          <a:srgbClr val="000000"/>
                        </a:solidFill>
                        <a:effectLst/>
                        <a:latin typeface="Calibri" panose="020F0502020204030204" pitchFamily="34" charset="0"/>
                      </a:endParaRPr>
                    </a:p>
                  </a:txBody>
                  <a:tcPr marL="7620" marR="7620" marT="7618" marB="0" anchor="b"/>
                </a:tc>
                <a:extLst>
                  <a:ext uri="{0D108BD9-81ED-4DB2-BD59-A6C34878D82A}">
                    <a16:rowId xmlns:a16="http://schemas.microsoft.com/office/drawing/2014/main" xmlns="" val="10003"/>
                  </a:ext>
                </a:extLst>
              </a:tr>
              <a:tr h="392690">
                <a:tc>
                  <a:txBody>
                    <a:bodyPr/>
                    <a:lstStyle/>
                    <a:p>
                      <a:pPr algn="l" fontAlgn="b"/>
                      <a:r>
                        <a:rPr lang="et-EE" sz="2400" u="none" strike="noStrike" dirty="0">
                          <a:effectLst/>
                        </a:rPr>
                        <a:t>Miina Härma Gümnaasium</a:t>
                      </a:r>
                      <a:endParaRPr lang="et-EE" sz="2400" b="0" i="0" u="none" strike="noStrike" dirty="0">
                        <a:solidFill>
                          <a:srgbClr val="000000"/>
                        </a:solidFill>
                        <a:effectLst/>
                        <a:latin typeface="Calibri" panose="020F0502020204030204" pitchFamily="34" charset="0"/>
                      </a:endParaRPr>
                    </a:p>
                  </a:txBody>
                  <a:tcPr marL="7620" marR="7620" marT="7618" marB="0" anchor="b"/>
                </a:tc>
                <a:extLst>
                  <a:ext uri="{0D108BD9-81ED-4DB2-BD59-A6C34878D82A}">
                    <a16:rowId xmlns:a16="http://schemas.microsoft.com/office/drawing/2014/main" xmlns="" val="10004"/>
                  </a:ext>
                </a:extLst>
              </a:tr>
              <a:tr h="392690">
                <a:tc>
                  <a:txBody>
                    <a:bodyPr/>
                    <a:lstStyle/>
                    <a:p>
                      <a:pPr algn="l" fontAlgn="b"/>
                      <a:r>
                        <a:rPr lang="et-EE" sz="2400" u="none" strike="noStrike" dirty="0">
                          <a:effectLst/>
                        </a:rPr>
                        <a:t>Pirita Majandusgümnaasium</a:t>
                      </a:r>
                      <a:endParaRPr lang="et-EE" sz="2400" b="0" i="0" u="none" strike="noStrike" dirty="0">
                        <a:solidFill>
                          <a:srgbClr val="000000"/>
                        </a:solidFill>
                        <a:effectLst/>
                        <a:latin typeface="Calibri" panose="020F0502020204030204" pitchFamily="34" charset="0"/>
                      </a:endParaRPr>
                    </a:p>
                  </a:txBody>
                  <a:tcPr marL="7620" marR="7620" marT="7618" marB="0" anchor="b"/>
                </a:tc>
                <a:extLst>
                  <a:ext uri="{0D108BD9-81ED-4DB2-BD59-A6C34878D82A}">
                    <a16:rowId xmlns:a16="http://schemas.microsoft.com/office/drawing/2014/main" xmlns="" val="10005"/>
                  </a:ext>
                </a:extLst>
              </a:tr>
              <a:tr h="392690">
                <a:tc>
                  <a:txBody>
                    <a:bodyPr/>
                    <a:lstStyle/>
                    <a:p>
                      <a:pPr algn="l" fontAlgn="b"/>
                      <a:r>
                        <a:rPr lang="et-EE" sz="2400" u="none" strike="noStrike" dirty="0">
                          <a:effectLst/>
                        </a:rPr>
                        <a:t>Rakvere Gümnaasium</a:t>
                      </a:r>
                      <a:endParaRPr lang="et-EE" sz="2400" b="0" i="0" u="none" strike="noStrike" dirty="0">
                        <a:solidFill>
                          <a:srgbClr val="000000"/>
                        </a:solidFill>
                        <a:effectLst/>
                        <a:latin typeface="Calibri" panose="020F0502020204030204" pitchFamily="34" charset="0"/>
                      </a:endParaRPr>
                    </a:p>
                  </a:txBody>
                  <a:tcPr marL="7620" marR="7620" marT="7618" marB="0" anchor="b"/>
                </a:tc>
                <a:extLst>
                  <a:ext uri="{0D108BD9-81ED-4DB2-BD59-A6C34878D82A}">
                    <a16:rowId xmlns:a16="http://schemas.microsoft.com/office/drawing/2014/main" xmlns="" val="10006"/>
                  </a:ext>
                </a:extLst>
              </a:tr>
              <a:tr h="392690">
                <a:tc>
                  <a:txBody>
                    <a:bodyPr/>
                    <a:lstStyle/>
                    <a:p>
                      <a:pPr algn="l" fontAlgn="b"/>
                      <a:r>
                        <a:rPr lang="et-EE" sz="2400" u="none" strike="noStrike" dirty="0">
                          <a:effectLst/>
                        </a:rPr>
                        <a:t>Tallinna </a:t>
                      </a:r>
                      <a:r>
                        <a:rPr lang="et-EE" sz="2400" u="none" strike="noStrike" dirty="0" err="1">
                          <a:effectLst/>
                        </a:rPr>
                        <a:t>Arte</a:t>
                      </a:r>
                      <a:r>
                        <a:rPr lang="et-EE" sz="2400" u="none" strike="noStrike" dirty="0">
                          <a:effectLst/>
                        </a:rPr>
                        <a:t> Gümnaasium</a:t>
                      </a:r>
                      <a:endParaRPr lang="et-EE" sz="2400" b="0" i="0" u="none" strike="noStrike" dirty="0">
                        <a:solidFill>
                          <a:srgbClr val="000000"/>
                        </a:solidFill>
                        <a:effectLst/>
                        <a:latin typeface="Calibri" panose="020F0502020204030204" pitchFamily="34" charset="0"/>
                      </a:endParaRPr>
                    </a:p>
                  </a:txBody>
                  <a:tcPr marL="7620" marR="7620" marT="7618" marB="0" anchor="b"/>
                </a:tc>
                <a:extLst>
                  <a:ext uri="{0D108BD9-81ED-4DB2-BD59-A6C34878D82A}">
                    <a16:rowId xmlns:a16="http://schemas.microsoft.com/office/drawing/2014/main" xmlns="" val="10007"/>
                  </a:ext>
                </a:extLst>
              </a:tr>
              <a:tr h="392690">
                <a:tc>
                  <a:txBody>
                    <a:bodyPr/>
                    <a:lstStyle/>
                    <a:p>
                      <a:pPr algn="l" fontAlgn="b"/>
                      <a:r>
                        <a:rPr lang="et-EE" sz="2400" u="none" strike="noStrike" dirty="0">
                          <a:effectLst/>
                        </a:rPr>
                        <a:t>Tallinna Humanitaargümnaasium</a:t>
                      </a:r>
                      <a:endParaRPr lang="et-EE" sz="2400" b="0" i="0" u="none" strike="noStrike" dirty="0">
                        <a:solidFill>
                          <a:srgbClr val="000000"/>
                        </a:solidFill>
                        <a:effectLst/>
                        <a:latin typeface="Calibri" panose="020F0502020204030204" pitchFamily="34" charset="0"/>
                      </a:endParaRPr>
                    </a:p>
                  </a:txBody>
                  <a:tcPr marL="7620" marR="7620" marT="7618" marB="0" anchor="b"/>
                </a:tc>
                <a:extLst>
                  <a:ext uri="{0D108BD9-81ED-4DB2-BD59-A6C34878D82A}">
                    <a16:rowId xmlns:a16="http://schemas.microsoft.com/office/drawing/2014/main" xmlns="" val="10008"/>
                  </a:ext>
                </a:extLst>
              </a:tr>
              <a:tr h="392690">
                <a:tc>
                  <a:txBody>
                    <a:bodyPr/>
                    <a:lstStyle/>
                    <a:p>
                      <a:pPr algn="l" fontAlgn="b"/>
                      <a:r>
                        <a:rPr lang="et-EE" sz="2400" u="none" strike="noStrike" dirty="0">
                          <a:effectLst/>
                        </a:rPr>
                        <a:t>Tallinna Prantsuse Lütseum</a:t>
                      </a:r>
                      <a:endParaRPr lang="et-EE" sz="2400" b="0" i="0" u="none" strike="noStrike" dirty="0">
                        <a:solidFill>
                          <a:srgbClr val="000000"/>
                        </a:solidFill>
                        <a:effectLst/>
                        <a:latin typeface="Calibri" panose="020F0502020204030204" pitchFamily="34" charset="0"/>
                      </a:endParaRPr>
                    </a:p>
                  </a:txBody>
                  <a:tcPr marL="7620" marR="7620" marT="7618" marB="0" anchor="b"/>
                </a:tc>
                <a:extLst>
                  <a:ext uri="{0D108BD9-81ED-4DB2-BD59-A6C34878D82A}">
                    <a16:rowId xmlns:a16="http://schemas.microsoft.com/office/drawing/2014/main" xmlns="" val="10009"/>
                  </a:ext>
                </a:extLst>
              </a:tr>
              <a:tr h="392690">
                <a:tc>
                  <a:txBody>
                    <a:bodyPr/>
                    <a:lstStyle/>
                    <a:p>
                      <a:pPr algn="l" fontAlgn="b"/>
                      <a:r>
                        <a:rPr lang="et-EE" sz="2400" u="none" strike="noStrike" dirty="0">
                          <a:effectLst/>
                        </a:rPr>
                        <a:t>Tallinna Saksa Gümnaasium</a:t>
                      </a:r>
                      <a:endParaRPr lang="et-EE" sz="2400" b="0" i="0" u="none" strike="noStrike" dirty="0">
                        <a:solidFill>
                          <a:srgbClr val="000000"/>
                        </a:solidFill>
                        <a:effectLst/>
                        <a:latin typeface="Calibri" panose="020F0502020204030204" pitchFamily="34" charset="0"/>
                      </a:endParaRPr>
                    </a:p>
                  </a:txBody>
                  <a:tcPr marL="7620" marR="7620" marT="7618" marB="0" anchor="b"/>
                </a:tc>
                <a:extLst>
                  <a:ext uri="{0D108BD9-81ED-4DB2-BD59-A6C34878D82A}">
                    <a16:rowId xmlns:a16="http://schemas.microsoft.com/office/drawing/2014/main" xmlns="" val="10010"/>
                  </a:ext>
                </a:extLst>
              </a:tr>
            </a:tbl>
          </a:graphicData>
        </a:graphic>
      </p:graphicFrame>
    </p:spTree>
  </p:cSld>
  <p:clrMapOvr>
    <a:masterClrMapping/>
  </p:clrMapOvr>
</p:sld>
</file>

<file path=ppt/theme/theme1.xml><?xml version="1.0" encoding="utf-8"?>
<a:theme xmlns:a="http://schemas.openxmlformats.org/drawingml/2006/main" name="TTU_ppt_mall_eesti-4">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TU_mall_ppt2003">
  <a:themeElements>
    <a:clrScheme name="3_TTY_mal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TTY_ma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3_TTY_mal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1667</TotalTime>
  <Words>599</Words>
  <Application>Microsoft Office PowerPoint</Application>
  <PresentationFormat>On-screen Show (4:3)</PresentationFormat>
  <Paragraphs>87</Paragraphs>
  <Slides>14</Slides>
  <Notes>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14</vt:i4>
      </vt:variant>
    </vt:vector>
  </HeadingPairs>
  <TitlesOfParts>
    <vt:vector size="24" baseType="lpstr">
      <vt:lpstr>Arial</vt:lpstr>
      <vt:lpstr>Calibri</vt:lpstr>
      <vt:lpstr>Symbol</vt:lpstr>
      <vt:lpstr>Times New Roman</vt:lpstr>
      <vt:lpstr>Verdana</vt:lpstr>
      <vt:lpstr>TTU_ppt_mall_eesti-4</vt:lpstr>
      <vt:lpstr>TTU_mall_ppt2003</vt:lpstr>
      <vt:lpstr>2_Custom Design</vt:lpstr>
      <vt:lpstr>Custom Design</vt:lpstr>
      <vt:lpstr>1_Custom Design</vt:lpstr>
      <vt:lpstr>Student Change in Tallinn University of Technology Case study: Integrated Engineering  </vt:lpstr>
      <vt:lpstr>Study programme „Integrated Engineering“ and its development</vt:lpstr>
      <vt:lpstr>PowerPoint Presentation</vt:lpstr>
      <vt:lpstr>Similar programmes in  other universities</vt:lpstr>
      <vt:lpstr>MVEB study programm admission 2017</vt:lpstr>
      <vt:lpstr>PowerPoint Presentation</vt:lpstr>
      <vt:lpstr>Integrated Engineering (BSc)</vt:lpstr>
      <vt:lpstr>Currently students from abroad: 101</vt:lpstr>
      <vt:lpstr>Estonian colleges providing students to Integrated Engineering</vt:lpstr>
      <vt:lpstr>Graduated students 2017</vt:lpstr>
      <vt:lpstr>Topics of thesis</vt:lpstr>
      <vt:lpstr>Problems listed</vt:lpstr>
      <vt:lpstr>Strengths listed</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terje.tampere</dc:creator>
  <cp:lastModifiedBy>Tauno Otto</cp:lastModifiedBy>
  <cp:revision>126</cp:revision>
  <cp:lastPrinted>2017-11-03T08:00:11Z</cp:lastPrinted>
  <dcterms:created xsi:type="dcterms:W3CDTF">2011-09-02T10:51:08Z</dcterms:created>
  <dcterms:modified xsi:type="dcterms:W3CDTF">2018-01-12T10:37:17Z</dcterms:modified>
</cp:coreProperties>
</file>