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2" r:id="rId3"/>
    <p:sldId id="286" r:id="rId4"/>
    <p:sldId id="287" r:id="rId5"/>
    <p:sldId id="288" r:id="rId6"/>
    <p:sldId id="289" r:id="rId7"/>
    <p:sldId id="290" r:id="rId8"/>
    <p:sldId id="291" r:id="rId9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s Paling" userId="340b0b9d-1194-408b-a17c-426ad1a5f75c" providerId="ADAL" clId="{5998D392-E97C-4A7A-A024-592CF75BAD48}"/>
    <pc:docChg chg="undo custSel addSld delSld modSld">
      <pc:chgData name="Andres Paling" userId="340b0b9d-1194-408b-a17c-426ad1a5f75c" providerId="ADAL" clId="{5998D392-E97C-4A7A-A024-592CF75BAD48}" dt="2018-01-09T17:30:50.088" v="395" actId="255"/>
      <pc:docMkLst>
        <pc:docMk/>
      </pc:docMkLst>
      <pc:sldChg chg="delSp modSp">
        <pc:chgData name="Andres Paling" userId="340b0b9d-1194-408b-a17c-426ad1a5f75c" providerId="ADAL" clId="{5998D392-E97C-4A7A-A024-592CF75BAD48}" dt="2018-01-09T17:27:04.070" v="214" actId="255"/>
        <pc:sldMkLst>
          <pc:docMk/>
          <pc:sldMk cId="469240490" sldId="258"/>
        </pc:sldMkLst>
        <pc:spChg chg="mod">
          <ac:chgData name="Andres Paling" userId="340b0b9d-1194-408b-a17c-426ad1a5f75c" providerId="ADAL" clId="{5998D392-E97C-4A7A-A024-592CF75BAD48}" dt="2018-01-09T17:26:52.807" v="213" actId="255"/>
          <ac:spMkLst>
            <pc:docMk/>
            <pc:sldMk cId="469240490" sldId="258"/>
            <ac:spMk id="3" creationId="{00000000-0000-0000-0000-000000000000}"/>
          </ac:spMkLst>
        </pc:spChg>
        <pc:spChg chg="mod">
          <ac:chgData name="Andres Paling" userId="340b0b9d-1194-408b-a17c-426ad1a5f75c" providerId="ADAL" clId="{5998D392-E97C-4A7A-A024-592CF75BAD48}" dt="2018-01-09T17:27:04.070" v="214" actId="255"/>
          <ac:spMkLst>
            <pc:docMk/>
            <pc:sldMk cId="469240490" sldId="258"/>
            <ac:spMk id="8" creationId="{00000000-0000-0000-0000-000000000000}"/>
          </ac:spMkLst>
        </pc:spChg>
        <pc:picChg chg="del">
          <ac:chgData name="Andres Paling" userId="340b0b9d-1194-408b-a17c-426ad1a5f75c" providerId="ADAL" clId="{5998D392-E97C-4A7A-A024-592CF75BAD48}" dt="2018-01-09T16:36:27.880" v="42" actId="478"/>
          <ac:picMkLst>
            <pc:docMk/>
            <pc:sldMk cId="469240490" sldId="258"/>
            <ac:picMk id="6" creationId="{00000000-0000-0000-0000-000000000000}"/>
          </ac:picMkLst>
        </pc:picChg>
        <pc:picChg chg="del">
          <ac:chgData name="Andres Paling" userId="340b0b9d-1194-408b-a17c-426ad1a5f75c" providerId="ADAL" clId="{5998D392-E97C-4A7A-A024-592CF75BAD48}" dt="2018-01-09T16:36:24.065" v="41" actId="478"/>
          <ac:picMkLst>
            <pc:docMk/>
            <pc:sldMk cId="469240490" sldId="258"/>
            <ac:picMk id="7" creationId="{00000000-0000-0000-0000-000000000000}"/>
          </ac:picMkLst>
        </pc:picChg>
      </pc:sldChg>
      <pc:sldChg chg="del">
        <pc:chgData name="Andres Paling" userId="340b0b9d-1194-408b-a17c-426ad1a5f75c" providerId="ADAL" clId="{5998D392-E97C-4A7A-A024-592CF75BAD48}" dt="2018-01-09T17:26:16.283" v="204" actId="2696"/>
        <pc:sldMkLst>
          <pc:docMk/>
          <pc:sldMk cId="3232537451" sldId="260"/>
        </pc:sldMkLst>
      </pc:sldChg>
      <pc:sldChg chg="del">
        <pc:chgData name="Andres Paling" userId="340b0b9d-1194-408b-a17c-426ad1a5f75c" providerId="ADAL" clId="{5998D392-E97C-4A7A-A024-592CF75BAD48}" dt="2018-01-09T16:37:46.995" v="108" actId="2696"/>
        <pc:sldMkLst>
          <pc:docMk/>
          <pc:sldMk cId="3969032516" sldId="261"/>
        </pc:sldMkLst>
      </pc:sldChg>
      <pc:sldChg chg="del">
        <pc:chgData name="Andres Paling" userId="340b0b9d-1194-408b-a17c-426ad1a5f75c" providerId="ADAL" clId="{5998D392-E97C-4A7A-A024-592CF75BAD48}" dt="2018-01-09T17:26:07.264" v="202" actId="2696"/>
        <pc:sldMkLst>
          <pc:docMk/>
          <pc:sldMk cId="181142500" sldId="262"/>
        </pc:sldMkLst>
      </pc:sldChg>
      <pc:sldChg chg="del">
        <pc:chgData name="Andres Paling" userId="340b0b9d-1194-408b-a17c-426ad1a5f75c" providerId="ADAL" clId="{5998D392-E97C-4A7A-A024-592CF75BAD48}" dt="2018-01-09T17:26:07.428" v="203" actId="2696"/>
        <pc:sldMkLst>
          <pc:docMk/>
          <pc:sldMk cId="3547241031" sldId="263"/>
        </pc:sldMkLst>
      </pc:sldChg>
      <pc:sldChg chg="del">
        <pc:chgData name="Andres Paling" userId="340b0b9d-1194-408b-a17c-426ad1a5f75c" providerId="ADAL" clId="{5998D392-E97C-4A7A-A024-592CF75BAD48}" dt="2018-01-09T17:25:58.334" v="199" actId="2696"/>
        <pc:sldMkLst>
          <pc:docMk/>
          <pc:sldMk cId="880287884" sldId="264"/>
        </pc:sldMkLst>
      </pc:sldChg>
      <pc:sldChg chg="addSp delSp modSp del">
        <pc:chgData name="Andres Paling" userId="340b0b9d-1194-408b-a17c-426ad1a5f75c" providerId="ADAL" clId="{5998D392-E97C-4A7A-A024-592CF75BAD48}" dt="2018-01-09T17:25:54.411" v="198" actId="2696"/>
        <pc:sldMkLst>
          <pc:docMk/>
          <pc:sldMk cId="249912381" sldId="265"/>
        </pc:sldMkLst>
        <pc:picChg chg="add del mod">
          <ac:chgData name="Andres Paling" userId="340b0b9d-1194-408b-a17c-426ad1a5f75c" providerId="ADAL" clId="{5998D392-E97C-4A7A-A024-592CF75BAD48}" dt="2018-01-09T17:25:51.626" v="197" actId="478"/>
          <ac:picMkLst>
            <pc:docMk/>
            <pc:sldMk cId="249912381" sldId="265"/>
            <ac:picMk id="8" creationId="{00000000-0000-0000-0000-000000000000}"/>
          </ac:picMkLst>
        </pc:picChg>
      </pc:sldChg>
      <pc:sldChg chg="del">
        <pc:chgData name="Andres Paling" userId="340b0b9d-1194-408b-a17c-426ad1a5f75c" providerId="ADAL" clId="{5998D392-E97C-4A7A-A024-592CF75BAD48}" dt="2018-01-09T17:26:23.902" v="207" actId="2696"/>
        <pc:sldMkLst>
          <pc:docMk/>
          <pc:sldMk cId="1984837464" sldId="267"/>
        </pc:sldMkLst>
      </pc:sldChg>
      <pc:sldChg chg="del">
        <pc:chgData name="Andres Paling" userId="340b0b9d-1194-408b-a17c-426ad1a5f75c" providerId="ADAL" clId="{5998D392-E97C-4A7A-A024-592CF75BAD48}" dt="2018-01-09T16:37:22.355" v="107" actId="2696"/>
        <pc:sldMkLst>
          <pc:docMk/>
          <pc:sldMk cId="3635494701" sldId="269"/>
        </pc:sldMkLst>
      </pc:sldChg>
      <pc:sldChg chg="del">
        <pc:chgData name="Andres Paling" userId="340b0b9d-1194-408b-a17c-426ad1a5f75c" providerId="ADAL" clId="{5998D392-E97C-4A7A-A024-592CF75BAD48}" dt="2018-01-09T16:54:00.307" v="125" actId="2696"/>
        <pc:sldMkLst>
          <pc:docMk/>
          <pc:sldMk cId="3567483232" sldId="270"/>
        </pc:sldMkLst>
      </pc:sldChg>
      <pc:sldChg chg="del">
        <pc:chgData name="Andres Paling" userId="340b0b9d-1194-408b-a17c-426ad1a5f75c" providerId="ADAL" clId="{5998D392-E97C-4A7A-A024-592CF75BAD48}" dt="2018-01-09T17:25:58.423" v="200" actId="2696"/>
        <pc:sldMkLst>
          <pc:docMk/>
          <pc:sldMk cId="365936816" sldId="271"/>
        </pc:sldMkLst>
      </pc:sldChg>
      <pc:sldChg chg="modSp">
        <pc:chgData name="Andres Paling" userId="340b0b9d-1194-408b-a17c-426ad1a5f75c" providerId="ADAL" clId="{5998D392-E97C-4A7A-A024-592CF75BAD48}" dt="2018-01-09T16:52:04.895" v="115" actId="20577"/>
        <pc:sldMkLst>
          <pc:docMk/>
          <pc:sldMk cId="233254652" sldId="272"/>
        </pc:sldMkLst>
        <pc:spChg chg="mod">
          <ac:chgData name="Andres Paling" userId="340b0b9d-1194-408b-a17c-426ad1a5f75c" providerId="ADAL" clId="{5998D392-E97C-4A7A-A024-592CF75BAD48}" dt="2018-01-09T16:52:04.895" v="115" actId="20577"/>
          <ac:spMkLst>
            <pc:docMk/>
            <pc:sldMk cId="233254652" sldId="272"/>
            <ac:spMk id="3" creationId="{00000000-0000-0000-0000-000000000000}"/>
          </ac:spMkLst>
        </pc:spChg>
      </pc:sldChg>
      <pc:sldChg chg="del">
        <pc:chgData name="Andres Paling" userId="340b0b9d-1194-408b-a17c-426ad1a5f75c" providerId="ADAL" clId="{5998D392-E97C-4A7A-A024-592CF75BAD48}" dt="2018-01-09T17:25:26.294" v="192" actId="2696"/>
        <pc:sldMkLst>
          <pc:docMk/>
          <pc:sldMk cId="1652890583" sldId="274"/>
        </pc:sldMkLst>
      </pc:sldChg>
      <pc:sldChg chg="del">
        <pc:chgData name="Andres Paling" userId="340b0b9d-1194-408b-a17c-426ad1a5f75c" providerId="ADAL" clId="{5998D392-E97C-4A7A-A024-592CF75BAD48}" dt="2018-01-09T17:26:02.009" v="201" actId="2696"/>
        <pc:sldMkLst>
          <pc:docMk/>
          <pc:sldMk cId="3577248977" sldId="275"/>
        </pc:sldMkLst>
      </pc:sldChg>
      <pc:sldChg chg="del">
        <pc:chgData name="Andres Paling" userId="340b0b9d-1194-408b-a17c-426ad1a5f75c" providerId="ADAL" clId="{5998D392-E97C-4A7A-A024-592CF75BAD48}" dt="2018-01-09T17:26:22.275" v="206" actId="2696"/>
        <pc:sldMkLst>
          <pc:docMk/>
          <pc:sldMk cId="3084199414" sldId="276"/>
        </pc:sldMkLst>
      </pc:sldChg>
      <pc:sldChg chg="del">
        <pc:chgData name="Andres Paling" userId="340b0b9d-1194-408b-a17c-426ad1a5f75c" providerId="ADAL" clId="{5998D392-E97C-4A7A-A024-592CF75BAD48}" dt="2018-01-09T17:25:24.236" v="191" actId="2696"/>
        <pc:sldMkLst>
          <pc:docMk/>
          <pc:sldMk cId="735408689" sldId="277"/>
        </pc:sldMkLst>
      </pc:sldChg>
      <pc:sldChg chg="del">
        <pc:chgData name="Andres Paling" userId="340b0b9d-1194-408b-a17c-426ad1a5f75c" providerId="ADAL" clId="{5998D392-E97C-4A7A-A024-592CF75BAD48}" dt="2018-01-09T17:26:25.372" v="208" actId="2696"/>
        <pc:sldMkLst>
          <pc:docMk/>
          <pc:sldMk cId="1986479084" sldId="278"/>
        </pc:sldMkLst>
      </pc:sldChg>
      <pc:sldChg chg="del">
        <pc:chgData name="Andres Paling" userId="340b0b9d-1194-408b-a17c-426ad1a5f75c" providerId="ADAL" clId="{5998D392-E97C-4A7A-A024-592CF75BAD48}" dt="2018-01-09T17:26:26.232" v="209" actId="2696"/>
        <pc:sldMkLst>
          <pc:docMk/>
          <pc:sldMk cId="2583656762" sldId="279"/>
        </pc:sldMkLst>
      </pc:sldChg>
      <pc:sldChg chg="del">
        <pc:chgData name="Andres Paling" userId="340b0b9d-1194-408b-a17c-426ad1a5f75c" providerId="ADAL" clId="{5998D392-E97C-4A7A-A024-592CF75BAD48}" dt="2018-01-09T17:25:27.429" v="193" actId="2696"/>
        <pc:sldMkLst>
          <pc:docMk/>
          <pc:sldMk cId="165164834" sldId="280"/>
        </pc:sldMkLst>
      </pc:sldChg>
      <pc:sldChg chg="del">
        <pc:chgData name="Andres Paling" userId="340b0b9d-1194-408b-a17c-426ad1a5f75c" providerId="ADAL" clId="{5998D392-E97C-4A7A-A024-592CF75BAD48}" dt="2018-01-09T17:26:20.805" v="205" actId="2696"/>
        <pc:sldMkLst>
          <pc:docMk/>
          <pc:sldMk cId="938092616" sldId="281"/>
        </pc:sldMkLst>
      </pc:sldChg>
      <pc:sldChg chg="del">
        <pc:chgData name="Andres Paling" userId="340b0b9d-1194-408b-a17c-426ad1a5f75c" providerId="ADAL" clId="{5998D392-E97C-4A7A-A024-592CF75BAD48}" dt="2018-01-09T17:25:28.536" v="194" actId="2696"/>
        <pc:sldMkLst>
          <pc:docMk/>
          <pc:sldMk cId="1871901005" sldId="282"/>
        </pc:sldMkLst>
      </pc:sldChg>
      <pc:sldChg chg="del">
        <pc:chgData name="Andres Paling" userId="340b0b9d-1194-408b-a17c-426ad1a5f75c" providerId="ADAL" clId="{5998D392-E97C-4A7A-A024-592CF75BAD48}" dt="2018-01-09T17:26:31.435" v="211" actId="2696"/>
        <pc:sldMkLst>
          <pc:docMk/>
          <pc:sldMk cId="3827929389" sldId="283"/>
        </pc:sldMkLst>
      </pc:sldChg>
      <pc:sldChg chg="del">
        <pc:chgData name="Andres Paling" userId="340b0b9d-1194-408b-a17c-426ad1a5f75c" providerId="ADAL" clId="{5998D392-E97C-4A7A-A024-592CF75BAD48}" dt="2018-01-09T17:26:30.298" v="210" actId="2696"/>
        <pc:sldMkLst>
          <pc:docMk/>
          <pc:sldMk cId="46920371" sldId="284"/>
        </pc:sldMkLst>
      </pc:sldChg>
      <pc:sldChg chg="add del">
        <pc:chgData name="Andres Paling" userId="340b0b9d-1194-408b-a17c-426ad1a5f75c" providerId="ADAL" clId="{5998D392-E97C-4A7A-A024-592CF75BAD48}" dt="2018-01-09T17:25:20.988" v="190" actId="2696"/>
        <pc:sldMkLst>
          <pc:docMk/>
          <pc:sldMk cId="2493471766" sldId="285"/>
        </pc:sldMkLst>
      </pc:sldChg>
      <pc:sldChg chg="modSp">
        <pc:chgData name="Andres Paling" userId="340b0b9d-1194-408b-a17c-426ad1a5f75c" providerId="ADAL" clId="{5998D392-E97C-4A7A-A024-592CF75BAD48}" dt="2018-01-09T17:19:10.554" v="128" actId="20577"/>
        <pc:sldMkLst>
          <pc:docMk/>
          <pc:sldMk cId="3311403032" sldId="286"/>
        </pc:sldMkLst>
        <pc:spChg chg="mod">
          <ac:chgData name="Andres Paling" userId="340b0b9d-1194-408b-a17c-426ad1a5f75c" providerId="ADAL" clId="{5998D392-E97C-4A7A-A024-592CF75BAD48}" dt="2018-01-09T17:19:10.554" v="128" actId="20577"/>
          <ac:spMkLst>
            <pc:docMk/>
            <pc:sldMk cId="3311403032" sldId="286"/>
            <ac:spMk id="3" creationId="{00000000-0000-0000-0000-000000000000}"/>
          </ac:spMkLst>
        </pc:spChg>
      </pc:sldChg>
      <pc:sldChg chg="modSp">
        <pc:chgData name="Andres Paling" userId="340b0b9d-1194-408b-a17c-426ad1a5f75c" providerId="ADAL" clId="{5998D392-E97C-4A7A-A024-592CF75BAD48}" dt="2018-01-09T17:27:54.283" v="218" actId="115"/>
        <pc:sldMkLst>
          <pc:docMk/>
          <pc:sldMk cId="3177821518" sldId="287"/>
        </pc:sldMkLst>
        <pc:spChg chg="mod">
          <ac:chgData name="Andres Paling" userId="340b0b9d-1194-408b-a17c-426ad1a5f75c" providerId="ADAL" clId="{5998D392-E97C-4A7A-A024-592CF75BAD48}" dt="2018-01-09T17:27:54.283" v="218" actId="115"/>
          <ac:spMkLst>
            <pc:docMk/>
            <pc:sldMk cId="3177821518" sldId="287"/>
            <ac:spMk id="3" creationId="{00000000-0000-0000-0000-000000000000}"/>
          </ac:spMkLst>
        </pc:spChg>
      </pc:sldChg>
      <pc:sldChg chg="modSp">
        <pc:chgData name="Andres Paling" userId="340b0b9d-1194-408b-a17c-426ad1a5f75c" providerId="ADAL" clId="{5998D392-E97C-4A7A-A024-592CF75BAD48}" dt="2018-01-09T17:27:48.202" v="217" actId="115"/>
        <pc:sldMkLst>
          <pc:docMk/>
          <pc:sldMk cId="1106585894" sldId="288"/>
        </pc:sldMkLst>
        <pc:spChg chg="mod">
          <ac:chgData name="Andres Paling" userId="340b0b9d-1194-408b-a17c-426ad1a5f75c" providerId="ADAL" clId="{5998D392-E97C-4A7A-A024-592CF75BAD48}" dt="2018-01-09T17:27:48.202" v="217" actId="115"/>
          <ac:spMkLst>
            <pc:docMk/>
            <pc:sldMk cId="1106585894" sldId="288"/>
            <ac:spMk id="3" creationId="{00000000-0000-0000-0000-000000000000}"/>
          </ac:spMkLst>
        </pc:spChg>
      </pc:sldChg>
      <pc:sldChg chg="modSp">
        <pc:chgData name="Andres Paling" userId="340b0b9d-1194-408b-a17c-426ad1a5f75c" providerId="ADAL" clId="{5998D392-E97C-4A7A-A024-592CF75BAD48}" dt="2018-01-09T17:24:05.715" v="183" actId="20577"/>
        <pc:sldMkLst>
          <pc:docMk/>
          <pc:sldMk cId="3713109678" sldId="289"/>
        </pc:sldMkLst>
        <pc:spChg chg="mod">
          <ac:chgData name="Andres Paling" userId="340b0b9d-1194-408b-a17c-426ad1a5f75c" providerId="ADAL" clId="{5998D392-E97C-4A7A-A024-592CF75BAD48}" dt="2018-01-09T17:24:05.715" v="183" actId="20577"/>
          <ac:spMkLst>
            <pc:docMk/>
            <pc:sldMk cId="3713109678" sldId="289"/>
            <ac:spMk id="3" creationId="{00000000-0000-0000-0000-000000000000}"/>
          </ac:spMkLst>
        </pc:spChg>
      </pc:sldChg>
      <pc:sldChg chg="modSp">
        <pc:chgData name="Andres Paling" userId="340b0b9d-1194-408b-a17c-426ad1a5f75c" providerId="ADAL" clId="{5998D392-E97C-4A7A-A024-592CF75BAD48}" dt="2018-01-09T17:27:41.835" v="216" actId="115"/>
        <pc:sldMkLst>
          <pc:docMk/>
          <pc:sldMk cId="1506408221" sldId="290"/>
        </pc:sldMkLst>
        <pc:spChg chg="mod">
          <ac:chgData name="Andres Paling" userId="340b0b9d-1194-408b-a17c-426ad1a5f75c" providerId="ADAL" clId="{5998D392-E97C-4A7A-A024-592CF75BAD48}" dt="2018-01-09T17:27:41.835" v="216" actId="115"/>
          <ac:spMkLst>
            <pc:docMk/>
            <pc:sldMk cId="1506408221" sldId="290"/>
            <ac:spMk id="3" creationId="{00000000-0000-0000-0000-000000000000}"/>
          </ac:spMkLst>
        </pc:spChg>
      </pc:sldChg>
      <pc:sldChg chg="modSp">
        <pc:chgData name="Andres Paling" userId="340b0b9d-1194-408b-a17c-426ad1a5f75c" providerId="ADAL" clId="{5998D392-E97C-4A7A-A024-592CF75BAD48}" dt="2018-01-09T17:30:50.088" v="395" actId="255"/>
        <pc:sldMkLst>
          <pc:docMk/>
          <pc:sldMk cId="505984107" sldId="291"/>
        </pc:sldMkLst>
        <pc:spChg chg="mod">
          <ac:chgData name="Andres Paling" userId="340b0b9d-1194-408b-a17c-426ad1a5f75c" providerId="ADAL" clId="{5998D392-E97C-4A7A-A024-592CF75BAD48}" dt="2018-01-09T17:30:50.088" v="395" actId="255"/>
          <ac:spMkLst>
            <pc:docMk/>
            <pc:sldMk cId="505984107" sldId="29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F434-C6D2-490E-B63F-58653E4CCED5}" type="datetimeFigureOut">
              <a:rPr lang="et-EE" smtClean="0"/>
              <a:t>09.01.2018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5009-311B-4FD6-BCFA-98DDFD81FC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21191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F434-C6D2-490E-B63F-58653E4CCED5}" type="datetimeFigureOut">
              <a:rPr lang="et-EE" smtClean="0"/>
              <a:t>09.01.2018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5009-311B-4FD6-BCFA-98DDFD81FC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88235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F434-C6D2-490E-B63F-58653E4CCED5}" type="datetimeFigureOut">
              <a:rPr lang="et-EE" smtClean="0"/>
              <a:t>09.01.2018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5009-311B-4FD6-BCFA-98DDFD81FC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01078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F434-C6D2-490E-B63F-58653E4CCED5}" type="datetimeFigureOut">
              <a:rPr lang="et-EE" smtClean="0"/>
              <a:t>09.01.2018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5009-311B-4FD6-BCFA-98DDFD81FC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40105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F434-C6D2-490E-B63F-58653E4CCED5}" type="datetimeFigureOut">
              <a:rPr lang="et-EE" smtClean="0"/>
              <a:t>09.01.2018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5009-311B-4FD6-BCFA-98DDFD81FC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55321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F434-C6D2-490E-B63F-58653E4CCED5}" type="datetimeFigureOut">
              <a:rPr lang="et-EE" smtClean="0"/>
              <a:t>09.01.2018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5009-311B-4FD6-BCFA-98DDFD81FC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32574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F434-C6D2-490E-B63F-58653E4CCED5}" type="datetimeFigureOut">
              <a:rPr lang="et-EE" smtClean="0"/>
              <a:t>09.01.2018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5009-311B-4FD6-BCFA-98DDFD81FC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4118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F434-C6D2-490E-B63F-58653E4CCED5}" type="datetimeFigureOut">
              <a:rPr lang="et-EE" smtClean="0"/>
              <a:t>09.01.2018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5009-311B-4FD6-BCFA-98DDFD81FC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7346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F434-C6D2-490E-B63F-58653E4CCED5}" type="datetimeFigureOut">
              <a:rPr lang="et-EE" smtClean="0"/>
              <a:t>09.01.2018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5009-311B-4FD6-BCFA-98DDFD81FC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05918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F434-C6D2-490E-B63F-58653E4CCED5}" type="datetimeFigureOut">
              <a:rPr lang="et-EE" smtClean="0"/>
              <a:t>09.01.2018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5009-311B-4FD6-BCFA-98DDFD81FC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6802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F434-C6D2-490E-B63F-58653E4CCED5}" type="datetimeFigureOut">
              <a:rPr lang="et-EE" smtClean="0"/>
              <a:t>09.01.2018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5009-311B-4FD6-BCFA-98DDFD81FC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89960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CF434-C6D2-490E-B63F-58653E4CCED5}" type="datetimeFigureOut">
              <a:rPr lang="et-EE" smtClean="0"/>
              <a:t>09.01.2018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05009-311B-4FD6-BCFA-98DDFD81FC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7910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UNIVERSITAS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350" y="354013"/>
            <a:ext cx="1445415" cy="1336675"/>
          </a:xfrm>
        </p:spPr>
      </p:pic>
      <p:sp>
        <p:nvSpPr>
          <p:cNvPr id="8" name="TextBox 7"/>
          <p:cNvSpPr txBox="1"/>
          <p:nvPr/>
        </p:nvSpPr>
        <p:spPr>
          <a:xfrm>
            <a:off x="1543050" y="5562600"/>
            <a:ext cx="9391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4000" dirty="0"/>
              <a:t>Kuidas raha küsida.        </a:t>
            </a:r>
            <a:r>
              <a:rPr lang="et-EE" sz="2400" dirty="0"/>
              <a:t>Andres Paling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03237" y="653018"/>
            <a:ext cx="4374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dirty="0"/>
              <a:t>Jaanuar 2018</a:t>
            </a:r>
          </a:p>
        </p:txBody>
      </p:sp>
    </p:spTree>
    <p:extLst>
      <p:ext uri="{BB962C8B-B14F-4D97-AF65-F5344CB8AC3E}">
        <p14:creationId xmlns:p14="http://schemas.microsoft.com/office/powerpoint/2010/main" val="469240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UNIVERSITAS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350" y="354013"/>
            <a:ext cx="1445415" cy="1336675"/>
          </a:xfrm>
        </p:spPr>
      </p:pic>
      <p:sp>
        <p:nvSpPr>
          <p:cNvPr id="3" name="TextBox 2"/>
          <p:cNvSpPr txBox="1"/>
          <p:nvPr/>
        </p:nvSpPr>
        <p:spPr>
          <a:xfrm>
            <a:off x="838200" y="2133600"/>
            <a:ext cx="108394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dirty="0"/>
              <a:t>Projekt</a:t>
            </a:r>
          </a:p>
          <a:p>
            <a:endParaRPr lang="et-EE" sz="2400" dirty="0"/>
          </a:p>
          <a:p>
            <a:r>
              <a:rPr lang="et-EE" sz="2400" dirty="0"/>
              <a:t>Algul formuleerida: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t-EE" sz="2400" dirty="0"/>
              <a:t>Eesmärgid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t-EE" sz="2400" dirty="0"/>
              <a:t>Eeldatav maksumus</a:t>
            </a:r>
          </a:p>
          <a:p>
            <a:r>
              <a:rPr lang="et-EE" sz="2400" dirty="0"/>
              <a:t> </a:t>
            </a:r>
          </a:p>
          <a:p>
            <a:r>
              <a:rPr lang="et-EE" sz="2400" dirty="0"/>
              <a:t>Hiljem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dirty="0"/>
              <a:t>Projekti nimetus</a:t>
            </a:r>
          </a:p>
        </p:txBody>
      </p:sp>
    </p:spTree>
    <p:extLst>
      <p:ext uri="{BB962C8B-B14F-4D97-AF65-F5344CB8AC3E}">
        <p14:creationId xmlns:p14="http://schemas.microsoft.com/office/powerpoint/2010/main" val="23325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UNIVERSITAS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350" y="354013"/>
            <a:ext cx="1445415" cy="1336675"/>
          </a:xfrm>
        </p:spPr>
      </p:pic>
      <p:sp>
        <p:nvSpPr>
          <p:cNvPr id="3" name="TextBox 2"/>
          <p:cNvSpPr txBox="1"/>
          <p:nvPr/>
        </p:nvSpPr>
        <p:spPr>
          <a:xfrm>
            <a:off x="1103243" y="2504660"/>
            <a:ext cx="108394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dirty="0"/>
              <a:t>Kontrollida, kas ettevõte/organisatsioon on kvalifitseerumiskõlbulik</a:t>
            </a:r>
          </a:p>
          <a:p>
            <a:endParaRPr lang="et-EE" sz="2400" dirty="0"/>
          </a:p>
          <a:p>
            <a:r>
              <a:rPr lang="et-EE" sz="2400" dirty="0"/>
              <a:t>Leida sobiv suund/jaotus (</a:t>
            </a:r>
            <a:r>
              <a:rPr lang="et-EE" sz="2400" dirty="0" err="1"/>
              <a:t>KÜSK-i</a:t>
            </a:r>
            <a:r>
              <a:rPr lang="et-EE" sz="2400" dirty="0"/>
              <a:t> näitel)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t-EE" sz="2400" dirty="0"/>
              <a:t>Toetused vabaühendustele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t-EE" sz="2400" dirty="0"/>
              <a:t>Vabaühenduste arendamine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t-EE" sz="2400" dirty="0"/>
              <a:t>Rahvusvahelise koostöö toetused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t-EE" sz="2400" dirty="0"/>
          </a:p>
          <a:p>
            <a:r>
              <a:rPr lang="et-EE" sz="2400" dirty="0"/>
              <a:t>Paljude projektide puhul - vastavus kõrgema taseme dokumendi (strateegia, meede, vm) eesmärkidele</a:t>
            </a:r>
          </a:p>
        </p:txBody>
      </p:sp>
    </p:spTree>
    <p:extLst>
      <p:ext uri="{BB962C8B-B14F-4D97-AF65-F5344CB8AC3E}">
        <p14:creationId xmlns:p14="http://schemas.microsoft.com/office/powerpoint/2010/main" val="3311403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UNIVERSITAS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350" y="354013"/>
            <a:ext cx="1445415" cy="1336675"/>
          </a:xfrm>
        </p:spPr>
      </p:pic>
      <p:sp>
        <p:nvSpPr>
          <p:cNvPr id="3" name="TextBox 2"/>
          <p:cNvSpPr txBox="1"/>
          <p:nvPr/>
        </p:nvSpPr>
        <p:spPr>
          <a:xfrm>
            <a:off x="1103243" y="2504660"/>
            <a:ext cx="1083945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u="sng" dirty="0"/>
              <a:t>Taotleja</a:t>
            </a:r>
          </a:p>
          <a:p>
            <a:endParaRPr lang="et-E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dirty="0"/>
              <a:t>Selgelt formuleerida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t-EE" sz="2400" dirty="0"/>
              <a:t>Visioon 3-5 aasta kohta (4 perspektiivis: partnerid, töökorraldus, sisemine areng, finantsid)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t-EE" sz="2400" dirty="0"/>
              <a:t>Missioon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t-EE" sz="2400" dirty="0"/>
              <a:t>Tegevusvaldkond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t-EE" sz="2400" dirty="0"/>
              <a:t>Juhtimine ja organisatsioon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t-EE" sz="2400" dirty="0"/>
              <a:t>Sihtrühmad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t-EE" sz="2400" dirty="0"/>
              <a:t>SWOT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t-EE" sz="2400" dirty="0"/>
              <a:t>Riskid</a:t>
            </a:r>
          </a:p>
          <a:p>
            <a:r>
              <a:rPr lang="et-EE" sz="2400" dirty="0"/>
              <a:t> </a:t>
            </a:r>
          </a:p>
          <a:p>
            <a:r>
              <a:rPr lang="et-EE" sz="2400" dirty="0"/>
              <a:t>Tegevused projekti raames koos täpse eelarvega</a:t>
            </a:r>
          </a:p>
        </p:txBody>
      </p:sp>
    </p:spTree>
    <p:extLst>
      <p:ext uri="{BB962C8B-B14F-4D97-AF65-F5344CB8AC3E}">
        <p14:creationId xmlns:p14="http://schemas.microsoft.com/office/powerpoint/2010/main" val="3177821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UNIVERSITAS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350" y="354013"/>
            <a:ext cx="1445415" cy="1336675"/>
          </a:xfrm>
        </p:spPr>
      </p:pic>
      <p:sp>
        <p:nvSpPr>
          <p:cNvPr id="3" name="TextBox 2"/>
          <p:cNvSpPr txBox="1"/>
          <p:nvPr/>
        </p:nvSpPr>
        <p:spPr>
          <a:xfrm>
            <a:off x="1103243" y="2504660"/>
            <a:ext cx="108394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u="sng" dirty="0"/>
              <a:t>Taotlus</a:t>
            </a:r>
          </a:p>
          <a:p>
            <a:endParaRPr lang="et-EE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t-EE" sz="2400" dirty="0"/>
              <a:t>Ankeedi/taotluse täitmine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t-EE" sz="2400" b="1" dirty="0"/>
              <a:t>Kõigi</a:t>
            </a:r>
            <a:r>
              <a:rPr lang="et-EE" sz="2400" dirty="0"/>
              <a:t> lisadokumentide olemasolu (kaasfinantseerimise kinnitused, võlgade puudumine, jne jne)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t-EE" sz="2400" dirty="0"/>
              <a:t>Vajadusel KINDLASTI konsulteerida vastuvõtja konsultandiga, eriti kulude abikõlblikkuse osas.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t-EE" sz="2400" dirty="0"/>
              <a:t>Dokumendid KINDLASTI esitada tähtajaks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t-EE" sz="2400" dirty="0"/>
              <a:t>Kui projekt on esitatud, helistada vastuvõtja esindajale ja viisakalt küsida, kas kõik vajalik on olemas.</a:t>
            </a:r>
          </a:p>
        </p:txBody>
      </p:sp>
    </p:spTree>
    <p:extLst>
      <p:ext uri="{BB962C8B-B14F-4D97-AF65-F5344CB8AC3E}">
        <p14:creationId xmlns:p14="http://schemas.microsoft.com/office/powerpoint/2010/main" val="1106585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UNIVERSITAS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350" y="354013"/>
            <a:ext cx="1445415" cy="1336675"/>
          </a:xfrm>
        </p:spPr>
      </p:pic>
      <p:sp>
        <p:nvSpPr>
          <p:cNvPr id="3" name="TextBox 2"/>
          <p:cNvSpPr txBox="1"/>
          <p:nvPr/>
        </p:nvSpPr>
        <p:spPr>
          <a:xfrm>
            <a:off x="1103243" y="2504660"/>
            <a:ext cx="108394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u="sng" dirty="0"/>
              <a:t>Kui on hindamiskriteeriumid</a:t>
            </a:r>
          </a:p>
          <a:p>
            <a:endParaRPr lang="et-E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400" dirty="0"/>
              <a:t>Kindlasti peavad kõik kriteeriumid olema täidetud (ei tohi olla ühtki lünka, ei tohi saada mitterahuldavat hinnet)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400" dirty="0"/>
              <a:t>Reeglina kirjutada plaani eessõna viimasena, kus üle viidata (lk täpsusega) , et projekt vastab kõigile kriteeriumidele. </a:t>
            </a:r>
          </a:p>
        </p:txBody>
      </p:sp>
    </p:spTree>
    <p:extLst>
      <p:ext uri="{BB962C8B-B14F-4D97-AF65-F5344CB8AC3E}">
        <p14:creationId xmlns:p14="http://schemas.microsoft.com/office/powerpoint/2010/main" val="3713109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UNIVERSITAS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350" y="354013"/>
            <a:ext cx="1445415" cy="1336675"/>
          </a:xfrm>
        </p:spPr>
      </p:pic>
      <p:sp>
        <p:nvSpPr>
          <p:cNvPr id="3" name="TextBox 2"/>
          <p:cNvSpPr txBox="1"/>
          <p:nvPr/>
        </p:nvSpPr>
        <p:spPr>
          <a:xfrm>
            <a:off x="1103243" y="2504660"/>
            <a:ext cx="108394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dirty="0"/>
              <a:t> </a:t>
            </a:r>
            <a:r>
              <a:rPr lang="et-EE" sz="2400" u="sng" dirty="0"/>
              <a:t>Aruandlus</a:t>
            </a:r>
          </a:p>
          <a:p>
            <a:endParaRPr lang="et-EE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t-EE" sz="2400" dirty="0"/>
              <a:t>Perioodilisus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t-EE" sz="2400" dirty="0"/>
              <a:t>Rahavood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t-EE" sz="2400" dirty="0"/>
              <a:t>Täpsed dokumendid</a:t>
            </a:r>
          </a:p>
          <a:p>
            <a:r>
              <a:rPr lang="et-EE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06408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UNIVERSITAS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350" y="354013"/>
            <a:ext cx="1445415" cy="1336675"/>
          </a:xfrm>
        </p:spPr>
      </p:pic>
      <p:sp>
        <p:nvSpPr>
          <p:cNvPr id="3" name="TextBox 2"/>
          <p:cNvSpPr txBox="1"/>
          <p:nvPr/>
        </p:nvSpPr>
        <p:spPr>
          <a:xfrm>
            <a:off x="1103243" y="2504660"/>
            <a:ext cx="108394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dirty="0"/>
              <a:t> „Mina siit ilma kinnitava allkirjata ära ei lähe, seda ära võta mõttessegi“</a:t>
            </a:r>
          </a:p>
          <a:p>
            <a:r>
              <a:rPr lang="et-EE" sz="2400" dirty="0"/>
              <a:t>						</a:t>
            </a:r>
            <a:r>
              <a:rPr lang="et-EE" sz="2000" dirty="0"/>
              <a:t>Joosep Toots „Suve“ </a:t>
            </a:r>
            <a:r>
              <a:rPr lang="et-EE" sz="2000" dirty="0" err="1"/>
              <a:t>parafraseeering</a:t>
            </a:r>
            <a:endParaRPr lang="et-EE" sz="2000" dirty="0"/>
          </a:p>
          <a:p>
            <a:r>
              <a:rPr lang="et-EE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5984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207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UNIVERSITAS</vt:lpstr>
      <vt:lpstr>UNIVERSITAS</vt:lpstr>
      <vt:lpstr>UNIVERSITAS</vt:lpstr>
      <vt:lpstr>UNIVERSITAS</vt:lpstr>
      <vt:lpstr>UNIVERSITAS</vt:lpstr>
      <vt:lpstr>UNIVERSITAS</vt:lpstr>
      <vt:lpstr>UNIVERSITAS</vt:lpstr>
      <vt:lpstr>UNIVERSITAS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viis</dc:creator>
  <cp:lastModifiedBy>Andres Paling</cp:lastModifiedBy>
  <cp:revision>31</cp:revision>
  <dcterms:created xsi:type="dcterms:W3CDTF">2017-04-26T13:40:39Z</dcterms:created>
  <dcterms:modified xsi:type="dcterms:W3CDTF">2018-01-09T17:30:55Z</dcterms:modified>
</cp:coreProperties>
</file>