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erriweather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a1d0402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a1d04022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a1d0402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a1d0402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d099ce1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d099ce1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a1d0402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a1d0402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247984f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247984f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a1d04022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a1d04022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Tripal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dirty="0" smtClean="0"/>
              <a:t>X1    Y1      Z1</a:t>
            </a:r>
            <a:r>
              <a:rPr lang="et-EE" dirty="0" smtClean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Android Studio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32925"/>
            <a:ext cx="9197174" cy="49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Lõplik disain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50" y="1880262"/>
            <a:ext cx="2336401" cy="4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825" y="1931062"/>
            <a:ext cx="2384400" cy="467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6378" y="1880550"/>
            <a:ext cx="2438175" cy="47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7760" y="1942113"/>
            <a:ext cx="2384400" cy="465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Aitäh tähelepanu eest!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Ülesande püstitus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Eesmärk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Rakendus Android platvormile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Siduda erinevad reisi osad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Lihtsustada reisi planeerimist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Anda hea ülevaade kulutuste kohta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Lihtne ja kasutajasõbralik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Suunatud puhkusereisidele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Põhilised funktsioonid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Reisieelarve koostamine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Piltide/videote organiseerimine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Märkmete ja meeldetuletuste loomine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Tööriistad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Keskkond: Android Studio, Fluid UI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Keel: Java, XML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Tööjaotus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dirty="0" err="1"/>
              <a:t>Projektijuht</a:t>
            </a:r>
            <a:r>
              <a:rPr lang="en-US" dirty="0"/>
              <a:t> – </a:t>
            </a:r>
            <a:r>
              <a:rPr lang="et-EE" dirty="0" smtClean="0"/>
              <a:t>X1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dirty="0" err="1"/>
              <a:t>Arendaja</a:t>
            </a:r>
            <a:r>
              <a:rPr lang="en-US" dirty="0"/>
              <a:t> – </a:t>
            </a:r>
            <a:r>
              <a:rPr lang="et-EE" dirty="0" smtClean="0"/>
              <a:t>Y1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en-US" dirty="0" err="1"/>
              <a:t>Disainer</a:t>
            </a:r>
            <a:r>
              <a:rPr lang="en-US" dirty="0"/>
              <a:t> – </a:t>
            </a:r>
            <a:r>
              <a:rPr lang="et-EE" dirty="0" smtClean="0"/>
              <a:t>Z1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Tulemus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Rakendus, mis täidab kõiki oma funktsioone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Funktsioonid töötavad internetiühenduseta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Lihtne kasutada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Arendusprotsess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Algne idee kirjapanek, nõuded, funktsionaalsus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Algne disain FluidUI-s, Git repository ülesseadistamine Bitbucketis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Android Studio ja Javaga tutvumine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Arendamine ja disainimine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Lõplik disain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Testid, bugfixid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Algne disain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25" y="1566950"/>
            <a:ext cx="2764735" cy="48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0110" y="1566950"/>
            <a:ext cx="2740205" cy="48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6465" y="1566950"/>
            <a:ext cx="2782775" cy="48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80840" y="1592075"/>
            <a:ext cx="2717960" cy="481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 repository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150" y="1540275"/>
            <a:ext cx="7341078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Roboto</vt:lpstr>
      <vt:lpstr>Calibri</vt:lpstr>
      <vt:lpstr>Merriweather</vt:lpstr>
      <vt:lpstr>Arial</vt:lpstr>
      <vt:lpstr>Paradigm</vt:lpstr>
      <vt:lpstr>Tripal</vt:lpstr>
      <vt:lpstr>Ülesande püstitus</vt:lpstr>
      <vt:lpstr>Põhilised funktsioonid</vt:lpstr>
      <vt:lpstr>Tööriistad</vt:lpstr>
      <vt:lpstr>Tööjaotus</vt:lpstr>
      <vt:lpstr>Tulemus</vt:lpstr>
      <vt:lpstr>Arendusprotsess</vt:lpstr>
      <vt:lpstr>Algne disain</vt:lpstr>
      <vt:lpstr>Git repository</vt:lpstr>
      <vt:lpstr>Android Studio</vt:lpstr>
      <vt:lpstr>Lõplik disain</vt:lpstr>
      <vt:lpstr>Aitäh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Tripal</dc:title>
  <cp:lastModifiedBy>Vladimir Viies</cp:lastModifiedBy>
  <cp:revision>1</cp:revision>
  <dcterms:modified xsi:type="dcterms:W3CDTF">2020-02-20T08:30:17Z</dcterms:modified>
</cp:coreProperties>
</file>