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  <p:sldMasterId id="2147483878" r:id="rId2"/>
    <p:sldMasterId id="2147483848" r:id="rId3"/>
  </p:sldMasterIdLst>
  <p:notesMasterIdLst>
    <p:notesMasterId r:id="rId12"/>
  </p:notesMasterIdLst>
  <p:handoutMasterIdLst>
    <p:handoutMasterId r:id="rId13"/>
  </p:handoutMasterIdLst>
  <p:sldIdLst>
    <p:sldId id="629" r:id="rId4"/>
    <p:sldId id="669" r:id="rId5"/>
    <p:sldId id="674" r:id="rId6"/>
    <p:sldId id="673" r:id="rId7"/>
    <p:sldId id="683" r:id="rId8"/>
    <p:sldId id="680" r:id="rId9"/>
    <p:sldId id="682" r:id="rId10"/>
    <p:sldId id="654" r:id="rId11"/>
  </p:sldIdLst>
  <p:sldSz cx="12192000" cy="6858000"/>
  <p:notesSz cx="6735763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pos="7589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pos="511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253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pos="5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69" clrIdx="0"/>
  <p:cmAuthor id="7" name="Raul Hanson" initials="RH" lastIdx="12" clrIdx="7">
    <p:extLst>
      <p:ext uri="{19B8F6BF-5375-455C-9EA6-DF929625EA0E}">
        <p15:presenceInfo xmlns:p15="http://schemas.microsoft.com/office/powerpoint/2012/main" userId="Raul Hanson" providerId="None"/>
      </p:ext>
    </p:extLst>
  </p:cmAuthor>
  <p:cmAuthor id="1" name="helina.puusepp" initials="h" lastIdx="3" clrIdx="1"/>
  <p:cmAuthor id="2" name="Terje Tampere" initials="TT" lastIdx="3" clrIdx="2"/>
  <p:cmAuthor id="3" name="Heidi Pähn" initials="HP" lastIdx="9" clrIdx="3">
    <p:extLst/>
  </p:cmAuthor>
  <p:cmAuthor id="4" name="Katre Paavo" initials="KP" lastIdx="3" clrIdx="4"/>
  <p:cmAuthor id="5" name="Maarja Ojamaa" initials="MO" lastIdx="61" clrIdx="5">
    <p:extLst/>
  </p:cmAuthor>
  <p:cmAuthor id="6" name="Keit Kiissel" initials="KK" lastIdx="16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44"/>
    <a:srgbClr val="930042"/>
    <a:srgbClr val="940143"/>
    <a:srgbClr val="969595"/>
    <a:srgbClr val="870042"/>
    <a:srgbClr val="ECEAE0"/>
    <a:srgbClr val="FF0066"/>
    <a:srgbClr val="E8E8E9"/>
    <a:srgbClr val="FF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9946" autoAdjust="0"/>
  </p:normalViewPr>
  <p:slideViewPr>
    <p:cSldViewPr snapToObjects="1">
      <p:cViewPr varScale="1">
        <p:scale>
          <a:sx n="80" d="100"/>
          <a:sy n="80" d="100"/>
        </p:scale>
        <p:origin x="336" y="90"/>
      </p:cViewPr>
      <p:guideLst>
        <p:guide orient="horz" pos="2160"/>
        <p:guide pos="3840"/>
        <p:guide orient="horz" pos="2568"/>
        <p:guide pos="7589"/>
        <p:guide orient="horz" pos="482"/>
        <p:guide pos="5111"/>
        <p:guide orient="horz" pos="981"/>
        <p:guide orient="horz" pos="1253"/>
        <p:guide orient="horz" pos="255"/>
        <p:guide pos="55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8468" cy="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t" anchorCtr="0" compatLnSpc="1">
            <a:prstTxWarp prst="textNoShape">
              <a:avLst/>
            </a:prstTxWarp>
          </a:bodyPr>
          <a:lstStyle>
            <a:lvl1pPr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296" y="2"/>
            <a:ext cx="2918468" cy="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t" anchorCtr="0" compatLnSpc="1">
            <a:prstTxWarp prst="textNoShape">
              <a:avLst/>
            </a:prstTxWarp>
          </a:bodyPr>
          <a:lstStyle>
            <a:lvl1pPr algn="r"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4112"/>
            <a:ext cx="2918468" cy="4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b" anchorCtr="0" compatLnSpc="1">
            <a:prstTxWarp prst="textNoShape">
              <a:avLst/>
            </a:prstTxWarp>
          </a:bodyPr>
          <a:lstStyle>
            <a:lvl1pPr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296" y="9364112"/>
            <a:ext cx="2918468" cy="4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b" anchorCtr="0" compatLnSpc="1">
            <a:prstTxWarp prst="textNoShape">
              <a:avLst/>
            </a:prstTxWarp>
          </a:bodyPr>
          <a:lstStyle>
            <a:lvl1pPr algn="r"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0E8D4C2D-54EA-4167-B66F-B9FE083A1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73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219" y="0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03263"/>
            <a:ext cx="66579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171" y="4682870"/>
            <a:ext cx="4917930" cy="444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5737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219" y="9365737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6C2C03D-AA2E-4DF8-8ADF-E155A07F3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5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03263"/>
            <a:ext cx="6657975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3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stkülik 2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stkülik 7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693192"/>
            <a:ext cx="9497747" cy="863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noProof="0" dirty="0">
                <a:solidFill>
                  <a:srgbClr val="940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114367" cy="48355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 smtClean="0"/>
              <a:t>Click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noProof="0" dirty="0" smtClean="0"/>
              <a:t>Second</a:t>
            </a:r>
            <a:r>
              <a:rPr lang="en-US" dirty="0" smtClean="0"/>
              <a:t>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noProof="0" dirty="0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noProof="0" dirty="0" smtClean="0"/>
              <a:t>Fifth </a:t>
            </a:r>
            <a:r>
              <a:rPr lang="en-US" noProof="0" dirty="0" err="1" smtClean="0"/>
              <a:t>leve</a:t>
            </a:r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4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20" y="2357430"/>
            <a:ext cx="9658381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69" y="4786322"/>
            <a:ext cx="9525067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it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TTU_peamine_logo_ENG_va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53" y="2894016"/>
            <a:ext cx="7105649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iit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03946-A4A0-4990-B099-DFA51DF61FA1}" type="datetime1">
              <a:rPr lang="en-US" smtClean="0"/>
              <a:t>2/6/2018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09E31-0132-49BD-A65C-7EAE753227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9252" y="2357438"/>
            <a:ext cx="9658349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 smtClean="0"/>
              <a:t>Click to edit Master title style</a:t>
            </a:r>
            <a:endParaRPr lang="et-EE" sz="3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pt_fassaadiga_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-1752164"/>
            <a:ext cx="10513168" cy="9069596"/>
          </a:xfrm>
          <a:prstGeom prst="rect">
            <a:avLst/>
          </a:prstGeom>
        </p:spPr>
      </p:pic>
      <p:sp>
        <p:nvSpPr>
          <p:cNvPr id="9" name="Ristkülik 4"/>
          <p:cNvSpPr/>
          <p:nvPr/>
        </p:nvSpPr>
        <p:spPr>
          <a:xfrm>
            <a:off x="5663952" y="-78544"/>
            <a:ext cx="6372200" cy="936104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0"/>
            <a:ext cx="3276872" cy="705547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2639616" y="3447622"/>
            <a:ext cx="7564693" cy="1853586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ARVUTISÜSTEEMIDE INSTITUUDI LÕPUTÖÖDE AB</a:t>
            </a:r>
          </a:p>
        </p:txBody>
      </p:sp>
    </p:spTree>
    <p:extLst>
      <p:ext uri="{BB962C8B-B14F-4D97-AF65-F5344CB8AC3E}">
        <p14:creationId xmlns:p14="http://schemas.microsoft.com/office/powerpoint/2010/main" val="10959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ÜLESANNE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888138" cy="5312193"/>
          </a:xfrm>
        </p:spPr>
        <p:txBody>
          <a:bodyPr/>
          <a:lstStyle/>
          <a:p>
            <a:pPr marL="0" indent="0">
              <a:buNone/>
            </a:pPr>
            <a:r>
              <a:rPr lang="et-EE" sz="4000" b="1" dirty="0" smtClean="0">
                <a:solidFill>
                  <a:srgbClr val="002060"/>
                </a:solidFill>
              </a:rPr>
              <a:t>1</a:t>
            </a:r>
            <a:r>
              <a:rPr lang="et-EE" sz="2400" b="1" dirty="0" smtClean="0">
                <a:solidFill>
                  <a:srgbClr val="002060"/>
                </a:solidFill>
              </a:rPr>
              <a:t>.</a:t>
            </a:r>
            <a:r>
              <a:rPr lang="et-EE" sz="3600" b="1" dirty="0" smtClean="0">
                <a:solidFill>
                  <a:srgbClr val="002060"/>
                </a:solidFill>
              </a:rPr>
              <a:t>Siduda olemasolevad </a:t>
            </a:r>
            <a:r>
              <a:rPr lang="et-EE" sz="3600" b="1" dirty="0" err="1" smtClean="0">
                <a:solidFill>
                  <a:srgbClr val="002060"/>
                </a:solidFill>
              </a:rPr>
              <a:t>digiandmed</a:t>
            </a:r>
            <a:endParaRPr lang="et-EE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3600" b="1" dirty="0" smtClean="0">
                <a:solidFill>
                  <a:srgbClr val="002060"/>
                </a:solidFill>
              </a:rPr>
              <a:t>  paberkandjal lõputööde arhiiviga ja </a:t>
            </a:r>
          </a:p>
          <a:p>
            <a:pPr marL="0" indent="0">
              <a:buNone/>
            </a:pPr>
            <a:r>
              <a:rPr lang="et-EE" sz="3600" b="1" dirty="0">
                <a:solidFill>
                  <a:srgbClr val="002060"/>
                </a:solidFill>
              </a:rPr>
              <a:t> </a:t>
            </a:r>
            <a:r>
              <a:rPr lang="et-EE" sz="3600" b="1" dirty="0" smtClean="0">
                <a:solidFill>
                  <a:srgbClr val="002060"/>
                </a:solidFill>
              </a:rPr>
              <a:t>  võimaldada teostada päringuid – </a:t>
            </a:r>
          </a:p>
          <a:p>
            <a:pPr marL="0" indent="0">
              <a:buNone/>
            </a:pPr>
            <a:r>
              <a:rPr lang="et-EE" sz="3600" b="1" i="1" dirty="0">
                <a:solidFill>
                  <a:srgbClr val="002060"/>
                </a:solidFill>
              </a:rPr>
              <a:t> </a:t>
            </a:r>
            <a:r>
              <a:rPr lang="et-EE" sz="3600" b="1" i="1" dirty="0" smtClean="0">
                <a:solidFill>
                  <a:srgbClr val="002060"/>
                </a:solidFill>
              </a:rPr>
              <a:t> </a:t>
            </a:r>
            <a:r>
              <a:rPr lang="et-EE" sz="3600" i="1" dirty="0" smtClean="0">
                <a:solidFill>
                  <a:srgbClr val="002060"/>
                </a:solidFill>
              </a:rPr>
              <a:t>võimalik laiendada   </a:t>
            </a:r>
            <a:r>
              <a:rPr lang="et-EE" sz="3600" i="1" dirty="0" err="1" smtClean="0">
                <a:solidFill>
                  <a:srgbClr val="002060"/>
                </a:solidFill>
              </a:rPr>
              <a:t>BAKa</a:t>
            </a:r>
            <a:r>
              <a:rPr lang="et-EE" sz="3600" i="1" dirty="0" smtClean="0">
                <a:solidFill>
                  <a:srgbClr val="002060"/>
                </a:solidFill>
              </a:rPr>
              <a:t> lõputööks</a:t>
            </a:r>
          </a:p>
          <a:p>
            <a:pPr marL="0" indent="0">
              <a:buNone/>
            </a:pPr>
            <a:r>
              <a:rPr lang="et-EE" sz="3600" b="1" i="1" dirty="0" smtClean="0">
                <a:solidFill>
                  <a:srgbClr val="002060"/>
                </a:solidFill>
              </a:rPr>
              <a:t>2.Koostada tööriist päringute</a:t>
            </a:r>
          </a:p>
          <a:p>
            <a:pPr marL="0" indent="0">
              <a:buNone/>
            </a:pPr>
            <a:r>
              <a:rPr lang="et-EE" sz="3600" b="1" i="1" dirty="0">
                <a:solidFill>
                  <a:srgbClr val="002060"/>
                </a:solidFill>
              </a:rPr>
              <a:t> </a:t>
            </a:r>
            <a:r>
              <a:rPr lang="et-EE" sz="3600" b="1" i="1" dirty="0" smtClean="0">
                <a:solidFill>
                  <a:srgbClr val="002060"/>
                </a:solidFill>
              </a:rPr>
              <a:t>  tegemiseks- </a:t>
            </a:r>
            <a:r>
              <a:rPr lang="et-EE" sz="3600" i="1" dirty="0">
                <a:solidFill>
                  <a:srgbClr val="002060"/>
                </a:solidFill>
              </a:rPr>
              <a:t>võimalik </a:t>
            </a:r>
            <a:r>
              <a:rPr lang="et-EE" sz="3600" i="1" dirty="0" smtClean="0">
                <a:solidFill>
                  <a:srgbClr val="002060"/>
                </a:solidFill>
              </a:rPr>
              <a:t>laiendada</a:t>
            </a:r>
          </a:p>
          <a:p>
            <a:pPr marL="0" indent="0">
              <a:buNone/>
            </a:pPr>
            <a:r>
              <a:rPr lang="et-EE" sz="3600" i="1" dirty="0">
                <a:solidFill>
                  <a:srgbClr val="002060"/>
                </a:solidFill>
              </a:rPr>
              <a:t> </a:t>
            </a:r>
            <a:r>
              <a:rPr lang="et-EE" sz="3600" i="1" dirty="0" smtClean="0">
                <a:solidFill>
                  <a:srgbClr val="002060"/>
                </a:solidFill>
              </a:rPr>
              <a:t>                       </a:t>
            </a:r>
            <a:r>
              <a:rPr lang="et-EE" sz="3600" i="1" dirty="0" err="1">
                <a:solidFill>
                  <a:srgbClr val="002060"/>
                </a:solidFill>
              </a:rPr>
              <a:t>BAKa</a:t>
            </a:r>
            <a:r>
              <a:rPr lang="et-EE" sz="3600" i="1" dirty="0">
                <a:solidFill>
                  <a:srgbClr val="002060"/>
                </a:solidFill>
              </a:rPr>
              <a:t> lõputööks</a:t>
            </a:r>
            <a:endParaRPr lang="et-EE" sz="36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Olemasolev andmestik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8502" y="1340768"/>
            <a:ext cx="9114367" cy="5688632"/>
          </a:xfrm>
        </p:spPr>
        <p:txBody>
          <a:bodyPr/>
          <a:lstStyle/>
          <a:p>
            <a:r>
              <a:rPr lang="et-EE" sz="2800" b="1" dirty="0" smtClean="0"/>
              <a:t>Paberkandjal lõputööde arhiiv ICT V korrus(osadel töödel </a:t>
            </a:r>
            <a:r>
              <a:rPr lang="et-EE" sz="2800" b="1" dirty="0" err="1" smtClean="0"/>
              <a:t>välismärgistus</a:t>
            </a:r>
            <a:r>
              <a:rPr lang="et-EE" sz="2800" b="1" dirty="0" smtClean="0"/>
              <a:t> –tähenduslik number)</a:t>
            </a:r>
          </a:p>
          <a:p>
            <a:r>
              <a:rPr lang="et-EE" sz="2800" b="1" dirty="0" smtClean="0"/>
              <a:t>TTÜ raamatukogu kirjed( pealkiri, autor, </a:t>
            </a:r>
            <a:r>
              <a:rPr lang="et-EE" sz="2800" b="1" dirty="0" err="1" smtClean="0"/>
              <a:t>aasta,keel,vabasõna</a:t>
            </a:r>
            <a:r>
              <a:rPr lang="et-EE" sz="2800" b="1" dirty="0" smtClean="0"/>
              <a:t>)</a:t>
            </a:r>
          </a:p>
          <a:p>
            <a:r>
              <a:rPr lang="et-EE" sz="2800" b="1" dirty="0" smtClean="0"/>
              <a:t>ATI  kaitstud tööde kirjed (andmebaas) aastani 2017</a:t>
            </a:r>
          </a:p>
          <a:p>
            <a:r>
              <a:rPr lang="et-EE" sz="2800" b="1" dirty="0" smtClean="0"/>
              <a:t>ATI+ASI </a:t>
            </a:r>
            <a:r>
              <a:rPr lang="et-EE" sz="2800" b="1" dirty="0" err="1" smtClean="0"/>
              <a:t>digikujul</a:t>
            </a:r>
            <a:r>
              <a:rPr lang="et-EE" sz="2800" b="1" dirty="0" smtClean="0"/>
              <a:t> lõputööde valimik KM pilves</a:t>
            </a:r>
          </a:p>
          <a:p>
            <a:r>
              <a:rPr lang="et-EE" sz="2800" b="1" dirty="0" err="1" smtClean="0"/>
              <a:t>WORDi</a:t>
            </a:r>
            <a:r>
              <a:rPr lang="et-EE" sz="2800" b="1" dirty="0" smtClean="0"/>
              <a:t> tabel andmetega:</a:t>
            </a:r>
          </a:p>
          <a:p>
            <a:pPr marL="0" indent="0">
              <a:buNone/>
            </a:pPr>
            <a:r>
              <a:rPr lang="et-EE" sz="2800" b="1" dirty="0" smtClean="0"/>
              <a:t>            teema, liik, autor, juhendaja,  aasta,  keel, võtmesõnad          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795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261392"/>
            <a:ext cx="9497747" cy="863600"/>
          </a:xfrm>
        </p:spPr>
        <p:txBody>
          <a:bodyPr/>
          <a:lstStyle/>
          <a:p>
            <a:r>
              <a:rPr lang="et-EE" dirty="0" smtClean="0"/>
              <a:t>Raamatukogu näide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51584" y="17728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dirty="0" smtClean="0"/>
              <a:t> </a:t>
            </a:r>
            <a:endParaRPr lang="en-GB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07540"/>
              </p:ext>
            </p:extLst>
          </p:nvPr>
        </p:nvGraphicFramePr>
        <p:xfrm>
          <a:off x="2351584" y="980728"/>
          <a:ext cx="784887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584" y="980728"/>
                        <a:ext cx="784887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RK näide 2(tabelike)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  </a:t>
            </a:r>
            <a:endParaRPr lang="et-E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60542"/>
              </p:ext>
            </p:extLst>
          </p:nvPr>
        </p:nvGraphicFramePr>
        <p:xfrm>
          <a:off x="2351584" y="1916832"/>
          <a:ext cx="834743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4" imgW="6381735" imgH="3248025" progId="Excel.Sheet.12">
                  <p:embed/>
                </p:oleObj>
              </mc:Choice>
              <mc:Fallback>
                <p:oleObj name="Worksheet" r:id="rId4" imgW="6381735" imgH="3248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1916832"/>
                        <a:ext cx="834743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3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59" y="261392"/>
            <a:ext cx="7535617" cy="863600"/>
          </a:xfrm>
        </p:spPr>
        <p:txBody>
          <a:bodyPr/>
          <a:lstStyle/>
          <a:p>
            <a:r>
              <a:rPr lang="et-EE" dirty="0" smtClean="0"/>
              <a:t>Lõputööde ABd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59496" y="3361347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07768" y="4653136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 </a:t>
            </a:r>
            <a:endParaRPr lang="en-GB" sz="3600" dirty="0"/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2927648" y="1700808"/>
            <a:ext cx="1296144" cy="2245314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Flowchart: Magnetic Disk 6"/>
          <p:cNvSpPr/>
          <p:nvPr/>
        </p:nvSpPr>
        <p:spPr bwMode="auto">
          <a:xfrm>
            <a:off x="6528048" y="1556792"/>
            <a:ext cx="2088232" cy="2592288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Flowchart: Magnetic Disk 7"/>
          <p:cNvSpPr/>
          <p:nvPr/>
        </p:nvSpPr>
        <p:spPr bwMode="auto">
          <a:xfrm>
            <a:off x="3359696" y="4653136"/>
            <a:ext cx="1656184" cy="1656184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&gt;2017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dirty="0" smtClean="0"/>
              <a:t>LT kirjed</a:t>
            </a: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>
            <a:off x="5951984" y="5085184"/>
            <a:ext cx="1584176" cy="864096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Flowchart: Multidocument 12"/>
          <p:cNvSpPr/>
          <p:nvPr/>
        </p:nvSpPr>
        <p:spPr bwMode="auto">
          <a:xfrm>
            <a:off x="8472264" y="5299466"/>
            <a:ext cx="2376264" cy="1558534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4112" y="278092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&lt;2014</a:t>
            </a:r>
          </a:p>
          <a:p>
            <a:r>
              <a:rPr lang="et-EE" dirty="0" smtClean="0"/>
              <a:t>TTÜ RK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8616280" y="56612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lõputööd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6168008" y="52994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W-kirjed</a:t>
            </a:r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3143672" y="25649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KT pilv</a:t>
            </a:r>
            <a:endParaRPr lang="et-EE" dirty="0"/>
          </a:p>
        </p:txBody>
      </p:sp>
      <p:sp>
        <p:nvSpPr>
          <p:cNvPr id="18" name="Smiley Face 17"/>
          <p:cNvSpPr/>
          <p:nvPr/>
        </p:nvSpPr>
        <p:spPr bwMode="auto">
          <a:xfrm>
            <a:off x="9696400" y="692696"/>
            <a:ext cx="936104" cy="100811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9984432" y="1700808"/>
            <a:ext cx="216024" cy="35986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1" name="Curved Connector 20"/>
          <p:cNvCxnSpPr>
            <a:stCxn id="6" idx="4"/>
            <a:endCxn id="7" idx="2"/>
          </p:cNvCxnSpPr>
          <p:nvPr/>
        </p:nvCxnSpPr>
        <p:spPr bwMode="auto">
          <a:xfrm>
            <a:off x="4223792" y="2823465"/>
            <a:ext cx="2304256" cy="2947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Curved Connector 22"/>
          <p:cNvCxnSpPr>
            <a:stCxn id="8" idx="4"/>
            <a:endCxn id="12" idx="1"/>
          </p:cNvCxnSpPr>
          <p:nvPr/>
        </p:nvCxnSpPr>
        <p:spPr bwMode="auto">
          <a:xfrm>
            <a:off x="5015880" y="5481228"/>
            <a:ext cx="936104" cy="36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flipV="1">
            <a:off x="5015880" y="3645024"/>
            <a:ext cx="1512168" cy="12241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5400000" flipH="1">
            <a:off x="6274911" y="3511975"/>
            <a:ext cx="212405" cy="5609697"/>
          </a:xfrm>
          <a:prstGeom prst="curvedConnector4">
            <a:avLst>
              <a:gd name="adj1" fmla="val -107625"/>
              <a:gd name="adj2" fmla="val 512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Freeform 27"/>
          <p:cNvSpPr/>
          <p:nvPr/>
        </p:nvSpPr>
        <p:spPr bwMode="auto">
          <a:xfrm>
            <a:off x="4054642" y="-421105"/>
            <a:ext cx="6773779" cy="5450305"/>
          </a:xfrm>
          <a:custGeom>
            <a:avLst/>
            <a:gdLst>
              <a:gd name="connsiteX0" fmla="*/ 5654842 w 6773779"/>
              <a:gd name="connsiteY0" fmla="*/ 1804737 h 5450305"/>
              <a:gd name="connsiteX1" fmla="*/ 5582653 w 6773779"/>
              <a:gd name="connsiteY1" fmla="*/ 1840831 h 5450305"/>
              <a:gd name="connsiteX2" fmla="*/ 5462337 w 6773779"/>
              <a:gd name="connsiteY2" fmla="*/ 1949116 h 5450305"/>
              <a:gd name="connsiteX3" fmla="*/ 5414211 w 6773779"/>
              <a:gd name="connsiteY3" fmla="*/ 2033337 h 5450305"/>
              <a:gd name="connsiteX4" fmla="*/ 5438274 w 6773779"/>
              <a:gd name="connsiteY4" fmla="*/ 2213810 h 5450305"/>
              <a:gd name="connsiteX5" fmla="*/ 5462337 w 6773779"/>
              <a:gd name="connsiteY5" fmla="*/ 2261937 h 5450305"/>
              <a:gd name="connsiteX6" fmla="*/ 5474369 w 6773779"/>
              <a:gd name="connsiteY6" fmla="*/ 2310063 h 5450305"/>
              <a:gd name="connsiteX7" fmla="*/ 5522495 w 6773779"/>
              <a:gd name="connsiteY7" fmla="*/ 2418347 h 5450305"/>
              <a:gd name="connsiteX8" fmla="*/ 5522495 w 6773779"/>
              <a:gd name="connsiteY8" fmla="*/ 2731168 h 5450305"/>
              <a:gd name="connsiteX9" fmla="*/ 5474369 w 6773779"/>
              <a:gd name="connsiteY9" fmla="*/ 2767263 h 5450305"/>
              <a:gd name="connsiteX10" fmla="*/ 5354053 w 6773779"/>
              <a:gd name="connsiteY10" fmla="*/ 2779294 h 5450305"/>
              <a:gd name="connsiteX11" fmla="*/ 5017169 w 6773779"/>
              <a:gd name="connsiteY11" fmla="*/ 2731168 h 5450305"/>
              <a:gd name="connsiteX12" fmla="*/ 4812632 w 6773779"/>
              <a:gd name="connsiteY12" fmla="*/ 2658979 h 5450305"/>
              <a:gd name="connsiteX13" fmla="*/ 4740442 w 6773779"/>
              <a:gd name="connsiteY13" fmla="*/ 2634916 h 5450305"/>
              <a:gd name="connsiteX14" fmla="*/ 4656221 w 6773779"/>
              <a:gd name="connsiteY14" fmla="*/ 2526631 h 5450305"/>
              <a:gd name="connsiteX15" fmla="*/ 4620126 w 6773779"/>
              <a:gd name="connsiteY15" fmla="*/ 2442410 h 5450305"/>
              <a:gd name="connsiteX16" fmla="*/ 4584032 w 6773779"/>
              <a:gd name="connsiteY16" fmla="*/ 2358189 h 5450305"/>
              <a:gd name="connsiteX17" fmla="*/ 4596063 w 6773779"/>
              <a:gd name="connsiteY17" fmla="*/ 2081463 h 5450305"/>
              <a:gd name="connsiteX18" fmla="*/ 4776537 w 6773779"/>
              <a:gd name="connsiteY18" fmla="*/ 1937084 h 5450305"/>
              <a:gd name="connsiteX19" fmla="*/ 4860758 w 6773779"/>
              <a:gd name="connsiteY19" fmla="*/ 1900989 h 5450305"/>
              <a:gd name="connsiteX20" fmla="*/ 4944979 w 6773779"/>
              <a:gd name="connsiteY20" fmla="*/ 1864894 h 5450305"/>
              <a:gd name="connsiteX21" fmla="*/ 5077326 w 6773779"/>
              <a:gd name="connsiteY21" fmla="*/ 2045368 h 5450305"/>
              <a:gd name="connsiteX22" fmla="*/ 5113421 w 6773779"/>
              <a:gd name="connsiteY22" fmla="*/ 2093494 h 5450305"/>
              <a:gd name="connsiteX23" fmla="*/ 5173579 w 6773779"/>
              <a:gd name="connsiteY23" fmla="*/ 2249905 h 5450305"/>
              <a:gd name="connsiteX24" fmla="*/ 5197642 w 6773779"/>
              <a:gd name="connsiteY24" fmla="*/ 2298031 h 5450305"/>
              <a:gd name="connsiteX25" fmla="*/ 5257800 w 6773779"/>
              <a:gd name="connsiteY25" fmla="*/ 2466473 h 5450305"/>
              <a:gd name="connsiteX26" fmla="*/ 5281863 w 6773779"/>
              <a:gd name="connsiteY26" fmla="*/ 2562726 h 5450305"/>
              <a:gd name="connsiteX27" fmla="*/ 5293895 w 6773779"/>
              <a:gd name="connsiteY27" fmla="*/ 2646947 h 5450305"/>
              <a:gd name="connsiteX28" fmla="*/ 5305926 w 6773779"/>
              <a:gd name="connsiteY28" fmla="*/ 2755231 h 5450305"/>
              <a:gd name="connsiteX29" fmla="*/ 5366084 w 6773779"/>
              <a:gd name="connsiteY29" fmla="*/ 2863516 h 5450305"/>
              <a:gd name="connsiteX30" fmla="*/ 5414211 w 6773779"/>
              <a:gd name="connsiteY30" fmla="*/ 2935705 h 5450305"/>
              <a:gd name="connsiteX31" fmla="*/ 5450305 w 6773779"/>
              <a:gd name="connsiteY31" fmla="*/ 3056021 h 5450305"/>
              <a:gd name="connsiteX32" fmla="*/ 5498432 w 6773779"/>
              <a:gd name="connsiteY32" fmla="*/ 3152273 h 5450305"/>
              <a:gd name="connsiteX33" fmla="*/ 5534526 w 6773779"/>
              <a:gd name="connsiteY33" fmla="*/ 3320716 h 5450305"/>
              <a:gd name="connsiteX34" fmla="*/ 5570621 w 6773779"/>
              <a:gd name="connsiteY34" fmla="*/ 3453063 h 5450305"/>
              <a:gd name="connsiteX35" fmla="*/ 5558590 w 6773779"/>
              <a:gd name="connsiteY35" fmla="*/ 3525252 h 5450305"/>
              <a:gd name="connsiteX36" fmla="*/ 5534526 w 6773779"/>
              <a:gd name="connsiteY36" fmla="*/ 3501189 h 5450305"/>
              <a:gd name="connsiteX37" fmla="*/ 5486400 w 6773779"/>
              <a:gd name="connsiteY37" fmla="*/ 3801979 h 5450305"/>
              <a:gd name="connsiteX38" fmla="*/ 5426242 w 6773779"/>
              <a:gd name="connsiteY38" fmla="*/ 3898231 h 5450305"/>
              <a:gd name="connsiteX39" fmla="*/ 5342021 w 6773779"/>
              <a:gd name="connsiteY39" fmla="*/ 3994484 h 5450305"/>
              <a:gd name="connsiteX40" fmla="*/ 5305926 w 6773779"/>
              <a:gd name="connsiteY40" fmla="*/ 4042610 h 5450305"/>
              <a:gd name="connsiteX41" fmla="*/ 5197642 w 6773779"/>
              <a:gd name="connsiteY41" fmla="*/ 4090737 h 5450305"/>
              <a:gd name="connsiteX42" fmla="*/ 5245769 w 6773779"/>
              <a:gd name="connsiteY42" fmla="*/ 4223084 h 5450305"/>
              <a:gd name="connsiteX43" fmla="*/ 5137484 w 6773779"/>
              <a:gd name="connsiteY43" fmla="*/ 4174958 h 5450305"/>
              <a:gd name="connsiteX44" fmla="*/ 4391526 w 6773779"/>
              <a:gd name="connsiteY44" fmla="*/ 4126831 h 5450305"/>
              <a:gd name="connsiteX45" fmla="*/ 4451684 w 6773779"/>
              <a:gd name="connsiteY45" fmla="*/ 3994484 h 5450305"/>
              <a:gd name="connsiteX46" fmla="*/ 4487779 w 6773779"/>
              <a:gd name="connsiteY46" fmla="*/ 3982452 h 5450305"/>
              <a:gd name="connsiteX47" fmla="*/ 4547937 w 6773779"/>
              <a:gd name="connsiteY47" fmla="*/ 4174958 h 5450305"/>
              <a:gd name="connsiteX48" fmla="*/ 4584032 w 6773779"/>
              <a:gd name="connsiteY48" fmla="*/ 4319337 h 5450305"/>
              <a:gd name="connsiteX49" fmla="*/ 4596063 w 6773779"/>
              <a:gd name="connsiteY49" fmla="*/ 4427621 h 5450305"/>
              <a:gd name="connsiteX50" fmla="*/ 4608095 w 6773779"/>
              <a:gd name="connsiteY50" fmla="*/ 4463716 h 5450305"/>
              <a:gd name="connsiteX51" fmla="*/ 4632158 w 6773779"/>
              <a:gd name="connsiteY51" fmla="*/ 4584031 h 5450305"/>
              <a:gd name="connsiteX52" fmla="*/ 4644190 w 6773779"/>
              <a:gd name="connsiteY52" fmla="*/ 4692316 h 5450305"/>
              <a:gd name="connsiteX53" fmla="*/ 4656221 w 6773779"/>
              <a:gd name="connsiteY53" fmla="*/ 4740442 h 5450305"/>
              <a:gd name="connsiteX54" fmla="*/ 4680284 w 6773779"/>
              <a:gd name="connsiteY54" fmla="*/ 4848726 h 5450305"/>
              <a:gd name="connsiteX55" fmla="*/ 4728411 w 6773779"/>
              <a:gd name="connsiteY55" fmla="*/ 5005137 h 5450305"/>
              <a:gd name="connsiteX56" fmla="*/ 4752474 w 6773779"/>
              <a:gd name="connsiteY56" fmla="*/ 5041231 h 5450305"/>
              <a:gd name="connsiteX57" fmla="*/ 4740442 w 6773779"/>
              <a:gd name="connsiteY57" fmla="*/ 4981073 h 5450305"/>
              <a:gd name="connsiteX58" fmla="*/ 4776537 w 6773779"/>
              <a:gd name="connsiteY58" fmla="*/ 4944979 h 5450305"/>
              <a:gd name="connsiteX59" fmla="*/ 4812632 w 6773779"/>
              <a:gd name="connsiteY59" fmla="*/ 4920916 h 5450305"/>
              <a:gd name="connsiteX60" fmla="*/ 4848726 w 6773779"/>
              <a:gd name="connsiteY60" fmla="*/ 4908884 h 5450305"/>
              <a:gd name="connsiteX61" fmla="*/ 4969042 w 6773779"/>
              <a:gd name="connsiteY61" fmla="*/ 4884821 h 5450305"/>
              <a:gd name="connsiteX62" fmla="*/ 5005137 w 6773779"/>
              <a:gd name="connsiteY62" fmla="*/ 4872789 h 5450305"/>
              <a:gd name="connsiteX63" fmla="*/ 5101390 w 6773779"/>
              <a:gd name="connsiteY63" fmla="*/ 4920916 h 5450305"/>
              <a:gd name="connsiteX64" fmla="*/ 5137484 w 6773779"/>
              <a:gd name="connsiteY64" fmla="*/ 4981073 h 5450305"/>
              <a:gd name="connsiteX65" fmla="*/ 5209674 w 6773779"/>
              <a:gd name="connsiteY65" fmla="*/ 5077326 h 5450305"/>
              <a:gd name="connsiteX66" fmla="*/ 5209674 w 6773779"/>
              <a:gd name="connsiteY66" fmla="*/ 5293894 h 5450305"/>
              <a:gd name="connsiteX67" fmla="*/ 5173579 w 6773779"/>
              <a:gd name="connsiteY67" fmla="*/ 5305926 h 5450305"/>
              <a:gd name="connsiteX68" fmla="*/ 4439653 w 6773779"/>
              <a:gd name="connsiteY68" fmla="*/ 5281863 h 5450305"/>
              <a:gd name="connsiteX69" fmla="*/ 4114800 w 6773779"/>
              <a:gd name="connsiteY69" fmla="*/ 5269831 h 5450305"/>
              <a:gd name="connsiteX70" fmla="*/ 3669632 w 6773779"/>
              <a:gd name="connsiteY70" fmla="*/ 5281863 h 5450305"/>
              <a:gd name="connsiteX71" fmla="*/ 3573379 w 6773779"/>
              <a:gd name="connsiteY71" fmla="*/ 5305926 h 5450305"/>
              <a:gd name="connsiteX72" fmla="*/ 3537284 w 6773779"/>
              <a:gd name="connsiteY72" fmla="*/ 5317958 h 5450305"/>
              <a:gd name="connsiteX73" fmla="*/ 3416969 w 6773779"/>
              <a:gd name="connsiteY73" fmla="*/ 5378116 h 5450305"/>
              <a:gd name="connsiteX74" fmla="*/ 3356811 w 6773779"/>
              <a:gd name="connsiteY74" fmla="*/ 5390147 h 5450305"/>
              <a:gd name="connsiteX75" fmla="*/ 3320716 w 6773779"/>
              <a:gd name="connsiteY75" fmla="*/ 5402179 h 5450305"/>
              <a:gd name="connsiteX76" fmla="*/ 3284621 w 6773779"/>
              <a:gd name="connsiteY76" fmla="*/ 5390147 h 5450305"/>
              <a:gd name="connsiteX77" fmla="*/ 3272590 w 6773779"/>
              <a:gd name="connsiteY77" fmla="*/ 5317958 h 5450305"/>
              <a:gd name="connsiteX78" fmla="*/ 3260558 w 6773779"/>
              <a:gd name="connsiteY78" fmla="*/ 5257800 h 5450305"/>
              <a:gd name="connsiteX79" fmla="*/ 3212432 w 6773779"/>
              <a:gd name="connsiteY79" fmla="*/ 5402179 h 5450305"/>
              <a:gd name="connsiteX80" fmla="*/ 3176337 w 6773779"/>
              <a:gd name="connsiteY80" fmla="*/ 5450305 h 5450305"/>
              <a:gd name="connsiteX81" fmla="*/ 3128211 w 6773779"/>
              <a:gd name="connsiteY81" fmla="*/ 5426242 h 5450305"/>
              <a:gd name="connsiteX82" fmla="*/ 3116179 w 6773779"/>
              <a:gd name="connsiteY82" fmla="*/ 5390147 h 5450305"/>
              <a:gd name="connsiteX83" fmla="*/ 3092116 w 6773779"/>
              <a:gd name="connsiteY83" fmla="*/ 5354052 h 5450305"/>
              <a:gd name="connsiteX84" fmla="*/ 3056021 w 6773779"/>
              <a:gd name="connsiteY84" fmla="*/ 5281863 h 5450305"/>
              <a:gd name="connsiteX85" fmla="*/ 2911642 w 6773779"/>
              <a:gd name="connsiteY85" fmla="*/ 5269831 h 5450305"/>
              <a:gd name="connsiteX86" fmla="*/ 2490537 w 6773779"/>
              <a:gd name="connsiteY86" fmla="*/ 5077326 h 5450305"/>
              <a:gd name="connsiteX87" fmla="*/ 2382253 w 6773779"/>
              <a:gd name="connsiteY87" fmla="*/ 5029200 h 5450305"/>
              <a:gd name="connsiteX88" fmla="*/ 2033337 w 6773779"/>
              <a:gd name="connsiteY88" fmla="*/ 4848726 h 5450305"/>
              <a:gd name="connsiteX89" fmla="*/ 1961147 w 6773779"/>
              <a:gd name="connsiteY89" fmla="*/ 4812631 h 5450305"/>
              <a:gd name="connsiteX90" fmla="*/ 1913021 w 6773779"/>
              <a:gd name="connsiteY90" fmla="*/ 4788568 h 5450305"/>
              <a:gd name="connsiteX91" fmla="*/ 1852863 w 6773779"/>
              <a:gd name="connsiteY91" fmla="*/ 4920916 h 5450305"/>
              <a:gd name="connsiteX92" fmla="*/ 1672390 w 6773779"/>
              <a:gd name="connsiteY92" fmla="*/ 5113421 h 5450305"/>
              <a:gd name="connsiteX93" fmla="*/ 1648326 w 6773779"/>
              <a:gd name="connsiteY93" fmla="*/ 5137484 h 5450305"/>
              <a:gd name="connsiteX94" fmla="*/ 1624263 w 6773779"/>
              <a:gd name="connsiteY94" fmla="*/ 5173579 h 5450305"/>
              <a:gd name="connsiteX95" fmla="*/ 1528011 w 6773779"/>
              <a:gd name="connsiteY95" fmla="*/ 5233737 h 5450305"/>
              <a:gd name="connsiteX96" fmla="*/ 1467853 w 6773779"/>
              <a:gd name="connsiteY96" fmla="*/ 5197642 h 5450305"/>
              <a:gd name="connsiteX97" fmla="*/ 1431758 w 6773779"/>
              <a:gd name="connsiteY97" fmla="*/ 5161547 h 5450305"/>
              <a:gd name="connsiteX98" fmla="*/ 1335505 w 6773779"/>
              <a:gd name="connsiteY98" fmla="*/ 5077326 h 5450305"/>
              <a:gd name="connsiteX99" fmla="*/ 1299411 w 6773779"/>
              <a:gd name="connsiteY99" fmla="*/ 5029200 h 5450305"/>
              <a:gd name="connsiteX100" fmla="*/ 1251284 w 6773779"/>
              <a:gd name="connsiteY100" fmla="*/ 4981073 h 5450305"/>
              <a:gd name="connsiteX101" fmla="*/ 1203158 w 6773779"/>
              <a:gd name="connsiteY101" fmla="*/ 4993105 h 5450305"/>
              <a:gd name="connsiteX102" fmla="*/ 950495 w 6773779"/>
              <a:gd name="connsiteY102" fmla="*/ 4632158 h 5450305"/>
              <a:gd name="connsiteX103" fmla="*/ 770021 w 6773779"/>
              <a:gd name="connsiteY103" fmla="*/ 4355431 h 5450305"/>
              <a:gd name="connsiteX104" fmla="*/ 673769 w 6773779"/>
              <a:gd name="connsiteY104" fmla="*/ 4138863 h 5450305"/>
              <a:gd name="connsiteX105" fmla="*/ 601579 w 6773779"/>
              <a:gd name="connsiteY105" fmla="*/ 4018547 h 5450305"/>
              <a:gd name="connsiteX106" fmla="*/ 445169 w 6773779"/>
              <a:gd name="connsiteY106" fmla="*/ 3765884 h 5450305"/>
              <a:gd name="connsiteX107" fmla="*/ 312821 w 6773779"/>
              <a:gd name="connsiteY107" fmla="*/ 3573379 h 5450305"/>
              <a:gd name="connsiteX108" fmla="*/ 132347 w 6773779"/>
              <a:gd name="connsiteY108" fmla="*/ 3296652 h 5450305"/>
              <a:gd name="connsiteX109" fmla="*/ 96253 w 6773779"/>
              <a:gd name="connsiteY109" fmla="*/ 3308684 h 5450305"/>
              <a:gd name="connsiteX110" fmla="*/ 72190 w 6773779"/>
              <a:gd name="connsiteY110" fmla="*/ 3344779 h 5450305"/>
              <a:gd name="connsiteX111" fmla="*/ 24063 w 6773779"/>
              <a:gd name="connsiteY111" fmla="*/ 3332747 h 5450305"/>
              <a:gd name="connsiteX112" fmla="*/ 0 w 6773779"/>
              <a:gd name="connsiteY112" fmla="*/ 3152273 h 5450305"/>
              <a:gd name="connsiteX113" fmla="*/ 36095 w 6773779"/>
              <a:gd name="connsiteY113" fmla="*/ 2803358 h 5450305"/>
              <a:gd name="connsiteX114" fmla="*/ 96253 w 6773779"/>
              <a:gd name="connsiteY114" fmla="*/ 2646947 h 5450305"/>
              <a:gd name="connsiteX115" fmla="*/ 144379 w 6773779"/>
              <a:gd name="connsiteY115" fmla="*/ 2562726 h 5450305"/>
              <a:gd name="connsiteX116" fmla="*/ 180474 w 6773779"/>
              <a:gd name="connsiteY116" fmla="*/ 2526631 h 5450305"/>
              <a:gd name="connsiteX117" fmla="*/ 385011 w 6773779"/>
              <a:gd name="connsiteY117" fmla="*/ 2358189 h 5450305"/>
              <a:gd name="connsiteX118" fmla="*/ 433137 w 6773779"/>
              <a:gd name="connsiteY118" fmla="*/ 2334126 h 5450305"/>
              <a:gd name="connsiteX119" fmla="*/ 565484 w 6773779"/>
              <a:gd name="connsiteY119" fmla="*/ 2237873 h 5450305"/>
              <a:gd name="connsiteX120" fmla="*/ 950495 w 6773779"/>
              <a:gd name="connsiteY120" fmla="*/ 2021305 h 5450305"/>
              <a:gd name="connsiteX121" fmla="*/ 1155032 w 6773779"/>
              <a:gd name="connsiteY121" fmla="*/ 1937084 h 5450305"/>
              <a:gd name="connsiteX122" fmla="*/ 1251284 w 6773779"/>
              <a:gd name="connsiteY122" fmla="*/ 1913021 h 5450305"/>
              <a:gd name="connsiteX123" fmla="*/ 1443790 w 6773779"/>
              <a:gd name="connsiteY123" fmla="*/ 1925052 h 5450305"/>
              <a:gd name="connsiteX124" fmla="*/ 1467853 w 6773779"/>
              <a:gd name="connsiteY124" fmla="*/ 1973179 h 5450305"/>
              <a:gd name="connsiteX125" fmla="*/ 1491916 w 6773779"/>
              <a:gd name="connsiteY125" fmla="*/ 2141621 h 5450305"/>
              <a:gd name="connsiteX126" fmla="*/ 1564105 w 6773779"/>
              <a:gd name="connsiteY126" fmla="*/ 2707105 h 5450305"/>
              <a:gd name="connsiteX127" fmla="*/ 1576137 w 6773779"/>
              <a:gd name="connsiteY127" fmla="*/ 3056021 h 5450305"/>
              <a:gd name="connsiteX128" fmla="*/ 1588169 w 6773779"/>
              <a:gd name="connsiteY128" fmla="*/ 3284621 h 5450305"/>
              <a:gd name="connsiteX129" fmla="*/ 1600200 w 6773779"/>
              <a:gd name="connsiteY129" fmla="*/ 3236494 h 5450305"/>
              <a:gd name="connsiteX130" fmla="*/ 1636295 w 6773779"/>
              <a:gd name="connsiteY130" fmla="*/ 3176337 h 5450305"/>
              <a:gd name="connsiteX131" fmla="*/ 1672390 w 6773779"/>
              <a:gd name="connsiteY131" fmla="*/ 3080084 h 5450305"/>
              <a:gd name="connsiteX132" fmla="*/ 1804737 w 6773779"/>
              <a:gd name="connsiteY132" fmla="*/ 2851484 h 5450305"/>
              <a:gd name="connsiteX133" fmla="*/ 1828800 w 6773779"/>
              <a:gd name="connsiteY133" fmla="*/ 2803358 h 5450305"/>
              <a:gd name="connsiteX134" fmla="*/ 1852863 w 6773779"/>
              <a:gd name="connsiteY134" fmla="*/ 2779294 h 5450305"/>
              <a:gd name="connsiteX135" fmla="*/ 1900990 w 6773779"/>
              <a:gd name="connsiteY135" fmla="*/ 2707105 h 5450305"/>
              <a:gd name="connsiteX136" fmla="*/ 1949116 w 6773779"/>
              <a:gd name="connsiteY136" fmla="*/ 2683042 h 5450305"/>
              <a:gd name="connsiteX137" fmla="*/ 2189747 w 6773779"/>
              <a:gd name="connsiteY137" fmla="*/ 2454442 h 5450305"/>
              <a:gd name="connsiteX138" fmla="*/ 2406316 w 6773779"/>
              <a:gd name="connsiteY138" fmla="*/ 2273968 h 5450305"/>
              <a:gd name="connsiteX139" fmla="*/ 2526632 w 6773779"/>
              <a:gd name="connsiteY139" fmla="*/ 2189747 h 5450305"/>
              <a:gd name="connsiteX140" fmla="*/ 2562726 w 6773779"/>
              <a:gd name="connsiteY140" fmla="*/ 2165684 h 5450305"/>
              <a:gd name="connsiteX141" fmla="*/ 2815390 w 6773779"/>
              <a:gd name="connsiteY141" fmla="*/ 1961147 h 5450305"/>
              <a:gd name="connsiteX142" fmla="*/ 2935705 w 6773779"/>
              <a:gd name="connsiteY142" fmla="*/ 1864894 h 5450305"/>
              <a:gd name="connsiteX143" fmla="*/ 4920916 w 6773779"/>
              <a:gd name="connsiteY143" fmla="*/ 589547 h 5450305"/>
              <a:gd name="connsiteX144" fmla="*/ 5317958 w 6773779"/>
              <a:gd name="connsiteY144" fmla="*/ 336884 h 5450305"/>
              <a:gd name="connsiteX145" fmla="*/ 5474369 w 6773779"/>
              <a:gd name="connsiteY145" fmla="*/ 228600 h 5450305"/>
              <a:gd name="connsiteX146" fmla="*/ 5751095 w 6773779"/>
              <a:gd name="connsiteY146" fmla="*/ 0 h 5450305"/>
              <a:gd name="connsiteX147" fmla="*/ 5979695 w 6773779"/>
              <a:gd name="connsiteY147" fmla="*/ 108284 h 5450305"/>
              <a:gd name="connsiteX148" fmla="*/ 6472990 w 6773779"/>
              <a:gd name="connsiteY148" fmla="*/ 264694 h 5450305"/>
              <a:gd name="connsiteX149" fmla="*/ 6773779 w 6773779"/>
              <a:gd name="connsiteY149" fmla="*/ 276726 h 5450305"/>
              <a:gd name="connsiteX150" fmla="*/ 6761747 w 6773779"/>
              <a:gd name="connsiteY150" fmla="*/ 336884 h 5450305"/>
              <a:gd name="connsiteX151" fmla="*/ 6701590 w 6773779"/>
              <a:gd name="connsiteY151" fmla="*/ 421105 h 5450305"/>
              <a:gd name="connsiteX152" fmla="*/ 6653463 w 6773779"/>
              <a:gd name="connsiteY152" fmla="*/ 493294 h 5450305"/>
              <a:gd name="connsiteX153" fmla="*/ 6629400 w 6773779"/>
              <a:gd name="connsiteY153" fmla="*/ 565484 h 5450305"/>
              <a:gd name="connsiteX154" fmla="*/ 6376737 w 6773779"/>
              <a:gd name="connsiteY154" fmla="*/ 854242 h 5450305"/>
              <a:gd name="connsiteX155" fmla="*/ 6112042 w 6773779"/>
              <a:gd name="connsiteY155" fmla="*/ 1034716 h 5450305"/>
              <a:gd name="connsiteX156" fmla="*/ 6003758 w 6773779"/>
              <a:gd name="connsiteY156" fmla="*/ 1203158 h 5450305"/>
              <a:gd name="connsiteX157" fmla="*/ 5991726 w 6773779"/>
              <a:gd name="connsiteY157" fmla="*/ 1239252 h 5450305"/>
              <a:gd name="connsiteX158" fmla="*/ 5967663 w 6773779"/>
              <a:gd name="connsiteY158" fmla="*/ 1263316 h 5450305"/>
              <a:gd name="connsiteX159" fmla="*/ 5967663 w 6773779"/>
              <a:gd name="connsiteY159" fmla="*/ 1130968 h 545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6773779" h="5450305">
                <a:moveTo>
                  <a:pt x="5654842" y="1804737"/>
                </a:moveTo>
                <a:cubicBezTo>
                  <a:pt x="5630779" y="1816768"/>
                  <a:pt x="5604773" y="1825517"/>
                  <a:pt x="5582653" y="1840831"/>
                </a:cubicBezTo>
                <a:cubicBezTo>
                  <a:pt x="5570333" y="1849360"/>
                  <a:pt x="5485545" y="1921267"/>
                  <a:pt x="5462337" y="1949116"/>
                </a:cubicBezTo>
                <a:cubicBezTo>
                  <a:pt x="5441078" y="1974626"/>
                  <a:pt x="5428922" y="2003915"/>
                  <a:pt x="5414211" y="2033337"/>
                </a:cubicBezTo>
                <a:cubicBezTo>
                  <a:pt x="5422232" y="2093495"/>
                  <a:pt x="5425771" y="2154422"/>
                  <a:pt x="5438274" y="2213810"/>
                </a:cubicBezTo>
                <a:cubicBezTo>
                  <a:pt x="5441969" y="2231361"/>
                  <a:pt x="5456039" y="2245143"/>
                  <a:pt x="5462337" y="2261937"/>
                </a:cubicBezTo>
                <a:cubicBezTo>
                  <a:pt x="5468143" y="2277420"/>
                  <a:pt x="5468228" y="2294710"/>
                  <a:pt x="5474369" y="2310063"/>
                </a:cubicBezTo>
                <a:cubicBezTo>
                  <a:pt x="5557905" y="2518903"/>
                  <a:pt x="5482264" y="2297658"/>
                  <a:pt x="5522495" y="2418347"/>
                </a:cubicBezTo>
                <a:cubicBezTo>
                  <a:pt x="5524136" y="2446244"/>
                  <a:pt x="5548727" y="2668211"/>
                  <a:pt x="5522495" y="2731168"/>
                </a:cubicBezTo>
                <a:cubicBezTo>
                  <a:pt x="5514783" y="2749678"/>
                  <a:pt x="5493650" y="2761754"/>
                  <a:pt x="5474369" y="2767263"/>
                </a:cubicBezTo>
                <a:cubicBezTo>
                  <a:pt x="5435614" y="2778336"/>
                  <a:pt x="5394158" y="2775284"/>
                  <a:pt x="5354053" y="2779294"/>
                </a:cubicBezTo>
                <a:cubicBezTo>
                  <a:pt x="5168275" y="2761601"/>
                  <a:pt x="5149624" y="2775319"/>
                  <a:pt x="5017169" y="2731168"/>
                </a:cubicBezTo>
                <a:cubicBezTo>
                  <a:pt x="4948578" y="2708305"/>
                  <a:pt x="4880920" y="2682731"/>
                  <a:pt x="4812632" y="2658979"/>
                </a:cubicBezTo>
                <a:cubicBezTo>
                  <a:pt x="4788675" y="2650646"/>
                  <a:pt x="4740442" y="2634916"/>
                  <a:pt x="4740442" y="2634916"/>
                </a:cubicBezTo>
                <a:cubicBezTo>
                  <a:pt x="4727126" y="2618937"/>
                  <a:pt x="4671761" y="2557711"/>
                  <a:pt x="4656221" y="2526631"/>
                </a:cubicBezTo>
                <a:cubicBezTo>
                  <a:pt x="4642562" y="2499312"/>
                  <a:pt x="4632765" y="2470216"/>
                  <a:pt x="4620126" y="2442410"/>
                </a:cubicBezTo>
                <a:cubicBezTo>
                  <a:pt x="4582960" y="2360644"/>
                  <a:pt x="4606989" y="2427065"/>
                  <a:pt x="4584032" y="2358189"/>
                </a:cubicBezTo>
                <a:cubicBezTo>
                  <a:pt x="4572358" y="2264798"/>
                  <a:pt x="4552925" y="2175582"/>
                  <a:pt x="4596063" y="2081463"/>
                </a:cubicBezTo>
                <a:cubicBezTo>
                  <a:pt x="4630912" y="2005428"/>
                  <a:pt x="4707421" y="1968984"/>
                  <a:pt x="4776537" y="1937084"/>
                </a:cubicBezTo>
                <a:cubicBezTo>
                  <a:pt x="4804269" y="1924285"/>
                  <a:pt x="4832952" y="1913628"/>
                  <a:pt x="4860758" y="1900989"/>
                </a:cubicBezTo>
                <a:cubicBezTo>
                  <a:pt x="4942529" y="1863820"/>
                  <a:pt x="4876099" y="1887855"/>
                  <a:pt x="4944979" y="1864894"/>
                </a:cubicBezTo>
                <a:cubicBezTo>
                  <a:pt x="5147391" y="2117909"/>
                  <a:pt x="4973123" y="1889063"/>
                  <a:pt x="5077326" y="2045368"/>
                </a:cubicBezTo>
                <a:cubicBezTo>
                  <a:pt x="5088449" y="2062053"/>
                  <a:pt x="5104883" y="2075350"/>
                  <a:pt x="5113421" y="2093494"/>
                </a:cubicBezTo>
                <a:cubicBezTo>
                  <a:pt x="5137206" y="2144037"/>
                  <a:pt x="5152310" y="2198252"/>
                  <a:pt x="5173579" y="2249905"/>
                </a:cubicBezTo>
                <a:cubicBezTo>
                  <a:pt x="5180408" y="2266490"/>
                  <a:pt x="5190358" y="2281641"/>
                  <a:pt x="5197642" y="2298031"/>
                </a:cubicBezTo>
                <a:cubicBezTo>
                  <a:pt x="5218449" y="2344848"/>
                  <a:pt x="5245503" y="2423434"/>
                  <a:pt x="5257800" y="2466473"/>
                </a:cubicBezTo>
                <a:cubicBezTo>
                  <a:pt x="5315893" y="2669795"/>
                  <a:pt x="5236342" y="2426156"/>
                  <a:pt x="5281863" y="2562726"/>
                </a:cubicBezTo>
                <a:cubicBezTo>
                  <a:pt x="5285874" y="2590800"/>
                  <a:pt x="5290378" y="2618807"/>
                  <a:pt x="5293895" y="2646947"/>
                </a:cubicBezTo>
                <a:cubicBezTo>
                  <a:pt x="5298400" y="2682983"/>
                  <a:pt x="5294442" y="2720778"/>
                  <a:pt x="5305926" y="2755231"/>
                </a:cubicBezTo>
                <a:cubicBezTo>
                  <a:pt x="5318983" y="2794403"/>
                  <a:pt x="5347618" y="2826584"/>
                  <a:pt x="5366084" y="2863516"/>
                </a:cubicBezTo>
                <a:cubicBezTo>
                  <a:pt x="5400908" y="2933163"/>
                  <a:pt x="5345789" y="2867283"/>
                  <a:pt x="5414211" y="2935705"/>
                </a:cubicBezTo>
                <a:cubicBezTo>
                  <a:pt x="5426242" y="2975810"/>
                  <a:pt x="5435274" y="3016941"/>
                  <a:pt x="5450305" y="3056021"/>
                </a:cubicBezTo>
                <a:cubicBezTo>
                  <a:pt x="5508506" y="3207345"/>
                  <a:pt x="5435906" y="2933430"/>
                  <a:pt x="5498432" y="3152273"/>
                </a:cubicBezTo>
                <a:cubicBezTo>
                  <a:pt x="5539675" y="3296625"/>
                  <a:pt x="5508196" y="3215394"/>
                  <a:pt x="5534526" y="3320716"/>
                </a:cubicBezTo>
                <a:cubicBezTo>
                  <a:pt x="5545616" y="3365078"/>
                  <a:pt x="5558589" y="3408947"/>
                  <a:pt x="5570621" y="3453063"/>
                </a:cubicBezTo>
                <a:cubicBezTo>
                  <a:pt x="5566611" y="3477126"/>
                  <a:pt x="5573227" y="3505736"/>
                  <a:pt x="5558590" y="3525252"/>
                </a:cubicBezTo>
                <a:cubicBezTo>
                  <a:pt x="5551784" y="3534327"/>
                  <a:pt x="5537389" y="3490213"/>
                  <a:pt x="5534526" y="3501189"/>
                </a:cubicBezTo>
                <a:cubicBezTo>
                  <a:pt x="5508895" y="3599439"/>
                  <a:pt x="5509473" y="3703097"/>
                  <a:pt x="5486400" y="3801979"/>
                </a:cubicBezTo>
                <a:cubicBezTo>
                  <a:pt x="5485515" y="3805773"/>
                  <a:pt x="5436905" y="3885198"/>
                  <a:pt x="5426242" y="3898231"/>
                </a:cubicBezTo>
                <a:cubicBezTo>
                  <a:pt x="5399245" y="3931227"/>
                  <a:pt x="5369314" y="3961733"/>
                  <a:pt x="5342021" y="3994484"/>
                </a:cubicBezTo>
                <a:cubicBezTo>
                  <a:pt x="5329184" y="4009889"/>
                  <a:pt x="5321755" y="4030299"/>
                  <a:pt x="5305926" y="4042610"/>
                </a:cubicBezTo>
                <a:cubicBezTo>
                  <a:pt x="5274601" y="4066974"/>
                  <a:pt x="5234648" y="4078401"/>
                  <a:pt x="5197642" y="4090737"/>
                </a:cubicBezTo>
                <a:cubicBezTo>
                  <a:pt x="5198246" y="4092246"/>
                  <a:pt x="5253492" y="4226945"/>
                  <a:pt x="5245769" y="4223084"/>
                </a:cubicBezTo>
                <a:cubicBezTo>
                  <a:pt x="5216598" y="4208499"/>
                  <a:pt x="5168208" y="4182639"/>
                  <a:pt x="5137484" y="4174958"/>
                </a:cubicBezTo>
                <a:cubicBezTo>
                  <a:pt x="4852000" y="4103587"/>
                  <a:pt x="4772905" y="4134946"/>
                  <a:pt x="4391526" y="4126831"/>
                </a:cubicBezTo>
                <a:cubicBezTo>
                  <a:pt x="4406461" y="4074559"/>
                  <a:pt x="4408125" y="4030784"/>
                  <a:pt x="4451684" y="3994484"/>
                </a:cubicBezTo>
                <a:cubicBezTo>
                  <a:pt x="4461427" y="3986365"/>
                  <a:pt x="4475747" y="3986463"/>
                  <a:pt x="4487779" y="3982452"/>
                </a:cubicBezTo>
                <a:cubicBezTo>
                  <a:pt x="4511941" y="4054939"/>
                  <a:pt x="4526247" y="4095429"/>
                  <a:pt x="4547937" y="4174958"/>
                </a:cubicBezTo>
                <a:cubicBezTo>
                  <a:pt x="4560990" y="4222818"/>
                  <a:pt x="4584032" y="4319337"/>
                  <a:pt x="4584032" y="4319337"/>
                </a:cubicBezTo>
                <a:cubicBezTo>
                  <a:pt x="4588042" y="4355432"/>
                  <a:pt x="4590093" y="4391798"/>
                  <a:pt x="4596063" y="4427621"/>
                </a:cubicBezTo>
                <a:cubicBezTo>
                  <a:pt x="4598148" y="4440131"/>
                  <a:pt x="4604611" y="4451521"/>
                  <a:pt x="4608095" y="4463716"/>
                </a:cubicBezTo>
                <a:cubicBezTo>
                  <a:pt x="4620049" y="4505554"/>
                  <a:pt x="4626250" y="4539724"/>
                  <a:pt x="4632158" y="4584031"/>
                </a:cubicBezTo>
                <a:cubicBezTo>
                  <a:pt x="4636958" y="4620030"/>
                  <a:pt x="4638668" y="4656421"/>
                  <a:pt x="4644190" y="4692316"/>
                </a:cubicBezTo>
                <a:cubicBezTo>
                  <a:pt x="4646704" y="4708659"/>
                  <a:pt x="4652634" y="4724300"/>
                  <a:pt x="4656221" y="4740442"/>
                </a:cubicBezTo>
                <a:cubicBezTo>
                  <a:pt x="4672250" y="4812573"/>
                  <a:pt x="4662684" y="4784190"/>
                  <a:pt x="4680284" y="4848726"/>
                </a:cubicBezTo>
                <a:cubicBezTo>
                  <a:pt x="4687376" y="4874729"/>
                  <a:pt x="4715912" y="4977014"/>
                  <a:pt x="4728411" y="5005137"/>
                </a:cubicBezTo>
                <a:cubicBezTo>
                  <a:pt x="4734284" y="5018351"/>
                  <a:pt x="4744453" y="5029200"/>
                  <a:pt x="4752474" y="5041231"/>
                </a:cubicBezTo>
                <a:cubicBezTo>
                  <a:pt x="4748463" y="5021178"/>
                  <a:pt x="4735482" y="5000912"/>
                  <a:pt x="4740442" y="4981073"/>
                </a:cubicBezTo>
                <a:cubicBezTo>
                  <a:pt x="4744569" y="4964566"/>
                  <a:pt x="4763466" y="4955872"/>
                  <a:pt x="4776537" y="4944979"/>
                </a:cubicBezTo>
                <a:cubicBezTo>
                  <a:pt x="4787646" y="4935722"/>
                  <a:pt x="4799698" y="4927383"/>
                  <a:pt x="4812632" y="4920916"/>
                </a:cubicBezTo>
                <a:cubicBezTo>
                  <a:pt x="4823975" y="4915244"/>
                  <a:pt x="4836369" y="4911736"/>
                  <a:pt x="4848726" y="4908884"/>
                </a:cubicBezTo>
                <a:cubicBezTo>
                  <a:pt x="4888578" y="4899687"/>
                  <a:pt x="4929190" y="4894018"/>
                  <a:pt x="4969042" y="4884821"/>
                </a:cubicBezTo>
                <a:cubicBezTo>
                  <a:pt x="4981400" y="4881969"/>
                  <a:pt x="4993105" y="4876800"/>
                  <a:pt x="5005137" y="4872789"/>
                </a:cubicBezTo>
                <a:cubicBezTo>
                  <a:pt x="5037221" y="4888831"/>
                  <a:pt x="5073627" y="4898201"/>
                  <a:pt x="5101390" y="4920916"/>
                </a:cubicBezTo>
                <a:cubicBezTo>
                  <a:pt x="5119489" y="4935724"/>
                  <a:pt x="5124173" y="4961846"/>
                  <a:pt x="5137484" y="4981073"/>
                </a:cubicBezTo>
                <a:cubicBezTo>
                  <a:pt x="5160312" y="5014047"/>
                  <a:pt x="5185611" y="5045242"/>
                  <a:pt x="5209674" y="5077326"/>
                </a:cubicBezTo>
                <a:cubicBezTo>
                  <a:pt x="5236514" y="5157850"/>
                  <a:pt x="5242781" y="5161466"/>
                  <a:pt x="5209674" y="5293894"/>
                </a:cubicBezTo>
                <a:cubicBezTo>
                  <a:pt x="5206598" y="5306198"/>
                  <a:pt x="5185611" y="5301915"/>
                  <a:pt x="5173579" y="5305926"/>
                </a:cubicBezTo>
                <a:lnTo>
                  <a:pt x="4439653" y="5281863"/>
                </a:lnTo>
                <a:cubicBezTo>
                  <a:pt x="4331357" y="5278171"/>
                  <a:pt x="4223159" y="5269831"/>
                  <a:pt x="4114800" y="5269831"/>
                </a:cubicBezTo>
                <a:cubicBezTo>
                  <a:pt x="3966356" y="5269831"/>
                  <a:pt x="3818021" y="5277852"/>
                  <a:pt x="3669632" y="5281863"/>
                </a:cubicBezTo>
                <a:cubicBezTo>
                  <a:pt x="3637548" y="5289884"/>
                  <a:pt x="3605285" y="5297224"/>
                  <a:pt x="3573379" y="5305926"/>
                </a:cubicBezTo>
                <a:cubicBezTo>
                  <a:pt x="3561143" y="5309263"/>
                  <a:pt x="3548628" y="5312286"/>
                  <a:pt x="3537284" y="5317958"/>
                </a:cubicBezTo>
                <a:cubicBezTo>
                  <a:pt x="3440651" y="5366275"/>
                  <a:pt x="3588674" y="5320881"/>
                  <a:pt x="3416969" y="5378116"/>
                </a:cubicBezTo>
                <a:cubicBezTo>
                  <a:pt x="3397569" y="5384583"/>
                  <a:pt x="3376650" y="5385187"/>
                  <a:pt x="3356811" y="5390147"/>
                </a:cubicBezTo>
                <a:cubicBezTo>
                  <a:pt x="3344507" y="5393223"/>
                  <a:pt x="3332748" y="5398168"/>
                  <a:pt x="3320716" y="5402179"/>
                </a:cubicBezTo>
                <a:cubicBezTo>
                  <a:pt x="3308684" y="5398168"/>
                  <a:pt x="3290913" y="5401159"/>
                  <a:pt x="3284621" y="5390147"/>
                </a:cubicBezTo>
                <a:cubicBezTo>
                  <a:pt x="3272518" y="5368966"/>
                  <a:pt x="3276954" y="5341959"/>
                  <a:pt x="3272590" y="5317958"/>
                </a:cubicBezTo>
                <a:cubicBezTo>
                  <a:pt x="3268932" y="5297838"/>
                  <a:pt x="3264569" y="5277853"/>
                  <a:pt x="3260558" y="5257800"/>
                </a:cubicBezTo>
                <a:cubicBezTo>
                  <a:pt x="3246956" y="5312206"/>
                  <a:pt x="3240363" y="5346317"/>
                  <a:pt x="3212432" y="5402179"/>
                </a:cubicBezTo>
                <a:cubicBezTo>
                  <a:pt x="3203464" y="5420115"/>
                  <a:pt x="3188369" y="5434263"/>
                  <a:pt x="3176337" y="5450305"/>
                </a:cubicBezTo>
                <a:cubicBezTo>
                  <a:pt x="3160295" y="5442284"/>
                  <a:pt x="3140893" y="5438924"/>
                  <a:pt x="3128211" y="5426242"/>
                </a:cubicBezTo>
                <a:cubicBezTo>
                  <a:pt x="3119243" y="5417274"/>
                  <a:pt x="3121851" y="5401491"/>
                  <a:pt x="3116179" y="5390147"/>
                </a:cubicBezTo>
                <a:cubicBezTo>
                  <a:pt x="3109712" y="5377213"/>
                  <a:pt x="3099139" y="5366692"/>
                  <a:pt x="3092116" y="5354052"/>
                </a:cubicBezTo>
                <a:cubicBezTo>
                  <a:pt x="3079051" y="5330534"/>
                  <a:pt x="3080400" y="5293240"/>
                  <a:pt x="3056021" y="5281863"/>
                </a:cubicBezTo>
                <a:cubicBezTo>
                  <a:pt x="3012259" y="5261441"/>
                  <a:pt x="2959768" y="5273842"/>
                  <a:pt x="2911642" y="5269831"/>
                </a:cubicBezTo>
                <a:cubicBezTo>
                  <a:pt x="2726812" y="5177417"/>
                  <a:pt x="2857557" y="5241519"/>
                  <a:pt x="2490537" y="5077326"/>
                </a:cubicBezTo>
                <a:cubicBezTo>
                  <a:pt x="2454482" y="5061196"/>
                  <a:pt x="2417337" y="5047347"/>
                  <a:pt x="2382253" y="5029200"/>
                </a:cubicBezTo>
                <a:lnTo>
                  <a:pt x="2033337" y="4848726"/>
                </a:lnTo>
                <a:cubicBezTo>
                  <a:pt x="2009412" y="4836422"/>
                  <a:pt x="1985210" y="4824663"/>
                  <a:pt x="1961147" y="4812631"/>
                </a:cubicBezTo>
                <a:lnTo>
                  <a:pt x="1913021" y="4788568"/>
                </a:lnTo>
                <a:cubicBezTo>
                  <a:pt x="1901323" y="4817813"/>
                  <a:pt x="1870767" y="4899033"/>
                  <a:pt x="1852863" y="4920916"/>
                </a:cubicBezTo>
                <a:cubicBezTo>
                  <a:pt x="1797165" y="4988991"/>
                  <a:pt x="1732784" y="5049475"/>
                  <a:pt x="1672390" y="5113421"/>
                </a:cubicBezTo>
                <a:cubicBezTo>
                  <a:pt x="1664601" y="5121668"/>
                  <a:pt x="1654618" y="5128045"/>
                  <a:pt x="1648326" y="5137484"/>
                </a:cubicBezTo>
                <a:cubicBezTo>
                  <a:pt x="1640305" y="5149516"/>
                  <a:pt x="1634488" y="5163354"/>
                  <a:pt x="1624263" y="5173579"/>
                </a:cubicBezTo>
                <a:cubicBezTo>
                  <a:pt x="1575221" y="5222621"/>
                  <a:pt x="1578086" y="5217044"/>
                  <a:pt x="1528011" y="5233737"/>
                </a:cubicBezTo>
                <a:cubicBezTo>
                  <a:pt x="1507958" y="5221705"/>
                  <a:pt x="1486561" y="5211673"/>
                  <a:pt x="1467853" y="5197642"/>
                </a:cubicBezTo>
                <a:cubicBezTo>
                  <a:pt x="1454241" y="5187433"/>
                  <a:pt x="1444348" y="5172993"/>
                  <a:pt x="1431758" y="5161547"/>
                </a:cubicBezTo>
                <a:cubicBezTo>
                  <a:pt x="1400212" y="5132869"/>
                  <a:pt x="1365651" y="5107472"/>
                  <a:pt x="1335505" y="5077326"/>
                </a:cubicBezTo>
                <a:cubicBezTo>
                  <a:pt x="1321326" y="5063147"/>
                  <a:pt x="1312616" y="5044291"/>
                  <a:pt x="1299411" y="5029200"/>
                </a:cubicBezTo>
                <a:cubicBezTo>
                  <a:pt x="1284471" y="5012126"/>
                  <a:pt x="1267326" y="4997115"/>
                  <a:pt x="1251284" y="4981073"/>
                </a:cubicBezTo>
                <a:cubicBezTo>
                  <a:pt x="1239300" y="5017028"/>
                  <a:pt x="1244539" y="5040003"/>
                  <a:pt x="1203158" y="4993105"/>
                </a:cubicBezTo>
                <a:cubicBezTo>
                  <a:pt x="1033668" y="4801017"/>
                  <a:pt x="1081373" y="4839382"/>
                  <a:pt x="950495" y="4632158"/>
                </a:cubicBezTo>
                <a:cubicBezTo>
                  <a:pt x="891689" y="4539048"/>
                  <a:pt x="814747" y="4456065"/>
                  <a:pt x="770021" y="4355431"/>
                </a:cubicBezTo>
                <a:cubicBezTo>
                  <a:pt x="737937" y="4283242"/>
                  <a:pt x="709098" y="4209521"/>
                  <a:pt x="673769" y="4138863"/>
                </a:cubicBezTo>
                <a:cubicBezTo>
                  <a:pt x="652853" y="4097030"/>
                  <a:pt x="625642" y="4058652"/>
                  <a:pt x="601579" y="4018547"/>
                </a:cubicBezTo>
                <a:cubicBezTo>
                  <a:pt x="548429" y="3929964"/>
                  <a:pt x="507087" y="3860235"/>
                  <a:pt x="445169" y="3765884"/>
                </a:cubicBezTo>
                <a:cubicBezTo>
                  <a:pt x="402445" y="3700781"/>
                  <a:pt x="356016" y="3638171"/>
                  <a:pt x="312821" y="3573379"/>
                </a:cubicBezTo>
                <a:cubicBezTo>
                  <a:pt x="251734" y="3481749"/>
                  <a:pt x="132347" y="3296652"/>
                  <a:pt x="132347" y="3296652"/>
                </a:cubicBezTo>
                <a:cubicBezTo>
                  <a:pt x="120316" y="3300663"/>
                  <a:pt x="106156" y="3300761"/>
                  <a:pt x="96253" y="3308684"/>
                </a:cubicBezTo>
                <a:cubicBezTo>
                  <a:pt x="84962" y="3317717"/>
                  <a:pt x="85908" y="3340206"/>
                  <a:pt x="72190" y="3344779"/>
                </a:cubicBezTo>
                <a:cubicBezTo>
                  <a:pt x="56502" y="3350008"/>
                  <a:pt x="40105" y="3336758"/>
                  <a:pt x="24063" y="3332747"/>
                </a:cubicBezTo>
                <a:cubicBezTo>
                  <a:pt x="6339" y="3261847"/>
                  <a:pt x="0" y="3246970"/>
                  <a:pt x="0" y="3152273"/>
                </a:cubicBezTo>
                <a:cubicBezTo>
                  <a:pt x="0" y="3054251"/>
                  <a:pt x="4669" y="2906616"/>
                  <a:pt x="36095" y="2803358"/>
                </a:cubicBezTo>
                <a:cubicBezTo>
                  <a:pt x="52359" y="2749918"/>
                  <a:pt x="73330" y="2697887"/>
                  <a:pt x="96253" y="2646947"/>
                </a:cubicBezTo>
                <a:cubicBezTo>
                  <a:pt x="109522" y="2617461"/>
                  <a:pt x="125837" y="2589215"/>
                  <a:pt x="144379" y="2562726"/>
                </a:cubicBezTo>
                <a:cubicBezTo>
                  <a:pt x="154137" y="2548786"/>
                  <a:pt x="167509" y="2537651"/>
                  <a:pt x="180474" y="2526631"/>
                </a:cubicBezTo>
                <a:cubicBezTo>
                  <a:pt x="247771" y="2469429"/>
                  <a:pt x="306013" y="2397688"/>
                  <a:pt x="385011" y="2358189"/>
                </a:cubicBezTo>
                <a:cubicBezTo>
                  <a:pt x="401053" y="2350168"/>
                  <a:pt x="418214" y="2344075"/>
                  <a:pt x="433137" y="2334126"/>
                </a:cubicBezTo>
                <a:cubicBezTo>
                  <a:pt x="478524" y="2303868"/>
                  <a:pt x="520414" y="2268602"/>
                  <a:pt x="565484" y="2237873"/>
                </a:cubicBezTo>
                <a:cubicBezTo>
                  <a:pt x="692017" y="2151600"/>
                  <a:pt x="807925" y="2088838"/>
                  <a:pt x="950495" y="2021305"/>
                </a:cubicBezTo>
                <a:cubicBezTo>
                  <a:pt x="1017130" y="1989741"/>
                  <a:pt x="1085658" y="1962059"/>
                  <a:pt x="1155032" y="1937084"/>
                </a:cubicBezTo>
                <a:cubicBezTo>
                  <a:pt x="1186148" y="1925882"/>
                  <a:pt x="1219200" y="1921042"/>
                  <a:pt x="1251284" y="1913021"/>
                </a:cubicBezTo>
                <a:cubicBezTo>
                  <a:pt x="1315453" y="1917031"/>
                  <a:pt x="1381842" y="1907844"/>
                  <a:pt x="1443790" y="1925052"/>
                </a:cubicBezTo>
                <a:cubicBezTo>
                  <a:pt x="1461071" y="1929852"/>
                  <a:pt x="1463962" y="1955670"/>
                  <a:pt x="1467853" y="1973179"/>
                </a:cubicBezTo>
                <a:cubicBezTo>
                  <a:pt x="1480157" y="2028546"/>
                  <a:pt x="1483292" y="2085563"/>
                  <a:pt x="1491916" y="2141621"/>
                </a:cubicBezTo>
                <a:cubicBezTo>
                  <a:pt x="1549714" y="2517312"/>
                  <a:pt x="1480009" y="1971260"/>
                  <a:pt x="1564105" y="2707105"/>
                </a:cubicBezTo>
                <a:cubicBezTo>
                  <a:pt x="1568116" y="2823410"/>
                  <a:pt x="1571292" y="2939747"/>
                  <a:pt x="1576137" y="3056021"/>
                </a:cubicBezTo>
                <a:cubicBezTo>
                  <a:pt x="1579314" y="3132260"/>
                  <a:pt x="1578084" y="3208985"/>
                  <a:pt x="1588169" y="3284621"/>
                </a:cubicBezTo>
                <a:cubicBezTo>
                  <a:pt x="1590354" y="3301012"/>
                  <a:pt x="1593484" y="3251605"/>
                  <a:pt x="1600200" y="3236494"/>
                </a:cubicBezTo>
                <a:cubicBezTo>
                  <a:pt x="1609698" y="3215125"/>
                  <a:pt x="1626495" y="3197570"/>
                  <a:pt x="1636295" y="3176337"/>
                </a:cubicBezTo>
                <a:cubicBezTo>
                  <a:pt x="1650655" y="3145225"/>
                  <a:pt x="1657606" y="3110997"/>
                  <a:pt x="1672390" y="3080084"/>
                </a:cubicBezTo>
                <a:cubicBezTo>
                  <a:pt x="1873812" y="2658927"/>
                  <a:pt x="1699577" y="3019738"/>
                  <a:pt x="1804737" y="2851484"/>
                </a:cubicBezTo>
                <a:cubicBezTo>
                  <a:pt x="1814243" y="2836275"/>
                  <a:pt x="1818851" y="2818281"/>
                  <a:pt x="1828800" y="2803358"/>
                </a:cubicBezTo>
                <a:cubicBezTo>
                  <a:pt x="1835092" y="2793919"/>
                  <a:pt x="1846057" y="2788369"/>
                  <a:pt x="1852863" y="2779294"/>
                </a:cubicBezTo>
                <a:cubicBezTo>
                  <a:pt x="1870215" y="2756158"/>
                  <a:pt x="1880540" y="2727555"/>
                  <a:pt x="1900990" y="2707105"/>
                </a:cubicBezTo>
                <a:cubicBezTo>
                  <a:pt x="1913672" y="2694423"/>
                  <a:pt x="1935618" y="2694853"/>
                  <a:pt x="1949116" y="2683042"/>
                </a:cubicBezTo>
                <a:cubicBezTo>
                  <a:pt x="2032377" y="2610188"/>
                  <a:pt x="2104755" y="2525269"/>
                  <a:pt x="2189747" y="2454442"/>
                </a:cubicBezTo>
                <a:cubicBezTo>
                  <a:pt x="2261937" y="2394284"/>
                  <a:pt x="2332426" y="2332025"/>
                  <a:pt x="2406316" y="2273968"/>
                </a:cubicBezTo>
                <a:cubicBezTo>
                  <a:pt x="2444810" y="2243723"/>
                  <a:pt x="2486382" y="2217613"/>
                  <a:pt x="2526632" y="2189747"/>
                </a:cubicBezTo>
                <a:cubicBezTo>
                  <a:pt x="2538521" y="2181516"/>
                  <a:pt x="2551487" y="2174782"/>
                  <a:pt x="2562726" y="2165684"/>
                </a:cubicBezTo>
                <a:lnTo>
                  <a:pt x="2815390" y="1961147"/>
                </a:lnTo>
                <a:cubicBezTo>
                  <a:pt x="2855369" y="1928906"/>
                  <a:pt x="2892798" y="1893122"/>
                  <a:pt x="2935705" y="1864894"/>
                </a:cubicBezTo>
                <a:cubicBezTo>
                  <a:pt x="5220322" y="361857"/>
                  <a:pt x="3527784" y="1451962"/>
                  <a:pt x="4920916" y="589547"/>
                </a:cubicBezTo>
                <a:cubicBezTo>
                  <a:pt x="5054299" y="506976"/>
                  <a:pt x="5186560" y="422578"/>
                  <a:pt x="5317958" y="336884"/>
                </a:cubicBezTo>
                <a:cubicBezTo>
                  <a:pt x="5371073" y="302244"/>
                  <a:pt x="5426820" y="270555"/>
                  <a:pt x="5474369" y="228600"/>
                </a:cubicBezTo>
                <a:cubicBezTo>
                  <a:pt x="5700591" y="28992"/>
                  <a:pt x="5603251" y="98562"/>
                  <a:pt x="5751095" y="0"/>
                </a:cubicBezTo>
                <a:cubicBezTo>
                  <a:pt x="5827295" y="36095"/>
                  <a:pt x="5902552" y="74251"/>
                  <a:pt x="5979695" y="108284"/>
                </a:cubicBezTo>
                <a:cubicBezTo>
                  <a:pt x="6130755" y="174928"/>
                  <a:pt x="6313734" y="239713"/>
                  <a:pt x="6472990" y="264694"/>
                </a:cubicBezTo>
                <a:cubicBezTo>
                  <a:pt x="6572121" y="280244"/>
                  <a:pt x="6673516" y="272715"/>
                  <a:pt x="6773779" y="276726"/>
                </a:cubicBezTo>
                <a:cubicBezTo>
                  <a:pt x="6769768" y="296779"/>
                  <a:pt x="6768214" y="317484"/>
                  <a:pt x="6761747" y="336884"/>
                </a:cubicBezTo>
                <a:cubicBezTo>
                  <a:pt x="6739982" y="402180"/>
                  <a:pt x="6740968" y="370477"/>
                  <a:pt x="6701590" y="421105"/>
                </a:cubicBezTo>
                <a:cubicBezTo>
                  <a:pt x="6683835" y="443933"/>
                  <a:pt x="6669505" y="469231"/>
                  <a:pt x="6653463" y="493294"/>
                </a:cubicBezTo>
                <a:cubicBezTo>
                  <a:pt x="6645442" y="517357"/>
                  <a:pt x="6644143" y="544844"/>
                  <a:pt x="6629400" y="565484"/>
                </a:cubicBezTo>
                <a:cubicBezTo>
                  <a:pt x="6555744" y="668603"/>
                  <a:pt x="6481834" y="780056"/>
                  <a:pt x="6376737" y="854242"/>
                </a:cubicBezTo>
                <a:cubicBezTo>
                  <a:pt x="6153095" y="1012107"/>
                  <a:pt x="6243761" y="955684"/>
                  <a:pt x="6112042" y="1034716"/>
                </a:cubicBezTo>
                <a:cubicBezTo>
                  <a:pt x="6083197" y="1077983"/>
                  <a:pt x="6008140" y="1190011"/>
                  <a:pt x="6003758" y="1203158"/>
                </a:cubicBezTo>
                <a:cubicBezTo>
                  <a:pt x="5999747" y="1215189"/>
                  <a:pt x="5998251" y="1228377"/>
                  <a:pt x="5991726" y="1239252"/>
                </a:cubicBezTo>
                <a:cubicBezTo>
                  <a:pt x="5985890" y="1248979"/>
                  <a:pt x="5970124" y="1274390"/>
                  <a:pt x="5967663" y="1263316"/>
                </a:cubicBezTo>
                <a:cubicBezTo>
                  <a:pt x="5958093" y="1220251"/>
                  <a:pt x="5967663" y="1175084"/>
                  <a:pt x="5967663" y="113096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811" y="116632"/>
            <a:ext cx="9215733" cy="1584176"/>
          </a:xfrm>
        </p:spPr>
        <p:txBody>
          <a:bodyPr/>
          <a:lstStyle/>
          <a:p>
            <a:pPr algn="ctr"/>
            <a:r>
              <a:rPr lang="et-EE" dirty="0" smtClean="0"/>
              <a:t>VÕIMALIKUD LÕPUTÖÖD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493" y="2132856"/>
            <a:ext cx="9114367" cy="3221812"/>
          </a:xfrm>
        </p:spPr>
        <p:txBody>
          <a:bodyPr/>
          <a:lstStyle/>
          <a:p>
            <a:r>
              <a:rPr lang="et-EE" sz="4800" dirty="0" smtClean="0">
                <a:solidFill>
                  <a:schemeClr val="tx1"/>
                </a:solidFill>
              </a:rPr>
              <a:t> Arhiivi kaasajastamine ASI lõputööde näitel.</a:t>
            </a:r>
          </a:p>
          <a:p>
            <a:r>
              <a:rPr lang="et-EE" sz="4800" dirty="0" smtClean="0">
                <a:solidFill>
                  <a:schemeClr val="tx1"/>
                </a:solidFill>
              </a:rPr>
              <a:t>Päringute koostamine Asi lõputööde arhiivi näitel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sz="4400" dirty="0" smtClean="0"/>
              <a:t>HEA VALIK!</a:t>
            </a:r>
            <a:br>
              <a:rPr lang="et-EE" sz="4400" dirty="0" smtClean="0"/>
            </a:b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1666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kas USAss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Presekas USAsse</Template>
  <TotalTime>16024</TotalTime>
  <Words>135</Words>
  <Application>Microsoft Office PowerPoint</Application>
  <PresentationFormat>Widescreen</PresentationFormat>
  <Paragraphs>36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Verdana</vt:lpstr>
      <vt:lpstr>Presekas USAsse</vt:lpstr>
      <vt:lpstr>2_Custom Design</vt:lpstr>
      <vt:lpstr>1_Custom Design</vt:lpstr>
      <vt:lpstr>Acrobat Document</vt:lpstr>
      <vt:lpstr>Microsoft Excel Worksheet</vt:lpstr>
      <vt:lpstr>PowerPoint Presentation</vt:lpstr>
      <vt:lpstr>ÜLESANNE</vt:lpstr>
      <vt:lpstr>Olemasolev andmestik</vt:lpstr>
      <vt:lpstr>Raamatukogu näide</vt:lpstr>
      <vt:lpstr>RK näide 2(tabelike)</vt:lpstr>
      <vt:lpstr>Lõputööde ABd</vt:lpstr>
      <vt:lpstr>VÕIMALIKUD LÕPUTÖÖD </vt:lpstr>
      <vt:lpstr>HEA VALIK! </vt:lpstr>
    </vt:vector>
  </TitlesOfParts>
  <Company>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terje.tampere</dc:creator>
  <cp:lastModifiedBy>Vladimir Viies</cp:lastModifiedBy>
  <cp:revision>1046</cp:revision>
  <cp:lastPrinted>2018-02-06T10:29:50Z</cp:lastPrinted>
  <dcterms:created xsi:type="dcterms:W3CDTF">2011-09-13T04:30:30Z</dcterms:created>
  <dcterms:modified xsi:type="dcterms:W3CDTF">2018-02-06T13:12:32Z</dcterms:modified>
</cp:coreProperties>
</file>