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7" r:id="rId3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68EDA64-82AB-4E79-A9CA-C3560E60678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04313B1-0226-44BC-A5B6-D1B9D200F5C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ladimir.viies@gmail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tüübid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Failidele juurdepääsu meetodid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järjestikuline töötlus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Otsejuurdepääs faili kirjetele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Indeksfailide näide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Tavaline failisüsteem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Teegiga seotud operatsioonid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Teegi korralus haldamise lihtsustamiseks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Juurdepääsu nimistu ja rühmitamine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Kaitse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691640" y="980640"/>
            <a:ext cx="6499800" cy="262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Algoritmid ja </a:t>
            </a:r>
            <a:r>
              <a:rPr lang="et-EE" sz="3600" spc="-1" dirty="0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en-US" sz="3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rogrammeerimine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Vladimir Viies </a:t>
            </a: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Vladimir.viies@gmail.com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Lembit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Jürimägi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t-EE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Sander </a:t>
            </a:r>
            <a:r>
              <a:rPr lang="et-EE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Kommel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Tallinna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Tehnikaülikool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t-EE" spc="-1" dirty="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2930040" y="3831120"/>
            <a:ext cx="4023000" cy="224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708A7E-DE86-47FF-8A4A-A2085BD78625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20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481400" y="1143000"/>
            <a:ext cx="719388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1481400" y="1143000"/>
            <a:ext cx="7376040" cy="54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Viitadega saab ka failist lugeda ja kirjutada.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#include &lt;stdio.h&gt;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#include &lt;stdlib.h&gt;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int main (void)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{FILE *loe= fopen(“esimene.txt”, “</a:t>
            </a:r>
            <a:r>
              <a:rPr lang="en-US" sz="28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r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fprintf(loe, “Esimene proov”);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fclose(loe);	//kuulub iga viisaka failiga töö juurde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/* muutuja “loe” kaudu saab avada faili esimene.txt lugemiseks – r, loetakse tekst ja suletakse fail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*/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3357720" y="344880"/>
            <a:ext cx="3142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Faili avamine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Failist lugemine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5AF06E2-68FD-4AAD-A7F6-838929F16FB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21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1481400" y="1214280"/>
            <a:ext cx="6802200" cy="51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#include &lt;stdio.h&gt;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#include &lt;stdlib.h&gt;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int main(void)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{ char rida[128];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FILE *sisse=fopen("tervitus.txt", "r"); 	// r - lugemiseks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while(!feof(sisse))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{ // fscanf(sisse, "%s", rida);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//võtab ühe sõna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fgets(rida, 128, sisse);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printf("%s", rida); }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fclose(sisse);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return 1; }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fsacnf ja fgets</a:t>
            </a:r>
            <a:r>
              <a:rPr lang="en-US" sz="1800" b="0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on võimalik mõlemat kasutada, kuid mitte samaaegselt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kirjutamine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7A74C57E-F6C0-440B-841E-060D515CED3C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1481400" y="1214280"/>
            <a:ext cx="6802200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357200" y="1214280"/>
            <a:ext cx="7071120" cy="46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Näitena oli meil: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proov”);//faili trükitav tekst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fclose(kirjuta);//kuulub iga viisaka failiga töö juurde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“w” korral siis iga faili avamisega kirjutatakse eelnev sisu üle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“a” korral iga avamise ja kirjutamise kord lisatakse olemasolevale failile.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475640" y="4406760"/>
            <a:ext cx="7024320" cy="159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Failid &amp; kirjed 2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02C6BD3-4F3C-43CB-B614-6A5E86B3254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F6310D-BF0D-473D-A532-56E3A669B41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214280" y="1676520"/>
            <a:ext cx="7242840" cy="441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1214280" y="2274840"/>
            <a:ext cx="678564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Kindlasti on kasulikum suurem programm jagada nii alamfunktsioonideks kui ka need omakorda jagada teema järgi erinevate failide vahel.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Näiteks: mitme erinevalt moodustatud massiivi väljatrükk oleks kasulik kirjutada omaette alamfunktsioonina. Kuid miks ka mitte eraldi failina.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481400" y="332640"/>
            <a:ext cx="6802200" cy="83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Näide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2194437-36A1-44A6-9E5E-DF755DAFA119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214280" y="1828800"/>
            <a:ext cx="7242840" cy="426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214280" y="1166760"/>
            <a:ext cx="708732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Ülesandeks on moodustada massiiv ning trükkida see ekraanile;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Vahetada kasutaja poolt täisarvuna etteantud indeksi väärtusega massiivi rida ja veerg.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Ekraanile trükkida iga samm, mida tehakse massiiviga.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Kahtlemata pika programmitekstina läheb kogu kood liiga raskelt hallatavaks ning lohisevaks.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Alustuseks tuleb moodustada ekraanile välja trükkimiseks eraldi alamfunktsioon ning seejärel see eraldi faili tõsta.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28840" y="928800"/>
            <a:ext cx="6873120" cy="542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void valjastus(FILE *F, int n, int a[][n]){	//alamfunktsioon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int i,j;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for(i=0;i&lt;n;i++){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for(j=0;j&lt;n;j++)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  fprintf(F, " %d  |",a[i][j]);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fprintf(F, "\n");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int main(){			//peaprogramm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n = 10;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arr[n][n];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FILE *F = fopen(“out.txt”, “w”);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...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valjastus(F, n, arr);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fclose(F);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....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5614D77-CCA5-4F0A-A06A-E6D117FADA51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26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832480" y="3571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0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285920" y="869400"/>
            <a:ext cx="7171200" cy="522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19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Tõsta kogu alamfunktsiooni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tekst eraldi faili nimega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Kirjuta põhiprogrammi teekide hulka juurde ka lisatav fail.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Enne: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Pärast: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	    //sinu loodud fail alamfunktsiooniga 				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85218F3-DCFE-43B5-8724-5A240AC4C90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27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2490120" y="500040"/>
            <a:ext cx="4162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sammud 1 ja 2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428840" y="1357200"/>
            <a:ext cx="7028280" cy="4737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FF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Kompileeri, käivita ja kontrolli programmi tööd.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Veel väikeseid meeldetuletusi: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Ükskord loodud massivi väljatrükki ei pea edaspidi järgmisesse programmi uuesti kopeerima. 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Piisab kui kirjutada teekide juurde lause 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ning tuleb kontrollida, et see lisatav fail alamfunktsiooniga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oleks uue programmiga samas kataloogis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Edu töö lihtsustamisel!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8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9AA1ECA-8FF0-4756-B404-C9727D21E727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28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832480" y="5713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3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051640" y="260640"/>
            <a:ext cx="47138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Täname, et läbisid mooduli II 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060000" y="6000840"/>
            <a:ext cx="5687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75640" y="4406760"/>
            <a:ext cx="6839640" cy="13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FAILID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 err="1">
                <a:solidFill>
                  <a:srgbClr val="8B8B8B"/>
                </a:solidFill>
                <a:latin typeface="Arial"/>
                <a:ea typeface="Verdana"/>
              </a:rPr>
              <a:t>Failid</a:t>
            </a:r>
            <a:r>
              <a:rPr lang="en-US" sz="2000" b="0" strike="noStrike" spc="-1" dirty="0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t-EE" sz="1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E36723-69D1-4FFC-B4C7-85F7BB98BBAD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 Failisüsteem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691640" y="1845000"/>
            <a:ext cx="4967640" cy="374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Concept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Access Methods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Directory Structure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File-System Mounting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 Sharing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798480" y="1251000"/>
            <a:ext cx="7350480" cy="44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Contiguous logical address space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Types: </a:t>
            </a:r>
            <a:endParaRPr lang="en-US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Data</a:t>
            </a:r>
            <a:endParaRPr lang="en-US" sz="26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numeric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character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binary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Program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449240" y="3198240"/>
            <a:ext cx="244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331640" y="231120"/>
            <a:ext cx="43912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930042"/>
                </a:solidFill>
                <a:latin typeface="Calibri"/>
                <a:ea typeface="DejaVu Sans"/>
              </a:rPr>
              <a:t>Faili olemus  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struktuur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971640" y="1340640"/>
            <a:ext cx="7991640" cy="511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None - sequence of words, bytes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Simple record structure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Lines 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Fixed length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Variable length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Complex Structures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Formatted document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Relocatable load file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Can simulate last two with first method by inserting appropriate control characters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Who decides: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Operating system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Program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atribuudid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Operatsioonid failidega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avamine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1296</Words>
  <Application>Microsoft Office PowerPoint</Application>
  <PresentationFormat>On-screen Show (4:3)</PresentationFormat>
  <Paragraphs>246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141</cp:revision>
  <cp:lastPrinted>2017-01-18T17:13:13Z</cp:lastPrinted>
  <dcterms:created xsi:type="dcterms:W3CDTF">2011-01-05T14:05:55Z</dcterms:created>
  <dcterms:modified xsi:type="dcterms:W3CDTF">2024-04-01T07:53:46Z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42</vt:i4>
  </property>
</Properties>
</file>