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1640" y="980640"/>
            <a:ext cx="6499800" cy="26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Algoritmid ja </a:t>
            </a:r>
            <a:r>
              <a:rPr lang="et-EE" sz="3600" spc="-1" dirty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en-US" sz="3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rogrammeerimine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Vladimir Viies 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Vladimir.viies@gmail.com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Lembit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Jürimägi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Sander </a:t>
            </a:r>
            <a:r>
              <a:rPr lang="et-EE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Kommel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t-EE" spc="-1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000" cy="224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1143000"/>
            <a:ext cx="7376040" cy="4857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Viitadega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kirjutada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stdio.h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stdlib.h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main (void)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{FILE *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fopen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(“esimene.txt”, “</a:t>
            </a:r>
            <a:r>
              <a:rPr lang="en-US" sz="2800" b="0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fprintf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“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Esimene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proov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fclose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	//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kuulub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viisaka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töö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juurde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/*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muutuja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kaudu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avada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esimene.txt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lugemiseks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r,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tekst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suletakse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fail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&lt;stdio.h&gt;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&lt;stdlib.h&gt;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int main(void)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{ char rida[128];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FILE *sisse=fopen("tervitus.txt", "r"); 	// r - lugemiseks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while(!feof(sisse))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{ // fscanf(sisse, "%s", rida);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//võtab ühe sõna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fgets(rida, 128, 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printf("%s", rida);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fclose(sisse);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fsacnf ja fgets</a:t>
            </a:r>
            <a:r>
              <a:rPr lang="en-US" sz="1800" b="0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on võimalik mõlemat kasutada, kuid mitte samaaegselt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Kompileeri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käivita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ja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Veel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väikeseid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meeldetuletusi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Ükskord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loodud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massivi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väljatrükki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pea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edaspidi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järgmisesse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uuesti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kopeerima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Piisab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kui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kirjutada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teekide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juurde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lause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#include “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”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ning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tuleb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et see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lisatav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fail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alamfunktsiooniga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()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oleks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samas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kataloogis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t-EE" sz="2000" b="0" i="1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                  </a:t>
            </a:r>
            <a:r>
              <a:rPr lang="en-US" sz="2000" b="0" i="1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Edu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lihtsustamisel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!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28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8B8B8B"/>
                </a:solidFill>
                <a:latin typeface="Arial"/>
                <a:ea typeface="Verdana"/>
              </a:rPr>
              <a:t>Failid</a:t>
            </a:r>
            <a:r>
              <a:rPr lang="en-US" sz="2000" b="0" strike="noStrike" spc="-1" dirty="0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t-EE" sz="1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1287</Words>
  <Application>Microsoft Office PowerPoint</Application>
  <PresentationFormat>On-screen Show (4:3)</PresentationFormat>
  <Paragraphs>244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142</cp:revision>
  <cp:lastPrinted>2017-01-18T17:13:13Z</cp:lastPrinted>
  <dcterms:created xsi:type="dcterms:W3CDTF">2011-01-05T14:05:55Z</dcterms:created>
  <dcterms:modified xsi:type="dcterms:W3CDTF">2025-04-03T12:15:01Z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