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5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9" r:id="rId46"/>
    <p:sldId id="300" r:id="rId47"/>
    <p:sldId id="302" r:id="rId48"/>
    <p:sldId id="303" r:id="rId49"/>
    <p:sldId id="304" r:id="rId50"/>
    <p:sldId id="297" r:id="rId51"/>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4" d="100"/>
          <a:sy n="124" d="100"/>
        </p:scale>
        <p:origin x="1224"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6831372549019599"/>
          <c:y val="0.117887611929775"/>
          <c:w val="0.64486274509803898"/>
          <c:h val="0.86942113798209097"/>
        </c:manualLayout>
      </c:layout>
      <c:pieChart>
        <c:varyColors val="1"/>
        <c:ser>
          <c:idx val="0"/>
          <c:order val="0"/>
          <c:tx>
            <c:strRef>
              <c:f>label 0</c:f>
              <c:strCache>
                <c:ptCount val="1"/>
                <c:pt idx="0">
                  <c:v>Column1</c:v>
                </c:pt>
              </c:strCache>
            </c:strRef>
          </c:tx>
          <c:spPr>
            <a:solidFill>
              <a:srgbClr val="C0504D"/>
            </a:solidFill>
            <a:ln>
              <a:noFill/>
            </a:ln>
          </c:spPr>
          <c:dPt>
            <c:idx val="0"/>
            <c:bubble3D val="0"/>
            <c:spPr>
              <a:solidFill>
                <a:srgbClr val="4F81BD"/>
              </a:solidFill>
              <a:ln w="19080">
                <a:solidFill>
                  <a:srgbClr val="FFFFFF"/>
                </a:solidFill>
                <a:round/>
              </a:ln>
            </c:spPr>
            <c:extLst>
              <c:ext xmlns:c16="http://schemas.microsoft.com/office/drawing/2014/chart" uri="{C3380CC4-5D6E-409C-BE32-E72D297353CC}">
                <c16:uniqueId val="{00000001-6243-4CF0-964E-D081DF9DF2D7}"/>
              </c:ext>
            </c:extLst>
          </c:dPt>
          <c:dPt>
            <c:idx val="1"/>
            <c:bubble3D val="0"/>
            <c:spPr>
              <a:solidFill>
                <a:srgbClr val="C0504D"/>
              </a:solidFill>
              <a:ln w="19080">
                <a:solidFill>
                  <a:srgbClr val="FFFFFF"/>
                </a:solidFill>
                <a:round/>
              </a:ln>
            </c:spPr>
            <c:extLst>
              <c:ext xmlns:c16="http://schemas.microsoft.com/office/drawing/2014/chart" uri="{C3380CC4-5D6E-409C-BE32-E72D297353CC}">
                <c16:uniqueId val="{00000003-6243-4CF0-964E-D081DF9DF2D7}"/>
              </c:ext>
            </c:extLst>
          </c:dPt>
          <c:dPt>
            <c:idx val="2"/>
            <c:bubble3D val="0"/>
            <c:spPr>
              <a:solidFill>
                <a:srgbClr val="9BBB59"/>
              </a:solidFill>
              <a:ln w="19080">
                <a:solidFill>
                  <a:srgbClr val="FFFFFF"/>
                </a:solidFill>
                <a:round/>
              </a:ln>
            </c:spPr>
            <c:extLst>
              <c:ext xmlns:c16="http://schemas.microsoft.com/office/drawing/2014/chart" uri="{C3380CC4-5D6E-409C-BE32-E72D297353CC}">
                <c16:uniqueId val="{00000005-6243-4CF0-964E-D081DF9DF2D7}"/>
              </c:ext>
            </c:extLst>
          </c:dPt>
          <c:dPt>
            <c:idx val="3"/>
            <c:bubble3D val="0"/>
            <c:spPr>
              <a:solidFill>
                <a:srgbClr val="8064A2"/>
              </a:solidFill>
              <a:ln w="19080">
                <a:solidFill>
                  <a:srgbClr val="FFFFFF"/>
                </a:solidFill>
                <a:round/>
              </a:ln>
            </c:spPr>
            <c:extLst>
              <c:ext xmlns:c16="http://schemas.microsoft.com/office/drawing/2014/chart" uri="{C3380CC4-5D6E-409C-BE32-E72D297353CC}">
                <c16:uniqueId val="{00000007-6243-4CF0-964E-D081DF9DF2D7}"/>
              </c:ext>
            </c:extLst>
          </c:dPt>
          <c:dLbls>
            <c:dLbl>
              <c:idx val="0"/>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extLst>
                <c:ext xmlns:c16="http://schemas.microsoft.com/office/drawing/2014/chart" uri="{C3380CC4-5D6E-409C-BE32-E72D297353CC}">
                  <c16:uniqueId val="{00000001-6243-4CF0-964E-D081DF9DF2D7}"/>
                </c:ext>
              </c:extLst>
            </c:dLbl>
            <c:dLbl>
              <c:idx val="1"/>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extLst>
                <c:ext xmlns:c16="http://schemas.microsoft.com/office/drawing/2014/chart" uri="{C3380CC4-5D6E-409C-BE32-E72D297353CC}">
                  <c16:uniqueId val="{00000003-6243-4CF0-964E-D081DF9DF2D7}"/>
                </c:ext>
              </c:extLst>
            </c:dLbl>
            <c:dLbl>
              <c:idx val="2"/>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extLst>
                <c:ext xmlns:c16="http://schemas.microsoft.com/office/drawing/2014/chart" uri="{C3380CC4-5D6E-409C-BE32-E72D297353CC}">
                  <c16:uniqueId val="{00000005-6243-4CF0-964E-D081DF9DF2D7}"/>
                </c:ext>
              </c:extLst>
            </c:dLbl>
            <c:dLbl>
              <c:idx val="3"/>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extLst>
                <c:ext xmlns:c16="http://schemas.microsoft.com/office/drawing/2014/chart" uri="{C3380CC4-5D6E-409C-BE32-E72D297353CC}">
                  <c16:uniqueId val="{00000007-6243-4CF0-964E-D081DF9DF2D7}"/>
                </c:ext>
              </c:extLst>
            </c:dLbl>
            <c:spPr>
              <a:noFill/>
              <a:ln>
                <a:noFill/>
              </a:ln>
              <a:effectLst/>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showLeaderLines val="0"/>
            <c:extLst>
              <c:ext xmlns:c15="http://schemas.microsoft.com/office/drawing/2012/chart" uri="{CE6537A1-D6FC-4f65-9D91-7224C49458BB}"/>
            </c:extLst>
          </c:dLbls>
          <c:cat>
            <c:strRef>
              <c:f>categories</c:f>
              <c:strCache>
                <c:ptCount val="4"/>
                <c:pt idx="0">
                  <c:v>practice</c:v>
                </c:pt>
                <c:pt idx="1">
                  <c:v>homework</c:v>
                </c:pt>
                <c:pt idx="2">
                  <c:v>tests</c:v>
                </c:pt>
                <c:pt idx="3">
                  <c:v>bonus</c:v>
                </c:pt>
              </c:strCache>
            </c:strRef>
          </c:cat>
          <c:val>
            <c:numRef>
              <c:f>0</c:f>
              <c:numCache>
                <c:formatCode>General</c:formatCode>
                <c:ptCount val="4"/>
                <c:pt idx="0">
                  <c:v>0</c:v>
                </c:pt>
                <c:pt idx="1">
                  <c:v>0</c:v>
                </c:pt>
              </c:numCache>
            </c:numRef>
          </c:val>
          <c:extLst>
            <c:ext xmlns:c16="http://schemas.microsoft.com/office/drawing/2014/chart" uri="{C3380CC4-5D6E-409C-BE32-E72D297353CC}">
              <c16:uniqueId val="{00000008-6243-4CF0-964E-D081DF9DF2D7}"/>
            </c:ext>
          </c:extLst>
        </c:ser>
        <c:dLbls>
          <c:showLegendKey val="0"/>
          <c:showVal val="0"/>
          <c:showCatName val="0"/>
          <c:showSerName val="0"/>
          <c:showPercent val="0"/>
          <c:showBubbleSize val="0"/>
          <c:showLeaderLines val="0"/>
        </c:dLbls>
        <c:firstSliceAng val="0"/>
      </c:pieChart>
      <c:spPr>
        <a:noFill/>
        <a:ln>
          <a:noFill/>
        </a:ln>
      </c:spPr>
    </c:plotArea>
    <c:plotVisOnly val="1"/>
    <c:dispBlanksAs val="gap"/>
    <c:showDLblsOverMax val="1"/>
  </c:chart>
  <c:spPr>
    <a:no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1400" b="0" strike="noStrike" spc="-1">
                <a:solidFill>
                  <a:srgbClr val="595959"/>
                </a:solidFill>
                <a:latin typeface="Calibri"/>
                <a:ea typeface="DejaVu Sans"/>
              </a:defRPr>
            </a:pPr>
            <a:r>
              <a:rPr lang="et-EE" sz="1400" b="0" strike="noStrike" spc="-1">
                <a:solidFill>
                  <a:srgbClr val="595959"/>
                </a:solidFill>
                <a:latin typeface="Calibri"/>
                <a:ea typeface="DejaVu Sans"/>
              </a:rPr>
              <a:t>Eksamieeldus 50=KT(20+20)+(18+22)labs+10bonus  </a:t>
            </a:r>
          </a:p>
        </c:rich>
      </c:tx>
      <c:layout>
        <c:manualLayout>
          <c:xMode val="edge"/>
          <c:yMode val="edge"/>
          <c:x val="0.26771084337349399"/>
          <c:y val="1.26451231235673E-2"/>
        </c:manualLayout>
      </c:layout>
      <c:overlay val="0"/>
      <c:spPr>
        <a:noFill/>
        <a:ln>
          <a:noFill/>
        </a:ln>
      </c:spPr>
    </c:title>
    <c:autoTitleDeleted val="0"/>
    <c:plotArea>
      <c:layout>
        <c:manualLayout>
          <c:layoutTarget val="inner"/>
          <c:xMode val="edge"/>
          <c:yMode val="edge"/>
          <c:x val="0.161325301204819"/>
          <c:y val="0.149375138652666"/>
          <c:w val="0.80650602409638505"/>
          <c:h val="0.85040301708200805"/>
        </c:manualLayout>
      </c:layout>
      <c:pieChart>
        <c:varyColors val="1"/>
        <c:ser>
          <c:idx val="0"/>
          <c:order val="0"/>
          <c:spPr>
            <a:solidFill>
              <a:srgbClr val="4F81BD"/>
            </a:solidFill>
            <a:ln>
              <a:noFill/>
            </a:ln>
          </c:spPr>
          <c:dPt>
            <c:idx val="0"/>
            <c:bubble3D val="0"/>
            <c:spPr>
              <a:solidFill>
                <a:srgbClr val="4F81BD"/>
              </a:solidFill>
              <a:ln w="19080">
                <a:solidFill>
                  <a:srgbClr val="FFFFFF"/>
                </a:solidFill>
                <a:round/>
              </a:ln>
            </c:spPr>
            <c:extLst>
              <c:ext xmlns:c16="http://schemas.microsoft.com/office/drawing/2014/chart" uri="{C3380CC4-5D6E-409C-BE32-E72D297353CC}">
                <c16:uniqueId val="{00000001-E363-46D8-9AA5-8636FCBD1D2F}"/>
              </c:ext>
            </c:extLst>
          </c:dPt>
          <c:dPt>
            <c:idx val="1"/>
            <c:bubble3D val="0"/>
            <c:spPr>
              <a:solidFill>
                <a:srgbClr val="C0504D"/>
              </a:solidFill>
              <a:ln w="19080">
                <a:solidFill>
                  <a:srgbClr val="FFFFFF"/>
                </a:solidFill>
                <a:round/>
              </a:ln>
            </c:spPr>
            <c:extLst>
              <c:ext xmlns:c16="http://schemas.microsoft.com/office/drawing/2014/chart" uri="{C3380CC4-5D6E-409C-BE32-E72D297353CC}">
                <c16:uniqueId val="{00000003-E363-46D8-9AA5-8636FCBD1D2F}"/>
              </c:ext>
            </c:extLst>
          </c:dPt>
          <c:dPt>
            <c:idx val="2"/>
            <c:bubble3D val="0"/>
            <c:spPr>
              <a:solidFill>
                <a:srgbClr val="9BBB59"/>
              </a:solidFill>
              <a:ln w="19080">
                <a:solidFill>
                  <a:srgbClr val="FFFFFF"/>
                </a:solidFill>
                <a:round/>
              </a:ln>
            </c:spPr>
            <c:extLst>
              <c:ext xmlns:c16="http://schemas.microsoft.com/office/drawing/2014/chart" uri="{C3380CC4-5D6E-409C-BE32-E72D297353CC}">
                <c16:uniqueId val="{00000005-E363-46D8-9AA5-8636FCBD1D2F}"/>
              </c:ext>
            </c:extLst>
          </c:dPt>
          <c:dPt>
            <c:idx val="3"/>
            <c:bubble3D val="0"/>
            <c:spPr>
              <a:solidFill>
                <a:srgbClr val="8064A2"/>
              </a:solidFill>
              <a:ln w="19080">
                <a:solidFill>
                  <a:srgbClr val="FFFFFF"/>
                </a:solidFill>
                <a:round/>
              </a:ln>
            </c:spPr>
            <c:extLst>
              <c:ext xmlns:c16="http://schemas.microsoft.com/office/drawing/2014/chart" uri="{C3380CC4-5D6E-409C-BE32-E72D297353CC}">
                <c16:uniqueId val="{00000007-E363-46D8-9AA5-8636FCBD1D2F}"/>
              </c:ext>
            </c:extLst>
          </c:dPt>
          <c:dLbls>
            <c:dLbl>
              <c:idx val="0"/>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extLst>
                <c:ext xmlns:c16="http://schemas.microsoft.com/office/drawing/2014/chart" uri="{C3380CC4-5D6E-409C-BE32-E72D297353CC}">
                  <c16:uniqueId val="{00000001-E363-46D8-9AA5-8636FCBD1D2F}"/>
                </c:ext>
              </c:extLst>
            </c:dLbl>
            <c:dLbl>
              <c:idx val="1"/>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extLst>
                <c:ext xmlns:c16="http://schemas.microsoft.com/office/drawing/2014/chart" uri="{C3380CC4-5D6E-409C-BE32-E72D297353CC}">
                  <c16:uniqueId val="{00000003-E363-46D8-9AA5-8636FCBD1D2F}"/>
                </c:ext>
              </c:extLst>
            </c:dLbl>
            <c:dLbl>
              <c:idx val="2"/>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extLst>
                <c:ext xmlns:c16="http://schemas.microsoft.com/office/drawing/2014/chart" uri="{C3380CC4-5D6E-409C-BE32-E72D297353CC}">
                  <c16:uniqueId val="{00000005-E363-46D8-9AA5-8636FCBD1D2F}"/>
                </c:ext>
              </c:extLst>
            </c:dLbl>
            <c:dLbl>
              <c:idx val="3"/>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extLst>
                <c:ext xmlns:c16="http://schemas.microsoft.com/office/drawing/2014/chart" uri="{C3380CC4-5D6E-409C-BE32-E72D297353CC}">
                  <c16:uniqueId val="{00000007-E363-46D8-9AA5-8636FCBD1D2F}"/>
                </c:ext>
              </c:extLst>
            </c:dLbl>
            <c:spPr>
              <a:noFill/>
              <a:ln>
                <a:noFill/>
              </a:ln>
              <a:effectLst/>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showLeaderLines val="0"/>
            <c:extLst>
              <c:ext xmlns:c15="http://schemas.microsoft.com/office/drawing/2012/chart" uri="{CE6537A1-D6FC-4f65-9D91-7224C49458BB}"/>
            </c:extLst>
          </c:dLbls>
          <c:cat>
            <c:strRef>
              <c:f>categories</c:f>
              <c:strCache>
                <c:ptCount val="4"/>
                <c:pt idx="0">
                  <c:v>1</c:v>
                </c:pt>
                <c:pt idx="1">
                  <c:v>2</c:v>
                </c:pt>
                <c:pt idx="2">
                  <c:v>3</c:v>
                </c:pt>
                <c:pt idx="3">
                  <c:v>4</c:v>
                </c:pt>
              </c:strCache>
            </c:strRef>
          </c:cat>
          <c:val>
            <c:numRef>
              <c:f>0</c:f>
              <c:numCache>
                <c:formatCode>General</c:formatCode>
                <c:ptCount val="4"/>
                <c:pt idx="0">
                  <c:v>18</c:v>
                </c:pt>
                <c:pt idx="1">
                  <c:v>22</c:v>
                </c:pt>
                <c:pt idx="2">
                  <c:v>50</c:v>
                </c:pt>
                <c:pt idx="3">
                  <c:v>10</c:v>
                </c:pt>
              </c:numCache>
            </c:numRef>
          </c:val>
          <c:extLst>
            <c:ext xmlns:c16="http://schemas.microsoft.com/office/drawing/2014/chart" uri="{C3380CC4-5D6E-409C-BE32-E72D297353CC}">
              <c16:uniqueId val="{00000008-E363-46D8-9AA5-8636FCBD1D2F}"/>
            </c:ext>
          </c:extLst>
        </c:ser>
        <c:dLbls>
          <c:showLegendKey val="0"/>
          <c:showVal val="0"/>
          <c:showCatName val="0"/>
          <c:showSerName val="0"/>
          <c:showPercent val="0"/>
          <c:showBubbleSize val="0"/>
          <c:showLeaderLines val="0"/>
        </c:dLbls>
        <c:firstSliceAng val="0"/>
      </c:pieChart>
      <c:spPr>
        <a:noFill/>
        <a:ln>
          <a:noFill/>
        </a:ln>
      </c:spPr>
    </c:plotArea>
    <c:plotVisOnly val="1"/>
    <c:dispBlanksAs val="gap"/>
    <c:showDLblsOverMax val="1"/>
  </c:chart>
  <c:spPr>
    <a:noFill/>
    <a:ln>
      <a:noFill/>
    </a:ln>
  </c:sp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1400" b="0" strike="noStrike" spc="-1">
                <a:solidFill>
                  <a:srgbClr val="595959"/>
                </a:solidFill>
                <a:latin typeface="Calibri"/>
                <a:ea typeface="DejaVu Sans"/>
              </a:defRPr>
            </a:pPr>
            <a:r>
              <a:rPr lang="nn-NO" sz="1400" b="0" strike="noStrike" spc="-1">
                <a:solidFill>
                  <a:srgbClr val="595959"/>
                </a:solidFill>
                <a:latin typeface="Calibri"/>
                <a:ea typeface="DejaVu Sans"/>
              </a:rPr>
              <a:t>LÕPPTULEMUS(Eksam 60+HW1 15+ HW2 15 +HW3 10)</a:t>
            </a:r>
          </a:p>
        </c:rich>
      </c:tx>
      <c:overlay val="0"/>
      <c:spPr>
        <a:noFill/>
        <a:ln>
          <a:noFill/>
        </a:ln>
      </c:spPr>
    </c:title>
    <c:autoTitleDeleted val="0"/>
    <c:plotArea>
      <c:layout/>
      <c:pieChart>
        <c:varyColors val="1"/>
        <c:ser>
          <c:idx val="0"/>
          <c:order val="0"/>
          <c:spPr>
            <a:solidFill>
              <a:srgbClr val="4F81BD"/>
            </a:solidFill>
            <a:ln>
              <a:solidFill>
                <a:srgbClr val="FFFFFF"/>
              </a:solidFill>
            </a:ln>
          </c:spPr>
          <c:dPt>
            <c:idx val="0"/>
            <c:bubble3D val="0"/>
            <c:spPr>
              <a:solidFill>
                <a:srgbClr val="4F81BD"/>
              </a:solidFill>
              <a:ln w="19080">
                <a:solidFill>
                  <a:srgbClr val="FFFFFF"/>
                </a:solidFill>
                <a:round/>
              </a:ln>
            </c:spPr>
            <c:extLst>
              <c:ext xmlns:c16="http://schemas.microsoft.com/office/drawing/2014/chart" uri="{C3380CC4-5D6E-409C-BE32-E72D297353CC}">
                <c16:uniqueId val="{00000001-310F-41A3-962C-31E85D271E00}"/>
              </c:ext>
            </c:extLst>
          </c:dPt>
          <c:dPt>
            <c:idx val="1"/>
            <c:bubble3D val="0"/>
            <c:spPr>
              <a:solidFill>
                <a:srgbClr val="C0504D"/>
              </a:solidFill>
              <a:ln w="19080">
                <a:solidFill>
                  <a:srgbClr val="FFFFFF"/>
                </a:solidFill>
                <a:round/>
              </a:ln>
            </c:spPr>
            <c:extLst>
              <c:ext xmlns:c16="http://schemas.microsoft.com/office/drawing/2014/chart" uri="{C3380CC4-5D6E-409C-BE32-E72D297353CC}">
                <c16:uniqueId val="{00000003-310F-41A3-962C-31E85D271E00}"/>
              </c:ext>
            </c:extLst>
          </c:dPt>
          <c:dPt>
            <c:idx val="2"/>
            <c:bubble3D val="0"/>
            <c:spPr>
              <a:solidFill>
                <a:srgbClr val="9BBB59"/>
              </a:solidFill>
              <a:ln w="19080">
                <a:solidFill>
                  <a:srgbClr val="FFFFFF"/>
                </a:solidFill>
                <a:round/>
              </a:ln>
            </c:spPr>
            <c:extLst>
              <c:ext xmlns:c16="http://schemas.microsoft.com/office/drawing/2014/chart" uri="{C3380CC4-5D6E-409C-BE32-E72D297353CC}">
                <c16:uniqueId val="{00000005-310F-41A3-962C-31E85D271E00}"/>
              </c:ext>
            </c:extLst>
          </c:dPt>
          <c:dPt>
            <c:idx val="3"/>
            <c:bubble3D val="0"/>
            <c:spPr>
              <a:solidFill>
                <a:srgbClr val="8064A2"/>
              </a:solidFill>
              <a:ln w="19080">
                <a:solidFill>
                  <a:srgbClr val="FFFFFF"/>
                </a:solidFill>
                <a:round/>
              </a:ln>
            </c:spPr>
            <c:extLst>
              <c:ext xmlns:c16="http://schemas.microsoft.com/office/drawing/2014/chart" uri="{C3380CC4-5D6E-409C-BE32-E72D297353CC}">
                <c16:uniqueId val="{00000007-310F-41A3-962C-31E85D271E00}"/>
              </c:ext>
            </c:extLst>
          </c:dPt>
          <c:dLbls>
            <c:dLbl>
              <c:idx val="0"/>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extLst>
                <c:ext xmlns:c16="http://schemas.microsoft.com/office/drawing/2014/chart" uri="{C3380CC4-5D6E-409C-BE32-E72D297353CC}">
                  <c16:uniqueId val="{00000001-310F-41A3-962C-31E85D271E00}"/>
                </c:ext>
              </c:extLst>
            </c:dLbl>
            <c:dLbl>
              <c:idx val="1"/>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extLst>
                <c:ext xmlns:c16="http://schemas.microsoft.com/office/drawing/2014/chart" uri="{C3380CC4-5D6E-409C-BE32-E72D297353CC}">
                  <c16:uniqueId val="{00000003-310F-41A3-962C-31E85D271E00}"/>
                </c:ext>
              </c:extLst>
            </c:dLbl>
            <c:dLbl>
              <c:idx val="2"/>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extLst>
                <c:ext xmlns:c16="http://schemas.microsoft.com/office/drawing/2014/chart" uri="{C3380CC4-5D6E-409C-BE32-E72D297353CC}">
                  <c16:uniqueId val="{00000005-310F-41A3-962C-31E85D271E00}"/>
                </c:ext>
              </c:extLst>
            </c:dLbl>
            <c:dLbl>
              <c:idx val="3"/>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extLst>
                <c:ext xmlns:c16="http://schemas.microsoft.com/office/drawing/2014/chart" uri="{C3380CC4-5D6E-409C-BE32-E72D297353CC}">
                  <c16:uniqueId val="{00000007-310F-41A3-962C-31E85D271E00}"/>
                </c:ext>
              </c:extLst>
            </c:dLbl>
            <c:spPr>
              <a:noFill/>
              <a:ln>
                <a:noFill/>
              </a:ln>
              <a:effectLst/>
            </c:spPr>
            <c:txPr>
              <a:bodyPr/>
              <a:lstStyle/>
              <a:p>
                <a:pPr>
                  <a:defRPr sz="1000" b="0" strike="noStrike" spc="-1">
                    <a:solidFill>
                      <a:srgbClr val="000000"/>
                    </a:solidFill>
                    <a:latin typeface="Calibri"/>
                    <a:ea typeface="DejaVu Sans"/>
                  </a:defRPr>
                </a:pPr>
                <a:endParaRPr lang="et-EE"/>
              </a:p>
            </c:txPr>
            <c:dLblPos val="bestFit"/>
            <c:showLegendKey val="0"/>
            <c:showVal val="0"/>
            <c:showCatName val="0"/>
            <c:showSerName val="0"/>
            <c:showPercent val="0"/>
            <c:showBubbleSize val="1"/>
            <c:showLeaderLines val="0"/>
            <c:extLst>
              <c:ext xmlns:c15="http://schemas.microsoft.com/office/drawing/2012/chart" uri="{CE6537A1-D6FC-4f65-9D91-7224C49458BB}"/>
            </c:extLst>
          </c:dLbls>
          <c:cat>
            <c:strRef>
              <c:f>categories</c:f>
              <c:strCache>
                <c:ptCount val="4"/>
                <c:pt idx="0">
                  <c:v>1</c:v>
                </c:pt>
                <c:pt idx="1">
                  <c:v>2</c:v>
                </c:pt>
                <c:pt idx="2">
                  <c:v>3</c:v>
                </c:pt>
                <c:pt idx="3">
                  <c:v>4</c:v>
                </c:pt>
              </c:strCache>
            </c:strRef>
          </c:cat>
          <c:val>
            <c:numRef>
              <c:f>0</c:f>
              <c:numCache>
                <c:formatCode>General</c:formatCode>
                <c:ptCount val="4"/>
                <c:pt idx="0">
                  <c:v>15</c:v>
                </c:pt>
                <c:pt idx="1">
                  <c:v>15</c:v>
                </c:pt>
                <c:pt idx="2">
                  <c:v>65</c:v>
                </c:pt>
                <c:pt idx="3">
                  <c:v>10</c:v>
                </c:pt>
              </c:numCache>
            </c:numRef>
          </c:val>
          <c:extLst>
            <c:ext xmlns:c16="http://schemas.microsoft.com/office/drawing/2014/chart" uri="{C3380CC4-5D6E-409C-BE32-E72D297353CC}">
              <c16:uniqueId val="{00000008-310F-41A3-962C-31E85D271E00}"/>
            </c:ext>
          </c:extLst>
        </c:ser>
        <c:dLbls>
          <c:showLegendKey val="0"/>
          <c:showVal val="0"/>
          <c:showCatName val="0"/>
          <c:showSerName val="0"/>
          <c:showPercent val="0"/>
          <c:showBubbleSize val="0"/>
          <c:showLeaderLines val="0"/>
        </c:dLbls>
        <c:firstSliceAng val="0"/>
      </c:pieChart>
      <c:spPr>
        <a:noFill/>
        <a:ln>
          <a:noFill/>
        </a:ln>
      </c:spPr>
    </c:plotArea>
    <c:legend>
      <c:legendPos val="b"/>
      <c:overlay val="0"/>
      <c:spPr>
        <a:noFill/>
        <a:ln>
          <a:noFill/>
        </a:ln>
      </c:spPr>
      <c:txPr>
        <a:bodyPr/>
        <a:lstStyle/>
        <a:p>
          <a:pPr>
            <a:defRPr sz="900" b="0" strike="noStrike" spc="-1">
              <a:solidFill>
                <a:srgbClr val="595959"/>
              </a:solidFill>
              <a:latin typeface="Calibri"/>
              <a:ea typeface="DejaVu Sans"/>
            </a:defRPr>
          </a:pPr>
          <a:endParaRPr lang="et-EE"/>
        </a:p>
      </c:txPr>
    </c:legend>
    <c:plotVisOnly val="1"/>
    <c:dispBlanksAs val="gap"/>
    <c:showDLblsOverMax val="1"/>
  </c:chart>
  <c:spPr>
    <a:noFill/>
    <a:ln>
      <a:noFill/>
    </a:ln>
  </c:sp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280163477189498E-2"/>
          <c:y val="4.93161845637572E-2"/>
          <c:w val="0.86420140110551202"/>
          <c:h val="0.70431690208301401"/>
        </c:manualLayout>
      </c:layout>
      <c:barChart>
        <c:barDir val="col"/>
        <c:grouping val="clustered"/>
        <c:varyColors val="0"/>
        <c:dLbls>
          <c:showLegendKey val="0"/>
          <c:showVal val="0"/>
          <c:showCatName val="0"/>
          <c:showSerName val="0"/>
          <c:showPercent val="0"/>
          <c:showBubbleSize val="0"/>
        </c:dLbls>
        <c:gapWidth val="219"/>
        <c:overlap val="-27"/>
        <c:axId val="890393712"/>
        <c:axId val="890510816"/>
      </c:barChart>
      <c:catAx>
        <c:axId val="89039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t-EE"/>
          </a:p>
        </c:txPr>
        <c:crossAx val="890510816"/>
        <c:crosses val="autoZero"/>
        <c:auto val="1"/>
        <c:lblAlgn val="ctr"/>
        <c:lblOffset val="100"/>
        <c:noMultiLvlLbl val="0"/>
      </c:catAx>
      <c:valAx>
        <c:axId val="8905108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t-EE"/>
          </a:p>
        </c:txPr>
        <c:crossAx val="890393712"/>
        <c:crosses val="autoZero"/>
        <c:crossBetween val="between"/>
      </c:valAx>
      <c:spPr>
        <a:noFill/>
        <a:ln w="25400">
          <a:noFill/>
        </a:ln>
        <a:effectLst/>
      </c:spPr>
    </c:plotArea>
    <c:legend>
      <c:legendPos val="b"/>
      <c:layout>
        <c:manualLayout>
          <c:xMode val="edge"/>
          <c:yMode val="edge"/>
          <c:x val="0.34937108338838502"/>
          <c:y val="0.89384448990236098"/>
          <c:w val="0.30125772692896202"/>
          <c:h val="0.10615551009763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0.02773</cdr:x>
      <cdr:y>0</cdr:y>
    </cdr:from>
    <cdr:to>
      <cdr:x>0.92576</cdr:x>
      <cdr:y>1</cdr:y>
    </cdr:to>
    <cdr:pic>
      <cdr:nvPicPr>
        <cdr:cNvPr id="2" name="Picture 1" descr="Map&#10;&#10;Description automatically generated">
          <a:extLst xmlns:a="http://schemas.openxmlformats.org/drawingml/2006/main">
            <a:ext uri="{FF2B5EF4-FFF2-40B4-BE49-F238E27FC236}">
              <a16:creationId xmlns:a16="http://schemas.microsoft.com/office/drawing/2014/main" id="{1BA90F45-D395-40F6-8BDC-5BEC4E14BD2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83873" y="0"/>
          <a:ext cx="9192371" cy="449593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6" name="PlaceHolder 1"/>
          <p:cNvSpPr>
            <a:spLocks noGrp="1" noRot="1" noChangeAspect="1"/>
          </p:cNvSpPr>
          <p:nvPr>
            <p:ph type="sldImg"/>
          </p:nvPr>
        </p:nvSpPr>
        <p:spPr>
          <a:xfrm>
            <a:off x="533520" y="764280"/>
            <a:ext cx="6704640" cy="3771360"/>
          </a:xfrm>
          <a:prstGeom prst="rect">
            <a:avLst/>
          </a:prstGeom>
        </p:spPr>
        <p:txBody>
          <a:bodyPr lIns="0" tIns="0" rIns="0" bIns="0" anchor="ctr"/>
          <a:lstStyle/>
          <a:p>
            <a:r>
              <a:rPr lang="et-EE" sz="1800" b="0" strike="noStrike" spc="-1">
                <a:solidFill>
                  <a:srgbClr val="000000"/>
                </a:solidFill>
                <a:latin typeface="Arial"/>
              </a:rPr>
              <a:t>Click to move the slide</a:t>
            </a:r>
          </a:p>
        </p:txBody>
      </p:sp>
      <p:sp>
        <p:nvSpPr>
          <p:cNvPr id="157" name="PlaceHolder 2"/>
          <p:cNvSpPr>
            <a:spLocks noGrp="1"/>
          </p:cNvSpPr>
          <p:nvPr>
            <p:ph type="body"/>
          </p:nvPr>
        </p:nvSpPr>
        <p:spPr>
          <a:xfrm>
            <a:off x="777240" y="4777560"/>
            <a:ext cx="6217560" cy="4525920"/>
          </a:xfrm>
          <a:prstGeom prst="rect">
            <a:avLst/>
          </a:prstGeom>
        </p:spPr>
        <p:txBody>
          <a:bodyPr lIns="0" tIns="0" rIns="0" bIns="0"/>
          <a:lstStyle/>
          <a:p>
            <a:r>
              <a:rPr lang="en-US" sz="2000" b="0" strike="noStrike" spc="-1">
                <a:latin typeface="Arial"/>
              </a:rPr>
              <a:t>Click to edit the notes format</a:t>
            </a:r>
          </a:p>
        </p:txBody>
      </p:sp>
      <p:sp>
        <p:nvSpPr>
          <p:cNvPr id="158" name="PlaceHolder 3"/>
          <p:cNvSpPr>
            <a:spLocks noGrp="1"/>
          </p:cNvSpPr>
          <p:nvPr>
            <p:ph type="hdr"/>
          </p:nvPr>
        </p:nvSpPr>
        <p:spPr>
          <a:xfrm>
            <a:off x="0" y="0"/>
            <a:ext cx="3372840" cy="502560"/>
          </a:xfrm>
          <a:prstGeom prst="rect">
            <a:avLst/>
          </a:prstGeom>
        </p:spPr>
        <p:txBody>
          <a:bodyPr lIns="0" tIns="0" rIns="0" bIns="0"/>
          <a:lstStyle/>
          <a:p>
            <a:r>
              <a:rPr lang="en-US" sz="1400" b="0" strike="noStrike" spc="-1">
                <a:latin typeface="Times New Roman"/>
              </a:rPr>
              <a:t>&lt;header&gt;</a:t>
            </a:r>
          </a:p>
        </p:txBody>
      </p:sp>
      <p:sp>
        <p:nvSpPr>
          <p:cNvPr id="159" name="PlaceHolder 4"/>
          <p:cNvSpPr>
            <a:spLocks noGrp="1"/>
          </p:cNvSpPr>
          <p:nvPr>
            <p:ph type="dt"/>
          </p:nvPr>
        </p:nvSpPr>
        <p:spPr>
          <a:xfrm>
            <a:off x="4399200" y="0"/>
            <a:ext cx="3372840" cy="502560"/>
          </a:xfrm>
          <a:prstGeom prst="rect">
            <a:avLst/>
          </a:prstGeom>
        </p:spPr>
        <p:txBody>
          <a:bodyPr lIns="0" tIns="0" rIns="0" bIns="0"/>
          <a:lstStyle/>
          <a:p>
            <a:pPr algn="r"/>
            <a:r>
              <a:rPr lang="en-US" sz="1400" b="0" strike="noStrike" spc="-1">
                <a:latin typeface="Times New Roman"/>
              </a:rPr>
              <a:t>&lt;date/time&gt;</a:t>
            </a:r>
          </a:p>
        </p:txBody>
      </p:sp>
      <p:sp>
        <p:nvSpPr>
          <p:cNvPr id="160" name="PlaceHolder 5"/>
          <p:cNvSpPr>
            <a:spLocks noGrp="1"/>
          </p:cNvSpPr>
          <p:nvPr>
            <p:ph type="ftr"/>
          </p:nvPr>
        </p:nvSpPr>
        <p:spPr>
          <a:xfrm>
            <a:off x="0" y="9555480"/>
            <a:ext cx="3372840" cy="502560"/>
          </a:xfrm>
          <a:prstGeom prst="rect">
            <a:avLst/>
          </a:prstGeom>
        </p:spPr>
        <p:txBody>
          <a:bodyPr lIns="0" tIns="0" rIns="0" bIns="0" anchor="b"/>
          <a:lstStyle/>
          <a:p>
            <a:r>
              <a:rPr lang="en-US" sz="1400" b="0" strike="noStrike" spc="-1">
                <a:latin typeface="Times New Roman"/>
              </a:rPr>
              <a:t>&lt;footer&gt;</a:t>
            </a:r>
          </a:p>
        </p:txBody>
      </p:sp>
      <p:sp>
        <p:nvSpPr>
          <p:cNvPr id="161" name="PlaceHolder 6"/>
          <p:cNvSpPr>
            <a:spLocks noGrp="1"/>
          </p:cNvSpPr>
          <p:nvPr>
            <p:ph type="sldNum"/>
          </p:nvPr>
        </p:nvSpPr>
        <p:spPr>
          <a:xfrm>
            <a:off x="4399200" y="9555480"/>
            <a:ext cx="3372840" cy="502560"/>
          </a:xfrm>
          <a:prstGeom prst="rect">
            <a:avLst/>
          </a:prstGeom>
        </p:spPr>
        <p:txBody>
          <a:bodyPr lIns="0" tIns="0" rIns="0" bIns="0" anchor="b"/>
          <a:lstStyle/>
          <a:p>
            <a:pPr algn="r"/>
            <a:fld id="{868EDA64-82AB-4E79-A9CA-C3560E60678B}"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PlaceHolder 1"/>
          <p:cNvSpPr>
            <a:spLocks noGrp="1" noRot="1" noChangeAspect="1"/>
          </p:cNvSpPr>
          <p:nvPr>
            <p:ph type="sldImg"/>
          </p:nvPr>
        </p:nvSpPr>
        <p:spPr>
          <a:xfrm>
            <a:off x="1143000" y="685800"/>
            <a:ext cx="4572000" cy="3429000"/>
          </a:xfrm>
          <a:prstGeom prst="rect">
            <a:avLst/>
          </a:prstGeom>
        </p:spPr>
      </p:sp>
      <p:sp>
        <p:nvSpPr>
          <p:cNvPr id="324" name="PlaceHolder 2"/>
          <p:cNvSpPr>
            <a:spLocks noGrp="1"/>
          </p:cNvSpPr>
          <p:nvPr>
            <p:ph type="body"/>
          </p:nvPr>
        </p:nvSpPr>
        <p:spPr>
          <a:xfrm>
            <a:off x="685800" y="4343400"/>
            <a:ext cx="5485320" cy="4113720"/>
          </a:xfrm>
          <a:prstGeom prst="rect">
            <a:avLst/>
          </a:prstGeom>
        </p:spPr>
        <p:txBody>
          <a:bodyPr lIns="0" tIns="0" rIns="0" bIns="0">
            <a:normAutofit/>
          </a:bodyPr>
          <a:lstStyle/>
          <a:p>
            <a:endParaRPr lang="en-US" sz="2000" b="0" strike="noStrike" spc="-1">
              <a:latin typeface="Arial"/>
            </a:endParaRPr>
          </a:p>
        </p:txBody>
      </p:sp>
      <p:sp>
        <p:nvSpPr>
          <p:cNvPr id="325"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704313B1-0226-44BC-A5B6-D1B9D200F5CF}" type="slidenum">
              <a:rPr lang="en-US" sz="1200" b="0" strike="noStrike" spc="-1">
                <a:solidFill>
                  <a:srgbClr val="000000"/>
                </a:solidFill>
                <a:latin typeface="Arial"/>
                <a:ea typeface="+mn-ea"/>
              </a:rPr>
              <a:t>1</a:t>
            </a:fld>
            <a:endParaRPr lang="en-US"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PlaceHolder 1"/>
          <p:cNvSpPr>
            <a:spLocks noGrp="1" noRot="1" noChangeAspect="1"/>
          </p:cNvSpPr>
          <p:nvPr>
            <p:ph type="sldImg"/>
          </p:nvPr>
        </p:nvSpPr>
        <p:spPr>
          <a:xfrm>
            <a:off x="1143000" y="685800"/>
            <a:ext cx="4572000" cy="3429000"/>
          </a:xfrm>
          <a:prstGeom prst="rect">
            <a:avLst/>
          </a:prstGeom>
        </p:spPr>
      </p:sp>
      <p:sp>
        <p:nvSpPr>
          <p:cNvPr id="351" name="PlaceHolder 2"/>
          <p:cNvSpPr>
            <a:spLocks noGrp="1"/>
          </p:cNvSpPr>
          <p:nvPr>
            <p:ph type="body"/>
          </p:nvPr>
        </p:nvSpPr>
        <p:spPr>
          <a:xfrm>
            <a:off x="685800" y="4343400"/>
            <a:ext cx="5485320" cy="4113720"/>
          </a:xfrm>
          <a:prstGeom prst="rect">
            <a:avLst/>
          </a:prstGeom>
        </p:spPr>
        <p:txBody>
          <a:bodyPr lIns="0" tIns="0" rIns="0" bIns="0">
            <a:normAutofit/>
          </a:bodyPr>
          <a:lstStyle/>
          <a:p>
            <a:endParaRPr lang="en-US" sz="2000" b="0" strike="noStrike" spc="-1">
              <a:latin typeface="Arial"/>
            </a:endParaRPr>
          </a:p>
        </p:txBody>
      </p:sp>
      <p:sp>
        <p:nvSpPr>
          <p:cNvPr id="352"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FC52A911-9A4C-4FAB-8291-3F2E620014EB}" type="slidenum">
              <a:rPr lang="en-US" sz="1200" b="0" strike="noStrike" spc="-1">
                <a:solidFill>
                  <a:srgbClr val="000000"/>
                </a:solidFill>
                <a:latin typeface="Arial"/>
                <a:ea typeface="+mn-ea"/>
              </a:rPr>
              <a:t>41</a:t>
            </a:fld>
            <a:endParaRPr lang="en-US"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PlaceHolder 1"/>
          <p:cNvSpPr>
            <a:spLocks noGrp="1" noRot="1" noChangeAspect="1"/>
          </p:cNvSpPr>
          <p:nvPr>
            <p:ph type="sldImg"/>
          </p:nvPr>
        </p:nvSpPr>
        <p:spPr>
          <a:xfrm>
            <a:off x="1143000" y="685800"/>
            <a:ext cx="4572000" cy="3429000"/>
          </a:xfrm>
          <a:prstGeom prst="rect">
            <a:avLst/>
          </a:prstGeom>
        </p:spPr>
      </p:sp>
      <p:sp>
        <p:nvSpPr>
          <p:cNvPr id="327" name="PlaceHolder 2"/>
          <p:cNvSpPr>
            <a:spLocks noGrp="1"/>
          </p:cNvSpPr>
          <p:nvPr>
            <p:ph type="body"/>
          </p:nvPr>
        </p:nvSpPr>
        <p:spPr>
          <a:xfrm>
            <a:off x="685800" y="4343400"/>
            <a:ext cx="5485320" cy="4113720"/>
          </a:xfrm>
          <a:prstGeom prst="rect">
            <a:avLst/>
          </a:prstGeom>
        </p:spPr>
        <p:txBody>
          <a:bodyPr lIns="0" tIns="0" rIns="0" bIns="0"/>
          <a:lstStyle/>
          <a:p>
            <a:endParaRPr lang="en-US" sz="2000" b="0" strike="noStrike" spc="-1">
              <a:latin typeface="Arial"/>
            </a:endParaRPr>
          </a:p>
        </p:txBody>
      </p:sp>
      <p:sp>
        <p:nvSpPr>
          <p:cNvPr id="328"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65AFC787-ACB5-4FF0-926D-DD47686C7DC0}" type="slidenum">
              <a:rPr lang="en-US" sz="1200" b="0" strike="noStrike" spc="-1">
                <a:solidFill>
                  <a:srgbClr val="000000"/>
                </a:solidFill>
                <a:latin typeface="Arial"/>
                <a:ea typeface="+mn-ea"/>
              </a:rPr>
              <a:t>18</a:t>
            </a:fld>
            <a:endParaRPr lang="en-US"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PlaceHolder 1"/>
          <p:cNvSpPr>
            <a:spLocks noGrp="1" noRot="1" noChangeAspect="1"/>
          </p:cNvSpPr>
          <p:nvPr>
            <p:ph type="sldImg"/>
          </p:nvPr>
        </p:nvSpPr>
        <p:spPr>
          <a:xfrm>
            <a:off x="1143000" y="685800"/>
            <a:ext cx="4572000" cy="3429000"/>
          </a:xfrm>
          <a:prstGeom prst="rect">
            <a:avLst/>
          </a:prstGeom>
        </p:spPr>
      </p:sp>
      <p:sp>
        <p:nvSpPr>
          <p:cNvPr id="330" name="PlaceHolder 2"/>
          <p:cNvSpPr>
            <a:spLocks noGrp="1"/>
          </p:cNvSpPr>
          <p:nvPr>
            <p:ph type="body"/>
          </p:nvPr>
        </p:nvSpPr>
        <p:spPr>
          <a:xfrm>
            <a:off x="685800" y="4343400"/>
            <a:ext cx="5485320" cy="4113720"/>
          </a:xfrm>
          <a:prstGeom prst="rect">
            <a:avLst/>
          </a:prstGeom>
        </p:spPr>
        <p:txBody>
          <a:bodyPr lIns="0" tIns="0" rIns="0" bIns="0">
            <a:normAutofit/>
          </a:bodyPr>
          <a:lstStyle/>
          <a:p>
            <a:endParaRPr lang="en-US" sz="2000" b="0" strike="noStrike" spc="-1">
              <a:latin typeface="Arial"/>
            </a:endParaRPr>
          </a:p>
        </p:txBody>
      </p:sp>
      <p:sp>
        <p:nvSpPr>
          <p:cNvPr id="331"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05D180C3-2FB8-4BDF-933C-690027E62F29}" type="slidenum">
              <a:rPr lang="en-US" sz="1200" b="0" strike="noStrike" spc="-1">
                <a:solidFill>
                  <a:srgbClr val="000000"/>
                </a:solidFill>
                <a:latin typeface="Arial"/>
                <a:ea typeface="+mn-ea"/>
              </a:rPr>
              <a:t>34</a:t>
            </a:fld>
            <a:endParaRPr lang="en-US"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PlaceHolder 1"/>
          <p:cNvSpPr>
            <a:spLocks noGrp="1" noRot="1" noChangeAspect="1"/>
          </p:cNvSpPr>
          <p:nvPr>
            <p:ph type="sldImg"/>
          </p:nvPr>
        </p:nvSpPr>
        <p:spPr>
          <a:xfrm>
            <a:off x="1143000" y="685800"/>
            <a:ext cx="4572000" cy="3429000"/>
          </a:xfrm>
          <a:prstGeom prst="rect">
            <a:avLst/>
          </a:prstGeom>
        </p:spPr>
      </p:sp>
      <p:sp>
        <p:nvSpPr>
          <p:cNvPr id="333" name="PlaceHolder 2"/>
          <p:cNvSpPr>
            <a:spLocks noGrp="1"/>
          </p:cNvSpPr>
          <p:nvPr>
            <p:ph type="body"/>
          </p:nvPr>
        </p:nvSpPr>
        <p:spPr>
          <a:xfrm>
            <a:off x="685800" y="4343400"/>
            <a:ext cx="5485320" cy="4113720"/>
          </a:xfrm>
          <a:prstGeom prst="rect">
            <a:avLst/>
          </a:prstGeom>
        </p:spPr>
        <p:txBody>
          <a:bodyPr lIns="0" tIns="0" rIns="0" bIns="0">
            <a:normAutofit/>
          </a:bodyPr>
          <a:lstStyle/>
          <a:p>
            <a:endParaRPr lang="en-US" sz="2000" b="0" strike="noStrike" spc="-1">
              <a:latin typeface="Arial"/>
            </a:endParaRPr>
          </a:p>
        </p:txBody>
      </p:sp>
      <p:sp>
        <p:nvSpPr>
          <p:cNvPr id="334"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28586A2B-33CC-4CDB-9AB5-9715413763C0}" type="slidenum">
              <a:rPr lang="en-US" sz="1200" b="0" strike="noStrike" spc="-1">
                <a:solidFill>
                  <a:srgbClr val="000000"/>
                </a:solidFill>
                <a:latin typeface="Arial"/>
                <a:ea typeface="+mn-ea"/>
              </a:rPr>
              <a:t>35</a:t>
            </a:fld>
            <a:endParaRPr lang="en-US"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PlaceHolder 1"/>
          <p:cNvSpPr>
            <a:spLocks noGrp="1" noRot="1" noChangeAspect="1"/>
          </p:cNvSpPr>
          <p:nvPr>
            <p:ph type="sldImg"/>
          </p:nvPr>
        </p:nvSpPr>
        <p:spPr>
          <a:xfrm>
            <a:off x="1143000" y="685800"/>
            <a:ext cx="4572000" cy="3429000"/>
          </a:xfrm>
          <a:prstGeom prst="rect">
            <a:avLst/>
          </a:prstGeom>
        </p:spPr>
      </p:sp>
      <p:sp>
        <p:nvSpPr>
          <p:cNvPr id="336" name="PlaceHolder 2"/>
          <p:cNvSpPr>
            <a:spLocks noGrp="1"/>
          </p:cNvSpPr>
          <p:nvPr>
            <p:ph type="body"/>
          </p:nvPr>
        </p:nvSpPr>
        <p:spPr>
          <a:xfrm>
            <a:off x="685800" y="4343400"/>
            <a:ext cx="5485320" cy="4113720"/>
          </a:xfrm>
          <a:prstGeom prst="rect">
            <a:avLst/>
          </a:prstGeom>
        </p:spPr>
        <p:txBody>
          <a:bodyPr lIns="0" tIns="0" rIns="0" bIns="0">
            <a:normAutofit/>
          </a:bodyPr>
          <a:lstStyle/>
          <a:p>
            <a:endParaRPr lang="en-US" sz="2000" b="0" strike="noStrike" spc="-1">
              <a:latin typeface="Arial"/>
            </a:endParaRPr>
          </a:p>
        </p:txBody>
      </p:sp>
      <p:sp>
        <p:nvSpPr>
          <p:cNvPr id="337"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C17E11D0-0D06-451D-9C51-FFE3D6268436}" type="slidenum">
              <a:rPr lang="en-US" sz="1200" b="0" strike="noStrike" spc="-1">
                <a:solidFill>
                  <a:srgbClr val="000000"/>
                </a:solidFill>
                <a:latin typeface="Arial"/>
                <a:ea typeface="+mn-ea"/>
              </a:rPr>
              <a:t>36</a:t>
            </a:fld>
            <a:endParaRPr lang="en-US" sz="12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PlaceHolder 1"/>
          <p:cNvSpPr>
            <a:spLocks noGrp="1" noRot="1" noChangeAspect="1"/>
          </p:cNvSpPr>
          <p:nvPr>
            <p:ph type="sldImg"/>
          </p:nvPr>
        </p:nvSpPr>
        <p:spPr>
          <a:xfrm>
            <a:off x="1143000" y="685800"/>
            <a:ext cx="4572000" cy="3429000"/>
          </a:xfrm>
          <a:prstGeom prst="rect">
            <a:avLst/>
          </a:prstGeom>
        </p:spPr>
      </p:sp>
      <p:sp>
        <p:nvSpPr>
          <p:cNvPr id="339" name="PlaceHolder 2"/>
          <p:cNvSpPr>
            <a:spLocks noGrp="1"/>
          </p:cNvSpPr>
          <p:nvPr>
            <p:ph type="body"/>
          </p:nvPr>
        </p:nvSpPr>
        <p:spPr>
          <a:xfrm>
            <a:off x="685800" y="4343400"/>
            <a:ext cx="5485320" cy="4113720"/>
          </a:xfrm>
          <a:prstGeom prst="rect">
            <a:avLst/>
          </a:prstGeom>
        </p:spPr>
        <p:txBody>
          <a:bodyPr lIns="0" tIns="0" rIns="0" bIns="0">
            <a:normAutofit/>
          </a:bodyPr>
          <a:lstStyle/>
          <a:p>
            <a:endParaRPr lang="en-US" sz="2000" b="0" strike="noStrike" spc="-1">
              <a:latin typeface="Arial"/>
            </a:endParaRPr>
          </a:p>
        </p:txBody>
      </p:sp>
      <p:sp>
        <p:nvSpPr>
          <p:cNvPr id="340"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EDCE9D42-376D-406F-855C-2F591859B861}" type="slidenum">
              <a:rPr lang="en-US" sz="1200" b="0" strike="noStrike" spc="-1">
                <a:solidFill>
                  <a:srgbClr val="000000"/>
                </a:solidFill>
                <a:latin typeface="Arial"/>
                <a:ea typeface="+mn-ea"/>
              </a:rPr>
              <a:t>37</a:t>
            </a:fld>
            <a:endParaRPr lang="en-US" sz="12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PlaceHolder 1"/>
          <p:cNvSpPr>
            <a:spLocks noGrp="1" noRot="1" noChangeAspect="1"/>
          </p:cNvSpPr>
          <p:nvPr>
            <p:ph type="sldImg"/>
          </p:nvPr>
        </p:nvSpPr>
        <p:spPr>
          <a:xfrm>
            <a:off x="1143000" y="685800"/>
            <a:ext cx="4572000" cy="3429000"/>
          </a:xfrm>
          <a:prstGeom prst="rect">
            <a:avLst/>
          </a:prstGeom>
        </p:spPr>
      </p:sp>
      <p:sp>
        <p:nvSpPr>
          <p:cNvPr id="342" name="PlaceHolder 2"/>
          <p:cNvSpPr>
            <a:spLocks noGrp="1"/>
          </p:cNvSpPr>
          <p:nvPr>
            <p:ph type="body"/>
          </p:nvPr>
        </p:nvSpPr>
        <p:spPr>
          <a:xfrm>
            <a:off x="685800" y="4343400"/>
            <a:ext cx="5485320" cy="4113720"/>
          </a:xfrm>
          <a:prstGeom prst="rect">
            <a:avLst/>
          </a:prstGeom>
        </p:spPr>
        <p:txBody>
          <a:bodyPr lIns="0" tIns="0" rIns="0" bIns="0">
            <a:normAutofit/>
          </a:bodyPr>
          <a:lstStyle/>
          <a:p>
            <a:endParaRPr lang="en-US" sz="2000" b="0" strike="noStrike" spc="-1">
              <a:latin typeface="Arial"/>
            </a:endParaRPr>
          </a:p>
        </p:txBody>
      </p:sp>
      <p:sp>
        <p:nvSpPr>
          <p:cNvPr id="343"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DACFAE19-74BD-42F4-A647-07A9DCDBD834}" type="slidenum">
              <a:rPr lang="en-US" sz="1200" b="0" strike="noStrike" spc="-1">
                <a:solidFill>
                  <a:srgbClr val="000000"/>
                </a:solidFill>
                <a:latin typeface="Arial"/>
                <a:ea typeface="+mn-ea"/>
              </a:rPr>
              <a:t>38</a:t>
            </a:fld>
            <a:endParaRPr lang="en-US" sz="12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PlaceHolder 1"/>
          <p:cNvSpPr>
            <a:spLocks noGrp="1" noRot="1" noChangeAspect="1"/>
          </p:cNvSpPr>
          <p:nvPr>
            <p:ph type="sldImg"/>
          </p:nvPr>
        </p:nvSpPr>
        <p:spPr>
          <a:xfrm>
            <a:off x="1143000" y="685800"/>
            <a:ext cx="4572000" cy="3429000"/>
          </a:xfrm>
          <a:prstGeom prst="rect">
            <a:avLst/>
          </a:prstGeom>
        </p:spPr>
      </p:sp>
      <p:sp>
        <p:nvSpPr>
          <p:cNvPr id="345" name="PlaceHolder 2"/>
          <p:cNvSpPr>
            <a:spLocks noGrp="1"/>
          </p:cNvSpPr>
          <p:nvPr>
            <p:ph type="body"/>
          </p:nvPr>
        </p:nvSpPr>
        <p:spPr>
          <a:xfrm>
            <a:off x="685800" y="4343400"/>
            <a:ext cx="5485320" cy="4113720"/>
          </a:xfrm>
          <a:prstGeom prst="rect">
            <a:avLst/>
          </a:prstGeom>
        </p:spPr>
        <p:txBody>
          <a:bodyPr lIns="0" tIns="0" rIns="0" bIns="0">
            <a:normAutofit/>
          </a:bodyPr>
          <a:lstStyle/>
          <a:p>
            <a:endParaRPr lang="en-US" sz="2000" b="0" strike="noStrike" spc="-1">
              <a:latin typeface="Arial"/>
            </a:endParaRPr>
          </a:p>
        </p:txBody>
      </p:sp>
      <p:sp>
        <p:nvSpPr>
          <p:cNvPr id="346"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8F04DC9A-2484-49D1-87E3-0022AC53CCC8}" type="slidenum">
              <a:rPr lang="en-US" sz="1200" b="0" strike="noStrike" spc="-1">
                <a:solidFill>
                  <a:srgbClr val="000000"/>
                </a:solidFill>
                <a:latin typeface="Arial"/>
                <a:ea typeface="+mn-ea"/>
              </a:rPr>
              <a:t>39</a:t>
            </a:fld>
            <a:endParaRPr lang="en-US" sz="12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PlaceHolder 1"/>
          <p:cNvSpPr>
            <a:spLocks noGrp="1" noRot="1" noChangeAspect="1"/>
          </p:cNvSpPr>
          <p:nvPr>
            <p:ph type="sldImg"/>
          </p:nvPr>
        </p:nvSpPr>
        <p:spPr>
          <a:xfrm>
            <a:off x="1143000" y="685800"/>
            <a:ext cx="4572000" cy="3429000"/>
          </a:xfrm>
          <a:prstGeom prst="rect">
            <a:avLst/>
          </a:prstGeom>
        </p:spPr>
      </p:sp>
      <p:sp>
        <p:nvSpPr>
          <p:cNvPr id="348" name="PlaceHolder 2"/>
          <p:cNvSpPr>
            <a:spLocks noGrp="1"/>
          </p:cNvSpPr>
          <p:nvPr>
            <p:ph type="body"/>
          </p:nvPr>
        </p:nvSpPr>
        <p:spPr>
          <a:xfrm>
            <a:off x="685800" y="4343400"/>
            <a:ext cx="5485320" cy="4113720"/>
          </a:xfrm>
          <a:prstGeom prst="rect">
            <a:avLst/>
          </a:prstGeom>
        </p:spPr>
        <p:txBody>
          <a:bodyPr lIns="0" tIns="0" rIns="0" bIns="0">
            <a:normAutofit/>
          </a:bodyPr>
          <a:lstStyle/>
          <a:p>
            <a:endParaRPr lang="en-US" sz="2000" b="0" strike="noStrike" spc="-1">
              <a:latin typeface="Arial"/>
            </a:endParaRPr>
          </a:p>
        </p:txBody>
      </p:sp>
      <p:sp>
        <p:nvSpPr>
          <p:cNvPr id="349" name="CustomShape 3"/>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58D952CA-DED6-4EC2-AE40-E20222933508}" type="slidenum">
              <a:rPr lang="en-US" sz="1200" b="0" strike="noStrike" spc="-1">
                <a:solidFill>
                  <a:srgbClr val="000000"/>
                </a:solidFill>
                <a:latin typeface="Arial"/>
                <a:ea typeface="+mn-ea"/>
              </a:rPr>
              <a:t>40</a:t>
            </a:fld>
            <a:endParaRPr lang="en-US"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25"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26"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2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2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3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31"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33"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34"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35"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36"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37"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38"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kst ja graafik">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359569" y="549275"/>
            <a:ext cx="7870888" cy="802772"/>
          </a:xfrm>
          <a:prstGeom prst="rect">
            <a:avLst/>
          </a:prstGeom>
        </p:spPr>
        <p:txBody>
          <a:bodyPr lIns="0" tIns="0" rIns="0" bIns="0"/>
          <a:lstStyle>
            <a:lvl1pPr marL="0" marR="0" indent="0" algn="l" defTabSz="685800" rtl="0" eaLnBrk="1" fontAlgn="auto" latinLnBrk="0" hangingPunct="1">
              <a:lnSpc>
                <a:spcPct val="100000"/>
              </a:lnSpc>
              <a:spcBef>
                <a:spcPts val="0"/>
              </a:spcBef>
              <a:spcAft>
                <a:spcPts val="0"/>
              </a:spcAft>
              <a:buClrTx/>
              <a:buSzTx/>
              <a:buFont typeface="Arial"/>
              <a:buNone/>
              <a:tabLst/>
              <a:defRPr sz="1650" b="1" i="0" cap="all" baseline="0">
                <a:solidFill>
                  <a:srgbClr val="332B60"/>
                </a:solidFill>
                <a:latin typeface="Verdana" charset="0"/>
              </a:defRPr>
            </a:lvl1pPr>
            <a:lvl2pPr>
              <a:defRPr sz="1875"/>
            </a:lvl2pPr>
          </a:lstStyle>
          <a:p>
            <a:pPr lvl="0"/>
            <a:r>
              <a:rPr lang="en-US" dirty="0"/>
              <a:t>Presentation title on </a:t>
            </a:r>
          </a:p>
          <a:p>
            <a:pPr lvl="0"/>
            <a:r>
              <a:rPr lang="en-US" dirty="0"/>
              <a:t>two lines if necessary</a:t>
            </a:r>
          </a:p>
        </p:txBody>
      </p:sp>
      <p:sp>
        <p:nvSpPr>
          <p:cNvPr id="14" name="Chart Placeholder 13"/>
          <p:cNvSpPr>
            <a:spLocks noGrp="1"/>
          </p:cNvSpPr>
          <p:nvPr>
            <p:ph type="chart" sz="quarter" idx="15" hasCustomPrompt="1"/>
          </p:nvPr>
        </p:nvSpPr>
        <p:spPr>
          <a:xfrm>
            <a:off x="1637624" y="3244276"/>
            <a:ext cx="6592833" cy="2530883"/>
          </a:xfrm>
          <a:prstGeom prst="rect">
            <a:avLst/>
          </a:prstGeom>
        </p:spPr>
        <p:txBody>
          <a:bodyPr/>
          <a:lstStyle>
            <a:lvl1pPr marL="171450" indent="-171450">
              <a:buClr>
                <a:schemeClr val="accent1"/>
              </a:buClr>
              <a:buFont typeface="Wingdings" panose="05000000000000000000" pitchFamily="2" charset="2"/>
              <a:buChar char="§"/>
              <a:defRPr sz="1350" baseline="0">
                <a:solidFill>
                  <a:srgbClr val="332B60"/>
                </a:solidFill>
              </a:defRPr>
            </a:lvl1pPr>
          </a:lstStyle>
          <a:p>
            <a:pPr lvl="0"/>
            <a:r>
              <a:rPr lang="et-EE" noProof="0" dirty="0" err="1"/>
              <a:t>Click</a:t>
            </a:r>
            <a:r>
              <a:rPr lang="et-EE" noProof="0" dirty="0"/>
              <a:t> </a:t>
            </a:r>
            <a:r>
              <a:rPr lang="et-EE" noProof="0" dirty="0" err="1"/>
              <a:t>to</a:t>
            </a:r>
            <a:r>
              <a:rPr lang="et-EE" noProof="0" dirty="0"/>
              <a:t> </a:t>
            </a:r>
            <a:r>
              <a:rPr lang="et-EE" noProof="0" dirty="0" err="1"/>
              <a:t>add</a:t>
            </a:r>
            <a:r>
              <a:rPr lang="et-EE" noProof="0" dirty="0"/>
              <a:t> a </a:t>
            </a:r>
            <a:r>
              <a:rPr lang="et-EE" noProof="0" dirty="0" err="1"/>
              <a:t>chart</a:t>
            </a:r>
            <a:endParaRPr lang="en-US" noProof="0" dirty="0"/>
          </a:p>
        </p:txBody>
      </p:sp>
      <p:sp>
        <p:nvSpPr>
          <p:cNvPr id="16" name="Text Placeholder 15"/>
          <p:cNvSpPr>
            <a:spLocks noGrp="1"/>
          </p:cNvSpPr>
          <p:nvPr>
            <p:ph type="body" sz="quarter" idx="16" hasCustomPrompt="1"/>
          </p:nvPr>
        </p:nvSpPr>
        <p:spPr>
          <a:xfrm>
            <a:off x="1628775" y="2144994"/>
            <a:ext cx="6592833" cy="901807"/>
          </a:xfrm>
          <a:prstGeom prst="rect">
            <a:avLst/>
          </a:prstGeom>
        </p:spPr>
        <p:txBody>
          <a:bodyPr lIns="0" tIns="0" rIns="0" bIns="0"/>
          <a:lstStyle>
            <a:lvl1pPr marL="171450" indent="-171450">
              <a:buClr>
                <a:srgbClr val="E4067E"/>
              </a:buClr>
              <a:buFont typeface="Wingdings" panose="05000000000000000000" pitchFamily="2" charset="2"/>
              <a:buChar char="§"/>
              <a:defRPr sz="1350" baseline="0">
                <a:solidFill>
                  <a:srgbClr val="332B60"/>
                </a:solidFill>
                <a:latin typeface="Verdana" charset="0"/>
              </a:defRPr>
            </a:lvl1pPr>
            <a:lvl2pPr marL="557213" indent="-214313">
              <a:buClr>
                <a:srgbClr val="E4067E"/>
              </a:buClr>
              <a:buFont typeface="Wingdings" panose="05000000000000000000" pitchFamily="2" charset="2"/>
              <a:buChar char="§"/>
              <a:defRPr sz="1350">
                <a:solidFill>
                  <a:srgbClr val="332B60"/>
                </a:solidFill>
              </a:defRPr>
            </a:lvl2pPr>
            <a:lvl3pPr marL="857250" marR="0" indent="-171450" algn="l" defTabSz="685800" rtl="0" eaLnBrk="1" fontAlgn="base" latinLnBrk="0" hangingPunct="1">
              <a:lnSpc>
                <a:spcPct val="90000"/>
              </a:lnSpc>
              <a:spcBef>
                <a:spcPts val="375"/>
              </a:spcBef>
              <a:spcAft>
                <a:spcPct val="0"/>
              </a:spcAft>
              <a:buClr>
                <a:srgbClr val="E4067E"/>
              </a:buClr>
              <a:buSzTx/>
              <a:buFont typeface="Wingdings" panose="05000000000000000000" pitchFamily="2" charset="2"/>
              <a:buChar char="§"/>
              <a:tabLst/>
              <a:defRPr sz="1350">
                <a:solidFill>
                  <a:srgbClr val="332B60"/>
                </a:solidFill>
              </a:defRPr>
            </a:lvl3pPr>
            <a:lvl4pPr marL="1028700" marR="0" indent="0" algn="l" defTabSz="685800" rtl="0" eaLnBrk="1" fontAlgn="base" latinLnBrk="0" hangingPunct="1">
              <a:lnSpc>
                <a:spcPct val="90000"/>
              </a:lnSpc>
              <a:spcBef>
                <a:spcPts val="375"/>
              </a:spcBef>
              <a:spcAft>
                <a:spcPct val="0"/>
              </a:spcAft>
              <a:buClrTx/>
              <a:buSzTx/>
              <a:buFont typeface="Verdana" panose="020B0604030504040204" pitchFamily="34" charset="0"/>
              <a:buNone/>
              <a:tabLst/>
              <a:defRPr/>
            </a:lvl4pPr>
            <a:lvl5pPr>
              <a:defRPr>
                <a:solidFill>
                  <a:srgbClr val="332B60"/>
                </a:solidFill>
              </a:defRPr>
            </a:lvl5pPr>
          </a:lstStyle>
          <a:p>
            <a:pPr lvl="0"/>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a:p>
            <a:pPr marL="857250" marR="0" lvl="2" indent="-171450" algn="l" defTabSz="685800" rtl="0" eaLnBrk="1" fontAlgn="base" latinLnBrk="0" hangingPunct="1">
              <a:lnSpc>
                <a:spcPct val="90000"/>
              </a:lnSpc>
              <a:spcBef>
                <a:spcPts val="375"/>
              </a:spcBef>
              <a:spcAft>
                <a:spcPct val="0"/>
              </a:spcAft>
              <a:buClr>
                <a:srgbClr val="E4067E"/>
              </a:buClr>
              <a:buSzTx/>
              <a:buFont typeface="Wingdings" panose="05000000000000000000" pitchFamily="2" charset="2"/>
              <a:buChar char="§"/>
              <a:tabLst/>
              <a:defRPr/>
            </a:pPr>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a:p>
            <a:pPr marL="1543050" marR="0" lvl="4" indent="-171450" algn="l" defTabSz="685800" rtl="0" eaLnBrk="1" fontAlgn="base" latinLnBrk="0" hangingPunct="1">
              <a:lnSpc>
                <a:spcPct val="90000"/>
              </a:lnSpc>
              <a:spcBef>
                <a:spcPts val="375"/>
              </a:spcBef>
              <a:spcAft>
                <a:spcPct val="0"/>
              </a:spcAft>
              <a:buClr>
                <a:srgbClr val="E4067E"/>
              </a:buClr>
              <a:buSzTx/>
              <a:buFont typeface="Wingdings" panose="05000000000000000000" pitchFamily="2" charset="2"/>
              <a:buChar char="§"/>
              <a:tabLst/>
              <a:defRPr/>
            </a:pPr>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a:p>
            <a:pPr marL="857250" marR="0" lvl="2" indent="-171450" algn="l" defTabSz="685800" rtl="0" eaLnBrk="1" fontAlgn="base" latinLnBrk="0" hangingPunct="1">
              <a:lnSpc>
                <a:spcPct val="90000"/>
              </a:lnSpc>
              <a:spcBef>
                <a:spcPts val="375"/>
              </a:spcBef>
              <a:spcAft>
                <a:spcPct val="0"/>
              </a:spcAft>
              <a:buClr>
                <a:srgbClr val="E4067E"/>
              </a:buClr>
              <a:buSzTx/>
              <a:buFont typeface="Wingdings" panose="05000000000000000000" pitchFamily="2" charset="2"/>
              <a:buChar char="§"/>
              <a:tabLst/>
              <a:defRPr/>
            </a:pPr>
            <a:endParaRPr lang="et-EE" dirty="0"/>
          </a:p>
          <a:p>
            <a:pPr lvl="3"/>
            <a:endParaRPr lang="et-EE" dirty="0"/>
          </a:p>
        </p:txBody>
      </p:sp>
      <p:sp>
        <p:nvSpPr>
          <p:cNvPr id="7" name="Text Placeholder 11"/>
          <p:cNvSpPr>
            <a:spLocks noGrp="1"/>
          </p:cNvSpPr>
          <p:nvPr>
            <p:ph type="body" sz="quarter" idx="18" hasCustomPrompt="1"/>
          </p:nvPr>
        </p:nvSpPr>
        <p:spPr>
          <a:xfrm>
            <a:off x="1628775" y="1628776"/>
            <a:ext cx="6592833" cy="413669"/>
          </a:xfrm>
          <a:prstGeom prst="rect">
            <a:avLst/>
          </a:prstGeom>
        </p:spPr>
        <p:txBody>
          <a:bodyPr lIns="0" tIns="0" rIns="0" bIns="0"/>
          <a:lstStyle>
            <a:lvl1pPr marL="0" marR="0" indent="0" algn="l" defTabSz="685800" rtl="0" eaLnBrk="1" fontAlgn="auto" latinLnBrk="0" hangingPunct="1">
              <a:lnSpc>
                <a:spcPct val="90000"/>
              </a:lnSpc>
              <a:spcBef>
                <a:spcPts val="750"/>
              </a:spcBef>
              <a:spcAft>
                <a:spcPts val="0"/>
              </a:spcAft>
              <a:buClrTx/>
              <a:buSzTx/>
              <a:buFont typeface="Wingdings" panose="05000000000000000000" pitchFamily="2" charset="2"/>
              <a:buNone/>
              <a:tabLst/>
              <a:defRPr sz="1350" baseline="0">
                <a:solidFill>
                  <a:srgbClr val="332B60"/>
                </a:solidFill>
                <a:latin typeface="Verdana" charset="0"/>
              </a:defRPr>
            </a:lvl1pPr>
          </a:lstStyle>
          <a:p>
            <a:pPr lvl="0"/>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p:txBody>
      </p:sp>
    </p:spTree>
    <p:extLst>
      <p:ext uri="{BB962C8B-B14F-4D97-AF65-F5344CB8AC3E}">
        <p14:creationId xmlns:p14="http://schemas.microsoft.com/office/powerpoint/2010/main" val="1531557318"/>
      </p:ext>
    </p:extLst>
  </p:cSld>
  <p:clrMapOvr>
    <a:masterClrMapping/>
  </p:clrMapOvr>
  <p:extLst>
    <p:ext uri="{DCECCB84-F9BA-43D5-87BE-67443E8EF086}">
      <p15:sldGuideLst xmlns:p15="http://schemas.microsoft.com/office/powerpoint/2012/main">
        <p15:guide id="2" orient="horz" pos="1026">
          <p15:clr>
            <a:srgbClr val="FBAE40"/>
          </p15:clr>
        </p15:guide>
        <p15:guide id="3" orient="horz" pos="399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ks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359568" y="549275"/>
            <a:ext cx="7870888" cy="810888"/>
          </a:xfrm>
          <a:prstGeom prst="rect">
            <a:avLst/>
          </a:prstGeom>
        </p:spPr>
        <p:txBody>
          <a:bodyPr lIns="0" tIns="0" rIns="0" bIns="0"/>
          <a:lstStyle>
            <a:lvl1pPr marL="0" marR="0" indent="0" algn="l" defTabSz="685800" rtl="0" eaLnBrk="1" fontAlgn="auto" latinLnBrk="0" hangingPunct="1">
              <a:lnSpc>
                <a:spcPct val="100000"/>
              </a:lnSpc>
              <a:spcBef>
                <a:spcPts val="0"/>
              </a:spcBef>
              <a:spcAft>
                <a:spcPts val="0"/>
              </a:spcAft>
              <a:buClrTx/>
              <a:buSzTx/>
              <a:buFont typeface="Arial"/>
              <a:buNone/>
              <a:tabLst/>
              <a:defRPr sz="1650" b="1" i="0" cap="all" baseline="0">
                <a:solidFill>
                  <a:srgbClr val="332B60"/>
                </a:solidFill>
                <a:latin typeface="Verdana" charset="0"/>
              </a:defRPr>
            </a:lvl1pPr>
          </a:lstStyle>
          <a:p>
            <a:pPr lvl="0"/>
            <a:r>
              <a:rPr lang="en-US" dirty="0"/>
              <a:t>Presentation title on </a:t>
            </a:r>
          </a:p>
          <a:p>
            <a:pPr lvl="0"/>
            <a:r>
              <a:rPr lang="en-US" dirty="0"/>
              <a:t>two lines if necessary</a:t>
            </a:r>
          </a:p>
        </p:txBody>
      </p:sp>
      <p:sp>
        <p:nvSpPr>
          <p:cNvPr id="21" name="Text Placeholder 11"/>
          <p:cNvSpPr>
            <a:spLocks noGrp="1"/>
          </p:cNvSpPr>
          <p:nvPr>
            <p:ph type="body" sz="quarter" idx="14" hasCustomPrompt="1"/>
          </p:nvPr>
        </p:nvSpPr>
        <p:spPr>
          <a:xfrm>
            <a:off x="1628775" y="1628776"/>
            <a:ext cx="6601682" cy="4140200"/>
          </a:xfrm>
          <a:prstGeom prst="rect">
            <a:avLst/>
          </a:prstGeom>
        </p:spPr>
        <p:txBody>
          <a:bodyPr lIns="0" tIns="0" rIns="0" bIns="0"/>
          <a:lstStyle>
            <a:lvl1pPr marL="214313" marR="0" indent="-214313" algn="l" defTabSz="685800" rtl="0" eaLnBrk="1" fontAlgn="auto" latinLnBrk="0" hangingPunct="1">
              <a:lnSpc>
                <a:spcPct val="90000"/>
              </a:lnSpc>
              <a:spcBef>
                <a:spcPts val="750"/>
              </a:spcBef>
              <a:spcAft>
                <a:spcPts val="0"/>
              </a:spcAft>
              <a:buClr>
                <a:srgbClr val="E4067E"/>
              </a:buClr>
              <a:buSzTx/>
              <a:buFont typeface="Wingdings" panose="05000000000000000000" pitchFamily="2" charset="2"/>
              <a:buChar char="§"/>
              <a:tabLst/>
              <a:defRPr lang="en-US" altLang="en-US" sz="1350" smtClean="0">
                <a:solidFill>
                  <a:srgbClr val="332B60"/>
                </a:solidFill>
              </a:defRPr>
            </a:lvl1pPr>
            <a:lvl2pPr marL="557213" indent="-214313">
              <a:buClr>
                <a:srgbClr val="E4067E"/>
              </a:buClr>
              <a:buFont typeface="Wingdings" panose="05000000000000000000" pitchFamily="2" charset="2"/>
              <a:buChar char="§"/>
              <a:defRPr sz="1350">
                <a:solidFill>
                  <a:srgbClr val="332B60"/>
                </a:solidFill>
              </a:defRPr>
            </a:lvl2pPr>
            <a:lvl3pPr marL="900113" marR="0" indent="-214313" algn="l" defTabSz="685800" rtl="0" eaLnBrk="1" fontAlgn="base" latinLnBrk="0" hangingPunct="1">
              <a:lnSpc>
                <a:spcPct val="90000"/>
              </a:lnSpc>
              <a:spcBef>
                <a:spcPts val="375"/>
              </a:spcBef>
              <a:spcAft>
                <a:spcPct val="0"/>
              </a:spcAft>
              <a:buClr>
                <a:srgbClr val="E4067E"/>
              </a:buClr>
              <a:buSzTx/>
              <a:buFont typeface="Wingdings" panose="05000000000000000000" pitchFamily="2" charset="2"/>
              <a:buChar char="§"/>
              <a:tabLst/>
              <a:defRPr sz="1350">
                <a:solidFill>
                  <a:srgbClr val="332B60"/>
                </a:solidFill>
              </a:defRPr>
            </a:lvl3pPr>
            <a:lvl4pPr marL="1243013" indent="-214313">
              <a:buFont typeface="Wingdings" panose="05000000000000000000" pitchFamily="2" charset="2"/>
              <a:buChar char="§"/>
              <a:defRPr sz="1350">
                <a:solidFill>
                  <a:srgbClr val="332B60"/>
                </a:solidFill>
              </a:defRPr>
            </a:lvl4pPr>
            <a:lvl5pPr marL="1543050" marR="0" indent="-214313" algn="l" defTabSz="685800" rtl="0" eaLnBrk="1" fontAlgn="base" latinLnBrk="0" hangingPunct="1">
              <a:lnSpc>
                <a:spcPct val="90000"/>
              </a:lnSpc>
              <a:spcBef>
                <a:spcPts val="375"/>
              </a:spcBef>
              <a:spcAft>
                <a:spcPct val="0"/>
              </a:spcAft>
              <a:buClr>
                <a:srgbClr val="E4067E"/>
              </a:buClr>
              <a:buSzTx/>
              <a:buFont typeface="Wingdings" panose="05000000000000000000" pitchFamily="2" charset="2"/>
              <a:buChar char="§"/>
              <a:tabLst/>
              <a:defRPr sz="1350">
                <a:solidFill>
                  <a:srgbClr val="332B60"/>
                </a:solidFill>
              </a:defRPr>
            </a:lvl5pPr>
            <a:lvl6pPr marL="1885950" marR="0" indent="-214313" algn="l" defTabSz="685800" rtl="0" eaLnBrk="1" fontAlgn="base" latinLnBrk="0" hangingPunct="1">
              <a:lnSpc>
                <a:spcPct val="90000"/>
              </a:lnSpc>
              <a:spcBef>
                <a:spcPts val="375"/>
              </a:spcBef>
              <a:spcAft>
                <a:spcPct val="0"/>
              </a:spcAft>
              <a:buClr>
                <a:srgbClr val="E4067E"/>
              </a:buClr>
              <a:buSzTx/>
              <a:buFont typeface="Wingdings" panose="05000000000000000000" pitchFamily="2" charset="2"/>
              <a:buChar char="§"/>
              <a:tabLst/>
              <a:defRPr sz="1350">
                <a:solidFill>
                  <a:srgbClr val="332B60"/>
                </a:solidFill>
              </a:defRPr>
            </a:lvl6pPr>
            <a:lvl7pPr>
              <a:defRPr sz="1350">
                <a:solidFill>
                  <a:srgbClr val="332B60"/>
                </a:solidFill>
              </a:defRPr>
            </a:lvl7pPr>
          </a:lstStyle>
          <a:p>
            <a:pPr>
              <a:buClr>
                <a:srgbClr val="E4067E"/>
              </a:buClr>
            </a:pPr>
            <a:r>
              <a:rPr lang="en-US" altLang="en-US" sz="1350" dirty="0">
                <a:solidFill>
                  <a:srgbClr val="332B60"/>
                </a:solidFill>
                <a:latin typeface="+mn-lt"/>
              </a:rPr>
              <a:t>Vivamus </a:t>
            </a:r>
            <a:r>
              <a:rPr lang="en-US" altLang="en-US" sz="1350" dirty="0" err="1">
                <a:solidFill>
                  <a:srgbClr val="332B60"/>
                </a:solidFill>
                <a:latin typeface="+mn-lt"/>
              </a:rPr>
              <a:t>hendrerit</a:t>
            </a:r>
            <a:r>
              <a:rPr lang="en-US" altLang="en-US" sz="1350" dirty="0">
                <a:solidFill>
                  <a:srgbClr val="332B60"/>
                </a:solidFill>
                <a:latin typeface="+mn-lt"/>
              </a:rPr>
              <a:t>. </a:t>
            </a:r>
            <a:r>
              <a:rPr lang="en-US" altLang="en-US" sz="1350" dirty="0" err="1">
                <a:solidFill>
                  <a:srgbClr val="332B60"/>
                </a:solidFill>
                <a:latin typeface="+mn-lt"/>
              </a:rPr>
              <a:t>Proin</a:t>
            </a:r>
            <a:r>
              <a:rPr lang="en-US" altLang="en-US" sz="1350" dirty="0">
                <a:solidFill>
                  <a:srgbClr val="332B60"/>
                </a:solidFill>
                <a:latin typeface="+mn-lt"/>
              </a:rPr>
              <a:t> </a:t>
            </a:r>
            <a:r>
              <a:rPr lang="en-US" altLang="en-US" sz="1350" dirty="0" err="1">
                <a:solidFill>
                  <a:srgbClr val="332B60"/>
                </a:solidFill>
                <a:latin typeface="+mn-lt"/>
              </a:rPr>
              <a:t>dapibus</a:t>
            </a:r>
            <a:r>
              <a:rPr lang="en-US" altLang="en-US" sz="1350" dirty="0">
                <a:solidFill>
                  <a:srgbClr val="332B60"/>
                </a:solidFill>
                <a:latin typeface="+mn-lt"/>
              </a:rPr>
              <a:t>. </a:t>
            </a:r>
            <a:r>
              <a:rPr lang="en-US" altLang="en-US" sz="1350" dirty="0" err="1">
                <a:solidFill>
                  <a:srgbClr val="332B60"/>
                </a:solidFill>
                <a:latin typeface="+mn-lt"/>
              </a:rPr>
              <a:t>Praesent</a:t>
            </a:r>
            <a:r>
              <a:rPr lang="en-US" altLang="en-US" sz="1350" dirty="0">
                <a:solidFill>
                  <a:srgbClr val="332B60"/>
                </a:solidFill>
                <a:latin typeface="+mn-lt"/>
              </a:rPr>
              <a:t> </a:t>
            </a:r>
            <a:r>
              <a:rPr lang="en-US" altLang="en-US" sz="1350" dirty="0" err="1">
                <a:solidFill>
                  <a:srgbClr val="332B60"/>
                </a:solidFill>
                <a:latin typeface="+mn-lt"/>
              </a:rPr>
              <a:t>ultrice</a:t>
            </a:r>
            <a:r>
              <a:rPr lang="en-US" altLang="en-US" sz="1350" dirty="0">
                <a:solidFill>
                  <a:srgbClr val="332B60"/>
                </a:solidFill>
                <a:latin typeface="+mn-lt"/>
              </a:rPr>
              <a:t> </a:t>
            </a:r>
            <a:r>
              <a:rPr lang="en-US" altLang="en-US" sz="1350" dirty="0" err="1">
                <a:solidFill>
                  <a:srgbClr val="332B60"/>
                </a:solidFill>
                <a:latin typeface="+mn-lt"/>
              </a:rPr>
              <a:t>ces</a:t>
            </a:r>
            <a:r>
              <a:rPr lang="en-US" altLang="en-US" sz="1350" dirty="0">
                <a:solidFill>
                  <a:srgbClr val="332B60"/>
                </a:solidFill>
                <a:latin typeface="+mn-lt"/>
              </a:rPr>
              <a:t> </a:t>
            </a:r>
            <a:r>
              <a:rPr lang="en-US" altLang="en-US" sz="1350" dirty="0" err="1">
                <a:solidFill>
                  <a:srgbClr val="332B60"/>
                </a:solidFill>
                <a:latin typeface="+mn-lt"/>
              </a:rPr>
              <a:t>nulla</a:t>
            </a:r>
            <a:r>
              <a:rPr lang="en-US" altLang="en-US" sz="1350" dirty="0">
                <a:solidFill>
                  <a:srgbClr val="332B60"/>
                </a:solidFill>
                <a:latin typeface="+mn-lt"/>
              </a:rPr>
              <a:t> sit </a:t>
            </a:r>
            <a:r>
              <a:rPr lang="en-US" altLang="en-US" sz="1350" dirty="0" err="1">
                <a:solidFill>
                  <a:srgbClr val="332B60"/>
                </a:solidFill>
                <a:latin typeface="+mn-lt"/>
              </a:rPr>
              <a:t>amet</a:t>
            </a:r>
            <a:r>
              <a:rPr lang="en-US" altLang="en-US" sz="1350" dirty="0">
                <a:solidFill>
                  <a:srgbClr val="332B60"/>
                </a:solidFill>
                <a:latin typeface="+mn-lt"/>
              </a:rPr>
              <a:t> lacus.</a:t>
            </a:r>
          </a:p>
          <a:p>
            <a:pPr lvl="1">
              <a:buClr>
                <a:srgbClr val="E4067E"/>
              </a:buClr>
              <a:buFont typeface="Wingdings" panose="05000000000000000000" pitchFamily="2" charset="2"/>
              <a:buChar char="§"/>
            </a:pPr>
            <a:r>
              <a:rPr lang="en-US" altLang="en-US" sz="1350" dirty="0" err="1">
                <a:solidFill>
                  <a:srgbClr val="332B60"/>
                </a:solidFill>
              </a:rPr>
              <a:t>Ut</a:t>
            </a:r>
            <a:r>
              <a:rPr lang="en-US" altLang="en-US" sz="1350" dirty="0">
                <a:solidFill>
                  <a:srgbClr val="332B60"/>
                </a:solidFill>
              </a:rPr>
              <a:t> vitae </a:t>
            </a:r>
            <a:r>
              <a:rPr lang="en-US" altLang="en-US" sz="1350" dirty="0" err="1">
                <a:solidFill>
                  <a:srgbClr val="332B60"/>
                </a:solidFill>
              </a:rPr>
              <a:t>nunc</a:t>
            </a:r>
            <a:r>
              <a:rPr lang="en-US" altLang="en-US" sz="1350" dirty="0">
                <a:solidFill>
                  <a:srgbClr val="332B60"/>
                </a:solidFill>
              </a:rPr>
              <a:t> non </a:t>
            </a:r>
            <a:r>
              <a:rPr lang="en-US" altLang="en-US" sz="1350" dirty="0" err="1">
                <a:solidFill>
                  <a:srgbClr val="332B60"/>
                </a:solidFill>
              </a:rPr>
              <a:t>pede</a:t>
            </a:r>
            <a:r>
              <a:rPr lang="en-US" altLang="en-US" sz="1350" dirty="0">
                <a:solidFill>
                  <a:srgbClr val="332B60"/>
                </a:solidFill>
              </a:rPr>
              <a:t> </a:t>
            </a:r>
            <a:r>
              <a:rPr lang="en-US" altLang="en-US" sz="1350" dirty="0" err="1">
                <a:solidFill>
                  <a:srgbClr val="332B60"/>
                </a:solidFill>
              </a:rPr>
              <a:t>tristique</a:t>
            </a:r>
            <a:r>
              <a:rPr lang="en-US" altLang="en-US" sz="1350" dirty="0">
                <a:solidFill>
                  <a:srgbClr val="332B60"/>
                </a:solidFill>
              </a:rPr>
              <a:t> </a:t>
            </a:r>
            <a:r>
              <a:rPr lang="en-US" altLang="en-US" sz="1350" dirty="0" err="1">
                <a:solidFill>
                  <a:srgbClr val="332B60"/>
                </a:solidFill>
              </a:rPr>
              <a:t>sagittis</a:t>
            </a:r>
            <a:r>
              <a:rPr lang="en-US" altLang="en-US" sz="1350" dirty="0">
                <a:solidFill>
                  <a:srgbClr val="332B60"/>
                </a:solidFill>
              </a:rPr>
              <a:t>. </a:t>
            </a:r>
            <a:r>
              <a:rPr lang="en-US" altLang="en-US" sz="1350" dirty="0" err="1">
                <a:solidFill>
                  <a:srgbClr val="332B60"/>
                </a:solidFill>
              </a:rPr>
              <a:t>Aliquam</a:t>
            </a:r>
            <a:r>
              <a:rPr lang="en-US" altLang="en-US" sz="1350" dirty="0">
                <a:solidFill>
                  <a:srgbClr val="332B60"/>
                </a:solidFill>
              </a:rPr>
              <a:t> </a:t>
            </a:r>
            <a:r>
              <a:rPr lang="en-US" altLang="en-US" sz="1350" dirty="0" err="1">
                <a:solidFill>
                  <a:srgbClr val="332B60"/>
                </a:solidFill>
              </a:rPr>
              <a:t>imperdiet</a:t>
            </a:r>
            <a:r>
              <a:rPr lang="en-US" altLang="en-US" sz="1350" dirty="0">
                <a:solidFill>
                  <a:srgbClr val="332B60"/>
                </a:solidFill>
              </a:rPr>
              <a:t> </a:t>
            </a:r>
            <a:r>
              <a:rPr lang="en-US" altLang="en-US" sz="1350" dirty="0" err="1">
                <a:solidFill>
                  <a:srgbClr val="332B60"/>
                </a:solidFill>
              </a:rPr>
              <a:t>elit</a:t>
            </a:r>
            <a:r>
              <a:rPr lang="en-US" altLang="en-US" sz="1350" dirty="0">
                <a:solidFill>
                  <a:srgbClr val="332B60"/>
                </a:solidFill>
              </a:rPr>
              <a:t> </a:t>
            </a:r>
            <a:r>
              <a:rPr lang="en-US" altLang="en-US" sz="1350" dirty="0" err="1">
                <a:solidFill>
                  <a:srgbClr val="332B60"/>
                </a:solidFill>
              </a:rPr>
              <a:t>vel</a:t>
            </a:r>
            <a:r>
              <a:rPr lang="en-US" altLang="en-US" sz="1350" dirty="0">
                <a:solidFill>
                  <a:srgbClr val="332B60"/>
                </a:solidFill>
              </a:rPr>
              <a:t> </a:t>
            </a:r>
            <a:r>
              <a:rPr lang="en-US" altLang="en-US" sz="1350" dirty="0" err="1">
                <a:solidFill>
                  <a:srgbClr val="332B60"/>
                </a:solidFill>
              </a:rPr>
              <a:t>justo</a:t>
            </a:r>
            <a:r>
              <a:rPr lang="en-US" altLang="en-US" sz="1350" dirty="0">
                <a:solidFill>
                  <a:srgbClr val="332B60"/>
                </a:solidFill>
              </a:rPr>
              <a:t>. </a:t>
            </a:r>
          </a:p>
          <a:p>
            <a:pPr lvl="2">
              <a:buClr>
                <a:srgbClr val="E4067E"/>
              </a:buClr>
              <a:buFont typeface="Wingdings" panose="05000000000000000000" pitchFamily="2" charset="2"/>
              <a:buChar char="§"/>
            </a:pPr>
            <a:r>
              <a:rPr lang="en-US" altLang="en-US" sz="1350" dirty="0" err="1">
                <a:solidFill>
                  <a:srgbClr val="332B60"/>
                </a:solidFill>
              </a:rPr>
              <a:t>Quisque</a:t>
            </a:r>
            <a:r>
              <a:rPr lang="en-US" altLang="en-US" sz="1350" dirty="0">
                <a:solidFill>
                  <a:srgbClr val="332B60"/>
                </a:solidFill>
              </a:rPr>
              <a:t> </a:t>
            </a:r>
            <a:r>
              <a:rPr lang="en-US" altLang="en-US" sz="1350" dirty="0" err="1">
                <a:solidFill>
                  <a:srgbClr val="332B60"/>
                </a:solidFill>
              </a:rPr>
              <a:t>porttitor</a:t>
            </a:r>
            <a:r>
              <a:rPr lang="en-US" altLang="en-US" sz="1350" dirty="0">
                <a:solidFill>
                  <a:srgbClr val="332B60"/>
                </a:solidFill>
              </a:rPr>
              <a:t> </a:t>
            </a:r>
            <a:r>
              <a:rPr lang="en-US" altLang="en-US" sz="1350" dirty="0" err="1">
                <a:solidFill>
                  <a:srgbClr val="332B60"/>
                </a:solidFill>
              </a:rPr>
              <a:t>imperiandiet</a:t>
            </a:r>
            <a:r>
              <a:rPr lang="en-US" altLang="en-US" sz="1350" dirty="0">
                <a:solidFill>
                  <a:srgbClr val="332B60"/>
                </a:solidFill>
              </a:rPr>
              <a:t> qua.</a:t>
            </a:r>
          </a:p>
          <a:p>
            <a:pPr lvl="3">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4">
              <a:buClr>
                <a:srgbClr val="E4067E"/>
              </a:buClr>
              <a:buFont typeface="Wingdings" panose="05000000000000000000" pitchFamily="2" charset="2"/>
              <a:buChar char="§"/>
            </a:pPr>
            <a:r>
              <a:rPr lang="et-EE" altLang="en-US" dirty="0">
                <a:solidFill>
                  <a:srgbClr val="332B60"/>
                </a:solidFill>
              </a:rPr>
              <a:t> </a:t>
            </a: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5">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endParaRPr lang="en-US" altLang="en-US" dirty="0">
              <a:solidFill>
                <a:srgbClr val="332B60"/>
              </a:solidFill>
            </a:endParaRPr>
          </a:p>
          <a:p>
            <a:pPr>
              <a:buClr>
                <a:srgbClr val="E4067E"/>
              </a:buClr>
            </a:pPr>
            <a:r>
              <a:rPr lang="et-EE" altLang="en-US" sz="1350" dirty="0">
                <a:solidFill>
                  <a:srgbClr val="332B60"/>
                </a:solidFill>
                <a:latin typeface="+mn-lt"/>
              </a:rPr>
              <a:t>B</a:t>
            </a:r>
            <a:r>
              <a:rPr lang="en-US" altLang="en-US" sz="1350" dirty="0" err="1">
                <a:solidFill>
                  <a:srgbClr val="332B60"/>
                </a:solidFill>
                <a:latin typeface="+mn-lt"/>
              </a:rPr>
              <a:t>ibendum</a:t>
            </a:r>
            <a:r>
              <a:rPr lang="en-US" altLang="en-US" sz="1350" dirty="0">
                <a:solidFill>
                  <a:srgbClr val="332B60"/>
                </a:solidFill>
                <a:latin typeface="+mn-lt"/>
              </a:rPr>
              <a:t> </a:t>
            </a:r>
            <a:r>
              <a:rPr lang="en-US" altLang="en-US" sz="1350" dirty="0" err="1">
                <a:solidFill>
                  <a:srgbClr val="332B60"/>
                </a:solidFill>
                <a:latin typeface="+mn-lt"/>
              </a:rPr>
              <a:t>hendrerit</a:t>
            </a:r>
            <a:r>
              <a:rPr lang="en-US" altLang="en-US" sz="1350" dirty="0">
                <a:solidFill>
                  <a:srgbClr val="332B60"/>
                </a:solidFill>
                <a:latin typeface="+mn-lt"/>
              </a:rPr>
              <a:t>, </a:t>
            </a:r>
            <a:r>
              <a:rPr lang="en-US" altLang="en-US" sz="1350" dirty="0" err="1">
                <a:solidFill>
                  <a:srgbClr val="332B60"/>
                </a:solidFill>
                <a:latin typeface="+mn-lt"/>
              </a:rPr>
              <a:t>rutrum</a:t>
            </a:r>
            <a:r>
              <a:rPr lang="en-US" altLang="en-US" sz="1350" dirty="0">
                <a:solidFill>
                  <a:srgbClr val="332B60"/>
                </a:solidFill>
                <a:latin typeface="+mn-lt"/>
              </a:rPr>
              <a:t> </a:t>
            </a:r>
            <a:r>
              <a:rPr lang="en-US" altLang="en-US" sz="1350" dirty="0" err="1">
                <a:solidFill>
                  <a:srgbClr val="332B60"/>
                </a:solidFill>
                <a:latin typeface="+mn-lt"/>
              </a:rPr>
              <a:t>ut</a:t>
            </a:r>
            <a:r>
              <a:rPr lang="en-US" altLang="en-US" sz="1350" dirty="0">
                <a:solidFill>
                  <a:srgbClr val="332B60"/>
                </a:solidFill>
                <a:latin typeface="+mn-lt"/>
              </a:rPr>
              <a:t>, </a:t>
            </a:r>
            <a:r>
              <a:rPr lang="en-US" altLang="en-US" sz="1350" dirty="0" err="1">
                <a:solidFill>
                  <a:srgbClr val="332B60"/>
                </a:solidFill>
                <a:latin typeface="+mn-lt"/>
              </a:rPr>
              <a:t>turpis</a:t>
            </a:r>
            <a:r>
              <a:rPr lang="en-US" altLang="en-US" sz="1350" dirty="0">
                <a:solidFill>
                  <a:srgbClr val="332B60"/>
                </a:solidFill>
                <a:latin typeface="+mn-lt"/>
              </a:rPr>
              <a:t>. </a:t>
            </a:r>
            <a:r>
              <a:rPr lang="en-US" altLang="en-US" sz="1350" dirty="0" err="1">
                <a:solidFill>
                  <a:srgbClr val="332B60"/>
                </a:solidFill>
                <a:latin typeface="+mn-lt"/>
              </a:rPr>
              <a:t>Sed</a:t>
            </a:r>
            <a:r>
              <a:rPr lang="en-US" altLang="en-US" sz="1350" dirty="0">
                <a:solidFill>
                  <a:srgbClr val="332B60"/>
                </a:solidFill>
                <a:latin typeface="+mn-lt"/>
              </a:rPr>
              <a:t> </a:t>
            </a:r>
            <a:r>
              <a:rPr lang="en-US" altLang="en-US" sz="1350" dirty="0" err="1">
                <a:solidFill>
                  <a:srgbClr val="332B60"/>
                </a:solidFill>
                <a:latin typeface="+mn-lt"/>
              </a:rPr>
              <a:t>velit</a:t>
            </a:r>
            <a:r>
              <a:rPr lang="en-US" altLang="en-US" sz="1350" dirty="0">
                <a:solidFill>
                  <a:srgbClr val="332B60"/>
                </a:solidFill>
                <a:latin typeface="+mn-lt"/>
              </a:rPr>
              <a:t>. </a:t>
            </a:r>
          </a:p>
          <a:p>
            <a:pPr lvl="1">
              <a:buClr>
                <a:srgbClr val="E4067E"/>
              </a:buClr>
              <a:buFont typeface="Wingdings" panose="05000000000000000000" pitchFamily="2" charset="2"/>
              <a:buChar char="§"/>
            </a:pPr>
            <a:r>
              <a:rPr lang="en-US" altLang="en-US" sz="1350" dirty="0" err="1">
                <a:solidFill>
                  <a:srgbClr val="332B60"/>
                </a:solidFill>
              </a:rPr>
              <a:t>Sed</a:t>
            </a:r>
            <a:r>
              <a:rPr lang="en-US" altLang="en-US" sz="1350" dirty="0">
                <a:solidFill>
                  <a:srgbClr val="332B60"/>
                </a:solidFill>
              </a:rPr>
              <a:t> semper </a:t>
            </a:r>
            <a:r>
              <a:rPr lang="en-US" altLang="en-US" sz="1350" dirty="0" err="1">
                <a:solidFill>
                  <a:srgbClr val="332B60"/>
                </a:solidFill>
              </a:rPr>
              <a:t>augue</a:t>
            </a:r>
            <a:r>
              <a:rPr lang="en-US" altLang="en-US" sz="1350" dirty="0">
                <a:solidFill>
                  <a:srgbClr val="332B60"/>
                </a:solidFill>
              </a:rPr>
              <a:t>.</a:t>
            </a:r>
          </a:p>
          <a:p>
            <a:pPr marL="1885950" marR="0" lvl="5" indent="-214313" algn="l" defTabSz="685800" rtl="0" eaLnBrk="1" fontAlgn="base" latinLnBrk="0" hangingPunct="1">
              <a:lnSpc>
                <a:spcPct val="90000"/>
              </a:lnSpc>
              <a:spcBef>
                <a:spcPts val="375"/>
              </a:spcBef>
              <a:spcAft>
                <a:spcPct val="0"/>
              </a:spcAft>
              <a:buClr>
                <a:srgbClr val="E4067E"/>
              </a:buClr>
              <a:buSzTx/>
              <a:buFont typeface="Wingdings" panose="05000000000000000000" pitchFamily="2" charset="2"/>
              <a:buChar char="§"/>
              <a:tabLst/>
              <a:defRPr/>
            </a:pPr>
            <a:endParaRPr lang="et-EE" dirty="0"/>
          </a:p>
          <a:p>
            <a:pPr lvl="2"/>
            <a:endParaRPr lang="et-EE" dirty="0"/>
          </a:p>
          <a:p>
            <a:pPr lvl="0"/>
            <a:endParaRPr lang="et-EE" dirty="0"/>
          </a:p>
        </p:txBody>
      </p:sp>
    </p:spTree>
    <p:extLst>
      <p:ext uri="{BB962C8B-B14F-4D97-AF65-F5344CB8AC3E}">
        <p14:creationId xmlns:p14="http://schemas.microsoft.com/office/powerpoint/2010/main" val="4289027721"/>
      </p:ext>
    </p:extLst>
  </p:cSld>
  <p:clrMapOvr>
    <a:masterClrMapping/>
  </p:clrMapOvr>
  <p:extLst>
    <p:ext uri="{DCECCB84-F9BA-43D5-87BE-67443E8EF086}">
      <p15:sldGuideLst xmlns:p15="http://schemas.microsoft.com/office/powerpoint/2012/main">
        <p15:guide id="2" orient="horz" pos="1026">
          <p15:clr>
            <a:srgbClr val="FBAE40"/>
          </p15:clr>
        </p15:guide>
        <p15:guide id="3" pos="136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4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4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4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4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4"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5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5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5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5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5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5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6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6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6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6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6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6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6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6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7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7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7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7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7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7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7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82"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84"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6"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8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8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9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9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9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9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9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97"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9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0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01"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103"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04"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10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0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0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09"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111"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12"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13"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14"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15"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16"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12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12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12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2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13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3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3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13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3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3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13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3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4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14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4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14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4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4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4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15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5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5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5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5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5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1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1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1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tIns="0" rIns="0" bIns="0" anchor="ctr"/>
          <a:lstStyle/>
          <a:p>
            <a:endParaRPr lang="et-EE" sz="1800" b="0" strike="noStrike" spc="-1">
              <a:solidFill>
                <a:srgbClr val="000000"/>
              </a:solidFill>
              <a:latin typeface="Arial"/>
            </a:endParaRPr>
          </a:p>
        </p:txBody>
      </p:sp>
      <p:sp>
        <p:nvSpPr>
          <p:cNvPr id="2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2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t-EE" sz="2800" b="0" strike="noStrike" spc="-1">
              <a:solidFill>
                <a:srgbClr val="000000"/>
              </a:solidFill>
              <a:latin typeface="Arial"/>
            </a:endParaRPr>
          </a:p>
        </p:txBody>
      </p:sp>
      <p:sp>
        <p:nvSpPr>
          <p:cNvPr id="23"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t-EE"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6"/>
          <p:cNvPicPr/>
          <p:nvPr/>
        </p:nvPicPr>
        <p:blipFill>
          <a:blip r:embed="rId16"/>
          <a:stretch/>
        </p:blipFill>
        <p:spPr>
          <a:xfrm>
            <a:off x="0" y="0"/>
            <a:ext cx="9142920" cy="6856920"/>
          </a:xfrm>
          <a:prstGeom prst="rect">
            <a:avLst/>
          </a:prstGeom>
          <a:ln w="9360">
            <a:noFill/>
          </a:ln>
        </p:spPr>
      </p:pic>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r>
              <a:rPr lang="et-EE" sz="1800" b="0" strike="noStrike" spc="-1">
                <a:solidFill>
                  <a:srgbClr val="000000"/>
                </a:solidFill>
                <a:latin typeface="Arial"/>
              </a:rPr>
              <a:t>Click to edit the title text format</a:t>
            </a:r>
          </a:p>
        </p:txBody>
      </p:sp>
      <p:sp>
        <p:nvSpPr>
          <p:cNvPr id="2"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t-EE"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t-EE"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t-EE"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t-EE"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t-EE"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t-EE"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t-EE"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0" r:id="rId13"/>
    <p:sldLayoutId id="214748370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 name="Picture 6"/>
          <p:cNvPicPr/>
          <p:nvPr/>
        </p:nvPicPr>
        <p:blipFill>
          <a:blip r:embed="rId14"/>
          <a:stretch/>
        </p:blipFill>
        <p:spPr>
          <a:xfrm>
            <a:off x="0" y="0"/>
            <a:ext cx="9142920" cy="6856920"/>
          </a:xfrm>
          <a:prstGeom prst="rect">
            <a:avLst/>
          </a:prstGeom>
          <a:ln w="9360">
            <a:noFill/>
          </a:ln>
        </p:spPr>
      </p:pic>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r>
              <a:rPr lang="et-EE" sz="1800" b="0" strike="noStrike" spc="-1">
                <a:solidFill>
                  <a:srgbClr val="000000"/>
                </a:solidFill>
                <a:latin typeface="Arial"/>
              </a:rPr>
              <a:t>Click to edit the title text format</a:t>
            </a:r>
          </a:p>
        </p:txBody>
      </p:sp>
      <p:sp>
        <p:nvSpPr>
          <p:cNvPr id="41"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t-EE"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t-EE"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t-EE"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t-EE"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t-EE"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t-EE"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t-EE"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8" name="Picture 6"/>
          <p:cNvPicPr/>
          <p:nvPr/>
        </p:nvPicPr>
        <p:blipFill>
          <a:blip r:embed="rId14"/>
          <a:stretch/>
        </p:blipFill>
        <p:spPr>
          <a:xfrm>
            <a:off x="0" y="0"/>
            <a:ext cx="9142920" cy="6856920"/>
          </a:xfrm>
          <a:prstGeom prst="rect">
            <a:avLst/>
          </a:prstGeom>
          <a:ln w="9360">
            <a:noFill/>
          </a:ln>
        </p:spPr>
      </p:pic>
      <p:sp>
        <p:nvSpPr>
          <p:cNvPr id="79" name="PlaceHolder 1"/>
          <p:cNvSpPr>
            <a:spLocks noGrp="1"/>
          </p:cNvSpPr>
          <p:nvPr>
            <p:ph type="title"/>
          </p:nvPr>
        </p:nvSpPr>
        <p:spPr>
          <a:xfrm>
            <a:off x="457200" y="273600"/>
            <a:ext cx="8229240" cy="1144800"/>
          </a:xfrm>
          <a:prstGeom prst="rect">
            <a:avLst/>
          </a:prstGeom>
        </p:spPr>
        <p:txBody>
          <a:bodyPr lIns="0" tIns="0" rIns="0" bIns="0" anchor="ctr"/>
          <a:lstStyle/>
          <a:p>
            <a:r>
              <a:rPr lang="et-EE" sz="1800" b="0" strike="noStrike" spc="-1">
                <a:solidFill>
                  <a:srgbClr val="000000"/>
                </a:solidFill>
                <a:latin typeface="Arial"/>
              </a:rPr>
              <a:t>Click to edit the title text format</a:t>
            </a:r>
          </a:p>
        </p:txBody>
      </p:sp>
      <p:sp>
        <p:nvSpPr>
          <p:cNvPr id="80"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t-EE"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t-EE"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t-EE"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t-EE"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t-EE"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t-EE"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t-EE"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7" name="Picture 6"/>
          <p:cNvPicPr/>
          <p:nvPr/>
        </p:nvPicPr>
        <p:blipFill>
          <a:blip r:embed="rId14"/>
          <a:stretch/>
        </p:blipFill>
        <p:spPr>
          <a:xfrm>
            <a:off x="0" y="0"/>
            <a:ext cx="9142920" cy="6856920"/>
          </a:xfrm>
          <a:prstGeom prst="rect">
            <a:avLst/>
          </a:prstGeom>
          <a:ln w="9360">
            <a:noFill/>
          </a:ln>
        </p:spPr>
      </p:pic>
      <p:sp>
        <p:nvSpPr>
          <p:cNvPr id="118" name="PlaceHolder 1"/>
          <p:cNvSpPr>
            <a:spLocks noGrp="1"/>
          </p:cNvSpPr>
          <p:nvPr>
            <p:ph type="title"/>
          </p:nvPr>
        </p:nvSpPr>
        <p:spPr>
          <a:xfrm>
            <a:off x="457200" y="273600"/>
            <a:ext cx="8229240" cy="1144800"/>
          </a:xfrm>
          <a:prstGeom prst="rect">
            <a:avLst/>
          </a:prstGeom>
        </p:spPr>
        <p:txBody>
          <a:bodyPr lIns="0" tIns="0" rIns="0" bIns="0" anchor="ctr"/>
          <a:lstStyle/>
          <a:p>
            <a:r>
              <a:rPr lang="et-EE" sz="1800" b="0" strike="noStrike" spc="-1">
                <a:solidFill>
                  <a:srgbClr val="000000"/>
                </a:solidFill>
                <a:latin typeface="Arial"/>
              </a:rPr>
              <a:t>Click to edit the title text format</a:t>
            </a:r>
          </a:p>
        </p:txBody>
      </p:sp>
      <p:sp>
        <p:nvSpPr>
          <p:cNvPr id="11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t-EE"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t-EE"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t-EE"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t-EE"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t-EE"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t-EE"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t-EE"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Vladimir.viies@gmail.com" TargetMode="Externa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hyperlink" Target="http://www.tud.ttu.ee/" TargetMode="External"/><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hyperlink" Target="https://ati.ttu.ee/~lembit/prog2/" TargetMode="Externa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Picture 3"/>
          <p:cNvPicPr/>
          <p:nvPr/>
        </p:nvPicPr>
        <p:blipFill>
          <a:blip r:embed="rId3"/>
          <a:stretch/>
        </p:blipFill>
        <p:spPr>
          <a:xfrm>
            <a:off x="0" y="0"/>
            <a:ext cx="9142920" cy="685692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Faili struktuur</a:t>
            </a:r>
            <a:endParaRPr lang="en-US" sz="3200" b="0" strike="noStrike" spc="-1">
              <a:latin typeface="Arial"/>
            </a:endParaRPr>
          </a:p>
        </p:txBody>
      </p:sp>
      <p:sp>
        <p:nvSpPr>
          <p:cNvPr id="197" name="CustomShape 2"/>
          <p:cNvSpPr/>
          <p:nvPr/>
        </p:nvSpPr>
        <p:spPr>
          <a:xfrm>
            <a:off x="971640" y="1340640"/>
            <a:ext cx="7991640" cy="5111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90000"/>
              </a:lnSpc>
              <a:spcBef>
                <a:spcPts val="479"/>
              </a:spcBef>
              <a:buClr>
                <a:srgbClr val="870042"/>
              </a:buClr>
              <a:buFont typeface="Arial"/>
              <a:buChar char="•"/>
            </a:pPr>
            <a:r>
              <a:rPr lang="en-US" sz="2400" b="0" strike="noStrike" spc="-1">
                <a:solidFill>
                  <a:srgbClr val="000000"/>
                </a:solidFill>
                <a:latin typeface="Arial"/>
                <a:ea typeface="Verdana"/>
              </a:rPr>
              <a:t>None - sequence of words, bytes</a:t>
            </a:r>
            <a:endParaRPr lang="en-US" sz="2400" b="0" strike="noStrike" spc="-1">
              <a:latin typeface="Arial"/>
            </a:endParaRPr>
          </a:p>
          <a:p>
            <a:pPr marL="343080" indent="-342000">
              <a:lnSpc>
                <a:spcPct val="90000"/>
              </a:lnSpc>
              <a:spcBef>
                <a:spcPts val="479"/>
              </a:spcBef>
              <a:buClr>
                <a:srgbClr val="870042"/>
              </a:buClr>
              <a:buFont typeface="Arial"/>
              <a:buChar char="•"/>
            </a:pPr>
            <a:r>
              <a:rPr lang="en-US" sz="2400" b="0" strike="noStrike" spc="-1">
                <a:solidFill>
                  <a:srgbClr val="000000"/>
                </a:solidFill>
                <a:latin typeface="Arial"/>
                <a:ea typeface="Verdana"/>
              </a:rPr>
              <a:t>Simple record structure</a:t>
            </a:r>
            <a:endParaRPr lang="en-US" sz="2400" b="0" strike="noStrike" spc="-1">
              <a:latin typeface="Arial"/>
            </a:endParaRPr>
          </a:p>
          <a:p>
            <a:pPr marL="743040" lvl="1" indent="-284760">
              <a:lnSpc>
                <a:spcPct val="90000"/>
              </a:lnSpc>
              <a:spcBef>
                <a:spcPts val="400"/>
              </a:spcBef>
              <a:buClr>
                <a:srgbClr val="870042"/>
              </a:buClr>
              <a:buFont typeface="Symbol"/>
              <a:buChar char=""/>
            </a:pPr>
            <a:r>
              <a:rPr lang="en-US" sz="2000" b="0" strike="noStrike" spc="-1">
                <a:solidFill>
                  <a:srgbClr val="000000"/>
                </a:solidFill>
                <a:latin typeface="Arial"/>
                <a:ea typeface="Verdana"/>
              </a:rPr>
              <a:t>Lines </a:t>
            </a:r>
            <a:endParaRPr lang="en-US" sz="2000" b="0" strike="noStrike" spc="-1">
              <a:latin typeface="Arial"/>
            </a:endParaRPr>
          </a:p>
          <a:p>
            <a:pPr marL="743040" lvl="1" indent="-284760">
              <a:lnSpc>
                <a:spcPct val="90000"/>
              </a:lnSpc>
              <a:spcBef>
                <a:spcPts val="400"/>
              </a:spcBef>
              <a:buClr>
                <a:srgbClr val="870042"/>
              </a:buClr>
              <a:buFont typeface="Symbol"/>
              <a:buChar char=""/>
            </a:pPr>
            <a:r>
              <a:rPr lang="en-US" sz="2000" b="0" strike="noStrike" spc="-1">
                <a:solidFill>
                  <a:srgbClr val="000000"/>
                </a:solidFill>
                <a:latin typeface="Arial"/>
                <a:ea typeface="Verdana"/>
              </a:rPr>
              <a:t>Fixed length</a:t>
            </a:r>
            <a:endParaRPr lang="en-US" sz="2000" b="0" strike="noStrike" spc="-1">
              <a:latin typeface="Arial"/>
            </a:endParaRPr>
          </a:p>
          <a:p>
            <a:pPr marL="743040" lvl="1" indent="-284760">
              <a:lnSpc>
                <a:spcPct val="90000"/>
              </a:lnSpc>
              <a:spcBef>
                <a:spcPts val="400"/>
              </a:spcBef>
              <a:buClr>
                <a:srgbClr val="870042"/>
              </a:buClr>
              <a:buFont typeface="Symbol"/>
              <a:buChar char=""/>
            </a:pPr>
            <a:r>
              <a:rPr lang="en-US" sz="2000" b="0" strike="noStrike" spc="-1">
                <a:solidFill>
                  <a:srgbClr val="000000"/>
                </a:solidFill>
                <a:latin typeface="Arial"/>
                <a:ea typeface="Verdana"/>
              </a:rPr>
              <a:t>Variable length</a:t>
            </a:r>
            <a:endParaRPr lang="en-US" sz="2000" b="0" strike="noStrike" spc="-1">
              <a:latin typeface="Arial"/>
            </a:endParaRPr>
          </a:p>
          <a:p>
            <a:pPr marL="343080" indent="-342000">
              <a:lnSpc>
                <a:spcPct val="90000"/>
              </a:lnSpc>
              <a:spcBef>
                <a:spcPts val="479"/>
              </a:spcBef>
              <a:buClr>
                <a:srgbClr val="870042"/>
              </a:buClr>
              <a:buFont typeface="Arial"/>
              <a:buChar char="•"/>
            </a:pPr>
            <a:r>
              <a:rPr lang="en-US" sz="2400" b="0" strike="noStrike" spc="-1">
                <a:solidFill>
                  <a:srgbClr val="000000"/>
                </a:solidFill>
                <a:latin typeface="Arial"/>
                <a:ea typeface="Verdana"/>
              </a:rPr>
              <a:t>Complex Structures</a:t>
            </a:r>
            <a:endParaRPr lang="en-US" sz="2400" b="0" strike="noStrike" spc="-1">
              <a:latin typeface="Arial"/>
            </a:endParaRPr>
          </a:p>
          <a:p>
            <a:pPr marL="743040" lvl="1" indent="-284760">
              <a:lnSpc>
                <a:spcPct val="90000"/>
              </a:lnSpc>
              <a:spcBef>
                <a:spcPts val="400"/>
              </a:spcBef>
              <a:buClr>
                <a:srgbClr val="870042"/>
              </a:buClr>
              <a:buFont typeface="Symbol"/>
              <a:buChar char=""/>
            </a:pPr>
            <a:r>
              <a:rPr lang="en-US" sz="2000" b="0" strike="noStrike" spc="-1">
                <a:solidFill>
                  <a:srgbClr val="000000"/>
                </a:solidFill>
                <a:latin typeface="Arial"/>
                <a:ea typeface="Verdana"/>
              </a:rPr>
              <a:t>Formatted document</a:t>
            </a:r>
            <a:endParaRPr lang="en-US" sz="2000" b="0" strike="noStrike" spc="-1">
              <a:latin typeface="Arial"/>
            </a:endParaRPr>
          </a:p>
          <a:p>
            <a:pPr marL="743040" lvl="1" indent="-284760">
              <a:lnSpc>
                <a:spcPct val="90000"/>
              </a:lnSpc>
              <a:spcBef>
                <a:spcPts val="400"/>
              </a:spcBef>
              <a:buClr>
                <a:srgbClr val="870042"/>
              </a:buClr>
              <a:buFont typeface="Symbol"/>
              <a:buChar char=""/>
            </a:pPr>
            <a:r>
              <a:rPr lang="en-US" sz="2000" b="0" strike="noStrike" spc="-1">
                <a:solidFill>
                  <a:srgbClr val="000000"/>
                </a:solidFill>
                <a:latin typeface="Arial"/>
                <a:ea typeface="Verdana"/>
              </a:rPr>
              <a:t>Relocatable load file	</a:t>
            </a:r>
            <a:endParaRPr lang="en-US" sz="2000" b="0" strike="noStrike" spc="-1">
              <a:latin typeface="Arial"/>
            </a:endParaRPr>
          </a:p>
          <a:p>
            <a:pPr marL="343080" indent="-342000">
              <a:lnSpc>
                <a:spcPct val="90000"/>
              </a:lnSpc>
              <a:spcBef>
                <a:spcPts val="479"/>
              </a:spcBef>
              <a:buClr>
                <a:srgbClr val="870042"/>
              </a:buClr>
              <a:buFont typeface="Arial"/>
              <a:buChar char="•"/>
            </a:pPr>
            <a:r>
              <a:rPr lang="en-US" sz="2400" b="0" strike="noStrike" spc="-1">
                <a:solidFill>
                  <a:srgbClr val="000000"/>
                </a:solidFill>
                <a:latin typeface="Arial"/>
                <a:ea typeface="Verdana"/>
              </a:rPr>
              <a:t>Can simulate last two with first method by inserting appropriate control characters</a:t>
            </a:r>
            <a:endParaRPr lang="en-US" sz="2400" b="0" strike="noStrike" spc="-1">
              <a:latin typeface="Arial"/>
            </a:endParaRPr>
          </a:p>
          <a:p>
            <a:pPr marL="343080" indent="-342000">
              <a:lnSpc>
                <a:spcPct val="90000"/>
              </a:lnSpc>
              <a:spcBef>
                <a:spcPts val="479"/>
              </a:spcBef>
              <a:buClr>
                <a:srgbClr val="870042"/>
              </a:buClr>
              <a:buFont typeface="Arial"/>
              <a:buChar char="•"/>
            </a:pPr>
            <a:r>
              <a:rPr lang="en-US" sz="2400" b="0" strike="noStrike" spc="-1">
                <a:solidFill>
                  <a:srgbClr val="000000"/>
                </a:solidFill>
                <a:latin typeface="Arial"/>
                <a:ea typeface="Verdana"/>
              </a:rPr>
              <a:t>Who decides:</a:t>
            </a:r>
            <a:endParaRPr lang="en-US" sz="2400" b="0" strike="noStrike" spc="-1">
              <a:latin typeface="Arial"/>
            </a:endParaRPr>
          </a:p>
          <a:p>
            <a:pPr marL="743040" lvl="1" indent="-284760">
              <a:lnSpc>
                <a:spcPct val="90000"/>
              </a:lnSpc>
              <a:spcBef>
                <a:spcPts val="479"/>
              </a:spcBef>
              <a:buClr>
                <a:srgbClr val="870042"/>
              </a:buClr>
              <a:buFont typeface="Symbol"/>
              <a:buChar char=""/>
            </a:pPr>
            <a:r>
              <a:rPr lang="en-US" sz="2400" b="0" strike="noStrike" spc="-1">
                <a:solidFill>
                  <a:srgbClr val="000000"/>
                </a:solidFill>
                <a:latin typeface="Arial"/>
                <a:ea typeface="Verdana"/>
              </a:rPr>
              <a:t>Operating system</a:t>
            </a:r>
            <a:endParaRPr lang="en-US" sz="2400" b="0" strike="noStrike" spc="-1">
              <a:latin typeface="Arial"/>
            </a:endParaRPr>
          </a:p>
          <a:p>
            <a:pPr marL="743040" lvl="1" indent="-284760">
              <a:lnSpc>
                <a:spcPct val="90000"/>
              </a:lnSpc>
              <a:spcBef>
                <a:spcPts val="479"/>
              </a:spcBef>
              <a:buClr>
                <a:srgbClr val="870042"/>
              </a:buClr>
              <a:buFont typeface="Symbol"/>
              <a:buChar char=""/>
            </a:pPr>
            <a:r>
              <a:rPr lang="en-US" sz="2400" b="0" strike="noStrike" spc="-1">
                <a:solidFill>
                  <a:srgbClr val="000000"/>
                </a:solidFill>
                <a:latin typeface="Arial"/>
                <a:ea typeface="Verdana"/>
              </a:rPr>
              <a:t>Program</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1481400" y="332640"/>
            <a:ext cx="6802200" cy="718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Faili atribuudid</a:t>
            </a:r>
            <a:endParaRPr lang="en-US" sz="3200" b="0" strike="noStrike" spc="-1">
              <a:latin typeface="Arial"/>
            </a:endParaRPr>
          </a:p>
        </p:txBody>
      </p:sp>
      <p:sp>
        <p:nvSpPr>
          <p:cNvPr id="199" name="CustomShape 2"/>
          <p:cNvSpPr/>
          <p:nvPr/>
        </p:nvSpPr>
        <p:spPr>
          <a:xfrm>
            <a:off x="1481400" y="1052640"/>
            <a:ext cx="6820200" cy="5209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79"/>
              </a:spcBef>
              <a:buClr>
                <a:srgbClr val="870042"/>
              </a:buClr>
              <a:buFont typeface="Arial"/>
              <a:buChar char="•"/>
            </a:pPr>
            <a:r>
              <a:rPr lang="en-US" sz="2400" b="1" strike="noStrike" spc="-1">
                <a:solidFill>
                  <a:srgbClr val="000000"/>
                </a:solidFill>
                <a:latin typeface="Arial"/>
                <a:ea typeface="Verdana"/>
              </a:rPr>
              <a:t>Name</a:t>
            </a:r>
            <a:r>
              <a:rPr lang="en-US" sz="2400" b="0" strike="noStrike" spc="-1">
                <a:solidFill>
                  <a:srgbClr val="000000"/>
                </a:solidFill>
                <a:latin typeface="Arial"/>
                <a:ea typeface="Verdana"/>
              </a:rPr>
              <a:t> – only information kept in human-readable form</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1" strike="noStrike" spc="-1">
                <a:solidFill>
                  <a:srgbClr val="000000"/>
                </a:solidFill>
                <a:latin typeface="Arial"/>
                <a:ea typeface="Verdana"/>
              </a:rPr>
              <a:t>Identifier</a:t>
            </a:r>
            <a:r>
              <a:rPr lang="en-US" sz="2400" b="0" strike="noStrike" spc="-1">
                <a:solidFill>
                  <a:srgbClr val="000000"/>
                </a:solidFill>
                <a:latin typeface="Arial"/>
                <a:ea typeface="Verdana"/>
              </a:rPr>
              <a:t> – unique tag (number) identifies file within file system</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1" strike="noStrike" spc="-1">
                <a:solidFill>
                  <a:srgbClr val="000000"/>
                </a:solidFill>
                <a:latin typeface="Arial"/>
                <a:ea typeface="Verdana"/>
              </a:rPr>
              <a:t>Type</a:t>
            </a:r>
            <a:r>
              <a:rPr lang="en-US" sz="2400" b="0" strike="noStrike" spc="-1">
                <a:solidFill>
                  <a:srgbClr val="000000"/>
                </a:solidFill>
                <a:latin typeface="Arial"/>
                <a:ea typeface="Verdana"/>
              </a:rPr>
              <a:t> – needed for systems that support different types</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1" strike="noStrike" spc="-1">
                <a:solidFill>
                  <a:srgbClr val="000000"/>
                </a:solidFill>
                <a:latin typeface="Arial"/>
                <a:ea typeface="Verdana"/>
              </a:rPr>
              <a:t>Location</a:t>
            </a:r>
            <a:r>
              <a:rPr lang="en-US" sz="2400" b="0" strike="noStrike" spc="-1">
                <a:solidFill>
                  <a:srgbClr val="000000"/>
                </a:solidFill>
                <a:latin typeface="Arial"/>
                <a:ea typeface="Verdana"/>
              </a:rPr>
              <a:t> – pointer to file location on device</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1" strike="noStrike" spc="-1">
                <a:solidFill>
                  <a:srgbClr val="000000"/>
                </a:solidFill>
                <a:latin typeface="Arial"/>
                <a:ea typeface="Verdana"/>
              </a:rPr>
              <a:t>Size</a:t>
            </a:r>
            <a:r>
              <a:rPr lang="en-US" sz="2400" b="0" strike="noStrike" spc="-1">
                <a:solidFill>
                  <a:srgbClr val="000000"/>
                </a:solidFill>
                <a:latin typeface="Arial"/>
                <a:ea typeface="Verdana"/>
              </a:rPr>
              <a:t> – current file size</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1" strike="noStrike" spc="-1">
                <a:solidFill>
                  <a:srgbClr val="000000"/>
                </a:solidFill>
                <a:latin typeface="Arial"/>
                <a:ea typeface="Verdana"/>
              </a:rPr>
              <a:t>Protection</a:t>
            </a:r>
            <a:r>
              <a:rPr lang="en-US" sz="2400" b="0" strike="noStrike" spc="-1">
                <a:solidFill>
                  <a:srgbClr val="000000"/>
                </a:solidFill>
                <a:latin typeface="Arial"/>
                <a:ea typeface="Verdana"/>
              </a:rPr>
              <a:t> – controls who can do reading, writing, executing</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1" strike="noStrike" spc="-1">
                <a:solidFill>
                  <a:srgbClr val="000000"/>
                </a:solidFill>
                <a:latin typeface="Arial"/>
                <a:ea typeface="Verdana"/>
              </a:rPr>
              <a:t>Time, date, and user identification</a:t>
            </a:r>
            <a:r>
              <a:rPr lang="en-US" sz="2400" b="0" strike="noStrike" spc="-1">
                <a:solidFill>
                  <a:srgbClr val="000000"/>
                </a:solidFill>
                <a:latin typeface="Arial"/>
                <a:ea typeface="Verdana"/>
              </a:rPr>
              <a:t> – data for protection, security, and usage monitoring</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Information about files are kept in the directory structure, which is maintained on the disk</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Operatsioonid failidega</a:t>
            </a:r>
            <a:endParaRPr lang="en-US" sz="3200" b="0" strike="noStrike" spc="-1">
              <a:latin typeface="Arial"/>
            </a:endParaRPr>
          </a:p>
        </p:txBody>
      </p:sp>
      <p:sp>
        <p:nvSpPr>
          <p:cNvPr id="201" name="CustomShape 2"/>
          <p:cNvSpPr/>
          <p:nvPr/>
        </p:nvSpPr>
        <p:spPr>
          <a:xfrm>
            <a:off x="1481400" y="1628640"/>
            <a:ext cx="6820200" cy="4633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File is an </a:t>
            </a:r>
            <a:r>
              <a:rPr lang="en-US" sz="2400" b="1" strike="noStrike" spc="-1">
                <a:solidFill>
                  <a:srgbClr val="000000"/>
                </a:solidFill>
                <a:latin typeface="Arial"/>
                <a:ea typeface="Verdana"/>
              </a:rPr>
              <a:t>abstract data type</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1" strike="noStrike" spc="-1">
                <a:solidFill>
                  <a:srgbClr val="000000"/>
                </a:solidFill>
                <a:latin typeface="Arial"/>
                <a:ea typeface="Verdana"/>
              </a:rPr>
              <a:t>Create</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1" strike="noStrike" spc="-1">
                <a:solidFill>
                  <a:srgbClr val="000000"/>
                </a:solidFill>
                <a:latin typeface="Arial"/>
                <a:ea typeface="Verdana"/>
              </a:rPr>
              <a:t>Write</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1" strike="noStrike" spc="-1">
                <a:solidFill>
                  <a:srgbClr val="000000"/>
                </a:solidFill>
                <a:latin typeface="Arial"/>
                <a:ea typeface="Verdana"/>
              </a:rPr>
              <a:t>Read</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1" strike="noStrike" spc="-1">
                <a:solidFill>
                  <a:srgbClr val="000000"/>
                </a:solidFill>
                <a:latin typeface="Arial"/>
                <a:ea typeface="Verdana"/>
              </a:rPr>
              <a:t>Reposition within file</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1" strike="noStrike" spc="-1">
                <a:solidFill>
                  <a:srgbClr val="000000"/>
                </a:solidFill>
                <a:latin typeface="Arial"/>
                <a:ea typeface="Verdana"/>
              </a:rPr>
              <a:t>Delete</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1" strike="noStrike" spc="-1">
                <a:solidFill>
                  <a:srgbClr val="000000"/>
                </a:solidFill>
                <a:latin typeface="Arial"/>
                <a:ea typeface="Verdana"/>
              </a:rPr>
              <a:t>Truncate</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0" i="1" strike="noStrike" spc="-1">
                <a:solidFill>
                  <a:srgbClr val="000000"/>
                </a:solidFill>
                <a:latin typeface="Arial"/>
                <a:ea typeface="Verdana"/>
              </a:rPr>
              <a:t>Open(F</a:t>
            </a:r>
            <a:r>
              <a:rPr lang="en-US" sz="2400" b="0" i="1" strike="noStrike" spc="-1" baseline="-25000">
                <a:solidFill>
                  <a:srgbClr val="000000"/>
                </a:solidFill>
                <a:latin typeface="Arial"/>
                <a:ea typeface="Verdana"/>
              </a:rPr>
              <a:t>i</a:t>
            </a:r>
            <a:r>
              <a:rPr lang="en-US" sz="2400" b="0" i="1" strike="noStrike" spc="-1">
                <a:solidFill>
                  <a:srgbClr val="000000"/>
                </a:solidFill>
                <a:latin typeface="Arial"/>
                <a:ea typeface="Verdana"/>
              </a:rPr>
              <a:t>)</a:t>
            </a:r>
            <a:r>
              <a:rPr lang="en-US" sz="2400" b="0" strike="noStrike" spc="-1">
                <a:solidFill>
                  <a:srgbClr val="000000"/>
                </a:solidFill>
                <a:latin typeface="Arial"/>
                <a:ea typeface="Verdana"/>
              </a:rPr>
              <a:t> – search the directory structure on disk for entry </a:t>
            </a:r>
            <a:r>
              <a:rPr lang="en-US" sz="2400" b="0" i="1" strike="noStrike" spc="-1">
                <a:solidFill>
                  <a:srgbClr val="000000"/>
                </a:solidFill>
                <a:latin typeface="Arial"/>
                <a:ea typeface="Verdana"/>
              </a:rPr>
              <a:t>F</a:t>
            </a:r>
            <a:r>
              <a:rPr lang="en-US" sz="2400" b="0" i="1" strike="noStrike" spc="-1" baseline="-25000">
                <a:solidFill>
                  <a:srgbClr val="000000"/>
                </a:solidFill>
                <a:latin typeface="Arial"/>
                <a:ea typeface="Verdana"/>
              </a:rPr>
              <a:t>i</a:t>
            </a:r>
            <a:r>
              <a:rPr lang="en-US" sz="2400" b="0" strike="noStrike" spc="-1">
                <a:solidFill>
                  <a:srgbClr val="000000"/>
                </a:solidFill>
                <a:latin typeface="Arial"/>
                <a:ea typeface="Verdana"/>
              </a:rPr>
              <a:t>, and move the content of entry to memory</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0" i="1" strike="noStrike" spc="-1">
                <a:solidFill>
                  <a:srgbClr val="000000"/>
                </a:solidFill>
                <a:latin typeface="Arial"/>
                <a:ea typeface="Verdana"/>
              </a:rPr>
              <a:t>Close (F</a:t>
            </a:r>
            <a:r>
              <a:rPr lang="en-US" sz="2400" b="0" i="1" strike="noStrike" spc="-1" baseline="-25000">
                <a:solidFill>
                  <a:srgbClr val="000000"/>
                </a:solidFill>
                <a:latin typeface="Arial"/>
                <a:ea typeface="Verdana"/>
              </a:rPr>
              <a:t>i</a:t>
            </a:r>
            <a:r>
              <a:rPr lang="en-US" sz="2400" b="0" i="1" strike="noStrike" spc="-1">
                <a:solidFill>
                  <a:srgbClr val="000000"/>
                </a:solidFill>
                <a:latin typeface="Arial"/>
                <a:ea typeface="Verdana"/>
              </a:rPr>
              <a:t>)</a:t>
            </a:r>
            <a:r>
              <a:rPr lang="en-US" sz="2400" b="0" strike="noStrike" spc="-1">
                <a:solidFill>
                  <a:srgbClr val="000000"/>
                </a:solidFill>
                <a:latin typeface="Arial"/>
                <a:ea typeface="Verdana"/>
              </a:rPr>
              <a:t> – move the content of entry </a:t>
            </a:r>
            <a:r>
              <a:rPr lang="en-US" sz="2400" b="0" i="1" strike="noStrike" spc="-1">
                <a:solidFill>
                  <a:srgbClr val="000000"/>
                </a:solidFill>
                <a:latin typeface="Arial"/>
                <a:ea typeface="Verdana"/>
              </a:rPr>
              <a:t>F</a:t>
            </a:r>
            <a:r>
              <a:rPr lang="en-US" sz="2400" b="0" i="1" strike="noStrike" spc="-1" baseline="-25000">
                <a:solidFill>
                  <a:srgbClr val="000000"/>
                </a:solidFill>
                <a:latin typeface="Arial"/>
                <a:ea typeface="Verdana"/>
              </a:rPr>
              <a:t>i</a:t>
            </a:r>
            <a:r>
              <a:rPr lang="en-US" sz="2400" b="0" strike="noStrike" spc="-1">
                <a:solidFill>
                  <a:srgbClr val="000000"/>
                </a:solidFill>
                <a:latin typeface="Arial"/>
                <a:ea typeface="Verdana"/>
              </a:rPr>
              <a:t> in memory to directory structure on disk</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Faili avamine</a:t>
            </a:r>
            <a:endParaRPr lang="en-US" sz="3200" b="0" strike="noStrike" spc="-1">
              <a:latin typeface="Arial"/>
            </a:endParaRPr>
          </a:p>
        </p:txBody>
      </p:sp>
      <p:sp>
        <p:nvSpPr>
          <p:cNvPr id="203" name="CustomShape 2"/>
          <p:cNvSpPr/>
          <p:nvPr/>
        </p:nvSpPr>
        <p:spPr>
          <a:xfrm>
            <a:off x="1481400" y="1628640"/>
            <a:ext cx="6820200" cy="4633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Several pieces of data are needed to manage open files:</a:t>
            </a:r>
            <a:endParaRPr lang="en-US" sz="2400" b="0" strike="noStrike" spc="-1">
              <a:latin typeface="Arial"/>
            </a:endParaRPr>
          </a:p>
          <a:p>
            <a:pPr marL="743040" lvl="1" indent="-284760">
              <a:lnSpc>
                <a:spcPct val="100000"/>
              </a:lnSpc>
              <a:spcBef>
                <a:spcPts val="400"/>
              </a:spcBef>
              <a:buClr>
                <a:srgbClr val="870042"/>
              </a:buClr>
              <a:buFont typeface="Symbol"/>
              <a:buChar char=""/>
            </a:pPr>
            <a:r>
              <a:rPr lang="en-US" sz="2000" b="0" strike="noStrike" spc="-1">
                <a:solidFill>
                  <a:srgbClr val="000000"/>
                </a:solidFill>
                <a:latin typeface="Arial"/>
                <a:ea typeface="Verdana"/>
              </a:rPr>
              <a:t>File pointer:  pointer to last read/write location, per process that has the file open</a:t>
            </a:r>
            <a:endParaRPr lang="en-US" sz="2000" b="0" strike="noStrike" spc="-1">
              <a:latin typeface="Arial"/>
            </a:endParaRPr>
          </a:p>
          <a:p>
            <a:pPr marL="743040" lvl="1" indent="-284760">
              <a:lnSpc>
                <a:spcPct val="100000"/>
              </a:lnSpc>
              <a:spcBef>
                <a:spcPts val="400"/>
              </a:spcBef>
              <a:buClr>
                <a:srgbClr val="870042"/>
              </a:buClr>
              <a:buFont typeface="Symbol"/>
              <a:buChar char=""/>
            </a:pPr>
            <a:r>
              <a:rPr lang="en-US" sz="2000" b="0" strike="noStrike" spc="-1">
                <a:solidFill>
                  <a:srgbClr val="000000"/>
                </a:solidFill>
                <a:latin typeface="Arial"/>
                <a:ea typeface="Verdana"/>
              </a:rPr>
              <a:t>File-open count: counter of number of times a file is open – to allow removal of data from open-file table when last processes closes it</a:t>
            </a:r>
            <a:endParaRPr lang="en-US" sz="2000" b="0" strike="noStrike" spc="-1">
              <a:latin typeface="Arial"/>
            </a:endParaRPr>
          </a:p>
          <a:p>
            <a:pPr marL="743040" lvl="1" indent="-284760">
              <a:lnSpc>
                <a:spcPct val="100000"/>
              </a:lnSpc>
              <a:spcBef>
                <a:spcPts val="400"/>
              </a:spcBef>
              <a:buClr>
                <a:srgbClr val="870042"/>
              </a:buClr>
              <a:buFont typeface="Symbol"/>
              <a:buChar char=""/>
            </a:pPr>
            <a:r>
              <a:rPr lang="en-US" sz="2000" b="0" strike="noStrike" spc="-1">
                <a:solidFill>
                  <a:srgbClr val="000000"/>
                </a:solidFill>
                <a:latin typeface="Arial"/>
                <a:ea typeface="Verdana"/>
              </a:rPr>
              <a:t>Disk location of the file: cache of data access information</a:t>
            </a:r>
            <a:endParaRPr lang="en-US" sz="2000" b="0" strike="noStrike" spc="-1">
              <a:latin typeface="Arial"/>
            </a:endParaRPr>
          </a:p>
          <a:p>
            <a:pPr marL="743040" lvl="1" indent="-284760">
              <a:lnSpc>
                <a:spcPct val="100000"/>
              </a:lnSpc>
              <a:spcBef>
                <a:spcPts val="400"/>
              </a:spcBef>
              <a:buClr>
                <a:srgbClr val="870042"/>
              </a:buClr>
              <a:buFont typeface="Symbol"/>
              <a:buChar char=""/>
            </a:pPr>
            <a:r>
              <a:rPr lang="en-US" sz="2000" b="0" strike="noStrike" spc="-1">
                <a:solidFill>
                  <a:srgbClr val="000000"/>
                </a:solidFill>
                <a:latin typeface="Arial"/>
                <a:ea typeface="Verdana"/>
              </a:rPr>
              <a:t>Access rights: per-process access mode information</a:t>
            </a:r>
            <a:endParaRPr lang="en-US"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Faili tüübid</a:t>
            </a:r>
            <a:endParaRPr lang="en-US" sz="3200" b="0" strike="noStrike" spc="-1">
              <a:latin typeface="Arial"/>
            </a:endParaRPr>
          </a:p>
        </p:txBody>
      </p:sp>
      <p:pic>
        <p:nvPicPr>
          <p:cNvPr id="205" name="Picture 4"/>
          <p:cNvPicPr/>
          <p:nvPr/>
        </p:nvPicPr>
        <p:blipFill>
          <a:blip r:embed="rId2"/>
          <a:srcRect l="15715" t="1186" r="15715" b="1186"/>
          <a:stretch/>
        </p:blipFill>
        <p:spPr>
          <a:xfrm>
            <a:off x="1259640" y="1251000"/>
            <a:ext cx="7730280" cy="4985280"/>
          </a:xfrm>
          <a:prstGeom prst="rect">
            <a:avLst/>
          </a:prstGeom>
          <a:ln w="38160">
            <a:solidFill>
              <a:schemeClr val="tx1"/>
            </a:solidFill>
            <a:miter/>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Failidele juurdepääsu meetodid</a:t>
            </a:r>
            <a:endParaRPr lang="en-US" sz="3200" b="0" strike="noStrike" spc="-1">
              <a:latin typeface="Arial"/>
            </a:endParaRPr>
          </a:p>
        </p:txBody>
      </p:sp>
      <p:sp>
        <p:nvSpPr>
          <p:cNvPr id="207" name="CustomShape 2"/>
          <p:cNvSpPr/>
          <p:nvPr/>
        </p:nvSpPr>
        <p:spPr>
          <a:xfrm>
            <a:off x="932040" y="1380960"/>
            <a:ext cx="6584040" cy="3781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90000"/>
              </a:lnSpc>
              <a:spcBef>
                <a:spcPts val="320"/>
              </a:spcBef>
              <a:buClr>
                <a:srgbClr val="870042"/>
              </a:buClr>
              <a:buFont typeface="Arial"/>
              <a:buChar char="•"/>
            </a:pPr>
            <a:r>
              <a:rPr lang="en-US" sz="1600" b="1" strike="noStrike" spc="-1">
                <a:solidFill>
                  <a:srgbClr val="000000"/>
                </a:solidFill>
                <a:latin typeface="Arial"/>
                <a:ea typeface="Verdana"/>
              </a:rPr>
              <a:t>Sequential Access</a:t>
            </a:r>
            <a:endParaRPr lang="en-US" sz="1600" b="0" strike="noStrike" spc="-1">
              <a:latin typeface="Arial"/>
            </a:endParaRPr>
          </a:p>
          <a:p>
            <a:pPr marL="343080" indent="-342000">
              <a:lnSpc>
                <a:spcPct val="90000"/>
              </a:lnSpc>
              <a:spcBef>
                <a:spcPts val="159"/>
              </a:spcBef>
            </a:pPr>
            <a:r>
              <a:rPr lang="en-US" sz="1600" b="0" strike="noStrike" spc="-1">
                <a:solidFill>
                  <a:srgbClr val="0033CC"/>
                </a:solidFill>
                <a:latin typeface="Arial"/>
                <a:ea typeface="Verdana"/>
              </a:rPr>
              <a:t>		read next</a:t>
            </a:r>
            <a:endParaRPr lang="en-US" sz="1600" b="0" strike="noStrike" spc="-1">
              <a:latin typeface="Arial"/>
            </a:endParaRPr>
          </a:p>
          <a:p>
            <a:pPr marL="343080" indent="-342000">
              <a:lnSpc>
                <a:spcPct val="90000"/>
              </a:lnSpc>
              <a:spcBef>
                <a:spcPts val="159"/>
              </a:spcBef>
            </a:pPr>
            <a:r>
              <a:rPr lang="en-US" sz="1600" b="0" strike="noStrike" spc="-1">
                <a:solidFill>
                  <a:srgbClr val="0033CC"/>
                </a:solidFill>
                <a:latin typeface="Arial"/>
                <a:ea typeface="Verdana"/>
              </a:rPr>
              <a:t>		write next </a:t>
            </a:r>
            <a:endParaRPr lang="en-US" sz="1600" b="0" strike="noStrike" spc="-1">
              <a:latin typeface="Arial"/>
            </a:endParaRPr>
          </a:p>
          <a:p>
            <a:pPr marL="343080" indent="-342000">
              <a:lnSpc>
                <a:spcPct val="90000"/>
              </a:lnSpc>
              <a:spcBef>
                <a:spcPts val="159"/>
              </a:spcBef>
            </a:pPr>
            <a:r>
              <a:rPr lang="en-US" sz="1600" b="0" strike="noStrike" spc="-1">
                <a:solidFill>
                  <a:srgbClr val="0033CC"/>
                </a:solidFill>
                <a:latin typeface="Arial"/>
                <a:ea typeface="Verdana"/>
              </a:rPr>
              <a:t>		reset</a:t>
            </a:r>
            <a:endParaRPr lang="en-US" sz="1600" b="0" strike="noStrike" spc="-1">
              <a:latin typeface="Arial"/>
            </a:endParaRPr>
          </a:p>
          <a:p>
            <a:pPr marL="343080" indent="-342000">
              <a:lnSpc>
                <a:spcPct val="90000"/>
              </a:lnSpc>
              <a:spcBef>
                <a:spcPts val="159"/>
              </a:spcBef>
            </a:pPr>
            <a:r>
              <a:rPr lang="en-US" sz="1600" b="0" strike="noStrike" spc="-1">
                <a:solidFill>
                  <a:srgbClr val="0033CC"/>
                </a:solidFill>
                <a:latin typeface="Arial"/>
                <a:ea typeface="Verdana"/>
              </a:rPr>
              <a:t>		no read after last write</a:t>
            </a:r>
            <a:endParaRPr lang="en-US" sz="1600" b="0" strike="noStrike" spc="-1">
              <a:latin typeface="Arial"/>
            </a:endParaRPr>
          </a:p>
          <a:p>
            <a:pPr marL="343080" indent="-342000">
              <a:lnSpc>
                <a:spcPct val="90000"/>
              </a:lnSpc>
              <a:spcBef>
                <a:spcPts val="159"/>
              </a:spcBef>
            </a:pPr>
            <a:r>
              <a:rPr lang="en-US" sz="1600" b="0" strike="noStrike" spc="-1">
                <a:solidFill>
                  <a:srgbClr val="0033CC"/>
                </a:solidFill>
                <a:latin typeface="Arial"/>
                <a:ea typeface="Verdana"/>
              </a:rPr>
              <a:t>			(rewrite)</a:t>
            </a:r>
            <a:endParaRPr lang="en-US" sz="1600" b="0" strike="noStrike" spc="-1">
              <a:latin typeface="Arial"/>
            </a:endParaRPr>
          </a:p>
          <a:p>
            <a:pPr marL="343080" indent="-342000">
              <a:lnSpc>
                <a:spcPct val="90000"/>
              </a:lnSpc>
              <a:spcBef>
                <a:spcPts val="320"/>
              </a:spcBef>
              <a:buClr>
                <a:srgbClr val="870042"/>
              </a:buClr>
              <a:buFont typeface="Arial"/>
              <a:buChar char="•"/>
            </a:pPr>
            <a:r>
              <a:rPr lang="en-US" sz="1600" b="1" strike="noStrike" spc="-1">
                <a:solidFill>
                  <a:srgbClr val="000000"/>
                </a:solidFill>
                <a:latin typeface="Arial"/>
                <a:ea typeface="Verdana"/>
              </a:rPr>
              <a:t>Direct Access</a:t>
            </a:r>
            <a:endParaRPr lang="en-US" sz="1600" b="0" strike="noStrike" spc="-1">
              <a:latin typeface="Arial"/>
            </a:endParaRPr>
          </a:p>
          <a:p>
            <a:pPr marL="343080" indent="-342000">
              <a:lnSpc>
                <a:spcPct val="90000"/>
              </a:lnSpc>
              <a:spcBef>
                <a:spcPts val="159"/>
              </a:spcBef>
            </a:pPr>
            <a:r>
              <a:rPr lang="en-US" sz="1600" b="0" strike="noStrike" spc="-1">
                <a:solidFill>
                  <a:srgbClr val="0033CC"/>
                </a:solidFill>
                <a:latin typeface="Arial"/>
                <a:ea typeface="Verdana"/>
              </a:rPr>
              <a:t>		read </a:t>
            </a:r>
            <a:r>
              <a:rPr lang="en-US" sz="1600" b="0" i="1" strike="noStrike" spc="-1">
                <a:solidFill>
                  <a:srgbClr val="0033CC"/>
                </a:solidFill>
                <a:latin typeface="Arial"/>
                <a:ea typeface="Verdana"/>
              </a:rPr>
              <a:t>n</a:t>
            </a:r>
            <a:endParaRPr lang="en-US" sz="1600" b="0" strike="noStrike" spc="-1">
              <a:latin typeface="Arial"/>
            </a:endParaRPr>
          </a:p>
          <a:p>
            <a:pPr marL="343080" indent="-342000">
              <a:lnSpc>
                <a:spcPct val="90000"/>
              </a:lnSpc>
              <a:spcBef>
                <a:spcPts val="159"/>
              </a:spcBef>
            </a:pPr>
            <a:r>
              <a:rPr lang="en-US" sz="1600" b="0" strike="noStrike" spc="-1">
                <a:solidFill>
                  <a:srgbClr val="0033CC"/>
                </a:solidFill>
                <a:latin typeface="Arial"/>
                <a:ea typeface="Verdana"/>
              </a:rPr>
              <a:t>		write </a:t>
            </a:r>
            <a:r>
              <a:rPr lang="en-US" sz="1600" b="0" i="1" strike="noStrike" spc="-1">
                <a:solidFill>
                  <a:srgbClr val="0033CC"/>
                </a:solidFill>
                <a:latin typeface="Arial"/>
                <a:ea typeface="Verdana"/>
              </a:rPr>
              <a:t>n</a:t>
            </a:r>
            <a:endParaRPr lang="en-US" sz="1600" b="0" strike="noStrike" spc="-1">
              <a:latin typeface="Arial"/>
            </a:endParaRPr>
          </a:p>
          <a:p>
            <a:pPr marL="343080" indent="-342000">
              <a:lnSpc>
                <a:spcPct val="90000"/>
              </a:lnSpc>
              <a:spcBef>
                <a:spcPts val="159"/>
              </a:spcBef>
            </a:pPr>
            <a:r>
              <a:rPr lang="en-US" sz="1600" b="0" strike="noStrike" spc="-1">
                <a:solidFill>
                  <a:srgbClr val="0033CC"/>
                </a:solidFill>
                <a:latin typeface="Arial"/>
                <a:ea typeface="Verdana"/>
              </a:rPr>
              <a:t>		position to </a:t>
            </a:r>
            <a:r>
              <a:rPr lang="en-US" sz="1600" b="0" i="1" strike="noStrike" spc="-1">
                <a:solidFill>
                  <a:srgbClr val="0033CC"/>
                </a:solidFill>
                <a:latin typeface="Arial"/>
                <a:ea typeface="Verdana"/>
              </a:rPr>
              <a:t>n</a:t>
            </a:r>
            <a:endParaRPr lang="en-US" sz="1600" b="0" strike="noStrike" spc="-1">
              <a:latin typeface="Arial"/>
            </a:endParaRPr>
          </a:p>
          <a:p>
            <a:pPr marL="343080" indent="-342000">
              <a:lnSpc>
                <a:spcPct val="90000"/>
              </a:lnSpc>
              <a:spcBef>
                <a:spcPts val="159"/>
              </a:spcBef>
            </a:pPr>
            <a:r>
              <a:rPr lang="en-US" sz="1600" b="0" strike="noStrike" spc="-1">
                <a:solidFill>
                  <a:srgbClr val="0033CC"/>
                </a:solidFill>
                <a:latin typeface="Arial"/>
                <a:ea typeface="Verdana"/>
              </a:rPr>
              <a:t>			read next</a:t>
            </a:r>
            <a:endParaRPr lang="en-US" sz="1600" b="0" strike="noStrike" spc="-1">
              <a:latin typeface="Arial"/>
            </a:endParaRPr>
          </a:p>
          <a:p>
            <a:pPr marL="343080" indent="-342000">
              <a:lnSpc>
                <a:spcPct val="90000"/>
              </a:lnSpc>
              <a:spcBef>
                <a:spcPts val="159"/>
              </a:spcBef>
            </a:pPr>
            <a:r>
              <a:rPr lang="en-US" sz="1600" b="0" strike="noStrike" spc="-1">
                <a:solidFill>
                  <a:srgbClr val="0033CC"/>
                </a:solidFill>
                <a:latin typeface="Arial"/>
                <a:ea typeface="Verdana"/>
              </a:rPr>
              <a:t>			write next </a:t>
            </a:r>
            <a:endParaRPr lang="en-US" sz="1600" b="0" strike="noStrike" spc="-1">
              <a:latin typeface="Arial"/>
            </a:endParaRPr>
          </a:p>
          <a:p>
            <a:pPr marL="343080" indent="-342000">
              <a:lnSpc>
                <a:spcPct val="90000"/>
              </a:lnSpc>
              <a:spcBef>
                <a:spcPts val="159"/>
              </a:spcBef>
            </a:pPr>
            <a:r>
              <a:rPr lang="en-US" sz="1600" b="0" strike="noStrike" spc="-1">
                <a:solidFill>
                  <a:srgbClr val="0033CC"/>
                </a:solidFill>
                <a:latin typeface="Arial"/>
                <a:ea typeface="Verdana"/>
              </a:rPr>
              <a:t>		rewrite </a:t>
            </a:r>
            <a:r>
              <a:rPr lang="en-US" sz="1600" b="0" i="1" strike="noStrike" spc="-1">
                <a:solidFill>
                  <a:srgbClr val="0033CC"/>
                </a:solidFill>
                <a:latin typeface="Arial"/>
                <a:ea typeface="Verdana"/>
              </a:rPr>
              <a:t>n</a:t>
            </a:r>
            <a:endParaRPr lang="en-US" sz="1600" b="0" strike="noStrike" spc="-1">
              <a:latin typeface="Arial"/>
            </a:endParaRPr>
          </a:p>
          <a:p>
            <a:pPr marL="343080" indent="-342000">
              <a:lnSpc>
                <a:spcPct val="90000"/>
              </a:lnSpc>
              <a:spcBef>
                <a:spcPts val="320"/>
              </a:spcBef>
            </a:pPr>
            <a:r>
              <a:rPr lang="en-US" sz="1600" b="0" strike="noStrike" spc="-1">
                <a:solidFill>
                  <a:srgbClr val="000000"/>
                </a:solidFill>
                <a:latin typeface="Arial"/>
                <a:ea typeface="Verdana"/>
              </a:rPr>
              <a:t>	</a:t>
            </a:r>
            <a:r>
              <a:rPr lang="en-US" sz="1600" b="0" i="1" strike="noStrike" spc="-1">
                <a:solidFill>
                  <a:srgbClr val="000000"/>
                </a:solidFill>
                <a:latin typeface="Arial"/>
                <a:ea typeface="Verdana"/>
              </a:rPr>
              <a:t>n</a:t>
            </a:r>
            <a:r>
              <a:rPr lang="en-US" sz="1600" b="0" strike="noStrike" spc="-1">
                <a:solidFill>
                  <a:srgbClr val="000000"/>
                </a:solidFill>
                <a:latin typeface="Arial"/>
                <a:ea typeface="Verdana"/>
              </a:rPr>
              <a:t> = relative block number</a:t>
            </a:r>
            <a:endParaRPr lang="en-US"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Faili järjestikuline töötlus</a:t>
            </a:r>
            <a:endParaRPr lang="en-US" sz="3200" b="0" strike="noStrike" spc="-1">
              <a:latin typeface="Arial"/>
            </a:endParaRPr>
          </a:p>
        </p:txBody>
      </p:sp>
      <p:pic>
        <p:nvPicPr>
          <p:cNvPr id="209" name="Picture 4"/>
          <p:cNvPicPr/>
          <p:nvPr/>
        </p:nvPicPr>
        <p:blipFill>
          <a:blip r:embed="rId2"/>
          <a:srcRect l="698" t="33012" r="458" b="33942"/>
          <a:stretch/>
        </p:blipFill>
        <p:spPr>
          <a:xfrm>
            <a:off x="1331640" y="1251000"/>
            <a:ext cx="7390440" cy="2608920"/>
          </a:xfrm>
          <a:prstGeom prst="rect">
            <a:avLst/>
          </a:prstGeom>
          <a:ln w="38160">
            <a:solidFill>
              <a:srgbClr val="CC6600"/>
            </a:solidFill>
            <a:miter/>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674640" y="0"/>
            <a:ext cx="8468280" cy="843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b="0" strike="noStrike" spc="-1">
                <a:solidFill>
                  <a:srgbClr val="000000"/>
                </a:solidFill>
                <a:latin typeface="Arial"/>
                <a:ea typeface="Verdana"/>
              </a:rPr>
              <a:t>           Otsejuurdepääs faili kirjetele</a:t>
            </a:r>
            <a:endParaRPr lang="en-US" sz="2400" b="0" strike="noStrike" spc="-1">
              <a:latin typeface="Arial"/>
            </a:endParaRPr>
          </a:p>
        </p:txBody>
      </p:sp>
      <p:pic>
        <p:nvPicPr>
          <p:cNvPr id="211" name="Picture 4"/>
          <p:cNvPicPr/>
          <p:nvPr/>
        </p:nvPicPr>
        <p:blipFill>
          <a:blip r:embed="rId2"/>
          <a:srcRect l="1093" t="27696" r="864" b="28272"/>
          <a:stretch/>
        </p:blipFill>
        <p:spPr>
          <a:xfrm>
            <a:off x="1295280" y="1251000"/>
            <a:ext cx="6833160" cy="2300760"/>
          </a:xfrm>
          <a:prstGeom prst="rect">
            <a:avLst/>
          </a:prstGeom>
          <a:ln w="38160">
            <a:solidFill>
              <a:srgbClr val="CC6600"/>
            </a:solidFill>
            <a:miter/>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Indeksfailide näide</a:t>
            </a:r>
            <a:endParaRPr lang="en-US" sz="3200" b="0" strike="noStrike" spc="-1">
              <a:latin typeface="Arial"/>
            </a:endParaRPr>
          </a:p>
        </p:txBody>
      </p:sp>
      <p:pic>
        <p:nvPicPr>
          <p:cNvPr id="213" name="Picture 4"/>
          <p:cNvPicPr/>
          <p:nvPr/>
        </p:nvPicPr>
        <p:blipFill>
          <a:blip r:embed="rId3"/>
          <a:srcRect l="602" t="12044" r="812" b="12330"/>
          <a:stretch/>
        </p:blipFill>
        <p:spPr>
          <a:xfrm>
            <a:off x="1331640" y="1251000"/>
            <a:ext cx="7012800" cy="4205880"/>
          </a:xfrm>
          <a:prstGeom prst="rect">
            <a:avLst/>
          </a:prstGeom>
          <a:ln w="38160">
            <a:solidFill>
              <a:srgbClr val="CC6600"/>
            </a:solidFill>
            <a:miter/>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Tavaline failisüsteem</a:t>
            </a:r>
            <a:endParaRPr lang="en-US" sz="3200" b="0" strike="noStrike" spc="-1">
              <a:latin typeface="Arial"/>
            </a:endParaRPr>
          </a:p>
        </p:txBody>
      </p:sp>
      <p:pic>
        <p:nvPicPr>
          <p:cNvPr id="215" name="Picture 4"/>
          <p:cNvPicPr/>
          <p:nvPr/>
        </p:nvPicPr>
        <p:blipFill>
          <a:blip r:embed="rId2"/>
          <a:srcRect l="668" t="14791" r="439" b="14485"/>
          <a:stretch/>
        </p:blipFill>
        <p:spPr>
          <a:xfrm>
            <a:off x="1262160" y="1251000"/>
            <a:ext cx="6791760" cy="3642120"/>
          </a:xfrm>
          <a:prstGeom prst="rect">
            <a:avLst/>
          </a:prstGeom>
          <a:ln w="38160">
            <a:solidFill>
              <a:srgbClr val="CC6600"/>
            </a:solidFill>
            <a:miter/>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1691640" y="980640"/>
            <a:ext cx="6499800" cy="2624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Aft>
                <a:spcPts val="300"/>
              </a:spcAft>
            </a:pPr>
            <a:r>
              <a:rPr lang="en-US" sz="3600" b="0" strike="noStrike" spc="-1" dirty="0" err="1">
                <a:solidFill>
                  <a:srgbClr val="000000"/>
                </a:solidFill>
                <a:latin typeface="Arial"/>
                <a:ea typeface="DejaVu Sans"/>
              </a:rPr>
              <a:t>Programmeerimine</a:t>
            </a:r>
            <a:r>
              <a:rPr lang="en-US" sz="3600" b="0" strike="noStrike" spc="-1" dirty="0">
                <a:solidFill>
                  <a:srgbClr val="000000"/>
                </a:solidFill>
                <a:latin typeface="Arial"/>
                <a:ea typeface="DejaVu Sans"/>
              </a:rPr>
              <a:t> II IAX0584</a:t>
            </a:r>
            <a:endParaRPr lang="en-US" sz="3600" b="0" strike="noStrike" spc="-1" dirty="0">
              <a:latin typeface="Arial"/>
            </a:endParaRPr>
          </a:p>
          <a:p>
            <a:pPr algn="ctr">
              <a:lnSpc>
                <a:spcPct val="100000"/>
              </a:lnSpc>
            </a:pPr>
            <a:r>
              <a:rPr lang="en-US" sz="1400" b="0" strike="noStrike" spc="-1" dirty="0">
                <a:solidFill>
                  <a:srgbClr val="000000"/>
                </a:solidFill>
                <a:latin typeface="Arial"/>
                <a:ea typeface="DejaVu Sans"/>
              </a:rPr>
              <a:t> </a:t>
            </a:r>
            <a:endParaRPr lang="en-US" sz="1400" b="0" strike="noStrike" spc="-1" dirty="0">
              <a:latin typeface="Arial"/>
            </a:endParaRPr>
          </a:p>
          <a:p>
            <a:pPr algn="ctr">
              <a:lnSpc>
                <a:spcPct val="100000"/>
              </a:lnSpc>
            </a:pPr>
            <a:endParaRPr lang="en-US" sz="1400" b="0" strike="noStrike" spc="-1" dirty="0">
              <a:latin typeface="Arial"/>
            </a:endParaRPr>
          </a:p>
          <a:p>
            <a:pPr algn="ctr">
              <a:lnSpc>
                <a:spcPct val="100000"/>
              </a:lnSpc>
            </a:pPr>
            <a:r>
              <a:rPr lang="en-US" sz="1600" b="0" strike="noStrike" spc="-1" dirty="0">
                <a:solidFill>
                  <a:srgbClr val="000000"/>
                </a:solidFill>
                <a:latin typeface="Arial"/>
                <a:ea typeface="DejaVu Sans"/>
              </a:rPr>
              <a:t> Vladimir Viies </a:t>
            </a:r>
            <a:r>
              <a:rPr lang="en-US" sz="1600" b="0" u="sng" strike="noStrike" spc="-1" dirty="0">
                <a:solidFill>
                  <a:srgbClr val="0000FF"/>
                </a:solidFill>
                <a:uFillTx/>
                <a:latin typeface="Arial"/>
                <a:ea typeface="DejaVu Sans"/>
                <a:hlinkClick r:id="rId2"/>
              </a:rPr>
              <a:t>Vladimir.viies@gmail.com</a:t>
            </a:r>
            <a:endParaRPr lang="en-US" sz="1600" b="0" strike="noStrike" spc="-1" dirty="0">
              <a:latin typeface="Arial"/>
            </a:endParaRPr>
          </a:p>
          <a:p>
            <a:pPr algn="ctr">
              <a:lnSpc>
                <a:spcPct val="100000"/>
              </a:lnSpc>
            </a:pPr>
            <a:r>
              <a:rPr lang="et-EE" sz="1400" spc="-1" dirty="0" smtClean="0">
                <a:solidFill>
                  <a:srgbClr val="000000"/>
                </a:solidFill>
                <a:latin typeface="Arial"/>
                <a:ea typeface="DejaVu Sans"/>
              </a:rPr>
              <a:t>Risto Heinsaar</a:t>
            </a:r>
            <a:r>
              <a:rPr lang="et-EE" sz="1600" spc="-1" dirty="0" smtClean="0">
                <a:solidFill>
                  <a:srgbClr val="000000"/>
                </a:solidFill>
                <a:latin typeface="Arial"/>
                <a:ea typeface="DejaVu Sans"/>
              </a:rPr>
              <a:t>, </a:t>
            </a:r>
            <a:r>
              <a:rPr lang="et-EE" sz="1600" b="0" strike="noStrike" spc="-1" dirty="0" smtClean="0">
                <a:solidFill>
                  <a:srgbClr val="000000"/>
                </a:solidFill>
                <a:latin typeface="Arial"/>
                <a:ea typeface="DejaVu Sans"/>
              </a:rPr>
              <a:t>Sander </a:t>
            </a:r>
            <a:r>
              <a:rPr lang="et-EE" sz="1600" b="0" strike="noStrike" spc="-1" dirty="0" err="1" smtClean="0">
                <a:solidFill>
                  <a:srgbClr val="000000"/>
                </a:solidFill>
                <a:latin typeface="Arial"/>
                <a:ea typeface="DejaVu Sans"/>
              </a:rPr>
              <a:t>Kommel</a:t>
            </a:r>
            <a:r>
              <a:rPr lang="et-EE" sz="1600" b="0" strike="noStrike" spc="-1" dirty="0" smtClean="0">
                <a:solidFill>
                  <a:srgbClr val="000000"/>
                </a:solidFill>
                <a:latin typeface="Arial"/>
                <a:ea typeface="DejaVu Sans"/>
              </a:rPr>
              <a:t>, Sten Markus Sirkas</a:t>
            </a:r>
            <a:endParaRPr lang="en-US" sz="1600" b="0" strike="noStrike" spc="-1" dirty="0">
              <a:latin typeface="Arial"/>
            </a:endParaRPr>
          </a:p>
          <a:p>
            <a:pPr algn="ctr">
              <a:lnSpc>
                <a:spcPct val="100000"/>
              </a:lnSpc>
            </a:pPr>
            <a:r>
              <a:rPr lang="en-US" sz="1600" b="0" strike="noStrike" spc="-1" dirty="0" smtClean="0">
                <a:solidFill>
                  <a:srgbClr val="000000"/>
                </a:solidFill>
                <a:latin typeface="Arial"/>
                <a:ea typeface="DejaVu Sans"/>
              </a:rPr>
              <a:t> </a:t>
            </a:r>
            <a:endParaRPr lang="en-US" sz="1600" b="0" strike="noStrike" spc="-1" dirty="0">
              <a:latin typeface="Arial"/>
            </a:endParaRPr>
          </a:p>
          <a:p>
            <a:pPr algn="ctr">
              <a:lnSpc>
                <a:spcPct val="100000"/>
              </a:lnSpc>
            </a:pPr>
            <a:endParaRPr lang="en-US" sz="1600" b="0" strike="noStrike" spc="-1" dirty="0">
              <a:latin typeface="Arial"/>
            </a:endParaRPr>
          </a:p>
          <a:p>
            <a:pPr algn="ctr">
              <a:lnSpc>
                <a:spcPct val="100000"/>
              </a:lnSpc>
            </a:pPr>
            <a:r>
              <a:rPr lang="en-US" sz="1800" b="0" strike="noStrike" spc="-1" dirty="0">
                <a:solidFill>
                  <a:srgbClr val="000000"/>
                </a:solidFill>
                <a:latin typeface="Arial"/>
                <a:ea typeface="DejaVu Sans"/>
              </a:rPr>
              <a:t> </a:t>
            </a:r>
            <a:r>
              <a:rPr lang="en-US" sz="1800" b="0" strike="noStrike" spc="-1" dirty="0" err="1">
                <a:solidFill>
                  <a:srgbClr val="000000"/>
                </a:solidFill>
                <a:latin typeface="Arial"/>
                <a:ea typeface="DejaVu Sans"/>
              </a:rPr>
              <a:t>Tallinna</a:t>
            </a:r>
            <a:r>
              <a:rPr lang="en-US" sz="1800" b="0" strike="noStrike" spc="-1" dirty="0">
                <a:solidFill>
                  <a:srgbClr val="000000"/>
                </a:solidFill>
                <a:latin typeface="Arial"/>
                <a:ea typeface="DejaVu Sans"/>
              </a:rPr>
              <a:t> </a:t>
            </a:r>
            <a:r>
              <a:rPr lang="en-US" sz="1800" b="0" strike="noStrike" spc="-1" dirty="0" err="1">
                <a:solidFill>
                  <a:srgbClr val="000000"/>
                </a:solidFill>
                <a:latin typeface="Arial"/>
                <a:ea typeface="DejaVu Sans"/>
              </a:rPr>
              <a:t>Tehnikaülikool</a:t>
            </a:r>
            <a:r>
              <a:rPr lang="en-US" sz="1800" b="0" strike="noStrike" spc="-1" dirty="0">
                <a:solidFill>
                  <a:srgbClr val="000000"/>
                </a:solidFill>
                <a:latin typeface="Arial"/>
                <a:ea typeface="DejaVu Sans"/>
              </a:rPr>
              <a:t> </a:t>
            </a:r>
            <a:endParaRPr lang="en-US" sz="1800" b="0" strike="noStrike" spc="-1" dirty="0">
              <a:latin typeface="Arial"/>
            </a:endParaRPr>
          </a:p>
          <a:p>
            <a:pPr algn="ctr">
              <a:lnSpc>
                <a:spcPct val="100000"/>
              </a:lnSpc>
            </a:pPr>
            <a:r>
              <a:rPr lang="en-US" sz="1800" b="0" strike="noStrike" spc="-1" dirty="0">
                <a:solidFill>
                  <a:srgbClr val="000000"/>
                </a:solidFill>
                <a:latin typeface="Arial"/>
                <a:ea typeface="DejaVu Sans"/>
              </a:rPr>
              <a:t> </a:t>
            </a:r>
            <a:r>
              <a:rPr lang="en-US" sz="1800" b="0" strike="noStrike" spc="-1" dirty="0" smtClean="0">
                <a:solidFill>
                  <a:srgbClr val="000000"/>
                </a:solidFill>
                <a:latin typeface="Arial"/>
                <a:ea typeface="DejaVu Sans"/>
              </a:rPr>
              <a:t>202</a:t>
            </a:r>
            <a:r>
              <a:rPr lang="et-EE" spc="-1" dirty="0">
                <a:solidFill>
                  <a:srgbClr val="000000"/>
                </a:solidFill>
                <a:latin typeface="Arial"/>
                <a:ea typeface="DejaVu Sans"/>
              </a:rPr>
              <a:t>5</a:t>
            </a:r>
            <a:endParaRPr lang="en-US" sz="1800" b="0" strike="noStrike" spc="-1" dirty="0">
              <a:latin typeface="Arial"/>
            </a:endParaRPr>
          </a:p>
        </p:txBody>
      </p:sp>
      <p:pic>
        <p:nvPicPr>
          <p:cNvPr id="164" name="Picture 3"/>
          <p:cNvPicPr/>
          <p:nvPr/>
        </p:nvPicPr>
        <p:blipFill>
          <a:blip r:embed="rId3"/>
          <a:stretch/>
        </p:blipFill>
        <p:spPr>
          <a:xfrm>
            <a:off x="2930040" y="3831120"/>
            <a:ext cx="4023000" cy="2241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Teegiga seotud operatsioonid</a:t>
            </a:r>
            <a:endParaRPr lang="en-US" sz="3200" b="0" strike="noStrike" spc="-1">
              <a:latin typeface="Arial"/>
            </a:endParaRPr>
          </a:p>
        </p:txBody>
      </p:sp>
      <p:sp>
        <p:nvSpPr>
          <p:cNvPr id="217" name="CustomShape 2"/>
          <p:cNvSpPr/>
          <p:nvPr/>
        </p:nvSpPr>
        <p:spPr>
          <a:xfrm>
            <a:off x="1481400" y="1628640"/>
            <a:ext cx="6820200" cy="4633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Search for a file</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Create a file</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Delete a file</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List a directory</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Rename a file</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ustomShape 1"/>
          <p:cNvSpPr/>
          <p:nvPr/>
        </p:nvSpPr>
        <p:spPr>
          <a:xfrm>
            <a:off x="1166760" y="371520"/>
            <a:ext cx="7742880" cy="4561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800" b="0" strike="noStrike" spc="-1">
                <a:solidFill>
                  <a:srgbClr val="000000"/>
                </a:solidFill>
                <a:latin typeface="Arial"/>
                <a:ea typeface="Verdana"/>
              </a:rPr>
              <a:t>Teegi korralus haldamise lihtsustamiseks</a:t>
            </a:r>
            <a:endParaRPr lang="en-US" sz="2800" b="0" strike="noStrike" spc="-1">
              <a:latin typeface="Arial"/>
            </a:endParaRPr>
          </a:p>
        </p:txBody>
      </p:sp>
      <p:sp>
        <p:nvSpPr>
          <p:cNvPr id="219" name="CustomShape 2"/>
          <p:cNvSpPr/>
          <p:nvPr/>
        </p:nvSpPr>
        <p:spPr>
          <a:xfrm>
            <a:off x="1403640" y="1320840"/>
            <a:ext cx="5888160" cy="4412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Efficiency – locating a file quickly</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Naming – convenient to users</a:t>
            </a:r>
            <a:endParaRPr lang="en-US" sz="2400" b="0" strike="noStrike" spc="-1">
              <a:latin typeface="Arial"/>
            </a:endParaRPr>
          </a:p>
          <a:p>
            <a:pPr marL="743040" lvl="1" indent="-284760">
              <a:lnSpc>
                <a:spcPct val="100000"/>
              </a:lnSpc>
              <a:spcBef>
                <a:spcPts val="400"/>
              </a:spcBef>
              <a:buClr>
                <a:srgbClr val="870042"/>
              </a:buClr>
              <a:buFont typeface="Symbol"/>
              <a:buChar char=""/>
            </a:pPr>
            <a:r>
              <a:rPr lang="en-US" sz="2000" b="0" strike="noStrike" spc="-1">
                <a:solidFill>
                  <a:srgbClr val="000000"/>
                </a:solidFill>
                <a:latin typeface="Arial"/>
                <a:ea typeface="Verdana"/>
              </a:rPr>
              <a:t>Two users can have same name for different files</a:t>
            </a:r>
            <a:endParaRPr lang="en-US" sz="2000" b="0" strike="noStrike" spc="-1">
              <a:latin typeface="Arial"/>
            </a:endParaRPr>
          </a:p>
          <a:p>
            <a:pPr marL="743040" lvl="1" indent="-284760">
              <a:lnSpc>
                <a:spcPct val="100000"/>
              </a:lnSpc>
              <a:spcBef>
                <a:spcPts val="400"/>
              </a:spcBef>
              <a:buClr>
                <a:srgbClr val="870042"/>
              </a:buClr>
              <a:buFont typeface="Symbol"/>
              <a:buChar char=""/>
            </a:pPr>
            <a:r>
              <a:rPr lang="en-US" sz="2000" b="0" strike="noStrike" spc="-1">
                <a:solidFill>
                  <a:srgbClr val="000000"/>
                </a:solidFill>
                <a:latin typeface="Arial"/>
                <a:ea typeface="Verdana"/>
              </a:rPr>
              <a:t>The same file can have several different names</a:t>
            </a:r>
            <a:endParaRPr lang="en-US" sz="20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Grouping – logical grouping of files by properties, (e.g., all Java programs, all games, …)</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Juurdepääsu nimistu ja rühmitamine</a:t>
            </a:r>
            <a:endParaRPr lang="en-US" sz="3200" b="0" strike="noStrike" spc="-1">
              <a:latin typeface="Arial"/>
            </a:endParaRPr>
          </a:p>
        </p:txBody>
      </p:sp>
      <p:sp>
        <p:nvSpPr>
          <p:cNvPr id="221" name="CustomShape 2"/>
          <p:cNvSpPr/>
          <p:nvPr/>
        </p:nvSpPr>
        <p:spPr>
          <a:xfrm>
            <a:off x="1331640" y="1251000"/>
            <a:ext cx="7127640" cy="3237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90000"/>
              </a:lnSpc>
              <a:spcBef>
                <a:spcPts val="320"/>
              </a:spcBef>
              <a:buClr>
                <a:srgbClr val="870042"/>
              </a:buClr>
              <a:buFont typeface="Arial"/>
              <a:buChar char="•"/>
            </a:pPr>
            <a:r>
              <a:rPr lang="en-US" sz="1600" b="0" strike="noStrike" spc="-1">
                <a:solidFill>
                  <a:srgbClr val="000000"/>
                </a:solidFill>
                <a:latin typeface="Arial"/>
                <a:ea typeface="Verdana"/>
              </a:rPr>
              <a:t>Mode of access:  read, write, execute</a:t>
            </a:r>
            <a:endParaRPr lang="en-US" sz="1600" b="0" strike="noStrike" spc="-1">
              <a:latin typeface="Arial"/>
            </a:endParaRPr>
          </a:p>
          <a:p>
            <a:pPr marL="343080" indent="-342000">
              <a:lnSpc>
                <a:spcPct val="90000"/>
              </a:lnSpc>
              <a:spcBef>
                <a:spcPts val="320"/>
              </a:spcBef>
              <a:buClr>
                <a:srgbClr val="870042"/>
              </a:buClr>
              <a:buFont typeface="Arial"/>
              <a:buChar char="•"/>
            </a:pPr>
            <a:r>
              <a:rPr lang="en-US" sz="1600" b="0" strike="noStrike" spc="-1">
                <a:solidFill>
                  <a:srgbClr val="000000"/>
                </a:solidFill>
                <a:latin typeface="Arial"/>
                <a:ea typeface="Verdana"/>
              </a:rPr>
              <a:t>Three classes of users</a:t>
            </a:r>
            <a:endParaRPr lang="en-US" sz="1600" b="0" strike="noStrike" spc="-1">
              <a:latin typeface="Arial"/>
            </a:endParaRPr>
          </a:p>
          <a:p>
            <a:pPr marL="343080" indent="-342000">
              <a:lnSpc>
                <a:spcPct val="90000"/>
              </a:lnSpc>
              <a:spcBef>
                <a:spcPts val="159"/>
              </a:spcBef>
            </a:pPr>
            <a:r>
              <a:rPr lang="en-US" sz="1600" b="0" strike="noStrike" spc="-1">
                <a:solidFill>
                  <a:srgbClr val="000000"/>
                </a:solidFill>
                <a:latin typeface="Arial"/>
                <a:ea typeface="Verdana"/>
              </a:rPr>
              <a:t>					RWX</a:t>
            </a:r>
            <a:endParaRPr lang="en-US" sz="1600" b="0" strike="noStrike" spc="-1">
              <a:latin typeface="Arial"/>
            </a:endParaRPr>
          </a:p>
          <a:p>
            <a:pPr marL="343080" indent="-342000">
              <a:lnSpc>
                <a:spcPct val="90000"/>
              </a:lnSpc>
              <a:spcBef>
                <a:spcPts val="159"/>
              </a:spcBef>
            </a:pPr>
            <a:r>
              <a:rPr lang="en-US" sz="1600" b="0" strike="noStrike" spc="-1">
                <a:solidFill>
                  <a:srgbClr val="000000"/>
                </a:solidFill>
                <a:latin typeface="Arial"/>
                <a:ea typeface="Verdana"/>
              </a:rPr>
              <a:t>		a) </a:t>
            </a:r>
            <a:r>
              <a:rPr lang="en-US" sz="1600" b="1" strike="noStrike" spc="-1">
                <a:solidFill>
                  <a:srgbClr val="000000"/>
                </a:solidFill>
                <a:latin typeface="Arial"/>
                <a:ea typeface="Verdana"/>
              </a:rPr>
              <a:t>owner access</a:t>
            </a:r>
            <a:r>
              <a:rPr lang="en-US" sz="1600" b="0" strike="noStrike" spc="-1">
                <a:solidFill>
                  <a:srgbClr val="000000"/>
                </a:solidFill>
                <a:latin typeface="Arial"/>
                <a:ea typeface="Verdana"/>
              </a:rPr>
              <a:t> 	7	</a:t>
            </a:r>
            <a:r>
              <a:rPr lang="en-US" sz="1600" b="0" strike="noStrike" spc="-1">
                <a:solidFill>
                  <a:srgbClr val="000000"/>
                </a:solidFill>
                <a:latin typeface="Symbol"/>
                <a:ea typeface="Verdana"/>
              </a:rPr>
              <a:t></a:t>
            </a:r>
            <a:r>
              <a:rPr lang="en-US" sz="1600" b="0" strike="noStrike" spc="-1">
                <a:solidFill>
                  <a:srgbClr val="000000"/>
                </a:solidFill>
                <a:latin typeface="Arial"/>
                <a:ea typeface="Verdana"/>
              </a:rPr>
              <a:t>	1 1 1</a:t>
            </a:r>
            <a:r>
              <a:t/>
            </a:r>
            <a:br/>
            <a:r>
              <a:rPr lang="en-US" sz="1600" b="0" strike="noStrike" spc="-1">
                <a:solidFill>
                  <a:srgbClr val="000000"/>
                </a:solidFill>
                <a:latin typeface="Arial"/>
                <a:ea typeface="Verdana"/>
              </a:rPr>
              <a:t>				RWX</a:t>
            </a:r>
            <a:endParaRPr lang="en-US" sz="1600" b="0" strike="noStrike" spc="-1">
              <a:latin typeface="Arial"/>
            </a:endParaRPr>
          </a:p>
          <a:p>
            <a:pPr marL="343080" indent="-342000">
              <a:lnSpc>
                <a:spcPct val="90000"/>
              </a:lnSpc>
              <a:spcBef>
                <a:spcPts val="159"/>
              </a:spcBef>
            </a:pPr>
            <a:r>
              <a:rPr lang="en-US" sz="1600" b="0" strike="noStrike" spc="-1">
                <a:solidFill>
                  <a:srgbClr val="000000"/>
                </a:solidFill>
                <a:latin typeface="Arial"/>
                <a:ea typeface="Verdana"/>
              </a:rPr>
              <a:t>		b) </a:t>
            </a:r>
            <a:r>
              <a:rPr lang="en-US" sz="1600" b="1" strike="noStrike" spc="-1">
                <a:solidFill>
                  <a:srgbClr val="000000"/>
                </a:solidFill>
                <a:latin typeface="Arial"/>
                <a:ea typeface="Verdana"/>
              </a:rPr>
              <a:t>group access</a:t>
            </a:r>
            <a:r>
              <a:rPr lang="en-US" sz="1600" b="0" strike="noStrike" spc="-1">
                <a:solidFill>
                  <a:srgbClr val="000000"/>
                </a:solidFill>
                <a:latin typeface="Arial"/>
                <a:ea typeface="Verdana"/>
              </a:rPr>
              <a:t> 	6	 </a:t>
            </a:r>
            <a:r>
              <a:rPr lang="en-US" sz="1600" b="0" strike="noStrike" spc="-1">
                <a:solidFill>
                  <a:srgbClr val="000000"/>
                </a:solidFill>
                <a:latin typeface="Symbol"/>
                <a:ea typeface="Verdana"/>
              </a:rPr>
              <a:t></a:t>
            </a:r>
            <a:r>
              <a:rPr lang="en-US" sz="1600" b="0" strike="noStrike" spc="-1">
                <a:solidFill>
                  <a:srgbClr val="000000"/>
                </a:solidFill>
                <a:latin typeface="Arial"/>
                <a:ea typeface="Verdana"/>
              </a:rPr>
              <a:t>	1 1 0</a:t>
            </a:r>
            <a:endParaRPr lang="en-US" sz="1600" b="0" strike="noStrike" spc="-1">
              <a:latin typeface="Arial"/>
            </a:endParaRPr>
          </a:p>
          <a:p>
            <a:pPr marL="343080" indent="-342000">
              <a:lnSpc>
                <a:spcPct val="90000"/>
              </a:lnSpc>
              <a:spcBef>
                <a:spcPts val="159"/>
              </a:spcBef>
            </a:pPr>
            <a:r>
              <a:rPr lang="en-US" sz="1600" b="0" strike="noStrike" spc="-1">
                <a:solidFill>
                  <a:srgbClr val="000000"/>
                </a:solidFill>
                <a:latin typeface="Arial"/>
                <a:ea typeface="Verdana"/>
              </a:rPr>
              <a:t>					RWX</a:t>
            </a:r>
            <a:endParaRPr lang="en-US" sz="1600" b="0" strike="noStrike" spc="-1">
              <a:latin typeface="Arial"/>
            </a:endParaRPr>
          </a:p>
          <a:p>
            <a:pPr marL="343080" indent="-342000">
              <a:lnSpc>
                <a:spcPct val="90000"/>
              </a:lnSpc>
              <a:spcBef>
                <a:spcPts val="159"/>
              </a:spcBef>
            </a:pPr>
            <a:r>
              <a:rPr lang="en-US" sz="1600" b="0" strike="noStrike" spc="-1">
                <a:solidFill>
                  <a:srgbClr val="000000"/>
                </a:solidFill>
                <a:latin typeface="Arial"/>
                <a:ea typeface="Verdana"/>
              </a:rPr>
              <a:t>		c) </a:t>
            </a:r>
            <a:r>
              <a:rPr lang="en-US" sz="1600" b="1" strike="noStrike" spc="-1">
                <a:solidFill>
                  <a:srgbClr val="000000"/>
                </a:solidFill>
                <a:latin typeface="Arial"/>
                <a:ea typeface="Verdana"/>
              </a:rPr>
              <a:t>public access</a:t>
            </a:r>
            <a:r>
              <a:rPr lang="en-US" sz="1600" b="0" strike="noStrike" spc="-1">
                <a:solidFill>
                  <a:srgbClr val="000000"/>
                </a:solidFill>
                <a:latin typeface="Arial"/>
                <a:ea typeface="Verdana"/>
              </a:rPr>
              <a:t>	4	 </a:t>
            </a:r>
            <a:r>
              <a:rPr lang="en-US" sz="1600" b="0" strike="noStrike" spc="-1">
                <a:solidFill>
                  <a:srgbClr val="000000"/>
                </a:solidFill>
                <a:latin typeface="Symbol"/>
                <a:ea typeface="Verdana"/>
              </a:rPr>
              <a:t></a:t>
            </a:r>
            <a:r>
              <a:rPr lang="en-US" sz="1600" b="0" strike="noStrike" spc="-1">
                <a:solidFill>
                  <a:srgbClr val="000000"/>
                </a:solidFill>
                <a:latin typeface="Arial"/>
                <a:ea typeface="Verdana"/>
              </a:rPr>
              <a:t>	1 0 0      Ask manager to create a group (unique name), say G, and add some users to the group.</a:t>
            </a:r>
            <a:endParaRPr lang="en-US" sz="1600" b="0" strike="noStrike" spc="-1">
              <a:latin typeface="Arial"/>
            </a:endParaRPr>
          </a:p>
          <a:p>
            <a:pPr marL="343080" indent="-342000">
              <a:lnSpc>
                <a:spcPct val="90000"/>
              </a:lnSpc>
              <a:spcBef>
                <a:spcPts val="320"/>
              </a:spcBef>
              <a:buClr>
                <a:srgbClr val="870042"/>
              </a:buClr>
              <a:buFont typeface="Arial"/>
              <a:buChar char="•"/>
            </a:pPr>
            <a:r>
              <a:rPr lang="en-US" sz="1600" b="0" strike="noStrike" spc="-1">
                <a:solidFill>
                  <a:srgbClr val="000000"/>
                </a:solidFill>
                <a:latin typeface="Arial"/>
                <a:ea typeface="Verdana"/>
              </a:rPr>
              <a:t>For a particular file (say </a:t>
            </a:r>
            <a:r>
              <a:rPr lang="en-US" sz="1600" b="0" i="1" strike="noStrike" spc="-1">
                <a:solidFill>
                  <a:srgbClr val="000000"/>
                </a:solidFill>
                <a:latin typeface="Arial"/>
                <a:ea typeface="Verdana"/>
              </a:rPr>
              <a:t>game</a:t>
            </a:r>
            <a:r>
              <a:rPr lang="en-US" sz="1600" b="0" strike="noStrike" spc="-1">
                <a:solidFill>
                  <a:srgbClr val="000000"/>
                </a:solidFill>
                <a:latin typeface="Arial"/>
                <a:ea typeface="Verdana"/>
              </a:rPr>
              <a:t>) or subdirectory, define an appropriate access.</a:t>
            </a:r>
            <a:endParaRPr lang="en-US" sz="1600" b="0" strike="noStrike" spc="-1">
              <a:latin typeface="Arial"/>
            </a:endParaRPr>
          </a:p>
        </p:txBody>
      </p:sp>
      <p:sp>
        <p:nvSpPr>
          <p:cNvPr id="222" name="CustomShape 3"/>
          <p:cNvSpPr/>
          <p:nvPr/>
        </p:nvSpPr>
        <p:spPr>
          <a:xfrm>
            <a:off x="3416760" y="4885200"/>
            <a:ext cx="59472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spcBef>
                <a:spcPts val="601"/>
              </a:spcBef>
            </a:pPr>
            <a:r>
              <a:rPr lang="en-US" sz="1200" b="0" strike="noStrike" spc="-1">
                <a:solidFill>
                  <a:srgbClr val="000000"/>
                </a:solidFill>
                <a:latin typeface="Arial"/>
                <a:ea typeface="DejaVu Sans"/>
              </a:rPr>
              <a:t>owner</a:t>
            </a:r>
            <a:endParaRPr lang="en-US" sz="1200" b="0" strike="noStrike" spc="-1">
              <a:latin typeface="Arial"/>
            </a:endParaRPr>
          </a:p>
        </p:txBody>
      </p:sp>
      <p:sp>
        <p:nvSpPr>
          <p:cNvPr id="223" name="CustomShape 4"/>
          <p:cNvSpPr/>
          <p:nvPr/>
        </p:nvSpPr>
        <p:spPr>
          <a:xfrm>
            <a:off x="4071960" y="4885200"/>
            <a:ext cx="57060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spcBef>
                <a:spcPts val="601"/>
              </a:spcBef>
            </a:pPr>
            <a:r>
              <a:rPr lang="en-US" sz="1200" b="0" strike="noStrike" spc="-1">
                <a:solidFill>
                  <a:srgbClr val="000000"/>
                </a:solidFill>
                <a:latin typeface="Arial"/>
                <a:ea typeface="DejaVu Sans"/>
              </a:rPr>
              <a:t>group</a:t>
            </a:r>
            <a:endParaRPr lang="en-US" sz="1200" b="0" strike="noStrike" spc="-1">
              <a:latin typeface="Arial"/>
            </a:endParaRPr>
          </a:p>
        </p:txBody>
      </p:sp>
      <p:sp>
        <p:nvSpPr>
          <p:cNvPr id="224" name="CustomShape 5"/>
          <p:cNvSpPr/>
          <p:nvPr/>
        </p:nvSpPr>
        <p:spPr>
          <a:xfrm>
            <a:off x="4815000" y="4885200"/>
            <a:ext cx="57852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spcBef>
                <a:spcPts val="601"/>
              </a:spcBef>
            </a:pPr>
            <a:r>
              <a:rPr lang="en-US" sz="1200" b="0" strike="noStrike" spc="-1">
                <a:solidFill>
                  <a:srgbClr val="000000"/>
                </a:solidFill>
                <a:latin typeface="Arial"/>
                <a:ea typeface="DejaVu Sans"/>
              </a:rPr>
              <a:t>public</a:t>
            </a:r>
            <a:endParaRPr lang="en-US" sz="1200" b="0" strike="noStrike" spc="-1">
              <a:latin typeface="Arial"/>
            </a:endParaRPr>
          </a:p>
        </p:txBody>
      </p:sp>
      <p:sp>
        <p:nvSpPr>
          <p:cNvPr id="225" name="CustomShape 6"/>
          <p:cNvSpPr/>
          <p:nvPr/>
        </p:nvSpPr>
        <p:spPr>
          <a:xfrm>
            <a:off x="3475080" y="5399280"/>
            <a:ext cx="63864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spcBef>
                <a:spcPts val="601"/>
              </a:spcBef>
            </a:pPr>
            <a:r>
              <a:rPr lang="en-US" sz="1200" b="0" strike="noStrike" spc="-1">
                <a:solidFill>
                  <a:srgbClr val="000000"/>
                </a:solidFill>
                <a:latin typeface="Arial"/>
                <a:ea typeface="DejaVu Sans"/>
              </a:rPr>
              <a:t>chmod</a:t>
            </a:r>
            <a:endParaRPr lang="en-US" sz="1200" b="0" strike="noStrike" spc="-1">
              <a:latin typeface="Arial"/>
            </a:endParaRPr>
          </a:p>
        </p:txBody>
      </p:sp>
      <p:sp>
        <p:nvSpPr>
          <p:cNvPr id="226" name="CustomShape 7"/>
          <p:cNvSpPr/>
          <p:nvPr/>
        </p:nvSpPr>
        <p:spPr>
          <a:xfrm>
            <a:off x="4107960" y="5399280"/>
            <a:ext cx="43632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spcBef>
                <a:spcPts val="601"/>
              </a:spcBef>
            </a:pPr>
            <a:r>
              <a:rPr lang="en-US" sz="1200" b="0" strike="noStrike" spc="-1">
                <a:solidFill>
                  <a:srgbClr val="000000"/>
                </a:solidFill>
                <a:latin typeface="Arial"/>
                <a:ea typeface="DejaVu Sans"/>
              </a:rPr>
              <a:t>764</a:t>
            </a:r>
            <a:endParaRPr lang="en-US" sz="1200" b="0" strike="noStrike" spc="-1">
              <a:latin typeface="Arial"/>
            </a:endParaRPr>
          </a:p>
        </p:txBody>
      </p:sp>
      <p:sp>
        <p:nvSpPr>
          <p:cNvPr id="227" name="CustomShape 8"/>
          <p:cNvSpPr/>
          <p:nvPr/>
        </p:nvSpPr>
        <p:spPr>
          <a:xfrm>
            <a:off x="4591440" y="5399280"/>
            <a:ext cx="56124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spcBef>
                <a:spcPts val="601"/>
              </a:spcBef>
            </a:pPr>
            <a:r>
              <a:rPr lang="en-US" sz="1200" b="0" strike="noStrike" spc="-1">
                <a:solidFill>
                  <a:srgbClr val="000000"/>
                </a:solidFill>
                <a:latin typeface="Arial"/>
                <a:ea typeface="DejaVu Sans"/>
              </a:rPr>
              <a:t>game</a:t>
            </a:r>
            <a:endParaRPr lang="en-US" sz="1200" b="0" strike="noStrike" spc="-1">
              <a:latin typeface="Arial"/>
            </a:endParaRPr>
          </a:p>
        </p:txBody>
      </p:sp>
      <p:sp>
        <p:nvSpPr>
          <p:cNvPr id="228" name="Line 9"/>
          <p:cNvSpPr/>
          <p:nvPr/>
        </p:nvSpPr>
        <p:spPr>
          <a:xfrm>
            <a:off x="3736800" y="5065560"/>
            <a:ext cx="461880" cy="33192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29" name="Line 10"/>
          <p:cNvSpPr/>
          <p:nvPr/>
        </p:nvSpPr>
        <p:spPr>
          <a:xfrm>
            <a:off x="4343400" y="5108400"/>
            <a:ext cx="360" cy="27468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30" name="Line 11"/>
          <p:cNvSpPr/>
          <p:nvPr/>
        </p:nvSpPr>
        <p:spPr>
          <a:xfrm flipH="1">
            <a:off x="4493880" y="5079960"/>
            <a:ext cx="600120" cy="3459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31" name="CustomShape 12"/>
          <p:cNvSpPr/>
          <p:nvPr/>
        </p:nvSpPr>
        <p:spPr>
          <a:xfrm>
            <a:off x="798480" y="5643720"/>
            <a:ext cx="7028280" cy="807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241"/>
              </a:spcBef>
            </a:pPr>
            <a:r>
              <a:rPr lang="en-US" sz="1200" b="0" strike="noStrike" spc="-1">
                <a:solidFill>
                  <a:srgbClr val="000000"/>
                </a:solidFill>
                <a:latin typeface="Arial"/>
                <a:ea typeface="DejaVu Sans"/>
              </a:rPr>
              <a:t>Attach a group to a file</a:t>
            </a:r>
            <a:r>
              <a:t/>
            </a:r>
            <a:br/>
            <a:r>
              <a:rPr lang="en-US" sz="1200" b="0" strike="noStrike" spc="-1">
                <a:solidFill>
                  <a:srgbClr val="000000"/>
                </a:solidFill>
                <a:latin typeface="Arial"/>
                <a:ea typeface="DejaVu Sans"/>
              </a:rPr>
              <a:t> chgrp     G    game</a:t>
            </a:r>
            <a:endParaRPr lang="en-US"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Kaitse</a:t>
            </a:r>
            <a:endParaRPr lang="en-US" sz="3200" b="0" strike="noStrike" spc="-1">
              <a:latin typeface="Arial"/>
            </a:endParaRPr>
          </a:p>
        </p:txBody>
      </p:sp>
      <p:sp>
        <p:nvSpPr>
          <p:cNvPr id="233" name="CustomShape 2"/>
          <p:cNvSpPr/>
          <p:nvPr/>
        </p:nvSpPr>
        <p:spPr>
          <a:xfrm>
            <a:off x="1481400" y="1628640"/>
            <a:ext cx="6820200" cy="4633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File owner/creator should be able to control:</a:t>
            </a:r>
            <a:endParaRPr lang="en-US" sz="2400" b="0" strike="noStrike" spc="-1">
              <a:latin typeface="Arial"/>
            </a:endParaRPr>
          </a:p>
          <a:p>
            <a:pPr marL="743040" lvl="1" indent="-284760">
              <a:lnSpc>
                <a:spcPct val="100000"/>
              </a:lnSpc>
              <a:spcBef>
                <a:spcPts val="400"/>
              </a:spcBef>
              <a:buClr>
                <a:srgbClr val="870042"/>
              </a:buClr>
              <a:buFont typeface="Symbol"/>
              <a:buChar char=""/>
            </a:pPr>
            <a:r>
              <a:rPr lang="en-US" sz="2000" b="0" strike="noStrike" spc="-1">
                <a:solidFill>
                  <a:srgbClr val="000000"/>
                </a:solidFill>
                <a:latin typeface="Arial"/>
                <a:ea typeface="Verdana"/>
              </a:rPr>
              <a:t>what can be done</a:t>
            </a:r>
            <a:endParaRPr lang="en-US" sz="2000" b="0" strike="noStrike" spc="-1">
              <a:latin typeface="Arial"/>
            </a:endParaRPr>
          </a:p>
          <a:p>
            <a:pPr marL="743040" lvl="1" indent="-284760">
              <a:lnSpc>
                <a:spcPct val="100000"/>
              </a:lnSpc>
              <a:spcBef>
                <a:spcPts val="400"/>
              </a:spcBef>
              <a:buClr>
                <a:srgbClr val="870042"/>
              </a:buClr>
              <a:buFont typeface="Symbol"/>
              <a:buChar char=""/>
            </a:pPr>
            <a:r>
              <a:rPr lang="en-US" sz="2000" b="0" strike="noStrike" spc="-1">
                <a:solidFill>
                  <a:srgbClr val="000000"/>
                </a:solidFill>
                <a:latin typeface="Arial"/>
                <a:ea typeface="Verdana"/>
              </a:rPr>
              <a:t>by whom</a:t>
            </a:r>
            <a:r>
              <a:t/>
            </a:r>
            <a:br/>
            <a:r>
              <a:rPr lang="en-US" sz="2000" b="0" strike="noStrike" spc="-1">
                <a:solidFill>
                  <a:srgbClr val="000000"/>
                </a:solidFill>
                <a:latin typeface="Arial"/>
                <a:ea typeface="Verdana"/>
              </a:rPr>
              <a:t> </a:t>
            </a:r>
            <a:endParaRPr lang="en-US" sz="20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Types of access</a:t>
            </a:r>
            <a:endParaRPr lang="en-US" sz="2400" b="0" strike="noStrike" spc="-1">
              <a:latin typeface="Arial"/>
            </a:endParaRPr>
          </a:p>
          <a:p>
            <a:pPr marL="743040" lvl="1" indent="-284760">
              <a:lnSpc>
                <a:spcPct val="100000"/>
              </a:lnSpc>
              <a:spcBef>
                <a:spcPts val="400"/>
              </a:spcBef>
              <a:buClr>
                <a:srgbClr val="870042"/>
              </a:buClr>
              <a:buFont typeface="Symbol"/>
              <a:buChar char=""/>
            </a:pPr>
            <a:r>
              <a:rPr lang="en-US" sz="2000" b="1" strike="noStrike" spc="-1">
                <a:solidFill>
                  <a:srgbClr val="000000"/>
                </a:solidFill>
                <a:latin typeface="Arial"/>
                <a:ea typeface="Verdana"/>
              </a:rPr>
              <a:t>Read</a:t>
            </a:r>
            <a:endParaRPr lang="en-US" sz="2000" b="0" strike="noStrike" spc="-1">
              <a:latin typeface="Arial"/>
            </a:endParaRPr>
          </a:p>
          <a:p>
            <a:pPr marL="743040" lvl="1" indent="-284760">
              <a:lnSpc>
                <a:spcPct val="100000"/>
              </a:lnSpc>
              <a:spcBef>
                <a:spcPts val="400"/>
              </a:spcBef>
              <a:buClr>
                <a:srgbClr val="870042"/>
              </a:buClr>
              <a:buFont typeface="Symbol"/>
              <a:buChar char=""/>
            </a:pPr>
            <a:r>
              <a:rPr lang="en-US" sz="2000" b="1" strike="noStrike" spc="-1">
                <a:solidFill>
                  <a:srgbClr val="000000"/>
                </a:solidFill>
                <a:latin typeface="Arial"/>
                <a:ea typeface="Verdana"/>
              </a:rPr>
              <a:t>Write</a:t>
            </a:r>
            <a:endParaRPr lang="en-US" sz="2000" b="0" strike="noStrike" spc="-1">
              <a:latin typeface="Arial"/>
            </a:endParaRPr>
          </a:p>
          <a:p>
            <a:pPr marL="743040" lvl="1" indent="-284760">
              <a:lnSpc>
                <a:spcPct val="100000"/>
              </a:lnSpc>
              <a:spcBef>
                <a:spcPts val="400"/>
              </a:spcBef>
              <a:buClr>
                <a:srgbClr val="870042"/>
              </a:buClr>
              <a:buFont typeface="Symbol"/>
              <a:buChar char=""/>
            </a:pPr>
            <a:r>
              <a:rPr lang="en-US" sz="2000" b="1" strike="noStrike" spc="-1">
                <a:solidFill>
                  <a:srgbClr val="000000"/>
                </a:solidFill>
                <a:latin typeface="Arial"/>
                <a:ea typeface="Verdana"/>
              </a:rPr>
              <a:t>Execute</a:t>
            </a:r>
            <a:endParaRPr lang="en-US" sz="2000" b="0" strike="noStrike" spc="-1">
              <a:latin typeface="Arial"/>
            </a:endParaRPr>
          </a:p>
          <a:p>
            <a:pPr marL="743040" lvl="1" indent="-284760">
              <a:lnSpc>
                <a:spcPct val="100000"/>
              </a:lnSpc>
              <a:spcBef>
                <a:spcPts val="400"/>
              </a:spcBef>
              <a:buClr>
                <a:srgbClr val="870042"/>
              </a:buClr>
              <a:buFont typeface="Symbol"/>
              <a:buChar char=""/>
            </a:pPr>
            <a:r>
              <a:rPr lang="en-US" sz="2000" b="1" strike="noStrike" spc="-1">
                <a:solidFill>
                  <a:srgbClr val="000000"/>
                </a:solidFill>
                <a:latin typeface="Arial"/>
                <a:ea typeface="Verdana"/>
              </a:rPr>
              <a:t>Append</a:t>
            </a:r>
            <a:endParaRPr lang="en-US" sz="2000" b="0" strike="noStrike" spc="-1">
              <a:latin typeface="Arial"/>
            </a:endParaRPr>
          </a:p>
          <a:p>
            <a:pPr marL="743040" lvl="1" indent="-284760">
              <a:lnSpc>
                <a:spcPct val="100000"/>
              </a:lnSpc>
              <a:spcBef>
                <a:spcPts val="400"/>
              </a:spcBef>
              <a:buClr>
                <a:srgbClr val="870042"/>
              </a:buClr>
              <a:buFont typeface="Symbol"/>
              <a:buChar char=""/>
            </a:pPr>
            <a:r>
              <a:rPr lang="en-US" sz="2000" b="1" strike="noStrike" spc="-1">
                <a:solidFill>
                  <a:srgbClr val="000000"/>
                </a:solidFill>
                <a:latin typeface="Arial"/>
                <a:ea typeface="Verdana"/>
              </a:rPr>
              <a:t>Delete</a:t>
            </a:r>
            <a:endParaRPr lang="en-US" sz="2000" b="0" strike="noStrike" spc="-1">
              <a:latin typeface="Arial"/>
            </a:endParaRPr>
          </a:p>
          <a:p>
            <a:pPr marL="743040" lvl="1" indent="-284760">
              <a:lnSpc>
                <a:spcPct val="100000"/>
              </a:lnSpc>
              <a:spcBef>
                <a:spcPts val="400"/>
              </a:spcBef>
              <a:buClr>
                <a:srgbClr val="870042"/>
              </a:buClr>
              <a:buFont typeface="Symbol"/>
              <a:buChar char=""/>
            </a:pPr>
            <a:r>
              <a:rPr lang="en-US" sz="2000" b="1" strike="noStrike" spc="-1">
                <a:solidFill>
                  <a:srgbClr val="000000"/>
                </a:solidFill>
                <a:latin typeface="Arial"/>
                <a:ea typeface="Verdana"/>
              </a:rPr>
              <a:t>List</a:t>
            </a:r>
            <a:endParaRPr lang="en-US"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1" i="1" strike="noStrike" spc="-1">
                <a:solidFill>
                  <a:srgbClr val="000000"/>
                </a:solidFill>
                <a:latin typeface="Arial"/>
                <a:ea typeface="Verdana"/>
              </a:rPr>
              <a:t> </a:t>
            </a:r>
            <a:endParaRPr lang="en-US" sz="3200" b="0" strike="noStrike" spc="-1">
              <a:latin typeface="Arial"/>
            </a:endParaRPr>
          </a:p>
        </p:txBody>
      </p:sp>
      <p:sp>
        <p:nvSpPr>
          <p:cNvPr id="235" name="CustomShape 2"/>
          <p:cNvSpPr/>
          <p:nvPr/>
        </p:nvSpPr>
        <p:spPr>
          <a:xfrm>
            <a:off x="2624400" y="6356520"/>
            <a:ext cx="4836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236"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F9708A7E-DE86-47FF-8A4A-A2085BD78625}" type="slidenum">
              <a:rPr lang="en-US" sz="1400" b="0" strike="noStrike" spc="-1">
                <a:solidFill>
                  <a:srgbClr val="000000"/>
                </a:solidFill>
                <a:latin typeface="Arial"/>
                <a:ea typeface="DejaVu Sans"/>
              </a:rPr>
              <a:t>24</a:t>
            </a:fld>
            <a:endParaRPr lang="en-US" sz="1400" b="0" strike="noStrike" spc="-1">
              <a:latin typeface="Arial"/>
            </a:endParaRPr>
          </a:p>
        </p:txBody>
      </p:sp>
      <p:sp>
        <p:nvSpPr>
          <p:cNvPr id="237" name="CustomShape 4"/>
          <p:cNvSpPr/>
          <p:nvPr/>
        </p:nvSpPr>
        <p:spPr>
          <a:xfrm>
            <a:off x="1481400" y="1143000"/>
            <a:ext cx="7193880" cy="495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561"/>
              </a:spcBef>
            </a:pPr>
            <a:r>
              <a:rPr lang="en-US" sz="2800" b="0" i="1" strike="noStrike" spc="-1">
                <a:solidFill>
                  <a:srgbClr val="000000"/>
                </a:solidFill>
                <a:latin typeface="Arial"/>
                <a:ea typeface="Verdana"/>
              </a:rPr>
              <a:t> </a:t>
            </a:r>
            <a:endParaRPr lang="en-US" sz="2800" b="0" strike="noStrike" spc="-1">
              <a:latin typeface="Arial"/>
            </a:endParaRPr>
          </a:p>
        </p:txBody>
      </p:sp>
      <p:sp>
        <p:nvSpPr>
          <p:cNvPr id="238" name="CustomShape 5"/>
          <p:cNvSpPr/>
          <p:nvPr/>
        </p:nvSpPr>
        <p:spPr>
          <a:xfrm>
            <a:off x="1481400" y="1143000"/>
            <a:ext cx="7376040" cy="546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800" b="0" strike="noStrike" spc="-1">
                <a:solidFill>
                  <a:srgbClr val="000000"/>
                </a:solidFill>
                <a:latin typeface="Arial"/>
                <a:ea typeface="DejaVu Sans"/>
              </a:rPr>
              <a:t>Viitadega saab ka failist lugeda ja kirjutada.</a:t>
            </a:r>
            <a:endParaRPr lang="en-US" sz="2800" b="0" strike="noStrike" spc="-1">
              <a:latin typeface="Arial"/>
            </a:endParaRPr>
          </a:p>
          <a:p>
            <a:pPr>
              <a:lnSpc>
                <a:spcPct val="90000"/>
              </a:lnSpc>
            </a:pPr>
            <a:endParaRPr lang="en-US" sz="2800" b="0" strike="noStrike" spc="-1">
              <a:latin typeface="Arial"/>
            </a:endParaRPr>
          </a:p>
          <a:p>
            <a:pPr>
              <a:lnSpc>
                <a:spcPct val="90000"/>
              </a:lnSpc>
            </a:pPr>
            <a:r>
              <a:rPr lang="en-US" sz="2800" b="0" i="1" strike="noStrike" spc="-1">
                <a:solidFill>
                  <a:srgbClr val="000000"/>
                </a:solidFill>
                <a:latin typeface="Arial"/>
                <a:ea typeface="DejaVu Sans"/>
              </a:rPr>
              <a:t>#include &lt;stdio.h&gt;</a:t>
            </a:r>
            <a:endParaRPr lang="en-US" sz="2800" b="0" strike="noStrike" spc="-1">
              <a:latin typeface="Arial"/>
            </a:endParaRPr>
          </a:p>
          <a:p>
            <a:pPr>
              <a:lnSpc>
                <a:spcPct val="90000"/>
              </a:lnSpc>
            </a:pPr>
            <a:r>
              <a:rPr lang="en-US" sz="2800" b="0" i="1" strike="noStrike" spc="-1">
                <a:solidFill>
                  <a:srgbClr val="000000"/>
                </a:solidFill>
                <a:latin typeface="Arial"/>
                <a:ea typeface="DejaVu Sans"/>
              </a:rPr>
              <a:t>#include &lt;stdlib.h&gt;</a:t>
            </a:r>
            <a:endParaRPr lang="en-US" sz="2800" b="0" strike="noStrike" spc="-1">
              <a:latin typeface="Arial"/>
            </a:endParaRPr>
          </a:p>
          <a:p>
            <a:pPr>
              <a:lnSpc>
                <a:spcPct val="90000"/>
              </a:lnSpc>
            </a:pPr>
            <a:r>
              <a:rPr lang="en-US" sz="2800" b="0" i="1" strike="noStrike" spc="-1">
                <a:solidFill>
                  <a:srgbClr val="000000"/>
                </a:solidFill>
                <a:latin typeface="Arial"/>
                <a:ea typeface="DejaVu Sans"/>
              </a:rPr>
              <a:t>int main (void)</a:t>
            </a:r>
            <a:endParaRPr lang="en-US" sz="2800" b="0" strike="noStrike" spc="-1">
              <a:latin typeface="Arial"/>
            </a:endParaRPr>
          </a:p>
          <a:p>
            <a:pPr>
              <a:lnSpc>
                <a:spcPct val="90000"/>
              </a:lnSpc>
            </a:pPr>
            <a:r>
              <a:rPr lang="en-US" sz="2800" b="0" i="1" strike="noStrike" spc="-1">
                <a:solidFill>
                  <a:srgbClr val="000000"/>
                </a:solidFill>
                <a:latin typeface="Arial"/>
                <a:ea typeface="DejaVu Sans"/>
              </a:rPr>
              <a:t>{FILE *loe= fopen(“esimene.txt”, “</a:t>
            </a:r>
            <a:r>
              <a:rPr lang="en-US" sz="2800" b="0" i="1" strike="noStrike" spc="-1">
                <a:solidFill>
                  <a:srgbClr val="FF0000"/>
                </a:solidFill>
                <a:latin typeface="Arial"/>
                <a:ea typeface="DejaVu Sans"/>
              </a:rPr>
              <a:t>r</a:t>
            </a:r>
            <a:r>
              <a:rPr lang="en-US" sz="2800" b="0" i="1" strike="noStrike" spc="-1">
                <a:solidFill>
                  <a:srgbClr val="000000"/>
                </a:solidFill>
                <a:latin typeface="Arial"/>
                <a:ea typeface="DejaVu Sans"/>
              </a:rPr>
              <a:t>”);</a:t>
            </a:r>
            <a:endParaRPr lang="en-US" sz="2800" b="0" strike="noStrike" spc="-1">
              <a:latin typeface="Arial"/>
            </a:endParaRPr>
          </a:p>
          <a:p>
            <a:pPr>
              <a:lnSpc>
                <a:spcPct val="90000"/>
              </a:lnSpc>
            </a:pPr>
            <a:r>
              <a:rPr lang="en-US" sz="2800" b="0" i="1" strike="noStrike" spc="-1">
                <a:solidFill>
                  <a:srgbClr val="000000"/>
                </a:solidFill>
                <a:latin typeface="Arial"/>
                <a:ea typeface="DejaVu Sans"/>
              </a:rPr>
              <a:t>fprintf(loe, “Esimene proov”);</a:t>
            </a:r>
            <a:endParaRPr lang="en-US" sz="2800" b="0" strike="noStrike" spc="-1">
              <a:latin typeface="Arial"/>
            </a:endParaRPr>
          </a:p>
          <a:p>
            <a:pPr>
              <a:lnSpc>
                <a:spcPct val="90000"/>
              </a:lnSpc>
            </a:pPr>
            <a:r>
              <a:rPr lang="en-US" sz="2800" b="0" i="1" strike="noStrike" spc="-1">
                <a:solidFill>
                  <a:srgbClr val="000000"/>
                </a:solidFill>
                <a:latin typeface="Arial"/>
                <a:ea typeface="DejaVu Sans"/>
              </a:rPr>
              <a:t>fclose(loe);	//kuulub iga viisaka failiga töö juurde</a:t>
            </a:r>
            <a:endParaRPr lang="en-US" sz="2800" b="0" strike="noStrike" spc="-1">
              <a:latin typeface="Arial"/>
            </a:endParaRPr>
          </a:p>
          <a:p>
            <a:pPr>
              <a:lnSpc>
                <a:spcPct val="90000"/>
              </a:lnSpc>
            </a:pPr>
            <a:r>
              <a:rPr lang="en-US" sz="2800" b="0" i="1" strike="noStrike" spc="-1">
                <a:solidFill>
                  <a:srgbClr val="000000"/>
                </a:solidFill>
                <a:latin typeface="Arial"/>
                <a:ea typeface="DejaVu Sans"/>
              </a:rPr>
              <a:t>}</a:t>
            </a:r>
            <a:endParaRPr lang="en-US" sz="2800" b="0" strike="noStrike" spc="-1">
              <a:latin typeface="Arial"/>
            </a:endParaRPr>
          </a:p>
          <a:p>
            <a:pPr>
              <a:lnSpc>
                <a:spcPct val="90000"/>
              </a:lnSpc>
            </a:pPr>
            <a:r>
              <a:rPr lang="en-US" sz="2800" b="0" strike="noStrike" spc="-1">
                <a:solidFill>
                  <a:srgbClr val="000000"/>
                </a:solidFill>
                <a:latin typeface="Arial"/>
                <a:ea typeface="DejaVu Sans"/>
              </a:rPr>
              <a:t>/* muutuja “loe” kaudu saab avada faili esimene.txt lugemiseks – r, loetakse tekst ja suletakse fail</a:t>
            </a:r>
            <a:endParaRPr lang="en-US" sz="2800" b="0" strike="noStrike" spc="-1">
              <a:latin typeface="Arial"/>
            </a:endParaRPr>
          </a:p>
          <a:p>
            <a:pPr>
              <a:lnSpc>
                <a:spcPct val="90000"/>
              </a:lnSpc>
            </a:pPr>
            <a:r>
              <a:rPr lang="en-US" sz="2800" b="0" strike="noStrike" spc="-1">
                <a:solidFill>
                  <a:srgbClr val="000000"/>
                </a:solidFill>
                <a:latin typeface="Arial"/>
                <a:ea typeface="DejaVu Sans"/>
              </a:rPr>
              <a:t> */</a:t>
            </a:r>
            <a:endParaRPr lang="en-US" sz="2800" b="0" strike="noStrike" spc="-1">
              <a:latin typeface="Arial"/>
            </a:endParaRPr>
          </a:p>
        </p:txBody>
      </p:sp>
      <p:sp>
        <p:nvSpPr>
          <p:cNvPr id="239" name="CustomShape 6"/>
          <p:cNvSpPr/>
          <p:nvPr/>
        </p:nvSpPr>
        <p:spPr>
          <a:xfrm>
            <a:off x="3357720" y="344880"/>
            <a:ext cx="314208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0" strike="noStrike" spc="-1">
                <a:solidFill>
                  <a:srgbClr val="000000"/>
                </a:solidFill>
                <a:latin typeface="Arial"/>
                <a:ea typeface="DejaVu Sans"/>
              </a:rPr>
              <a:t>Faili avamine </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Failist lugemine</a:t>
            </a:r>
            <a:endParaRPr lang="en-US" sz="3200" b="0" strike="noStrike" spc="-1">
              <a:latin typeface="Arial"/>
            </a:endParaRPr>
          </a:p>
        </p:txBody>
      </p:sp>
      <p:sp>
        <p:nvSpPr>
          <p:cNvPr id="241" name="CustomShape 2"/>
          <p:cNvSpPr/>
          <p:nvPr/>
        </p:nvSpPr>
        <p:spPr>
          <a:xfrm>
            <a:off x="2624400" y="6356520"/>
            <a:ext cx="4836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242"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D5AF06E2-68FD-4AAD-A7F6-838929F16FBB}" type="slidenum">
              <a:rPr lang="en-US" sz="1400" b="0" strike="noStrike" spc="-1">
                <a:solidFill>
                  <a:srgbClr val="000000"/>
                </a:solidFill>
                <a:latin typeface="Arial"/>
                <a:ea typeface="DejaVu Sans"/>
              </a:rPr>
              <a:t>25</a:t>
            </a:fld>
            <a:endParaRPr lang="en-US" sz="1400" b="0" strike="noStrike" spc="-1">
              <a:latin typeface="Arial"/>
            </a:endParaRPr>
          </a:p>
        </p:txBody>
      </p:sp>
      <p:sp>
        <p:nvSpPr>
          <p:cNvPr id="243" name="CustomShape 4"/>
          <p:cNvSpPr/>
          <p:nvPr/>
        </p:nvSpPr>
        <p:spPr>
          <a:xfrm>
            <a:off x="1481400" y="1484640"/>
            <a:ext cx="7193880" cy="4943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79"/>
              </a:spcBef>
            </a:pPr>
            <a:r>
              <a:rPr lang="en-US" sz="2400" b="0" i="1" strike="noStrike" spc="-1">
                <a:solidFill>
                  <a:srgbClr val="000000"/>
                </a:solidFill>
                <a:latin typeface="Arial"/>
                <a:ea typeface="Verdana"/>
              </a:rPr>
              <a:t> </a:t>
            </a:r>
            <a:endParaRPr lang="en-US" sz="2400" b="0" strike="noStrike" spc="-1">
              <a:latin typeface="Arial"/>
            </a:endParaRPr>
          </a:p>
        </p:txBody>
      </p:sp>
      <p:sp>
        <p:nvSpPr>
          <p:cNvPr id="244" name="CustomShape 5"/>
          <p:cNvSpPr/>
          <p:nvPr/>
        </p:nvSpPr>
        <p:spPr>
          <a:xfrm>
            <a:off x="1481400" y="1214280"/>
            <a:ext cx="6802200" cy="518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400" b="0" i="1" strike="noStrike" spc="-1">
                <a:solidFill>
                  <a:srgbClr val="000000"/>
                </a:solidFill>
                <a:latin typeface="Arial Unicode MS"/>
                <a:ea typeface="DejaVu Sans"/>
              </a:rPr>
              <a:t>#include &lt;stdio.h&gt; </a:t>
            </a:r>
            <a:endParaRPr lang="en-US" sz="2400" b="0" strike="noStrike" spc="-1">
              <a:latin typeface="Arial"/>
            </a:endParaRPr>
          </a:p>
          <a:p>
            <a:pPr>
              <a:lnSpc>
                <a:spcPct val="90000"/>
              </a:lnSpc>
            </a:pPr>
            <a:r>
              <a:rPr lang="en-US" sz="2400" b="0" i="1" strike="noStrike" spc="-1">
                <a:solidFill>
                  <a:srgbClr val="000000"/>
                </a:solidFill>
                <a:latin typeface="Arial Unicode MS"/>
                <a:ea typeface="DejaVu Sans"/>
              </a:rPr>
              <a:t>#include &lt;stdlib.h&gt; </a:t>
            </a:r>
            <a:endParaRPr lang="en-US" sz="2400" b="0" strike="noStrike" spc="-1">
              <a:latin typeface="Arial"/>
            </a:endParaRPr>
          </a:p>
          <a:p>
            <a:pPr>
              <a:lnSpc>
                <a:spcPct val="90000"/>
              </a:lnSpc>
            </a:pPr>
            <a:r>
              <a:rPr lang="en-US" sz="2400" b="0" i="1" strike="noStrike" spc="-1">
                <a:solidFill>
                  <a:srgbClr val="000000"/>
                </a:solidFill>
                <a:latin typeface="Arial Unicode MS"/>
                <a:ea typeface="DejaVu Sans"/>
              </a:rPr>
              <a:t>int main(void)</a:t>
            </a:r>
            <a:endParaRPr lang="en-US" sz="2400" b="0" strike="noStrike" spc="-1">
              <a:latin typeface="Arial"/>
            </a:endParaRPr>
          </a:p>
          <a:p>
            <a:pPr>
              <a:lnSpc>
                <a:spcPct val="90000"/>
              </a:lnSpc>
            </a:pPr>
            <a:r>
              <a:rPr lang="en-US" sz="2400" b="0" i="1" strike="noStrike" spc="-1">
                <a:solidFill>
                  <a:srgbClr val="000000"/>
                </a:solidFill>
                <a:latin typeface="Arial Unicode MS"/>
                <a:ea typeface="DejaVu Sans"/>
              </a:rPr>
              <a:t>{ char rida[128]; </a:t>
            </a:r>
            <a:endParaRPr lang="en-US" sz="2400" b="0" strike="noStrike" spc="-1">
              <a:latin typeface="Arial"/>
            </a:endParaRPr>
          </a:p>
          <a:p>
            <a:pPr>
              <a:lnSpc>
                <a:spcPct val="90000"/>
              </a:lnSpc>
            </a:pPr>
            <a:r>
              <a:rPr lang="en-US" sz="2400" b="0" i="1" strike="noStrike" spc="-1">
                <a:solidFill>
                  <a:srgbClr val="000000"/>
                </a:solidFill>
                <a:latin typeface="Arial Unicode MS"/>
                <a:ea typeface="DejaVu Sans"/>
              </a:rPr>
              <a:t>FILE *sisse=fopen("tervitus.txt", "r"); 	// r - lugemiseks</a:t>
            </a:r>
            <a:endParaRPr lang="en-US" sz="2400" b="0" strike="noStrike" spc="-1">
              <a:latin typeface="Arial"/>
            </a:endParaRPr>
          </a:p>
          <a:p>
            <a:pPr>
              <a:lnSpc>
                <a:spcPct val="90000"/>
              </a:lnSpc>
            </a:pPr>
            <a:r>
              <a:rPr lang="en-US" sz="2400" b="0" i="1" strike="noStrike" spc="-1">
                <a:solidFill>
                  <a:srgbClr val="000000"/>
                </a:solidFill>
                <a:latin typeface="Arial Unicode MS"/>
                <a:ea typeface="DejaVu Sans"/>
              </a:rPr>
              <a:t>	while(!feof(sisse))</a:t>
            </a:r>
            <a:endParaRPr lang="en-US" sz="2400" b="0" strike="noStrike" spc="-1">
              <a:latin typeface="Arial"/>
            </a:endParaRPr>
          </a:p>
          <a:p>
            <a:pPr>
              <a:lnSpc>
                <a:spcPct val="90000"/>
              </a:lnSpc>
            </a:pPr>
            <a:r>
              <a:rPr lang="en-US" sz="2400" b="0" i="1" strike="noStrike" spc="-1">
                <a:solidFill>
                  <a:srgbClr val="000000"/>
                </a:solidFill>
                <a:latin typeface="Arial Unicode MS"/>
                <a:ea typeface="DejaVu Sans"/>
              </a:rPr>
              <a:t>		{ // fscanf(sisse, "%s", rida); </a:t>
            </a:r>
            <a:endParaRPr lang="en-US" sz="2400" b="0" strike="noStrike" spc="-1">
              <a:latin typeface="Arial"/>
            </a:endParaRPr>
          </a:p>
          <a:p>
            <a:pPr>
              <a:lnSpc>
                <a:spcPct val="90000"/>
              </a:lnSpc>
            </a:pPr>
            <a:r>
              <a:rPr lang="en-US" sz="2400" b="0" i="1" strike="noStrike" spc="-1">
                <a:solidFill>
                  <a:srgbClr val="000000"/>
                </a:solidFill>
                <a:latin typeface="Arial Unicode MS"/>
                <a:ea typeface="DejaVu Sans"/>
              </a:rPr>
              <a:t>		//võtab ühe sõna </a:t>
            </a:r>
            <a:endParaRPr lang="en-US" sz="2400" b="0" strike="noStrike" spc="-1">
              <a:latin typeface="Arial"/>
            </a:endParaRPr>
          </a:p>
          <a:p>
            <a:pPr>
              <a:lnSpc>
                <a:spcPct val="90000"/>
              </a:lnSpc>
            </a:pPr>
            <a:r>
              <a:rPr lang="en-US" sz="2400" b="0" i="1" strike="noStrike" spc="-1">
                <a:solidFill>
                  <a:srgbClr val="000000"/>
                </a:solidFill>
                <a:latin typeface="Arial Unicode MS"/>
                <a:ea typeface="DejaVu Sans"/>
              </a:rPr>
              <a:t>		fgets(rida, 128, sisse); </a:t>
            </a:r>
            <a:endParaRPr lang="en-US" sz="2400" b="0" strike="noStrike" spc="-1">
              <a:latin typeface="Arial"/>
            </a:endParaRPr>
          </a:p>
          <a:p>
            <a:pPr>
              <a:lnSpc>
                <a:spcPct val="90000"/>
              </a:lnSpc>
            </a:pPr>
            <a:r>
              <a:rPr lang="en-US" sz="2400" b="0" i="1" strike="noStrike" spc="-1">
                <a:solidFill>
                  <a:srgbClr val="000000"/>
                </a:solidFill>
                <a:latin typeface="Arial Unicode MS"/>
                <a:ea typeface="DejaVu Sans"/>
              </a:rPr>
              <a:t>		printf("%s", rida); } </a:t>
            </a:r>
            <a:endParaRPr lang="en-US" sz="2400" b="0" strike="noStrike" spc="-1">
              <a:latin typeface="Arial"/>
            </a:endParaRPr>
          </a:p>
          <a:p>
            <a:pPr>
              <a:lnSpc>
                <a:spcPct val="90000"/>
              </a:lnSpc>
            </a:pPr>
            <a:r>
              <a:rPr lang="en-US" sz="2400" b="0" i="1" strike="noStrike" spc="-1">
                <a:solidFill>
                  <a:srgbClr val="000000"/>
                </a:solidFill>
                <a:latin typeface="Arial Unicode MS"/>
                <a:ea typeface="DejaVu Sans"/>
              </a:rPr>
              <a:t>fclose(sisse); </a:t>
            </a:r>
            <a:endParaRPr lang="en-US" sz="2400" b="0" strike="noStrike" spc="-1">
              <a:latin typeface="Arial"/>
            </a:endParaRPr>
          </a:p>
          <a:p>
            <a:pPr>
              <a:lnSpc>
                <a:spcPct val="90000"/>
              </a:lnSpc>
            </a:pPr>
            <a:r>
              <a:rPr lang="en-US" sz="2400" b="0" i="1" strike="noStrike" spc="-1">
                <a:solidFill>
                  <a:srgbClr val="000000"/>
                </a:solidFill>
                <a:latin typeface="Arial Unicode MS"/>
                <a:ea typeface="DejaVu Sans"/>
              </a:rPr>
              <a:t>return 1; } </a:t>
            </a:r>
            <a:endParaRPr lang="en-US" sz="2400" b="0" strike="noStrike" spc="-1">
              <a:latin typeface="Arial"/>
            </a:endParaRPr>
          </a:p>
          <a:p>
            <a:pPr>
              <a:lnSpc>
                <a:spcPct val="90000"/>
              </a:lnSpc>
            </a:pPr>
            <a:endParaRPr lang="en-US" sz="2400" b="0" strike="noStrike" spc="-1">
              <a:latin typeface="Arial"/>
            </a:endParaRPr>
          </a:p>
          <a:p>
            <a:pPr>
              <a:lnSpc>
                <a:spcPct val="90000"/>
              </a:lnSpc>
            </a:pPr>
            <a:r>
              <a:rPr lang="en-US" sz="1800" b="0" i="1" strike="noStrike" spc="-1">
                <a:solidFill>
                  <a:srgbClr val="000000"/>
                </a:solidFill>
                <a:latin typeface="Arial Unicode MS"/>
                <a:ea typeface="DejaVu Sans"/>
              </a:rPr>
              <a:t>fsacnf ja fgets</a:t>
            </a:r>
            <a:r>
              <a:rPr lang="en-US" sz="1800" b="0" strike="noStrike" spc="-1">
                <a:solidFill>
                  <a:srgbClr val="000000"/>
                </a:solidFill>
                <a:latin typeface="Arial Unicode MS"/>
                <a:ea typeface="DejaVu Sans"/>
              </a:rPr>
              <a:t> on võimalik mõlemat kasutada, kuid mitte samaaegselt</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Faili kirjutamine</a:t>
            </a:r>
            <a:endParaRPr lang="en-US" sz="3200" b="0" strike="noStrike" spc="-1">
              <a:latin typeface="Arial"/>
            </a:endParaRPr>
          </a:p>
        </p:txBody>
      </p:sp>
      <p:sp>
        <p:nvSpPr>
          <p:cNvPr id="246" name="CustomShape 2"/>
          <p:cNvSpPr/>
          <p:nvPr/>
        </p:nvSpPr>
        <p:spPr>
          <a:xfrm>
            <a:off x="2624400" y="6356520"/>
            <a:ext cx="4836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247"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7A74C57E-F6C0-440B-841E-060D515CED3C}" type="slidenum">
              <a:rPr lang="en-US" sz="1400" b="0" strike="noStrike" spc="-1">
                <a:solidFill>
                  <a:srgbClr val="000000"/>
                </a:solidFill>
                <a:latin typeface="Arial"/>
                <a:ea typeface="DejaVu Sans"/>
              </a:rPr>
              <a:t>26</a:t>
            </a:fld>
            <a:endParaRPr lang="en-US" sz="1400" b="0" strike="noStrike" spc="-1">
              <a:latin typeface="Arial"/>
            </a:endParaRPr>
          </a:p>
        </p:txBody>
      </p:sp>
      <p:sp>
        <p:nvSpPr>
          <p:cNvPr id="248" name="CustomShape 4"/>
          <p:cNvSpPr/>
          <p:nvPr/>
        </p:nvSpPr>
        <p:spPr>
          <a:xfrm>
            <a:off x="1481400" y="1484640"/>
            <a:ext cx="7193880" cy="4943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79"/>
              </a:spcBef>
            </a:pPr>
            <a:r>
              <a:rPr lang="en-US" sz="2400" b="0" i="1" strike="noStrike" spc="-1">
                <a:solidFill>
                  <a:srgbClr val="000000"/>
                </a:solidFill>
                <a:latin typeface="Arial"/>
                <a:ea typeface="Verdana"/>
              </a:rPr>
              <a:t> </a:t>
            </a:r>
            <a:endParaRPr lang="en-US" sz="2400" b="0" strike="noStrike" spc="-1">
              <a:latin typeface="Arial"/>
            </a:endParaRPr>
          </a:p>
        </p:txBody>
      </p:sp>
      <p:sp>
        <p:nvSpPr>
          <p:cNvPr id="249" name="CustomShape 5"/>
          <p:cNvSpPr/>
          <p:nvPr/>
        </p:nvSpPr>
        <p:spPr>
          <a:xfrm>
            <a:off x="1481400" y="1214280"/>
            <a:ext cx="6802200" cy="41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400" b="0" i="1" strike="noStrike" spc="-1">
                <a:solidFill>
                  <a:srgbClr val="000000"/>
                </a:solidFill>
                <a:latin typeface="Arial Unicode MS"/>
                <a:ea typeface="DejaVu Sans"/>
              </a:rPr>
              <a:t> </a:t>
            </a:r>
            <a:endParaRPr lang="en-US" sz="2400" b="0" strike="noStrike" spc="-1">
              <a:latin typeface="Arial"/>
            </a:endParaRPr>
          </a:p>
        </p:txBody>
      </p:sp>
      <p:sp>
        <p:nvSpPr>
          <p:cNvPr id="250" name="CustomShape 6"/>
          <p:cNvSpPr/>
          <p:nvPr/>
        </p:nvSpPr>
        <p:spPr>
          <a:xfrm>
            <a:off x="1357200" y="1214280"/>
            <a:ext cx="7071120" cy="469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400" b="0" strike="noStrike" spc="-1">
                <a:solidFill>
                  <a:srgbClr val="000000"/>
                </a:solidFill>
                <a:latin typeface="Arial"/>
                <a:ea typeface="DejaVu Sans"/>
              </a:rPr>
              <a:t>Näitena oli meil:</a:t>
            </a:r>
            <a:endParaRPr lang="en-US" sz="2400" b="0" strike="noStrike" spc="-1">
              <a:latin typeface="Arial"/>
            </a:endParaRPr>
          </a:p>
          <a:p>
            <a:pPr>
              <a:lnSpc>
                <a:spcPct val="90000"/>
              </a:lnSpc>
            </a:pPr>
            <a:endParaRPr lang="en-US" sz="2400" b="0" strike="noStrike" spc="-1">
              <a:latin typeface="Arial"/>
            </a:endParaRPr>
          </a:p>
          <a:p>
            <a:pPr>
              <a:lnSpc>
                <a:spcPct val="90000"/>
              </a:lnSpc>
            </a:pPr>
            <a:r>
              <a:rPr lang="en-US" sz="2400" b="0" i="1" strike="noStrike" spc="-1">
                <a:solidFill>
                  <a:srgbClr val="000000"/>
                </a:solidFill>
                <a:latin typeface="Arial"/>
                <a:ea typeface="DejaVu Sans"/>
              </a:rPr>
              <a:t>FILE *kirjuta= fopen(“esimene.txt”, “</a:t>
            </a:r>
            <a:r>
              <a:rPr lang="en-US" sz="2400" b="0" i="1" strike="noStrike" spc="-1">
                <a:solidFill>
                  <a:srgbClr val="FF0000"/>
                </a:solidFill>
                <a:latin typeface="Arial"/>
                <a:ea typeface="DejaVu Sans"/>
              </a:rPr>
              <a:t>w</a:t>
            </a:r>
            <a:r>
              <a:rPr lang="en-US" sz="2400" b="0" i="1" strike="noStrike" spc="-1">
                <a:solidFill>
                  <a:srgbClr val="000000"/>
                </a:solidFill>
                <a:latin typeface="Arial"/>
                <a:ea typeface="DejaVu Sans"/>
              </a:rPr>
              <a:t>”);</a:t>
            </a:r>
            <a:endParaRPr lang="en-US" sz="2400" b="0" strike="noStrike" spc="-1">
              <a:latin typeface="Arial"/>
            </a:endParaRPr>
          </a:p>
          <a:p>
            <a:pPr>
              <a:lnSpc>
                <a:spcPct val="90000"/>
              </a:lnSpc>
            </a:pPr>
            <a:r>
              <a:rPr lang="en-US" sz="2400" b="0" i="1" strike="noStrike" spc="-1">
                <a:solidFill>
                  <a:srgbClr val="000000"/>
                </a:solidFill>
                <a:latin typeface="Arial"/>
                <a:ea typeface="DejaVu Sans"/>
              </a:rPr>
              <a:t>fprintf(kirjuta, “Esimene proov”);//faili trükitav tekst</a:t>
            </a:r>
            <a:endParaRPr lang="en-US" sz="2400" b="0" strike="noStrike" spc="-1">
              <a:latin typeface="Arial"/>
            </a:endParaRPr>
          </a:p>
          <a:p>
            <a:pPr>
              <a:lnSpc>
                <a:spcPct val="90000"/>
              </a:lnSpc>
            </a:pPr>
            <a:r>
              <a:rPr lang="en-US" sz="2400" b="0" i="1" strike="noStrike" spc="-1">
                <a:solidFill>
                  <a:srgbClr val="000000"/>
                </a:solidFill>
                <a:latin typeface="Arial"/>
                <a:ea typeface="DejaVu Sans"/>
              </a:rPr>
              <a:t>fclose(kirjuta);//kuulub iga viisaka failiga töö juurde</a:t>
            </a:r>
            <a:endParaRPr lang="en-US" sz="2400" b="0" strike="noStrike" spc="-1">
              <a:latin typeface="Arial"/>
            </a:endParaRPr>
          </a:p>
          <a:p>
            <a:pPr>
              <a:lnSpc>
                <a:spcPct val="90000"/>
              </a:lnSpc>
            </a:pPr>
            <a:endParaRPr lang="en-US" sz="2400" b="0" strike="noStrike" spc="-1">
              <a:latin typeface="Arial"/>
            </a:endParaRPr>
          </a:p>
          <a:p>
            <a:pPr>
              <a:lnSpc>
                <a:spcPct val="90000"/>
              </a:lnSpc>
            </a:pPr>
            <a:r>
              <a:rPr lang="en-US" sz="2400" b="0" strike="noStrike" spc="-1">
                <a:solidFill>
                  <a:srgbClr val="000000"/>
                </a:solidFill>
                <a:latin typeface="Arial"/>
                <a:ea typeface="DejaVu Sans"/>
              </a:rPr>
              <a:t>“w” korral siis iga faili avamisega kirjutatakse eelnev sisu üle</a:t>
            </a:r>
            <a:endParaRPr lang="en-US" sz="2400" b="0" strike="noStrike" spc="-1">
              <a:latin typeface="Arial"/>
            </a:endParaRPr>
          </a:p>
          <a:p>
            <a:pPr>
              <a:lnSpc>
                <a:spcPct val="90000"/>
              </a:lnSpc>
            </a:pPr>
            <a:endParaRPr lang="en-US" sz="2400" b="0" strike="noStrike" spc="-1">
              <a:latin typeface="Arial"/>
            </a:endParaRPr>
          </a:p>
          <a:p>
            <a:pPr>
              <a:lnSpc>
                <a:spcPct val="90000"/>
              </a:lnSpc>
            </a:pPr>
            <a:r>
              <a:rPr lang="en-US" sz="2400" b="0" i="1" strike="noStrike" spc="-1">
                <a:solidFill>
                  <a:srgbClr val="000000"/>
                </a:solidFill>
                <a:latin typeface="Arial"/>
                <a:ea typeface="DejaVu Sans"/>
              </a:rPr>
              <a:t>FILE *kirjuta= fopen(“esimene.txt”, “</a:t>
            </a:r>
            <a:r>
              <a:rPr lang="en-US" sz="2400" b="0" i="1" strike="noStrike" spc="-1">
                <a:solidFill>
                  <a:srgbClr val="FF0000"/>
                </a:solidFill>
                <a:latin typeface="Arial"/>
                <a:ea typeface="DejaVu Sans"/>
              </a:rPr>
              <a:t>a</a:t>
            </a:r>
            <a:r>
              <a:rPr lang="en-US" sz="2400" b="0" i="1" strike="noStrike" spc="-1">
                <a:solidFill>
                  <a:srgbClr val="000000"/>
                </a:solidFill>
                <a:latin typeface="Arial"/>
                <a:ea typeface="DejaVu Sans"/>
              </a:rPr>
              <a:t>”);</a:t>
            </a:r>
            <a:endParaRPr lang="en-US" sz="2400" b="0" strike="noStrike" spc="-1">
              <a:latin typeface="Arial"/>
            </a:endParaRPr>
          </a:p>
          <a:p>
            <a:pPr>
              <a:lnSpc>
                <a:spcPct val="90000"/>
              </a:lnSpc>
            </a:pPr>
            <a:r>
              <a:rPr lang="en-US" sz="2400" b="0" i="1" strike="noStrike" spc="-1">
                <a:solidFill>
                  <a:srgbClr val="000000"/>
                </a:solidFill>
                <a:latin typeface="Arial"/>
                <a:ea typeface="DejaVu Sans"/>
              </a:rPr>
              <a:t>fprintf(kirjuta, “Esimene proov”);</a:t>
            </a:r>
            <a:endParaRPr lang="en-US" sz="2400" b="0" strike="noStrike" spc="-1">
              <a:latin typeface="Arial"/>
            </a:endParaRPr>
          </a:p>
          <a:p>
            <a:pPr>
              <a:lnSpc>
                <a:spcPct val="90000"/>
              </a:lnSpc>
            </a:pPr>
            <a:endParaRPr lang="en-US" sz="2400" b="0" strike="noStrike" spc="-1">
              <a:latin typeface="Arial"/>
            </a:endParaRPr>
          </a:p>
          <a:p>
            <a:pPr>
              <a:lnSpc>
                <a:spcPct val="90000"/>
              </a:lnSpc>
            </a:pPr>
            <a:r>
              <a:rPr lang="en-US" sz="2400" b="0" strike="noStrike" spc="-1">
                <a:solidFill>
                  <a:srgbClr val="000000"/>
                </a:solidFill>
                <a:latin typeface="Arial"/>
                <a:ea typeface="DejaVu Sans"/>
              </a:rPr>
              <a:t>“a” korral iga avamise ja kirjutamise kord lisatakse olemasolevale failile.</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CustomShape 1"/>
          <p:cNvSpPr/>
          <p:nvPr/>
        </p:nvSpPr>
        <p:spPr>
          <a:xfrm>
            <a:off x="1475640" y="4406760"/>
            <a:ext cx="7024320" cy="1592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trike="noStrike" cap="all" spc="-1">
                <a:solidFill>
                  <a:srgbClr val="000000"/>
                </a:solidFill>
                <a:latin typeface="Arial"/>
                <a:ea typeface="Verdana"/>
              </a:rPr>
              <a:t> Programmi teksti jaotamine erinevate failide vahel</a:t>
            </a:r>
            <a:endParaRPr lang="en-US" sz="3200" b="0" strike="noStrike" spc="-1">
              <a:latin typeface="Arial"/>
            </a:endParaRPr>
          </a:p>
        </p:txBody>
      </p:sp>
      <p:sp>
        <p:nvSpPr>
          <p:cNvPr id="252" name="CustomShape 2"/>
          <p:cNvSpPr/>
          <p:nvPr/>
        </p:nvSpPr>
        <p:spPr>
          <a:xfrm>
            <a:off x="1475640" y="2906640"/>
            <a:ext cx="6839640" cy="1499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spcBef>
                <a:spcPts val="400"/>
              </a:spcBef>
            </a:pPr>
            <a:r>
              <a:rPr lang="en-US" sz="2000" b="0" strike="noStrike" spc="-1">
                <a:solidFill>
                  <a:srgbClr val="8B8B8B"/>
                </a:solidFill>
                <a:latin typeface="Arial"/>
                <a:ea typeface="Verdana"/>
              </a:rPr>
              <a:t>Failid &amp; kirjed 2</a:t>
            </a:r>
            <a:endParaRPr lang="en-US" sz="2000" b="0" strike="noStrike" spc="-1">
              <a:latin typeface="Arial"/>
            </a:endParaRPr>
          </a:p>
        </p:txBody>
      </p:sp>
      <p:sp>
        <p:nvSpPr>
          <p:cNvPr id="253" name="CustomShape 3"/>
          <p:cNvSpPr/>
          <p:nvPr/>
        </p:nvSpPr>
        <p:spPr>
          <a:xfrm>
            <a:off x="2624400" y="6356520"/>
            <a:ext cx="4836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254" name="CustomShape 4"/>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902C6BD3-4F3C-43CB-B614-6A5E86B32540}" type="slidenum">
              <a:rPr lang="en-US" sz="1400" b="0" strike="noStrike" spc="-1">
                <a:solidFill>
                  <a:srgbClr val="000000"/>
                </a:solidFill>
                <a:latin typeface="Arial"/>
                <a:ea typeface="DejaVu Sans"/>
              </a:rPr>
              <a:t>27</a:t>
            </a:fld>
            <a:endParaRPr lang="en-US"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 Programmi teksti jaotamine erinevate failide vahel</a:t>
            </a:r>
            <a:endParaRPr lang="en-US" sz="3200" b="0" strike="noStrike" spc="-1">
              <a:latin typeface="Arial"/>
            </a:endParaRPr>
          </a:p>
        </p:txBody>
      </p:sp>
      <p:sp>
        <p:nvSpPr>
          <p:cNvPr id="256" name="CustomShape 2"/>
          <p:cNvSpPr/>
          <p:nvPr/>
        </p:nvSpPr>
        <p:spPr>
          <a:xfrm>
            <a:off x="2624400" y="6356520"/>
            <a:ext cx="4836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257"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4CF6310D-BF0D-473D-A532-56E3A669B41B}" type="slidenum">
              <a:rPr lang="en-US" sz="1400" b="0" strike="noStrike" spc="-1">
                <a:solidFill>
                  <a:srgbClr val="000000"/>
                </a:solidFill>
                <a:latin typeface="Arial"/>
                <a:ea typeface="DejaVu Sans"/>
              </a:rPr>
              <a:t>28</a:t>
            </a:fld>
            <a:endParaRPr lang="en-US" sz="1400" b="0" strike="noStrike" spc="-1">
              <a:latin typeface="Arial"/>
            </a:endParaRPr>
          </a:p>
        </p:txBody>
      </p:sp>
      <p:sp>
        <p:nvSpPr>
          <p:cNvPr id="258" name="CustomShape 4"/>
          <p:cNvSpPr/>
          <p:nvPr/>
        </p:nvSpPr>
        <p:spPr>
          <a:xfrm>
            <a:off x="1214280" y="1676520"/>
            <a:ext cx="7242840" cy="4418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00"/>
              </a:spcBef>
              <a:spcAft>
                <a:spcPts val="601"/>
              </a:spcAft>
            </a:pPr>
            <a:r>
              <a:rPr lang="en-US" sz="2000" b="0" strike="noStrike" spc="-1">
                <a:solidFill>
                  <a:srgbClr val="000000"/>
                </a:solidFill>
                <a:latin typeface="Arial"/>
                <a:ea typeface="Verdana"/>
              </a:rPr>
              <a:t>	 </a:t>
            </a:r>
            <a:endParaRPr lang="en-US" sz="2000" b="0" strike="noStrike" spc="-1">
              <a:latin typeface="Arial"/>
            </a:endParaRPr>
          </a:p>
        </p:txBody>
      </p:sp>
      <p:sp>
        <p:nvSpPr>
          <p:cNvPr id="259" name="CustomShape 5"/>
          <p:cNvSpPr/>
          <p:nvPr/>
        </p:nvSpPr>
        <p:spPr>
          <a:xfrm>
            <a:off x="1214280" y="2274840"/>
            <a:ext cx="6785640" cy="350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0" strike="noStrike" spc="-1">
                <a:solidFill>
                  <a:srgbClr val="000000"/>
                </a:solidFill>
                <a:latin typeface="Arial"/>
                <a:ea typeface="DejaVu Sans"/>
              </a:rPr>
              <a:t>Kindlasti on kasulikum suurem programm jagada nii alamfunktsioonideks kui ka need omakorda jagada teema järgi erinevate failide vahel.</a:t>
            </a:r>
            <a:endParaRPr lang="en-US" sz="2800" b="0" strike="noStrike" spc="-1">
              <a:latin typeface="Arial"/>
            </a:endParaRPr>
          </a:p>
          <a:p>
            <a:pPr>
              <a:lnSpc>
                <a:spcPct val="100000"/>
              </a:lnSpc>
            </a:pPr>
            <a:r>
              <a:rPr lang="en-US" sz="2800" b="0" strike="noStrike" spc="-1">
                <a:solidFill>
                  <a:srgbClr val="000000"/>
                </a:solidFill>
                <a:latin typeface="Arial"/>
                <a:ea typeface="DejaVu Sans"/>
              </a:rPr>
              <a:t>Näiteks: mitme erinevalt moodustatud massiivi väljatrükk oleks kasulik kirjutada omaette alamfunktsioonina. Kuid miks ka mitte eraldi failina.</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CustomShape 1"/>
          <p:cNvSpPr/>
          <p:nvPr/>
        </p:nvSpPr>
        <p:spPr>
          <a:xfrm>
            <a:off x="1481400" y="332640"/>
            <a:ext cx="6802200" cy="833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 Näide</a:t>
            </a:r>
            <a:endParaRPr lang="en-US" sz="3200" b="0" strike="noStrike" spc="-1">
              <a:latin typeface="Arial"/>
            </a:endParaRPr>
          </a:p>
        </p:txBody>
      </p:sp>
      <p:sp>
        <p:nvSpPr>
          <p:cNvPr id="261" name="CustomShape 2"/>
          <p:cNvSpPr/>
          <p:nvPr/>
        </p:nvSpPr>
        <p:spPr>
          <a:xfrm>
            <a:off x="2624400" y="6356520"/>
            <a:ext cx="4836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262"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12194437-36A1-44A6-9E5E-DF755DAFA119}" type="slidenum">
              <a:rPr lang="en-US" sz="1400" b="0" strike="noStrike" spc="-1">
                <a:solidFill>
                  <a:srgbClr val="000000"/>
                </a:solidFill>
                <a:latin typeface="Arial"/>
                <a:ea typeface="DejaVu Sans"/>
              </a:rPr>
              <a:t>29</a:t>
            </a:fld>
            <a:endParaRPr lang="en-US" sz="1400" b="0" strike="noStrike" spc="-1">
              <a:latin typeface="Arial"/>
            </a:endParaRPr>
          </a:p>
        </p:txBody>
      </p:sp>
      <p:sp>
        <p:nvSpPr>
          <p:cNvPr id="263" name="CustomShape 4"/>
          <p:cNvSpPr/>
          <p:nvPr/>
        </p:nvSpPr>
        <p:spPr>
          <a:xfrm>
            <a:off x="1214280" y="1828800"/>
            <a:ext cx="7242840" cy="42660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00"/>
              </a:spcBef>
            </a:pPr>
            <a:r>
              <a:rPr lang="en-US" sz="2000" b="0" strike="noStrike" spc="-1">
                <a:solidFill>
                  <a:srgbClr val="000000"/>
                </a:solidFill>
                <a:latin typeface="Arial"/>
                <a:ea typeface="Verdana"/>
              </a:rPr>
              <a:t>	</a:t>
            </a:r>
            <a:r>
              <a:rPr lang="en-US" sz="2000" b="1" strike="noStrike" spc="-1">
                <a:solidFill>
                  <a:srgbClr val="000000"/>
                </a:solidFill>
                <a:latin typeface="Arial"/>
                <a:ea typeface="Verdana"/>
              </a:rPr>
              <a:t> </a:t>
            </a:r>
            <a:endParaRPr lang="en-US" sz="2000" b="0" strike="noStrike" spc="-1">
              <a:latin typeface="Arial"/>
            </a:endParaRPr>
          </a:p>
          <a:p>
            <a:pPr marL="343080" indent="-342000">
              <a:lnSpc>
                <a:spcPct val="100000"/>
              </a:lnSpc>
              <a:spcBef>
                <a:spcPts val="400"/>
              </a:spcBef>
            </a:pPr>
            <a:endParaRPr lang="en-US" sz="2000" b="0" strike="noStrike" spc="-1">
              <a:latin typeface="Arial"/>
            </a:endParaRPr>
          </a:p>
        </p:txBody>
      </p:sp>
      <p:sp>
        <p:nvSpPr>
          <p:cNvPr id="264" name="CustomShape 5"/>
          <p:cNvSpPr/>
          <p:nvPr/>
        </p:nvSpPr>
        <p:spPr>
          <a:xfrm>
            <a:off x="1214280" y="1166760"/>
            <a:ext cx="7087320" cy="4844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0" strike="noStrike" spc="-1">
                <a:solidFill>
                  <a:srgbClr val="000000"/>
                </a:solidFill>
                <a:latin typeface="Arial"/>
                <a:ea typeface="DejaVu Sans"/>
              </a:rPr>
              <a:t>Ülesandeks on moodustada massiiv ning trükkida see ekraanile;</a:t>
            </a:r>
            <a:endParaRPr lang="en-US" sz="2400" b="0" strike="noStrike" spc="-1">
              <a:latin typeface="Arial"/>
            </a:endParaRPr>
          </a:p>
          <a:p>
            <a:pPr>
              <a:lnSpc>
                <a:spcPct val="100000"/>
              </a:lnSpc>
            </a:pPr>
            <a:r>
              <a:rPr lang="en-US" sz="2400" b="0" strike="noStrike" spc="-1">
                <a:solidFill>
                  <a:srgbClr val="000000"/>
                </a:solidFill>
                <a:latin typeface="Arial"/>
                <a:ea typeface="DejaVu Sans"/>
              </a:rPr>
              <a:t>Vahetada kasutaja poolt täisarvuna etteantud indeksi väärtusega massiivi rida ja veerg. </a:t>
            </a:r>
            <a:endParaRPr lang="en-US" sz="2400" b="0" strike="noStrike" spc="-1">
              <a:latin typeface="Arial"/>
            </a:endParaRPr>
          </a:p>
          <a:p>
            <a:pPr>
              <a:lnSpc>
                <a:spcPct val="100000"/>
              </a:lnSpc>
            </a:pPr>
            <a:r>
              <a:rPr lang="en-US" sz="2400" b="0" strike="noStrike" spc="-1">
                <a:solidFill>
                  <a:srgbClr val="000000"/>
                </a:solidFill>
                <a:latin typeface="Arial"/>
                <a:ea typeface="DejaVu Sans"/>
              </a:rPr>
              <a:t>Ekraanile trükkida iga samm, mida tehakse massiiviga.</a:t>
            </a:r>
            <a:endParaRPr lang="en-US" sz="2400" b="0" strike="noStrike" spc="-1">
              <a:latin typeface="Arial"/>
            </a:endParaRPr>
          </a:p>
          <a:p>
            <a:pPr>
              <a:lnSpc>
                <a:spcPct val="100000"/>
              </a:lnSpc>
            </a:pPr>
            <a:r>
              <a:rPr lang="en-US" sz="2400" b="0" strike="noStrike" spc="-1">
                <a:solidFill>
                  <a:srgbClr val="000000"/>
                </a:solidFill>
                <a:latin typeface="Arial"/>
                <a:ea typeface="DejaVu Sans"/>
              </a:rPr>
              <a:t>Kahtlemata pika programmitekstina läheb kogu kood liiga raskelt hallatavaks ning lohisevaks.</a:t>
            </a:r>
            <a:endParaRPr lang="en-US" sz="2400" b="0" strike="noStrike" spc="-1">
              <a:latin typeface="Arial"/>
            </a:endParaRPr>
          </a:p>
          <a:p>
            <a:pPr>
              <a:lnSpc>
                <a:spcPct val="100000"/>
              </a:lnSpc>
            </a:pPr>
            <a:r>
              <a:rPr lang="en-US" sz="2400" b="0" strike="noStrike" spc="-1">
                <a:solidFill>
                  <a:srgbClr val="000000"/>
                </a:solidFill>
                <a:latin typeface="Arial"/>
                <a:ea typeface="DejaVu Sans"/>
              </a:rPr>
              <a:t>Alustuseks tuleb moodustada ekraanile välja trükkimiseks eraldi alamfunktsioon ning seejärel see eraldi faili tõsta.</a:t>
            </a:r>
            <a:endParaRPr lang="en-US" sz="2400" b="0" strike="noStrike" spc="-1">
              <a:latin typeface="Arial"/>
            </a:endParaRPr>
          </a:p>
          <a:p>
            <a:pPr>
              <a:lnSpc>
                <a:spcPct val="100000"/>
              </a:lnSpc>
            </a:pPr>
            <a:endParaRPr lang="en-US" sz="2400" b="0" strike="noStrike" spc="-1">
              <a:latin typeface="Arial"/>
            </a:endParaRPr>
          </a:p>
          <a:p>
            <a:pPr>
              <a:lnSpc>
                <a:spcPct val="100000"/>
              </a:lnSpc>
            </a:pPr>
            <a:r>
              <a:rPr lang="en-US" sz="2400" b="0" strike="noStrike" spc="-1">
                <a:solidFill>
                  <a:srgbClr val="000000"/>
                </a:solidFill>
                <a:latin typeface="Arial"/>
                <a:ea typeface="DejaVu Sans"/>
              </a:rPr>
              <a:t> </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Õppeaine eesmärgid</a:t>
            </a:r>
            <a:endParaRPr lang="en-US" sz="3200" b="0" strike="noStrike" spc="-1">
              <a:latin typeface="Arial"/>
            </a:endParaRPr>
          </a:p>
        </p:txBody>
      </p:sp>
      <p:sp>
        <p:nvSpPr>
          <p:cNvPr id="166" name="CustomShape 2"/>
          <p:cNvSpPr/>
          <p:nvPr/>
        </p:nvSpPr>
        <p:spPr>
          <a:xfrm>
            <a:off x="1481400" y="1628640"/>
            <a:ext cx="6820200" cy="4633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Loogilise ja loomingulise mõtlemise arendamine originaalsete ülesannete lahendamise kaudu</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Õpetada algoritmide realiseerimist erinevates keskkondades, kasutades ka dünaamilist mälujaotamist</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Õpetada andmete töötlemisel kasutama faile ja kirjeid (sh andmebaase) ning tekkivate erisituatsioonide töötlemist</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Selgitada objektorienteeritud programmeerimise (OOP) aluseid</a:t>
            </a:r>
            <a:endParaRPr lang="en-US" sz="2400" b="0" strike="noStrike" spc="-1">
              <a:latin typeface="Arial"/>
            </a:endParaRPr>
          </a:p>
          <a:p>
            <a:pPr>
              <a:lnSpc>
                <a:spcPct val="100000"/>
              </a:lnSpc>
              <a:spcBef>
                <a:spcPts val="479"/>
              </a:spcBef>
            </a:pPr>
            <a:endParaRPr lang="en-US" sz="2400" b="0" strike="noStrike" spc="-1">
              <a:latin typeface="Arial"/>
            </a:endParaRPr>
          </a:p>
          <a:p>
            <a:pPr>
              <a:lnSpc>
                <a:spcPct val="100000"/>
              </a:lnSpc>
              <a:spcBef>
                <a:spcPts val="479"/>
              </a:spcBef>
            </a:pPr>
            <a:endParaRPr lang="en-US" sz="2400" b="0" strike="noStrike" spc="-1">
              <a:latin typeface="Arial"/>
            </a:endParaRPr>
          </a:p>
        </p:txBody>
      </p:sp>
      <p:sp>
        <p:nvSpPr>
          <p:cNvPr id="167"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F073D0FF-867A-4D7B-856F-019690DAC912}" type="slidenum">
              <a:rPr lang="en-US" sz="1400" b="0" strike="noStrike" spc="-1">
                <a:solidFill>
                  <a:srgbClr val="000000"/>
                </a:solidFill>
                <a:latin typeface="Arial"/>
                <a:ea typeface="DejaVu Sans"/>
              </a:rPr>
              <a:t>3</a:t>
            </a:fld>
            <a:endParaRPr lang="en-US" sz="1400" b="0" strike="noStrike" spc="-1">
              <a:latin typeface="Arial"/>
            </a:endParaRPr>
          </a:p>
        </p:txBody>
      </p:sp>
      <p:sp>
        <p:nvSpPr>
          <p:cNvPr id="168" name="CustomShape 4"/>
          <p:cNvSpPr/>
          <p:nvPr/>
        </p:nvSpPr>
        <p:spPr>
          <a:xfrm>
            <a:off x="2624400" y="6356520"/>
            <a:ext cx="4836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CustomShape 1"/>
          <p:cNvSpPr/>
          <p:nvPr/>
        </p:nvSpPr>
        <p:spPr>
          <a:xfrm>
            <a:off x="1428840" y="928800"/>
            <a:ext cx="6873120" cy="5426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90000"/>
              </a:lnSpc>
              <a:spcBef>
                <a:spcPts val="400"/>
              </a:spcBef>
            </a:pPr>
            <a:r>
              <a:rPr lang="en-US" sz="2000" b="0" strike="noStrike" spc="-1">
                <a:solidFill>
                  <a:srgbClr val="000000"/>
                </a:solidFill>
                <a:latin typeface="Arial"/>
                <a:ea typeface="Verdana"/>
              </a:rPr>
              <a:t>#include&lt;stdio.h&gt;</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#include&lt;time.h&gt;            //randomi jaoks</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#include&lt;stdlib.h&gt;          //randomi jaoks</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void valjastus(FILE *F, int n, int a[][n]){	//alamfunktsioon</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     int i,j;</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     for(i=0;i&lt;n;i++){</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        for(j=0;j&lt;n;j++)</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             fprintf(F, " %d  |",a[i][j]);</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         fprintf(F, "\n"); }</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int main(){			//peaprogramm</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    int n = 10;</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    Int arr[n][n];</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    FILE *F = fopen(“out.txt”, “w”);</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    ...</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    valjastus(F, n, arr);</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    fclose(F);</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 }</a:t>
            </a:r>
            <a:endParaRPr lang="en-US" sz="2000" b="0" strike="noStrike" spc="-1">
              <a:latin typeface="Arial"/>
            </a:endParaRPr>
          </a:p>
          <a:p>
            <a:pPr marL="343080" indent="-342000">
              <a:lnSpc>
                <a:spcPct val="90000"/>
              </a:lnSpc>
              <a:spcBef>
                <a:spcPts val="400"/>
              </a:spcBef>
            </a:pPr>
            <a:endParaRPr lang="en-US" sz="2000" b="0" strike="noStrike" spc="-1">
              <a:latin typeface="Arial"/>
            </a:endParaRPr>
          </a:p>
        </p:txBody>
      </p:sp>
      <p:sp>
        <p:nvSpPr>
          <p:cNvPr id="266" name="CustomShape 2"/>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45614D77-CCA5-4F0A-A06A-E6D117FADA51}" type="slidenum">
              <a:rPr lang="en-US" sz="1400" b="0" strike="noStrike" spc="-1">
                <a:solidFill>
                  <a:srgbClr val="000000"/>
                </a:solidFill>
                <a:latin typeface="Arial"/>
                <a:ea typeface="DejaVu Sans"/>
              </a:rPr>
              <a:t>30</a:t>
            </a:fld>
            <a:endParaRPr lang="en-US" sz="1400" b="0" strike="noStrike" spc="-1">
              <a:latin typeface="Arial"/>
            </a:endParaRPr>
          </a:p>
        </p:txBody>
      </p:sp>
      <p:sp>
        <p:nvSpPr>
          <p:cNvPr id="267" name="CustomShape 3"/>
          <p:cNvSpPr/>
          <p:nvPr/>
        </p:nvSpPr>
        <p:spPr>
          <a:xfrm>
            <a:off x="2832480" y="357120"/>
            <a:ext cx="347832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DejaVu Sans"/>
              </a:rPr>
              <a:t>Alamfunktsioonist failiks samm 0</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CustomShape 1"/>
          <p:cNvSpPr/>
          <p:nvPr/>
        </p:nvSpPr>
        <p:spPr>
          <a:xfrm>
            <a:off x="3124080" y="6248520"/>
            <a:ext cx="28944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269" name="CustomShape 2"/>
          <p:cNvSpPr/>
          <p:nvPr/>
        </p:nvSpPr>
        <p:spPr>
          <a:xfrm>
            <a:off x="1285920" y="869400"/>
            <a:ext cx="7171200" cy="522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00"/>
              </a:spcBef>
              <a:spcAft>
                <a:spcPts val="601"/>
              </a:spcAft>
            </a:pPr>
            <a:r>
              <a:rPr lang="en-US" sz="2000" b="0" strike="noStrike" spc="-1">
                <a:solidFill>
                  <a:srgbClr val="000000"/>
                </a:solidFill>
                <a:latin typeface="Arial"/>
                <a:ea typeface="Verdana"/>
              </a:rPr>
              <a:t>	</a:t>
            </a:r>
            <a:r>
              <a:rPr lang="en-US" sz="1900" b="0" strike="noStrike" spc="-1">
                <a:solidFill>
                  <a:srgbClr val="000000"/>
                </a:solidFill>
                <a:latin typeface="Arial"/>
                <a:ea typeface="Verdana"/>
              </a:rPr>
              <a:t> </a:t>
            </a:r>
            <a:endParaRPr lang="en-US" sz="1900" b="0" strike="noStrike" spc="-1">
              <a:latin typeface="Arial"/>
            </a:endParaRPr>
          </a:p>
          <a:p>
            <a:pPr marL="343080" indent="-342000">
              <a:lnSpc>
                <a:spcPct val="90000"/>
              </a:lnSpc>
              <a:spcBef>
                <a:spcPts val="400"/>
              </a:spcBef>
              <a:buClr>
                <a:srgbClr val="870042"/>
              </a:buClr>
              <a:buFont typeface="Arial"/>
              <a:buChar char="•"/>
            </a:pPr>
            <a:r>
              <a:rPr lang="en-US" sz="2000" b="0" strike="noStrike" spc="-1">
                <a:solidFill>
                  <a:srgbClr val="000000"/>
                </a:solidFill>
                <a:latin typeface="Arial"/>
                <a:ea typeface="Verdana"/>
              </a:rPr>
              <a:t>Tõsta kogu alamfunktsiooni </a:t>
            </a:r>
            <a:r>
              <a:rPr lang="en-US" sz="2000" b="0" i="1" strike="noStrike" spc="-1">
                <a:solidFill>
                  <a:srgbClr val="000000"/>
                </a:solidFill>
                <a:latin typeface="Arial"/>
                <a:ea typeface="Verdana"/>
              </a:rPr>
              <a:t>valjastus(int n, int a[n][n]) </a:t>
            </a:r>
            <a:r>
              <a:rPr lang="en-US" sz="2000" b="0" strike="noStrike" spc="-1">
                <a:solidFill>
                  <a:srgbClr val="000000"/>
                </a:solidFill>
                <a:latin typeface="Arial"/>
                <a:ea typeface="Verdana"/>
              </a:rPr>
              <a:t>tekst eraldi faili nimega </a:t>
            </a:r>
            <a:r>
              <a:rPr lang="en-US" sz="2000" b="0" i="1" strike="noStrike" spc="-1">
                <a:solidFill>
                  <a:srgbClr val="000000"/>
                </a:solidFill>
                <a:latin typeface="Arial"/>
                <a:ea typeface="Verdana"/>
              </a:rPr>
              <a:t>valjastus.c</a:t>
            </a:r>
            <a:endParaRPr lang="en-US" sz="2000" b="0" strike="noStrike" spc="-1">
              <a:latin typeface="Arial"/>
            </a:endParaRPr>
          </a:p>
          <a:p>
            <a:pPr marL="343080" indent="-342000">
              <a:lnSpc>
                <a:spcPct val="90000"/>
              </a:lnSpc>
              <a:spcBef>
                <a:spcPts val="400"/>
              </a:spcBef>
              <a:buClr>
                <a:srgbClr val="870042"/>
              </a:buClr>
              <a:buFont typeface="Arial"/>
              <a:buChar char="•"/>
            </a:pPr>
            <a:r>
              <a:rPr lang="en-US" sz="2000" b="0" strike="noStrike" spc="-1">
                <a:solidFill>
                  <a:srgbClr val="000000"/>
                </a:solidFill>
                <a:latin typeface="Arial"/>
                <a:ea typeface="Verdana"/>
              </a:rPr>
              <a:t>Kirjuta põhiprogrammi teekide hulka juurde ka lisatav fail.</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Enne:</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#include&lt;stdio.h&gt;</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#include&lt;time.h&gt;            //randomi jaoks</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#include&lt;stdlib.h&gt;          //randomi jaoks</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Pärast:</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#include&lt;stdio.h&gt;</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#include&lt;time.h&gt;            //randomi jaoks</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#include&lt;stdlib.h&gt;          //randomi jaoks</a:t>
            </a:r>
            <a:endParaRPr lang="en-US" sz="2000" b="0" strike="noStrike" spc="-1">
              <a:latin typeface="Arial"/>
            </a:endParaRPr>
          </a:p>
          <a:p>
            <a:pPr marL="343080" indent="-342000">
              <a:lnSpc>
                <a:spcPct val="90000"/>
              </a:lnSpc>
              <a:spcBef>
                <a:spcPts val="400"/>
              </a:spcBef>
            </a:pPr>
            <a:r>
              <a:rPr lang="en-US" sz="2000" b="0" strike="noStrike" spc="-1">
                <a:solidFill>
                  <a:srgbClr val="000000"/>
                </a:solidFill>
                <a:latin typeface="Arial"/>
                <a:ea typeface="Verdana"/>
              </a:rPr>
              <a:t>#include “valjastus.c”	    //sinu loodud fail alamfunktsiooniga 				</a:t>
            </a:r>
            <a:r>
              <a:rPr lang="en-US" sz="2000" b="0" i="1" strike="noStrike" spc="-1">
                <a:solidFill>
                  <a:srgbClr val="000000"/>
                </a:solidFill>
                <a:latin typeface="Arial"/>
                <a:ea typeface="Verdana"/>
              </a:rPr>
              <a:t>valjastus(int n, int a[n][n]) </a:t>
            </a:r>
            <a:endParaRPr lang="en-US" sz="2000" b="0" strike="noStrike" spc="-1">
              <a:latin typeface="Arial"/>
            </a:endParaRPr>
          </a:p>
          <a:p>
            <a:pPr marL="343080" indent="-342000">
              <a:lnSpc>
                <a:spcPct val="100000"/>
              </a:lnSpc>
              <a:spcBef>
                <a:spcPts val="400"/>
              </a:spcBef>
            </a:pPr>
            <a:endParaRPr lang="en-US" sz="2000" b="0" strike="noStrike" spc="-1">
              <a:latin typeface="Arial"/>
            </a:endParaRPr>
          </a:p>
        </p:txBody>
      </p:sp>
      <p:sp>
        <p:nvSpPr>
          <p:cNvPr id="270"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085218F3-DCFE-43B5-8724-5A240AC4C900}" type="slidenum">
              <a:rPr lang="en-US" sz="1400" b="0" strike="noStrike" spc="-1">
                <a:solidFill>
                  <a:srgbClr val="000000"/>
                </a:solidFill>
                <a:latin typeface="Arial"/>
                <a:ea typeface="DejaVu Sans"/>
              </a:rPr>
              <a:t>31</a:t>
            </a:fld>
            <a:endParaRPr lang="en-US" sz="1400" b="0" strike="noStrike" spc="-1">
              <a:latin typeface="Arial"/>
            </a:endParaRPr>
          </a:p>
        </p:txBody>
      </p:sp>
      <p:sp>
        <p:nvSpPr>
          <p:cNvPr id="271" name="CustomShape 4"/>
          <p:cNvSpPr/>
          <p:nvPr/>
        </p:nvSpPr>
        <p:spPr>
          <a:xfrm>
            <a:off x="2490120" y="500040"/>
            <a:ext cx="416268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DejaVu Sans"/>
              </a:rPr>
              <a:t>Alamfunktsioonist failiks sammud 1 ja 2</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3124080" y="6248520"/>
            <a:ext cx="28944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273" name="CustomShape 2"/>
          <p:cNvSpPr/>
          <p:nvPr/>
        </p:nvSpPr>
        <p:spPr>
          <a:xfrm>
            <a:off x="1428840" y="1357200"/>
            <a:ext cx="7028280" cy="4737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79"/>
              </a:spcBef>
              <a:buClr>
                <a:srgbClr val="870042"/>
              </a:buClr>
              <a:buFont typeface="Arial"/>
              <a:buChar char="•"/>
            </a:pPr>
            <a:r>
              <a:rPr lang="en-US" sz="2400" b="0" i="1" strike="noStrike" spc="-1">
                <a:solidFill>
                  <a:srgbClr val="0000FF"/>
                </a:solidFill>
                <a:latin typeface="Arial"/>
                <a:ea typeface="Verdana"/>
              </a:rPr>
              <a:t> </a:t>
            </a:r>
            <a:r>
              <a:rPr lang="en-US" sz="2400" b="0" strike="noStrike" spc="-1">
                <a:solidFill>
                  <a:srgbClr val="000000"/>
                </a:solidFill>
                <a:latin typeface="Arial"/>
                <a:ea typeface="Verdana"/>
              </a:rPr>
              <a:t>Kompileeri, käivita ja kontrolli programmi tööd.</a:t>
            </a:r>
            <a:endParaRPr lang="en-US" sz="2400" b="0" strike="noStrike" spc="-1">
              <a:latin typeface="Arial"/>
            </a:endParaRPr>
          </a:p>
          <a:p>
            <a:pPr>
              <a:lnSpc>
                <a:spcPct val="100000"/>
              </a:lnSpc>
              <a:spcBef>
                <a:spcPts val="479"/>
              </a:spcBef>
            </a:pPr>
            <a:endParaRPr lang="en-US" sz="2400" b="0" strike="noStrike" spc="-1">
              <a:latin typeface="Arial"/>
            </a:endParaRPr>
          </a:p>
          <a:p>
            <a:pPr marL="343080" indent="-342000">
              <a:lnSpc>
                <a:spcPct val="100000"/>
              </a:lnSpc>
              <a:spcBef>
                <a:spcPts val="479"/>
              </a:spcBef>
            </a:pPr>
            <a:r>
              <a:rPr lang="en-US" sz="2400" b="0" strike="noStrike" spc="-1">
                <a:solidFill>
                  <a:srgbClr val="000000"/>
                </a:solidFill>
                <a:latin typeface="Arial"/>
                <a:ea typeface="Verdana"/>
              </a:rPr>
              <a:t>Veel väikeseid meeldetuletusi:</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Ükskord loodud massivi väljatrükki ei pea edaspidi järgmisesse programmi uuesti kopeerima. </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Piisab kui kirjutada teekide juurde lause </a:t>
            </a:r>
            <a:endParaRPr lang="en-US" sz="2400" b="0" strike="noStrike" spc="-1">
              <a:latin typeface="Arial"/>
            </a:endParaRPr>
          </a:p>
          <a:p>
            <a:pPr marL="343080" indent="-342000">
              <a:lnSpc>
                <a:spcPct val="100000"/>
              </a:lnSpc>
              <a:spcBef>
                <a:spcPts val="479"/>
              </a:spcBef>
            </a:pPr>
            <a:r>
              <a:rPr lang="en-US" sz="2400" b="0" i="1" strike="noStrike" spc="-1">
                <a:solidFill>
                  <a:srgbClr val="000000"/>
                </a:solidFill>
                <a:latin typeface="Arial"/>
                <a:ea typeface="Verdana"/>
              </a:rPr>
              <a:t>#include “valjastus.c” </a:t>
            </a:r>
            <a:r>
              <a:rPr lang="en-US" sz="2400" b="0" strike="noStrike" spc="-1">
                <a:solidFill>
                  <a:srgbClr val="000000"/>
                </a:solidFill>
                <a:latin typeface="Arial"/>
                <a:ea typeface="Verdana"/>
              </a:rPr>
              <a:t>ning tuleb kontrollida, et see lisatav fail alamfunktsiooniga </a:t>
            </a:r>
            <a:r>
              <a:rPr lang="en-US" sz="2400" b="0" i="1" strike="noStrike" spc="-1">
                <a:solidFill>
                  <a:srgbClr val="000000"/>
                </a:solidFill>
                <a:latin typeface="Arial"/>
                <a:ea typeface="Verdana"/>
              </a:rPr>
              <a:t>valjastus()</a:t>
            </a:r>
            <a:r>
              <a:rPr lang="en-US" sz="2400" b="0" strike="noStrike" spc="-1">
                <a:solidFill>
                  <a:srgbClr val="000000"/>
                </a:solidFill>
                <a:latin typeface="Arial"/>
                <a:ea typeface="Verdana"/>
              </a:rPr>
              <a:t> oleks uue programmiga samas kataloogis</a:t>
            </a:r>
            <a:r>
              <a:rPr lang="en-US" sz="2000" b="0" strike="noStrike" spc="-1">
                <a:solidFill>
                  <a:srgbClr val="000000"/>
                </a:solidFill>
                <a:latin typeface="Arial"/>
                <a:ea typeface="Verdana"/>
              </a:rPr>
              <a:t>.	</a:t>
            </a:r>
            <a:endParaRPr lang="en-US" sz="2000" b="0" strike="noStrike" spc="-1">
              <a:latin typeface="Arial"/>
            </a:endParaRPr>
          </a:p>
          <a:p>
            <a:pPr marL="343080" indent="-342000">
              <a:lnSpc>
                <a:spcPct val="100000"/>
              </a:lnSpc>
              <a:spcBef>
                <a:spcPts val="400"/>
              </a:spcBef>
            </a:pPr>
            <a:r>
              <a:rPr lang="en-US" sz="2000" b="0" i="1" strike="noStrike" spc="-1">
                <a:solidFill>
                  <a:srgbClr val="000000"/>
                </a:solidFill>
                <a:latin typeface="Arial"/>
                <a:ea typeface="Verdana"/>
              </a:rPr>
              <a:t>Edu töö lihtsustamisel!</a:t>
            </a:r>
            <a:endParaRPr lang="en-US" sz="2000" b="0" strike="noStrike" spc="-1">
              <a:latin typeface="Arial"/>
            </a:endParaRPr>
          </a:p>
          <a:p>
            <a:pPr marL="343080" indent="-342000">
              <a:lnSpc>
                <a:spcPct val="100000"/>
              </a:lnSpc>
              <a:spcBef>
                <a:spcPts val="380"/>
              </a:spcBef>
            </a:pPr>
            <a:endParaRPr lang="en-US" sz="2000" b="0" strike="noStrike" spc="-1">
              <a:latin typeface="Arial"/>
            </a:endParaRPr>
          </a:p>
        </p:txBody>
      </p:sp>
      <p:sp>
        <p:nvSpPr>
          <p:cNvPr id="274"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09AA1ECA-8FF0-4756-B404-C9727D21E727}" type="slidenum">
              <a:rPr lang="en-US" sz="1400" b="0" strike="noStrike" spc="-1">
                <a:solidFill>
                  <a:srgbClr val="000000"/>
                </a:solidFill>
                <a:latin typeface="Arial"/>
                <a:ea typeface="DejaVu Sans"/>
              </a:rPr>
              <a:t>32</a:t>
            </a:fld>
            <a:endParaRPr lang="en-US" sz="1400" b="0" strike="noStrike" spc="-1">
              <a:latin typeface="Arial"/>
            </a:endParaRPr>
          </a:p>
        </p:txBody>
      </p:sp>
      <p:sp>
        <p:nvSpPr>
          <p:cNvPr id="275" name="CustomShape 4"/>
          <p:cNvSpPr/>
          <p:nvPr/>
        </p:nvSpPr>
        <p:spPr>
          <a:xfrm>
            <a:off x="2832480" y="571320"/>
            <a:ext cx="347832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DejaVu Sans"/>
              </a:rPr>
              <a:t>Alamfunktsioonist failiks samm 3</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CustomShape 1"/>
          <p:cNvSpPr/>
          <p:nvPr/>
        </p:nvSpPr>
        <p:spPr>
          <a:xfrm>
            <a:off x="1481400" y="477720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KIRJED</a:t>
            </a:r>
            <a:endParaRPr lang="en-US" sz="3200" b="0" strike="noStrike" spc="-1">
              <a:latin typeface="Arial"/>
            </a:endParaRPr>
          </a:p>
        </p:txBody>
      </p:sp>
      <p:sp>
        <p:nvSpPr>
          <p:cNvPr id="277" name="CustomShape 2"/>
          <p:cNvSpPr/>
          <p:nvPr/>
        </p:nvSpPr>
        <p:spPr>
          <a:xfrm>
            <a:off x="2624400" y="6356520"/>
            <a:ext cx="4836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278"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8FD082C0-6D10-4283-A7F6-D375A7E8AAB0}" type="slidenum">
              <a:rPr lang="en-US" sz="1400" b="0" strike="noStrike" spc="-1">
                <a:solidFill>
                  <a:srgbClr val="000000"/>
                </a:solidFill>
                <a:latin typeface="Arial"/>
                <a:ea typeface="DejaVu Sans"/>
              </a:rPr>
              <a:t>33</a:t>
            </a:fld>
            <a:endParaRPr lang="en-US" sz="1400" b="0" strike="noStrike" spc="-1">
              <a:latin typeface="Arial"/>
            </a:endParaRPr>
          </a:p>
        </p:txBody>
      </p:sp>
      <p:sp>
        <p:nvSpPr>
          <p:cNvPr id="279" name="CustomShape 4"/>
          <p:cNvSpPr/>
          <p:nvPr/>
        </p:nvSpPr>
        <p:spPr>
          <a:xfrm>
            <a:off x="1439640" y="4416840"/>
            <a:ext cx="173952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BFBFBF"/>
                </a:solidFill>
                <a:latin typeface="Arial"/>
                <a:ea typeface="DejaVu Sans"/>
              </a:rPr>
              <a:t>Failid &amp; kirjed 3</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3124080" y="6248520"/>
            <a:ext cx="28944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281" name="CustomShape 2"/>
          <p:cNvSpPr/>
          <p:nvPr/>
        </p:nvSpPr>
        <p:spPr>
          <a:xfrm>
            <a:off x="1571760" y="990720"/>
            <a:ext cx="7214040" cy="51044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90000"/>
              </a:lnSpc>
              <a:spcBef>
                <a:spcPts val="479"/>
              </a:spcBef>
            </a:pPr>
            <a:r>
              <a:rPr lang="en-US" sz="2000" b="0" i="1" strike="noStrike" spc="-1">
                <a:solidFill>
                  <a:srgbClr val="0000FF"/>
                </a:solidFill>
                <a:latin typeface="Arial"/>
                <a:ea typeface="Verdana"/>
              </a:rPr>
              <a:t> </a:t>
            </a:r>
            <a:r>
              <a:rPr lang="en-US" sz="2400" b="0" i="1" strike="noStrike" spc="-1">
                <a:solidFill>
                  <a:srgbClr val="0000FF"/>
                </a:solidFill>
                <a:latin typeface="Arial"/>
                <a:ea typeface="Verdana"/>
              </a:rPr>
              <a:t> </a:t>
            </a:r>
            <a:r>
              <a:rPr lang="en-US" sz="2400" b="1" i="1" strike="noStrike" spc="-1">
                <a:solidFill>
                  <a:srgbClr val="000000"/>
                </a:solidFill>
                <a:latin typeface="Arial"/>
                <a:ea typeface="Verdana"/>
              </a:rPr>
              <a:t>struct</a:t>
            </a:r>
            <a:r>
              <a:rPr lang="en-US" sz="2400" b="0" strike="noStrike" spc="-1">
                <a:solidFill>
                  <a:srgbClr val="000000"/>
                </a:solidFill>
                <a:latin typeface="Arial"/>
                <a:ea typeface="Verdana"/>
              </a:rPr>
              <a:t>    on andmetüüp, mis koosneb omakorda teistest erinevatest andmetüüpidest.</a:t>
            </a:r>
            <a:endParaRPr lang="en-US" sz="2400" b="0" strike="noStrike" spc="-1">
              <a:latin typeface="Arial"/>
            </a:endParaRPr>
          </a:p>
          <a:p>
            <a:pPr marL="343080" indent="-342000">
              <a:lnSpc>
                <a:spcPct val="90000"/>
              </a:lnSpc>
              <a:spcBef>
                <a:spcPts val="479"/>
              </a:spcBef>
            </a:pPr>
            <a:r>
              <a:rPr lang="en-US" sz="2400" b="0" i="1" strike="noStrike" spc="-1">
                <a:solidFill>
                  <a:srgbClr val="000000"/>
                </a:solidFill>
                <a:latin typeface="Arial Unicode MS"/>
                <a:ea typeface="Verdana"/>
              </a:rPr>
              <a:t>struct &lt;uue tüübi nimi&gt; </a:t>
            </a:r>
            <a:endParaRPr lang="en-US" sz="2400" b="0" strike="noStrike" spc="-1">
              <a:latin typeface="Arial"/>
            </a:endParaRPr>
          </a:p>
          <a:p>
            <a:pPr marL="343080" indent="-342000">
              <a:lnSpc>
                <a:spcPct val="90000"/>
              </a:lnSpc>
              <a:spcBef>
                <a:spcPts val="479"/>
              </a:spcBef>
            </a:pPr>
            <a:r>
              <a:rPr lang="en-US" sz="2400" b="0" i="1" strike="noStrike" spc="-1">
                <a:solidFill>
                  <a:srgbClr val="000000"/>
                </a:solidFill>
                <a:latin typeface="Arial Unicode MS"/>
                <a:ea typeface="Verdana"/>
              </a:rPr>
              <a:t>{ &lt;väljad koos tüüpidega&gt;; </a:t>
            </a:r>
            <a:endParaRPr lang="en-US" sz="2400" b="0" strike="noStrike" spc="-1">
              <a:latin typeface="Arial"/>
            </a:endParaRPr>
          </a:p>
          <a:p>
            <a:pPr marL="343080" indent="-342000">
              <a:lnSpc>
                <a:spcPct val="90000"/>
              </a:lnSpc>
              <a:spcBef>
                <a:spcPts val="479"/>
              </a:spcBef>
            </a:pPr>
            <a:r>
              <a:rPr lang="en-US" sz="2400" b="0" i="1" strike="noStrike" spc="-1">
                <a:solidFill>
                  <a:srgbClr val="000000"/>
                </a:solidFill>
                <a:latin typeface="Arial Unicode MS"/>
                <a:ea typeface="Verdana"/>
              </a:rPr>
              <a:t>	&lt;seda tüüpi muutujate nimed&gt;; }</a:t>
            </a:r>
            <a:r>
              <a:rPr lang="en-US" sz="2400" b="0" strike="noStrike" spc="-1">
                <a:solidFill>
                  <a:srgbClr val="000000"/>
                </a:solidFill>
                <a:latin typeface="Arial Unicode MS"/>
                <a:ea typeface="Verdana"/>
              </a:rPr>
              <a:t> </a:t>
            </a:r>
            <a:endParaRPr lang="en-US" sz="2400" b="0" strike="noStrike" spc="-1">
              <a:latin typeface="Arial"/>
            </a:endParaRPr>
          </a:p>
          <a:p>
            <a:pPr marL="343080" indent="-342000">
              <a:lnSpc>
                <a:spcPct val="90000"/>
              </a:lnSpc>
              <a:spcBef>
                <a:spcPts val="479"/>
              </a:spcBef>
            </a:pPr>
            <a:r>
              <a:rPr lang="en-US" sz="2400" b="0" strike="noStrike" spc="-1">
                <a:solidFill>
                  <a:srgbClr val="000000"/>
                </a:solidFill>
                <a:latin typeface="Arial Unicode MS"/>
                <a:ea typeface="Verdana"/>
              </a:rPr>
              <a:t>Näiteks:</a:t>
            </a:r>
            <a:endParaRPr lang="en-US" sz="2400" b="0" strike="noStrike" spc="-1">
              <a:latin typeface="Arial"/>
            </a:endParaRPr>
          </a:p>
          <a:p>
            <a:pPr marL="343080" indent="-342000">
              <a:lnSpc>
                <a:spcPct val="90000"/>
              </a:lnSpc>
              <a:spcBef>
                <a:spcPts val="479"/>
              </a:spcBef>
            </a:pPr>
            <a:r>
              <a:rPr lang="en-US" sz="2400" b="0" i="1" strike="noStrike" spc="-1">
                <a:solidFill>
                  <a:srgbClr val="000000"/>
                </a:solidFill>
                <a:latin typeface="Arial Unicode MS"/>
                <a:ea typeface="Verdana"/>
              </a:rPr>
              <a:t>struct Isik </a:t>
            </a:r>
            <a:endParaRPr lang="en-US" sz="2400" b="0" strike="noStrike" spc="-1">
              <a:latin typeface="Arial"/>
            </a:endParaRPr>
          </a:p>
          <a:p>
            <a:pPr marL="343080" indent="-342000">
              <a:lnSpc>
                <a:spcPct val="90000"/>
              </a:lnSpc>
              <a:spcBef>
                <a:spcPts val="479"/>
              </a:spcBef>
            </a:pPr>
            <a:r>
              <a:rPr lang="en-US" sz="2400" b="0" i="1" strike="noStrike" spc="-1">
                <a:solidFill>
                  <a:srgbClr val="000000"/>
                </a:solidFill>
                <a:latin typeface="Arial Unicode MS"/>
                <a:ea typeface="Verdana"/>
              </a:rPr>
              <a:t>{ char Eesnimi[10]; 		// isiku nimi ja perekonnanimi</a:t>
            </a:r>
            <a:endParaRPr lang="en-US" sz="2400" b="0" strike="noStrike" spc="-1">
              <a:latin typeface="Arial"/>
            </a:endParaRPr>
          </a:p>
          <a:p>
            <a:pPr marL="343080" indent="-342000">
              <a:lnSpc>
                <a:spcPct val="90000"/>
              </a:lnSpc>
              <a:spcBef>
                <a:spcPts val="479"/>
              </a:spcBef>
            </a:pPr>
            <a:r>
              <a:rPr lang="en-US" sz="2400" b="0" i="1" strike="noStrike" spc="-1">
                <a:solidFill>
                  <a:srgbClr val="000000"/>
                </a:solidFill>
                <a:latin typeface="Arial Unicode MS"/>
                <a:ea typeface="Verdana"/>
              </a:rPr>
              <a:t>char Perekonnanimi[20]; </a:t>
            </a:r>
            <a:endParaRPr lang="en-US" sz="2400" b="0" strike="noStrike" spc="-1">
              <a:latin typeface="Arial"/>
            </a:endParaRPr>
          </a:p>
          <a:p>
            <a:pPr marL="343080" indent="-342000">
              <a:lnSpc>
                <a:spcPct val="90000"/>
              </a:lnSpc>
              <a:spcBef>
                <a:spcPts val="479"/>
              </a:spcBef>
            </a:pPr>
            <a:r>
              <a:rPr lang="en-US" sz="2400" b="0" i="1" strike="noStrike" spc="-1">
                <a:solidFill>
                  <a:srgbClr val="000000"/>
                </a:solidFill>
                <a:latin typeface="Arial Unicode MS"/>
                <a:ea typeface="Verdana"/>
              </a:rPr>
              <a:t>unsigned long Telefon; 	// telefoninumber </a:t>
            </a:r>
            <a:endParaRPr lang="en-US" sz="2400" b="0" strike="noStrike" spc="-1">
              <a:latin typeface="Arial"/>
            </a:endParaRPr>
          </a:p>
          <a:p>
            <a:pPr marL="343080" indent="-342000">
              <a:lnSpc>
                <a:spcPct val="90000"/>
              </a:lnSpc>
              <a:spcBef>
                <a:spcPts val="479"/>
              </a:spcBef>
            </a:pPr>
            <a:r>
              <a:rPr lang="en-US" sz="2400" b="0" i="1" strike="noStrike" spc="-1">
                <a:solidFill>
                  <a:srgbClr val="000000"/>
                </a:solidFill>
                <a:latin typeface="Arial Unicode MS"/>
                <a:ea typeface="Verdana"/>
              </a:rPr>
              <a:t>char Aadress[30]; 		// aadress - 29 sümbolit </a:t>
            </a:r>
            <a:endParaRPr lang="en-US" sz="2400" b="0" strike="noStrike" spc="-1">
              <a:latin typeface="Arial"/>
            </a:endParaRPr>
          </a:p>
          <a:p>
            <a:pPr marL="343080" indent="-342000">
              <a:lnSpc>
                <a:spcPct val="90000"/>
              </a:lnSpc>
              <a:spcBef>
                <a:spcPts val="479"/>
              </a:spcBef>
            </a:pPr>
            <a:r>
              <a:rPr lang="en-US" sz="2400" b="0" i="1" strike="noStrike" spc="-1">
                <a:solidFill>
                  <a:srgbClr val="000000"/>
                </a:solidFill>
                <a:latin typeface="Arial Unicode MS"/>
                <a:ea typeface="Verdana"/>
              </a:rPr>
              <a:t>} </a:t>
            </a:r>
            <a:endParaRPr lang="en-US" sz="2400" b="0" strike="noStrike" spc="-1">
              <a:latin typeface="Arial"/>
            </a:endParaRPr>
          </a:p>
          <a:p>
            <a:pPr marL="343080" indent="-342000">
              <a:lnSpc>
                <a:spcPct val="100000"/>
              </a:lnSpc>
              <a:spcBef>
                <a:spcPts val="479"/>
              </a:spcBef>
            </a:pPr>
            <a:endParaRPr lang="en-US" sz="2400" b="0" strike="noStrike" spc="-1">
              <a:latin typeface="Arial"/>
            </a:endParaRPr>
          </a:p>
        </p:txBody>
      </p:sp>
      <p:sp>
        <p:nvSpPr>
          <p:cNvPr id="282"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CDEB8CCC-4CC3-4D0B-A5BB-5BA0BC1E0476}" type="slidenum">
              <a:rPr lang="en-US" sz="1400" b="0" strike="noStrike" spc="-1">
                <a:solidFill>
                  <a:srgbClr val="000000"/>
                </a:solidFill>
                <a:latin typeface="Arial"/>
                <a:ea typeface="DejaVu Sans"/>
              </a:rPr>
              <a:t>34</a:t>
            </a:fld>
            <a:endParaRPr lang="en-US" sz="1400" b="0" strike="noStrike" spc="-1">
              <a:latin typeface="Arial"/>
            </a:endParaRPr>
          </a:p>
        </p:txBody>
      </p:sp>
      <p:sp>
        <p:nvSpPr>
          <p:cNvPr id="283" name="CustomShape 4"/>
          <p:cNvSpPr/>
          <p:nvPr/>
        </p:nvSpPr>
        <p:spPr>
          <a:xfrm>
            <a:off x="7368840" y="5949360"/>
            <a:ext cx="9327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800" b="0" strike="noStrike" spc="-1">
                <a:solidFill>
                  <a:srgbClr val="000000"/>
                </a:solidFill>
                <a:latin typeface="Arial"/>
                <a:ea typeface="DejaVu Sans"/>
              </a:rPr>
              <a:t> </a:t>
            </a:r>
            <a:endParaRPr lang="en-US" sz="1800" b="0" strike="noStrike" spc="-1">
              <a:latin typeface="Arial"/>
            </a:endParaRPr>
          </a:p>
        </p:txBody>
      </p:sp>
      <p:sp>
        <p:nvSpPr>
          <p:cNvPr id="284" name="CustomShape 5"/>
          <p:cNvSpPr/>
          <p:nvPr/>
        </p:nvSpPr>
        <p:spPr>
          <a:xfrm>
            <a:off x="3806280" y="357120"/>
            <a:ext cx="2496960" cy="516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0" strike="noStrike" spc="-1">
                <a:solidFill>
                  <a:srgbClr val="000000"/>
                </a:solidFill>
                <a:latin typeface="Arial"/>
                <a:ea typeface="DejaVu Sans"/>
              </a:rPr>
              <a:t>Kirjed (struct)1</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CustomShape 1"/>
          <p:cNvSpPr/>
          <p:nvPr/>
        </p:nvSpPr>
        <p:spPr>
          <a:xfrm>
            <a:off x="3124080" y="6248520"/>
            <a:ext cx="28944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286" name="CustomShape 2"/>
          <p:cNvSpPr/>
          <p:nvPr/>
        </p:nvSpPr>
        <p:spPr>
          <a:xfrm>
            <a:off x="1571760" y="990720"/>
            <a:ext cx="7214040" cy="53647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00"/>
              </a:spcBef>
              <a:buClr>
                <a:srgbClr val="870042"/>
              </a:buClr>
              <a:buFont typeface="Arial"/>
              <a:buChar char="•"/>
            </a:pPr>
            <a:r>
              <a:rPr lang="en-US" sz="1800" b="0" i="1" strike="noStrike" spc="-1">
                <a:solidFill>
                  <a:srgbClr val="0000FF"/>
                </a:solidFill>
                <a:latin typeface="Arial"/>
                <a:ea typeface="Verdana"/>
              </a:rPr>
              <a:t> </a:t>
            </a:r>
            <a:r>
              <a:rPr lang="en-US" sz="2000" b="0" strike="noStrike" spc="-1">
                <a:solidFill>
                  <a:srgbClr val="000000"/>
                </a:solidFill>
                <a:latin typeface="Arial"/>
                <a:ea typeface="Verdana"/>
              </a:rPr>
              <a:t>NB!  </a:t>
            </a:r>
            <a:r>
              <a:rPr lang="en-US" sz="2000" b="1" strike="noStrike" spc="-1">
                <a:solidFill>
                  <a:srgbClr val="000000"/>
                </a:solidFill>
                <a:latin typeface="Arial"/>
                <a:ea typeface="Verdana"/>
              </a:rPr>
              <a:t>Kirjete jaoks on defineeritud ka omistamistehe</a:t>
            </a:r>
            <a:r>
              <a:rPr lang="en-US" sz="2000" b="0" strike="noStrike" spc="-1">
                <a:solidFill>
                  <a:srgbClr val="000000"/>
                </a:solidFill>
                <a:latin typeface="Arial"/>
                <a:ea typeface="Verdana"/>
              </a:rPr>
              <a:t>! </a:t>
            </a:r>
            <a:endParaRPr lang="en-US" sz="2000" b="0" strike="noStrike" spc="-1">
              <a:latin typeface="Arial"/>
            </a:endParaRPr>
          </a:p>
          <a:p>
            <a:pPr marL="343080" indent="-342000">
              <a:lnSpc>
                <a:spcPct val="100000"/>
              </a:lnSpc>
              <a:spcBef>
                <a:spcPts val="400"/>
              </a:spcBef>
              <a:buClr>
                <a:srgbClr val="870042"/>
              </a:buClr>
              <a:buFont typeface="Arial"/>
              <a:buChar char="•"/>
            </a:pPr>
            <a:r>
              <a:rPr lang="en-US" sz="2000" b="1" i="1" strike="noStrike" spc="-1">
                <a:solidFill>
                  <a:srgbClr val="000000"/>
                </a:solidFill>
                <a:latin typeface="Arial"/>
                <a:ea typeface="Verdana"/>
              </a:rPr>
              <a:t>Viitmuutuja(saab kasutada kirjetöötluses):</a:t>
            </a:r>
            <a:endParaRPr lang="en-US" sz="2000" b="0" strike="noStrike" spc="-1">
              <a:latin typeface="Arial"/>
            </a:endParaRPr>
          </a:p>
          <a:p>
            <a:pPr marL="343080" indent="-342000">
              <a:lnSpc>
                <a:spcPct val="100000"/>
              </a:lnSpc>
              <a:spcBef>
                <a:spcPts val="400"/>
              </a:spcBef>
              <a:buClr>
                <a:srgbClr val="870042"/>
              </a:buClr>
              <a:buFont typeface="Arial"/>
              <a:buChar char="•"/>
            </a:pPr>
            <a:r>
              <a:rPr lang="en-US" sz="2000" b="0" i="1" strike="noStrike" spc="-1">
                <a:solidFill>
                  <a:srgbClr val="000000"/>
                </a:solidFill>
                <a:latin typeface="Arial"/>
                <a:ea typeface="Verdana"/>
              </a:rPr>
              <a:t>Sisaldab mäluvälja aadressi. </a:t>
            </a:r>
            <a:endParaRPr lang="en-US" sz="2000" b="0" strike="noStrike" spc="-1">
              <a:latin typeface="Arial"/>
            </a:endParaRPr>
          </a:p>
          <a:p>
            <a:pPr marL="343080" indent="-342000">
              <a:lnSpc>
                <a:spcPct val="100000"/>
              </a:lnSpc>
              <a:spcBef>
                <a:spcPts val="479"/>
              </a:spcBef>
              <a:buClr>
                <a:srgbClr val="870042"/>
              </a:buClr>
              <a:buFont typeface="Arial"/>
              <a:buChar char="•"/>
            </a:pPr>
            <a:r>
              <a:rPr lang="en-US" sz="2000" b="1" i="1" u="sng" strike="noStrike" spc="-1">
                <a:solidFill>
                  <a:srgbClr val="000000"/>
                </a:solidFill>
                <a:uFillTx/>
                <a:latin typeface="Arial"/>
                <a:ea typeface="Verdana"/>
              </a:rPr>
              <a:t>Deklareerimine </a:t>
            </a:r>
            <a:r>
              <a:rPr lang="en-US" sz="2000" b="0" i="1" strike="noStrike" spc="-1">
                <a:solidFill>
                  <a:srgbClr val="000000"/>
                </a:solidFill>
                <a:latin typeface="Arial"/>
                <a:ea typeface="Verdana"/>
              </a:rPr>
              <a:t>andmetüüp *muutuja;</a:t>
            </a:r>
            <a:r>
              <a:rPr lang="en-US" sz="2400" b="1" i="1" strike="noStrike" spc="-1">
                <a:solidFill>
                  <a:srgbClr val="000000"/>
                </a:solidFill>
                <a:latin typeface="Arial"/>
                <a:ea typeface="Verdana"/>
              </a:rPr>
              <a:t> </a:t>
            </a:r>
            <a:endParaRPr lang="en-US" sz="2400" b="0" strike="noStrike" spc="-1">
              <a:latin typeface="Arial"/>
            </a:endParaRPr>
          </a:p>
          <a:p>
            <a:pPr>
              <a:lnSpc>
                <a:spcPct val="100000"/>
              </a:lnSpc>
              <a:spcBef>
                <a:spcPts val="479"/>
              </a:spcBef>
            </a:pPr>
            <a:endParaRPr lang="en-US" sz="2400" b="0" strike="noStrike" spc="-1">
              <a:latin typeface="Arial"/>
            </a:endParaRPr>
          </a:p>
          <a:p>
            <a:pPr>
              <a:lnSpc>
                <a:spcPct val="100000"/>
              </a:lnSpc>
            </a:pPr>
            <a:r>
              <a:rPr lang="en-US" sz="2400" b="0" i="1" strike="noStrike" spc="-1">
                <a:solidFill>
                  <a:srgbClr val="000000"/>
                </a:solidFill>
                <a:latin typeface="Arial"/>
                <a:ea typeface="Times New Roman"/>
              </a:rPr>
              <a:t>Kirje välja poole pöördumisel kasutame </a:t>
            </a:r>
            <a:r>
              <a:rPr lang="en-US" sz="2400" b="0" i="1" u="sng" strike="noStrike" spc="-1">
                <a:solidFill>
                  <a:srgbClr val="000000"/>
                </a:solidFill>
                <a:uFillTx/>
                <a:latin typeface="Arial"/>
                <a:ea typeface="Times New Roman"/>
              </a:rPr>
              <a:t>liitnime</a:t>
            </a:r>
            <a:r>
              <a:rPr lang="en-US" sz="2400" b="0" i="1" strike="noStrike" spc="-1">
                <a:solidFill>
                  <a:srgbClr val="000000"/>
                </a:solidFill>
                <a:latin typeface="Arial"/>
                <a:ea typeface="Times New Roman"/>
              </a:rPr>
              <a:t> </a:t>
            </a:r>
            <a:endParaRPr lang="en-US" sz="2400" b="0" strike="noStrike" spc="-1">
              <a:latin typeface="Arial"/>
            </a:endParaRPr>
          </a:p>
          <a:p>
            <a:pPr>
              <a:lnSpc>
                <a:spcPct val="100000"/>
              </a:lnSpc>
            </a:pPr>
            <a:r>
              <a:rPr lang="en-US" sz="2400" b="1" i="1" strike="noStrike" spc="-1">
                <a:solidFill>
                  <a:srgbClr val="000000"/>
                </a:solidFill>
                <a:latin typeface="Arial"/>
                <a:ea typeface="Times New Roman"/>
              </a:rPr>
              <a:t>            muutuja nimi. välja nimi</a:t>
            </a:r>
            <a:endParaRPr lang="en-US" sz="2400" b="0" strike="noStrike" spc="-1">
              <a:latin typeface="Arial"/>
            </a:endParaRPr>
          </a:p>
        </p:txBody>
      </p:sp>
      <p:sp>
        <p:nvSpPr>
          <p:cNvPr id="287"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D11FB92E-6310-40AF-9062-68864E14C2BD}" type="slidenum">
              <a:rPr lang="en-US" sz="1400" b="0" strike="noStrike" spc="-1">
                <a:solidFill>
                  <a:srgbClr val="000000"/>
                </a:solidFill>
                <a:latin typeface="Arial"/>
                <a:ea typeface="DejaVu Sans"/>
              </a:rPr>
              <a:t>35</a:t>
            </a:fld>
            <a:endParaRPr lang="en-US" sz="1400" b="0" strike="noStrike" spc="-1">
              <a:latin typeface="Arial"/>
            </a:endParaRPr>
          </a:p>
        </p:txBody>
      </p:sp>
      <p:sp>
        <p:nvSpPr>
          <p:cNvPr id="288" name="CustomShape 4"/>
          <p:cNvSpPr/>
          <p:nvPr/>
        </p:nvSpPr>
        <p:spPr>
          <a:xfrm>
            <a:off x="7368840" y="5949360"/>
            <a:ext cx="9327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800" b="0" strike="noStrike" spc="-1">
                <a:solidFill>
                  <a:srgbClr val="000000"/>
                </a:solidFill>
                <a:latin typeface="Arial"/>
                <a:ea typeface="DejaVu Sans"/>
              </a:rPr>
              <a:t> </a:t>
            </a:r>
            <a:endParaRPr lang="en-US" sz="1800" b="0" strike="noStrike" spc="-1">
              <a:latin typeface="Arial"/>
            </a:endParaRPr>
          </a:p>
        </p:txBody>
      </p:sp>
      <p:sp>
        <p:nvSpPr>
          <p:cNvPr id="289" name="CustomShape 5"/>
          <p:cNvSpPr/>
          <p:nvPr/>
        </p:nvSpPr>
        <p:spPr>
          <a:xfrm>
            <a:off x="3806280" y="357120"/>
            <a:ext cx="2496960" cy="516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0" strike="noStrike" spc="-1">
                <a:solidFill>
                  <a:srgbClr val="000000"/>
                </a:solidFill>
                <a:latin typeface="Arial"/>
                <a:ea typeface="DejaVu Sans"/>
              </a:rPr>
              <a:t>Kirjed (struct)2</a:t>
            </a:r>
            <a:endParaRPr lang="en-US" sz="2800" b="0" strike="noStrike" spc="-1">
              <a:latin typeface="Arial"/>
            </a:endParaRPr>
          </a:p>
        </p:txBody>
      </p:sp>
      <p:sp>
        <p:nvSpPr>
          <p:cNvPr id="290" name="CustomShape 6"/>
          <p:cNvSpPr/>
          <p:nvPr/>
        </p:nvSpPr>
        <p:spPr>
          <a:xfrm>
            <a:off x="1428840" y="3725280"/>
            <a:ext cx="7714080" cy="2363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endParaRPr lang="en-US" sz="1800" b="0" strike="noStrike" spc="-1">
              <a:latin typeface="Arial"/>
            </a:endParaRPr>
          </a:p>
          <a:p>
            <a:pPr>
              <a:lnSpc>
                <a:spcPct val="100000"/>
              </a:lnSpc>
            </a:pPr>
            <a:r>
              <a:rPr lang="en-US" sz="2000" b="0" u="sng" strike="noStrike" spc="-1">
                <a:solidFill>
                  <a:srgbClr val="000000"/>
                </a:solidFill>
                <a:uFillTx/>
                <a:latin typeface="Times New Roman"/>
                <a:ea typeface="Times New Roman"/>
              </a:rPr>
              <a:t>Viida väärtustamine toimub tavaliselt omistuslausega. Kuna viitamisel massiivile on viida esimene väärtus tavaliselt massiivi esimese elemendi (indeks 0) aadress, siis programmi kirjutamise mugavuse nimel on omistusel massiivi nimi samaväärne tema esimese elemendi aadressiga.</a:t>
            </a:r>
            <a:endParaRPr lang="en-US" sz="2000" b="0" strike="noStrike" spc="-1">
              <a:latin typeface="Arial"/>
            </a:endParaRPr>
          </a:p>
          <a:p>
            <a:pPr>
              <a:lnSpc>
                <a:spcPct val="100000"/>
              </a:lnSpc>
            </a:pPr>
            <a:endParaRPr lang="en-US" sz="2000" b="0" strike="noStrike" spc="-1">
              <a:latin typeface="Arial"/>
            </a:endParaRPr>
          </a:p>
          <a:p>
            <a:pPr>
              <a:lnSpc>
                <a:spcPct val="100000"/>
              </a:lnSpc>
            </a:pPr>
            <a:r>
              <a:rPr lang="en-US" sz="2000" b="0" u="sng" strike="noStrike" spc="-1">
                <a:solidFill>
                  <a:srgbClr val="000000"/>
                </a:solidFill>
                <a:uFillTx/>
                <a:latin typeface="Arial"/>
                <a:ea typeface="Times New Roman"/>
              </a:rPr>
              <a:t> Pöördumine viitmuutuja välja poole on kujul</a:t>
            </a:r>
            <a:endParaRPr lang="en-US" sz="2000" b="0" strike="noStrike" spc="-1">
              <a:latin typeface="Arial"/>
            </a:endParaRPr>
          </a:p>
          <a:p>
            <a:pPr>
              <a:lnSpc>
                <a:spcPct val="100000"/>
              </a:lnSpc>
            </a:pPr>
            <a:r>
              <a:rPr lang="en-US" sz="2000" b="1" strike="noStrike" spc="-1">
                <a:solidFill>
                  <a:srgbClr val="000000"/>
                </a:solidFill>
                <a:latin typeface="Arial"/>
                <a:ea typeface="Times New Roman"/>
              </a:rPr>
              <a:t>                   </a:t>
            </a:r>
            <a:r>
              <a:rPr lang="en-US" sz="2000" b="0" strike="noStrike" spc="-1">
                <a:solidFill>
                  <a:srgbClr val="000000"/>
                </a:solidFill>
                <a:latin typeface="Arial"/>
                <a:ea typeface="Times New Roman"/>
              </a:rPr>
              <a:t>viida nimi -&gt; välja nimi	</a:t>
            </a:r>
            <a:r>
              <a:rPr lang="en-US" sz="900" b="0" strike="noStrike" spc="-1">
                <a:solidFill>
                  <a:srgbClr val="000000"/>
                </a:solidFill>
                <a:latin typeface="Arial"/>
                <a:ea typeface="Times New Roman"/>
              </a:rPr>
              <a:t> </a:t>
            </a:r>
            <a:endParaRPr lang="en-US" sz="900" b="0" strike="noStrike" spc="-1">
              <a:latin typeface="Arial"/>
            </a:endParaRPr>
          </a:p>
        </p:txBody>
      </p:sp>
      <p:sp>
        <p:nvSpPr>
          <p:cNvPr id="291" name="CustomShape 7"/>
          <p:cNvSpPr/>
          <p:nvPr/>
        </p:nvSpPr>
        <p:spPr>
          <a:xfrm>
            <a:off x="-135360" y="2520"/>
            <a:ext cx="639000" cy="6706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en-US" sz="2000" b="0" i="1" strike="noStrike" spc="-1">
                <a:solidFill>
                  <a:srgbClr val="000000"/>
                </a:solidFill>
                <a:latin typeface="Arial"/>
                <a:ea typeface="Times New Roman"/>
              </a:rPr>
              <a:t>	</a:t>
            </a:r>
            <a:endParaRPr lang="en-US" sz="2000" b="0" strike="noStrike" spc="-1">
              <a:latin typeface="Arial"/>
            </a:endParaRPr>
          </a:p>
          <a:p>
            <a:pPr>
              <a:lnSpc>
                <a:spcPct val="100000"/>
              </a:lnSpc>
            </a:pPr>
            <a:endParaRPr lang="en-US"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CustomShape 1"/>
          <p:cNvSpPr/>
          <p:nvPr/>
        </p:nvSpPr>
        <p:spPr>
          <a:xfrm>
            <a:off x="3124080" y="6248520"/>
            <a:ext cx="28944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293" name="CustomShape 2"/>
          <p:cNvSpPr/>
          <p:nvPr/>
        </p:nvSpPr>
        <p:spPr>
          <a:xfrm>
            <a:off x="1571760" y="714240"/>
            <a:ext cx="7214040" cy="5640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90000"/>
              </a:lnSpc>
              <a:spcBef>
                <a:spcPts val="479"/>
              </a:spcBef>
            </a:pPr>
            <a:r>
              <a:rPr lang="en-US" sz="2000" b="0" i="1" strike="noStrike" spc="-1">
                <a:solidFill>
                  <a:srgbClr val="0000FF"/>
                </a:solidFill>
                <a:latin typeface="Arial"/>
                <a:ea typeface="Verdana"/>
              </a:rPr>
              <a:t> Algandmed</a:t>
            </a:r>
            <a:r>
              <a:rPr lang="en-US" sz="2400" b="0" i="1" strike="noStrike" spc="-1">
                <a:solidFill>
                  <a:srgbClr val="0000FF"/>
                </a:solidFill>
                <a:latin typeface="Arial"/>
                <a:ea typeface="Verdana"/>
              </a:rPr>
              <a:t> </a:t>
            </a:r>
            <a:r>
              <a:rPr lang="en-US" sz="2400" b="1" i="1" strike="noStrike" spc="-1">
                <a:solidFill>
                  <a:srgbClr val="000000"/>
                </a:solidFill>
                <a:latin typeface="Arial"/>
                <a:ea typeface="Verdana"/>
              </a:rPr>
              <a:t> </a:t>
            </a:r>
            <a:endParaRPr lang="en-US" sz="2400" b="0" strike="noStrike" spc="-1">
              <a:latin typeface="Arial"/>
            </a:endParaRPr>
          </a:p>
          <a:p>
            <a:pPr marL="343080" indent="-342000">
              <a:lnSpc>
                <a:spcPct val="100000"/>
              </a:lnSpc>
              <a:spcBef>
                <a:spcPts val="479"/>
              </a:spcBef>
            </a:pPr>
            <a:r>
              <a:rPr lang="en-US" sz="2400" b="0" strike="noStrike" spc="-1">
                <a:solidFill>
                  <a:srgbClr val="000000"/>
                </a:solidFill>
                <a:latin typeface="Arial"/>
                <a:ea typeface="Verdana"/>
              </a:rPr>
              <a:t>*On antud fail isikuandmetega:</a:t>
            </a:r>
            <a:endParaRPr lang="en-US" sz="2400" b="0" strike="noStrike" spc="-1">
              <a:latin typeface="Arial"/>
            </a:endParaRPr>
          </a:p>
          <a:p>
            <a:pPr marL="343080" indent="-342000">
              <a:lnSpc>
                <a:spcPct val="100000"/>
              </a:lnSpc>
              <a:spcBef>
                <a:spcPts val="479"/>
              </a:spcBef>
            </a:pPr>
            <a:r>
              <a:rPr lang="en-US" sz="2400" b="0" strike="noStrike" spc="-1">
                <a:solidFill>
                  <a:srgbClr val="000000"/>
                </a:solidFill>
                <a:latin typeface="Arial"/>
                <a:ea typeface="Verdana"/>
              </a:rPr>
              <a:t>nimi; vanus; palk.</a:t>
            </a:r>
            <a:endParaRPr lang="en-US" sz="2400" b="0" strike="noStrike" spc="-1">
              <a:latin typeface="Arial"/>
            </a:endParaRPr>
          </a:p>
          <a:p>
            <a:pPr marL="343080" indent="-342000">
              <a:lnSpc>
                <a:spcPct val="100000"/>
              </a:lnSpc>
              <a:spcBef>
                <a:spcPts val="479"/>
              </a:spcBef>
            </a:pPr>
            <a:r>
              <a:rPr lang="en-US" sz="2400" b="0" strike="noStrike" spc="-1">
                <a:solidFill>
                  <a:srgbClr val="000000"/>
                </a:solidFill>
                <a:latin typeface="Arial"/>
                <a:ea typeface="Verdana"/>
              </a:rPr>
              <a:t>*On vaja leida need isikud, kelle palk keskmisest suurem ja need, kelle vanus keskmisest väiksem.</a:t>
            </a:r>
            <a:endParaRPr lang="en-US" sz="2400" b="0" strike="noStrike" spc="-1">
              <a:latin typeface="Arial"/>
            </a:endParaRPr>
          </a:p>
          <a:p>
            <a:pPr marL="343080" indent="-342000">
              <a:lnSpc>
                <a:spcPct val="100000"/>
              </a:lnSpc>
              <a:spcBef>
                <a:spcPts val="479"/>
              </a:spcBef>
            </a:pPr>
            <a:r>
              <a:rPr lang="en-US" sz="2400" b="0" i="1" strike="noStrike" spc="-1">
                <a:solidFill>
                  <a:srgbClr val="0000FF"/>
                </a:solidFill>
                <a:latin typeface="Arial"/>
                <a:ea typeface="Verdana"/>
              </a:rPr>
              <a:t> Lahendus </a:t>
            </a:r>
            <a:r>
              <a:rPr lang="en-US" sz="2400" b="1" i="1" strike="noStrike" spc="-1">
                <a:solidFill>
                  <a:srgbClr val="000000"/>
                </a:solidFill>
                <a:latin typeface="Arial"/>
                <a:ea typeface="Verdana"/>
              </a:rPr>
              <a:t> </a:t>
            </a:r>
            <a:endParaRPr lang="en-US" sz="2400" b="0" strike="noStrike" spc="-1">
              <a:latin typeface="Arial"/>
            </a:endParaRPr>
          </a:p>
          <a:p>
            <a:pPr marL="343080" indent="-342000">
              <a:lnSpc>
                <a:spcPct val="100000"/>
              </a:lnSpc>
              <a:spcBef>
                <a:spcPts val="479"/>
              </a:spcBef>
            </a:pPr>
            <a:r>
              <a:rPr lang="en-US" sz="2400" b="0" strike="noStrike" spc="-1">
                <a:solidFill>
                  <a:srgbClr val="000000"/>
                </a:solidFill>
                <a:latin typeface="Arial"/>
                <a:ea typeface="Verdana"/>
              </a:rPr>
              <a:t>*Kuna tegemist eritüübiliste andmetega- moodustame kirje ja seejärel kirjete massiivi</a:t>
            </a:r>
            <a:endParaRPr lang="en-US" sz="2400" b="0" strike="noStrike" spc="-1">
              <a:latin typeface="Arial"/>
            </a:endParaRPr>
          </a:p>
          <a:p>
            <a:pPr marL="343080" indent="-342000">
              <a:lnSpc>
                <a:spcPct val="100000"/>
              </a:lnSpc>
              <a:spcBef>
                <a:spcPts val="479"/>
              </a:spcBef>
            </a:pPr>
            <a:r>
              <a:rPr lang="en-US" sz="2400" b="0" strike="noStrike" spc="-1">
                <a:solidFill>
                  <a:srgbClr val="000000"/>
                </a:solidFill>
                <a:latin typeface="Arial"/>
                <a:ea typeface="Verdana"/>
              </a:rPr>
              <a:t>*Jagame ülesande alamülesanneteks:</a:t>
            </a:r>
            <a:endParaRPr lang="en-US" sz="2400" b="0" strike="noStrike" spc="-1">
              <a:latin typeface="Arial"/>
            </a:endParaRPr>
          </a:p>
          <a:p>
            <a:pPr marL="343080" indent="-342000">
              <a:lnSpc>
                <a:spcPct val="100000"/>
              </a:lnSpc>
              <a:spcBef>
                <a:spcPts val="479"/>
              </a:spcBef>
            </a:pPr>
            <a:r>
              <a:rPr lang="en-US" sz="2400" b="0" strike="noStrike" spc="-1">
                <a:solidFill>
                  <a:srgbClr val="000000"/>
                </a:solidFill>
                <a:latin typeface="Arial"/>
                <a:ea typeface="Verdana"/>
              </a:rPr>
              <a:t>-failide loomine </a:t>
            </a:r>
            <a:endParaRPr lang="en-US" sz="2400" b="0" strike="noStrike" spc="-1">
              <a:latin typeface="Arial"/>
            </a:endParaRPr>
          </a:p>
          <a:p>
            <a:pPr marL="343080" indent="-342000">
              <a:lnSpc>
                <a:spcPct val="100000"/>
              </a:lnSpc>
              <a:spcBef>
                <a:spcPts val="479"/>
              </a:spcBef>
            </a:pPr>
            <a:r>
              <a:rPr lang="en-US" sz="2400" b="0" strike="noStrike" spc="-1">
                <a:solidFill>
                  <a:srgbClr val="000000"/>
                </a:solidFill>
                <a:latin typeface="Arial"/>
                <a:ea typeface="Verdana"/>
              </a:rPr>
              <a:t>-faili  olemasolu kontroll </a:t>
            </a:r>
            <a:endParaRPr lang="en-US" sz="2400" b="0" strike="noStrike" spc="-1">
              <a:latin typeface="Arial"/>
            </a:endParaRPr>
          </a:p>
          <a:p>
            <a:pPr marL="343080" indent="-342000">
              <a:lnSpc>
                <a:spcPct val="100000"/>
              </a:lnSpc>
              <a:spcBef>
                <a:spcPts val="479"/>
              </a:spcBef>
            </a:pPr>
            <a:r>
              <a:rPr lang="en-US" sz="2400" b="0" strike="noStrike" spc="-1">
                <a:solidFill>
                  <a:srgbClr val="000000"/>
                </a:solidFill>
                <a:latin typeface="Arial"/>
                <a:ea typeface="Verdana"/>
              </a:rPr>
              <a:t>-tulemuste kirjutamine failidesse</a:t>
            </a:r>
            <a:endParaRPr lang="en-US" sz="2400" b="0" strike="noStrike" spc="-1">
              <a:latin typeface="Arial"/>
            </a:endParaRPr>
          </a:p>
          <a:p>
            <a:pPr marL="343080" indent="-342000">
              <a:lnSpc>
                <a:spcPct val="100000"/>
              </a:lnSpc>
              <a:spcBef>
                <a:spcPts val="479"/>
              </a:spcBef>
            </a:pPr>
            <a:r>
              <a:rPr lang="en-US" sz="2400" b="0" strike="noStrike" spc="-1">
                <a:solidFill>
                  <a:srgbClr val="000000"/>
                </a:solidFill>
                <a:latin typeface="Arial"/>
                <a:ea typeface="Verdana"/>
              </a:rPr>
              <a:t>-keskmiste leidmine põhimoodulis(koos silumisega)</a:t>
            </a:r>
            <a:endParaRPr lang="en-US" sz="2400" b="0" strike="noStrike" spc="-1">
              <a:latin typeface="Arial"/>
            </a:endParaRPr>
          </a:p>
          <a:p>
            <a:pPr marL="343080" indent="-342000">
              <a:lnSpc>
                <a:spcPct val="100000"/>
              </a:lnSpc>
              <a:spcBef>
                <a:spcPts val="479"/>
              </a:spcBef>
            </a:pPr>
            <a:endParaRPr lang="en-US" sz="2400" b="0" strike="noStrike" spc="-1">
              <a:latin typeface="Arial"/>
            </a:endParaRPr>
          </a:p>
        </p:txBody>
      </p:sp>
      <p:sp>
        <p:nvSpPr>
          <p:cNvPr id="294"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A803A896-5C1B-4086-BE38-1E8CC8CA49B6}" type="slidenum">
              <a:rPr lang="en-US" sz="1400" b="0" strike="noStrike" spc="-1">
                <a:solidFill>
                  <a:srgbClr val="000000"/>
                </a:solidFill>
                <a:latin typeface="Arial"/>
                <a:ea typeface="DejaVu Sans"/>
              </a:rPr>
              <a:t>36</a:t>
            </a:fld>
            <a:endParaRPr lang="en-US" sz="1400" b="0" strike="noStrike" spc="-1">
              <a:latin typeface="Arial"/>
            </a:endParaRPr>
          </a:p>
        </p:txBody>
      </p:sp>
      <p:sp>
        <p:nvSpPr>
          <p:cNvPr id="295" name="CustomShape 4"/>
          <p:cNvSpPr/>
          <p:nvPr/>
        </p:nvSpPr>
        <p:spPr>
          <a:xfrm>
            <a:off x="7368840" y="5949360"/>
            <a:ext cx="9327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800" b="0" strike="noStrike" spc="-1">
                <a:solidFill>
                  <a:srgbClr val="000000"/>
                </a:solidFill>
                <a:latin typeface="Arial"/>
                <a:ea typeface="DejaVu Sans"/>
              </a:rPr>
              <a:t> </a:t>
            </a:r>
            <a:endParaRPr lang="en-US" sz="1800" b="0" strike="noStrike" spc="-1">
              <a:latin typeface="Arial"/>
            </a:endParaRPr>
          </a:p>
        </p:txBody>
      </p:sp>
      <p:sp>
        <p:nvSpPr>
          <p:cNvPr id="296" name="CustomShape 5"/>
          <p:cNvSpPr/>
          <p:nvPr/>
        </p:nvSpPr>
        <p:spPr>
          <a:xfrm>
            <a:off x="3800880" y="142920"/>
            <a:ext cx="1109880" cy="516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0" strike="noStrike" spc="-1">
                <a:solidFill>
                  <a:srgbClr val="000000"/>
                </a:solidFill>
                <a:latin typeface="Arial"/>
                <a:ea typeface="DejaVu Sans"/>
              </a:rPr>
              <a:t>Näide</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CustomShape 1"/>
          <p:cNvSpPr/>
          <p:nvPr/>
        </p:nvSpPr>
        <p:spPr>
          <a:xfrm>
            <a:off x="3124080" y="6248520"/>
            <a:ext cx="28944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298" name="CustomShape 2"/>
          <p:cNvSpPr/>
          <p:nvPr/>
        </p:nvSpPr>
        <p:spPr>
          <a:xfrm>
            <a:off x="1571760" y="428760"/>
            <a:ext cx="7214040" cy="5666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360"/>
              </a:spcBef>
            </a:pPr>
            <a:r>
              <a:rPr lang="en-US" sz="1800" b="0" i="1" strike="noStrike" spc="-1">
                <a:solidFill>
                  <a:srgbClr val="0000FF"/>
                </a:solidFill>
                <a:latin typeface="Arial"/>
                <a:ea typeface="Verdana"/>
              </a:rPr>
              <a:t> </a:t>
            </a:r>
            <a:r>
              <a:rPr lang="en-US" sz="1800" b="0" strike="noStrike" spc="-1">
                <a:solidFill>
                  <a:srgbClr val="000000"/>
                </a:solidFill>
                <a:latin typeface="Arial"/>
                <a:ea typeface="Verdana"/>
              </a:rPr>
              <a:t>#include &lt;stdio.h&gt;</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#include &lt;stdlib.h&gt;</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#include &lt;string.h&gt;</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int i=0;		// Globaalne indeksmuutuja</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 int n;			// Ridade ehk isikute arv failis</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double keskm_vanus,keskm_palk,sum_palk=0,sum_vanus=0;</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#define DEBUG 0	// Silumisinfo kuvamiseks peab muutuja olema 1</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 Isikuandmete struktuur ja muutujate kirjeldus **/</a:t>
            </a:r>
            <a:endParaRPr lang="en-US" sz="1800" b="0" strike="noStrike" spc="-1">
              <a:latin typeface="Arial"/>
            </a:endParaRPr>
          </a:p>
          <a:p>
            <a:pPr marL="343080" indent="-342000">
              <a:lnSpc>
                <a:spcPct val="100000"/>
              </a:lnSpc>
              <a:spcBef>
                <a:spcPts val="360"/>
              </a:spcBef>
            </a:pPr>
            <a:r>
              <a:rPr lang="en-US" sz="1800" b="0" strike="noStrike" spc="-1">
                <a:solidFill>
                  <a:srgbClr val="1F497D"/>
                </a:solidFill>
                <a:latin typeface="Arial"/>
                <a:ea typeface="Verdana"/>
              </a:rPr>
              <a:t>typedef struct </a:t>
            </a:r>
            <a:endParaRPr lang="en-US" sz="1800" b="0" strike="noStrike" spc="-1">
              <a:latin typeface="Arial"/>
            </a:endParaRPr>
          </a:p>
          <a:p>
            <a:pPr marL="343080" indent="-342000">
              <a:lnSpc>
                <a:spcPct val="100000"/>
              </a:lnSpc>
              <a:spcBef>
                <a:spcPts val="360"/>
              </a:spcBef>
            </a:pPr>
            <a:r>
              <a:rPr lang="en-US" sz="1800" b="0" strike="noStrike" spc="-1">
                <a:solidFill>
                  <a:srgbClr val="1F497D"/>
                </a:solidFill>
                <a:latin typeface="Arial"/>
                <a:ea typeface="Verdana"/>
              </a:rPr>
              <a:t>{  char nimi[100];</a:t>
            </a:r>
            <a:endParaRPr lang="en-US" sz="1800" b="0" strike="noStrike" spc="-1">
              <a:latin typeface="Arial"/>
            </a:endParaRPr>
          </a:p>
          <a:p>
            <a:pPr marL="343080" indent="-342000">
              <a:lnSpc>
                <a:spcPct val="100000"/>
              </a:lnSpc>
              <a:spcBef>
                <a:spcPts val="360"/>
              </a:spcBef>
            </a:pPr>
            <a:r>
              <a:rPr lang="en-US" sz="1800" b="0" strike="noStrike" spc="-1">
                <a:solidFill>
                  <a:srgbClr val="1F497D"/>
                </a:solidFill>
                <a:latin typeface="Arial"/>
                <a:ea typeface="Verdana"/>
              </a:rPr>
              <a:t>   int vanus;</a:t>
            </a:r>
            <a:endParaRPr lang="en-US" sz="1800" b="0" strike="noStrike" spc="-1">
              <a:latin typeface="Arial"/>
            </a:endParaRPr>
          </a:p>
          <a:p>
            <a:pPr marL="343080" indent="-342000">
              <a:lnSpc>
                <a:spcPct val="100000"/>
              </a:lnSpc>
              <a:spcBef>
                <a:spcPts val="360"/>
              </a:spcBef>
            </a:pPr>
            <a:r>
              <a:rPr lang="en-US" sz="1800" b="0" strike="noStrike" spc="-1">
                <a:solidFill>
                  <a:srgbClr val="1F497D"/>
                </a:solidFill>
                <a:latin typeface="Arial"/>
                <a:ea typeface="Verdana"/>
              </a:rPr>
              <a:t>   double palk;  }isik;</a:t>
            </a:r>
            <a:endParaRPr lang="en-US" sz="1800" b="0" strike="noStrike" spc="-1">
              <a:latin typeface="Arial"/>
            </a:endParaRPr>
          </a:p>
          <a:p>
            <a:pPr marL="343080" indent="-342000">
              <a:lnSpc>
                <a:spcPct val="100000"/>
              </a:lnSpc>
              <a:spcBef>
                <a:spcPts val="360"/>
              </a:spcBef>
            </a:pPr>
            <a:r>
              <a:rPr lang="en-US" sz="1800" b="0" strike="noStrike" spc="-1">
                <a:solidFill>
                  <a:srgbClr val="1F497D"/>
                </a:solidFill>
                <a:latin typeface="Arial"/>
                <a:ea typeface="Verdana"/>
              </a:rPr>
              <a:t>isik *palgaandmed;</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 Failinimede muutujad **/</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char f1[ ]="f1.txt";char f2[ ]="f2.txt";char f3[ ]="f3.txt";</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FILE *fp1,*fp2,*fp3;</a:t>
            </a:r>
            <a:endParaRPr lang="en-US" sz="1800" b="0" strike="noStrike" spc="-1">
              <a:latin typeface="Arial"/>
            </a:endParaRPr>
          </a:p>
        </p:txBody>
      </p:sp>
      <p:sp>
        <p:nvSpPr>
          <p:cNvPr id="299"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4D69F9CD-4F72-465B-87BD-4675FBFAB428}" type="slidenum">
              <a:rPr lang="en-US" sz="1400" b="0" strike="noStrike" spc="-1">
                <a:solidFill>
                  <a:srgbClr val="000000"/>
                </a:solidFill>
                <a:latin typeface="Arial"/>
                <a:ea typeface="DejaVu Sans"/>
              </a:rPr>
              <a:t>37</a:t>
            </a:fld>
            <a:endParaRPr lang="en-US" sz="1400" b="0" strike="noStrike" spc="-1">
              <a:latin typeface="Arial"/>
            </a:endParaRPr>
          </a:p>
        </p:txBody>
      </p:sp>
      <p:sp>
        <p:nvSpPr>
          <p:cNvPr id="300" name="CustomShape 4"/>
          <p:cNvSpPr/>
          <p:nvPr/>
        </p:nvSpPr>
        <p:spPr>
          <a:xfrm>
            <a:off x="7368840" y="5949360"/>
            <a:ext cx="9327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800" b="0" strike="noStrike" spc="-1">
                <a:solidFill>
                  <a:srgbClr val="000000"/>
                </a:solidFill>
                <a:latin typeface="Arial"/>
                <a:ea typeface="DejaVu Sans"/>
              </a:rPr>
              <a:t> </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CustomShape 1"/>
          <p:cNvSpPr/>
          <p:nvPr/>
        </p:nvSpPr>
        <p:spPr>
          <a:xfrm>
            <a:off x="3124080" y="6248520"/>
            <a:ext cx="28944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302" name="CustomShape 2"/>
          <p:cNvSpPr/>
          <p:nvPr/>
        </p:nvSpPr>
        <p:spPr>
          <a:xfrm>
            <a:off x="1571760" y="428760"/>
            <a:ext cx="7214040" cy="5666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360"/>
              </a:spcBef>
            </a:pPr>
            <a:r>
              <a:rPr lang="en-US" sz="1800" b="0" i="1" strike="noStrike" spc="-1">
                <a:solidFill>
                  <a:srgbClr val="0000FF"/>
                </a:solidFill>
                <a:latin typeface="Arial"/>
                <a:ea typeface="Verdana"/>
              </a:rPr>
              <a:t> </a:t>
            </a:r>
            <a:r>
              <a:rPr lang="en-US" sz="1800" b="0" strike="noStrike" spc="-1">
                <a:solidFill>
                  <a:srgbClr val="000000"/>
                </a:solidFill>
                <a:latin typeface="Arial"/>
                <a:ea typeface="Verdana"/>
              </a:rPr>
              <a:t>/* Funktsioon sisendfaili olemasolu kontrolliks ja kirjete arvu määramiseks failis **/</a:t>
            </a:r>
            <a:endParaRPr lang="en-US" sz="1800" b="0" strike="noStrike" spc="-1">
              <a:latin typeface="Arial"/>
            </a:endParaRPr>
          </a:p>
          <a:p>
            <a:pPr marL="343080" indent="-342000">
              <a:lnSpc>
                <a:spcPct val="100000"/>
              </a:lnSpc>
              <a:spcBef>
                <a:spcPts val="360"/>
              </a:spcBef>
            </a:pPr>
            <a:endParaRPr lang="en-US" sz="1800" b="0" strike="noStrike" spc="-1">
              <a:latin typeface="Arial"/>
            </a:endParaRPr>
          </a:p>
          <a:p>
            <a:pPr marL="343080" indent="-342000">
              <a:lnSpc>
                <a:spcPct val="100000"/>
              </a:lnSpc>
              <a:spcBef>
                <a:spcPts val="360"/>
              </a:spcBef>
            </a:pPr>
            <a:r>
              <a:rPr lang="en-US" sz="1800" b="0" strike="noStrike" spc="-1">
                <a:solidFill>
                  <a:srgbClr val="1F497D"/>
                </a:solidFill>
                <a:latin typeface="Arial"/>
                <a:ea typeface="Verdana"/>
              </a:rPr>
              <a:t>int sisendfaili_kontroll(void)</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{char rida[122</a:t>
            </a:r>
            <a:r>
              <a:rPr lang="en-US" sz="1600" b="0" strike="noStrike" spc="-1">
                <a:solidFill>
                  <a:srgbClr val="000000"/>
                </a:solidFill>
                <a:latin typeface="Arial"/>
                <a:ea typeface="Verdana"/>
              </a:rPr>
              <a:t>];// Maksimaalne tähemärkide arv ühel failireal on 120 märki</a:t>
            </a:r>
            <a:endParaRPr lang="en-US" sz="16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   int n=0,p;		</a:t>
            </a:r>
            <a:r>
              <a:rPr lang="en-US" sz="1600" b="0" strike="noStrike" spc="-1">
                <a:solidFill>
                  <a:srgbClr val="000000"/>
                </a:solidFill>
                <a:latin typeface="Arial"/>
                <a:ea typeface="Verdana"/>
              </a:rPr>
              <a:t>// n - ridade arvu loendur, p - ühe failirea tähemärkide arv</a:t>
            </a:r>
            <a:endParaRPr lang="en-US" sz="16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   fp1=fopen(f1,"r");	</a:t>
            </a:r>
            <a:r>
              <a:rPr lang="en-US" sz="1600" b="0" strike="noStrike" spc="-1">
                <a:solidFill>
                  <a:srgbClr val="000000"/>
                </a:solidFill>
                <a:latin typeface="Arial"/>
                <a:ea typeface="Verdana"/>
              </a:rPr>
              <a:t>// Faili avamine lugemiseks</a:t>
            </a:r>
            <a:endParaRPr lang="en-US" sz="16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   if (fp1==NULL) 	</a:t>
            </a:r>
            <a:r>
              <a:rPr lang="en-US" sz="1600" b="0" strike="noStrike" spc="-1">
                <a:solidFill>
                  <a:srgbClr val="000000"/>
                </a:solidFill>
                <a:latin typeface="Arial"/>
                <a:ea typeface="Verdana"/>
              </a:rPr>
              <a:t>// Kontrollime, kas fail on olemas</a:t>
            </a:r>
            <a:endParaRPr lang="en-US" sz="16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   {  printf("Sisendfaili %s avamine ebaõnnestus!\n",f1); </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	exit(1);  }	// Programmi töö lõµpetamine</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else {     while (!feof(fp1))  { fgets(rida,122,fp1);</a:t>
            </a:r>
            <a:endParaRPr lang="en-US" sz="1800" b="0" strike="noStrike" spc="-1">
              <a:latin typeface="Arial"/>
            </a:endParaRPr>
          </a:p>
          <a:p>
            <a:pPr marL="343080" indent="-342000">
              <a:lnSpc>
                <a:spcPct val="100000"/>
              </a:lnSpc>
              <a:spcBef>
                <a:spcPts val="320"/>
              </a:spcBef>
            </a:pPr>
            <a:r>
              <a:rPr lang="en-US" sz="1600" b="0" strike="noStrike" spc="-1">
                <a:solidFill>
                  <a:srgbClr val="000000"/>
                </a:solidFill>
                <a:latin typeface="Arial"/>
                <a:ea typeface="Verdana"/>
              </a:rPr>
              <a:t>// Failist andmete lugemine ridade kaupa</a:t>
            </a:r>
            <a:endParaRPr lang="en-US" sz="16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	p=strlen(rida);</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	if (p&gt;1) n</a:t>
            </a:r>
            <a:r>
              <a:rPr lang="en-US" sz="1600" b="0" strike="noStrike" spc="-1">
                <a:solidFill>
                  <a:srgbClr val="000000"/>
                </a:solidFill>
                <a:latin typeface="Arial"/>
                <a:ea typeface="Verdana"/>
              </a:rPr>
              <a:t>++;// Kontrollime, et failirida ei koosneks üksnes reavahetusest</a:t>
            </a:r>
            <a:endParaRPr lang="en-US" sz="16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       }  } fclose(fp1);</a:t>
            </a:r>
            <a:endParaRPr lang="en-US" sz="1800" b="0" strike="noStrike" spc="-1">
              <a:latin typeface="Arial"/>
            </a:endParaRPr>
          </a:p>
          <a:p>
            <a:pPr marL="343080" indent="-342000">
              <a:lnSpc>
                <a:spcPct val="100000"/>
              </a:lnSpc>
              <a:spcBef>
                <a:spcPts val="360"/>
              </a:spcBef>
            </a:pPr>
            <a:r>
              <a:rPr lang="en-US" sz="1800" b="0" strike="noStrike" spc="-1">
                <a:solidFill>
                  <a:srgbClr val="000000"/>
                </a:solidFill>
                <a:latin typeface="Arial"/>
                <a:ea typeface="Verdana"/>
              </a:rPr>
              <a:t>return n;		</a:t>
            </a:r>
            <a:r>
              <a:rPr lang="en-US" sz="1600" b="0" strike="noStrike" spc="-1">
                <a:solidFill>
                  <a:srgbClr val="000000"/>
                </a:solidFill>
                <a:latin typeface="Arial"/>
                <a:ea typeface="Verdana"/>
              </a:rPr>
              <a:t>// Tagasta ridade arv sisendfailis</a:t>
            </a:r>
            <a:endParaRPr lang="en-US" sz="1600" b="0" strike="noStrike" spc="-1">
              <a:latin typeface="Arial"/>
            </a:endParaRPr>
          </a:p>
        </p:txBody>
      </p:sp>
      <p:sp>
        <p:nvSpPr>
          <p:cNvPr id="303"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5531740C-4C79-489D-A672-ADE60622E4EF}" type="slidenum">
              <a:rPr lang="en-US" sz="1400" b="0" strike="noStrike" spc="-1">
                <a:solidFill>
                  <a:srgbClr val="000000"/>
                </a:solidFill>
                <a:latin typeface="Arial"/>
                <a:ea typeface="DejaVu Sans"/>
              </a:rPr>
              <a:t>38</a:t>
            </a:fld>
            <a:endParaRPr lang="en-US" sz="1400" b="0" strike="noStrike" spc="-1">
              <a:latin typeface="Arial"/>
            </a:endParaRPr>
          </a:p>
        </p:txBody>
      </p:sp>
      <p:sp>
        <p:nvSpPr>
          <p:cNvPr id="304" name="CustomShape 4"/>
          <p:cNvSpPr/>
          <p:nvPr/>
        </p:nvSpPr>
        <p:spPr>
          <a:xfrm>
            <a:off x="7368840" y="5949360"/>
            <a:ext cx="9327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800" b="0" strike="noStrike" spc="-1">
                <a:solidFill>
                  <a:srgbClr val="000000"/>
                </a:solidFill>
                <a:latin typeface="Arial"/>
                <a:ea typeface="DejaVu Sans"/>
              </a:rPr>
              <a:t> </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CustomShape 1"/>
          <p:cNvSpPr/>
          <p:nvPr/>
        </p:nvSpPr>
        <p:spPr>
          <a:xfrm>
            <a:off x="3124080" y="6248520"/>
            <a:ext cx="28944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306" name="CustomShape 2"/>
          <p:cNvSpPr/>
          <p:nvPr/>
        </p:nvSpPr>
        <p:spPr>
          <a:xfrm>
            <a:off x="1571760" y="990720"/>
            <a:ext cx="7214040" cy="51044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00"/>
              </a:spcBef>
            </a:pPr>
            <a:r>
              <a:rPr lang="en-US" sz="2000" b="0" i="1" strike="noStrike" spc="-1">
                <a:solidFill>
                  <a:srgbClr val="0000FF"/>
                </a:solidFill>
                <a:latin typeface="Arial"/>
                <a:ea typeface="Verdana"/>
              </a:rPr>
              <a:t> </a:t>
            </a:r>
            <a:endParaRPr lang="en-US" sz="2000" b="0" strike="noStrike" spc="-1">
              <a:latin typeface="Arial"/>
            </a:endParaRPr>
          </a:p>
        </p:txBody>
      </p:sp>
      <p:sp>
        <p:nvSpPr>
          <p:cNvPr id="307"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2AE7092B-A942-457B-97A0-D365642355C6}" type="slidenum">
              <a:rPr lang="en-US" sz="1400" b="0" strike="noStrike" spc="-1">
                <a:solidFill>
                  <a:srgbClr val="000000"/>
                </a:solidFill>
                <a:latin typeface="Arial"/>
                <a:ea typeface="DejaVu Sans"/>
              </a:rPr>
              <a:t>39</a:t>
            </a:fld>
            <a:endParaRPr lang="en-US" sz="1400" b="0" strike="noStrike" spc="-1">
              <a:latin typeface="Arial"/>
            </a:endParaRPr>
          </a:p>
        </p:txBody>
      </p:sp>
      <p:sp>
        <p:nvSpPr>
          <p:cNvPr id="308" name="CustomShape 4"/>
          <p:cNvSpPr/>
          <p:nvPr/>
        </p:nvSpPr>
        <p:spPr>
          <a:xfrm>
            <a:off x="7368840" y="5949360"/>
            <a:ext cx="9327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800" b="0" strike="noStrike" spc="-1">
                <a:solidFill>
                  <a:srgbClr val="000000"/>
                </a:solidFill>
                <a:latin typeface="Arial"/>
                <a:ea typeface="DejaVu Sans"/>
              </a:rPr>
              <a:t>Tagasi</a:t>
            </a:r>
            <a:endParaRPr lang="en-US" sz="1800" b="0" strike="noStrike" spc="-1">
              <a:latin typeface="Arial"/>
            </a:endParaRPr>
          </a:p>
        </p:txBody>
      </p:sp>
      <p:sp>
        <p:nvSpPr>
          <p:cNvPr id="309" name="CustomShape 5"/>
          <p:cNvSpPr/>
          <p:nvPr/>
        </p:nvSpPr>
        <p:spPr>
          <a:xfrm>
            <a:off x="2286000" y="377280"/>
            <a:ext cx="6499800" cy="585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latin typeface="Arial"/>
                <a:ea typeface="DejaVu Sans"/>
              </a:rPr>
              <a:t>/** Funktsioon isikuandmete väljastamiseks failidesse **/</a:t>
            </a:r>
            <a:endParaRPr lang="en-US" sz="1800" b="0" strike="noStrike" spc="-1">
              <a:latin typeface="Arial"/>
            </a:endParaRPr>
          </a:p>
          <a:p>
            <a:pPr>
              <a:lnSpc>
                <a:spcPct val="100000"/>
              </a:lnSpc>
            </a:pPr>
            <a:r>
              <a:rPr lang="en-US" sz="1800" b="0" strike="noStrike" spc="-1">
                <a:solidFill>
                  <a:srgbClr val="1F497D"/>
                </a:solidFill>
                <a:latin typeface="Arial"/>
                <a:ea typeface="DejaVu Sans"/>
              </a:rPr>
              <a:t>void andmed_failidesse(void)</a:t>
            </a:r>
            <a:endParaRPr lang="en-US" sz="1800" b="0" strike="noStrike" spc="-1">
              <a:latin typeface="Arial"/>
            </a:endParaRPr>
          </a:p>
          <a:p>
            <a:pPr>
              <a:lnSpc>
                <a:spcPct val="100000"/>
              </a:lnSpc>
            </a:pPr>
            <a:r>
              <a:rPr lang="en-US" sz="1800" b="0" strike="noStrike" spc="-1">
                <a:solidFill>
                  <a:srgbClr val="000000"/>
                </a:solidFill>
                <a:latin typeface="Arial"/>
                <a:ea typeface="DejaVu Sans"/>
              </a:rPr>
              <a:t>{</a:t>
            </a:r>
            <a:endParaRPr lang="en-US" sz="1800" b="0" strike="noStrike" spc="-1">
              <a:latin typeface="Arial"/>
            </a:endParaRPr>
          </a:p>
          <a:p>
            <a:pPr>
              <a:lnSpc>
                <a:spcPct val="100000"/>
              </a:lnSpc>
            </a:pPr>
            <a:r>
              <a:rPr lang="en-US" sz="1800" b="0" strike="noStrike" spc="-1">
                <a:solidFill>
                  <a:srgbClr val="000000"/>
                </a:solidFill>
                <a:latin typeface="Arial"/>
                <a:ea typeface="DejaVu Sans"/>
              </a:rPr>
              <a:t>   fp2=fopen(f2,"a");</a:t>
            </a:r>
            <a:endParaRPr lang="en-US" sz="1800" b="0" strike="noStrike" spc="-1">
              <a:latin typeface="Arial"/>
            </a:endParaRPr>
          </a:p>
          <a:p>
            <a:pPr>
              <a:lnSpc>
                <a:spcPct val="100000"/>
              </a:lnSpc>
            </a:pPr>
            <a:r>
              <a:rPr lang="en-US" sz="1800" b="0" strike="noStrike" spc="-1">
                <a:solidFill>
                  <a:srgbClr val="000000"/>
                </a:solidFill>
                <a:latin typeface="Arial"/>
                <a:ea typeface="DejaVu Sans"/>
              </a:rPr>
              <a:t>   fp3=fopen(f3,"a");</a:t>
            </a:r>
            <a:endParaRPr lang="en-US" sz="1800" b="0" strike="noStrike" spc="-1">
              <a:latin typeface="Arial"/>
            </a:endParaRPr>
          </a:p>
          <a:p>
            <a:pPr>
              <a:lnSpc>
                <a:spcPct val="100000"/>
              </a:lnSpc>
            </a:pPr>
            <a:r>
              <a:rPr lang="en-US" sz="1800" b="0" strike="noStrike" spc="-1">
                <a:solidFill>
                  <a:srgbClr val="000000"/>
                </a:solidFill>
                <a:latin typeface="Arial"/>
                <a:ea typeface="DejaVu Sans"/>
              </a:rPr>
              <a:t>   for (i=0;i&lt;n;i++)</a:t>
            </a:r>
            <a:endParaRPr lang="en-US" sz="1800" b="0" strike="noStrike" spc="-1">
              <a:latin typeface="Arial"/>
            </a:endParaRPr>
          </a:p>
          <a:p>
            <a:pPr>
              <a:lnSpc>
                <a:spcPct val="100000"/>
              </a:lnSpc>
            </a:pPr>
            <a:r>
              <a:rPr lang="en-US" sz="1800" b="0" strike="noStrike" spc="-1">
                <a:solidFill>
                  <a:srgbClr val="000000"/>
                </a:solidFill>
                <a:latin typeface="Arial"/>
                <a:ea typeface="DejaVu Sans"/>
              </a:rPr>
              <a:t>   {</a:t>
            </a:r>
            <a:endParaRPr lang="en-US" sz="1800" b="0" strike="noStrike" spc="-1">
              <a:latin typeface="Arial"/>
            </a:endParaRPr>
          </a:p>
          <a:p>
            <a:pPr>
              <a:lnSpc>
                <a:spcPct val="100000"/>
              </a:lnSpc>
            </a:pPr>
            <a:r>
              <a:rPr lang="en-US" sz="1800" b="0" strike="noStrike" spc="-1">
                <a:solidFill>
                  <a:srgbClr val="000000"/>
                </a:solidFill>
                <a:latin typeface="Arial"/>
                <a:ea typeface="DejaVu Sans"/>
              </a:rPr>
              <a:t>      if (((palgaandmed+i)-&gt;vanus)&lt;keskm_vanus) fprintf(fp2,"%s %d %.2lf\n",(palgaandmed+i)-&gt;nimi,(palgaandmed+i)-&gt;vanus,(palgaandmed+i)-&gt;palk);</a:t>
            </a:r>
            <a:endParaRPr lang="en-US" sz="1800" b="0" strike="noStrike" spc="-1">
              <a:latin typeface="Arial"/>
            </a:endParaRPr>
          </a:p>
          <a:p>
            <a:pPr>
              <a:lnSpc>
                <a:spcPct val="100000"/>
              </a:lnSpc>
            </a:pPr>
            <a:r>
              <a:rPr lang="en-US" sz="1800" b="0" strike="noStrike" spc="-1">
                <a:solidFill>
                  <a:srgbClr val="000000"/>
                </a:solidFill>
                <a:latin typeface="Arial"/>
                <a:ea typeface="DejaVu Sans"/>
              </a:rPr>
              <a:t>		// Kui isiku vanus on väiksem keskmisest vanusest väljasta andmed faili</a:t>
            </a:r>
            <a:endParaRPr lang="en-US" sz="1800" b="0" strike="noStrike" spc="-1">
              <a:latin typeface="Arial"/>
            </a:endParaRPr>
          </a:p>
          <a:p>
            <a:pPr>
              <a:lnSpc>
                <a:spcPct val="100000"/>
              </a:lnSpc>
            </a:pPr>
            <a:r>
              <a:rPr lang="en-US" sz="1800" b="0" strike="noStrike" spc="-1">
                <a:solidFill>
                  <a:srgbClr val="000000"/>
                </a:solidFill>
                <a:latin typeface="Arial"/>
                <a:ea typeface="DejaVu Sans"/>
              </a:rPr>
              <a:t>      if (((palgaandmed+i)-&gt;palk)&gt;keskm_palk) fprintf(fp3,"%s %d %.2lf\n",(palgaandmed+i)-&gt;nimi,(palgaandmed+i)-&gt;vanus,(palgaandmed+i)-&gt;palk);</a:t>
            </a:r>
            <a:endParaRPr lang="en-US" sz="1800" b="0" strike="noStrike" spc="-1">
              <a:latin typeface="Arial"/>
            </a:endParaRPr>
          </a:p>
          <a:p>
            <a:pPr>
              <a:lnSpc>
                <a:spcPct val="100000"/>
              </a:lnSpc>
            </a:pPr>
            <a:r>
              <a:rPr lang="en-US" sz="1800" b="0" strike="noStrike" spc="-1">
                <a:solidFill>
                  <a:srgbClr val="000000"/>
                </a:solidFill>
                <a:latin typeface="Arial"/>
                <a:ea typeface="DejaVu Sans"/>
              </a:rPr>
              <a:t>		// Kui isiku palk on suurem keskmisest palgast väljasta andmed faili</a:t>
            </a:r>
            <a:endParaRPr lang="en-US" sz="1800" b="0" strike="noStrike" spc="-1">
              <a:latin typeface="Arial"/>
            </a:endParaRPr>
          </a:p>
          <a:p>
            <a:pPr>
              <a:lnSpc>
                <a:spcPct val="100000"/>
              </a:lnSpc>
            </a:pPr>
            <a:r>
              <a:rPr lang="en-US" sz="1800" b="0" strike="noStrike" spc="-1">
                <a:solidFill>
                  <a:srgbClr val="000000"/>
                </a:solidFill>
                <a:latin typeface="Arial"/>
                <a:ea typeface="DejaVu Sans"/>
              </a:rPr>
              <a:t>    }</a:t>
            </a:r>
            <a:endParaRPr lang="en-US" sz="1800" b="0" strike="noStrike" spc="-1">
              <a:latin typeface="Arial"/>
            </a:endParaRPr>
          </a:p>
          <a:p>
            <a:pPr>
              <a:lnSpc>
                <a:spcPct val="100000"/>
              </a:lnSpc>
            </a:pPr>
            <a:r>
              <a:rPr lang="en-US" sz="1800" b="0" strike="noStrike" spc="-1">
                <a:solidFill>
                  <a:srgbClr val="000000"/>
                </a:solidFill>
                <a:latin typeface="Arial"/>
                <a:ea typeface="DejaVu Sans"/>
              </a:rPr>
              <a:t>fclose(fp2);</a:t>
            </a:r>
            <a:endParaRPr lang="en-US" sz="1800" b="0" strike="noStrike" spc="-1">
              <a:latin typeface="Arial"/>
            </a:endParaRPr>
          </a:p>
          <a:p>
            <a:pPr>
              <a:lnSpc>
                <a:spcPct val="100000"/>
              </a:lnSpc>
            </a:pPr>
            <a:r>
              <a:rPr lang="en-US" sz="1800" b="0" strike="noStrike" spc="-1">
                <a:solidFill>
                  <a:srgbClr val="000000"/>
                </a:solidFill>
                <a:latin typeface="Arial"/>
                <a:ea typeface="DejaVu Sans"/>
              </a:rPr>
              <a:t>fclose(fp3);</a:t>
            </a:r>
            <a:endParaRPr lang="en-US" sz="1800" b="0" strike="noStrike" spc="-1">
              <a:latin typeface="Arial"/>
            </a:endParaRPr>
          </a:p>
          <a:p>
            <a:pPr>
              <a:lnSpc>
                <a:spcPct val="100000"/>
              </a:lnSpc>
            </a:pPr>
            <a:r>
              <a:rPr lang="en-US" sz="1800" b="0" strike="noStrike" spc="-1">
                <a:solidFill>
                  <a:srgbClr val="000000"/>
                </a:solidFill>
                <a:latin typeface="Arial"/>
                <a:ea typeface="DejaVu Sans"/>
              </a:rPr>
              <a:t>}</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785880" y="785880"/>
            <a:ext cx="7771320" cy="1141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800" b="0" strike="noStrike" spc="-1">
                <a:solidFill>
                  <a:srgbClr val="000000"/>
                </a:solidFill>
                <a:latin typeface="Arial"/>
                <a:ea typeface="Verdana"/>
              </a:rPr>
              <a:t> </a:t>
            </a:r>
            <a:endParaRPr lang="en-US" sz="2800" b="0" strike="noStrike" spc="-1">
              <a:latin typeface="Arial"/>
            </a:endParaRPr>
          </a:p>
        </p:txBody>
      </p:sp>
      <p:sp>
        <p:nvSpPr>
          <p:cNvPr id="170" name="CustomShape 2"/>
          <p:cNvSpPr/>
          <p:nvPr/>
        </p:nvSpPr>
        <p:spPr>
          <a:xfrm>
            <a:off x="1623960" y="3228840"/>
            <a:ext cx="5875920" cy="6382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800"/>
              </a:spcBef>
            </a:pPr>
            <a:r>
              <a:rPr lang="en-US" sz="3600" b="0" strike="noStrike" spc="-1">
                <a:solidFill>
                  <a:srgbClr val="000000"/>
                </a:solidFill>
                <a:latin typeface="Arial"/>
                <a:ea typeface="DejaVu Sans"/>
              </a:rPr>
              <a:t> </a:t>
            </a:r>
            <a:endParaRPr lang="en-US" sz="3600" b="0" strike="noStrike" spc="-1">
              <a:latin typeface="Arial"/>
            </a:endParaRPr>
          </a:p>
        </p:txBody>
      </p:sp>
      <p:sp>
        <p:nvSpPr>
          <p:cNvPr id="171" name="CustomShape 3"/>
          <p:cNvSpPr/>
          <p:nvPr/>
        </p:nvSpPr>
        <p:spPr>
          <a:xfrm>
            <a:off x="1033920" y="326520"/>
            <a:ext cx="7423200" cy="5183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1F497D"/>
                </a:solidFill>
                <a:latin typeface="Calibri"/>
                <a:ea typeface="DejaVu Sans"/>
              </a:rPr>
              <a:t> </a:t>
            </a:r>
            <a:r>
              <a:rPr lang="en-US" sz="2800" b="0" strike="noStrike" spc="-1">
                <a:solidFill>
                  <a:srgbClr val="1F497D"/>
                </a:solidFill>
                <a:latin typeface="Calibri"/>
                <a:ea typeface="DejaVu Sans"/>
              </a:rPr>
              <a:t> </a:t>
            </a:r>
            <a:r>
              <a:rPr lang="en-US" sz="2800" b="1" strike="noStrike" spc="-1">
                <a:solidFill>
                  <a:srgbClr val="940143"/>
                </a:solidFill>
                <a:latin typeface="Arial"/>
                <a:ea typeface="DejaVu Sans"/>
              </a:rPr>
              <a:t> </a:t>
            </a:r>
            <a:endParaRPr lang="en-US" sz="2800" b="0" strike="noStrike" spc="-1">
              <a:latin typeface="Arial"/>
            </a:endParaRPr>
          </a:p>
        </p:txBody>
      </p:sp>
      <p:sp>
        <p:nvSpPr>
          <p:cNvPr id="172" name="CustomShape 4"/>
          <p:cNvSpPr/>
          <p:nvPr/>
        </p:nvSpPr>
        <p:spPr>
          <a:xfrm>
            <a:off x="685800" y="609480"/>
            <a:ext cx="7771320" cy="1141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800" b="1" strike="noStrike" spc="-1">
                <a:solidFill>
                  <a:srgbClr val="940143"/>
                </a:solidFill>
                <a:latin typeface="Arial"/>
                <a:ea typeface="DejaVu Sans"/>
              </a:rPr>
              <a:t> </a:t>
            </a:r>
            <a:endParaRPr lang="en-US" sz="2800" b="0" strike="noStrike" spc="-1">
              <a:latin typeface="Arial"/>
            </a:endParaRPr>
          </a:p>
        </p:txBody>
      </p:sp>
      <p:graphicFrame>
        <p:nvGraphicFramePr>
          <p:cNvPr id="173" name="Chart 7"/>
          <p:cNvGraphicFramePr/>
          <p:nvPr/>
        </p:nvGraphicFramePr>
        <p:xfrm>
          <a:off x="685800" y="404640"/>
          <a:ext cx="6884640" cy="51055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4" name="Chart 6"/>
          <p:cNvGraphicFramePr/>
          <p:nvPr/>
        </p:nvGraphicFramePr>
        <p:xfrm>
          <a:off x="1187640" y="0"/>
          <a:ext cx="5975640" cy="4867920"/>
        </p:xfrm>
        <a:graphic>
          <a:graphicData uri="http://schemas.openxmlformats.org/drawingml/2006/chart">
            <c:chart xmlns:c="http://schemas.openxmlformats.org/drawingml/2006/chart" xmlns:r="http://schemas.openxmlformats.org/officeDocument/2006/relationships" r:id="rId3"/>
          </a:graphicData>
        </a:graphic>
      </p:graphicFrame>
      <p:sp>
        <p:nvSpPr>
          <p:cNvPr id="175" name="CustomShape 5"/>
          <p:cNvSpPr/>
          <p:nvPr/>
        </p:nvSpPr>
        <p:spPr>
          <a:xfrm>
            <a:off x="2988000" y="3141000"/>
            <a:ext cx="172728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latin typeface="Arial"/>
                <a:ea typeface="DejaVu Sans"/>
              </a:rPr>
              <a:t>KT1+KT2</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CustomShape 1"/>
          <p:cNvSpPr/>
          <p:nvPr/>
        </p:nvSpPr>
        <p:spPr>
          <a:xfrm>
            <a:off x="3124080" y="6248520"/>
            <a:ext cx="28944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311" name="CustomShape 2"/>
          <p:cNvSpPr/>
          <p:nvPr/>
        </p:nvSpPr>
        <p:spPr>
          <a:xfrm>
            <a:off x="1571760" y="990720"/>
            <a:ext cx="7214040" cy="51044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00"/>
              </a:spcBef>
            </a:pPr>
            <a:r>
              <a:rPr lang="en-US" sz="2000" b="0" i="1" strike="noStrike" spc="-1">
                <a:solidFill>
                  <a:srgbClr val="0000FF"/>
                </a:solidFill>
                <a:latin typeface="Arial"/>
                <a:ea typeface="Verdana"/>
              </a:rPr>
              <a:t> </a:t>
            </a:r>
            <a:endParaRPr lang="en-US" sz="2000" b="0" strike="noStrike" spc="-1">
              <a:latin typeface="Arial"/>
            </a:endParaRPr>
          </a:p>
        </p:txBody>
      </p:sp>
      <p:sp>
        <p:nvSpPr>
          <p:cNvPr id="312"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32B7EE7D-0927-4C0A-9E5A-0D19E1259122}" type="slidenum">
              <a:rPr lang="en-US" sz="1400" b="0" strike="noStrike" spc="-1">
                <a:solidFill>
                  <a:srgbClr val="000000"/>
                </a:solidFill>
                <a:latin typeface="Arial"/>
                <a:ea typeface="DejaVu Sans"/>
              </a:rPr>
              <a:t>40</a:t>
            </a:fld>
            <a:endParaRPr lang="en-US" sz="1400" b="0" strike="noStrike" spc="-1">
              <a:latin typeface="Arial"/>
            </a:endParaRPr>
          </a:p>
        </p:txBody>
      </p:sp>
      <p:sp>
        <p:nvSpPr>
          <p:cNvPr id="313" name="CustomShape 4"/>
          <p:cNvSpPr/>
          <p:nvPr/>
        </p:nvSpPr>
        <p:spPr>
          <a:xfrm>
            <a:off x="7368840" y="5949360"/>
            <a:ext cx="9327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800" b="0" strike="noStrike" spc="-1">
                <a:solidFill>
                  <a:srgbClr val="000000"/>
                </a:solidFill>
                <a:latin typeface="Arial"/>
                <a:ea typeface="DejaVu Sans"/>
              </a:rPr>
              <a:t> </a:t>
            </a:r>
            <a:endParaRPr lang="en-US" sz="1800" b="0" strike="noStrike" spc="-1">
              <a:latin typeface="Arial"/>
            </a:endParaRPr>
          </a:p>
        </p:txBody>
      </p:sp>
      <p:sp>
        <p:nvSpPr>
          <p:cNvPr id="314" name="CustomShape 5"/>
          <p:cNvSpPr/>
          <p:nvPr/>
        </p:nvSpPr>
        <p:spPr>
          <a:xfrm>
            <a:off x="1428840" y="636840"/>
            <a:ext cx="7356960" cy="502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latin typeface="Arial"/>
                <a:ea typeface="DejaVu Sans"/>
              </a:rPr>
              <a:t>/** Peaprogrammi algus **/</a:t>
            </a:r>
            <a:endParaRPr lang="en-US" sz="1800" b="0" strike="noStrike" spc="-1">
              <a:latin typeface="Arial"/>
            </a:endParaRPr>
          </a:p>
          <a:p>
            <a:pPr>
              <a:lnSpc>
                <a:spcPct val="100000"/>
              </a:lnSpc>
            </a:pPr>
            <a:r>
              <a:rPr lang="en-US" sz="1800" b="0" strike="noStrike" spc="-1">
                <a:solidFill>
                  <a:srgbClr val="1F497D"/>
                </a:solidFill>
                <a:latin typeface="Arial"/>
                <a:ea typeface="DejaVu Sans"/>
              </a:rPr>
              <a:t>int main(void)</a:t>
            </a:r>
            <a:endParaRPr lang="en-US" sz="1800" b="0" strike="noStrike" spc="-1">
              <a:latin typeface="Arial"/>
            </a:endParaRPr>
          </a:p>
          <a:p>
            <a:pPr>
              <a:lnSpc>
                <a:spcPct val="100000"/>
              </a:lnSpc>
            </a:pPr>
            <a:r>
              <a:rPr lang="en-US" sz="1800" b="0" strike="noStrike" spc="-1">
                <a:solidFill>
                  <a:srgbClr val="000000"/>
                </a:solidFill>
                <a:latin typeface="Arial"/>
                <a:ea typeface="DejaVu Sans"/>
              </a:rPr>
              <a:t>{   int m,tt;</a:t>
            </a:r>
            <a:endParaRPr lang="en-US" sz="1800" b="0" strike="noStrike" spc="-1">
              <a:latin typeface="Arial"/>
            </a:endParaRPr>
          </a:p>
          <a:p>
            <a:pPr>
              <a:lnSpc>
                <a:spcPct val="100000"/>
              </a:lnSpc>
            </a:pPr>
            <a:r>
              <a:rPr lang="en-US" sz="1800" b="0" strike="noStrike" spc="-1">
                <a:solidFill>
                  <a:srgbClr val="000000"/>
                </a:solidFill>
                <a:latin typeface="Arial"/>
                <a:ea typeface="DejaVu Sans"/>
              </a:rPr>
              <a:t>   n=sisendfaili_kontroll();</a:t>
            </a:r>
            <a:endParaRPr lang="en-US" sz="1800" b="0" strike="noStrike" spc="-1">
              <a:latin typeface="Arial"/>
            </a:endParaRPr>
          </a:p>
          <a:p>
            <a:pPr>
              <a:lnSpc>
                <a:spcPct val="100000"/>
              </a:lnSpc>
            </a:pPr>
            <a:r>
              <a:rPr lang="en-US" sz="1800" b="0" strike="noStrike" spc="-1">
                <a:solidFill>
                  <a:srgbClr val="000000"/>
                </a:solidFill>
                <a:latin typeface="Arial"/>
                <a:ea typeface="DejaVu Sans"/>
              </a:rPr>
              <a:t>   printf("Failist %s loeti %d isiku andmed.\n",f1,n);</a:t>
            </a:r>
            <a:endParaRPr lang="en-US" sz="1800" b="0" strike="noStrike" spc="-1">
              <a:latin typeface="Arial"/>
            </a:endParaRPr>
          </a:p>
          <a:p>
            <a:pPr>
              <a:lnSpc>
                <a:spcPct val="100000"/>
              </a:lnSpc>
            </a:pPr>
            <a:r>
              <a:rPr lang="en-US" sz="1800" b="0" strike="noStrike" spc="-1">
                <a:solidFill>
                  <a:srgbClr val="000000"/>
                </a:solidFill>
                <a:latin typeface="Arial"/>
                <a:ea typeface="DejaVu Sans"/>
              </a:rPr>
              <a:t>   isik palgaandmed[n];</a:t>
            </a:r>
            <a:endParaRPr lang="en-US" sz="1800" b="0" strike="noStrike" spc="-1">
              <a:latin typeface="Arial"/>
            </a:endParaRPr>
          </a:p>
          <a:p>
            <a:pPr>
              <a:lnSpc>
                <a:spcPct val="100000"/>
              </a:lnSpc>
            </a:pPr>
            <a:r>
              <a:rPr lang="en-US" sz="1800" b="0" strike="noStrike" spc="-1">
                <a:solidFill>
                  <a:srgbClr val="000000"/>
                </a:solidFill>
                <a:latin typeface="Arial"/>
                <a:ea typeface="DejaVu Sans"/>
              </a:rPr>
              <a:t>   fp1=fopen(f1,"r");			</a:t>
            </a:r>
            <a:r>
              <a:rPr lang="en-US" sz="1600" b="0" strike="noStrike" spc="-1">
                <a:solidFill>
                  <a:srgbClr val="000000"/>
                </a:solidFill>
                <a:latin typeface="Arial"/>
                <a:ea typeface="DejaVu Sans"/>
              </a:rPr>
              <a:t>// Faili avamine lugemiseks</a:t>
            </a:r>
            <a:endParaRPr lang="en-US" sz="1600" b="0" strike="noStrike" spc="-1">
              <a:latin typeface="Arial"/>
            </a:endParaRPr>
          </a:p>
          <a:p>
            <a:pPr>
              <a:lnSpc>
                <a:spcPct val="100000"/>
              </a:lnSpc>
            </a:pPr>
            <a:r>
              <a:rPr lang="en-US" sz="1800" b="0" strike="noStrike" spc="-1">
                <a:solidFill>
                  <a:srgbClr val="000000"/>
                </a:solidFill>
                <a:latin typeface="Arial"/>
                <a:ea typeface="DejaVu Sans"/>
              </a:rPr>
              <a:t>   if (DEBUG) printf("Struktuurimassiivi madalaima baidi aadress %d\n”,palgaandmed);  </a:t>
            </a:r>
            <a:endParaRPr lang="en-US" sz="1800" b="0" strike="noStrike" spc="-1">
              <a:latin typeface="Arial"/>
            </a:endParaRPr>
          </a:p>
          <a:p>
            <a:pPr>
              <a:lnSpc>
                <a:spcPct val="100000"/>
              </a:lnSpc>
            </a:pPr>
            <a:r>
              <a:rPr lang="en-US" sz="1800" b="0" strike="noStrike" spc="-1">
                <a:solidFill>
                  <a:srgbClr val="000000"/>
                </a:solidFill>
                <a:latin typeface="Arial"/>
                <a:ea typeface="DejaVu Sans"/>
              </a:rPr>
              <a:t>   while (!feof(fp1)) 	// Failist andmete lugemine struktuurimassiivi</a:t>
            </a:r>
            <a:endParaRPr lang="en-US" sz="1800" b="0" strike="noStrike" spc="-1">
              <a:latin typeface="Arial"/>
            </a:endParaRPr>
          </a:p>
          <a:p>
            <a:pPr>
              <a:lnSpc>
                <a:spcPct val="100000"/>
              </a:lnSpc>
            </a:pPr>
            <a:r>
              <a:rPr lang="en-US" sz="1800" b="0" strike="noStrike" spc="-1">
                <a:solidFill>
                  <a:srgbClr val="000000"/>
                </a:solidFill>
                <a:latin typeface="Arial"/>
                <a:ea typeface="DejaVu Sans"/>
              </a:rPr>
              <a:t>   { fscanf(fp1,"%s ",(palgaandmed+i)-&gt;nimi);		</a:t>
            </a:r>
            <a:r>
              <a:rPr lang="en-US" sz="1600" b="0" strike="noStrike" spc="-1">
                <a:solidFill>
                  <a:srgbClr val="000000"/>
                </a:solidFill>
                <a:latin typeface="Arial"/>
                <a:ea typeface="DejaVu Sans"/>
              </a:rPr>
              <a:t>// Nime lugemine</a:t>
            </a:r>
            <a:endParaRPr lang="en-US" sz="1600" b="0" strike="noStrike" spc="-1">
              <a:latin typeface="Arial"/>
            </a:endParaRPr>
          </a:p>
          <a:p>
            <a:pPr>
              <a:lnSpc>
                <a:spcPct val="100000"/>
              </a:lnSpc>
            </a:pPr>
            <a:r>
              <a:rPr lang="en-US" sz="1800" b="0" strike="noStrike" spc="-1">
                <a:solidFill>
                  <a:srgbClr val="000000"/>
                </a:solidFill>
                <a:latin typeface="Arial"/>
                <a:ea typeface="DejaVu Sans"/>
              </a:rPr>
              <a:t>       fscanf(fp1,"%d",&amp;(palgaandmed+i)-&gt;vanus); 	</a:t>
            </a:r>
            <a:r>
              <a:rPr lang="en-US" sz="1600" b="0" strike="noStrike" spc="-1">
                <a:solidFill>
                  <a:srgbClr val="000000"/>
                </a:solidFill>
                <a:latin typeface="Arial"/>
                <a:ea typeface="DejaVu Sans"/>
              </a:rPr>
              <a:t>// Vanuse lugemine</a:t>
            </a:r>
            <a:endParaRPr lang="en-US" sz="1600" b="0" strike="noStrike" spc="-1">
              <a:latin typeface="Arial"/>
            </a:endParaRPr>
          </a:p>
          <a:p>
            <a:pPr>
              <a:lnSpc>
                <a:spcPct val="100000"/>
              </a:lnSpc>
            </a:pPr>
            <a:r>
              <a:rPr lang="en-US" sz="1800" b="0" strike="noStrike" spc="-1">
                <a:solidFill>
                  <a:srgbClr val="000000"/>
                </a:solidFill>
                <a:latin typeface="Arial"/>
                <a:ea typeface="DejaVu Sans"/>
              </a:rPr>
              <a:t>       sum_vanus+=(palgaandmed+i)-&gt;vanus;	// </a:t>
            </a:r>
            <a:r>
              <a:rPr lang="en-US" sz="1600" b="0" strike="noStrike" spc="-1">
                <a:solidFill>
                  <a:srgbClr val="000000"/>
                </a:solidFill>
                <a:latin typeface="Arial"/>
                <a:ea typeface="DejaVu Sans"/>
              </a:rPr>
              <a:t>Vanuste summa leidmine</a:t>
            </a:r>
            <a:endParaRPr lang="en-US" sz="1600" b="0" strike="noStrike" spc="-1">
              <a:latin typeface="Arial"/>
            </a:endParaRPr>
          </a:p>
          <a:p>
            <a:pPr>
              <a:lnSpc>
                <a:spcPct val="100000"/>
              </a:lnSpc>
            </a:pPr>
            <a:r>
              <a:rPr lang="en-US" sz="1800" b="0" strike="noStrike" spc="-1">
                <a:solidFill>
                  <a:srgbClr val="000000"/>
                </a:solidFill>
                <a:latin typeface="Arial"/>
                <a:ea typeface="DejaVu Sans"/>
              </a:rPr>
              <a:t>       fscanf(fp1,"%lf\n",&amp;(palgaandmed+i)-&gt;palk);	// Palga lugemine</a:t>
            </a:r>
            <a:endParaRPr lang="en-US" sz="1800" b="0" strike="noStrike" spc="-1">
              <a:latin typeface="Arial"/>
            </a:endParaRPr>
          </a:p>
          <a:p>
            <a:pPr>
              <a:lnSpc>
                <a:spcPct val="100000"/>
              </a:lnSpc>
            </a:pPr>
            <a:r>
              <a:rPr lang="en-US" sz="1800" b="0" strike="noStrike" spc="-1">
                <a:solidFill>
                  <a:srgbClr val="000000"/>
                </a:solidFill>
                <a:latin typeface="Arial"/>
                <a:ea typeface="DejaVu Sans"/>
              </a:rPr>
              <a:t>       sum_palk+=(palgaandmed+i)-&gt;palk;		// Palkade summa leidmine</a:t>
            </a:r>
            <a:endParaRPr lang="en-US" sz="1800" b="0" strike="noStrike" spc="-1">
              <a:latin typeface="Arial"/>
            </a:endParaRPr>
          </a:p>
          <a:p>
            <a:pPr>
              <a:lnSpc>
                <a:spcPct val="100000"/>
              </a:lnSpc>
            </a:pPr>
            <a:r>
              <a:rPr lang="en-US" sz="1800" b="0" strike="noStrike" spc="-1">
                <a:solidFill>
                  <a:srgbClr val="000000"/>
                </a:solidFill>
                <a:latin typeface="Arial"/>
                <a:ea typeface="DejaVu Sans"/>
              </a:rPr>
              <a:t>       i++;</a:t>
            </a:r>
            <a:endParaRPr lang="en-US" sz="1800" b="0" strike="noStrike" spc="-1">
              <a:latin typeface="Arial"/>
            </a:endParaRPr>
          </a:p>
          <a:p>
            <a:pPr>
              <a:lnSpc>
                <a:spcPct val="100000"/>
              </a:lnSpc>
            </a:pPr>
            <a:r>
              <a:rPr lang="en-US" sz="1800" b="0" strike="noStrike" spc="-1">
                <a:solidFill>
                  <a:srgbClr val="000000"/>
                </a:solidFill>
                <a:latin typeface="Arial"/>
                <a:ea typeface="DejaVu Sans"/>
              </a:rPr>
              <a:t>    }</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CustomShape 1"/>
          <p:cNvSpPr/>
          <p:nvPr/>
        </p:nvSpPr>
        <p:spPr>
          <a:xfrm>
            <a:off x="3124080" y="6248520"/>
            <a:ext cx="28944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316" name="CustomShape 2"/>
          <p:cNvSpPr/>
          <p:nvPr/>
        </p:nvSpPr>
        <p:spPr>
          <a:xfrm>
            <a:off x="1571760" y="990720"/>
            <a:ext cx="7214040" cy="51044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00"/>
              </a:spcBef>
            </a:pPr>
            <a:r>
              <a:rPr lang="en-US" sz="2000" b="0" i="1" strike="noStrike" spc="-1">
                <a:solidFill>
                  <a:srgbClr val="0000FF"/>
                </a:solidFill>
                <a:latin typeface="Arial"/>
                <a:ea typeface="Verdana"/>
              </a:rPr>
              <a:t> </a:t>
            </a:r>
            <a:endParaRPr lang="en-US" sz="2000" b="0" strike="noStrike" spc="-1">
              <a:latin typeface="Arial"/>
            </a:endParaRPr>
          </a:p>
        </p:txBody>
      </p:sp>
      <p:sp>
        <p:nvSpPr>
          <p:cNvPr id="317"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372F6799-18FA-43AA-B5A9-4DF6EB535ED7}" type="slidenum">
              <a:rPr lang="en-US" sz="1400" b="0" strike="noStrike" spc="-1">
                <a:solidFill>
                  <a:srgbClr val="000000"/>
                </a:solidFill>
                <a:latin typeface="Arial"/>
                <a:ea typeface="DejaVu Sans"/>
              </a:rPr>
              <a:t>41</a:t>
            </a:fld>
            <a:endParaRPr lang="en-US" sz="1400" b="0" strike="noStrike" spc="-1">
              <a:latin typeface="Arial"/>
            </a:endParaRPr>
          </a:p>
        </p:txBody>
      </p:sp>
      <p:sp>
        <p:nvSpPr>
          <p:cNvPr id="318" name="CustomShape 4"/>
          <p:cNvSpPr/>
          <p:nvPr/>
        </p:nvSpPr>
        <p:spPr>
          <a:xfrm>
            <a:off x="7368840" y="5949360"/>
            <a:ext cx="9327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800" b="0" strike="noStrike" spc="-1">
                <a:solidFill>
                  <a:srgbClr val="000000"/>
                </a:solidFill>
                <a:latin typeface="Arial"/>
                <a:ea typeface="DejaVu Sans"/>
              </a:rPr>
              <a:t> </a:t>
            </a:r>
            <a:endParaRPr lang="en-US" sz="1800" b="0" strike="noStrike" spc="-1">
              <a:latin typeface="Arial"/>
            </a:endParaRPr>
          </a:p>
        </p:txBody>
      </p:sp>
      <p:sp>
        <p:nvSpPr>
          <p:cNvPr id="319" name="CustomShape 5"/>
          <p:cNvSpPr/>
          <p:nvPr/>
        </p:nvSpPr>
        <p:spPr>
          <a:xfrm>
            <a:off x="1571760" y="842400"/>
            <a:ext cx="7214040" cy="475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latin typeface="Arial"/>
                <a:ea typeface="DejaVu Sans"/>
              </a:rPr>
              <a:t> keskm_vanus=sum_vanus/n;</a:t>
            </a:r>
            <a:endParaRPr lang="en-US" sz="1800" b="0" strike="noStrike" spc="-1">
              <a:latin typeface="Arial"/>
            </a:endParaRPr>
          </a:p>
          <a:p>
            <a:pPr>
              <a:lnSpc>
                <a:spcPct val="100000"/>
              </a:lnSpc>
            </a:pPr>
            <a:r>
              <a:rPr lang="en-US" sz="1800" b="0" strike="noStrike" spc="-1">
                <a:solidFill>
                  <a:srgbClr val="000000"/>
                </a:solidFill>
                <a:latin typeface="Arial"/>
                <a:ea typeface="DejaVu Sans"/>
              </a:rPr>
              <a:t>   printf("Isikute keskmine vanus %.2lf\n",keskm_vanus);</a:t>
            </a:r>
            <a:endParaRPr lang="en-US" sz="1800" b="0" strike="noStrike" spc="-1">
              <a:latin typeface="Arial"/>
            </a:endParaRPr>
          </a:p>
          <a:p>
            <a:pPr>
              <a:lnSpc>
                <a:spcPct val="100000"/>
              </a:lnSpc>
            </a:pPr>
            <a:r>
              <a:rPr lang="en-US" sz="1800" b="0" strike="noStrike" spc="-1">
                <a:solidFill>
                  <a:srgbClr val="000000"/>
                </a:solidFill>
                <a:latin typeface="Arial"/>
                <a:ea typeface="DejaVu Sans"/>
              </a:rPr>
              <a:t>   keskm_palk=sum_palk/n;</a:t>
            </a:r>
            <a:endParaRPr lang="en-US" sz="1800" b="0" strike="noStrike" spc="-1">
              <a:latin typeface="Arial"/>
            </a:endParaRPr>
          </a:p>
          <a:p>
            <a:pPr>
              <a:lnSpc>
                <a:spcPct val="100000"/>
              </a:lnSpc>
            </a:pPr>
            <a:r>
              <a:rPr lang="en-US" sz="1800" b="0" strike="noStrike" spc="-1">
                <a:solidFill>
                  <a:srgbClr val="000000"/>
                </a:solidFill>
                <a:latin typeface="Arial"/>
                <a:ea typeface="DejaVu Sans"/>
              </a:rPr>
              <a:t>   printf("Isikute keskmine palk %.2lf\n",keskm_palk);</a:t>
            </a:r>
            <a:endParaRPr lang="en-US" sz="1800" b="0" strike="noStrike" spc="-1">
              <a:latin typeface="Arial"/>
            </a:endParaRPr>
          </a:p>
          <a:p>
            <a:pPr>
              <a:lnSpc>
                <a:spcPct val="100000"/>
              </a:lnSpc>
            </a:pPr>
            <a:r>
              <a:rPr lang="en-US" sz="1800" b="0" strike="noStrike" spc="-1">
                <a:solidFill>
                  <a:srgbClr val="000000"/>
                </a:solidFill>
                <a:latin typeface="Arial"/>
                <a:ea typeface="DejaVu Sans"/>
              </a:rPr>
              <a:t>   fclose(fp1);</a:t>
            </a:r>
            <a:endParaRPr lang="en-US" sz="1800" b="0" strike="noStrike" spc="-1">
              <a:latin typeface="Arial"/>
            </a:endParaRPr>
          </a:p>
          <a:p>
            <a:pPr>
              <a:lnSpc>
                <a:spcPct val="100000"/>
              </a:lnSpc>
            </a:pPr>
            <a:r>
              <a:rPr lang="en-US" sz="1800" b="0" strike="noStrike" spc="-1">
                <a:solidFill>
                  <a:srgbClr val="000000"/>
                </a:solidFill>
                <a:latin typeface="Arial"/>
                <a:ea typeface="DejaVu Sans"/>
              </a:rPr>
              <a:t>   tekita_failid();		// Väljundfailide tekitamine ja tähjendamine</a:t>
            </a:r>
            <a:endParaRPr lang="en-US" sz="1800" b="0" strike="noStrike" spc="-1">
              <a:latin typeface="Arial"/>
            </a:endParaRPr>
          </a:p>
          <a:p>
            <a:pPr>
              <a:lnSpc>
                <a:spcPct val="100000"/>
              </a:lnSpc>
            </a:pPr>
            <a:r>
              <a:rPr lang="en-US" sz="1800" b="0" strike="noStrike" spc="-1">
                <a:solidFill>
                  <a:srgbClr val="000000"/>
                </a:solidFill>
                <a:latin typeface="Arial"/>
                <a:ea typeface="DejaVu Sans"/>
              </a:rPr>
              <a:t>   if (DEBUG) for (i=0;i&lt;n;i++)	// Silumisreziimis kuva isikute andmed massiivist</a:t>
            </a:r>
            <a:endParaRPr lang="en-US" sz="1800" b="0" strike="noStrike" spc="-1">
              <a:latin typeface="Arial"/>
            </a:endParaRPr>
          </a:p>
          <a:p>
            <a:pPr>
              <a:lnSpc>
                <a:spcPct val="100000"/>
              </a:lnSpc>
            </a:pPr>
            <a:r>
              <a:rPr lang="en-US" sz="1800" b="0" strike="noStrike" spc="-1">
                <a:solidFill>
                  <a:srgbClr val="000000"/>
                </a:solidFill>
                <a:latin typeface="Arial"/>
                <a:ea typeface="DejaVu Sans"/>
              </a:rPr>
              <a:t>              {</a:t>
            </a:r>
            <a:endParaRPr lang="en-US" sz="1800" b="0" strike="noStrike" spc="-1">
              <a:latin typeface="Arial"/>
            </a:endParaRPr>
          </a:p>
          <a:p>
            <a:pPr>
              <a:lnSpc>
                <a:spcPct val="100000"/>
              </a:lnSpc>
            </a:pPr>
            <a:r>
              <a:rPr lang="en-US" sz="1800" b="0" strike="noStrike" spc="-1">
                <a:solidFill>
                  <a:srgbClr val="000000"/>
                </a:solidFill>
                <a:latin typeface="Arial"/>
                <a:ea typeface="DejaVu Sans"/>
              </a:rPr>
              <a:t>       		printf("%s ",(palgaandmed+i)-&gt;nimi);</a:t>
            </a:r>
            <a:endParaRPr lang="en-US" sz="1800" b="0" strike="noStrike" spc="-1">
              <a:latin typeface="Arial"/>
            </a:endParaRPr>
          </a:p>
          <a:p>
            <a:pPr>
              <a:lnSpc>
                <a:spcPct val="100000"/>
              </a:lnSpc>
            </a:pPr>
            <a:r>
              <a:rPr lang="en-US" sz="1800" b="0" strike="noStrike" spc="-1">
                <a:solidFill>
                  <a:srgbClr val="000000"/>
                </a:solidFill>
                <a:latin typeface="Arial"/>
                <a:ea typeface="DejaVu Sans"/>
              </a:rPr>
              <a:t>       		printf("%d ",(palgaandmed+i)-&gt;vanus);</a:t>
            </a:r>
            <a:endParaRPr lang="en-US" sz="1800" b="0" strike="noStrike" spc="-1">
              <a:latin typeface="Arial"/>
            </a:endParaRPr>
          </a:p>
          <a:p>
            <a:pPr>
              <a:lnSpc>
                <a:spcPct val="100000"/>
              </a:lnSpc>
            </a:pPr>
            <a:r>
              <a:rPr lang="en-US" sz="1800" b="0" strike="noStrike" spc="-1">
                <a:solidFill>
                  <a:srgbClr val="000000"/>
                </a:solidFill>
                <a:latin typeface="Arial"/>
                <a:ea typeface="DejaVu Sans"/>
              </a:rPr>
              <a:t>       		printf("%.2lf\n",(palgaandmed+i)-&gt;palk);</a:t>
            </a:r>
            <a:endParaRPr lang="en-US" sz="1800" b="0" strike="noStrike" spc="-1">
              <a:latin typeface="Arial"/>
            </a:endParaRPr>
          </a:p>
          <a:p>
            <a:pPr>
              <a:lnSpc>
                <a:spcPct val="100000"/>
              </a:lnSpc>
            </a:pPr>
            <a:r>
              <a:rPr lang="en-US" sz="1800" b="0" strike="noStrike" spc="-1">
                <a:solidFill>
                  <a:srgbClr val="000000"/>
                </a:solidFill>
                <a:latin typeface="Arial"/>
                <a:ea typeface="DejaVu Sans"/>
              </a:rPr>
              <a:t>    	       }</a:t>
            </a:r>
            <a:endParaRPr lang="en-US" sz="1800" b="0" strike="noStrike" spc="-1">
              <a:latin typeface="Arial"/>
            </a:endParaRPr>
          </a:p>
          <a:p>
            <a:pPr>
              <a:lnSpc>
                <a:spcPct val="100000"/>
              </a:lnSpc>
            </a:pPr>
            <a:r>
              <a:rPr lang="en-US" sz="1800" b="0" strike="noStrike" spc="-1">
                <a:solidFill>
                  <a:srgbClr val="000000"/>
                </a:solidFill>
                <a:latin typeface="Arial"/>
                <a:ea typeface="DejaVu Sans"/>
              </a:rPr>
              <a:t>   andmed_failidesse();		// Väljasta isikuandmed failidesse</a:t>
            </a:r>
            <a:endParaRPr lang="en-US" sz="1800" b="0" strike="noStrike" spc="-1">
              <a:latin typeface="Arial"/>
            </a:endParaRPr>
          </a:p>
          <a:p>
            <a:pPr>
              <a:lnSpc>
                <a:spcPct val="100000"/>
              </a:lnSpc>
            </a:pPr>
            <a:r>
              <a:rPr lang="en-US" sz="1800" b="0" strike="noStrike" spc="-1">
                <a:solidFill>
                  <a:srgbClr val="000000"/>
                </a:solidFill>
                <a:latin typeface="Arial"/>
                <a:ea typeface="DejaVu Sans"/>
              </a:rPr>
              <a:t>   scanf("%d",&amp;tt);</a:t>
            </a:r>
            <a:endParaRPr lang="en-US" sz="1800" b="0" strike="noStrike" spc="-1">
              <a:latin typeface="Arial"/>
            </a:endParaRPr>
          </a:p>
          <a:p>
            <a:pPr>
              <a:lnSpc>
                <a:spcPct val="100000"/>
              </a:lnSpc>
            </a:pPr>
            <a:r>
              <a:rPr lang="en-US" sz="1800" b="0" strike="noStrike" spc="-1">
                <a:solidFill>
                  <a:srgbClr val="000000"/>
                </a:solidFill>
                <a:latin typeface="Arial"/>
                <a:ea typeface="DejaVu Sans"/>
              </a:rPr>
              <a:t>   return(0);</a:t>
            </a:r>
            <a:endParaRPr lang="en-US" sz="1800" b="0" strike="noStrike" spc="-1">
              <a:latin typeface="Arial"/>
            </a:endParaRPr>
          </a:p>
          <a:p>
            <a:pPr>
              <a:lnSpc>
                <a:spcPct val="100000"/>
              </a:lnSpc>
            </a:pPr>
            <a:r>
              <a:rPr lang="en-US" sz="1800" b="0" strike="noStrike" spc="-1">
                <a:solidFill>
                  <a:srgbClr val="000000"/>
                </a:solidFill>
                <a:latin typeface="Arial"/>
                <a:ea typeface="DejaVu Sans"/>
              </a:rPr>
              <a:t>}</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1"/>
          <p:cNvSpPr>
            <a:spLocks noGrp="1"/>
          </p:cNvSpPr>
          <p:nvPr>
            <p:ph type="body" sz="quarter" idx="13"/>
          </p:nvPr>
        </p:nvSpPr>
        <p:spPr/>
        <p:txBody>
          <a:bodyPr/>
          <a:lstStyle/>
          <a:p>
            <a:r>
              <a:rPr lang="en-US" dirty="0"/>
              <a:t>Database Landscape</a:t>
            </a:r>
            <a:endParaRPr lang="en-US" altLang="en-US" dirty="0"/>
          </a:p>
          <a:p>
            <a:endParaRPr lang="en-US" altLang="en-US" dirty="0">
              <a:solidFill>
                <a:srgbClr val="332B60"/>
              </a:solidFill>
            </a:endParaRPr>
          </a:p>
        </p:txBody>
      </p:sp>
      <p:graphicFrame>
        <p:nvGraphicFramePr>
          <p:cNvPr id="11" name="Chart Placeholder 17">
            <a:extLst>
              <a:ext uri="{FF2B5EF4-FFF2-40B4-BE49-F238E27FC236}">
                <a16:creationId xmlns:a16="http://schemas.microsoft.com/office/drawing/2014/main" id="{D9DD9D69-F654-4BD6-B6FC-47E05B091258}"/>
              </a:ext>
            </a:extLst>
          </p:cNvPr>
          <p:cNvGraphicFramePr>
            <a:graphicFrameLocks noGrp="1"/>
          </p:cNvGraphicFramePr>
          <p:nvPr>
            <p:ph type="chart" sz="quarter" idx="15"/>
            <p:extLst/>
          </p:nvPr>
        </p:nvGraphicFramePr>
        <p:xfrm>
          <a:off x="1114425" y="1871285"/>
          <a:ext cx="7677150" cy="3371948"/>
        </p:xfrm>
        <a:graphic>
          <a:graphicData uri="http://schemas.openxmlformats.org/drawingml/2006/chart">
            <c:chart xmlns:c="http://schemas.openxmlformats.org/drawingml/2006/chart" xmlns:r="http://schemas.openxmlformats.org/officeDocument/2006/relationships" r:id="rId2"/>
          </a:graphicData>
        </a:graphic>
      </p:graphicFrame>
      <p:sp>
        <p:nvSpPr>
          <p:cNvPr id="7173" name="Text Placeholder 4"/>
          <p:cNvSpPr>
            <a:spLocks noGrp="1"/>
          </p:cNvSpPr>
          <p:nvPr>
            <p:ph type="body" sz="quarter" idx="16"/>
          </p:nvPr>
        </p:nvSpPr>
        <p:spPr>
          <a:xfrm>
            <a:off x="1606495" y="1619291"/>
            <a:ext cx="6615113" cy="233081"/>
          </a:xfrm>
        </p:spPr>
        <p:txBody>
          <a:bodyPr/>
          <a:lstStyle/>
          <a:p>
            <a:r>
              <a:rPr lang="en-US" altLang="en-US" sz="1050" dirty="0" err="1"/>
              <a:t>Graafik</a:t>
            </a:r>
            <a:r>
              <a:rPr lang="en-US" altLang="en-US" sz="1050" dirty="0"/>
              <a:t> 1.1 (different data platforms available till January 2016)</a:t>
            </a:r>
          </a:p>
          <a:p>
            <a:endParaRPr lang="en-US" altLang="en-US" dirty="0">
              <a:solidFill>
                <a:srgbClr val="332B60"/>
              </a:solidFill>
            </a:endParaRPr>
          </a:p>
        </p:txBody>
      </p:sp>
    </p:spTree>
    <p:extLst>
      <p:ext uri="{BB962C8B-B14F-4D97-AF65-F5344CB8AC3E}">
        <p14:creationId xmlns:p14="http://schemas.microsoft.com/office/powerpoint/2010/main" val="37865076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BBC115-1437-4BA6-AA8D-01C069EF9D35}"/>
              </a:ext>
            </a:extLst>
          </p:cNvPr>
          <p:cNvSpPr>
            <a:spLocks noGrp="1"/>
          </p:cNvSpPr>
          <p:nvPr>
            <p:ph type="body" sz="quarter" idx="13"/>
          </p:nvPr>
        </p:nvSpPr>
        <p:spPr/>
        <p:txBody>
          <a:bodyPr/>
          <a:lstStyle/>
          <a:p>
            <a:r>
              <a:rPr lang="en-US" dirty="0" smtClean="0"/>
              <a:t> </a:t>
            </a:r>
            <a:r>
              <a:rPr lang="en-US" dirty="0"/>
              <a:t>databases</a:t>
            </a:r>
          </a:p>
        </p:txBody>
      </p:sp>
      <p:sp>
        <p:nvSpPr>
          <p:cNvPr id="3" name="Text Placeholder 2">
            <a:extLst>
              <a:ext uri="{FF2B5EF4-FFF2-40B4-BE49-F238E27FC236}">
                <a16:creationId xmlns:a16="http://schemas.microsoft.com/office/drawing/2014/main" id="{5D762177-CCAD-47EF-BC29-8E566B5053B2}"/>
              </a:ext>
            </a:extLst>
          </p:cNvPr>
          <p:cNvSpPr>
            <a:spLocks noGrp="1"/>
          </p:cNvSpPr>
          <p:nvPr>
            <p:ph type="body" sz="quarter" idx="14"/>
          </p:nvPr>
        </p:nvSpPr>
        <p:spPr/>
        <p:txBody>
          <a:bodyPr/>
          <a:lstStyle/>
          <a:p>
            <a:endParaRPr lang="et-EE" dirty="0" smtClean="0"/>
          </a:p>
          <a:p>
            <a:pPr marL="0" indent="0">
              <a:buNone/>
            </a:pPr>
            <a:r>
              <a:rPr lang="et-EE" b="1" u="sng" dirty="0" smtClean="0"/>
              <a:t>RELATIONAL</a:t>
            </a:r>
            <a:endParaRPr lang="et-EE" b="1" u="sng" dirty="0"/>
          </a:p>
          <a:p>
            <a:r>
              <a:rPr lang="en-US" dirty="0" smtClean="0"/>
              <a:t>Designed </a:t>
            </a:r>
            <a:r>
              <a:rPr lang="en-US" dirty="0"/>
              <a:t>based on the mathematical term relation, i.e., a subset of Cartesian products</a:t>
            </a:r>
          </a:p>
          <a:p>
            <a:r>
              <a:rPr lang="en-US" dirty="0"/>
              <a:t>The data are logically represented as tuples that describe types of entities forming relations and follow strict schema, preventing unnecessary data from entering the database</a:t>
            </a:r>
          </a:p>
          <a:p>
            <a:r>
              <a:rPr lang="en-US" dirty="0"/>
              <a:t>The property of Relational Database Management System is defined by ACID</a:t>
            </a:r>
          </a:p>
          <a:p>
            <a:r>
              <a:rPr lang="en-US" dirty="0"/>
              <a:t>SQL is used for </a:t>
            </a:r>
            <a:r>
              <a:rPr lang="en-US" dirty="0" smtClean="0"/>
              <a:t>query</a:t>
            </a:r>
            <a:endParaRPr lang="et-EE" dirty="0" smtClean="0"/>
          </a:p>
          <a:p>
            <a:pPr marL="0" indent="0">
              <a:buNone/>
            </a:pPr>
            <a:r>
              <a:rPr lang="en-US" b="1" u="sng" dirty="0" smtClean="0"/>
              <a:t>NoSQL</a:t>
            </a:r>
            <a:endParaRPr lang="et-EE" b="1" u="sng" dirty="0" smtClean="0"/>
          </a:p>
          <a:p>
            <a:r>
              <a:rPr lang="en-US" dirty="0"/>
              <a:t>NoSQL which is referred to as “Not Only SQL,” is a non-relational Database Management System</a:t>
            </a:r>
          </a:p>
          <a:p>
            <a:r>
              <a:rPr lang="en-US" dirty="0"/>
              <a:t>Capable of accommodating a wide variety of data models.</a:t>
            </a:r>
          </a:p>
          <a:p>
            <a:r>
              <a:rPr lang="en-US" dirty="0"/>
              <a:t>The property of Relational Database Management System is defined by ACID</a:t>
            </a:r>
          </a:p>
          <a:p>
            <a:pPr marL="0" indent="0">
              <a:buNone/>
            </a:pPr>
            <a:endParaRPr lang="en-US" dirty="0"/>
          </a:p>
        </p:txBody>
      </p:sp>
    </p:spTree>
    <p:extLst>
      <p:ext uri="{BB962C8B-B14F-4D97-AF65-F5344CB8AC3E}">
        <p14:creationId xmlns:p14="http://schemas.microsoft.com/office/powerpoint/2010/main" val="40767887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BBC115-1437-4BA6-AA8D-01C069EF9D35}"/>
              </a:ext>
            </a:extLst>
          </p:cNvPr>
          <p:cNvSpPr>
            <a:spLocks noGrp="1"/>
          </p:cNvSpPr>
          <p:nvPr>
            <p:ph type="body" sz="quarter" idx="13"/>
          </p:nvPr>
        </p:nvSpPr>
        <p:spPr/>
        <p:txBody>
          <a:bodyPr/>
          <a:lstStyle/>
          <a:p>
            <a:r>
              <a:rPr lang="en-US" dirty="0"/>
              <a:t>Difference between Relational and NoSQL databases</a:t>
            </a:r>
          </a:p>
        </p:txBody>
      </p:sp>
      <p:sp>
        <p:nvSpPr>
          <p:cNvPr id="3" name="Text Placeholder 2">
            <a:extLst>
              <a:ext uri="{FF2B5EF4-FFF2-40B4-BE49-F238E27FC236}">
                <a16:creationId xmlns:a16="http://schemas.microsoft.com/office/drawing/2014/main" id="{5D762177-CCAD-47EF-BC29-8E566B5053B2}"/>
              </a:ext>
            </a:extLst>
          </p:cNvPr>
          <p:cNvSpPr>
            <a:spLocks noGrp="1"/>
          </p:cNvSpPr>
          <p:nvPr>
            <p:ph type="body" sz="quarter" idx="14"/>
          </p:nvPr>
        </p:nvSpPr>
        <p:spPr/>
        <p:txBody>
          <a:bodyPr/>
          <a:lstStyle/>
          <a:p>
            <a:pPr marL="0" indent="0">
              <a:buNone/>
            </a:pPr>
            <a:r>
              <a:rPr lang="en-US" dirty="0"/>
              <a:t>Depends on the use cases and nature of data</a:t>
            </a:r>
          </a:p>
          <a:p>
            <a:r>
              <a:rPr lang="en-US" dirty="0"/>
              <a:t>Data model</a:t>
            </a:r>
          </a:p>
          <a:p>
            <a:r>
              <a:rPr lang="en-US" dirty="0"/>
              <a:t>Schema</a:t>
            </a:r>
          </a:p>
          <a:p>
            <a:r>
              <a:rPr lang="en-US" dirty="0"/>
              <a:t>Integrity</a:t>
            </a:r>
          </a:p>
          <a:p>
            <a:r>
              <a:rPr lang="en-US" dirty="0"/>
              <a:t>Scalability</a:t>
            </a:r>
          </a:p>
          <a:p>
            <a:r>
              <a:rPr lang="en-US" dirty="0"/>
              <a:t>Properties</a:t>
            </a:r>
          </a:p>
          <a:p>
            <a:r>
              <a:rPr lang="en-US" dirty="0"/>
              <a:t>Normalization</a:t>
            </a:r>
          </a:p>
          <a:p>
            <a:r>
              <a:rPr lang="en-US" dirty="0"/>
              <a:t>Query</a:t>
            </a:r>
          </a:p>
        </p:txBody>
      </p:sp>
    </p:spTree>
    <p:extLst>
      <p:ext uri="{BB962C8B-B14F-4D97-AF65-F5344CB8AC3E}">
        <p14:creationId xmlns:p14="http://schemas.microsoft.com/office/powerpoint/2010/main" val="38930245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t-EE" dirty="0" smtClean="0"/>
              <a:t>Eksamiküsimused I</a:t>
            </a:r>
            <a:endParaRPr lang="et-EE" dirty="0"/>
          </a:p>
        </p:txBody>
      </p:sp>
      <p:sp>
        <p:nvSpPr>
          <p:cNvPr id="3" name="Text Placeholder 2"/>
          <p:cNvSpPr>
            <a:spLocks noGrp="1"/>
          </p:cNvSpPr>
          <p:nvPr>
            <p:ph type="body" sz="quarter" idx="14"/>
          </p:nvPr>
        </p:nvSpPr>
        <p:spPr/>
        <p:txBody>
          <a:bodyPr>
            <a:normAutofit fontScale="92500" lnSpcReduction="10000"/>
          </a:bodyPr>
          <a:lstStyle/>
          <a:p>
            <a:r>
              <a:rPr lang="et-EE" dirty="0"/>
              <a:t>1.	Algoritmi mõiste ja esitamise viisid .</a:t>
            </a:r>
          </a:p>
          <a:p>
            <a:r>
              <a:rPr lang="et-EE" dirty="0"/>
              <a:t>2.	</a:t>
            </a:r>
            <a:r>
              <a:rPr lang="et-EE" dirty="0" err="1"/>
              <a:t>Arvusüsteemid.Arvude</a:t>
            </a:r>
            <a:r>
              <a:rPr lang="et-EE" dirty="0"/>
              <a:t> teisendamine ühest arvusüsteemist teise.</a:t>
            </a:r>
          </a:p>
          <a:p>
            <a:r>
              <a:rPr lang="et-EE" dirty="0"/>
              <a:t>3.	</a:t>
            </a:r>
            <a:r>
              <a:rPr lang="et-EE" dirty="0" err="1"/>
              <a:t>Keeled.Algoritmilise</a:t>
            </a:r>
            <a:r>
              <a:rPr lang="et-EE" dirty="0"/>
              <a:t> keele mõiste.</a:t>
            </a:r>
          </a:p>
          <a:p>
            <a:r>
              <a:rPr lang="et-EE" dirty="0"/>
              <a:t>4.	Translaatorid, nende tüübid ja käigud.</a:t>
            </a:r>
          </a:p>
          <a:p>
            <a:r>
              <a:rPr lang="et-EE" dirty="0"/>
              <a:t>5.	</a:t>
            </a:r>
            <a:r>
              <a:rPr lang="et-EE" dirty="0" err="1"/>
              <a:t>Süntaksdiagramid</a:t>
            </a:r>
            <a:r>
              <a:rPr lang="et-EE" dirty="0"/>
              <a:t> keele kirjeldamiseks.</a:t>
            </a:r>
          </a:p>
          <a:p>
            <a:r>
              <a:rPr lang="et-EE" dirty="0"/>
              <a:t>6.	Programmi projekteerimise strateegiad: ülevalt alla ja alt üles.</a:t>
            </a:r>
          </a:p>
          <a:p>
            <a:r>
              <a:rPr lang="et-EE" dirty="0"/>
              <a:t>7.	Programmi “elutsükkel” arvutis. </a:t>
            </a:r>
            <a:r>
              <a:rPr lang="et-EE" dirty="0" err="1"/>
              <a:t>Progammi</a:t>
            </a:r>
            <a:r>
              <a:rPr lang="et-EE" dirty="0"/>
              <a:t> silumine.</a:t>
            </a:r>
          </a:p>
          <a:p>
            <a:r>
              <a:rPr lang="et-EE" dirty="0"/>
              <a:t>8.	C-keele iseloomustus.</a:t>
            </a:r>
          </a:p>
          <a:p>
            <a:r>
              <a:rPr lang="et-EE" dirty="0"/>
              <a:t>9.	C-programmi </a:t>
            </a:r>
            <a:r>
              <a:rPr lang="et-EE" dirty="0" err="1"/>
              <a:t>üldstruktuur</a:t>
            </a:r>
            <a:r>
              <a:rPr lang="et-EE" dirty="0"/>
              <a:t>.</a:t>
            </a:r>
          </a:p>
          <a:p>
            <a:r>
              <a:rPr lang="et-EE" dirty="0"/>
              <a:t>10.	</a:t>
            </a:r>
            <a:r>
              <a:rPr lang="et-EE" dirty="0" err="1"/>
              <a:t>Preprotsessori</a:t>
            </a:r>
            <a:r>
              <a:rPr lang="et-EE" dirty="0"/>
              <a:t> direktiivid.</a:t>
            </a:r>
          </a:p>
          <a:p>
            <a:r>
              <a:rPr lang="et-EE" dirty="0"/>
              <a:t>11.	Staatiline mälujaotus. Deklaratsioonid.</a:t>
            </a:r>
          </a:p>
          <a:p>
            <a:r>
              <a:rPr lang="et-EE" dirty="0"/>
              <a:t>12.	Andmetüübid. Üleminek ühest tüübist teise.</a:t>
            </a:r>
          </a:p>
          <a:p>
            <a:r>
              <a:rPr lang="et-EE" dirty="0"/>
              <a:t>13.	Standard funktsioonid.</a:t>
            </a:r>
          </a:p>
          <a:p>
            <a:r>
              <a:rPr lang="et-EE" dirty="0"/>
              <a:t>14.	Tehted ja nende prioriteedid. Avaldise tüüp.</a:t>
            </a:r>
          </a:p>
          <a:p>
            <a:r>
              <a:rPr lang="et-EE" dirty="0"/>
              <a:t>15.	C-keele põhilaused.</a:t>
            </a:r>
          </a:p>
          <a:p>
            <a:r>
              <a:rPr lang="et-EE" dirty="0"/>
              <a:t>16.	Programmi hargnemise programmeerimine.</a:t>
            </a:r>
          </a:p>
          <a:p>
            <a:endParaRPr lang="et-EE" dirty="0"/>
          </a:p>
        </p:txBody>
      </p:sp>
    </p:spTree>
    <p:extLst>
      <p:ext uri="{BB962C8B-B14F-4D97-AF65-F5344CB8AC3E}">
        <p14:creationId xmlns:p14="http://schemas.microsoft.com/office/powerpoint/2010/main" val="2610295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t-EE" dirty="0" smtClean="0"/>
              <a:t>Eksamiküsimused II</a:t>
            </a:r>
            <a:endParaRPr lang="et-EE" dirty="0"/>
          </a:p>
        </p:txBody>
      </p:sp>
      <p:sp>
        <p:nvSpPr>
          <p:cNvPr id="3" name="Text Placeholder 2"/>
          <p:cNvSpPr>
            <a:spLocks noGrp="1"/>
          </p:cNvSpPr>
          <p:nvPr>
            <p:ph type="body" sz="quarter" idx="14"/>
          </p:nvPr>
        </p:nvSpPr>
        <p:spPr/>
        <p:txBody>
          <a:bodyPr>
            <a:normAutofit fontScale="92500" lnSpcReduction="10000"/>
          </a:bodyPr>
          <a:lstStyle/>
          <a:p>
            <a:pPr lvl="0"/>
            <a:r>
              <a:rPr lang="et-EE" altLang="en-US" dirty="0"/>
              <a:t>Iteratsioonide (tsüklite) programmeerimine.</a:t>
            </a:r>
          </a:p>
          <a:p>
            <a:pPr lvl="0"/>
            <a:r>
              <a:rPr lang="et-EE" altLang="en-US" dirty="0"/>
              <a:t>Viidad ja aadressid.</a:t>
            </a:r>
          </a:p>
          <a:p>
            <a:pPr lvl="0"/>
            <a:r>
              <a:rPr lang="et-EE" altLang="en-US" dirty="0"/>
              <a:t>Massiivide deklareerimine ja nendega opereerimine.</a:t>
            </a:r>
          </a:p>
          <a:p>
            <a:pPr lvl="0"/>
            <a:r>
              <a:rPr lang="et-EE" altLang="en-US" dirty="0" err="1"/>
              <a:t>Kahedimensionaalse</a:t>
            </a:r>
            <a:r>
              <a:rPr lang="et-EE" altLang="en-US" dirty="0"/>
              <a:t> massiivi esitamine </a:t>
            </a:r>
            <a:r>
              <a:rPr lang="et-EE" altLang="en-US" dirty="0" err="1"/>
              <a:t>ühedimensionaalsena</a:t>
            </a:r>
            <a:r>
              <a:rPr lang="et-EE" altLang="en-US" dirty="0"/>
              <a:t> ja vastupidi.</a:t>
            </a:r>
          </a:p>
          <a:p>
            <a:pPr lvl="0"/>
            <a:r>
              <a:rPr lang="et-EE" altLang="en-US" dirty="0"/>
              <a:t>Massiivi järjestamise algoritm.</a:t>
            </a:r>
          </a:p>
          <a:p>
            <a:pPr lvl="0"/>
            <a:r>
              <a:rPr lang="et-EE" altLang="en-US" dirty="0"/>
              <a:t>Kirjete (struktuuride) deklareerimine ja nendega opereerimine.</a:t>
            </a:r>
          </a:p>
          <a:p>
            <a:pPr lvl="0"/>
            <a:r>
              <a:rPr lang="et-EE" altLang="en-US" dirty="0"/>
              <a:t>Failide tüübid, nimed ja olekud. Faili puhver. Failidega opereerimine.</a:t>
            </a:r>
          </a:p>
          <a:p>
            <a:pPr lvl="0"/>
            <a:r>
              <a:rPr lang="et-EE" altLang="en-US" dirty="0"/>
              <a:t>Faili järjestamise algoritm.</a:t>
            </a:r>
          </a:p>
          <a:p>
            <a:pPr lvl="0"/>
            <a:r>
              <a:rPr lang="et-EE" altLang="en-US" dirty="0"/>
              <a:t>Funktsioonid kui alamprogrammid. Lokaalsed ja globaalsed muutujad, negatiivne </a:t>
            </a:r>
            <a:r>
              <a:rPr lang="et-EE" altLang="en-US" dirty="0" err="1"/>
              <a:t>kõrvalefekt</a:t>
            </a:r>
            <a:r>
              <a:rPr lang="et-EE" altLang="en-US" dirty="0"/>
              <a:t>.</a:t>
            </a:r>
          </a:p>
          <a:p>
            <a:pPr lvl="0"/>
            <a:r>
              <a:rPr lang="et-EE" altLang="en-US" dirty="0"/>
              <a:t>Funktsiooni deklareerimine ja tema poole pöördumine. Positiivne </a:t>
            </a:r>
            <a:r>
              <a:rPr lang="et-EE" altLang="en-US" dirty="0" err="1"/>
              <a:t>kõrvalefekt</a:t>
            </a:r>
            <a:r>
              <a:rPr lang="et-EE" altLang="en-US" dirty="0"/>
              <a:t>.</a:t>
            </a:r>
          </a:p>
          <a:p>
            <a:pPr lvl="0"/>
            <a:r>
              <a:rPr lang="et-EE" altLang="en-US" b="1" i="1" dirty="0" err="1"/>
              <a:t>Void</a:t>
            </a:r>
            <a:r>
              <a:rPr lang="et-EE" altLang="en-US" i="1" dirty="0"/>
              <a:t>-</a:t>
            </a:r>
            <a:r>
              <a:rPr lang="et-EE" altLang="en-US" dirty="0"/>
              <a:t>funktsiooni deklareerimine ja tema poole pöördumine.</a:t>
            </a:r>
          </a:p>
          <a:p>
            <a:pPr lvl="0"/>
            <a:r>
              <a:rPr lang="et-EE" altLang="en-US" dirty="0" err="1"/>
              <a:t>Rekursiooni</a:t>
            </a:r>
            <a:r>
              <a:rPr lang="et-EE" altLang="en-US" dirty="0"/>
              <a:t> mõiste. Otsene- ja kaudne </a:t>
            </a:r>
            <a:r>
              <a:rPr lang="et-EE" altLang="en-US" dirty="0" err="1"/>
              <a:t>rekursioon</a:t>
            </a:r>
            <a:r>
              <a:rPr lang="et-EE" altLang="en-US" dirty="0"/>
              <a:t>. Nõudmised rekursiivsele funktsioonile.</a:t>
            </a:r>
          </a:p>
          <a:p>
            <a:pPr lvl="0"/>
            <a:r>
              <a:rPr lang="et-EE" altLang="en-US" dirty="0"/>
              <a:t>Dünaamiline mälujaotus. Mälu eraldamise ja -vabastamise funktsioonid.</a:t>
            </a:r>
          </a:p>
          <a:p>
            <a:pPr lvl="0"/>
            <a:r>
              <a:rPr lang="et-EE" altLang="en-US" dirty="0"/>
              <a:t>Pinu- (</a:t>
            </a:r>
            <a:r>
              <a:rPr lang="et-EE" altLang="en-US" dirty="0" err="1"/>
              <a:t>stacki</a:t>
            </a:r>
            <a:r>
              <a:rPr lang="et-EE" altLang="en-US" dirty="0"/>
              <a:t>-) ja järjekorra struktuur.</a:t>
            </a:r>
          </a:p>
          <a:p>
            <a:pPr lvl="0"/>
            <a:r>
              <a:rPr lang="et-EE" altLang="en-US" dirty="0" err="1"/>
              <a:t>Välismoodulid</a:t>
            </a:r>
            <a:r>
              <a:rPr lang="et-EE" altLang="en-US" dirty="0"/>
              <a:t>. Koos- ja eraldi kompileerimine.</a:t>
            </a:r>
          </a:p>
          <a:p>
            <a:r>
              <a:rPr lang="et-EE" altLang="en-US" dirty="0"/>
              <a:t>Programmi silumine. Veatöötlus</a:t>
            </a:r>
            <a:endParaRPr lang="et-EE" dirty="0"/>
          </a:p>
        </p:txBody>
      </p:sp>
    </p:spTree>
    <p:extLst>
      <p:ext uri="{BB962C8B-B14F-4D97-AF65-F5344CB8AC3E}">
        <p14:creationId xmlns:p14="http://schemas.microsoft.com/office/powerpoint/2010/main" val="3087452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Picture 3"/>
          <p:cNvPicPr/>
          <p:nvPr/>
        </p:nvPicPr>
        <p:blipFill>
          <a:blip r:embed="rId2"/>
          <a:stretch/>
        </p:blipFill>
        <p:spPr>
          <a:xfrm>
            <a:off x="0" y="0"/>
            <a:ext cx="9142920" cy="6856920"/>
          </a:xfrm>
          <a:prstGeom prst="rect">
            <a:avLst/>
          </a:prstGeom>
          <a:ln w="9360">
            <a:noFill/>
          </a:ln>
        </p:spPr>
      </p:pic>
      <p:sp>
        <p:nvSpPr>
          <p:cNvPr id="321" name="CustomShape 1"/>
          <p:cNvSpPr/>
          <p:nvPr/>
        </p:nvSpPr>
        <p:spPr>
          <a:xfrm>
            <a:off x="2051640" y="260640"/>
            <a:ext cx="4713840" cy="118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0" strike="noStrike" spc="-1">
                <a:solidFill>
                  <a:srgbClr val="FFFFFF"/>
                </a:solidFill>
                <a:latin typeface="Arial"/>
                <a:ea typeface="DejaVu Sans"/>
              </a:rPr>
              <a:t>Täname, et läbisid mooduli II !</a:t>
            </a:r>
            <a:endParaRPr lang="en-US" sz="2400" b="0" strike="noStrike" spc="-1">
              <a:latin typeface="Arial"/>
            </a:endParaRPr>
          </a:p>
          <a:p>
            <a:pPr>
              <a:lnSpc>
                <a:spcPct val="100000"/>
              </a:lnSpc>
            </a:pPr>
            <a:r>
              <a:rPr lang="en-US" sz="2400" b="0" strike="noStrike" spc="-1">
                <a:solidFill>
                  <a:srgbClr val="FFFFFF"/>
                </a:solidFill>
                <a:latin typeface="Arial"/>
                <a:ea typeface="DejaVu Sans"/>
              </a:rPr>
              <a:t>Jätka aine omandamist  ja lahenda kodutööd !  </a:t>
            </a:r>
            <a:endParaRPr lang="en-US" sz="2400" b="0" strike="noStrike" spc="-1">
              <a:latin typeface="Arial"/>
            </a:endParaRPr>
          </a:p>
        </p:txBody>
      </p:sp>
      <p:sp>
        <p:nvSpPr>
          <p:cNvPr id="322" name="CustomShape 2"/>
          <p:cNvSpPr/>
          <p:nvPr/>
        </p:nvSpPr>
        <p:spPr>
          <a:xfrm>
            <a:off x="3060000" y="6000840"/>
            <a:ext cx="56876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latin typeface="Arial"/>
                <a:ea typeface="DejaVu Sans"/>
              </a:rPr>
              <a:t>Tutvu ainetega Infotehnoloogia teaduskonna õppematerjalide kodulehel </a:t>
            </a:r>
            <a:r>
              <a:rPr lang="en-US" sz="1800" b="0" u="sng" strike="noStrike" spc="-1">
                <a:solidFill>
                  <a:srgbClr val="0000FF"/>
                </a:solidFill>
                <a:uFillTx/>
                <a:latin typeface="Arial"/>
                <a:ea typeface="DejaVu Sans"/>
                <a:hlinkClick r:id="rId3"/>
              </a:rPr>
              <a:t>www.tud.ttu.ee</a:t>
            </a:r>
            <a:endParaRPr lang="en-US" sz="1800" b="0" strike="noStrike" spc="-1">
              <a:latin typeface="Arial"/>
            </a:endParaRPr>
          </a:p>
          <a:p>
            <a:pPr>
              <a:lnSpc>
                <a:spcPct val="100000"/>
              </a:lnSpc>
            </a:pP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1"/>
          <p:cNvSpPr/>
          <p:nvPr/>
        </p:nvSpPr>
        <p:spPr>
          <a:xfrm>
            <a:off x="785880" y="785880"/>
            <a:ext cx="7771320" cy="1141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800" b="0" strike="noStrike" spc="-1">
                <a:solidFill>
                  <a:srgbClr val="000000"/>
                </a:solidFill>
                <a:latin typeface="Arial"/>
                <a:ea typeface="Verdana"/>
              </a:rPr>
              <a:t> </a:t>
            </a:r>
            <a:endParaRPr lang="en-US" sz="2800" b="0" strike="noStrike" spc="-1">
              <a:latin typeface="Arial"/>
            </a:endParaRPr>
          </a:p>
        </p:txBody>
      </p:sp>
      <p:sp>
        <p:nvSpPr>
          <p:cNvPr id="177" name="CustomShape 2"/>
          <p:cNvSpPr/>
          <p:nvPr/>
        </p:nvSpPr>
        <p:spPr>
          <a:xfrm>
            <a:off x="1623960" y="3228840"/>
            <a:ext cx="5875920" cy="6382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800"/>
              </a:spcBef>
            </a:pPr>
            <a:r>
              <a:rPr lang="en-US" sz="3600" b="0" strike="noStrike" spc="-1">
                <a:solidFill>
                  <a:srgbClr val="000000"/>
                </a:solidFill>
                <a:latin typeface="Arial"/>
                <a:ea typeface="DejaVu Sans"/>
              </a:rPr>
              <a:t> </a:t>
            </a:r>
            <a:endParaRPr lang="en-US" sz="3600" b="0" strike="noStrike" spc="-1">
              <a:latin typeface="Arial"/>
            </a:endParaRPr>
          </a:p>
        </p:txBody>
      </p:sp>
      <p:sp>
        <p:nvSpPr>
          <p:cNvPr id="178" name="CustomShape 3"/>
          <p:cNvSpPr/>
          <p:nvPr/>
        </p:nvSpPr>
        <p:spPr>
          <a:xfrm>
            <a:off x="676440" y="332640"/>
            <a:ext cx="3462480" cy="5183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1F497D"/>
                </a:solidFill>
                <a:latin typeface="Calibri"/>
                <a:ea typeface="DejaVu Sans"/>
              </a:rPr>
              <a:t> </a:t>
            </a:r>
            <a:r>
              <a:rPr lang="en-US" sz="2800" b="0" strike="noStrike" spc="-1">
                <a:solidFill>
                  <a:srgbClr val="1F497D"/>
                </a:solidFill>
                <a:latin typeface="Calibri"/>
                <a:ea typeface="DejaVu Sans"/>
              </a:rPr>
              <a:t> </a:t>
            </a:r>
            <a:r>
              <a:rPr lang="en-US" sz="2800" b="1" strike="noStrike" spc="-1">
                <a:solidFill>
                  <a:srgbClr val="940143"/>
                </a:solidFill>
                <a:latin typeface="Arial"/>
                <a:ea typeface="DejaVu Sans"/>
              </a:rPr>
              <a:t> </a:t>
            </a:r>
            <a:endParaRPr lang="en-US" sz="2800" b="0" strike="noStrike" spc="-1">
              <a:latin typeface="Arial"/>
            </a:endParaRPr>
          </a:p>
        </p:txBody>
      </p:sp>
      <p:sp>
        <p:nvSpPr>
          <p:cNvPr id="179" name="CustomShape 4"/>
          <p:cNvSpPr/>
          <p:nvPr/>
        </p:nvSpPr>
        <p:spPr>
          <a:xfrm>
            <a:off x="685800" y="609480"/>
            <a:ext cx="7771320" cy="1141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800" b="1" strike="noStrike" spc="-1">
                <a:solidFill>
                  <a:srgbClr val="940143"/>
                </a:solidFill>
                <a:latin typeface="Arial"/>
                <a:ea typeface="DejaVu Sans"/>
              </a:rPr>
              <a:t> </a:t>
            </a:r>
            <a:endParaRPr lang="en-US" sz="2800" b="0" strike="noStrike" spc="-1">
              <a:latin typeface="Arial"/>
            </a:endParaRPr>
          </a:p>
        </p:txBody>
      </p:sp>
      <p:graphicFrame>
        <p:nvGraphicFramePr>
          <p:cNvPr id="180" name="Chart 10"/>
          <p:cNvGraphicFramePr/>
          <p:nvPr/>
        </p:nvGraphicFramePr>
        <p:xfrm>
          <a:off x="467640" y="332640"/>
          <a:ext cx="7703640" cy="5183640"/>
        </p:xfrm>
        <a:graphic>
          <a:graphicData uri="http://schemas.openxmlformats.org/drawingml/2006/chart">
            <c:chart xmlns:c="http://schemas.openxmlformats.org/drawingml/2006/chart" xmlns:r="http://schemas.openxmlformats.org/officeDocument/2006/relationships" r:id="rId2"/>
          </a:graphicData>
        </a:graphic>
      </p:graphicFrame>
      <p:sp>
        <p:nvSpPr>
          <p:cNvPr id="181" name="CustomShape 5"/>
          <p:cNvSpPr/>
          <p:nvPr/>
        </p:nvSpPr>
        <p:spPr>
          <a:xfrm>
            <a:off x="2915640" y="3429000"/>
            <a:ext cx="1438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latin typeface="Arial"/>
                <a:ea typeface="DejaVu Sans"/>
              </a:rPr>
              <a:t> Kirjalik eksam</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ustomShape 1"/>
          <p:cNvSpPr/>
          <p:nvPr/>
        </p:nvSpPr>
        <p:spPr>
          <a:xfrm>
            <a:off x="1481400" y="332640"/>
            <a:ext cx="6617880" cy="574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dirty="0" err="1">
                <a:solidFill>
                  <a:srgbClr val="000000"/>
                </a:solidFill>
                <a:latin typeface="Arial"/>
                <a:ea typeface="Verdana"/>
              </a:rPr>
              <a:t>Kursuse</a:t>
            </a:r>
            <a:r>
              <a:rPr lang="en-US" sz="3200" b="0" strike="noStrike" spc="-1" dirty="0">
                <a:solidFill>
                  <a:srgbClr val="000000"/>
                </a:solidFill>
                <a:latin typeface="Arial"/>
                <a:ea typeface="Verdana"/>
              </a:rPr>
              <a:t> </a:t>
            </a:r>
            <a:r>
              <a:rPr lang="en-US" sz="3200" b="0" strike="noStrike" spc="-1" dirty="0" err="1" smtClean="0">
                <a:solidFill>
                  <a:srgbClr val="000000"/>
                </a:solidFill>
                <a:latin typeface="Arial"/>
                <a:ea typeface="Verdana"/>
              </a:rPr>
              <a:t>teemad</a:t>
            </a:r>
            <a:r>
              <a:rPr lang="et-EE" sz="3200" b="0" strike="noStrike" spc="-1" dirty="0" smtClean="0">
                <a:solidFill>
                  <a:srgbClr val="000000"/>
                </a:solidFill>
                <a:latin typeface="Arial"/>
                <a:ea typeface="Verdana"/>
              </a:rPr>
              <a:t> </a:t>
            </a:r>
            <a:endParaRPr lang="en-US" sz="3200" b="0" strike="noStrike" spc="-1" dirty="0">
              <a:latin typeface="Arial"/>
            </a:endParaRPr>
          </a:p>
        </p:txBody>
      </p:sp>
      <p:sp>
        <p:nvSpPr>
          <p:cNvPr id="183" name="CustomShape 2"/>
          <p:cNvSpPr/>
          <p:nvPr/>
        </p:nvSpPr>
        <p:spPr>
          <a:xfrm>
            <a:off x="2624400" y="6356520"/>
            <a:ext cx="4836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184" name="CustomShape 3"/>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C6FD11B7-1AD6-4CA1-A174-27E58E720EBD}" type="slidenum">
              <a:rPr lang="en-US" sz="1400" b="0" strike="noStrike" spc="-1">
                <a:solidFill>
                  <a:srgbClr val="000000"/>
                </a:solidFill>
                <a:latin typeface="Arial"/>
                <a:ea typeface="DejaVu Sans"/>
              </a:rPr>
              <a:t>6</a:t>
            </a:fld>
            <a:endParaRPr lang="en-US" sz="1400" b="0" strike="noStrike" spc="-1">
              <a:latin typeface="Arial"/>
            </a:endParaRPr>
          </a:p>
        </p:txBody>
      </p:sp>
      <p:sp>
        <p:nvSpPr>
          <p:cNvPr id="185" name="CustomShape 4"/>
          <p:cNvSpPr/>
          <p:nvPr/>
        </p:nvSpPr>
        <p:spPr>
          <a:xfrm>
            <a:off x="1763640" y="908640"/>
            <a:ext cx="5903640" cy="5514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a:solidFill>
                  <a:srgbClr val="000000"/>
                </a:solidFill>
                <a:latin typeface="Arial"/>
                <a:ea typeface="DejaVu Sans"/>
              </a:rPr>
              <a:t>1.Kordamine, </a:t>
            </a:r>
            <a:r>
              <a:rPr lang="en-US" sz="1800" b="0" strike="noStrike" spc="-1" dirty="0" err="1">
                <a:solidFill>
                  <a:srgbClr val="000000"/>
                </a:solidFill>
                <a:latin typeface="Arial"/>
                <a:ea typeface="DejaVu Sans"/>
              </a:rPr>
              <a:t>indeksid,massiivid</a:t>
            </a:r>
            <a:r>
              <a:rPr lang="en-US" sz="1800" b="0" strike="noStrike" spc="-1" dirty="0">
                <a:solidFill>
                  <a:srgbClr val="000000"/>
                </a:solidFill>
                <a:latin typeface="Arial"/>
                <a:ea typeface="DejaVu Sans"/>
              </a:rPr>
              <a:t> +</a:t>
            </a:r>
            <a:r>
              <a:rPr lang="en-US" sz="1800" b="0" strike="noStrike" spc="-1" dirty="0" err="1">
                <a:solidFill>
                  <a:srgbClr val="000000"/>
                </a:solidFill>
                <a:latin typeface="Arial"/>
                <a:ea typeface="DejaVu Sans"/>
              </a:rPr>
              <a:t>struktuursed</a:t>
            </a:r>
            <a:r>
              <a:rPr lang="en-US" sz="1800" b="0" strike="noStrike" spc="-1" dirty="0">
                <a:solidFill>
                  <a:srgbClr val="000000"/>
                </a:solidFill>
                <a:latin typeface="Arial"/>
                <a:ea typeface="DejaVu Sans"/>
              </a:rPr>
              <a:t> </a:t>
            </a:r>
            <a:r>
              <a:rPr lang="en-US" sz="1800" b="0" strike="noStrike" spc="-1" dirty="0" err="1">
                <a:solidFill>
                  <a:srgbClr val="000000"/>
                </a:solidFill>
                <a:latin typeface="Arial"/>
                <a:ea typeface="DejaVu Sans"/>
              </a:rPr>
              <a:t>andmetüübid</a:t>
            </a:r>
            <a:r>
              <a:rPr lang="en-US" sz="1800" b="0" strike="noStrike" spc="-1" dirty="0">
                <a:solidFill>
                  <a:srgbClr val="000000"/>
                </a:solidFill>
                <a:latin typeface="Arial"/>
                <a:ea typeface="DejaVu Sans"/>
              </a:rPr>
              <a:t>=&gt; </a:t>
            </a:r>
            <a:r>
              <a:rPr lang="en-US" sz="1600" b="1" i="1" strike="noStrike" spc="-1" dirty="0">
                <a:solidFill>
                  <a:srgbClr val="000000"/>
                </a:solidFill>
                <a:latin typeface="Arial"/>
                <a:ea typeface="DejaVu Sans"/>
              </a:rPr>
              <a:t>KODUNE K1  </a:t>
            </a:r>
            <a:endParaRPr lang="en-US" sz="1600" b="0" strike="noStrike" spc="-1" dirty="0">
              <a:latin typeface="Arial"/>
            </a:endParaRPr>
          </a:p>
          <a:p>
            <a:pPr>
              <a:lnSpc>
                <a:spcPct val="100000"/>
              </a:lnSpc>
            </a:pPr>
            <a:r>
              <a:rPr lang="en-US" sz="1800" b="0" strike="noStrike" spc="-1" dirty="0">
                <a:solidFill>
                  <a:srgbClr val="000000"/>
                </a:solidFill>
                <a:latin typeface="Arial"/>
                <a:ea typeface="DejaVu Sans"/>
              </a:rPr>
              <a:t>2.Failid(</a:t>
            </a:r>
            <a:r>
              <a:rPr lang="en-US" sz="1800" b="0" strike="noStrike" spc="-1" dirty="0" err="1">
                <a:solidFill>
                  <a:srgbClr val="000000"/>
                </a:solidFill>
                <a:latin typeface="Arial"/>
                <a:ea typeface="DejaVu Sans"/>
              </a:rPr>
              <a:t>viitade</a:t>
            </a:r>
            <a:r>
              <a:rPr lang="en-US" sz="1800" b="0" strike="noStrike" spc="-1" dirty="0">
                <a:solidFill>
                  <a:srgbClr val="000000"/>
                </a:solidFill>
                <a:latin typeface="Arial"/>
                <a:ea typeface="DejaVu Sans"/>
              </a:rPr>
              <a:t> </a:t>
            </a:r>
            <a:r>
              <a:rPr lang="en-US" sz="1800" b="0" strike="noStrike" spc="-1" dirty="0" err="1">
                <a:solidFill>
                  <a:srgbClr val="000000"/>
                </a:solidFill>
                <a:latin typeface="Arial"/>
                <a:ea typeface="DejaVu Sans"/>
              </a:rPr>
              <a:t>kasutamine</a:t>
            </a:r>
            <a:r>
              <a:rPr lang="en-US" sz="1800" b="0" strike="noStrike" spc="-1" dirty="0">
                <a:solidFill>
                  <a:srgbClr val="000000"/>
                </a:solidFill>
                <a:latin typeface="Arial"/>
                <a:ea typeface="DejaVu Sans"/>
              </a:rPr>
              <a:t> I) ja </a:t>
            </a:r>
            <a:r>
              <a:rPr lang="en-US" sz="1800" b="0" strike="noStrike" spc="-1" dirty="0" err="1" smtClean="0">
                <a:solidFill>
                  <a:srgbClr val="000000"/>
                </a:solidFill>
                <a:latin typeface="Arial"/>
                <a:ea typeface="DejaVu Sans"/>
              </a:rPr>
              <a:t>kirjed</a:t>
            </a:r>
            <a:endParaRPr lang="et-EE" sz="1800" b="0" strike="noStrike" spc="-1" dirty="0" smtClean="0">
              <a:solidFill>
                <a:srgbClr val="000000"/>
              </a:solidFill>
              <a:latin typeface="Arial"/>
              <a:ea typeface="DejaVu Sans"/>
            </a:endParaRPr>
          </a:p>
          <a:p>
            <a:pPr>
              <a:lnSpc>
                <a:spcPct val="100000"/>
              </a:lnSpc>
            </a:pPr>
            <a:r>
              <a:rPr lang="et-EE" sz="1800" b="0" strike="noStrike" spc="-1" dirty="0" smtClean="0">
                <a:latin typeface="Arial"/>
              </a:rPr>
              <a:t>3.</a:t>
            </a:r>
            <a:r>
              <a:rPr lang="en-US" spc="-1" dirty="0" err="1" smtClean="0">
                <a:solidFill>
                  <a:srgbClr val="000000"/>
                </a:solidFill>
              </a:rPr>
              <a:t>Kirjete</a:t>
            </a:r>
            <a:r>
              <a:rPr lang="en-US" spc="-1" dirty="0" smtClean="0">
                <a:solidFill>
                  <a:srgbClr val="000000"/>
                </a:solidFill>
              </a:rPr>
              <a:t> </a:t>
            </a:r>
            <a:r>
              <a:rPr lang="en-US" spc="-1" dirty="0" err="1" smtClean="0">
                <a:solidFill>
                  <a:srgbClr val="000000"/>
                </a:solidFill>
              </a:rPr>
              <a:t>rakendused</a:t>
            </a:r>
            <a:r>
              <a:rPr lang="et-EE" spc="-1" dirty="0">
                <a:solidFill>
                  <a:srgbClr val="000000"/>
                </a:solidFill>
              </a:rPr>
              <a:t> </a:t>
            </a:r>
            <a:r>
              <a:rPr lang="et-EE" spc="-1" dirty="0" smtClean="0">
                <a:solidFill>
                  <a:srgbClr val="000000"/>
                </a:solidFill>
              </a:rPr>
              <a:t>I</a:t>
            </a:r>
            <a:endParaRPr lang="en-US" sz="1800" b="0" strike="noStrike" spc="-1" dirty="0">
              <a:latin typeface="Arial"/>
            </a:endParaRPr>
          </a:p>
          <a:p>
            <a:pPr>
              <a:lnSpc>
                <a:spcPct val="100000"/>
              </a:lnSpc>
            </a:pPr>
            <a:r>
              <a:rPr lang="et-EE" spc="-1" dirty="0">
                <a:solidFill>
                  <a:srgbClr val="000000"/>
                </a:solidFill>
                <a:latin typeface="Arial"/>
                <a:ea typeface="DejaVu Sans"/>
              </a:rPr>
              <a:t>4</a:t>
            </a:r>
            <a:r>
              <a:rPr lang="en-US" sz="1800" b="0" strike="noStrike" spc="-1" dirty="0" smtClean="0">
                <a:solidFill>
                  <a:srgbClr val="000000"/>
                </a:solidFill>
                <a:latin typeface="Arial"/>
                <a:ea typeface="DejaVu Sans"/>
              </a:rPr>
              <a:t>.</a:t>
            </a:r>
            <a:r>
              <a:rPr lang="en-US" sz="1800" b="0" strike="noStrike" spc="-1" dirty="0" err="1" smtClean="0">
                <a:solidFill>
                  <a:srgbClr val="000000"/>
                </a:solidFill>
                <a:latin typeface="Arial"/>
                <a:ea typeface="DejaVu Sans"/>
              </a:rPr>
              <a:t>Kirjete</a:t>
            </a:r>
            <a:r>
              <a:rPr lang="en-US" sz="1800" b="0" strike="noStrike" spc="-1" dirty="0" smtClean="0">
                <a:solidFill>
                  <a:srgbClr val="000000"/>
                </a:solidFill>
                <a:latin typeface="Arial"/>
                <a:ea typeface="DejaVu Sans"/>
              </a:rPr>
              <a:t> </a:t>
            </a:r>
            <a:r>
              <a:rPr lang="en-US" sz="1800" b="0" strike="noStrike" spc="-1" dirty="0" err="1" smtClean="0">
                <a:solidFill>
                  <a:srgbClr val="000000"/>
                </a:solidFill>
                <a:latin typeface="Arial"/>
                <a:ea typeface="DejaVu Sans"/>
              </a:rPr>
              <a:t>rakendused</a:t>
            </a:r>
            <a:r>
              <a:rPr lang="et-EE" sz="1800" b="0" strike="noStrike" spc="-1" dirty="0" smtClean="0">
                <a:solidFill>
                  <a:srgbClr val="000000"/>
                </a:solidFill>
                <a:latin typeface="Arial"/>
                <a:ea typeface="DejaVu Sans"/>
              </a:rPr>
              <a:t> II</a:t>
            </a:r>
            <a:r>
              <a:rPr lang="en-US" sz="1800" b="0" strike="noStrike" spc="-1" dirty="0" smtClean="0">
                <a:solidFill>
                  <a:srgbClr val="000000"/>
                </a:solidFill>
                <a:latin typeface="Arial"/>
                <a:ea typeface="DejaVu Sans"/>
              </a:rPr>
              <a:t>,</a:t>
            </a:r>
            <a:r>
              <a:rPr lang="en-US" sz="1800" b="1" strike="noStrike" spc="-1" dirty="0" smtClean="0">
                <a:solidFill>
                  <a:srgbClr val="000000"/>
                </a:solidFill>
                <a:latin typeface="Arial"/>
                <a:ea typeface="DejaVu Sans"/>
              </a:rPr>
              <a:t>AB</a:t>
            </a:r>
            <a:r>
              <a:rPr lang="et-EE" sz="1800" b="1" strike="noStrike" spc="-1" dirty="0" smtClean="0">
                <a:solidFill>
                  <a:srgbClr val="000000"/>
                </a:solidFill>
                <a:latin typeface="Arial"/>
                <a:ea typeface="DejaVu Sans"/>
              </a:rPr>
              <a:t> labor 1</a:t>
            </a:r>
            <a:endParaRPr lang="en-US" sz="1800" b="1" strike="noStrike" spc="-1" dirty="0">
              <a:latin typeface="Arial"/>
            </a:endParaRPr>
          </a:p>
          <a:p>
            <a:pPr>
              <a:lnSpc>
                <a:spcPct val="100000"/>
              </a:lnSpc>
            </a:pPr>
            <a:r>
              <a:rPr lang="et-EE" spc="-1" dirty="0">
                <a:solidFill>
                  <a:srgbClr val="000000"/>
                </a:solidFill>
                <a:latin typeface="Arial"/>
                <a:ea typeface="DejaVu Sans"/>
              </a:rPr>
              <a:t>5</a:t>
            </a:r>
            <a:r>
              <a:rPr lang="en-US" sz="1800" b="0" strike="noStrike" spc="-1" dirty="0" smtClean="0">
                <a:solidFill>
                  <a:srgbClr val="000000"/>
                </a:solidFill>
                <a:latin typeface="Arial"/>
                <a:ea typeface="DejaVu Sans"/>
              </a:rPr>
              <a:t>.</a:t>
            </a:r>
            <a:r>
              <a:rPr lang="en-US" sz="1800" b="0" strike="noStrike" spc="-1" dirty="0" err="1" smtClean="0">
                <a:solidFill>
                  <a:srgbClr val="000000"/>
                </a:solidFill>
                <a:latin typeface="Arial"/>
                <a:ea typeface="DejaVu Sans"/>
              </a:rPr>
              <a:t>Programmi</a:t>
            </a:r>
            <a:r>
              <a:rPr lang="en-US" sz="1800" b="0" strike="noStrike" spc="-1" dirty="0" smtClean="0">
                <a:solidFill>
                  <a:srgbClr val="000000"/>
                </a:solidFill>
                <a:latin typeface="Arial"/>
                <a:ea typeface="DejaVu Sans"/>
              </a:rPr>
              <a:t> </a:t>
            </a:r>
            <a:r>
              <a:rPr lang="en-US" sz="1800" b="0" strike="noStrike" spc="-1" dirty="0" err="1">
                <a:solidFill>
                  <a:srgbClr val="000000"/>
                </a:solidFill>
                <a:latin typeface="Arial"/>
                <a:ea typeface="DejaVu Sans"/>
              </a:rPr>
              <a:t>jaotamine</a:t>
            </a:r>
            <a:r>
              <a:rPr lang="en-US" sz="1800" b="0" strike="noStrike" spc="-1" dirty="0">
                <a:solidFill>
                  <a:srgbClr val="000000"/>
                </a:solidFill>
                <a:latin typeface="Arial"/>
                <a:ea typeface="DejaVu Sans"/>
              </a:rPr>
              <a:t> </a:t>
            </a:r>
            <a:r>
              <a:rPr lang="en-US" sz="1800" b="0" strike="noStrike" spc="-1" dirty="0" err="1" smtClean="0">
                <a:solidFill>
                  <a:srgbClr val="000000"/>
                </a:solidFill>
                <a:latin typeface="Arial"/>
                <a:ea typeface="DejaVu Sans"/>
              </a:rPr>
              <a:t>failideks,teegid</a:t>
            </a:r>
            <a:endParaRPr lang="et-EE" sz="1800" b="0" strike="noStrike" spc="-1" dirty="0" smtClean="0">
              <a:solidFill>
                <a:srgbClr val="000000"/>
              </a:solidFill>
              <a:latin typeface="Arial"/>
              <a:ea typeface="DejaVu Sans"/>
            </a:endParaRPr>
          </a:p>
          <a:p>
            <a:pPr>
              <a:lnSpc>
                <a:spcPct val="100000"/>
              </a:lnSpc>
            </a:pPr>
            <a:r>
              <a:rPr lang="et-EE" sz="1800" b="0" i="1" strike="noStrike" spc="-1" dirty="0" smtClean="0">
                <a:solidFill>
                  <a:srgbClr val="0070C0"/>
                </a:solidFill>
                <a:latin typeface="Arial"/>
                <a:ea typeface="DejaVu Sans"/>
              </a:rPr>
              <a:t>6.</a:t>
            </a:r>
            <a:r>
              <a:rPr lang="en-US" sz="1800" b="0" i="1" strike="noStrike" spc="-1" dirty="0" smtClean="0">
                <a:solidFill>
                  <a:srgbClr val="0070C0"/>
                </a:solidFill>
                <a:latin typeface="Arial"/>
                <a:ea typeface="DejaVu Sans"/>
              </a:rPr>
              <a:t>*KONTROLLTÖÖ  </a:t>
            </a:r>
            <a:r>
              <a:rPr lang="en-US" sz="1800" b="0" i="1" strike="noStrike" spc="-1" dirty="0" err="1">
                <a:solidFill>
                  <a:srgbClr val="0070C0"/>
                </a:solidFill>
                <a:latin typeface="Arial"/>
                <a:ea typeface="DejaVu Sans"/>
              </a:rPr>
              <a:t>nr</a:t>
            </a:r>
            <a:r>
              <a:rPr lang="en-US" sz="1800" b="0" i="1" strike="noStrike" spc="-1" dirty="0">
                <a:solidFill>
                  <a:srgbClr val="0070C0"/>
                </a:solidFill>
                <a:latin typeface="Arial"/>
                <a:ea typeface="DejaVu Sans"/>
              </a:rPr>
              <a:t> 1</a:t>
            </a:r>
            <a:endParaRPr lang="en-US" sz="1800" b="0" strike="noStrike" spc="-1" dirty="0">
              <a:latin typeface="Arial"/>
            </a:endParaRPr>
          </a:p>
          <a:p>
            <a:pPr>
              <a:lnSpc>
                <a:spcPct val="100000"/>
              </a:lnSpc>
            </a:pPr>
            <a:r>
              <a:rPr lang="et-EE" spc="-1" dirty="0">
                <a:solidFill>
                  <a:srgbClr val="000000"/>
                </a:solidFill>
                <a:latin typeface="Arial"/>
                <a:ea typeface="DejaVu Sans"/>
              </a:rPr>
              <a:t>7</a:t>
            </a:r>
            <a:r>
              <a:rPr lang="en-US" sz="1800" b="0" strike="noStrike" spc="-1" dirty="0" smtClean="0">
                <a:solidFill>
                  <a:srgbClr val="000000"/>
                </a:solidFill>
                <a:latin typeface="Arial"/>
                <a:ea typeface="DejaVu Sans"/>
              </a:rPr>
              <a:t>.</a:t>
            </a:r>
            <a:r>
              <a:rPr lang="en-US" sz="1800" b="0" strike="noStrike" spc="-1" dirty="0" err="1" smtClean="0">
                <a:solidFill>
                  <a:srgbClr val="000000"/>
                </a:solidFill>
                <a:latin typeface="Arial"/>
                <a:ea typeface="DejaVu Sans"/>
              </a:rPr>
              <a:t>Dünaamiline</a:t>
            </a:r>
            <a:r>
              <a:rPr lang="en-US" sz="1800" b="0" strike="noStrike" spc="-1" dirty="0" smtClean="0">
                <a:solidFill>
                  <a:srgbClr val="000000"/>
                </a:solidFill>
                <a:latin typeface="Arial"/>
                <a:ea typeface="DejaVu Sans"/>
              </a:rPr>
              <a:t> </a:t>
            </a:r>
            <a:r>
              <a:rPr lang="en-US" sz="1800" b="0" strike="noStrike" spc="-1" dirty="0" err="1">
                <a:solidFill>
                  <a:srgbClr val="000000"/>
                </a:solidFill>
                <a:latin typeface="Arial"/>
                <a:ea typeface="DejaVu Sans"/>
              </a:rPr>
              <a:t>mälu</a:t>
            </a:r>
            <a:r>
              <a:rPr lang="en-US" sz="1800" b="0" strike="noStrike" spc="-1" dirty="0">
                <a:solidFill>
                  <a:srgbClr val="000000"/>
                </a:solidFill>
                <a:latin typeface="Arial"/>
                <a:ea typeface="DejaVu Sans"/>
              </a:rPr>
              <a:t>(</a:t>
            </a:r>
            <a:r>
              <a:rPr lang="en-US" sz="1800" b="0" strike="noStrike" spc="-1" dirty="0" err="1">
                <a:solidFill>
                  <a:srgbClr val="000000"/>
                </a:solidFill>
                <a:latin typeface="Arial"/>
                <a:ea typeface="DejaVu Sans"/>
              </a:rPr>
              <a:t>viidad</a:t>
            </a:r>
            <a:r>
              <a:rPr lang="en-US" sz="1800" b="0" strike="noStrike" spc="-1" dirty="0">
                <a:solidFill>
                  <a:srgbClr val="000000"/>
                </a:solidFill>
                <a:latin typeface="Arial"/>
                <a:ea typeface="DejaVu Sans"/>
              </a:rPr>
              <a:t> II</a:t>
            </a:r>
            <a:r>
              <a:rPr lang="en-US" sz="1800" b="0" strike="noStrike" spc="-1" dirty="0" smtClean="0">
                <a:solidFill>
                  <a:srgbClr val="000000"/>
                </a:solidFill>
                <a:latin typeface="Arial"/>
                <a:ea typeface="DejaVu Sans"/>
              </a:rPr>
              <a:t>)</a:t>
            </a:r>
            <a:endParaRPr lang="et-EE" sz="1800" b="0" strike="noStrike" spc="-1" dirty="0" smtClean="0">
              <a:solidFill>
                <a:srgbClr val="000000"/>
              </a:solidFill>
              <a:latin typeface="Arial"/>
              <a:ea typeface="DejaVu Sans"/>
            </a:endParaRPr>
          </a:p>
          <a:p>
            <a:pPr>
              <a:lnSpc>
                <a:spcPct val="100000"/>
              </a:lnSpc>
            </a:pPr>
            <a:r>
              <a:rPr lang="et-EE" spc="-1" dirty="0" smtClean="0">
                <a:solidFill>
                  <a:srgbClr val="000000"/>
                </a:solidFill>
                <a:latin typeface="Arial"/>
                <a:ea typeface="DejaVu Sans"/>
              </a:rPr>
              <a:t>8</a:t>
            </a:r>
            <a:r>
              <a:rPr lang="en-US" sz="1800" b="0" strike="noStrike" spc="-1" dirty="0" smtClean="0">
                <a:solidFill>
                  <a:srgbClr val="000000"/>
                </a:solidFill>
                <a:latin typeface="Arial"/>
                <a:ea typeface="DejaVu Sans"/>
              </a:rPr>
              <a:t>.</a:t>
            </a:r>
            <a:r>
              <a:rPr lang="en-US" sz="1800" b="0" strike="noStrike" spc="-1" dirty="0" err="1" smtClean="0">
                <a:solidFill>
                  <a:srgbClr val="000000"/>
                </a:solidFill>
                <a:latin typeface="Arial"/>
                <a:ea typeface="DejaVu Sans"/>
              </a:rPr>
              <a:t>Rekursioonid,pinu</a:t>
            </a:r>
            <a:r>
              <a:rPr lang="en-US" sz="1800" b="0" strike="noStrike" spc="-1" dirty="0" smtClean="0">
                <a:solidFill>
                  <a:srgbClr val="000000"/>
                </a:solidFill>
                <a:latin typeface="Arial"/>
                <a:ea typeface="DejaVu Sans"/>
              </a:rPr>
              <a:t>(stack</a:t>
            </a:r>
            <a:r>
              <a:rPr lang="en-US" sz="1800" b="0" strike="noStrike" spc="-1" dirty="0">
                <a:solidFill>
                  <a:srgbClr val="000000"/>
                </a:solidFill>
                <a:latin typeface="Arial"/>
                <a:ea typeface="DejaVu Sans"/>
              </a:rPr>
              <a:t>)=&gt;</a:t>
            </a:r>
            <a:r>
              <a:rPr lang="en-US" sz="1600" b="1" i="1" strike="noStrike" spc="-1" dirty="0">
                <a:solidFill>
                  <a:srgbClr val="000000"/>
                </a:solidFill>
                <a:latin typeface="Arial"/>
                <a:ea typeface="DejaVu Sans"/>
              </a:rPr>
              <a:t>KODUNE K2 </a:t>
            </a:r>
            <a:endParaRPr lang="et-EE" sz="1600" b="1" i="1" strike="noStrike" spc="-1" dirty="0" smtClean="0">
              <a:solidFill>
                <a:srgbClr val="000000"/>
              </a:solidFill>
              <a:latin typeface="Arial"/>
              <a:ea typeface="DejaVu Sans"/>
            </a:endParaRPr>
          </a:p>
          <a:p>
            <a:r>
              <a:rPr lang="et-EE" sz="1600" spc="-1" dirty="0" smtClean="0">
                <a:solidFill>
                  <a:srgbClr val="000000"/>
                </a:solidFill>
              </a:rPr>
              <a:t>9</a:t>
            </a:r>
            <a:r>
              <a:rPr lang="en-US" sz="1600" spc="-1" dirty="0" smtClean="0">
                <a:solidFill>
                  <a:srgbClr val="000000"/>
                </a:solidFill>
              </a:rPr>
              <a:t>.</a:t>
            </a:r>
            <a:r>
              <a:rPr lang="en-US" sz="1600" spc="-1" dirty="0" err="1" smtClean="0">
                <a:solidFill>
                  <a:srgbClr val="000000"/>
                </a:solidFill>
              </a:rPr>
              <a:t>Mikrokontrollerid</a:t>
            </a:r>
            <a:r>
              <a:rPr lang="en-US" sz="1600" spc="-1" dirty="0" smtClean="0">
                <a:solidFill>
                  <a:srgbClr val="000000"/>
                </a:solidFill>
              </a:rPr>
              <a:t> </a:t>
            </a:r>
            <a:r>
              <a:rPr lang="en-US" sz="1600" spc="-1" dirty="0">
                <a:solidFill>
                  <a:srgbClr val="000000"/>
                </a:solidFill>
              </a:rPr>
              <a:t>&amp; </a:t>
            </a:r>
            <a:r>
              <a:rPr lang="en-US" b="1" spc="-1" dirty="0">
                <a:solidFill>
                  <a:srgbClr val="000000"/>
                </a:solidFill>
              </a:rPr>
              <a:t>C </a:t>
            </a:r>
            <a:r>
              <a:rPr lang="et-EE" b="1" spc="-1" dirty="0">
                <a:solidFill>
                  <a:srgbClr val="000000"/>
                </a:solidFill>
              </a:rPr>
              <a:t>labor </a:t>
            </a:r>
            <a:r>
              <a:rPr lang="et-EE" b="1" spc="-1" dirty="0" smtClean="0">
                <a:solidFill>
                  <a:srgbClr val="000000"/>
                </a:solidFill>
              </a:rPr>
              <a:t>2</a:t>
            </a:r>
            <a:endParaRPr lang="en-US" b="0" strike="noStrike" spc="-1" dirty="0">
              <a:latin typeface="Arial"/>
            </a:endParaRPr>
          </a:p>
          <a:p>
            <a:pPr>
              <a:lnSpc>
                <a:spcPct val="100000"/>
              </a:lnSpc>
            </a:pPr>
            <a:r>
              <a:rPr lang="et-EE" spc="-1" dirty="0" smtClean="0">
                <a:solidFill>
                  <a:srgbClr val="000000"/>
                </a:solidFill>
                <a:latin typeface="Arial"/>
                <a:ea typeface="DejaVu Sans"/>
              </a:rPr>
              <a:t>10</a:t>
            </a:r>
            <a:r>
              <a:rPr lang="en-US" sz="1800" b="0" strike="noStrike" spc="-1" dirty="0" smtClean="0">
                <a:solidFill>
                  <a:srgbClr val="000000"/>
                </a:solidFill>
                <a:latin typeface="Arial"/>
                <a:ea typeface="DejaVu Sans"/>
              </a:rPr>
              <a:t>.</a:t>
            </a:r>
            <a:r>
              <a:rPr lang="en-US" sz="1800" b="0" strike="noStrike" spc="-1" dirty="0" err="1" smtClean="0">
                <a:solidFill>
                  <a:srgbClr val="000000"/>
                </a:solidFill>
                <a:latin typeface="Arial"/>
                <a:ea typeface="DejaVu Sans"/>
              </a:rPr>
              <a:t>Ülesanded</a:t>
            </a:r>
            <a:r>
              <a:rPr lang="en-US" sz="1800" b="0" strike="noStrike" spc="-1" dirty="0" smtClean="0">
                <a:solidFill>
                  <a:srgbClr val="000000"/>
                </a:solidFill>
                <a:latin typeface="Arial"/>
                <a:ea typeface="DejaVu Sans"/>
              </a:rPr>
              <a:t> </a:t>
            </a:r>
            <a:r>
              <a:rPr lang="en-US" sz="1800" b="0" strike="noStrike" spc="-1" dirty="0" err="1">
                <a:solidFill>
                  <a:srgbClr val="000000"/>
                </a:solidFill>
                <a:latin typeface="Arial"/>
                <a:ea typeface="DejaVu Sans"/>
              </a:rPr>
              <a:t>dünaamilise</a:t>
            </a:r>
            <a:r>
              <a:rPr lang="en-US" sz="1800" b="0" strike="noStrike" spc="-1" dirty="0">
                <a:solidFill>
                  <a:srgbClr val="000000"/>
                </a:solidFill>
                <a:latin typeface="Arial"/>
                <a:ea typeface="DejaVu Sans"/>
              </a:rPr>
              <a:t> </a:t>
            </a:r>
            <a:r>
              <a:rPr lang="en-US" sz="1800" b="0" strike="noStrike" spc="-1" dirty="0" err="1" smtClean="0">
                <a:solidFill>
                  <a:srgbClr val="000000"/>
                </a:solidFill>
                <a:latin typeface="Arial"/>
                <a:ea typeface="DejaVu Sans"/>
              </a:rPr>
              <a:t>mäluga</a:t>
            </a:r>
            <a:r>
              <a:rPr lang="en-US" sz="1800" b="0" strike="noStrike" spc="-1" dirty="0" smtClean="0">
                <a:solidFill>
                  <a:srgbClr val="000000"/>
                </a:solidFill>
                <a:latin typeface="Arial"/>
                <a:ea typeface="DejaVu Sans"/>
              </a:rPr>
              <a:t>,</a:t>
            </a:r>
            <a:r>
              <a:rPr lang="et-EE" sz="1800" b="0" strike="noStrike" spc="-1" dirty="0" smtClean="0">
                <a:solidFill>
                  <a:srgbClr val="000000"/>
                </a:solidFill>
                <a:latin typeface="Arial"/>
                <a:ea typeface="DejaVu Sans"/>
              </a:rPr>
              <a:t>raamat</a:t>
            </a:r>
          </a:p>
          <a:p>
            <a:pPr>
              <a:lnSpc>
                <a:spcPct val="100000"/>
              </a:lnSpc>
            </a:pPr>
            <a:r>
              <a:rPr lang="et-EE" sz="1800" b="0" strike="noStrike" spc="-1" dirty="0" smtClean="0">
                <a:solidFill>
                  <a:srgbClr val="000000"/>
                </a:solidFill>
                <a:latin typeface="Arial"/>
                <a:ea typeface="DejaVu Sans"/>
              </a:rPr>
              <a:t>11.</a:t>
            </a:r>
            <a:r>
              <a:rPr lang="en-US" spc="-1" dirty="0" smtClean="0">
                <a:solidFill>
                  <a:srgbClr val="000000"/>
                </a:solidFill>
              </a:rPr>
              <a:t> </a:t>
            </a:r>
            <a:r>
              <a:rPr lang="en-US" spc="-1" dirty="0" err="1" smtClean="0">
                <a:solidFill>
                  <a:srgbClr val="000000"/>
                </a:solidFill>
              </a:rPr>
              <a:t>Ülesanded</a:t>
            </a:r>
            <a:r>
              <a:rPr lang="en-US" spc="-1" dirty="0" smtClean="0">
                <a:solidFill>
                  <a:srgbClr val="000000"/>
                </a:solidFill>
              </a:rPr>
              <a:t> </a:t>
            </a:r>
            <a:r>
              <a:rPr lang="en-US" spc="-1" dirty="0" err="1">
                <a:solidFill>
                  <a:srgbClr val="000000"/>
                </a:solidFill>
              </a:rPr>
              <a:t>dünaamilise</a:t>
            </a:r>
            <a:r>
              <a:rPr lang="en-US" spc="-1" dirty="0">
                <a:solidFill>
                  <a:srgbClr val="000000"/>
                </a:solidFill>
              </a:rPr>
              <a:t> </a:t>
            </a:r>
            <a:r>
              <a:rPr lang="en-US" spc="-1" dirty="0" err="1">
                <a:solidFill>
                  <a:srgbClr val="000000"/>
                </a:solidFill>
              </a:rPr>
              <a:t>mäluga</a:t>
            </a:r>
            <a:r>
              <a:rPr lang="en-US" spc="-1" dirty="0">
                <a:solidFill>
                  <a:srgbClr val="000000"/>
                </a:solidFill>
              </a:rPr>
              <a:t>, list</a:t>
            </a:r>
            <a:endParaRPr lang="en-US" sz="1800" b="0" strike="noStrike" spc="-1" dirty="0">
              <a:latin typeface="Arial"/>
            </a:endParaRPr>
          </a:p>
          <a:p>
            <a:pPr>
              <a:lnSpc>
                <a:spcPct val="100000"/>
              </a:lnSpc>
            </a:pPr>
            <a:r>
              <a:rPr lang="et-EE" sz="1800" b="0" strike="noStrike" spc="-1" dirty="0" smtClean="0">
                <a:solidFill>
                  <a:srgbClr val="0070C0"/>
                </a:solidFill>
                <a:latin typeface="Arial"/>
                <a:ea typeface="DejaVu Sans"/>
              </a:rPr>
              <a:t>12</a:t>
            </a:r>
            <a:r>
              <a:rPr lang="en-US" sz="1800" b="0" strike="noStrike" spc="-1" dirty="0" smtClean="0">
                <a:solidFill>
                  <a:srgbClr val="0070C0"/>
                </a:solidFill>
                <a:latin typeface="Arial"/>
                <a:ea typeface="DejaVu Sans"/>
              </a:rPr>
              <a:t>*</a:t>
            </a:r>
            <a:r>
              <a:rPr lang="en-US" sz="1800" b="0" i="1" strike="noStrike" spc="-1" dirty="0" smtClean="0">
                <a:solidFill>
                  <a:srgbClr val="0070C0"/>
                </a:solidFill>
                <a:latin typeface="Arial"/>
                <a:ea typeface="DejaVu Sans"/>
              </a:rPr>
              <a:t>KONTROLLTÖÖ  </a:t>
            </a:r>
            <a:r>
              <a:rPr lang="en-US" sz="1800" b="0" i="1" strike="noStrike" spc="-1" dirty="0" err="1">
                <a:solidFill>
                  <a:srgbClr val="0070C0"/>
                </a:solidFill>
                <a:latin typeface="Arial"/>
                <a:ea typeface="DejaVu Sans"/>
              </a:rPr>
              <a:t>nr</a:t>
            </a:r>
            <a:r>
              <a:rPr lang="en-US" sz="1800" b="0" i="1" strike="noStrike" spc="-1" dirty="0">
                <a:solidFill>
                  <a:srgbClr val="0070C0"/>
                </a:solidFill>
                <a:latin typeface="Arial"/>
                <a:ea typeface="DejaVu Sans"/>
              </a:rPr>
              <a:t> 2  </a:t>
            </a:r>
            <a:endParaRPr lang="en-US" sz="1800" b="0" strike="noStrike" spc="-1" dirty="0">
              <a:latin typeface="Arial"/>
            </a:endParaRPr>
          </a:p>
          <a:p>
            <a:r>
              <a:rPr lang="en-US" spc="-1" dirty="0" smtClean="0">
                <a:solidFill>
                  <a:srgbClr val="000000"/>
                </a:solidFill>
              </a:rPr>
              <a:t>1</a:t>
            </a:r>
            <a:r>
              <a:rPr lang="et-EE" spc="-1" dirty="0" smtClean="0">
                <a:solidFill>
                  <a:srgbClr val="000000"/>
                </a:solidFill>
              </a:rPr>
              <a:t>3</a:t>
            </a:r>
            <a:r>
              <a:rPr lang="en-US" spc="-1" dirty="0" smtClean="0">
                <a:solidFill>
                  <a:srgbClr val="000000"/>
                </a:solidFill>
              </a:rPr>
              <a:t>.C</a:t>
            </a:r>
            <a:r>
              <a:rPr lang="en-US" spc="-1" dirty="0">
                <a:solidFill>
                  <a:srgbClr val="000000"/>
                </a:solidFill>
              </a:rPr>
              <a:t>++, </a:t>
            </a:r>
            <a:r>
              <a:rPr lang="en-US" spc="-1" dirty="0" err="1" smtClean="0">
                <a:solidFill>
                  <a:srgbClr val="000000"/>
                </a:solidFill>
              </a:rPr>
              <a:t>erisused</a:t>
            </a:r>
            <a:r>
              <a:rPr lang="en-US" sz="1800" b="0" strike="noStrike" spc="-1" dirty="0" smtClean="0">
                <a:solidFill>
                  <a:srgbClr val="000000"/>
                </a:solidFill>
                <a:latin typeface="Arial"/>
                <a:ea typeface="DejaVu Sans"/>
              </a:rPr>
              <a:t>)=&gt;</a:t>
            </a:r>
            <a:r>
              <a:rPr lang="en-US" sz="1600" b="1" i="1" strike="sngStrike" spc="-1" dirty="0">
                <a:solidFill>
                  <a:srgbClr val="000000"/>
                </a:solidFill>
                <a:latin typeface="Arial"/>
                <a:ea typeface="DejaVu Sans"/>
              </a:rPr>
              <a:t>KODUNE K3 </a:t>
            </a:r>
            <a:r>
              <a:rPr lang="en-US" sz="1200" b="1" i="1" strike="sngStrike" spc="-1" dirty="0">
                <a:solidFill>
                  <a:srgbClr val="000000"/>
                </a:solidFill>
                <a:latin typeface="Arial"/>
                <a:ea typeface="DejaVu Sans"/>
              </a:rPr>
              <a:t> (</a:t>
            </a:r>
            <a:r>
              <a:rPr lang="en-US" sz="1200" b="1" i="1" strike="sngStrike" spc="-1" dirty="0" err="1">
                <a:solidFill>
                  <a:srgbClr val="000000"/>
                </a:solidFill>
                <a:latin typeface="Arial"/>
                <a:ea typeface="DejaVu Sans"/>
              </a:rPr>
              <a:t>ei</a:t>
            </a:r>
            <a:r>
              <a:rPr lang="en-US" sz="1200" b="1" i="1" strike="sngStrike" spc="-1" dirty="0">
                <a:solidFill>
                  <a:srgbClr val="000000"/>
                </a:solidFill>
                <a:latin typeface="Arial"/>
                <a:ea typeface="DejaVu Sans"/>
              </a:rPr>
              <a:t> ole </a:t>
            </a:r>
            <a:r>
              <a:rPr lang="en-US" sz="1200" b="1" i="1" strike="sngStrike" spc="-1" dirty="0" err="1">
                <a:solidFill>
                  <a:srgbClr val="000000"/>
                </a:solidFill>
                <a:latin typeface="Arial"/>
                <a:ea typeface="DejaVu Sans"/>
              </a:rPr>
              <a:t>kohustuslik</a:t>
            </a:r>
            <a:r>
              <a:rPr lang="en-US" sz="1200" b="1" i="1" strike="sngStrike" spc="-1" dirty="0">
                <a:solidFill>
                  <a:srgbClr val="000000"/>
                </a:solidFill>
                <a:latin typeface="Arial"/>
                <a:ea typeface="DejaVu Sans"/>
              </a:rPr>
              <a:t>)</a:t>
            </a:r>
            <a:endParaRPr lang="en-US" sz="1200" b="0" strike="sngStrike" spc="-1" dirty="0">
              <a:latin typeface="Arial"/>
            </a:endParaRPr>
          </a:p>
          <a:p>
            <a:pPr>
              <a:lnSpc>
                <a:spcPct val="100000"/>
              </a:lnSpc>
            </a:pPr>
            <a:r>
              <a:rPr lang="en-US" sz="1800" b="0" strike="noStrike" spc="-1" dirty="0" smtClean="0">
                <a:solidFill>
                  <a:srgbClr val="000000"/>
                </a:solidFill>
                <a:latin typeface="Arial"/>
                <a:ea typeface="DejaVu Sans"/>
              </a:rPr>
              <a:t>14</a:t>
            </a:r>
            <a:r>
              <a:rPr lang="et-EE" sz="1800" b="0" strike="noStrike" spc="-1" dirty="0" smtClean="0">
                <a:solidFill>
                  <a:srgbClr val="000000"/>
                </a:solidFill>
                <a:latin typeface="Arial"/>
                <a:ea typeface="DejaVu Sans"/>
              </a:rPr>
              <a:t>-16</a:t>
            </a:r>
            <a:r>
              <a:rPr lang="en-US" sz="1800" b="0" strike="noStrike" spc="-1" dirty="0" smtClean="0">
                <a:solidFill>
                  <a:srgbClr val="00B050"/>
                </a:solidFill>
                <a:latin typeface="Arial"/>
                <a:ea typeface="DejaVu Sans"/>
              </a:rPr>
              <a:t>*EELEKSAM </a:t>
            </a:r>
            <a:r>
              <a:rPr lang="et-EE" spc="-1" dirty="0" smtClean="0">
                <a:solidFill>
                  <a:srgbClr val="00B050"/>
                </a:solidFill>
                <a:latin typeface="Arial"/>
                <a:ea typeface="DejaVu Sans"/>
              </a:rPr>
              <a:t> </a:t>
            </a:r>
            <a:r>
              <a:rPr lang="en-US" sz="1800" b="0" strike="noStrike" spc="-1" dirty="0" smtClean="0">
                <a:solidFill>
                  <a:srgbClr val="00B050"/>
                </a:solidFill>
                <a:latin typeface="Arial"/>
                <a:ea typeface="DejaVu Sans"/>
              </a:rPr>
              <a:t>(</a:t>
            </a:r>
            <a:r>
              <a:rPr lang="en-US" sz="1800" b="0" strike="noStrike" spc="-1" dirty="0" err="1" smtClean="0">
                <a:solidFill>
                  <a:srgbClr val="00B050"/>
                </a:solidFill>
                <a:latin typeface="Arial"/>
                <a:ea typeface="DejaVu Sans"/>
              </a:rPr>
              <a:t>kogutud</a:t>
            </a:r>
            <a:r>
              <a:rPr lang="en-US" sz="1800" b="0" strike="noStrike" spc="-1" dirty="0" smtClean="0">
                <a:solidFill>
                  <a:srgbClr val="00B050"/>
                </a:solidFill>
                <a:latin typeface="Arial"/>
                <a:ea typeface="DejaVu Sans"/>
              </a:rPr>
              <a:t> </a:t>
            </a:r>
            <a:r>
              <a:rPr lang="en-US" sz="1800" b="0" strike="noStrike" spc="-1" dirty="0">
                <a:solidFill>
                  <a:srgbClr val="00B050"/>
                </a:solidFill>
                <a:latin typeface="Arial"/>
                <a:ea typeface="DejaVu Sans"/>
              </a:rPr>
              <a:t>min 60p)</a:t>
            </a:r>
            <a:endParaRPr lang="en-US" sz="1800" b="0" strike="noStrike" spc="-1" dirty="0">
              <a:latin typeface="Arial"/>
            </a:endParaRPr>
          </a:p>
          <a:p>
            <a:pPr>
              <a:lnSpc>
                <a:spcPct val="100000"/>
              </a:lnSpc>
            </a:pPr>
            <a:r>
              <a:rPr lang="en-US" sz="1800" b="0" strike="noStrike" spc="-1" dirty="0">
                <a:solidFill>
                  <a:srgbClr val="000000"/>
                </a:solidFill>
                <a:latin typeface="Arial"/>
                <a:ea typeface="DejaVu Sans"/>
              </a:rPr>
              <a:t>*</a:t>
            </a:r>
            <a:r>
              <a:rPr lang="en-US" sz="1800" b="0" strike="noStrike" spc="-1" dirty="0">
                <a:solidFill>
                  <a:srgbClr val="7030A0"/>
                </a:solidFill>
                <a:latin typeface="Arial"/>
                <a:ea typeface="DejaVu Sans"/>
              </a:rPr>
              <a:t>KOONDTÖÖ(</a:t>
            </a:r>
            <a:r>
              <a:rPr lang="en-US" sz="1800" b="0" strike="noStrike" spc="-1" dirty="0" err="1">
                <a:solidFill>
                  <a:srgbClr val="7030A0"/>
                </a:solidFill>
                <a:latin typeface="Arial"/>
                <a:ea typeface="DejaVu Sans"/>
              </a:rPr>
              <a:t>vajadusel</a:t>
            </a:r>
            <a:r>
              <a:rPr lang="en-US" sz="1800" b="0" strike="noStrike" spc="-1" dirty="0">
                <a:solidFill>
                  <a:srgbClr val="7030A0"/>
                </a:solidFill>
                <a:latin typeface="Arial"/>
                <a:ea typeface="DejaVu Sans"/>
              </a:rPr>
              <a:t>) </a:t>
            </a:r>
            <a:r>
              <a:rPr lang="et-EE" spc="-1" dirty="0" smtClean="0">
                <a:solidFill>
                  <a:srgbClr val="7030A0"/>
                </a:solidFill>
                <a:latin typeface="Arial"/>
                <a:ea typeface="DejaVu Sans"/>
              </a:rPr>
              <a:t> </a:t>
            </a:r>
            <a:r>
              <a:rPr lang="en-US" sz="1800" b="0" strike="noStrike" spc="-1" dirty="0" err="1" smtClean="0">
                <a:solidFill>
                  <a:srgbClr val="000000"/>
                </a:solidFill>
                <a:latin typeface="Arial"/>
                <a:ea typeface="DejaVu Sans"/>
              </a:rPr>
              <a:t>Koduste</a:t>
            </a:r>
            <a:r>
              <a:rPr lang="en-US" sz="1800" b="0" strike="noStrike" spc="-1" dirty="0" smtClean="0">
                <a:solidFill>
                  <a:srgbClr val="000000"/>
                </a:solidFill>
                <a:latin typeface="Arial"/>
                <a:ea typeface="DejaVu Sans"/>
              </a:rPr>
              <a:t> </a:t>
            </a:r>
            <a:r>
              <a:rPr lang="en-US" sz="1800" b="0" strike="noStrike" spc="-1" dirty="0" err="1">
                <a:solidFill>
                  <a:srgbClr val="000000"/>
                </a:solidFill>
                <a:latin typeface="Arial"/>
                <a:ea typeface="DejaVu Sans"/>
              </a:rPr>
              <a:t>tööde</a:t>
            </a:r>
            <a:r>
              <a:rPr lang="en-US" sz="1800" b="0" strike="noStrike" spc="-1" dirty="0">
                <a:solidFill>
                  <a:srgbClr val="000000"/>
                </a:solidFill>
                <a:latin typeface="Arial"/>
                <a:ea typeface="DejaVu Sans"/>
              </a:rPr>
              <a:t> </a:t>
            </a:r>
            <a:r>
              <a:rPr lang="en-US" sz="1800" b="0" strike="noStrike" spc="-1" dirty="0" smtClean="0">
                <a:solidFill>
                  <a:srgbClr val="000000"/>
                </a:solidFill>
                <a:latin typeface="Arial"/>
                <a:ea typeface="DejaVu Sans"/>
              </a:rPr>
              <a:t>tähtajad:K1-</a:t>
            </a:r>
            <a:r>
              <a:rPr lang="et-EE" sz="1800" b="0" strike="noStrike" spc="-1" dirty="0" smtClean="0">
                <a:solidFill>
                  <a:srgbClr val="000000"/>
                </a:solidFill>
                <a:latin typeface="Arial"/>
                <a:ea typeface="DejaVu Sans"/>
              </a:rPr>
              <a:t> </a:t>
            </a:r>
            <a:r>
              <a:rPr lang="en-US" sz="1400" b="0" strike="sngStrike" spc="-1" dirty="0" smtClean="0">
                <a:solidFill>
                  <a:srgbClr val="000000"/>
                </a:solidFill>
                <a:latin typeface="Arial"/>
                <a:ea typeface="DejaVu Sans"/>
              </a:rPr>
              <a:t>K3- </a:t>
            </a:r>
            <a:r>
              <a:rPr lang="en-US" sz="1400" b="0" strike="sngStrike" spc="-1" dirty="0" err="1">
                <a:solidFill>
                  <a:srgbClr val="000000"/>
                </a:solidFill>
                <a:latin typeface="Arial"/>
                <a:ea typeface="DejaVu Sans"/>
              </a:rPr>
              <a:t>eksamiajaks</a:t>
            </a:r>
            <a:endParaRPr lang="en-US" sz="1400" b="0" strike="sngStrike" spc="-1" dirty="0">
              <a:latin typeface="Arial"/>
            </a:endParaRPr>
          </a:p>
          <a:p>
            <a:pPr>
              <a:lnSpc>
                <a:spcPct val="100000"/>
              </a:lnSpc>
            </a:pPr>
            <a:r>
              <a:rPr lang="en-US" sz="1600" b="1" i="1" strike="noStrike" spc="-1" dirty="0">
                <a:solidFill>
                  <a:srgbClr val="000000"/>
                </a:solidFill>
                <a:latin typeface="Arial"/>
                <a:ea typeface="DejaVu Sans"/>
              </a:rPr>
              <a:t>NB! </a:t>
            </a:r>
            <a:r>
              <a:rPr lang="en-US" sz="1600" b="1" i="1" strike="noStrike" spc="-1" dirty="0" err="1">
                <a:solidFill>
                  <a:srgbClr val="000000"/>
                </a:solidFill>
                <a:latin typeface="Arial"/>
                <a:ea typeface="DejaVu Sans"/>
              </a:rPr>
              <a:t>Kodutööde</a:t>
            </a:r>
            <a:r>
              <a:rPr lang="en-US" sz="1600" b="1" i="1" strike="noStrike" spc="-1" dirty="0">
                <a:solidFill>
                  <a:srgbClr val="000000"/>
                </a:solidFill>
                <a:latin typeface="Arial"/>
                <a:ea typeface="DejaVu Sans"/>
              </a:rPr>
              <a:t> K1,K2 </a:t>
            </a:r>
            <a:r>
              <a:rPr lang="en-US" sz="1600" b="1" i="1" strike="noStrike" spc="-1" dirty="0" err="1">
                <a:solidFill>
                  <a:srgbClr val="000000"/>
                </a:solidFill>
                <a:latin typeface="Arial"/>
                <a:ea typeface="DejaVu Sans"/>
              </a:rPr>
              <a:t>esitamine</a:t>
            </a:r>
            <a:r>
              <a:rPr lang="en-US" sz="1600" b="1" i="1" strike="noStrike" spc="-1" dirty="0">
                <a:solidFill>
                  <a:srgbClr val="000000"/>
                </a:solidFill>
                <a:latin typeface="Arial"/>
                <a:ea typeface="DejaVu Sans"/>
              </a:rPr>
              <a:t> ja </a:t>
            </a:r>
            <a:r>
              <a:rPr lang="en-US" sz="1600" b="1" i="1" strike="noStrike" spc="-1" dirty="0" err="1">
                <a:solidFill>
                  <a:srgbClr val="000000"/>
                </a:solidFill>
                <a:latin typeface="Arial"/>
                <a:ea typeface="DejaVu Sans"/>
              </a:rPr>
              <a:t>kaitsmine</a:t>
            </a:r>
            <a:r>
              <a:rPr lang="en-US" sz="1600" b="1" i="1" strike="noStrike" spc="-1" dirty="0">
                <a:solidFill>
                  <a:srgbClr val="000000"/>
                </a:solidFill>
                <a:latin typeface="Arial"/>
                <a:ea typeface="DejaVu Sans"/>
              </a:rPr>
              <a:t> </a:t>
            </a:r>
            <a:r>
              <a:rPr lang="en-US" sz="1600" b="1" i="1" strike="noStrike" spc="-1" dirty="0" err="1" smtClean="0">
                <a:solidFill>
                  <a:srgbClr val="000000"/>
                </a:solidFill>
                <a:latin typeface="Arial"/>
                <a:ea typeface="DejaVu Sans"/>
              </a:rPr>
              <a:t>lõppeb</a:t>
            </a:r>
            <a:r>
              <a:rPr lang="et-EE" sz="1600" b="1" i="1" strike="noStrike" spc="-1" dirty="0" smtClean="0">
                <a:solidFill>
                  <a:srgbClr val="000000"/>
                </a:solidFill>
                <a:latin typeface="Arial"/>
                <a:ea typeface="DejaVu Sans"/>
              </a:rPr>
              <a:t> </a:t>
            </a:r>
            <a:r>
              <a:rPr lang="en-US" sz="1600" b="1" i="1" strike="noStrike" spc="-1" dirty="0" smtClean="0">
                <a:solidFill>
                  <a:srgbClr val="000000"/>
                </a:solidFill>
                <a:latin typeface="Arial"/>
                <a:ea typeface="DejaVu Sans"/>
              </a:rPr>
              <a:t>. </a:t>
            </a:r>
            <a:r>
              <a:rPr lang="en-US" sz="1600" b="1" i="1" strike="sngStrike" spc="-1" dirty="0">
                <a:solidFill>
                  <a:srgbClr val="000000"/>
                </a:solidFill>
                <a:latin typeface="Arial"/>
                <a:ea typeface="DejaVu Sans"/>
              </a:rPr>
              <a:t>K3 </a:t>
            </a:r>
            <a:r>
              <a:rPr lang="en-US" sz="1600" b="1" i="1" strike="sngStrike" spc="-1" dirty="0" err="1">
                <a:solidFill>
                  <a:srgbClr val="000000"/>
                </a:solidFill>
                <a:latin typeface="Arial"/>
                <a:ea typeface="DejaVu Sans"/>
              </a:rPr>
              <a:t>võib</a:t>
            </a:r>
            <a:r>
              <a:rPr lang="en-US" sz="1600" b="1" i="1" strike="sngStrike" spc="-1" dirty="0">
                <a:solidFill>
                  <a:srgbClr val="000000"/>
                </a:solidFill>
                <a:latin typeface="Arial"/>
                <a:ea typeface="DejaVu Sans"/>
              </a:rPr>
              <a:t> </a:t>
            </a:r>
            <a:r>
              <a:rPr lang="en-US" sz="1600" b="1" i="1" strike="sngStrike" spc="-1" dirty="0" err="1">
                <a:solidFill>
                  <a:srgbClr val="000000"/>
                </a:solidFill>
                <a:latin typeface="Arial"/>
                <a:ea typeface="DejaVu Sans"/>
              </a:rPr>
              <a:t>esitada</a:t>
            </a:r>
            <a:r>
              <a:rPr lang="en-US" sz="1600" b="1" i="1" strike="sngStrike" spc="-1" dirty="0">
                <a:solidFill>
                  <a:srgbClr val="000000"/>
                </a:solidFill>
                <a:latin typeface="Arial"/>
                <a:ea typeface="DejaVu Sans"/>
              </a:rPr>
              <a:t> </a:t>
            </a:r>
            <a:r>
              <a:rPr lang="en-US" sz="1600" b="1" i="1" strike="sngStrike" spc="-1" dirty="0" err="1">
                <a:solidFill>
                  <a:srgbClr val="000000"/>
                </a:solidFill>
                <a:latin typeface="Arial"/>
                <a:ea typeface="DejaVu Sans"/>
              </a:rPr>
              <a:t>eksamipäeval</a:t>
            </a:r>
            <a:endParaRPr lang="en-US" sz="1600" b="0" strike="sngStrike" spc="-1" dirty="0">
              <a:latin typeface="Arial"/>
            </a:endParaRPr>
          </a:p>
        </p:txBody>
      </p:sp>
      <p:sp>
        <p:nvSpPr>
          <p:cNvPr id="3" name="Rectangle 1"/>
          <p:cNvSpPr>
            <a:spLocks noChangeArrowheads="1"/>
          </p:cNvSpPr>
          <p:nvPr/>
        </p:nvSpPr>
        <p:spPr bwMode="auto">
          <a:xfrm>
            <a:off x="4598255" y="553248"/>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1800" b="0" i="0" u="none" strike="noStrike" cap="none" normalizeH="0" baseline="0" smtClean="0">
                <a:ln>
                  <a:noFill/>
                </a:ln>
                <a:solidFill>
                  <a:srgbClr val="1155CC"/>
                </a:solidFill>
                <a:effectLst/>
                <a:latin typeface="Arial" panose="020B0604020202020204" pitchFamily="34" charset="0"/>
                <a:cs typeface="Arial" panose="020B0604020202020204" pitchFamily="34" charset="0"/>
                <a:hlinkClick r:id="rId2"/>
              </a:rPr>
              <a:t>https://ati.ttu.ee/~lembit/prog2/</a:t>
            </a:r>
            <a:r>
              <a:rPr kumimoji="0" lang="et-EE" altLang="et-EE" sz="1800" b="0" i="0" u="none" strike="noStrike" cap="none" normalizeH="0" baseline="0" smtClean="0">
                <a:ln>
                  <a:noFill/>
                </a:ln>
                <a:solidFill>
                  <a:schemeClr val="tx1"/>
                </a:solidFill>
                <a:effectLst/>
              </a:rPr>
              <a:t> </a:t>
            </a:r>
            <a:endParaRPr kumimoji="0" lang="et-EE" altLang="et-EE" sz="1800" b="0" i="0" u="none" strike="noStrike" cap="none" normalizeH="0" baseline="0" smtClean="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0" y="-184666"/>
            <a:ext cx="9144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1800" b="0" i="0" u="none" strike="noStrike" cap="none" normalizeH="0" baseline="0" dirty="0" smtClean="0">
                <a:ln>
                  <a:noFill/>
                </a:ln>
                <a:solidFill>
                  <a:srgbClr val="1155CC"/>
                </a:solidFill>
                <a:effectLst/>
                <a:latin typeface="Arial" panose="020B0604020202020204" pitchFamily="34" charset="0"/>
                <a:cs typeface="Arial" panose="020B0604020202020204" pitchFamily="34" charset="0"/>
              </a:rPr>
              <a:t> </a:t>
            </a:r>
            <a:endParaRPr kumimoji="0" lang="et-EE" altLang="et-EE"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ustomShape 1"/>
          <p:cNvSpPr/>
          <p:nvPr/>
        </p:nvSpPr>
        <p:spPr>
          <a:xfrm>
            <a:off x="1475640" y="4406760"/>
            <a:ext cx="6839640" cy="1361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trike="noStrike" cap="all" spc="-1">
                <a:solidFill>
                  <a:srgbClr val="000000"/>
                </a:solidFill>
                <a:latin typeface="Arial"/>
                <a:ea typeface="Verdana"/>
              </a:rPr>
              <a:t>FAILID</a:t>
            </a:r>
            <a:endParaRPr lang="en-US" sz="3200" b="0" strike="noStrike" spc="-1">
              <a:latin typeface="Arial"/>
            </a:endParaRPr>
          </a:p>
        </p:txBody>
      </p:sp>
      <p:sp>
        <p:nvSpPr>
          <p:cNvPr id="187" name="CustomShape 2"/>
          <p:cNvSpPr/>
          <p:nvPr/>
        </p:nvSpPr>
        <p:spPr>
          <a:xfrm>
            <a:off x="1475640" y="2906640"/>
            <a:ext cx="6839640" cy="1499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spcBef>
                <a:spcPts val="400"/>
              </a:spcBef>
            </a:pPr>
            <a:r>
              <a:rPr lang="en-US" sz="2000" b="0" strike="noStrike" spc="-1">
                <a:solidFill>
                  <a:srgbClr val="8B8B8B"/>
                </a:solidFill>
                <a:latin typeface="Arial"/>
                <a:ea typeface="Verdana"/>
              </a:rPr>
              <a:t>Failid &amp; kirjed 1</a:t>
            </a:r>
            <a:endParaRPr lang="en-US" sz="2000" b="0" strike="noStrike" spc="-1">
              <a:latin typeface="Arial"/>
            </a:endParaRPr>
          </a:p>
        </p:txBody>
      </p:sp>
      <p:sp>
        <p:nvSpPr>
          <p:cNvPr id="188" name="CustomShape 3"/>
          <p:cNvSpPr/>
          <p:nvPr/>
        </p:nvSpPr>
        <p:spPr>
          <a:xfrm>
            <a:off x="2624400" y="6356520"/>
            <a:ext cx="4836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000000"/>
                </a:solidFill>
                <a:latin typeface="Arial"/>
                <a:ea typeface="DejaVu Sans"/>
              </a:rPr>
              <a:t>Programmeerimine II </a:t>
            </a:r>
            <a:endParaRPr lang="en-US" sz="1400" b="0" strike="noStrike" spc="-1">
              <a:latin typeface="Arial"/>
            </a:endParaRPr>
          </a:p>
        </p:txBody>
      </p:sp>
      <p:sp>
        <p:nvSpPr>
          <p:cNvPr id="189" name="CustomShape 4"/>
          <p:cNvSpPr/>
          <p:nvPr/>
        </p:nvSpPr>
        <p:spPr>
          <a:xfrm>
            <a:off x="7524360" y="6356520"/>
            <a:ext cx="7772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0CE36723-69D1-4FFC-B4C7-85F7BB98BBAD}" type="slidenum">
              <a:rPr lang="en-US" sz="1400" b="0" strike="noStrike" spc="-1">
                <a:solidFill>
                  <a:srgbClr val="000000"/>
                </a:solidFill>
                <a:latin typeface="Arial"/>
                <a:ea typeface="DejaVu Sans"/>
              </a:rPr>
              <a:t>7</a:t>
            </a:fld>
            <a:endParaRPr lang="en-US"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200" b="0" strike="noStrike" spc="-1">
                <a:solidFill>
                  <a:srgbClr val="000000"/>
                </a:solidFill>
                <a:latin typeface="Arial"/>
                <a:ea typeface="Verdana"/>
              </a:rPr>
              <a:t>  Failisüsteem</a:t>
            </a:r>
            <a:endParaRPr lang="en-US" sz="3200" b="0" strike="noStrike" spc="-1">
              <a:latin typeface="Arial"/>
            </a:endParaRPr>
          </a:p>
        </p:txBody>
      </p:sp>
      <p:sp>
        <p:nvSpPr>
          <p:cNvPr id="191" name="CustomShape 2"/>
          <p:cNvSpPr/>
          <p:nvPr/>
        </p:nvSpPr>
        <p:spPr>
          <a:xfrm>
            <a:off x="1691640" y="1845000"/>
            <a:ext cx="4967640" cy="37432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File Concept</a:t>
            </a:r>
            <a:endParaRPr lang="en-US" sz="24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Access Methods</a:t>
            </a:r>
            <a:endParaRPr lang="en-US" sz="2400" b="0" strike="noStrike" spc="-1">
              <a:latin typeface="Arial"/>
            </a:endParaRPr>
          </a:p>
          <a:p>
            <a:pPr marL="343080" indent="-342000">
              <a:lnSpc>
                <a:spcPct val="100000"/>
              </a:lnSpc>
              <a:spcBef>
                <a:spcPts val="400"/>
              </a:spcBef>
              <a:buClr>
                <a:srgbClr val="870042"/>
              </a:buClr>
              <a:buFont typeface="Arial"/>
              <a:buChar char="•"/>
            </a:pPr>
            <a:r>
              <a:rPr lang="en-US" sz="2000" b="0" strike="noStrike" spc="-1">
                <a:solidFill>
                  <a:srgbClr val="000000"/>
                </a:solidFill>
                <a:latin typeface="Arial"/>
                <a:ea typeface="Verdana"/>
              </a:rPr>
              <a:t>Directory Structure</a:t>
            </a:r>
            <a:endParaRPr lang="en-US" sz="2000" b="0" strike="noStrike" spc="-1">
              <a:latin typeface="Arial"/>
            </a:endParaRPr>
          </a:p>
          <a:p>
            <a:pPr marL="343080" indent="-342000">
              <a:lnSpc>
                <a:spcPct val="100000"/>
              </a:lnSpc>
              <a:spcBef>
                <a:spcPts val="360"/>
              </a:spcBef>
              <a:buClr>
                <a:srgbClr val="870042"/>
              </a:buClr>
              <a:buFont typeface="Arial"/>
              <a:buChar char="•"/>
            </a:pPr>
            <a:r>
              <a:rPr lang="en-US" sz="1800" b="0" strike="noStrike" spc="-1">
                <a:solidFill>
                  <a:srgbClr val="000000"/>
                </a:solidFill>
                <a:latin typeface="Arial"/>
                <a:ea typeface="Verdana"/>
              </a:rPr>
              <a:t>File-System Mounting</a:t>
            </a:r>
            <a:endParaRPr lang="en-US" sz="1800" b="0" strike="noStrike" spc="-1">
              <a:latin typeface="Arial"/>
            </a:endParaRPr>
          </a:p>
          <a:p>
            <a:pPr marL="343080" indent="-342000">
              <a:lnSpc>
                <a:spcPct val="100000"/>
              </a:lnSpc>
              <a:spcBef>
                <a:spcPts val="360"/>
              </a:spcBef>
              <a:buClr>
                <a:srgbClr val="870042"/>
              </a:buClr>
              <a:buFont typeface="Arial"/>
              <a:buChar char="•"/>
            </a:pPr>
            <a:r>
              <a:rPr lang="en-US" sz="1800" b="0" strike="noStrike" spc="-1">
                <a:solidFill>
                  <a:srgbClr val="000000"/>
                </a:solidFill>
                <a:latin typeface="Arial"/>
                <a:ea typeface="Verdana"/>
              </a:rPr>
              <a:t>File Sharing</a:t>
            </a:r>
            <a:endParaRPr lang="en-US" sz="1800" b="0" strike="noStrike" spc="-1">
              <a:latin typeface="Arial"/>
            </a:endParaRPr>
          </a:p>
          <a:p>
            <a:pPr marL="343080" indent="-342000">
              <a:lnSpc>
                <a:spcPct val="100000"/>
              </a:lnSpc>
              <a:spcBef>
                <a:spcPts val="479"/>
              </a:spcBef>
              <a:buClr>
                <a:srgbClr val="870042"/>
              </a:buClr>
              <a:buFont typeface="Arial"/>
              <a:buChar char="•"/>
            </a:pPr>
            <a:r>
              <a:rPr lang="en-US" sz="2400" b="0" strike="noStrike" spc="-1">
                <a:solidFill>
                  <a:srgbClr val="000000"/>
                </a:solidFill>
                <a:latin typeface="Arial"/>
                <a:ea typeface="Verdana"/>
              </a:rPr>
              <a:t>Protection</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1481400" y="332640"/>
            <a:ext cx="6802200" cy="115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800" b="0" strike="noStrike" spc="-1">
                <a:solidFill>
                  <a:srgbClr val="000000"/>
                </a:solidFill>
                <a:latin typeface="Arial"/>
                <a:ea typeface="Verdana"/>
              </a:rPr>
              <a:t> </a:t>
            </a:r>
            <a:endParaRPr lang="en-US" sz="2800" b="0" strike="noStrike" spc="-1">
              <a:latin typeface="Arial"/>
            </a:endParaRPr>
          </a:p>
        </p:txBody>
      </p:sp>
      <p:sp>
        <p:nvSpPr>
          <p:cNvPr id="193" name="CustomShape 2"/>
          <p:cNvSpPr/>
          <p:nvPr/>
        </p:nvSpPr>
        <p:spPr>
          <a:xfrm>
            <a:off x="798480" y="1251000"/>
            <a:ext cx="7350480" cy="448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930042"/>
              </a:buClr>
              <a:buSzPct val="50000"/>
              <a:buFont typeface="Wingdings" charset="2"/>
              <a:buChar char=""/>
            </a:pPr>
            <a:r>
              <a:rPr lang="en-US" sz="2800" b="0" strike="noStrike" spc="-1">
                <a:solidFill>
                  <a:srgbClr val="000000"/>
                </a:solidFill>
                <a:latin typeface="Calibri"/>
                <a:ea typeface="DejaVu Sans"/>
              </a:rPr>
              <a:t>Contiguous logical address space</a:t>
            </a:r>
            <a:r>
              <a:t/>
            </a:r>
            <a:br/>
            <a:r>
              <a:rPr lang="en-US" sz="2800" b="0" strike="noStrike" spc="-1">
                <a:solidFill>
                  <a:srgbClr val="000000"/>
                </a:solidFill>
                <a:latin typeface="Calibri"/>
                <a:ea typeface="DejaVu Sans"/>
              </a:rPr>
              <a:t> </a:t>
            </a:r>
            <a:endParaRPr lang="en-US" sz="2800" b="0" strike="noStrike" spc="-1">
              <a:latin typeface="Arial"/>
            </a:endParaRPr>
          </a:p>
          <a:p>
            <a:pPr marL="343080" indent="-342000">
              <a:lnSpc>
                <a:spcPct val="100000"/>
              </a:lnSpc>
              <a:buClr>
                <a:srgbClr val="930042"/>
              </a:buClr>
              <a:buSzPct val="50000"/>
              <a:buFont typeface="Wingdings" charset="2"/>
              <a:buChar char=""/>
            </a:pPr>
            <a:r>
              <a:rPr lang="en-US" sz="2800" b="0" strike="noStrike" spc="-1">
                <a:solidFill>
                  <a:srgbClr val="000000"/>
                </a:solidFill>
                <a:latin typeface="Calibri"/>
                <a:ea typeface="DejaVu Sans"/>
              </a:rPr>
              <a:t>Types: </a:t>
            </a:r>
            <a:endParaRPr lang="en-US" sz="2800" b="0" strike="noStrike" spc="-1">
              <a:latin typeface="Arial"/>
            </a:endParaRPr>
          </a:p>
          <a:p>
            <a:pPr marL="743040" lvl="1" indent="-284760">
              <a:lnSpc>
                <a:spcPct val="100000"/>
              </a:lnSpc>
              <a:buClr>
                <a:srgbClr val="930042"/>
              </a:buClr>
              <a:buSzPct val="40000"/>
              <a:buFont typeface="Wingdings" charset="2"/>
              <a:buChar char=""/>
            </a:pPr>
            <a:r>
              <a:rPr lang="en-US" sz="2600" b="0" strike="noStrike" spc="-1">
                <a:solidFill>
                  <a:srgbClr val="000000"/>
                </a:solidFill>
                <a:latin typeface="Calibri"/>
                <a:ea typeface="DejaVu Sans"/>
              </a:rPr>
              <a:t>Data</a:t>
            </a:r>
            <a:endParaRPr lang="en-US" sz="2600" b="0" strike="noStrike" spc="-1">
              <a:latin typeface="Arial"/>
            </a:endParaRPr>
          </a:p>
          <a:p>
            <a:pPr marL="1143000" lvl="2" indent="-227520">
              <a:lnSpc>
                <a:spcPct val="100000"/>
              </a:lnSpc>
              <a:buClr>
                <a:srgbClr val="930042"/>
              </a:buClr>
              <a:buSzPct val="50000"/>
              <a:buFont typeface="Wingdings" charset="2"/>
              <a:buChar char=""/>
            </a:pPr>
            <a:r>
              <a:rPr lang="en-US" sz="2400" b="0" strike="noStrike" spc="-1">
                <a:solidFill>
                  <a:srgbClr val="000000"/>
                </a:solidFill>
                <a:latin typeface="Calibri"/>
                <a:ea typeface="DejaVu Sans"/>
              </a:rPr>
              <a:t>numeric</a:t>
            </a:r>
            <a:endParaRPr lang="en-US" sz="2400" b="0" strike="noStrike" spc="-1">
              <a:latin typeface="Arial"/>
            </a:endParaRPr>
          </a:p>
          <a:p>
            <a:pPr marL="1143000" lvl="2" indent="-227520">
              <a:lnSpc>
                <a:spcPct val="100000"/>
              </a:lnSpc>
              <a:buClr>
                <a:srgbClr val="930042"/>
              </a:buClr>
              <a:buSzPct val="50000"/>
              <a:buFont typeface="Wingdings" charset="2"/>
              <a:buChar char=""/>
            </a:pPr>
            <a:r>
              <a:rPr lang="en-US" sz="2400" b="0" strike="noStrike" spc="-1">
                <a:solidFill>
                  <a:srgbClr val="000000"/>
                </a:solidFill>
                <a:latin typeface="Calibri"/>
                <a:ea typeface="DejaVu Sans"/>
              </a:rPr>
              <a:t>character</a:t>
            </a:r>
            <a:endParaRPr lang="en-US" sz="2400" b="0" strike="noStrike" spc="-1">
              <a:latin typeface="Arial"/>
            </a:endParaRPr>
          </a:p>
          <a:p>
            <a:pPr marL="1143000" lvl="2" indent="-227520">
              <a:lnSpc>
                <a:spcPct val="100000"/>
              </a:lnSpc>
              <a:buClr>
                <a:srgbClr val="930042"/>
              </a:buClr>
              <a:buSzPct val="50000"/>
              <a:buFont typeface="Wingdings" charset="2"/>
              <a:buChar char=""/>
            </a:pPr>
            <a:r>
              <a:rPr lang="en-US" sz="2400" b="0" strike="noStrike" spc="-1">
                <a:solidFill>
                  <a:srgbClr val="000000"/>
                </a:solidFill>
                <a:latin typeface="Calibri"/>
                <a:ea typeface="DejaVu Sans"/>
              </a:rPr>
              <a:t>binary</a:t>
            </a:r>
            <a:endParaRPr lang="en-US" sz="2400" b="0" strike="noStrike" spc="-1">
              <a:latin typeface="Arial"/>
            </a:endParaRPr>
          </a:p>
          <a:p>
            <a:pPr marL="743040" lvl="1" indent="-284760">
              <a:lnSpc>
                <a:spcPct val="100000"/>
              </a:lnSpc>
              <a:buClr>
                <a:srgbClr val="930042"/>
              </a:buClr>
              <a:buSzPct val="40000"/>
              <a:buFont typeface="Wingdings" charset="2"/>
              <a:buChar char=""/>
            </a:pPr>
            <a:r>
              <a:rPr lang="en-US" sz="2600" b="0" strike="noStrike" spc="-1">
                <a:solidFill>
                  <a:srgbClr val="000000"/>
                </a:solidFill>
                <a:latin typeface="Calibri"/>
                <a:ea typeface="DejaVu Sans"/>
              </a:rPr>
              <a:t>Program</a:t>
            </a:r>
            <a:endParaRPr lang="en-US" sz="2600" b="0" strike="noStrike" spc="-1">
              <a:latin typeface="Arial"/>
            </a:endParaRPr>
          </a:p>
        </p:txBody>
      </p:sp>
      <p:sp>
        <p:nvSpPr>
          <p:cNvPr id="194" name="CustomShape 3"/>
          <p:cNvSpPr/>
          <p:nvPr/>
        </p:nvSpPr>
        <p:spPr>
          <a:xfrm>
            <a:off x="4449240" y="3198240"/>
            <a:ext cx="24444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DejaVu Sans"/>
              </a:rPr>
              <a:t> </a:t>
            </a:r>
            <a:endParaRPr lang="en-US" sz="1800" b="0" strike="noStrike" spc="-1">
              <a:latin typeface="Arial"/>
            </a:endParaRPr>
          </a:p>
        </p:txBody>
      </p:sp>
      <p:sp>
        <p:nvSpPr>
          <p:cNvPr id="195" name="CustomShape 4"/>
          <p:cNvSpPr/>
          <p:nvPr/>
        </p:nvSpPr>
        <p:spPr>
          <a:xfrm>
            <a:off x="1331640" y="231120"/>
            <a:ext cx="4391280"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trike="noStrike" spc="-1">
                <a:solidFill>
                  <a:srgbClr val="930042"/>
                </a:solidFill>
                <a:latin typeface="Calibri"/>
                <a:ea typeface="DejaVu Sans"/>
              </a:rPr>
              <a:t>Faili olemus  </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2663</TotalTime>
  <Words>2809</Words>
  <Application>Microsoft Office PowerPoint</Application>
  <PresentationFormat>On-screen Show (4:3)</PresentationFormat>
  <Paragraphs>500</Paragraphs>
  <Slides>47</Slides>
  <Notes>10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47</vt:i4>
      </vt:variant>
    </vt:vector>
  </HeadingPairs>
  <TitlesOfParts>
    <vt:vector size="59" baseType="lpstr">
      <vt:lpstr>Arial</vt:lpstr>
      <vt:lpstr>Arial Unicode MS</vt:lpstr>
      <vt:lpstr>Calibri</vt:lpstr>
      <vt:lpstr>DejaVu Sans</vt:lpstr>
      <vt:lpstr>Symbol</vt:lpstr>
      <vt:lpstr>Times New Roman</vt:lpstr>
      <vt:lpstr>Verdana</vt:lpstr>
      <vt:lpstr>Wingdings</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Identity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Maret</dc:creator>
  <dc:description/>
  <cp:lastModifiedBy>Vladimir Viies</cp:lastModifiedBy>
  <cp:revision>142</cp:revision>
  <cp:lastPrinted>2017-01-18T17:13:13Z</cp:lastPrinted>
  <dcterms:created xsi:type="dcterms:W3CDTF">2011-01-05T14:05:55Z</dcterms:created>
  <dcterms:modified xsi:type="dcterms:W3CDTF">2025-01-23T09:08:28Z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Identity</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10</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42</vt:i4>
  </property>
</Properties>
</file>