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uSina" initials="A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A35"/>
    <a:srgbClr val="2F4050"/>
    <a:srgbClr val="526680"/>
    <a:srgbClr val="F39C12"/>
    <a:srgbClr val="16A085"/>
    <a:srgbClr val="C0392B"/>
    <a:srgbClr val="10725F"/>
    <a:srgbClr val="138B74"/>
    <a:srgbClr val="6289AA"/>
    <a:srgbClr val="161F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6" autoAdjust="0"/>
    <p:restoredTop sz="70738" autoAdjust="0"/>
  </p:normalViewPr>
  <p:slideViewPr>
    <p:cSldViewPr snapToGrid="0">
      <p:cViewPr varScale="1">
        <p:scale>
          <a:sx n="115" d="100"/>
          <a:sy n="115" d="100"/>
        </p:scale>
        <p:origin x="321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7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 varScale="1">
        <p:scale>
          <a:sx n="124" d="100"/>
          <a:sy n="124" d="100"/>
        </p:scale>
        <p:origin x="409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24EA-8346-4C8B-943C-AD383301A03D}" type="datetimeFigureOut">
              <a:rPr lang="id-ID" smtClean="0"/>
              <a:t>04/02/2018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E71F5-2935-4BFA-B369-9FA3FAF556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5029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D06E5-932C-4F36-8614-8789767FBCD2}" type="datetimeFigureOut">
              <a:rPr lang="id-ID" smtClean="0"/>
              <a:t>04/02/2018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38DD1-33AA-4996-977A-42B26A155BB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5931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t-EE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t-E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38DD1-33AA-4996-977A-42B26A155BBE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0505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 rot="16200000">
            <a:off x="2003828" y="5813824"/>
            <a:ext cx="564350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2" name="Rectangle 11"/>
          <p:cNvSpPr/>
          <p:nvPr userDrawn="1"/>
        </p:nvSpPr>
        <p:spPr>
          <a:xfrm rot="16200000">
            <a:off x="3527826" y="5813823"/>
            <a:ext cx="564351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3" name="Rectangle 12"/>
          <p:cNvSpPr/>
          <p:nvPr userDrawn="1"/>
        </p:nvSpPr>
        <p:spPr>
          <a:xfrm rot="16200000">
            <a:off x="5051826" y="5813822"/>
            <a:ext cx="564353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4" name="Rectangle 13"/>
          <p:cNvSpPr/>
          <p:nvPr userDrawn="1"/>
        </p:nvSpPr>
        <p:spPr>
          <a:xfrm rot="16200000">
            <a:off x="6575825" y="5813821"/>
            <a:ext cx="564356" cy="15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Rectangle 14"/>
          <p:cNvSpPr/>
          <p:nvPr userDrawn="1"/>
        </p:nvSpPr>
        <p:spPr>
          <a:xfrm rot="16200000">
            <a:off x="8099826" y="5813824"/>
            <a:ext cx="564351" cy="152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6" name="Rectangle 15"/>
          <p:cNvSpPr/>
          <p:nvPr userDrawn="1"/>
        </p:nvSpPr>
        <p:spPr>
          <a:xfrm rot="16200000">
            <a:off x="479825" y="5813821"/>
            <a:ext cx="564356" cy="152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734543" y="6393257"/>
            <a:ext cx="126967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139125-94C3-4A02-85C6-4AB9987ADEDF}" type="datetime1">
              <a:rPr lang="et-EE" smtClean="0"/>
              <a:pPr/>
              <a:t>04.02.2018</a:t>
            </a:fld>
            <a:endParaRPr lang="id-ID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85490" y="4129360"/>
            <a:ext cx="7886700" cy="833913"/>
          </a:xfrm>
        </p:spPr>
        <p:txBody>
          <a:bodyPr/>
          <a:lstStyle>
            <a:lvl1pPr algn="ctr">
              <a:defRPr/>
            </a:lvl1pPr>
          </a:lstStyle>
          <a:p>
            <a:r>
              <a:rPr lang="et-EE" dirty="0" smtClean="0"/>
              <a:t>Title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212" y="1044189"/>
            <a:ext cx="6698156" cy="307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183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524178"/>
            <a:ext cx="7886700" cy="8270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8401882" y="6177682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5" name="Rectangle 4"/>
          <p:cNvSpPr/>
          <p:nvPr userDrawn="1"/>
        </p:nvSpPr>
        <p:spPr>
          <a:xfrm>
            <a:off x="8401882" y="6477563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6" name="TextBox 5"/>
          <p:cNvSpPr txBox="1"/>
          <p:nvPr userDrawn="1"/>
        </p:nvSpPr>
        <p:spPr>
          <a:xfrm>
            <a:off x="8402617" y="6209270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050" dirty="0">
              <a:solidFill>
                <a:schemeClr val="bg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628650" y="1706563"/>
            <a:ext cx="7886700" cy="43624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49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45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1"/>
          </a:solidFill>
          <a:latin typeface="Work Sans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PT Sans" panose="020B05030202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PT Sans" panose="020B05030202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PT Sans" panose="020B05030202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PT Sans" panose="020B05030202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PT Sans" panose="020B05030202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kaldi-asr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90" y="4663439"/>
            <a:ext cx="7886700" cy="1080655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>Hannes Kinks</a:t>
            </a:r>
            <a:br>
              <a:rPr lang="et-EE" dirty="0" smtClean="0"/>
            </a:br>
            <a:r>
              <a:rPr lang="et-EE" dirty="0" smtClean="0"/>
              <a:t>hannes@alphablues.com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575-F637-459E-BF6B-DCC3CEFFD234}" type="datetime1">
              <a:rPr lang="et-EE" smtClean="0"/>
              <a:t>04.02.2018</a:t>
            </a:fld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5359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Virtuaalne assistent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706563"/>
            <a:ext cx="4508615" cy="4362450"/>
          </a:xfrm>
        </p:spPr>
        <p:txBody>
          <a:bodyPr/>
          <a:lstStyle/>
          <a:p>
            <a:r>
              <a:rPr lang="et-EE" dirty="0" smtClean="0"/>
              <a:t>Klienditoe robot</a:t>
            </a:r>
          </a:p>
          <a:p>
            <a:pPr lvl="1"/>
            <a:r>
              <a:rPr lang="et-EE" dirty="0" smtClean="0"/>
              <a:t>Pangad</a:t>
            </a:r>
          </a:p>
          <a:p>
            <a:pPr lvl="1"/>
            <a:r>
              <a:rPr lang="et-EE" dirty="0" smtClean="0"/>
              <a:t>Telekommunikatsiooni-ettevõtted</a:t>
            </a:r>
          </a:p>
          <a:p>
            <a:r>
              <a:rPr lang="et-EE" dirty="0" smtClean="0"/>
              <a:t>Saab aru küsimusest</a:t>
            </a:r>
          </a:p>
          <a:p>
            <a:r>
              <a:rPr lang="et-EE" dirty="0" smtClean="0"/>
              <a:t>Leiab parima vastuse</a:t>
            </a:r>
          </a:p>
          <a:p>
            <a:r>
              <a:rPr lang="et-EE" dirty="0" smtClean="0"/>
              <a:t>Suunab edasi inimesele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5083" y="1706563"/>
            <a:ext cx="2770809" cy="4693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03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Kõnetuvastustarkvara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130531" y="2518756"/>
            <a:ext cx="3115193" cy="14796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t-EE" dirty="0" smtClean="0"/>
              <a:t>Eesmärk inglise keelsest kõnest aru saada</a:t>
            </a:r>
          </a:p>
          <a:p>
            <a:pPr marL="0" indent="0">
              <a:buNone/>
            </a:pPr>
            <a:endParaRPr lang="et-EE" dirty="0" smtClean="0"/>
          </a:p>
          <a:p>
            <a:endParaRPr lang="et-EE" dirty="0" smtClean="0"/>
          </a:p>
          <a:p>
            <a:endParaRPr lang="et-EE" dirty="0"/>
          </a:p>
          <a:p>
            <a:endParaRPr lang="et-EE" dirty="0" smtClean="0"/>
          </a:p>
          <a:p>
            <a:r>
              <a:rPr lang="et-EE" dirty="0" smtClean="0"/>
              <a:t>Lõpptulemus – päris oma Siri</a:t>
            </a:r>
          </a:p>
          <a:p>
            <a:r>
              <a:rPr lang="et-EE" dirty="0" smtClean="0"/>
              <a:t>Edaspidi võimalik nt. tarka maja kontrollida</a:t>
            </a:r>
            <a:endParaRPr lang="et-EE" dirty="0" smtClean="0"/>
          </a:p>
        </p:txBody>
      </p:sp>
      <p:sp>
        <p:nvSpPr>
          <p:cNvPr id="4" name="Rectangle 3"/>
          <p:cNvSpPr/>
          <p:nvPr/>
        </p:nvSpPr>
        <p:spPr>
          <a:xfrm>
            <a:off x="1243791" y="2718261"/>
            <a:ext cx="1175212" cy="10557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000" dirty="0" smtClean="0"/>
              <a:t>Heli</a:t>
            </a:r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2914649" y="2718261"/>
            <a:ext cx="1175212" cy="10557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000" dirty="0" smtClean="0"/>
              <a:t>Tekst</a:t>
            </a:r>
            <a:endParaRPr lang="en-US" sz="1100" dirty="0"/>
          </a:p>
        </p:txBody>
      </p:sp>
      <p:sp>
        <p:nvSpPr>
          <p:cNvPr id="6" name="Rectangle 5"/>
          <p:cNvSpPr/>
          <p:nvPr/>
        </p:nvSpPr>
        <p:spPr>
          <a:xfrm>
            <a:off x="4585507" y="2718261"/>
            <a:ext cx="1175212" cy="10557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000" dirty="0" smtClean="0"/>
              <a:t>Tähendus</a:t>
            </a:r>
            <a:endParaRPr lang="en-US" sz="1100" dirty="0"/>
          </a:p>
        </p:txBody>
      </p:sp>
      <p:sp>
        <p:nvSpPr>
          <p:cNvPr id="7" name="Rectangle 6"/>
          <p:cNvSpPr/>
          <p:nvPr/>
        </p:nvSpPr>
        <p:spPr>
          <a:xfrm>
            <a:off x="6256365" y="2718260"/>
            <a:ext cx="1175212" cy="10557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000" dirty="0" smtClean="0"/>
              <a:t>Tegevus</a:t>
            </a:r>
            <a:endParaRPr lang="en-US" sz="1100" dirty="0"/>
          </a:p>
        </p:txBody>
      </p:sp>
      <p:cxnSp>
        <p:nvCxnSpPr>
          <p:cNvPr id="9" name="Straight Arrow Connector 8"/>
          <p:cNvCxnSpPr>
            <a:endCxn id="5" idx="1"/>
          </p:cNvCxnSpPr>
          <p:nvPr/>
        </p:nvCxnSpPr>
        <p:spPr>
          <a:xfrm>
            <a:off x="2419003" y="3246118"/>
            <a:ext cx="495646" cy="2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089861" y="3230182"/>
            <a:ext cx="495646" cy="2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760719" y="3246118"/>
            <a:ext cx="495646" cy="2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70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Tehnoloogiad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t-EE" dirty="0" smtClean="0"/>
              <a:t>Python</a:t>
            </a:r>
          </a:p>
          <a:p>
            <a:r>
              <a:rPr lang="et-EE" dirty="0" smtClean="0"/>
              <a:t>Javascript</a:t>
            </a:r>
          </a:p>
          <a:p>
            <a:r>
              <a:rPr lang="et-EE" dirty="0" smtClean="0"/>
              <a:t>HTML, JSON</a:t>
            </a:r>
          </a:p>
          <a:p>
            <a:r>
              <a:rPr lang="et-EE" dirty="0" smtClean="0"/>
              <a:t>REST API-dega liidestumine</a:t>
            </a:r>
          </a:p>
          <a:p>
            <a:endParaRPr lang="et-EE" dirty="0" smtClean="0"/>
          </a:p>
          <a:p>
            <a:r>
              <a:rPr lang="et-EE" dirty="0" smtClean="0"/>
              <a:t>Suhtlus Slackis</a:t>
            </a:r>
          </a:p>
          <a:p>
            <a:r>
              <a:rPr lang="et-EE" dirty="0" smtClean="0"/>
              <a:t>Versioonihaldustarkvara GIT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48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Lingid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t-EE" sz="2400" dirty="0" smtClean="0">
                <a:hlinkClick r:id="rId2"/>
              </a:rPr>
              <a:t>https</a:t>
            </a:r>
            <a:r>
              <a:rPr lang="et-EE" sz="2400" dirty="0">
                <a:hlinkClick r:id="rId2"/>
              </a:rPr>
              <a:t>://cloud.google.com/speech</a:t>
            </a:r>
            <a:r>
              <a:rPr lang="et-EE" sz="2400" dirty="0" smtClean="0">
                <a:hlinkClick r:id="rId2"/>
              </a:rPr>
              <a:t>/</a:t>
            </a:r>
          </a:p>
          <a:p>
            <a:r>
              <a:rPr lang="et-EE" sz="2400" dirty="0">
                <a:hlinkClick r:id="rId2"/>
              </a:rPr>
              <a:t>https://www.ibm.com/watson/services/speech-to-text/</a:t>
            </a:r>
          </a:p>
          <a:p>
            <a:r>
              <a:rPr lang="en-US" sz="2400" dirty="0" smtClean="0">
                <a:hlinkClick r:id="rId2"/>
              </a:rPr>
              <a:t>http</a:t>
            </a:r>
            <a:r>
              <a:rPr lang="en-US" sz="2400" dirty="0">
                <a:hlinkClick r:id="rId2"/>
              </a:rPr>
              <a:t>://kaldi-asr.org</a:t>
            </a:r>
            <a:r>
              <a:rPr lang="en-US" sz="2400" dirty="0" smtClean="0">
                <a:hlinkClick r:id="rId2"/>
              </a:rPr>
              <a:t>/</a:t>
            </a:r>
            <a:endParaRPr lang="et-EE" sz="2400" dirty="0" smtClean="0"/>
          </a:p>
          <a:p>
            <a:endParaRPr lang="et-EE" sz="2400" dirty="0" smtClean="0"/>
          </a:p>
          <a:p>
            <a:r>
              <a:rPr lang="et-EE" sz="2400" dirty="0" smtClean="0">
                <a:hlinkClick r:id="rId2"/>
              </a:rPr>
              <a:t>https</a:t>
            </a:r>
            <a:r>
              <a:rPr lang="et-EE" sz="2400" dirty="0">
                <a:hlinkClick r:id="rId2"/>
              </a:rPr>
              <a:t>://www.alphablues.com</a:t>
            </a:r>
          </a:p>
          <a:p>
            <a:endParaRPr lang="et-EE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94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template" id="{F3E57A45-BD9B-42CA-9667-37FCCFE32EEC}" vid="{C4A559E4-939F-420C-9F77-3041F623F0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12188</TotalTime>
  <Words>71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PT Sans</vt:lpstr>
      <vt:lpstr>Work Sans</vt:lpstr>
      <vt:lpstr>Office Theme</vt:lpstr>
      <vt:lpstr>Hannes Kinks hannes@alphablues.com</vt:lpstr>
      <vt:lpstr>Virtuaalne assistent</vt:lpstr>
      <vt:lpstr>Kõnetuvastustarkvara</vt:lpstr>
      <vt:lpstr>Tehnoloogiad</vt:lpstr>
      <vt:lpstr>Lingid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Hannes</dc:creator>
  <cp:keywords/>
  <dc:description/>
  <cp:lastModifiedBy>Hannes</cp:lastModifiedBy>
  <cp:revision>1426</cp:revision>
  <dcterms:created xsi:type="dcterms:W3CDTF">2014-09-15T07:14:39Z</dcterms:created>
  <dcterms:modified xsi:type="dcterms:W3CDTF">2018-02-04T13:28:13Z</dcterms:modified>
  <cp:category/>
</cp:coreProperties>
</file>