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000" dirty="0" smtClean="0"/>
              <a:t>Kirjetöötluse rakendus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70ndate algus, </a:t>
            </a:r>
            <a:r>
              <a:rPr lang="et-EE" dirty="0" err="1" smtClean="0"/>
              <a:t>tekstiline</a:t>
            </a:r>
            <a:r>
              <a:rPr lang="et-EE" dirty="0" smtClean="0"/>
              <a:t> kasutajaliides </a:t>
            </a:r>
            <a:r>
              <a:rPr lang="et-EE" dirty="0" err="1" smtClean="0"/>
              <a:t>relatsioonilisele</a:t>
            </a:r>
            <a:r>
              <a:rPr lang="et-EE" dirty="0" smtClean="0"/>
              <a:t> andmebaasile</a:t>
            </a:r>
          </a:p>
          <a:p>
            <a:r>
              <a:rPr lang="et-EE" dirty="0" smtClean="0"/>
              <a:t>1979 võttis(</a:t>
            </a:r>
            <a:r>
              <a:rPr lang="et-EE" dirty="0" err="1" smtClean="0"/>
              <a:t>Informix</a:t>
            </a:r>
            <a:r>
              <a:rPr lang="et-EE" dirty="0" smtClean="0"/>
              <a:t>) </a:t>
            </a:r>
            <a:r>
              <a:rPr lang="et-EE" dirty="0" err="1" smtClean="0"/>
              <a:t>Oracle</a:t>
            </a:r>
            <a:r>
              <a:rPr lang="et-EE" dirty="0" smtClean="0"/>
              <a:t> kasutusele, algas laialdane levik</a:t>
            </a:r>
          </a:p>
          <a:p>
            <a:r>
              <a:rPr lang="et-EE" dirty="0" smtClean="0"/>
              <a:t>80ndatel standardiseerimine</a:t>
            </a:r>
          </a:p>
          <a:p>
            <a:r>
              <a:rPr lang="et-EE" dirty="0" smtClean="0"/>
              <a:t>Igal andmebaasimootori tootjal oma dialekt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u="sng" dirty="0" smtClean="0"/>
              <a:t>Ajalugu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</a:t>
            </a:r>
            <a:r>
              <a:rPr lang="en-US" dirty="0" err="1" smtClean="0"/>
              <a:t>ndmeid</a:t>
            </a:r>
            <a:r>
              <a:rPr lang="en-US" dirty="0" smtClean="0"/>
              <a:t> </a:t>
            </a:r>
            <a:r>
              <a:rPr lang="en-US" dirty="0" err="1"/>
              <a:t>vaja</a:t>
            </a:r>
            <a:r>
              <a:rPr lang="en-US" dirty="0"/>
              <a:t> </a:t>
            </a:r>
            <a:r>
              <a:rPr lang="en-US" dirty="0" err="1" smtClean="0"/>
              <a:t>talletada</a:t>
            </a:r>
            <a:endParaRPr lang="et-EE" dirty="0" smtClean="0"/>
          </a:p>
          <a:p>
            <a:pPr lvl="1"/>
            <a:r>
              <a:rPr lang="fi-FI" dirty="0"/>
              <a:t>andmeid on rohkem kui korraga mällu </a:t>
            </a:r>
            <a:r>
              <a:rPr lang="fi-FI" dirty="0" smtClean="0"/>
              <a:t>mahub</a:t>
            </a:r>
            <a:endParaRPr lang="et-EE" dirty="0" smtClean="0"/>
          </a:p>
          <a:p>
            <a:pPr lvl="1"/>
            <a:r>
              <a:rPr lang="fi-FI" dirty="0"/>
              <a:t>rakendus ei tööta kogu aeg</a:t>
            </a:r>
            <a:endParaRPr lang="et-EE" dirty="0" smtClean="0"/>
          </a:p>
          <a:p>
            <a:r>
              <a:rPr lang="et-EE" dirty="0" smtClean="0"/>
              <a:t>O</a:t>
            </a:r>
            <a:r>
              <a:rPr lang="en-US" dirty="0" err="1" smtClean="0"/>
              <a:t>peratsioonid</a:t>
            </a:r>
            <a:r>
              <a:rPr lang="en-US" dirty="0" smtClean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t-EE" dirty="0" smtClean="0"/>
              <a:t>on </a:t>
            </a:r>
            <a:r>
              <a:rPr lang="en-US" dirty="0" err="1" smtClean="0"/>
              <a:t>standardsed</a:t>
            </a:r>
            <a:endParaRPr lang="et-EE" dirty="0" smtClean="0"/>
          </a:p>
          <a:p>
            <a:pPr lvl="1"/>
            <a:r>
              <a:rPr lang="et-EE" dirty="0"/>
              <a:t>pärimine</a:t>
            </a:r>
          </a:p>
          <a:p>
            <a:pPr lvl="2"/>
            <a:r>
              <a:rPr lang="et-EE" dirty="0"/>
              <a:t>otsi / </a:t>
            </a:r>
            <a:r>
              <a:rPr lang="et-EE" dirty="0" smtClean="0"/>
              <a:t>filtreeri</a:t>
            </a:r>
          </a:p>
          <a:p>
            <a:pPr lvl="2"/>
            <a:r>
              <a:rPr lang="et-EE"/>
              <a:t>järjesta</a:t>
            </a:r>
          </a:p>
          <a:p>
            <a:pPr lvl="1"/>
            <a:r>
              <a:rPr lang="en-US" dirty="0" err="1"/>
              <a:t>andmete</a:t>
            </a:r>
            <a:r>
              <a:rPr lang="en-US" dirty="0"/>
              <a:t> </a:t>
            </a:r>
            <a:r>
              <a:rPr lang="en-US" dirty="0" err="1" smtClean="0"/>
              <a:t>muutmine</a:t>
            </a:r>
            <a:endParaRPr lang="et-EE" dirty="0" smtClean="0"/>
          </a:p>
          <a:p>
            <a:pPr lvl="2"/>
            <a:r>
              <a:rPr lang="et-EE" dirty="0"/>
              <a:t>l</a:t>
            </a:r>
            <a:r>
              <a:rPr lang="en-US" dirty="0" err="1" smtClean="0"/>
              <a:t>isa</a:t>
            </a:r>
            <a:endParaRPr lang="et-EE" dirty="0" smtClean="0"/>
          </a:p>
          <a:p>
            <a:pPr lvl="2"/>
            <a:r>
              <a:rPr lang="et-EE" dirty="0"/>
              <a:t>m</a:t>
            </a:r>
            <a:r>
              <a:rPr lang="en-US" dirty="0" err="1" smtClean="0"/>
              <a:t>uuda</a:t>
            </a:r>
            <a:endParaRPr lang="et-EE" dirty="0" smtClean="0"/>
          </a:p>
          <a:p>
            <a:pPr lvl="2"/>
            <a:r>
              <a:rPr lang="en-US" dirty="0" err="1"/>
              <a:t>kustuta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Hierarhiline andmemudel</a:t>
            </a:r>
          </a:p>
          <a:p>
            <a:pPr lvl="1"/>
            <a:r>
              <a:rPr lang="et-EE" dirty="0"/>
              <a:t>seotud andmeid hoitakse </a:t>
            </a:r>
            <a:r>
              <a:rPr lang="et-EE" dirty="0" smtClean="0"/>
              <a:t>koos</a:t>
            </a:r>
          </a:p>
          <a:p>
            <a:pPr marL="457200" lvl="1" indent="0">
              <a:buNone/>
            </a:pPr>
            <a:r>
              <a:rPr lang="et-EE" dirty="0"/>
              <a:t>*</a:t>
            </a:r>
            <a:r>
              <a:rPr lang="et-EE" sz="2800" dirty="0" smtClean="0"/>
              <a:t>Võrkstruktuuriga andmemudel</a:t>
            </a:r>
          </a:p>
          <a:p>
            <a:pPr lvl="1"/>
            <a:r>
              <a:rPr lang="et-EE" dirty="0">
                <a:solidFill>
                  <a:prstClr val="black"/>
                </a:solidFill>
              </a:rPr>
              <a:t>seotud andmeid hoitakse </a:t>
            </a:r>
            <a:r>
              <a:rPr lang="et-EE" dirty="0" smtClean="0">
                <a:solidFill>
                  <a:prstClr val="black"/>
                </a:solidFill>
              </a:rPr>
              <a:t> eritasemetega  mälus</a:t>
            </a:r>
            <a:endParaRPr lang="et-EE" sz="2800" dirty="0"/>
          </a:p>
          <a:p>
            <a:r>
              <a:rPr lang="et-EE" dirty="0" err="1" smtClean="0"/>
              <a:t>Relatsiooniline</a:t>
            </a:r>
            <a:r>
              <a:rPr lang="et-EE" dirty="0" smtClean="0"/>
              <a:t> andmemudel</a:t>
            </a:r>
          </a:p>
          <a:p>
            <a:pPr lvl="1"/>
            <a:r>
              <a:rPr lang="et-EE" dirty="0"/>
              <a:t>iga </a:t>
            </a:r>
            <a:r>
              <a:rPr lang="et-EE" dirty="0" smtClean="0"/>
              <a:t>andmeklassi </a:t>
            </a:r>
            <a:r>
              <a:rPr lang="et-EE" dirty="0"/>
              <a:t>jaoks eraldi tabel, andmed seotud võtmetega</a:t>
            </a:r>
          </a:p>
          <a:p>
            <a:r>
              <a:rPr lang="et-EE" dirty="0" smtClean="0"/>
              <a:t>Dokumendi mudel(non-</a:t>
            </a:r>
            <a:r>
              <a:rPr lang="et-EE" dirty="0" err="1" smtClean="0"/>
              <a:t>sql</a:t>
            </a:r>
            <a:r>
              <a:rPr lang="et-EE" dirty="0" smtClean="0"/>
              <a:t>)</a:t>
            </a:r>
          </a:p>
          <a:p>
            <a:pPr lvl="1"/>
            <a:r>
              <a:rPr lang="et-EE" dirty="0" smtClean="0"/>
              <a:t>andmed hoitakse koos vastavalt </a:t>
            </a:r>
            <a:r>
              <a:rPr lang="et-EE" i="1" dirty="0" err="1" smtClean="0"/>
              <a:t>schema</a:t>
            </a:r>
            <a:r>
              <a:rPr lang="et-EE" dirty="0" err="1" smtClean="0"/>
              <a:t>le</a:t>
            </a:r>
            <a:r>
              <a:rPr lang="et-EE" dirty="0" smtClean="0"/>
              <a:t> (</a:t>
            </a:r>
            <a:r>
              <a:rPr lang="et-EE" dirty="0" err="1" smtClean="0"/>
              <a:t>xml</a:t>
            </a:r>
            <a:r>
              <a:rPr lang="et-EE" dirty="0" smtClean="0"/>
              <a:t>/</a:t>
            </a:r>
            <a:r>
              <a:rPr lang="et-EE" dirty="0" err="1" smtClean="0"/>
              <a:t>xsd</a:t>
            </a:r>
            <a:r>
              <a:rPr lang="et-EE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Võtmed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Primaarvõti</a:t>
            </a:r>
          </a:p>
          <a:p>
            <a:pPr lvl="1"/>
            <a:r>
              <a:rPr lang="et-EE" dirty="0" smtClean="0"/>
              <a:t>teoreetiliselt </a:t>
            </a:r>
            <a:r>
              <a:rPr lang="et-EE" dirty="0"/>
              <a:t>unikaalne atribuutide kogum, mis identifitseerib </a:t>
            </a:r>
            <a:r>
              <a:rPr lang="et-EE" dirty="0" smtClean="0"/>
              <a:t>kirjet</a:t>
            </a:r>
          </a:p>
          <a:p>
            <a:pPr lvl="1"/>
            <a:r>
              <a:rPr lang="et-EE" dirty="0" smtClean="0"/>
              <a:t>praktiliselt </a:t>
            </a:r>
            <a:r>
              <a:rPr lang="et-EE" dirty="0"/>
              <a:t>numbriline </a:t>
            </a:r>
            <a:r>
              <a:rPr lang="et-EE" i="1" dirty="0" err="1"/>
              <a:t>autoincrement</a:t>
            </a:r>
            <a:r>
              <a:rPr lang="et-EE" dirty="0"/>
              <a:t> väli</a:t>
            </a:r>
          </a:p>
          <a:p>
            <a:r>
              <a:rPr lang="et-EE" dirty="0" err="1" smtClean="0"/>
              <a:t>Välisvõti</a:t>
            </a:r>
            <a:endParaRPr lang="et-EE" dirty="0" smtClean="0"/>
          </a:p>
          <a:p>
            <a:pPr lvl="1"/>
            <a:r>
              <a:rPr lang="en-US" dirty="0" err="1"/>
              <a:t>numbriväli</a:t>
            </a:r>
            <a:r>
              <a:rPr lang="en-US" dirty="0"/>
              <a:t>, </a:t>
            </a:r>
            <a:r>
              <a:rPr lang="en-US" dirty="0" err="1"/>
              <a:t>mis</a:t>
            </a:r>
            <a:r>
              <a:rPr lang="en-US" dirty="0"/>
              <a:t> </a:t>
            </a:r>
            <a:r>
              <a:rPr lang="en-US" dirty="0" err="1"/>
              <a:t>viitab</a:t>
            </a:r>
            <a:r>
              <a:rPr lang="en-US" dirty="0"/>
              <a:t> </a:t>
            </a:r>
            <a:r>
              <a:rPr lang="en-US" dirty="0" err="1"/>
              <a:t>mõne</a:t>
            </a:r>
            <a:r>
              <a:rPr lang="en-US" dirty="0"/>
              <a:t> </a:t>
            </a:r>
            <a:r>
              <a:rPr lang="en-US" dirty="0" err="1"/>
              <a:t>teise</a:t>
            </a:r>
            <a:r>
              <a:rPr lang="en-US" dirty="0"/>
              <a:t> </a:t>
            </a:r>
            <a:r>
              <a:rPr lang="en-US" dirty="0" err="1" smtClean="0"/>
              <a:t>tabeli</a:t>
            </a:r>
            <a:endParaRPr lang="et-EE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 err="1"/>
              <a:t>primaarvõtmele</a:t>
            </a:r>
            <a:endParaRPr lang="en-US" dirty="0"/>
          </a:p>
        </p:txBody>
      </p:sp>
      <p:pic>
        <p:nvPicPr>
          <p:cNvPr id="1026" name="Picture 2" descr="Is struc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52" y="2328870"/>
            <a:ext cx="3771900" cy="446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719</Words>
  <Application>Microsoft Office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61</cp:revision>
  <dcterms:created xsi:type="dcterms:W3CDTF">2017-09-18T08:04:47Z</dcterms:created>
  <dcterms:modified xsi:type="dcterms:W3CDTF">2024-02-11T15:42:10Z</dcterms:modified>
</cp:coreProperties>
</file>