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461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2845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1491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9621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457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60363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9138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0654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8319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6473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27763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37C11-C33D-4219-94E1-CFD1B3815B69}" type="datetimeFigureOut">
              <a:rPr lang="et-EE" smtClean="0"/>
              <a:t>05.05.2023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14779-9CBA-47DF-89AB-DBCB6253064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0185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Ülesande lahendusetapid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60597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0334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Lahendusetapid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551"/>
            <a:ext cx="10515600" cy="5402412"/>
          </a:xfrm>
        </p:spPr>
        <p:txBody>
          <a:bodyPr/>
          <a:lstStyle/>
          <a:p>
            <a:r>
              <a:rPr lang="et-EE" dirty="0" smtClean="0"/>
              <a:t>1.Ülesande ühemõtteline püstitus</a:t>
            </a:r>
            <a:endParaRPr lang="et-EE" dirty="0" smtClean="0"/>
          </a:p>
          <a:p>
            <a:r>
              <a:rPr lang="et-EE" dirty="0" smtClean="0"/>
              <a:t>2.Algoritmi koostamine(tegevuste järjestus)</a:t>
            </a:r>
            <a:endParaRPr lang="et-EE" dirty="0" smtClean="0"/>
          </a:p>
          <a:p>
            <a:r>
              <a:rPr lang="et-EE" dirty="0" smtClean="0"/>
              <a:t>3.</a:t>
            </a:r>
            <a:r>
              <a:rPr lang="et-EE" dirty="0" smtClean="0"/>
              <a:t>Ülesande  jagamine alamülesanneteks</a:t>
            </a:r>
            <a:endParaRPr lang="et-EE" dirty="0" smtClean="0"/>
          </a:p>
          <a:p>
            <a:r>
              <a:rPr lang="et-EE" dirty="0" smtClean="0"/>
              <a:t>4.</a:t>
            </a:r>
            <a:r>
              <a:rPr lang="et-EE" dirty="0" smtClean="0"/>
              <a:t>Programmi</a:t>
            </a:r>
            <a:r>
              <a:rPr lang="en-US" dirty="0" smtClean="0"/>
              <a:t> </a:t>
            </a:r>
            <a:r>
              <a:rPr lang="en-US" dirty="0" smtClean="0"/>
              <a:t>main() </a:t>
            </a:r>
            <a:r>
              <a:rPr lang="en-US" dirty="0" smtClean="0"/>
              <a:t>fun</a:t>
            </a:r>
            <a:r>
              <a:rPr lang="et-EE" dirty="0" err="1" smtClean="0"/>
              <a:t>ktsiooni</a:t>
            </a:r>
            <a:r>
              <a:rPr lang="et-EE" dirty="0" smtClean="0"/>
              <a:t> koostamine</a:t>
            </a:r>
            <a:endParaRPr lang="et-EE" dirty="0" smtClean="0"/>
          </a:p>
          <a:p>
            <a:r>
              <a:rPr lang="et-EE" dirty="0" smtClean="0"/>
              <a:t>5.</a:t>
            </a:r>
            <a:r>
              <a:rPr lang="en-US" dirty="0" smtClean="0"/>
              <a:t>Fun</a:t>
            </a:r>
            <a:r>
              <a:rPr lang="et-EE" dirty="0" err="1" smtClean="0"/>
              <a:t>ktsioonide</a:t>
            </a:r>
            <a:r>
              <a:rPr lang="et-EE" dirty="0" smtClean="0"/>
              <a:t> prototüübid koos parameetrite üldistamisega</a:t>
            </a:r>
          </a:p>
          <a:p>
            <a:r>
              <a:rPr lang="et-EE" dirty="0" smtClean="0"/>
              <a:t>6.Funktsioonide koodid</a:t>
            </a:r>
          </a:p>
          <a:p>
            <a:r>
              <a:rPr lang="et-EE" dirty="0" smtClean="0"/>
              <a:t>7.Lahenduse testimine</a:t>
            </a:r>
            <a:endParaRPr lang="et-EE" dirty="0" smtClean="0"/>
          </a:p>
          <a:p>
            <a:r>
              <a:rPr lang="et-EE" dirty="0" smtClean="0"/>
              <a:t>8.Veatöötlus </a:t>
            </a:r>
            <a:r>
              <a:rPr lang="et-EE" i="1" dirty="0" err="1" smtClean="0"/>
              <a:t>catch</a:t>
            </a:r>
            <a:endParaRPr lang="et-EE" i="1" dirty="0" smtClean="0"/>
          </a:p>
          <a:p>
            <a:r>
              <a:rPr lang="et-EE" dirty="0" smtClean="0"/>
              <a:t>9.Dispetserfunktsiooni lisamine </a:t>
            </a:r>
            <a:r>
              <a:rPr lang="et-EE" dirty="0" err="1" smtClean="0"/>
              <a:t>nn„pudelikaela„leidmiseks,aajamõõtmine</a:t>
            </a:r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018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971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Lahendussammude tegevused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7431"/>
            <a:ext cx="10515600" cy="5219532"/>
          </a:xfrm>
        </p:spPr>
        <p:txBody>
          <a:bodyPr>
            <a:normAutofit lnSpcReduction="10000"/>
          </a:bodyPr>
          <a:lstStyle/>
          <a:p>
            <a:r>
              <a:rPr lang="et-EE" dirty="0" smtClean="0"/>
              <a:t>1.</a:t>
            </a:r>
            <a:r>
              <a:rPr lang="en-US" dirty="0" smtClean="0"/>
              <a:t> </a:t>
            </a:r>
            <a:r>
              <a:rPr lang="et-EE" dirty="0" smtClean="0"/>
              <a:t>loodud selge seos sisendi ja väljundi vahel</a:t>
            </a:r>
            <a:endParaRPr lang="et-EE" dirty="0" smtClean="0"/>
          </a:p>
          <a:p>
            <a:r>
              <a:rPr lang="et-EE" dirty="0" smtClean="0"/>
              <a:t>2. </a:t>
            </a:r>
            <a:r>
              <a:rPr lang="et-EE" dirty="0" smtClean="0"/>
              <a:t>algoritm on kirjeldatud</a:t>
            </a:r>
            <a:r>
              <a:rPr lang="et-EE" dirty="0" smtClean="0"/>
              <a:t> </a:t>
            </a:r>
            <a:r>
              <a:rPr lang="et-EE" dirty="0" smtClean="0"/>
              <a:t>UML </a:t>
            </a:r>
            <a:r>
              <a:rPr lang="et-EE" dirty="0" smtClean="0"/>
              <a:t>diagrammiga</a:t>
            </a:r>
            <a:endParaRPr lang="et-EE" dirty="0" smtClean="0"/>
          </a:p>
          <a:p>
            <a:r>
              <a:rPr lang="et-EE" dirty="0" smtClean="0"/>
              <a:t>3.</a:t>
            </a:r>
            <a:r>
              <a:rPr lang="en-US" dirty="0" smtClean="0"/>
              <a:t> </a:t>
            </a:r>
            <a:r>
              <a:rPr lang="en-US" dirty="0" smtClean="0"/>
              <a:t>UML diagram</a:t>
            </a:r>
            <a:r>
              <a:rPr lang="et-EE" dirty="0" smtClean="0"/>
              <a:t>mis eraldatud alamülesanded </a:t>
            </a:r>
            <a:r>
              <a:rPr lang="et-EE" dirty="0" smtClean="0"/>
              <a:t>, leitud seosed</a:t>
            </a:r>
            <a:endParaRPr lang="et-EE" dirty="0" smtClean="0"/>
          </a:p>
          <a:p>
            <a:r>
              <a:rPr lang="et-EE" dirty="0" smtClean="0"/>
              <a:t>4.</a:t>
            </a:r>
            <a:r>
              <a:rPr lang="en-US" dirty="0" smtClean="0"/>
              <a:t> </a:t>
            </a:r>
            <a:r>
              <a:rPr lang="et-EE" dirty="0" smtClean="0"/>
              <a:t>vastavalt töödeldavale andmekogusele otsustada dünaamilise mälu</a:t>
            </a:r>
          </a:p>
          <a:p>
            <a:pPr marL="0" indent="0">
              <a:buNone/>
            </a:pPr>
            <a:r>
              <a:rPr lang="et-EE" dirty="0" smtClean="0"/>
              <a:t>       k</a:t>
            </a:r>
            <a:r>
              <a:rPr lang="et-EE" dirty="0" smtClean="0"/>
              <a:t>asutusele võtmine</a:t>
            </a:r>
            <a:endParaRPr lang="et-EE" dirty="0" smtClean="0"/>
          </a:p>
          <a:p>
            <a:r>
              <a:rPr lang="et-EE" dirty="0" smtClean="0"/>
              <a:t>5.</a:t>
            </a:r>
            <a:r>
              <a:rPr lang="en-US" dirty="0" smtClean="0"/>
              <a:t> </a:t>
            </a:r>
            <a:r>
              <a:rPr lang="et-EE" dirty="0" smtClean="0"/>
              <a:t>prototüüpide parameetrid nii üldisteks kui võimalik</a:t>
            </a:r>
            <a:endParaRPr lang="et-EE" dirty="0" smtClean="0"/>
          </a:p>
          <a:p>
            <a:r>
              <a:rPr lang="et-EE" dirty="0" smtClean="0"/>
              <a:t>6. </a:t>
            </a:r>
            <a:r>
              <a:rPr lang="et-EE" dirty="0" smtClean="0"/>
              <a:t>funktsioonide koodid</a:t>
            </a:r>
            <a:endParaRPr lang="et-EE" dirty="0" smtClean="0"/>
          </a:p>
          <a:p>
            <a:r>
              <a:rPr lang="et-EE" dirty="0"/>
              <a:t>7</a:t>
            </a:r>
            <a:r>
              <a:rPr lang="et-EE" dirty="0" smtClean="0"/>
              <a:t>.</a:t>
            </a:r>
            <a:r>
              <a:rPr lang="en-US" dirty="0" smtClean="0"/>
              <a:t> </a:t>
            </a:r>
            <a:r>
              <a:rPr lang="et-EE" dirty="0" smtClean="0"/>
              <a:t>silumine, väljastuslausete lisamine, silumisvaate kujundus</a:t>
            </a:r>
            <a:endParaRPr lang="et-EE" dirty="0" smtClean="0"/>
          </a:p>
          <a:p>
            <a:r>
              <a:rPr lang="et-EE" dirty="0" smtClean="0"/>
              <a:t>8. </a:t>
            </a:r>
            <a:r>
              <a:rPr lang="et-EE" dirty="0" smtClean="0"/>
              <a:t>„</a:t>
            </a:r>
            <a:r>
              <a:rPr lang="et-EE" dirty="0" smtClean="0"/>
              <a:t>vigade püük, </a:t>
            </a:r>
            <a:r>
              <a:rPr lang="et-EE" i="1" dirty="0" err="1" smtClean="0"/>
              <a:t>error</a:t>
            </a:r>
            <a:r>
              <a:rPr lang="et-EE" i="1" dirty="0" smtClean="0"/>
              <a:t> </a:t>
            </a:r>
            <a:r>
              <a:rPr lang="et-EE" i="1" dirty="0" err="1" smtClean="0"/>
              <a:t>catching</a:t>
            </a:r>
            <a:r>
              <a:rPr lang="et-EE" dirty="0" smtClean="0"/>
              <a:t>“ ja töötlus</a:t>
            </a:r>
            <a:endParaRPr lang="et-EE" dirty="0" smtClean="0"/>
          </a:p>
          <a:p>
            <a:r>
              <a:rPr lang="et-EE" dirty="0"/>
              <a:t>9</a:t>
            </a:r>
            <a:r>
              <a:rPr lang="et-EE" dirty="0" smtClean="0"/>
              <a:t>.</a:t>
            </a:r>
            <a:r>
              <a:rPr lang="en-US" dirty="0" smtClean="0"/>
              <a:t> </a:t>
            </a:r>
            <a:r>
              <a:rPr lang="et-EE" dirty="0" err="1" smtClean="0"/>
              <a:t>dispetserfunktsiooni</a:t>
            </a:r>
            <a:r>
              <a:rPr lang="et-EE" dirty="0" smtClean="0"/>
              <a:t> lisamine, aja mõõtmine, „pudelikaela</a:t>
            </a:r>
            <a:r>
              <a:rPr lang="et-EE" smtClean="0"/>
              <a:t>“ leidmine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847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118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Ülesande lahendusetapid</vt:lpstr>
      <vt:lpstr>Lahendusetapid </vt:lpstr>
      <vt:lpstr>Lahendussammude tegevused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Stages of solving the task</dc:title>
  <dc:creator>Vladimir Viies</dc:creator>
  <cp:lastModifiedBy>Vladimir Viies</cp:lastModifiedBy>
  <cp:revision>10</cp:revision>
  <dcterms:created xsi:type="dcterms:W3CDTF">2023-05-04T06:48:21Z</dcterms:created>
  <dcterms:modified xsi:type="dcterms:W3CDTF">2023-05-05T05:12:31Z</dcterms:modified>
</cp:coreProperties>
</file>