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400" u="sng" dirty="0" smtClean="0"/>
              <a:t>Kirjetöötluse rakendus</a:t>
            </a:r>
            <a:br>
              <a:rPr lang="et-EE" sz="2400" u="sng" dirty="0" smtClean="0"/>
            </a:br>
            <a:r>
              <a:rPr lang="et-EE" sz="2400" u="sng" dirty="0" smtClean="0"/>
              <a:t>PR2</a:t>
            </a:r>
            <a:endParaRPr lang="en-US" sz="24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70ndate algus, tekstiline kasutajaliides relatsioonilisele andmebaasile</a:t>
            </a:r>
          </a:p>
          <a:p>
            <a:r>
              <a:rPr lang="et-EE" smtClean="0"/>
              <a:t>1979 võttis Oracle kasutusele, algas laialdane levik</a:t>
            </a:r>
          </a:p>
          <a:p>
            <a:r>
              <a:rPr lang="et-EE" smtClean="0"/>
              <a:t>80ndatel standardiseerimine</a:t>
            </a:r>
          </a:p>
          <a:p>
            <a:r>
              <a:rPr lang="et-EE" smtClean="0"/>
              <a:t>Igal andmebaasimootori tootjal oma dialekt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</a:t>
            </a:r>
            <a:r>
              <a:rPr lang="en-US" smtClean="0"/>
              <a:t>ndmeid </a:t>
            </a:r>
            <a:r>
              <a:rPr lang="en-US"/>
              <a:t>vaja </a:t>
            </a:r>
            <a:r>
              <a:rPr lang="en-US" smtClean="0"/>
              <a:t>talletada</a:t>
            </a:r>
            <a:endParaRPr lang="et-EE" smtClean="0"/>
          </a:p>
          <a:p>
            <a:pPr lvl="1"/>
            <a:r>
              <a:rPr lang="fi-FI"/>
              <a:t>andmeid on rohkem kui korraga mällu </a:t>
            </a:r>
            <a:r>
              <a:rPr lang="fi-FI" smtClean="0"/>
              <a:t>mahub</a:t>
            </a:r>
            <a:endParaRPr lang="et-EE" smtClean="0"/>
          </a:p>
          <a:p>
            <a:pPr lvl="1"/>
            <a:r>
              <a:rPr lang="fi-FI"/>
              <a:t>rakendus ei tööta kogu aeg</a:t>
            </a:r>
            <a:endParaRPr lang="et-EE" smtClean="0"/>
          </a:p>
          <a:p>
            <a:r>
              <a:rPr lang="et-EE" smtClean="0"/>
              <a:t>O</a:t>
            </a:r>
            <a:r>
              <a:rPr lang="en-US" smtClean="0"/>
              <a:t>peratsioonid </a:t>
            </a:r>
            <a:r>
              <a:rPr lang="en-US"/>
              <a:t>andmetega </a:t>
            </a:r>
            <a:r>
              <a:rPr lang="et-EE" smtClean="0"/>
              <a:t>on </a:t>
            </a:r>
            <a:r>
              <a:rPr lang="en-US" smtClean="0"/>
              <a:t>standardsed</a:t>
            </a:r>
            <a:endParaRPr lang="et-EE" smtClean="0"/>
          </a:p>
          <a:p>
            <a:pPr lvl="1"/>
            <a:r>
              <a:rPr lang="et-EE"/>
              <a:t>pärimine</a:t>
            </a:r>
          </a:p>
          <a:p>
            <a:pPr lvl="2"/>
            <a:r>
              <a:rPr lang="et-EE"/>
              <a:t>otsi / </a:t>
            </a:r>
            <a:r>
              <a:rPr lang="et-EE" smtClean="0"/>
              <a:t>filtreeri</a:t>
            </a:r>
          </a:p>
          <a:p>
            <a:pPr lvl="2"/>
            <a:r>
              <a:rPr lang="et-EE"/>
              <a:t>järjesta</a:t>
            </a:r>
          </a:p>
          <a:p>
            <a:pPr lvl="1"/>
            <a:r>
              <a:rPr lang="en-US"/>
              <a:t>andmete </a:t>
            </a:r>
            <a:r>
              <a:rPr lang="en-US" smtClean="0"/>
              <a:t>muutmine</a:t>
            </a:r>
            <a:endParaRPr lang="et-EE" smtClean="0"/>
          </a:p>
          <a:p>
            <a:pPr lvl="2"/>
            <a:r>
              <a:rPr lang="et-EE"/>
              <a:t>l</a:t>
            </a:r>
            <a:r>
              <a:rPr lang="en-US" smtClean="0"/>
              <a:t>isa</a:t>
            </a:r>
            <a:endParaRPr lang="et-EE" smtClean="0"/>
          </a:p>
          <a:p>
            <a:pPr lvl="2"/>
            <a:r>
              <a:rPr lang="et-EE"/>
              <a:t>m</a:t>
            </a:r>
            <a:r>
              <a:rPr lang="en-US" smtClean="0"/>
              <a:t>uuda</a:t>
            </a:r>
            <a:endParaRPr lang="et-EE" smtClean="0"/>
          </a:p>
          <a:p>
            <a:pPr lvl="2"/>
            <a:r>
              <a:rPr lang="en-US"/>
              <a:t>kustuta</a:t>
            </a:r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Hierarhiline andmemudel</a:t>
            </a:r>
          </a:p>
          <a:p>
            <a:pPr lvl="1"/>
            <a:r>
              <a:rPr lang="et-EE"/>
              <a:t>seotud andmeid hoitakse koos</a:t>
            </a:r>
          </a:p>
          <a:p>
            <a:r>
              <a:rPr lang="et-EE" smtClean="0"/>
              <a:t>Relatsiooniline andmemudel</a:t>
            </a:r>
          </a:p>
          <a:p>
            <a:pPr lvl="1"/>
            <a:r>
              <a:rPr lang="et-EE"/>
              <a:t>iga </a:t>
            </a:r>
            <a:r>
              <a:rPr lang="et-EE" smtClean="0"/>
              <a:t>andmeklassi </a:t>
            </a:r>
            <a:r>
              <a:rPr lang="et-EE"/>
              <a:t>jaoks eraldi tabel, andmed seotud võtmetega</a:t>
            </a:r>
          </a:p>
          <a:p>
            <a:r>
              <a:rPr lang="et-EE" smtClean="0"/>
              <a:t>Dokumendi mudel</a:t>
            </a:r>
          </a:p>
          <a:p>
            <a:pPr lvl="1"/>
            <a:r>
              <a:rPr lang="et-EE" smtClean="0"/>
              <a:t>andmed hoitakse koos vastavalt </a:t>
            </a:r>
            <a:r>
              <a:rPr lang="et-EE" i="1" smtClean="0"/>
              <a:t>schema</a:t>
            </a:r>
            <a:r>
              <a:rPr lang="et-EE" smtClean="0"/>
              <a:t>le (xml/xsd)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Võtmed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Primaarvõti</a:t>
            </a:r>
          </a:p>
          <a:p>
            <a:pPr lvl="1"/>
            <a:r>
              <a:rPr lang="et-EE" smtClean="0"/>
              <a:t>teoreetiliselt </a:t>
            </a:r>
            <a:r>
              <a:rPr lang="et-EE"/>
              <a:t>unikaalne atribuutide kogum, mis identifitseerib </a:t>
            </a:r>
            <a:r>
              <a:rPr lang="et-EE" smtClean="0"/>
              <a:t>kirjet</a:t>
            </a:r>
          </a:p>
          <a:p>
            <a:pPr lvl="1"/>
            <a:r>
              <a:rPr lang="et-EE" smtClean="0"/>
              <a:t>praktiliselt </a:t>
            </a:r>
            <a:r>
              <a:rPr lang="et-EE"/>
              <a:t>numbriline </a:t>
            </a:r>
            <a:r>
              <a:rPr lang="et-EE" i="1"/>
              <a:t>autoincrement</a:t>
            </a:r>
            <a:r>
              <a:rPr lang="et-EE"/>
              <a:t> väli</a:t>
            </a:r>
          </a:p>
          <a:p>
            <a:r>
              <a:rPr lang="et-EE" smtClean="0"/>
              <a:t>Välisvõti</a:t>
            </a:r>
          </a:p>
          <a:p>
            <a:pPr lvl="1"/>
            <a:r>
              <a:rPr lang="en-US"/>
              <a:t>numbriväli, mis viitab mõne teise tabeli primaarvõtmele</a:t>
            </a:r>
          </a:p>
        </p:txBody>
      </p:sp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710</Words>
  <Application>Microsoft Office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 PR2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61</cp:revision>
  <dcterms:created xsi:type="dcterms:W3CDTF">2017-09-18T08:04:47Z</dcterms:created>
  <dcterms:modified xsi:type="dcterms:W3CDTF">2025-01-23T14:01:56Z</dcterms:modified>
</cp:coreProperties>
</file>