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1.xml" ContentType="application/vnd.openxmlformats-officedocument.drawingml.chartshapes+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2.xml" ContentType="application/vnd.openxmlformats-officedocument.drawingml.chartshape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53"/>
  </p:notesMasterIdLst>
  <p:handoutMasterIdLst>
    <p:handoutMasterId r:id="rId54"/>
  </p:handoutMasterIdLst>
  <p:sldIdLst>
    <p:sldId id="256" r:id="rId2"/>
    <p:sldId id="297" r:id="rId3"/>
    <p:sldId id="296" r:id="rId4"/>
    <p:sldId id="340" r:id="rId5"/>
    <p:sldId id="316" r:id="rId6"/>
    <p:sldId id="342" r:id="rId7"/>
    <p:sldId id="300" r:id="rId8"/>
    <p:sldId id="298" r:id="rId9"/>
    <p:sldId id="301" r:id="rId10"/>
    <p:sldId id="302" r:id="rId11"/>
    <p:sldId id="303" r:id="rId12"/>
    <p:sldId id="304" r:id="rId13"/>
    <p:sldId id="305" r:id="rId14"/>
    <p:sldId id="306" r:id="rId15"/>
    <p:sldId id="307" r:id="rId16"/>
    <p:sldId id="308" r:id="rId17"/>
    <p:sldId id="309" r:id="rId18"/>
    <p:sldId id="310" r:id="rId19"/>
    <p:sldId id="311" r:id="rId20"/>
    <p:sldId id="312" r:id="rId21"/>
    <p:sldId id="313" r:id="rId22"/>
    <p:sldId id="314" r:id="rId23"/>
    <p:sldId id="319" r:id="rId24"/>
    <p:sldId id="320" r:id="rId25"/>
    <p:sldId id="321" r:id="rId26"/>
    <p:sldId id="322" r:id="rId27"/>
    <p:sldId id="323" r:id="rId28"/>
    <p:sldId id="328" r:id="rId29"/>
    <p:sldId id="324" r:id="rId30"/>
    <p:sldId id="330" r:id="rId31"/>
    <p:sldId id="326" r:id="rId32"/>
    <p:sldId id="327" r:id="rId33"/>
    <p:sldId id="325" r:id="rId34"/>
    <p:sldId id="331" r:id="rId35"/>
    <p:sldId id="332" r:id="rId36"/>
    <p:sldId id="333" r:id="rId37"/>
    <p:sldId id="317" r:id="rId38"/>
    <p:sldId id="315" r:id="rId39"/>
    <p:sldId id="334" r:id="rId40"/>
    <p:sldId id="343" r:id="rId41"/>
    <p:sldId id="344" r:id="rId42"/>
    <p:sldId id="345" r:id="rId43"/>
    <p:sldId id="346" r:id="rId44"/>
    <p:sldId id="347" r:id="rId45"/>
    <p:sldId id="338" r:id="rId46"/>
    <p:sldId id="348" r:id="rId47"/>
    <p:sldId id="349" r:id="rId48"/>
    <p:sldId id="336" r:id="rId49"/>
    <p:sldId id="351" r:id="rId50"/>
    <p:sldId id="350" r:id="rId51"/>
    <p:sldId id="337" r:id="rId52"/>
  </p:sldIdLst>
  <p:sldSz cx="9144000" cy="6858000" type="screen4x3"/>
  <p:notesSz cx="6808788" cy="9940925"/>
  <p:defaultTextStyle>
    <a:defPPr>
      <a:defRPr lang="en-GB"/>
    </a:defPPr>
    <a:lvl1pPr algn="ctr" rtl="0" fontAlgn="base">
      <a:spcBef>
        <a:spcPct val="20000"/>
      </a:spcBef>
      <a:spcAft>
        <a:spcPct val="0"/>
      </a:spcAft>
      <a:defRPr sz="2400" i="1" kern="1200">
        <a:solidFill>
          <a:schemeClr val="tx1"/>
        </a:solidFill>
        <a:latin typeface="Times New Roman" pitchFamily="18" charset="0"/>
        <a:ea typeface="+mn-ea"/>
        <a:cs typeface="+mn-cs"/>
      </a:defRPr>
    </a:lvl1pPr>
    <a:lvl2pPr marL="457200" algn="ctr" rtl="0" fontAlgn="base">
      <a:spcBef>
        <a:spcPct val="20000"/>
      </a:spcBef>
      <a:spcAft>
        <a:spcPct val="0"/>
      </a:spcAft>
      <a:defRPr sz="2400" i="1" kern="1200">
        <a:solidFill>
          <a:schemeClr val="tx1"/>
        </a:solidFill>
        <a:latin typeface="Times New Roman" pitchFamily="18" charset="0"/>
        <a:ea typeface="+mn-ea"/>
        <a:cs typeface="+mn-cs"/>
      </a:defRPr>
    </a:lvl2pPr>
    <a:lvl3pPr marL="914400" algn="ctr" rtl="0" fontAlgn="base">
      <a:spcBef>
        <a:spcPct val="20000"/>
      </a:spcBef>
      <a:spcAft>
        <a:spcPct val="0"/>
      </a:spcAft>
      <a:defRPr sz="2400" i="1" kern="1200">
        <a:solidFill>
          <a:schemeClr val="tx1"/>
        </a:solidFill>
        <a:latin typeface="Times New Roman" pitchFamily="18" charset="0"/>
        <a:ea typeface="+mn-ea"/>
        <a:cs typeface="+mn-cs"/>
      </a:defRPr>
    </a:lvl3pPr>
    <a:lvl4pPr marL="1371600" algn="ctr" rtl="0" fontAlgn="base">
      <a:spcBef>
        <a:spcPct val="20000"/>
      </a:spcBef>
      <a:spcAft>
        <a:spcPct val="0"/>
      </a:spcAft>
      <a:defRPr sz="2400" i="1" kern="1200">
        <a:solidFill>
          <a:schemeClr val="tx1"/>
        </a:solidFill>
        <a:latin typeface="Times New Roman" pitchFamily="18" charset="0"/>
        <a:ea typeface="+mn-ea"/>
        <a:cs typeface="+mn-cs"/>
      </a:defRPr>
    </a:lvl4pPr>
    <a:lvl5pPr marL="1828800" algn="ctr" rtl="0" fontAlgn="base">
      <a:spcBef>
        <a:spcPct val="20000"/>
      </a:spcBef>
      <a:spcAft>
        <a:spcPct val="0"/>
      </a:spcAft>
      <a:defRPr sz="2400" i="1" kern="1200">
        <a:solidFill>
          <a:schemeClr val="tx1"/>
        </a:solidFill>
        <a:latin typeface="Times New Roman" pitchFamily="18" charset="0"/>
        <a:ea typeface="+mn-ea"/>
        <a:cs typeface="+mn-cs"/>
      </a:defRPr>
    </a:lvl5pPr>
    <a:lvl6pPr marL="2286000" algn="l" defTabSz="914400" rtl="0" eaLnBrk="1" latinLnBrk="0" hangingPunct="1">
      <a:defRPr sz="2400" i="1" kern="1200">
        <a:solidFill>
          <a:schemeClr val="tx1"/>
        </a:solidFill>
        <a:latin typeface="Times New Roman" pitchFamily="18" charset="0"/>
        <a:ea typeface="+mn-ea"/>
        <a:cs typeface="+mn-cs"/>
      </a:defRPr>
    </a:lvl6pPr>
    <a:lvl7pPr marL="2743200" algn="l" defTabSz="914400" rtl="0" eaLnBrk="1" latinLnBrk="0" hangingPunct="1">
      <a:defRPr sz="2400" i="1" kern="1200">
        <a:solidFill>
          <a:schemeClr val="tx1"/>
        </a:solidFill>
        <a:latin typeface="Times New Roman" pitchFamily="18" charset="0"/>
        <a:ea typeface="+mn-ea"/>
        <a:cs typeface="+mn-cs"/>
      </a:defRPr>
    </a:lvl7pPr>
    <a:lvl8pPr marL="3200400" algn="l" defTabSz="914400" rtl="0" eaLnBrk="1" latinLnBrk="0" hangingPunct="1">
      <a:defRPr sz="2400" i="1" kern="1200">
        <a:solidFill>
          <a:schemeClr val="tx1"/>
        </a:solidFill>
        <a:latin typeface="Times New Roman" pitchFamily="18" charset="0"/>
        <a:ea typeface="+mn-ea"/>
        <a:cs typeface="+mn-cs"/>
      </a:defRPr>
    </a:lvl8pPr>
    <a:lvl9pPr marL="3657600" algn="l" defTabSz="914400" rtl="0" eaLnBrk="1" latinLnBrk="0" hangingPunct="1">
      <a:defRPr sz="2400" i="1"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30042"/>
    <a:srgbClr val="940143"/>
    <a:srgbClr val="969595"/>
    <a:srgbClr val="CFCECE"/>
    <a:srgbClr val="969594"/>
    <a:srgbClr val="C2C2C1"/>
    <a:srgbClr val="FFFFFF"/>
    <a:srgbClr val="F8F8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0" d="100"/>
          <a:sy n="100" d="100"/>
        </p:scale>
        <p:origin x="1122" y="90"/>
      </p:cViewPr>
      <p:guideLst>
        <p:guide orient="horz" pos="2160"/>
        <p:guide pos="2880"/>
      </p:guideLst>
    </p:cSldViewPr>
  </p:slideViewPr>
  <p:notesTextViewPr>
    <p:cViewPr>
      <p:scale>
        <a:sx n="3" d="2"/>
        <a:sy n="3" d="2"/>
      </p:scale>
      <p:origin x="0" y="0"/>
    </p:cViewPr>
  </p:notesTextViewPr>
  <p:sorterViewPr>
    <p:cViewPr>
      <p:scale>
        <a:sx n="130" d="100"/>
        <a:sy n="130" d="100"/>
      </p:scale>
      <p:origin x="0" y="-1773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1.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6831415004902803"/>
          <c:y val="0.11791017272337215"/>
          <c:w val="0.64492809608565738"/>
          <c:h val="0.86965466879493913"/>
        </c:manualLayout>
      </c:layout>
      <c:pieChart>
        <c:varyColors val="1"/>
        <c:ser>
          <c:idx val="1"/>
          <c:order val="0"/>
          <c:tx>
            <c:strRef>
              <c:f>Sheet1!$C$1</c:f>
              <c:strCache>
                <c:ptCount val="1"/>
                <c:pt idx="0">
                  <c:v>Column1</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96CE-498A-ABEA-C4C3A3AE8D01}"/>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96CE-498A-ABEA-C4C3A3AE8D01}"/>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96CE-498A-ABEA-C4C3A3AE8D01}"/>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96CE-498A-ABEA-C4C3A3AE8D01}"/>
              </c:ext>
            </c:extLst>
          </c:dPt>
          <c:cat>
            <c:strRef>
              <c:f>Sheet1!$A$2:$A$5</c:f>
              <c:strCache>
                <c:ptCount val="4"/>
                <c:pt idx="0">
                  <c:v>practice</c:v>
                </c:pt>
                <c:pt idx="1">
                  <c:v>homework</c:v>
                </c:pt>
                <c:pt idx="2">
                  <c:v>tests</c:v>
                </c:pt>
                <c:pt idx="3">
                  <c:v>bonus</c:v>
                </c:pt>
              </c:strCache>
            </c:strRef>
          </c:cat>
          <c:val>
            <c:numRef>
              <c:f>Sheet1!$C$2:$C$5</c:f>
              <c:numCache>
                <c:formatCode>General</c:formatCode>
                <c:ptCount val="4"/>
                <c:pt idx="0">
                  <c:v>0</c:v>
                </c:pt>
                <c:pt idx="1">
                  <c:v>0</c:v>
                </c:pt>
              </c:numCache>
            </c:numRef>
          </c:val>
          <c:extLst>
            <c:ext xmlns:c16="http://schemas.microsoft.com/office/drawing/2014/chart" uri="{C3380CC4-5D6E-409C-BE32-E72D297353CC}">
              <c16:uniqueId val="{00000008-96CE-498A-ABEA-C4C3A3AE8D01}"/>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t-EE"/>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cap="all" spc="150" baseline="0">
                <a:solidFill>
                  <a:schemeClr val="tx1">
                    <a:lumMod val="50000"/>
                    <a:lumOff val="50000"/>
                  </a:schemeClr>
                </a:solidFill>
                <a:latin typeface="+mn-lt"/>
                <a:ea typeface="+mn-ea"/>
                <a:cs typeface="+mn-cs"/>
              </a:defRPr>
            </a:pPr>
            <a:r>
              <a:rPr lang="et-EE" sz="1600" dirty="0"/>
              <a:t>PASS </a:t>
            </a:r>
            <a:r>
              <a:rPr lang="et-EE" sz="1600" dirty="0" smtClean="0"/>
              <a:t>POINTS(before may 61pre after 50n) </a:t>
            </a:r>
            <a:r>
              <a:rPr lang="et-EE" sz="1600" dirty="0"/>
              <a:t>40tests+(</a:t>
            </a:r>
            <a:r>
              <a:rPr lang="et-EE" sz="1600" dirty="0" smtClean="0"/>
              <a:t>16+20)labs+10bonus=86  </a:t>
            </a:r>
            <a:endParaRPr lang="et-EE" sz="1600" dirty="0"/>
          </a:p>
        </c:rich>
      </c:tx>
      <c:layout>
        <c:manualLayout>
          <c:xMode val="edge"/>
          <c:yMode val="edge"/>
          <c:x val="0.12754482033496853"/>
          <c:y val="1.2414579332080017E-2"/>
        </c:manualLayout>
      </c:layout>
      <c:overlay val="0"/>
      <c:spPr>
        <a:noFill/>
        <a:ln>
          <a:noFill/>
        </a:ln>
        <a:effectLst/>
      </c:spPr>
      <c:txPr>
        <a:bodyPr rot="0" spcFirstLastPara="1" vertOverflow="ellipsis" vert="horz" wrap="square" anchor="ctr" anchorCtr="1"/>
        <a:lstStyle/>
        <a:p>
          <a:pPr>
            <a:defRPr sz="2200" b="1" i="0" u="none" strike="noStrike" kern="1200" cap="all" spc="150" baseline="0">
              <a:solidFill>
                <a:schemeClr val="tx1">
                  <a:lumMod val="50000"/>
                  <a:lumOff val="50000"/>
                </a:schemeClr>
              </a:solidFill>
              <a:latin typeface="+mn-lt"/>
              <a:ea typeface="+mn-ea"/>
              <a:cs typeface="+mn-cs"/>
            </a:defRPr>
          </a:pPr>
          <a:endParaRPr lang="et-EE"/>
        </a:p>
      </c:txPr>
    </c:title>
    <c:autoTitleDeleted val="0"/>
    <c:plotArea>
      <c:layout>
        <c:manualLayout>
          <c:layoutTarget val="inner"/>
          <c:xMode val="edge"/>
          <c:yMode val="edge"/>
          <c:x val="0.16130745833074528"/>
          <c:y val="0.14938936968875449"/>
          <c:w val="0.80669798292284445"/>
          <c:h val="0.85061063031124551"/>
        </c:manualLayout>
      </c:layout>
      <c:pieChart>
        <c:varyColors val="1"/>
        <c:ser>
          <c:idx val="0"/>
          <c:order val="0"/>
          <c:dPt>
            <c:idx val="0"/>
            <c:bubble3D val="0"/>
            <c:spPr>
              <a:pattFill prst="ltUpDiag">
                <a:fgClr>
                  <a:schemeClr val="accent1"/>
                </a:fgClr>
                <a:bgClr>
                  <a:schemeClr val="accent1">
                    <a:lumMod val="20000"/>
                    <a:lumOff val="80000"/>
                  </a:schemeClr>
                </a:bgClr>
              </a:pattFill>
              <a:ln w="19050">
                <a:solidFill>
                  <a:schemeClr val="lt1"/>
                </a:solidFill>
              </a:ln>
              <a:effectLst>
                <a:innerShdw blurRad="114300">
                  <a:schemeClr val="accent1"/>
                </a:innerShdw>
              </a:effectLst>
            </c:spPr>
            <c:extLst>
              <c:ext xmlns:c16="http://schemas.microsoft.com/office/drawing/2014/chart" uri="{C3380CC4-5D6E-409C-BE32-E72D297353CC}">
                <c16:uniqueId val="{00000001-5DF5-481D-B959-FBE0613499CF}"/>
              </c:ext>
            </c:extLst>
          </c:dPt>
          <c:dPt>
            <c:idx val="1"/>
            <c:bubble3D val="0"/>
            <c:spPr>
              <a:pattFill prst="ltUpDiag">
                <a:fgClr>
                  <a:schemeClr val="accent2"/>
                </a:fgClr>
                <a:bgClr>
                  <a:schemeClr val="accent2">
                    <a:lumMod val="20000"/>
                    <a:lumOff val="80000"/>
                  </a:schemeClr>
                </a:bgClr>
              </a:pattFill>
              <a:ln w="19050">
                <a:solidFill>
                  <a:schemeClr val="lt1"/>
                </a:solidFill>
              </a:ln>
              <a:effectLst>
                <a:innerShdw blurRad="114300">
                  <a:schemeClr val="accent2"/>
                </a:innerShdw>
              </a:effectLst>
            </c:spPr>
            <c:extLst>
              <c:ext xmlns:c16="http://schemas.microsoft.com/office/drawing/2014/chart" uri="{C3380CC4-5D6E-409C-BE32-E72D297353CC}">
                <c16:uniqueId val="{00000003-5DF5-481D-B959-FBE0613499CF}"/>
              </c:ext>
            </c:extLst>
          </c:dPt>
          <c:dPt>
            <c:idx val="2"/>
            <c:bubble3D val="0"/>
            <c:spPr>
              <a:pattFill prst="ltUpDiag">
                <a:fgClr>
                  <a:schemeClr val="accent3"/>
                </a:fgClr>
                <a:bgClr>
                  <a:schemeClr val="accent3">
                    <a:lumMod val="20000"/>
                    <a:lumOff val="80000"/>
                  </a:schemeClr>
                </a:bgClr>
              </a:pattFill>
              <a:ln w="19050">
                <a:solidFill>
                  <a:schemeClr val="lt1"/>
                </a:solidFill>
              </a:ln>
              <a:effectLst>
                <a:innerShdw blurRad="114300">
                  <a:schemeClr val="accent3"/>
                </a:innerShdw>
              </a:effectLst>
            </c:spPr>
            <c:extLst>
              <c:ext xmlns:c16="http://schemas.microsoft.com/office/drawing/2014/chart" uri="{C3380CC4-5D6E-409C-BE32-E72D297353CC}">
                <c16:uniqueId val="{00000005-5DF5-481D-B959-FBE0613499CF}"/>
              </c:ext>
            </c:extLst>
          </c:dPt>
          <c:dPt>
            <c:idx val="3"/>
            <c:bubble3D val="0"/>
            <c:spPr>
              <a:pattFill prst="ltUpDiag">
                <a:fgClr>
                  <a:schemeClr val="accent4"/>
                </a:fgClr>
                <a:bgClr>
                  <a:schemeClr val="accent4">
                    <a:lumMod val="20000"/>
                    <a:lumOff val="80000"/>
                  </a:schemeClr>
                </a:bgClr>
              </a:pattFill>
              <a:ln w="19050">
                <a:solidFill>
                  <a:schemeClr val="lt1"/>
                </a:solidFill>
              </a:ln>
              <a:effectLst>
                <a:innerShdw blurRad="114300">
                  <a:schemeClr val="accent4"/>
                </a:innerShdw>
              </a:effectLst>
            </c:spPr>
            <c:extLst>
              <c:ext xmlns:c16="http://schemas.microsoft.com/office/drawing/2014/chart" uri="{C3380CC4-5D6E-409C-BE32-E72D297353CC}">
                <c16:uniqueId val="{00000007-5DF5-481D-B959-FBE0613499CF}"/>
              </c:ext>
            </c:extLst>
          </c:dPt>
          <c:val>
            <c:numRef>
              <c:f>Sheet1!$E$3:$E$6</c:f>
              <c:numCache>
                <c:formatCode>General</c:formatCode>
                <c:ptCount val="4"/>
                <c:pt idx="0">
                  <c:v>18</c:v>
                </c:pt>
                <c:pt idx="1">
                  <c:v>22</c:v>
                </c:pt>
                <c:pt idx="2">
                  <c:v>50</c:v>
                </c:pt>
                <c:pt idx="3">
                  <c:v>10</c:v>
                </c:pt>
              </c:numCache>
            </c:numRef>
          </c:val>
          <c:extLst>
            <c:ext xmlns:c16="http://schemas.microsoft.com/office/drawing/2014/chart" uri="{C3380CC4-5D6E-409C-BE32-E72D297353CC}">
              <c16:uniqueId val="{00000008-5DF5-481D-B959-FBE0613499CF}"/>
            </c:ext>
          </c:extLst>
        </c:ser>
        <c:dLbls>
          <c:showLegendKey val="0"/>
          <c:showVal val="0"/>
          <c:showCatName val="0"/>
          <c:showSerName val="0"/>
          <c:showPercent val="0"/>
          <c:showBubbleSize val="0"/>
          <c:showLeaderLines val="1"/>
        </c:dLbls>
        <c:firstSliceAng val="0"/>
      </c:pieChart>
      <c:spPr>
        <a:noFill/>
        <a:ln>
          <a:noFill/>
        </a:ln>
        <a:effectLst/>
      </c:spPr>
    </c:plotArea>
    <c:legend>
      <c:legendPos val="t"/>
      <c:layout/>
      <c:overlay val="0"/>
      <c:spPr>
        <a:noFill/>
        <a:ln>
          <a:noFill/>
        </a:ln>
        <a:effectLst/>
      </c:spPr>
      <c:txPr>
        <a:bodyPr rot="0" spcFirstLastPara="1" vertOverflow="ellipsis" vert="horz" wrap="square" anchor="ctr" anchorCtr="1"/>
        <a:lstStyle/>
        <a:p>
          <a:pPr rtl="0">
            <a:defRPr sz="1197" b="0" i="0" u="none" strike="noStrike" kern="1200" baseline="0">
              <a:solidFill>
                <a:schemeClr val="tx1">
                  <a:lumMod val="65000"/>
                  <a:lumOff val="35000"/>
                </a:schemeClr>
              </a:solidFill>
              <a:latin typeface="+mn-lt"/>
              <a:ea typeface="+mn-ea"/>
              <a:cs typeface="+mn-cs"/>
            </a:defRPr>
          </a:pPr>
          <a:endParaRPr lang="et-EE"/>
        </a:p>
      </c:txPr>
    </c:legend>
    <c:plotVisOnly val="1"/>
    <c:dispBlanksAs val="gap"/>
    <c:showDLblsOverMax val="0"/>
  </c:chart>
  <c:spPr>
    <a:noFill/>
    <a:ln>
      <a:noFill/>
    </a:ln>
    <a:effectLst/>
  </c:spPr>
  <c:txPr>
    <a:bodyPr/>
    <a:lstStyle/>
    <a:p>
      <a:pPr>
        <a:defRPr/>
      </a:pPr>
      <a:endParaRPr lang="et-EE"/>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r>
              <a:rPr lang="en-US" sz="1800" b="1" dirty="0" smtClean="0"/>
              <a:t>FINAL RESULT</a:t>
            </a:r>
            <a:r>
              <a:rPr lang="et-EE" sz="1800" b="1" dirty="0" smtClean="0"/>
              <a:t>  65we+15hw1+15hw2+10hw10=105   </a:t>
            </a:r>
            <a:endParaRPr lang="en-US" sz="1800" b="1" dirty="0"/>
          </a:p>
        </c:rich>
      </c:tx>
      <c:layout>
        <c:manualLayout>
          <c:xMode val="edge"/>
          <c:yMode val="edge"/>
          <c:x val="0.37721314973310338"/>
          <c:y val="1.7147014529249837E-2"/>
        </c:manualLayout>
      </c:layout>
      <c:overlay val="0"/>
      <c:spPr>
        <a:noFill/>
        <a:ln>
          <a:noFill/>
        </a:ln>
        <a:effectLst/>
      </c:spPr>
      <c:txPr>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endParaRPr lang="et-EE"/>
        </a:p>
      </c:txPr>
    </c:title>
    <c:autoTitleDeleted val="0"/>
    <c:plotArea>
      <c:layout/>
      <c:pieChart>
        <c:varyColors val="1"/>
        <c:ser>
          <c:idx val="0"/>
          <c:order val="0"/>
          <c:spPr>
            <a:ln>
              <a:solidFill>
                <a:schemeClr val="bg1"/>
              </a:solidFill>
            </a:ln>
          </c:spPr>
          <c:dPt>
            <c:idx val="0"/>
            <c:bubble3D val="0"/>
            <c:spPr>
              <a:solidFill>
                <a:schemeClr val="accent1"/>
              </a:solidFill>
              <a:ln w="19050">
                <a:solidFill>
                  <a:schemeClr val="bg1"/>
                </a:solidFill>
              </a:ln>
              <a:effectLst/>
            </c:spPr>
            <c:extLst>
              <c:ext xmlns:c16="http://schemas.microsoft.com/office/drawing/2014/chart" uri="{C3380CC4-5D6E-409C-BE32-E72D297353CC}">
                <c16:uniqueId val="{00000001-EAB6-41D0-8C9F-8C5A7C943216}"/>
              </c:ext>
            </c:extLst>
          </c:dPt>
          <c:dPt>
            <c:idx val="1"/>
            <c:bubble3D val="0"/>
            <c:spPr>
              <a:solidFill>
                <a:schemeClr val="accent2"/>
              </a:solidFill>
              <a:ln w="19050">
                <a:solidFill>
                  <a:schemeClr val="bg1"/>
                </a:solidFill>
              </a:ln>
              <a:effectLst/>
            </c:spPr>
            <c:extLst>
              <c:ext xmlns:c16="http://schemas.microsoft.com/office/drawing/2014/chart" uri="{C3380CC4-5D6E-409C-BE32-E72D297353CC}">
                <c16:uniqueId val="{00000003-EAB6-41D0-8C9F-8C5A7C943216}"/>
              </c:ext>
            </c:extLst>
          </c:dPt>
          <c:dPt>
            <c:idx val="2"/>
            <c:bubble3D val="0"/>
            <c:spPr>
              <a:solidFill>
                <a:schemeClr val="accent3"/>
              </a:solidFill>
              <a:ln w="19050">
                <a:solidFill>
                  <a:schemeClr val="bg1"/>
                </a:solidFill>
              </a:ln>
              <a:effectLst/>
            </c:spPr>
            <c:extLst>
              <c:ext xmlns:c16="http://schemas.microsoft.com/office/drawing/2014/chart" uri="{C3380CC4-5D6E-409C-BE32-E72D297353CC}">
                <c16:uniqueId val="{00000005-EAB6-41D0-8C9F-8C5A7C943216}"/>
              </c:ext>
            </c:extLst>
          </c:dPt>
          <c:dPt>
            <c:idx val="3"/>
            <c:bubble3D val="0"/>
            <c:spPr>
              <a:solidFill>
                <a:schemeClr val="accent4"/>
              </a:solidFill>
              <a:ln w="19050">
                <a:solidFill>
                  <a:schemeClr val="bg1"/>
                </a:solidFill>
              </a:ln>
              <a:effectLst/>
            </c:spPr>
            <c:extLst>
              <c:ext xmlns:c16="http://schemas.microsoft.com/office/drawing/2014/chart" uri="{C3380CC4-5D6E-409C-BE32-E72D297353CC}">
                <c16:uniqueId val="{00000007-EAB6-41D0-8C9F-8C5A7C943216}"/>
              </c:ext>
            </c:extLst>
          </c:dPt>
          <c:val>
            <c:numRef>
              <c:f>Sheet1!$E$3:$E$6</c:f>
              <c:numCache>
                <c:formatCode>General</c:formatCode>
                <c:ptCount val="4"/>
                <c:pt idx="0">
                  <c:v>15</c:v>
                </c:pt>
                <c:pt idx="1">
                  <c:v>15</c:v>
                </c:pt>
                <c:pt idx="2">
                  <c:v>65</c:v>
                </c:pt>
                <c:pt idx="3">
                  <c:v>10</c:v>
                </c:pt>
              </c:numCache>
            </c:numRef>
          </c:val>
          <c:extLst>
            <c:ext xmlns:c16="http://schemas.microsoft.com/office/drawing/2014/chart" uri="{C3380CC4-5D6E-409C-BE32-E72D297353CC}">
              <c16:uniqueId val="{00000008-EAB6-41D0-8C9F-8C5A7C943216}"/>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rtl="0">
            <a:defRPr sz="900" b="0" i="0" u="none" strike="noStrike" kern="1200" baseline="0">
              <a:solidFill>
                <a:schemeClr val="tx1">
                  <a:lumMod val="65000"/>
                  <a:lumOff val="35000"/>
                </a:schemeClr>
              </a:solidFill>
              <a:latin typeface="+mn-lt"/>
              <a:ea typeface="+mn-ea"/>
              <a:cs typeface="+mn-cs"/>
            </a:defRPr>
          </a:pPr>
          <a:endParaRPr lang="et-EE"/>
        </a:p>
      </c:txPr>
    </c:legend>
    <c:plotVisOnly val="1"/>
    <c:dispBlanksAs val="gap"/>
    <c:showDLblsOverMax val="0"/>
  </c:chart>
  <c:spPr>
    <a:noFill/>
    <a:ln>
      <a:noFill/>
    </a:ln>
    <a:effectLst/>
  </c:spPr>
  <c:txPr>
    <a:bodyPr/>
    <a:lstStyle/>
    <a:p>
      <a:pPr>
        <a:defRPr/>
      </a:pPr>
      <a:endParaRPr lang="et-EE"/>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2">
  <cs:axisTitle>
    <cs:lnRef idx="0"/>
    <cs:fillRef idx="0"/>
    <cs:effectRef idx="0"/>
    <cs:fontRef idx="minor">
      <a:schemeClr val="tx1">
        <a:lumMod val="65000"/>
        <a:lumOff val="35000"/>
      </a:schemeClr>
    </cs:fontRef>
    <cs:defRPr sz="1197" b="1" kern="1200"/>
  </cs:axisTitle>
  <cs:categoryAxis>
    <cs:lnRef idx="0"/>
    <cs:fillRef idx="0"/>
    <cs:effectRef idx="0"/>
    <cs:fontRef idx="minor">
      <a:schemeClr val="tx1">
        <a:lumMod val="65000"/>
        <a:lumOff val="35000"/>
      </a:schemeClr>
    </cs:fontRef>
    <cs:spPr>
      <a:ln w="19050"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
  <cs:dataPoint3D>
    <cs:lnRef idx="0"/>
    <cs:fillRef idx="0">
      <cs:styleClr val="auto"/>
    </cs:fillRef>
    <cs:effectRef idx="0"/>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22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0.60241</cdr:x>
      <cdr:y>0.29015</cdr:y>
    </cdr:from>
    <cdr:to>
      <cdr:x>0.78313</cdr:x>
      <cdr:y>0.37888</cdr:y>
    </cdr:to>
    <cdr:sp macro="" textlink="">
      <cdr:nvSpPr>
        <cdr:cNvPr id="2" name="TextBox 1"/>
        <cdr:cNvSpPr txBox="1"/>
      </cdr:nvSpPr>
      <cdr:spPr>
        <a:xfrm xmlns:a="http://schemas.openxmlformats.org/drawingml/2006/main">
          <a:off x="3600400" y="1412775"/>
          <a:ext cx="1080120" cy="43204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t-EE" dirty="0" smtClean="0"/>
            <a:t>Lab </a:t>
          </a:r>
          <a:r>
            <a:rPr lang="et-EE" sz="1100" dirty="0" smtClean="0"/>
            <a:t>1</a:t>
          </a:r>
          <a:endParaRPr lang="et-EE" sz="1100" dirty="0"/>
        </a:p>
      </cdr:txBody>
    </cdr:sp>
  </cdr:relSizeAnchor>
  <cdr:relSizeAnchor xmlns:cdr="http://schemas.openxmlformats.org/drawingml/2006/chartDrawing">
    <cdr:from>
      <cdr:x>0.71084</cdr:x>
      <cdr:y>0.58592</cdr:y>
    </cdr:from>
    <cdr:to>
      <cdr:x>0.84337</cdr:x>
      <cdr:y>0.64507</cdr:y>
    </cdr:to>
    <cdr:sp macro="" textlink="">
      <cdr:nvSpPr>
        <cdr:cNvPr id="3" name="TextBox 2"/>
        <cdr:cNvSpPr txBox="1"/>
      </cdr:nvSpPr>
      <cdr:spPr>
        <a:xfrm xmlns:a="http://schemas.openxmlformats.org/drawingml/2006/main">
          <a:off x="4248472" y="2852935"/>
          <a:ext cx="792088" cy="28803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t-EE" dirty="0" smtClean="0"/>
            <a:t>lab</a:t>
          </a:r>
          <a:r>
            <a:rPr lang="et-EE" sz="1100" dirty="0" smtClean="0"/>
            <a:t>2</a:t>
          </a:r>
          <a:endParaRPr lang="et-EE" sz="1100" dirty="0"/>
        </a:p>
      </cdr:txBody>
    </cdr:sp>
  </cdr:relSizeAnchor>
  <cdr:relSizeAnchor xmlns:cdr="http://schemas.openxmlformats.org/drawingml/2006/chartDrawing">
    <cdr:from>
      <cdr:x>0.44578</cdr:x>
      <cdr:y>0.26057</cdr:y>
    </cdr:from>
    <cdr:to>
      <cdr:x>0.55422</cdr:x>
      <cdr:y>0.32719</cdr:y>
    </cdr:to>
    <cdr:sp macro="" textlink="">
      <cdr:nvSpPr>
        <cdr:cNvPr id="4" name="TextBox 3"/>
        <cdr:cNvSpPr txBox="1"/>
      </cdr:nvSpPr>
      <cdr:spPr>
        <a:xfrm xmlns:a="http://schemas.openxmlformats.org/drawingml/2006/main">
          <a:off x="2664296" y="1268759"/>
          <a:ext cx="648072" cy="32436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t-EE" dirty="0" smtClean="0">
              <a:solidFill>
                <a:schemeClr val="bg1"/>
              </a:solidFill>
            </a:rPr>
            <a:t>bonus</a:t>
          </a:r>
          <a:endParaRPr lang="et-EE" sz="1100" dirty="0">
            <a:solidFill>
              <a:schemeClr val="bg1"/>
            </a:solidFill>
          </a:endParaRPr>
        </a:p>
      </cdr:txBody>
    </cdr:sp>
  </cdr:relSizeAnchor>
  <cdr:relSizeAnchor xmlns:cdr="http://schemas.openxmlformats.org/drawingml/2006/chartDrawing">
    <cdr:from>
      <cdr:x>0.3299</cdr:x>
      <cdr:y>0.68453</cdr:y>
    </cdr:from>
    <cdr:to>
      <cdr:x>0.61856</cdr:x>
      <cdr:y>0.78377</cdr:y>
    </cdr:to>
    <cdr:sp macro="" textlink="">
      <cdr:nvSpPr>
        <cdr:cNvPr id="5" name="TextBox 4"/>
        <cdr:cNvSpPr txBox="1"/>
      </cdr:nvSpPr>
      <cdr:spPr>
        <a:xfrm xmlns:a="http://schemas.openxmlformats.org/drawingml/2006/main">
          <a:off x="2304256" y="3875305"/>
          <a:ext cx="2016224" cy="56180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t-EE" sz="1100" dirty="0"/>
        </a:p>
      </cdr:txBody>
    </cdr:sp>
  </cdr:relSizeAnchor>
  <cdr:relSizeAnchor xmlns:cdr="http://schemas.openxmlformats.org/drawingml/2006/chartDrawing">
    <cdr:from>
      <cdr:x>0.39175</cdr:x>
      <cdr:y>0.68453</cdr:y>
    </cdr:from>
    <cdr:to>
      <cdr:x>0.57732</cdr:x>
      <cdr:y>0.75833</cdr:y>
    </cdr:to>
    <cdr:sp macro="" textlink="">
      <cdr:nvSpPr>
        <cdr:cNvPr id="6" name="TextBox 5"/>
        <cdr:cNvSpPr txBox="1"/>
      </cdr:nvSpPr>
      <cdr:spPr>
        <a:xfrm xmlns:a="http://schemas.openxmlformats.org/drawingml/2006/main">
          <a:off x="2736304" y="3875305"/>
          <a:ext cx="1296144" cy="41779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t-EE" sz="1100" dirty="0"/>
        </a:p>
      </cdr:txBody>
    </cdr:sp>
  </cdr:relSizeAnchor>
</c:userShapes>
</file>

<file path=ppt/drawings/drawing2.xml><?xml version="1.0" encoding="utf-8"?>
<c:userShapes xmlns:c="http://schemas.openxmlformats.org/drawingml/2006/chart">
  <cdr:relSizeAnchor xmlns:cdr="http://schemas.openxmlformats.org/drawingml/2006/chartDrawing">
    <cdr:from>
      <cdr:x>0.52336</cdr:x>
      <cdr:y>0.27388</cdr:y>
    </cdr:from>
    <cdr:to>
      <cdr:x>0.61682</cdr:x>
      <cdr:y>0.36111</cdr:y>
    </cdr:to>
    <cdr:sp macro="" textlink="">
      <cdr:nvSpPr>
        <cdr:cNvPr id="2" name="TextBox 1"/>
        <cdr:cNvSpPr txBox="1"/>
      </cdr:nvSpPr>
      <cdr:spPr>
        <a:xfrm xmlns:a="http://schemas.openxmlformats.org/drawingml/2006/main">
          <a:off x="4032448" y="1419944"/>
          <a:ext cx="720080" cy="45226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t-EE" sz="1400" dirty="0" smtClean="0"/>
            <a:t>HW</a:t>
          </a:r>
          <a:r>
            <a:rPr lang="et-EE" sz="2800" dirty="0" smtClean="0"/>
            <a:t> </a:t>
          </a:r>
          <a:r>
            <a:rPr lang="et-EE" sz="1400" dirty="0" smtClean="0"/>
            <a:t>1</a:t>
          </a:r>
          <a:endParaRPr lang="et-EE" sz="1400" dirty="0"/>
        </a:p>
      </cdr:txBody>
    </cdr:sp>
  </cdr:relSizeAnchor>
  <cdr:relSizeAnchor xmlns:cdr="http://schemas.openxmlformats.org/drawingml/2006/chartDrawing">
    <cdr:from>
      <cdr:x>0.61682</cdr:x>
      <cdr:y>0.44444</cdr:y>
    </cdr:from>
    <cdr:to>
      <cdr:x>0.71963</cdr:x>
      <cdr:y>0.5</cdr:y>
    </cdr:to>
    <cdr:sp macro="" textlink="">
      <cdr:nvSpPr>
        <cdr:cNvPr id="3" name="TextBox 2"/>
        <cdr:cNvSpPr txBox="1"/>
      </cdr:nvSpPr>
      <cdr:spPr>
        <a:xfrm xmlns:a="http://schemas.openxmlformats.org/drawingml/2006/main">
          <a:off x="4752528" y="2304256"/>
          <a:ext cx="792088" cy="28803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t-EE" sz="1100" dirty="0" smtClean="0"/>
            <a:t>HW 2</a:t>
          </a:r>
          <a:endParaRPr lang="et-EE" sz="1100" dirty="0"/>
        </a:p>
      </cdr:txBody>
    </cdr:sp>
  </cdr:relSizeAnchor>
  <cdr:relSizeAnchor xmlns:cdr="http://schemas.openxmlformats.org/drawingml/2006/chartDrawing">
    <cdr:from>
      <cdr:x>0.40187</cdr:x>
      <cdr:y>0.18056</cdr:y>
    </cdr:from>
    <cdr:to>
      <cdr:x>0.47787</cdr:x>
      <cdr:y>0.24195</cdr:y>
    </cdr:to>
    <cdr:sp macro="" textlink="">
      <cdr:nvSpPr>
        <cdr:cNvPr id="4" name="TextBox 3"/>
        <cdr:cNvSpPr txBox="1"/>
      </cdr:nvSpPr>
      <cdr:spPr>
        <a:xfrm xmlns:a="http://schemas.openxmlformats.org/drawingml/2006/main">
          <a:off x="3096343" y="936103"/>
          <a:ext cx="585589" cy="31828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t-EE" sz="1100" dirty="0"/>
        </a:p>
      </cdr:txBody>
    </cdr:sp>
  </cdr:relSizeAnchor>
  <cdr:relSizeAnchor xmlns:cdr="http://schemas.openxmlformats.org/drawingml/2006/chartDrawing">
    <cdr:from>
      <cdr:x>0.40187</cdr:x>
      <cdr:y>0.16667</cdr:y>
    </cdr:from>
    <cdr:to>
      <cdr:x>0.47787</cdr:x>
      <cdr:y>0.24195</cdr:y>
    </cdr:to>
    <cdr:sp macro="" textlink="">
      <cdr:nvSpPr>
        <cdr:cNvPr id="5" name="TextBox 4"/>
        <cdr:cNvSpPr txBox="1"/>
      </cdr:nvSpPr>
      <cdr:spPr>
        <a:xfrm xmlns:a="http://schemas.openxmlformats.org/drawingml/2006/main">
          <a:off x="3096343" y="864095"/>
          <a:ext cx="585589" cy="39029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t-EE" dirty="0" smtClean="0">
              <a:solidFill>
                <a:srgbClr val="FFFF00"/>
              </a:solidFill>
            </a:rPr>
            <a:t>HW 3</a:t>
          </a:r>
          <a:r>
            <a:rPr lang="et-EE" sz="1100" dirty="0" smtClean="0">
              <a:solidFill>
                <a:srgbClr val="FFFF00"/>
              </a:solidFill>
            </a:rPr>
            <a:t> 3</a:t>
          </a:r>
          <a:endParaRPr lang="et-EE" sz="1100" dirty="0">
            <a:solidFill>
              <a:srgbClr val="FFFF00"/>
            </a:solidFill>
          </a:endParaRPr>
        </a:p>
      </cdr:txBody>
    </cdr:sp>
  </cdr:relSizeAnchor>
  <cdr:relSizeAnchor xmlns:cdr="http://schemas.openxmlformats.org/drawingml/2006/chartDrawing">
    <cdr:from>
      <cdr:x>0.41121</cdr:x>
      <cdr:y>0.18056</cdr:y>
    </cdr:from>
    <cdr:to>
      <cdr:x>0.49085</cdr:x>
      <cdr:y>0.24195</cdr:y>
    </cdr:to>
    <cdr:sp macro="" textlink="">
      <cdr:nvSpPr>
        <cdr:cNvPr id="6" name="TextBox 5"/>
        <cdr:cNvSpPr txBox="1"/>
      </cdr:nvSpPr>
      <cdr:spPr>
        <a:xfrm xmlns:a="http://schemas.openxmlformats.org/drawingml/2006/main">
          <a:off x="3168352" y="936103"/>
          <a:ext cx="613594" cy="31828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t-EE" sz="11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50108" cy="496883"/>
          </a:xfrm>
          <a:prstGeom prst="rect">
            <a:avLst/>
          </a:prstGeom>
          <a:noFill/>
          <a:ln w="9525">
            <a:noFill/>
            <a:miter lim="800000"/>
            <a:headEnd/>
            <a:tailEnd/>
          </a:ln>
          <a:effectLst/>
        </p:spPr>
        <p:txBody>
          <a:bodyPr vert="horz" wrap="square" lIns="94348" tIns="47174" rIns="94348" bIns="47174" numCol="1" anchor="t" anchorCtr="0" compatLnSpc="1">
            <a:prstTxWarp prst="textNoShape">
              <a:avLst/>
            </a:prstTxWarp>
          </a:bodyPr>
          <a:lstStyle>
            <a:lvl1pPr algn="l" defTabSz="942975">
              <a:defRPr sz="1200" i="0">
                <a:latin typeface="Times New Roman" charset="0"/>
              </a:defRPr>
            </a:lvl1pPr>
          </a:lstStyle>
          <a:p>
            <a:pPr>
              <a:defRPr/>
            </a:pPr>
            <a:endParaRPr lang="en-GB"/>
          </a:p>
        </p:txBody>
      </p:sp>
      <p:sp>
        <p:nvSpPr>
          <p:cNvPr id="7171" name="Rectangle 3"/>
          <p:cNvSpPr>
            <a:spLocks noGrp="1" noChangeArrowheads="1"/>
          </p:cNvSpPr>
          <p:nvPr>
            <p:ph type="dt" sz="quarter" idx="1"/>
          </p:nvPr>
        </p:nvSpPr>
        <p:spPr bwMode="auto">
          <a:xfrm>
            <a:off x="3858680" y="0"/>
            <a:ext cx="2950108" cy="496883"/>
          </a:xfrm>
          <a:prstGeom prst="rect">
            <a:avLst/>
          </a:prstGeom>
          <a:noFill/>
          <a:ln w="9525">
            <a:noFill/>
            <a:miter lim="800000"/>
            <a:headEnd/>
            <a:tailEnd/>
          </a:ln>
          <a:effectLst/>
        </p:spPr>
        <p:txBody>
          <a:bodyPr vert="horz" wrap="square" lIns="94348" tIns="47174" rIns="94348" bIns="47174" numCol="1" anchor="t" anchorCtr="0" compatLnSpc="1">
            <a:prstTxWarp prst="textNoShape">
              <a:avLst/>
            </a:prstTxWarp>
          </a:bodyPr>
          <a:lstStyle>
            <a:lvl1pPr algn="r" defTabSz="942975">
              <a:defRPr sz="1200" i="0">
                <a:latin typeface="Times New Roman" charset="0"/>
              </a:defRPr>
            </a:lvl1pPr>
          </a:lstStyle>
          <a:p>
            <a:pPr>
              <a:defRPr/>
            </a:pPr>
            <a:endParaRPr lang="en-GB"/>
          </a:p>
        </p:txBody>
      </p:sp>
      <p:sp>
        <p:nvSpPr>
          <p:cNvPr id="7172" name="Rectangle 4"/>
          <p:cNvSpPr>
            <a:spLocks noGrp="1" noChangeArrowheads="1"/>
          </p:cNvSpPr>
          <p:nvPr>
            <p:ph type="ftr" sz="quarter" idx="2"/>
          </p:nvPr>
        </p:nvSpPr>
        <p:spPr bwMode="auto">
          <a:xfrm>
            <a:off x="0" y="9444043"/>
            <a:ext cx="2950108" cy="496882"/>
          </a:xfrm>
          <a:prstGeom prst="rect">
            <a:avLst/>
          </a:prstGeom>
          <a:noFill/>
          <a:ln w="9525">
            <a:noFill/>
            <a:miter lim="800000"/>
            <a:headEnd/>
            <a:tailEnd/>
          </a:ln>
          <a:effectLst/>
        </p:spPr>
        <p:txBody>
          <a:bodyPr vert="horz" wrap="square" lIns="94348" tIns="47174" rIns="94348" bIns="47174" numCol="1" anchor="b" anchorCtr="0" compatLnSpc="1">
            <a:prstTxWarp prst="textNoShape">
              <a:avLst/>
            </a:prstTxWarp>
          </a:bodyPr>
          <a:lstStyle>
            <a:lvl1pPr algn="l" defTabSz="942975">
              <a:defRPr sz="1200" i="0">
                <a:latin typeface="Times New Roman" charset="0"/>
              </a:defRPr>
            </a:lvl1pPr>
          </a:lstStyle>
          <a:p>
            <a:pPr>
              <a:defRPr/>
            </a:pPr>
            <a:endParaRPr lang="en-GB"/>
          </a:p>
        </p:txBody>
      </p:sp>
      <p:sp>
        <p:nvSpPr>
          <p:cNvPr id="7173" name="Rectangle 5"/>
          <p:cNvSpPr>
            <a:spLocks noGrp="1" noChangeArrowheads="1"/>
          </p:cNvSpPr>
          <p:nvPr>
            <p:ph type="sldNum" sz="quarter" idx="3"/>
          </p:nvPr>
        </p:nvSpPr>
        <p:spPr bwMode="auto">
          <a:xfrm>
            <a:off x="3858680" y="9444043"/>
            <a:ext cx="2950108" cy="496882"/>
          </a:xfrm>
          <a:prstGeom prst="rect">
            <a:avLst/>
          </a:prstGeom>
          <a:noFill/>
          <a:ln w="9525">
            <a:noFill/>
            <a:miter lim="800000"/>
            <a:headEnd/>
            <a:tailEnd/>
          </a:ln>
          <a:effectLst/>
        </p:spPr>
        <p:txBody>
          <a:bodyPr vert="horz" wrap="square" lIns="94348" tIns="47174" rIns="94348" bIns="47174" numCol="1" anchor="b" anchorCtr="0" compatLnSpc="1">
            <a:prstTxWarp prst="textNoShape">
              <a:avLst/>
            </a:prstTxWarp>
          </a:bodyPr>
          <a:lstStyle>
            <a:lvl1pPr algn="r" defTabSz="942975">
              <a:defRPr sz="1200" i="0">
                <a:latin typeface="Times New Roman" charset="0"/>
              </a:defRPr>
            </a:lvl1pPr>
          </a:lstStyle>
          <a:p>
            <a:pPr>
              <a:defRPr/>
            </a:pPr>
            <a:fld id="{8C990DD4-39AA-4270-9724-3A072DD3E18F}" type="slidenum">
              <a:rPr lang="en-GB"/>
              <a:pPr>
                <a:defRPr/>
              </a:pPr>
              <a:t>‹#›</a:t>
            </a:fld>
            <a:endParaRPr lang="en-GB"/>
          </a:p>
        </p:txBody>
      </p:sp>
    </p:spTree>
    <p:extLst>
      <p:ext uri="{BB962C8B-B14F-4D97-AF65-F5344CB8AC3E}">
        <p14:creationId xmlns:p14="http://schemas.microsoft.com/office/powerpoint/2010/main" val="23201655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37555" cy="47228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Times New Roman" charset="0"/>
              </a:defRPr>
            </a:lvl1pPr>
          </a:lstStyle>
          <a:p>
            <a:pPr>
              <a:defRPr/>
            </a:pPr>
            <a:endParaRPr lang="en-GB"/>
          </a:p>
        </p:txBody>
      </p:sp>
      <p:sp>
        <p:nvSpPr>
          <p:cNvPr id="10243" name="Rectangle 3"/>
          <p:cNvSpPr>
            <a:spLocks noGrp="1" noChangeArrowheads="1"/>
          </p:cNvSpPr>
          <p:nvPr>
            <p:ph type="dt" idx="1"/>
          </p:nvPr>
        </p:nvSpPr>
        <p:spPr bwMode="auto">
          <a:xfrm>
            <a:off x="3841418" y="0"/>
            <a:ext cx="2937555" cy="47228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charset="0"/>
              </a:defRPr>
            </a:lvl1pPr>
          </a:lstStyle>
          <a:p>
            <a:pPr>
              <a:defRPr/>
            </a:pPr>
            <a:endParaRPr lang="en-GB"/>
          </a:p>
        </p:txBody>
      </p:sp>
      <p:sp>
        <p:nvSpPr>
          <p:cNvPr id="35844" name="Rectangle 4"/>
          <p:cNvSpPr>
            <a:spLocks noGrp="1" noRot="1" noChangeAspect="1" noChangeArrowheads="1" noTextEdit="1"/>
          </p:cNvSpPr>
          <p:nvPr>
            <p:ph type="sldImg" idx="2"/>
          </p:nvPr>
        </p:nvSpPr>
        <p:spPr bwMode="auto">
          <a:xfrm>
            <a:off x="871538" y="708025"/>
            <a:ext cx="5035550" cy="3778250"/>
          </a:xfrm>
          <a:prstGeom prst="rect">
            <a:avLst/>
          </a:prstGeom>
          <a:noFill/>
          <a:ln w="9525">
            <a:solidFill>
              <a:srgbClr val="000000"/>
            </a:solidFill>
            <a:miter lim="800000"/>
            <a:headEnd/>
            <a:tailEnd/>
          </a:ln>
        </p:spPr>
      </p:sp>
      <p:sp>
        <p:nvSpPr>
          <p:cNvPr id="10245" name="Rectangle 5"/>
          <p:cNvSpPr>
            <a:spLocks noGrp="1" noChangeArrowheads="1"/>
          </p:cNvSpPr>
          <p:nvPr>
            <p:ph type="body" sz="quarter" idx="3"/>
          </p:nvPr>
        </p:nvSpPr>
        <p:spPr bwMode="auto">
          <a:xfrm>
            <a:off x="903863" y="4722841"/>
            <a:ext cx="4971247" cy="448669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10246" name="Rectangle 6"/>
          <p:cNvSpPr>
            <a:spLocks noGrp="1" noChangeArrowheads="1"/>
          </p:cNvSpPr>
          <p:nvPr>
            <p:ph type="ftr" sz="quarter" idx="4"/>
          </p:nvPr>
        </p:nvSpPr>
        <p:spPr bwMode="auto">
          <a:xfrm>
            <a:off x="0" y="9445683"/>
            <a:ext cx="2937555" cy="47228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Times New Roman" charset="0"/>
              </a:defRPr>
            </a:lvl1pPr>
          </a:lstStyle>
          <a:p>
            <a:pPr>
              <a:defRPr/>
            </a:pPr>
            <a:endParaRPr lang="en-GB"/>
          </a:p>
        </p:txBody>
      </p:sp>
      <p:sp>
        <p:nvSpPr>
          <p:cNvPr id="10247" name="Rectangle 7"/>
          <p:cNvSpPr>
            <a:spLocks noGrp="1" noChangeArrowheads="1"/>
          </p:cNvSpPr>
          <p:nvPr>
            <p:ph type="sldNum" sz="quarter" idx="5"/>
          </p:nvPr>
        </p:nvSpPr>
        <p:spPr bwMode="auto">
          <a:xfrm>
            <a:off x="3841418" y="9445683"/>
            <a:ext cx="2937555" cy="47228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charset="0"/>
              </a:defRPr>
            </a:lvl1pPr>
          </a:lstStyle>
          <a:p>
            <a:pPr>
              <a:defRPr/>
            </a:pPr>
            <a:fld id="{222D6E6A-686C-490C-B57D-1884A2CFCE7C}" type="slidenum">
              <a:rPr lang="en-GB"/>
              <a:pPr>
                <a:defRPr/>
              </a:pPr>
              <a:t>‹#›</a:t>
            </a:fld>
            <a:endParaRPr lang="en-GB"/>
          </a:p>
        </p:txBody>
      </p:sp>
    </p:spTree>
    <p:extLst>
      <p:ext uri="{BB962C8B-B14F-4D97-AF65-F5344CB8AC3E}">
        <p14:creationId xmlns:p14="http://schemas.microsoft.com/office/powerpoint/2010/main" val="68324595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g2057b16f84c_0_7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1" name="Google Shape;101;g2057b16f84c_0_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2844286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g2057b16f84c_0_11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9" name="Google Shape;109;g2057b16f84c_0_1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5724877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g2057b16f84c_0_10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8" name="Google Shape;148;g2057b16f84c_0_1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0155488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g20671a90773_0_1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7" name="Google Shape;157;g20671a90773_0_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2772194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g20671a90773_0_2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0" name="Google Shape;170;g20671a90773_0_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6079902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g20671a90773_0_6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4" name="Google Shape;184;g20671a90773_0_6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7019134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g20671a90773_0_9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3" name="Google Shape;193;g20671a90773_0_9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017688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Google Shape;208;g20671a90773_0_15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9" name="Google Shape;209;g20671a90773_0_15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5407224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Google Shape;199;g20671a90773_0_11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0" name="Google Shape;200;g20671a90773_0_1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18556492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056" descr="ttumark"/>
          <p:cNvPicPr>
            <a:picLocks noChangeAspect="1" noChangeArrowheads="1"/>
          </p:cNvPicPr>
          <p:nvPr/>
        </p:nvPicPr>
        <p:blipFill>
          <a:blip r:embed="rId2"/>
          <a:srcRect/>
          <a:stretch>
            <a:fillRect/>
          </a:stretch>
        </p:blipFill>
        <p:spPr bwMode="auto">
          <a:xfrm>
            <a:off x="0" y="95250"/>
            <a:ext cx="3057525" cy="6305550"/>
          </a:xfrm>
          <a:prstGeom prst="rect">
            <a:avLst/>
          </a:prstGeom>
          <a:noFill/>
          <a:ln w="9525">
            <a:noFill/>
            <a:miter lim="800000"/>
            <a:headEnd/>
            <a:tailEnd/>
          </a:ln>
        </p:spPr>
      </p:pic>
      <p:sp>
        <p:nvSpPr>
          <p:cNvPr id="5" name="Rectangle 1045"/>
          <p:cNvSpPr>
            <a:spLocks noChangeArrowheads="1"/>
          </p:cNvSpPr>
          <p:nvPr/>
        </p:nvSpPr>
        <p:spPr bwMode="auto">
          <a:xfrm>
            <a:off x="0" y="6400800"/>
            <a:ext cx="9144000" cy="457200"/>
          </a:xfrm>
          <a:prstGeom prst="rect">
            <a:avLst/>
          </a:prstGeom>
          <a:solidFill>
            <a:srgbClr val="969595"/>
          </a:solidFill>
          <a:ln w="9525">
            <a:noFill/>
            <a:miter lim="800000"/>
            <a:headEnd/>
            <a:tailEnd/>
          </a:ln>
          <a:effectLst/>
        </p:spPr>
        <p:txBody>
          <a:bodyPr wrap="none" anchor="ctr"/>
          <a:lstStyle/>
          <a:p>
            <a:pPr>
              <a:defRPr/>
            </a:pPr>
            <a:endParaRPr lang="et-EE">
              <a:latin typeface="Times New Roman" charset="0"/>
            </a:endParaRPr>
          </a:p>
        </p:txBody>
      </p:sp>
      <p:pic>
        <p:nvPicPr>
          <p:cNvPr id="6" name="Picture 1061" descr="TTYlogo_eng_vrv_uus"/>
          <p:cNvPicPr>
            <a:picLocks noChangeAspect="1" noChangeArrowheads="1"/>
          </p:cNvPicPr>
          <p:nvPr/>
        </p:nvPicPr>
        <p:blipFill>
          <a:blip r:embed="rId3"/>
          <a:srcRect/>
          <a:stretch>
            <a:fillRect/>
          </a:stretch>
        </p:blipFill>
        <p:spPr bwMode="auto">
          <a:xfrm>
            <a:off x="3203575" y="549275"/>
            <a:ext cx="5472113" cy="765175"/>
          </a:xfrm>
          <a:prstGeom prst="rect">
            <a:avLst/>
          </a:prstGeom>
          <a:noFill/>
          <a:ln w="9525">
            <a:noFill/>
            <a:miter lim="800000"/>
            <a:headEnd/>
            <a:tailEnd/>
          </a:ln>
        </p:spPr>
      </p:pic>
      <p:sp>
        <p:nvSpPr>
          <p:cNvPr id="5122" name="Rectangle 1026"/>
          <p:cNvSpPr>
            <a:spLocks noGrp="1" noChangeArrowheads="1"/>
          </p:cNvSpPr>
          <p:nvPr>
            <p:ph type="ctrTitle"/>
          </p:nvPr>
        </p:nvSpPr>
        <p:spPr>
          <a:xfrm>
            <a:off x="1371600" y="3733800"/>
            <a:ext cx="7315200" cy="1447800"/>
          </a:xfrm>
          <a:ln w="76200" cmpd="tri"/>
        </p:spPr>
        <p:txBody>
          <a:bodyPr anchor="b"/>
          <a:lstStyle>
            <a:lvl1pPr algn="r">
              <a:defRPr/>
            </a:lvl1pPr>
          </a:lstStyle>
          <a:p>
            <a:r>
              <a:rPr lang="en-GB"/>
              <a:t>Click to edit Master title style</a:t>
            </a:r>
          </a:p>
        </p:txBody>
      </p:sp>
      <p:sp>
        <p:nvSpPr>
          <p:cNvPr id="5123" name="Rectangle 1027"/>
          <p:cNvSpPr>
            <a:spLocks noGrp="1" noChangeArrowheads="1"/>
          </p:cNvSpPr>
          <p:nvPr>
            <p:ph type="subTitle" idx="1"/>
          </p:nvPr>
        </p:nvSpPr>
        <p:spPr>
          <a:xfrm>
            <a:off x="1371600" y="5410200"/>
            <a:ext cx="7315200" cy="685800"/>
          </a:xfrm>
          <a:ln w="6350"/>
        </p:spPr>
        <p:txBody>
          <a:bodyPr/>
          <a:lstStyle>
            <a:lvl1pPr marL="0" indent="0" algn="r">
              <a:buFont typeface="Wingdings" pitchFamily="2" charset="2"/>
              <a:buNone/>
              <a:defRPr>
                <a:solidFill>
                  <a:srgbClr val="940143"/>
                </a:solidFill>
              </a:defRPr>
            </a:lvl1pPr>
          </a:lstStyle>
          <a:p>
            <a:r>
              <a:rPr lang="en-GB"/>
              <a:t>Click to edit Master subtitle style</a:t>
            </a:r>
          </a:p>
        </p:txBody>
      </p:sp>
      <p:sp>
        <p:nvSpPr>
          <p:cNvPr id="7" name="Rectangle 1028"/>
          <p:cNvSpPr>
            <a:spLocks noGrp="1" noChangeArrowheads="1"/>
          </p:cNvSpPr>
          <p:nvPr>
            <p:ph type="dt" sz="half" idx="10"/>
          </p:nvPr>
        </p:nvSpPr>
        <p:spPr>
          <a:xfrm>
            <a:off x="533400" y="6400800"/>
            <a:ext cx="1905000" cy="457200"/>
          </a:xfrm>
        </p:spPr>
        <p:txBody>
          <a:bodyPr anchorCtr="0"/>
          <a:lstStyle>
            <a:lvl1pPr>
              <a:defRPr/>
            </a:lvl1pPr>
          </a:lstStyle>
          <a:p>
            <a:pPr>
              <a:defRPr/>
            </a:pPr>
            <a:endParaRPr lang="en-GB"/>
          </a:p>
        </p:txBody>
      </p:sp>
      <p:sp>
        <p:nvSpPr>
          <p:cNvPr id="8" name="Rectangle 1029"/>
          <p:cNvSpPr>
            <a:spLocks noGrp="1" noChangeArrowheads="1"/>
          </p:cNvSpPr>
          <p:nvPr>
            <p:ph type="ftr" sz="quarter" idx="11"/>
          </p:nvPr>
        </p:nvSpPr>
        <p:spPr>
          <a:xfrm>
            <a:off x="3124200" y="6400800"/>
            <a:ext cx="2895600" cy="457200"/>
          </a:xfrm>
        </p:spPr>
        <p:txBody>
          <a:bodyPr anchorCtr="0"/>
          <a:lstStyle>
            <a:lvl1pPr>
              <a:defRPr/>
            </a:lvl1pPr>
          </a:lstStyle>
          <a:p>
            <a:pPr>
              <a:defRPr/>
            </a:pPr>
            <a:endParaRPr lang="en-GB"/>
          </a:p>
        </p:txBody>
      </p:sp>
      <p:sp>
        <p:nvSpPr>
          <p:cNvPr id="9" name="Rectangle 1030"/>
          <p:cNvSpPr>
            <a:spLocks noGrp="1" noChangeArrowheads="1"/>
          </p:cNvSpPr>
          <p:nvPr>
            <p:ph type="sldNum" sz="quarter" idx="12"/>
          </p:nvPr>
        </p:nvSpPr>
        <p:spPr/>
        <p:txBody>
          <a:bodyPr anchorCtr="0"/>
          <a:lstStyle>
            <a:lvl1pPr>
              <a:defRPr/>
            </a:lvl1pPr>
          </a:lstStyle>
          <a:p>
            <a:pPr>
              <a:defRPr/>
            </a:pPr>
            <a:fld id="{A9D18C6B-6719-4BBE-8C52-E138B57B8C89}"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t-E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D783FF00-5F42-4A75-ACED-2B5B50316F97}"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381000"/>
            <a:ext cx="2047875" cy="5105400"/>
          </a:xfrm>
        </p:spPr>
        <p:txBody>
          <a:bodyPr vert="eaVert"/>
          <a:lstStyle/>
          <a:p>
            <a:r>
              <a:rPr lang="en-US" smtClean="0"/>
              <a:t>Click to edit Master title style</a:t>
            </a:r>
            <a:endParaRPr lang="et-EE"/>
          </a:p>
        </p:txBody>
      </p:sp>
      <p:sp>
        <p:nvSpPr>
          <p:cNvPr id="3" name="Vertical Text Placeholder 2"/>
          <p:cNvSpPr>
            <a:spLocks noGrp="1"/>
          </p:cNvSpPr>
          <p:nvPr>
            <p:ph type="body" orient="vert" idx="1"/>
          </p:nvPr>
        </p:nvSpPr>
        <p:spPr>
          <a:xfrm>
            <a:off x="495300" y="381000"/>
            <a:ext cx="5991225" cy="5105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EDEA93BC-239D-48F8-9F70-3AF816A9537E}" type="slidenum">
              <a:rPr lang="en-GB"/>
              <a:pPr>
                <a:defRPr/>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nippet 1 1">
  <p:cSld name="Snippet 1 1">
    <p:bg>
      <p:bgPr>
        <a:solidFill>
          <a:schemeClr val="lt1"/>
        </a:solidFill>
        <a:effectLst/>
      </p:bgPr>
    </p:bg>
    <p:spTree>
      <p:nvGrpSpPr>
        <p:cNvPr id="1" name="Shape 30"/>
        <p:cNvGrpSpPr/>
        <p:nvPr/>
      </p:nvGrpSpPr>
      <p:grpSpPr>
        <a:xfrm>
          <a:off x="0" y="0"/>
          <a:ext cx="0" cy="0"/>
          <a:chOff x="0" y="0"/>
          <a:chExt cx="0" cy="0"/>
        </a:xfrm>
      </p:grpSpPr>
      <p:sp>
        <p:nvSpPr>
          <p:cNvPr id="31" name="Google Shape;31;p7"/>
          <p:cNvSpPr/>
          <p:nvPr/>
        </p:nvSpPr>
        <p:spPr>
          <a:xfrm>
            <a:off x="4572000" y="1486833"/>
            <a:ext cx="4114800" cy="4761600"/>
          </a:xfrm>
          <a:prstGeom prst="roundRect">
            <a:avLst>
              <a:gd name="adj" fmla="val 1906"/>
            </a:avLst>
          </a:prstGeom>
          <a:solidFill>
            <a:srgbClr val="1E1E1E"/>
          </a:solidFill>
          <a:ln w="9525" cap="flat" cmpd="sng">
            <a:solidFill>
              <a:srgbClr val="434343"/>
            </a:solidFill>
            <a:prstDash val="solid"/>
            <a:round/>
            <a:headEnd type="none" w="sm" len="sm"/>
            <a:tailEnd type="none" w="sm" len="sm"/>
          </a:ln>
          <a:effectLst>
            <a:outerShdw blurRad="828675" algn="bl" rotWithShape="0">
              <a:srgbClr val="000000">
                <a:alpha val="43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2" name="Google Shape;32;p7"/>
          <p:cNvSpPr txBox="1">
            <a:spLocks noGrp="1"/>
          </p:cNvSpPr>
          <p:nvPr>
            <p:ph type="body" idx="1"/>
          </p:nvPr>
        </p:nvSpPr>
        <p:spPr>
          <a:xfrm>
            <a:off x="4795025" y="1833767"/>
            <a:ext cx="3677400" cy="4109600"/>
          </a:xfrm>
          <a:prstGeom prst="rect">
            <a:avLst/>
          </a:prstGeom>
        </p:spPr>
        <p:txBody>
          <a:bodyPr spcFirstLastPara="1" wrap="square" lIns="0" tIns="91425" rIns="91425" bIns="91425" anchor="ctr" anchorCtr="0">
            <a:normAutofit/>
          </a:bodyPr>
          <a:lstStyle>
            <a:lvl1pPr marL="457200" lvl="0" indent="-317500" rtl="0">
              <a:lnSpc>
                <a:spcPct val="100000"/>
              </a:lnSpc>
              <a:spcBef>
                <a:spcPts val="0"/>
              </a:spcBef>
              <a:spcAft>
                <a:spcPts val="0"/>
              </a:spcAft>
              <a:buClr>
                <a:schemeClr val="lt1"/>
              </a:buClr>
              <a:buSzPts val="1400"/>
              <a:buFont typeface="Roboto Mono"/>
              <a:buChar char="●"/>
              <a:defRPr>
                <a:solidFill>
                  <a:schemeClr val="lt1"/>
                </a:solidFill>
                <a:latin typeface="Roboto Mono"/>
                <a:ea typeface="Roboto Mono"/>
                <a:cs typeface="Roboto Mono"/>
                <a:sym typeface="Roboto Mono"/>
              </a:defRPr>
            </a:lvl1pPr>
            <a:lvl2pPr marL="914400" lvl="1" indent="-317500" rtl="0">
              <a:lnSpc>
                <a:spcPct val="100000"/>
              </a:lnSpc>
              <a:spcBef>
                <a:spcPts val="0"/>
              </a:spcBef>
              <a:spcAft>
                <a:spcPts val="0"/>
              </a:spcAft>
              <a:buClr>
                <a:schemeClr val="lt1"/>
              </a:buClr>
              <a:buSzPts val="1400"/>
              <a:buFont typeface="Roboto Mono"/>
              <a:buChar char="○"/>
              <a:defRPr>
                <a:solidFill>
                  <a:schemeClr val="lt1"/>
                </a:solidFill>
                <a:latin typeface="Roboto Mono"/>
                <a:ea typeface="Roboto Mono"/>
                <a:cs typeface="Roboto Mono"/>
                <a:sym typeface="Roboto Mono"/>
              </a:defRPr>
            </a:lvl2pPr>
            <a:lvl3pPr marL="1371600" lvl="2" indent="-317500" rtl="0">
              <a:lnSpc>
                <a:spcPct val="100000"/>
              </a:lnSpc>
              <a:spcBef>
                <a:spcPts val="0"/>
              </a:spcBef>
              <a:spcAft>
                <a:spcPts val="0"/>
              </a:spcAft>
              <a:buClr>
                <a:schemeClr val="lt1"/>
              </a:buClr>
              <a:buSzPts val="1400"/>
              <a:buFont typeface="Roboto Mono"/>
              <a:buChar char="■"/>
              <a:defRPr>
                <a:solidFill>
                  <a:schemeClr val="lt1"/>
                </a:solidFill>
                <a:latin typeface="Roboto Mono"/>
                <a:ea typeface="Roboto Mono"/>
                <a:cs typeface="Roboto Mono"/>
                <a:sym typeface="Roboto Mono"/>
              </a:defRPr>
            </a:lvl3pPr>
            <a:lvl4pPr marL="1828800" lvl="3" indent="-317500" rtl="0">
              <a:lnSpc>
                <a:spcPct val="100000"/>
              </a:lnSpc>
              <a:spcBef>
                <a:spcPts val="0"/>
              </a:spcBef>
              <a:spcAft>
                <a:spcPts val="0"/>
              </a:spcAft>
              <a:buClr>
                <a:schemeClr val="lt1"/>
              </a:buClr>
              <a:buSzPts val="1400"/>
              <a:buFont typeface="Roboto Mono"/>
              <a:buChar char="●"/>
              <a:defRPr>
                <a:solidFill>
                  <a:schemeClr val="lt1"/>
                </a:solidFill>
                <a:latin typeface="Roboto Mono"/>
                <a:ea typeface="Roboto Mono"/>
                <a:cs typeface="Roboto Mono"/>
                <a:sym typeface="Roboto Mono"/>
              </a:defRPr>
            </a:lvl4pPr>
            <a:lvl5pPr marL="2286000" lvl="4" indent="-317500" rtl="0">
              <a:lnSpc>
                <a:spcPct val="100000"/>
              </a:lnSpc>
              <a:spcBef>
                <a:spcPts val="0"/>
              </a:spcBef>
              <a:spcAft>
                <a:spcPts val="0"/>
              </a:spcAft>
              <a:buClr>
                <a:schemeClr val="lt1"/>
              </a:buClr>
              <a:buSzPts val="1400"/>
              <a:buFont typeface="Roboto Mono"/>
              <a:buChar char="○"/>
              <a:defRPr>
                <a:solidFill>
                  <a:schemeClr val="lt1"/>
                </a:solidFill>
                <a:latin typeface="Roboto Mono"/>
                <a:ea typeface="Roboto Mono"/>
                <a:cs typeface="Roboto Mono"/>
                <a:sym typeface="Roboto Mono"/>
              </a:defRPr>
            </a:lvl5pPr>
            <a:lvl6pPr marL="2743200" lvl="5" indent="-317500" rtl="0">
              <a:lnSpc>
                <a:spcPct val="100000"/>
              </a:lnSpc>
              <a:spcBef>
                <a:spcPts val="0"/>
              </a:spcBef>
              <a:spcAft>
                <a:spcPts val="0"/>
              </a:spcAft>
              <a:buClr>
                <a:schemeClr val="lt1"/>
              </a:buClr>
              <a:buSzPts val="1400"/>
              <a:buFont typeface="Roboto Mono"/>
              <a:buChar char="■"/>
              <a:defRPr>
                <a:solidFill>
                  <a:schemeClr val="lt1"/>
                </a:solidFill>
                <a:latin typeface="Roboto Mono"/>
                <a:ea typeface="Roboto Mono"/>
                <a:cs typeface="Roboto Mono"/>
                <a:sym typeface="Roboto Mono"/>
              </a:defRPr>
            </a:lvl6pPr>
            <a:lvl7pPr marL="3200400" lvl="6" indent="-317500" rtl="0">
              <a:lnSpc>
                <a:spcPct val="100000"/>
              </a:lnSpc>
              <a:spcBef>
                <a:spcPts val="0"/>
              </a:spcBef>
              <a:spcAft>
                <a:spcPts val="0"/>
              </a:spcAft>
              <a:buClr>
                <a:schemeClr val="lt1"/>
              </a:buClr>
              <a:buSzPts val="1400"/>
              <a:buFont typeface="Roboto Mono"/>
              <a:buChar char="●"/>
              <a:defRPr>
                <a:solidFill>
                  <a:schemeClr val="lt1"/>
                </a:solidFill>
                <a:latin typeface="Roboto Mono"/>
                <a:ea typeface="Roboto Mono"/>
                <a:cs typeface="Roboto Mono"/>
                <a:sym typeface="Roboto Mono"/>
              </a:defRPr>
            </a:lvl7pPr>
            <a:lvl8pPr marL="3657600" lvl="7" indent="-317500" rtl="0">
              <a:lnSpc>
                <a:spcPct val="100000"/>
              </a:lnSpc>
              <a:spcBef>
                <a:spcPts val="0"/>
              </a:spcBef>
              <a:spcAft>
                <a:spcPts val="0"/>
              </a:spcAft>
              <a:buClr>
                <a:schemeClr val="lt1"/>
              </a:buClr>
              <a:buSzPts val="1400"/>
              <a:buFont typeface="Roboto Mono"/>
              <a:buChar char="○"/>
              <a:defRPr>
                <a:solidFill>
                  <a:schemeClr val="lt1"/>
                </a:solidFill>
                <a:latin typeface="Roboto Mono"/>
                <a:ea typeface="Roboto Mono"/>
                <a:cs typeface="Roboto Mono"/>
                <a:sym typeface="Roboto Mono"/>
              </a:defRPr>
            </a:lvl8pPr>
            <a:lvl9pPr marL="4114800" lvl="8" indent="-317500" rtl="0">
              <a:lnSpc>
                <a:spcPct val="100000"/>
              </a:lnSpc>
              <a:spcBef>
                <a:spcPts val="0"/>
              </a:spcBef>
              <a:spcAft>
                <a:spcPts val="0"/>
              </a:spcAft>
              <a:buClr>
                <a:schemeClr val="lt1"/>
              </a:buClr>
              <a:buSzPts val="1400"/>
              <a:buFont typeface="Roboto Mono"/>
              <a:buChar char="■"/>
              <a:defRPr>
                <a:solidFill>
                  <a:schemeClr val="lt1"/>
                </a:solidFill>
                <a:latin typeface="Roboto Mono"/>
                <a:ea typeface="Roboto Mono"/>
                <a:cs typeface="Roboto Mono"/>
                <a:sym typeface="Roboto Mono"/>
              </a:defRPr>
            </a:lvl9pPr>
          </a:lstStyle>
          <a:p>
            <a:endParaRPr/>
          </a:p>
        </p:txBody>
      </p:sp>
      <p:sp>
        <p:nvSpPr>
          <p:cNvPr id="33" name="Google Shape;33;p7"/>
          <p:cNvSpPr txBox="1">
            <a:spLocks noGrp="1"/>
          </p:cNvSpPr>
          <p:nvPr>
            <p:ph type="sldNum" idx="12"/>
          </p:nvPr>
        </p:nvSpPr>
        <p:spPr>
          <a:xfrm>
            <a:off x="8686799" y="6217633"/>
            <a:ext cx="457200" cy="640400"/>
          </a:xfrm>
          <a:prstGeom prst="rect">
            <a:avLst/>
          </a:prstGeom>
        </p:spPr>
        <p:txBody>
          <a:bodyPr spcFirstLastPara="1" wrap="square" lIns="91425" tIns="91425" rIns="91425" bIns="91425" anchor="t"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algn="l">
              <a:spcBef>
                <a:spcPts val="0"/>
              </a:spcBef>
              <a:spcAft>
                <a:spcPts val="0"/>
              </a:spcAft>
            </a:pPr>
            <a:fld id="{00000000-1234-1234-1234-123412341234}" type="slidenum">
              <a:rPr lang="en" smtClean="0"/>
              <a:pPr algn="l">
                <a:spcBef>
                  <a:spcPts val="0"/>
                </a:spcBef>
                <a:spcAft>
                  <a:spcPts val="0"/>
                </a:spcAft>
              </a:pPr>
              <a:t>‹#›</a:t>
            </a:fld>
            <a:endParaRPr lang="en"/>
          </a:p>
        </p:txBody>
      </p:sp>
      <p:sp>
        <p:nvSpPr>
          <p:cNvPr id="34" name="Google Shape;34;p7"/>
          <p:cNvSpPr txBox="1">
            <a:spLocks noGrp="1"/>
          </p:cNvSpPr>
          <p:nvPr>
            <p:ph type="subTitle" idx="2"/>
          </p:nvPr>
        </p:nvSpPr>
        <p:spPr>
          <a:xfrm>
            <a:off x="5045400" y="1727200"/>
            <a:ext cx="3426900" cy="303200"/>
          </a:xfrm>
          <a:prstGeom prst="rect">
            <a:avLst/>
          </a:prstGeom>
        </p:spPr>
        <p:txBody>
          <a:bodyPr spcFirstLastPara="1" wrap="square" lIns="0" tIns="0" rIns="0" bIns="0" anchor="t" anchorCtr="0">
            <a:normAutofit/>
          </a:bodyPr>
          <a:lstStyle>
            <a:lvl1pPr lvl="0" algn="r" rtl="0">
              <a:spcBef>
                <a:spcPts val="0"/>
              </a:spcBef>
              <a:spcAft>
                <a:spcPts val="0"/>
              </a:spcAft>
              <a:buSzPts val="1400"/>
              <a:buFont typeface="Open Sans SemiBold"/>
              <a:buNone/>
              <a:defRPr>
                <a:latin typeface="Open Sans SemiBold"/>
                <a:ea typeface="Open Sans SemiBold"/>
                <a:cs typeface="Open Sans SemiBold"/>
                <a:sym typeface="Open Sans SemiBold"/>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35" name="Google Shape;35;p7"/>
          <p:cNvSpPr txBox="1">
            <a:spLocks noGrp="1"/>
          </p:cNvSpPr>
          <p:nvPr>
            <p:ph type="title"/>
          </p:nvPr>
        </p:nvSpPr>
        <p:spPr>
          <a:xfrm>
            <a:off x="457200" y="594733"/>
            <a:ext cx="8015100" cy="8260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atin typeface="Open Sans Medium"/>
                <a:ea typeface="Open Sans Medium"/>
                <a:cs typeface="Open Sans Medium"/>
                <a:sym typeface="Open Sans Medium"/>
              </a:defRPr>
            </a:lvl1pPr>
            <a:lvl2pPr lvl="1">
              <a:spcBef>
                <a:spcPts val="0"/>
              </a:spcBef>
              <a:spcAft>
                <a:spcPts val="0"/>
              </a:spcAft>
              <a:buSzPts val="2800"/>
              <a:buNone/>
              <a:defRPr>
                <a:latin typeface="Open Sans Medium"/>
                <a:ea typeface="Open Sans Medium"/>
                <a:cs typeface="Open Sans Medium"/>
                <a:sym typeface="Open Sans Medium"/>
              </a:defRPr>
            </a:lvl2pPr>
            <a:lvl3pPr lvl="2">
              <a:spcBef>
                <a:spcPts val="0"/>
              </a:spcBef>
              <a:spcAft>
                <a:spcPts val="0"/>
              </a:spcAft>
              <a:buSzPts val="2800"/>
              <a:buNone/>
              <a:defRPr>
                <a:latin typeface="Open Sans Medium"/>
                <a:ea typeface="Open Sans Medium"/>
                <a:cs typeface="Open Sans Medium"/>
                <a:sym typeface="Open Sans Medium"/>
              </a:defRPr>
            </a:lvl3pPr>
            <a:lvl4pPr lvl="3">
              <a:spcBef>
                <a:spcPts val="0"/>
              </a:spcBef>
              <a:spcAft>
                <a:spcPts val="0"/>
              </a:spcAft>
              <a:buSzPts val="2800"/>
              <a:buNone/>
              <a:defRPr>
                <a:latin typeface="Open Sans Medium"/>
                <a:ea typeface="Open Sans Medium"/>
                <a:cs typeface="Open Sans Medium"/>
                <a:sym typeface="Open Sans Medium"/>
              </a:defRPr>
            </a:lvl4pPr>
            <a:lvl5pPr lvl="4">
              <a:spcBef>
                <a:spcPts val="0"/>
              </a:spcBef>
              <a:spcAft>
                <a:spcPts val="0"/>
              </a:spcAft>
              <a:buSzPts val="2800"/>
              <a:buNone/>
              <a:defRPr>
                <a:latin typeface="Open Sans Medium"/>
                <a:ea typeface="Open Sans Medium"/>
                <a:cs typeface="Open Sans Medium"/>
                <a:sym typeface="Open Sans Medium"/>
              </a:defRPr>
            </a:lvl5pPr>
            <a:lvl6pPr lvl="5">
              <a:spcBef>
                <a:spcPts val="0"/>
              </a:spcBef>
              <a:spcAft>
                <a:spcPts val="0"/>
              </a:spcAft>
              <a:buSzPts val="2800"/>
              <a:buNone/>
              <a:defRPr>
                <a:latin typeface="Open Sans Medium"/>
                <a:ea typeface="Open Sans Medium"/>
                <a:cs typeface="Open Sans Medium"/>
                <a:sym typeface="Open Sans Medium"/>
              </a:defRPr>
            </a:lvl6pPr>
            <a:lvl7pPr lvl="6">
              <a:spcBef>
                <a:spcPts val="0"/>
              </a:spcBef>
              <a:spcAft>
                <a:spcPts val="0"/>
              </a:spcAft>
              <a:buSzPts val="2800"/>
              <a:buNone/>
              <a:defRPr>
                <a:latin typeface="Open Sans Medium"/>
                <a:ea typeface="Open Sans Medium"/>
                <a:cs typeface="Open Sans Medium"/>
                <a:sym typeface="Open Sans Medium"/>
              </a:defRPr>
            </a:lvl7pPr>
            <a:lvl8pPr lvl="7">
              <a:spcBef>
                <a:spcPts val="0"/>
              </a:spcBef>
              <a:spcAft>
                <a:spcPts val="0"/>
              </a:spcAft>
              <a:buSzPts val="2800"/>
              <a:buNone/>
              <a:defRPr>
                <a:latin typeface="Open Sans Medium"/>
                <a:ea typeface="Open Sans Medium"/>
                <a:cs typeface="Open Sans Medium"/>
                <a:sym typeface="Open Sans Medium"/>
              </a:defRPr>
            </a:lvl8pPr>
            <a:lvl9pPr lvl="8">
              <a:spcBef>
                <a:spcPts val="0"/>
              </a:spcBef>
              <a:spcAft>
                <a:spcPts val="0"/>
              </a:spcAft>
              <a:buSzPts val="2800"/>
              <a:buNone/>
              <a:defRPr>
                <a:latin typeface="Open Sans Medium"/>
                <a:ea typeface="Open Sans Medium"/>
                <a:cs typeface="Open Sans Medium"/>
                <a:sym typeface="Open Sans Medium"/>
              </a:defRPr>
            </a:lvl9pPr>
          </a:lstStyle>
          <a:p>
            <a:endParaRPr/>
          </a:p>
        </p:txBody>
      </p:sp>
      <p:sp>
        <p:nvSpPr>
          <p:cNvPr id="36" name="Google Shape;36;p7"/>
          <p:cNvSpPr txBox="1">
            <a:spLocks noGrp="1"/>
          </p:cNvSpPr>
          <p:nvPr>
            <p:ph type="body" idx="3"/>
          </p:nvPr>
        </p:nvSpPr>
        <p:spPr>
          <a:xfrm>
            <a:off x="457200" y="1486833"/>
            <a:ext cx="3677400" cy="4761600"/>
          </a:xfrm>
          <a:prstGeom prst="rect">
            <a:avLst/>
          </a:prstGeom>
        </p:spPr>
        <p:txBody>
          <a:bodyPr spcFirstLastPara="1" wrap="square" lIns="91425" tIns="91425" rIns="91425" bIns="91425" anchor="t" anchorCtr="0">
            <a:normAutofit/>
          </a:bodyPr>
          <a:lstStyle>
            <a:lvl1pPr marL="457200" lvl="0" indent="-317500" rtl="0">
              <a:spcBef>
                <a:spcPts val="0"/>
              </a:spcBef>
              <a:spcAft>
                <a:spcPts val="0"/>
              </a:spcAft>
              <a:buSzPts val="1400"/>
              <a:buChar char="●"/>
              <a:defRPr/>
            </a:lvl1pPr>
            <a:lvl2pPr marL="914400" lvl="1" indent="-317500" rtl="0">
              <a:spcBef>
                <a:spcPts val="0"/>
              </a:spcBef>
              <a:spcAft>
                <a:spcPts val="0"/>
              </a:spcAft>
              <a:buSzPts val="1400"/>
              <a:buChar char="○"/>
              <a:defRPr/>
            </a:lvl2pPr>
            <a:lvl3pPr marL="1371600" lvl="2" indent="-317500" rtl="0">
              <a:spcBef>
                <a:spcPts val="0"/>
              </a:spcBef>
              <a:spcAft>
                <a:spcPts val="0"/>
              </a:spcAft>
              <a:buSzPts val="1400"/>
              <a:buChar char="■"/>
              <a:defRPr/>
            </a:lvl3pPr>
            <a:lvl4pPr marL="1828800" lvl="3" indent="-317500" rtl="0">
              <a:spcBef>
                <a:spcPts val="0"/>
              </a:spcBef>
              <a:spcAft>
                <a:spcPts val="0"/>
              </a:spcAft>
              <a:buSzPts val="1400"/>
              <a:buChar char="●"/>
              <a:defRPr/>
            </a:lvl4pPr>
            <a:lvl5pPr marL="2286000" lvl="4" indent="-317500" rtl="0">
              <a:spcBef>
                <a:spcPts val="0"/>
              </a:spcBef>
              <a:spcAft>
                <a:spcPts val="0"/>
              </a:spcAft>
              <a:buSzPts val="1400"/>
              <a:buChar char="○"/>
              <a:defRPr/>
            </a:lvl5pPr>
            <a:lvl6pPr marL="2743200" lvl="5" indent="-317500" rtl="0">
              <a:spcBef>
                <a:spcPts val="0"/>
              </a:spcBef>
              <a:spcAft>
                <a:spcPts val="0"/>
              </a:spcAft>
              <a:buSzPts val="1400"/>
              <a:buChar char="■"/>
              <a:defRPr/>
            </a:lvl6pPr>
            <a:lvl7pPr marL="3200400" lvl="6" indent="-317500" rtl="0">
              <a:spcBef>
                <a:spcPts val="0"/>
              </a:spcBef>
              <a:spcAft>
                <a:spcPts val="0"/>
              </a:spcAft>
              <a:buSzPts val="1400"/>
              <a:buChar char="●"/>
              <a:defRPr/>
            </a:lvl7pPr>
            <a:lvl8pPr marL="3657600" lvl="7" indent="-317500" rtl="0">
              <a:spcBef>
                <a:spcPts val="0"/>
              </a:spcBef>
              <a:spcAft>
                <a:spcPts val="0"/>
              </a:spcAft>
              <a:buSzPts val="1400"/>
              <a:buChar char="○"/>
              <a:defRPr/>
            </a:lvl8pPr>
            <a:lvl9pPr marL="4114800" lvl="8" indent="-317500" rtl="0">
              <a:spcBef>
                <a:spcPts val="0"/>
              </a:spcBef>
              <a:spcAft>
                <a:spcPts val="0"/>
              </a:spcAft>
              <a:buSzPts val="1400"/>
              <a:buChar char="■"/>
              <a:defRPr/>
            </a:lvl9pPr>
          </a:lstStyle>
          <a:p>
            <a:endParaRPr/>
          </a:p>
        </p:txBody>
      </p:sp>
    </p:spTree>
    <p:extLst>
      <p:ext uri="{BB962C8B-B14F-4D97-AF65-F5344CB8AC3E}">
        <p14:creationId xmlns:p14="http://schemas.microsoft.com/office/powerpoint/2010/main" val="2030223693"/>
      </p:ext>
    </p:extLst>
  </p:cSld>
  <p:clrMapOvr>
    <a:masterClrMapping/>
  </p:clrMapOvr>
  <p:extLst mod="1">
    <p:ext uri="{DCECCB84-F9BA-43D5-87BE-67443E8EF086}">
      <p15:sldGuideLst xmlns:p15="http://schemas.microsoft.com/office/powerpoint/2012/main">
        <p15:guide id="1" orient="horz" pos="432">
          <p15:clr>
            <a:srgbClr val="FA7B17"/>
          </p15:clr>
        </p15:guide>
        <p15:guide id="2" pos="432">
          <p15:clr>
            <a:srgbClr val="FA7B17"/>
          </p15:clr>
        </p15:guide>
        <p15:guide id="3" pos="5337">
          <p15:clr>
            <a:srgbClr val="FA7B17"/>
          </p15:clr>
        </p15:guide>
        <p15:guide id="4" orient="horz" pos="2808">
          <p15:clr>
            <a:srgbClr val="FA7B17"/>
          </p15:clr>
        </p15:guide>
        <p15:guide id="5" pos="288">
          <p15:clr>
            <a:srgbClr val="FA7B17"/>
          </p15:clr>
        </p15:guide>
        <p15:guide id="6" orient="horz" pos="288">
          <p15:clr>
            <a:srgbClr val="FA7B17"/>
          </p15:clr>
        </p15:guide>
        <p15:guide id="7" pos="5472">
          <p15:clr>
            <a:srgbClr val="FA7B17"/>
          </p15:clr>
        </p15:guide>
        <p15:guide id="8" orient="horz" pos="2952">
          <p15:clr>
            <a:srgbClr val="FA7B17"/>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Snippet 1 1 1">
  <p:cSld name="Snippet 1 1 1">
    <p:bg>
      <p:bgPr>
        <a:solidFill>
          <a:schemeClr val="lt1"/>
        </a:solidFill>
        <a:effectLst/>
      </p:bgPr>
    </p:bg>
    <p:spTree>
      <p:nvGrpSpPr>
        <p:cNvPr id="1" name="Shape 43"/>
        <p:cNvGrpSpPr/>
        <p:nvPr/>
      </p:nvGrpSpPr>
      <p:grpSpPr>
        <a:xfrm>
          <a:off x="0" y="0"/>
          <a:ext cx="0" cy="0"/>
          <a:chOff x="0" y="0"/>
          <a:chExt cx="0" cy="0"/>
        </a:xfrm>
      </p:grpSpPr>
      <p:sp>
        <p:nvSpPr>
          <p:cNvPr id="44" name="Google Shape;44;p9"/>
          <p:cNvSpPr/>
          <p:nvPr/>
        </p:nvSpPr>
        <p:spPr>
          <a:xfrm>
            <a:off x="4906525" y="1486833"/>
            <a:ext cx="3780300" cy="4761600"/>
          </a:xfrm>
          <a:prstGeom prst="roundRect">
            <a:avLst>
              <a:gd name="adj" fmla="val 1906"/>
            </a:avLst>
          </a:prstGeom>
          <a:solidFill>
            <a:srgbClr val="1E1E1E"/>
          </a:solidFill>
          <a:ln w="9525" cap="flat" cmpd="sng">
            <a:solidFill>
              <a:srgbClr val="434343"/>
            </a:solidFill>
            <a:prstDash val="solid"/>
            <a:round/>
            <a:headEnd type="none" w="sm" len="sm"/>
            <a:tailEnd type="none" w="sm" len="sm"/>
          </a:ln>
          <a:effectLst>
            <a:outerShdw blurRad="828675" algn="bl" rotWithShape="0">
              <a:srgbClr val="000000">
                <a:alpha val="43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5" name="Google Shape;45;p9"/>
          <p:cNvSpPr txBox="1">
            <a:spLocks noGrp="1"/>
          </p:cNvSpPr>
          <p:nvPr>
            <p:ph type="body" idx="1"/>
          </p:nvPr>
        </p:nvSpPr>
        <p:spPr>
          <a:xfrm>
            <a:off x="5111419" y="1833767"/>
            <a:ext cx="3378300" cy="4109600"/>
          </a:xfrm>
          <a:prstGeom prst="rect">
            <a:avLst/>
          </a:prstGeom>
        </p:spPr>
        <p:txBody>
          <a:bodyPr spcFirstLastPara="1" wrap="square" lIns="0" tIns="91425" rIns="91425" bIns="91425" anchor="ctr" anchorCtr="0">
            <a:normAutofit/>
          </a:bodyPr>
          <a:lstStyle>
            <a:lvl1pPr marL="457200" lvl="0" indent="-317500" rtl="0">
              <a:lnSpc>
                <a:spcPct val="100000"/>
              </a:lnSpc>
              <a:spcBef>
                <a:spcPts val="0"/>
              </a:spcBef>
              <a:spcAft>
                <a:spcPts val="0"/>
              </a:spcAft>
              <a:buClr>
                <a:schemeClr val="lt1"/>
              </a:buClr>
              <a:buSzPts val="1400"/>
              <a:buFont typeface="Roboto Mono"/>
              <a:buChar char="●"/>
              <a:defRPr>
                <a:solidFill>
                  <a:schemeClr val="lt1"/>
                </a:solidFill>
                <a:latin typeface="Roboto Mono"/>
                <a:ea typeface="Roboto Mono"/>
                <a:cs typeface="Roboto Mono"/>
                <a:sym typeface="Roboto Mono"/>
              </a:defRPr>
            </a:lvl1pPr>
            <a:lvl2pPr marL="914400" lvl="1" indent="-317500" rtl="0">
              <a:lnSpc>
                <a:spcPct val="100000"/>
              </a:lnSpc>
              <a:spcBef>
                <a:spcPts val="0"/>
              </a:spcBef>
              <a:spcAft>
                <a:spcPts val="0"/>
              </a:spcAft>
              <a:buClr>
                <a:schemeClr val="lt1"/>
              </a:buClr>
              <a:buSzPts val="1400"/>
              <a:buFont typeface="Roboto Mono"/>
              <a:buChar char="○"/>
              <a:defRPr>
                <a:solidFill>
                  <a:schemeClr val="lt1"/>
                </a:solidFill>
                <a:latin typeface="Roboto Mono"/>
                <a:ea typeface="Roboto Mono"/>
                <a:cs typeface="Roboto Mono"/>
                <a:sym typeface="Roboto Mono"/>
              </a:defRPr>
            </a:lvl2pPr>
            <a:lvl3pPr marL="1371600" lvl="2" indent="-317500" rtl="0">
              <a:lnSpc>
                <a:spcPct val="100000"/>
              </a:lnSpc>
              <a:spcBef>
                <a:spcPts val="0"/>
              </a:spcBef>
              <a:spcAft>
                <a:spcPts val="0"/>
              </a:spcAft>
              <a:buClr>
                <a:schemeClr val="lt1"/>
              </a:buClr>
              <a:buSzPts val="1400"/>
              <a:buFont typeface="Roboto Mono"/>
              <a:buChar char="■"/>
              <a:defRPr>
                <a:solidFill>
                  <a:schemeClr val="lt1"/>
                </a:solidFill>
                <a:latin typeface="Roboto Mono"/>
                <a:ea typeface="Roboto Mono"/>
                <a:cs typeface="Roboto Mono"/>
                <a:sym typeface="Roboto Mono"/>
              </a:defRPr>
            </a:lvl3pPr>
            <a:lvl4pPr marL="1828800" lvl="3" indent="-317500" rtl="0">
              <a:lnSpc>
                <a:spcPct val="100000"/>
              </a:lnSpc>
              <a:spcBef>
                <a:spcPts val="0"/>
              </a:spcBef>
              <a:spcAft>
                <a:spcPts val="0"/>
              </a:spcAft>
              <a:buClr>
                <a:schemeClr val="lt1"/>
              </a:buClr>
              <a:buSzPts val="1400"/>
              <a:buFont typeface="Roboto Mono"/>
              <a:buChar char="●"/>
              <a:defRPr>
                <a:solidFill>
                  <a:schemeClr val="lt1"/>
                </a:solidFill>
                <a:latin typeface="Roboto Mono"/>
                <a:ea typeface="Roboto Mono"/>
                <a:cs typeface="Roboto Mono"/>
                <a:sym typeface="Roboto Mono"/>
              </a:defRPr>
            </a:lvl4pPr>
            <a:lvl5pPr marL="2286000" lvl="4" indent="-317500" rtl="0">
              <a:lnSpc>
                <a:spcPct val="100000"/>
              </a:lnSpc>
              <a:spcBef>
                <a:spcPts val="0"/>
              </a:spcBef>
              <a:spcAft>
                <a:spcPts val="0"/>
              </a:spcAft>
              <a:buClr>
                <a:schemeClr val="lt1"/>
              </a:buClr>
              <a:buSzPts val="1400"/>
              <a:buFont typeface="Roboto Mono"/>
              <a:buChar char="○"/>
              <a:defRPr>
                <a:solidFill>
                  <a:schemeClr val="lt1"/>
                </a:solidFill>
                <a:latin typeface="Roboto Mono"/>
                <a:ea typeface="Roboto Mono"/>
                <a:cs typeface="Roboto Mono"/>
                <a:sym typeface="Roboto Mono"/>
              </a:defRPr>
            </a:lvl5pPr>
            <a:lvl6pPr marL="2743200" lvl="5" indent="-317500" rtl="0">
              <a:lnSpc>
                <a:spcPct val="100000"/>
              </a:lnSpc>
              <a:spcBef>
                <a:spcPts val="0"/>
              </a:spcBef>
              <a:spcAft>
                <a:spcPts val="0"/>
              </a:spcAft>
              <a:buClr>
                <a:schemeClr val="lt1"/>
              </a:buClr>
              <a:buSzPts val="1400"/>
              <a:buFont typeface="Roboto Mono"/>
              <a:buChar char="■"/>
              <a:defRPr>
                <a:solidFill>
                  <a:schemeClr val="lt1"/>
                </a:solidFill>
                <a:latin typeface="Roboto Mono"/>
                <a:ea typeface="Roboto Mono"/>
                <a:cs typeface="Roboto Mono"/>
                <a:sym typeface="Roboto Mono"/>
              </a:defRPr>
            </a:lvl6pPr>
            <a:lvl7pPr marL="3200400" lvl="6" indent="-317500" rtl="0">
              <a:lnSpc>
                <a:spcPct val="100000"/>
              </a:lnSpc>
              <a:spcBef>
                <a:spcPts val="0"/>
              </a:spcBef>
              <a:spcAft>
                <a:spcPts val="0"/>
              </a:spcAft>
              <a:buClr>
                <a:schemeClr val="lt1"/>
              </a:buClr>
              <a:buSzPts val="1400"/>
              <a:buFont typeface="Roboto Mono"/>
              <a:buChar char="●"/>
              <a:defRPr>
                <a:solidFill>
                  <a:schemeClr val="lt1"/>
                </a:solidFill>
                <a:latin typeface="Roboto Mono"/>
                <a:ea typeface="Roboto Mono"/>
                <a:cs typeface="Roboto Mono"/>
                <a:sym typeface="Roboto Mono"/>
              </a:defRPr>
            </a:lvl7pPr>
            <a:lvl8pPr marL="3657600" lvl="7" indent="-317500" rtl="0">
              <a:lnSpc>
                <a:spcPct val="100000"/>
              </a:lnSpc>
              <a:spcBef>
                <a:spcPts val="0"/>
              </a:spcBef>
              <a:spcAft>
                <a:spcPts val="0"/>
              </a:spcAft>
              <a:buClr>
                <a:schemeClr val="lt1"/>
              </a:buClr>
              <a:buSzPts val="1400"/>
              <a:buFont typeface="Roboto Mono"/>
              <a:buChar char="○"/>
              <a:defRPr>
                <a:solidFill>
                  <a:schemeClr val="lt1"/>
                </a:solidFill>
                <a:latin typeface="Roboto Mono"/>
                <a:ea typeface="Roboto Mono"/>
                <a:cs typeface="Roboto Mono"/>
                <a:sym typeface="Roboto Mono"/>
              </a:defRPr>
            </a:lvl8pPr>
            <a:lvl9pPr marL="4114800" lvl="8" indent="-317500" rtl="0">
              <a:lnSpc>
                <a:spcPct val="100000"/>
              </a:lnSpc>
              <a:spcBef>
                <a:spcPts val="0"/>
              </a:spcBef>
              <a:spcAft>
                <a:spcPts val="0"/>
              </a:spcAft>
              <a:buClr>
                <a:schemeClr val="lt1"/>
              </a:buClr>
              <a:buSzPts val="1400"/>
              <a:buFont typeface="Roboto Mono"/>
              <a:buChar char="■"/>
              <a:defRPr>
                <a:solidFill>
                  <a:schemeClr val="lt1"/>
                </a:solidFill>
                <a:latin typeface="Roboto Mono"/>
                <a:ea typeface="Roboto Mono"/>
                <a:cs typeface="Roboto Mono"/>
                <a:sym typeface="Roboto Mono"/>
              </a:defRPr>
            </a:lvl9pPr>
          </a:lstStyle>
          <a:p>
            <a:endParaRPr/>
          </a:p>
        </p:txBody>
      </p:sp>
      <p:sp>
        <p:nvSpPr>
          <p:cNvPr id="46" name="Google Shape;46;p9"/>
          <p:cNvSpPr txBox="1">
            <a:spLocks noGrp="1"/>
          </p:cNvSpPr>
          <p:nvPr>
            <p:ph type="sldNum" idx="12"/>
          </p:nvPr>
        </p:nvSpPr>
        <p:spPr>
          <a:xfrm>
            <a:off x="8686799" y="6217633"/>
            <a:ext cx="457200" cy="640400"/>
          </a:xfrm>
          <a:prstGeom prst="rect">
            <a:avLst/>
          </a:prstGeom>
        </p:spPr>
        <p:txBody>
          <a:bodyPr spcFirstLastPara="1" wrap="square" lIns="91425" tIns="91425" rIns="91425" bIns="91425" anchor="t"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algn="l">
              <a:spcBef>
                <a:spcPts val="0"/>
              </a:spcBef>
              <a:spcAft>
                <a:spcPts val="0"/>
              </a:spcAft>
            </a:pPr>
            <a:fld id="{00000000-1234-1234-1234-123412341234}" type="slidenum">
              <a:rPr lang="en" smtClean="0"/>
              <a:pPr algn="l">
                <a:spcBef>
                  <a:spcPts val="0"/>
                </a:spcBef>
                <a:spcAft>
                  <a:spcPts val="0"/>
                </a:spcAft>
              </a:pPr>
              <a:t>‹#›</a:t>
            </a:fld>
            <a:endParaRPr lang="en"/>
          </a:p>
        </p:txBody>
      </p:sp>
      <p:sp>
        <p:nvSpPr>
          <p:cNvPr id="47" name="Google Shape;47;p9"/>
          <p:cNvSpPr txBox="1">
            <a:spLocks noGrp="1"/>
          </p:cNvSpPr>
          <p:nvPr>
            <p:ph type="subTitle" idx="2"/>
          </p:nvPr>
        </p:nvSpPr>
        <p:spPr>
          <a:xfrm>
            <a:off x="5045400" y="1727200"/>
            <a:ext cx="3426900" cy="303200"/>
          </a:xfrm>
          <a:prstGeom prst="rect">
            <a:avLst/>
          </a:prstGeom>
        </p:spPr>
        <p:txBody>
          <a:bodyPr spcFirstLastPara="1" wrap="square" lIns="0" tIns="0" rIns="0" bIns="0" anchor="t" anchorCtr="0">
            <a:normAutofit/>
          </a:bodyPr>
          <a:lstStyle>
            <a:lvl1pPr lvl="0" algn="r" rtl="0">
              <a:spcBef>
                <a:spcPts val="0"/>
              </a:spcBef>
              <a:spcAft>
                <a:spcPts val="0"/>
              </a:spcAft>
              <a:buSzPts val="1400"/>
              <a:buFont typeface="Open Sans SemiBold"/>
              <a:buNone/>
              <a:defRPr>
                <a:latin typeface="Open Sans SemiBold"/>
                <a:ea typeface="Open Sans SemiBold"/>
                <a:cs typeface="Open Sans SemiBold"/>
                <a:sym typeface="Open Sans SemiBold"/>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48" name="Google Shape;48;p9"/>
          <p:cNvSpPr txBox="1">
            <a:spLocks noGrp="1"/>
          </p:cNvSpPr>
          <p:nvPr>
            <p:ph type="title"/>
          </p:nvPr>
        </p:nvSpPr>
        <p:spPr>
          <a:xfrm>
            <a:off x="457200" y="594733"/>
            <a:ext cx="8015100" cy="826000"/>
          </a:xfrm>
          <a:prstGeom prst="rect">
            <a:avLst/>
          </a:prstGeom>
        </p:spPr>
        <p:txBody>
          <a:bodyPr spcFirstLastPara="1" wrap="square" lIns="91425" tIns="91425" rIns="91425" bIns="91425" anchor="t" anchorCtr="0">
            <a:normAutofit/>
          </a:bodyPr>
          <a:lstStyle>
            <a:lvl1pPr lvl="0" rtl="0">
              <a:spcBef>
                <a:spcPts val="0"/>
              </a:spcBef>
              <a:spcAft>
                <a:spcPts val="0"/>
              </a:spcAft>
              <a:buSzPts val="2800"/>
              <a:buNone/>
              <a:defRPr>
                <a:latin typeface="Open Sans Medium"/>
                <a:ea typeface="Open Sans Medium"/>
                <a:cs typeface="Open Sans Medium"/>
                <a:sym typeface="Open Sans Medium"/>
              </a:defRPr>
            </a:lvl1pPr>
            <a:lvl2pPr lvl="1" rtl="0">
              <a:spcBef>
                <a:spcPts val="0"/>
              </a:spcBef>
              <a:spcAft>
                <a:spcPts val="0"/>
              </a:spcAft>
              <a:buSzPts val="2800"/>
              <a:buNone/>
              <a:defRPr>
                <a:latin typeface="Open Sans Medium"/>
                <a:ea typeface="Open Sans Medium"/>
                <a:cs typeface="Open Sans Medium"/>
                <a:sym typeface="Open Sans Medium"/>
              </a:defRPr>
            </a:lvl2pPr>
            <a:lvl3pPr lvl="2" rtl="0">
              <a:spcBef>
                <a:spcPts val="0"/>
              </a:spcBef>
              <a:spcAft>
                <a:spcPts val="0"/>
              </a:spcAft>
              <a:buSzPts val="2800"/>
              <a:buNone/>
              <a:defRPr>
                <a:latin typeface="Open Sans Medium"/>
                <a:ea typeface="Open Sans Medium"/>
                <a:cs typeface="Open Sans Medium"/>
                <a:sym typeface="Open Sans Medium"/>
              </a:defRPr>
            </a:lvl3pPr>
            <a:lvl4pPr lvl="3" rtl="0">
              <a:spcBef>
                <a:spcPts val="0"/>
              </a:spcBef>
              <a:spcAft>
                <a:spcPts val="0"/>
              </a:spcAft>
              <a:buSzPts val="2800"/>
              <a:buNone/>
              <a:defRPr>
                <a:latin typeface="Open Sans Medium"/>
                <a:ea typeface="Open Sans Medium"/>
                <a:cs typeface="Open Sans Medium"/>
                <a:sym typeface="Open Sans Medium"/>
              </a:defRPr>
            </a:lvl4pPr>
            <a:lvl5pPr lvl="4" rtl="0">
              <a:spcBef>
                <a:spcPts val="0"/>
              </a:spcBef>
              <a:spcAft>
                <a:spcPts val="0"/>
              </a:spcAft>
              <a:buSzPts val="2800"/>
              <a:buNone/>
              <a:defRPr>
                <a:latin typeface="Open Sans Medium"/>
                <a:ea typeface="Open Sans Medium"/>
                <a:cs typeface="Open Sans Medium"/>
                <a:sym typeface="Open Sans Medium"/>
              </a:defRPr>
            </a:lvl5pPr>
            <a:lvl6pPr lvl="5" rtl="0">
              <a:spcBef>
                <a:spcPts val="0"/>
              </a:spcBef>
              <a:spcAft>
                <a:spcPts val="0"/>
              </a:spcAft>
              <a:buSzPts val="2800"/>
              <a:buNone/>
              <a:defRPr>
                <a:latin typeface="Open Sans Medium"/>
                <a:ea typeface="Open Sans Medium"/>
                <a:cs typeface="Open Sans Medium"/>
                <a:sym typeface="Open Sans Medium"/>
              </a:defRPr>
            </a:lvl6pPr>
            <a:lvl7pPr lvl="6" rtl="0">
              <a:spcBef>
                <a:spcPts val="0"/>
              </a:spcBef>
              <a:spcAft>
                <a:spcPts val="0"/>
              </a:spcAft>
              <a:buSzPts val="2800"/>
              <a:buNone/>
              <a:defRPr>
                <a:latin typeface="Open Sans Medium"/>
                <a:ea typeface="Open Sans Medium"/>
                <a:cs typeface="Open Sans Medium"/>
                <a:sym typeface="Open Sans Medium"/>
              </a:defRPr>
            </a:lvl7pPr>
            <a:lvl8pPr lvl="7" rtl="0">
              <a:spcBef>
                <a:spcPts val="0"/>
              </a:spcBef>
              <a:spcAft>
                <a:spcPts val="0"/>
              </a:spcAft>
              <a:buSzPts val="2800"/>
              <a:buNone/>
              <a:defRPr>
                <a:latin typeface="Open Sans Medium"/>
                <a:ea typeface="Open Sans Medium"/>
                <a:cs typeface="Open Sans Medium"/>
                <a:sym typeface="Open Sans Medium"/>
              </a:defRPr>
            </a:lvl8pPr>
            <a:lvl9pPr lvl="8" rtl="0">
              <a:spcBef>
                <a:spcPts val="0"/>
              </a:spcBef>
              <a:spcAft>
                <a:spcPts val="0"/>
              </a:spcAft>
              <a:buSzPts val="2800"/>
              <a:buNone/>
              <a:defRPr>
                <a:latin typeface="Open Sans Medium"/>
                <a:ea typeface="Open Sans Medium"/>
                <a:cs typeface="Open Sans Medium"/>
                <a:sym typeface="Open Sans Medium"/>
              </a:defRPr>
            </a:lvl9pPr>
          </a:lstStyle>
          <a:p>
            <a:endParaRPr/>
          </a:p>
        </p:txBody>
      </p:sp>
      <p:sp>
        <p:nvSpPr>
          <p:cNvPr id="49" name="Google Shape;49;p9"/>
          <p:cNvSpPr/>
          <p:nvPr/>
        </p:nvSpPr>
        <p:spPr>
          <a:xfrm>
            <a:off x="457200" y="1486833"/>
            <a:ext cx="3780300" cy="4761600"/>
          </a:xfrm>
          <a:prstGeom prst="roundRect">
            <a:avLst>
              <a:gd name="adj" fmla="val 1906"/>
            </a:avLst>
          </a:prstGeom>
          <a:solidFill>
            <a:srgbClr val="1E1E1E"/>
          </a:solidFill>
          <a:ln w="9525" cap="flat" cmpd="sng">
            <a:solidFill>
              <a:srgbClr val="434343"/>
            </a:solidFill>
            <a:prstDash val="solid"/>
            <a:round/>
            <a:headEnd type="none" w="sm" len="sm"/>
            <a:tailEnd type="none" w="sm" len="sm"/>
          </a:ln>
          <a:effectLst>
            <a:outerShdw blurRad="828675" algn="bl" rotWithShape="0">
              <a:srgbClr val="000000">
                <a:alpha val="43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0" name="Google Shape;50;p9"/>
          <p:cNvSpPr txBox="1">
            <a:spLocks noGrp="1"/>
          </p:cNvSpPr>
          <p:nvPr>
            <p:ph type="body" idx="3"/>
          </p:nvPr>
        </p:nvSpPr>
        <p:spPr>
          <a:xfrm>
            <a:off x="662094" y="1833767"/>
            <a:ext cx="3378300" cy="4109600"/>
          </a:xfrm>
          <a:prstGeom prst="rect">
            <a:avLst/>
          </a:prstGeom>
        </p:spPr>
        <p:txBody>
          <a:bodyPr spcFirstLastPara="1" wrap="square" lIns="0" tIns="91425" rIns="91425" bIns="91425" anchor="ctr" anchorCtr="0">
            <a:normAutofit/>
          </a:bodyPr>
          <a:lstStyle>
            <a:lvl1pPr marL="457200" lvl="0" indent="-317500" rtl="0">
              <a:lnSpc>
                <a:spcPct val="100000"/>
              </a:lnSpc>
              <a:spcBef>
                <a:spcPts val="0"/>
              </a:spcBef>
              <a:spcAft>
                <a:spcPts val="0"/>
              </a:spcAft>
              <a:buClr>
                <a:schemeClr val="lt1"/>
              </a:buClr>
              <a:buSzPts val="1400"/>
              <a:buFont typeface="Roboto Mono"/>
              <a:buChar char="●"/>
              <a:defRPr>
                <a:solidFill>
                  <a:schemeClr val="lt1"/>
                </a:solidFill>
                <a:latin typeface="Roboto Mono"/>
                <a:ea typeface="Roboto Mono"/>
                <a:cs typeface="Roboto Mono"/>
                <a:sym typeface="Roboto Mono"/>
              </a:defRPr>
            </a:lvl1pPr>
            <a:lvl2pPr marL="914400" lvl="1" indent="-317500" rtl="0">
              <a:lnSpc>
                <a:spcPct val="100000"/>
              </a:lnSpc>
              <a:spcBef>
                <a:spcPts val="0"/>
              </a:spcBef>
              <a:spcAft>
                <a:spcPts val="0"/>
              </a:spcAft>
              <a:buClr>
                <a:schemeClr val="lt1"/>
              </a:buClr>
              <a:buSzPts val="1400"/>
              <a:buFont typeface="Roboto Mono"/>
              <a:buChar char="○"/>
              <a:defRPr>
                <a:solidFill>
                  <a:schemeClr val="lt1"/>
                </a:solidFill>
                <a:latin typeface="Roboto Mono"/>
                <a:ea typeface="Roboto Mono"/>
                <a:cs typeface="Roboto Mono"/>
                <a:sym typeface="Roboto Mono"/>
              </a:defRPr>
            </a:lvl2pPr>
            <a:lvl3pPr marL="1371600" lvl="2" indent="-317500" rtl="0">
              <a:lnSpc>
                <a:spcPct val="100000"/>
              </a:lnSpc>
              <a:spcBef>
                <a:spcPts val="0"/>
              </a:spcBef>
              <a:spcAft>
                <a:spcPts val="0"/>
              </a:spcAft>
              <a:buClr>
                <a:schemeClr val="lt1"/>
              </a:buClr>
              <a:buSzPts val="1400"/>
              <a:buFont typeface="Roboto Mono"/>
              <a:buChar char="■"/>
              <a:defRPr>
                <a:solidFill>
                  <a:schemeClr val="lt1"/>
                </a:solidFill>
                <a:latin typeface="Roboto Mono"/>
                <a:ea typeface="Roboto Mono"/>
                <a:cs typeface="Roboto Mono"/>
                <a:sym typeface="Roboto Mono"/>
              </a:defRPr>
            </a:lvl3pPr>
            <a:lvl4pPr marL="1828800" lvl="3" indent="-317500" rtl="0">
              <a:lnSpc>
                <a:spcPct val="100000"/>
              </a:lnSpc>
              <a:spcBef>
                <a:spcPts val="0"/>
              </a:spcBef>
              <a:spcAft>
                <a:spcPts val="0"/>
              </a:spcAft>
              <a:buClr>
                <a:schemeClr val="lt1"/>
              </a:buClr>
              <a:buSzPts val="1400"/>
              <a:buFont typeface="Roboto Mono"/>
              <a:buChar char="●"/>
              <a:defRPr>
                <a:solidFill>
                  <a:schemeClr val="lt1"/>
                </a:solidFill>
                <a:latin typeface="Roboto Mono"/>
                <a:ea typeface="Roboto Mono"/>
                <a:cs typeface="Roboto Mono"/>
                <a:sym typeface="Roboto Mono"/>
              </a:defRPr>
            </a:lvl4pPr>
            <a:lvl5pPr marL="2286000" lvl="4" indent="-317500" rtl="0">
              <a:lnSpc>
                <a:spcPct val="100000"/>
              </a:lnSpc>
              <a:spcBef>
                <a:spcPts val="0"/>
              </a:spcBef>
              <a:spcAft>
                <a:spcPts val="0"/>
              </a:spcAft>
              <a:buClr>
                <a:schemeClr val="lt1"/>
              </a:buClr>
              <a:buSzPts val="1400"/>
              <a:buFont typeface="Roboto Mono"/>
              <a:buChar char="○"/>
              <a:defRPr>
                <a:solidFill>
                  <a:schemeClr val="lt1"/>
                </a:solidFill>
                <a:latin typeface="Roboto Mono"/>
                <a:ea typeface="Roboto Mono"/>
                <a:cs typeface="Roboto Mono"/>
                <a:sym typeface="Roboto Mono"/>
              </a:defRPr>
            </a:lvl5pPr>
            <a:lvl6pPr marL="2743200" lvl="5" indent="-317500" rtl="0">
              <a:lnSpc>
                <a:spcPct val="100000"/>
              </a:lnSpc>
              <a:spcBef>
                <a:spcPts val="0"/>
              </a:spcBef>
              <a:spcAft>
                <a:spcPts val="0"/>
              </a:spcAft>
              <a:buClr>
                <a:schemeClr val="lt1"/>
              </a:buClr>
              <a:buSzPts val="1400"/>
              <a:buFont typeface="Roboto Mono"/>
              <a:buChar char="■"/>
              <a:defRPr>
                <a:solidFill>
                  <a:schemeClr val="lt1"/>
                </a:solidFill>
                <a:latin typeface="Roboto Mono"/>
                <a:ea typeface="Roboto Mono"/>
                <a:cs typeface="Roboto Mono"/>
                <a:sym typeface="Roboto Mono"/>
              </a:defRPr>
            </a:lvl6pPr>
            <a:lvl7pPr marL="3200400" lvl="6" indent="-317500" rtl="0">
              <a:lnSpc>
                <a:spcPct val="100000"/>
              </a:lnSpc>
              <a:spcBef>
                <a:spcPts val="0"/>
              </a:spcBef>
              <a:spcAft>
                <a:spcPts val="0"/>
              </a:spcAft>
              <a:buClr>
                <a:schemeClr val="lt1"/>
              </a:buClr>
              <a:buSzPts val="1400"/>
              <a:buFont typeface="Roboto Mono"/>
              <a:buChar char="●"/>
              <a:defRPr>
                <a:solidFill>
                  <a:schemeClr val="lt1"/>
                </a:solidFill>
                <a:latin typeface="Roboto Mono"/>
                <a:ea typeface="Roboto Mono"/>
                <a:cs typeface="Roboto Mono"/>
                <a:sym typeface="Roboto Mono"/>
              </a:defRPr>
            </a:lvl7pPr>
            <a:lvl8pPr marL="3657600" lvl="7" indent="-317500" rtl="0">
              <a:lnSpc>
                <a:spcPct val="100000"/>
              </a:lnSpc>
              <a:spcBef>
                <a:spcPts val="0"/>
              </a:spcBef>
              <a:spcAft>
                <a:spcPts val="0"/>
              </a:spcAft>
              <a:buClr>
                <a:schemeClr val="lt1"/>
              </a:buClr>
              <a:buSzPts val="1400"/>
              <a:buFont typeface="Roboto Mono"/>
              <a:buChar char="○"/>
              <a:defRPr>
                <a:solidFill>
                  <a:schemeClr val="lt1"/>
                </a:solidFill>
                <a:latin typeface="Roboto Mono"/>
                <a:ea typeface="Roboto Mono"/>
                <a:cs typeface="Roboto Mono"/>
                <a:sym typeface="Roboto Mono"/>
              </a:defRPr>
            </a:lvl8pPr>
            <a:lvl9pPr marL="4114800" lvl="8" indent="-317500" rtl="0">
              <a:lnSpc>
                <a:spcPct val="100000"/>
              </a:lnSpc>
              <a:spcBef>
                <a:spcPts val="0"/>
              </a:spcBef>
              <a:spcAft>
                <a:spcPts val="0"/>
              </a:spcAft>
              <a:buClr>
                <a:schemeClr val="lt1"/>
              </a:buClr>
              <a:buSzPts val="1400"/>
              <a:buFont typeface="Roboto Mono"/>
              <a:buChar char="■"/>
              <a:defRPr>
                <a:solidFill>
                  <a:schemeClr val="lt1"/>
                </a:solidFill>
                <a:latin typeface="Roboto Mono"/>
                <a:ea typeface="Roboto Mono"/>
                <a:cs typeface="Roboto Mono"/>
                <a:sym typeface="Roboto Mono"/>
              </a:defRPr>
            </a:lvl9pPr>
          </a:lstStyle>
          <a:p>
            <a:endParaRPr/>
          </a:p>
        </p:txBody>
      </p:sp>
      <p:sp>
        <p:nvSpPr>
          <p:cNvPr id="51" name="Google Shape;51;p9"/>
          <p:cNvSpPr txBox="1">
            <a:spLocks noGrp="1"/>
          </p:cNvSpPr>
          <p:nvPr>
            <p:ph type="subTitle" idx="4"/>
          </p:nvPr>
        </p:nvSpPr>
        <p:spPr>
          <a:xfrm>
            <a:off x="596075" y="1727200"/>
            <a:ext cx="3426900" cy="303200"/>
          </a:xfrm>
          <a:prstGeom prst="rect">
            <a:avLst/>
          </a:prstGeom>
        </p:spPr>
        <p:txBody>
          <a:bodyPr spcFirstLastPara="1" wrap="square" lIns="0" tIns="0" rIns="0" bIns="0" anchor="t" anchorCtr="0">
            <a:normAutofit/>
          </a:bodyPr>
          <a:lstStyle>
            <a:lvl1pPr lvl="0" algn="r" rtl="0">
              <a:spcBef>
                <a:spcPts val="0"/>
              </a:spcBef>
              <a:spcAft>
                <a:spcPts val="0"/>
              </a:spcAft>
              <a:buSzPts val="1400"/>
              <a:buFont typeface="Open Sans SemiBold"/>
              <a:buNone/>
              <a:defRPr>
                <a:latin typeface="Open Sans SemiBold"/>
                <a:ea typeface="Open Sans SemiBold"/>
                <a:cs typeface="Open Sans SemiBold"/>
                <a:sym typeface="Open Sans SemiBold"/>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Tree>
    <p:extLst>
      <p:ext uri="{BB962C8B-B14F-4D97-AF65-F5344CB8AC3E}">
        <p14:creationId xmlns:p14="http://schemas.microsoft.com/office/powerpoint/2010/main" val="2186563222"/>
      </p:ext>
    </p:extLst>
  </p:cSld>
  <p:clrMapOvr>
    <a:masterClrMapping/>
  </p:clrMapOvr>
  <p:extLst mod="1">
    <p:ext uri="{DCECCB84-F9BA-43D5-87BE-67443E8EF086}">
      <p15:sldGuideLst xmlns:p15="http://schemas.microsoft.com/office/powerpoint/2012/main">
        <p15:guide id="1" orient="horz" pos="432">
          <p15:clr>
            <a:srgbClr val="FA7B17"/>
          </p15:clr>
        </p15:guide>
        <p15:guide id="2" pos="432">
          <p15:clr>
            <a:srgbClr val="FA7B17"/>
          </p15:clr>
        </p15:guide>
        <p15:guide id="3" pos="5337">
          <p15:clr>
            <a:srgbClr val="FA7B17"/>
          </p15:clr>
        </p15:guide>
        <p15:guide id="4" orient="horz" pos="2808">
          <p15:clr>
            <a:srgbClr val="FA7B17"/>
          </p15:clr>
        </p15:guide>
        <p15:guide id="5" pos="288">
          <p15:clr>
            <a:srgbClr val="FA7B17"/>
          </p15:clr>
        </p15:guide>
        <p15:guide id="6" orient="horz" pos="288">
          <p15:clr>
            <a:srgbClr val="FA7B17"/>
          </p15:clr>
        </p15:guide>
        <p15:guide id="7" pos="5472">
          <p15:clr>
            <a:srgbClr val="FA7B17"/>
          </p15:clr>
        </p15:guide>
        <p15:guide id="8" orient="horz" pos="2952">
          <p15:clr>
            <a:srgbClr val="FA7B17"/>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Snippet 1 1 2">
  <p:cSld name="Snippet 1 1 2">
    <p:bg>
      <p:bgPr>
        <a:solidFill>
          <a:schemeClr val="lt1"/>
        </a:solidFill>
        <a:effectLst/>
      </p:bgPr>
    </p:bg>
    <p:spTree>
      <p:nvGrpSpPr>
        <p:cNvPr id="1" name="Shape 37"/>
        <p:cNvGrpSpPr/>
        <p:nvPr/>
      </p:nvGrpSpPr>
      <p:grpSpPr>
        <a:xfrm>
          <a:off x="0" y="0"/>
          <a:ext cx="0" cy="0"/>
          <a:chOff x="0" y="0"/>
          <a:chExt cx="0" cy="0"/>
        </a:xfrm>
      </p:grpSpPr>
      <p:sp>
        <p:nvSpPr>
          <p:cNvPr id="38" name="Google Shape;38;p8"/>
          <p:cNvSpPr/>
          <p:nvPr/>
        </p:nvSpPr>
        <p:spPr>
          <a:xfrm>
            <a:off x="457200" y="1486833"/>
            <a:ext cx="8229600" cy="4761600"/>
          </a:xfrm>
          <a:prstGeom prst="roundRect">
            <a:avLst>
              <a:gd name="adj" fmla="val 1906"/>
            </a:avLst>
          </a:prstGeom>
          <a:solidFill>
            <a:srgbClr val="1E1E1E"/>
          </a:solidFill>
          <a:ln w="9525" cap="flat" cmpd="sng">
            <a:solidFill>
              <a:srgbClr val="434343"/>
            </a:solidFill>
            <a:prstDash val="solid"/>
            <a:round/>
            <a:headEnd type="none" w="sm" len="sm"/>
            <a:tailEnd type="none" w="sm" len="sm"/>
          </a:ln>
          <a:effectLst>
            <a:outerShdw blurRad="828675" algn="bl" rotWithShape="0">
              <a:srgbClr val="000000">
                <a:alpha val="43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9" name="Google Shape;39;p8"/>
          <p:cNvSpPr txBox="1">
            <a:spLocks noGrp="1"/>
          </p:cNvSpPr>
          <p:nvPr>
            <p:ph type="body" idx="1"/>
          </p:nvPr>
        </p:nvSpPr>
        <p:spPr>
          <a:xfrm>
            <a:off x="685800" y="1833767"/>
            <a:ext cx="7786500" cy="4109600"/>
          </a:xfrm>
          <a:prstGeom prst="rect">
            <a:avLst/>
          </a:prstGeom>
        </p:spPr>
        <p:txBody>
          <a:bodyPr spcFirstLastPara="1" wrap="square" lIns="0" tIns="91425" rIns="91425" bIns="91425" anchor="ctr" anchorCtr="0">
            <a:normAutofit/>
          </a:bodyPr>
          <a:lstStyle>
            <a:lvl1pPr marL="457200" lvl="0" indent="-317500" rtl="0">
              <a:lnSpc>
                <a:spcPct val="100000"/>
              </a:lnSpc>
              <a:spcBef>
                <a:spcPts val="0"/>
              </a:spcBef>
              <a:spcAft>
                <a:spcPts val="0"/>
              </a:spcAft>
              <a:buClr>
                <a:schemeClr val="lt1"/>
              </a:buClr>
              <a:buSzPts val="1400"/>
              <a:buFont typeface="Roboto Mono"/>
              <a:buChar char="●"/>
              <a:defRPr>
                <a:solidFill>
                  <a:schemeClr val="lt1"/>
                </a:solidFill>
                <a:latin typeface="Roboto Mono"/>
                <a:ea typeface="Roboto Mono"/>
                <a:cs typeface="Roboto Mono"/>
                <a:sym typeface="Roboto Mono"/>
              </a:defRPr>
            </a:lvl1pPr>
            <a:lvl2pPr marL="914400" lvl="1" indent="-317500" rtl="0">
              <a:lnSpc>
                <a:spcPct val="100000"/>
              </a:lnSpc>
              <a:spcBef>
                <a:spcPts val="0"/>
              </a:spcBef>
              <a:spcAft>
                <a:spcPts val="0"/>
              </a:spcAft>
              <a:buClr>
                <a:schemeClr val="lt1"/>
              </a:buClr>
              <a:buSzPts val="1400"/>
              <a:buFont typeface="Roboto Mono"/>
              <a:buChar char="○"/>
              <a:defRPr>
                <a:solidFill>
                  <a:schemeClr val="lt1"/>
                </a:solidFill>
                <a:latin typeface="Roboto Mono"/>
                <a:ea typeface="Roboto Mono"/>
                <a:cs typeface="Roboto Mono"/>
                <a:sym typeface="Roboto Mono"/>
              </a:defRPr>
            </a:lvl2pPr>
            <a:lvl3pPr marL="1371600" lvl="2" indent="-317500" rtl="0">
              <a:lnSpc>
                <a:spcPct val="100000"/>
              </a:lnSpc>
              <a:spcBef>
                <a:spcPts val="0"/>
              </a:spcBef>
              <a:spcAft>
                <a:spcPts val="0"/>
              </a:spcAft>
              <a:buClr>
                <a:schemeClr val="lt1"/>
              </a:buClr>
              <a:buSzPts val="1400"/>
              <a:buFont typeface="Roboto Mono"/>
              <a:buChar char="■"/>
              <a:defRPr>
                <a:solidFill>
                  <a:schemeClr val="lt1"/>
                </a:solidFill>
                <a:latin typeface="Roboto Mono"/>
                <a:ea typeface="Roboto Mono"/>
                <a:cs typeface="Roboto Mono"/>
                <a:sym typeface="Roboto Mono"/>
              </a:defRPr>
            </a:lvl3pPr>
            <a:lvl4pPr marL="1828800" lvl="3" indent="-317500" rtl="0">
              <a:lnSpc>
                <a:spcPct val="100000"/>
              </a:lnSpc>
              <a:spcBef>
                <a:spcPts val="0"/>
              </a:spcBef>
              <a:spcAft>
                <a:spcPts val="0"/>
              </a:spcAft>
              <a:buClr>
                <a:schemeClr val="lt1"/>
              </a:buClr>
              <a:buSzPts val="1400"/>
              <a:buFont typeface="Roboto Mono"/>
              <a:buChar char="●"/>
              <a:defRPr>
                <a:solidFill>
                  <a:schemeClr val="lt1"/>
                </a:solidFill>
                <a:latin typeface="Roboto Mono"/>
                <a:ea typeface="Roboto Mono"/>
                <a:cs typeface="Roboto Mono"/>
                <a:sym typeface="Roboto Mono"/>
              </a:defRPr>
            </a:lvl4pPr>
            <a:lvl5pPr marL="2286000" lvl="4" indent="-317500" rtl="0">
              <a:lnSpc>
                <a:spcPct val="100000"/>
              </a:lnSpc>
              <a:spcBef>
                <a:spcPts val="0"/>
              </a:spcBef>
              <a:spcAft>
                <a:spcPts val="0"/>
              </a:spcAft>
              <a:buClr>
                <a:schemeClr val="lt1"/>
              </a:buClr>
              <a:buSzPts val="1400"/>
              <a:buFont typeface="Roboto Mono"/>
              <a:buChar char="○"/>
              <a:defRPr>
                <a:solidFill>
                  <a:schemeClr val="lt1"/>
                </a:solidFill>
                <a:latin typeface="Roboto Mono"/>
                <a:ea typeface="Roboto Mono"/>
                <a:cs typeface="Roboto Mono"/>
                <a:sym typeface="Roboto Mono"/>
              </a:defRPr>
            </a:lvl5pPr>
            <a:lvl6pPr marL="2743200" lvl="5" indent="-317500" rtl="0">
              <a:lnSpc>
                <a:spcPct val="100000"/>
              </a:lnSpc>
              <a:spcBef>
                <a:spcPts val="0"/>
              </a:spcBef>
              <a:spcAft>
                <a:spcPts val="0"/>
              </a:spcAft>
              <a:buClr>
                <a:schemeClr val="lt1"/>
              </a:buClr>
              <a:buSzPts val="1400"/>
              <a:buFont typeface="Roboto Mono"/>
              <a:buChar char="■"/>
              <a:defRPr>
                <a:solidFill>
                  <a:schemeClr val="lt1"/>
                </a:solidFill>
                <a:latin typeface="Roboto Mono"/>
                <a:ea typeface="Roboto Mono"/>
                <a:cs typeface="Roboto Mono"/>
                <a:sym typeface="Roboto Mono"/>
              </a:defRPr>
            </a:lvl6pPr>
            <a:lvl7pPr marL="3200400" lvl="6" indent="-317500" rtl="0">
              <a:lnSpc>
                <a:spcPct val="100000"/>
              </a:lnSpc>
              <a:spcBef>
                <a:spcPts val="0"/>
              </a:spcBef>
              <a:spcAft>
                <a:spcPts val="0"/>
              </a:spcAft>
              <a:buClr>
                <a:schemeClr val="lt1"/>
              </a:buClr>
              <a:buSzPts val="1400"/>
              <a:buFont typeface="Roboto Mono"/>
              <a:buChar char="●"/>
              <a:defRPr>
                <a:solidFill>
                  <a:schemeClr val="lt1"/>
                </a:solidFill>
                <a:latin typeface="Roboto Mono"/>
                <a:ea typeface="Roboto Mono"/>
                <a:cs typeface="Roboto Mono"/>
                <a:sym typeface="Roboto Mono"/>
              </a:defRPr>
            </a:lvl7pPr>
            <a:lvl8pPr marL="3657600" lvl="7" indent="-317500" rtl="0">
              <a:lnSpc>
                <a:spcPct val="100000"/>
              </a:lnSpc>
              <a:spcBef>
                <a:spcPts val="0"/>
              </a:spcBef>
              <a:spcAft>
                <a:spcPts val="0"/>
              </a:spcAft>
              <a:buClr>
                <a:schemeClr val="lt1"/>
              </a:buClr>
              <a:buSzPts val="1400"/>
              <a:buFont typeface="Roboto Mono"/>
              <a:buChar char="○"/>
              <a:defRPr>
                <a:solidFill>
                  <a:schemeClr val="lt1"/>
                </a:solidFill>
                <a:latin typeface="Roboto Mono"/>
                <a:ea typeface="Roboto Mono"/>
                <a:cs typeface="Roboto Mono"/>
                <a:sym typeface="Roboto Mono"/>
              </a:defRPr>
            </a:lvl8pPr>
            <a:lvl9pPr marL="4114800" lvl="8" indent="-317500" rtl="0">
              <a:lnSpc>
                <a:spcPct val="100000"/>
              </a:lnSpc>
              <a:spcBef>
                <a:spcPts val="0"/>
              </a:spcBef>
              <a:spcAft>
                <a:spcPts val="0"/>
              </a:spcAft>
              <a:buClr>
                <a:schemeClr val="lt1"/>
              </a:buClr>
              <a:buSzPts val="1400"/>
              <a:buFont typeface="Roboto Mono"/>
              <a:buChar char="■"/>
              <a:defRPr>
                <a:solidFill>
                  <a:schemeClr val="lt1"/>
                </a:solidFill>
                <a:latin typeface="Roboto Mono"/>
                <a:ea typeface="Roboto Mono"/>
                <a:cs typeface="Roboto Mono"/>
                <a:sym typeface="Roboto Mono"/>
              </a:defRPr>
            </a:lvl9pPr>
          </a:lstStyle>
          <a:p>
            <a:endParaRPr/>
          </a:p>
        </p:txBody>
      </p:sp>
      <p:sp>
        <p:nvSpPr>
          <p:cNvPr id="40" name="Google Shape;40;p8"/>
          <p:cNvSpPr txBox="1">
            <a:spLocks noGrp="1"/>
          </p:cNvSpPr>
          <p:nvPr>
            <p:ph type="sldNum" idx="12"/>
          </p:nvPr>
        </p:nvSpPr>
        <p:spPr>
          <a:xfrm>
            <a:off x="8686799" y="6217633"/>
            <a:ext cx="457200" cy="640400"/>
          </a:xfrm>
          <a:prstGeom prst="rect">
            <a:avLst/>
          </a:prstGeom>
        </p:spPr>
        <p:txBody>
          <a:bodyPr spcFirstLastPara="1" wrap="square" lIns="91425" tIns="91425" rIns="91425" bIns="91425" anchor="t"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algn="l">
              <a:spcBef>
                <a:spcPts val="0"/>
              </a:spcBef>
              <a:spcAft>
                <a:spcPts val="0"/>
              </a:spcAft>
            </a:pPr>
            <a:fld id="{00000000-1234-1234-1234-123412341234}" type="slidenum">
              <a:rPr lang="en" smtClean="0"/>
              <a:pPr algn="l">
                <a:spcBef>
                  <a:spcPts val="0"/>
                </a:spcBef>
                <a:spcAft>
                  <a:spcPts val="0"/>
                </a:spcAft>
              </a:pPr>
              <a:t>‹#›</a:t>
            </a:fld>
            <a:endParaRPr lang="en"/>
          </a:p>
        </p:txBody>
      </p:sp>
      <p:sp>
        <p:nvSpPr>
          <p:cNvPr id="41" name="Google Shape;41;p8"/>
          <p:cNvSpPr txBox="1">
            <a:spLocks noGrp="1"/>
          </p:cNvSpPr>
          <p:nvPr>
            <p:ph type="subTitle" idx="2"/>
          </p:nvPr>
        </p:nvSpPr>
        <p:spPr>
          <a:xfrm>
            <a:off x="5045400" y="1727200"/>
            <a:ext cx="3426900" cy="303200"/>
          </a:xfrm>
          <a:prstGeom prst="rect">
            <a:avLst/>
          </a:prstGeom>
        </p:spPr>
        <p:txBody>
          <a:bodyPr spcFirstLastPara="1" wrap="square" lIns="0" tIns="0" rIns="0" bIns="0" anchor="t" anchorCtr="0">
            <a:normAutofit/>
          </a:bodyPr>
          <a:lstStyle>
            <a:lvl1pPr lvl="0" algn="r" rtl="0">
              <a:spcBef>
                <a:spcPts val="0"/>
              </a:spcBef>
              <a:spcAft>
                <a:spcPts val="0"/>
              </a:spcAft>
              <a:buSzPts val="1400"/>
              <a:buFont typeface="Open Sans SemiBold"/>
              <a:buNone/>
              <a:defRPr>
                <a:latin typeface="Open Sans SemiBold"/>
                <a:ea typeface="Open Sans SemiBold"/>
                <a:cs typeface="Open Sans SemiBold"/>
                <a:sym typeface="Open Sans SemiBold"/>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42" name="Google Shape;42;p8"/>
          <p:cNvSpPr txBox="1">
            <a:spLocks noGrp="1"/>
          </p:cNvSpPr>
          <p:nvPr>
            <p:ph type="title"/>
          </p:nvPr>
        </p:nvSpPr>
        <p:spPr>
          <a:xfrm>
            <a:off x="457200" y="594733"/>
            <a:ext cx="8015100" cy="826000"/>
          </a:xfrm>
          <a:prstGeom prst="rect">
            <a:avLst/>
          </a:prstGeom>
        </p:spPr>
        <p:txBody>
          <a:bodyPr spcFirstLastPara="1" wrap="square" lIns="91425" tIns="91425" rIns="91425" bIns="91425" anchor="t" anchorCtr="0">
            <a:normAutofit/>
          </a:bodyPr>
          <a:lstStyle>
            <a:lvl1pPr lvl="0" rtl="0">
              <a:spcBef>
                <a:spcPts val="0"/>
              </a:spcBef>
              <a:spcAft>
                <a:spcPts val="0"/>
              </a:spcAft>
              <a:buSzPts val="2800"/>
              <a:buNone/>
              <a:defRPr>
                <a:latin typeface="Open Sans Medium"/>
                <a:ea typeface="Open Sans Medium"/>
                <a:cs typeface="Open Sans Medium"/>
                <a:sym typeface="Open Sans Medium"/>
              </a:defRPr>
            </a:lvl1pPr>
            <a:lvl2pPr lvl="1" rtl="0">
              <a:spcBef>
                <a:spcPts val="0"/>
              </a:spcBef>
              <a:spcAft>
                <a:spcPts val="0"/>
              </a:spcAft>
              <a:buSzPts val="2800"/>
              <a:buNone/>
              <a:defRPr>
                <a:latin typeface="Open Sans Medium"/>
                <a:ea typeface="Open Sans Medium"/>
                <a:cs typeface="Open Sans Medium"/>
                <a:sym typeface="Open Sans Medium"/>
              </a:defRPr>
            </a:lvl2pPr>
            <a:lvl3pPr lvl="2" rtl="0">
              <a:spcBef>
                <a:spcPts val="0"/>
              </a:spcBef>
              <a:spcAft>
                <a:spcPts val="0"/>
              </a:spcAft>
              <a:buSzPts val="2800"/>
              <a:buNone/>
              <a:defRPr>
                <a:latin typeface="Open Sans Medium"/>
                <a:ea typeface="Open Sans Medium"/>
                <a:cs typeface="Open Sans Medium"/>
                <a:sym typeface="Open Sans Medium"/>
              </a:defRPr>
            </a:lvl3pPr>
            <a:lvl4pPr lvl="3" rtl="0">
              <a:spcBef>
                <a:spcPts val="0"/>
              </a:spcBef>
              <a:spcAft>
                <a:spcPts val="0"/>
              </a:spcAft>
              <a:buSzPts val="2800"/>
              <a:buNone/>
              <a:defRPr>
                <a:latin typeface="Open Sans Medium"/>
                <a:ea typeface="Open Sans Medium"/>
                <a:cs typeface="Open Sans Medium"/>
                <a:sym typeface="Open Sans Medium"/>
              </a:defRPr>
            </a:lvl4pPr>
            <a:lvl5pPr lvl="4" rtl="0">
              <a:spcBef>
                <a:spcPts val="0"/>
              </a:spcBef>
              <a:spcAft>
                <a:spcPts val="0"/>
              </a:spcAft>
              <a:buSzPts val="2800"/>
              <a:buNone/>
              <a:defRPr>
                <a:latin typeface="Open Sans Medium"/>
                <a:ea typeface="Open Sans Medium"/>
                <a:cs typeface="Open Sans Medium"/>
                <a:sym typeface="Open Sans Medium"/>
              </a:defRPr>
            </a:lvl5pPr>
            <a:lvl6pPr lvl="5" rtl="0">
              <a:spcBef>
                <a:spcPts val="0"/>
              </a:spcBef>
              <a:spcAft>
                <a:spcPts val="0"/>
              </a:spcAft>
              <a:buSzPts val="2800"/>
              <a:buNone/>
              <a:defRPr>
                <a:latin typeface="Open Sans Medium"/>
                <a:ea typeface="Open Sans Medium"/>
                <a:cs typeface="Open Sans Medium"/>
                <a:sym typeface="Open Sans Medium"/>
              </a:defRPr>
            </a:lvl6pPr>
            <a:lvl7pPr lvl="6" rtl="0">
              <a:spcBef>
                <a:spcPts val="0"/>
              </a:spcBef>
              <a:spcAft>
                <a:spcPts val="0"/>
              </a:spcAft>
              <a:buSzPts val="2800"/>
              <a:buNone/>
              <a:defRPr>
                <a:latin typeface="Open Sans Medium"/>
                <a:ea typeface="Open Sans Medium"/>
                <a:cs typeface="Open Sans Medium"/>
                <a:sym typeface="Open Sans Medium"/>
              </a:defRPr>
            </a:lvl7pPr>
            <a:lvl8pPr lvl="7" rtl="0">
              <a:spcBef>
                <a:spcPts val="0"/>
              </a:spcBef>
              <a:spcAft>
                <a:spcPts val="0"/>
              </a:spcAft>
              <a:buSzPts val="2800"/>
              <a:buNone/>
              <a:defRPr>
                <a:latin typeface="Open Sans Medium"/>
                <a:ea typeface="Open Sans Medium"/>
                <a:cs typeface="Open Sans Medium"/>
                <a:sym typeface="Open Sans Medium"/>
              </a:defRPr>
            </a:lvl8pPr>
            <a:lvl9pPr lvl="8" rtl="0">
              <a:spcBef>
                <a:spcPts val="0"/>
              </a:spcBef>
              <a:spcAft>
                <a:spcPts val="0"/>
              </a:spcAft>
              <a:buSzPts val="2800"/>
              <a:buNone/>
              <a:defRPr>
                <a:latin typeface="Open Sans Medium"/>
                <a:ea typeface="Open Sans Medium"/>
                <a:cs typeface="Open Sans Medium"/>
                <a:sym typeface="Open Sans Medium"/>
              </a:defRPr>
            </a:lvl9pPr>
          </a:lstStyle>
          <a:p>
            <a:endParaRPr/>
          </a:p>
        </p:txBody>
      </p:sp>
    </p:spTree>
    <p:extLst>
      <p:ext uri="{BB962C8B-B14F-4D97-AF65-F5344CB8AC3E}">
        <p14:creationId xmlns:p14="http://schemas.microsoft.com/office/powerpoint/2010/main" val="1570628566"/>
      </p:ext>
    </p:extLst>
  </p:cSld>
  <p:clrMapOvr>
    <a:masterClrMapping/>
  </p:clrMapOvr>
  <p:extLst mod="1">
    <p:ext uri="{DCECCB84-F9BA-43D5-87BE-67443E8EF086}">
      <p15:sldGuideLst xmlns:p15="http://schemas.microsoft.com/office/powerpoint/2012/main">
        <p15:guide id="1" orient="horz" pos="432">
          <p15:clr>
            <a:srgbClr val="FA7B17"/>
          </p15:clr>
        </p15:guide>
        <p15:guide id="2" pos="432">
          <p15:clr>
            <a:srgbClr val="FA7B17"/>
          </p15:clr>
        </p15:guide>
        <p15:guide id="3" pos="5337">
          <p15:clr>
            <a:srgbClr val="FA7B17"/>
          </p15:clr>
        </p15:guide>
        <p15:guide id="4" orient="horz" pos="2808">
          <p15:clr>
            <a:srgbClr val="FA7B17"/>
          </p15:clr>
        </p15:guide>
        <p15:guide id="5" pos="288">
          <p15:clr>
            <a:srgbClr val="FA7B17"/>
          </p15:clr>
        </p15:guide>
        <p15:guide id="6" orient="horz" pos="288">
          <p15:clr>
            <a:srgbClr val="FA7B17"/>
          </p15:clr>
        </p15:guide>
        <p15:guide id="7" pos="5472">
          <p15:clr>
            <a:srgbClr val="FA7B17"/>
          </p15:clr>
        </p15:guide>
        <p15:guide id="8" orient="horz" pos="2952">
          <p15:clr>
            <a:srgbClr val="FA7B17"/>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t-E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862C9AAE-4C28-4D81-90C2-6DC021E00BA7}"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t-E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CA88D97C-3AF0-42FA-946A-0CDCD460A462}"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t-EE"/>
          </a:p>
        </p:txBody>
      </p:sp>
      <p:sp>
        <p:nvSpPr>
          <p:cNvPr id="3" name="Content Placeholder 2"/>
          <p:cNvSpPr>
            <a:spLocks noGrp="1"/>
          </p:cNvSpPr>
          <p:nvPr>
            <p:ph sz="half" idx="1"/>
          </p:nvPr>
        </p:nvSpPr>
        <p:spPr>
          <a:xfrm>
            <a:off x="495300" y="1676400"/>
            <a:ext cx="4000500"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Content Placeholder 3"/>
          <p:cNvSpPr>
            <a:spLocks noGrp="1"/>
          </p:cNvSpPr>
          <p:nvPr>
            <p:ph sz="half" idx="2"/>
          </p:nvPr>
        </p:nvSpPr>
        <p:spPr>
          <a:xfrm>
            <a:off x="4648200" y="1676400"/>
            <a:ext cx="4000500"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ABB38730-561E-4A3F-89AD-54687372F84D}"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t-E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450B78AC-71EE-4144-8263-120E2C0DA376}"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t-EE"/>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F0FF7D4E-E287-4884-87D7-6B59D8B91C51}"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3BB12C89-D73E-4FAF-AD73-70F72C77D6AE}"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t-E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47914354-0950-4AD0-A5E8-8E76A4278263}"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t-E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t-EE"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68EC1A7D-F842-445E-9B86-3642A9E96545}"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wmf"/><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2530" name="Picture 186" descr="ttumark2"/>
          <p:cNvPicPr>
            <a:picLocks noChangeAspect="1" noChangeArrowheads="1"/>
          </p:cNvPicPr>
          <p:nvPr/>
        </p:nvPicPr>
        <p:blipFill>
          <a:blip r:embed="rId16">
            <a:lum bright="6000"/>
          </a:blip>
          <a:srcRect/>
          <a:stretch>
            <a:fillRect/>
          </a:stretch>
        </p:blipFill>
        <p:spPr bwMode="auto">
          <a:xfrm>
            <a:off x="0" y="171450"/>
            <a:ext cx="2038350" cy="6229350"/>
          </a:xfrm>
          <a:prstGeom prst="rect">
            <a:avLst/>
          </a:prstGeom>
          <a:noFill/>
          <a:ln w="9525">
            <a:noFill/>
            <a:miter lim="800000"/>
            <a:headEnd/>
            <a:tailEnd/>
          </a:ln>
        </p:spPr>
      </p:pic>
      <p:sp>
        <p:nvSpPr>
          <p:cNvPr id="4273" name="Rectangle 177"/>
          <p:cNvSpPr>
            <a:spLocks noChangeArrowheads="1"/>
          </p:cNvSpPr>
          <p:nvPr/>
        </p:nvSpPr>
        <p:spPr bwMode="auto">
          <a:xfrm>
            <a:off x="0" y="6400800"/>
            <a:ext cx="9144000" cy="457200"/>
          </a:xfrm>
          <a:prstGeom prst="rect">
            <a:avLst/>
          </a:prstGeom>
          <a:solidFill>
            <a:srgbClr val="969595"/>
          </a:solidFill>
          <a:ln w="9525">
            <a:noFill/>
            <a:miter lim="800000"/>
            <a:headEnd/>
            <a:tailEnd/>
          </a:ln>
          <a:effectLst/>
        </p:spPr>
        <p:txBody>
          <a:bodyPr wrap="none" anchor="ctr"/>
          <a:lstStyle/>
          <a:p>
            <a:pPr>
              <a:defRPr/>
            </a:pPr>
            <a:endParaRPr lang="et-EE">
              <a:latin typeface="Times New Roman" charset="0"/>
            </a:endParaRPr>
          </a:p>
        </p:txBody>
      </p:sp>
      <p:sp>
        <p:nvSpPr>
          <p:cNvPr id="22532" name="Rectangle 3"/>
          <p:cNvSpPr>
            <a:spLocks noGrp="1" noChangeArrowheads="1"/>
          </p:cNvSpPr>
          <p:nvPr>
            <p:ph type="title"/>
          </p:nvPr>
        </p:nvSpPr>
        <p:spPr bwMode="auto">
          <a:xfrm>
            <a:off x="533400" y="381000"/>
            <a:ext cx="8153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4100" name="Rectangle 4"/>
          <p:cNvSpPr>
            <a:spLocks noGrp="1" noChangeArrowheads="1"/>
          </p:cNvSpPr>
          <p:nvPr>
            <p:ph type="dt" sz="half" idx="2"/>
          </p:nvPr>
        </p:nvSpPr>
        <p:spPr bwMode="auto">
          <a:xfrm>
            <a:off x="533400" y="6400800"/>
            <a:ext cx="1600200" cy="45720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algn="l">
              <a:spcBef>
                <a:spcPct val="0"/>
              </a:spcBef>
              <a:defRPr sz="1400" i="0">
                <a:solidFill>
                  <a:srgbClr val="FFFFFF"/>
                </a:solidFill>
                <a:latin typeface="+mn-lt"/>
              </a:defRPr>
            </a:lvl1pPr>
          </a:lstStyle>
          <a:p>
            <a:pPr>
              <a:defRPr/>
            </a:pPr>
            <a:endParaRPr lang="en-GB"/>
          </a:p>
        </p:txBody>
      </p:sp>
      <p:sp>
        <p:nvSpPr>
          <p:cNvPr id="4101" name="Rectangle 5"/>
          <p:cNvSpPr>
            <a:spLocks noGrp="1" noChangeArrowheads="1"/>
          </p:cNvSpPr>
          <p:nvPr>
            <p:ph type="ftr" sz="quarter" idx="3"/>
          </p:nvPr>
        </p:nvSpPr>
        <p:spPr bwMode="auto">
          <a:xfrm>
            <a:off x="2971800" y="6400800"/>
            <a:ext cx="2895600" cy="45720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a:spcBef>
                <a:spcPct val="0"/>
              </a:spcBef>
              <a:defRPr sz="1400" i="0">
                <a:solidFill>
                  <a:srgbClr val="FFFFFF"/>
                </a:solidFill>
                <a:latin typeface="+mn-lt"/>
              </a:defRPr>
            </a:lvl1pPr>
          </a:lstStyle>
          <a:p>
            <a:pPr>
              <a:defRPr/>
            </a:pPr>
            <a:endParaRPr lang="en-GB"/>
          </a:p>
        </p:txBody>
      </p:sp>
      <p:sp>
        <p:nvSpPr>
          <p:cNvPr id="4102" name="Rectangle 6"/>
          <p:cNvSpPr>
            <a:spLocks noGrp="1" noChangeArrowheads="1"/>
          </p:cNvSpPr>
          <p:nvPr>
            <p:ph type="sldNum" sz="quarter" idx="4"/>
          </p:nvPr>
        </p:nvSpPr>
        <p:spPr bwMode="auto">
          <a:xfrm>
            <a:off x="6781800" y="6400800"/>
            <a:ext cx="1905000" cy="45720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algn="r">
              <a:spcBef>
                <a:spcPct val="0"/>
              </a:spcBef>
              <a:defRPr sz="1400" i="0">
                <a:solidFill>
                  <a:srgbClr val="FFFFFF"/>
                </a:solidFill>
                <a:latin typeface="+mn-lt"/>
              </a:defRPr>
            </a:lvl1pPr>
          </a:lstStyle>
          <a:p>
            <a:pPr>
              <a:defRPr/>
            </a:pPr>
            <a:fld id="{97A92409-DA91-492A-B173-C43F0FC52949}" type="slidenum">
              <a:rPr lang="en-GB"/>
              <a:pPr>
                <a:defRPr/>
              </a:pPr>
              <a:t>‹#›</a:t>
            </a:fld>
            <a:endParaRPr lang="en-GB"/>
          </a:p>
        </p:txBody>
      </p:sp>
      <p:sp>
        <p:nvSpPr>
          <p:cNvPr id="22536" name="Rectangle 8"/>
          <p:cNvSpPr>
            <a:spLocks noGrp="1" noChangeArrowheads="1"/>
          </p:cNvSpPr>
          <p:nvPr>
            <p:ph type="body" idx="1"/>
          </p:nvPr>
        </p:nvSpPr>
        <p:spPr bwMode="auto">
          <a:xfrm>
            <a:off x="495300" y="1676400"/>
            <a:ext cx="8153400" cy="381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pic>
        <p:nvPicPr>
          <p:cNvPr id="22537" name="Picture 188" descr="TTYlogo_eng_vrv_uus"/>
          <p:cNvPicPr>
            <a:picLocks noChangeAspect="1" noChangeArrowheads="1"/>
          </p:cNvPicPr>
          <p:nvPr/>
        </p:nvPicPr>
        <p:blipFill>
          <a:blip r:embed="rId17"/>
          <a:srcRect/>
          <a:stretch>
            <a:fillRect/>
          </a:stretch>
        </p:blipFill>
        <p:spPr bwMode="auto">
          <a:xfrm>
            <a:off x="5724525" y="5822950"/>
            <a:ext cx="2946400" cy="414338"/>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08"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9" r:id="rId12"/>
    <p:sldLayoutId id="2147483710" r:id="rId13"/>
    <p:sldLayoutId id="2147483711" r:id="rId14"/>
  </p:sldLayoutIdLst>
  <p:txStyles>
    <p:titleStyle>
      <a:lvl1pPr algn="l" rtl="0" eaLnBrk="0" fontAlgn="base" hangingPunct="0">
        <a:spcBef>
          <a:spcPct val="0"/>
        </a:spcBef>
        <a:spcAft>
          <a:spcPct val="0"/>
        </a:spcAft>
        <a:defRPr sz="3600" b="1">
          <a:solidFill>
            <a:srgbClr val="940143"/>
          </a:solidFill>
          <a:latin typeface="+mj-lt"/>
          <a:ea typeface="+mj-ea"/>
          <a:cs typeface="+mj-cs"/>
        </a:defRPr>
      </a:lvl1pPr>
      <a:lvl2pPr algn="l" rtl="0" eaLnBrk="0" fontAlgn="base" hangingPunct="0">
        <a:spcBef>
          <a:spcPct val="0"/>
        </a:spcBef>
        <a:spcAft>
          <a:spcPct val="0"/>
        </a:spcAft>
        <a:defRPr sz="3600" b="1">
          <a:solidFill>
            <a:srgbClr val="940143"/>
          </a:solidFill>
          <a:latin typeface="Arial" charset="0"/>
        </a:defRPr>
      </a:lvl2pPr>
      <a:lvl3pPr algn="l" rtl="0" eaLnBrk="0" fontAlgn="base" hangingPunct="0">
        <a:spcBef>
          <a:spcPct val="0"/>
        </a:spcBef>
        <a:spcAft>
          <a:spcPct val="0"/>
        </a:spcAft>
        <a:defRPr sz="3600" b="1">
          <a:solidFill>
            <a:srgbClr val="940143"/>
          </a:solidFill>
          <a:latin typeface="Arial" charset="0"/>
        </a:defRPr>
      </a:lvl3pPr>
      <a:lvl4pPr algn="l" rtl="0" eaLnBrk="0" fontAlgn="base" hangingPunct="0">
        <a:spcBef>
          <a:spcPct val="0"/>
        </a:spcBef>
        <a:spcAft>
          <a:spcPct val="0"/>
        </a:spcAft>
        <a:defRPr sz="3600" b="1">
          <a:solidFill>
            <a:srgbClr val="940143"/>
          </a:solidFill>
          <a:latin typeface="Arial" charset="0"/>
        </a:defRPr>
      </a:lvl4pPr>
      <a:lvl5pPr algn="l" rtl="0" eaLnBrk="0" fontAlgn="base" hangingPunct="0">
        <a:spcBef>
          <a:spcPct val="0"/>
        </a:spcBef>
        <a:spcAft>
          <a:spcPct val="0"/>
        </a:spcAft>
        <a:defRPr sz="3600" b="1">
          <a:solidFill>
            <a:srgbClr val="940143"/>
          </a:solidFill>
          <a:latin typeface="Arial" charset="0"/>
        </a:defRPr>
      </a:lvl5pPr>
      <a:lvl6pPr marL="457200" algn="l" rtl="0" fontAlgn="base">
        <a:spcBef>
          <a:spcPct val="0"/>
        </a:spcBef>
        <a:spcAft>
          <a:spcPct val="0"/>
        </a:spcAft>
        <a:defRPr sz="3600" b="1">
          <a:solidFill>
            <a:srgbClr val="940143"/>
          </a:solidFill>
          <a:latin typeface="Arial" charset="0"/>
        </a:defRPr>
      </a:lvl6pPr>
      <a:lvl7pPr marL="914400" algn="l" rtl="0" fontAlgn="base">
        <a:spcBef>
          <a:spcPct val="0"/>
        </a:spcBef>
        <a:spcAft>
          <a:spcPct val="0"/>
        </a:spcAft>
        <a:defRPr sz="3600" b="1">
          <a:solidFill>
            <a:srgbClr val="940143"/>
          </a:solidFill>
          <a:latin typeface="Arial" charset="0"/>
        </a:defRPr>
      </a:lvl7pPr>
      <a:lvl8pPr marL="1371600" algn="l" rtl="0" fontAlgn="base">
        <a:spcBef>
          <a:spcPct val="0"/>
        </a:spcBef>
        <a:spcAft>
          <a:spcPct val="0"/>
        </a:spcAft>
        <a:defRPr sz="3600" b="1">
          <a:solidFill>
            <a:srgbClr val="940143"/>
          </a:solidFill>
          <a:latin typeface="Arial" charset="0"/>
        </a:defRPr>
      </a:lvl8pPr>
      <a:lvl9pPr marL="1828800" algn="l" rtl="0" fontAlgn="base">
        <a:spcBef>
          <a:spcPct val="0"/>
        </a:spcBef>
        <a:spcAft>
          <a:spcPct val="0"/>
        </a:spcAft>
        <a:defRPr sz="3600" b="1">
          <a:solidFill>
            <a:srgbClr val="940143"/>
          </a:solidFill>
          <a:latin typeface="Arial" charset="0"/>
        </a:defRPr>
      </a:lvl9pPr>
    </p:titleStyle>
    <p:bodyStyle>
      <a:lvl1pPr marL="342900" indent="-342900" algn="l" rtl="0" eaLnBrk="0" fontAlgn="base" hangingPunct="0">
        <a:spcBef>
          <a:spcPct val="0"/>
        </a:spcBef>
        <a:spcAft>
          <a:spcPct val="0"/>
        </a:spcAft>
        <a:buClr>
          <a:srgbClr val="930042"/>
        </a:buClr>
        <a:buSzPct val="50000"/>
        <a:buFont typeface="Wingdings" pitchFamily="2" charset="2"/>
        <a:buChar char="n"/>
        <a:defRPr sz="2800">
          <a:solidFill>
            <a:schemeClr val="tx1"/>
          </a:solidFill>
          <a:latin typeface="+mn-lt"/>
          <a:ea typeface="+mn-ea"/>
          <a:cs typeface="+mn-cs"/>
        </a:defRPr>
      </a:lvl1pPr>
      <a:lvl2pPr marL="742950" indent="-285750" algn="l" rtl="0" eaLnBrk="0" fontAlgn="base" hangingPunct="0">
        <a:spcBef>
          <a:spcPct val="0"/>
        </a:spcBef>
        <a:spcAft>
          <a:spcPct val="0"/>
        </a:spcAft>
        <a:buClr>
          <a:srgbClr val="930042"/>
        </a:buClr>
        <a:buSzPct val="40000"/>
        <a:buFont typeface="Wingdings" pitchFamily="2" charset="2"/>
        <a:buChar char="p"/>
        <a:defRPr sz="2600">
          <a:solidFill>
            <a:schemeClr val="tx1"/>
          </a:solidFill>
          <a:latin typeface="+mn-lt"/>
        </a:defRPr>
      </a:lvl2pPr>
      <a:lvl3pPr marL="1143000" indent="-228600" algn="l" rtl="0" eaLnBrk="0" fontAlgn="base" hangingPunct="0">
        <a:spcBef>
          <a:spcPct val="0"/>
        </a:spcBef>
        <a:spcAft>
          <a:spcPct val="0"/>
        </a:spcAft>
        <a:buClr>
          <a:srgbClr val="930042"/>
        </a:buClr>
        <a:buSzPct val="50000"/>
        <a:buFont typeface="Wingdings" pitchFamily="2" charset="2"/>
        <a:buChar char="£"/>
        <a:defRPr sz="2400">
          <a:solidFill>
            <a:schemeClr val="tx1"/>
          </a:solidFill>
          <a:latin typeface="+mn-lt"/>
        </a:defRPr>
      </a:lvl3pPr>
      <a:lvl4pPr marL="1600200" indent="-228600" algn="l" rtl="0" eaLnBrk="0" fontAlgn="base" hangingPunct="0">
        <a:spcBef>
          <a:spcPct val="0"/>
        </a:spcBef>
        <a:spcAft>
          <a:spcPct val="0"/>
        </a:spcAft>
        <a:buClr>
          <a:srgbClr val="930042"/>
        </a:buClr>
        <a:buSzPct val="50000"/>
        <a:buFont typeface="Wingdings" pitchFamily="2" charset="2"/>
        <a:buChar char="l"/>
        <a:defRPr sz="2200">
          <a:solidFill>
            <a:schemeClr val="tx1"/>
          </a:solidFill>
          <a:latin typeface="+mn-lt"/>
        </a:defRPr>
      </a:lvl4pPr>
      <a:lvl5pPr marL="2057400" indent="-228600" algn="l" rtl="0" eaLnBrk="0" fontAlgn="base" hangingPunct="0">
        <a:spcBef>
          <a:spcPct val="0"/>
        </a:spcBef>
        <a:spcAft>
          <a:spcPct val="0"/>
        </a:spcAft>
        <a:buClr>
          <a:srgbClr val="930042"/>
        </a:buClr>
        <a:buSzPct val="40000"/>
        <a:buFont typeface="Wingdings" pitchFamily="2" charset="2"/>
        <a:buChar char="¡"/>
        <a:defRPr sz="2000">
          <a:solidFill>
            <a:schemeClr val="tx1"/>
          </a:solidFill>
          <a:latin typeface="+mn-lt"/>
        </a:defRPr>
      </a:lvl5pPr>
      <a:lvl6pPr marL="2514600" indent="-228600" algn="l" rtl="0" fontAlgn="base">
        <a:spcBef>
          <a:spcPct val="0"/>
        </a:spcBef>
        <a:spcAft>
          <a:spcPct val="0"/>
        </a:spcAft>
        <a:buClr>
          <a:srgbClr val="930042"/>
        </a:buClr>
        <a:buSzPct val="40000"/>
        <a:buFont typeface="Wingdings" pitchFamily="2" charset="2"/>
        <a:buChar char="¡"/>
        <a:defRPr sz="2000">
          <a:solidFill>
            <a:schemeClr val="tx1"/>
          </a:solidFill>
          <a:latin typeface="+mn-lt"/>
        </a:defRPr>
      </a:lvl6pPr>
      <a:lvl7pPr marL="2971800" indent="-228600" algn="l" rtl="0" fontAlgn="base">
        <a:spcBef>
          <a:spcPct val="0"/>
        </a:spcBef>
        <a:spcAft>
          <a:spcPct val="0"/>
        </a:spcAft>
        <a:buClr>
          <a:srgbClr val="930042"/>
        </a:buClr>
        <a:buSzPct val="40000"/>
        <a:buFont typeface="Wingdings" pitchFamily="2" charset="2"/>
        <a:buChar char="¡"/>
        <a:defRPr sz="2000">
          <a:solidFill>
            <a:schemeClr val="tx1"/>
          </a:solidFill>
          <a:latin typeface="+mn-lt"/>
        </a:defRPr>
      </a:lvl7pPr>
      <a:lvl8pPr marL="3429000" indent="-228600" algn="l" rtl="0" fontAlgn="base">
        <a:spcBef>
          <a:spcPct val="0"/>
        </a:spcBef>
        <a:spcAft>
          <a:spcPct val="0"/>
        </a:spcAft>
        <a:buClr>
          <a:srgbClr val="930042"/>
        </a:buClr>
        <a:buSzPct val="40000"/>
        <a:buFont typeface="Wingdings" pitchFamily="2" charset="2"/>
        <a:buChar char="¡"/>
        <a:defRPr sz="2000">
          <a:solidFill>
            <a:schemeClr val="tx1"/>
          </a:solidFill>
          <a:latin typeface="+mn-lt"/>
        </a:defRPr>
      </a:lvl8pPr>
      <a:lvl9pPr marL="3886200" indent="-228600" algn="l" rtl="0" fontAlgn="base">
        <a:spcBef>
          <a:spcPct val="0"/>
        </a:spcBef>
        <a:spcAft>
          <a:spcPct val="0"/>
        </a:spcAft>
        <a:buClr>
          <a:srgbClr val="930042"/>
        </a:buClr>
        <a:buSzPct val="40000"/>
        <a:buFont typeface="Wingdings" pitchFamily="2" charset="2"/>
        <a:buChar char="¡"/>
        <a:defRPr sz="2000">
          <a:solidFill>
            <a:schemeClr val="tx1"/>
          </a:solidFill>
          <a:latin typeface="+mn-lt"/>
        </a:defRPr>
      </a:lvl9pPr>
    </p:bodyStyle>
    <p:other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357188" y="1428750"/>
            <a:ext cx="8329612" cy="714375"/>
          </a:xfrm>
          <a:ln w="9525" cmpd="sng"/>
        </p:spPr>
        <p:txBody>
          <a:bodyPr/>
          <a:lstStyle/>
          <a:p>
            <a:pPr algn="ctr" eaLnBrk="1" hangingPunct="1"/>
            <a:r>
              <a:rPr lang="et-EE" sz="2800" dirty="0" smtClean="0"/>
              <a:t>PROGRAMMING  II</a:t>
            </a:r>
            <a:endParaRPr lang="en-US" sz="2800" dirty="0" smtClean="0"/>
          </a:p>
        </p:txBody>
      </p:sp>
      <p:sp>
        <p:nvSpPr>
          <p:cNvPr id="24579" name="Rectangle 3"/>
          <p:cNvSpPr>
            <a:spLocks noGrp="1" noChangeArrowheads="1"/>
          </p:cNvSpPr>
          <p:nvPr>
            <p:ph type="subTitle" idx="1"/>
          </p:nvPr>
        </p:nvSpPr>
        <p:spPr>
          <a:xfrm>
            <a:off x="3071813" y="4929188"/>
            <a:ext cx="2500312" cy="685800"/>
          </a:xfrm>
          <a:ln w="9525"/>
        </p:spPr>
        <p:txBody>
          <a:bodyPr/>
          <a:lstStyle/>
          <a:p>
            <a:pPr eaLnBrk="1" hangingPunct="1"/>
            <a:r>
              <a:rPr lang="et-EE" sz="3600" dirty="0" smtClean="0"/>
              <a:t> </a:t>
            </a:r>
            <a:r>
              <a:rPr lang="et-EE" dirty="0" smtClean="0"/>
              <a:t>Tallinn </a:t>
            </a:r>
            <a:r>
              <a:rPr lang="et-EE" sz="2400" dirty="0" smtClean="0"/>
              <a:t>2026</a:t>
            </a:r>
          </a:p>
          <a:p>
            <a:pPr eaLnBrk="1" hangingPunct="1"/>
            <a:endParaRPr lang="et-EE" dirty="0" smtClean="0"/>
          </a:p>
          <a:p>
            <a:pPr eaLnBrk="1" hangingPunct="1"/>
            <a:endParaRPr lang="et-EE" dirty="0" smtClean="0"/>
          </a:p>
          <a:p>
            <a:pPr eaLnBrk="1" hangingPunct="1"/>
            <a:r>
              <a:rPr lang="et-EE" dirty="0" smtClean="0"/>
              <a:t>    </a:t>
            </a:r>
            <a:endParaRPr lang="en-US" dirty="0" smtClean="0"/>
          </a:p>
        </p:txBody>
      </p:sp>
      <p:sp>
        <p:nvSpPr>
          <p:cNvPr id="24580" name="Rectangle 3"/>
          <p:cNvSpPr>
            <a:spLocks noChangeArrowheads="1"/>
          </p:cNvSpPr>
          <p:nvPr/>
        </p:nvSpPr>
        <p:spPr bwMode="auto">
          <a:xfrm>
            <a:off x="611561" y="2643188"/>
            <a:ext cx="7389440" cy="1040285"/>
          </a:xfrm>
          <a:prstGeom prst="rect">
            <a:avLst/>
          </a:prstGeom>
          <a:noFill/>
          <a:ln w="9525">
            <a:noFill/>
            <a:miter lim="800000"/>
            <a:headEnd/>
            <a:tailEnd/>
          </a:ln>
        </p:spPr>
        <p:txBody>
          <a:bodyPr wrap="square">
            <a:spAutoFit/>
          </a:bodyPr>
          <a:lstStyle/>
          <a:p>
            <a:r>
              <a:rPr lang="et-EE" sz="2800" dirty="0"/>
              <a:t>Vladimir </a:t>
            </a:r>
            <a:r>
              <a:rPr lang="et-EE" sz="2800" dirty="0" smtClean="0"/>
              <a:t>Viies,  Kristina </a:t>
            </a:r>
            <a:r>
              <a:rPr lang="et-EE" sz="2800" dirty="0" err="1" smtClean="0"/>
              <a:t>Merluzova</a:t>
            </a:r>
            <a:endParaRPr lang="et-EE" sz="2800" dirty="0" smtClean="0"/>
          </a:p>
          <a:p>
            <a:r>
              <a:rPr lang="et-EE" sz="2800" dirty="0" smtClean="0"/>
              <a:t>vladimir.viies@gmail.com</a:t>
            </a:r>
            <a:endParaRPr lang="et-EE" sz="2800" dirty="0"/>
          </a:p>
        </p:txBody>
      </p:sp>
      <p:pic>
        <p:nvPicPr>
          <p:cNvPr id="24581" name="Picture 5" descr="X:\Logod, reklaam\EL-Struktuur_2008\EL_Sotsiaalfond_horisontaal.jpg"/>
          <p:cNvPicPr>
            <a:picLocks noChangeAspect="1" noChangeArrowheads="1"/>
          </p:cNvPicPr>
          <p:nvPr/>
        </p:nvPicPr>
        <p:blipFill>
          <a:blip r:embed="rId2" cstate="print"/>
          <a:srcRect/>
          <a:stretch>
            <a:fillRect/>
          </a:stretch>
        </p:blipFill>
        <p:spPr bwMode="auto">
          <a:xfrm>
            <a:off x="6300788" y="4652963"/>
            <a:ext cx="2595562" cy="1446212"/>
          </a:xfrm>
          <a:prstGeom prst="rect">
            <a:avLst/>
          </a:prstGeom>
          <a:noFill/>
          <a:ln w="9525">
            <a:noFill/>
            <a:miter lim="800000"/>
            <a:headEnd/>
            <a:tailEnd/>
          </a:ln>
        </p:spPr>
      </p:pic>
      <p:sp>
        <p:nvSpPr>
          <p:cNvPr id="2" name="TextBox 1"/>
          <p:cNvSpPr txBox="1"/>
          <p:nvPr/>
        </p:nvSpPr>
        <p:spPr>
          <a:xfrm>
            <a:off x="4499992" y="188640"/>
            <a:ext cx="4248472" cy="461665"/>
          </a:xfrm>
          <a:prstGeom prst="rect">
            <a:avLst/>
          </a:prstGeom>
          <a:noFill/>
        </p:spPr>
        <p:txBody>
          <a:bodyPr wrap="square" rtlCol="0">
            <a:spAutoFit/>
          </a:bodyPr>
          <a:lstStyle/>
          <a:p>
            <a:r>
              <a:rPr lang="et-EE" dirty="0"/>
              <a:t>https://ati.ttu.ee/~lembit/prog2/</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pPr>
              <a:defRPr/>
            </a:pPr>
            <a:r>
              <a:rPr lang="en-US" altLang="et-EE" dirty="0" smtClean="0"/>
              <a:t>File Attributes</a:t>
            </a:r>
          </a:p>
        </p:txBody>
      </p:sp>
      <p:sp>
        <p:nvSpPr>
          <p:cNvPr id="8195" name="Rectangle 3"/>
          <p:cNvSpPr>
            <a:spLocks noGrp="1" noChangeArrowheads="1"/>
          </p:cNvSpPr>
          <p:nvPr>
            <p:ph type="body" idx="1"/>
          </p:nvPr>
        </p:nvSpPr>
        <p:spPr/>
        <p:txBody>
          <a:bodyPr/>
          <a:lstStyle/>
          <a:p>
            <a:r>
              <a:rPr lang="en-US" altLang="et-EE" sz="2400" b="1" dirty="0" smtClean="0"/>
              <a:t>Name</a:t>
            </a:r>
            <a:r>
              <a:rPr lang="en-US" altLang="et-EE" sz="2400" dirty="0" smtClean="0"/>
              <a:t> – only information kept in human-readable form</a:t>
            </a:r>
          </a:p>
          <a:p>
            <a:r>
              <a:rPr lang="en-US" altLang="et-EE" sz="2400" b="1" dirty="0" smtClean="0"/>
              <a:t>Identifier</a:t>
            </a:r>
            <a:r>
              <a:rPr lang="en-US" altLang="et-EE" sz="2400" dirty="0" smtClean="0"/>
              <a:t> – unique tag (number) identifies file within file system</a:t>
            </a:r>
          </a:p>
          <a:p>
            <a:r>
              <a:rPr lang="en-US" altLang="et-EE" sz="2400" b="1" dirty="0" smtClean="0"/>
              <a:t>Type</a:t>
            </a:r>
            <a:r>
              <a:rPr lang="en-US" altLang="et-EE" sz="2400" dirty="0" smtClean="0"/>
              <a:t> – needed for systems that support different types</a:t>
            </a:r>
          </a:p>
          <a:p>
            <a:r>
              <a:rPr lang="en-US" altLang="et-EE" sz="2400" b="1" dirty="0" smtClean="0"/>
              <a:t>Location</a:t>
            </a:r>
            <a:r>
              <a:rPr lang="en-US" altLang="et-EE" sz="2400" dirty="0" smtClean="0"/>
              <a:t> – pointer to file location on device</a:t>
            </a:r>
          </a:p>
          <a:p>
            <a:r>
              <a:rPr lang="en-US" altLang="et-EE" sz="2400" b="1" dirty="0" smtClean="0"/>
              <a:t>Size</a:t>
            </a:r>
            <a:r>
              <a:rPr lang="en-US" altLang="et-EE" sz="2400" dirty="0" smtClean="0"/>
              <a:t> – current file size</a:t>
            </a:r>
          </a:p>
          <a:p>
            <a:r>
              <a:rPr lang="en-US" altLang="et-EE" sz="2400" b="1" dirty="0" smtClean="0"/>
              <a:t>Protection</a:t>
            </a:r>
            <a:r>
              <a:rPr lang="en-US" altLang="et-EE" sz="2400" dirty="0" smtClean="0"/>
              <a:t> – controls who can do reading, writing, executing</a:t>
            </a:r>
          </a:p>
          <a:p>
            <a:r>
              <a:rPr lang="en-US" altLang="et-EE" sz="2400" b="1" dirty="0" smtClean="0"/>
              <a:t>Time, date, and user identification</a:t>
            </a:r>
            <a:r>
              <a:rPr lang="en-US" altLang="et-EE" sz="2400" dirty="0" smtClean="0"/>
              <a:t> – data for protection, security, and usage monitoring</a:t>
            </a:r>
          </a:p>
          <a:p>
            <a:r>
              <a:rPr lang="en-US" altLang="et-EE" sz="2400" dirty="0" smtClean="0"/>
              <a:t>Information about files are kept in the directory structure, which is maintained on the disk</a:t>
            </a:r>
          </a:p>
        </p:txBody>
      </p:sp>
    </p:spTree>
    <p:extLst>
      <p:ext uri="{BB962C8B-B14F-4D97-AF65-F5344CB8AC3E}">
        <p14:creationId xmlns:p14="http://schemas.microsoft.com/office/powerpoint/2010/main" val="5860791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pPr>
              <a:defRPr/>
            </a:pPr>
            <a:r>
              <a:rPr lang="en-US" altLang="et-EE" dirty="0" smtClean="0"/>
              <a:t>File Operations</a:t>
            </a:r>
          </a:p>
        </p:txBody>
      </p:sp>
      <p:sp>
        <p:nvSpPr>
          <p:cNvPr id="9219" name="Rectangle 3"/>
          <p:cNvSpPr>
            <a:spLocks noGrp="1" noChangeArrowheads="1"/>
          </p:cNvSpPr>
          <p:nvPr>
            <p:ph type="body" idx="1"/>
          </p:nvPr>
        </p:nvSpPr>
        <p:spPr/>
        <p:txBody>
          <a:bodyPr/>
          <a:lstStyle/>
          <a:p>
            <a:r>
              <a:rPr lang="en-US" altLang="et-EE" sz="2400" dirty="0" smtClean="0"/>
              <a:t>File is an </a:t>
            </a:r>
            <a:r>
              <a:rPr lang="en-US" altLang="et-EE" sz="2400" b="1" dirty="0" smtClean="0"/>
              <a:t>abstract data type</a:t>
            </a:r>
          </a:p>
          <a:p>
            <a:r>
              <a:rPr lang="en-US" altLang="et-EE" sz="2400" b="1" dirty="0" smtClean="0"/>
              <a:t>Create</a:t>
            </a:r>
          </a:p>
          <a:p>
            <a:r>
              <a:rPr lang="en-US" altLang="et-EE" sz="2400" b="1" dirty="0" smtClean="0"/>
              <a:t>Write</a:t>
            </a:r>
          </a:p>
          <a:p>
            <a:r>
              <a:rPr lang="en-US" altLang="et-EE" sz="2400" b="1" dirty="0" smtClean="0"/>
              <a:t>Read</a:t>
            </a:r>
          </a:p>
          <a:p>
            <a:r>
              <a:rPr lang="en-US" altLang="et-EE" sz="2400" b="1" dirty="0" smtClean="0"/>
              <a:t>Reposition within file</a:t>
            </a:r>
          </a:p>
          <a:p>
            <a:r>
              <a:rPr lang="en-US" altLang="et-EE" sz="2400" b="1" dirty="0" smtClean="0"/>
              <a:t>Delete</a:t>
            </a:r>
          </a:p>
          <a:p>
            <a:r>
              <a:rPr lang="en-US" altLang="et-EE" sz="2400" b="1" dirty="0" smtClean="0"/>
              <a:t>Truncate</a:t>
            </a:r>
          </a:p>
          <a:p>
            <a:r>
              <a:rPr lang="en-US" altLang="et-EE" sz="2400" i="1" dirty="0" smtClean="0"/>
              <a:t>Open(F</a:t>
            </a:r>
            <a:r>
              <a:rPr lang="en-US" altLang="et-EE" sz="2400" i="1" baseline="-25000" dirty="0" smtClean="0"/>
              <a:t>i</a:t>
            </a:r>
            <a:r>
              <a:rPr lang="en-US" altLang="et-EE" sz="2400" i="1" dirty="0" smtClean="0"/>
              <a:t>)</a:t>
            </a:r>
            <a:r>
              <a:rPr lang="en-US" altLang="et-EE" sz="2400" dirty="0" smtClean="0"/>
              <a:t> – search the directory structure on disk for entry </a:t>
            </a:r>
            <a:r>
              <a:rPr lang="en-US" altLang="et-EE" sz="2400" i="1" dirty="0" smtClean="0"/>
              <a:t>F</a:t>
            </a:r>
            <a:r>
              <a:rPr lang="en-US" altLang="et-EE" sz="2400" i="1" baseline="-25000" dirty="0" smtClean="0"/>
              <a:t>i</a:t>
            </a:r>
            <a:r>
              <a:rPr lang="en-US" altLang="et-EE" sz="2400" dirty="0" smtClean="0"/>
              <a:t>, and move the content of entry to memory</a:t>
            </a:r>
          </a:p>
          <a:p>
            <a:r>
              <a:rPr lang="en-US" altLang="et-EE" sz="2400" i="1" dirty="0" smtClean="0"/>
              <a:t>Close (F</a:t>
            </a:r>
            <a:r>
              <a:rPr lang="en-US" altLang="et-EE" sz="2400" i="1" baseline="-25000" dirty="0" smtClean="0"/>
              <a:t>i</a:t>
            </a:r>
            <a:r>
              <a:rPr lang="en-US" altLang="et-EE" sz="2400" i="1" dirty="0" smtClean="0"/>
              <a:t>)</a:t>
            </a:r>
            <a:r>
              <a:rPr lang="en-US" altLang="et-EE" sz="2400" dirty="0" smtClean="0"/>
              <a:t> – move the content of entry </a:t>
            </a:r>
            <a:r>
              <a:rPr lang="en-US" altLang="et-EE" sz="2400" i="1" dirty="0" smtClean="0"/>
              <a:t>F</a:t>
            </a:r>
            <a:r>
              <a:rPr lang="en-US" altLang="et-EE" sz="2400" i="1" baseline="-25000" dirty="0" smtClean="0"/>
              <a:t>i</a:t>
            </a:r>
            <a:r>
              <a:rPr lang="en-US" altLang="et-EE" sz="2400" dirty="0" smtClean="0"/>
              <a:t> in memory to directory structure on disk</a:t>
            </a:r>
          </a:p>
        </p:txBody>
      </p:sp>
    </p:spTree>
    <p:extLst>
      <p:ext uri="{BB962C8B-B14F-4D97-AF65-F5344CB8AC3E}">
        <p14:creationId xmlns:p14="http://schemas.microsoft.com/office/powerpoint/2010/main" val="30928337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pPr>
              <a:defRPr/>
            </a:pPr>
            <a:r>
              <a:rPr lang="en-US" altLang="et-EE" smtClean="0"/>
              <a:t>Open Files</a:t>
            </a:r>
          </a:p>
        </p:txBody>
      </p:sp>
      <p:sp>
        <p:nvSpPr>
          <p:cNvPr id="10243" name="Rectangle 3"/>
          <p:cNvSpPr>
            <a:spLocks noGrp="1" noChangeArrowheads="1"/>
          </p:cNvSpPr>
          <p:nvPr>
            <p:ph type="body" idx="1"/>
          </p:nvPr>
        </p:nvSpPr>
        <p:spPr/>
        <p:txBody>
          <a:bodyPr/>
          <a:lstStyle/>
          <a:p>
            <a:r>
              <a:rPr lang="en-US" altLang="et-EE" smtClean="0"/>
              <a:t>Several pieces of data are needed to manage open files:</a:t>
            </a:r>
          </a:p>
          <a:p>
            <a:pPr lvl="1"/>
            <a:r>
              <a:rPr lang="en-US" altLang="et-EE" smtClean="0"/>
              <a:t>File pointer:  pointer to last read/write location, per process that has the file open</a:t>
            </a:r>
          </a:p>
          <a:p>
            <a:pPr lvl="1"/>
            <a:r>
              <a:rPr lang="en-US" altLang="et-EE" smtClean="0"/>
              <a:t>File-open count: counter of number of times a file is open – to allow removal of data from open-file table when last processes closes it</a:t>
            </a:r>
          </a:p>
          <a:p>
            <a:pPr lvl="1"/>
            <a:r>
              <a:rPr lang="en-US" altLang="et-EE" smtClean="0"/>
              <a:t>Disk location of the file: cache of data access information</a:t>
            </a:r>
          </a:p>
          <a:p>
            <a:pPr lvl="1"/>
            <a:r>
              <a:rPr lang="en-US" altLang="et-EE" smtClean="0"/>
              <a:t>Access rights: per-process access mode information</a:t>
            </a:r>
          </a:p>
        </p:txBody>
      </p:sp>
    </p:spTree>
    <p:extLst>
      <p:ext uri="{BB962C8B-B14F-4D97-AF65-F5344CB8AC3E}">
        <p14:creationId xmlns:p14="http://schemas.microsoft.com/office/powerpoint/2010/main" val="267809606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pPr>
              <a:defRPr/>
            </a:pPr>
            <a:r>
              <a:rPr lang="en-US" altLang="et-EE" smtClean="0"/>
              <a:t>File Types – Name, Extension</a:t>
            </a:r>
          </a:p>
        </p:txBody>
      </p:sp>
      <p:pic>
        <p:nvPicPr>
          <p:cNvPr id="14339" name="Picture 4"/>
          <p:cNvPicPr>
            <a:picLocks noChangeAspect="1" noChangeArrowheads="1"/>
          </p:cNvPicPr>
          <p:nvPr/>
        </p:nvPicPr>
        <p:blipFill>
          <a:blip r:embed="rId2">
            <a:extLst>
              <a:ext uri="{28A0092B-C50C-407E-A947-70E740481C1C}">
                <a14:useLocalDpi xmlns:a14="http://schemas.microsoft.com/office/drawing/2010/main" val="0"/>
              </a:ext>
            </a:extLst>
          </a:blip>
          <a:srcRect l="15715" t="1186" r="15715" b="1186"/>
          <a:stretch>
            <a:fillRect/>
          </a:stretch>
        </p:blipFill>
        <p:spPr bwMode="auto">
          <a:xfrm>
            <a:off x="395536" y="1250951"/>
            <a:ext cx="7056784" cy="4597680"/>
          </a:xfrm>
          <a:prstGeom prst="rect">
            <a:avLst/>
          </a:prstGeom>
          <a:noFill/>
          <a:ln w="38100" cmpd="dbl">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2301888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pPr>
              <a:defRPr/>
            </a:pPr>
            <a:r>
              <a:rPr lang="en-US" altLang="et-EE" smtClean="0"/>
              <a:t>Access Methods</a:t>
            </a:r>
          </a:p>
        </p:txBody>
      </p:sp>
      <p:sp>
        <p:nvSpPr>
          <p:cNvPr id="15363" name="Rectangle 3"/>
          <p:cNvSpPr>
            <a:spLocks noGrp="1" noChangeArrowheads="1"/>
          </p:cNvSpPr>
          <p:nvPr>
            <p:ph type="body" idx="1"/>
          </p:nvPr>
        </p:nvSpPr>
        <p:spPr>
          <a:xfrm>
            <a:off x="931863" y="1381125"/>
            <a:ext cx="6584950" cy="3783013"/>
          </a:xfrm>
        </p:spPr>
        <p:txBody>
          <a:bodyPr/>
          <a:lstStyle/>
          <a:p>
            <a:pPr>
              <a:lnSpc>
                <a:spcPct val="90000"/>
              </a:lnSpc>
              <a:tabLst>
                <a:tab pos="3203575" algn="l"/>
                <a:tab pos="4056063" algn="l"/>
              </a:tabLst>
            </a:pPr>
            <a:r>
              <a:rPr lang="en-US" altLang="et-EE" sz="1600" b="1" smtClean="0"/>
              <a:t>Sequential Access</a:t>
            </a:r>
          </a:p>
          <a:p>
            <a:pPr>
              <a:lnSpc>
                <a:spcPct val="90000"/>
              </a:lnSpc>
              <a:spcBef>
                <a:spcPct val="10000"/>
              </a:spcBef>
              <a:buFont typeface="Monotype Sorts" pitchFamily="2" charset="2"/>
              <a:buNone/>
              <a:tabLst>
                <a:tab pos="3203575" algn="l"/>
                <a:tab pos="4056063" algn="l"/>
              </a:tabLst>
            </a:pPr>
            <a:r>
              <a:rPr lang="en-US" altLang="et-EE" sz="1600" smtClean="0">
                <a:solidFill>
                  <a:srgbClr val="0033CC"/>
                </a:solidFill>
              </a:rPr>
              <a:t>		read next</a:t>
            </a:r>
          </a:p>
          <a:p>
            <a:pPr>
              <a:lnSpc>
                <a:spcPct val="90000"/>
              </a:lnSpc>
              <a:spcBef>
                <a:spcPct val="10000"/>
              </a:spcBef>
              <a:buFont typeface="Monotype Sorts" pitchFamily="2" charset="2"/>
              <a:buNone/>
              <a:tabLst>
                <a:tab pos="3203575" algn="l"/>
                <a:tab pos="4056063" algn="l"/>
              </a:tabLst>
            </a:pPr>
            <a:r>
              <a:rPr lang="en-US" altLang="et-EE" sz="1600" smtClean="0">
                <a:solidFill>
                  <a:srgbClr val="0033CC"/>
                </a:solidFill>
              </a:rPr>
              <a:t>		write next </a:t>
            </a:r>
          </a:p>
          <a:p>
            <a:pPr>
              <a:lnSpc>
                <a:spcPct val="90000"/>
              </a:lnSpc>
              <a:spcBef>
                <a:spcPct val="10000"/>
              </a:spcBef>
              <a:buFont typeface="Monotype Sorts" pitchFamily="2" charset="2"/>
              <a:buNone/>
              <a:tabLst>
                <a:tab pos="3203575" algn="l"/>
                <a:tab pos="4056063" algn="l"/>
              </a:tabLst>
            </a:pPr>
            <a:r>
              <a:rPr lang="en-US" altLang="et-EE" sz="1600" smtClean="0">
                <a:solidFill>
                  <a:srgbClr val="0033CC"/>
                </a:solidFill>
              </a:rPr>
              <a:t>		reset</a:t>
            </a:r>
          </a:p>
          <a:p>
            <a:pPr>
              <a:lnSpc>
                <a:spcPct val="90000"/>
              </a:lnSpc>
              <a:spcBef>
                <a:spcPct val="10000"/>
              </a:spcBef>
              <a:buFont typeface="Monotype Sorts" pitchFamily="2" charset="2"/>
              <a:buNone/>
              <a:tabLst>
                <a:tab pos="3203575" algn="l"/>
                <a:tab pos="4056063" algn="l"/>
              </a:tabLst>
            </a:pPr>
            <a:r>
              <a:rPr lang="en-US" altLang="et-EE" sz="1600" smtClean="0">
                <a:solidFill>
                  <a:srgbClr val="0033CC"/>
                </a:solidFill>
              </a:rPr>
              <a:t>		no read after last write</a:t>
            </a:r>
          </a:p>
          <a:p>
            <a:pPr>
              <a:lnSpc>
                <a:spcPct val="90000"/>
              </a:lnSpc>
              <a:spcBef>
                <a:spcPct val="10000"/>
              </a:spcBef>
              <a:buFont typeface="Monotype Sorts" pitchFamily="2" charset="2"/>
              <a:buNone/>
              <a:tabLst>
                <a:tab pos="3203575" algn="l"/>
                <a:tab pos="4056063" algn="l"/>
              </a:tabLst>
            </a:pPr>
            <a:r>
              <a:rPr lang="en-US" altLang="et-EE" sz="1600" smtClean="0">
                <a:solidFill>
                  <a:srgbClr val="0033CC"/>
                </a:solidFill>
              </a:rPr>
              <a:t>			(rewrite)</a:t>
            </a:r>
          </a:p>
          <a:p>
            <a:pPr>
              <a:lnSpc>
                <a:spcPct val="90000"/>
              </a:lnSpc>
              <a:tabLst>
                <a:tab pos="3203575" algn="l"/>
                <a:tab pos="4056063" algn="l"/>
              </a:tabLst>
            </a:pPr>
            <a:r>
              <a:rPr lang="en-US" altLang="et-EE" sz="1600" b="1" smtClean="0"/>
              <a:t>Direct Access</a:t>
            </a:r>
          </a:p>
          <a:p>
            <a:pPr>
              <a:lnSpc>
                <a:spcPct val="90000"/>
              </a:lnSpc>
              <a:spcBef>
                <a:spcPct val="10000"/>
              </a:spcBef>
              <a:buFont typeface="Monotype Sorts" pitchFamily="2" charset="2"/>
              <a:buNone/>
              <a:tabLst>
                <a:tab pos="3203575" algn="l"/>
                <a:tab pos="4056063" algn="l"/>
              </a:tabLst>
            </a:pPr>
            <a:r>
              <a:rPr lang="en-US" altLang="et-EE" sz="1600" smtClean="0">
                <a:solidFill>
                  <a:srgbClr val="0033CC"/>
                </a:solidFill>
              </a:rPr>
              <a:t>		read </a:t>
            </a:r>
            <a:r>
              <a:rPr lang="en-US" altLang="et-EE" sz="1600" i="1" smtClean="0">
                <a:solidFill>
                  <a:srgbClr val="0033CC"/>
                </a:solidFill>
              </a:rPr>
              <a:t>n</a:t>
            </a:r>
          </a:p>
          <a:p>
            <a:pPr>
              <a:lnSpc>
                <a:spcPct val="90000"/>
              </a:lnSpc>
              <a:spcBef>
                <a:spcPct val="10000"/>
              </a:spcBef>
              <a:buFont typeface="Monotype Sorts" pitchFamily="2" charset="2"/>
              <a:buNone/>
              <a:tabLst>
                <a:tab pos="3203575" algn="l"/>
                <a:tab pos="4056063" algn="l"/>
              </a:tabLst>
            </a:pPr>
            <a:r>
              <a:rPr lang="en-US" altLang="et-EE" sz="1600" smtClean="0">
                <a:solidFill>
                  <a:srgbClr val="0033CC"/>
                </a:solidFill>
              </a:rPr>
              <a:t>		write </a:t>
            </a:r>
            <a:r>
              <a:rPr lang="en-US" altLang="et-EE" sz="1600" i="1" smtClean="0">
                <a:solidFill>
                  <a:srgbClr val="0033CC"/>
                </a:solidFill>
              </a:rPr>
              <a:t>n</a:t>
            </a:r>
          </a:p>
          <a:p>
            <a:pPr>
              <a:lnSpc>
                <a:spcPct val="90000"/>
              </a:lnSpc>
              <a:spcBef>
                <a:spcPct val="10000"/>
              </a:spcBef>
              <a:buFont typeface="Monotype Sorts" pitchFamily="2" charset="2"/>
              <a:buNone/>
              <a:tabLst>
                <a:tab pos="3203575" algn="l"/>
                <a:tab pos="4056063" algn="l"/>
              </a:tabLst>
            </a:pPr>
            <a:r>
              <a:rPr lang="en-US" altLang="et-EE" sz="1600" smtClean="0">
                <a:solidFill>
                  <a:srgbClr val="0033CC"/>
                </a:solidFill>
              </a:rPr>
              <a:t>		position to </a:t>
            </a:r>
            <a:r>
              <a:rPr lang="en-US" altLang="et-EE" sz="1600" i="1" smtClean="0">
                <a:solidFill>
                  <a:srgbClr val="0033CC"/>
                </a:solidFill>
              </a:rPr>
              <a:t>n</a:t>
            </a:r>
          </a:p>
          <a:p>
            <a:pPr>
              <a:lnSpc>
                <a:spcPct val="90000"/>
              </a:lnSpc>
              <a:spcBef>
                <a:spcPct val="10000"/>
              </a:spcBef>
              <a:buFont typeface="Monotype Sorts" pitchFamily="2" charset="2"/>
              <a:buNone/>
              <a:tabLst>
                <a:tab pos="3203575" algn="l"/>
                <a:tab pos="4056063" algn="l"/>
              </a:tabLst>
            </a:pPr>
            <a:r>
              <a:rPr lang="en-US" altLang="et-EE" sz="1600" smtClean="0">
                <a:solidFill>
                  <a:srgbClr val="0033CC"/>
                </a:solidFill>
              </a:rPr>
              <a:t>			read next</a:t>
            </a:r>
          </a:p>
          <a:p>
            <a:pPr>
              <a:lnSpc>
                <a:spcPct val="90000"/>
              </a:lnSpc>
              <a:spcBef>
                <a:spcPct val="10000"/>
              </a:spcBef>
              <a:buFont typeface="Monotype Sorts" pitchFamily="2" charset="2"/>
              <a:buNone/>
              <a:tabLst>
                <a:tab pos="3203575" algn="l"/>
                <a:tab pos="4056063" algn="l"/>
              </a:tabLst>
            </a:pPr>
            <a:r>
              <a:rPr lang="en-US" altLang="et-EE" sz="1600" smtClean="0">
                <a:solidFill>
                  <a:srgbClr val="0033CC"/>
                </a:solidFill>
              </a:rPr>
              <a:t>			write next </a:t>
            </a:r>
          </a:p>
          <a:p>
            <a:pPr>
              <a:lnSpc>
                <a:spcPct val="90000"/>
              </a:lnSpc>
              <a:spcBef>
                <a:spcPct val="10000"/>
              </a:spcBef>
              <a:buFont typeface="Monotype Sorts" pitchFamily="2" charset="2"/>
              <a:buNone/>
              <a:tabLst>
                <a:tab pos="3203575" algn="l"/>
                <a:tab pos="4056063" algn="l"/>
              </a:tabLst>
            </a:pPr>
            <a:r>
              <a:rPr lang="en-US" altLang="et-EE" sz="1600" smtClean="0">
                <a:solidFill>
                  <a:srgbClr val="0033CC"/>
                </a:solidFill>
              </a:rPr>
              <a:t>		rewrite </a:t>
            </a:r>
            <a:r>
              <a:rPr lang="en-US" altLang="et-EE" sz="1600" i="1" smtClean="0">
                <a:solidFill>
                  <a:srgbClr val="0033CC"/>
                </a:solidFill>
              </a:rPr>
              <a:t>n</a:t>
            </a:r>
          </a:p>
          <a:p>
            <a:pPr>
              <a:lnSpc>
                <a:spcPct val="90000"/>
              </a:lnSpc>
              <a:buFont typeface="Monotype Sorts" pitchFamily="2" charset="2"/>
              <a:buNone/>
              <a:tabLst>
                <a:tab pos="3203575" algn="l"/>
                <a:tab pos="4056063" algn="l"/>
              </a:tabLst>
            </a:pPr>
            <a:r>
              <a:rPr lang="en-US" altLang="et-EE" sz="1600" smtClean="0"/>
              <a:t>	</a:t>
            </a:r>
            <a:r>
              <a:rPr lang="en-US" altLang="et-EE" sz="1600" i="1" smtClean="0"/>
              <a:t>n</a:t>
            </a:r>
            <a:r>
              <a:rPr lang="en-US" altLang="et-EE" sz="1600" smtClean="0"/>
              <a:t> = relative block number</a:t>
            </a:r>
          </a:p>
        </p:txBody>
      </p:sp>
    </p:spTree>
    <p:extLst>
      <p:ext uri="{BB962C8B-B14F-4D97-AF65-F5344CB8AC3E}">
        <p14:creationId xmlns:p14="http://schemas.microsoft.com/office/powerpoint/2010/main" val="52988446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pPr>
              <a:defRPr/>
            </a:pPr>
            <a:r>
              <a:rPr lang="en-US" altLang="et-EE" smtClean="0"/>
              <a:t>Sequential-access File</a:t>
            </a:r>
          </a:p>
        </p:txBody>
      </p:sp>
      <p:pic>
        <p:nvPicPr>
          <p:cNvPr id="16387" name="Picture 4"/>
          <p:cNvPicPr>
            <a:picLocks noChangeAspect="1" noChangeArrowheads="1"/>
          </p:cNvPicPr>
          <p:nvPr/>
        </p:nvPicPr>
        <p:blipFill>
          <a:blip r:embed="rId2">
            <a:extLst>
              <a:ext uri="{28A0092B-C50C-407E-A947-70E740481C1C}">
                <a14:useLocalDpi xmlns:a14="http://schemas.microsoft.com/office/drawing/2010/main" val="0"/>
              </a:ext>
            </a:extLst>
          </a:blip>
          <a:srcRect l="699" t="33012" r="458" b="33943"/>
          <a:stretch>
            <a:fillRect/>
          </a:stretch>
        </p:blipFill>
        <p:spPr bwMode="auto">
          <a:xfrm>
            <a:off x="798513" y="1250950"/>
            <a:ext cx="7924800" cy="1987550"/>
          </a:xfrm>
          <a:prstGeom prst="rect">
            <a:avLst/>
          </a:prstGeom>
          <a:noFill/>
          <a:ln w="38100" cmpd="dbl">
            <a:solidFill>
              <a:srgbClr val="CC66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1005101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674688" y="0"/>
            <a:ext cx="8469312" cy="844550"/>
          </a:xfrm>
        </p:spPr>
        <p:txBody>
          <a:bodyPr/>
          <a:lstStyle/>
          <a:p>
            <a:pPr>
              <a:defRPr/>
            </a:pPr>
            <a:r>
              <a:rPr lang="en-US" altLang="et-EE" sz="2400" smtClean="0"/>
              <a:t>Simulation of Sequential Access on a Direct-access File</a:t>
            </a:r>
          </a:p>
        </p:txBody>
      </p:sp>
      <p:pic>
        <p:nvPicPr>
          <p:cNvPr id="17411" name="Picture 4"/>
          <p:cNvPicPr>
            <a:picLocks noChangeAspect="1" noChangeArrowheads="1"/>
          </p:cNvPicPr>
          <p:nvPr/>
        </p:nvPicPr>
        <p:blipFill>
          <a:blip r:embed="rId2">
            <a:extLst>
              <a:ext uri="{28A0092B-C50C-407E-A947-70E740481C1C}">
                <a14:useLocalDpi xmlns:a14="http://schemas.microsoft.com/office/drawing/2010/main" val="0"/>
              </a:ext>
            </a:extLst>
          </a:blip>
          <a:srcRect l="1093" t="27695" r="865" b="28273"/>
          <a:stretch>
            <a:fillRect/>
          </a:stretch>
        </p:blipFill>
        <p:spPr bwMode="auto">
          <a:xfrm>
            <a:off x="1295400" y="1250950"/>
            <a:ext cx="6834188" cy="2301875"/>
          </a:xfrm>
          <a:prstGeom prst="rect">
            <a:avLst/>
          </a:prstGeom>
          <a:noFill/>
          <a:ln w="38100" cmpd="dbl">
            <a:solidFill>
              <a:srgbClr val="CC66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2591435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pPr>
              <a:defRPr/>
            </a:pPr>
            <a:r>
              <a:rPr lang="en-US" altLang="et-EE" smtClean="0"/>
              <a:t>Example of Index and Relative Files</a:t>
            </a:r>
          </a:p>
        </p:txBody>
      </p:sp>
      <p:pic>
        <p:nvPicPr>
          <p:cNvPr id="18435" name="Picture 4"/>
          <p:cNvPicPr>
            <a:picLocks noChangeAspect="1" noChangeArrowheads="1"/>
          </p:cNvPicPr>
          <p:nvPr/>
        </p:nvPicPr>
        <p:blipFill>
          <a:blip r:embed="rId2">
            <a:extLst>
              <a:ext uri="{28A0092B-C50C-407E-A947-70E740481C1C}">
                <a14:useLocalDpi xmlns:a14="http://schemas.microsoft.com/office/drawing/2010/main" val="0"/>
              </a:ext>
            </a:extLst>
          </a:blip>
          <a:srcRect l="600" t="12044" r="813" b="12329"/>
          <a:stretch>
            <a:fillRect/>
          </a:stretch>
        </p:blipFill>
        <p:spPr bwMode="auto">
          <a:xfrm>
            <a:off x="1033463" y="1250950"/>
            <a:ext cx="7312025" cy="4206875"/>
          </a:xfrm>
          <a:prstGeom prst="rect">
            <a:avLst/>
          </a:prstGeom>
          <a:noFill/>
          <a:ln w="38100" cmpd="dbl">
            <a:solidFill>
              <a:srgbClr val="CC66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710992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pPr>
              <a:defRPr/>
            </a:pPr>
            <a:r>
              <a:rPr lang="en-US" altLang="et-EE" smtClean="0"/>
              <a:t>A Typical File-system Organization</a:t>
            </a:r>
          </a:p>
        </p:txBody>
      </p:sp>
      <p:pic>
        <p:nvPicPr>
          <p:cNvPr id="20483" name="Picture 4"/>
          <p:cNvPicPr>
            <a:picLocks noChangeAspect="1" noChangeArrowheads="1"/>
          </p:cNvPicPr>
          <p:nvPr/>
        </p:nvPicPr>
        <p:blipFill>
          <a:blip r:embed="rId2">
            <a:extLst>
              <a:ext uri="{28A0092B-C50C-407E-A947-70E740481C1C}">
                <a14:useLocalDpi xmlns:a14="http://schemas.microsoft.com/office/drawing/2010/main" val="0"/>
              </a:ext>
            </a:extLst>
          </a:blip>
          <a:srcRect l="670" t="14792" r="439" b="14484"/>
          <a:stretch>
            <a:fillRect/>
          </a:stretch>
        </p:blipFill>
        <p:spPr bwMode="auto">
          <a:xfrm>
            <a:off x="1262063" y="1250950"/>
            <a:ext cx="6792912" cy="3643313"/>
          </a:xfrm>
          <a:prstGeom prst="rect">
            <a:avLst/>
          </a:prstGeom>
          <a:noFill/>
          <a:ln w="38100" cmpd="dbl">
            <a:solidFill>
              <a:srgbClr val="CC66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795946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pPr>
              <a:defRPr/>
            </a:pPr>
            <a:r>
              <a:rPr lang="en-US" altLang="et-EE" smtClean="0"/>
              <a:t>Operations Performed on Directory</a:t>
            </a:r>
          </a:p>
        </p:txBody>
      </p:sp>
      <p:sp>
        <p:nvSpPr>
          <p:cNvPr id="21507" name="Rectangle 3"/>
          <p:cNvSpPr>
            <a:spLocks noGrp="1" noChangeArrowheads="1"/>
          </p:cNvSpPr>
          <p:nvPr>
            <p:ph type="body" idx="1"/>
          </p:nvPr>
        </p:nvSpPr>
        <p:spPr/>
        <p:txBody>
          <a:bodyPr/>
          <a:lstStyle/>
          <a:p>
            <a:r>
              <a:rPr lang="en-US" altLang="et-EE" smtClean="0"/>
              <a:t>Search for a file</a:t>
            </a:r>
          </a:p>
          <a:p>
            <a:r>
              <a:rPr lang="en-US" altLang="et-EE" smtClean="0"/>
              <a:t>Create a file</a:t>
            </a:r>
          </a:p>
          <a:p>
            <a:r>
              <a:rPr lang="en-US" altLang="et-EE" smtClean="0"/>
              <a:t>Delete a file</a:t>
            </a:r>
          </a:p>
          <a:p>
            <a:r>
              <a:rPr lang="en-US" altLang="et-EE" smtClean="0"/>
              <a:t>List a directory</a:t>
            </a:r>
          </a:p>
          <a:p>
            <a:r>
              <a:rPr lang="en-US" altLang="et-EE" smtClean="0"/>
              <a:t>Rename a file</a:t>
            </a:r>
          </a:p>
          <a:p>
            <a:r>
              <a:rPr lang="en-US" altLang="et-EE" smtClean="0"/>
              <a:t>Traverse the file system</a:t>
            </a:r>
          </a:p>
        </p:txBody>
      </p:sp>
    </p:spTree>
    <p:extLst>
      <p:ext uri="{BB962C8B-B14F-4D97-AF65-F5344CB8AC3E}">
        <p14:creationId xmlns:p14="http://schemas.microsoft.com/office/powerpoint/2010/main" val="25541416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785813" y="785813"/>
            <a:ext cx="7772400" cy="1143000"/>
          </a:xfrm>
        </p:spPr>
        <p:txBody>
          <a:bodyPr/>
          <a:lstStyle/>
          <a:p>
            <a:r>
              <a:rPr lang="et-EE" sz="2800" smtClean="0"/>
              <a:t> </a:t>
            </a:r>
            <a:endParaRPr lang="en-GB" sz="2800" smtClean="0"/>
          </a:p>
        </p:txBody>
      </p:sp>
      <p:sp>
        <p:nvSpPr>
          <p:cNvPr id="28675" name="Text Box 3"/>
          <p:cNvSpPr txBox="1">
            <a:spLocks noChangeArrowheads="1"/>
          </p:cNvSpPr>
          <p:nvPr/>
        </p:nvSpPr>
        <p:spPr bwMode="auto">
          <a:xfrm>
            <a:off x="1624013" y="3228975"/>
            <a:ext cx="5876925" cy="646331"/>
          </a:xfrm>
          <a:prstGeom prst="rect">
            <a:avLst/>
          </a:prstGeom>
          <a:noFill/>
          <a:ln w="9525">
            <a:noFill/>
            <a:miter lim="800000"/>
            <a:headEnd/>
            <a:tailEnd/>
          </a:ln>
        </p:spPr>
        <p:txBody>
          <a:bodyPr>
            <a:spAutoFit/>
          </a:bodyPr>
          <a:lstStyle/>
          <a:p>
            <a:pPr>
              <a:spcBef>
                <a:spcPct val="50000"/>
              </a:spcBef>
            </a:pPr>
            <a:r>
              <a:rPr lang="et-EE" sz="3600" i="0" dirty="0" smtClean="0"/>
              <a:t> </a:t>
            </a:r>
            <a:endParaRPr lang="en-GB" sz="3600" i="0" dirty="0"/>
          </a:p>
        </p:txBody>
      </p:sp>
      <p:sp>
        <p:nvSpPr>
          <p:cNvPr id="4" name="Rectangle 2"/>
          <p:cNvSpPr txBox="1">
            <a:spLocks noChangeArrowheads="1"/>
          </p:cNvSpPr>
          <p:nvPr/>
        </p:nvSpPr>
        <p:spPr bwMode="auto">
          <a:xfrm>
            <a:off x="1034083" y="326577"/>
            <a:ext cx="7424117" cy="5184576"/>
          </a:xfrm>
          <a:prstGeom prst="rect">
            <a:avLst/>
          </a:prstGeom>
          <a:noFill/>
          <a:ln w="9525">
            <a:noFill/>
            <a:miter lim="800000"/>
            <a:headEnd/>
            <a:tailEnd/>
          </a:ln>
        </p:spPr>
        <p:txBody>
          <a:bodyPr anchor="ctr"/>
          <a:lstStyle/>
          <a:p>
            <a:pPr>
              <a:defRPr/>
            </a:pPr>
            <a:r>
              <a:rPr lang="et-EE" sz="3200" kern="0" dirty="0">
                <a:solidFill>
                  <a:schemeClr val="tx2"/>
                </a:solidFill>
                <a:latin typeface="+mj-lt"/>
                <a:ea typeface="+mj-ea"/>
                <a:cs typeface="+mj-cs"/>
              </a:rPr>
              <a:t> </a:t>
            </a:r>
            <a:r>
              <a:rPr lang="et-EE" sz="2800" kern="0" dirty="0">
                <a:solidFill>
                  <a:schemeClr val="tx2"/>
                </a:solidFill>
                <a:latin typeface="+mj-lt"/>
                <a:ea typeface="+mj-ea"/>
                <a:cs typeface="+mj-cs"/>
              </a:rPr>
              <a:t> </a:t>
            </a:r>
            <a:r>
              <a:rPr lang="et-EE" sz="2800" b="1" i="0" dirty="0" smtClean="0">
                <a:solidFill>
                  <a:srgbClr val="940143"/>
                </a:solidFill>
              </a:rPr>
              <a:t> </a:t>
            </a:r>
            <a:endParaRPr lang="en-GB" sz="2800" b="1" i="0" dirty="0">
              <a:solidFill>
                <a:srgbClr val="940143"/>
              </a:solidFill>
            </a:endParaRPr>
          </a:p>
        </p:txBody>
      </p:sp>
      <p:sp>
        <p:nvSpPr>
          <p:cNvPr id="5" name="Rectangle 2"/>
          <p:cNvSpPr txBox="1">
            <a:spLocks noChangeArrowheads="1"/>
          </p:cNvSpPr>
          <p:nvPr/>
        </p:nvSpPr>
        <p:spPr bwMode="auto">
          <a:xfrm>
            <a:off x="685800" y="609600"/>
            <a:ext cx="7772400" cy="1143000"/>
          </a:xfrm>
          <a:prstGeom prst="rect">
            <a:avLst/>
          </a:prstGeom>
          <a:noFill/>
          <a:ln w="9525">
            <a:noFill/>
            <a:miter lim="800000"/>
            <a:headEnd/>
            <a:tailEnd/>
          </a:ln>
        </p:spPr>
        <p:txBody>
          <a:bodyPr anchor="ctr"/>
          <a:lstStyle/>
          <a:p>
            <a:pPr>
              <a:defRPr/>
            </a:pPr>
            <a:r>
              <a:rPr lang="et-EE" sz="2800" b="1" i="0" dirty="0" smtClean="0">
                <a:solidFill>
                  <a:srgbClr val="940143"/>
                </a:solidFill>
              </a:rPr>
              <a:t> </a:t>
            </a:r>
            <a:endParaRPr lang="en-GB" sz="2800" i="0" kern="0" dirty="0">
              <a:solidFill>
                <a:schemeClr val="tx2">
                  <a:lumMod val="90000"/>
                  <a:lumOff val="10000"/>
                </a:schemeClr>
              </a:solidFill>
              <a:latin typeface="+mj-lt"/>
              <a:ea typeface="+mj-ea"/>
              <a:cs typeface="+mj-cs"/>
            </a:endParaRPr>
          </a:p>
        </p:txBody>
      </p:sp>
      <p:graphicFrame>
        <p:nvGraphicFramePr>
          <p:cNvPr id="8" name="Chart 7"/>
          <p:cNvGraphicFramePr/>
          <p:nvPr>
            <p:extLst>
              <p:ext uri="{D42A27DB-BD31-4B8C-83A1-F6EECF244321}">
                <p14:modId xmlns:p14="http://schemas.microsoft.com/office/powerpoint/2010/main" val="1421654685"/>
              </p:ext>
            </p:extLst>
          </p:nvPr>
        </p:nvGraphicFramePr>
        <p:xfrm>
          <a:off x="685800" y="404664"/>
          <a:ext cx="6885856" cy="5106489"/>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7" name="Chart 6"/>
          <p:cNvGraphicFramePr>
            <a:graphicFrameLocks/>
          </p:cNvGraphicFramePr>
          <p:nvPr>
            <p:extLst>
              <p:ext uri="{D42A27DB-BD31-4B8C-83A1-F6EECF244321}">
                <p14:modId xmlns:p14="http://schemas.microsoft.com/office/powerpoint/2010/main" val="3070525970"/>
              </p:ext>
            </p:extLst>
          </p:nvPr>
        </p:nvGraphicFramePr>
        <p:xfrm>
          <a:off x="1187624" y="1"/>
          <a:ext cx="6984776" cy="5661247"/>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p:cNvSpPr txBox="1"/>
          <p:nvPr/>
        </p:nvSpPr>
        <p:spPr>
          <a:xfrm>
            <a:off x="2987824" y="3140968"/>
            <a:ext cx="1728192" cy="461665"/>
          </a:xfrm>
          <a:prstGeom prst="rect">
            <a:avLst/>
          </a:prstGeom>
          <a:noFill/>
        </p:spPr>
        <p:txBody>
          <a:bodyPr wrap="square" rtlCol="0">
            <a:spAutoFit/>
          </a:bodyPr>
          <a:lstStyle/>
          <a:p>
            <a:r>
              <a:rPr lang="et-EE" dirty="0" smtClean="0"/>
              <a:t>tests</a:t>
            </a:r>
            <a:endParaRPr lang="et-EE" dirty="0"/>
          </a:p>
        </p:txBody>
      </p:sp>
    </p:spTree>
    <p:extLst>
      <p:ext uri="{BB962C8B-B14F-4D97-AF65-F5344CB8AC3E}">
        <p14:creationId xmlns:p14="http://schemas.microsoft.com/office/powerpoint/2010/main" val="97993640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1166813" y="371475"/>
            <a:ext cx="7743825" cy="457200"/>
          </a:xfrm>
        </p:spPr>
        <p:txBody>
          <a:bodyPr/>
          <a:lstStyle/>
          <a:p>
            <a:pPr>
              <a:defRPr/>
            </a:pPr>
            <a:r>
              <a:rPr lang="en-US" altLang="et-EE" sz="2800" smtClean="0"/>
              <a:t>Organize the Directory (Logically) to Obtain</a:t>
            </a:r>
          </a:p>
        </p:txBody>
      </p:sp>
      <p:sp>
        <p:nvSpPr>
          <p:cNvPr id="22531" name="Rectangle 3"/>
          <p:cNvSpPr>
            <a:spLocks noGrp="1" noChangeArrowheads="1"/>
          </p:cNvSpPr>
          <p:nvPr>
            <p:ph type="body" idx="1"/>
          </p:nvPr>
        </p:nvSpPr>
        <p:spPr>
          <a:xfrm>
            <a:off x="798513" y="1320800"/>
            <a:ext cx="6494462" cy="4413250"/>
          </a:xfrm>
        </p:spPr>
        <p:txBody>
          <a:bodyPr/>
          <a:lstStyle/>
          <a:p>
            <a:r>
              <a:rPr lang="en-US" altLang="et-EE" smtClean="0"/>
              <a:t>Efficiency – locating a file quickly</a:t>
            </a:r>
          </a:p>
          <a:p>
            <a:r>
              <a:rPr lang="en-US" altLang="et-EE" smtClean="0"/>
              <a:t>Naming – convenient to users</a:t>
            </a:r>
          </a:p>
          <a:p>
            <a:pPr lvl="1"/>
            <a:r>
              <a:rPr lang="en-US" altLang="et-EE" smtClean="0"/>
              <a:t>Two users can have same name for different files</a:t>
            </a:r>
          </a:p>
          <a:p>
            <a:pPr lvl="1"/>
            <a:r>
              <a:rPr lang="en-US" altLang="et-EE" smtClean="0"/>
              <a:t>The same file can have several different names</a:t>
            </a:r>
          </a:p>
          <a:p>
            <a:r>
              <a:rPr lang="en-US" altLang="et-EE" smtClean="0"/>
              <a:t>Grouping – logical grouping of files by properties, (e.g., all Java programs, all games, …)</a:t>
            </a:r>
          </a:p>
        </p:txBody>
      </p:sp>
    </p:spTree>
    <p:extLst>
      <p:ext uri="{BB962C8B-B14F-4D97-AF65-F5344CB8AC3E}">
        <p14:creationId xmlns:p14="http://schemas.microsoft.com/office/powerpoint/2010/main" val="392354232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p:txBody>
          <a:bodyPr/>
          <a:lstStyle/>
          <a:p>
            <a:pPr>
              <a:defRPr/>
            </a:pPr>
            <a:r>
              <a:rPr lang="en-US" altLang="et-EE" smtClean="0"/>
              <a:t>Protection</a:t>
            </a:r>
          </a:p>
        </p:txBody>
      </p:sp>
      <p:sp>
        <p:nvSpPr>
          <p:cNvPr id="40963" name="Rectangle 3"/>
          <p:cNvSpPr>
            <a:spLocks noGrp="1" noChangeArrowheads="1"/>
          </p:cNvSpPr>
          <p:nvPr>
            <p:ph type="body" idx="1"/>
          </p:nvPr>
        </p:nvSpPr>
        <p:spPr/>
        <p:txBody>
          <a:bodyPr/>
          <a:lstStyle/>
          <a:p>
            <a:r>
              <a:rPr lang="en-US" altLang="et-EE" smtClean="0"/>
              <a:t>File owner/creator should be able to control:</a:t>
            </a:r>
          </a:p>
          <a:p>
            <a:pPr lvl="1"/>
            <a:r>
              <a:rPr lang="en-US" altLang="et-EE" smtClean="0"/>
              <a:t>what can be done</a:t>
            </a:r>
          </a:p>
          <a:p>
            <a:pPr lvl="1"/>
            <a:r>
              <a:rPr lang="en-US" altLang="et-EE" smtClean="0"/>
              <a:t>by whom</a:t>
            </a:r>
            <a:br>
              <a:rPr lang="en-US" altLang="et-EE" smtClean="0"/>
            </a:br>
            <a:endParaRPr lang="en-US" altLang="et-EE" smtClean="0"/>
          </a:p>
          <a:p>
            <a:r>
              <a:rPr lang="en-US" altLang="et-EE" smtClean="0"/>
              <a:t>Types of access</a:t>
            </a:r>
          </a:p>
          <a:p>
            <a:pPr lvl="1"/>
            <a:r>
              <a:rPr lang="en-US" altLang="et-EE" b="1" smtClean="0"/>
              <a:t>Read</a:t>
            </a:r>
          </a:p>
          <a:p>
            <a:pPr lvl="1"/>
            <a:r>
              <a:rPr lang="en-US" altLang="et-EE" b="1" smtClean="0"/>
              <a:t>Write</a:t>
            </a:r>
          </a:p>
          <a:p>
            <a:pPr lvl="1"/>
            <a:r>
              <a:rPr lang="en-US" altLang="et-EE" b="1" smtClean="0"/>
              <a:t>Execute</a:t>
            </a:r>
          </a:p>
          <a:p>
            <a:pPr lvl="1"/>
            <a:r>
              <a:rPr lang="en-US" altLang="et-EE" b="1" smtClean="0"/>
              <a:t>Append</a:t>
            </a:r>
          </a:p>
          <a:p>
            <a:pPr lvl="1"/>
            <a:r>
              <a:rPr lang="en-US" altLang="et-EE" b="1" smtClean="0"/>
              <a:t>Delete</a:t>
            </a:r>
          </a:p>
          <a:p>
            <a:pPr lvl="1"/>
            <a:r>
              <a:rPr lang="en-US" altLang="et-EE" b="1" smtClean="0"/>
              <a:t>List</a:t>
            </a:r>
          </a:p>
        </p:txBody>
      </p:sp>
    </p:spTree>
    <p:extLst>
      <p:ext uri="{BB962C8B-B14F-4D97-AF65-F5344CB8AC3E}">
        <p14:creationId xmlns:p14="http://schemas.microsoft.com/office/powerpoint/2010/main" val="153960269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p:txBody>
          <a:bodyPr/>
          <a:lstStyle/>
          <a:p>
            <a:pPr>
              <a:defRPr/>
            </a:pPr>
            <a:r>
              <a:rPr lang="en-US" altLang="et-EE" smtClean="0"/>
              <a:t>Access Lists and Groups</a:t>
            </a:r>
          </a:p>
        </p:txBody>
      </p:sp>
      <p:sp>
        <p:nvSpPr>
          <p:cNvPr id="41987" name="Rectangle 3"/>
          <p:cNvSpPr>
            <a:spLocks noGrp="1" noChangeArrowheads="1"/>
          </p:cNvSpPr>
          <p:nvPr>
            <p:ph type="body" idx="1"/>
          </p:nvPr>
        </p:nvSpPr>
        <p:spPr>
          <a:xfrm>
            <a:off x="798513" y="1250950"/>
            <a:ext cx="6559550" cy="3238500"/>
          </a:xfrm>
        </p:spPr>
        <p:txBody>
          <a:bodyPr/>
          <a:lstStyle/>
          <a:p>
            <a:pPr>
              <a:lnSpc>
                <a:spcPct val="90000"/>
              </a:lnSpc>
              <a:tabLst>
                <a:tab pos="1833563" algn="l"/>
                <a:tab pos="4459288" algn="l"/>
                <a:tab pos="5195888" algn="l"/>
                <a:tab pos="5888038" algn="l"/>
              </a:tabLst>
            </a:pPr>
            <a:r>
              <a:rPr lang="en-US" altLang="et-EE" sz="1600" dirty="0" smtClean="0"/>
              <a:t>Mode of access:  read, write, execute</a:t>
            </a:r>
          </a:p>
          <a:p>
            <a:pPr>
              <a:lnSpc>
                <a:spcPct val="90000"/>
              </a:lnSpc>
              <a:tabLst>
                <a:tab pos="1833563" algn="l"/>
                <a:tab pos="4459288" algn="l"/>
                <a:tab pos="5195888" algn="l"/>
                <a:tab pos="5888038" algn="l"/>
              </a:tabLst>
            </a:pPr>
            <a:r>
              <a:rPr lang="en-US" altLang="et-EE" sz="1600" dirty="0" smtClean="0"/>
              <a:t>Three classes of users</a:t>
            </a:r>
          </a:p>
          <a:p>
            <a:pPr>
              <a:lnSpc>
                <a:spcPct val="90000"/>
              </a:lnSpc>
              <a:spcBef>
                <a:spcPct val="10000"/>
              </a:spcBef>
              <a:buFont typeface="Monotype Sorts" pitchFamily="2" charset="2"/>
              <a:buNone/>
              <a:tabLst>
                <a:tab pos="1833563" algn="l"/>
                <a:tab pos="4459288" algn="l"/>
                <a:tab pos="5195888" algn="l"/>
                <a:tab pos="5888038" algn="l"/>
              </a:tabLst>
            </a:pPr>
            <a:r>
              <a:rPr lang="en-US" altLang="et-EE" sz="1600" dirty="0" smtClean="0"/>
              <a:t>					RWX</a:t>
            </a:r>
          </a:p>
          <a:p>
            <a:pPr>
              <a:lnSpc>
                <a:spcPct val="90000"/>
              </a:lnSpc>
              <a:spcBef>
                <a:spcPct val="10000"/>
              </a:spcBef>
              <a:buFont typeface="Monotype Sorts" pitchFamily="2" charset="2"/>
              <a:buNone/>
              <a:tabLst>
                <a:tab pos="1833563" algn="l"/>
                <a:tab pos="4459288" algn="l"/>
                <a:tab pos="5195888" algn="l"/>
                <a:tab pos="5888038" algn="l"/>
              </a:tabLst>
            </a:pPr>
            <a:r>
              <a:rPr lang="en-US" altLang="et-EE" sz="1600" dirty="0" smtClean="0"/>
              <a:t>		a) </a:t>
            </a:r>
            <a:r>
              <a:rPr lang="en-US" altLang="et-EE" sz="1600" b="1" dirty="0" smtClean="0"/>
              <a:t>owner access</a:t>
            </a:r>
            <a:r>
              <a:rPr lang="en-US" altLang="et-EE" sz="1600" dirty="0" smtClean="0"/>
              <a:t> 	7	</a:t>
            </a:r>
            <a:r>
              <a:rPr lang="en-US" altLang="et-EE" sz="1600" dirty="0" smtClean="0">
                <a:sym typeface="Symbol" panose="05050102010706020507" pitchFamily="18" charset="2"/>
              </a:rPr>
              <a:t>	1 1 1</a:t>
            </a:r>
            <a:br>
              <a:rPr lang="en-US" altLang="et-EE" sz="1600" dirty="0" smtClean="0">
                <a:sym typeface="Symbol" panose="05050102010706020507" pitchFamily="18" charset="2"/>
              </a:rPr>
            </a:br>
            <a:r>
              <a:rPr lang="en-US" altLang="et-EE" sz="1600" dirty="0" smtClean="0">
                <a:sym typeface="Symbol" panose="05050102010706020507" pitchFamily="18" charset="2"/>
              </a:rPr>
              <a:t>				RWX</a:t>
            </a:r>
          </a:p>
          <a:p>
            <a:pPr>
              <a:lnSpc>
                <a:spcPct val="90000"/>
              </a:lnSpc>
              <a:spcBef>
                <a:spcPct val="10000"/>
              </a:spcBef>
              <a:buFont typeface="Monotype Sorts" pitchFamily="2" charset="2"/>
              <a:buNone/>
              <a:tabLst>
                <a:tab pos="1833563" algn="l"/>
                <a:tab pos="4459288" algn="l"/>
                <a:tab pos="5195888" algn="l"/>
                <a:tab pos="5888038" algn="l"/>
              </a:tabLst>
            </a:pPr>
            <a:r>
              <a:rPr lang="en-US" altLang="et-EE" sz="1600" dirty="0" smtClean="0">
                <a:sym typeface="Symbol" panose="05050102010706020507" pitchFamily="18" charset="2"/>
              </a:rPr>
              <a:t>		b) </a:t>
            </a:r>
            <a:r>
              <a:rPr lang="en-US" altLang="et-EE" sz="1600" b="1" dirty="0" smtClean="0">
                <a:sym typeface="Symbol" panose="05050102010706020507" pitchFamily="18" charset="2"/>
              </a:rPr>
              <a:t>group access</a:t>
            </a:r>
            <a:r>
              <a:rPr lang="en-US" altLang="et-EE" sz="1600" dirty="0" smtClean="0">
                <a:sym typeface="Symbol" panose="05050102010706020507" pitchFamily="18" charset="2"/>
              </a:rPr>
              <a:t> 	6	 	1 1 0</a:t>
            </a:r>
          </a:p>
          <a:p>
            <a:pPr>
              <a:lnSpc>
                <a:spcPct val="90000"/>
              </a:lnSpc>
              <a:spcBef>
                <a:spcPct val="10000"/>
              </a:spcBef>
              <a:buFont typeface="Monotype Sorts" pitchFamily="2" charset="2"/>
              <a:buNone/>
              <a:tabLst>
                <a:tab pos="1833563" algn="l"/>
                <a:tab pos="4459288" algn="l"/>
                <a:tab pos="5195888" algn="l"/>
                <a:tab pos="5888038" algn="l"/>
              </a:tabLst>
            </a:pPr>
            <a:r>
              <a:rPr lang="en-US" altLang="et-EE" sz="1600" dirty="0" smtClean="0">
                <a:sym typeface="Symbol" panose="05050102010706020507" pitchFamily="18" charset="2"/>
              </a:rPr>
              <a:t>					RWX</a:t>
            </a:r>
          </a:p>
          <a:p>
            <a:pPr>
              <a:lnSpc>
                <a:spcPct val="90000"/>
              </a:lnSpc>
              <a:spcBef>
                <a:spcPct val="10000"/>
              </a:spcBef>
              <a:buFont typeface="Monotype Sorts" pitchFamily="2" charset="2"/>
              <a:buNone/>
              <a:tabLst>
                <a:tab pos="1833563" algn="l"/>
                <a:tab pos="4459288" algn="l"/>
                <a:tab pos="5195888" algn="l"/>
                <a:tab pos="5888038" algn="l"/>
              </a:tabLst>
            </a:pPr>
            <a:r>
              <a:rPr lang="en-US" altLang="et-EE" sz="1600" dirty="0" smtClean="0">
                <a:sym typeface="Symbol" panose="05050102010706020507" pitchFamily="18" charset="2"/>
              </a:rPr>
              <a:t>		c) </a:t>
            </a:r>
            <a:r>
              <a:rPr lang="en-US" altLang="et-EE" sz="1600" b="1" dirty="0" smtClean="0">
                <a:sym typeface="Symbol" panose="05050102010706020507" pitchFamily="18" charset="2"/>
              </a:rPr>
              <a:t>public access</a:t>
            </a:r>
            <a:r>
              <a:rPr lang="en-US" altLang="et-EE" sz="1600" dirty="0" smtClean="0">
                <a:sym typeface="Symbol" panose="05050102010706020507" pitchFamily="18" charset="2"/>
              </a:rPr>
              <a:t>	1	 	0 0 1</a:t>
            </a:r>
          </a:p>
          <a:p>
            <a:pPr>
              <a:lnSpc>
                <a:spcPct val="90000"/>
              </a:lnSpc>
              <a:tabLst>
                <a:tab pos="1833563" algn="l"/>
                <a:tab pos="4459288" algn="l"/>
                <a:tab pos="5195888" algn="l"/>
                <a:tab pos="5888038" algn="l"/>
              </a:tabLst>
            </a:pPr>
            <a:r>
              <a:rPr lang="en-US" altLang="et-EE" sz="1600" dirty="0" smtClean="0">
                <a:sym typeface="Symbol" panose="05050102010706020507" pitchFamily="18" charset="2"/>
              </a:rPr>
              <a:t>Ask manager to create a group (unique name), say G, and add some users to the group.</a:t>
            </a:r>
          </a:p>
          <a:p>
            <a:pPr>
              <a:lnSpc>
                <a:spcPct val="90000"/>
              </a:lnSpc>
              <a:tabLst>
                <a:tab pos="1833563" algn="l"/>
                <a:tab pos="4459288" algn="l"/>
                <a:tab pos="5195888" algn="l"/>
                <a:tab pos="5888038" algn="l"/>
              </a:tabLst>
            </a:pPr>
            <a:r>
              <a:rPr lang="en-US" altLang="et-EE" sz="1600" dirty="0" smtClean="0">
                <a:sym typeface="Symbol" panose="05050102010706020507" pitchFamily="18" charset="2"/>
              </a:rPr>
              <a:t>For a particular file (say </a:t>
            </a:r>
            <a:r>
              <a:rPr lang="en-US" altLang="et-EE" sz="1600" i="1" dirty="0" smtClean="0">
                <a:sym typeface="Symbol" panose="05050102010706020507" pitchFamily="18" charset="2"/>
              </a:rPr>
              <a:t>game</a:t>
            </a:r>
            <a:r>
              <a:rPr lang="en-US" altLang="et-EE" sz="1600" dirty="0" smtClean="0">
                <a:sym typeface="Symbol" panose="05050102010706020507" pitchFamily="18" charset="2"/>
              </a:rPr>
              <a:t>) or subdirectory, define an appropriate access.</a:t>
            </a:r>
          </a:p>
        </p:txBody>
      </p:sp>
      <p:sp>
        <p:nvSpPr>
          <p:cNvPr id="41988" name="Text Box 4"/>
          <p:cNvSpPr txBox="1">
            <a:spLocks noChangeArrowheads="1"/>
          </p:cNvSpPr>
          <p:nvPr/>
        </p:nvSpPr>
        <p:spPr bwMode="auto">
          <a:xfrm>
            <a:off x="3416300" y="4884738"/>
            <a:ext cx="596900" cy="27463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Helvetica" panose="020B0604020202020204" pitchFamily="34" charset="0"/>
              </a:defRPr>
            </a:lvl1pPr>
            <a:lvl2pPr marL="742950" indent="-285750">
              <a:defRPr>
                <a:solidFill>
                  <a:schemeClr val="tx1"/>
                </a:solidFill>
                <a:latin typeface="Helvetica" panose="020B0604020202020204" pitchFamily="34" charset="0"/>
              </a:defRPr>
            </a:lvl2pPr>
            <a:lvl3pPr marL="1143000" indent="-228600">
              <a:defRPr>
                <a:solidFill>
                  <a:schemeClr val="tx1"/>
                </a:solidFill>
                <a:latin typeface="Helvetica" panose="020B0604020202020204" pitchFamily="34" charset="0"/>
              </a:defRPr>
            </a:lvl3pPr>
            <a:lvl4pPr marL="1600200" indent="-228600">
              <a:defRPr>
                <a:solidFill>
                  <a:schemeClr val="tx1"/>
                </a:solidFill>
                <a:latin typeface="Helvetica" panose="020B0604020202020204" pitchFamily="34" charset="0"/>
              </a:defRPr>
            </a:lvl4pPr>
            <a:lvl5pPr marL="2057400" indent="-228600">
              <a:defRPr>
                <a:solidFill>
                  <a:schemeClr val="tx1"/>
                </a:solidFill>
                <a:latin typeface="Helvetica" panose="020B0604020202020204" pitchFamily="34" charset="0"/>
              </a:defRPr>
            </a:lvl5pPr>
            <a:lvl6pPr marL="2514600" indent="-228600" eaLnBrk="0" fontAlgn="base" hangingPunct="0">
              <a:spcBef>
                <a:spcPct val="0"/>
              </a:spcBef>
              <a:spcAft>
                <a:spcPct val="0"/>
              </a:spcAft>
              <a:defRPr>
                <a:solidFill>
                  <a:schemeClr val="tx1"/>
                </a:solidFill>
                <a:latin typeface="Helvetica" panose="020B0604020202020204" pitchFamily="34" charset="0"/>
              </a:defRPr>
            </a:lvl6pPr>
            <a:lvl7pPr marL="2971800" indent="-228600" eaLnBrk="0" fontAlgn="base" hangingPunct="0">
              <a:spcBef>
                <a:spcPct val="0"/>
              </a:spcBef>
              <a:spcAft>
                <a:spcPct val="0"/>
              </a:spcAft>
              <a:defRPr>
                <a:solidFill>
                  <a:schemeClr val="tx1"/>
                </a:solidFill>
                <a:latin typeface="Helvetica" panose="020B0604020202020204" pitchFamily="34" charset="0"/>
              </a:defRPr>
            </a:lvl7pPr>
            <a:lvl8pPr marL="3429000" indent="-228600" eaLnBrk="0" fontAlgn="base" hangingPunct="0">
              <a:spcBef>
                <a:spcPct val="0"/>
              </a:spcBef>
              <a:spcAft>
                <a:spcPct val="0"/>
              </a:spcAft>
              <a:defRPr>
                <a:solidFill>
                  <a:schemeClr val="tx1"/>
                </a:solidFill>
                <a:latin typeface="Helvetica" panose="020B0604020202020204" pitchFamily="34" charset="0"/>
              </a:defRPr>
            </a:lvl8pPr>
            <a:lvl9pPr marL="3886200" indent="-228600" eaLnBrk="0" fontAlgn="base" hangingPunct="0">
              <a:spcBef>
                <a:spcPct val="0"/>
              </a:spcBef>
              <a:spcAft>
                <a:spcPct val="0"/>
              </a:spcAft>
              <a:defRPr>
                <a:solidFill>
                  <a:schemeClr val="tx1"/>
                </a:solidFill>
                <a:latin typeface="Helvetica" panose="020B0604020202020204" pitchFamily="34" charset="0"/>
              </a:defRPr>
            </a:lvl9pPr>
          </a:lstStyle>
          <a:p>
            <a:pPr algn="ctr">
              <a:spcBef>
                <a:spcPct val="50000"/>
              </a:spcBef>
            </a:pPr>
            <a:r>
              <a:rPr lang="en-US" altLang="et-EE" sz="1200"/>
              <a:t>owner</a:t>
            </a:r>
          </a:p>
        </p:txBody>
      </p:sp>
      <p:sp>
        <p:nvSpPr>
          <p:cNvPr id="41989" name="Text Box 5"/>
          <p:cNvSpPr txBox="1">
            <a:spLocks noChangeArrowheads="1"/>
          </p:cNvSpPr>
          <p:nvPr/>
        </p:nvSpPr>
        <p:spPr bwMode="auto">
          <a:xfrm>
            <a:off x="4071938" y="4884738"/>
            <a:ext cx="571500" cy="27463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Helvetica" panose="020B0604020202020204" pitchFamily="34" charset="0"/>
              </a:defRPr>
            </a:lvl1pPr>
            <a:lvl2pPr marL="742950" indent="-285750">
              <a:defRPr>
                <a:solidFill>
                  <a:schemeClr val="tx1"/>
                </a:solidFill>
                <a:latin typeface="Helvetica" panose="020B0604020202020204" pitchFamily="34" charset="0"/>
              </a:defRPr>
            </a:lvl2pPr>
            <a:lvl3pPr marL="1143000" indent="-228600">
              <a:defRPr>
                <a:solidFill>
                  <a:schemeClr val="tx1"/>
                </a:solidFill>
                <a:latin typeface="Helvetica" panose="020B0604020202020204" pitchFamily="34" charset="0"/>
              </a:defRPr>
            </a:lvl3pPr>
            <a:lvl4pPr marL="1600200" indent="-228600">
              <a:defRPr>
                <a:solidFill>
                  <a:schemeClr val="tx1"/>
                </a:solidFill>
                <a:latin typeface="Helvetica" panose="020B0604020202020204" pitchFamily="34" charset="0"/>
              </a:defRPr>
            </a:lvl4pPr>
            <a:lvl5pPr marL="2057400" indent="-228600">
              <a:defRPr>
                <a:solidFill>
                  <a:schemeClr val="tx1"/>
                </a:solidFill>
                <a:latin typeface="Helvetica" panose="020B0604020202020204" pitchFamily="34" charset="0"/>
              </a:defRPr>
            </a:lvl5pPr>
            <a:lvl6pPr marL="2514600" indent="-228600" eaLnBrk="0" fontAlgn="base" hangingPunct="0">
              <a:spcBef>
                <a:spcPct val="0"/>
              </a:spcBef>
              <a:spcAft>
                <a:spcPct val="0"/>
              </a:spcAft>
              <a:defRPr>
                <a:solidFill>
                  <a:schemeClr val="tx1"/>
                </a:solidFill>
                <a:latin typeface="Helvetica" panose="020B0604020202020204" pitchFamily="34" charset="0"/>
              </a:defRPr>
            </a:lvl6pPr>
            <a:lvl7pPr marL="2971800" indent="-228600" eaLnBrk="0" fontAlgn="base" hangingPunct="0">
              <a:spcBef>
                <a:spcPct val="0"/>
              </a:spcBef>
              <a:spcAft>
                <a:spcPct val="0"/>
              </a:spcAft>
              <a:defRPr>
                <a:solidFill>
                  <a:schemeClr val="tx1"/>
                </a:solidFill>
                <a:latin typeface="Helvetica" panose="020B0604020202020204" pitchFamily="34" charset="0"/>
              </a:defRPr>
            </a:lvl7pPr>
            <a:lvl8pPr marL="3429000" indent="-228600" eaLnBrk="0" fontAlgn="base" hangingPunct="0">
              <a:spcBef>
                <a:spcPct val="0"/>
              </a:spcBef>
              <a:spcAft>
                <a:spcPct val="0"/>
              </a:spcAft>
              <a:defRPr>
                <a:solidFill>
                  <a:schemeClr val="tx1"/>
                </a:solidFill>
                <a:latin typeface="Helvetica" panose="020B0604020202020204" pitchFamily="34" charset="0"/>
              </a:defRPr>
            </a:lvl8pPr>
            <a:lvl9pPr marL="3886200" indent="-228600" eaLnBrk="0" fontAlgn="base" hangingPunct="0">
              <a:spcBef>
                <a:spcPct val="0"/>
              </a:spcBef>
              <a:spcAft>
                <a:spcPct val="0"/>
              </a:spcAft>
              <a:defRPr>
                <a:solidFill>
                  <a:schemeClr val="tx1"/>
                </a:solidFill>
                <a:latin typeface="Helvetica" panose="020B0604020202020204" pitchFamily="34" charset="0"/>
              </a:defRPr>
            </a:lvl9pPr>
          </a:lstStyle>
          <a:p>
            <a:pPr algn="ctr">
              <a:spcBef>
                <a:spcPct val="50000"/>
              </a:spcBef>
            </a:pPr>
            <a:r>
              <a:rPr lang="en-US" altLang="et-EE" sz="1200" dirty="0"/>
              <a:t>group</a:t>
            </a:r>
          </a:p>
        </p:txBody>
      </p:sp>
      <p:sp>
        <p:nvSpPr>
          <p:cNvPr id="41990" name="Text Box 6"/>
          <p:cNvSpPr txBox="1">
            <a:spLocks noChangeArrowheads="1"/>
          </p:cNvSpPr>
          <p:nvPr/>
        </p:nvSpPr>
        <p:spPr bwMode="auto">
          <a:xfrm>
            <a:off x="4814888" y="4884738"/>
            <a:ext cx="579437" cy="27463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Helvetica" panose="020B0604020202020204" pitchFamily="34" charset="0"/>
              </a:defRPr>
            </a:lvl1pPr>
            <a:lvl2pPr marL="742950" indent="-285750">
              <a:defRPr>
                <a:solidFill>
                  <a:schemeClr val="tx1"/>
                </a:solidFill>
                <a:latin typeface="Helvetica" panose="020B0604020202020204" pitchFamily="34" charset="0"/>
              </a:defRPr>
            </a:lvl2pPr>
            <a:lvl3pPr marL="1143000" indent="-228600">
              <a:defRPr>
                <a:solidFill>
                  <a:schemeClr val="tx1"/>
                </a:solidFill>
                <a:latin typeface="Helvetica" panose="020B0604020202020204" pitchFamily="34" charset="0"/>
              </a:defRPr>
            </a:lvl3pPr>
            <a:lvl4pPr marL="1600200" indent="-228600">
              <a:defRPr>
                <a:solidFill>
                  <a:schemeClr val="tx1"/>
                </a:solidFill>
                <a:latin typeface="Helvetica" panose="020B0604020202020204" pitchFamily="34" charset="0"/>
              </a:defRPr>
            </a:lvl4pPr>
            <a:lvl5pPr marL="2057400" indent="-228600">
              <a:defRPr>
                <a:solidFill>
                  <a:schemeClr val="tx1"/>
                </a:solidFill>
                <a:latin typeface="Helvetica" panose="020B0604020202020204" pitchFamily="34" charset="0"/>
              </a:defRPr>
            </a:lvl5pPr>
            <a:lvl6pPr marL="2514600" indent="-228600" eaLnBrk="0" fontAlgn="base" hangingPunct="0">
              <a:spcBef>
                <a:spcPct val="0"/>
              </a:spcBef>
              <a:spcAft>
                <a:spcPct val="0"/>
              </a:spcAft>
              <a:defRPr>
                <a:solidFill>
                  <a:schemeClr val="tx1"/>
                </a:solidFill>
                <a:latin typeface="Helvetica" panose="020B0604020202020204" pitchFamily="34" charset="0"/>
              </a:defRPr>
            </a:lvl6pPr>
            <a:lvl7pPr marL="2971800" indent="-228600" eaLnBrk="0" fontAlgn="base" hangingPunct="0">
              <a:spcBef>
                <a:spcPct val="0"/>
              </a:spcBef>
              <a:spcAft>
                <a:spcPct val="0"/>
              </a:spcAft>
              <a:defRPr>
                <a:solidFill>
                  <a:schemeClr val="tx1"/>
                </a:solidFill>
                <a:latin typeface="Helvetica" panose="020B0604020202020204" pitchFamily="34" charset="0"/>
              </a:defRPr>
            </a:lvl7pPr>
            <a:lvl8pPr marL="3429000" indent="-228600" eaLnBrk="0" fontAlgn="base" hangingPunct="0">
              <a:spcBef>
                <a:spcPct val="0"/>
              </a:spcBef>
              <a:spcAft>
                <a:spcPct val="0"/>
              </a:spcAft>
              <a:defRPr>
                <a:solidFill>
                  <a:schemeClr val="tx1"/>
                </a:solidFill>
                <a:latin typeface="Helvetica" panose="020B0604020202020204" pitchFamily="34" charset="0"/>
              </a:defRPr>
            </a:lvl8pPr>
            <a:lvl9pPr marL="3886200" indent="-228600" eaLnBrk="0" fontAlgn="base" hangingPunct="0">
              <a:spcBef>
                <a:spcPct val="0"/>
              </a:spcBef>
              <a:spcAft>
                <a:spcPct val="0"/>
              </a:spcAft>
              <a:defRPr>
                <a:solidFill>
                  <a:schemeClr val="tx1"/>
                </a:solidFill>
                <a:latin typeface="Helvetica" panose="020B0604020202020204" pitchFamily="34" charset="0"/>
              </a:defRPr>
            </a:lvl9pPr>
          </a:lstStyle>
          <a:p>
            <a:pPr algn="ctr">
              <a:spcBef>
                <a:spcPct val="50000"/>
              </a:spcBef>
            </a:pPr>
            <a:r>
              <a:rPr lang="en-US" altLang="et-EE" sz="1200"/>
              <a:t>public</a:t>
            </a:r>
          </a:p>
        </p:txBody>
      </p:sp>
      <p:sp>
        <p:nvSpPr>
          <p:cNvPr id="41991" name="Text Box 7"/>
          <p:cNvSpPr txBox="1">
            <a:spLocks noChangeArrowheads="1"/>
          </p:cNvSpPr>
          <p:nvPr/>
        </p:nvSpPr>
        <p:spPr bwMode="auto">
          <a:xfrm>
            <a:off x="3475038" y="5399088"/>
            <a:ext cx="639762" cy="27463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Helvetica" panose="020B0604020202020204" pitchFamily="34" charset="0"/>
              </a:defRPr>
            </a:lvl1pPr>
            <a:lvl2pPr marL="742950" indent="-285750">
              <a:defRPr>
                <a:solidFill>
                  <a:schemeClr val="tx1"/>
                </a:solidFill>
                <a:latin typeface="Helvetica" panose="020B0604020202020204" pitchFamily="34" charset="0"/>
              </a:defRPr>
            </a:lvl2pPr>
            <a:lvl3pPr marL="1143000" indent="-228600">
              <a:defRPr>
                <a:solidFill>
                  <a:schemeClr val="tx1"/>
                </a:solidFill>
                <a:latin typeface="Helvetica" panose="020B0604020202020204" pitchFamily="34" charset="0"/>
              </a:defRPr>
            </a:lvl3pPr>
            <a:lvl4pPr marL="1600200" indent="-228600">
              <a:defRPr>
                <a:solidFill>
                  <a:schemeClr val="tx1"/>
                </a:solidFill>
                <a:latin typeface="Helvetica" panose="020B0604020202020204" pitchFamily="34" charset="0"/>
              </a:defRPr>
            </a:lvl4pPr>
            <a:lvl5pPr marL="2057400" indent="-228600">
              <a:defRPr>
                <a:solidFill>
                  <a:schemeClr val="tx1"/>
                </a:solidFill>
                <a:latin typeface="Helvetica" panose="020B0604020202020204" pitchFamily="34" charset="0"/>
              </a:defRPr>
            </a:lvl5pPr>
            <a:lvl6pPr marL="2514600" indent="-228600" eaLnBrk="0" fontAlgn="base" hangingPunct="0">
              <a:spcBef>
                <a:spcPct val="0"/>
              </a:spcBef>
              <a:spcAft>
                <a:spcPct val="0"/>
              </a:spcAft>
              <a:defRPr>
                <a:solidFill>
                  <a:schemeClr val="tx1"/>
                </a:solidFill>
                <a:latin typeface="Helvetica" panose="020B0604020202020204" pitchFamily="34" charset="0"/>
              </a:defRPr>
            </a:lvl6pPr>
            <a:lvl7pPr marL="2971800" indent="-228600" eaLnBrk="0" fontAlgn="base" hangingPunct="0">
              <a:spcBef>
                <a:spcPct val="0"/>
              </a:spcBef>
              <a:spcAft>
                <a:spcPct val="0"/>
              </a:spcAft>
              <a:defRPr>
                <a:solidFill>
                  <a:schemeClr val="tx1"/>
                </a:solidFill>
                <a:latin typeface="Helvetica" panose="020B0604020202020204" pitchFamily="34" charset="0"/>
              </a:defRPr>
            </a:lvl7pPr>
            <a:lvl8pPr marL="3429000" indent="-228600" eaLnBrk="0" fontAlgn="base" hangingPunct="0">
              <a:spcBef>
                <a:spcPct val="0"/>
              </a:spcBef>
              <a:spcAft>
                <a:spcPct val="0"/>
              </a:spcAft>
              <a:defRPr>
                <a:solidFill>
                  <a:schemeClr val="tx1"/>
                </a:solidFill>
                <a:latin typeface="Helvetica" panose="020B0604020202020204" pitchFamily="34" charset="0"/>
              </a:defRPr>
            </a:lvl8pPr>
            <a:lvl9pPr marL="3886200" indent="-228600" eaLnBrk="0" fontAlgn="base" hangingPunct="0">
              <a:spcBef>
                <a:spcPct val="0"/>
              </a:spcBef>
              <a:spcAft>
                <a:spcPct val="0"/>
              </a:spcAft>
              <a:defRPr>
                <a:solidFill>
                  <a:schemeClr val="tx1"/>
                </a:solidFill>
                <a:latin typeface="Helvetica" panose="020B0604020202020204" pitchFamily="34" charset="0"/>
              </a:defRPr>
            </a:lvl9pPr>
          </a:lstStyle>
          <a:p>
            <a:pPr algn="ctr">
              <a:spcBef>
                <a:spcPct val="50000"/>
              </a:spcBef>
            </a:pPr>
            <a:r>
              <a:rPr lang="en-US" altLang="et-EE" sz="1200" dirty="0" err="1"/>
              <a:t>chmod</a:t>
            </a:r>
            <a:endParaRPr lang="en-US" altLang="et-EE" sz="1200" dirty="0"/>
          </a:p>
        </p:txBody>
      </p:sp>
      <p:sp>
        <p:nvSpPr>
          <p:cNvPr id="41992" name="Text Box 8"/>
          <p:cNvSpPr txBox="1">
            <a:spLocks noChangeArrowheads="1"/>
          </p:cNvSpPr>
          <p:nvPr/>
        </p:nvSpPr>
        <p:spPr bwMode="auto">
          <a:xfrm>
            <a:off x="4108450" y="5399088"/>
            <a:ext cx="436563" cy="27463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Helvetica" panose="020B0604020202020204" pitchFamily="34" charset="0"/>
              </a:defRPr>
            </a:lvl1pPr>
            <a:lvl2pPr marL="742950" indent="-285750">
              <a:defRPr>
                <a:solidFill>
                  <a:schemeClr val="tx1"/>
                </a:solidFill>
                <a:latin typeface="Helvetica" panose="020B0604020202020204" pitchFamily="34" charset="0"/>
              </a:defRPr>
            </a:lvl2pPr>
            <a:lvl3pPr marL="1143000" indent="-228600">
              <a:defRPr>
                <a:solidFill>
                  <a:schemeClr val="tx1"/>
                </a:solidFill>
                <a:latin typeface="Helvetica" panose="020B0604020202020204" pitchFamily="34" charset="0"/>
              </a:defRPr>
            </a:lvl3pPr>
            <a:lvl4pPr marL="1600200" indent="-228600">
              <a:defRPr>
                <a:solidFill>
                  <a:schemeClr val="tx1"/>
                </a:solidFill>
                <a:latin typeface="Helvetica" panose="020B0604020202020204" pitchFamily="34" charset="0"/>
              </a:defRPr>
            </a:lvl4pPr>
            <a:lvl5pPr marL="2057400" indent="-228600">
              <a:defRPr>
                <a:solidFill>
                  <a:schemeClr val="tx1"/>
                </a:solidFill>
                <a:latin typeface="Helvetica" panose="020B0604020202020204" pitchFamily="34" charset="0"/>
              </a:defRPr>
            </a:lvl5pPr>
            <a:lvl6pPr marL="2514600" indent="-228600" eaLnBrk="0" fontAlgn="base" hangingPunct="0">
              <a:spcBef>
                <a:spcPct val="0"/>
              </a:spcBef>
              <a:spcAft>
                <a:spcPct val="0"/>
              </a:spcAft>
              <a:defRPr>
                <a:solidFill>
                  <a:schemeClr val="tx1"/>
                </a:solidFill>
                <a:latin typeface="Helvetica" panose="020B0604020202020204" pitchFamily="34" charset="0"/>
              </a:defRPr>
            </a:lvl6pPr>
            <a:lvl7pPr marL="2971800" indent="-228600" eaLnBrk="0" fontAlgn="base" hangingPunct="0">
              <a:spcBef>
                <a:spcPct val="0"/>
              </a:spcBef>
              <a:spcAft>
                <a:spcPct val="0"/>
              </a:spcAft>
              <a:defRPr>
                <a:solidFill>
                  <a:schemeClr val="tx1"/>
                </a:solidFill>
                <a:latin typeface="Helvetica" panose="020B0604020202020204" pitchFamily="34" charset="0"/>
              </a:defRPr>
            </a:lvl7pPr>
            <a:lvl8pPr marL="3429000" indent="-228600" eaLnBrk="0" fontAlgn="base" hangingPunct="0">
              <a:spcBef>
                <a:spcPct val="0"/>
              </a:spcBef>
              <a:spcAft>
                <a:spcPct val="0"/>
              </a:spcAft>
              <a:defRPr>
                <a:solidFill>
                  <a:schemeClr val="tx1"/>
                </a:solidFill>
                <a:latin typeface="Helvetica" panose="020B0604020202020204" pitchFamily="34" charset="0"/>
              </a:defRPr>
            </a:lvl8pPr>
            <a:lvl9pPr marL="3886200" indent="-228600" eaLnBrk="0" fontAlgn="base" hangingPunct="0">
              <a:spcBef>
                <a:spcPct val="0"/>
              </a:spcBef>
              <a:spcAft>
                <a:spcPct val="0"/>
              </a:spcAft>
              <a:defRPr>
                <a:solidFill>
                  <a:schemeClr val="tx1"/>
                </a:solidFill>
                <a:latin typeface="Helvetica" panose="020B0604020202020204" pitchFamily="34" charset="0"/>
              </a:defRPr>
            </a:lvl9pPr>
          </a:lstStyle>
          <a:p>
            <a:pPr algn="ctr">
              <a:spcBef>
                <a:spcPct val="50000"/>
              </a:spcBef>
            </a:pPr>
            <a:r>
              <a:rPr lang="en-US" altLang="et-EE" sz="1200"/>
              <a:t>761</a:t>
            </a:r>
          </a:p>
        </p:txBody>
      </p:sp>
      <p:sp>
        <p:nvSpPr>
          <p:cNvPr id="41993" name="Text Box 9"/>
          <p:cNvSpPr txBox="1">
            <a:spLocks noChangeArrowheads="1"/>
          </p:cNvSpPr>
          <p:nvPr/>
        </p:nvSpPr>
        <p:spPr bwMode="auto">
          <a:xfrm>
            <a:off x="4591050" y="5399088"/>
            <a:ext cx="563563" cy="27463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Helvetica" panose="020B0604020202020204" pitchFamily="34" charset="0"/>
              </a:defRPr>
            </a:lvl1pPr>
            <a:lvl2pPr marL="742950" indent="-285750">
              <a:defRPr>
                <a:solidFill>
                  <a:schemeClr val="tx1"/>
                </a:solidFill>
                <a:latin typeface="Helvetica" panose="020B0604020202020204" pitchFamily="34" charset="0"/>
              </a:defRPr>
            </a:lvl2pPr>
            <a:lvl3pPr marL="1143000" indent="-228600">
              <a:defRPr>
                <a:solidFill>
                  <a:schemeClr val="tx1"/>
                </a:solidFill>
                <a:latin typeface="Helvetica" panose="020B0604020202020204" pitchFamily="34" charset="0"/>
              </a:defRPr>
            </a:lvl3pPr>
            <a:lvl4pPr marL="1600200" indent="-228600">
              <a:defRPr>
                <a:solidFill>
                  <a:schemeClr val="tx1"/>
                </a:solidFill>
                <a:latin typeface="Helvetica" panose="020B0604020202020204" pitchFamily="34" charset="0"/>
              </a:defRPr>
            </a:lvl4pPr>
            <a:lvl5pPr marL="2057400" indent="-228600">
              <a:defRPr>
                <a:solidFill>
                  <a:schemeClr val="tx1"/>
                </a:solidFill>
                <a:latin typeface="Helvetica" panose="020B0604020202020204" pitchFamily="34" charset="0"/>
              </a:defRPr>
            </a:lvl5pPr>
            <a:lvl6pPr marL="2514600" indent="-228600" eaLnBrk="0" fontAlgn="base" hangingPunct="0">
              <a:spcBef>
                <a:spcPct val="0"/>
              </a:spcBef>
              <a:spcAft>
                <a:spcPct val="0"/>
              </a:spcAft>
              <a:defRPr>
                <a:solidFill>
                  <a:schemeClr val="tx1"/>
                </a:solidFill>
                <a:latin typeface="Helvetica" panose="020B0604020202020204" pitchFamily="34" charset="0"/>
              </a:defRPr>
            </a:lvl6pPr>
            <a:lvl7pPr marL="2971800" indent="-228600" eaLnBrk="0" fontAlgn="base" hangingPunct="0">
              <a:spcBef>
                <a:spcPct val="0"/>
              </a:spcBef>
              <a:spcAft>
                <a:spcPct val="0"/>
              </a:spcAft>
              <a:defRPr>
                <a:solidFill>
                  <a:schemeClr val="tx1"/>
                </a:solidFill>
                <a:latin typeface="Helvetica" panose="020B0604020202020204" pitchFamily="34" charset="0"/>
              </a:defRPr>
            </a:lvl7pPr>
            <a:lvl8pPr marL="3429000" indent="-228600" eaLnBrk="0" fontAlgn="base" hangingPunct="0">
              <a:spcBef>
                <a:spcPct val="0"/>
              </a:spcBef>
              <a:spcAft>
                <a:spcPct val="0"/>
              </a:spcAft>
              <a:defRPr>
                <a:solidFill>
                  <a:schemeClr val="tx1"/>
                </a:solidFill>
                <a:latin typeface="Helvetica" panose="020B0604020202020204" pitchFamily="34" charset="0"/>
              </a:defRPr>
            </a:lvl8pPr>
            <a:lvl9pPr marL="3886200" indent="-228600" eaLnBrk="0" fontAlgn="base" hangingPunct="0">
              <a:spcBef>
                <a:spcPct val="0"/>
              </a:spcBef>
              <a:spcAft>
                <a:spcPct val="0"/>
              </a:spcAft>
              <a:defRPr>
                <a:solidFill>
                  <a:schemeClr val="tx1"/>
                </a:solidFill>
                <a:latin typeface="Helvetica" panose="020B0604020202020204" pitchFamily="34" charset="0"/>
              </a:defRPr>
            </a:lvl9pPr>
          </a:lstStyle>
          <a:p>
            <a:pPr algn="ctr">
              <a:spcBef>
                <a:spcPct val="50000"/>
              </a:spcBef>
            </a:pPr>
            <a:r>
              <a:rPr lang="en-US" altLang="et-EE" sz="1200"/>
              <a:t>game</a:t>
            </a:r>
          </a:p>
        </p:txBody>
      </p:sp>
      <p:sp>
        <p:nvSpPr>
          <p:cNvPr id="41994" name="Line 10"/>
          <p:cNvSpPr>
            <a:spLocks noChangeShapeType="1"/>
          </p:cNvSpPr>
          <p:nvPr/>
        </p:nvSpPr>
        <p:spPr bwMode="auto">
          <a:xfrm>
            <a:off x="3736975" y="5065713"/>
            <a:ext cx="461963" cy="33178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t-EE"/>
          </a:p>
        </p:txBody>
      </p:sp>
      <p:sp>
        <p:nvSpPr>
          <p:cNvPr id="41995" name="Line 11"/>
          <p:cNvSpPr>
            <a:spLocks noChangeShapeType="1"/>
          </p:cNvSpPr>
          <p:nvPr/>
        </p:nvSpPr>
        <p:spPr bwMode="auto">
          <a:xfrm>
            <a:off x="4343400" y="5108575"/>
            <a:ext cx="0" cy="2746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t-EE"/>
          </a:p>
        </p:txBody>
      </p:sp>
      <p:sp>
        <p:nvSpPr>
          <p:cNvPr id="41996" name="Line 12"/>
          <p:cNvSpPr>
            <a:spLocks noChangeShapeType="1"/>
          </p:cNvSpPr>
          <p:nvPr/>
        </p:nvSpPr>
        <p:spPr bwMode="auto">
          <a:xfrm flipH="1">
            <a:off x="4494213" y="5080000"/>
            <a:ext cx="600075" cy="3460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t-EE"/>
          </a:p>
        </p:txBody>
      </p:sp>
      <p:sp>
        <p:nvSpPr>
          <p:cNvPr id="41997" name="Rectangle 13"/>
          <p:cNvSpPr>
            <a:spLocks noChangeArrowheads="1"/>
          </p:cNvSpPr>
          <p:nvPr/>
        </p:nvSpPr>
        <p:spPr bwMode="auto">
          <a:xfrm>
            <a:off x="798513" y="5643563"/>
            <a:ext cx="7029450" cy="808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tabLst>
                <a:tab pos="1833563" algn="l"/>
                <a:tab pos="4459288" algn="l"/>
                <a:tab pos="5195888" algn="l"/>
                <a:tab pos="5888038" algn="l"/>
              </a:tabLst>
              <a:defRPr>
                <a:solidFill>
                  <a:schemeClr val="tx1"/>
                </a:solidFill>
                <a:latin typeface="Helvetica" panose="020B0604020202020204" pitchFamily="34" charset="0"/>
              </a:defRPr>
            </a:lvl1pPr>
            <a:lvl2pPr marL="742950" indent="-285750">
              <a:tabLst>
                <a:tab pos="1833563" algn="l"/>
                <a:tab pos="4459288" algn="l"/>
                <a:tab pos="5195888" algn="l"/>
                <a:tab pos="5888038" algn="l"/>
              </a:tabLst>
              <a:defRPr>
                <a:solidFill>
                  <a:schemeClr val="tx1"/>
                </a:solidFill>
                <a:latin typeface="Helvetica" panose="020B0604020202020204" pitchFamily="34" charset="0"/>
              </a:defRPr>
            </a:lvl2pPr>
            <a:lvl3pPr marL="1143000" indent="-228600">
              <a:tabLst>
                <a:tab pos="1833563" algn="l"/>
                <a:tab pos="4459288" algn="l"/>
                <a:tab pos="5195888" algn="l"/>
                <a:tab pos="5888038" algn="l"/>
              </a:tabLst>
              <a:defRPr>
                <a:solidFill>
                  <a:schemeClr val="tx1"/>
                </a:solidFill>
                <a:latin typeface="Helvetica" panose="020B0604020202020204" pitchFamily="34" charset="0"/>
              </a:defRPr>
            </a:lvl3pPr>
            <a:lvl4pPr marL="1600200" indent="-228600">
              <a:tabLst>
                <a:tab pos="1833563" algn="l"/>
                <a:tab pos="4459288" algn="l"/>
                <a:tab pos="5195888" algn="l"/>
                <a:tab pos="5888038" algn="l"/>
              </a:tabLst>
              <a:defRPr>
                <a:solidFill>
                  <a:schemeClr val="tx1"/>
                </a:solidFill>
                <a:latin typeface="Helvetica" panose="020B0604020202020204" pitchFamily="34" charset="0"/>
              </a:defRPr>
            </a:lvl4pPr>
            <a:lvl5pPr marL="2057400" indent="-228600">
              <a:tabLst>
                <a:tab pos="1833563" algn="l"/>
                <a:tab pos="4459288" algn="l"/>
                <a:tab pos="5195888" algn="l"/>
                <a:tab pos="5888038" algn="l"/>
              </a:tabLst>
              <a:defRPr>
                <a:solidFill>
                  <a:schemeClr val="tx1"/>
                </a:solidFill>
                <a:latin typeface="Helvetica" panose="020B0604020202020204" pitchFamily="34" charset="0"/>
              </a:defRPr>
            </a:lvl5pPr>
            <a:lvl6pPr marL="2514600" indent="-228600" eaLnBrk="0" fontAlgn="base" hangingPunct="0">
              <a:spcBef>
                <a:spcPct val="0"/>
              </a:spcBef>
              <a:spcAft>
                <a:spcPct val="0"/>
              </a:spcAft>
              <a:tabLst>
                <a:tab pos="1833563" algn="l"/>
                <a:tab pos="4459288" algn="l"/>
                <a:tab pos="5195888" algn="l"/>
                <a:tab pos="5888038" algn="l"/>
              </a:tabLst>
              <a:defRPr>
                <a:solidFill>
                  <a:schemeClr val="tx1"/>
                </a:solidFill>
                <a:latin typeface="Helvetica" panose="020B0604020202020204" pitchFamily="34" charset="0"/>
              </a:defRPr>
            </a:lvl6pPr>
            <a:lvl7pPr marL="2971800" indent="-228600" eaLnBrk="0" fontAlgn="base" hangingPunct="0">
              <a:spcBef>
                <a:spcPct val="0"/>
              </a:spcBef>
              <a:spcAft>
                <a:spcPct val="0"/>
              </a:spcAft>
              <a:tabLst>
                <a:tab pos="1833563" algn="l"/>
                <a:tab pos="4459288" algn="l"/>
                <a:tab pos="5195888" algn="l"/>
                <a:tab pos="5888038" algn="l"/>
              </a:tabLst>
              <a:defRPr>
                <a:solidFill>
                  <a:schemeClr val="tx1"/>
                </a:solidFill>
                <a:latin typeface="Helvetica" panose="020B0604020202020204" pitchFamily="34" charset="0"/>
              </a:defRPr>
            </a:lvl7pPr>
            <a:lvl8pPr marL="3429000" indent="-228600" eaLnBrk="0" fontAlgn="base" hangingPunct="0">
              <a:spcBef>
                <a:spcPct val="0"/>
              </a:spcBef>
              <a:spcAft>
                <a:spcPct val="0"/>
              </a:spcAft>
              <a:tabLst>
                <a:tab pos="1833563" algn="l"/>
                <a:tab pos="4459288" algn="l"/>
                <a:tab pos="5195888" algn="l"/>
                <a:tab pos="5888038" algn="l"/>
              </a:tabLst>
              <a:defRPr>
                <a:solidFill>
                  <a:schemeClr val="tx1"/>
                </a:solidFill>
                <a:latin typeface="Helvetica" panose="020B0604020202020204" pitchFamily="34" charset="0"/>
              </a:defRPr>
            </a:lvl8pPr>
            <a:lvl9pPr marL="3886200" indent="-228600" eaLnBrk="0" fontAlgn="base" hangingPunct="0">
              <a:spcBef>
                <a:spcPct val="0"/>
              </a:spcBef>
              <a:spcAft>
                <a:spcPct val="0"/>
              </a:spcAft>
              <a:tabLst>
                <a:tab pos="1833563" algn="l"/>
                <a:tab pos="4459288" algn="l"/>
                <a:tab pos="5195888" algn="l"/>
                <a:tab pos="5888038" algn="l"/>
              </a:tabLst>
              <a:defRPr>
                <a:solidFill>
                  <a:schemeClr val="tx1"/>
                </a:solidFill>
                <a:latin typeface="Helvetica" panose="020B0604020202020204" pitchFamily="34" charset="0"/>
              </a:defRPr>
            </a:lvl9pPr>
          </a:lstStyle>
          <a:p>
            <a:pPr>
              <a:spcBef>
                <a:spcPct val="20000"/>
              </a:spcBef>
              <a:buClr>
                <a:schemeClr val="folHlink"/>
              </a:buClr>
              <a:buFont typeface="Monotype Sorts" pitchFamily="2" charset="2"/>
              <a:buNone/>
            </a:pPr>
            <a:r>
              <a:rPr kumimoji="1" lang="en-US" altLang="et-EE" sz="1200" dirty="0">
                <a:latin typeface="Arial" panose="020B0604020202020204" pitchFamily="34" charset="0"/>
                <a:sym typeface="Symbol" panose="05050102010706020507" pitchFamily="18" charset="2"/>
              </a:rPr>
              <a:t>Attach a </a:t>
            </a:r>
            <a:r>
              <a:rPr kumimoji="1" lang="en-US" altLang="et-EE" sz="1200" dirty="0" smtClean="0">
                <a:latin typeface="Arial" panose="020B0604020202020204" pitchFamily="34" charset="0"/>
                <a:sym typeface="Symbol" panose="05050102010706020507" pitchFamily="18" charset="2"/>
              </a:rPr>
              <a:t>group to a file</a:t>
            </a:r>
            <a:br>
              <a:rPr kumimoji="1" lang="en-US" altLang="et-EE" sz="1200" dirty="0" smtClean="0">
                <a:latin typeface="Arial" panose="020B0604020202020204" pitchFamily="34" charset="0"/>
                <a:sym typeface="Symbol" panose="05050102010706020507" pitchFamily="18" charset="2"/>
              </a:rPr>
            </a:br>
            <a:r>
              <a:rPr kumimoji="1" lang="en-US" altLang="et-EE" sz="1200" dirty="0" smtClean="0">
                <a:latin typeface="Arial" panose="020B0604020202020204" pitchFamily="34" charset="0"/>
                <a:sym typeface="Symbol" panose="05050102010706020507" pitchFamily="18" charset="2"/>
              </a:rPr>
              <a:t> </a:t>
            </a:r>
            <a:r>
              <a:rPr kumimoji="1" lang="en-US" altLang="et-EE" sz="1200" dirty="0" err="1">
                <a:latin typeface="Arial" panose="020B0604020202020204" pitchFamily="34" charset="0"/>
                <a:sym typeface="Symbol" panose="05050102010706020507" pitchFamily="18" charset="2"/>
              </a:rPr>
              <a:t>chgrp</a:t>
            </a:r>
            <a:r>
              <a:rPr kumimoji="1" lang="en-US" altLang="et-EE" sz="1200" dirty="0">
                <a:latin typeface="Arial" panose="020B0604020202020204" pitchFamily="34" charset="0"/>
                <a:sym typeface="Symbol" panose="05050102010706020507" pitchFamily="18" charset="2"/>
              </a:rPr>
              <a:t>     G    game</a:t>
            </a:r>
          </a:p>
        </p:txBody>
      </p:sp>
    </p:spTree>
    <p:extLst>
      <p:ext uri="{BB962C8B-B14F-4D97-AF65-F5344CB8AC3E}">
        <p14:creationId xmlns:p14="http://schemas.microsoft.com/office/powerpoint/2010/main" val="10030854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File handling</a:t>
            </a:r>
          </a:p>
        </p:txBody>
      </p:sp>
      <p:sp>
        <p:nvSpPr>
          <p:cNvPr id="3" name="Content Placeholder 2"/>
          <p:cNvSpPr>
            <a:spLocks noGrp="1"/>
          </p:cNvSpPr>
          <p:nvPr>
            <p:ph idx="1"/>
          </p:nvPr>
        </p:nvSpPr>
        <p:spPr/>
        <p:txBody>
          <a:bodyPr/>
          <a:lstStyle/>
          <a:p>
            <a:r>
              <a:rPr lang="en-US" dirty="0"/>
              <a:t>File handling is done by the operating system. Various system calls are needed to access files and the specifics of these depend from OS to OS.</a:t>
            </a:r>
          </a:p>
          <a:p>
            <a:r>
              <a:rPr lang="en-US" dirty="0"/>
              <a:t>C hides these specifics from the programmer by wrapping the functionality into several functions that all use a pointer to a FILE structure. </a:t>
            </a:r>
          </a:p>
          <a:p>
            <a:r>
              <a:rPr lang="en-US" dirty="0"/>
              <a:t>This ensures that the program code is platform independent, even </a:t>
            </a:r>
            <a:r>
              <a:rPr lang="en-US" dirty="0" err="1" smtClean="0"/>
              <a:t>tho</a:t>
            </a:r>
            <a:r>
              <a:rPr lang="et-EE" dirty="0" smtClean="0"/>
              <a:t>ught</a:t>
            </a:r>
            <a:r>
              <a:rPr lang="en-US" dirty="0" smtClean="0"/>
              <a:t> </a:t>
            </a:r>
            <a:r>
              <a:rPr lang="en-US" dirty="0"/>
              <a:t>the implementation is not. </a:t>
            </a:r>
            <a:endParaRPr lang="et-EE" dirty="0"/>
          </a:p>
        </p:txBody>
      </p:sp>
      <p:sp>
        <p:nvSpPr>
          <p:cNvPr id="4" name="Footer Placeholder 3"/>
          <p:cNvSpPr>
            <a:spLocks noGrp="1"/>
          </p:cNvSpPr>
          <p:nvPr>
            <p:ph type="ftr" sz="quarter" idx="4294967295"/>
          </p:nvPr>
        </p:nvSpPr>
        <p:spPr>
          <a:xfrm>
            <a:off x="2624328" y="6356350"/>
            <a:ext cx="4837176" cy="365125"/>
          </a:xfrm>
          <a:prstGeom prst="rect">
            <a:avLst/>
          </a:prstGeom>
        </p:spPr>
        <p:txBody>
          <a:bodyPr/>
          <a:lstStyle/>
          <a:p>
            <a:pPr>
              <a:defRPr/>
            </a:pPr>
            <a:endParaRPr lang="en-US" dirty="0" smtClean="0"/>
          </a:p>
        </p:txBody>
      </p:sp>
      <p:sp>
        <p:nvSpPr>
          <p:cNvPr id="5" name="Slide Number Placeholder 4"/>
          <p:cNvSpPr>
            <a:spLocks noGrp="1"/>
          </p:cNvSpPr>
          <p:nvPr>
            <p:ph type="sldNum" sz="quarter" idx="4294967295"/>
          </p:nvPr>
        </p:nvSpPr>
        <p:spPr>
          <a:xfrm>
            <a:off x="7524328" y="6356350"/>
            <a:ext cx="778424" cy="365125"/>
          </a:xfrm>
          <a:prstGeom prst="rect">
            <a:avLst/>
          </a:prstGeom>
        </p:spPr>
        <p:txBody>
          <a:bodyPr/>
          <a:lstStyle/>
          <a:p>
            <a:pPr>
              <a:defRPr/>
            </a:pPr>
            <a:fld id="{43AB6B5D-45E8-4CD9-9066-B5FAF214CEA0}" type="slidenum">
              <a:rPr lang="en-US" smtClean="0"/>
              <a:pPr>
                <a:defRPr/>
              </a:pPr>
              <a:t>23</a:t>
            </a:fld>
            <a:endParaRPr lang="en-US" dirty="0"/>
          </a:p>
        </p:txBody>
      </p:sp>
    </p:spTree>
    <p:extLst>
      <p:ext uri="{BB962C8B-B14F-4D97-AF65-F5344CB8AC3E}">
        <p14:creationId xmlns:p14="http://schemas.microsoft.com/office/powerpoint/2010/main" val="3491841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Accessing files</a:t>
            </a:r>
          </a:p>
        </p:txBody>
      </p:sp>
      <p:sp>
        <p:nvSpPr>
          <p:cNvPr id="3" name="Content Placeholder 2"/>
          <p:cNvSpPr>
            <a:spLocks noGrp="1"/>
          </p:cNvSpPr>
          <p:nvPr>
            <p:ph idx="1"/>
          </p:nvPr>
        </p:nvSpPr>
        <p:spPr/>
        <p:txBody>
          <a:bodyPr/>
          <a:lstStyle/>
          <a:p>
            <a:r>
              <a:rPr lang="en-US" dirty="0"/>
              <a:t>Files are an external resource. </a:t>
            </a:r>
          </a:p>
          <a:p>
            <a:r>
              <a:rPr lang="en-US" dirty="0"/>
              <a:t>In the case of such resources it is necessary to explicitly set up a connection to the resource. </a:t>
            </a:r>
          </a:p>
          <a:p>
            <a:r>
              <a:rPr lang="en-US" dirty="0"/>
              <a:t>This means: </a:t>
            </a:r>
            <a:endParaRPr lang="et-EE" dirty="0" smtClean="0"/>
          </a:p>
          <a:p>
            <a:pPr marL="914400" lvl="1" indent="-457200">
              <a:buFont typeface="+mj-lt"/>
              <a:buAutoNum type="arabicPeriod"/>
            </a:pPr>
            <a:r>
              <a:rPr lang="et-EE" dirty="0"/>
              <a:t>opening the connection; </a:t>
            </a:r>
            <a:endParaRPr lang="et-EE" dirty="0" smtClean="0"/>
          </a:p>
          <a:p>
            <a:pPr marL="914400" lvl="1" indent="-457200">
              <a:buFont typeface="+mj-lt"/>
              <a:buAutoNum type="arabicPeriod"/>
            </a:pPr>
            <a:r>
              <a:rPr lang="en-US" dirty="0"/>
              <a:t>doing something via the connection (like read or write); </a:t>
            </a:r>
            <a:endParaRPr lang="et-EE" dirty="0" smtClean="0"/>
          </a:p>
          <a:p>
            <a:pPr marL="914400" lvl="1" indent="-457200">
              <a:buFont typeface="+mj-lt"/>
              <a:buAutoNum type="arabicPeriod"/>
            </a:pPr>
            <a:r>
              <a:rPr lang="en-US" dirty="0"/>
              <a:t>shutting down the connection after you're done.</a:t>
            </a:r>
            <a:endParaRPr lang="et-EE" dirty="0"/>
          </a:p>
        </p:txBody>
      </p:sp>
      <p:sp>
        <p:nvSpPr>
          <p:cNvPr id="4" name="Footer Placeholder 3"/>
          <p:cNvSpPr>
            <a:spLocks noGrp="1"/>
          </p:cNvSpPr>
          <p:nvPr>
            <p:ph type="ftr" sz="quarter" idx="4294967295"/>
          </p:nvPr>
        </p:nvSpPr>
        <p:spPr>
          <a:xfrm>
            <a:off x="2624328" y="6356350"/>
            <a:ext cx="4837176" cy="365125"/>
          </a:xfrm>
          <a:prstGeom prst="rect">
            <a:avLst/>
          </a:prstGeom>
        </p:spPr>
        <p:txBody>
          <a:bodyPr/>
          <a:lstStyle/>
          <a:p>
            <a:pPr>
              <a:defRPr/>
            </a:pPr>
            <a:endParaRPr lang="en-US" dirty="0" smtClean="0"/>
          </a:p>
        </p:txBody>
      </p:sp>
      <p:sp>
        <p:nvSpPr>
          <p:cNvPr id="5" name="Slide Number Placeholder 4"/>
          <p:cNvSpPr>
            <a:spLocks noGrp="1"/>
          </p:cNvSpPr>
          <p:nvPr>
            <p:ph type="sldNum" sz="quarter" idx="4294967295"/>
          </p:nvPr>
        </p:nvSpPr>
        <p:spPr>
          <a:xfrm>
            <a:off x="7524328" y="6356350"/>
            <a:ext cx="778424" cy="365125"/>
          </a:xfrm>
          <a:prstGeom prst="rect">
            <a:avLst/>
          </a:prstGeom>
        </p:spPr>
        <p:txBody>
          <a:bodyPr/>
          <a:lstStyle/>
          <a:p>
            <a:pPr>
              <a:defRPr/>
            </a:pPr>
            <a:fld id="{43AB6B5D-45E8-4CD9-9066-B5FAF214CEA0}" type="slidenum">
              <a:rPr lang="en-US" smtClean="0"/>
              <a:pPr>
                <a:defRPr/>
              </a:pPr>
              <a:t>24</a:t>
            </a:fld>
            <a:endParaRPr lang="en-US" dirty="0"/>
          </a:p>
        </p:txBody>
      </p:sp>
    </p:spTree>
    <p:extLst>
      <p:ext uri="{BB962C8B-B14F-4D97-AF65-F5344CB8AC3E}">
        <p14:creationId xmlns:p14="http://schemas.microsoft.com/office/powerpoint/2010/main" val="285425701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153400" cy="599728"/>
          </a:xfrm>
        </p:spPr>
        <p:txBody>
          <a:bodyPr/>
          <a:lstStyle/>
          <a:p>
            <a:r>
              <a:rPr lang="et-EE" dirty="0"/>
              <a:t>Opening a </a:t>
            </a:r>
            <a:r>
              <a:rPr lang="et-EE" dirty="0" smtClean="0"/>
              <a:t>file</a:t>
            </a:r>
            <a:endParaRPr lang="et-EE" dirty="0"/>
          </a:p>
        </p:txBody>
      </p:sp>
      <p:sp>
        <p:nvSpPr>
          <p:cNvPr id="3" name="Content Placeholder 2"/>
          <p:cNvSpPr>
            <a:spLocks noGrp="1"/>
          </p:cNvSpPr>
          <p:nvPr>
            <p:ph idx="1"/>
          </p:nvPr>
        </p:nvSpPr>
        <p:spPr>
          <a:xfrm>
            <a:off x="495300" y="1052736"/>
            <a:ext cx="8153400" cy="4896544"/>
          </a:xfrm>
        </p:spPr>
        <p:txBody>
          <a:bodyPr/>
          <a:lstStyle/>
          <a:p>
            <a:r>
              <a:rPr lang="en-US" dirty="0"/>
              <a:t>Function </a:t>
            </a:r>
            <a:r>
              <a:rPr lang="en-US" dirty="0" err="1"/>
              <a:t>fopen</a:t>
            </a:r>
            <a:r>
              <a:rPr lang="en-US" dirty="0"/>
              <a:t>() is used for opening a file. </a:t>
            </a:r>
          </a:p>
          <a:p>
            <a:r>
              <a:rPr lang="en-US" dirty="0"/>
              <a:t>It requires 2 parameters, the name or path to the file and access mode, which specifies whether the file is opened for reading ("r"), writing ("w") or appending ("a") data. </a:t>
            </a:r>
          </a:p>
          <a:p>
            <a:r>
              <a:rPr lang="en-US" dirty="0"/>
              <a:t>The function returns a pointer to FILE structure that is used by all subsequent calls to that file.</a:t>
            </a:r>
          </a:p>
          <a:p>
            <a:r>
              <a:rPr lang="en-US" dirty="0"/>
              <a:t>If the function fails (for example, when reading from a file that doesn't exist or trying to create a file with the same name as an existing folder) NULL pointer is returned instead.</a:t>
            </a:r>
            <a:endParaRPr lang="et-EE" dirty="0"/>
          </a:p>
        </p:txBody>
      </p:sp>
      <p:sp>
        <p:nvSpPr>
          <p:cNvPr id="4" name="Footer Placeholder 3"/>
          <p:cNvSpPr>
            <a:spLocks noGrp="1"/>
          </p:cNvSpPr>
          <p:nvPr>
            <p:ph type="ftr" sz="quarter" idx="4294967295"/>
          </p:nvPr>
        </p:nvSpPr>
        <p:spPr>
          <a:xfrm>
            <a:off x="2624328" y="6356350"/>
            <a:ext cx="4837176" cy="365125"/>
          </a:xfrm>
          <a:prstGeom prst="rect">
            <a:avLst/>
          </a:prstGeom>
        </p:spPr>
        <p:txBody>
          <a:bodyPr/>
          <a:lstStyle/>
          <a:p>
            <a:pPr>
              <a:defRPr/>
            </a:pPr>
            <a:endParaRPr lang="en-US" dirty="0" smtClean="0"/>
          </a:p>
        </p:txBody>
      </p:sp>
      <p:sp>
        <p:nvSpPr>
          <p:cNvPr id="5" name="Slide Number Placeholder 4"/>
          <p:cNvSpPr>
            <a:spLocks noGrp="1"/>
          </p:cNvSpPr>
          <p:nvPr>
            <p:ph type="sldNum" sz="quarter" idx="4294967295"/>
          </p:nvPr>
        </p:nvSpPr>
        <p:spPr>
          <a:xfrm>
            <a:off x="7524328" y="6356350"/>
            <a:ext cx="778424" cy="365125"/>
          </a:xfrm>
          <a:prstGeom prst="rect">
            <a:avLst/>
          </a:prstGeom>
        </p:spPr>
        <p:txBody>
          <a:bodyPr/>
          <a:lstStyle/>
          <a:p>
            <a:pPr>
              <a:defRPr/>
            </a:pPr>
            <a:fld id="{43AB6B5D-45E8-4CD9-9066-B5FAF214CEA0}" type="slidenum">
              <a:rPr lang="en-US" smtClean="0"/>
              <a:pPr>
                <a:defRPr/>
              </a:pPr>
              <a:t>25</a:t>
            </a:fld>
            <a:endParaRPr lang="en-US" dirty="0"/>
          </a:p>
        </p:txBody>
      </p:sp>
    </p:spTree>
    <p:extLst>
      <p:ext uri="{BB962C8B-B14F-4D97-AF65-F5344CB8AC3E}">
        <p14:creationId xmlns:p14="http://schemas.microsoft.com/office/powerpoint/2010/main" val="270681325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Opening a </a:t>
            </a:r>
            <a:r>
              <a:rPr lang="et-EE" dirty="0" smtClean="0"/>
              <a:t>file (2)</a:t>
            </a:r>
            <a:endParaRPr lang="et-EE" dirty="0"/>
          </a:p>
        </p:txBody>
      </p:sp>
      <p:sp>
        <p:nvSpPr>
          <p:cNvPr id="3" name="Content Placeholder 2"/>
          <p:cNvSpPr>
            <a:spLocks noGrp="1"/>
          </p:cNvSpPr>
          <p:nvPr>
            <p:ph idx="1"/>
          </p:nvPr>
        </p:nvSpPr>
        <p:spPr/>
        <p:txBody>
          <a:bodyPr/>
          <a:lstStyle/>
          <a:p>
            <a:pPr marL="0" indent="0">
              <a:buNone/>
            </a:pPr>
            <a:r>
              <a:rPr lang="en-US" sz="2000" b="1" i="1" dirty="0">
                <a:latin typeface="Consolas" pitchFamily="49" charset="0"/>
                <a:cs typeface="Consolas" pitchFamily="49" charset="0"/>
              </a:rPr>
              <a:t>FILE *</a:t>
            </a:r>
            <a:r>
              <a:rPr lang="en-US" sz="2000" b="1" i="1" dirty="0" err="1">
                <a:latin typeface="Consolas" pitchFamily="49" charset="0"/>
                <a:cs typeface="Consolas" pitchFamily="49" charset="0"/>
              </a:rPr>
              <a:t>fopen</a:t>
            </a:r>
            <a:r>
              <a:rPr lang="en-US" sz="2000" b="1" i="1" dirty="0">
                <a:latin typeface="Consolas" pitchFamily="49" charset="0"/>
                <a:cs typeface="Consolas" pitchFamily="49" charset="0"/>
              </a:rPr>
              <a:t>(</a:t>
            </a:r>
            <a:r>
              <a:rPr lang="en-US" sz="2000" b="1" i="1" dirty="0" err="1">
                <a:latin typeface="Consolas" pitchFamily="49" charset="0"/>
                <a:cs typeface="Consolas" pitchFamily="49" charset="0"/>
              </a:rPr>
              <a:t>const</a:t>
            </a:r>
            <a:r>
              <a:rPr lang="en-US" sz="2000" b="1" i="1" dirty="0">
                <a:latin typeface="Consolas" pitchFamily="49" charset="0"/>
                <a:cs typeface="Consolas" pitchFamily="49" charset="0"/>
              </a:rPr>
              <a:t> char *filename, </a:t>
            </a:r>
            <a:r>
              <a:rPr lang="en-US" sz="2000" b="1" i="1" dirty="0" err="1">
                <a:latin typeface="Consolas" pitchFamily="49" charset="0"/>
                <a:cs typeface="Consolas" pitchFamily="49" charset="0"/>
              </a:rPr>
              <a:t>const</a:t>
            </a:r>
            <a:r>
              <a:rPr lang="en-US" sz="2000" b="1" i="1" dirty="0">
                <a:latin typeface="Consolas" pitchFamily="49" charset="0"/>
                <a:cs typeface="Consolas" pitchFamily="49" charset="0"/>
              </a:rPr>
              <a:t> char *mode</a:t>
            </a:r>
            <a:r>
              <a:rPr lang="en-US" sz="2000" b="1" i="1" dirty="0" smtClean="0">
                <a:latin typeface="Consolas" pitchFamily="49" charset="0"/>
                <a:cs typeface="Consolas" pitchFamily="49" charset="0"/>
              </a:rPr>
              <a:t>)</a:t>
            </a:r>
            <a:endParaRPr lang="et-EE" sz="2000" b="1" i="1" dirty="0" smtClean="0">
              <a:latin typeface="Consolas" pitchFamily="49" charset="0"/>
              <a:cs typeface="Consolas" pitchFamily="49" charset="0"/>
            </a:endParaRPr>
          </a:p>
          <a:p>
            <a:pPr marL="0" indent="0">
              <a:buNone/>
            </a:pPr>
            <a:endParaRPr lang="en-US" dirty="0"/>
          </a:p>
          <a:p>
            <a:pPr marL="0" indent="0">
              <a:buNone/>
            </a:pPr>
            <a:r>
              <a:rPr lang="et-EE" sz="2400" b="1" dirty="0" smtClean="0">
                <a:latin typeface="Consolas" pitchFamily="49" charset="0"/>
                <a:cs typeface="Consolas" pitchFamily="49" charset="0"/>
              </a:rPr>
              <a:t>//Example: </a:t>
            </a:r>
          </a:p>
          <a:p>
            <a:pPr marL="0" indent="0">
              <a:buNone/>
            </a:pPr>
            <a:r>
              <a:rPr lang="en-US" sz="2400" b="1" dirty="0">
                <a:latin typeface="Consolas" pitchFamily="49" charset="0"/>
                <a:cs typeface="Consolas" pitchFamily="49" charset="0"/>
              </a:rPr>
              <a:t>	FILE *f</a:t>
            </a:r>
            <a:r>
              <a:rPr lang="en-US" sz="2400" b="1" dirty="0" smtClean="0">
                <a:latin typeface="Consolas" pitchFamily="49" charset="0"/>
                <a:cs typeface="Consolas" pitchFamily="49" charset="0"/>
              </a:rPr>
              <a:t>;</a:t>
            </a:r>
            <a:endParaRPr lang="et-EE" sz="2400" b="1" dirty="0" smtClean="0">
              <a:latin typeface="Consolas" pitchFamily="49" charset="0"/>
              <a:cs typeface="Consolas" pitchFamily="49" charset="0"/>
            </a:endParaRPr>
          </a:p>
          <a:p>
            <a:pPr marL="0" indent="0">
              <a:buNone/>
            </a:pPr>
            <a:r>
              <a:rPr lang="et-EE" sz="2400" b="1" dirty="0" smtClean="0">
                <a:latin typeface="Consolas" pitchFamily="49" charset="0"/>
                <a:cs typeface="Consolas" pitchFamily="49" charset="0"/>
              </a:rPr>
              <a:t>      </a:t>
            </a:r>
            <a:r>
              <a:rPr lang="en-US" sz="2400" b="1" dirty="0" smtClean="0">
                <a:latin typeface="Consolas" pitchFamily="49" charset="0"/>
                <a:cs typeface="Consolas" pitchFamily="49" charset="0"/>
              </a:rPr>
              <a:t>//</a:t>
            </a:r>
            <a:r>
              <a:rPr lang="en-US" sz="2400" b="1" dirty="0">
                <a:latin typeface="Consolas" pitchFamily="49" charset="0"/>
                <a:cs typeface="Consolas" pitchFamily="49" charset="0"/>
              </a:rPr>
              <a:t>open file test.txt for reading </a:t>
            </a:r>
          </a:p>
          <a:p>
            <a:pPr marL="0" indent="0">
              <a:buNone/>
            </a:pPr>
            <a:r>
              <a:rPr lang="en-US" sz="2400" b="1" dirty="0">
                <a:latin typeface="Consolas" pitchFamily="49" charset="0"/>
                <a:cs typeface="Consolas" pitchFamily="49" charset="0"/>
              </a:rPr>
              <a:t>	f = </a:t>
            </a:r>
            <a:r>
              <a:rPr lang="en-US" sz="2400" b="1" dirty="0" err="1">
                <a:latin typeface="Consolas" pitchFamily="49" charset="0"/>
                <a:cs typeface="Consolas" pitchFamily="49" charset="0"/>
              </a:rPr>
              <a:t>fopen</a:t>
            </a:r>
            <a:r>
              <a:rPr lang="en-US" sz="2400" b="1" dirty="0">
                <a:latin typeface="Consolas" pitchFamily="49" charset="0"/>
                <a:cs typeface="Consolas" pitchFamily="49" charset="0"/>
              </a:rPr>
              <a:t>("test.txt", "r</a:t>
            </a:r>
            <a:r>
              <a:rPr lang="en-US" sz="2400" b="1" dirty="0" smtClean="0">
                <a:latin typeface="Consolas" pitchFamily="49" charset="0"/>
                <a:cs typeface="Consolas" pitchFamily="49" charset="0"/>
              </a:rPr>
              <a:t>");</a:t>
            </a:r>
            <a:r>
              <a:rPr lang="et-EE" sz="2400" b="1" dirty="0" smtClean="0">
                <a:latin typeface="Consolas" pitchFamily="49" charset="0"/>
                <a:cs typeface="Consolas" pitchFamily="49" charset="0"/>
              </a:rPr>
              <a:t>	</a:t>
            </a:r>
          </a:p>
          <a:p>
            <a:pPr marL="0" indent="0">
              <a:buNone/>
            </a:pPr>
            <a:r>
              <a:rPr lang="en-US" sz="2400" b="1" dirty="0">
                <a:latin typeface="Consolas" pitchFamily="49" charset="0"/>
                <a:cs typeface="Consolas" pitchFamily="49" charset="0"/>
              </a:rPr>
              <a:t>	if(f == NULL) </a:t>
            </a:r>
            <a:r>
              <a:rPr lang="en-US" sz="2400" b="1" dirty="0" smtClean="0">
                <a:latin typeface="Consolas" pitchFamily="49" charset="0"/>
                <a:cs typeface="Consolas" pitchFamily="49" charset="0"/>
              </a:rPr>
              <a:t>//</a:t>
            </a:r>
            <a:r>
              <a:rPr lang="en-US" sz="2400" b="1" dirty="0">
                <a:latin typeface="Consolas" pitchFamily="49" charset="0"/>
                <a:cs typeface="Consolas" pitchFamily="49" charset="0"/>
              </a:rPr>
              <a:t>file could not be opened</a:t>
            </a:r>
          </a:p>
          <a:p>
            <a:pPr marL="0" indent="0">
              <a:buNone/>
            </a:pPr>
            <a:r>
              <a:rPr lang="en-US" sz="2400" b="1" dirty="0">
                <a:latin typeface="Consolas" pitchFamily="49" charset="0"/>
                <a:cs typeface="Consolas" pitchFamily="49" charset="0"/>
              </a:rPr>
              <a:t>		exit(0); </a:t>
            </a:r>
            <a:r>
              <a:rPr lang="en-US" sz="2400" b="1" dirty="0" smtClean="0">
                <a:latin typeface="Consolas" pitchFamily="49" charset="0"/>
                <a:cs typeface="Consolas" pitchFamily="49" charset="0"/>
              </a:rPr>
              <a:t>//</a:t>
            </a:r>
            <a:r>
              <a:rPr lang="en-US" sz="2400" b="1" dirty="0">
                <a:latin typeface="Consolas" pitchFamily="49" charset="0"/>
                <a:cs typeface="Consolas" pitchFamily="49" charset="0"/>
              </a:rPr>
              <a:t>exit the </a:t>
            </a:r>
            <a:r>
              <a:rPr lang="en-US" sz="2400" b="1" dirty="0" smtClean="0">
                <a:latin typeface="Consolas" pitchFamily="49" charset="0"/>
                <a:cs typeface="Consolas" pitchFamily="49" charset="0"/>
              </a:rPr>
              <a:t>program</a:t>
            </a:r>
            <a:endParaRPr lang="et-EE" sz="2400" b="1" dirty="0" smtClean="0">
              <a:latin typeface="Consolas" pitchFamily="49" charset="0"/>
              <a:cs typeface="Consolas" pitchFamily="49" charset="0"/>
            </a:endParaRPr>
          </a:p>
          <a:p>
            <a:pPr marL="0" indent="0">
              <a:buNone/>
            </a:pPr>
            <a:endParaRPr lang="en-US" sz="1400" dirty="0">
              <a:latin typeface="Consolas" pitchFamily="49" charset="0"/>
              <a:cs typeface="Consolas" pitchFamily="49" charset="0"/>
            </a:endParaRPr>
          </a:p>
        </p:txBody>
      </p:sp>
      <p:sp>
        <p:nvSpPr>
          <p:cNvPr id="4" name="Footer Placeholder 3"/>
          <p:cNvSpPr>
            <a:spLocks noGrp="1"/>
          </p:cNvSpPr>
          <p:nvPr>
            <p:ph type="ftr" sz="quarter" idx="4294967295"/>
          </p:nvPr>
        </p:nvSpPr>
        <p:spPr>
          <a:xfrm>
            <a:off x="2624328" y="6356350"/>
            <a:ext cx="4837176" cy="365125"/>
          </a:xfrm>
          <a:prstGeom prst="rect">
            <a:avLst/>
          </a:prstGeom>
        </p:spPr>
        <p:txBody>
          <a:bodyPr/>
          <a:lstStyle/>
          <a:p>
            <a:pPr>
              <a:defRPr/>
            </a:pPr>
            <a:r>
              <a:rPr lang="et-EE" smtClean="0"/>
              <a:t>IAG0582</a:t>
            </a:r>
            <a:endParaRPr lang="en-US" dirty="0" smtClean="0"/>
          </a:p>
        </p:txBody>
      </p:sp>
      <p:sp>
        <p:nvSpPr>
          <p:cNvPr id="5" name="Slide Number Placeholder 4"/>
          <p:cNvSpPr>
            <a:spLocks noGrp="1"/>
          </p:cNvSpPr>
          <p:nvPr>
            <p:ph type="sldNum" sz="quarter" idx="4294967295"/>
          </p:nvPr>
        </p:nvSpPr>
        <p:spPr>
          <a:xfrm>
            <a:off x="7524328" y="6356350"/>
            <a:ext cx="778424" cy="365125"/>
          </a:xfrm>
          <a:prstGeom prst="rect">
            <a:avLst/>
          </a:prstGeom>
        </p:spPr>
        <p:txBody>
          <a:bodyPr/>
          <a:lstStyle/>
          <a:p>
            <a:pPr>
              <a:defRPr/>
            </a:pPr>
            <a:fld id="{43AB6B5D-45E8-4CD9-9066-B5FAF214CEA0}" type="slidenum">
              <a:rPr lang="en-US" smtClean="0"/>
              <a:pPr>
                <a:defRPr/>
              </a:pPr>
              <a:t>26</a:t>
            </a:fld>
            <a:endParaRPr lang="en-US" dirty="0"/>
          </a:p>
        </p:txBody>
      </p:sp>
    </p:spTree>
    <p:extLst>
      <p:ext uri="{BB962C8B-B14F-4D97-AF65-F5344CB8AC3E}">
        <p14:creationId xmlns:p14="http://schemas.microsoft.com/office/powerpoint/2010/main" val="340992582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Position in file</a:t>
            </a:r>
          </a:p>
        </p:txBody>
      </p:sp>
      <p:sp>
        <p:nvSpPr>
          <p:cNvPr id="3" name="Content Placeholder 2"/>
          <p:cNvSpPr>
            <a:spLocks noGrp="1"/>
          </p:cNvSpPr>
          <p:nvPr>
            <p:ph idx="1"/>
          </p:nvPr>
        </p:nvSpPr>
        <p:spPr/>
        <p:txBody>
          <a:bodyPr/>
          <a:lstStyle/>
          <a:p>
            <a:r>
              <a:rPr lang="en-US" dirty="0"/>
              <a:t>Files are sequential access, reading and writing advances the position you're at in the file.</a:t>
            </a:r>
          </a:p>
          <a:p>
            <a:r>
              <a:rPr lang="en-US" dirty="0"/>
              <a:t>This is the legacy of the time when files used to be stored on external magnetic tape devices, where indeed tape had to be winded for the read or write to occur.</a:t>
            </a:r>
          </a:p>
          <a:p>
            <a:r>
              <a:rPr lang="en-US" dirty="0"/>
              <a:t>Function rewind() is used to get back to the beginning of the file</a:t>
            </a:r>
            <a:r>
              <a:rPr lang="en-US" dirty="0" smtClean="0"/>
              <a:t>.</a:t>
            </a:r>
            <a:endParaRPr lang="et-EE" dirty="0" smtClean="0"/>
          </a:p>
          <a:p>
            <a:endParaRPr lang="et-EE" dirty="0"/>
          </a:p>
          <a:p>
            <a:pPr marL="0" indent="0">
              <a:buNone/>
            </a:pPr>
            <a:r>
              <a:rPr lang="et-EE" sz="2000" b="1" i="1" dirty="0">
                <a:latin typeface="Consolas" pitchFamily="49" charset="0"/>
                <a:cs typeface="Consolas" pitchFamily="49" charset="0"/>
              </a:rPr>
              <a:t>void rewind(FILE *stream)</a:t>
            </a:r>
          </a:p>
        </p:txBody>
      </p:sp>
      <p:sp>
        <p:nvSpPr>
          <p:cNvPr id="4" name="Footer Placeholder 3"/>
          <p:cNvSpPr>
            <a:spLocks noGrp="1"/>
          </p:cNvSpPr>
          <p:nvPr>
            <p:ph type="ftr" sz="quarter" idx="4294967295"/>
          </p:nvPr>
        </p:nvSpPr>
        <p:spPr>
          <a:xfrm>
            <a:off x="2624328" y="6356350"/>
            <a:ext cx="4837176" cy="365125"/>
          </a:xfrm>
          <a:prstGeom prst="rect">
            <a:avLst/>
          </a:prstGeom>
        </p:spPr>
        <p:txBody>
          <a:bodyPr/>
          <a:lstStyle/>
          <a:p>
            <a:pPr>
              <a:defRPr/>
            </a:pPr>
            <a:endParaRPr lang="en-US" dirty="0" smtClean="0"/>
          </a:p>
        </p:txBody>
      </p:sp>
      <p:sp>
        <p:nvSpPr>
          <p:cNvPr id="5" name="Slide Number Placeholder 4"/>
          <p:cNvSpPr>
            <a:spLocks noGrp="1"/>
          </p:cNvSpPr>
          <p:nvPr>
            <p:ph type="sldNum" sz="quarter" idx="4294967295"/>
          </p:nvPr>
        </p:nvSpPr>
        <p:spPr>
          <a:xfrm>
            <a:off x="7524328" y="6356350"/>
            <a:ext cx="778424" cy="365125"/>
          </a:xfrm>
          <a:prstGeom prst="rect">
            <a:avLst/>
          </a:prstGeom>
        </p:spPr>
        <p:txBody>
          <a:bodyPr/>
          <a:lstStyle/>
          <a:p>
            <a:pPr>
              <a:defRPr/>
            </a:pPr>
            <a:fld id="{43AB6B5D-45E8-4CD9-9066-B5FAF214CEA0}" type="slidenum">
              <a:rPr lang="en-US" smtClean="0"/>
              <a:pPr>
                <a:defRPr/>
              </a:pPr>
              <a:t>27</a:t>
            </a:fld>
            <a:endParaRPr lang="en-US" dirty="0"/>
          </a:p>
        </p:txBody>
      </p:sp>
    </p:spTree>
    <p:extLst>
      <p:ext uri="{BB962C8B-B14F-4D97-AF65-F5344CB8AC3E}">
        <p14:creationId xmlns:p14="http://schemas.microsoft.com/office/powerpoint/2010/main" val="388760769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Reading from a file</a:t>
            </a:r>
          </a:p>
        </p:txBody>
      </p:sp>
      <p:sp>
        <p:nvSpPr>
          <p:cNvPr id="3" name="Content Placeholder 2"/>
          <p:cNvSpPr>
            <a:spLocks noGrp="1"/>
          </p:cNvSpPr>
          <p:nvPr>
            <p:ph idx="1"/>
          </p:nvPr>
        </p:nvSpPr>
        <p:spPr/>
        <p:txBody>
          <a:bodyPr/>
          <a:lstStyle/>
          <a:p>
            <a:r>
              <a:rPr lang="en-US" dirty="0"/>
              <a:t>Function </a:t>
            </a:r>
            <a:r>
              <a:rPr lang="en-US" dirty="0" err="1"/>
              <a:t>fscanf</a:t>
            </a:r>
            <a:r>
              <a:rPr lang="en-US" dirty="0"/>
              <a:t>() is used for reading formatted input. It behaves just like </a:t>
            </a:r>
            <a:r>
              <a:rPr lang="en-US" dirty="0" err="1"/>
              <a:t>scanf</a:t>
            </a:r>
            <a:r>
              <a:rPr lang="en-US" dirty="0"/>
              <a:t>(), except first parameter must be the FILE pointer. It returns the number of variables it was able to successfully fill out according to the format.</a:t>
            </a:r>
          </a:p>
          <a:p>
            <a:endParaRPr lang="en-US" dirty="0"/>
          </a:p>
          <a:p>
            <a:pPr marL="0" indent="0">
              <a:buNone/>
            </a:pPr>
            <a:r>
              <a:rPr lang="en-US" sz="2000" b="1" i="1" dirty="0" err="1">
                <a:latin typeface="Consolas" pitchFamily="49" charset="0"/>
                <a:cs typeface="Consolas" pitchFamily="49" charset="0"/>
              </a:rPr>
              <a:t>int</a:t>
            </a:r>
            <a:r>
              <a:rPr lang="en-US" sz="2000" b="1" i="1" dirty="0">
                <a:latin typeface="Consolas" pitchFamily="49" charset="0"/>
                <a:cs typeface="Consolas" pitchFamily="49" charset="0"/>
              </a:rPr>
              <a:t> </a:t>
            </a:r>
            <a:r>
              <a:rPr lang="en-US" sz="2000" b="1" i="1" dirty="0" err="1">
                <a:latin typeface="Consolas" pitchFamily="49" charset="0"/>
                <a:cs typeface="Consolas" pitchFamily="49" charset="0"/>
              </a:rPr>
              <a:t>fscanf</a:t>
            </a:r>
            <a:r>
              <a:rPr lang="en-US" sz="2000" b="1" i="1" dirty="0">
                <a:latin typeface="Consolas" pitchFamily="49" charset="0"/>
                <a:cs typeface="Consolas" pitchFamily="49" charset="0"/>
              </a:rPr>
              <a:t>(FILE *stream, </a:t>
            </a:r>
            <a:r>
              <a:rPr lang="en-US" sz="2000" b="1" i="1" dirty="0" err="1">
                <a:latin typeface="Consolas" pitchFamily="49" charset="0"/>
                <a:cs typeface="Consolas" pitchFamily="49" charset="0"/>
              </a:rPr>
              <a:t>const</a:t>
            </a:r>
            <a:r>
              <a:rPr lang="en-US" sz="2000" b="1" i="1" dirty="0">
                <a:latin typeface="Consolas" pitchFamily="49" charset="0"/>
                <a:cs typeface="Consolas" pitchFamily="49" charset="0"/>
              </a:rPr>
              <a:t> char *format, ...)</a:t>
            </a:r>
          </a:p>
          <a:p>
            <a:endParaRPr lang="en-US" dirty="0"/>
          </a:p>
        </p:txBody>
      </p:sp>
      <p:sp>
        <p:nvSpPr>
          <p:cNvPr id="4" name="Footer Placeholder 3"/>
          <p:cNvSpPr>
            <a:spLocks noGrp="1"/>
          </p:cNvSpPr>
          <p:nvPr>
            <p:ph type="ftr" sz="quarter" idx="4294967295"/>
          </p:nvPr>
        </p:nvSpPr>
        <p:spPr>
          <a:xfrm>
            <a:off x="2624328" y="6356350"/>
            <a:ext cx="4837176" cy="365125"/>
          </a:xfrm>
          <a:prstGeom prst="rect">
            <a:avLst/>
          </a:prstGeom>
        </p:spPr>
        <p:txBody>
          <a:bodyPr/>
          <a:lstStyle/>
          <a:p>
            <a:pPr>
              <a:defRPr/>
            </a:pPr>
            <a:endParaRPr lang="en-US" dirty="0" smtClean="0"/>
          </a:p>
        </p:txBody>
      </p:sp>
      <p:sp>
        <p:nvSpPr>
          <p:cNvPr id="5" name="Slide Number Placeholder 4"/>
          <p:cNvSpPr>
            <a:spLocks noGrp="1"/>
          </p:cNvSpPr>
          <p:nvPr>
            <p:ph type="sldNum" sz="quarter" idx="4294967295"/>
          </p:nvPr>
        </p:nvSpPr>
        <p:spPr>
          <a:xfrm>
            <a:off x="7524328" y="6356350"/>
            <a:ext cx="778424" cy="365125"/>
          </a:xfrm>
          <a:prstGeom prst="rect">
            <a:avLst/>
          </a:prstGeom>
        </p:spPr>
        <p:txBody>
          <a:bodyPr/>
          <a:lstStyle/>
          <a:p>
            <a:pPr>
              <a:defRPr/>
            </a:pPr>
            <a:fld id="{43AB6B5D-45E8-4CD9-9066-B5FAF214CEA0}" type="slidenum">
              <a:rPr lang="en-US" smtClean="0"/>
              <a:pPr>
                <a:defRPr/>
              </a:pPr>
              <a:t>28</a:t>
            </a:fld>
            <a:endParaRPr lang="en-US" dirty="0"/>
          </a:p>
        </p:txBody>
      </p:sp>
    </p:spTree>
    <p:extLst>
      <p:ext uri="{BB962C8B-B14F-4D97-AF65-F5344CB8AC3E}">
        <p14:creationId xmlns:p14="http://schemas.microsoft.com/office/powerpoint/2010/main" val="339305802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Reading from a file (2)</a:t>
            </a:r>
            <a:endParaRPr lang="et-EE" dirty="0"/>
          </a:p>
        </p:txBody>
      </p:sp>
      <p:sp>
        <p:nvSpPr>
          <p:cNvPr id="3" name="Content Placeholder 2"/>
          <p:cNvSpPr>
            <a:spLocks noGrp="1"/>
          </p:cNvSpPr>
          <p:nvPr>
            <p:ph idx="1"/>
          </p:nvPr>
        </p:nvSpPr>
        <p:spPr/>
        <p:txBody>
          <a:bodyPr/>
          <a:lstStyle/>
          <a:p>
            <a:r>
              <a:rPr lang="en-US" dirty="0"/>
              <a:t>Function </a:t>
            </a:r>
            <a:r>
              <a:rPr lang="en-US" dirty="0" err="1"/>
              <a:t>fgets</a:t>
            </a:r>
            <a:r>
              <a:rPr lang="en-US" dirty="0"/>
              <a:t>() reads a line from the file including the end of line symbol(s). The </a:t>
            </a:r>
            <a:r>
              <a:rPr lang="en-US" dirty="0" err="1"/>
              <a:t>param</a:t>
            </a:r>
            <a:r>
              <a:rPr lang="et-EE" dirty="0"/>
              <a:t>e</a:t>
            </a:r>
            <a:r>
              <a:rPr lang="en-US" dirty="0" err="1"/>
              <a:t>ters</a:t>
            </a:r>
            <a:r>
              <a:rPr lang="en-US" dirty="0"/>
              <a:t> are the string to store the text, length of that string and FILE pointer. If the function fails it returns </a:t>
            </a:r>
            <a:r>
              <a:rPr lang="et-EE" dirty="0"/>
              <a:t>a </a:t>
            </a:r>
            <a:r>
              <a:rPr lang="en-US" dirty="0"/>
              <a:t>NULL pointer.</a:t>
            </a:r>
          </a:p>
          <a:p>
            <a:endParaRPr lang="en-US" dirty="0"/>
          </a:p>
          <a:p>
            <a:pPr marL="0" indent="0">
              <a:buNone/>
            </a:pPr>
            <a:r>
              <a:rPr lang="en-US" sz="2000" b="1" i="1" dirty="0">
                <a:latin typeface="Consolas" pitchFamily="49" charset="0"/>
                <a:cs typeface="Consolas" pitchFamily="49" charset="0"/>
              </a:rPr>
              <a:t>char *</a:t>
            </a:r>
            <a:r>
              <a:rPr lang="en-US" sz="2000" b="1" i="1" dirty="0" err="1">
                <a:latin typeface="Consolas" pitchFamily="49" charset="0"/>
                <a:cs typeface="Consolas" pitchFamily="49" charset="0"/>
              </a:rPr>
              <a:t>fgets</a:t>
            </a:r>
            <a:r>
              <a:rPr lang="en-US" sz="2000" b="1" i="1" dirty="0">
                <a:latin typeface="Consolas" pitchFamily="49" charset="0"/>
                <a:cs typeface="Consolas" pitchFamily="49" charset="0"/>
              </a:rPr>
              <a:t>(char *</a:t>
            </a:r>
            <a:r>
              <a:rPr lang="en-US" sz="2000" b="1" i="1" dirty="0" err="1">
                <a:latin typeface="Consolas" pitchFamily="49" charset="0"/>
                <a:cs typeface="Consolas" pitchFamily="49" charset="0"/>
              </a:rPr>
              <a:t>str</a:t>
            </a:r>
            <a:r>
              <a:rPr lang="en-US" sz="2000" b="1" i="1" dirty="0">
                <a:latin typeface="Consolas" pitchFamily="49" charset="0"/>
                <a:cs typeface="Consolas" pitchFamily="49" charset="0"/>
              </a:rPr>
              <a:t>, </a:t>
            </a:r>
            <a:r>
              <a:rPr lang="en-US" sz="2000" b="1" i="1" dirty="0" err="1">
                <a:latin typeface="Consolas" pitchFamily="49" charset="0"/>
                <a:cs typeface="Consolas" pitchFamily="49" charset="0"/>
              </a:rPr>
              <a:t>int</a:t>
            </a:r>
            <a:r>
              <a:rPr lang="en-US" sz="2000" b="1" i="1" dirty="0">
                <a:latin typeface="Consolas" pitchFamily="49" charset="0"/>
                <a:cs typeface="Consolas" pitchFamily="49" charset="0"/>
              </a:rPr>
              <a:t> n, FILE *stream)</a:t>
            </a:r>
            <a:endParaRPr lang="et-EE" sz="2000" b="1" i="1" dirty="0">
              <a:latin typeface="Consolas" pitchFamily="49" charset="0"/>
              <a:cs typeface="Consolas" pitchFamily="49" charset="0"/>
            </a:endParaRPr>
          </a:p>
          <a:p>
            <a:endParaRPr lang="et-EE" dirty="0"/>
          </a:p>
        </p:txBody>
      </p:sp>
      <p:sp>
        <p:nvSpPr>
          <p:cNvPr id="4" name="Footer Placeholder 3"/>
          <p:cNvSpPr>
            <a:spLocks noGrp="1"/>
          </p:cNvSpPr>
          <p:nvPr>
            <p:ph type="ftr" sz="quarter" idx="4294967295"/>
          </p:nvPr>
        </p:nvSpPr>
        <p:spPr>
          <a:xfrm>
            <a:off x="2624328" y="6356350"/>
            <a:ext cx="4837176" cy="365125"/>
          </a:xfrm>
          <a:prstGeom prst="rect">
            <a:avLst/>
          </a:prstGeom>
        </p:spPr>
        <p:txBody>
          <a:bodyPr/>
          <a:lstStyle/>
          <a:p>
            <a:pPr>
              <a:defRPr/>
            </a:pPr>
            <a:endParaRPr lang="en-US" dirty="0" smtClean="0"/>
          </a:p>
        </p:txBody>
      </p:sp>
      <p:sp>
        <p:nvSpPr>
          <p:cNvPr id="5" name="Slide Number Placeholder 4"/>
          <p:cNvSpPr>
            <a:spLocks noGrp="1"/>
          </p:cNvSpPr>
          <p:nvPr>
            <p:ph type="sldNum" sz="quarter" idx="4294967295"/>
          </p:nvPr>
        </p:nvSpPr>
        <p:spPr>
          <a:xfrm>
            <a:off x="7524328" y="6356350"/>
            <a:ext cx="778424" cy="365125"/>
          </a:xfrm>
          <a:prstGeom prst="rect">
            <a:avLst/>
          </a:prstGeom>
        </p:spPr>
        <p:txBody>
          <a:bodyPr/>
          <a:lstStyle/>
          <a:p>
            <a:pPr>
              <a:defRPr/>
            </a:pPr>
            <a:fld id="{43AB6B5D-45E8-4CD9-9066-B5FAF214CEA0}" type="slidenum">
              <a:rPr lang="en-US" smtClean="0"/>
              <a:pPr>
                <a:defRPr/>
              </a:pPr>
              <a:t>29</a:t>
            </a:fld>
            <a:endParaRPr lang="en-US" dirty="0"/>
          </a:p>
        </p:txBody>
      </p:sp>
    </p:spTree>
    <p:extLst>
      <p:ext uri="{BB962C8B-B14F-4D97-AF65-F5344CB8AC3E}">
        <p14:creationId xmlns:p14="http://schemas.microsoft.com/office/powerpoint/2010/main" val="11742115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785813" y="785813"/>
            <a:ext cx="7772400" cy="1143000"/>
          </a:xfrm>
        </p:spPr>
        <p:txBody>
          <a:bodyPr/>
          <a:lstStyle/>
          <a:p>
            <a:r>
              <a:rPr lang="et-EE" sz="2800" smtClean="0"/>
              <a:t> </a:t>
            </a:r>
            <a:endParaRPr lang="en-GB" sz="2800" smtClean="0"/>
          </a:p>
        </p:txBody>
      </p:sp>
      <p:sp>
        <p:nvSpPr>
          <p:cNvPr id="28675" name="Text Box 3"/>
          <p:cNvSpPr txBox="1">
            <a:spLocks noChangeArrowheads="1"/>
          </p:cNvSpPr>
          <p:nvPr/>
        </p:nvSpPr>
        <p:spPr bwMode="auto">
          <a:xfrm>
            <a:off x="1624013" y="3228975"/>
            <a:ext cx="5876925" cy="646331"/>
          </a:xfrm>
          <a:prstGeom prst="rect">
            <a:avLst/>
          </a:prstGeom>
          <a:noFill/>
          <a:ln w="9525">
            <a:noFill/>
            <a:miter lim="800000"/>
            <a:headEnd/>
            <a:tailEnd/>
          </a:ln>
        </p:spPr>
        <p:txBody>
          <a:bodyPr>
            <a:spAutoFit/>
          </a:bodyPr>
          <a:lstStyle/>
          <a:p>
            <a:pPr>
              <a:spcBef>
                <a:spcPct val="50000"/>
              </a:spcBef>
            </a:pPr>
            <a:r>
              <a:rPr lang="et-EE" sz="3600" i="0" dirty="0" smtClean="0"/>
              <a:t> </a:t>
            </a:r>
            <a:endParaRPr lang="en-GB" sz="3600" i="0" dirty="0"/>
          </a:p>
        </p:txBody>
      </p:sp>
      <p:sp>
        <p:nvSpPr>
          <p:cNvPr id="4" name="Rectangle 2"/>
          <p:cNvSpPr txBox="1">
            <a:spLocks noChangeArrowheads="1"/>
          </p:cNvSpPr>
          <p:nvPr/>
        </p:nvSpPr>
        <p:spPr bwMode="auto">
          <a:xfrm>
            <a:off x="676275" y="332656"/>
            <a:ext cx="3463677" cy="5184576"/>
          </a:xfrm>
          <a:prstGeom prst="rect">
            <a:avLst/>
          </a:prstGeom>
          <a:noFill/>
          <a:ln w="9525">
            <a:noFill/>
            <a:miter lim="800000"/>
            <a:headEnd/>
            <a:tailEnd/>
          </a:ln>
        </p:spPr>
        <p:txBody>
          <a:bodyPr anchor="ctr"/>
          <a:lstStyle/>
          <a:p>
            <a:pPr>
              <a:defRPr/>
            </a:pPr>
            <a:r>
              <a:rPr lang="et-EE" sz="3200" kern="0" dirty="0">
                <a:solidFill>
                  <a:schemeClr val="tx2"/>
                </a:solidFill>
                <a:latin typeface="+mj-lt"/>
                <a:ea typeface="+mj-ea"/>
                <a:cs typeface="+mj-cs"/>
              </a:rPr>
              <a:t> </a:t>
            </a:r>
            <a:r>
              <a:rPr lang="et-EE" sz="2800" kern="0" dirty="0">
                <a:solidFill>
                  <a:schemeClr val="tx2"/>
                </a:solidFill>
                <a:latin typeface="+mj-lt"/>
                <a:ea typeface="+mj-ea"/>
                <a:cs typeface="+mj-cs"/>
              </a:rPr>
              <a:t> </a:t>
            </a:r>
            <a:r>
              <a:rPr lang="et-EE" sz="2800" b="1" i="0" dirty="0" smtClean="0">
                <a:solidFill>
                  <a:srgbClr val="940143"/>
                </a:solidFill>
              </a:rPr>
              <a:t> </a:t>
            </a:r>
            <a:endParaRPr lang="en-GB" sz="2800" b="1" i="0" dirty="0">
              <a:solidFill>
                <a:srgbClr val="940143"/>
              </a:solidFill>
            </a:endParaRPr>
          </a:p>
        </p:txBody>
      </p:sp>
      <p:sp>
        <p:nvSpPr>
          <p:cNvPr id="5" name="Rectangle 2"/>
          <p:cNvSpPr txBox="1">
            <a:spLocks noChangeArrowheads="1"/>
          </p:cNvSpPr>
          <p:nvPr/>
        </p:nvSpPr>
        <p:spPr bwMode="auto">
          <a:xfrm>
            <a:off x="685800" y="609600"/>
            <a:ext cx="7772400" cy="1143000"/>
          </a:xfrm>
          <a:prstGeom prst="rect">
            <a:avLst/>
          </a:prstGeom>
          <a:noFill/>
          <a:ln w="9525">
            <a:noFill/>
            <a:miter lim="800000"/>
            <a:headEnd/>
            <a:tailEnd/>
          </a:ln>
        </p:spPr>
        <p:txBody>
          <a:bodyPr anchor="ctr"/>
          <a:lstStyle/>
          <a:p>
            <a:pPr>
              <a:defRPr/>
            </a:pPr>
            <a:r>
              <a:rPr lang="et-EE" sz="2800" b="1" i="0" dirty="0" smtClean="0">
                <a:solidFill>
                  <a:srgbClr val="940143"/>
                </a:solidFill>
              </a:rPr>
              <a:t> </a:t>
            </a:r>
            <a:endParaRPr lang="en-GB" sz="2800" i="0" kern="0" dirty="0">
              <a:solidFill>
                <a:schemeClr val="tx2">
                  <a:lumMod val="90000"/>
                  <a:lumOff val="10000"/>
                </a:schemeClr>
              </a:solidFill>
              <a:latin typeface="+mj-lt"/>
              <a:ea typeface="+mj-ea"/>
              <a:cs typeface="+mj-cs"/>
            </a:endParaRPr>
          </a:p>
        </p:txBody>
      </p:sp>
      <p:graphicFrame>
        <p:nvGraphicFramePr>
          <p:cNvPr id="11" name="Chart 10"/>
          <p:cNvGraphicFramePr>
            <a:graphicFrameLocks/>
          </p:cNvGraphicFramePr>
          <p:nvPr>
            <p:extLst>
              <p:ext uri="{D42A27DB-BD31-4B8C-83A1-F6EECF244321}">
                <p14:modId xmlns:p14="http://schemas.microsoft.com/office/powerpoint/2010/main" val="2327891689"/>
              </p:ext>
            </p:extLst>
          </p:nvPr>
        </p:nvGraphicFramePr>
        <p:xfrm>
          <a:off x="467544" y="332656"/>
          <a:ext cx="7704856" cy="5184576"/>
        </p:xfrm>
        <a:graphic>
          <a:graphicData uri="http://schemas.openxmlformats.org/drawingml/2006/chart">
            <c:chart xmlns:c="http://schemas.openxmlformats.org/drawingml/2006/chart" xmlns:r="http://schemas.openxmlformats.org/officeDocument/2006/relationships" r:id="rId2"/>
          </a:graphicData>
        </a:graphic>
      </p:graphicFrame>
      <p:sp>
        <p:nvSpPr>
          <p:cNvPr id="2" name="TextBox 1"/>
          <p:cNvSpPr txBox="1"/>
          <p:nvPr/>
        </p:nvSpPr>
        <p:spPr>
          <a:xfrm>
            <a:off x="2915816" y="3429000"/>
            <a:ext cx="1440160" cy="830997"/>
          </a:xfrm>
          <a:prstGeom prst="rect">
            <a:avLst/>
          </a:prstGeom>
          <a:noFill/>
        </p:spPr>
        <p:txBody>
          <a:bodyPr wrap="square" rtlCol="0">
            <a:spAutoFit/>
          </a:bodyPr>
          <a:lstStyle/>
          <a:p>
            <a:r>
              <a:rPr lang="et-EE" dirty="0" smtClean="0"/>
              <a:t>Written exam</a:t>
            </a:r>
            <a:endParaRPr lang="et-EE" dirty="0"/>
          </a:p>
        </p:txBody>
      </p:sp>
      <p:sp>
        <p:nvSpPr>
          <p:cNvPr id="3" name="TextBox 2"/>
          <p:cNvSpPr txBox="1"/>
          <p:nvPr/>
        </p:nvSpPr>
        <p:spPr>
          <a:xfrm>
            <a:off x="395536" y="5703639"/>
            <a:ext cx="3744416" cy="461665"/>
          </a:xfrm>
          <a:prstGeom prst="rect">
            <a:avLst/>
          </a:prstGeom>
          <a:noFill/>
        </p:spPr>
        <p:txBody>
          <a:bodyPr wrap="square" rtlCol="0">
            <a:spAutoFit/>
          </a:bodyPr>
          <a:lstStyle/>
          <a:p>
            <a:r>
              <a:rPr lang="et-EE" dirty="0" smtClean="0"/>
              <a:t>WE=code+theory </a:t>
            </a:r>
            <a:r>
              <a:rPr lang="et-EE" dirty="0"/>
              <a:t>question</a:t>
            </a:r>
          </a:p>
        </p:txBody>
      </p:sp>
    </p:spTree>
    <p:extLst>
      <p:ext uri="{BB962C8B-B14F-4D97-AF65-F5344CB8AC3E}">
        <p14:creationId xmlns:p14="http://schemas.microsoft.com/office/powerpoint/2010/main" val="60409605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4624"/>
            <a:ext cx="8153400" cy="1008112"/>
          </a:xfrm>
        </p:spPr>
        <p:txBody>
          <a:bodyPr/>
          <a:lstStyle/>
          <a:p>
            <a:r>
              <a:rPr lang="et-EE" dirty="0" smtClean="0"/>
              <a:t>Reading from a file (3)</a:t>
            </a:r>
            <a:endParaRPr lang="et-EE" dirty="0"/>
          </a:p>
        </p:txBody>
      </p:sp>
      <p:sp>
        <p:nvSpPr>
          <p:cNvPr id="3" name="Content Placeholder 2"/>
          <p:cNvSpPr>
            <a:spLocks noGrp="1"/>
          </p:cNvSpPr>
          <p:nvPr>
            <p:ph idx="1"/>
          </p:nvPr>
        </p:nvSpPr>
        <p:spPr>
          <a:xfrm>
            <a:off x="179512" y="1268760"/>
            <a:ext cx="8712968" cy="4680520"/>
          </a:xfrm>
        </p:spPr>
        <p:txBody>
          <a:bodyPr/>
          <a:lstStyle/>
          <a:p>
            <a:pPr marL="0" indent="0">
              <a:buNone/>
            </a:pPr>
            <a:r>
              <a:rPr lang="et-EE" sz="1600" b="1" dirty="0">
                <a:latin typeface="Consolas" pitchFamily="49" charset="0"/>
                <a:cs typeface="Consolas" pitchFamily="49" charset="0"/>
              </a:rPr>
              <a:t>//Example:</a:t>
            </a:r>
          </a:p>
          <a:p>
            <a:pPr marL="0" indent="0">
              <a:buNone/>
            </a:pPr>
            <a:r>
              <a:rPr lang="et-EE" sz="1600" b="1" dirty="0">
                <a:latin typeface="Consolas" pitchFamily="49" charset="0"/>
                <a:cs typeface="Consolas" pitchFamily="49" charset="0"/>
              </a:rPr>
              <a:t>	</a:t>
            </a:r>
            <a:r>
              <a:rPr lang="et-EE" sz="2000" b="1" dirty="0">
                <a:latin typeface="Consolas" pitchFamily="49" charset="0"/>
                <a:cs typeface="Consolas" pitchFamily="49" charset="0"/>
              </a:rPr>
              <a:t>int x;</a:t>
            </a:r>
            <a:r>
              <a:rPr lang="et-EE" sz="1600" b="1" dirty="0">
                <a:latin typeface="Consolas" pitchFamily="49" charset="0"/>
                <a:cs typeface="Consolas" pitchFamily="49" charset="0"/>
              </a:rPr>
              <a:t>				</a:t>
            </a:r>
            <a:r>
              <a:rPr lang="et-EE" sz="1600" b="1" dirty="0" smtClean="0">
                <a:latin typeface="Consolas" pitchFamily="49" charset="0"/>
                <a:cs typeface="Consolas" pitchFamily="49" charset="0"/>
              </a:rPr>
              <a:t>     //</a:t>
            </a:r>
            <a:r>
              <a:rPr lang="et-EE" sz="1600" b="1" dirty="0">
                <a:latin typeface="Consolas" pitchFamily="49" charset="0"/>
                <a:cs typeface="Consolas" pitchFamily="49" charset="0"/>
              </a:rPr>
              <a:t>define some variables</a:t>
            </a:r>
          </a:p>
          <a:p>
            <a:pPr marL="0" indent="0">
              <a:buNone/>
            </a:pPr>
            <a:r>
              <a:rPr lang="et-EE" sz="1600" b="1" dirty="0">
                <a:latin typeface="Consolas" pitchFamily="49" charset="0"/>
                <a:cs typeface="Consolas" pitchFamily="49" charset="0"/>
              </a:rPr>
              <a:t>	</a:t>
            </a:r>
            <a:r>
              <a:rPr lang="et-EE" sz="2000" b="1" dirty="0">
                <a:latin typeface="Consolas" pitchFamily="49" charset="0"/>
                <a:cs typeface="Consolas" pitchFamily="49" charset="0"/>
              </a:rPr>
              <a:t>char buf[200];</a:t>
            </a:r>
          </a:p>
          <a:p>
            <a:pPr marL="0" indent="0">
              <a:buNone/>
            </a:pPr>
            <a:r>
              <a:rPr lang="et-EE" sz="1600" b="1" dirty="0">
                <a:latin typeface="Consolas" pitchFamily="49" charset="0"/>
                <a:cs typeface="Consolas" pitchFamily="49" charset="0"/>
              </a:rPr>
              <a:t>	</a:t>
            </a:r>
            <a:r>
              <a:rPr lang="et-EE" sz="2000" b="1" dirty="0">
                <a:latin typeface="Consolas" pitchFamily="49" charset="0"/>
                <a:cs typeface="Consolas" pitchFamily="49" charset="0"/>
              </a:rPr>
              <a:t>FILE *f = fopen("test.txt", "r</a:t>
            </a:r>
            <a:r>
              <a:rPr lang="et-EE" sz="2000" b="1" dirty="0" smtClean="0">
                <a:latin typeface="Consolas" pitchFamily="49" charset="0"/>
                <a:cs typeface="Consolas" pitchFamily="49" charset="0"/>
              </a:rPr>
              <a:t>");</a:t>
            </a:r>
            <a:r>
              <a:rPr lang="et-EE" sz="1600" b="1" dirty="0" smtClean="0">
                <a:latin typeface="Consolas" pitchFamily="49" charset="0"/>
                <a:cs typeface="Consolas" pitchFamily="49" charset="0"/>
              </a:rPr>
              <a:t>     //</a:t>
            </a:r>
            <a:r>
              <a:rPr lang="et-EE" sz="1600" b="1" dirty="0">
                <a:latin typeface="Consolas" pitchFamily="49" charset="0"/>
                <a:cs typeface="Consolas" pitchFamily="49" charset="0"/>
              </a:rPr>
              <a:t>open for reading</a:t>
            </a:r>
          </a:p>
          <a:p>
            <a:pPr marL="0" indent="0">
              <a:buNone/>
            </a:pPr>
            <a:r>
              <a:rPr lang="et-EE" sz="1600" b="1" dirty="0">
                <a:latin typeface="Consolas" pitchFamily="49" charset="0"/>
                <a:cs typeface="Consolas" pitchFamily="49" charset="0"/>
              </a:rPr>
              <a:t>	</a:t>
            </a:r>
            <a:r>
              <a:rPr lang="et-EE" sz="2000" b="1" dirty="0">
                <a:latin typeface="Consolas" pitchFamily="49" charset="0"/>
                <a:cs typeface="Consolas" pitchFamily="49" charset="0"/>
              </a:rPr>
              <a:t>if(f != NULL){</a:t>
            </a:r>
            <a:r>
              <a:rPr lang="et-EE" sz="1600" b="1" dirty="0">
                <a:latin typeface="Consolas" pitchFamily="49" charset="0"/>
                <a:cs typeface="Consolas" pitchFamily="49" charset="0"/>
              </a:rPr>
              <a:t>			</a:t>
            </a:r>
            <a:r>
              <a:rPr lang="et-EE" sz="1600" b="1" dirty="0" smtClean="0">
                <a:latin typeface="Consolas" pitchFamily="49" charset="0"/>
                <a:cs typeface="Consolas" pitchFamily="49" charset="0"/>
              </a:rPr>
              <a:t>     //</a:t>
            </a:r>
            <a:r>
              <a:rPr lang="et-EE" sz="1600" b="1" dirty="0">
                <a:latin typeface="Consolas" pitchFamily="49" charset="0"/>
                <a:cs typeface="Consolas" pitchFamily="49" charset="0"/>
              </a:rPr>
              <a:t>if succesful</a:t>
            </a:r>
          </a:p>
          <a:p>
            <a:pPr marL="0" indent="0">
              <a:buNone/>
            </a:pPr>
            <a:r>
              <a:rPr lang="et-EE" sz="1600" b="1" dirty="0">
                <a:latin typeface="Consolas" pitchFamily="49" charset="0"/>
                <a:cs typeface="Consolas" pitchFamily="49" charset="0"/>
              </a:rPr>
              <a:t>		</a:t>
            </a:r>
            <a:r>
              <a:rPr lang="et-EE" sz="2000" b="1" dirty="0">
                <a:latin typeface="Consolas" pitchFamily="49" charset="0"/>
                <a:cs typeface="Consolas" pitchFamily="49" charset="0"/>
              </a:rPr>
              <a:t>if (fscanf(f, "%d", &amp;x) == 1</a:t>
            </a:r>
            <a:r>
              <a:rPr lang="et-EE" sz="2000" b="1" dirty="0" smtClean="0">
                <a:latin typeface="Consolas" pitchFamily="49" charset="0"/>
                <a:cs typeface="Consolas" pitchFamily="49" charset="0"/>
              </a:rPr>
              <a:t>) </a:t>
            </a:r>
            <a:r>
              <a:rPr lang="et-EE" sz="1600" b="1" dirty="0" smtClean="0">
                <a:latin typeface="Consolas" pitchFamily="49" charset="0"/>
                <a:cs typeface="Consolas" pitchFamily="49" charset="0"/>
              </a:rPr>
              <a:t>//</a:t>
            </a:r>
            <a:r>
              <a:rPr lang="et-EE" sz="1600" b="1" dirty="0">
                <a:latin typeface="Consolas" pitchFamily="49" charset="0"/>
                <a:cs typeface="Consolas" pitchFamily="49" charset="0"/>
              </a:rPr>
              <a:t>if read succeeded</a:t>
            </a:r>
          </a:p>
          <a:p>
            <a:pPr marL="0" indent="0">
              <a:buNone/>
            </a:pPr>
            <a:r>
              <a:rPr lang="et-EE" sz="1600" b="1" dirty="0">
                <a:latin typeface="Consolas" pitchFamily="49" charset="0"/>
                <a:cs typeface="Consolas" pitchFamily="49" charset="0"/>
              </a:rPr>
              <a:t>			</a:t>
            </a:r>
            <a:r>
              <a:rPr lang="et-EE" sz="2000" b="1" dirty="0">
                <a:latin typeface="Consolas" pitchFamily="49" charset="0"/>
                <a:cs typeface="Consolas" pitchFamily="49" charset="0"/>
              </a:rPr>
              <a:t>printf("%d\n", x</a:t>
            </a:r>
            <a:r>
              <a:rPr lang="et-EE" sz="2000" b="1" dirty="0" smtClean="0">
                <a:latin typeface="Consolas" pitchFamily="49" charset="0"/>
                <a:cs typeface="Consolas" pitchFamily="49" charset="0"/>
              </a:rPr>
              <a:t>);</a:t>
            </a:r>
            <a:r>
              <a:rPr lang="et-EE" sz="2000" b="1" dirty="0">
                <a:latin typeface="Consolas" pitchFamily="49" charset="0"/>
                <a:cs typeface="Consolas" pitchFamily="49" charset="0"/>
              </a:rPr>
              <a:t> </a:t>
            </a:r>
            <a:r>
              <a:rPr lang="et-EE" sz="2000" b="1" dirty="0" smtClean="0">
                <a:latin typeface="Consolas" pitchFamily="49" charset="0"/>
                <a:cs typeface="Consolas" pitchFamily="49" charset="0"/>
              </a:rPr>
              <a:t>    </a:t>
            </a:r>
            <a:r>
              <a:rPr lang="et-EE" sz="1600" b="1" dirty="0" smtClean="0">
                <a:latin typeface="Consolas" pitchFamily="49" charset="0"/>
                <a:cs typeface="Consolas" pitchFamily="49" charset="0"/>
              </a:rPr>
              <a:t>//</a:t>
            </a:r>
            <a:r>
              <a:rPr lang="et-EE" sz="1600" b="1" dirty="0">
                <a:latin typeface="Consolas" pitchFamily="49" charset="0"/>
                <a:cs typeface="Consolas" pitchFamily="49" charset="0"/>
              </a:rPr>
              <a:t>then print</a:t>
            </a:r>
          </a:p>
          <a:p>
            <a:pPr marL="0" indent="0">
              <a:buNone/>
            </a:pPr>
            <a:r>
              <a:rPr lang="et-EE" sz="1600" b="1" dirty="0">
                <a:latin typeface="Consolas" pitchFamily="49" charset="0"/>
                <a:cs typeface="Consolas" pitchFamily="49" charset="0"/>
              </a:rPr>
              <a:t>		</a:t>
            </a:r>
            <a:r>
              <a:rPr lang="et-EE" sz="2000" b="1" dirty="0">
                <a:latin typeface="Consolas" pitchFamily="49" charset="0"/>
                <a:cs typeface="Consolas" pitchFamily="49" charset="0"/>
              </a:rPr>
              <a:t>else if (!feof(f)){</a:t>
            </a:r>
            <a:r>
              <a:rPr lang="et-EE" sz="1600" b="1" dirty="0">
                <a:latin typeface="Consolas" pitchFamily="49" charset="0"/>
                <a:cs typeface="Consolas" pitchFamily="49" charset="0"/>
              </a:rPr>
              <a:t>	 </a:t>
            </a:r>
            <a:r>
              <a:rPr lang="et-EE" sz="1600" b="1" dirty="0" smtClean="0">
                <a:latin typeface="Consolas" pitchFamily="49" charset="0"/>
                <a:cs typeface="Consolas" pitchFamily="49" charset="0"/>
              </a:rPr>
              <a:t>         //</a:t>
            </a:r>
            <a:r>
              <a:rPr lang="et-EE" sz="1600" b="1" dirty="0">
                <a:latin typeface="Consolas" pitchFamily="49" charset="0"/>
                <a:cs typeface="Consolas" pitchFamily="49" charset="0"/>
              </a:rPr>
              <a:t>else if not yet fileend</a:t>
            </a:r>
          </a:p>
          <a:p>
            <a:pPr marL="0" indent="0">
              <a:buNone/>
            </a:pPr>
            <a:r>
              <a:rPr lang="et-EE" sz="1600" b="1" dirty="0">
                <a:latin typeface="Consolas" pitchFamily="49" charset="0"/>
                <a:cs typeface="Consolas" pitchFamily="49" charset="0"/>
              </a:rPr>
              <a:t>			</a:t>
            </a:r>
            <a:r>
              <a:rPr lang="et-EE" sz="2000" b="1" dirty="0">
                <a:latin typeface="Consolas" pitchFamily="49" charset="0"/>
                <a:cs typeface="Consolas" pitchFamily="49" charset="0"/>
              </a:rPr>
              <a:t>fgets(buf, 200, f</a:t>
            </a:r>
            <a:r>
              <a:rPr lang="et-EE" sz="2000" b="1" dirty="0" smtClean="0">
                <a:latin typeface="Consolas" pitchFamily="49" charset="0"/>
                <a:cs typeface="Consolas" pitchFamily="49" charset="0"/>
              </a:rPr>
              <a:t>);</a:t>
            </a:r>
            <a:r>
              <a:rPr lang="et-EE" sz="2000" b="1" dirty="0">
                <a:latin typeface="Consolas" pitchFamily="49" charset="0"/>
                <a:cs typeface="Consolas" pitchFamily="49" charset="0"/>
              </a:rPr>
              <a:t> </a:t>
            </a:r>
            <a:r>
              <a:rPr lang="et-EE" sz="2000" b="1" dirty="0" smtClean="0">
                <a:latin typeface="Consolas" pitchFamily="49" charset="0"/>
                <a:cs typeface="Consolas" pitchFamily="49" charset="0"/>
              </a:rPr>
              <a:t>  </a:t>
            </a:r>
            <a:r>
              <a:rPr lang="et-EE" sz="1600" b="1" dirty="0" smtClean="0">
                <a:latin typeface="Consolas" pitchFamily="49" charset="0"/>
                <a:cs typeface="Consolas" pitchFamily="49" charset="0"/>
              </a:rPr>
              <a:t>//</a:t>
            </a:r>
            <a:r>
              <a:rPr lang="et-EE" sz="1600" b="1" dirty="0">
                <a:latin typeface="Consolas" pitchFamily="49" charset="0"/>
                <a:cs typeface="Consolas" pitchFamily="49" charset="0"/>
              </a:rPr>
              <a:t>read to buffer</a:t>
            </a:r>
          </a:p>
          <a:p>
            <a:pPr marL="0" indent="0">
              <a:buNone/>
            </a:pPr>
            <a:r>
              <a:rPr lang="et-EE" sz="1600" b="1" dirty="0">
                <a:latin typeface="Consolas" pitchFamily="49" charset="0"/>
                <a:cs typeface="Consolas" pitchFamily="49" charset="0"/>
              </a:rPr>
              <a:t>			</a:t>
            </a:r>
            <a:r>
              <a:rPr lang="et-EE" sz="2000" b="1" dirty="0">
                <a:latin typeface="Consolas" pitchFamily="49" charset="0"/>
                <a:cs typeface="Consolas" pitchFamily="49" charset="0"/>
              </a:rPr>
              <a:t>printf(buf);</a:t>
            </a:r>
            <a:r>
              <a:rPr lang="et-EE" sz="1600" b="1" dirty="0">
                <a:latin typeface="Consolas" pitchFamily="49" charset="0"/>
                <a:cs typeface="Consolas" pitchFamily="49" charset="0"/>
              </a:rPr>
              <a:t>	 </a:t>
            </a:r>
            <a:r>
              <a:rPr lang="et-EE" sz="1600" b="1" dirty="0" smtClean="0">
                <a:latin typeface="Consolas" pitchFamily="49" charset="0"/>
                <a:cs typeface="Consolas" pitchFamily="49" charset="0"/>
              </a:rPr>
              <a:t>     //</a:t>
            </a:r>
            <a:r>
              <a:rPr lang="et-EE" sz="1600" b="1" dirty="0">
                <a:latin typeface="Consolas" pitchFamily="49" charset="0"/>
                <a:cs typeface="Consolas" pitchFamily="49" charset="0"/>
              </a:rPr>
              <a:t>print that</a:t>
            </a:r>
          </a:p>
          <a:p>
            <a:pPr marL="0" indent="0">
              <a:buNone/>
            </a:pPr>
            <a:r>
              <a:rPr lang="et-EE" sz="1600" b="1" dirty="0">
                <a:latin typeface="Consolas" pitchFamily="49" charset="0"/>
                <a:cs typeface="Consolas" pitchFamily="49" charset="0"/>
              </a:rPr>
              <a:t>		}</a:t>
            </a:r>
          </a:p>
          <a:p>
            <a:pPr marL="0" indent="0">
              <a:buNone/>
            </a:pPr>
            <a:r>
              <a:rPr lang="et-EE" sz="1600" b="1" dirty="0">
                <a:latin typeface="Consolas" pitchFamily="49" charset="0"/>
                <a:cs typeface="Consolas" pitchFamily="49" charset="0"/>
              </a:rPr>
              <a:t>		</a:t>
            </a:r>
            <a:r>
              <a:rPr lang="et-EE" sz="2000" b="1" dirty="0" smtClean="0">
                <a:latin typeface="Consolas" pitchFamily="49" charset="0"/>
                <a:cs typeface="Consolas" pitchFamily="49" charset="0"/>
              </a:rPr>
              <a:t>fclose(f);</a:t>
            </a:r>
            <a:r>
              <a:rPr lang="et-EE" sz="1600" b="1" dirty="0">
                <a:latin typeface="Consolas" pitchFamily="49" charset="0"/>
                <a:cs typeface="Consolas" pitchFamily="49" charset="0"/>
              </a:rPr>
              <a:t>		 </a:t>
            </a:r>
            <a:r>
              <a:rPr lang="et-EE" sz="1600" b="1" dirty="0" smtClean="0">
                <a:latin typeface="Consolas" pitchFamily="49" charset="0"/>
                <a:cs typeface="Consolas" pitchFamily="49" charset="0"/>
              </a:rPr>
              <a:t>     //</a:t>
            </a:r>
            <a:r>
              <a:rPr lang="et-EE" sz="1600" b="1" dirty="0">
                <a:latin typeface="Consolas" pitchFamily="49" charset="0"/>
                <a:cs typeface="Consolas" pitchFamily="49" charset="0"/>
              </a:rPr>
              <a:t>close file</a:t>
            </a:r>
          </a:p>
          <a:p>
            <a:pPr marL="0" indent="0">
              <a:buNone/>
            </a:pPr>
            <a:r>
              <a:rPr lang="et-EE" sz="1600" b="1" dirty="0">
                <a:latin typeface="Consolas" pitchFamily="49" charset="0"/>
                <a:cs typeface="Consolas" pitchFamily="49" charset="0"/>
              </a:rPr>
              <a:t>	}</a:t>
            </a:r>
          </a:p>
        </p:txBody>
      </p:sp>
      <p:sp>
        <p:nvSpPr>
          <p:cNvPr id="4" name="Footer Placeholder 3"/>
          <p:cNvSpPr>
            <a:spLocks noGrp="1"/>
          </p:cNvSpPr>
          <p:nvPr>
            <p:ph type="ftr" sz="quarter" idx="4294967295"/>
          </p:nvPr>
        </p:nvSpPr>
        <p:spPr>
          <a:xfrm>
            <a:off x="2624328" y="6356350"/>
            <a:ext cx="4837176" cy="365125"/>
          </a:xfrm>
          <a:prstGeom prst="rect">
            <a:avLst/>
          </a:prstGeom>
        </p:spPr>
        <p:txBody>
          <a:bodyPr/>
          <a:lstStyle/>
          <a:p>
            <a:pPr>
              <a:defRPr/>
            </a:pPr>
            <a:endParaRPr lang="en-US" dirty="0" smtClean="0"/>
          </a:p>
        </p:txBody>
      </p:sp>
      <p:sp>
        <p:nvSpPr>
          <p:cNvPr id="5" name="Slide Number Placeholder 4"/>
          <p:cNvSpPr>
            <a:spLocks noGrp="1"/>
          </p:cNvSpPr>
          <p:nvPr>
            <p:ph type="sldNum" sz="quarter" idx="4294967295"/>
          </p:nvPr>
        </p:nvSpPr>
        <p:spPr>
          <a:xfrm>
            <a:off x="7524328" y="6356350"/>
            <a:ext cx="778424" cy="365125"/>
          </a:xfrm>
          <a:prstGeom prst="rect">
            <a:avLst/>
          </a:prstGeom>
        </p:spPr>
        <p:txBody>
          <a:bodyPr/>
          <a:lstStyle/>
          <a:p>
            <a:pPr>
              <a:defRPr/>
            </a:pPr>
            <a:fld id="{43AB6B5D-45E8-4CD9-9066-B5FAF214CEA0}" type="slidenum">
              <a:rPr lang="en-US" smtClean="0"/>
              <a:pPr>
                <a:defRPr/>
              </a:pPr>
              <a:t>30</a:t>
            </a:fld>
            <a:endParaRPr lang="en-US" dirty="0"/>
          </a:p>
        </p:txBody>
      </p:sp>
    </p:spTree>
    <p:extLst>
      <p:ext uri="{BB962C8B-B14F-4D97-AF65-F5344CB8AC3E}">
        <p14:creationId xmlns:p14="http://schemas.microsoft.com/office/powerpoint/2010/main" val="101416496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Writing to a file</a:t>
            </a:r>
          </a:p>
        </p:txBody>
      </p:sp>
      <p:sp>
        <p:nvSpPr>
          <p:cNvPr id="3" name="Content Placeholder 2"/>
          <p:cNvSpPr>
            <a:spLocks noGrp="1"/>
          </p:cNvSpPr>
          <p:nvPr>
            <p:ph idx="1"/>
          </p:nvPr>
        </p:nvSpPr>
        <p:spPr>
          <a:xfrm>
            <a:off x="495300" y="1676400"/>
            <a:ext cx="8153400" cy="4200872"/>
          </a:xfrm>
        </p:spPr>
        <p:txBody>
          <a:bodyPr/>
          <a:lstStyle/>
          <a:p>
            <a:r>
              <a:rPr lang="en-US" dirty="0"/>
              <a:t>Function </a:t>
            </a:r>
            <a:r>
              <a:rPr lang="en-US" dirty="0" err="1"/>
              <a:t>fprintf</a:t>
            </a:r>
            <a:r>
              <a:rPr lang="en-US" dirty="0"/>
              <a:t>() is used for writing formatted output to a file. Behaves just like </a:t>
            </a:r>
            <a:r>
              <a:rPr lang="en-US" dirty="0" err="1"/>
              <a:t>printf</a:t>
            </a:r>
            <a:r>
              <a:rPr lang="en-US" dirty="0"/>
              <a:t>(), except first parameter must be the FILE pointer.</a:t>
            </a:r>
          </a:p>
          <a:p>
            <a:endParaRPr lang="en-US" dirty="0"/>
          </a:p>
          <a:p>
            <a:pPr marL="0" indent="0">
              <a:buNone/>
            </a:pPr>
            <a:r>
              <a:rPr lang="en-US" sz="2000" b="1" i="1" dirty="0" err="1">
                <a:latin typeface="Consolas" pitchFamily="49" charset="0"/>
                <a:cs typeface="Consolas" pitchFamily="49" charset="0"/>
              </a:rPr>
              <a:t>int</a:t>
            </a:r>
            <a:r>
              <a:rPr lang="en-US" sz="2000" b="1" i="1" dirty="0">
                <a:latin typeface="Consolas" pitchFamily="49" charset="0"/>
                <a:cs typeface="Consolas" pitchFamily="49" charset="0"/>
              </a:rPr>
              <a:t> </a:t>
            </a:r>
            <a:r>
              <a:rPr lang="en-US" sz="2000" b="1" i="1" dirty="0" err="1">
                <a:latin typeface="Consolas" pitchFamily="49" charset="0"/>
                <a:cs typeface="Consolas" pitchFamily="49" charset="0"/>
              </a:rPr>
              <a:t>fprintf</a:t>
            </a:r>
            <a:r>
              <a:rPr lang="en-US" sz="2000" b="1" i="1" dirty="0">
                <a:latin typeface="Consolas" pitchFamily="49" charset="0"/>
                <a:cs typeface="Consolas" pitchFamily="49" charset="0"/>
              </a:rPr>
              <a:t>(FILE *stream, </a:t>
            </a:r>
            <a:r>
              <a:rPr lang="en-US" sz="2000" b="1" i="1" dirty="0" err="1">
                <a:latin typeface="Consolas" pitchFamily="49" charset="0"/>
                <a:cs typeface="Consolas" pitchFamily="49" charset="0"/>
              </a:rPr>
              <a:t>const</a:t>
            </a:r>
            <a:r>
              <a:rPr lang="en-US" sz="2000" b="1" i="1" dirty="0">
                <a:latin typeface="Consolas" pitchFamily="49" charset="0"/>
                <a:cs typeface="Consolas" pitchFamily="49" charset="0"/>
              </a:rPr>
              <a:t> char *format, ...)</a:t>
            </a:r>
          </a:p>
          <a:p>
            <a:pPr marL="0" indent="0">
              <a:buNone/>
            </a:pPr>
            <a:endParaRPr lang="en-US" dirty="0"/>
          </a:p>
          <a:p>
            <a:r>
              <a:rPr lang="en-US" dirty="0"/>
              <a:t>Function </a:t>
            </a:r>
            <a:r>
              <a:rPr lang="en-US" dirty="0" err="1" smtClean="0"/>
              <a:t>fputs</a:t>
            </a:r>
            <a:r>
              <a:rPr lang="et-EE" dirty="0" smtClean="0"/>
              <a:t>()</a:t>
            </a:r>
            <a:r>
              <a:rPr lang="en-US" dirty="0" smtClean="0"/>
              <a:t> </a:t>
            </a:r>
            <a:r>
              <a:rPr lang="en-US" dirty="0"/>
              <a:t>is used for writing a string to a file.</a:t>
            </a:r>
          </a:p>
          <a:p>
            <a:endParaRPr lang="en-US" dirty="0"/>
          </a:p>
          <a:p>
            <a:pPr marL="0" indent="0">
              <a:buNone/>
            </a:pPr>
            <a:r>
              <a:rPr lang="en-US" sz="2000" b="1" i="1" dirty="0" err="1">
                <a:latin typeface="Consolas" pitchFamily="49" charset="0"/>
                <a:cs typeface="Consolas" pitchFamily="49" charset="0"/>
              </a:rPr>
              <a:t>int</a:t>
            </a:r>
            <a:r>
              <a:rPr lang="en-US" sz="2000" b="1" i="1" dirty="0">
                <a:latin typeface="Consolas" pitchFamily="49" charset="0"/>
                <a:cs typeface="Consolas" pitchFamily="49" charset="0"/>
              </a:rPr>
              <a:t> </a:t>
            </a:r>
            <a:r>
              <a:rPr lang="en-US" sz="2000" b="1" i="1" dirty="0" err="1">
                <a:latin typeface="Consolas" pitchFamily="49" charset="0"/>
                <a:cs typeface="Consolas" pitchFamily="49" charset="0"/>
              </a:rPr>
              <a:t>fputs</a:t>
            </a:r>
            <a:r>
              <a:rPr lang="en-US" sz="2000" b="1" i="1" dirty="0">
                <a:latin typeface="Consolas" pitchFamily="49" charset="0"/>
                <a:cs typeface="Consolas" pitchFamily="49" charset="0"/>
              </a:rPr>
              <a:t>(</a:t>
            </a:r>
            <a:r>
              <a:rPr lang="en-US" sz="2000" b="1" i="1" dirty="0" err="1">
                <a:latin typeface="Consolas" pitchFamily="49" charset="0"/>
                <a:cs typeface="Consolas" pitchFamily="49" charset="0"/>
              </a:rPr>
              <a:t>const</a:t>
            </a:r>
            <a:r>
              <a:rPr lang="en-US" sz="2000" b="1" i="1" dirty="0">
                <a:latin typeface="Consolas" pitchFamily="49" charset="0"/>
                <a:cs typeface="Consolas" pitchFamily="49" charset="0"/>
              </a:rPr>
              <a:t> char *</a:t>
            </a:r>
            <a:r>
              <a:rPr lang="en-US" sz="2000" b="1" i="1" dirty="0" err="1">
                <a:latin typeface="Consolas" pitchFamily="49" charset="0"/>
                <a:cs typeface="Consolas" pitchFamily="49" charset="0"/>
              </a:rPr>
              <a:t>str</a:t>
            </a:r>
            <a:r>
              <a:rPr lang="en-US" sz="2000" b="1" i="1" dirty="0">
                <a:latin typeface="Consolas" pitchFamily="49" charset="0"/>
                <a:cs typeface="Consolas" pitchFamily="49" charset="0"/>
              </a:rPr>
              <a:t>, FILE *stream)</a:t>
            </a:r>
            <a:endParaRPr lang="et-EE" sz="2000" b="1" i="1" dirty="0">
              <a:latin typeface="Consolas" pitchFamily="49" charset="0"/>
              <a:cs typeface="Consolas" pitchFamily="49" charset="0"/>
            </a:endParaRPr>
          </a:p>
        </p:txBody>
      </p:sp>
      <p:sp>
        <p:nvSpPr>
          <p:cNvPr id="4" name="Footer Placeholder 3"/>
          <p:cNvSpPr>
            <a:spLocks noGrp="1"/>
          </p:cNvSpPr>
          <p:nvPr>
            <p:ph type="ftr" sz="quarter" idx="4294967295"/>
          </p:nvPr>
        </p:nvSpPr>
        <p:spPr>
          <a:xfrm>
            <a:off x="2624328" y="6356350"/>
            <a:ext cx="4837176" cy="365125"/>
          </a:xfrm>
          <a:prstGeom prst="rect">
            <a:avLst/>
          </a:prstGeom>
        </p:spPr>
        <p:txBody>
          <a:bodyPr/>
          <a:lstStyle/>
          <a:p>
            <a:pPr>
              <a:defRPr/>
            </a:pPr>
            <a:endParaRPr lang="en-US" dirty="0" smtClean="0"/>
          </a:p>
        </p:txBody>
      </p:sp>
      <p:sp>
        <p:nvSpPr>
          <p:cNvPr id="5" name="Slide Number Placeholder 4"/>
          <p:cNvSpPr>
            <a:spLocks noGrp="1"/>
          </p:cNvSpPr>
          <p:nvPr>
            <p:ph type="sldNum" sz="quarter" idx="4294967295"/>
          </p:nvPr>
        </p:nvSpPr>
        <p:spPr>
          <a:xfrm>
            <a:off x="7524328" y="6356350"/>
            <a:ext cx="778424" cy="365125"/>
          </a:xfrm>
          <a:prstGeom prst="rect">
            <a:avLst/>
          </a:prstGeom>
        </p:spPr>
        <p:txBody>
          <a:bodyPr/>
          <a:lstStyle/>
          <a:p>
            <a:pPr>
              <a:defRPr/>
            </a:pPr>
            <a:fld id="{43AB6B5D-45E8-4CD9-9066-B5FAF214CEA0}" type="slidenum">
              <a:rPr lang="en-US" smtClean="0"/>
              <a:pPr>
                <a:defRPr/>
              </a:pPr>
              <a:t>31</a:t>
            </a:fld>
            <a:endParaRPr lang="en-US" dirty="0"/>
          </a:p>
        </p:txBody>
      </p:sp>
    </p:spTree>
    <p:extLst>
      <p:ext uri="{BB962C8B-B14F-4D97-AF65-F5344CB8AC3E}">
        <p14:creationId xmlns:p14="http://schemas.microsoft.com/office/powerpoint/2010/main" val="70071216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Writing to a </a:t>
            </a:r>
            <a:r>
              <a:rPr lang="et-EE" dirty="0" smtClean="0"/>
              <a:t>file (2)</a:t>
            </a:r>
            <a:endParaRPr lang="et-EE" dirty="0"/>
          </a:p>
        </p:txBody>
      </p:sp>
      <p:sp>
        <p:nvSpPr>
          <p:cNvPr id="3" name="Content Placeholder 2"/>
          <p:cNvSpPr>
            <a:spLocks noGrp="1"/>
          </p:cNvSpPr>
          <p:nvPr>
            <p:ph idx="1"/>
          </p:nvPr>
        </p:nvSpPr>
        <p:spPr>
          <a:xfrm>
            <a:off x="495300" y="1676400"/>
            <a:ext cx="8397180" cy="3810000"/>
          </a:xfrm>
        </p:spPr>
        <p:txBody>
          <a:bodyPr/>
          <a:lstStyle/>
          <a:p>
            <a:pPr marL="0" indent="0">
              <a:buNone/>
            </a:pPr>
            <a:r>
              <a:rPr lang="et-EE" sz="2400" b="1" dirty="0">
                <a:latin typeface="Consolas" pitchFamily="49" charset="0"/>
                <a:cs typeface="Consolas" pitchFamily="49" charset="0"/>
              </a:rPr>
              <a:t>//Example:</a:t>
            </a:r>
          </a:p>
          <a:p>
            <a:pPr marL="0" indent="0">
              <a:buNone/>
            </a:pPr>
            <a:r>
              <a:rPr lang="et-EE" sz="2400" b="1" dirty="0" smtClean="0">
                <a:latin typeface="Consolas" pitchFamily="49" charset="0"/>
                <a:cs typeface="Consolas" pitchFamily="49" charset="0"/>
              </a:rPr>
              <a:t>FILE </a:t>
            </a:r>
            <a:r>
              <a:rPr lang="et-EE" sz="2400" b="1" dirty="0">
                <a:latin typeface="Consolas" pitchFamily="49" charset="0"/>
                <a:cs typeface="Consolas" pitchFamily="49" charset="0"/>
              </a:rPr>
              <a:t>*</a:t>
            </a:r>
            <a:r>
              <a:rPr lang="et-EE" sz="2400" b="1" dirty="0" smtClean="0">
                <a:latin typeface="Consolas" pitchFamily="49" charset="0"/>
                <a:cs typeface="Consolas" pitchFamily="49" charset="0"/>
              </a:rPr>
              <a:t>f=fopen</a:t>
            </a:r>
            <a:r>
              <a:rPr lang="et-EE" sz="2400" b="1" dirty="0">
                <a:latin typeface="Consolas" pitchFamily="49" charset="0"/>
                <a:cs typeface="Consolas" pitchFamily="49" charset="0"/>
              </a:rPr>
              <a:t>("test.txt</a:t>
            </a:r>
            <a:r>
              <a:rPr lang="et-EE" sz="2400" b="1" dirty="0" smtClean="0">
                <a:latin typeface="Consolas" pitchFamily="49" charset="0"/>
                <a:cs typeface="Consolas" pitchFamily="49" charset="0"/>
              </a:rPr>
              <a:t>","</a:t>
            </a:r>
            <a:r>
              <a:rPr lang="et-EE" sz="2400" b="1" dirty="0">
                <a:latin typeface="Consolas" pitchFamily="49" charset="0"/>
                <a:cs typeface="Consolas" pitchFamily="49" charset="0"/>
              </a:rPr>
              <a:t>w</a:t>
            </a:r>
            <a:r>
              <a:rPr lang="et-EE" sz="2400" b="1" dirty="0" smtClean="0">
                <a:latin typeface="Consolas" pitchFamily="49" charset="0"/>
                <a:cs typeface="Consolas" pitchFamily="49" charset="0"/>
              </a:rPr>
              <a:t>");//open for writing</a:t>
            </a:r>
            <a:endParaRPr lang="et-EE" sz="2400" b="1" dirty="0">
              <a:latin typeface="Consolas" pitchFamily="49" charset="0"/>
              <a:cs typeface="Consolas" pitchFamily="49" charset="0"/>
            </a:endParaRPr>
          </a:p>
          <a:p>
            <a:pPr marL="0" indent="0">
              <a:buNone/>
            </a:pPr>
            <a:r>
              <a:rPr lang="et-EE" sz="2400" b="1" dirty="0">
                <a:latin typeface="Consolas" pitchFamily="49" charset="0"/>
                <a:cs typeface="Consolas" pitchFamily="49" charset="0"/>
              </a:rPr>
              <a:t>	if(f != NULL</a:t>
            </a:r>
            <a:r>
              <a:rPr lang="et-EE" sz="2400" b="1" dirty="0" smtClean="0">
                <a:latin typeface="Consolas" pitchFamily="49" charset="0"/>
                <a:cs typeface="Consolas" pitchFamily="49" charset="0"/>
              </a:rPr>
              <a:t>){ 	//did fopen succeed?</a:t>
            </a:r>
            <a:endParaRPr lang="et-EE" sz="2400" b="1" dirty="0">
              <a:latin typeface="Consolas" pitchFamily="49" charset="0"/>
              <a:cs typeface="Consolas" pitchFamily="49" charset="0"/>
            </a:endParaRPr>
          </a:p>
          <a:p>
            <a:pPr marL="0" indent="0">
              <a:buNone/>
            </a:pPr>
            <a:r>
              <a:rPr lang="et-EE" sz="2400" b="1" dirty="0">
                <a:latin typeface="Consolas" pitchFamily="49" charset="0"/>
                <a:cs typeface="Consolas" pitchFamily="49" charset="0"/>
              </a:rPr>
              <a:t>	</a:t>
            </a:r>
            <a:r>
              <a:rPr lang="et-EE" sz="2400" b="1" dirty="0" smtClean="0">
                <a:latin typeface="Consolas" pitchFamily="49" charset="0"/>
                <a:cs typeface="Consolas" pitchFamily="49" charset="0"/>
              </a:rPr>
              <a:t>fprintf(f</a:t>
            </a:r>
            <a:r>
              <a:rPr lang="et-EE" sz="2400" b="1" dirty="0">
                <a:latin typeface="Consolas" pitchFamily="49" charset="0"/>
                <a:cs typeface="Consolas" pitchFamily="49" charset="0"/>
              </a:rPr>
              <a:t>, "High %d!\n", 5</a:t>
            </a:r>
            <a:r>
              <a:rPr lang="et-EE" sz="2400" b="1" dirty="0" smtClean="0">
                <a:latin typeface="Consolas" pitchFamily="49" charset="0"/>
                <a:cs typeface="Consolas" pitchFamily="49" charset="0"/>
              </a:rPr>
              <a:t>);//write to file</a:t>
            </a:r>
            <a:endParaRPr lang="et-EE" sz="2400" b="1" dirty="0">
              <a:latin typeface="Consolas" pitchFamily="49" charset="0"/>
              <a:cs typeface="Consolas" pitchFamily="49" charset="0"/>
            </a:endParaRPr>
          </a:p>
          <a:p>
            <a:pPr marL="0" indent="0">
              <a:buNone/>
            </a:pPr>
            <a:r>
              <a:rPr lang="et-EE" sz="2400" b="1" dirty="0">
                <a:latin typeface="Consolas" pitchFamily="49" charset="0"/>
                <a:cs typeface="Consolas" pitchFamily="49" charset="0"/>
              </a:rPr>
              <a:t>		fputs("Some text.");</a:t>
            </a:r>
          </a:p>
          <a:p>
            <a:pPr marL="0" indent="0">
              <a:buNone/>
            </a:pPr>
            <a:r>
              <a:rPr lang="et-EE" sz="2400" b="1" dirty="0">
                <a:latin typeface="Consolas" pitchFamily="49" charset="0"/>
                <a:cs typeface="Consolas" pitchFamily="49" charset="0"/>
              </a:rPr>
              <a:t>		fclose(f</a:t>
            </a:r>
            <a:r>
              <a:rPr lang="et-EE" sz="2400" b="1" dirty="0" smtClean="0">
                <a:latin typeface="Consolas" pitchFamily="49" charset="0"/>
                <a:cs typeface="Consolas" pitchFamily="49" charset="0"/>
              </a:rPr>
              <a:t>); 					//close file</a:t>
            </a:r>
            <a:endParaRPr lang="et-EE" sz="2400" b="1" dirty="0">
              <a:latin typeface="Consolas" pitchFamily="49" charset="0"/>
              <a:cs typeface="Consolas" pitchFamily="49" charset="0"/>
            </a:endParaRPr>
          </a:p>
          <a:p>
            <a:pPr marL="0" indent="0">
              <a:buNone/>
            </a:pPr>
            <a:r>
              <a:rPr lang="et-EE" sz="2400" b="1" dirty="0">
                <a:latin typeface="Consolas" pitchFamily="49" charset="0"/>
                <a:cs typeface="Consolas" pitchFamily="49" charset="0"/>
              </a:rPr>
              <a:t>	}</a:t>
            </a:r>
          </a:p>
        </p:txBody>
      </p:sp>
      <p:sp>
        <p:nvSpPr>
          <p:cNvPr id="4" name="Footer Placeholder 3"/>
          <p:cNvSpPr>
            <a:spLocks noGrp="1"/>
          </p:cNvSpPr>
          <p:nvPr>
            <p:ph type="ftr" sz="quarter" idx="4294967295"/>
          </p:nvPr>
        </p:nvSpPr>
        <p:spPr>
          <a:xfrm>
            <a:off x="2624328" y="6356350"/>
            <a:ext cx="4837176" cy="365125"/>
          </a:xfrm>
          <a:prstGeom prst="rect">
            <a:avLst/>
          </a:prstGeom>
        </p:spPr>
        <p:txBody>
          <a:bodyPr/>
          <a:lstStyle/>
          <a:p>
            <a:pPr>
              <a:defRPr/>
            </a:pPr>
            <a:endParaRPr lang="en-US" dirty="0" smtClean="0"/>
          </a:p>
        </p:txBody>
      </p:sp>
      <p:sp>
        <p:nvSpPr>
          <p:cNvPr id="5" name="Slide Number Placeholder 4"/>
          <p:cNvSpPr>
            <a:spLocks noGrp="1"/>
          </p:cNvSpPr>
          <p:nvPr>
            <p:ph type="sldNum" sz="quarter" idx="4294967295"/>
          </p:nvPr>
        </p:nvSpPr>
        <p:spPr>
          <a:xfrm>
            <a:off x="7524328" y="6356350"/>
            <a:ext cx="778424" cy="365125"/>
          </a:xfrm>
          <a:prstGeom prst="rect">
            <a:avLst/>
          </a:prstGeom>
        </p:spPr>
        <p:txBody>
          <a:bodyPr/>
          <a:lstStyle/>
          <a:p>
            <a:pPr>
              <a:defRPr/>
            </a:pPr>
            <a:fld id="{43AB6B5D-45E8-4CD9-9066-B5FAF214CEA0}" type="slidenum">
              <a:rPr lang="en-US" smtClean="0"/>
              <a:pPr>
                <a:defRPr/>
              </a:pPr>
              <a:t>32</a:t>
            </a:fld>
            <a:endParaRPr lang="en-US" dirty="0"/>
          </a:p>
        </p:txBody>
      </p:sp>
    </p:spTree>
    <p:extLst>
      <p:ext uri="{BB962C8B-B14F-4D97-AF65-F5344CB8AC3E}">
        <p14:creationId xmlns:p14="http://schemas.microsoft.com/office/powerpoint/2010/main" val="140275279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Closing the file</a:t>
            </a:r>
          </a:p>
        </p:txBody>
      </p:sp>
      <p:sp>
        <p:nvSpPr>
          <p:cNvPr id="3" name="Content Placeholder 2"/>
          <p:cNvSpPr>
            <a:spLocks noGrp="1"/>
          </p:cNvSpPr>
          <p:nvPr>
            <p:ph idx="1"/>
          </p:nvPr>
        </p:nvSpPr>
        <p:spPr>
          <a:xfrm>
            <a:off x="495300" y="1340768"/>
            <a:ext cx="8153400" cy="4145632"/>
          </a:xfrm>
        </p:spPr>
        <p:txBody>
          <a:bodyPr/>
          <a:lstStyle/>
          <a:p>
            <a:r>
              <a:rPr lang="en-US" dirty="0"/>
              <a:t>Function </a:t>
            </a:r>
            <a:r>
              <a:rPr lang="en-US" dirty="0" err="1"/>
              <a:t>fclose</a:t>
            </a:r>
            <a:r>
              <a:rPr lang="en-US" dirty="0"/>
              <a:t>() is used for closing the connection to file. Any read or write after </a:t>
            </a:r>
            <a:r>
              <a:rPr lang="en-US" dirty="0" err="1"/>
              <a:t>fclose</a:t>
            </a:r>
            <a:r>
              <a:rPr lang="en-US" dirty="0"/>
              <a:t>() will </a:t>
            </a:r>
            <a:r>
              <a:rPr lang="et-EE" dirty="0" smtClean="0"/>
              <a:t>fail</a:t>
            </a:r>
            <a:r>
              <a:rPr lang="en-US" dirty="0" smtClean="0"/>
              <a:t>. </a:t>
            </a:r>
            <a:endParaRPr lang="en-US" dirty="0"/>
          </a:p>
          <a:p>
            <a:endParaRPr lang="en-US" dirty="0"/>
          </a:p>
          <a:p>
            <a:pPr marL="0" indent="0">
              <a:buNone/>
            </a:pPr>
            <a:r>
              <a:rPr lang="en-US" sz="2000" b="1" i="1" dirty="0" err="1">
                <a:latin typeface="Consolas" pitchFamily="49" charset="0"/>
                <a:cs typeface="Consolas" pitchFamily="49" charset="0"/>
              </a:rPr>
              <a:t>int</a:t>
            </a:r>
            <a:r>
              <a:rPr lang="en-US" sz="2000" b="1" i="1" dirty="0">
                <a:latin typeface="Consolas" pitchFamily="49" charset="0"/>
                <a:cs typeface="Consolas" pitchFamily="49" charset="0"/>
              </a:rPr>
              <a:t> </a:t>
            </a:r>
            <a:r>
              <a:rPr lang="en-US" sz="2000" b="1" i="1" dirty="0" err="1">
                <a:latin typeface="Consolas" pitchFamily="49" charset="0"/>
                <a:cs typeface="Consolas" pitchFamily="49" charset="0"/>
              </a:rPr>
              <a:t>fclose</a:t>
            </a:r>
            <a:r>
              <a:rPr lang="en-US" sz="2000" b="1" i="1" dirty="0">
                <a:latin typeface="Consolas" pitchFamily="49" charset="0"/>
                <a:cs typeface="Consolas" pitchFamily="49" charset="0"/>
              </a:rPr>
              <a:t>(FILE *stream)</a:t>
            </a:r>
          </a:p>
          <a:p>
            <a:endParaRPr lang="en-US" dirty="0"/>
          </a:p>
          <a:p>
            <a:r>
              <a:rPr lang="en-US" dirty="0"/>
              <a:t>If </a:t>
            </a:r>
            <a:r>
              <a:rPr lang="en-US" dirty="0" err="1"/>
              <a:t>fclose</a:t>
            </a:r>
            <a:r>
              <a:rPr lang="en-US" dirty="0"/>
              <a:t>() is not called then the OS will close all the files opened by the application anyway once it exits. If the application crashes then the written contents to the file(s) may be </a:t>
            </a:r>
            <a:r>
              <a:rPr lang="en-US" dirty="0" smtClean="0"/>
              <a:t>lost.</a:t>
            </a:r>
            <a:endParaRPr lang="et-EE" dirty="0"/>
          </a:p>
        </p:txBody>
      </p:sp>
      <p:sp>
        <p:nvSpPr>
          <p:cNvPr id="4" name="Footer Placeholder 3"/>
          <p:cNvSpPr>
            <a:spLocks noGrp="1"/>
          </p:cNvSpPr>
          <p:nvPr>
            <p:ph type="ftr" sz="quarter" idx="4294967295"/>
          </p:nvPr>
        </p:nvSpPr>
        <p:spPr>
          <a:xfrm>
            <a:off x="2624328" y="6356350"/>
            <a:ext cx="4837176" cy="365125"/>
          </a:xfrm>
          <a:prstGeom prst="rect">
            <a:avLst/>
          </a:prstGeom>
        </p:spPr>
        <p:txBody>
          <a:bodyPr/>
          <a:lstStyle/>
          <a:p>
            <a:pPr>
              <a:defRPr/>
            </a:pPr>
            <a:endParaRPr lang="en-US" dirty="0" smtClean="0"/>
          </a:p>
        </p:txBody>
      </p:sp>
      <p:sp>
        <p:nvSpPr>
          <p:cNvPr id="5" name="Slide Number Placeholder 4"/>
          <p:cNvSpPr>
            <a:spLocks noGrp="1"/>
          </p:cNvSpPr>
          <p:nvPr>
            <p:ph type="sldNum" sz="quarter" idx="4294967295"/>
          </p:nvPr>
        </p:nvSpPr>
        <p:spPr>
          <a:xfrm>
            <a:off x="7524328" y="6356350"/>
            <a:ext cx="778424" cy="365125"/>
          </a:xfrm>
          <a:prstGeom prst="rect">
            <a:avLst/>
          </a:prstGeom>
        </p:spPr>
        <p:txBody>
          <a:bodyPr/>
          <a:lstStyle/>
          <a:p>
            <a:pPr>
              <a:defRPr/>
            </a:pPr>
            <a:fld id="{43AB6B5D-45E8-4CD9-9066-B5FAF214CEA0}" type="slidenum">
              <a:rPr lang="en-US" smtClean="0"/>
              <a:pPr>
                <a:defRPr/>
              </a:pPr>
              <a:t>33</a:t>
            </a:fld>
            <a:endParaRPr lang="en-US" dirty="0"/>
          </a:p>
        </p:txBody>
      </p:sp>
    </p:spTree>
    <p:extLst>
      <p:ext uri="{BB962C8B-B14F-4D97-AF65-F5344CB8AC3E}">
        <p14:creationId xmlns:p14="http://schemas.microsoft.com/office/powerpoint/2010/main" val="54112397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153400" cy="815752"/>
          </a:xfrm>
        </p:spPr>
        <p:txBody>
          <a:bodyPr/>
          <a:lstStyle/>
          <a:p>
            <a:r>
              <a:rPr lang="et-EE" dirty="0"/>
              <a:t>Header files</a:t>
            </a:r>
          </a:p>
        </p:txBody>
      </p:sp>
      <p:sp>
        <p:nvSpPr>
          <p:cNvPr id="3" name="Content Placeholder 2"/>
          <p:cNvSpPr>
            <a:spLocks noGrp="1"/>
          </p:cNvSpPr>
          <p:nvPr>
            <p:ph idx="1"/>
          </p:nvPr>
        </p:nvSpPr>
        <p:spPr>
          <a:xfrm>
            <a:off x="495300" y="1196752"/>
            <a:ext cx="8153400" cy="5159598"/>
          </a:xfrm>
        </p:spPr>
        <p:txBody>
          <a:bodyPr/>
          <a:lstStyle/>
          <a:p>
            <a:r>
              <a:rPr lang="en-US" dirty="0"/>
              <a:t>For a larger project it makes sense to break the program code into several files.</a:t>
            </a:r>
          </a:p>
          <a:p>
            <a:r>
              <a:rPr lang="en-US" dirty="0"/>
              <a:t>Custom </a:t>
            </a:r>
            <a:r>
              <a:rPr lang="en-US" dirty="0" err="1"/>
              <a:t>datatypes</a:t>
            </a:r>
            <a:r>
              <a:rPr lang="en-US" dirty="0"/>
              <a:t> and function prototypes are moved into .h header files. The implementation of these functions remains in the .c code files.</a:t>
            </a:r>
          </a:p>
          <a:p>
            <a:r>
              <a:rPr lang="en-US" dirty="0"/>
              <a:t>In order to use </a:t>
            </a:r>
            <a:r>
              <a:rPr lang="en-US" dirty="0" err="1"/>
              <a:t>datatypes</a:t>
            </a:r>
            <a:r>
              <a:rPr lang="en-US" dirty="0"/>
              <a:t> or functions of another module you have to: </a:t>
            </a:r>
            <a:endParaRPr lang="et-EE" dirty="0" smtClean="0"/>
          </a:p>
          <a:p>
            <a:pPr marL="914400" lvl="1" indent="-457200">
              <a:buFont typeface="+mj-lt"/>
              <a:buAutoNum type="arabicPeriod"/>
            </a:pPr>
            <a:r>
              <a:rPr lang="en-US" dirty="0"/>
              <a:t>include the corresponding header file to your code </a:t>
            </a:r>
            <a:r>
              <a:rPr lang="en-US" dirty="0" smtClean="0"/>
              <a:t>file</a:t>
            </a:r>
            <a:endParaRPr lang="et-EE" dirty="0" smtClean="0"/>
          </a:p>
          <a:p>
            <a:pPr marL="914400" lvl="1" indent="-457200">
              <a:buFont typeface="+mj-lt"/>
              <a:buAutoNum type="arabicPeriod"/>
            </a:pPr>
            <a:r>
              <a:rPr lang="en-US" dirty="0"/>
              <a:t>tell the compiler to compile the code file where the functionality has been implemented as well</a:t>
            </a:r>
            <a:endParaRPr lang="et-EE" dirty="0"/>
          </a:p>
        </p:txBody>
      </p:sp>
      <p:sp>
        <p:nvSpPr>
          <p:cNvPr id="4" name="Footer Placeholder 3"/>
          <p:cNvSpPr>
            <a:spLocks noGrp="1"/>
          </p:cNvSpPr>
          <p:nvPr>
            <p:ph type="ftr" sz="quarter" idx="4294967295"/>
          </p:nvPr>
        </p:nvSpPr>
        <p:spPr>
          <a:xfrm>
            <a:off x="2624328" y="6356350"/>
            <a:ext cx="4837176" cy="365125"/>
          </a:xfrm>
          <a:prstGeom prst="rect">
            <a:avLst/>
          </a:prstGeom>
        </p:spPr>
        <p:txBody>
          <a:bodyPr/>
          <a:lstStyle/>
          <a:p>
            <a:pPr>
              <a:defRPr/>
            </a:pPr>
            <a:endParaRPr lang="en-US" dirty="0" smtClean="0"/>
          </a:p>
        </p:txBody>
      </p:sp>
      <p:sp>
        <p:nvSpPr>
          <p:cNvPr id="5" name="Slide Number Placeholder 4"/>
          <p:cNvSpPr>
            <a:spLocks noGrp="1"/>
          </p:cNvSpPr>
          <p:nvPr>
            <p:ph type="sldNum" sz="quarter" idx="4294967295"/>
          </p:nvPr>
        </p:nvSpPr>
        <p:spPr>
          <a:xfrm>
            <a:off x="7524328" y="6356350"/>
            <a:ext cx="778424" cy="365125"/>
          </a:xfrm>
          <a:prstGeom prst="rect">
            <a:avLst/>
          </a:prstGeom>
        </p:spPr>
        <p:txBody>
          <a:bodyPr/>
          <a:lstStyle/>
          <a:p>
            <a:pPr>
              <a:defRPr/>
            </a:pPr>
            <a:fld id="{43AB6B5D-45E8-4CD9-9066-B5FAF214CEA0}" type="slidenum">
              <a:rPr lang="en-US" smtClean="0"/>
              <a:pPr>
                <a:defRPr/>
              </a:pPr>
              <a:t>34</a:t>
            </a:fld>
            <a:endParaRPr lang="en-US" dirty="0"/>
          </a:p>
        </p:txBody>
      </p:sp>
    </p:spTree>
    <p:extLst>
      <p:ext uri="{BB962C8B-B14F-4D97-AF65-F5344CB8AC3E}">
        <p14:creationId xmlns:p14="http://schemas.microsoft.com/office/powerpoint/2010/main" val="15384983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153400" cy="671736"/>
          </a:xfrm>
        </p:spPr>
        <p:txBody>
          <a:bodyPr/>
          <a:lstStyle/>
          <a:p>
            <a:r>
              <a:rPr lang="et-EE" dirty="0"/>
              <a:t>Header </a:t>
            </a:r>
            <a:r>
              <a:rPr lang="et-EE" dirty="0" smtClean="0"/>
              <a:t>files (2)</a:t>
            </a:r>
            <a:endParaRPr lang="et-EE" dirty="0"/>
          </a:p>
        </p:txBody>
      </p:sp>
      <p:sp>
        <p:nvSpPr>
          <p:cNvPr id="3" name="Content Placeholder 2"/>
          <p:cNvSpPr>
            <a:spLocks noGrp="1"/>
          </p:cNvSpPr>
          <p:nvPr>
            <p:ph idx="1"/>
          </p:nvPr>
        </p:nvSpPr>
        <p:spPr>
          <a:xfrm>
            <a:off x="495300" y="1052736"/>
            <a:ext cx="8153400" cy="4824536"/>
          </a:xfrm>
        </p:spPr>
        <p:txBody>
          <a:bodyPr/>
          <a:lstStyle/>
          <a:p>
            <a:pPr marL="0" indent="0">
              <a:buNone/>
            </a:pPr>
            <a:r>
              <a:rPr lang="et-EE" sz="2000" b="1" dirty="0">
                <a:latin typeface="Consolas" pitchFamily="49" charset="0"/>
                <a:cs typeface="Consolas" pitchFamily="49" charset="0"/>
              </a:rPr>
              <a:t>tst.h</a:t>
            </a:r>
          </a:p>
          <a:p>
            <a:pPr marL="0" indent="0">
              <a:buNone/>
            </a:pPr>
            <a:r>
              <a:rPr lang="et-EE" sz="2000" b="1" dirty="0">
                <a:latin typeface="Consolas" pitchFamily="49" charset="0"/>
                <a:cs typeface="Consolas" pitchFamily="49" charset="0"/>
              </a:rPr>
              <a:t>typedef struct typename{</a:t>
            </a:r>
          </a:p>
          <a:p>
            <a:pPr marL="0" indent="0">
              <a:buNone/>
            </a:pPr>
            <a:r>
              <a:rPr lang="et-EE" sz="2000" b="1" dirty="0">
                <a:latin typeface="Consolas" pitchFamily="49" charset="0"/>
                <a:cs typeface="Consolas" pitchFamily="49" charset="0"/>
              </a:rPr>
              <a:t>	int a;</a:t>
            </a:r>
          </a:p>
          <a:p>
            <a:pPr marL="0" indent="0">
              <a:buNone/>
            </a:pPr>
            <a:r>
              <a:rPr lang="et-EE" sz="2000" b="1" dirty="0">
                <a:latin typeface="Consolas" pitchFamily="49" charset="0"/>
                <a:cs typeface="Consolas" pitchFamily="49" charset="0"/>
              </a:rPr>
              <a:t>	float b;</a:t>
            </a:r>
          </a:p>
          <a:p>
            <a:pPr marL="0" indent="0">
              <a:buNone/>
            </a:pPr>
            <a:r>
              <a:rPr lang="et-EE" sz="2000" b="1" dirty="0">
                <a:latin typeface="Consolas" pitchFamily="49" charset="0"/>
                <a:cs typeface="Consolas" pitchFamily="49" charset="0"/>
              </a:rPr>
              <a:t>	char s[10];</a:t>
            </a:r>
          </a:p>
          <a:p>
            <a:pPr marL="0" indent="0">
              <a:buNone/>
            </a:pPr>
            <a:r>
              <a:rPr lang="et-EE" sz="2000" b="1" dirty="0">
                <a:latin typeface="Consolas" pitchFamily="49" charset="0"/>
                <a:cs typeface="Consolas" pitchFamily="49" charset="0"/>
              </a:rPr>
              <a:t>} test_struct;</a:t>
            </a:r>
          </a:p>
          <a:p>
            <a:pPr marL="0" indent="0">
              <a:buNone/>
            </a:pPr>
            <a:r>
              <a:rPr lang="et-EE" sz="2000" b="1" dirty="0">
                <a:latin typeface="Consolas" pitchFamily="49" charset="0"/>
                <a:cs typeface="Consolas" pitchFamily="49" charset="0"/>
              </a:rPr>
              <a:t>void printAll(int n, struct typename *M);</a:t>
            </a:r>
          </a:p>
          <a:p>
            <a:pPr marL="0" indent="0">
              <a:buNone/>
            </a:pPr>
            <a:endParaRPr lang="et-EE" sz="2000" b="1" dirty="0">
              <a:latin typeface="Consolas" pitchFamily="49" charset="0"/>
              <a:cs typeface="Consolas" pitchFamily="49" charset="0"/>
            </a:endParaRPr>
          </a:p>
          <a:p>
            <a:pPr marL="0" indent="0">
              <a:buNone/>
            </a:pPr>
            <a:r>
              <a:rPr lang="et-EE" sz="2000" b="1" dirty="0">
                <a:latin typeface="Consolas" pitchFamily="49" charset="0"/>
                <a:cs typeface="Consolas" pitchFamily="49" charset="0"/>
              </a:rPr>
              <a:t>tst.c</a:t>
            </a:r>
          </a:p>
          <a:p>
            <a:pPr marL="0" indent="0">
              <a:buNone/>
            </a:pPr>
            <a:r>
              <a:rPr lang="et-EE" sz="2000" b="1" dirty="0">
                <a:latin typeface="Consolas" pitchFamily="49" charset="0"/>
                <a:cs typeface="Consolas" pitchFamily="49" charset="0"/>
              </a:rPr>
              <a:t>#include &lt;stdio.h&gt;</a:t>
            </a:r>
          </a:p>
          <a:p>
            <a:pPr marL="0" indent="0">
              <a:buNone/>
            </a:pPr>
            <a:r>
              <a:rPr lang="et-EE" sz="2000" b="1" dirty="0">
                <a:latin typeface="Consolas" pitchFamily="49" charset="0"/>
                <a:cs typeface="Consolas" pitchFamily="49" charset="0"/>
              </a:rPr>
              <a:t>#include "tst.h"</a:t>
            </a:r>
          </a:p>
          <a:p>
            <a:pPr marL="0" indent="0">
              <a:buNone/>
            </a:pPr>
            <a:r>
              <a:rPr lang="et-EE" sz="2000" b="1" dirty="0">
                <a:latin typeface="Consolas" pitchFamily="49" charset="0"/>
                <a:cs typeface="Consolas" pitchFamily="49" charset="0"/>
              </a:rPr>
              <a:t>void printAll(int n, struct typename *M){ </a:t>
            </a:r>
          </a:p>
          <a:p>
            <a:pPr marL="0" indent="0">
              <a:buNone/>
            </a:pPr>
            <a:r>
              <a:rPr lang="et-EE" sz="2000" b="1" dirty="0">
                <a:latin typeface="Consolas" pitchFamily="49" charset="0"/>
                <a:cs typeface="Consolas" pitchFamily="49" charset="0"/>
              </a:rPr>
              <a:t>	int i;</a:t>
            </a:r>
          </a:p>
          <a:p>
            <a:pPr marL="0" indent="0">
              <a:buNone/>
            </a:pPr>
            <a:r>
              <a:rPr lang="et-EE" sz="2000" b="1" dirty="0">
                <a:latin typeface="Consolas" pitchFamily="49" charset="0"/>
                <a:cs typeface="Consolas" pitchFamily="49" charset="0"/>
              </a:rPr>
              <a:t>	for(i = 0; i &lt; n; i++)</a:t>
            </a:r>
          </a:p>
          <a:p>
            <a:pPr marL="0" indent="0">
              <a:buNone/>
            </a:pPr>
            <a:r>
              <a:rPr lang="et-EE" sz="2000" b="1" dirty="0">
                <a:latin typeface="Consolas" pitchFamily="49" charset="0"/>
                <a:cs typeface="Consolas" pitchFamily="49" charset="0"/>
              </a:rPr>
              <a:t>		printf("%s\n", M[i].s);</a:t>
            </a:r>
          </a:p>
          <a:p>
            <a:pPr marL="0" indent="0">
              <a:buNone/>
            </a:pPr>
            <a:r>
              <a:rPr lang="et-EE" sz="2000" b="1" dirty="0">
                <a:latin typeface="Consolas" pitchFamily="49" charset="0"/>
                <a:cs typeface="Consolas" pitchFamily="49" charset="0"/>
              </a:rPr>
              <a:t>}</a:t>
            </a:r>
          </a:p>
        </p:txBody>
      </p:sp>
      <p:sp>
        <p:nvSpPr>
          <p:cNvPr id="4" name="Footer Placeholder 3"/>
          <p:cNvSpPr>
            <a:spLocks noGrp="1"/>
          </p:cNvSpPr>
          <p:nvPr>
            <p:ph type="ftr" sz="quarter" idx="4294967295"/>
          </p:nvPr>
        </p:nvSpPr>
        <p:spPr>
          <a:xfrm>
            <a:off x="2624328" y="6356350"/>
            <a:ext cx="4837176" cy="365125"/>
          </a:xfrm>
          <a:prstGeom prst="rect">
            <a:avLst/>
          </a:prstGeom>
        </p:spPr>
        <p:txBody>
          <a:bodyPr/>
          <a:lstStyle/>
          <a:p>
            <a:pPr>
              <a:defRPr/>
            </a:pPr>
            <a:endParaRPr lang="en-US" dirty="0" smtClean="0"/>
          </a:p>
        </p:txBody>
      </p:sp>
      <p:sp>
        <p:nvSpPr>
          <p:cNvPr id="5" name="Slide Number Placeholder 4"/>
          <p:cNvSpPr>
            <a:spLocks noGrp="1"/>
          </p:cNvSpPr>
          <p:nvPr>
            <p:ph type="sldNum" sz="quarter" idx="4294967295"/>
          </p:nvPr>
        </p:nvSpPr>
        <p:spPr>
          <a:xfrm>
            <a:off x="7524328" y="6356350"/>
            <a:ext cx="778424" cy="365125"/>
          </a:xfrm>
          <a:prstGeom prst="rect">
            <a:avLst/>
          </a:prstGeom>
        </p:spPr>
        <p:txBody>
          <a:bodyPr/>
          <a:lstStyle/>
          <a:p>
            <a:pPr>
              <a:defRPr/>
            </a:pPr>
            <a:fld id="{43AB6B5D-45E8-4CD9-9066-B5FAF214CEA0}" type="slidenum">
              <a:rPr lang="en-US" smtClean="0"/>
              <a:pPr>
                <a:defRPr/>
              </a:pPr>
              <a:t>35</a:t>
            </a:fld>
            <a:endParaRPr lang="en-US" dirty="0"/>
          </a:p>
        </p:txBody>
      </p:sp>
    </p:spTree>
    <p:extLst>
      <p:ext uri="{BB962C8B-B14F-4D97-AF65-F5344CB8AC3E}">
        <p14:creationId xmlns:p14="http://schemas.microsoft.com/office/powerpoint/2010/main" val="196331993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Header </a:t>
            </a:r>
            <a:r>
              <a:rPr lang="et-EE" dirty="0" smtClean="0"/>
              <a:t>files (3)</a:t>
            </a:r>
            <a:endParaRPr lang="et-EE" dirty="0"/>
          </a:p>
        </p:txBody>
      </p:sp>
      <p:sp>
        <p:nvSpPr>
          <p:cNvPr id="3" name="Content Placeholder 2"/>
          <p:cNvSpPr>
            <a:spLocks noGrp="1"/>
          </p:cNvSpPr>
          <p:nvPr>
            <p:ph idx="1"/>
          </p:nvPr>
        </p:nvSpPr>
        <p:spPr>
          <a:xfrm>
            <a:off x="495300" y="1268760"/>
            <a:ext cx="8153400" cy="4217640"/>
          </a:xfrm>
        </p:spPr>
        <p:txBody>
          <a:bodyPr/>
          <a:lstStyle/>
          <a:p>
            <a:pPr marL="0" indent="0">
              <a:buNone/>
            </a:pPr>
            <a:r>
              <a:rPr lang="et-EE" sz="2000" b="1" dirty="0">
                <a:latin typeface="Consolas" pitchFamily="49" charset="0"/>
                <a:cs typeface="Consolas" pitchFamily="49" charset="0"/>
              </a:rPr>
              <a:t>main.c</a:t>
            </a:r>
          </a:p>
          <a:p>
            <a:pPr marL="0" indent="0">
              <a:buNone/>
            </a:pPr>
            <a:r>
              <a:rPr lang="et-EE" sz="2000" b="1" dirty="0">
                <a:latin typeface="Consolas" pitchFamily="49" charset="0"/>
                <a:cs typeface="Consolas" pitchFamily="49" charset="0"/>
              </a:rPr>
              <a:t>#include "tst.h"</a:t>
            </a:r>
          </a:p>
          <a:p>
            <a:pPr marL="0" indent="0">
              <a:buNone/>
            </a:pPr>
            <a:r>
              <a:rPr lang="et-EE" sz="2000" b="1" dirty="0" smtClean="0">
                <a:latin typeface="Consolas" pitchFamily="49" charset="0"/>
                <a:cs typeface="Consolas" pitchFamily="49" charset="0"/>
              </a:rPr>
              <a:t>int </a:t>
            </a:r>
            <a:r>
              <a:rPr lang="et-EE" sz="2000" b="1" dirty="0">
                <a:latin typeface="Consolas" pitchFamily="49" charset="0"/>
                <a:cs typeface="Consolas" pitchFamily="49" charset="0"/>
              </a:rPr>
              <a:t>main(void){</a:t>
            </a:r>
          </a:p>
          <a:p>
            <a:pPr marL="0" indent="0">
              <a:buNone/>
            </a:pPr>
            <a:r>
              <a:rPr lang="et-EE" sz="2000" b="1" dirty="0">
                <a:latin typeface="Consolas" pitchFamily="49" charset="0"/>
                <a:cs typeface="Consolas" pitchFamily="49" charset="0"/>
              </a:rPr>
              <a:t>	test_struct M[2] = {12, 3.7, "Thomas", 14, 4.4, "Matthew"};</a:t>
            </a:r>
          </a:p>
          <a:p>
            <a:pPr marL="0" indent="0">
              <a:buNone/>
            </a:pPr>
            <a:r>
              <a:rPr lang="et-EE" sz="2000" b="1" dirty="0">
                <a:latin typeface="Consolas" pitchFamily="49" charset="0"/>
                <a:cs typeface="Consolas" pitchFamily="49" charset="0"/>
              </a:rPr>
              <a:t>	printAll(2, M);</a:t>
            </a:r>
          </a:p>
          <a:p>
            <a:pPr marL="0" indent="0">
              <a:buNone/>
            </a:pPr>
            <a:r>
              <a:rPr lang="et-EE" sz="2000" b="1" dirty="0">
                <a:latin typeface="Consolas" pitchFamily="49" charset="0"/>
                <a:cs typeface="Consolas" pitchFamily="49" charset="0"/>
              </a:rPr>
              <a:t>}</a:t>
            </a:r>
          </a:p>
          <a:p>
            <a:pPr marL="0" indent="0">
              <a:buNone/>
            </a:pPr>
            <a:endParaRPr lang="et-EE" sz="2000" b="1" dirty="0">
              <a:latin typeface="Consolas" pitchFamily="49" charset="0"/>
              <a:cs typeface="Consolas" pitchFamily="49" charset="0"/>
            </a:endParaRPr>
          </a:p>
          <a:p>
            <a:pPr marL="0" indent="0">
              <a:buNone/>
            </a:pPr>
            <a:r>
              <a:rPr lang="et-EE" sz="2000" b="1" dirty="0" smtClean="0">
                <a:latin typeface="Consolas" pitchFamily="49" charset="0"/>
                <a:cs typeface="Consolas" pitchFamily="49" charset="0"/>
              </a:rPr>
              <a:t>Compiling</a:t>
            </a:r>
            <a:r>
              <a:rPr lang="et-EE" sz="2000" b="1" dirty="0">
                <a:latin typeface="Consolas" pitchFamily="49" charset="0"/>
                <a:cs typeface="Consolas" pitchFamily="49" charset="0"/>
              </a:rPr>
              <a:t>:</a:t>
            </a:r>
          </a:p>
          <a:p>
            <a:pPr marL="0" indent="0">
              <a:buNone/>
            </a:pPr>
            <a:r>
              <a:rPr lang="et-EE" sz="2000" b="1" dirty="0">
                <a:latin typeface="Consolas" pitchFamily="49" charset="0"/>
                <a:cs typeface="Consolas" pitchFamily="49" charset="0"/>
              </a:rPr>
              <a:t>gcc main.c tst.c -o test -Wall</a:t>
            </a:r>
          </a:p>
          <a:p>
            <a:pPr marL="0" indent="0">
              <a:buNone/>
            </a:pPr>
            <a:endParaRPr lang="et-EE" sz="2000" b="1" dirty="0">
              <a:latin typeface="Consolas" pitchFamily="49" charset="0"/>
              <a:cs typeface="Consolas" pitchFamily="49" charset="0"/>
            </a:endParaRPr>
          </a:p>
          <a:p>
            <a:pPr marL="0" indent="0">
              <a:buNone/>
            </a:pPr>
            <a:r>
              <a:rPr lang="et-EE" sz="2000" b="1" dirty="0">
                <a:latin typeface="Consolas" pitchFamily="49" charset="0"/>
                <a:cs typeface="Consolas" pitchFamily="49" charset="0"/>
              </a:rPr>
              <a:t>Running:</a:t>
            </a:r>
          </a:p>
          <a:p>
            <a:pPr marL="0" indent="0">
              <a:buNone/>
            </a:pPr>
            <a:r>
              <a:rPr lang="et-EE" sz="2000" b="1" dirty="0">
                <a:latin typeface="Consolas" pitchFamily="49" charset="0"/>
                <a:cs typeface="Consolas" pitchFamily="49" charset="0"/>
              </a:rPr>
              <a:t>./test</a:t>
            </a:r>
          </a:p>
        </p:txBody>
      </p:sp>
      <p:sp>
        <p:nvSpPr>
          <p:cNvPr id="4" name="Footer Placeholder 3"/>
          <p:cNvSpPr>
            <a:spLocks noGrp="1"/>
          </p:cNvSpPr>
          <p:nvPr>
            <p:ph type="ftr" sz="quarter" idx="4294967295"/>
          </p:nvPr>
        </p:nvSpPr>
        <p:spPr>
          <a:xfrm>
            <a:off x="2624328" y="6356350"/>
            <a:ext cx="4837176" cy="365125"/>
          </a:xfrm>
          <a:prstGeom prst="rect">
            <a:avLst/>
          </a:prstGeom>
        </p:spPr>
        <p:txBody>
          <a:bodyPr/>
          <a:lstStyle/>
          <a:p>
            <a:pPr>
              <a:defRPr/>
            </a:pPr>
            <a:endParaRPr lang="en-US" dirty="0" smtClean="0"/>
          </a:p>
        </p:txBody>
      </p:sp>
      <p:sp>
        <p:nvSpPr>
          <p:cNvPr id="5" name="Slide Number Placeholder 4"/>
          <p:cNvSpPr>
            <a:spLocks noGrp="1"/>
          </p:cNvSpPr>
          <p:nvPr>
            <p:ph type="sldNum" sz="quarter" idx="4294967295"/>
          </p:nvPr>
        </p:nvSpPr>
        <p:spPr>
          <a:xfrm>
            <a:off x="7524328" y="6356350"/>
            <a:ext cx="778424" cy="365125"/>
          </a:xfrm>
          <a:prstGeom prst="rect">
            <a:avLst/>
          </a:prstGeom>
        </p:spPr>
        <p:txBody>
          <a:bodyPr/>
          <a:lstStyle/>
          <a:p>
            <a:pPr>
              <a:defRPr/>
            </a:pPr>
            <a:fld id="{43AB6B5D-45E8-4CD9-9066-B5FAF214CEA0}" type="slidenum">
              <a:rPr lang="en-US" smtClean="0"/>
              <a:pPr>
                <a:defRPr/>
              </a:pPr>
              <a:t>36</a:t>
            </a:fld>
            <a:endParaRPr lang="en-US" dirty="0"/>
          </a:p>
        </p:txBody>
      </p:sp>
    </p:spTree>
    <p:extLst>
      <p:ext uri="{BB962C8B-B14F-4D97-AF65-F5344CB8AC3E}">
        <p14:creationId xmlns:p14="http://schemas.microsoft.com/office/powerpoint/2010/main" val="351530545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153400" cy="599728"/>
          </a:xfrm>
        </p:spPr>
        <p:txBody>
          <a:bodyPr/>
          <a:lstStyle/>
          <a:p>
            <a:r>
              <a:rPr lang="et-EE" sz="2000" dirty="0" smtClean="0"/>
              <a:t>External sorting files</a:t>
            </a:r>
            <a:r>
              <a:rPr lang="et-EE" sz="2000" i="1" dirty="0" smtClean="0"/>
              <a:t>(bonus </a:t>
            </a:r>
            <a:r>
              <a:rPr lang="et-EE" sz="2400" i="1" dirty="0" err="1" smtClean="0"/>
              <a:t>task</a:t>
            </a:r>
            <a:r>
              <a:rPr lang="et-EE" sz="2400" i="1" dirty="0" smtClean="0"/>
              <a:t> 4p </a:t>
            </a:r>
            <a:r>
              <a:rPr lang="et-EE" sz="2400" i="1" dirty="0" err="1" smtClean="0"/>
              <a:t>can</a:t>
            </a:r>
            <a:r>
              <a:rPr lang="et-EE" sz="2400" i="1" dirty="0" smtClean="0"/>
              <a:t> </a:t>
            </a:r>
            <a:r>
              <a:rPr lang="et-EE" sz="2400" i="1" dirty="0" err="1" smtClean="0"/>
              <a:t>use</a:t>
            </a:r>
            <a:r>
              <a:rPr lang="et-EE" sz="2400" i="1" dirty="0" smtClean="0"/>
              <a:t> AI</a:t>
            </a:r>
            <a:r>
              <a:rPr lang="et-EE" dirty="0" smtClean="0"/>
              <a:t>)</a:t>
            </a:r>
            <a:endParaRPr lang="et-EE" dirty="0"/>
          </a:p>
        </p:txBody>
      </p:sp>
      <p:sp>
        <p:nvSpPr>
          <p:cNvPr id="3" name="Content Placeholder 2"/>
          <p:cNvSpPr>
            <a:spLocks noGrp="1"/>
          </p:cNvSpPr>
          <p:nvPr>
            <p:ph idx="1"/>
          </p:nvPr>
        </p:nvSpPr>
        <p:spPr>
          <a:xfrm>
            <a:off x="495300" y="1196752"/>
            <a:ext cx="8153400" cy="4824536"/>
          </a:xfrm>
        </p:spPr>
        <p:txBody>
          <a:bodyPr/>
          <a:lstStyle/>
          <a:p>
            <a:pPr marL="0" indent="0">
              <a:buNone/>
            </a:pPr>
            <a:r>
              <a:rPr lang="et-EE" altLang="et-EE" sz="1800" b="1" dirty="0" smtClean="0">
                <a:latin typeface="Arial" panose="020B0604020202020204" pitchFamily="34" charset="0"/>
                <a:ea typeface="Times New Roman" panose="02020603050405020304" pitchFamily="18" charset="0"/>
              </a:rPr>
              <a:t> </a:t>
            </a:r>
            <a:r>
              <a:rPr lang="et-EE" altLang="et-EE" sz="2000" b="1" dirty="0" smtClean="0"/>
              <a:t>F</a:t>
            </a:r>
            <a:r>
              <a:rPr lang="et-EE" altLang="et-EE" sz="1800" dirty="0" smtClean="0"/>
              <a:t> </a:t>
            </a:r>
            <a:r>
              <a:rPr lang="et-EE" altLang="et-EE" sz="2000" b="1" dirty="0" smtClean="0"/>
              <a:t>97 20 53 04 32 15 50 89 48 95 04 37 </a:t>
            </a:r>
            <a:r>
              <a:rPr lang="et-EE" altLang="et-EE" sz="2000" b="1" dirty="0" smtClean="0">
                <a:latin typeface="Arial" panose="020B0604020202020204" pitchFamily="34" charset="0"/>
                <a:ea typeface="Times New Roman" panose="02020603050405020304" pitchFamily="18" charset="0"/>
              </a:rPr>
              <a:t>        </a:t>
            </a:r>
            <a:r>
              <a:rPr lang="et-EE" altLang="et-EE" sz="1800" b="1" dirty="0">
                <a:latin typeface="Arial" panose="020B0604020202020204" pitchFamily="34" charset="0"/>
                <a:ea typeface="Times New Roman" panose="02020603050405020304" pitchFamily="18" charset="0"/>
              </a:rPr>
              <a:t>n = </a:t>
            </a:r>
            <a:r>
              <a:rPr lang="et-EE" altLang="et-EE" sz="1800" b="1" dirty="0" smtClean="0">
                <a:latin typeface="Arial" panose="020B0604020202020204" pitchFamily="34" charset="0"/>
                <a:ea typeface="Times New Roman" panose="02020603050405020304" pitchFamily="18" charset="0"/>
              </a:rPr>
              <a:t>12</a:t>
            </a:r>
          </a:p>
          <a:p>
            <a:pPr marL="0" indent="0">
              <a:buNone/>
            </a:pPr>
            <a:r>
              <a:rPr lang="et-EE" sz="1800" dirty="0" smtClean="0"/>
              <a:t>                       </a:t>
            </a:r>
          </a:p>
          <a:p>
            <a:pPr marL="0" indent="0">
              <a:buNone/>
            </a:pPr>
            <a:r>
              <a:rPr lang="et-EE" sz="1800" dirty="0">
                <a:solidFill>
                  <a:srgbClr val="FF0000"/>
                </a:solidFill>
              </a:rPr>
              <a:t> </a:t>
            </a:r>
            <a:r>
              <a:rPr lang="et-EE" sz="1800" dirty="0" smtClean="0">
                <a:solidFill>
                  <a:srgbClr val="FF0000"/>
                </a:solidFill>
              </a:rPr>
              <a:t>            </a:t>
            </a:r>
            <a:r>
              <a:rPr lang="en-GB" sz="1800" b="1" dirty="0" smtClean="0">
                <a:solidFill>
                  <a:srgbClr val="FF0000"/>
                </a:solidFill>
                <a:ea typeface="Times New Roman" panose="02020603050405020304" pitchFamily="18" charset="0"/>
              </a:rPr>
              <a:t>F1  </a:t>
            </a:r>
            <a:r>
              <a:rPr lang="en-GB" sz="1800" b="1" dirty="0">
                <a:solidFill>
                  <a:srgbClr val="FF0000"/>
                </a:solidFill>
                <a:ea typeface="Times New Roman" panose="02020603050405020304" pitchFamily="18" charset="0"/>
              </a:rPr>
              <a:t>97,  04  32 </a:t>
            </a:r>
            <a:r>
              <a:rPr lang="en-GB" sz="1800" b="1" dirty="0" smtClean="0">
                <a:solidFill>
                  <a:srgbClr val="FF0000"/>
                </a:solidFill>
                <a:ea typeface="Times New Roman" panose="02020603050405020304" pitchFamily="18" charset="0"/>
              </a:rPr>
              <a:t>48 95</a:t>
            </a:r>
            <a:endParaRPr lang="et-EE" sz="1800" b="1" dirty="0" smtClean="0">
              <a:solidFill>
                <a:srgbClr val="FF0000"/>
              </a:solidFill>
              <a:ea typeface="Times New Roman" panose="02020603050405020304" pitchFamily="18" charset="0"/>
            </a:endParaRPr>
          </a:p>
          <a:p>
            <a:pPr marL="0" indent="0">
              <a:buNone/>
            </a:pPr>
            <a:endParaRPr lang="et-EE" sz="1800" b="1" dirty="0"/>
          </a:p>
          <a:p>
            <a:pPr marL="0" indent="0">
              <a:buNone/>
            </a:pPr>
            <a:r>
              <a:rPr lang="et-EE" sz="1800" b="1" dirty="0" smtClean="0">
                <a:solidFill>
                  <a:srgbClr val="0070C0"/>
                </a:solidFill>
              </a:rPr>
              <a:t>F2  </a:t>
            </a:r>
            <a:r>
              <a:rPr lang="et-EE" sz="1800" b="1" dirty="0">
                <a:solidFill>
                  <a:srgbClr val="0070C0"/>
                </a:solidFill>
              </a:rPr>
              <a:t>20   53, 15 50 89, 04 37</a:t>
            </a:r>
            <a:endParaRPr lang="et-EE" sz="1800" dirty="0">
              <a:solidFill>
                <a:srgbClr val="0070C0"/>
              </a:solidFill>
            </a:endParaRPr>
          </a:p>
          <a:p>
            <a:pPr marL="0" indent="0">
              <a:buNone/>
            </a:pPr>
            <a:endParaRPr lang="et-EE" sz="1800" b="1" dirty="0"/>
          </a:p>
          <a:p>
            <a:pPr marL="0" indent="0">
              <a:buNone/>
            </a:pPr>
            <a:r>
              <a:rPr lang="et-EE" sz="1800" dirty="0" smtClean="0">
                <a:solidFill>
                  <a:srgbClr val="00B050"/>
                </a:solidFill>
              </a:rPr>
              <a:t>                                                   </a:t>
            </a:r>
            <a:r>
              <a:rPr lang="et-EE" sz="1800" b="1" dirty="0">
                <a:solidFill>
                  <a:srgbClr val="00B050"/>
                </a:solidFill>
              </a:rPr>
              <a:t>F3  20 53 97, 04 </a:t>
            </a:r>
            <a:r>
              <a:rPr lang="et-EE" sz="1800" b="1" dirty="0" smtClean="0">
                <a:solidFill>
                  <a:srgbClr val="00B050"/>
                </a:solidFill>
              </a:rPr>
              <a:t>37</a:t>
            </a:r>
          </a:p>
          <a:p>
            <a:pPr marL="0" indent="0">
              <a:buNone/>
            </a:pPr>
            <a:r>
              <a:rPr lang="et-EE" sz="1800" b="1" dirty="0"/>
              <a:t> </a:t>
            </a:r>
            <a:r>
              <a:rPr lang="et-EE" sz="1800" b="1" dirty="0" smtClean="0"/>
              <a:t>                                           </a:t>
            </a:r>
          </a:p>
          <a:p>
            <a:pPr marL="0" indent="0">
              <a:buNone/>
            </a:pPr>
            <a:r>
              <a:rPr lang="et-EE" sz="1800" b="1" dirty="0">
                <a:solidFill>
                  <a:schemeClr val="accent6">
                    <a:lumMod val="75000"/>
                  </a:schemeClr>
                </a:solidFill>
              </a:rPr>
              <a:t> </a:t>
            </a:r>
            <a:r>
              <a:rPr lang="et-EE" sz="1800" b="1" dirty="0" smtClean="0">
                <a:solidFill>
                  <a:schemeClr val="accent6">
                    <a:lumMod val="75000"/>
                  </a:schemeClr>
                </a:solidFill>
              </a:rPr>
              <a:t>                                                  F4 </a:t>
            </a:r>
            <a:r>
              <a:rPr lang="et-EE" sz="1800" b="1" dirty="0">
                <a:solidFill>
                  <a:schemeClr val="accent6">
                    <a:lumMod val="75000"/>
                  </a:schemeClr>
                </a:solidFill>
              </a:rPr>
              <a:t>04 15 32 </a:t>
            </a:r>
            <a:r>
              <a:rPr lang="et-EE" sz="1800" b="1" dirty="0" smtClean="0">
                <a:solidFill>
                  <a:schemeClr val="accent6">
                    <a:lumMod val="75000"/>
                  </a:schemeClr>
                </a:solidFill>
              </a:rPr>
              <a:t>48 </a:t>
            </a:r>
            <a:r>
              <a:rPr lang="et-EE" sz="1800" b="1" dirty="0">
                <a:solidFill>
                  <a:schemeClr val="accent6">
                    <a:lumMod val="75000"/>
                  </a:schemeClr>
                </a:solidFill>
              </a:rPr>
              <a:t>50 89 </a:t>
            </a:r>
            <a:r>
              <a:rPr lang="et-EE" sz="1800" b="1" dirty="0" smtClean="0">
                <a:solidFill>
                  <a:schemeClr val="accent6">
                    <a:lumMod val="75000"/>
                  </a:schemeClr>
                </a:solidFill>
              </a:rPr>
              <a:t>95</a:t>
            </a:r>
          </a:p>
          <a:p>
            <a:pPr marL="0" indent="0">
              <a:buNone/>
            </a:pPr>
            <a:endParaRPr lang="et-EE" sz="1800" b="1" dirty="0"/>
          </a:p>
          <a:p>
            <a:pPr marL="0" indent="0">
              <a:buNone/>
            </a:pPr>
            <a:r>
              <a:rPr lang="et-EE" sz="1800" b="1" dirty="0">
                <a:solidFill>
                  <a:srgbClr val="FF0000"/>
                </a:solidFill>
              </a:rPr>
              <a:t>F1 04 15 20 32 48 50 53 89 95  </a:t>
            </a:r>
            <a:r>
              <a:rPr lang="et-EE" sz="1800" b="1" dirty="0" smtClean="0">
                <a:solidFill>
                  <a:srgbClr val="FF0000"/>
                </a:solidFill>
              </a:rPr>
              <a:t>97</a:t>
            </a:r>
          </a:p>
          <a:p>
            <a:pPr marL="0" indent="0">
              <a:buNone/>
            </a:pPr>
            <a:endParaRPr lang="et-EE" sz="1800" b="1" dirty="0"/>
          </a:p>
          <a:p>
            <a:pPr marL="0" indent="0">
              <a:buNone/>
            </a:pPr>
            <a:r>
              <a:rPr lang="et-EE" sz="1800" b="1" dirty="0">
                <a:solidFill>
                  <a:srgbClr val="0070C0"/>
                </a:solidFill>
              </a:rPr>
              <a:t>F2 04 37 </a:t>
            </a:r>
          </a:p>
          <a:p>
            <a:pPr marL="0" indent="0">
              <a:buNone/>
            </a:pPr>
            <a:r>
              <a:rPr lang="et-EE" sz="1800" dirty="0" smtClean="0"/>
              <a:t>                                                           </a:t>
            </a:r>
            <a:r>
              <a:rPr lang="et-EE" sz="1800" b="1" dirty="0">
                <a:solidFill>
                  <a:srgbClr val="00B050"/>
                </a:solidFill>
              </a:rPr>
              <a:t>F3 04 04 15 20 32 37 48 50 53 89 95 97 </a:t>
            </a:r>
            <a:endParaRPr lang="et-EE" sz="1800" b="1" dirty="0" smtClean="0">
              <a:solidFill>
                <a:srgbClr val="00B050"/>
              </a:solidFill>
            </a:endParaRPr>
          </a:p>
          <a:p>
            <a:pPr marL="0" indent="0">
              <a:buNone/>
            </a:pPr>
            <a:r>
              <a:rPr lang="et-EE" sz="1800" b="1" dirty="0">
                <a:solidFill>
                  <a:schemeClr val="accent6">
                    <a:lumMod val="75000"/>
                  </a:schemeClr>
                </a:solidFill>
              </a:rPr>
              <a:t> </a:t>
            </a:r>
            <a:r>
              <a:rPr lang="et-EE" sz="1800" b="1" dirty="0" smtClean="0">
                <a:solidFill>
                  <a:schemeClr val="accent6">
                    <a:lumMod val="75000"/>
                  </a:schemeClr>
                </a:solidFill>
              </a:rPr>
              <a:t>                                                          F4</a:t>
            </a:r>
            <a:endParaRPr lang="et-EE" sz="1800" dirty="0">
              <a:solidFill>
                <a:schemeClr val="accent6">
                  <a:lumMod val="75000"/>
                </a:schemeClr>
              </a:solidFill>
            </a:endParaRPr>
          </a:p>
          <a:p>
            <a:pPr marL="0" indent="0">
              <a:buNone/>
            </a:pPr>
            <a:endParaRPr lang="et-EE" sz="1800" dirty="0"/>
          </a:p>
        </p:txBody>
      </p:sp>
      <p:sp>
        <p:nvSpPr>
          <p:cNvPr id="19" name="Rectangle 16"/>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t-EE"/>
          </a:p>
        </p:txBody>
      </p:sp>
      <p:sp>
        <p:nvSpPr>
          <p:cNvPr id="21" name="Rectangle 20"/>
          <p:cNvSpPr/>
          <p:nvPr/>
        </p:nvSpPr>
        <p:spPr>
          <a:xfrm>
            <a:off x="4450813" y="3198168"/>
            <a:ext cx="242374" cy="338554"/>
          </a:xfrm>
          <a:prstGeom prst="rect">
            <a:avLst/>
          </a:prstGeom>
        </p:spPr>
        <p:txBody>
          <a:bodyPr wrap="none">
            <a:spAutoFit/>
          </a:bodyPr>
          <a:lstStyle/>
          <a:p>
            <a:r>
              <a:rPr lang="et-EE" sz="1600" b="1" dirty="0" smtClean="0">
                <a:latin typeface="+mj-lt"/>
                <a:ea typeface="Times New Roman" panose="02020603050405020304" pitchFamily="18" charset="0"/>
              </a:rPr>
              <a:t> </a:t>
            </a:r>
            <a:endParaRPr lang="et-EE" sz="1600" b="1" dirty="0">
              <a:latin typeface="+mj-lt"/>
            </a:endParaRPr>
          </a:p>
        </p:txBody>
      </p:sp>
      <p:cxnSp>
        <p:nvCxnSpPr>
          <p:cNvPr id="23" name="Straight Arrow Connector 22"/>
          <p:cNvCxnSpPr/>
          <p:nvPr/>
        </p:nvCxnSpPr>
        <p:spPr bwMode="auto">
          <a:xfrm flipH="1">
            <a:off x="1115616" y="1412776"/>
            <a:ext cx="216024" cy="1008112"/>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25" name="Straight Arrow Connector 24"/>
          <p:cNvCxnSpPr/>
          <p:nvPr/>
        </p:nvCxnSpPr>
        <p:spPr bwMode="auto">
          <a:xfrm>
            <a:off x="1043608" y="1412776"/>
            <a:ext cx="792088" cy="504056"/>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27" name="Straight Arrow Connector 26"/>
          <p:cNvCxnSpPr/>
          <p:nvPr/>
        </p:nvCxnSpPr>
        <p:spPr bwMode="auto">
          <a:xfrm>
            <a:off x="2123728" y="1412776"/>
            <a:ext cx="288032" cy="504056"/>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29" name="Straight Arrow Connector 28"/>
          <p:cNvCxnSpPr/>
          <p:nvPr/>
        </p:nvCxnSpPr>
        <p:spPr bwMode="auto">
          <a:xfrm flipH="1">
            <a:off x="2051720" y="1412776"/>
            <a:ext cx="648072" cy="1008112"/>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31" name="Straight Arrow Connector 30"/>
          <p:cNvCxnSpPr/>
          <p:nvPr/>
        </p:nvCxnSpPr>
        <p:spPr bwMode="auto">
          <a:xfrm flipH="1">
            <a:off x="3203848" y="1484784"/>
            <a:ext cx="504056" cy="432048"/>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33" name="Straight Arrow Connector 32"/>
          <p:cNvCxnSpPr/>
          <p:nvPr/>
        </p:nvCxnSpPr>
        <p:spPr bwMode="auto">
          <a:xfrm flipH="1">
            <a:off x="3059832" y="1484784"/>
            <a:ext cx="1390981" cy="936104"/>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35" name="Straight Arrow Connector 34"/>
          <p:cNvCxnSpPr/>
          <p:nvPr/>
        </p:nvCxnSpPr>
        <p:spPr bwMode="auto">
          <a:xfrm>
            <a:off x="1115616" y="2708920"/>
            <a:ext cx="2448272" cy="36004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37" name="Straight Arrow Connector 36"/>
          <p:cNvCxnSpPr/>
          <p:nvPr/>
        </p:nvCxnSpPr>
        <p:spPr bwMode="auto">
          <a:xfrm flipH="1">
            <a:off x="899592" y="3536722"/>
            <a:ext cx="2880320" cy="468342"/>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39" name="Straight Arrow Connector 38"/>
          <p:cNvCxnSpPr/>
          <p:nvPr/>
        </p:nvCxnSpPr>
        <p:spPr bwMode="auto">
          <a:xfrm>
            <a:off x="1547664" y="4725144"/>
            <a:ext cx="2592288" cy="288032"/>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spTree>
    <p:extLst>
      <p:ext uri="{BB962C8B-B14F-4D97-AF65-F5344CB8AC3E}">
        <p14:creationId xmlns:p14="http://schemas.microsoft.com/office/powerpoint/2010/main" val="70157669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ctrTitle"/>
          </p:nvPr>
        </p:nvSpPr>
        <p:spPr/>
        <p:txBody>
          <a:bodyPr/>
          <a:lstStyle/>
          <a:p>
            <a:pPr>
              <a:defRPr/>
            </a:pPr>
            <a:r>
              <a:rPr lang="en-US" altLang="et-EE" dirty="0" smtClean="0"/>
              <a:t>End of </a:t>
            </a:r>
            <a:r>
              <a:rPr lang="et-EE" altLang="et-EE" dirty="0" smtClean="0"/>
              <a:t>file system</a:t>
            </a:r>
            <a:endParaRPr lang="en-US" altLang="et-EE" dirty="0" smtClean="0"/>
          </a:p>
        </p:txBody>
      </p:sp>
    </p:spTree>
    <p:extLst>
      <p:ext uri="{BB962C8B-B14F-4D97-AF65-F5344CB8AC3E}">
        <p14:creationId xmlns:p14="http://schemas.microsoft.com/office/powerpoint/2010/main" val="25045225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err="1" smtClean="0"/>
              <a:t>Structures</a:t>
            </a:r>
            <a:r>
              <a:rPr lang="et-EE" dirty="0" smtClean="0"/>
              <a:t> 1</a:t>
            </a:r>
            <a:endParaRPr lang="et-EE" dirty="0"/>
          </a:p>
        </p:txBody>
      </p:sp>
      <p:sp>
        <p:nvSpPr>
          <p:cNvPr id="3" name="Content Placeholder 2"/>
          <p:cNvSpPr>
            <a:spLocks noGrp="1"/>
          </p:cNvSpPr>
          <p:nvPr>
            <p:ph idx="1"/>
          </p:nvPr>
        </p:nvSpPr>
        <p:spPr>
          <a:xfrm>
            <a:off x="495300" y="1196752"/>
            <a:ext cx="8153400" cy="5112568"/>
          </a:xfrm>
        </p:spPr>
        <p:txBody>
          <a:bodyPr/>
          <a:lstStyle/>
          <a:p>
            <a:r>
              <a:rPr lang="en-US" dirty="0"/>
              <a:t>Structures are used for grouping different </a:t>
            </a:r>
            <a:r>
              <a:rPr lang="en-US" dirty="0" err="1"/>
              <a:t>datatypes</a:t>
            </a:r>
            <a:r>
              <a:rPr lang="en-US" dirty="0"/>
              <a:t> together into a single unit. It's possible to declare a single variable as a structure but usually the aim is to declare a new </a:t>
            </a:r>
            <a:r>
              <a:rPr lang="en-US" dirty="0" err="1"/>
              <a:t>datatype</a:t>
            </a:r>
            <a:r>
              <a:rPr lang="en-US" dirty="0"/>
              <a:t> and then use this </a:t>
            </a:r>
            <a:r>
              <a:rPr lang="en-US" dirty="0" err="1"/>
              <a:t>datatype</a:t>
            </a:r>
            <a:r>
              <a:rPr lang="en-US" dirty="0"/>
              <a:t> for declaring many variables.</a:t>
            </a:r>
          </a:p>
          <a:p>
            <a:pPr marL="0" indent="0">
              <a:buNone/>
            </a:pPr>
            <a:endParaRPr lang="et-EE" dirty="0" smtClean="0"/>
          </a:p>
          <a:p>
            <a:pPr marL="0" indent="0">
              <a:buNone/>
            </a:pPr>
            <a:r>
              <a:rPr lang="en-US" sz="2000" b="1" dirty="0">
                <a:latin typeface="Consolas" pitchFamily="49" charset="0"/>
                <a:cs typeface="Consolas" pitchFamily="49" charset="0"/>
              </a:rPr>
              <a:t>//Example: single variable</a:t>
            </a:r>
          </a:p>
          <a:p>
            <a:pPr marL="0" indent="0">
              <a:buNone/>
            </a:pPr>
            <a:r>
              <a:rPr lang="en-US" sz="2000" b="1" dirty="0" err="1">
                <a:latin typeface="Consolas" pitchFamily="49" charset="0"/>
                <a:cs typeface="Consolas" pitchFamily="49" charset="0"/>
              </a:rPr>
              <a:t>struct</a:t>
            </a:r>
            <a:r>
              <a:rPr lang="en-US" sz="2000" b="1" dirty="0">
                <a:latin typeface="Consolas" pitchFamily="49" charset="0"/>
                <a:cs typeface="Consolas" pitchFamily="49" charset="0"/>
              </a:rPr>
              <a:t> {</a:t>
            </a:r>
          </a:p>
          <a:p>
            <a:pPr marL="0" indent="0">
              <a:buNone/>
            </a:pPr>
            <a:r>
              <a:rPr lang="en-US" sz="2000" b="1" dirty="0">
                <a:latin typeface="Consolas" pitchFamily="49" charset="0"/>
                <a:cs typeface="Consolas" pitchFamily="49" charset="0"/>
              </a:rPr>
              <a:t>	</a:t>
            </a:r>
            <a:r>
              <a:rPr lang="en-US" sz="2000" b="1" dirty="0" err="1">
                <a:latin typeface="Consolas" pitchFamily="49" charset="0"/>
                <a:cs typeface="Consolas" pitchFamily="49" charset="0"/>
              </a:rPr>
              <a:t>int</a:t>
            </a:r>
            <a:r>
              <a:rPr lang="en-US" sz="2000" b="1" dirty="0">
                <a:latin typeface="Consolas" pitchFamily="49" charset="0"/>
                <a:cs typeface="Consolas" pitchFamily="49" charset="0"/>
              </a:rPr>
              <a:t> a;</a:t>
            </a:r>
          </a:p>
          <a:p>
            <a:pPr marL="0" indent="0">
              <a:buNone/>
            </a:pPr>
            <a:r>
              <a:rPr lang="en-US" sz="2000" b="1" dirty="0">
                <a:latin typeface="Consolas" pitchFamily="49" charset="0"/>
                <a:cs typeface="Consolas" pitchFamily="49" charset="0"/>
              </a:rPr>
              <a:t>	float b;</a:t>
            </a:r>
          </a:p>
          <a:p>
            <a:pPr marL="0" indent="0">
              <a:buNone/>
            </a:pPr>
            <a:r>
              <a:rPr lang="en-US" sz="2000" b="1" dirty="0">
                <a:latin typeface="Consolas" pitchFamily="49" charset="0"/>
                <a:cs typeface="Consolas" pitchFamily="49" charset="0"/>
              </a:rPr>
              <a:t>	char s[10];</a:t>
            </a:r>
          </a:p>
          <a:p>
            <a:pPr marL="0" indent="0">
              <a:buNone/>
            </a:pPr>
            <a:r>
              <a:rPr lang="en-US" sz="2000" b="1" dirty="0">
                <a:latin typeface="Consolas" pitchFamily="49" charset="0"/>
                <a:cs typeface="Consolas" pitchFamily="49" charset="0"/>
              </a:rPr>
              <a:t>} x; </a:t>
            </a:r>
          </a:p>
        </p:txBody>
      </p:sp>
      <p:sp>
        <p:nvSpPr>
          <p:cNvPr id="4" name="Footer Placeholder 3"/>
          <p:cNvSpPr>
            <a:spLocks noGrp="1"/>
          </p:cNvSpPr>
          <p:nvPr>
            <p:ph type="ftr" sz="quarter" idx="4294967295"/>
          </p:nvPr>
        </p:nvSpPr>
        <p:spPr>
          <a:xfrm>
            <a:off x="2624328" y="6356350"/>
            <a:ext cx="4837176" cy="365125"/>
          </a:xfrm>
          <a:prstGeom prst="rect">
            <a:avLst/>
          </a:prstGeom>
        </p:spPr>
        <p:txBody>
          <a:bodyPr/>
          <a:lstStyle/>
          <a:p>
            <a:pPr>
              <a:defRPr/>
            </a:pPr>
            <a:r>
              <a:rPr lang="et-EE" dirty="0" smtClean="0"/>
              <a:t> </a:t>
            </a:r>
            <a:endParaRPr lang="en-US" dirty="0" smtClean="0"/>
          </a:p>
        </p:txBody>
      </p:sp>
      <p:sp>
        <p:nvSpPr>
          <p:cNvPr id="5" name="Slide Number Placeholder 4"/>
          <p:cNvSpPr>
            <a:spLocks noGrp="1"/>
          </p:cNvSpPr>
          <p:nvPr>
            <p:ph type="sldNum" sz="quarter" idx="4294967295"/>
          </p:nvPr>
        </p:nvSpPr>
        <p:spPr>
          <a:xfrm>
            <a:off x="7524328" y="6356350"/>
            <a:ext cx="778424" cy="365125"/>
          </a:xfrm>
          <a:prstGeom prst="rect">
            <a:avLst/>
          </a:prstGeom>
        </p:spPr>
        <p:txBody>
          <a:bodyPr/>
          <a:lstStyle/>
          <a:p>
            <a:pPr>
              <a:defRPr/>
            </a:pPr>
            <a:r>
              <a:rPr lang="et-EE" dirty="0" smtClean="0"/>
              <a:t> </a:t>
            </a:r>
            <a:endParaRPr lang="en-US" dirty="0"/>
          </a:p>
        </p:txBody>
      </p:sp>
    </p:spTree>
    <p:extLst>
      <p:ext uri="{BB962C8B-B14F-4D97-AF65-F5344CB8AC3E}">
        <p14:creationId xmlns:p14="http://schemas.microsoft.com/office/powerpoint/2010/main" val="41543366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Possible groups and levels</a:t>
            </a:r>
            <a:endParaRPr lang="et-EE" dirty="0"/>
          </a:p>
        </p:txBody>
      </p:sp>
      <p:sp>
        <p:nvSpPr>
          <p:cNvPr id="3" name="Content Placeholder 2"/>
          <p:cNvSpPr>
            <a:spLocks noGrp="1"/>
          </p:cNvSpPr>
          <p:nvPr>
            <p:ph idx="1"/>
          </p:nvPr>
        </p:nvSpPr>
        <p:spPr>
          <a:xfrm>
            <a:off x="495300" y="1268760"/>
            <a:ext cx="8191500" cy="4536504"/>
          </a:xfrm>
        </p:spPr>
        <p:txBody>
          <a:bodyPr/>
          <a:lstStyle/>
          <a:p>
            <a:r>
              <a:rPr lang="et-EE" dirty="0" smtClean="0"/>
              <a:t> </a:t>
            </a:r>
            <a:r>
              <a:rPr lang="et-EE" dirty="0" err="1" smtClean="0"/>
              <a:t>V.Viies&amp;co</a:t>
            </a:r>
            <a:r>
              <a:rPr lang="et-EE" dirty="0" smtClean="0"/>
              <a:t>=&gt; ICT121Monday</a:t>
            </a:r>
            <a:r>
              <a:rPr lang="et-EE" u="sng" dirty="0" smtClean="0"/>
              <a:t> </a:t>
            </a:r>
            <a:endParaRPr lang="et-EE" dirty="0" smtClean="0"/>
          </a:p>
          <a:p>
            <a:r>
              <a:rPr lang="et-EE" u="sng" dirty="0" err="1" smtClean="0"/>
              <a:t>V.Viies</a:t>
            </a:r>
            <a:r>
              <a:rPr lang="et-EE" dirty="0" err="1" smtClean="0"/>
              <a:t>&amp;co</a:t>
            </a:r>
            <a:r>
              <a:rPr lang="et-EE" dirty="0" smtClean="0"/>
              <a:t>=&gt;ICT122 </a:t>
            </a:r>
            <a:r>
              <a:rPr lang="et-EE" dirty="0" err="1" smtClean="0"/>
              <a:t>Wednesday</a:t>
            </a:r>
            <a:endParaRPr lang="et-EE" dirty="0" smtClean="0"/>
          </a:p>
          <a:p>
            <a:pPr marL="0" indent="0">
              <a:buNone/>
            </a:pPr>
            <a:endParaRPr lang="et-EE" dirty="0" smtClean="0"/>
          </a:p>
          <a:p>
            <a:r>
              <a:rPr lang="et-EE" dirty="0" smtClean="0"/>
              <a:t>I-level( fails ,functions, structures,HW1)  =&gt;  max result „2“</a:t>
            </a:r>
          </a:p>
          <a:p>
            <a:r>
              <a:rPr lang="et-EE" dirty="0" smtClean="0"/>
              <a:t>II-level( I-level+dynamic memory+HW2)  =&gt;  max result „4“</a:t>
            </a:r>
          </a:p>
          <a:p>
            <a:r>
              <a:rPr lang="et-EE" dirty="0" smtClean="0"/>
              <a:t>III-level(II-level+</a:t>
            </a:r>
            <a:r>
              <a:rPr lang="et-EE" sz="1800" dirty="0" smtClean="0"/>
              <a:t>OOP</a:t>
            </a:r>
            <a:r>
              <a:rPr lang="et-EE" dirty="0" smtClean="0"/>
              <a:t>+HW3) =&gt; max „5“</a:t>
            </a:r>
            <a:endParaRPr lang="et-EE" dirty="0"/>
          </a:p>
        </p:txBody>
      </p:sp>
    </p:spTree>
    <p:extLst>
      <p:ext uri="{BB962C8B-B14F-4D97-AF65-F5344CB8AC3E}">
        <p14:creationId xmlns:p14="http://schemas.microsoft.com/office/powerpoint/2010/main" val="277020105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p22"/>
          <p:cNvSpPr txBox="1">
            <a:spLocks noGrp="1"/>
          </p:cNvSpPr>
          <p:nvPr>
            <p:ph type="body" idx="1"/>
          </p:nvPr>
        </p:nvSpPr>
        <p:spPr>
          <a:xfrm>
            <a:off x="4795025" y="2232575"/>
            <a:ext cx="3677400" cy="3082200"/>
          </a:xfrm>
          <a:prstGeom prst="rect">
            <a:avLst/>
          </a:prstGeom>
        </p:spPr>
        <p:txBody>
          <a:bodyPr spcFirstLastPara="1" vert="horz" wrap="square" lIns="0" tIns="91425" rIns="91425" bIns="91425" numCol="1" anchor="ctr" anchorCtr="0" compatLnSpc="1">
            <a:prstTxWarp prst="textNoShape">
              <a:avLst/>
            </a:prstTxWarp>
            <a:noAutofit/>
          </a:bodyPr>
          <a:lstStyle/>
          <a:p>
            <a:pPr marL="0" indent="0">
              <a:lnSpc>
                <a:spcPct val="115000"/>
              </a:lnSpc>
              <a:buClr>
                <a:schemeClr val="dk1"/>
              </a:buClr>
              <a:buSzPts val="1100"/>
              <a:buNone/>
            </a:pPr>
            <a:r>
              <a:rPr lang="en">
                <a:solidFill>
                  <a:srgbClr val="569CD6"/>
                </a:solidFill>
                <a:highlight>
                  <a:srgbClr val="1E1E1E"/>
                </a:highlight>
                <a:latin typeface="Roboto Mono Medium"/>
                <a:ea typeface="Roboto Mono Medium"/>
                <a:cs typeface="Roboto Mono Medium"/>
                <a:sym typeface="Roboto Mono Medium"/>
              </a:rPr>
              <a:t>struct</a:t>
            </a:r>
            <a:r>
              <a:rPr lang="en">
                <a:solidFill>
                  <a:srgbClr val="D4D4D4"/>
                </a:solidFill>
                <a:highlight>
                  <a:srgbClr val="1E1E1E"/>
                </a:highlight>
                <a:latin typeface="Roboto Mono Medium"/>
                <a:ea typeface="Roboto Mono Medium"/>
                <a:cs typeface="Roboto Mono Medium"/>
                <a:sym typeface="Roboto Mono Medium"/>
              </a:rPr>
              <a:t> </a:t>
            </a:r>
            <a:r>
              <a:rPr lang="en">
                <a:solidFill>
                  <a:srgbClr val="4EC9B0"/>
                </a:solidFill>
                <a:highlight>
                  <a:srgbClr val="1E1E1E"/>
                </a:highlight>
                <a:latin typeface="Roboto Mono Medium"/>
                <a:ea typeface="Roboto Mono Medium"/>
                <a:cs typeface="Roboto Mono Medium"/>
                <a:sym typeface="Roboto Mono Medium"/>
              </a:rPr>
              <a:t>employee</a:t>
            </a:r>
            <a:endParaRPr>
              <a:solidFill>
                <a:srgbClr val="4EC9B0"/>
              </a:solidFill>
              <a:highlight>
                <a:srgbClr val="1E1E1E"/>
              </a:highlight>
              <a:latin typeface="Roboto Mono Medium"/>
              <a:ea typeface="Roboto Mono Medium"/>
              <a:cs typeface="Roboto Mono Medium"/>
              <a:sym typeface="Roboto Mono Medium"/>
            </a:endParaRPr>
          </a:p>
          <a:p>
            <a:pPr marL="0" indent="0">
              <a:lnSpc>
                <a:spcPct val="115000"/>
              </a:lnSpc>
              <a:buClr>
                <a:schemeClr val="dk1"/>
              </a:buClr>
              <a:buSzPts val="1100"/>
              <a:buNone/>
            </a:pPr>
            <a:r>
              <a:rPr lang="en">
                <a:solidFill>
                  <a:srgbClr val="D4D4D4"/>
                </a:solidFill>
                <a:highlight>
                  <a:srgbClr val="1E1E1E"/>
                </a:highlight>
                <a:latin typeface="Roboto Mono Medium"/>
                <a:ea typeface="Roboto Mono Medium"/>
                <a:cs typeface="Roboto Mono Medium"/>
                <a:sym typeface="Roboto Mono Medium"/>
              </a:rPr>
              <a:t>{</a:t>
            </a:r>
            <a:endParaRPr>
              <a:solidFill>
                <a:srgbClr val="D4D4D4"/>
              </a:solidFill>
              <a:highlight>
                <a:srgbClr val="1E1E1E"/>
              </a:highlight>
              <a:latin typeface="Roboto Mono Medium"/>
              <a:ea typeface="Roboto Mono Medium"/>
              <a:cs typeface="Roboto Mono Medium"/>
              <a:sym typeface="Roboto Mono Medium"/>
            </a:endParaRPr>
          </a:p>
          <a:p>
            <a:pPr marL="0" indent="0">
              <a:lnSpc>
                <a:spcPct val="115000"/>
              </a:lnSpc>
              <a:buClr>
                <a:schemeClr val="dk1"/>
              </a:buClr>
              <a:buSzPts val="1100"/>
              <a:buNone/>
            </a:pPr>
            <a:r>
              <a:rPr lang="en">
                <a:solidFill>
                  <a:srgbClr val="D4D4D4"/>
                </a:solidFill>
                <a:highlight>
                  <a:srgbClr val="1E1E1E"/>
                </a:highlight>
                <a:latin typeface="Roboto Mono Medium"/>
                <a:ea typeface="Roboto Mono Medium"/>
                <a:cs typeface="Roboto Mono Medium"/>
                <a:sym typeface="Roboto Mono Medium"/>
              </a:rPr>
              <a:t>   </a:t>
            </a:r>
            <a:r>
              <a:rPr lang="en">
                <a:solidFill>
                  <a:srgbClr val="569CD6"/>
                </a:solidFill>
                <a:highlight>
                  <a:srgbClr val="1E1E1E"/>
                </a:highlight>
                <a:latin typeface="Roboto Mono Medium"/>
                <a:ea typeface="Roboto Mono Medium"/>
                <a:cs typeface="Roboto Mono Medium"/>
                <a:sym typeface="Roboto Mono Medium"/>
              </a:rPr>
              <a:t>char</a:t>
            </a:r>
            <a:r>
              <a:rPr lang="en">
                <a:solidFill>
                  <a:srgbClr val="D4D4D4"/>
                </a:solidFill>
                <a:highlight>
                  <a:srgbClr val="1E1E1E"/>
                </a:highlight>
                <a:latin typeface="Roboto Mono Medium"/>
                <a:ea typeface="Roboto Mono Medium"/>
                <a:cs typeface="Roboto Mono Medium"/>
                <a:sym typeface="Roboto Mono Medium"/>
              </a:rPr>
              <a:t> </a:t>
            </a:r>
            <a:r>
              <a:rPr lang="en">
                <a:solidFill>
                  <a:srgbClr val="9CDCFE"/>
                </a:solidFill>
                <a:highlight>
                  <a:srgbClr val="1E1E1E"/>
                </a:highlight>
                <a:latin typeface="Roboto Mono Medium"/>
                <a:ea typeface="Roboto Mono Medium"/>
                <a:cs typeface="Roboto Mono Medium"/>
                <a:sym typeface="Roboto Mono Medium"/>
              </a:rPr>
              <a:t>name</a:t>
            </a:r>
            <a:r>
              <a:rPr lang="en">
                <a:solidFill>
                  <a:srgbClr val="D4D4D4"/>
                </a:solidFill>
                <a:highlight>
                  <a:srgbClr val="1E1E1E"/>
                </a:highlight>
                <a:latin typeface="Roboto Mono Medium"/>
                <a:ea typeface="Roboto Mono Medium"/>
                <a:cs typeface="Roboto Mono Medium"/>
                <a:sym typeface="Roboto Mono Medium"/>
              </a:rPr>
              <a:t>[</a:t>
            </a:r>
            <a:r>
              <a:rPr lang="en">
                <a:solidFill>
                  <a:srgbClr val="B5CEA8"/>
                </a:solidFill>
                <a:highlight>
                  <a:srgbClr val="1E1E1E"/>
                </a:highlight>
                <a:latin typeface="Roboto Mono Medium"/>
                <a:ea typeface="Roboto Mono Medium"/>
                <a:cs typeface="Roboto Mono Medium"/>
                <a:sym typeface="Roboto Mono Medium"/>
              </a:rPr>
              <a:t>20</a:t>
            </a:r>
            <a:r>
              <a:rPr lang="en">
                <a:solidFill>
                  <a:srgbClr val="D4D4D4"/>
                </a:solidFill>
                <a:highlight>
                  <a:srgbClr val="1E1E1E"/>
                </a:highlight>
                <a:latin typeface="Roboto Mono Medium"/>
                <a:ea typeface="Roboto Mono Medium"/>
                <a:cs typeface="Roboto Mono Medium"/>
                <a:sym typeface="Roboto Mono Medium"/>
              </a:rPr>
              <a:t>];</a:t>
            </a:r>
            <a:endParaRPr>
              <a:solidFill>
                <a:srgbClr val="D4D4D4"/>
              </a:solidFill>
              <a:highlight>
                <a:srgbClr val="1E1E1E"/>
              </a:highlight>
              <a:latin typeface="Roboto Mono Medium"/>
              <a:ea typeface="Roboto Mono Medium"/>
              <a:cs typeface="Roboto Mono Medium"/>
              <a:sym typeface="Roboto Mono Medium"/>
            </a:endParaRPr>
          </a:p>
          <a:p>
            <a:pPr marL="0" indent="0">
              <a:lnSpc>
                <a:spcPct val="115000"/>
              </a:lnSpc>
              <a:buClr>
                <a:schemeClr val="dk1"/>
              </a:buClr>
              <a:buSzPts val="1100"/>
              <a:buNone/>
            </a:pPr>
            <a:r>
              <a:rPr lang="en">
                <a:solidFill>
                  <a:srgbClr val="D4D4D4"/>
                </a:solidFill>
                <a:highlight>
                  <a:srgbClr val="1E1E1E"/>
                </a:highlight>
                <a:latin typeface="Roboto Mono Medium"/>
                <a:ea typeface="Roboto Mono Medium"/>
                <a:cs typeface="Roboto Mono Medium"/>
                <a:sym typeface="Roboto Mono Medium"/>
              </a:rPr>
              <a:t>   </a:t>
            </a:r>
            <a:r>
              <a:rPr lang="en">
                <a:solidFill>
                  <a:srgbClr val="569CD6"/>
                </a:solidFill>
                <a:highlight>
                  <a:srgbClr val="1E1E1E"/>
                </a:highlight>
                <a:latin typeface="Roboto Mono Medium"/>
                <a:ea typeface="Roboto Mono Medium"/>
                <a:cs typeface="Roboto Mono Medium"/>
                <a:sym typeface="Roboto Mono Medium"/>
              </a:rPr>
              <a:t>char</a:t>
            </a:r>
            <a:r>
              <a:rPr lang="en">
                <a:solidFill>
                  <a:srgbClr val="D4D4D4"/>
                </a:solidFill>
                <a:highlight>
                  <a:srgbClr val="1E1E1E"/>
                </a:highlight>
                <a:latin typeface="Roboto Mono Medium"/>
                <a:ea typeface="Roboto Mono Medium"/>
                <a:cs typeface="Roboto Mono Medium"/>
                <a:sym typeface="Roboto Mono Medium"/>
              </a:rPr>
              <a:t> </a:t>
            </a:r>
            <a:r>
              <a:rPr lang="en">
                <a:solidFill>
                  <a:srgbClr val="9CDCFE"/>
                </a:solidFill>
                <a:highlight>
                  <a:srgbClr val="1E1E1E"/>
                </a:highlight>
                <a:latin typeface="Roboto Mono Medium"/>
                <a:ea typeface="Roboto Mono Medium"/>
                <a:cs typeface="Roboto Mono Medium"/>
                <a:sym typeface="Roboto Mono Medium"/>
              </a:rPr>
              <a:t>surname</a:t>
            </a:r>
            <a:r>
              <a:rPr lang="en">
                <a:solidFill>
                  <a:srgbClr val="D4D4D4"/>
                </a:solidFill>
                <a:highlight>
                  <a:srgbClr val="1E1E1E"/>
                </a:highlight>
                <a:latin typeface="Roboto Mono Medium"/>
                <a:ea typeface="Roboto Mono Medium"/>
                <a:cs typeface="Roboto Mono Medium"/>
                <a:sym typeface="Roboto Mono Medium"/>
              </a:rPr>
              <a:t>[</a:t>
            </a:r>
            <a:r>
              <a:rPr lang="en">
                <a:solidFill>
                  <a:srgbClr val="B5CEA8"/>
                </a:solidFill>
                <a:highlight>
                  <a:srgbClr val="1E1E1E"/>
                </a:highlight>
                <a:latin typeface="Roboto Mono Medium"/>
                <a:ea typeface="Roboto Mono Medium"/>
                <a:cs typeface="Roboto Mono Medium"/>
                <a:sym typeface="Roboto Mono Medium"/>
              </a:rPr>
              <a:t>20</a:t>
            </a:r>
            <a:r>
              <a:rPr lang="en">
                <a:solidFill>
                  <a:srgbClr val="D4D4D4"/>
                </a:solidFill>
                <a:highlight>
                  <a:srgbClr val="1E1E1E"/>
                </a:highlight>
                <a:latin typeface="Roboto Mono Medium"/>
                <a:ea typeface="Roboto Mono Medium"/>
                <a:cs typeface="Roboto Mono Medium"/>
                <a:sym typeface="Roboto Mono Medium"/>
              </a:rPr>
              <a:t>];</a:t>
            </a:r>
            <a:endParaRPr>
              <a:solidFill>
                <a:srgbClr val="D4D4D4"/>
              </a:solidFill>
              <a:highlight>
                <a:srgbClr val="1E1E1E"/>
              </a:highlight>
              <a:latin typeface="Roboto Mono Medium"/>
              <a:ea typeface="Roboto Mono Medium"/>
              <a:cs typeface="Roboto Mono Medium"/>
              <a:sym typeface="Roboto Mono Medium"/>
            </a:endParaRPr>
          </a:p>
          <a:p>
            <a:pPr marL="0" indent="0">
              <a:lnSpc>
                <a:spcPct val="115000"/>
              </a:lnSpc>
              <a:buClr>
                <a:schemeClr val="dk1"/>
              </a:buClr>
              <a:buSzPts val="1100"/>
              <a:buNone/>
            </a:pPr>
            <a:r>
              <a:rPr lang="en">
                <a:solidFill>
                  <a:srgbClr val="D4D4D4"/>
                </a:solidFill>
                <a:highlight>
                  <a:srgbClr val="1E1E1E"/>
                </a:highlight>
                <a:latin typeface="Roboto Mono Medium"/>
                <a:ea typeface="Roboto Mono Medium"/>
                <a:cs typeface="Roboto Mono Medium"/>
                <a:sym typeface="Roboto Mono Medium"/>
              </a:rPr>
              <a:t>   </a:t>
            </a:r>
            <a:r>
              <a:rPr lang="en">
                <a:solidFill>
                  <a:srgbClr val="569CD6"/>
                </a:solidFill>
                <a:highlight>
                  <a:srgbClr val="1E1E1E"/>
                </a:highlight>
                <a:latin typeface="Roboto Mono Medium"/>
                <a:ea typeface="Roboto Mono Medium"/>
                <a:cs typeface="Roboto Mono Medium"/>
                <a:sym typeface="Roboto Mono Medium"/>
              </a:rPr>
              <a:t>int</a:t>
            </a:r>
            <a:r>
              <a:rPr lang="en">
                <a:solidFill>
                  <a:srgbClr val="D4D4D4"/>
                </a:solidFill>
                <a:highlight>
                  <a:srgbClr val="1E1E1E"/>
                </a:highlight>
                <a:latin typeface="Roboto Mono Medium"/>
                <a:ea typeface="Roboto Mono Medium"/>
                <a:cs typeface="Roboto Mono Medium"/>
                <a:sym typeface="Roboto Mono Medium"/>
              </a:rPr>
              <a:t> </a:t>
            </a:r>
            <a:r>
              <a:rPr lang="en">
                <a:solidFill>
                  <a:srgbClr val="9CDCFE"/>
                </a:solidFill>
                <a:highlight>
                  <a:srgbClr val="1E1E1E"/>
                </a:highlight>
                <a:latin typeface="Roboto Mono Medium"/>
                <a:ea typeface="Roboto Mono Medium"/>
                <a:cs typeface="Roboto Mono Medium"/>
                <a:sym typeface="Roboto Mono Medium"/>
              </a:rPr>
              <a:t>age</a:t>
            </a:r>
            <a:r>
              <a:rPr lang="en">
                <a:solidFill>
                  <a:srgbClr val="D4D4D4"/>
                </a:solidFill>
                <a:highlight>
                  <a:srgbClr val="1E1E1E"/>
                </a:highlight>
                <a:latin typeface="Roboto Mono Medium"/>
                <a:ea typeface="Roboto Mono Medium"/>
                <a:cs typeface="Roboto Mono Medium"/>
                <a:sym typeface="Roboto Mono Medium"/>
              </a:rPr>
              <a:t>;</a:t>
            </a:r>
            <a:endParaRPr>
              <a:solidFill>
                <a:srgbClr val="D4D4D4"/>
              </a:solidFill>
              <a:highlight>
                <a:srgbClr val="1E1E1E"/>
              </a:highlight>
              <a:latin typeface="Roboto Mono Medium"/>
              <a:ea typeface="Roboto Mono Medium"/>
              <a:cs typeface="Roboto Mono Medium"/>
              <a:sym typeface="Roboto Mono Medium"/>
            </a:endParaRPr>
          </a:p>
          <a:p>
            <a:pPr marL="0" indent="0">
              <a:lnSpc>
                <a:spcPct val="115000"/>
              </a:lnSpc>
              <a:buClr>
                <a:schemeClr val="dk1"/>
              </a:buClr>
              <a:buSzPts val="1100"/>
              <a:buNone/>
            </a:pPr>
            <a:r>
              <a:rPr lang="en">
                <a:solidFill>
                  <a:srgbClr val="D4D4D4"/>
                </a:solidFill>
                <a:highlight>
                  <a:srgbClr val="1E1E1E"/>
                </a:highlight>
                <a:latin typeface="Roboto Mono Medium"/>
                <a:ea typeface="Roboto Mono Medium"/>
                <a:cs typeface="Roboto Mono Medium"/>
                <a:sym typeface="Roboto Mono Medium"/>
              </a:rPr>
              <a:t>   </a:t>
            </a:r>
            <a:r>
              <a:rPr lang="en">
                <a:solidFill>
                  <a:srgbClr val="569CD6"/>
                </a:solidFill>
                <a:highlight>
                  <a:srgbClr val="1E1E1E"/>
                </a:highlight>
                <a:latin typeface="Roboto Mono Medium"/>
                <a:ea typeface="Roboto Mono Medium"/>
                <a:cs typeface="Roboto Mono Medium"/>
                <a:sym typeface="Roboto Mono Medium"/>
              </a:rPr>
              <a:t>char</a:t>
            </a:r>
            <a:r>
              <a:rPr lang="en">
                <a:solidFill>
                  <a:srgbClr val="D4D4D4"/>
                </a:solidFill>
                <a:highlight>
                  <a:srgbClr val="1E1E1E"/>
                </a:highlight>
                <a:latin typeface="Roboto Mono Medium"/>
                <a:ea typeface="Roboto Mono Medium"/>
                <a:cs typeface="Roboto Mono Medium"/>
                <a:sym typeface="Roboto Mono Medium"/>
              </a:rPr>
              <a:t> </a:t>
            </a:r>
            <a:r>
              <a:rPr lang="en">
                <a:solidFill>
                  <a:srgbClr val="9CDCFE"/>
                </a:solidFill>
                <a:highlight>
                  <a:srgbClr val="1E1E1E"/>
                </a:highlight>
                <a:latin typeface="Roboto Mono Medium"/>
                <a:ea typeface="Roboto Mono Medium"/>
                <a:cs typeface="Roboto Mono Medium"/>
                <a:sym typeface="Roboto Mono Medium"/>
              </a:rPr>
              <a:t>position</a:t>
            </a:r>
            <a:r>
              <a:rPr lang="en">
                <a:solidFill>
                  <a:srgbClr val="D4D4D4"/>
                </a:solidFill>
                <a:highlight>
                  <a:srgbClr val="1E1E1E"/>
                </a:highlight>
                <a:latin typeface="Roboto Mono Medium"/>
                <a:ea typeface="Roboto Mono Medium"/>
                <a:cs typeface="Roboto Mono Medium"/>
                <a:sym typeface="Roboto Mono Medium"/>
              </a:rPr>
              <a:t>[</a:t>
            </a:r>
            <a:r>
              <a:rPr lang="en">
                <a:solidFill>
                  <a:srgbClr val="B5CEA8"/>
                </a:solidFill>
                <a:highlight>
                  <a:srgbClr val="1E1E1E"/>
                </a:highlight>
                <a:latin typeface="Roboto Mono Medium"/>
                <a:ea typeface="Roboto Mono Medium"/>
                <a:cs typeface="Roboto Mono Medium"/>
                <a:sym typeface="Roboto Mono Medium"/>
              </a:rPr>
              <a:t>20</a:t>
            </a:r>
            <a:r>
              <a:rPr lang="en">
                <a:solidFill>
                  <a:srgbClr val="D4D4D4"/>
                </a:solidFill>
                <a:highlight>
                  <a:srgbClr val="1E1E1E"/>
                </a:highlight>
                <a:latin typeface="Roboto Mono Medium"/>
                <a:ea typeface="Roboto Mono Medium"/>
                <a:cs typeface="Roboto Mono Medium"/>
                <a:sym typeface="Roboto Mono Medium"/>
              </a:rPr>
              <a:t>];</a:t>
            </a:r>
            <a:endParaRPr>
              <a:solidFill>
                <a:srgbClr val="D4D4D4"/>
              </a:solidFill>
              <a:highlight>
                <a:srgbClr val="1E1E1E"/>
              </a:highlight>
              <a:latin typeface="Roboto Mono Medium"/>
              <a:ea typeface="Roboto Mono Medium"/>
              <a:cs typeface="Roboto Mono Medium"/>
              <a:sym typeface="Roboto Mono Medium"/>
            </a:endParaRPr>
          </a:p>
          <a:p>
            <a:pPr marL="0" indent="0">
              <a:lnSpc>
                <a:spcPct val="115000"/>
              </a:lnSpc>
              <a:buClr>
                <a:schemeClr val="dk1"/>
              </a:buClr>
              <a:buSzPts val="1100"/>
              <a:buNone/>
            </a:pPr>
            <a:r>
              <a:rPr lang="en">
                <a:solidFill>
                  <a:srgbClr val="D4D4D4"/>
                </a:solidFill>
                <a:highlight>
                  <a:srgbClr val="1E1E1E"/>
                </a:highlight>
                <a:latin typeface="Roboto Mono Medium"/>
                <a:ea typeface="Roboto Mono Medium"/>
                <a:cs typeface="Roboto Mono Medium"/>
                <a:sym typeface="Roboto Mono Medium"/>
              </a:rPr>
              <a:t>   </a:t>
            </a:r>
            <a:r>
              <a:rPr lang="en">
                <a:solidFill>
                  <a:srgbClr val="569CD6"/>
                </a:solidFill>
                <a:highlight>
                  <a:srgbClr val="1E1E1E"/>
                </a:highlight>
                <a:latin typeface="Roboto Mono Medium"/>
                <a:ea typeface="Roboto Mono Medium"/>
                <a:cs typeface="Roboto Mono Medium"/>
                <a:sym typeface="Roboto Mono Medium"/>
              </a:rPr>
              <a:t>float</a:t>
            </a:r>
            <a:r>
              <a:rPr lang="en">
                <a:solidFill>
                  <a:srgbClr val="D4D4D4"/>
                </a:solidFill>
                <a:highlight>
                  <a:srgbClr val="1E1E1E"/>
                </a:highlight>
                <a:latin typeface="Roboto Mono Medium"/>
                <a:ea typeface="Roboto Mono Medium"/>
                <a:cs typeface="Roboto Mono Medium"/>
                <a:sym typeface="Roboto Mono Medium"/>
              </a:rPr>
              <a:t> </a:t>
            </a:r>
            <a:r>
              <a:rPr lang="en">
                <a:solidFill>
                  <a:srgbClr val="9CDCFE"/>
                </a:solidFill>
                <a:highlight>
                  <a:srgbClr val="1E1E1E"/>
                </a:highlight>
                <a:latin typeface="Roboto Mono Medium"/>
                <a:ea typeface="Roboto Mono Medium"/>
                <a:cs typeface="Roboto Mono Medium"/>
                <a:sym typeface="Roboto Mono Medium"/>
              </a:rPr>
              <a:t>salary</a:t>
            </a:r>
            <a:r>
              <a:rPr lang="en">
                <a:solidFill>
                  <a:srgbClr val="D4D4D4"/>
                </a:solidFill>
                <a:highlight>
                  <a:srgbClr val="1E1E1E"/>
                </a:highlight>
                <a:latin typeface="Roboto Mono Medium"/>
                <a:ea typeface="Roboto Mono Medium"/>
                <a:cs typeface="Roboto Mono Medium"/>
                <a:sym typeface="Roboto Mono Medium"/>
              </a:rPr>
              <a:t>;</a:t>
            </a:r>
            <a:endParaRPr>
              <a:solidFill>
                <a:srgbClr val="D4D4D4"/>
              </a:solidFill>
              <a:highlight>
                <a:srgbClr val="1E1E1E"/>
              </a:highlight>
              <a:latin typeface="Roboto Mono Medium"/>
              <a:ea typeface="Roboto Mono Medium"/>
              <a:cs typeface="Roboto Mono Medium"/>
              <a:sym typeface="Roboto Mono Medium"/>
            </a:endParaRPr>
          </a:p>
          <a:p>
            <a:pPr marL="0" indent="0">
              <a:lnSpc>
                <a:spcPct val="115000"/>
              </a:lnSpc>
              <a:buClr>
                <a:schemeClr val="dk1"/>
              </a:buClr>
              <a:buSzPts val="1100"/>
              <a:buNone/>
            </a:pPr>
            <a:r>
              <a:rPr lang="en">
                <a:solidFill>
                  <a:srgbClr val="D4D4D4"/>
                </a:solidFill>
                <a:highlight>
                  <a:srgbClr val="1E1E1E"/>
                </a:highlight>
                <a:latin typeface="Roboto Mono Medium"/>
                <a:ea typeface="Roboto Mono Medium"/>
                <a:cs typeface="Roboto Mono Medium"/>
                <a:sym typeface="Roboto Mono Medium"/>
              </a:rPr>
              <a:t>};</a:t>
            </a:r>
            <a:endParaRPr>
              <a:solidFill>
                <a:srgbClr val="D4D4D4"/>
              </a:solidFill>
              <a:highlight>
                <a:srgbClr val="1E1E1E"/>
              </a:highlight>
              <a:latin typeface="Roboto Mono Medium"/>
              <a:ea typeface="Roboto Mono Medium"/>
              <a:cs typeface="Roboto Mono Medium"/>
              <a:sym typeface="Roboto Mono Medium"/>
            </a:endParaRPr>
          </a:p>
          <a:p>
            <a:pPr marL="0" indent="0">
              <a:lnSpc>
                <a:spcPct val="115000"/>
              </a:lnSpc>
              <a:buClr>
                <a:schemeClr val="dk1"/>
              </a:buClr>
              <a:buSzPts val="1100"/>
              <a:buNone/>
            </a:pPr>
            <a:endParaRPr>
              <a:solidFill>
                <a:srgbClr val="569CD6"/>
              </a:solidFill>
              <a:highlight>
                <a:srgbClr val="1E1E1E"/>
              </a:highlight>
              <a:latin typeface="Roboto Mono Medium"/>
              <a:ea typeface="Roboto Mono Medium"/>
              <a:cs typeface="Roboto Mono Medium"/>
              <a:sym typeface="Roboto Mono Medium"/>
            </a:endParaRPr>
          </a:p>
          <a:p>
            <a:pPr marL="0" indent="0">
              <a:lnSpc>
                <a:spcPct val="115000"/>
              </a:lnSpc>
              <a:spcAft>
                <a:spcPts val="1200"/>
              </a:spcAft>
              <a:buNone/>
            </a:pPr>
            <a:endParaRPr>
              <a:latin typeface="Roboto Mono Medium"/>
              <a:ea typeface="Roboto Mono Medium"/>
              <a:cs typeface="Roboto Mono Medium"/>
              <a:sym typeface="Roboto Mono Medium"/>
            </a:endParaRPr>
          </a:p>
        </p:txBody>
      </p:sp>
      <p:sp>
        <p:nvSpPr>
          <p:cNvPr id="104" name="Google Shape;104;p22"/>
          <p:cNvSpPr txBox="1">
            <a:spLocks noGrp="1"/>
          </p:cNvSpPr>
          <p:nvPr>
            <p:ph type="subTitle" idx="2"/>
          </p:nvPr>
        </p:nvSpPr>
        <p:spPr>
          <a:xfrm>
            <a:off x="5045400" y="2152650"/>
            <a:ext cx="3426900" cy="227400"/>
          </a:xfrm>
          <a:prstGeom prst="rect">
            <a:avLst/>
          </a:prstGeom>
        </p:spPr>
        <p:txBody>
          <a:bodyPr spcFirstLastPara="1" vert="horz" wrap="square" lIns="0" tIns="0" rIns="0" bIns="0" numCol="1" anchor="t" anchorCtr="0" compatLnSpc="1">
            <a:prstTxWarp prst="textNoShape">
              <a:avLst/>
            </a:prstTxWarp>
            <a:normAutofit fontScale="25000" lnSpcReduction="20000"/>
          </a:bodyPr>
          <a:lstStyle/>
          <a:p>
            <a:pPr marL="0" indent="0">
              <a:spcAft>
                <a:spcPts val="1200"/>
              </a:spcAft>
            </a:pPr>
            <a:r>
              <a:rPr lang="en"/>
              <a:t>c</a:t>
            </a:r>
            <a:endParaRPr/>
          </a:p>
        </p:txBody>
      </p:sp>
      <p:sp>
        <p:nvSpPr>
          <p:cNvPr id="105" name="Google Shape;105;p22"/>
          <p:cNvSpPr txBox="1">
            <a:spLocks noGrp="1"/>
          </p:cNvSpPr>
          <p:nvPr>
            <p:ph type="title"/>
          </p:nvPr>
        </p:nvSpPr>
        <p:spPr>
          <a:xfrm>
            <a:off x="457200" y="1303300"/>
            <a:ext cx="8015100" cy="619500"/>
          </a:xfrm>
          <a:prstGeom prst="rect">
            <a:avLst/>
          </a:prstGeom>
        </p:spPr>
        <p:txBody>
          <a:bodyPr spcFirstLastPara="1" vert="horz" wrap="square" lIns="91425" tIns="91425" rIns="91425" bIns="91425" numCol="1" anchor="t" anchorCtr="0" compatLnSpc="1">
            <a:prstTxWarp prst="textNoShape">
              <a:avLst/>
            </a:prstTxWarp>
            <a:normAutofit fontScale="90000"/>
          </a:bodyPr>
          <a:lstStyle/>
          <a:p>
            <a:r>
              <a:rPr lang="en" dirty="0" smtClean="0"/>
              <a:t>Structures</a:t>
            </a:r>
            <a:r>
              <a:rPr lang="et-EE" dirty="0" smtClean="0"/>
              <a:t> 2</a:t>
            </a:r>
            <a:endParaRPr dirty="0"/>
          </a:p>
        </p:txBody>
      </p:sp>
      <p:sp>
        <p:nvSpPr>
          <p:cNvPr id="106" name="Google Shape;106;p22"/>
          <p:cNvSpPr txBox="1">
            <a:spLocks noGrp="1"/>
          </p:cNvSpPr>
          <p:nvPr>
            <p:ph type="body" idx="3"/>
          </p:nvPr>
        </p:nvSpPr>
        <p:spPr>
          <a:xfrm>
            <a:off x="457200" y="1972375"/>
            <a:ext cx="3677400" cy="3571200"/>
          </a:xfrm>
          <a:prstGeom prst="rect">
            <a:avLst/>
          </a:prstGeom>
        </p:spPr>
        <p:txBody>
          <a:bodyPr spcFirstLastPara="1" vert="horz" wrap="square" lIns="91425" tIns="91425" rIns="91425" bIns="91425" numCol="1" anchor="t" anchorCtr="0" compatLnSpc="1">
            <a:prstTxWarp prst="textNoShape">
              <a:avLst/>
            </a:prstTxWarp>
            <a:normAutofit fontScale="85000" lnSpcReduction="20000"/>
          </a:bodyPr>
          <a:lstStyle/>
          <a:p>
            <a:pPr>
              <a:buChar char="-"/>
            </a:pPr>
            <a:r>
              <a:rPr lang="en"/>
              <a:t>Is a complex data type</a:t>
            </a:r>
            <a:br>
              <a:rPr lang="en"/>
            </a:br>
            <a:endParaRPr/>
          </a:p>
          <a:p>
            <a:pPr>
              <a:buChar char="-"/>
            </a:pPr>
            <a:r>
              <a:rPr lang="en"/>
              <a:t>Structures are used for grouping different data types together into a single unit. </a:t>
            </a:r>
            <a:br>
              <a:rPr lang="en"/>
            </a:br>
            <a:endParaRPr/>
          </a:p>
          <a:p>
            <a:pPr>
              <a:buChar char="-"/>
            </a:pPr>
            <a:r>
              <a:rPr lang="en"/>
              <a:t>A human’s natural way of thinking about real-world objects</a:t>
            </a:r>
            <a:endParaRPr/>
          </a:p>
          <a:p>
            <a:pPr marL="0" indent="0">
              <a:spcBef>
                <a:spcPts val="1200"/>
              </a:spcBef>
              <a:spcAft>
                <a:spcPts val="1200"/>
              </a:spcAft>
              <a:buNone/>
            </a:pPr>
            <a:endParaRPr/>
          </a:p>
        </p:txBody>
      </p:sp>
    </p:spTree>
    <p:extLst>
      <p:ext uri="{BB962C8B-B14F-4D97-AF65-F5344CB8AC3E}">
        <p14:creationId xmlns:p14="http://schemas.microsoft.com/office/powerpoint/2010/main" val="258173154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23"/>
          <p:cNvSpPr txBox="1">
            <a:spLocks noGrp="1"/>
          </p:cNvSpPr>
          <p:nvPr>
            <p:ph type="title"/>
          </p:nvPr>
        </p:nvSpPr>
        <p:spPr>
          <a:xfrm>
            <a:off x="457200" y="1314450"/>
            <a:ext cx="8520600" cy="572700"/>
          </a:xfrm>
          <a:prstGeom prst="rect">
            <a:avLst/>
          </a:prstGeom>
        </p:spPr>
        <p:txBody>
          <a:bodyPr spcFirstLastPara="1" vert="horz" wrap="square" lIns="91425" tIns="91425" rIns="91425" bIns="91425" numCol="1" anchor="t" anchorCtr="0" compatLnSpc="1">
            <a:prstTxWarp prst="textNoShape">
              <a:avLst/>
            </a:prstTxWarp>
            <a:normAutofit fontScale="90000"/>
          </a:bodyPr>
          <a:lstStyle/>
          <a:p>
            <a:pPr>
              <a:spcBef>
                <a:spcPts val="0"/>
              </a:spcBef>
              <a:spcAft>
                <a:spcPts val="0"/>
              </a:spcAft>
            </a:pPr>
            <a:r>
              <a:rPr lang="en"/>
              <a:t>Storing in memory</a:t>
            </a:r>
            <a:endParaRPr/>
          </a:p>
        </p:txBody>
      </p:sp>
      <p:cxnSp>
        <p:nvCxnSpPr>
          <p:cNvPr id="112" name="Google Shape;112;p23"/>
          <p:cNvCxnSpPr/>
          <p:nvPr/>
        </p:nvCxnSpPr>
        <p:spPr>
          <a:xfrm>
            <a:off x="123575" y="3431575"/>
            <a:ext cx="8938200" cy="0"/>
          </a:xfrm>
          <a:prstGeom prst="straightConnector1">
            <a:avLst/>
          </a:prstGeom>
          <a:noFill/>
          <a:ln w="38100" cap="flat" cmpd="sng">
            <a:solidFill>
              <a:schemeClr val="dk2"/>
            </a:solidFill>
            <a:prstDash val="solid"/>
            <a:round/>
            <a:headEnd type="none" w="med" len="med"/>
            <a:tailEnd type="triangle" w="med" len="med"/>
          </a:ln>
        </p:spPr>
      </p:cxnSp>
      <p:sp>
        <p:nvSpPr>
          <p:cNvPr id="113" name="Google Shape;113;p23"/>
          <p:cNvSpPr/>
          <p:nvPr/>
        </p:nvSpPr>
        <p:spPr>
          <a:xfrm>
            <a:off x="6893700" y="3518075"/>
            <a:ext cx="1148100" cy="288300"/>
          </a:xfrm>
          <a:prstGeom prst="rect">
            <a:avLst/>
          </a:prstGeom>
          <a:solidFill>
            <a:schemeClr val="lt1"/>
          </a:solidFill>
          <a:ln w="9525" cap="flat" cmpd="sng">
            <a:solidFill>
              <a:srgbClr val="434343"/>
            </a:solidFill>
            <a:prstDash val="solid"/>
            <a:round/>
            <a:headEnd type="none" w="sm" len="sm"/>
            <a:tailEnd type="none" w="sm" len="sm"/>
          </a:ln>
        </p:spPr>
        <p:txBody>
          <a:bodyPr spcFirstLastPara="1" wrap="square" lIns="91425" tIns="91425" rIns="91425" bIns="91425" anchor="ctr" anchorCtr="0">
            <a:noAutofit/>
          </a:bodyPr>
          <a:lstStyle/>
          <a:p>
            <a:pPr>
              <a:spcBef>
                <a:spcPts val="0"/>
              </a:spcBef>
              <a:spcAft>
                <a:spcPts val="0"/>
              </a:spcAft>
            </a:pPr>
            <a:r>
              <a:rPr lang="en">
                <a:latin typeface="Roboto Mono Medium"/>
                <a:ea typeface="Roboto Mono Medium"/>
                <a:cs typeface="Roboto Mono Medium"/>
                <a:sym typeface="Roboto Mono Medium"/>
              </a:rPr>
              <a:t>int</a:t>
            </a:r>
            <a:endParaRPr>
              <a:latin typeface="Roboto Mono Medium"/>
              <a:ea typeface="Roboto Mono Medium"/>
              <a:cs typeface="Roboto Mono Medium"/>
              <a:sym typeface="Roboto Mono Medium"/>
            </a:endParaRPr>
          </a:p>
        </p:txBody>
      </p:sp>
      <p:sp>
        <p:nvSpPr>
          <p:cNvPr id="114" name="Google Shape;114;p23"/>
          <p:cNvSpPr/>
          <p:nvPr/>
        </p:nvSpPr>
        <p:spPr>
          <a:xfrm>
            <a:off x="1123950" y="3518075"/>
            <a:ext cx="2883000" cy="288300"/>
          </a:xfrm>
          <a:prstGeom prst="rect">
            <a:avLst/>
          </a:prstGeom>
          <a:solidFill>
            <a:schemeClr val="lt1"/>
          </a:solidFill>
          <a:ln w="9525" cap="flat" cmpd="sng">
            <a:solidFill>
              <a:srgbClr val="434343"/>
            </a:solidFill>
            <a:prstDash val="solid"/>
            <a:round/>
            <a:headEnd type="none" w="sm" len="sm"/>
            <a:tailEnd type="none" w="sm" len="sm"/>
          </a:ln>
        </p:spPr>
        <p:txBody>
          <a:bodyPr spcFirstLastPara="1" wrap="square" lIns="91425" tIns="91425" rIns="91425" bIns="91425" anchor="ctr" anchorCtr="0">
            <a:noAutofit/>
          </a:bodyPr>
          <a:lstStyle/>
          <a:p>
            <a:pPr>
              <a:spcBef>
                <a:spcPts val="0"/>
              </a:spcBef>
              <a:spcAft>
                <a:spcPts val="0"/>
              </a:spcAft>
            </a:pPr>
            <a:r>
              <a:rPr lang="en">
                <a:latin typeface="Roboto Mono Medium"/>
                <a:ea typeface="Roboto Mono Medium"/>
                <a:cs typeface="Roboto Mono Medium"/>
                <a:sym typeface="Roboto Mono Medium"/>
              </a:rPr>
              <a:t>char * 10</a:t>
            </a:r>
            <a:endParaRPr>
              <a:latin typeface="Roboto Mono Medium"/>
              <a:ea typeface="Roboto Mono Medium"/>
              <a:cs typeface="Roboto Mono Medium"/>
              <a:sym typeface="Roboto Mono Medium"/>
            </a:endParaRPr>
          </a:p>
        </p:txBody>
      </p:sp>
      <p:sp>
        <p:nvSpPr>
          <p:cNvPr id="115" name="Google Shape;115;p23"/>
          <p:cNvSpPr/>
          <p:nvPr/>
        </p:nvSpPr>
        <p:spPr>
          <a:xfrm>
            <a:off x="1123950" y="3132975"/>
            <a:ext cx="288300" cy="288300"/>
          </a:xfrm>
          <a:prstGeom prst="rect">
            <a:avLst/>
          </a:prstGeom>
          <a:solidFill>
            <a:srgbClr val="D9EAD3"/>
          </a:solidFill>
          <a:ln w="9525" cap="flat" cmpd="sng">
            <a:solidFill>
              <a:schemeClr val="dk2"/>
            </a:solidFill>
            <a:prstDash val="solid"/>
            <a:round/>
            <a:headEnd type="none" w="sm" len="sm"/>
            <a:tailEnd type="none" w="sm" len="sm"/>
          </a:ln>
        </p:spPr>
        <p:txBody>
          <a:bodyPr spcFirstLastPara="1" wrap="square" lIns="0" tIns="0" rIns="0" bIns="0" anchor="ctr" anchorCtr="0">
            <a:noAutofit/>
          </a:bodyPr>
          <a:lstStyle/>
          <a:p>
            <a:pPr>
              <a:spcBef>
                <a:spcPts val="0"/>
              </a:spcBef>
              <a:spcAft>
                <a:spcPts val="0"/>
              </a:spcAft>
            </a:pPr>
            <a:r>
              <a:rPr lang="en" sz="1000">
                <a:latin typeface="Roboto Mono Medium"/>
                <a:ea typeface="Roboto Mono Medium"/>
                <a:cs typeface="Roboto Mono Medium"/>
                <a:sym typeface="Roboto Mono Medium"/>
              </a:rPr>
              <a:t>J</a:t>
            </a:r>
            <a:endParaRPr sz="1000">
              <a:latin typeface="Roboto Mono Medium"/>
              <a:ea typeface="Roboto Mono Medium"/>
              <a:cs typeface="Roboto Mono Medium"/>
              <a:sym typeface="Roboto Mono Medium"/>
            </a:endParaRPr>
          </a:p>
        </p:txBody>
      </p:sp>
      <p:sp>
        <p:nvSpPr>
          <p:cNvPr id="116" name="Google Shape;116;p23"/>
          <p:cNvSpPr/>
          <p:nvPr/>
        </p:nvSpPr>
        <p:spPr>
          <a:xfrm>
            <a:off x="1412250" y="3132975"/>
            <a:ext cx="288300" cy="288300"/>
          </a:xfrm>
          <a:prstGeom prst="rect">
            <a:avLst/>
          </a:prstGeom>
          <a:solidFill>
            <a:srgbClr val="D9EAD3"/>
          </a:solidFill>
          <a:ln w="9525" cap="flat" cmpd="sng">
            <a:solidFill>
              <a:schemeClr val="dk2"/>
            </a:solidFill>
            <a:prstDash val="solid"/>
            <a:round/>
            <a:headEnd type="none" w="sm" len="sm"/>
            <a:tailEnd type="none" w="sm" len="sm"/>
          </a:ln>
        </p:spPr>
        <p:txBody>
          <a:bodyPr spcFirstLastPara="1" wrap="square" lIns="0" tIns="0" rIns="0" bIns="0" anchor="ctr" anchorCtr="0">
            <a:noAutofit/>
          </a:bodyPr>
          <a:lstStyle/>
          <a:p>
            <a:pPr>
              <a:spcBef>
                <a:spcPts val="0"/>
              </a:spcBef>
              <a:spcAft>
                <a:spcPts val="0"/>
              </a:spcAft>
            </a:pPr>
            <a:r>
              <a:rPr lang="en" sz="1000">
                <a:latin typeface="Roboto Mono Medium"/>
                <a:ea typeface="Roboto Mono Medium"/>
                <a:cs typeface="Roboto Mono Medium"/>
                <a:sym typeface="Roboto Mono Medium"/>
              </a:rPr>
              <a:t>O</a:t>
            </a:r>
            <a:endParaRPr sz="1000">
              <a:latin typeface="Roboto Mono Medium"/>
              <a:ea typeface="Roboto Mono Medium"/>
              <a:cs typeface="Roboto Mono Medium"/>
              <a:sym typeface="Roboto Mono Medium"/>
            </a:endParaRPr>
          </a:p>
        </p:txBody>
      </p:sp>
      <p:sp>
        <p:nvSpPr>
          <p:cNvPr id="117" name="Google Shape;117;p23"/>
          <p:cNvSpPr/>
          <p:nvPr/>
        </p:nvSpPr>
        <p:spPr>
          <a:xfrm>
            <a:off x="1700550" y="3132975"/>
            <a:ext cx="288300" cy="288300"/>
          </a:xfrm>
          <a:prstGeom prst="rect">
            <a:avLst/>
          </a:prstGeom>
          <a:solidFill>
            <a:srgbClr val="D9EAD3"/>
          </a:solidFill>
          <a:ln w="9525" cap="flat" cmpd="sng">
            <a:solidFill>
              <a:schemeClr val="dk2"/>
            </a:solidFill>
            <a:prstDash val="solid"/>
            <a:round/>
            <a:headEnd type="none" w="sm" len="sm"/>
            <a:tailEnd type="none" w="sm" len="sm"/>
          </a:ln>
        </p:spPr>
        <p:txBody>
          <a:bodyPr spcFirstLastPara="1" wrap="square" lIns="0" tIns="0" rIns="0" bIns="0" anchor="ctr" anchorCtr="0">
            <a:noAutofit/>
          </a:bodyPr>
          <a:lstStyle/>
          <a:p>
            <a:pPr>
              <a:spcBef>
                <a:spcPts val="0"/>
              </a:spcBef>
              <a:spcAft>
                <a:spcPts val="0"/>
              </a:spcAft>
            </a:pPr>
            <a:r>
              <a:rPr lang="en" sz="1000">
                <a:latin typeface="Roboto Mono Medium"/>
                <a:ea typeface="Roboto Mono Medium"/>
                <a:cs typeface="Roboto Mono Medium"/>
                <a:sym typeface="Roboto Mono Medium"/>
              </a:rPr>
              <a:t>H</a:t>
            </a:r>
            <a:endParaRPr sz="1000">
              <a:latin typeface="Roboto Mono Medium"/>
              <a:ea typeface="Roboto Mono Medium"/>
              <a:cs typeface="Roboto Mono Medium"/>
              <a:sym typeface="Roboto Mono Medium"/>
            </a:endParaRPr>
          </a:p>
        </p:txBody>
      </p:sp>
      <p:sp>
        <p:nvSpPr>
          <p:cNvPr id="118" name="Google Shape;118;p23"/>
          <p:cNvSpPr/>
          <p:nvPr/>
        </p:nvSpPr>
        <p:spPr>
          <a:xfrm>
            <a:off x="1988850" y="3132975"/>
            <a:ext cx="288300" cy="288300"/>
          </a:xfrm>
          <a:prstGeom prst="rect">
            <a:avLst/>
          </a:prstGeom>
          <a:solidFill>
            <a:srgbClr val="D9EAD3"/>
          </a:solidFill>
          <a:ln w="9525" cap="flat" cmpd="sng">
            <a:solidFill>
              <a:schemeClr val="dk2"/>
            </a:solidFill>
            <a:prstDash val="solid"/>
            <a:round/>
            <a:headEnd type="none" w="sm" len="sm"/>
            <a:tailEnd type="none" w="sm" len="sm"/>
          </a:ln>
        </p:spPr>
        <p:txBody>
          <a:bodyPr spcFirstLastPara="1" wrap="square" lIns="0" tIns="0" rIns="0" bIns="0" anchor="ctr" anchorCtr="0">
            <a:noAutofit/>
          </a:bodyPr>
          <a:lstStyle/>
          <a:p>
            <a:pPr>
              <a:spcBef>
                <a:spcPts val="0"/>
              </a:spcBef>
              <a:spcAft>
                <a:spcPts val="0"/>
              </a:spcAft>
            </a:pPr>
            <a:r>
              <a:rPr lang="en" sz="1000">
                <a:latin typeface="Roboto Mono Medium"/>
                <a:ea typeface="Roboto Mono Medium"/>
                <a:cs typeface="Roboto Mono Medium"/>
                <a:sym typeface="Roboto Mono Medium"/>
              </a:rPr>
              <a:t>N</a:t>
            </a:r>
            <a:endParaRPr sz="1000">
              <a:latin typeface="Roboto Mono Medium"/>
              <a:ea typeface="Roboto Mono Medium"/>
              <a:cs typeface="Roboto Mono Medium"/>
              <a:sym typeface="Roboto Mono Medium"/>
            </a:endParaRPr>
          </a:p>
        </p:txBody>
      </p:sp>
      <p:sp>
        <p:nvSpPr>
          <p:cNvPr id="119" name="Google Shape;119;p23"/>
          <p:cNvSpPr/>
          <p:nvPr/>
        </p:nvSpPr>
        <p:spPr>
          <a:xfrm>
            <a:off x="2277150" y="3132975"/>
            <a:ext cx="288300" cy="288300"/>
          </a:xfrm>
          <a:prstGeom prst="rect">
            <a:avLst/>
          </a:prstGeom>
          <a:solidFill>
            <a:srgbClr val="D9EAD3"/>
          </a:solidFill>
          <a:ln w="9525" cap="flat" cmpd="sng">
            <a:solidFill>
              <a:schemeClr val="dk2"/>
            </a:solidFill>
            <a:prstDash val="solid"/>
            <a:round/>
            <a:headEnd type="none" w="sm" len="sm"/>
            <a:tailEnd type="none" w="sm" len="sm"/>
          </a:ln>
        </p:spPr>
        <p:txBody>
          <a:bodyPr spcFirstLastPara="1" wrap="square" lIns="0" tIns="0" rIns="0" bIns="0" anchor="ctr" anchorCtr="0">
            <a:noAutofit/>
          </a:bodyPr>
          <a:lstStyle/>
          <a:p>
            <a:pPr>
              <a:spcBef>
                <a:spcPts val="0"/>
              </a:spcBef>
              <a:spcAft>
                <a:spcPts val="0"/>
              </a:spcAft>
            </a:pPr>
            <a:r>
              <a:rPr lang="en" sz="1000">
                <a:latin typeface="Roboto Mono Medium"/>
                <a:ea typeface="Roboto Mono Medium"/>
                <a:cs typeface="Roboto Mono Medium"/>
                <a:sym typeface="Roboto Mono Medium"/>
              </a:rPr>
              <a:t>\0</a:t>
            </a:r>
            <a:endParaRPr sz="1000">
              <a:latin typeface="Roboto Mono Medium"/>
              <a:ea typeface="Roboto Mono Medium"/>
              <a:cs typeface="Roboto Mono Medium"/>
              <a:sym typeface="Roboto Mono Medium"/>
            </a:endParaRPr>
          </a:p>
        </p:txBody>
      </p:sp>
      <p:sp>
        <p:nvSpPr>
          <p:cNvPr id="120" name="Google Shape;120;p23"/>
          <p:cNvSpPr/>
          <p:nvPr/>
        </p:nvSpPr>
        <p:spPr>
          <a:xfrm>
            <a:off x="2565450" y="3132975"/>
            <a:ext cx="288300" cy="288300"/>
          </a:xfrm>
          <a:prstGeom prst="rect">
            <a:avLst/>
          </a:prstGeom>
          <a:solidFill>
            <a:srgbClr val="D9EAD3"/>
          </a:solidFill>
          <a:ln w="9525" cap="flat" cmpd="sng">
            <a:solidFill>
              <a:schemeClr val="dk2"/>
            </a:solidFill>
            <a:prstDash val="solid"/>
            <a:round/>
            <a:headEnd type="none" w="sm" len="sm"/>
            <a:tailEnd type="none" w="sm" len="sm"/>
          </a:ln>
        </p:spPr>
        <p:txBody>
          <a:bodyPr spcFirstLastPara="1" wrap="square" lIns="0" tIns="0" rIns="0" bIns="0" anchor="ctr" anchorCtr="0">
            <a:noAutofit/>
          </a:bodyPr>
          <a:lstStyle/>
          <a:p>
            <a:pPr>
              <a:spcBef>
                <a:spcPts val="0"/>
              </a:spcBef>
              <a:spcAft>
                <a:spcPts val="0"/>
              </a:spcAft>
            </a:pPr>
            <a:endParaRPr sz="1000">
              <a:latin typeface="Roboto Mono Medium"/>
              <a:ea typeface="Roboto Mono Medium"/>
              <a:cs typeface="Roboto Mono Medium"/>
              <a:sym typeface="Roboto Mono Medium"/>
            </a:endParaRPr>
          </a:p>
        </p:txBody>
      </p:sp>
      <p:sp>
        <p:nvSpPr>
          <p:cNvPr id="121" name="Google Shape;121;p23"/>
          <p:cNvSpPr/>
          <p:nvPr/>
        </p:nvSpPr>
        <p:spPr>
          <a:xfrm>
            <a:off x="2853750" y="3132975"/>
            <a:ext cx="288300" cy="288300"/>
          </a:xfrm>
          <a:prstGeom prst="rect">
            <a:avLst/>
          </a:prstGeom>
          <a:solidFill>
            <a:srgbClr val="D9EAD3"/>
          </a:solidFill>
          <a:ln w="9525" cap="flat" cmpd="sng">
            <a:solidFill>
              <a:schemeClr val="dk2"/>
            </a:solidFill>
            <a:prstDash val="solid"/>
            <a:round/>
            <a:headEnd type="none" w="sm" len="sm"/>
            <a:tailEnd type="none" w="sm" len="sm"/>
          </a:ln>
        </p:spPr>
        <p:txBody>
          <a:bodyPr spcFirstLastPara="1" wrap="square" lIns="0" tIns="0" rIns="0" bIns="0" anchor="ctr" anchorCtr="0">
            <a:noAutofit/>
          </a:bodyPr>
          <a:lstStyle/>
          <a:p>
            <a:pPr>
              <a:spcBef>
                <a:spcPts val="0"/>
              </a:spcBef>
              <a:spcAft>
                <a:spcPts val="0"/>
              </a:spcAft>
            </a:pPr>
            <a:endParaRPr sz="1000">
              <a:latin typeface="Roboto Mono Medium"/>
              <a:ea typeface="Roboto Mono Medium"/>
              <a:cs typeface="Roboto Mono Medium"/>
              <a:sym typeface="Roboto Mono Medium"/>
            </a:endParaRPr>
          </a:p>
        </p:txBody>
      </p:sp>
      <p:sp>
        <p:nvSpPr>
          <p:cNvPr id="122" name="Google Shape;122;p23"/>
          <p:cNvSpPr/>
          <p:nvPr/>
        </p:nvSpPr>
        <p:spPr>
          <a:xfrm>
            <a:off x="3142050" y="3132975"/>
            <a:ext cx="288300" cy="288300"/>
          </a:xfrm>
          <a:prstGeom prst="rect">
            <a:avLst/>
          </a:prstGeom>
          <a:solidFill>
            <a:srgbClr val="D9EAD3"/>
          </a:solidFill>
          <a:ln w="9525" cap="flat" cmpd="sng">
            <a:solidFill>
              <a:schemeClr val="dk2"/>
            </a:solidFill>
            <a:prstDash val="solid"/>
            <a:round/>
            <a:headEnd type="none" w="sm" len="sm"/>
            <a:tailEnd type="none" w="sm" len="sm"/>
          </a:ln>
        </p:spPr>
        <p:txBody>
          <a:bodyPr spcFirstLastPara="1" wrap="square" lIns="0" tIns="0" rIns="0" bIns="0" anchor="ctr" anchorCtr="0">
            <a:noAutofit/>
          </a:bodyPr>
          <a:lstStyle/>
          <a:p>
            <a:pPr>
              <a:spcBef>
                <a:spcPts val="0"/>
              </a:spcBef>
              <a:spcAft>
                <a:spcPts val="0"/>
              </a:spcAft>
            </a:pPr>
            <a:endParaRPr sz="1000">
              <a:latin typeface="Roboto Mono Medium"/>
              <a:ea typeface="Roboto Mono Medium"/>
              <a:cs typeface="Roboto Mono Medium"/>
              <a:sym typeface="Roboto Mono Medium"/>
            </a:endParaRPr>
          </a:p>
        </p:txBody>
      </p:sp>
      <p:sp>
        <p:nvSpPr>
          <p:cNvPr id="123" name="Google Shape;123;p23"/>
          <p:cNvSpPr/>
          <p:nvPr/>
        </p:nvSpPr>
        <p:spPr>
          <a:xfrm>
            <a:off x="3430350" y="3132975"/>
            <a:ext cx="288300" cy="288300"/>
          </a:xfrm>
          <a:prstGeom prst="rect">
            <a:avLst/>
          </a:prstGeom>
          <a:solidFill>
            <a:srgbClr val="D9EAD3"/>
          </a:solidFill>
          <a:ln w="9525" cap="flat" cmpd="sng">
            <a:solidFill>
              <a:schemeClr val="dk2"/>
            </a:solidFill>
            <a:prstDash val="solid"/>
            <a:round/>
            <a:headEnd type="none" w="sm" len="sm"/>
            <a:tailEnd type="none" w="sm" len="sm"/>
          </a:ln>
        </p:spPr>
        <p:txBody>
          <a:bodyPr spcFirstLastPara="1" wrap="square" lIns="0" tIns="0" rIns="0" bIns="0" anchor="ctr" anchorCtr="0">
            <a:noAutofit/>
          </a:bodyPr>
          <a:lstStyle/>
          <a:p>
            <a:pPr>
              <a:spcBef>
                <a:spcPts val="0"/>
              </a:spcBef>
              <a:spcAft>
                <a:spcPts val="0"/>
              </a:spcAft>
            </a:pPr>
            <a:endParaRPr sz="1000">
              <a:latin typeface="Roboto Mono Medium"/>
              <a:ea typeface="Roboto Mono Medium"/>
              <a:cs typeface="Roboto Mono Medium"/>
              <a:sym typeface="Roboto Mono Medium"/>
            </a:endParaRPr>
          </a:p>
        </p:txBody>
      </p:sp>
      <p:sp>
        <p:nvSpPr>
          <p:cNvPr id="124" name="Google Shape;124;p23"/>
          <p:cNvSpPr/>
          <p:nvPr/>
        </p:nvSpPr>
        <p:spPr>
          <a:xfrm>
            <a:off x="3718650" y="3132975"/>
            <a:ext cx="288300" cy="288300"/>
          </a:xfrm>
          <a:prstGeom prst="rect">
            <a:avLst/>
          </a:prstGeom>
          <a:solidFill>
            <a:srgbClr val="D9EAD3"/>
          </a:solidFill>
          <a:ln w="9525" cap="flat" cmpd="sng">
            <a:solidFill>
              <a:schemeClr val="dk2"/>
            </a:solidFill>
            <a:prstDash val="solid"/>
            <a:round/>
            <a:headEnd type="none" w="sm" len="sm"/>
            <a:tailEnd type="none" w="sm" len="sm"/>
          </a:ln>
        </p:spPr>
        <p:txBody>
          <a:bodyPr spcFirstLastPara="1" wrap="square" lIns="0" tIns="0" rIns="0" bIns="0" anchor="ctr" anchorCtr="0">
            <a:noAutofit/>
          </a:bodyPr>
          <a:lstStyle/>
          <a:p>
            <a:pPr>
              <a:spcBef>
                <a:spcPts val="0"/>
              </a:spcBef>
              <a:spcAft>
                <a:spcPts val="0"/>
              </a:spcAft>
            </a:pPr>
            <a:endParaRPr sz="1000">
              <a:latin typeface="Roboto Mono Medium"/>
              <a:ea typeface="Roboto Mono Medium"/>
              <a:cs typeface="Roboto Mono Medium"/>
              <a:sym typeface="Roboto Mono Medium"/>
            </a:endParaRPr>
          </a:p>
        </p:txBody>
      </p:sp>
      <p:sp>
        <p:nvSpPr>
          <p:cNvPr id="125" name="Google Shape;125;p23"/>
          <p:cNvSpPr/>
          <p:nvPr/>
        </p:nvSpPr>
        <p:spPr>
          <a:xfrm>
            <a:off x="4006950" y="3132975"/>
            <a:ext cx="288300" cy="288300"/>
          </a:xfrm>
          <a:prstGeom prst="rect">
            <a:avLst/>
          </a:prstGeom>
          <a:solidFill>
            <a:srgbClr val="FCE5CD"/>
          </a:solidFill>
          <a:ln w="9525" cap="flat" cmpd="sng">
            <a:solidFill>
              <a:schemeClr val="dk2"/>
            </a:solidFill>
            <a:prstDash val="solid"/>
            <a:round/>
            <a:headEnd type="none" w="sm" len="sm"/>
            <a:tailEnd type="none" w="sm" len="sm"/>
          </a:ln>
        </p:spPr>
        <p:txBody>
          <a:bodyPr spcFirstLastPara="1" wrap="square" lIns="0" tIns="0" rIns="0" bIns="0" anchor="ctr" anchorCtr="0">
            <a:noAutofit/>
          </a:bodyPr>
          <a:lstStyle/>
          <a:p>
            <a:pPr>
              <a:spcBef>
                <a:spcPts val="0"/>
              </a:spcBef>
              <a:spcAft>
                <a:spcPts val="0"/>
              </a:spcAft>
            </a:pPr>
            <a:r>
              <a:rPr lang="en" sz="1000">
                <a:latin typeface="Roboto Mono Medium"/>
                <a:ea typeface="Roboto Mono Medium"/>
                <a:cs typeface="Roboto Mono Medium"/>
                <a:sym typeface="Roboto Mono Medium"/>
              </a:rPr>
              <a:t>D</a:t>
            </a:r>
            <a:endParaRPr sz="1000">
              <a:latin typeface="Roboto Mono Medium"/>
              <a:ea typeface="Roboto Mono Medium"/>
              <a:cs typeface="Roboto Mono Medium"/>
              <a:sym typeface="Roboto Mono Medium"/>
            </a:endParaRPr>
          </a:p>
        </p:txBody>
      </p:sp>
      <p:sp>
        <p:nvSpPr>
          <p:cNvPr id="126" name="Google Shape;126;p23"/>
          <p:cNvSpPr/>
          <p:nvPr/>
        </p:nvSpPr>
        <p:spPr>
          <a:xfrm>
            <a:off x="4295250" y="3132975"/>
            <a:ext cx="288300" cy="288300"/>
          </a:xfrm>
          <a:prstGeom prst="rect">
            <a:avLst/>
          </a:prstGeom>
          <a:solidFill>
            <a:srgbClr val="FCE5CD"/>
          </a:solidFill>
          <a:ln w="9525" cap="flat" cmpd="sng">
            <a:solidFill>
              <a:schemeClr val="dk2"/>
            </a:solidFill>
            <a:prstDash val="solid"/>
            <a:round/>
            <a:headEnd type="none" w="sm" len="sm"/>
            <a:tailEnd type="none" w="sm" len="sm"/>
          </a:ln>
        </p:spPr>
        <p:txBody>
          <a:bodyPr spcFirstLastPara="1" wrap="square" lIns="0" tIns="0" rIns="0" bIns="0" anchor="ctr" anchorCtr="0">
            <a:noAutofit/>
          </a:bodyPr>
          <a:lstStyle/>
          <a:p>
            <a:pPr>
              <a:spcBef>
                <a:spcPts val="0"/>
              </a:spcBef>
              <a:spcAft>
                <a:spcPts val="0"/>
              </a:spcAft>
            </a:pPr>
            <a:r>
              <a:rPr lang="en" sz="1000">
                <a:latin typeface="Roboto Mono Medium"/>
                <a:ea typeface="Roboto Mono Medium"/>
                <a:cs typeface="Roboto Mono Medium"/>
                <a:sym typeface="Roboto Mono Medium"/>
              </a:rPr>
              <a:t>O</a:t>
            </a:r>
            <a:endParaRPr sz="1000">
              <a:latin typeface="Roboto Mono Medium"/>
              <a:ea typeface="Roboto Mono Medium"/>
              <a:cs typeface="Roboto Mono Medium"/>
              <a:sym typeface="Roboto Mono Medium"/>
            </a:endParaRPr>
          </a:p>
        </p:txBody>
      </p:sp>
      <p:sp>
        <p:nvSpPr>
          <p:cNvPr id="127" name="Google Shape;127;p23"/>
          <p:cNvSpPr/>
          <p:nvPr/>
        </p:nvSpPr>
        <p:spPr>
          <a:xfrm>
            <a:off x="4583550" y="3132975"/>
            <a:ext cx="288300" cy="288300"/>
          </a:xfrm>
          <a:prstGeom prst="rect">
            <a:avLst/>
          </a:prstGeom>
          <a:solidFill>
            <a:srgbClr val="FCE5CD"/>
          </a:solidFill>
          <a:ln w="9525" cap="flat" cmpd="sng">
            <a:solidFill>
              <a:schemeClr val="dk2"/>
            </a:solidFill>
            <a:prstDash val="solid"/>
            <a:round/>
            <a:headEnd type="none" w="sm" len="sm"/>
            <a:tailEnd type="none" w="sm" len="sm"/>
          </a:ln>
        </p:spPr>
        <p:txBody>
          <a:bodyPr spcFirstLastPara="1" wrap="square" lIns="0" tIns="0" rIns="0" bIns="0" anchor="ctr" anchorCtr="0">
            <a:noAutofit/>
          </a:bodyPr>
          <a:lstStyle/>
          <a:p>
            <a:pPr>
              <a:spcBef>
                <a:spcPts val="0"/>
              </a:spcBef>
              <a:spcAft>
                <a:spcPts val="0"/>
              </a:spcAft>
            </a:pPr>
            <a:r>
              <a:rPr lang="en" sz="1000">
                <a:latin typeface="Roboto Mono Medium"/>
                <a:ea typeface="Roboto Mono Medium"/>
                <a:cs typeface="Roboto Mono Medium"/>
                <a:sym typeface="Roboto Mono Medium"/>
              </a:rPr>
              <a:t>E</a:t>
            </a:r>
            <a:endParaRPr sz="1000">
              <a:latin typeface="Roboto Mono Medium"/>
              <a:ea typeface="Roboto Mono Medium"/>
              <a:cs typeface="Roboto Mono Medium"/>
              <a:sym typeface="Roboto Mono Medium"/>
            </a:endParaRPr>
          </a:p>
        </p:txBody>
      </p:sp>
      <p:sp>
        <p:nvSpPr>
          <p:cNvPr id="128" name="Google Shape;128;p23"/>
          <p:cNvSpPr/>
          <p:nvPr/>
        </p:nvSpPr>
        <p:spPr>
          <a:xfrm>
            <a:off x="4871850" y="3132975"/>
            <a:ext cx="288300" cy="288300"/>
          </a:xfrm>
          <a:prstGeom prst="rect">
            <a:avLst/>
          </a:prstGeom>
          <a:solidFill>
            <a:srgbClr val="FCE5CD"/>
          </a:solidFill>
          <a:ln w="9525" cap="flat" cmpd="sng">
            <a:solidFill>
              <a:schemeClr val="dk2"/>
            </a:solidFill>
            <a:prstDash val="solid"/>
            <a:round/>
            <a:headEnd type="none" w="sm" len="sm"/>
            <a:tailEnd type="none" w="sm" len="sm"/>
          </a:ln>
        </p:spPr>
        <p:txBody>
          <a:bodyPr spcFirstLastPara="1" wrap="square" lIns="0" tIns="0" rIns="0" bIns="0" anchor="ctr" anchorCtr="0">
            <a:noAutofit/>
          </a:bodyPr>
          <a:lstStyle/>
          <a:p>
            <a:pPr>
              <a:spcBef>
                <a:spcPts val="0"/>
              </a:spcBef>
              <a:spcAft>
                <a:spcPts val="0"/>
              </a:spcAft>
            </a:pPr>
            <a:r>
              <a:rPr lang="en" sz="1000">
                <a:latin typeface="Roboto Mono Medium"/>
                <a:ea typeface="Roboto Mono Medium"/>
                <a:cs typeface="Roboto Mono Medium"/>
                <a:sym typeface="Roboto Mono Medium"/>
              </a:rPr>
              <a:t>\0</a:t>
            </a:r>
            <a:endParaRPr sz="1000">
              <a:latin typeface="Roboto Mono Medium"/>
              <a:ea typeface="Roboto Mono Medium"/>
              <a:cs typeface="Roboto Mono Medium"/>
              <a:sym typeface="Roboto Mono Medium"/>
            </a:endParaRPr>
          </a:p>
        </p:txBody>
      </p:sp>
      <p:sp>
        <p:nvSpPr>
          <p:cNvPr id="129" name="Google Shape;129;p23"/>
          <p:cNvSpPr/>
          <p:nvPr/>
        </p:nvSpPr>
        <p:spPr>
          <a:xfrm>
            <a:off x="5160150" y="3132975"/>
            <a:ext cx="288300" cy="288300"/>
          </a:xfrm>
          <a:prstGeom prst="rect">
            <a:avLst/>
          </a:prstGeom>
          <a:solidFill>
            <a:srgbClr val="FCE5CD"/>
          </a:solidFill>
          <a:ln w="9525" cap="flat" cmpd="sng">
            <a:solidFill>
              <a:schemeClr val="dk2"/>
            </a:solidFill>
            <a:prstDash val="solid"/>
            <a:round/>
            <a:headEnd type="none" w="sm" len="sm"/>
            <a:tailEnd type="none" w="sm" len="sm"/>
          </a:ln>
        </p:spPr>
        <p:txBody>
          <a:bodyPr spcFirstLastPara="1" wrap="square" lIns="0" tIns="0" rIns="0" bIns="0" anchor="ctr" anchorCtr="0">
            <a:noAutofit/>
          </a:bodyPr>
          <a:lstStyle/>
          <a:p>
            <a:pPr>
              <a:spcBef>
                <a:spcPts val="0"/>
              </a:spcBef>
              <a:spcAft>
                <a:spcPts val="0"/>
              </a:spcAft>
            </a:pPr>
            <a:endParaRPr sz="1000">
              <a:latin typeface="Roboto Mono Medium"/>
              <a:ea typeface="Roboto Mono Medium"/>
              <a:cs typeface="Roboto Mono Medium"/>
              <a:sym typeface="Roboto Mono Medium"/>
            </a:endParaRPr>
          </a:p>
        </p:txBody>
      </p:sp>
      <p:sp>
        <p:nvSpPr>
          <p:cNvPr id="130" name="Google Shape;130;p23"/>
          <p:cNvSpPr/>
          <p:nvPr/>
        </p:nvSpPr>
        <p:spPr>
          <a:xfrm>
            <a:off x="5448450" y="3132975"/>
            <a:ext cx="288300" cy="288300"/>
          </a:xfrm>
          <a:prstGeom prst="rect">
            <a:avLst/>
          </a:prstGeom>
          <a:solidFill>
            <a:srgbClr val="FCE5CD"/>
          </a:solidFill>
          <a:ln w="9525" cap="flat" cmpd="sng">
            <a:solidFill>
              <a:schemeClr val="dk2"/>
            </a:solidFill>
            <a:prstDash val="solid"/>
            <a:round/>
            <a:headEnd type="none" w="sm" len="sm"/>
            <a:tailEnd type="none" w="sm" len="sm"/>
          </a:ln>
        </p:spPr>
        <p:txBody>
          <a:bodyPr spcFirstLastPara="1" wrap="square" lIns="0" tIns="0" rIns="0" bIns="0" anchor="ctr" anchorCtr="0">
            <a:noAutofit/>
          </a:bodyPr>
          <a:lstStyle/>
          <a:p>
            <a:pPr>
              <a:spcBef>
                <a:spcPts val="0"/>
              </a:spcBef>
              <a:spcAft>
                <a:spcPts val="0"/>
              </a:spcAft>
            </a:pPr>
            <a:endParaRPr sz="1000">
              <a:latin typeface="Roboto Mono Medium"/>
              <a:ea typeface="Roboto Mono Medium"/>
              <a:cs typeface="Roboto Mono Medium"/>
              <a:sym typeface="Roboto Mono Medium"/>
            </a:endParaRPr>
          </a:p>
        </p:txBody>
      </p:sp>
      <p:sp>
        <p:nvSpPr>
          <p:cNvPr id="131" name="Google Shape;131;p23"/>
          <p:cNvSpPr/>
          <p:nvPr/>
        </p:nvSpPr>
        <p:spPr>
          <a:xfrm>
            <a:off x="5735400" y="3132975"/>
            <a:ext cx="288300" cy="288300"/>
          </a:xfrm>
          <a:prstGeom prst="rect">
            <a:avLst/>
          </a:prstGeom>
          <a:solidFill>
            <a:srgbClr val="FCE5CD"/>
          </a:solidFill>
          <a:ln w="9525" cap="flat" cmpd="sng">
            <a:solidFill>
              <a:schemeClr val="dk2"/>
            </a:solidFill>
            <a:prstDash val="solid"/>
            <a:round/>
            <a:headEnd type="none" w="sm" len="sm"/>
            <a:tailEnd type="none" w="sm" len="sm"/>
          </a:ln>
        </p:spPr>
        <p:txBody>
          <a:bodyPr spcFirstLastPara="1" wrap="square" lIns="0" tIns="0" rIns="0" bIns="0" anchor="ctr" anchorCtr="0">
            <a:noAutofit/>
          </a:bodyPr>
          <a:lstStyle/>
          <a:p>
            <a:pPr>
              <a:spcBef>
                <a:spcPts val="0"/>
              </a:spcBef>
              <a:spcAft>
                <a:spcPts val="0"/>
              </a:spcAft>
            </a:pPr>
            <a:endParaRPr sz="1000">
              <a:latin typeface="Roboto Mono Medium"/>
              <a:ea typeface="Roboto Mono Medium"/>
              <a:cs typeface="Roboto Mono Medium"/>
              <a:sym typeface="Roboto Mono Medium"/>
            </a:endParaRPr>
          </a:p>
        </p:txBody>
      </p:sp>
      <p:sp>
        <p:nvSpPr>
          <p:cNvPr id="132" name="Google Shape;132;p23"/>
          <p:cNvSpPr/>
          <p:nvPr/>
        </p:nvSpPr>
        <p:spPr>
          <a:xfrm>
            <a:off x="6023700" y="3132975"/>
            <a:ext cx="288300" cy="288300"/>
          </a:xfrm>
          <a:prstGeom prst="rect">
            <a:avLst/>
          </a:prstGeom>
          <a:solidFill>
            <a:srgbClr val="FCE5CD"/>
          </a:solidFill>
          <a:ln w="9525" cap="flat" cmpd="sng">
            <a:solidFill>
              <a:schemeClr val="dk2"/>
            </a:solidFill>
            <a:prstDash val="solid"/>
            <a:round/>
            <a:headEnd type="none" w="sm" len="sm"/>
            <a:tailEnd type="none" w="sm" len="sm"/>
          </a:ln>
        </p:spPr>
        <p:txBody>
          <a:bodyPr spcFirstLastPara="1" wrap="square" lIns="0" tIns="0" rIns="0" bIns="0" anchor="ctr" anchorCtr="0">
            <a:noAutofit/>
          </a:bodyPr>
          <a:lstStyle/>
          <a:p>
            <a:pPr>
              <a:spcBef>
                <a:spcPts val="0"/>
              </a:spcBef>
              <a:spcAft>
                <a:spcPts val="0"/>
              </a:spcAft>
            </a:pPr>
            <a:endParaRPr sz="1000">
              <a:latin typeface="Roboto Mono Medium"/>
              <a:ea typeface="Roboto Mono Medium"/>
              <a:cs typeface="Roboto Mono Medium"/>
              <a:sym typeface="Roboto Mono Medium"/>
            </a:endParaRPr>
          </a:p>
        </p:txBody>
      </p:sp>
      <p:sp>
        <p:nvSpPr>
          <p:cNvPr id="133" name="Google Shape;133;p23"/>
          <p:cNvSpPr/>
          <p:nvPr/>
        </p:nvSpPr>
        <p:spPr>
          <a:xfrm>
            <a:off x="6312000" y="3132975"/>
            <a:ext cx="288300" cy="288300"/>
          </a:xfrm>
          <a:prstGeom prst="rect">
            <a:avLst/>
          </a:prstGeom>
          <a:solidFill>
            <a:srgbClr val="FCE5CD"/>
          </a:solidFill>
          <a:ln w="9525" cap="flat" cmpd="sng">
            <a:solidFill>
              <a:schemeClr val="dk2"/>
            </a:solidFill>
            <a:prstDash val="solid"/>
            <a:round/>
            <a:headEnd type="none" w="sm" len="sm"/>
            <a:tailEnd type="none" w="sm" len="sm"/>
          </a:ln>
        </p:spPr>
        <p:txBody>
          <a:bodyPr spcFirstLastPara="1" wrap="square" lIns="0" tIns="0" rIns="0" bIns="0" anchor="ctr" anchorCtr="0">
            <a:noAutofit/>
          </a:bodyPr>
          <a:lstStyle/>
          <a:p>
            <a:pPr>
              <a:spcBef>
                <a:spcPts val="0"/>
              </a:spcBef>
              <a:spcAft>
                <a:spcPts val="0"/>
              </a:spcAft>
            </a:pPr>
            <a:endParaRPr sz="1000">
              <a:latin typeface="Roboto Mono Medium"/>
              <a:ea typeface="Roboto Mono Medium"/>
              <a:cs typeface="Roboto Mono Medium"/>
              <a:sym typeface="Roboto Mono Medium"/>
            </a:endParaRPr>
          </a:p>
        </p:txBody>
      </p:sp>
      <p:sp>
        <p:nvSpPr>
          <p:cNvPr id="134" name="Google Shape;134;p23"/>
          <p:cNvSpPr/>
          <p:nvPr/>
        </p:nvSpPr>
        <p:spPr>
          <a:xfrm>
            <a:off x="6600300" y="3132975"/>
            <a:ext cx="288300" cy="288300"/>
          </a:xfrm>
          <a:prstGeom prst="rect">
            <a:avLst/>
          </a:prstGeom>
          <a:solidFill>
            <a:srgbClr val="FCE5CD"/>
          </a:solidFill>
          <a:ln w="9525" cap="flat" cmpd="sng">
            <a:solidFill>
              <a:schemeClr val="dk2"/>
            </a:solidFill>
            <a:prstDash val="solid"/>
            <a:round/>
            <a:headEnd type="none" w="sm" len="sm"/>
            <a:tailEnd type="none" w="sm" len="sm"/>
          </a:ln>
        </p:spPr>
        <p:txBody>
          <a:bodyPr spcFirstLastPara="1" wrap="square" lIns="0" tIns="0" rIns="0" bIns="0" anchor="ctr" anchorCtr="0">
            <a:noAutofit/>
          </a:bodyPr>
          <a:lstStyle/>
          <a:p>
            <a:pPr>
              <a:spcBef>
                <a:spcPts val="0"/>
              </a:spcBef>
              <a:spcAft>
                <a:spcPts val="0"/>
              </a:spcAft>
            </a:pPr>
            <a:endParaRPr sz="1000">
              <a:latin typeface="Roboto Mono Medium"/>
              <a:ea typeface="Roboto Mono Medium"/>
              <a:cs typeface="Roboto Mono Medium"/>
              <a:sym typeface="Roboto Mono Medium"/>
            </a:endParaRPr>
          </a:p>
        </p:txBody>
      </p:sp>
      <p:sp>
        <p:nvSpPr>
          <p:cNvPr id="135" name="Google Shape;135;p23"/>
          <p:cNvSpPr/>
          <p:nvPr/>
        </p:nvSpPr>
        <p:spPr>
          <a:xfrm>
            <a:off x="6888600" y="3132975"/>
            <a:ext cx="288300" cy="288300"/>
          </a:xfrm>
          <a:prstGeom prst="rect">
            <a:avLst/>
          </a:prstGeom>
          <a:solidFill>
            <a:srgbClr val="CFE2F3"/>
          </a:solidFill>
          <a:ln w="9525" cap="flat" cmpd="sng">
            <a:solidFill>
              <a:schemeClr val="dk2"/>
            </a:solidFill>
            <a:prstDash val="solid"/>
            <a:round/>
            <a:headEnd type="none" w="sm" len="sm"/>
            <a:tailEnd type="none" w="sm" len="sm"/>
          </a:ln>
        </p:spPr>
        <p:txBody>
          <a:bodyPr spcFirstLastPara="1" wrap="square" lIns="0" tIns="0" rIns="0" bIns="0" anchor="ctr" anchorCtr="0">
            <a:noAutofit/>
          </a:bodyPr>
          <a:lstStyle/>
          <a:p>
            <a:pPr>
              <a:spcBef>
                <a:spcPts val="0"/>
              </a:spcBef>
              <a:spcAft>
                <a:spcPts val="0"/>
              </a:spcAft>
            </a:pPr>
            <a:r>
              <a:rPr lang="en" sz="1000">
                <a:latin typeface="Roboto Mono Medium"/>
                <a:ea typeface="Roboto Mono Medium"/>
                <a:cs typeface="Roboto Mono Medium"/>
                <a:sym typeface="Roboto Mono Medium"/>
              </a:rPr>
              <a:t>X</a:t>
            </a:r>
            <a:endParaRPr sz="1000">
              <a:latin typeface="Roboto Mono Medium"/>
              <a:ea typeface="Roboto Mono Medium"/>
              <a:cs typeface="Roboto Mono Medium"/>
              <a:sym typeface="Roboto Mono Medium"/>
            </a:endParaRPr>
          </a:p>
        </p:txBody>
      </p:sp>
      <p:sp>
        <p:nvSpPr>
          <p:cNvPr id="136" name="Google Shape;136;p23"/>
          <p:cNvSpPr/>
          <p:nvPr/>
        </p:nvSpPr>
        <p:spPr>
          <a:xfrm>
            <a:off x="7176900" y="3132975"/>
            <a:ext cx="288300" cy="288300"/>
          </a:xfrm>
          <a:prstGeom prst="rect">
            <a:avLst/>
          </a:prstGeom>
          <a:solidFill>
            <a:srgbClr val="CFE2F3"/>
          </a:solidFill>
          <a:ln w="9525" cap="flat" cmpd="sng">
            <a:solidFill>
              <a:schemeClr val="dk2"/>
            </a:solidFill>
            <a:prstDash val="solid"/>
            <a:round/>
            <a:headEnd type="none" w="sm" len="sm"/>
            <a:tailEnd type="none" w="sm" len="sm"/>
          </a:ln>
        </p:spPr>
        <p:txBody>
          <a:bodyPr spcFirstLastPara="1" wrap="square" lIns="0" tIns="0" rIns="0" bIns="0" anchor="ctr" anchorCtr="0">
            <a:noAutofit/>
          </a:bodyPr>
          <a:lstStyle/>
          <a:p>
            <a:pPr>
              <a:spcBef>
                <a:spcPts val="0"/>
              </a:spcBef>
              <a:spcAft>
                <a:spcPts val="0"/>
              </a:spcAft>
            </a:pPr>
            <a:r>
              <a:rPr lang="en" sz="1000">
                <a:latin typeface="Roboto Mono Medium"/>
                <a:ea typeface="Roboto Mono Medium"/>
                <a:cs typeface="Roboto Mono Medium"/>
                <a:sym typeface="Roboto Mono Medium"/>
              </a:rPr>
              <a:t>X</a:t>
            </a:r>
            <a:endParaRPr sz="1000">
              <a:latin typeface="Roboto Mono Medium"/>
              <a:ea typeface="Roboto Mono Medium"/>
              <a:cs typeface="Roboto Mono Medium"/>
              <a:sym typeface="Roboto Mono Medium"/>
            </a:endParaRPr>
          </a:p>
        </p:txBody>
      </p:sp>
      <p:sp>
        <p:nvSpPr>
          <p:cNvPr id="137" name="Google Shape;137;p23"/>
          <p:cNvSpPr/>
          <p:nvPr/>
        </p:nvSpPr>
        <p:spPr>
          <a:xfrm>
            <a:off x="7465200" y="3132975"/>
            <a:ext cx="288300" cy="288300"/>
          </a:xfrm>
          <a:prstGeom prst="rect">
            <a:avLst/>
          </a:prstGeom>
          <a:solidFill>
            <a:srgbClr val="CFE2F3"/>
          </a:solidFill>
          <a:ln w="9525" cap="flat" cmpd="sng">
            <a:solidFill>
              <a:schemeClr val="dk2"/>
            </a:solidFill>
            <a:prstDash val="solid"/>
            <a:round/>
            <a:headEnd type="none" w="sm" len="sm"/>
            <a:tailEnd type="none" w="sm" len="sm"/>
          </a:ln>
        </p:spPr>
        <p:txBody>
          <a:bodyPr spcFirstLastPara="1" wrap="square" lIns="0" tIns="0" rIns="0" bIns="0" anchor="ctr" anchorCtr="0">
            <a:noAutofit/>
          </a:bodyPr>
          <a:lstStyle/>
          <a:p>
            <a:pPr>
              <a:spcBef>
                <a:spcPts val="0"/>
              </a:spcBef>
              <a:spcAft>
                <a:spcPts val="0"/>
              </a:spcAft>
            </a:pPr>
            <a:r>
              <a:rPr lang="en" sz="1000">
                <a:latin typeface="Roboto Mono Medium"/>
                <a:ea typeface="Roboto Mono Medium"/>
                <a:cs typeface="Roboto Mono Medium"/>
                <a:sym typeface="Roboto Mono Medium"/>
              </a:rPr>
              <a:t>X</a:t>
            </a:r>
            <a:endParaRPr sz="1000">
              <a:latin typeface="Roboto Mono Medium"/>
              <a:ea typeface="Roboto Mono Medium"/>
              <a:cs typeface="Roboto Mono Medium"/>
              <a:sym typeface="Roboto Mono Medium"/>
            </a:endParaRPr>
          </a:p>
        </p:txBody>
      </p:sp>
      <p:sp>
        <p:nvSpPr>
          <p:cNvPr id="138" name="Google Shape;138;p23"/>
          <p:cNvSpPr/>
          <p:nvPr/>
        </p:nvSpPr>
        <p:spPr>
          <a:xfrm>
            <a:off x="7753500" y="3132975"/>
            <a:ext cx="288300" cy="288300"/>
          </a:xfrm>
          <a:prstGeom prst="rect">
            <a:avLst/>
          </a:prstGeom>
          <a:solidFill>
            <a:srgbClr val="CFE2F3"/>
          </a:solidFill>
          <a:ln w="9525" cap="flat" cmpd="sng">
            <a:solidFill>
              <a:schemeClr val="dk2"/>
            </a:solidFill>
            <a:prstDash val="solid"/>
            <a:round/>
            <a:headEnd type="none" w="sm" len="sm"/>
            <a:tailEnd type="none" w="sm" len="sm"/>
          </a:ln>
        </p:spPr>
        <p:txBody>
          <a:bodyPr spcFirstLastPara="1" wrap="square" lIns="0" tIns="0" rIns="0" bIns="0" anchor="ctr" anchorCtr="0">
            <a:noAutofit/>
          </a:bodyPr>
          <a:lstStyle/>
          <a:p>
            <a:pPr>
              <a:spcBef>
                <a:spcPts val="0"/>
              </a:spcBef>
              <a:spcAft>
                <a:spcPts val="0"/>
              </a:spcAft>
            </a:pPr>
            <a:r>
              <a:rPr lang="en" sz="1000">
                <a:latin typeface="Roboto Mono Medium"/>
                <a:ea typeface="Roboto Mono Medium"/>
                <a:cs typeface="Roboto Mono Medium"/>
                <a:sym typeface="Roboto Mono Medium"/>
              </a:rPr>
              <a:t>X</a:t>
            </a:r>
            <a:endParaRPr sz="1000">
              <a:latin typeface="Roboto Mono Medium"/>
              <a:ea typeface="Roboto Mono Medium"/>
              <a:cs typeface="Roboto Mono Medium"/>
              <a:sym typeface="Roboto Mono Medium"/>
            </a:endParaRPr>
          </a:p>
        </p:txBody>
      </p:sp>
      <p:sp>
        <p:nvSpPr>
          <p:cNvPr id="139" name="Google Shape;139;p23"/>
          <p:cNvSpPr/>
          <p:nvPr/>
        </p:nvSpPr>
        <p:spPr>
          <a:xfrm>
            <a:off x="4006950" y="3518075"/>
            <a:ext cx="2883000" cy="288300"/>
          </a:xfrm>
          <a:prstGeom prst="rect">
            <a:avLst/>
          </a:prstGeom>
          <a:solidFill>
            <a:schemeClr val="lt1"/>
          </a:solidFill>
          <a:ln w="9525" cap="flat" cmpd="sng">
            <a:solidFill>
              <a:srgbClr val="434343"/>
            </a:solidFill>
            <a:prstDash val="solid"/>
            <a:round/>
            <a:headEnd type="none" w="sm" len="sm"/>
            <a:tailEnd type="none" w="sm" len="sm"/>
          </a:ln>
        </p:spPr>
        <p:txBody>
          <a:bodyPr spcFirstLastPara="1" wrap="square" lIns="91425" tIns="91425" rIns="91425" bIns="91425" anchor="ctr" anchorCtr="0">
            <a:noAutofit/>
          </a:bodyPr>
          <a:lstStyle/>
          <a:p>
            <a:pPr>
              <a:spcBef>
                <a:spcPts val="0"/>
              </a:spcBef>
              <a:spcAft>
                <a:spcPts val="0"/>
              </a:spcAft>
            </a:pPr>
            <a:r>
              <a:rPr lang="en">
                <a:latin typeface="Roboto Mono Medium"/>
                <a:ea typeface="Roboto Mono Medium"/>
                <a:cs typeface="Roboto Mono Medium"/>
                <a:sym typeface="Roboto Mono Medium"/>
              </a:rPr>
              <a:t>char * 10</a:t>
            </a:r>
            <a:endParaRPr>
              <a:latin typeface="Roboto Mono Medium"/>
              <a:ea typeface="Roboto Mono Medium"/>
              <a:cs typeface="Roboto Mono Medium"/>
              <a:sym typeface="Roboto Mono Medium"/>
            </a:endParaRPr>
          </a:p>
        </p:txBody>
      </p:sp>
      <p:sp>
        <p:nvSpPr>
          <p:cNvPr id="140" name="Google Shape;140;p23"/>
          <p:cNvSpPr/>
          <p:nvPr/>
        </p:nvSpPr>
        <p:spPr>
          <a:xfrm>
            <a:off x="1700550" y="2077050"/>
            <a:ext cx="1285800" cy="3525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algn="l">
              <a:spcBef>
                <a:spcPts val="0"/>
              </a:spcBef>
              <a:spcAft>
                <a:spcPts val="0"/>
              </a:spcAft>
            </a:pPr>
            <a:r>
              <a:rPr lang="en"/>
              <a:t>1 byte</a:t>
            </a:r>
            <a:endParaRPr/>
          </a:p>
        </p:txBody>
      </p:sp>
      <p:cxnSp>
        <p:nvCxnSpPr>
          <p:cNvPr id="141" name="Google Shape;141;p23"/>
          <p:cNvCxnSpPr>
            <a:stCxn id="140" idx="2"/>
            <a:endCxn id="115" idx="0"/>
          </p:cNvCxnSpPr>
          <p:nvPr/>
        </p:nvCxnSpPr>
        <p:spPr>
          <a:xfrm rot="5400000">
            <a:off x="1454100" y="2243700"/>
            <a:ext cx="703500" cy="1075200"/>
          </a:xfrm>
          <a:prstGeom prst="bentConnector3">
            <a:avLst>
              <a:gd name="adj1" fmla="val 49995"/>
            </a:avLst>
          </a:prstGeom>
          <a:noFill/>
          <a:ln w="9525" cap="flat" cmpd="sng">
            <a:solidFill>
              <a:schemeClr val="dk2"/>
            </a:solidFill>
            <a:prstDash val="solid"/>
            <a:round/>
            <a:headEnd type="none" w="med" len="med"/>
            <a:tailEnd type="none" w="med" len="med"/>
          </a:ln>
        </p:spPr>
      </p:cxnSp>
      <p:sp>
        <p:nvSpPr>
          <p:cNvPr id="142" name="Google Shape;142;p23"/>
          <p:cNvSpPr/>
          <p:nvPr/>
        </p:nvSpPr>
        <p:spPr>
          <a:xfrm>
            <a:off x="8036700" y="3132975"/>
            <a:ext cx="288300" cy="2883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0" tIns="0" rIns="0" bIns="0" anchor="ctr" anchorCtr="0">
            <a:noAutofit/>
          </a:bodyPr>
          <a:lstStyle/>
          <a:p>
            <a:pPr>
              <a:spcBef>
                <a:spcPts val="0"/>
              </a:spcBef>
              <a:spcAft>
                <a:spcPts val="0"/>
              </a:spcAft>
            </a:pPr>
            <a:endParaRPr sz="1000">
              <a:latin typeface="Roboto Mono Medium"/>
              <a:ea typeface="Roboto Mono Medium"/>
              <a:cs typeface="Roboto Mono Medium"/>
              <a:sym typeface="Roboto Mono Medium"/>
            </a:endParaRPr>
          </a:p>
        </p:txBody>
      </p:sp>
      <p:sp>
        <p:nvSpPr>
          <p:cNvPr id="143" name="Google Shape;143;p23"/>
          <p:cNvSpPr/>
          <p:nvPr/>
        </p:nvSpPr>
        <p:spPr>
          <a:xfrm>
            <a:off x="8325000" y="3132975"/>
            <a:ext cx="489600" cy="2883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0" tIns="0" rIns="0" bIns="0" anchor="ctr" anchorCtr="0">
            <a:noAutofit/>
          </a:bodyPr>
          <a:lstStyle/>
          <a:p>
            <a:pPr>
              <a:spcBef>
                <a:spcPts val="0"/>
              </a:spcBef>
              <a:spcAft>
                <a:spcPts val="0"/>
              </a:spcAft>
            </a:pPr>
            <a:r>
              <a:rPr lang="en" sz="1000">
                <a:latin typeface="Roboto Mono Medium"/>
                <a:ea typeface="Roboto Mono Medium"/>
                <a:cs typeface="Roboto Mono Medium"/>
                <a:sym typeface="Roboto Mono Medium"/>
              </a:rPr>
              <a:t> ...</a:t>
            </a:r>
            <a:endParaRPr sz="1000">
              <a:latin typeface="Roboto Mono Medium"/>
              <a:ea typeface="Roboto Mono Medium"/>
              <a:cs typeface="Roboto Mono Medium"/>
              <a:sym typeface="Roboto Mono Medium"/>
            </a:endParaRPr>
          </a:p>
        </p:txBody>
      </p:sp>
      <p:sp>
        <p:nvSpPr>
          <p:cNvPr id="144" name="Google Shape;144;p23"/>
          <p:cNvSpPr/>
          <p:nvPr/>
        </p:nvSpPr>
        <p:spPr>
          <a:xfrm>
            <a:off x="236850" y="3132975"/>
            <a:ext cx="597000" cy="2883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0" tIns="0" rIns="0" bIns="0" anchor="ctr" anchorCtr="0">
            <a:noAutofit/>
          </a:bodyPr>
          <a:lstStyle/>
          <a:p>
            <a:pPr>
              <a:spcBef>
                <a:spcPts val="0"/>
              </a:spcBef>
              <a:spcAft>
                <a:spcPts val="0"/>
              </a:spcAft>
            </a:pPr>
            <a:r>
              <a:rPr lang="en" sz="1000">
                <a:latin typeface="Roboto Mono Medium"/>
                <a:ea typeface="Roboto Mono Medium"/>
                <a:cs typeface="Roboto Mono Medium"/>
                <a:sym typeface="Roboto Mono Medium"/>
              </a:rPr>
              <a:t>...</a:t>
            </a:r>
            <a:endParaRPr sz="1000">
              <a:latin typeface="Roboto Mono Medium"/>
              <a:ea typeface="Roboto Mono Medium"/>
              <a:cs typeface="Roboto Mono Medium"/>
              <a:sym typeface="Roboto Mono Medium"/>
            </a:endParaRPr>
          </a:p>
        </p:txBody>
      </p:sp>
      <p:sp>
        <p:nvSpPr>
          <p:cNvPr id="145" name="Google Shape;145;p23"/>
          <p:cNvSpPr/>
          <p:nvPr/>
        </p:nvSpPr>
        <p:spPr>
          <a:xfrm>
            <a:off x="833775" y="3132975"/>
            <a:ext cx="288300" cy="2883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0" tIns="0" rIns="0" bIns="0" anchor="ctr" anchorCtr="0">
            <a:noAutofit/>
          </a:bodyPr>
          <a:lstStyle/>
          <a:p>
            <a:pPr>
              <a:spcBef>
                <a:spcPts val="0"/>
              </a:spcBef>
              <a:spcAft>
                <a:spcPts val="0"/>
              </a:spcAft>
            </a:pPr>
            <a:endParaRPr sz="1000">
              <a:latin typeface="Roboto Mono Medium"/>
              <a:ea typeface="Roboto Mono Medium"/>
              <a:cs typeface="Roboto Mono Medium"/>
              <a:sym typeface="Roboto Mono Medium"/>
            </a:endParaRPr>
          </a:p>
        </p:txBody>
      </p:sp>
    </p:spTree>
    <p:extLst>
      <p:ext uri="{BB962C8B-B14F-4D97-AF65-F5344CB8AC3E}">
        <p14:creationId xmlns:p14="http://schemas.microsoft.com/office/powerpoint/2010/main" val="285725905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24"/>
          <p:cNvSpPr txBox="1">
            <a:spLocks noGrp="1"/>
          </p:cNvSpPr>
          <p:nvPr>
            <p:ph type="body" idx="1"/>
          </p:nvPr>
        </p:nvSpPr>
        <p:spPr>
          <a:xfrm>
            <a:off x="5111419" y="2232575"/>
            <a:ext cx="3378300" cy="3082200"/>
          </a:xfrm>
          <a:prstGeom prst="rect">
            <a:avLst/>
          </a:prstGeom>
        </p:spPr>
        <p:txBody>
          <a:bodyPr spcFirstLastPara="1" vert="horz" wrap="square" lIns="0" tIns="91425" rIns="91425" bIns="91425" numCol="1" anchor="ctr" anchorCtr="0" compatLnSpc="1">
            <a:prstTxWarp prst="textNoShape">
              <a:avLst/>
            </a:prstTxWarp>
            <a:noAutofit/>
          </a:bodyPr>
          <a:lstStyle/>
          <a:p>
            <a:pPr marL="0" indent="0">
              <a:lnSpc>
                <a:spcPct val="115000"/>
              </a:lnSpc>
              <a:buClr>
                <a:schemeClr val="dk1"/>
              </a:buClr>
              <a:buSzPts val="1100"/>
              <a:buNone/>
            </a:pPr>
            <a:r>
              <a:rPr lang="en">
                <a:solidFill>
                  <a:srgbClr val="569CD6"/>
                </a:solidFill>
                <a:highlight>
                  <a:srgbClr val="1E1E1E"/>
                </a:highlight>
                <a:latin typeface="Roboto Mono Medium"/>
                <a:ea typeface="Roboto Mono Medium"/>
                <a:cs typeface="Roboto Mono Medium"/>
                <a:sym typeface="Roboto Mono Medium"/>
              </a:rPr>
              <a:t>struct</a:t>
            </a:r>
            <a:r>
              <a:rPr lang="en">
                <a:solidFill>
                  <a:srgbClr val="D4D4D4"/>
                </a:solidFill>
                <a:highlight>
                  <a:srgbClr val="1E1E1E"/>
                </a:highlight>
                <a:latin typeface="Roboto Mono Medium"/>
                <a:ea typeface="Roboto Mono Medium"/>
                <a:cs typeface="Roboto Mono Medium"/>
                <a:sym typeface="Roboto Mono Medium"/>
              </a:rPr>
              <a:t> </a:t>
            </a:r>
            <a:r>
              <a:rPr lang="en">
                <a:solidFill>
                  <a:srgbClr val="4EC9B0"/>
                </a:solidFill>
                <a:highlight>
                  <a:srgbClr val="1E1E1E"/>
                </a:highlight>
                <a:latin typeface="Roboto Mono Medium"/>
                <a:ea typeface="Roboto Mono Medium"/>
                <a:cs typeface="Roboto Mono Medium"/>
                <a:sym typeface="Roboto Mono Medium"/>
              </a:rPr>
              <a:t>complex</a:t>
            </a:r>
            <a:r>
              <a:rPr lang="en">
                <a:solidFill>
                  <a:srgbClr val="D4D4D4"/>
                </a:solidFill>
                <a:highlight>
                  <a:srgbClr val="1E1E1E"/>
                </a:highlight>
                <a:latin typeface="Roboto Mono Medium"/>
                <a:ea typeface="Roboto Mono Medium"/>
                <a:cs typeface="Roboto Mono Medium"/>
                <a:sym typeface="Roboto Mono Medium"/>
              </a:rPr>
              <a:t> {</a:t>
            </a:r>
            <a:endParaRPr>
              <a:solidFill>
                <a:srgbClr val="D4D4D4"/>
              </a:solidFill>
              <a:highlight>
                <a:srgbClr val="1E1E1E"/>
              </a:highlight>
              <a:latin typeface="Roboto Mono Medium"/>
              <a:ea typeface="Roboto Mono Medium"/>
              <a:cs typeface="Roboto Mono Medium"/>
              <a:sym typeface="Roboto Mono Medium"/>
            </a:endParaRPr>
          </a:p>
          <a:p>
            <a:pPr marL="0" indent="0">
              <a:lnSpc>
                <a:spcPct val="115000"/>
              </a:lnSpc>
              <a:buClr>
                <a:schemeClr val="dk1"/>
              </a:buClr>
              <a:buSzPts val="1100"/>
              <a:buNone/>
            </a:pPr>
            <a:r>
              <a:rPr lang="en">
                <a:solidFill>
                  <a:srgbClr val="D4D4D4"/>
                </a:solidFill>
                <a:highlight>
                  <a:srgbClr val="1E1E1E"/>
                </a:highlight>
                <a:latin typeface="Roboto Mono Medium"/>
                <a:ea typeface="Roboto Mono Medium"/>
                <a:cs typeface="Roboto Mono Medium"/>
                <a:sym typeface="Roboto Mono Medium"/>
              </a:rPr>
              <a:t>   </a:t>
            </a:r>
            <a:r>
              <a:rPr lang="en">
                <a:solidFill>
                  <a:srgbClr val="569CD6"/>
                </a:solidFill>
                <a:highlight>
                  <a:srgbClr val="1E1E1E"/>
                </a:highlight>
                <a:latin typeface="Roboto Mono Medium"/>
                <a:ea typeface="Roboto Mono Medium"/>
                <a:cs typeface="Roboto Mono Medium"/>
                <a:sym typeface="Roboto Mono Medium"/>
              </a:rPr>
              <a:t>float</a:t>
            </a:r>
            <a:r>
              <a:rPr lang="en">
                <a:solidFill>
                  <a:srgbClr val="D4D4D4"/>
                </a:solidFill>
                <a:highlight>
                  <a:srgbClr val="1E1E1E"/>
                </a:highlight>
                <a:latin typeface="Roboto Mono Medium"/>
                <a:ea typeface="Roboto Mono Medium"/>
                <a:cs typeface="Roboto Mono Medium"/>
                <a:sym typeface="Roboto Mono Medium"/>
              </a:rPr>
              <a:t> </a:t>
            </a:r>
            <a:r>
              <a:rPr lang="en">
                <a:solidFill>
                  <a:srgbClr val="9CDCFE"/>
                </a:solidFill>
                <a:highlight>
                  <a:srgbClr val="1E1E1E"/>
                </a:highlight>
                <a:latin typeface="Roboto Mono Medium"/>
                <a:ea typeface="Roboto Mono Medium"/>
                <a:cs typeface="Roboto Mono Medium"/>
                <a:sym typeface="Roboto Mono Medium"/>
              </a:rPr>
              <a:t>real</a:t>
            </a:r>
            <a:r>
              <a:rPr lang="en">
                <a:solidFill>
                  <a:srgbClr val="D4D4D4"/>
                </a:solidFill>
                <a:highlight>
                  <a:srgbClr val="1E1E1E"/>
                </a:highlight>
                <a:latin typeface="Roboto Mono Medium"/>
                <a:ea typeface="Roboto Mono Medium"/>
                <a:cs typeface="Roboto Mono Medium"/>
                <a:sym typeface="Roboto Mono Medium"/>
              </a:rPr>
              <a:t>;</a:t>
            </a:r>
            <a:endParaRPr>
              <a:solidFill>
                <a:srgbClr val="D4D4D4"/>
              </a:solidFill>
              <a:highlight>
                <a:srgbClr val="1E1E1E"/>
              </a:highlight>
              <a:latin typeface="Roboto Mono Medium"/>
              <a:ea typeface="Roboto Mono Medium"/>
              <a:cs typeface="Roboto Mono Medium"/>
              <a:sym typeface="Roboto Mono Medium"/>
            </a:endParaRPr>
          </a:p>
          <a:p>
            <a:pPr marL="0" indent="0">
              <a:lnSpc>
                <a:spcPct val="115000"/>
              </a:lnSpc>
              <a:buClr>
                <a:schemeClr val="dk1"/>
              </a:buClr>
              <a:buSzPts val="1100"/>
              <a:buNone/>
            </a:pPr>
            <a:r>
              <a:rPr lang="en">
                <a:solidFill>
                  <a:srgbClr val="D4D4D4"/>
                </a:solidFill>
                <a:highlight>
                  <a:srgbClr val="1E1E1E"/>
                </a:highlight>
                <a:latin typeface="Roboto Mono Medium"/>
                <a:ea typeface="Roboto Mono Medium"/>
                <a:cs typeface="Roboto Mono Medium"/>
                <a:sym typeface="Roboto Mono Medium"/>
              </a:rPr>
              <a:t>   </a:t>
            </a:r>
            <a:r>
              <a:rPr lang="en">
                <a:solidFill>
                  <a:srgbClr val="569CD6"/>
                </a:solidFill>
                <a:highlight>
                  <a:srgbClr val="1E1E1E"/>
                </a:highlight>
                <a:latin typeface="Roboto Mono Medium"/>
                <a:ea typeface="Roboto Mono Medium"/>
                <a:cs typeface="Roboto Mono Medium"/>
                <a:sym typeface="Roboto Mono Medium"/>
              </a:rPr>
              <a:t>float</a:t>
            </a:r>
            <a:r>
              <a:rPr lang="en">
                <a:solidFill>
                  <a:srgbClr val="D4D4D4"/>
                </a:solidFill>
                <a:highlight>
                  <a:srgbClr val="1E1E1E"/>
                </a:highlight>
                <a:latin typeface="Roboto Mono Medium"/>
                <a:ea typeface="Roboto Mono Medium"/>
                <a:cs typeface="Roboto Mono Medium"/>
                <a:sym typeface="Roboto Mono Medium"/>
              </a:rPr>
              <a:t> </a:t>
            </a:r>
            <a:r>
              <a:rPr lang="en">
                <a:solidFill>
                  <a:srgbClr val="9CDCFE"/>
                </a:solidFill>
                <a:highlight>
                  <a:srgbClr val="1E1E1E"/>
                </a:highlight>
                <a:latin typeface="Roboto Mono Medium"/>
                <a:ea typeface="Roboto Mono Medium"/>
                <a:cs typeface="Roboto Mono Medium"/>
                <a:sym typeface="Roboto Mono Medium"/>
              </a:rPr>
              <a:t>imaginary</a:t>
            </a:r>
            <a:r>
              <a:rPr lang="en">
                <a:solidFill>
                  <a:srgbClr val="D4D4D4"/>
                </a:solidFill>
                <a:highlight>
                  <a:srgbClr val="1E1E1E"/>
                </a:highlight>
                <a:latin typeface="Roboto Mono Medium"/>
                <a:ea typeface="Roboto Mono Medium"/>
                <a:cs typeface="Roboto Mono Medium"/>
                <a:sym typeface="Roboto Mono Medium"/>
              </a:rPr>
              <a:t>;</a:t>
            </a:r>
            <a:endParaRPr>
              <a:solidFill>
                <a:srgbClr val="D4D4D4"/>
              </a:solidFill>
              <a:highlight>
                <a:srgbClr val="1E1E1E"/>
              </a:highlight>
              <a:latin typeface="Roboto Mono Medium"/>
              <a:ea typeface="Roboto Mono Medium"/>
              <a:cs typeface="Roboto Mono Medium"/>
              <a:sym typeface="Roboto Mono Medium"/>
            </a:endParaRPr>
          </a:p>
          <a:p>
            <a:pPr marL="0" indent="0">
              <a:lnSpc>
                <a:spcPct val="115000"/>
              </a:lnSpc>
              <a:buClr>
                <a:schemeClr val="dk1"/>
              </a:buClr>
              <a:buSzPts val="1100"/>
              <a:buNone/>
            </a:pPr>
            <a:r>
              <a:rPr lang="en">
                <a:solidFill>
                  <a:srgbClr val="D4D4D4"/>
                </a:solidFill>
                <a:highlight>
                  <a:srgbClr val="1E1E1E"/>
                </a:highlight>
                <a:latin typeface="Roboto Mono Medium"/>
                <a:ea typeface="Roboto Mono Medium"/>
                <a:cs typeface="Roboto Mono Medium"/>
                <a:sym typeface="Roboto Mono Medium"/>
              </a:rPr>
              <a:t>};</a:t>
            </a:r>
            <a:endParaRPr>
              <a:solidFill>
                <a:srgbClr val="D4D4D4"/>
              </a:solidFill>
              <a:highlight>
                <a:srgbClr val="1E1E1E"/>
              </a:highlight>
              <a:latin typeface="Roboto Mono Medium"/>
              <a:ea typeface="Roboto Mono Medium"/>
              <a:cs typeface="Roboto Mono Medium"/>
              <a:sym typeface="Roboto Mono Medium"/>
            </a:endParaRPr>
          </a:p>
          <a:p>
            <a:pPr marL="0" indent="0">
              <a:lnSpc>
                <a:spcPct val="115000"/>
              </a:lnSpc>
              <a:buClr>
                <a:schemeClr val="dk1"/>
              </a:buClr>
              <a:buSzPts val="1100"/>
              <a:buNone/>
            </a:pPr>
            <a:endParaRPr>
              <a:solidFill>
                <a:srgbClr val="569CD6"/>
              </a:solidFill>
              <a:highlight>
                <a:srgbClr val="1E1E1E"/>
              </a:highlight>
              <a:latin typeface="Roboto Mono Medium"/>
              <a:ea typeface="Roboto Mono Medium"/>
              <a:cs typeface="Roboto Mono Medium"/>
              <a:sym typeface="Roboto Mono Medium"/>
            </a:endParaRPr>
          </a:p>
          <a:p>
            <a:pPr marL="0" indent="0">
              <a:lnSpc>
                <a:spcPct val="115000"/>
              </a:lnSpc>
              <a:buClr>
                <a:schemeClr val="dk1"/>
              </a:buClr>
              <a:buSzPts val="1100"/>
              <a:buNone/>
            </a:pPr>
            <a:r>
              <a:rPr lang="en">
                <a:solidFill>
                  <a:srgbClr val="569CD6"/>
                </a:solidFill>
                <a:highlight>
                  <a:srgbClr val="1E1E1E"/>
                </a:highlight>
                <a:latin typeface="Roboto Mono Medium"/>
                <a:ea typeface="Roboto Mono Medium"/>
                <a:cs typeface="Roboto Mono Medium"/>
                <a:sym typeface="Roboto Mono Medium"/>
              </a:rPr>
              <a:t>struct</a:t>
            </a:r>
            <a:r>
              <a:rPr lang="en">
                <a:solidFill>
                  <a:srgbClr val="D4D4D4"/>
                </a:solidFill>
                <a:highlight>
                  <a:srgbClr val="1E1E1E"/>
                </a:highlight>
                <a:latin typeface="Roboto Mono Medium"/>
                <a:ea typeface="Roboto Mono Medium"/>
                <a:cs typeface="Roboto Mono Medium"/>
                <a:sym typeface="Roboto Mono Medium"/>
              </a:rPr>
              <a:t> </a:t>
            </a:r>
            <a:r>
              <a:rPr lang="en">
                <a:solidFill>
                  <a:srgbClr val="4EC9B0"/>
                </a:solidFill>
                <a:highlight>
                  <a:srgbClr val="1E1E1E"/>
                </a:highlight>
                <a:latin typeface="Roboto Mono Medium"/>
                <a:ea typeface="Roboto Mono Medium"/>
                <a:cs typeface="Roboto Mono Medium"/>
                <a:sym typeface="Roboto Mono Medium"/>
              </a:rPr>
              <a:t>point</a:t>
            </a:r>
            <a:r>
              <a:rPr lang="en">
                <a:solidFill>
                  <a:srgbClr val="D4D4D4"/>
                </a:solidFill>
                <a:highlight>
                  <a:srgbClr val="1E1E1E"/>
                </a:highlight>
                <a:latin typeface="Roboto Mono Medium"/>
                <a:ea typeface="Roboto Mono Medium"/>
                <a:cs typeface="Roboto Mono Medium"/>
                <a:sym typeface="Roboto Mono Medium"/>
              </a:rPr>
              <a:t> {</a:t>
            </a:r>
            <a:endParaRPr>
              <a:solidFill>
                <a:srgbClr val="D4D4D4"/>
              </a:solidFill>
              <a:highlight>
                <a:srgbClr val="1E1E1E"/>
              </a:highlight>
              <a:latin typeface="Roboto Mono Medium"/>
              <a:ea typeface="Roboto Mono Medium"/>
              <a:cs typeface="Roboto Mono Medium"/>
              <a:sym typeface="Roboto Mono Medium"/>
            </a:endParaRPr>
          </a:p>
          <a:p>
            <a:pPr marL="0" indent="0">
              <a:lnSpc>
                <a:spcPct val="115000"/>
              </a:lnSpc>
              <a:buClr>
                <a:schemeClr val="dk1"/>
              </a:buClr>
              <a:buSzPts val="1100"/>
              <a:buNone/>
            </a:pPr>
            <a:r>
              <a:rPr lang="en">
                <a:solidFill>
                  <a:srgbClr val="D4D4D4"/>
                </a:solidFill>
                <a:highlight>
                  <a:srgbClr val="1E1E1E"/>
                </a:highlight>
                <a:latin typeface="Roboto Mono Medium"/>
                <a:ea typeface="Roboto Mono Medium"/>
                <a:cs typeface="Roboto Mono Medium"/>
                <a:sym typeface="Roboto Mono Medium"/>
              </a:rPr>
              <a:t>   </a:t>
            </a:r>
            <a:r>
              <a:rPr lang="en">
                <a:solidFill>
                  <a:srgbClr val="569CD6"/>
                </a:solidFill>
                <a:highlight>
                  <a:srgbClr val="1E1E1E"/>
                </a:highlight>
                <a:latin typeface="Roboto Mono Medium"/>
                <a:ea typeface="Roboto Mono Medium"/>
                <a:cs typeface="Roboto Mono Medium"/>
                <a:sym typeface="Roboto Mono Medium"/>
              </a:rPr>
              <a:t>float</a:t>
            </a:r>
            <a:r>
              <a:rPr lang="en">
                <a:solidFill>
                  <a:srgbClr val="D4D4D4"/>
                </a:solidFill>
                <a:highlight>
                  <a:srgbClr val="1E1E1E"/>
                </a:highlight>
                <a:latin typeface="Roboto Mono Medium"/>
                <a:ea typeface="Roboto Mono Medium"/>
                <a:cs typeface="Roboto Mono Medium"/>
                <a:sym typeface="Roboto Mono Medium"/>
              </a:rPr>
              <a:t> </a:t>
            </a:r>
            <a:r>
              <a:rPr lang="en">
                <a:solidFill>
                  <a:srgbClr val="9CDCFE"/>
                </a:solidFill>
                <a:highlight>
                  <a:srgbClr val="1E1E1E"/>
                </a:highlight>
                <a:latin typeface="Roboto Mono Medium"/>
                <a:ea typeface="Roboto Mono Medium"/>
                <a:cs typeface="Roboto Mono Medium"/>
                <a:sym typeface="Roboto Mono Medium"/>
              </a:rPr>
              <a:t>x</a:t>
            </a:r>
            <a:r>
              <a:rPr lang="en">
                <a:solidFill>
                  <a:srgbClr val="D4D4D4"/>
                </a:solidFill>
                <a:highlight>
                  <a:srgbClr val="1E1E1E"/>
                </a:highlight>
                <a:latin typeface="Roboto Mono Medium"/>
                <a:ea typeface="Roboto Mono Medium"/>
                <a:cs typeface="Roboto Mono Medium"/>
                <a:sym typeface="Roboto Mono Medium"/>
              </a:rPr>
              <a:t>;</a:t>
            </a:r>
            <a:endParaRPr>
              <a:solidFill>
                <a:srgbClr val="D4D4D4"/>
              </a:solidFill>
              <a:highlight>
                <a:srgbClr val="1E1E1E"/>
              </a:highlight>
              <a:latin typeface="Roboto Mono Medium"/>
              <a:ea typeface="Roboto Mono Medium"/>
              <a:cs typeface="Roboto Mono Medium"/>
              <a:sym typeface="Roboto Mono Medium"/>
            </a:endParaRPr>
          </a:p>
          <a:p>
            <a:pPr marL="0" indent="0">
              <a:lnSpc>
                <a:spcPct val="115000"/>
              </a:lnSpc>
              <a:buClr>
                <a:schemeClr val="dk1"/>
              </a:buClr>
              <a:buSzPts val="1100"/>
              <a:buNone/>
            </a:pPr>
            <a:r>
              <a:rPr lang="en">
                <a:solidFill>
                  <a:srgbClr val="D4D4D4"/>
                </a:solidFill>
                <a:highlight>
                  <a:srgbClr val="1E1E1E"/>
                </a:highlight>
                <a:latin typeface="Roboto Mono Medium"/>
                <a:ea typeface="Roboto Mono Medium"/>
                <a:cs typeface="Roboto Mono Medium"/>
                <a:sym typeface="Roboto Mono Medium"/>
              </a:rPr>
              <a:t>   </a:t>
            </a:r>
            <a:r>
              <a:rPr lang="en">
                <a:solidFill>
                  <a:srgbClr val="569CD6"/>
                </a:solidFill>
                <a:highlight>
                  <a:srgbClr val="1E1E1E"/>
                </a:highlight>
                <a:latin typeface="Roboto Mono Medium"/>
                <a:ea typeface="Roboto Mono Medium"/>
                <a:cs typeface="Roboto Mono Medium"/>
                <a:sym typeface="Roboto Mono Medium"/>
              </a:rPr>
              <a:t>float</a:t>
            </a:r>
            <a:r>
              <a:rPr lang="en">
                <a:solidFill>
                  <a:srgbClr val="D4D4D4"/>
                </a:solidFill>
                <a:highlight>
                  <a:srgbClr val="1E1E1E"/>
                </a:highlight>
                <a:latin typeface="Roboto Mono Medium"/>
                <a:ea typeface="Roboto Mono Medium"/>
                <a:cs typeface="Roboto Mono Medium"/>
                <a:sym typeface="Roboto Mono Medium"/>
              </a:rPr>
              <a:t> </a:t>
            </a:r>
            <a:r>
              <a:rPr lang="en">
                <a:solidFill>
                  <a:srgbClr val="9CDCFE"/>
                </a:solidFill>
                <a:highlight>
                  <a:srgbClr val="1E1E1E"/>
                </a:highlight>
                <a:latin typeface="Roboto Mono Medium"/>
                <a:ea typeface="Roboto Mono Medium"/>
                <a:cs typeface="Roboto Mono Medium"/>
                <a:sym typeface="Roboto Mono Medium"/>
              </a:rPr>
              <a:t>y</a:t>
            </a:r>
            <a:r>
              <a:rPr lang="en">
                <a:solidFill>
                  <a:srgbClr val="D4D4D4"/>
                </a:solidFill>
                <a:highlight>
                  <a:srgbClr val="1E1E1E"/>
                </a:highlight>
                <a:latin typeface="Roboto Mono Medium"/>
                <a:ea typeface="Roboto Mono Medium"/>
                <a:cs typeface="Roboto Mono Medium"/>
                <a:sym typeface="Roboto Mono Medium"/>
              </a:rPr>
              <a:t>;</a:t>
            </a:r>
            <a:endParaRPr>
              <a:solidFill>
                <a:srgbClr val="D4D4D4"/>
              </a:solidFill>
              <a:highlight>
                <a:srgbClr val="1E1E1E"/>
              </a:highlight>
              <a:latin typeface="Roboto Mono Medium"/>
              <a:ea typeface="Roboto Mono Medium"/>
              <a:cs typeface="Roboto Mono Medium"/>
              <a:sym typeface="Roboto Mono Medium"/>
            </a:endParaRPr>
          </a:p>
          <a:p>
            <a:pPr marL="0" indent="0">
              <a:lnSpc>
                <a:spcPct val="115000"/>
              </a:lnSpc>
              <a:buClr>
                <a:schemeClr val="dk1"/>
              </a:buClr>
              <a:buSzPts val="1100"/>
              <a:buNone/>
            </a:pPr>
            <a:r>
              <a:rPr lang="en">
                <a:solidFill>
                  <a:srgbClr val="D4D4D4"/>
                </a:solidFill>
                <a:highlight>
                  <a:srgbClr val="1E1E1E"/>
                </a:highlight>
                <a:latin typeface="Roboto Mono Medium"/>
                <a:ea typeface="Roboto Mono Medium"/>
                <a:cs typeface="Roboto Mono Medium"/>
                <a:sym typeface="Roboto Mono Medium"/>
              </a:rPr>
              <a:t>   </a:t>
            </a:r>
            <a:r>
              <a:rPr lang="en">
                <a:solidFill>
                  <a:srgbClr val="569CD6"/>
                </a:solidFill>
                <a:highlight>
                  <a:srgbClr val="1E1E1E"/>
                </a:highlight>
                <a:latin typeface="Roboto Mono Medium"/>
                <a:ea typeface="Roboto Mono Medium"/>
                <a:cs typeface="Roboto Mono Medium"/>
                <a:sym typeface="Roboto Mono Medium"/>
              </a:rPr>
              <a:t>float</a:t>
            </a:r>
            <a:r>
              <a:rPr lang="en">
                <a:solidFill>
                  <a:srgbClr val="D4D4D4"/>
                </a:solidFill>
                <a:highlight>
                  <a:srgbClr val="1E1E1E"/>
                </a:highlight>
                <a:latin typeface="Roboto Mono Medium"/>
                <a:ea typeface="Roboto Mono Medium"/>
                <a:cs typeface="Roboto Mono Medium"/>
                <a:sym typeface="Roboto Mono Medium"/>
              </a:rPr>
              <a:t> </a:t>
            </a:r>
            <a:r>
              <a:rPr lang="en">
                <a:solidFill>
                  <a:srgbClr val="9CDCFE"/>
                </a:solidFill>
                <a:highlight>
                  <a:srgbClr val="1E1E1E"/>
                </a:highlight>
                <a:latin typeface="Roboto Mono Medium"/>
                <a:ea typeface="Roboto Mono Medium"/>
                <a:cs typeface="Roboto Mono Medium"/>
                <a:sym typeface="Roboto Mono Medium"/>
              </a:rPr>
              <a:t>z</a:t>
            </a:r>
            <a:r>
              <a:rPr lang="en">
                <a:solidFill>
                  <a:srgbClr val="D4D4D4"/>
                </a:solidFill>
                <a:highlight>
                  <a:srgbClr val="1E1E1E"/>
                </a:highlight>
                <a:latin typeface="Roboto Mono Medium"/>
                <a:ea typeface="Roboto Mono Medium"/>
                <a:cs typeface="Roboto Mono Medium"/>
                <a:sym typeface="Roboto Mono Medium"/>
              </a:rPr>
              <a:t>;</a:t>
            </a:r>
            <a:endParaRPr>
              <a:solidFill>
                <a:srgbClr val="D4D4D4"/>
              </a:solidFill>
              <a:highlight>
                <a:srgbClr val="1E1E1E"/>
              </a:highlight>
              <a:latin typeface="Roboto Mono Medium"/>
              <a:ea typeface="Roboto Mono Medium"/>
              <a:cs typeface="Roboto Mono Medium"/>
              <a:sym typeface="Roboto Mono Medium"/>
            </a:endParaRPr>
          </a:p>
          <a:p>
            <a:pPr marL="0" indent="0">
              <a:lnSpc>
                <a:spcPct val="115000"/>
              </a:lnSpc>
              <a:buClr>
                <a:schemeClr val="dk1"/>
              </a:buClr>
              <a:buSzPts val="1100"/>
              <a:buNone/>
            </a:pPr>
            <a:r>
              <a:rPr lang="en">
                <a:solidFill>
                  <a:srgbClr val="D4D4D4"/>
                </a:solidFill>
                <a:highlight>
                  <a:srgbClr val="1E1E1E"/>
                </a:highlight>
                <a:latin typeface="Roboto Mono Medium"/>
                <a:ea typeface="Roboto Mono Medium"/>
                <a:cs typeface="Roboto Mono Medium"/>
                <a:sym typeface="Roboto Mono Medium"/>
              </a:rPr>
              <a:t>};</a:t>
            </a:r>
            <a:endParaRPr>
              <a:solidFill>
                <a:srgbClr val="D4D4D4"/>
              </a:solidFill>
              <a:highlight>
                <a:srgbClr val="1E1E1E"/>
              </a:highlight>
              <a:latin typeface="Roboto Mono Medium"/>
              <a:ea typeface="Roboto Mono Medium"/>
              <a:cs typeface="Roboto Mono Medium"/>
              <a:sym typeface="Roboto Mono Medium"/>
            </a:endParaRPr>
          </a:p>
          <a:p>
            <a:pPr marL="0" indent="0">
              <a:lnSpc>
                <a:spcPct val="115000"/>
              </a:lnSpc>
              <a:buClr>
                <a:schemeClr val="dk1"/>
              </a:buClr>
              <a:buSzPts val="1100"/>
              <a:buNone/>
            </a:pPr>
            <a:endParaRPr>
              <a:solidFill>
                <a:srgbClr val="569CD6"/>
              </a:solidFill>
              <a:highlight>
                <a:srgbClr val="1E1E1E"/>
              </a:highlight>
              <a:latin typeface="Roboto Mono Medium"/>
              <a:ea typeface="Roboto Mono Medium"/>
              <a:cs typeface="Roboto Mono Medium"/>
              <a:sym typeface="Roboto Mono Medium"/>
            </a:endParaRPr>
          </a:p>
        </p:txBody>
      </p:sp>
      <p:sp>
        <p:nvSpPr>
          <p:cNvPr id="151" name="Google Shape;151;p24"/>
          <p:cNvSpPr txBox="1">
            <a:spLocks noGrp="1"/>
          </p:cNvSpPr>
          <p:nvPr>
            <p:ph type="subTitle" idx="2"/>
          </p:nvPr>
        </p:nvSpPr>
        <p:spPr>
          <a:xfrm>
            <a:off x="5045400" y="2152650"/>
            <a:ext cx="3426900" cy="227400"/>
          </a:xfrm>
          <a:prstGeom prst="rect">
            <a:avLst/>
          </a:prstGeom>
        </p:spPr>
        <p:txBody>
          <a:bodyPr spcFirstLastPara="1" vert="horz" wrap="square" lIns="0" tIns="0" rIns="0" bIns="0" numCol="1" anchor="t" anchorCtr="0" compatLnSpc="1">
            <a:prstTxWarp prst="textNoShape">
              <a:avLst/>
            </a:prstTxWarp>
            <a:normAutofit fontScale="25000" lnSpcReduction="20000"/>
          </a:bodyPr>
          <a:lstStyle/>
          <a:p>
            <a:pPr marL="0" indent="0">
              <a:spcAft>
                <a:spcPts val="1200"/>
              </a:spcAft>
            </a:pPr>
            <a:endParaRPr/>
          </a:p>
        </p:txBody>
      </p:sp>
      <p:sp>
        <p:nvSpPr>
          <p:cNvPr id="152" name="Google Shape;152;p24"/>
          <p:cNvSpPr txBox="1">
            <a:spLocks noGrp="1"/>
          </p:cNvSpPr>
          <p:nvPr>
            <p:ph type="title"/>
          </p:nvPr>
        </p:nvSpPr>
        <p:spPr>
          <a:xfrm>
            <a:off x="457200" y="404664"/>
            <a:ext cx="8015100" cy="720080"/>
          </a:xfrm>
          <a:prstGeom prst="rect">
            <a:avLst/>
          </a:prstGeom>
        </p:spPr>
        <p:txBody>
          <a:bodyPr spcFirstLastPara="1" vert="horz" wrap="square" lIns="91425" tIns="91425" rIns="91425" bIns="91425" numCol="1" anchor="t" anchorCtr="0" compatLnSpc="1">
            <a:prstTxWarp prst="textNoShape">
              <a:avLst/>
            </a:prstTxWarp>
            <a:normAutofit fontScale="90000"/>
          </a:bodyPr>
          <a:lstStyle/>
          <a:p>
            <a:r>
              <a:rPr lang="en" dirty="0"/>
              <a:t>Examples</a:t>
            </a:r>
            <a:endParaRPr dirty="0"/>
          </a:p>
        </p:txBody>
      </p:sp>
      <p:sp>
        <p:nvSpPr>
          <p:cNvPr id="153" name="Google Shape;153;p24"/>
          <p:cNvSpPr txBox="1">
            <a:spLocks noGrp="1"/>
          </p:cNvSpPr>
          <p:nvPr>
            <p:ph type="body" idx="3"/>
          </p:nvPr>
        </p:nvSpPr>
        <p:spPr>
          <a:xfrm>
            <a:off x="662094" y="2232575"/>
            <a:ext cx="3378300" cy="3082200"/>
          </a:xfrm>
          <a:prstGeom prst="rect">
            <a:avLst/>
          </a:prstGeom>
        </p:spPr>
        <p:txBody>
          <a:bodyPr spcFirstLastPara="1" vert="horz" wrap="square" lIns="0" tIns="91425" rIns="91425" bIns="91425" numCol="1" anchor="ctr" anchorCtr="0" compatLnSpc="1">
            <a:prstTxWarp prst="textNoShape">
              <a:avLst/>
            </a:prstTxWarp>
            <a:normAutofit lnSpcReduction="10000"/>
          </a:bodyPr>
          <a:lstStyle/>
          <a:p>
            <a:pPr marL="0" indent="0">
              <a:lnSpc>
                <a:spcPct val="115000"/>
              </a:lnSpc>
              <a:buClr>
                <a:schemeClr val="dk1"/>
              </a:buClr>
              <a:buSzPts val="1100"/>
              <a:buNone/>
            </a:pPr>
            <a:r>
              <a:rPr lang="en">
                <a:solidFill>
                  <a:srgbClr val="569CD6"/>
                </a:solidFill>
                <a:highlight>
                  <a:srgbClr val="1E1E1E"/>
                </a:highlight>
                <a:latin typeface="Roboto Mono Medium"/>
                <a:ea typeface="Roboto Mono Medium"/>
                <a:cs typeface="Roboto Mono Medium"/>
                <a:sym typeface="Roboto Mono Medium"/>
              </a:rPr>
              <a:t>struct</a:t>
            </a:r>
            <a:r>
              <a:rPr lang="en">
                <a:solidFill>
                  <a:srgbClr val="D4D4D4"/>
                </a:solidFill>
                <a:highlight>
                  <a:srgbClr val="1E1E1E"/>
                </a:highlight>
                <a:latin typeface="Roboto Mono Medium"/>
                <a:ea typeface="Roboto Mono Medium"/>
                <a:cs typeface="Roboto Mono Medium"/>
                <a:sym typeface="Roboto Mono Medium"/>
              </a:rPr>
              <a:t> </a:t>
            </a:r>
            <a:r>
              <a:rPr lang="en">
                <a:solidFill>
                  <a:srgbClr val="4EC9B0"/>
                </a:solidFill>
                <a:highlight>
                  <a:srgbClr val="1E1E1E"/>
                </a:highlight>
                <a:latin typeface="Roboto Mono Medium"/>
                <a:ea typeface="Roboto Mono Medium"/>
                <a:cs typeface="Roboto Mono Medium"/>
                <a:sym typeface="Roboto Mono Medium"/>
              </a:rPr>
              <a:t>date</a:t>
            </a:r>
            <a:endParaRPr>
              <a:solidFill>
                <a:srgbClr val="4EC9B0"/>
              </a:solidFill>
              <a:highlight>
                <a:srgbClr val="1E1E1E"/>
              </a:highlight>
              <a:latin typeface="Roboto Mono Medium"/>
              <a:ea typeface="Roboto Mono Medium"/>
              <a:cs typeface="Roboto Mono Medium"/>
              <a:sym typeface="Roboto Mono Medium"/>
            </a:endParaRPr>
          </a:p>
          <a:p>
            <a:pPr marL="0" indent="0">
              <a:lnSpc>
                <a:spcPct val="115000"/>
              </a:lnSpc>
              <a:buClr>
                <a:schemeClr val="dk1"/>
              </a:buClr>
              <a:buSzPts val="1100"/>
              <a:buNone/>
            </a:pPr>
            <a:r>
              <a:rPr lang="en">
                <a:solidFill>
                  <a:srgbClr val="D4D4D4"/>
                </a:solidFill>
                <a:highlight>
                  <a:srgbClr val="1E1E1E"/>
                </a:highlight>
                <a:latin typeface="Roboto Mono Medium"/>
                <a:ea typeface="Roboto Mono Medium"/>
                <a:cs typeface="Roboto Mono Medium"/>
                <a:sym typeface="Roboto Mono Medium"/>
              </a:rPr>
              <a:t>{</a:t>
            </a:r>
            <a:endParaRPr>
              <a:solidFill>
                <a:srgbClr val="D4D4D4"/>
              </a:solidFill>
              <a:highlight>
                <a:srgbClr val="1E1E1E"/>
              </a:highlight>
              <a:latin typeface="Roboto Mono Medium"/>
              <a:ea typeface="Roboto Mono Medium"/>
              <a:cs typeface="Roboto Mono Medium"/>
              <a:sym typeface="Roboto Mono Medium"/>
            </a:endParaRPr>
          </a:p>
          <a:p>
            <a:pPr marL="0" indent="0">
              <a:lnSpc>
                <a:spcPct val="115000"/>
              </a:lnSpc>
              <a:buClr>
                <a:schemeClr val="dk1"/>
              </a:buClr>
              <a:buSzPts val="1100"/>
              <a:buNone/>
            </a:pPr>
            <a:r>
              <a:rPr lang="en">
                <a:solidFill>
                  <a:srgbClr val="D4D4D4"/>
                </a:solidFill>
                <a:highlight>
                  <a:srgbClr val="1E1E1E"/>
                </a:highlight>
                <a:latin typeface="Roboto Mono Medium"/>
                <a:ea typeface="Roboto Mono Medium"/>
                <a:cs typeface="Roboto Mono Medium"/>
                <a:sym typeface="Roboto Mono Medium"/>
              </a:rPr>
              <a:t>   </a:t>
            </a:r>
            <a:r>
              <a:rPr lang="en">
                <a:solidFill>
                  <a:srgbClr val="569CD6"/>
                </a:solidFill>
                <a:highlight>
                  <a:srgbClr val="1E1E1E"/>
                </a:highlight>
                <a:latin typeface="Roboto Mono Medium"/>
                <a:ea typeface="Roboto Mono Medium"/>
                <a:cs typeface="Roboto Mono Medium"/>
                <a:sym typeface="Roboto Mono Medium"/>
              </a:rPr>
              <a:t>int</a:t>
            </a:r>
            <a:r>
              <a:rPr lang="en">
                <a:solidFill>
                  <a:srgbClr val="D4D4D4"/>
                </a:solidFill>
                <a:highlight>
                  <a:srgbClr val="1E1E1E"/>
                </a:highlight>
                <a:latin typeface="Roboto Mono Medium"/>
                <a:ea typeface="Roboto Mono Medium"/>
                <a:cs typeface="Roboto Mono Medium"/>
                <a:sym typeface="Roboto Mono Medium"/>
              </a:rPr>
              <a:t> </a:t>
            </a:r>
            <a:r>
              <a:rPr lang="en">
                <a:solidFill>
                  <a:srgbClr val="9CDCFE"/>
                </a:solidFill>
                <a:highlight>
                  <a:srgbClr val="1E1E1E"/>
                </a:highlight>
                <a:latin typeface="Roboto Mono Medium"/>
                <a:ea typeface="Roboto Mono Medium"/>
                <a:cs typeface="Roboto Mono Medium"/>
                <a:sym typeface="Roboto Mono Medium"/>
              </a:rPr>
              <a:t>day</a:t>
            </a:r>
            <a:r>
              <a:rPr lang="en">
                <a:solidFill>
                  <a:srgbClr val="D4D4D4"/>
                </a:solidFill>
                <a:highlight>
                  <a:srgbClr val="1E1E1E"/>
                </a:highlight>
                <a:latin typeface="Roboto Mono Medium"/>
                <a:ea typeface="Roboto Mono Medium"/>
                <a:cs typeface="Roboto Mono Medium"/>
                <a:sym typeface="Roboto Mono Medium"/>
              </a:rPr>
              <a:t>;</a:t>
            </a:r>
            <a:endParaRPr>
              <a:solidFill>
                <a:srgbClr val="D4D4D4"/>
              </a:solidFill>
              <a:highlight>
                <a:srgbClr val="1E1E1E"/>
              </a:highlight>
              <a:latin typeface="Roboto Mono Medium"/>
              <a:ea typeface="Roboto Mono Medium"/>
              <a:cs typeface="Roboto Mono Medium"/>
              <a:sym typeface="Roboto Mono Medium"/>
            </a:endParaRPr>
          </a:p>
          <a:p>
            <a:pPr marL="0" indent="0">
              <a:lnSpc>
                <a:spcPct val="115000"/>
              </a:lnSpc>
              <a:buClr>
                <a:schemeClr val="dk1"/>
              </a:buClr>
              <a:buSzPts val="1100"/>
              <a:buNone/>
            </a:pPr>
            <a:r>
              <a:rPr lang="en">
                <a:solidFill>
                  <a:srgbClr val="D4D4D4"/>
                </a:solidFill>
                <a:highlight>
                  <a:srgbClr val="1E1E1E"/>
                </a:highlight>
                <a:latin typeface="Roboto Mono Medium"/>
                <a:ea typeface="Roboto Mono Medium"/>
                <a:cs typeface="Roboto Mono Medium"/>
                <a:sym typeface="Roboto Mono Medium"/>
              </a:rPr>
              <a:t>   </a:t>
            </a:r>
            <a:r>
              <a:rPr lang="en">
                <a:solidFill>
                  <a:srgbClr val="569CD6"/>
                </a:solidFill>
                <a:highlight>
                  <a:srgbClr val="1E1E1E"/>
                </a:highlight>
                <a:latin typeface="Roboto Mono Medium"/>
                <a:ea typeface="Roboto Mono Medium"/>
                <a:cs typeface="Roboto Mono Medium"/>
                <a:sym typeface="Roboto Mono Medium"/>
              </a:rPr>
              <a:t>int</a:t>
            </a:r>
            <a:r>
              <a:rPr lang="en">
                <a:solidFill>
                  <a:srgbClr val="D4D4D4"/>
                </a:solidFill>
                <a:highlight>
                  <a:srgbClr val="1E1E1E"/>
                </a:highlight>
                <a:latin typeface="Roboto Mono Medium"/>
                <a:ea typeface="Roboto Mono Medium"/>
                <a:cs typeface="Roboto Mono Medium"/>
                <a:sym typeface="Roboto Mono Medium"/>
              </a:rPr>
              <a:t> </a:t>
            </a:r>
            <a:r>
              <a:rPr lang="en">
                <a:solidFill>
                  <a:srgbClr val="9CDCFE"/>
                </a:solidFill>
                <a:highlight>
                  <a:srgbClr val="1E1E1E"/>
                </a:highlight>
                <a:latin typeface="Roboto Mono Medium"/>
                <a:ea typeface="Roboto Mono Medium"/>
                <a:cs typeface="Roboto Mono Medium"/>
                <a:sym typeface="Roboto Mono Medium"/>
              </a:rPr>
              <a:t>month</a:t>
            </a:r>
            <a:r>
              <a:rPr lang="en">
                <a:solidFill>
                  <a:srgbClr val="D4D4D4"/>
                </a:solidFill>
                <a:highlight>
                  <a:srgbClr val="1E1E1E"/>
                </a:highlight>
                <a:latin typeface="Roboto Mono Medium"/>
                <a:ea typeface="Roboto Mono Medium"/>
                <a:cs typeface="Roboto Mono Medium"/>
                <a:sym typeface="Roboto Mono Medium"/>
              </a:rPr>
              <a:t>;</a:t>
            </a:r>
            <a:endParaRPr>
              <a:solidFill>
                <a:srgbClr val="D4D4D4"/>
              </a:solidFill>
              <a:highlight>
                <a:srgbClr val="1E1E1E"/>
              </a:highlight>
              <a:latin typeface="Roboto Mono Medium"/>
              <a:ea typeface="Roboto Mono Medium"/>
              <a:cs typeface="Roboto Mono Medium"/>
              <a:sym typeface="Roboto Mono Medium"/>
            </a:endParaRPr>
          </a:p>
          <a:p>
            <a:pPr marL="0" indent="0">
              <a:lnSpc>
                <a:spcPct val="115000"/>
              </a:lnSpc>
              <a:buClr>
                <a:schemeClr val="dk1"/>
              </a:buClr>
              <a:buSzPts val="1100"/>
              <a:buNone/>
            </a:pPr>
            <a:r>
              <a:rPr lang="en">
                <a:solidFill>
                  <a:srgbClr val="D4D4D4"/>
                </a:solidFill>
                <a:highlight>
                  <a:srgbClr val="1E1E1E"/>
                </a:highlight>
                <a:latin typeface="Roboto Mono Medium"/>
                <a:ea typeface="Roboto Mono Medium"/>
                <a:cs typeface="Roboto Mono Medium"/>
                <a:sym typeface="Roboto Mono Medium"/>
              </a:rPr>
              <a:t>   </a:t>
            </a:r>
            <a:r>
              <a:rPr lang="en">
                <a:solidFill>
                  <a:srgbClr val="569CD6"/>
                </a:solidFill>
                <a:highlight>
                  <a:srgbClr val="1E1E1E"/>
                </a:highlight>
                <a:latin typeface="Roboto Mono Medium"/>
                <a:ea typeface="Roboto Mono Medium"/>
                <a:cs typeface="Roboto Mono Medium"/>
                <a:sym typeface="Roboto Mono Medium"/>
              </a:rPr>
              <a:t>int</a:t>
            </a:r>
            <a:r>
              <a:rPr lang="en">
                <a:solidFill>
                  <a:srgbClr val="D4D4D4"/>
                </a:solidFill>
                <a:highlight>
                  <a:srgbClr val="1E1E1E"/>
                </a:highlight>
                <a:latin typeface="Roboto Mono Medium"/>
                <a:ea typeface="Roboto Mono Medium"/>
                <a:cs typeface="Roboto Mono Medium"/>
                <a:sym typeface="Roboto Mono Medium"/>
              </a:rPr>
              <a:t> </a:t>
            </a:r>
            <a:r>
              <a:rPr lang="en">
                <a:solidFill>
                  <a:srgbClr val="9CDCFE"/>
                </a:solidFill>
                <a:highlight>
                  <a:srgbClr val="1E1E1E"/>
                </a:highlight>
                <a:latin typeface="Roboto Mono Medium"/>
                <a:ea typeface="Roboto Mono Medium"/>
                <a:cs typeface="Roboto Mono Medium"/>
                <a:sym typeface="Roboto Mono Medium"/>
              </a:rPr>
              <a:t>year</a:t>
            </a:r>
            <a:r>
              <a:rPr lang="en">
                <a:solidFill>
                  <a:srgbClr val="D4D4D4"/>
                </a:solidFill>
                <a:highlight>
                  <a:srgbClr val="1E1E1E"/>
                </a:highlight>
                <a:latin typeface="Roboto Mono Medium"/>
                <a:ea typeface="Roboto Mono Medium"/>
                <a:cs typeface="Roboto Mono Medium"/>
                <a:sym typeface="Roboto Mono Medium"/>
              </a:rPr>
              <a:t>;</a:t>
            </a:r>
            <a:endParaRPr>
              <a:solidFill>
                <a:srgbClr val="D4D4D4"/>
              </a:solidFill>
              <a:highlight>
                <a:srgbClr val="1E1E1E"/>
              </a:highlight>
              <a:latin typeface="Roboto Mono Medium"/>
              <a:ea typeface="Roboto Mono Medium"/>
              <a:cs typeface="Roboto Mono Medium"/>
              <a:sym typeface="Roboto Mono Medium"/>
            </a:endParaRPr>
          </a:p>
          <a:p>
            <a:pPr marL="0" indent="0">
              <a:lnSpc>
                <a:spcPct val="115000"/>
              </a:lnSpc>
              <a:buClr>
                <a:schemeClr val="dk1"/>
              </a:buClr>
              <a:buSzPts val="1100"/>
              <a:buNone/>
            </a:pPr>
            <a:r>
              <a:rPr lang="en">
                <a:solidFill>
                  <a:srgbClr val="D4D4D4"/>
                </a:solidFill>
                <a:highlight>
                  <a:srgbClr val="1E1E1E"/>
                </a:highlight>
                <a:latin typeface="Roboto Mono Medium"/>
                <a:ea typeface="Roboto Mono Medium"/>
                <a:cs typeface="Roboto Mono Medium"/>
                <a:sym typeface="Roboto Mono Medium"/>
              </a:rPr>
              <a:t>};</a:t>
            </a:r>
            <a:endParaRPr>
              <a:solidFill>
                <a:srgbClr val="D4D4D4"/>
              </a:solidFill>
              <a:highlight>
                <a:srgbClr val="1E1E1E"/>
              </a:highlight>
              <a:latin typeface="Roboto Mono Medium"/>
              <a:ea typeface="Roboto Mono Medium"/>
              <a:cs typeface="Roboto Mono Medium"/>
              <a:sym typeface="Roboto Mono Medium"/>
            </a:endParaRPr>
          </a:p>
          <a:p>
            <a:pPr marL="0" indent="0">
              <a:lnSpc>
                <a:spcPct val="115000"/>
              </a:lnSpc>
              <a:buClr>
                <a:schemeClr val="dk1"/>
              </a:buClr>
              <a:buSzPts val="1100"/>
              <a:buNone/>
            </a:pPr>
            <a:endParaRPr>
              <a:solidFill>
                <a:srgbClr val="569CD6"/>
              </a:solidFill>
              <a:highlight>
                <a:srgbClr val="1E1E1E"/>
              </a:highlight>
              <a:latin typeface="Roboto Mono Medium"/>
              <a:ea typeface="Roboto Mono Medium"/>
              <a:cs typeface="Roboto Mono Medium"/>
              <a:sym typeface="Roboto Mono Medium"/>
            </a:endParaRPr>
          </a:p>
        </p:txBody>
      </p:sp>
      <p:sp>
        <p:nvSpPr>
          <p:cNvPr id="154" name="Google Shape;154;p24"/>
          <p:cNvSpPr txBox="1">
            <a:spLocks noGrp="1"/>
          </p:cNvSpPr>
          <p:nvPr>
            <p:ph type="subTitle" idx="4"/>
          </p:nvPr>
        </p:nvSpPr>
        <p:spPr>
          <a:xfrm>
            <a:off x="596075" y="2152650"/>
            <a:ext cx="3426900" cy="227400"/>
          </a:xfrm>
          <a:prstGeom prst="rect">
            <a:avLst/>
          </a:prstGeom>
        </p:spPr>
        <p:txBody>
          <a:bodyPr spcFirstLastPara="1" vert="horz" wrap="square" lIns="0" tIns="0" rIns="0" bIns="0" numCol="1" anchor="t" anchorCtr="0" compatLnSpc="1">
            <a:prstTxWarp prst="textNoShape">
              <a:avLst/>
            </a:prstTxWarp>
            <a:normAutofit fontScale="25000" lnSpcReduction="20000"/>
          </a:bodyPr>
          <a:lstStyle/>
          <a:p>
            <a:pPr marL="0" indent="0">
              <a:spcAft>
                <a:spcPts val="1200"/>
              </a:spcAft>
            </a:pPr>
            <a:endParaRPr/>
          </a:p>
        </p:txBody>
      </p:sp>
    </p:spTree>
    <p:extLst>
      <p:ext uri="{BB962C8B-B14F-4D97-AF65-F5344CB8AC3E}">
        <p14:creationId xmlns:p14="http://schemas.microsoft.com/office/powerpoint/2010/main" val="239809431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Google Shape;159;p25"/>
          <p:cNvSpPr txBox="1">
            <a:spLocks noGrp="1"/>
          </p:cNvSpPr>
          <p:nvPr>
            <p:ph type="body" idx="1"/>
          </p:nvPr>
        </p:nvSpPr>
        <p:spPr>
          <a:xfrm>
            <a:off x="4795025" y="2232575"/>
            <a:ext cx="3677400" cy="3082200"/>
          </a:xfrm>
          <a:prstGeom prst="rect">
            <a:avLst/>
          </a:prstGeom>
        </p:spPr>
        <p:txBody>
          <a:bodyPr spcFirstLastPara="1" vert="horz" wrap="square" lIns="0" tIns="91425" rIns="91425" bIns="91425" numCol="1" anchor="ctr" anchorCtr="0" compatLnSpc="1">
            <a:prstTxWarp prst="textNoShape">
              <a:avLst/>
            </a:prstTxWarp>
            <a:normAutofit fontScale="77500" lnSpcReduction="20000"/>
          </a:bodyPr>
          <a:lstStyle/>
          <a:p>
            <a:pPr marL="0" indent="0">
              <a:lnSpc>
                <a:spcPct val="115000"/>
              </a:lnSpc>
              <a:buNone/>
            </a:pPr>
            <a:r>
              <a:rPr lang="en">
                <a:solidFill>
                  <a:srgbClr val="569CD6"/>
                </a:solidFill>
                <a:highlight>
                  <a:srgbClr val="1E1E1E"/>
                </a:highlight>
                <a:latin typeface="Roboto Mono Medium"/>
                <a:ea typeface="Roboto Mono Medium"/>
                <a:cs typeface="Roboto Mono Medium"/>
                <a:sym typeface="Roboto Mono Medium"/>
              </a:rPr>
              <a:t>typedef</a:t>
            </a:r>
            <a:r>
              <a:rPr lang="en">
                <a:solidFill>
                  <a:srgbClr val="D4D4D4"/>
                </a:solidFill>
                <a:highlight>
                  <a:srgbClr val="1E1E1E"/>
                </a:highlight>
                <a:latin typeface="Roboto Mono Medium"/>
                <a:ea typeface="Roboto Mono Medium"/>
                <a:cs typeface="Roboto Mono Medium"/>
                <a:sym typeface="Roboto Mono Medium"/>
              </a:rPr>
              <a:t> </a:t>
            </a:r>
            <a:r>
              <a:rPr lang="en">
                <a:solidFill>
                  <a:srgbClr val="569CD6"/>
                </a:solidFill>
                <a:highlight>
                  <a:srgbClr val="1E1E1E"/>
                </a:highlight>
                <a:latin typeface="Roboto Mono Medium"/>
                <a:ea typeface="Roboto Mono Medium"/>
                <a:cs typeface="Roboto Mono Medium"/>
                <a:sym typeface="Roboto Mono Medium"/>
              </a:rPr>
              <a:t>struct</a:t>
            </a:r>
            <a:r>
              <a:rPr lang="en">
                <a:solidFill>
                  <a:srgbClr val="D4D4D4"/>
                </a:solidFill>
                <a:highlight>
                  <a:srgbClr val="1E1E1E"/>
                </a:highlight>
                <a:latin typeface="Roboto Mono Medium"/>
                <a:ea typeface="Roboto Mono Medium"/>
                <a:cs typeface="Roboto Mono Medium"/>
                <a:sym typeface="Roboto Mono Medium"/>
              </a:rPr>
              <a:t> </a:t>
            </a:r>
            <a:r>
              <a:rPr lang="en">
                <a:solidFill>
                  <a:srgbClr val="4EC9B0"/>
                </a:solidFill>
                <a:highlight>
                  <a:srgbClr val="1E1E1E"/>
                </a:highlight>
                <a:latin typeface="Roboto Mono Medium"/>
                <a:ea typeface="Roboto Mono Medium"/>
                <a:cs typeface="Roboto Mono Medium"/>
                <a:sym typeface="Roboto Mono Medium"/>
              </a:rPr>
              <a:t>NodeData</a:t>
            </a:r>
            <a:r>
              <a:rPr lang="en">
                <a:solidFill>
                  <a:srgbClr val="D4D4D4"/>
                </a:solidFill>
                <a:highlight>
                  <a:srgbClr val="1E1E1E"/>
                </a:highlight>
                <a:latin typeface="Roboto Mono Medium"/>
                <a:ea typeface="Roboto Mono Medium"/>
                <a:cs typeface="Roboto Mono Medium"/>
                <a:sym typeface="Roboto Mono Medium"/>
              </a:rPr>
              <a:t> {</a:t>
            </a:r>
            <a:endParaRPr>
              <a:solidFill>
                <a:srgbClr val="D4D4D4"/>
              </a:solidFill>
              <a:highlight>
                <a:srgbClr val="1E1E1E"/>
              </a:highlight>
              <a:latin typeface="Roboto Mono Medium"/>
              <a:ea typeface="Roboto Mono Medium"/>
              <a:cs typeface="Roboto Mono Medium"/>
              <a:sym typeface="Roboto Mono Medium"/>
            </a:endParaRPr>
          </a:p>
          <a:p>
            <a:pPr marL="0" indent="0">
              <a:lnSpc>
                <a:spcPct val="115000"/>
              </a:lnSpc>
              <a:buNone/>
            </a:pPr>
            <a:r>
              <a:rPr lang="en">
                <a:solidFill>
                  <a:srgbClr val="D4D4D4"/>
                </a:solidFill>
                <a:highlight>
                  <a:srgbClr val="1E1E1E"/>
                </a:highlight>
                <a:latin typeface="Roboto Mono Medium"/>
                <a:ea typeface="Roboto Mono Medium"/>
                <a:cs typeface="Roboto Mono Medium"/>
                <a:sym typeface="Roboto Mono Medium"/>
              </a:rPr>
              <a:t>   </a:t>
            </a:r>
            <a:r>
              <a:rPr lang="en">
                <a:solidFill>
                  <a:srgbClr val="569CD6"/>
                </a:solidFill>
                <a:highlight>
                  <a:srgbClr val="1E1E1E"/>
                </a:highlight>
                <a:latin typeface="Roboto Mono Medium"/>
                <a:ea typeface="Roboto Mono Medium"/>
                <a:cs typeface="Roboto Mono Medium"/>
                <a:sym typeface="Roboto Mono Medium"/>
              </a:rPr>
              <a:t>int</a:t>
            </a:r>
            <a:r>
              <a:rPr lang="en">
                <a:solidFill>
                  <a:srgbClr val="D4D4D4"/>
                </a:solidFill>
                <a:highlight>
                  <a:srgbClr val="1E1E1E"/>
                </a:highlight>
                <a:latin typeface="Roboto Mono Medium"/>
                <a:ea typeface="Roboto Mono Medium"/>
                <a:cs typeface="Roboto Mono Medium"/>
                <a:sym typeface="Roboto Mono Medium"/>
              </a:rPr>
              <a:t> </a:t>
            </a:r>
            <a:r>
              <a:rPr lang="en">
                <a:solidFill>
                  <a:srgbClr val="9CDCFE"/>
                </a:solidFill>
                <a:highlight>
                  <a:srgbClr val="1E1E1E"/>
                </a:highlight>
                <a:latin typeface="Roboto Mono Medium"/>
                <a:ea typeface="Roboto Mono Medium"/>
                <a:cs typeface="Roboto Mono Medium"/>
                <a:sym typeface="Roboto Mono Medium"/>
              </a:rPr>
              <a:t>id</a:t>
            </a:r>
            <a:r>
              <a:rPr lang="en">
                <a:solidFill>
                  <a:srgbClr val="D4D4D4"/>
                </a:solidFill>
                <a:highlight>
                  <a:srgbClr val="1E1E1E"/>
                </a:highlight>
                <a:latin typeface="Roboto Mono Medium"/>
                <a:ea typeface="Roboto Mono Medium"/>
                <a:cs typeface="Roboto Mono Medium"/>
                <a:sym typeface="Roboto Mono Medium"/>
              </a:rPr>
              <a:t>;</a:t>
            </a:r>
            <a:endParaRPr>
              <a:solidFill>
                <a:srgbClr val="D4D4D4"/>
              </a:solidFill>
              <a:highlight>
                <a:srgbClr val="1E1E1E"/>
              </a:highlight>
              <a:latin typeface="Roboto Mono Medium"/>
              <a:ea typeface="Roboto Mono Medium"/>
              <a:cs typeface="Roboto Mono Medium"/>
              <a:sym typeface="Roboto Mono Medium"/>
            </a:endParaRPr>
          </a:p>
          <a:p>
            <a:pPr marL="0" indent="0">
              <a:lnSpc>
                <a:spcPct val="115000"/>
              </a:lnSpc>
              <a:buNone/>
            </a:pPr>
            <a:r>
              <a:rPr lang="en">
                <a:solidFill>
                  <a:srgbClr val="D4D4D4"/>
                </a:solidFill>
                <a:highlight>
                  <a:srgbClr val="1E1E1E"/>
                </a:highlight>
                <a:latin typeface="Roboto Mono Medium"/>
                <a:ea typeface="Roboto Mono Medium"/>
                <a:cs typeface="Roboto Mono Medium"/>
                <a:sym typeface="Roboto Mono Medium"/>
              </a:rPr>
              <a:t>   </a:t>
            </a:r>
            <a:r>
              <a:rPr lang="en">
                <a:solidFill>
                  <a:srgbClr val="569CD6"/>
                </a:solidFill>
                <a:highlight>
                  <a:srgbClr val="1E1E1E"/>
                </a:highlight>
                <a:latin typeface="Roboto Mono Medium"/>
                <a:ea typeface="Roboto Mono Medium"/>
                <a:cs typeface="Roboto Mono Medium"/>
                <a:sym typeface="Roboto Mono Medium"/>
              </a:rPr>
              <a:t>int</a:t>
            </a:r>
            <a:r>
              <a:rPr lang="en">
                <a:solidFill>
                  <a:srgbClr val="D4D4D4"/>
                </a:solidFill>
                <a:highlight>
                  <a:srgbClr val="1E1E1E"/>
                </a:highlight>
                <a:latin typeface="Roboto Mono Medium"/>
                <a:ea typeface="Roboto Mono Medium"/>
                <a:cs typeface="Roboto Mono Medium"/>
                <a:sym typeface="Roboto Mono Medium"/>
              </a:rPr>
              <a:t> </a:t>
            </a:r>
            <a:r>
              <a:rPr lang="en">
                <a:solidFill>
                  <a:srgbClr val="9CDCFE"/>
                </a:solidFill>
                <a:highlight>
                  <a:srgbClr val="1E1E1E"/>
                </a:highlight>
                <a:latin typeface="Roboto Mono Medium"/>
                <a:ea typeface="Roboto Mono Medium"/>
                <a:cs typeface="Roboto Mono Medium"/>
                <a:sym typeface="Roboto Mono Medium"/>
              </a:rPr>
              <a:t>isVisited</a:t>
            </a:r>
            <a:r>
              <a:rPr lang="en">
                <a:solidFill>
                  <a:srgbClr val="D4D4D4"/>
                </a:solidFill>
                <a:highlight>
                  <a:srgbClr val="1E1E1E"/>
                </a:highlight>
                <a:latin typeface="Roboto Mono Medium"/>
                <a:ea typeface="Roboto Mono Medium"/>
                <a:cs typeface="Roboto Mono Medium"/>
                <a:sym typeface="Roboto Mono Medium"/>
              </a:rPr>
              <a:t>;</a:t>
            </a:r>
            <a:endParaRPr>
              <a:solidFill>
                <a:srgbClr val="D4D4D4"/>
              </a:solidFill>
              <a:highlight>
                <a:srgbClr val="1E1E1E"/>
              </a:highlight>
              <a:latin typeface="Roboto Mono Medium"/>
              <a:ea typeface="Roboto Mono Medium"/>
              <a:cs typeface="Roboto Mono Medium"/>
              <a:sym typeface="Roboto Mono Medium"/>
            </a:endParaRPr>
          </a:p>
          <a:p>
            <a:pPr marL="0" indent="0">
              <a:lnSpc>
                <a:spcPct val="115000"/>
              </a:lnSpc>
              <a:buNone/>
            </a:pPr>
            <a:r>
              <a:rPr lang="en">
                <a:solidFill>
                  <a:srgbClr val="D4D4D4"/>
                </a:solidFill>
                <a:highlight>
                  <a:srgbClr val="1E1E1E"/>
                </a:highlight>
                <a:latin typeface="Roboto Mono Medium"/>
                <a:ea typeface="Roboto Mono Medium"/>
                <a:cs typeface="Roboto Mono Medium"/>
                <a:sym typeface="Roboto Mono Medium"/>
              </a:rPr>
              <a:t>} </a:t>
            </a:r>
            <a:r>
              <a:rPr lang="en">
                <a:solidFill>
                  <a:srgbClr val="4EC9B0"/>
                </a:solidFill>
                <a:highlight>
                  <a:srgbClr val="1E1E1E"/>
                </a:highlight>
                <a:latin typeface="Roboto Mono Medium"/>
                <a:ea typeface="Roboto Mono Medium"/>
                <a:cs typeface="Roboto Mono Medium"/>
                <a:sym typeface="Roboto Mono Medium"/>
              </a:rPr>
              <a:t>node_data</a:t>
            </a:r>
            <a:r>
              <a:rPr lang="en">
                <a:solidFill>
                  <a:srgbClr val="D4D4D4"/>
                </a:solidFill>
                <a:highlight>
                  <a:srgbClr val="1E1E1E"/>
                </a:highlight>
                <a:latin typeface="Roboto Mono Medium"/>
                <a:ea typeface="Roboto Mono Medium"/>
                <a:cs typeface="Roboto Mono Medium"/>
                <a:sym typeface="Roboto Mono Medium"/>
              </a:rPr>
              <a:t>;</a:t>
            </a:r>
            <a:endParaRPr>
              <a:solidFill>
                <a:srgbClr val="D4D4D4"/>
              </a:solidFill>
              <a:highlight>
                <a:srgbClr val="1E1E1E"/>
              </a:highlight>
              <a:latin typeface="Roboto Mono Medium"/>
              <a:ea typeface="Roboto Mono Medium"/>
              <a:cs typeface="Roboto Mono Medium"/>
              <a:sym typeface="Roboto Mono Medium"/>
            </a:endParaRPr>
          </a:p>
          <a:p>
            <a:pPr marL="0" indent="0">
              <a:lnSpc>
                <a:spcPct val="115000"/>
              </a:lnSpc>
              <a:buNone/>
            </a:pPr>
            <a:endParaRPr>
              <a:solidFill>
                <a:srgbClr val="D4D4D4"/>
              </a:solidFill>
              <a:highlight>
                <a:srgbClr val="1E1E1E"/>
              </a:highlight>
              <a:latin typeface="Roboto Mono Medium"/>
              <a:ea typeface="Roboto Mono Medium"/>
              <a:cs typeface="Roboto Mono Medium"/>
              <a:sym typeface="Roboto Mono Medium"/>
            </a:endParaRPr>
          </a:p>
          <a:p>
            <a:pPr marL="0" indent="0">
              <a:lnSpc>
                <a:spcPct val="115000"/>
              </a:lnSpc>
              <a:buNone/>
            </a:pPr>
            <a:r>
              <a:rPr lang="en">
                <a:solidFill>
                  <a:srgbClr val="569CD6"/>
                </a:solidFill>
                <a:highlight>
                  <a:srgbClr val="1E1E1E"/>
                </a:highlight>
                <a:latin typeface="Roboto Mono Medium"/>
                <a:ea typeface="Roboto Mono Medium"/>
                <a:cs typeface="Roboto Mono Medium"/>
                <a:sym typeface="Roboto Mono Medium"/>
              </a:rPr>
              <a:t>typedef</a:t>
            </a:r>
            <a:r>
              <a:rPr lang="en">
                <a:solidFill>
                  <a:srgbClr val="D4D4D4"/>
                </a:solidFill>
                <a:highlight>
                  <a:srgbClr val="1E1E1E"/>
                </a:highlight>
                <a:latin typeface="Roboto Mono Medium"/>
                <a:ea typeface="Roboto Mono Medium"/>
                <a:cs typeface="Roboto Mono Medium"/>
                <a:sym typeface="Roboto Mono Medium"/>
              </a:rPr>
              <a:t> </a:t>
            </a:r>
            <a:r>
              <a:rPr lang="en">
                <a:solidFill>
                  <a:srgbClr val="569CD6"/>
                </a:solidFill>
                <a:highlight>
                  <a:srgbClr val="1E1E1E"/>
                </a:highlight>
                <a:latin typeface="Roboto Mono Medium"/>
                <a:ea typeface="Roboto Mono Medium"/>
                <a:cs typeface="Roboto Mono Medium"/>
                <a:sym typeface="Roboto Mono Medium"/>
              </a:rPr>
              <a:t>struct</a:t>
            </a:r>
            <a:r>
              <a:rPr lang="en">
                <a:solidFill>
                  <a:srgbClr val="D4D4D4"/>
                </a:solidFill>
                <a:highlight>
                  <a:srgbClr val="1E1E1E"/>
                </a:highlight>
                <a:latin typeface="Roboto Mono Medium"/>
                <a:ea typeface="Roboto Mono Medium"/>
                <a:cs typeface="Roboto Mono Medium"/>
                <a:sym typeface="Roboto Mono Medium"/>
              </a:rPr>
              <a:t> </a:t>
            </a:r>
            <a:r>
              <a:rPr lang="en">
                <a:solidFill>
                  <a:srgbClr val="4EC9B0"/>
                </a:solidFill>
                <a:highlight>
                  <a:srgbClr val="1E1E1E"/>
                </a:highlight>
                <a:latin typeface="Roboto Mono Medium"/>
                <a:ea typeface="Roboto Mono Medium"/>
                <a:cs typeface="Roboto Mono Medium"/>
                <a:sym typeface="Roboto Mono Medium"/>
              </a:rPr>
              <a:t>Node</a:t>
            </a:r>
            <a:r>
              <a:rPr lang="en">
                <a:solidFill>
                  <a:srgbClr val="D4D4D4"/>
                </a:solidFill>
                <a:highlight>
                  <a:srgbClr val="1E1E1E"/>
                </a:highlight>
                <a:latin typeface="Roboto Mono Medium"/>
                <a:ea typeface="Roboto Mono Medium"/>
                <a:cs typeface="Roboto Mono Medium"/>
                <a:sym typeface="Roboto Mono Medium"/>
              </a:rPr>
              <a:t> {</a:t>
            </a:r>
            <a:endParaRPr>
              <a:solidFill>
                <a:srgbClr val="D4D4D4"/>
              </a:solidFill>
              <a:highlight>
                <a:srgbClr val="1E1E1E"/>
              </a:highlight>
              <a:latin typeface="Roboto Mono Medium"/>
              <a:ea typeface="Roboto Mono Medium"/>
              <a:cs typeface="Roboto Mono Medium"/>
              <a:sym typeface="Roboto Mono Medium"/>
            </a:endParaRPr>
          </a:p>
          <a:p>
            <a:pPr marL="0" indent="0">
              <a:lnSpc>
                <a:spcPct val="115000"/>
              </a:lnSpc>
              <a:buNone/>
            </a:pPr>
            <a:r>
              <a:rPr lang="en">
                <a:solidFill>
                  <a:srgbClr val="D4D4D4"/>
                </a:solidFill>
                <a:highlight>
                  <a:srgbClr val="1E1E1E"/>
                </a:highlight>
                <a:latin typeface="Roboto Mono Medium"/>
                <a:ea typeface="Roboto Mono Medium"/>
                <a:cs typeface="Roboto Mono Medium"/>
                <a:sym typeface="Roboto Mono Medium"/>
              </a:rPr>
              <a:t>   </a:t>
            </a:r>
            <a:r>
              <a:rPr lang="en">
                <a:solidFill>
                  <a:srgbClr val="4EC9B0"/>
                </a:solidFill>
                <a:highlight>
                  <a:srgbClr val="1E1E1E"/>
                </a:highlight>
                <a:latin typeface="Roboto Mono Medium"/>
                <a:ea typeface="Roboto Mono Medium"/>
                <a:cs typeface="Roboto Mono Medium"/>
                <a:sym typeface="Roboto Mono Medium"/>
              </a:rPr>
              <a:t>node_data</a:t>
            </a:r>
            <a:r>
              <a:rPr lang="en">
                <a:solidFill>
                  <a:srgbClr val="D4D4D4"/>
                </a:solidFill>
                <a:highlight>
                  <a:srgbClr val="1E1E1E"/>
                </a:highlight>
                <a:latin typeface="Roboto Mono Medium"/>
                <a:ea typeface="Roboto Mono Medium"/>
                <a:cs typeface="Roboto Mono Medium"/>
                <a:sym typeface="Roboto Mono Medium"/>
              </a:rPr>
              <a:t> </a:t>
            </a:r>
            <a:r>
              <a:rPr lang="en">
                <a:solidFill>
                  <a:srgbClr val="9CDCFE"/>
                </a:solidFill>
                <a:highlight>
                  <a:srgbClr val="1E1E1E"/>
                </a:highlight>
                <a:latin typeface="Roboto Mono Medium"/>
                <a:ea typeface="Roboto Mono Medium"/>
                <a:cs typeface="Roboto Mono Medium"/>
                <a:sym typeface="Roboto Mono Medium"/>
              </a:rPr>
              <a:t>data</a:t>
            </a:r>
            <a:r>
              <a:rPr lang="en">
                <a:solidFill>
                  <a:srgbClr val="D4D4D4"/>
                </a:solidFill>
                <a:highlight>
                  <a:srgbClr val="1E1E1E"/>
                </a:highlight>
                <a:latin typeface="Roboto Mono Medium"/>
                <a:ea typeface="Roboto Mono Medium"/>
                <a:cs typeface="Roboto Mono Medium"/>
                <a:sym typeface="Roboto Mono Medium"/>
              </a:rPr>
              <a:t>;</a:t>
            </a:r>
            <a:endParaRPr>
              <a:solidFill>
                <a:srgbClr val="D4D4D4"/>
              </a:solidFill>
              <a:highlight>
                <a:srgbClr val="1E1E1E"/>
              </a:highlight>
              <a:latin typeface="Roboto Mono Medium"/>
              <a:ea typeface="Roboto Mono Medium"/>
              <a:cs typeface="Roboto Mono Medium"/>
              <a:sym typeface="Roboto Mono Medium"/>
            </a:endParaRPr>
          </a:p>
          <a:p>
            <a:pPr marL="0" indent="0">
              <a:lnSpc>
                <a:spcPct val="115000"/>
              </a:lnSpc>
              <a:buNone/>
            </a:pPr>
            <a:r>
              <a:rPr lang="en">
                <a:solidFill>
                  <a:srgbClr val="D4D4D4"/>
                </a:solidFill>
                <a:highlight>
                  <a:srgbClr val="1E1E1E"/>
                </a:highlight>
                <a:latin typeface="Roboto Mono Medium"/>
                <a:ea typeface="Roboto Mono Medium"/>
                <a:cs typeface="Roboto Mono Medium"/>
                <a:sym typeface="Roboto Mono Medium"/>
              </a:rPr>
              <a:t>   </a:t>
            </a:r>
            <a:r>
              <a:rPr lang="en">
                <a:solidFill>
                  <a:srgbClr val="4EC9B0"/>
                </a:solidFill>
                <a:highlight>
                  <a:srgbClr val="1E1E1E"/>
                </a:highlight>
                <a:latin typeface="Roboto Mono Medium"/>
                <a:ea typeface="Roboto Mono Medium"/>
                <a:cs typeface="Roboto Mono Medium"/>
                <a:sym typeface="Roboto Mono Medium"/>
              </a:rPr>
              <a:t>node</a:t>
            </a:r>
            <a:r>
              <a:rPr lang="en">
                <a:solidFill>
                  <a:srgbClr val="D4D4D4"/>
                </a:solidFill>
                <a:highlight>
                  <a:srgbClr val="1E1E1E"/>
                </a:highlight>
                <a:latin typeface="Roboto Mono Medium"/>
                <a:ea typeface="Roboto Mono Medium"/>
                <a:cs typeface="Roboto Mono Medium"/>
                <a:sym typeface="Roboto Mono Medium"/>
              </a:rPr>
              <a:t> * </a:t>
            </a:r>
            <a:r>
              <a:rPr lang="en">
                <a:solidFill>
                  <a:srgbClr val="9CDCFE"/>
                </a:solidFill>
                <a:highlight>
                  <a:srgbClr val="1E1E1E"/>
                </a:highlight>
                <a:latin typeface="Roboto Mono Medium"/>
                <a:ea typeface="Roboto Mono Medium"/>
                <a:cs typeface="Roboto Mono Medium"/>
                <a:sym typeface="Roboto Mono Medium"/>
              </a:rPr>
              <a:t>adjacent</a:t>
            </a:r>
            <a:r>
              <a:rPr lang="en">
                <a:solidFill>
                  <a:srgbClr val="D4D4D4"/>
                </a:solidFill>
                <a:highlight>
                  <a:srgbClr val="1E1E1E"/>
                </a:highlight>
                <a:latin typeface="Roboto Mono Medium"/>
                <a:ea typeface="Roboto Mono Medium"/>
                <a:cs typeface="Roboto Mono Medium"/>
                <a:sym typeface="Roboto Mono Medium"/>
              </a:rPr>
              <a:t>[</a:t>
            </a:r>
            <a:r>
              <a:rPr lang="en">
                <a:solidFill>
                  <a:srgbClr val="B5CEA8"/>
                </a:solidFill>
                <a:highlight>
                  <a:srgbClr val="1E1E1E"/>
                </a:highlight>
                <a:latin typeface="Roboto Mono Medium"/>
                <a:ea typeface="Roboto Mono Medium"/>
                <a:cs typeface="Roboto Mono Medium"/>
                <a:sym typeface="Roboto Mono Medium"/>
              </a:rPr>
              <a:t>20</a:t>
            </a:r>
            <a:r>
              <a:rPr lang="en">
                <a:solidFill>
                  <a:srgbClr val="D4D4D4"/>
                </a:solidFill>
                <a:highlight>
                  <a:srgbClr val="1E1E1E"/>
                </a:highlight>
                <a:latin typeface="Roboto Mono Medium"/>
                <a:ea typeface="Roboto Mono Medium"/>
                <a:cs typeface="Roboto Mono Medium"/>
                <a:sym typeface="Roboto Mono Medium"/>
              </a:rPr>
              <a:t>];</a:t>
            </a:r>
            <a:endParaRPr>
              <a:solidFill>
                <a:srgbClr val="D4D4D4"/>
              </a:solidFill>
              <a:highlight>
                <a:srgbClr val="1E1E1E"/>
              </a:highlight>
              <a:latin typeface="Roboto Mono Medium"/>
              <a:ea typeface="Roboto Mono Medium"/>
              <a:cs typeface="Roboto Mono Medium"/>
              <a:sym typeface="Roboto Mono Medium"/>
            </a:endParaRPr>
          </a:p>
          <a:p>
            <a:pPr marL="0" indent="0">
              <a:lnSpc>
                <a:spcPct val="115000"/>
              </a:lnSpc>
              <a:buNone/>
            </a:pPr>
            <a:r>
              <a:rPr lang="en">
                <a:solidFill>
                  <a:srgbClr val="D4D4D4"/>
                </a:solidFill>
                <a:highlight>
                  <a:srgbClr val="1E1E1E"/>
                </a:highlight>
                <a:latin typeface="Roboto Mono Medium"/>
                <a:ea typeface="Roboto Mono Medium"/>
                <a:cs typeface="Roboto Mono Medium"/>
                <a:sym typeface="Roboto Mono Medium"/>
              </a:rPr>
              <a:t>} </a:t>
            </a:r>
            <a:r>
              <a:rPr lang="en">
                <a:solidFill>
                  <a:srgbClr val="4EC9B0"/>
                </a:solidFill>
                <a:highlight>
                  <a:srgbClr val="1E1E1E"/>
                </a:highlight>
                <a:latin typeface="Roboto Mono Medium"/>
                <a:ea typeface="Roboto Mono Medium"/>
                <a:cs typeface="Roboto Mono Medium"/>
                <a:sym typeface="Roboto Mono Medium"/>
              </a:rPr>
              <a:t>node</a:t>
            </a:r>
            <a:r>
              <a:rPr lang="en">
                <a:solidFill>
                  <a:srgbClr val="D4D4D4"/>
                </a:solidFill>
                <a:highlight>
                  <a:srgbClr val="1E1E1E"/>
                </a:highlight>
                <a:latin typeface="Roboto Mono Medium"/>
                <a:ea typeface="Roboto Mono Medium"/>
                <a:cs typeface="Roboto Mono Medium"/>
                <a:sym typeface="Roboto Mono Medium"/>
              </a:rPr>
              <a:t>;</a:t>
            </a:r>
            <a:endParaRPr>
              <a:latin typeface="Roboto Mono Medium"/>
              <a:ea typeface="Roboto Mono Medium"/>
              <a:cs typeface="Roboto Mono Medium"/>
              <a:sym typeface="Roboto Mono Medium"/>
            </a:endParaRPr>
          </a:p>
        </p:txBody>
      </p:sp>
      <p:sp>
        <p:nvSpPr>
          <p:cNvPr id="160" name="Google Shape;160;p25"/>
          <p:cNvSpPr txBox="1">
            <a:spLocks noGrp="1"/>
          </p:cNvSpPr>
          <p:nvPr>
            <p:ph type="subTitle" idx="2"/>
          </p:nvPr>
        </p:nvSpPr>
        <p:spPr>
          <a:xfrm>
            <a:off x="5045400" y="2152650"/>
            <a:ext cx="3426900" cy="227400"/>
          </a:xfrm>
          <a:prstGeom prst="rect">
            <a:avLst/>
          </a:prstGeom>
        </p:spPr>
        <p:txBody>
          <a:bodyPr spcFirstLastPara="1" vert="horz" wrap="square" lIns="0" tIns="0" rIns="0" bIns="0" numCol="1" anchor="t" anchorCtr="0" compatLnSpc="1">
            <a:prstTxWarp prst="textNoShape">
              <a:avLst/>
            </a:prstTxWarp>
            <a:normAutofit fontScale="25000" lnSpcReduction="20000"/>
          </a:bodyPr>
          <a:lstStyle/>
          <a:p>
            <a:pPr marL="0" indent="0">
              <a:spcAft>
                <a:spcPts val="1200"/>
              </a:spcAft>
            </a:pPr>
            <a:endParaRPr/>
          </a:p>
        </p:txBody>
      </p:sp>
      <p:sp>
        <p:nvSpPr>
          <p:cNvPr id="161" name="Google Shape;161;p25"/>
          <p:cNvSpPr txBox="1">
            <a:spLocks noGrp="1"/>
          </p:cNvSpPr>
          <p:nvPr>
            <p:ph type="title"/>
          </p:nvPr>
        </p:nvSpPr>
        <p:spPr>
          <a:xfrm>
            <a:off x="457200" y="1303300"/>
            <a:ext cx="8015100" cy="619500"/>
          </a:xfrm>
          <a:prstGeom prst="rect">
            <a:avLst/>
          </a:prstGeom>
        </p:spPr>
        <p:txBody>
          <a:bodyPr spcFirstLastPara="1" vert="horz" wrap="square" lIns="91425" tIns="91425" rIns="91425" bIns="91425" numCol="1" anchor="t" anchorCtr="0" compatLnSpc="1">
            <a:prstTxWarp prst="textNoShape">
              <a:avLst/>
            </a:prstTxWarp>
            <a:normAutofit fontScale="90000"/>
          </a:bodyPr>
          <a:lstStyle/>
          <a:p>
            <a:r>
              <a:rPr lang="en"/>
              <a:t>Example (Graph)</a:t>
            </a:r>
            <a:endParaRPr/>
          </a:p>
        </p:txBody>
      </p:sp>
      <p:pic>
        <p:nvPicPr>
          <p:cNvPr id="162" name="Google Shape;162;p25"/>
          <p:cNvPicPr preferRelativeResize="0"/>
          <p:nvPr/>
        </p:nvPicPr>
        <p:blipFill>
          <a:blip r:embed="rId3">
            <a:alphaModFix/>
          </a:blip>
          <a:stretch>
            <a:fillRect/>
          </a:stretch>
        </p:blipFill>
        <p:spPr>
          <a:xfrm>
            <a:off x="685801" y="2930950"/>
            <a:ext cx="2874977" cy="1899324"/>
          </a:xfrm>
          <a:prstGeom prst="rect">
            <a:avLst/>
          </a:prstGeom>
          <a:noFill/>
          <a:ln>
            <a:noFill/>
          </a:ln>
        </p:spPr>
      </p:pic>
    </p:spTree>
    <p:extLst>
      <p:ext uri="{BB962C8B-B14F-4D97-AF65-F5344CB8AC3E}">
        <p14:creationId xmlns:p14="http://schemas.microsoft.com/office/powerpoint/2010/main" val="393303375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sp>
        <p:nvSpPr>
          <p:cNvPr id="172" name="Google Shape;172;p27"/>
          <p:cNvSpPr txBox="1">
            <a:spLocks noGrp="1"/>
          </p:cNvSpPr>
          <p:nvPr>
            <p:ph type="body" idx="1"/>
          </p:nvPr>
        </p:nvSpPr>
        <p:spPr>
          <a:xfrm>
            <a:off x="4795025" y="2232575"/>
            <a:ext cx="3677400" cy="3082200"/>
          </a:xfrm>
          <a:prstGeom prst="rect">
            <a:avLst/>
          </a:prstGeom>
        </p:spPr>
        <p:txBody>
          <a:bodyPr spcFirstLastPara="1" vert="horz" wrap="square" lIns="0" tIns="91425" rIns="91425" bIns="91425" numCol="1" anchor="ctr" anchorCtr="0" compatLnSpc="1">
            <a:prstTxWarp prst="textNoShape">
              <a:avLst/>
            </a:prstTxWarp>
            <a:normAutofit fontScale="92500" lnSpcReduction="10000"/>
          </a:bodyPr>
          <a:lstStyle/>
          <a:p>
            <a:pPr marL="0" indent="0">
              <a:lnSpc>
                <a:spcPct val="150000"/>
              </a:lnSpc>
              <a:buNone/>
            </a:pPr>
            <a:r>
              <a:rPr lang="en">
                <a:solidFill>
                  <a:srgbClr val="6A9955"/>
                </a:solidFill>
                <a:highlight>
                  <a:srgbClr val="1E1E1E"/>
                </a:highlight>
                <a:latin typeface="Roboto Mono Medium"/>
                <a:ea typeface="Roboto Mono Medium"/>
                <a:cs typeface="Roboto Mono Medium"/>
                <a:sym typeface="Roboto Mono Medium"/>
              </a:rPr>
              <a:t>// typedef &lt;known_type&gt; &lt;name&gt;;</a:t>
            </a:r>
            <a:endParaRPr>
              <a:solidFill>
                <a:srgbClr val="569CD6"/>
              </a:solidFill>
              <a:highlight>
                <a:srgbClr val="1E1E1E"/>
              </a:highlight>
              <a:latin typeface="Roboto Mono Medium"/>
              <a:ea typeface="Roboto Mono Medium"/>
              <a:cs typeface="Roboto Mono Medium"/>
              <a:sym typeface="Roboto Mono Medium"/>
            </a:endParaRPr>
          </a:p>
          <a:p>
            <a:pPr marL="0" indent="0">
              <a:lnSpc>
                <a:spcPct val="150000"/>
              </a:lnSpc>
              <a:buNone/>
            </a:pPr>
            <a:r>
              <a:rPr lang="en">
                <a:solidFill>
                  <a:srgbClr val="569CD6"/>
                </a:solidFill>
                <a:highlight>
                  <a:srgbClr val="1E1E1E"/>
                </a:highlight>
                <a:latin typeface="Roboto Mono Medium"/>
                <a:ea typeface="Roboto Mono Medium"/>
                <a:cs typeface="Roboto Mono Medium"/>
                <a:sym typeface="Roboto Mono Medium"/>
              </a:rPr>
              <a:t>typedef</a:t>
            </a:r>
            <a:r>
              <a:rPr lang="en">
                <a:solidFill>
                  <a:srgbClr val="D4D4D4"/>
                </a:solidFill>
                <a:highlight>
                  <a:srgbClr val="1E1E1E"/>
                </a:highlight>
                <a:latin typeface="Roboto Mono Medium"/>
                <a:ea typeface="Roboto Mono Medium"/>
                <a:cs typeface="Roboto Mono Medium"/>
                <a:sym typeface="Roboto Mono Medium"/>
              </a:rPr>
              <a:t> </a:t>
            </a:r>
            <a:r>
              <a:rPr lang="en">
                <a:solidFill>
                  <a:srgbClr val="569CD6"/>
                </a:solidFill>
                <a:highlight>
                  <a:srgbClr val="1E1E1E"/>
                </a:highlight>
                <a:latin typeface="Roboto Mono Medium"/>
                <a:ea typeface="Roboto Mono Medium"/>
                <a:cs typeface="Roboto Mono Medium"/>
                <a:sym typeface="Roboto Mono Medium"/>
              </a:rPr>
              <a:t>int</a:t>
            </a:r>
            <a:r>
              <a:rPr lang="en">
                <a:solidFill>
                  <a:srgbClr val="D4D4D4"/>
                </a:solidFill>
                <a:highlight>
                  <a:srgbClr val="1E1E1E"/>
                </a:highlight>
                <a:latin typeface="Roboto Mono Medium"/>
                <a:ea typeface="Roboto Mono Medium"/>
                <a:cs typeface="Roboto Mono Medium"/>
                <a:sym typeface="Roboto Mono Medium"/>
              </a:rPr>
              <a:t> </a:t>
            </a:r>
            <a:r>
              <a:rPr lang="en">
                <a:solidFill>
                  <a:srgbClr val="4EC9B0"/>
                </a:solidFill>
                <a:highlight>
                  <a:srgbClr val="1E1E1E"/>
                </a:highlight>
                <a:latin typeface="Roboto Mono Medium"/>
                <a:ea typeface="Roboto Mono Medium"/>
                <a:cs typeface="Roboto Mono Medium"/>
                <a:sym typeface="Roboto Mono Medium"/>
              </a:rPr>
              <a:t>size_t</a:t>
            </a:r>
            <a:r>
              <a:rPr lang="en">
                <a:solidFill>
                  <a:srgbClr val="D4D4D4"/>
                </a:solidFill>
                <a:highlight>
                  <a:srgbClr val="1E1E1E"/>
                </a:highlight>
                <a:latin typeface="Roboto Mono Medium"/>
                <a:ea typeface="Roboto Mono Medium"/>
                <a:cs typeface="Roboto Mono Medium"/>
                <a:sym typeface="Roboto Mono Medium"/>
              </a:rPr>
              <a:t>;</a:t>
            </a:r>
            <a:endParaRPr>
              <a:solidFill>
                <a:srgbClr val="D4D4D4"/>
              </a:solidFill>
              <a:highlight>
                <a:srgbClr val="1E1E1E"/>
              </a:highlight>
              <a:latin typeface="Roboto Mono Medium"/>
              <a:ea typeface="Roboto Mono Medium"/>
              <a:cs typeface="Roboto Mono Medium"/>
              <a:sym typeface="Roboto Mono Medium"/>
            </a:endParaRPr>
          </a:p>
          <a:p>
            <a:pPr marL="0" indent="0">
              <a:lnSpc>
                <a:spcPct val="150000"/>
              </a:lnSpc>
              <a:buNone/>
            </a:pPr>
            <a:r>
              <a:rPr lang="en">
                <a:solidFill>
                  <a:srgbClr val="569CD6"/>
                </a:solidFill>
                <a:highlight>
                  <a:srgbClr val="1E1E1E"/>
                </a:highlight>
                <a:latin typeface="Roboto Mono Medium"/>
                <a:ea typeface="Roboto Mono Medium"/>
                <a:cs typeface="Roboto Mono Medium"/>
                <a:sym typeface="Roboto Mono Medium"/>
              </a:rPr>
              <a:t>typedef</a:t>
            </a:r>
            <a:r>
              <a:rPr lang="en">
                <a:solidFill>
                  <a:srgbClr val="D4D4D4"/>
                </a:solidFill>
                <a:highlight>
                  <a:srgbClr val="1E1E1E"/>
                </a:highlight>
                <a:latin typeface="Roboto Mono Medium"/>
                <a:ea typeface="Roboto Mono Medium"/>
                <a:cs typeface="Roboto Mono Medium"/>
                <a:sym typeface="Roboto Mono Medium"/>
              </a:rPr>
              <a:t> </a:t>
            </a:r>
            <a:r>
              <a:rPr lang="en">
                <a:solidFill>
                  <a:srgbClr val="569CD6"/>
                </a:solidFill>
                <a:highlight>
                  <a:srgbClr val="1E1E1E"/>
                </a:highlight>
                <a:latin typeface="Roboto Mono Medium"/>
                <a:ea typeface="Roboto Mono Medium"/>
                <a:cs typeface="Roboto Mono Medium"/>
                <a:sym typeface="Roboto Mono Medium"/>
              </a:rPr>
              <a:t>int</a:t>
            </a:r>
            <a:r>
              <a:rPr lang="en">
                <a:solidFill>
                  <a:srgbClr val="D4D4D4"/>
                </a:solidFill>
                <a:highlight>
                  <a:srgbClr val="1E1E1E"/>
                </a:highlight>
                <a:latin typeface="Roboto Mono Medium"/>
                <a:ea typeface="Roboto Mono Medium"/>
                <a:cs typeface="Roboto Mono Medium"/>
                <a:sym typeface="Roboto Mono Medium"/>
              </a:rPr>
              <a:t> </a:t>
            </a:r>
            <a:r>
              <a:rPr lang="en">
                <a:solidFill>
                  <a:srgbClr val="4EC9B0"/>
                </a:solidFill>
                <a:highlight>
                  <a:srgbClr val="1E1E1E"/>
                </a:highlight>
                <a:latin typeface="Roboto Mono Medium"/>
                <a:ea typeface="Roboto Mono Medium"/>
                <a:cs typeface="Roboto Mono Medium"/>
                <a:sym typeface="Roboto Mono Medium"/>
              </a:rPr>
              <a:t>err_t</a:t>
            </a:r>
            <a:r>
              <a:rPr lang="en">
                <a:solidFill>
                  <a:srgbClr val="D4D4D4"/>
                </a:solidFill>
                <a:highlight>
                  <a:srgbClr val="1E1E1E"/>
                </a:highlight>
                <a:latin typeface="Roboto Mono Medium"/>
                <a:ea typeface="Roboto Mono Medium"/>
                <a:cs typeface="Roboto Mono Medium"/>
                <a:sym typeface="Roboto Mono Medium"/>
              </a:rPr>
              <a:t>;</a:t>
            </a:r>
            <a:endParaRPr>
              <a:solidFill>
                <a:srgbClr val="D4D4D4"/>
              </a:solidFill>
              <a:highlight>
                <a:srgbClr val="1E1E1E"/>
              </a:highlight>
              <a:latin typeface="Roboto Mono Medium"/>
              <a:ea typeface="Roboto Mono Medium"/>
              <a:cs typeface="Roboto Mono Medium"/>
              <a:sym typeface="Roboto Mono Medium"/>
            </a:endParaRPr>
          </a:p>
          <a:p>
            <a:pPr marL="0" indent="0">
              <a:lnSpc>
                <a:spcPct val="150000"/>
              </a:lnSpc>
              <a:buNone/>
            </a:pPr>
            <a:r>
              <a:rPr lang="en">
                <a:solidFill>
                  <a:srgbClr val="569CD6"/>
                </a:solidFill>
                <a:highlight>
                  <a:srgbClr val="1E1E1E"/>
                </a:highlight>
                <a:latin typeface="Roboto Mono Medium"/>
                <a:ea typeface="Roboto Mono Medium"/>
                <a:cs typeface="Roboto Mono Medium"/>
                <a:sym typeface="Roboto Mono Medium"/>
              </a:rPr>
              <a:t>typedef</a:t>
            </a:r>
            <a:r>
              <a:rPr lang="en">
                <a:solidFill>
                  <a:srgbClr val="D4D4D4"/>
                </a:solidFill>
                <a:highlight>
                  <a:srgbClr val="1E1E1E"/>
                </a:highlight>
                <a:latin typeface="Roboto Mono Medium"/>
                <a:ea typeface="Roboto Mono Medium"/>
                <a:cs typeface="Roboto Mono Medium"/>
                <a:sym typeface="Roboto Mono Medium"/>
              </a:rPr>
              <a:t> </a:t>
            </a:r>
            <a:r>
              <a:rPr lang="en">
                <a:solidFill>
                  <a:srgbClr val="569CD6"/>
                </a:solidFill>
                <a:highlight>
                  <a:srgbClr val="1E1E1E"/>
                </a:highlight>
                <a:latin typeface="Roboto Mono Medium"/>
                <a:ea typeface="Roboto Mono Medium"/>
                <a:cs typeface="Roboto Mono Medium"/>
                <a:sym typeface="Roboto Mono Medium"/>
              </a:rPr>
              <a:t>int</a:t>
            </a:r>
            <a:r>
              <a:rPr lang="en">
                <a:solidFill>
                  <a:srgbClr val="D4D4D4"/>
                </a:solidFill>
                <a:highlight>
                  <a:srgbClr val="1E1E1E"/>
                </a:highlight>
                <a:latin typeface="Roboto Mono Medium"/>
                <a:ea typeface="Roboto Mono Medium"/>
                <a:cs typeface="Roboto Mono Medium"/>
                <a:sym typeface="Roboto Mono Medium"/>
              </a:rPr>
              <a:t> </a:t>
            </a:r>
            <a:r>
              <a:rPr lang="en">
                <a:solidFill>
                  <a:srgbClr val="4EC9B0"/>
                </a:solidFill>
                <a:highlight>
                  <a:srgbClr val="1E1E1E"/>
                </a:highlight>
                <a:latin typeface="Roboto Mono Medium"/>
                <a:ea typeface="Roboto Mono Medium"/>
                <a:cs typeface="Roboto Mono Medium"/>
                <a:sym typeface="Roboto Mono Medium"/>
              </a:rPr>
              <a:t>bool</a:t>
            </a:r>
            <a:r>
              <a:rPr lang="en">
                <a:solidFill>
                  <a:srgbClr val="D4D4D4"/>
                </a:solidFill>
                <a:highlight>
                  <a:srgbClr val="1E1E1E"/>
                </a:highlight>
                <a:latin typeface="Roboto Mono Medium"/>
                <a:ea typeface="Roboto Mono Medium"/>
                <a:cs typeface="Roboto Mono Medium"/>
                <a:sym typeface="Roboto Mono Medium"/>
              </a:rPr>
              <a:t>;</a:t>
            </a:r>
            <a:endParaRPr>
              <a:solidFill>
                <a:srgbClr val="D4D4D4"/>
              </a:solidFill>
              <a:highlight>
                <a:srgbClr val="1E1E1E"/>
              </a:highlight>
              <a:latin typeface="Roboto Mono Medium"/>
              <a:ea typeface="Roboto Mono Medium"/>
              <a:cs typeface="Roboto Mono Medium"/>
              <a:sym typeface="Roboto Mono Medium"/>
            </a:endParaRPr>
          </a:p>
          <a:p>
            <a:pPr marL="0" indent="0">
              <a:buNone/>
            </a:pPr>
            <a:endParaRPr>
              <a:latin typeface="Roboto Mono Medium"/>
              <a:ea typeface="Roboto Mono Medium"/>
              <a:cs typeface="Roboto Mono Medium"/>
              <a:sym typeface="Roboto Mono Medium"/>
            </a:endParaRPr>
          </a:p>
          <a:p>
            <a:pPr marL="0" indent="0">
              <a:spcBef>
                <a:spcPts val="1200"/>
              </a:spcBef>
              <a:spcAft>
                <a:spcPts val="1200"/>
              </a:spcAft>
              <a:buNone/>
            </a:pPr>
            <a:endParaRPr>
              <a:latin typeface="Roboto Mono Medium"/>
              <a:ea typeface="Roboto Mono Medium"/>
              <a:cs typeface="Roboto Mono Medium"/>
              <a:sym typeface="Roboto Mono Medium"/>
            </a:endParaRPr>
          </a:p>
        </p:txBody>
      </p:sp>
      <p:sp>
        <p:nvSpPr>
          <p:cNvPr id="173" name="Google Shape;173;p27"/>
          <p:cNvSpPr txBox="1">
            <a:spLocks noGrp="1"/>
          </p:cNvSpPr>
          <p:nvPr>
            <p:ph type="subTitle" idx="2"/>
          </p:nvPr>
        </p:nvSpPr>
        <p:spPr>
          <a:xfrm>
            <a:off x="5045400" y="2152650"/>
            <a:ext cx="3426900" cy="227400"/>
          </a:xfrm>
          <a:prstGeom prst="rect">
            <a:avLst/>
          </a:prstGeom>
        </p:spPr>
        <p:txBody>
          <a:bodyPr spcFirstLastPara="1" vert="horz" wrap="square" lIns="0" tIns="0" rIns="0" bIns="0" numCol="1" anchor="t" anchorCtr="0" compatLnSpc="1">
            <a:prstTxWarp prst="textNoShape">
              <a:avLst/>
            </a:prstTxWarp>
            <a:normAutofit fontScale="25000" lnSpcReduction="20000"/>
          </a:bodyPr>
          <a:lstStyle/>
          <a:p>
            <a:pPr marL="0" indent="0">
              <a:spcAft>
                <a:spcPts val="1200"/>
              </a:spcAft>
            </a:pPr>
            <a:endParaRPr/>
          </a:p>
        </p:txBody>
      </p:sp>
      <p:sp>
        <p:nvSpPr>
          <p:cNvPr id="174" name="Google Shape;174;p27"/>
          <p:cNvSpPr txBox="1">
            <a:spLocks noGrp="1"/>
          </p:cNvSpPr>
          <p:nvPr>
            <p:ph type="title"/>
          </p:nvPr>
        </p:nvSpPr>
        <p:spPr>
          <a:xfrm>
            <a:off x="457200" y="1303300"/>
            <a:ext cx="8015100" cy="619500"/>
          </a:xfrm>
          <a:prstGeom prst="rect">
            <a:avLst/>
          </a:prstGeom>
        </p:spPr>
        <p:txBody>
          <a:bodyPr spcFirstLastPara="1" vert="horz" wrap="square" lIns="91425" tIns="91425" rIns="91425" bIns="91425" numCol="1" anchor="t" anchorCtr="0" compatLnSpc="1">
            <a:prstTxWarp prst="textNoShape">
              <a:avLst/>
            </a:prstTxWarp>
            <a:normAutofit fontScale="90000"/>
          </a:bodyPr>
          <a:lstStyle/>
          <a:p>
            <a:r>
              <a:rPr lang="en"/>
              <a:t>Typedef closure</a:t>
            </a:r>
            <a:endParaRPr/>
          </a:p>
        </p:txBody>
      </p:sp>
      <p:sp>
        <p:nvSpPr>
          <p:cNvPr id="175" name="Google Shape;175;p27"/>
          <p:cNvSpPr txBox="1">
            <a:spLocks noGrp="1"/>
          </p:cNvSpPr>
          <p:nvPr>
            <p:ph type="body" idx="3"/>
          </p:nvPr>
        </p:nvSpPr>
        <p:spPr>
          <a:xfrm>
            <a:off x="457200" y="1972375"/>
            <a:ext cx="3677400" cy="3571200"/>
          </a:xfrm>
          <a:prstGeom prst="rect">
            <a:avLst/>
          </a:prstGeom>
        </p:spPr>
        <p:txBody>
          <a:bodyPr spcFirstLastPara="1" vert="horz" wrap="square" lIns="91425" tIns="91425" rIns="91425" bIns="91425" numCol="1" anchor="t" anchorCtr="0" compatLnSpc="1">
            <a:prstTxWarp prst="textNoShape">
              <a:avLst/>
            </a:prstTxWarp>
            <a:normAutofit fontScale="92500" lnSpcReduction="10000"/>
          </a:bodyPr>
          <a:lstStyle/>
          <a:p>
            <a:pPr marL="0" indent="0">
              <a:buNone/>
            </a:pPr>
            <a:r>
              <a:rPr lang="en">
                <a:highlight>
                  <a:srgbClr val="EFEFEF"/>
                </a:highlight>
                <a:latin typeface="Roboto Mono Medium"/>
                <a:ea typeface="Roboto Mono Medium"/>
                <a:cs typeface="Roboto Mono Medium"/>
                <a:sym typeface="Roboto Mono Medium"/>
              </a:rPr>
              <a:t>typedef</a:t>
            </a:r>
            <a:r>
              <a:rPr lang="en"/>
              <a:t> statement is used to rename data types.</a:t>
            </a:r>
            <a:endParaRPr/>
          </a:p>
          <a:p>
            <a:pPr marL="0" indent="0">
              <a:spcBef>
                <a:spcPts val="1200"/>
              </a:spcBef>
              <a:buNone/>
            </a:pPr>
            <a:r>
              <a:rPr lang="en"/>
              <a:t>Usage of </a:t>
            </a:r>
            <a:r>
              <a:rPr lang="en">
                <a:highlight>
                  <a:srgbClr val="EFEFEF"/>
                </a:highlight>
                <a:latin typeface="Roboto Mono Medium"/>
                <a:ea typeface="Roboto Mono Medium"/>
                <a:cs typeface="Roboto Mono Medium"/>
                <a:sym typeface="Roboto Mono Medium"/>
              </a:rPr>
              <a:t>typedef</a:t>
            </a:r>
            <a:r>
              <a:rPr lang="en"/>
              <a:t> helps to, improve readability of code and avoid mistakes (simply for programmer’s convenience)</a:t>
            </a:r>
            <a:endParaRPr/>
          </a:p>
          <a:p>
            <a:pPr marL="0" indent="0">
              <a:spcBef>
                <a:spcPts val="1200"/>
              </a:spcBef>
              <a:spcAft>
                <a:spcPts val="1200"/>
              </a:spcAft>
              <a:buNone/>
            </a:pPr>
            <a:endParaRPr/>
          </a:p>
        </p:txBody>
      </p:sp>
    </p:spTree>
    <p:extLst>
      <p:ext uri="{BB962C8B-B14F-4D97-AF65-F5344CB8AC3E}">
        <p14:creationId xmlns:p14="http://schemas.microsoft.com/office/powerpoint/2010/main" val="224286170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Typedef</a:t>
            </a:r>
          </a:p>
        </p:txBody>
      </p:sp>
      <p:sp>
        <p:nvSpPr>
          <p:cNvPr id="3" name="Content Placeholder 2"/>
          <p:cNvSpPr>
            <a:spLocks noGrp="1"/>
          </p:cNvSpPr>
          <p:nvPr>
            <p:ph idx="1"/>
          </p:nvPr>
        </p:nvSpPr>
        <p:spPr>
          <a:xfrm>
            <a:off x="495300" y="1196752"/>
            <a:ext cx="8153400" cy="4896544"/>
          </a:xfrm>
        </p:spPr>
        <p:txBody>
          <a:bodyPr/>
          <a:lstStyle/>
          <a:p>
            <a:r>
              <a:rPr lang="en-US" dirty="0"/>
              <a:t>It quickly becomes annoying to always type "</a:t>
            </a:r>
            <a:r>
              <a:rPr lang="en-US" dirty="0" err="1"/>
              <a:t>struct</a:t>
            </a:r>
            <a:r>
              <a:rPr lang="en-US" dirty="0"/>
              <a:t> </a:t>
            </a:r>
            <a:r>
              <a:rPr lang="en-US" dirty="0" err="1"/>
              <a:t>typename</a:t>
            </a:r>
            <a:r>
              <a:rPr lang="en-US" dirty="0"/>
              <a:t>" when declaring a variable.</a:t>
            </a:r>
          </a:p>
          <a:p>
            <a:r>
              <a:rPr lang="en-US" dirty="0" err="1"/>
              <a:t>Typedef</a:t>
            </a:r>
            <a:r>
              <a:rPr lang="en-US" dirty="0"/>
              <a:t> can be used to give the type a new and shorter name</a:t>
            </a:r>
            <a:r>
              <a:rPr lang="en-US" dirty="0" smtClean="0"/>
              <a:t>.</a:t>
            </a:r>
            <a:endParaRPr lang="et-EE" dirty="0" smtClean="0"/>
          </a:p>
          <a:p>
            <a:pPr marL="0" indent="0">
              <a:buNone/>
            </a:pPr>
            <a:endParaRPr lang="et-EE" sz="2000" b="1" dirty="0" smtClean="0">
              <a:latin typeface="Consolas" pitchFamily="49" charset="0"/>
              <a:cs typeface="Consolas" pitchFamily="49" charset="0"/>
            </a:endParaRPr>
          </a:p>
          <a:p>
            <a:pPr marL="0" indent="0">
              <a:buNone/>
            </a:pPr>
            <a:r>
              <a:rPr lang="en-US" sz="2000" b="1" dirty="0">
                <a:latin typeface="Consolas" pitchFamily="49" charset="0"/>
                <a:cs typeface="Consolas" pitchFamily="49" charset="0"/>
              </a:rPr>
              <a:t>//Example:</a:t>
            </a:r>
          </a:p>
          <a:p>
            <a:pPr marL="0" indent="0">
              <a:buNone/>
            </a:pPr>
            <a:r>
              <a:rPr lang="en-US" sz="2000" b="1" dirty="0" err="1">
                <a:latin typeface="Consolas" pitchFamily="49" charset="0"/>
                <a:cs typeface="Consolas" pitchFamily="49" charset="0"/>
              </a:rPr>
              <a:t>typedef</a:t>
            </a:r>
            <a:r>
              <a:rPr lang="en-US" sz="2000" b="1" dirty="0">
                <a:latin typeface="Consolas" pitchFamily="49" charset="0"/>
                <a:cs typeface="Consolas" pitchFamily="49" charset="0"/>
              </a:rPr>
              <a:t> </a:t>
            </a:r>
            <a:r>
              <a:rPr lang="en-US" sz="2000" b="1" dirty="0" err="1">
                <a:latin typeface="Consolas" pitchFamily="49" charset="0"/>
                <a:cs typeface="Consolas" pitchFamily="49" charset="0"/>
              </a:rPr>
              <a:t>struct</a:t>
            </a:r>
            <a:r>
              <a:rPr lang="en-US" sz="2000" b="1" dirty="0">
                <a:latin typeface="Consolas" pitchFamily="49" charset="0"/>
                <a:cs typeface="Consolas" pitchFamily="49" charset="0"/>
              </a:rPr>
              <a:t> </a:t>
            </a:r>
            <a:r>
              <a:rPr lang="en-US" sz="2000" b="1" dirty="0" err="1">
                <a:latin typeface="Consolas" pitchFamily="49" charset="0"/>
                <a:cs typeface="Consolas" pitchFamily="49" charset="0"/>
              </a:rPr>
              <a:t>typename</a:t>
            </a:r>
            <a:r>
              <a:rPr lang="en-US" sz="2000" b="1" dirty="0">
                <a:latin typeface="Consolas" pitchFamily="49" charset="0"/>
                <a:cs typeface="Consolas" pitchFamily="49" charset="0"/>
              </a:rPr>
              <a:t>{</a:t>
            </a:r>
          </a:p>
          <a:p>
            <a:pPr marL="0" indent="0">
              <a:buNone/>
            </a:pPr>
            <a:r>
              <a:rPr lang="en-US" sz="2000" b="1" dirty="0">
                <a:latin typeface="Consolas" pitchFamily="49" charset="0"/>
                <a:cs typeface="Consolas" pitchFamily="49" charset="0"/>
              </a:rPr>
              <a:t>	</a:t>
            </a:r>
            <a:r>
              <a:rPr lang="en-US" sz="2000" b="1" dirty="0" err="1">
                <a:latin typeface="Consolas" pitchFamily="49" charset="0"/>
                <a:cs typeface="Consolas" pitchFamily="49" charset="0"/>
              </a:rPr>
              <a:t>int</a:t>
            </a:r>
            <a:r>
              <a:rPr lang="en-US" sz="2000" b="1" dirty="0">
                <a:latin typeface="Consolas" pitchFamily="49" charset="0"/>
                <a:cs typeface="Consolas" pitchFamily="49" charset="0"/>
              </a:rPr>
              <a:t> a;</a:t>
            </a:r>
          </a:p>
          <a:p>
            <a:pPr marL="0" indent="0">
              <a:buNone/>
            </a:pPr>
            <a:r>
              <a:rPr lang="en-US" sz="2000" b="1" dirty="0">
                <a:latin typeface="Consolas" pitchFamily="49" charset="0"/>
                <a:cs typeface="Consolas" pitchFamily="49" charset="0"/>
              </a:rPr>
              <a:t>	float b;</a:t>
            </a:r>
          </a:p>
          <a:p>
            <a:pPr marL="0" indent="0">
              <a:buNone/>
            </a:pPr>
            <a:r>
              <a:rPr lang="en-US" sz="2000" b="1" dirty="0">
                <a:latin typeface="Consolas" pitchFamily="49" charset="0"/>
                <a:cs typeface="Consolas" pitchFamily="49" charset="0"/>
              </a:rPr>
              <a:t>	char s[10];</a:t>
            </a:r>
          </a:p>
          <a:p>
            <a:pPr marL="0" indent="0">
              <a:buNone/>
            </a:pPr>
            <a:r>
              <a:rPr lang="en-US" sz="2000" b="1" dirty="0">
                <a:latin typeface="Consolas" pitchFamily="49" charset="0"/>
                <a:cs typeface="Consolas" pitchFamily="49" charset="0"/>
              </a:rPr>
              <a:t>} </a:t>
            </a:r>
            <a:r>
              <a:rPr lang="en-US" sz="2000" b="1" dirty="0" err="1">
                <a:latin typeface="Consolas" pitchFamily="49" charset="0"/>
                <a:cs typeface="Consolas" pitchFamily="49" charset="0"/>
              </a:rPr>
              <a:t>test_struct</a:t>
            </a:r>
            <a:r>
              <a:rPr lang="en-US" sz="2000" b="1" dirty="0">
                <a:latin typeface="Consolas" pitchFamily="49" charset="0"/>
                <a:cs typeface="Consolas" pitchFamily="49" charset="0"/>
              </a:rPr>
              <a:t>;</a:t>
            </a:r>
          </a:p>
          <a:p>
            <a:pPr marL="0" indent="0">
              <a:buNone/>
            </a:pPr>
            <a:endParaRPr lang="en-US" sz="2000" b="1" dirty="0">
              <a:latin typeface="Consolas" pitchFamily="49" charset="0"/>
              <a:cs typeface="Consolas" pitchFamily="49" charset="0"/>
            </a:endParaRPr>
          </a:p>
          <a:p>
            <a:pPr marL="0" indent="0">
              <a:buNone/>
            </a:pPr>
            <a:r>
              <a:rPr lang="et-EE" sz="2000" b="1" dirty="0" smtClean="0">
                <a:latin typeface="Consolas" pitchFamily="49" charset="0"/>
                <a:cs typeface="Consolas" pitchFamily="49" charset="0"/>
              </a:rPr>
              <a:t>	</a:t>
            </a:r>
            <a:r>
              <a:rPr lang="en-US" sz="2000" b="1" dirty="0" err="1" smtClean="0">
                <a:latin typeface="Consolas" pitchFamily="49" charset="0"/>
                <a:cs typeface="Consolas" pitchFamily="49" charset="0"/>
              </a:rPr>
              <a:t>test_struct</a:t>
            </a:r>
            <a:r>
              <a:rPr lang="en-US" sz="2000" b="1" dirty="0" smtClean="0">
                <a:latin typeface="Consolas" pitchFamily="49" charset="0"/>
                <a:cs typeface="Consolas" pitchFamily="49" charset="0"/>
              </a:rPr>
              <a:t> </a:t>
            </a:r>
            <a:r>
              <a:rPr lang="en-US" sz="2000" b="1" dirty="0">
                <a:latin typeface="Consolas" pitchFamily="49" charset="0"/>
                <a:cs typeface="Consolas" pitchFamily="49" charset="0"/>
              </a:rPr>
              <a:t>x;</a:t>
            </a:r>
            <a:endParaRPr lang="et-EE" sz="2000" b="1" dirty="0">
              <a:latin typeface="Consolas" pitchFamily="49" charset="0"/>
              <a:cs typeface="Consolas" pitchFamily="49" charset="0"/>
            </a:endParaRPr>
          </a:p>
        </p:txBody>
      </p:sp>
      <p:sp>
        <p:nvSpPr>
          <p:cNvPr id="4" name="Footer Placeholder 3"/>
          <p:cNvSpPr>
            <a:spLocks noGrp="1"/>
          </p:cNvSpPr>
          <p:nvPr>
            <p:ph type="ftr" sz="quarter" idx="4294967295"/>
          </p:nvPr>
        </p:nvSpPr>
        <p:spPr>
          <a:xfrm>
            <a:off x="2624328" y="6356350"/>
            <a:ext cx="4837176" cy="365125"/>
          </a:xfrm>
          <a:prstGeom prst="rect">
            <a:avLst/>
          </a:prstGeom>
        </p:spPr>
        <p:txBody>
          <a:bodyPr/>
          <a:lstStyle/>
          <a:p>
            <a:pPr>
              <a:defRPr/>
            </a:pPr>
            <a:endParaRPr lang="en-US" dirty="0" smtClean="0"/>
          </a:p>
        </p:txBody>
      </p:sp>
      <p:sp>
        <p:nvSpPr>
          <p:cNvPr id="5" name="Slide Number Placeholder 4"/>
          <p:cNvSpPr>
            <a:spLocks noGrp="1"/>
          </p:cNvSpPr>
          <p:nvPr>
            <p:ph type="sldNum" sz="quarter" idx="4294967295"/>
          </p:nvPr>
        </p:nvSpPr>
        <p:spPr>
          <a:xfrm>
            <a:off x="7524328" y="6356350"/>
            <a:ext cx="778424" cy="365125"/>
          </a:xfrm>
          <a:prstGeom prst="rect">
            <a:avLst/>
          </a:prstGeom>
        </p:spPr>
        <p:txBody>
          <a:bodyPr/>
          <a:lstStyle/>
          <a:p>
            <a:pPr>
              <a:defRPr/>
            </a:pPr>
            <a:fld id="{43AB6B5D-45E8-4CD9-9066-B5FAF214CEA0}" type="slidenum">
              <a:rPr lang="en-US" smtClean="0"/>
              <a:pPr>
                <a:defRPr/>
              </a:pPr>
              <a:t>45</a:t>
            </a:fld>
            <a:endParaRPr lang="en-US" dirty="0"/>
          </a:p>
        </p:txBody>
      </p:sp>
    </p:spTree>
    <p:extLst>
      <p:ext uri="{BB962C8B-B14F-4D97-AF65-F5344CB8AC3E}">
        <p14:creationId xmlns:p14="http://schemas.microsoft.com/office/powerpoint/2010/main" val="388027216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185"/>
        <p:cNvGrpSpPr/>
        <p:nvPr/>
      </p:nvGrpSpPr>
      <p:grpSpPr>
        <a:xfrm>
          <a:off x="0" y="0"/>
          <a:ext cx="0" cy="0"/>
          <a:chOff x="0" y="0"/>
          <a:chExt cx="0" cy="0"/>
        </a:xfrm>
      </p:grpSpPr>
      <p:sp>
        <p:nvSpPr>
          <p:cNvPr id="186" name="Google Shape;186;p29"/>
          <p:cNvSpPr txBox="1">
            <a:spLocks noGrp="1"/>
          </p:cNvSpPr>
          <p:nvPr>
            <p:ph type="body" idx="1"/>
          </p:nvPr>
        </p:nvSpPr>
        <p:spPr>
          <a:xfrm>
            <a:off x="5111419" y="2232575"/>
            <a:ext cx="3378300" cy="3082200"/>
          </a:xfrm>
          <a:prstGeom prst="rect">
            <a:avLst/>
          </a:prstGeom>
        </p:spPr>
        <p:txBody>
          <a:bodyPr spcFirstLastPara="1" vert="horz" wrap="square" lIns="0" tIns="91425" rIns="91425" bIns="91425" numCol="1" anchor="ctr" anchorCtr="0" compatLnSpc="1">
            <a:prstTxWarp prst="textNoShape">
              <a:avLst/>
            </a:prstTxWarp>
            <a:noAutofit/>
          </a:bodyPr>
          <a:lstStyle/>
          <a:p>
            <a:pPr marL="0" indent="0">
              <a:lnSpc>
                <a:spcPct val="115000"/>
              </a:lnSpc>
              <a:buClr>
                <a:schemeClr val="dk1"/>
              </a:buClr>
              <a:buSzPts val="1100"/>
              <a:buNone/>
            </a:pPr>
            <a:r>
              <a:rPr lang="en">
                <a:solidFill>
                  <a:srgbClr val="569CD6"/>
                </a:solidFill>
                <a:highlight>
                  <a:srgbClr val="1E1E1E"/>
                </a:highlight>
                <a:latin typeface="Roboto Mono Medium"/>
                <a:ea typeface="Roboto Mono Medium"/>
                <a:cs typeface="Roboto Mono Medium"/>
                <a:sym typeface="Roboto Mono Medium"/>
              </a:rPr>
              <a:t>typedef</a:t>
            </a:r>
            <a:r>
              <a:rPr lang="en">
                <a:solidFill>
                  <a:srgbClr val="D4D4D4"/>
                </a:solidFill>
                <a:highlight>
                  <a:srgbClr val="1E1E1E"/>
                </a:highlight>
                <a:latin typeface="Roboto Mono Medium"/>
                <a:ea typeface="Roboto Mono Medium"/>
                <a:cs typeface="Roboto Mono Medium"/>
                <a:sym typeface="Roboto Mono Medium"/>
              </a:rPr>
              <a:t> </a:t>
            </a:r>
            <a:r>
              <a:rPr lang="en">
                <a:solidFill>
                  <a:srgbClr val="569CD6"/>
                </a:solidFill>
                <a:highlight>
                  <a:srgbClr val="1E1E1E"/>
                </a:highlight>
                <a:latin typeface="Roboto Mono Medium"/>
                <a:ea typeface="Roboto Mono Medium"/>
                <a:cs typeface="Roboto Mono Medium"/>
                <a:sym typeface="Roboto Mono Medium"/>
              </a:rPr>
              <a:t>struct</a:t>
            </a:r>
            <a:r>
              <a:rPr lang="en">
                <a:solidFill>
                  <a:srgbClr val="D4D4D4"/>
                </a:solidFill>
                <a:highlight>
                  <a:srgbClr val="1E1E1E"/>
                </a:highlight>
                <a:latin typeface="Roboto Mono Medium"/>
                <a:ea typeface="Roboto Mono Medium"/>
                <a:cs typeface="Roboto Mono Medium"/>
                <a:sym typeface="Roboto Mono Medium"/>
              </a:rPr>
              <a:t> </a:t>
            </a:r>
            <a:r>
              <a:rPr lang="en">
                <a:solidFill>
                  <a:srgbClr val="4EC9B0"/>
                </a:solidFill>
                <a:highlight>
                  <a:srgbClr val="1E1E1E"/>
                </a:highlight>
                <a:latin typeface="Roboto Mono Medium"/>
                <a:ea typeface="Roboto Mono Medium"/>
                <a:cs typeface="Roboto Mono Medium"/>
                <a:sym typeface="Roboto Mono Medium"/>
              </a:rPr>
              <a:t>Employee</a:t>
            </a:r>
            <a:r>
              <a:rPr lang="en">
                <a:solidFill>
                  <a:srgbClr val="D4D4D4"/>
                </a:solidFill>
                <a:highlight>
                  <a:srgbClr val="1E1E1E"/>
                </a:highlight>
                <a:latin typeface="Roboto Mono Medium"/>
                <a:ea typeface="Roboto Mono Medium"/>
                <a:cs typeface="Roboto Mono Medium"/>
                <a:sym typeface="Roboto Mono Medium"/>
              </a:rPr>
              <a:t> {</a:t>
            </a:r>
            <a:endParaRPr>
              <a:solidFill>
                <a:srgbClr val="D4D4D4"/>
              </a:solidFill>
              <a:highlight>
                <a:srgbClr val="1E1E1E"/>
              </a:highlight>
              <a:latin typeface="Roboto Mono Medium"/>
              <a:ea typeface="Roboto Mono Medium"/>
              <a:cs typeface="Roboto Mono Medium"/>
              <a:sym typeface="Roboto Mono Medium"/>
            </a:endParaRPr>
          </a:p>
          <a:p>
            <a:pPr marL="0" indent="0">
              <a:lnSpc>
                <a:spcPct val="115000"/>
              </a:lnSpc>
              <a:buClr>
                <a:schemeClr val="dk1"/>
              </a:buClr>
              <a:buSzPts val="1100"/>
              <a:buNone/>
            </a:pPr>
            <a:r>
              <a:rPr lang="en">
                <a:solidFill>
                  <a:srgbClr val="D4D4D4"/>
                </a:solidFill>
                <a:highlight>
                  <a:srgbClr val="1E1E1E"/>
                </a:highlight>
                <a:latin typeface="Roboto Mono Medium"/>
                <a:ea typeface="Roboto Mono Medium"/>
                <a:cs typeface="Roboto Mono Medium"/>
                <a:sym typeface="Roboto Mono Medium"/>
              </a:rPr>
              <a:t>   </a:t>
            </a:r>
            <a:r>
              <a:rPr lang="en">
                <a:solidFill>
                  <a:srgbClr val="569CD6"/>
                </a:solidFill>
                <a:highlight>
                  <a:srgbClr val="1E1E1E"/>
                </a:highlight>
                <a:latin typeface="Roboto Mono Medium"/>
                <a:ea typeface="Roboto Mono Medium"/>
                <a:cs typeface="Roboto Mono Medium"/>
                <a:sym typeface="Roboto Mono Medium"/>
              </a:rPr>
              <a:t>char</a:t>
            </a:r>
            <a:r>
              <a:rPr lang="en">
                <a:solidFill>
                  <a:srgbClr val="D4D4D4"/>
                </a:solidFill>
                <a:highlight>
                  <a:srgbClr val="1E1E1E"/>
                </a:highlight>
                <a:latin typeface="Roboto Mono Medium"/>
                <a:ea typeface="Roboto Mono Medium"/>
                <a:cs typeface="Roboto Mono Medium"/>
                <a:sym typeface="Roboto Mono Medium"/>
              </a:rPr>
              <a:t> </a:t>
            </a:r>
            <a:r>
              <a:rPr lang="en">
                <a:solidFill>
                  <a:srgbClr val="9CDCFE"/>
                </a:solidFill>
                <a:highlight>
                  <a:srgbClr val="1E1E1E"/>
                </a:highlight>
                <a:latin typeface="Roboto Mono Medium"/>
                <a:ea typeface="Roboto Mono Medium"/>
                <a:cs typeface="Roboto Mono Medium"/>
                <a:sym typeface="Roboto Mono Medium"/>
              </a:rPr>
              <a:t>name</a:t>
            </a:r>
            <a:r>
              <a:rPr lang="en">
                <a:solidFill>
                  <a:srgbClr val="D4D4D4"/>
                </a:solidFill>
                <a:highlight>
                  <a:srgbClr val="1E1E1E"/>
                </a:highlight>
                <a:latin typeface="Roboto Mono Medium"/>
                <a:ea typeface="Roboto Mono Medium"/>
                <a:cs typeface="Roboto Mono Medium"/>
                <a:sym typeface="Roboto Mono Medium"/>
              </a:rPr>
              <a:t>[</a:t>
            </a:r>
            <a:r>
              <a:rPr lang="en">
                <a:solidFill>
                  <a:srgbClr val="B5CEA8"/>
                </a:solidFill>
                <a:highlight>
                  <a:srgbClr val="1E1E1E"/>
                </a:highlight>
                <a:latin typeface="Roboto Mono Medium"/>
                <a:ea typeface="Roboto Mono Medium"/>
                <a:cs typeface="Roboto Mono Medium"/>
                <a:sym typeface="Roboto Mono Medium"/>
              </a:rPr>
              <a:t>20</a:t>
            </a:r>
            <a:r>
              <a:rPr lang="en">
                <a:solidFill>
                  <a:srgbClr val="D4D4D4"/>
                </a:solidFill>
                <a:highlight>
                  <a:srgbClr val="1E1E1E"/>
                </a:highlight>
                <a:latin typeface="Roboto Mono Medium"/>
                <a:ea typeface="Roboto Mono Medium"/>
                <a:cs typeface="Roboto Mono Medium"/>
                <a:sym typeface="Roboto Mono Medium"/>
              </a:rPr>
              <a:t>];</a:t>
            </a:r>
            <a:endParaRPr>
              <a:solidFill>
                <a:srgbClr val="D4D4D4"/>
              </a:solidFill>
              <a:highlight>
                <a:srgbClr val="1E1E1E"/>
              </a:highlight>
              <a:latin typeface="Roboto Mono Medium"/>
              <a:ea typeface="Roboto Mono Medium"/>
              <a:cs typeface="Roboto Mono Medium"/>
              <a:sym typeface="Roboto Mono Medium"/>
            </a:endParaRPr>
          </a:p>
          <a:p>
            <a:pPr marL="0" indent="0">
              <a:lnSpc>
                <a:spcPct val="115000"/>
              </a:lnSpc>
              <a:buClr>
                <a:schemeClr val="dk1"/>
              </a:buClr>
              <a:buSzPts val="1100"/>
              <a:buNone/>
            </a:pPr>
            <a:r>
              <a:rPr lang="en">
                <a:solidFill>
                  <a:srgbClr val="D4D4D4"/>
                </a:solidFill>
                <a:highlight>
                  <a:srgbClr val="1E1E1E"/>
                </a:highlight>
                <a:latin typeface="Roboto Mono Medium"/>
                <a:ea typeface="Roboto Mono Medium"/>
                <a:cs typeface="Roboto Mono Medium"/>
                <a:sym typeface="Roboto Mono Medium"/>
              </a:rPr>
              <a:t>   </a:t>
            </a:r>
            <a:r>
              <a:rPr lang="en">
                <a:solidFill>
                  <a:srgbClr val="569CD6"/>
                </a:solidFill>
                <a:highlight>
                  <a:srgbClr val="1E1E1E"/>
                </a:highlight>
                <a:latin typeface="Roboto Mono Medium"/>
                <a:ea typeface="Roboto Mono Medium"/>
                <a:cs typeface="Roboto Mono Medium"/>
                <a:sym typeface="Roboto Mono Medium"/>
              </a:rPr>
              <a:t>char</a:t>
            </a:r>
            <a:r>
              <a:rPr lang="en">
                <a:solidFill>
                  <a:srgbClr val="D4D4D4"/>
                </a:solidFill>
                <a:highlight>
                  <a:srgbClr val="1E1E1E"/>
                </a:highlight>
                <a:latin typeface="Roboto Mono Medium"/>
                <a:ea typeface="Roboto Mono Medium"/>
                <a:cs typeface="Roboto Mono Medium"/>
                <a:sym typeface="Roboto Mono Medium"/>
              </a:rPr>
              <a:t> </a:t>
            </a:r>
            <a:r>
              <a:rPr lang="en">
                <a:solidFill>
                  <a:srgbClr val="9CDCFE"/>
                </a:solidFill>
                <a:highlight>
                  <a:srgbClr val="1E1E1E"/>
                </a:highlight>
                <a:latin typeface="Roboto Mono Medium"/>
                <a:ea typeface="Roboto Mono Medium"/>
                <a:cs typeface="Roboto Mono Medium"/>
                <a:sym typeface="Roboto Mono Medium"/>
              </a:rPr>
              <a:t>surname</a:t>
            </a:r>
            <a:r>
              <a:rPr lang="en">
                <a:solidFill>
                  <a:srgbClr val="D4D4D4"/>
                </a:solidFill>
                <a:highlight>
                  <a:srgbClr val="1E1E1E"/>
                </a:highlight>
                <a:latin typeface="Roboto Mono Medium"/>
                <a:ea typeface="Roboto Mono Medium"/>
                <a:cs typeface="Roboto Mono Medium"/>
                <a:sym typeface="Roboto Mono Medium"/>
              </a:rPr>
              <a:t>[</a:t>
            </a:r>
            <a:r>
              <a:rPr lang="en">
                <a:solidFill>
                  <a:srgbClr val="B5CEA8"/>
                </a:solidFill>
                <a:highlight>
                  <a:srgbClr val="1E1E1E"/>
                </a:highlight>
                <a:latin typeface="Roboto Mono Medium"/>
                <a:ea typeface="Roboto Mono Medium"/>
                <a:cs typeface="Roboto Mono Medium"/>
                <a:sym typeface="Roboto Mono Medium"/>
              </a:rPr>
              <a:t>20</a:t>
            </a:r>
            <a:r>
              <a:rPr lang="en">
                <a:solidFill>
                  <a:srgbClr val="D4D4D4"/>
                </a:solidFill>
                <a:highlight>
                  <a:srgbClr val="1E1E1E"/>
                </a:highlight>
                <a:latin typeface="Roboto Mono Medium"/>
                <a:ea typeface="Roboto Mono Medium"/>
                <a:cs typeface="Roboto Mono Medium"/>
                <a:sym typeface="Roboto Mono Medium"/>
              </a:rPr>
              <a:t>];</a:t>
            </a:r>
            <a:endParaRPr>
              <a:solidFill>
                <a:srgbClr val="D4D4D4"/>
              </a:solidFill>
              <a:highlight>
                <a:srgbClr val="1E1E1E"/>
              </a:highlight>
              <a:latin typeface="Roboto Mono Medium"/>
              <a:ea typeface="Roboto Mono Medium"/>
              <a:cs typeface="Roboto Mono Medium"/>
              <a:sym typeface="Roboto Mono Medium"/>
            </a:endParaRPr>
          </a:p>
          <a:p>
            <a:pPr marL="0" indent="0">
              <a:lnSpc>
                <a:spcPct val="115000"/>
              </a:lnSpc>
              <a:buClr>
                <a:schemeClr val="dk1"/>
              </a:buClr>
              <a:buSzPts val="1100"/>
              <a:buNone/>
            </a:pPr>
            <a:r>
              <a:rPr lang="en">
                <a:solidFill>
                  <a:srgbClr val="D4D4D4"/>
                </a:solidFill>
                <a:highlight>
                  <a:srgbClr val="1E1E1E"/>
                </a:highlight>
                <a:latin typeface="Roboto Mono Medium"/>
                <a:ea typeface="Roboto Mono Medium"/>
                <a:cs typeface="Roboto Mono Medium"/>
                <a:sym typeface="Roboto Mono Medium"/>
              </a:rPr>
              <a:t>   </a:t>
            </a:r>
            <a:r>
              <a:rPr lang="en">
                <a:solidFill>
                  <a:srgbClr val="569CD6"/>
                </a:solidFill>
                <a:highlight>
                  <a:srgbClr val="1E1E1E"/>
                </a:highlight>
                <a:latin typeface="Roboto Mono Medium"/>
                <a:ea typeface="Roboto Mono Medium"/>
                <a:cs typeface="Roboto Mono Medium"/>
                <a:sym typeface="Roboto Mono Medium"/>
              </a:rPr>
              <a:t>int</a:t>
            </a:r>
            <a:r>
              <a:rPr lang="en">
                <a:solidFill>
                  <a:srgbClr val="D4D4D4"/>
                </a:solidFill>
                <a:highlight>
                  <a:srgbClr val="1E1E1E"/>
                </a:highlight>
                <a:latin typeface="Roboto Mono Medium"/>
                <a:ea typeface="Roboto Mono Medium"/>
                <a:cs typeface="Roboto Mono Medium"/>
                <a:sym typeface="Roboto Mono Medium"/>
              </a:rPr>
              <a:t> </a:t>
            </a:r>
            <a:r>
              <a:rPr lang="en">
                <a:solidFill>
                  <a:srgbClr val="9CDCFE"/>
                </a:solidFill>
                <a:highlight>
                  <a:srgbClr val="1E1E1E"/>
                </a:highlight>
                <a:latin typeface="Roboto Mono Medium"/>
                <a:ea typeface="Roboto Mono Medium"/>
                <a:cs typeface="Roboto Mono Medium"/>
                <a:sym typeface="Roboto Mono Medium"/>
              </a:rPr>
              <a:t>age</a:t>
            </a:r>
            <a:r>
              <a:rPr lang="en">
                <a:solidFill>
                  <a:srgbClr val="D4D4D4"/>
                </a:solidFill>
                <a:highlight>
                  <a:srgbClr val="1E1E1E"/>
                </a:highlight>
                <a:latin typeface="Roboto Mono Medium"/>
                <a:ea typeface="Roboto Mono Medium"/>
                <a:cs typeface="Roboto Mono Medium"/>
                <a:sym typeface="Roboto Mono Medium"/>
              </a:rPr>
              <a:t>;</a:t>
            </a:r>
            <a:endParaRPr>
              <a:solidFill>
                <a:srgbClr val="D4D4D4"/>
              </a:solidFill>
              <a:highlight>
                <a:srgbClr val="1E1E1E"/>
              </a:highlight>
              <a:latin typeface="Roboto Mono Medium"/>
              <a:ea typeface="Roboto Mono Medium"/>
              <a:cs typeface="Roboto Mono Medium"/>
              <a:sym typeface="Roboto Mono Medium"/>
            </a:endParaRPr>
          </a:p>
          <a:p>
            <a:pPr marL="0" indent="0">
              <a:lnSpc>
                <a:spcPct val="115000"/>
              </a:lnSpc>
              <a:buClr>
                <a:schemeClr val="dk1"/>
              </a:buClr>
              <a:buSzPts val="1100"/>
              <a:buNone/>
            </a:pPr>
            <a:r>
              <a:rPr lang="en">
                <a:solidFill>
                  <a:srgbClr val="D4D4D4"/>
                </a:solidFill>
                <a:highlight>
                  <a:srgbClr val="1E1E1E"/>
                </a:highlight>
                <a:latin typeface="Roboto Mono Medium"/>
                <a:ea typeface="Roboto Mono Medium"/>
                <a:cs typeface="Roboto Mono Medium"/>
                <a:sym typeface="Roboto Mono Medium"/>
              </a:rPr>
              <a:t>   </a:t>
            </a:r>
            <a:r>
              <a:rPr lang="en">
                <a:solidFill>
                  <a:srgbClr val="569CD6"/>
                </a:solidFill>
                <a:highlight>
                  <a:srgbClr val="1E1E1E"/>
                </a:highlight>
                <a:latin typeface="Roboto Mono Medium"/>
                <a:ea typeface="Roboto Mono Medium"/>
                <a:cs typeface="Roboto Mono Medium"/>
                <a:sym typeface="Roboto Mono Medium"/>
              </a:rPr>
              <a:t>char</a:t>
            </a:r>
            <a:r>
              <a:rPr lang="en">
                <a:solidFill>
                  <a:srgbClr val="D4D4D4"/>
                </a:solidFill>
                <a:highlight>
                  <a:srgbClr val="1E1E1E"/>
                </a:highlight>
                <a:latin typeface="Roboto Mono Medium"/>
                <a:ea typeface="Roboto Mono Medium"/>
                <a:cs typeface="Roboto Mono Medium"/>
                <a:sym typeface="Roboto Mono Medium"/>
              </a:rPr>
              <a:t> </a:t>
            </a:r>
            <a:r>
              <a:rPr lang="en">
                <a:solidFill>
                  <a:srgbClr val="9CDCFE"/>
                </a:solidFill>
                <a:highlight>
                  <a:srgbClr val="1E1E1E"/>
                </a:highlight>
                <a:latin typeface="Roboto Mono Medium"/>
                <a:ea typeface="Roboto Mono Medium"/>
                <a:cs typeface="Roboto Mono Medium"/>
                <a:sym typeface="Roboto Mono Medium"/>
              </a:rPr>
              <a:t>position</a:t>
            </a:r>
            <a:r>
              <a:rPr lang="en">
                <a:solidFill>
                  <a:srgbClr val="D4D4D4"/>
                </a:solidFill>
                <a:highlight>
                  <a:srgbClr val="1E1E1E"/>
                </a:highlight>
                <a:latin typeface="Roboto Mono Medium"/>
                <a:ea typeface="Roboto Mono Medium"/>
                <a:cs typeface="Roboto Mono Medium"/>
                <a:sym typeface="Roboto Mono Medium"/>
              </a:rPr>
              <a:t>[</a:t>
            </a:r>
            <a:r>
              <a:rPr lang="en">
                <a:solidFill>
                  <a:srgbClr val="B5CEA8"/>
                </a:solidFill>
                <a:highlight>
                  <a:srgbClr val="1E1E1E"/>
                </a:highlight>
                <a:latin typeface="Roboto Mono Medium"/>
                <a:ea typeface="Roboto Mono Medium"/>
                <a:cs typeface="Roboto Mono Medium"/>
                <a:sym typeface="Roboto Mono Medium"/>
              </a:rPr>
              <a:t>20</a:t>
            </a:r>
            <a:r>
              <a:rPr lang="en">
                <a:solidFill>
                  <a:srgbClr val="D4D4D4"/>
                </a:solidFill>
                <a:highlight>
                  <a:srgbClr val="1E1E1E"/>
                </a:highlight>
                <a:latin typeface="Roboto Mono Medium"/>
                <a:ea typeface="Roboto Mono Medium"/>
                <a:cs typeface="Roboto Mono Medium"/>
                <a:sym typeface="Roboto Mono Medium"/>
              </a:rPr>
              <a:t>];</a:t>
            </a:r>
            <a:endParaRPr>
              <a:solidFill>
                <a:srgbClr val="D4D4D4"/>
              </a:solidFill>
              <a:highlight>
                <a:srgbClr val="1E1E1E"/>
              </a:highlight>
              <a:latin typeface="Roboto Mono Medium"/>
              <a:ea typeface="Roboto Mono Medium"/>
              <a:cs typeface="Roboto Mono Medium"/>
              <a:sym typeface="Roboto Mono Medium"/>
            </a:endParaRPr>
          </a:p>
          <a:p>
            <a:pPr marL="0" indent="0">
              <a:lnSpc>
                <a:spcPct val="115000"/>
              </a:lnSpc>
              <a:buClr>
                <a:schemeClr val="dk1"/>
              </a:buClr>
              <a:buSzPts val="1100"/>
              <a:buNone/>
            </a:pPr>
            <a:r>
              <a:rPr lang="en">
                <a:solidFill>
                  <a:srgbClr val="D4D4D4"/>
                </a:solidFill>
                <a:highlight>
                  <a:srgbClr val="1E1E1E"/>
                </a:highlight>
                <a:latin typeface="Roboto Mono Medium"/>
                <a:ea typeface="Roboto Mono Medium"/>
                <a:cs typeface="Roboto Mono Medium"/>
                <a:sym typeface="Roboto Mono Medium"/>
              </a:rPr>
              <a:t>   </a:t>
            </a:r>
            <a:r>
              <a:rPr lang="en">
                <a:solidFill>
                  <a:srgbClr val="569CD6"/>
                </a:solidFill>
                <a:highlight>
                  <a:srgbClr val="1E1E1E"/>
                </a:highlight>
                <a:latin typeface="Roboto Mono Medium"/>
                <a:ea typeface="Roboto Mono Medium"/>
                <a:cs typeface="Roboto Mono Medium"/>
                <a:sym typeface="Roboto Mono Medium"/>
              </a:rPr>
              <a:t>int</a:t>
            </a:r>
            <a:r>
              <a:rPr lang="en">
                <a:solidFill>
                  <a:srgbClr val="D4D4D4"/>
                </a:solidFill>
                <a:highlight>
                  <a:srgbClr val="1E1E1E"/>
                </a:highlight>
                <a:latin typeface="Roboto Mono Medium"/>
                <a:ea typeface="Roboto Mono Medium"/>
                <a:cs typeface="Roboto Mono Medium"/>
                <a:sym typeface="Roboto Mono Medium"/>
              </a:rPr>
              <a:t> </a:t>
            </a:r>
            <a:r>
              <a:rPr lang="en">
                <a:solidFill>
                  <a:srgbClr val="9CDCFE"/>
                </a:solidFill>
                <a:highlight>
                  <a:srgbClr val="1E1E1E"/>
                </a:highlight>
                <a:latin typeface="Roboto Mono Medium"/>
                <a:ea typeface="Roboto Mono Medium"/>
                <a:cs typeface="Roboto Mono Medium"/>
                <a:sym typeface="Roboto Mono Medium"/>
              </a:rPr>
              <a:t>salary</a:t>
            </a:r>
            <a:r>
              <a:rPr lang="en">
                <a:solidFill>
                  <a:srgbClr val="D4D4D4"/>
                </a:solidFill>
                <a:highlight>
                  <a:srgbClr val="1E1E1E"/>
                </a:highlight>
                <a:latin typeface="Roboto Mono Medium"/>
                <a:ea typeface="Roboto Mono Medium"/>
                <a:cs typeface="Roboto Mono Medium"/>
                <a:sym typeface="Roboto Mono Medium"/>
              </a:rPr>
              <a:t>;</a:t>
            </a:r>
            <a:endParaRPr>
              <a:solidFill>
                <a:srgbClr val="D4D4D4"/>
              </a:solidFill>
              <a:highlight>
                <a:srgbClr val="1E1E1E"/>
              </a:highlight>
              <a:latin typeface="Roboto Mono Medium"/>
              <a:ea typeface="Roboto Mono Medium"/>
              <a:cs typeface="Roboto Mono Medium"/>
              <a:sym typeface="Roboto Mono Medium"/>
            </a:endParaRPr>
          </a:p>
          <a:p>
            <a:pPr marL="0" indent="0">
              <a:lnSpc>
                <a:spcPct val="115000"/>
              </a:lnSpc>
              <a:buNone/>
            </a:pPr>
            <a:r>
              <a:rPr lang="en">
                <a:solidFill>
                  <a:srgbClr val="D4D4D4"/>
                </a:solidFill>
                <a:highlight>
                  <a:srgbClr val="1E1E1E"/>
                </a:highlight>
                <a:latin typeface="Roboto Mono Medium"/>
                <a:ea typeface="Roboto Mono Medium"/>
                <a:cs typeface="Roboto Mono Medium"/>
                <a:sym typeface="Roboto Mono Medium"/>
              </a:rPr>
              <a:t>} </a:t>
            </a:r>
            <a:r>
              <a:rPr lang="en">
                <a:solidFill>
                  <a:srgbClr val="4EC9B0"/>
                </a:solidFill>
                <a:highlight>
                  <a:srgbClr val="1E1E1E"/>
                </a:highlight>
                <a:latin typeface="Roboto Mono Medium"/>
                <a:ea typeface="Roboto Mono Medium"/>
                <a:cs typeface="Roboto Mono Medium"/>
                <a:sym typeface="Roboto Mono Medium"/>
              </a:rPr>
              <a:t>employee_t</a:t>
            </a:r>
            <a:r>
              <a:rPr lang="en">
                <a:solidFill>
                  <a:srgbClr val="D4D4D4"/>
                </a:solidFill>
                <a:highlight>
                  <a:srgbClr val="1E1E1E"/>
                </a:highlight>
                <a:latin typeface="Roboto Mono Medium"/>
                <a:ea typeface="Roboto Mono Medium"/>
                <a:cs typeface="Roboto Mono Medium"/>
                <a:sym typeface="Roboto Mono Medium"/>
              </a:rPr>
              <a:t>;</a:t>
            </a:r>
            <a:endParaRPr>
              <a:latin typeface="Roboto Mono Medium"/>
              <a:ea typeface="Roboto Mono Medium"/>
              <a:cs typeface="Roboto Mono Medium"/>
              <a:sym typeface="Roboto Mono Medium"/>
            </a:endParaRPr>
          </a:p>
        </p:txBody>
      </p:sp>
      <p:sp>
        <p:nvSpPr>
          <p:cNvPr id="187" name="Google Shape;187;p29"/>
          <p:cNvSpPr txBox="1">
            <a:spLocks noGrp="1"/>
          </p:cNvSpPr>
          <p:nvPr>
            <p:ph type="subTitle" idx="2"/>
          </p:nvPr>
        </p:nvSpPr>
        <p:spPr>
          <a:xfrm>
            <a:off x="5045400" y="2152650"/>
            <a:ext cx="3426900" cy="227400"/>
          </a:xfrm>
          <a:prstGeom prst="rect">
            <a:avLst/>
          </a:prstGeom>
        </p:spPr>
        <p:txBody>
          <a:bodyPr spcFirstLastPara="1" vert="horz" wrap="square" lIns="0" tIns="0" rIns="0" bIns="0" numCol="1" anchor="t" anchorCtr="0" compatLnSpc="1">
            <a:prstTxWarp prst="textNoShape">
              <a:avLst/>
            </a:prstTxWarp>
            <a:normAutofit fontScale="25000" lnSpcReduction="20000"/>
          </a:bodyPr>
          <a:lstStyle/>
          <a:p>
            <a:pPr marL="0" indent="0">
              <a:spcAft>
                <a:spcPts val="1200"/>
              </a:spcAft>
            </a:pPr>
            <a:r>
              <a:rPr lang="en"/>
              <a:t>Example</a:t>
            </a:r>
            <a:endParaRPr/>
          </a:p>
        </p:txBody>
      </p:sp>
      <p:sp>
        <p:nvSpPr>
          <p:cNvPr id="188" name="Google Shape;188;p29"/>
          <p:cNvSpPr txBox="1">
            <a:spLocks noGrp="1"/>
          </p:cNvSpPr>
          <p:nvPr>
            <p:ph type="title"/>
          </p:nvPr>
        </p:nvSpPr>
        <p:spPr>
          <a:xfrm>
            <a:off x="457200" y="332656"/>
            <a:ext cx="8015100" cy="1590144"/>
          </a:xfrm>
          <a:prstGeom prst="rect">
            <a:avLst/>
          </a:prstGeom>
        </p:spPr>
        <p:txBody>
          <a:bodyPr spcFirstLastPara="1" vert="horz" wrap="square" lIns="91425" tIns="91425" rIns="91425" bIns="91425" numCol="1" anchor="t" anchorCtr="0" compatLnSpc="1">
            <a:prstTxWarp prst="textNoShape">
              <a:avLst/>
            </a:prstTxWarp>
            <a:normAutofit/>
          </a:bodyPr>
          <a:lstStyle/>
          <a:p>
            <a:r>
              <a:rPr lang="en" dirty="0"/>
              <a:t>Creating types for structure</a:t>
            </a:r>
            <a:endParaRPr dirty="0"/>
          </a:p>
        </p:txBody>
      </p:sp>
      <p:sp>
        <p:nvSpPr>
          <p:cNvPr id="189" name="Google Shape;189;p29"/>
          <p:cNvSpPr txBox="1">
            <a:spLocks noGrp="1"/>
          </p:cNvSpPr>
          <p:nvPr>
            <p:ph type="body" idx="3"/>
          </p:nvPr>
        </p:nvSpPr>
        <p:spPr>
          <a:xfrm>
            <a:off x="662094" y="2232575"/>
            <a:ext cx="3378300" cy="3082200"/>
          </a:xfrm>
          <a:prstGeom prst="rect">
            <a:avLst/>
          </a:prstGeom>
        </p:spPr>
        <p:txBody>
          <a:bodyPr spcFirstLastPara="1" vert="horz" wrap="square" lIns="0" tIns="91425" rIns="91425" bIns="91425" numCol="1" anchor="ctr" anchorCtr="0" compatLnSpc="1">
            <a:prstTxWarp prst="textNoShape">
              <a:avLst/>
            </a:prstTxWarp>
            <a:noAutofit/>
          </a:bodyPr>
          <a:lstStyle/>
          <a:p>
            <a:pPr marL="0" indent="0">
              <a:lnSpc>
                <a:spcPct val="150000"/>
              </a:lnSpc>
              <a:buNone/>
            </a:pPr>
            <a:r>
              <a:rPr lang="en" dirty="0">
                <a:solidFill>
                  <a:srgbClr val="6A9955"/>
                </a:solidFill>
                <a:highlight>
                  <a:srgbClr val="1E1E1E"/>
                </a:highlight>
                <a:latin typeface="Roboto Mono Medium"/>
                <a:ea typeface="Roboto Mono Medium"/>
                <a:cs typeface="Roboto Mono Medium"/>
                <a:sym typeface="Roboto Mono Medium"/>
              </a:rPr>
              <a:t>// Pattern to remember:</a:t>
            </a:r>
            <a:endParaRPr dirty="0">
              <a:solidFill>
                <a:srgbClr val="6A9955"/>
              </a:solidFill>
              <a:highlight>
                <a:srgbClr val="1E1E1E"/>
              </a:highlight>
              <a:latin typeface="Roboto Mono Medium"/>
              <a:ea typeface="Roboto Mono Medium"/>
              <a:cs typeface="Roboto Mono Medium"/>
              <a:sym typeface="Roboto Mono Medium"/>
            </a:endParaRPr>
          </a:p>
          <a:p>
            <a:pPr marL="0" indent="0">
              <a:lnSpc>
                <a:spcPct val="150000"/>
              </a:lnSpc>
              <a:buNone/>
            </a:pPr>
            <a:endParaRPr dirty="0">
              <a:solidFill>
                <a:srgbClr val="D4D4D4"/>
              </a:solidFill>
              <a:highlight>
                <a:srgbClr val="1E1E1E"/>
              </a:highlight>
              <a:latin typeface="Roboto Mono Medium"/>
              <a:ea typeface="Roboto Mono Medium"/>
              <a:cs typeface="Roboto Mono Medium"/>
              <a:sym typeface="Roboto Mono Medium"/>
            </a:endParaRPr>
          </a:p>
          <a:p>
            <a:pPr marL="0" indent="0">
              <a:lnSpc>
                <a:spcPct val="150000"/>
              </a:lnSpc>
              <a:buNone/>
            </a:pPr>
            <a:r>
              <a:rPr lang="en" dirty="0">
                <a:solidFill>
                  <a:srgbClr val="569CD6"/>
                </a:solidFill>
                <a:highlight>
                  <a:srgbClr val="1E1E1E"/>
                </a:highlight>
                <a:latin typeface="Roboto Mono Medium"/>
                <a:ea typeface="Roboto Mono Medium"/>
                <a:cs typeface="Roboto Mono Medium"/>
                <a:sym typeface="Roboto Mono Medium"/>
              </a:rPr>
              <a:t>typedef</a:t>
            </a:r>
            <a:r>
              <a:rPr lang="en" dirty="0">
                <a:solidFill>
                  <a:srgbClr val="D4D4D4"/>
                </a:solidFill>
                <a:highlight>
                  <a:srgbClr val="1E1E1E"/>
                </a:highlight>
                <a:latin typeface="Roboto Mono Medium"/>
                <a:ea typeface="Roboto Mono Medium"/>
                <a:cs typeface="Roboto Mono Medium"/>
                <a:sym typeface="Roboto Mono Medium"/>
              </a:rPr>
              <a:t> </a:t>
            </a:r>
            <a:r>
              <a:rPr lang="en" dirty="0">
                <a:solidFill>
                  <a:srgbClr val="569CD6"/>
                </a:solidFill>
                <a:highlight>
                  <a:srgbClr val="1E1E1E"/>
                </a:highlight>
                <a:latin typeface="Roboto Mono Medium"/>
                <a:ea typeface="Roboto Mono Medium"/>
                <a:cs typeface="Roboto Mono Medium"/>
                <a:sym typeface="Roboto Mono Medium"/>
              </a:rPr>
              <a:t>struct</a:t>
            </a:r>
            <a:r>
              <a:rPr lang="en" dirty="0">
                <a:solidFill>
                  <a:srgbClr val="D4D4D4"/>
                </a:solidFill>
                <a:highlight>
                  <a:srgbClr val="1E1E1E"/>
                </a:highlight>
                <a:latin typeface="Roboto Mono Medium"/>
                <a:ea typeface="Roboto Mono Medium"/>
                <a:cs typeface="Roboto Mono Medium"/>
                <a:sym typeface="Roboto Mono Medium"/>
              </a:rPr>
              <a:t> </a:t>
            </a:r>
            <a:r>
              <a:rPr lang="en" dirty="0">
                <a:solidFill>
                  <a:srgbClr val="4EC9B0"/>
                </a:solidFill>
                <a:highlight>
                  <a:srgbClr val="1E1E1E"/>
                </a:highlight>
                <a:latin typeface="Roboto Mono Medium"/>
                <a:ea typeface="Roboto Mono Medium"/>
                <a:cs typeface="Roboto Mono Medium"/>
                <a:sym typeface="Roboto Mono Medium"/>
              </a:rPr>
              <a:t>StructName</a:t>
            </a:r>
            <a:r>
              <a:rPr lang="en" dirty="0">
                <a:solidFill>
                  <a:srgbClr val="D4D4D4"/>
                </a:solidFill>
                <a:highlight>
                  <a:srgbClr val="1E1E1E"/>
                </a:highlight>
                <a:latin typeface="Roboto Mono Medium"/>
                <a:ea typeface="Roboto Mono Medium"/>
                <a:cs typeface="Roboto Mono Medium"/>
                <a:sym typeface="Roboto Mono Medium"/>
              </a:rPr>
              <a:t> {</a:t>
            </a:r>
            <a:endParaRPr dirty="0">
              <a:solidFill>
                <a:srgbClr val="D4D4D4"/>
              </a:solidFill>
              <a:highlight>
                <a:srgbClr val="1E1E1E"/>
              </a:highlight>
              <a:latin typeface="Roboto Mono Medium"/>
              <a:ea typeface="Roboto Mono Medium"/>
              <a:cs typeface="Roboto Mono Medium"/>
              <a:sym typeface="Roboto Mono Medium"/>
            </a:endParaRPr>
          </a:p>
          <a:p>
            <a:pPr marL="0" indent="0">
              <a:lnSpc>
                <a:spcPct val="150000"/>
              </a:lnSpc>
              <a:buNone/>
            </a:pPr>
            <a:r>
              <a:rPr lang="en" dirty="0">
                <a:solidFill>
                  <a:srgbClr val="D4D4D4"/>
                </a:solidFill>
                <a:highlight>
                  <a:srgbClr val="1E1E1E"/>
                </a:highlight>
                <a:latin typeface="Roboto Mono Medium"/>
                <a:ea typeface="Roboto Mono Medium"/>
                <a:cs typeface="Roboto Mono Medium"/>
                <a:sym typeface="Roboto Mono Medium"/>
              </a:rPr>
              <a:t>   </a:t>
            </a:r>
            <a:r>
              <a:rPr lang="en" dirty="0">
                <a:solidFill>
                  <a:srgbClr val="569CD6"/>
                </a:solidFill>
                <a:highlight>
                  <a:srgbClr val="1E1E1E"/>
                </a:highlight>
                <a:latin typeface="Roboto Mono Medium"/>
                <a:ea typeface="Roboto Mono Medium"/>
                <a:cs typeface="Roboto Mono Medium"/>
                <a:sym typeface="Roboto Mono Medium"/>
              </a:rPr>
              <a:t>int</a:t>
            </a:r>
            <a:r>
              <a:rPr lang="en" dirty="0">
                <a:solidFill>
                  <a:srgbClr val="D4D4D4"/>
                </a:solidFill>
                <a:highlight>
                  <a:srgbClr val="1E1E1E"/>
                </a:highlight>
                <a:latin typeface="Roboto Mono Medium"/>
                <a:ea typeface="Roboto Mono Medium"/>
                <a:cs typeface="Roboto Mono Medium"/>
                <a:sym typeface="Roboto Mono Medium"/>
              </a:rPr>
              <a:t> </a:t>
            </a:r>
            <a:r>
              <a:rPr lang="en" dirty="0">
                <a:solidFill>
                  <a:srgbClr val="9CDCFE"/>
                </a:solidFill>
                <a:highlight>
                  <a:srgbClr val="1E1E1E"/>
                </a:highlight>
                <a:latin typeface="Roboto Mono Medium"/>
                <a:ea typeface="Roboto Mono Medium"/>
                <a:cs typeface="Roboto Mono Medium"/>
                <a:sym typeface="Roboto Mono Medium"/>
              </a:rPr>
              <a:t>a</a:t>
            </a:r>
            <a:r>
              <a:rPr lang="en" dirty="0">
                <a:solidFill>
                  <a:srgbClr val="D4D4D4"/>
                </a:solidFill>
                <a:highlight>
                  <a:srgbClr val="1E1E1E"/>
                </a:highlight>
                <a:latin typeface="Roboto Mono Medium"/>
                <a:ea typeface="Roboto Mono Medium"/>
                <a:cs typeface="Roboto Mono Medium"/>
                <a:sym typeface="Roboto Mono Medium"/>
              </a:rPr>
              <a:t>;</a:t>
            </a:r>
            <a:endParaRPr dirty="0">
              <a:solidFill>
                <a:srgbClr val="D4D4D4"/>
              </a:solidFill>
              <a:highlight>
                <a:srgbClr val="1E1E1E"/>
              </a:highlight>
              <a:latin typeface="Roboto Mono Medium"/>
              <a:ea typeface="Roboto Mono Medium"/>
              <a:cs typeface="Roboto Mono Medium"/>
              <a:sym typeface="Roboto Mono Medium"/>
            </a:endParaRPr>
          </a:p>
          <a:p>
            <a:pPr marL="0" indent="0">
              <a:lnSpc>
                <a:spcPct val="150000"/>
              </a:lnSpc>
              <a:buNone/>
            </a:pPr>
            <a:r>
              <a:rPr lang="en" dirty="0">
                <a:solidFill>
                  <a:srgbClr val="D4D4D4"/>
                </a:solidFill>
                <a:highlight>
                  <a:srgbClr val="1E1E1E"/>
                </a:highlight>
                <a:latin typeface="Roboto Mono Medium"/>
                <a:ea typeface="Roboto Mono Medium"/>
                <a:cs typeface="Roboto Mono Medium"/>
                <a:sym typeface="Roboto Mono Medium"/>
              </a:rPr>
              <a:t>   </a:t>
            </a:r>
            <a:r>
              <a:rPr lang="en" dirty="0">
                <a:solidFill>
                  <a:srgbClr val="6A9955"/>
                </a:solidFill>
                <a:highlight>
                  <a:srgbClr val="1E1E1E"/>
                </a:highlight>
                <a:latin typeface="Roboto Mono Medium"/>
                <a:ea typeface="Roboto Mono Medium"/>
                <a:cs typeface="Roboto Mono Medium"/>
                <a:sym typeface="Roboto Mono Medium"/>
              </a:rPr>
              <a:t>// ...</a:t>
            </a:r>
            <a:endParaRPr dirty="0">
              <a:solidFill>
                <a:srgbClr val="6A9955"/>
              </a:solidFill>
              <a:highlight>
                <a:srgbClr val="1E1E1E"/>
              </a:highlight>
              <a:latin typeface="Roboto Mono Medium"/>
              <a:ea typeface="Roboto Mono Medium"/>
              <a:cs typeface="Roboto Mono Medium"/>
              <a:sym typeface="Roboto Mono Medium"/>
            </a:endParaRPr>
          </a:p>
          <a:p>
            <a:pPr marL="0" indent="0">
              <a:lnSpc>
                <a:spcPct val="150000"/>
              </a:lnSpc>
              <a:buNone/>
            </a:pPr>
            <a:r>
              <a:rPr lang="en" dirty="0">
                <a:solidFill>
                  <a:srgbClr val="D4D4D4"/>
                </a:solidFill>
                <a:highlight>
                  <a:srgbClr val="1E1E1E"/>
                </a:highlight>
                <a:latin typeface="Roboto Mono Medium"/>
                <a:ea typeface="Roboto Mono Medium"/>
                <a:cs typeface="Roboto Mono Medium"/>
                <a:sym typeface="Roboto Mono Medium"/>
              </a:rPr>
              <a:t>} </a:t>
            </a:r>
            <a:r>
              <a:rPr lang="en" dirty="0">
                <a:solidFill>
                  <a:srgbClr val="4EC9B0"/>
                </a:solidFill>
                <a:highlight>
                  <a:srgbClr val="1E1E1E"/>
                </a:highlight>
                <a:latin typeface="Roboto Mono Medium"/>
                <a:ea typeface="Roboto Mono Medium"/>
                <a:cs typeface="Roboto Mono Medium"/>
                <a:sym typeface="Roboto Mono Medium"/>
              </a:rPr>
              <a:t>struct_name</a:t>
            </a:r>
            <a:r>
              <a:rPr lang="en" dirty="0">
                <a:solidFill>
                  <a:srgbClr val="D4D4D4"/>
                </a:solidFill>
                <a:highlight>
                  <a:srgbClr val="1E1E1E"/>
                </a:highlight>
                <a:latin typeface="Roboto Mono Medium"/>
                <a:ea typeface="Roboto Mono Medium"/>
                <a:cs typeface="Roboto Mono Medium"/>
                <a:sym typeface="Roboto Mono Medium"/>
              </a:rPr>
              <a:t>;</a:t>
            </a:r>
            <a:endParaRPr dirty="0">
              <a:latin typeface="Roboto Mono Medium"/>
              <a:ea typeface="Roboto Mono Medium"/>
              <a:cs typeface="Roboto Mono Medium"/>
              <a:sym typeface="Roboto Mono Medium"/>
            </a:endParaRPr>
          </a:p>
        </p:txBody>
      </p:sp>
      <p:sp>
        <p:nvSpPr>
          <p:cNvPr id="190" name="Google Shape;190;p29"/>
          <p:cNvSpPr txBox="1">
            <a:spLocks noGrp="1"/>
          </p:cNvSpPr>
          <p:nvPr>
            <p:ph type="subTitle" idx="4"/>
          </p:nvPr>
        </p:nvSpPr>
        <p:spPr>
          <a:xfrm>
            <a:off x="596075" y="2152650"/>
            <a:ext cx="3426900" cy="227400"/>
          </a:xfrm>
          <a:prstGeom prst="rect">
            <a:avLst/>
          </a:prstGeom>
        </p:spPr>
        <p:txBody>
          <a:bodyPr spcFirstLastPara="1" vert="horz" wrap="square" lIns="0" tIns="0" rIns="0" bIns="0" numCol="1" anchor="t" anchorCtr="0" compatLnSpc="1">
            <a:prstTxWarp prst="textNoShape">
              <a:avLst/>
            </a:prstTxWarp>
            <a:normAutofit fontScale="25000" lnSpcReduction="20000"/>
          </a:bodyPr>
          <a:lstStyle/>
          <a:p>
            <a:pPr marL="0" indent="0">
              <a:spcAft>
                <a:spcPts val="1200"/>
              </a:spcAft>
            </a:pPr>
            <a:r>
              <a:rPr lang="en"/>
              <a:t>Pattern</a:t>
            </a:r>
            <a:endParaRPr/>
          </a:p>
        </p:txBody>
      </p:sp>
    </p:spTree>
    <p:extLst>
      <p:ext uri="{BB962C8B-B14F-4D97-AF65-F5344CB8AC3E}">
        <p14:creationId xmlns:p14="http://schemas.microsoft.com/office/powerpoint/2010/main" val="91895331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Google Shape;195;p30"/>
          <p:cNvSpPr txBox="1">
            <a:spLocks noGrp="1"/>
          </p:cNvSpPr>
          <p:nvPr>
            <p:ph type="body" idx="1"/>
          </p:nvPr>
        </p:nvSpPr>
        <p:spPr>
          <a:xfrm>
            <a:off x="685800" y="2232575"/>
            <a:ext cx="7786500" cy="3082200"/>
          </a:xfrm>
          <a:prstGeom prst="rect">
            <a:avLst/>
          </a:prstGeom>
        </p:spPr>
        <p:txBody>
          <a:bodyPr spcFirstLastPara="1" vert="horz" wrap="square" lIns="0" tIns="91425" rIns="91425" bIns="91425" numCol="1" anchor="ctr" anchorCtr="0" compatLnSpc="1">
            <a:prstTxWarp prst="textNoShape">
              <a:avLst/>
            </a:prstTxWarp>
            <a:noAutofit/>
          </a:bodyPr>
          <a:lstStyle/>
          <a:p>
            <a:pPr marL="0" indent="0">
              <a:lnSpc>
                <a:spcPct val="150000"/>
              </a:lnSpc>
              <a:buClr>
                <a:schemeClr val="dk1"/>
              </a:buClr>
              <a:buSzPts val="1100"/>
              <a:buNone/>
            </a:pPr>
            <a:r>
              <a:rPr lang="en" sz="1200" dirty="0">
                <a:solidFill>
                  <a:srgbClr val="569CD6"/>
                </a:solidFill>
                <a:highlight>
                  <a:srgbClr val="1E1E1E"/>
                </a:highlight>
                <a:latin typeface="Roboto Mono Medium"/>
                <a:ea typeface="Roboto Mono Medium"/>
                <a:cs typeface="Roboto Mono Medium"/>
                <a:sym typeface="Roboto Mono Medium"/>
              </a:rPr>
              <a:t>typedef</a:t>
            </a:r>
            <a:r>
              <a:rPr lang="en" sz="1200" dirty="0">
                <a:solidFill>
                  <a:srgbClr val="D4D4D4"/>
                </a:solidFill>
                <a:highlight>
                  <a:srgbClr val="1E1E1E"/>
                </a:highlight>
                <a:latin typeface="Roboto Mono Medium"/>
                <a:ea typeface="Roboto Mono Medium"/>
                <a:cs typeface="Roboto Mono Medium"/>
                <a:sym typeface="Roboto Mono Medium"/>
              </a:rPr>
              <a:t> </a:t>
            </a:r>
            <a:r>
              <a:rPr lang="en" sz="1200" dirty="0">
                <a:solidFill>
                  <a:srgbClr val="569CD6"/>
                </a:solidFill>
                <a:highlight>
                  <a:srgbClr val="1E1E1E"/>
                </a:highlight>
                <a:latin typeface="Roboto Mono Medium"/>
                <a:ea typeface="Roboto Mono Medium"/>
                <a:cs typeface="Roboto Mono Medium"/>
                <a:sym typeface="Roboto Mono Medium"/>
              </a:rPr>
              <a:t>struct</a:t>
            </a:r>
            <a:r>
              <a:rPr lang="en" sz="1200" dirty="0">
                <a:solidFill>
                  <a:srgbClr val="D4D4D4"/>
                </a:solidFill>
                <a:highlight>
                  <a:srgbClr val="1E1E1E"/>
                </a:highlight>
                <a:latin typeface="Roboto Mono Medium"/>
                <a:ea typeface="Roboto Mono Medium"/>
                <a:cs typeface="Roboto Mono Medium"/>
                <a:sym typeface="Roboto Mono Medium"/>
              </a:rPr>
              <a:t> </a:t>
            </a:r>
            <a:r>
              <a:rPr lang="en" sz="1200" dirty="0">
                <a:solidFill>
                  <a:srgbClr val="4EC9B0"/>
                </a:solidFill>
                <a:highlight>
                  <a:srgbClr val="1E1E1E"/>
                </a:highlight>
                <a:latin typeface="Roboto Mono Medium"/>
                <a:ea typeface="Roboto Mono Medium"/>
                <a:cs typeface="Roboto Mono Medium"/>
                <a:sym typeface="Roboto Mono Medium"/>
              </a:rPr>
              <a:t>Student</a:t>
            </a:r>
            <a:endParaRPr sz="1200" dirty="0">
              <a:solidFill>
                <a:srgbClr val="4EC9B0"/>
              </a:solidFill>
              <a:highlight>
                <a:srgbClr val="1E1E1E"/>
              </a:highlight>
              <a:latin typeface="Roboto Mono Medium"/>
              <a:ea typeface="Roboto Mono Medium"/>
              <a:cs typeface="Roboto Mono Medium"/>
              <a:sym typeface="Roboto Mono Medium"/>
            </a:endParaRPr>
          </a:p>
          <a:p>
            <a:pPr marL="0" indent="0">
              <a:lnSpc>
                <a:spcPct val="150000"/>
              </a:lnSpc>
              <a:buClr>
                <a:schemeClr val="dk1"/>
              </a:buClr>
              <a:buSzPts val="1100"/>
              <a:buNone/>
            </a:pPr>
            <a:r>
              <a:rPr lang="en" sz="1200" dirty="0">
                <a:solidFill>
                  <a:srgbClr val="D4D4D4"/>
                </a:solidFill>
                <a:highlight>
                  <a:srgbClr val="1E1E1E"/>
                </a:highlight>
                <a:latin typeface="Roboto Mono Medium"/>
                <a:ea typeface="Roboto Mono Medium"/>
                <a:cs typeface="Roboto Mono Medium"/>
                <a:sym typeface="Roboto Mono Medium"/>
              </a:rPr>
              <a:t>{</a:t>
            </a:r>
            <a:endParaRPr sz="1200" dirty="0">
              <a:solidFill>
                <a:srgbClr val="D4D4D4"/>
              </a:solidFill>
              <a:highlight>
                <a:srgbClr val="1E1E1E"/>
              </a:highlight>
              <a:latin typeface="Roboto Mono Medium"/>
              <a:ea typeface="Roboto Mono Medium"/>
              <a:cs typeface="Roboto Mono Medium"/>
              <a:sym typeface="Roboto Mono Medium"/>
            </a:endParaRPr>
          </a:p>
          <a:p>
            <a:pPr marL="0" indent="457200">
              <a:lnSpc>
                <a:spcPct val="150000"/>
              </a:lnSpc>
              <a:buClr>
                <a:schemeClr val="dk1"/>
              </a:buClr>
              <a:buSzPts val="1100"/>
              <a:buNone/>
            </a:pPr>
            <a:r>
              <a:rPr lang="en" sz="1200" dirty="0">
                <a:solidFill>
                  <a:srgbClr val="569CD6"/>
                </a:solidFill>
                <a:highlight>
                  <a:srgbClr val="1E1E1E"/>
                </a:highlight>
                <a:latin typeface="Roboto Mono Medium"/>
                <a:ea typeface="Roboto Mono Medium"/>
                <a:cs typeface="Roboto Mono Medium"/>
                <a:sym typeface="Roboto Mono Medium"/>
              </a:rPr>
              <a:t>char</a:t>
            </a:r>
            <a:r>
              <a:rPr lang="en" sz="1200" dirty="0">
                <a:solidFill>
                  <a:srgbClr val="D4D4D4"/>
                </a:solidFill>
                <a:highlight>
                  <a:srgbClr val="1E1E1E"/>
                </a:highlight>
                <a:latin typeface="Roboto Mono Medium"/>
                <a:ea typeface="Roboto Mono Medium"/>
                <a:cs typeface="Roboto Mono Medium"/>
                <a:sym typeface="Roboto Mono Medium"/>
              </a:rPr>
              <a:t> </a:t>
            </a:r>
            <a:r>
              <a:rPr lang="en" sz="1200" dirty="0">
                <a:solidFill>
                  <a:srgbClr val="9CDCFE"/>
                </a:solidFill>
                <a:highlight>
                  <a:srgbClr val="1E1E1E"/>
                </a:highlight>
                <a:latin typeface="Roboto Mono Medium"/>
                <a:ea typeface="Roboto Mono Medium"/>
                <a:cs typeface="Roboto Mono Medium"/>
                <a:sym typeface="Roboto Mono Medium"/>
              </a:rPr>
              <a:t>name</a:t>
            </a:r>
            <a:r>
              <a:rPr lang="en" sz="1200" dirty="0">
                <a:solidFill>
                  <a:srgbClr val="D4D4D4"/>
                </a:solidFill>
                <a:highlight>
                  <a:srgbClr val="1E1E1E"/>
                </a:highlight>
                <a:latin typeface="Roboto Mono Medium"/>
                <a:ea typeface="Roboto Mono Medium"/>
                <a:cs typeface="Roboto Mono Medium"/>
                <a:sym typeface="Roboto Mono Medium"/>
              </a:rPr>
              <a:t>[</a:t>
            </a:r>
            <a:r>
              <a:rPr lang="en" sz="1200" dirty="0">
                <a:solidFill>
                  <a:srgbClr val="B5CEA8"/>
                </a:solidFill>
                <a:highlight>
                  <a:srgbClr val="1E1E1E"/>
                </a:highlight>
                <a:latin typeface="Roboto Mono Medium"/>
                <a:ea typeface="Roboto Mono Medium"/>
                <a:cs typeface="Roboto Mono Medium"/>
                <a:sym typeface="Roboto Mono Medium"/>
              </a:rPr>
              <a:t>20</a:t>
            </a:r>
            <a:r>
              <a:rPr lang="en" sz="1200" dirty="0">
                <a:solidFill>
                  <a:srgbClr val="D4D4D4"/>
                </a:solidFill>
                <a:highlight>
                  <a:srgbClr val="1E1E1E"/>
                </a:highlight>
                <a:latin typeface="Roboto Mono Medium"/>
                <a:ea typeface="Roboto Mono Medium"/>
                <a:cs typeface="Roboto Mono Medium"/>
                <a:sym typeface="Roboto Mono Medium"/>
              </a:rPr>
              <a:t>];</a:t>
            </a:r>
            <a:endParaRPr sz="1200" dirty="0">
              <a:solidFill>
                <a:srgbClr val="D4D4D4"/>
              </a:solidFill>
              <a:highlight>
                <a:srgbClr val="1E1E1E"/>
              </a:highlight>
              <a:latin typeface="Roboto Mono Medium"/>
              <a:ea typeface="Roboto Mono Medium"/>
              <a:cs typeface="Roboto Mono Medium"/>
              <a:sym typeface="Roboto Mono Medium"/>
            </a:endParaRPr>
          </a:p>
          <a:p>
            <a:pPr marL="0" indent="457200">
              <a:lnSpc>
                <a:spcPct val="150000"/>
              </a:lnSpc>
              <a:buClr>
                <a:schemeClr val="dk1"/>
              </a:buClr>
              <a:buSzPts val="1100"/>
              <a:buNone/>
            </a:pPr>
            <a:r>
              <a:rPr lang="en" sz="1200" dirty="0">
                <a:solidFill>
                  <a:srgbClr val="569CD6"/>
                </a:solidFill>
                <a:highlight>
                  <a:srgbClr val="1E1E1E"/>
                </a:highlight>
                <a:latin typeface="Roboto Mono Medium"/>
                <a:ea typeface="Roboto Mono Medium"/>
                <a:cs typeface="Roboto Mono Medium"/>
                <a:sym typeface="Roboto Mono Medium"/>
              </a:rPr>
              <a:t>char</a:t>
            </a:r>
            <a:r>
              <a:rPr lang="en" sz="1200" dirty="0">
                <a:solidFill>
                  <a:srgbClr val="D4D4D4"/>
                </a:solidFill>
                <a:highlight>
                  <a:srgbClr val="1E1E1E"/>
                </a:highlight>
                <a:latin typeface="Roboto Mono Medium"/>
                <a:ea typeface="Roboto Mono Medium"/>
                <a:cs typeface="Roboto Mono Medium"/>
                <a:sym typeface="Roboto Mono Medium"/>
              </a:rPr>
              <a:t> </a:t>
            </a:r>
            <a:r>
              <a:rPr lang="en" sz="1200" dirty="0">
                <a:solidFill>
                  <a:srgbClr val="9CDCFE"/>
                </a:solidFill>
                <a:highlight>
                  <a:srgbClr val="1E1E1E"/>
                </a:highlight>
                <a:latin typeface="Roboto Mono Medium"/>
                <a:ea typeface="Roboto Mono Medium"/>
                <a:cs typeface="Roboto Mono Medium"/>
                <a:sym typeface="Roboto Mono Medium"/>
              </a:rPr>
              <a:t>surname</a:t>
            </a:r>
            <a:r>
              <a:rPr lang="en" sz="1200" dirty="0">
                <a:solidFill>
                  <a:srgbClr val="D4D4D4"/>
                </a:solidFill>
                <a:highlight>
                  <a:srgbClr val="1E1E1E"/>
                </a:highlight>
                <a:latin typeface="Roboto Mono Medium"/>
                <a:ea typeface="Roboto Mono Medium"/>
                <a:cs typeface="Roboto Mono Medium"/>
                <a:sym typeface="Roboto Mono Medium"/>
              </a:rPr>
              <a:t>[</a:t>
            </a:r>
            <a:r>
              <a:rPr lang="en" sz="1200" dirty="0">
                <a:solidFill>
                  <a:srgbClr val="B5CEA8"/>
                </a:solidFill>
                <a:highlight>
                  <a:srgbClr val="1E1E1E"/>
                </a:highlight>
                <a:latin typeface="Roboto Mono Medium"/>
                <a:ea typeface="Roboto Mono Medium"/>
                <a:cs typeface="Roboto Mono Medium"/>
                <a:sym typeface="Roboto Mono Medium"/>
              </a:rPr>
              <a:t>20</a:t>
            </a:r>
            <a:r>
              <a:rPr lang="en" sz="1200" dirty="0">
                <a:solidFill>
                  <a:srgbClr val="D4D4D4"/>
                </a:solidFill>
                <a:highlight>
                  <a:srgbClr val="1E1E1E"/>
                </a:highlight>
                <a:latin typeface="Roboto Mono Medium"/>
                <a:ea typeface="Roboto Mono Medium"/>
                <a:cs typeface="Roboto Mono Medium"/>
                <a:sym typeface="Roboto Mono Medium"/>
              </a:rPr>
              <a:t>];</a:t>
            </a:r>
            <a:endParaRPr sz="1200" dirty="0">
              <a:solidFill>
                <a:srgbClr val="D4D4D4"/>
              </a:solidFill>
              <a:highlight>
                <a:srgbClr val="1E1E1E"/>
              </a:highlight>
              <a:latin typeface="Roboto Mono Medium"/>
              <a:ea typeface="Roboto Mono Medium"/>
              <a:cs typeface="Roboto Mono Medium"/>
              <a:sym typeface="Roboto Mono Medium"/>
            </a:endParaRPr>
          </a:p>
          <a:p>
            <a:pPr marL="0" indent="457200">
              <a:lnSpc>
                <a:spcPct val="150000"/>
              </a:lnSpc>
              <a:buClr>
                <a:schemeClr val="dk1"/>
              </a:buClr>
              <a:buSzPts val="1100"/>
              <a:buNone/>
            </a:pPr>
            <a:r>
              <a:rPr lang="en" sz="1200" dirty="0">
                <a:solidFill>
                  <a:srgbClr val="569CD6"/>
                </a:solidFill>
                <a:highlight>
                  <a:srgbClr val="1E1E1E"/>
                </a:highlight>
                <a:latin typeface="Roboto Mono Medium"/>
                <a:ea typeface="Roboto Mono Medium"/>
                <a:cs typeface="Roboto Mono Medium"/>
                <a:sym typeface="Roboto Mono Medium"/>
              </a:rPr>
              <a:t>int</a:t>
            </a:r>
            <a:r>
              <a:rPr lang="en" sz="1200" dirty="0">
                <a:solidFill>
                  <a:srgbClr val="D4D4D4"/>
                </a:solidFill>
                <a:highlight>
                  <a:srgbClr val="1E1E1E"/>
                </a:highlight>
                <a:latin typeface="Roboto Mono Medium"/>
                <a:ea typeface="Roboto Mono Medium"/>
                <a:cs typeface="Roboto Mono Medium"/>
                <a:sym typeface="Roboto Mono Medium"/>
              </a:rPr>
              <a:t> </a:t>
            </a:r>
            <a:r>
              <a:rPr lang="en" sz="1200" dirty="0">
                <a:solidFill>
                  <a:srgbClr val="9CDCFE"/>
                </a:solidFill>
                <a:highlight>
                  <a:srgbClr val="1E1E1E"/>
                </a:highlight>
                <a:latin typeface="Roboto Mono Medium"/>
                <a:ea typeface="Roboto Mono Medium"/>
                <a:cs typeface="Roboto Mono Medium"/>
                <a:sym typeface="Roboto Mono Medium"/>
              </a:rPr>
              <a:t>age</a:t>
            </a:r>
            <a:r>
              <a:rPr lang="en" sz="1200" dirty="0">
                <a:solidFill>
                  <a:srgbClr val="D4D4D4"/>
                </a:solidFill>
                <a:highlight>
                  <a:srgbClr val="1E1E1E"/>
                </a:highlight>
                <a:latin typeface="Roboto Mono Medium"/>
                <a:ea typeface="Roboto Mono Medium"/>
                <a:cs typeface="Roboto Mono Medium"/>
                <a:sym typeface="Roboto Mono Medium"/>
              </a:rPr>
              <a:t>;</a:t>
            </a:r>
            <a:endParaRPr sz="1200" dirty="0">
              <a:solidFill>
                <a:srgbClr val="D4D4D4"/>
              </a:solidFill>
              <a:highlight>
                <a:srgbClr val="1E1E1E"/>
              </a:highlight>
              <a:latin typeface="Roboto Mono Medium"/>
              <a:ea typeface="Roboto Mono Medium"/>
              <a:cs typeface="Roboto Mono Medium"/>
              <a:sym typeface="Roboto Mono Medium"/>
            </a:endParaRPr>
          </a:p>
          <a:p>
            <a:pPr marL="0" indent="0">
              <a:lnSpc>
                <a:spcPct val="150000"/>
              </a:lnSpc>
              <a:buClr>
                <a:schemeClr val="dk1"/>
              </a:buClr>
              <a:buSzPts val="1100"/>
              <a:buNone/>
            </a:pPr>
            <a:r>
              <a:rPr lang="en" sz="1200" dirty="0">
                <a:solidFill>
                  <a:srgbClr val="D4D4D4"/>
                </a:solidFill>
                <a:highlight>
                  <a:srgbClr val="1E1E1E"/>
                </a:highlight>
                <a:latin typeface="Roboto Mono Medium"/>
                <a:ea typeface="Roboto Mono Medium"/>
                <a:cs typeface="Roboto Mono Medium"/>
                <a:sym typeface="Roboto Mono Medium"/>
              </a:rPr>
              <a:t>} </a:t>
            </a:r>
            <a:r>
              <a:rPr lang="en" sz="1200" dirty="0">
                <a:solidFill>
                  <a:srgbClr val="4EC9B0"/>
                </a:solidFill>
                <a:highlight>
                  <a:srgbClr val="1E1E1E"/>
                </a:highlight>
                <a:latin typeface="Roboto Mono Medium"/>
                <a:ea typeface="Roboto Mono Medium"/>
                <a:cs typeface="Roboto Mono Medium"/>
                <a:sym typeface="Roboto Mono Medium"/>
              </a:rPr>
              <a:t>student</a:t>
            </a:r>
            <a:r>
              <a:rPr lang="en" sz="1200" dirty="0">
                <a:solidFill>
                  <a:srgbClr val="D4D4D4"/>
                </a:solidFill>
                <a:highlight>
                  <a:srgbClr val="1E1E1E"/>
                </a:highlight>
                <a:latin typeface="Roboto Mono Medium"/>
                <a:ea typeface="Roboto Mono Medium"/>
                <a:cs typeface="Roboto Mono Medium"/>
                <a:sym typeface="Roboto Mono Medium"/>
              </a:rPr>
              <a:t>;</a:t>
            </a:r>
            <a:endParaRPr sz="1200" dirty="0">
              <a:solidFill>
                <a:srgbClr val="D4D4D4"/>
              </a:solidFill>
              <a:highlight>
                <a:srgbClr val="1E1E1E"/>
              </a:highlight>
              <a:latin typeface="Roboto Mono Medium"/>
              <a:ea typeface="Roboto Mono Medium"/>
              <a:cs typeface="Roboto Mono Medium"/>
              <a:sym typeface="Roboto Mono Medium"/>
            </a:endParaRPr>
          </a:p>
          <a:p>
            <a:pPr marL="0" indent="0">
              <a:lnSpc>
                <a:spcPct val="150000"/>
              </a:lnSpc>
              <a:buClr>
                <a:schemeClr val="dk1"/>
              </a:buClr>
              <a:buSzPts val="1100"/>
              <a:buNone/>
            </a:pPr>
            <a:endParaRPr sz="1200" dirty="0">
              <a:solidFill>
                <a:srgbClr val="D4D4D4"/>
              </a:solidFill>
              <a:highlight>
                <a:srgbClr val="1E1E1E"/>
              </a:highlight>
              <a:latin typeface="Roboto Mono Medium"/>
              <a:ea typeface="Roboto Mono Medium"/>
              <a:cs typeface="Roboto Mono Medium"/>
              <a:sym typeface="Roboto Mono Medium"/>
            </a:endParaRPr>
          </a:p>
          <a:p>
            <a:pPr marL="0" indent="0">
              <a:lnSpc>
                <a:spcPct val="150000"/>
              </a:lnSpc>
              <a:buClr>
                <a:schemeClr val="dk1"/>
              </a:buClr>
              <a:buSzPts val="1100"/>
              <a:buNone/>
            </a:pPr>
            <a:r>
              <a:rPr lang="en" sz="1200" dirty="0">
                <a:solidFill>
                  <a:srgbClr val="4EC9B0"/>
                </a:solidFill>
                <a:highlight>
                  <a:srgbClr val="1E1E1E"/>
                </a:highlight>
                <a:latin typeface="Roboto Mono Medium"/>
                <a:ea typeface="Roboto Mono Medium"/>
                <a:cs typeface="Roboto Mono Medium"/>
                <a:sym typeface="Roboto Mono Medium"/>
              </a:rPr>
              <a:t>student</a:t>
            </a:r>
            <a:r>
              <a:rPr lang="en" sz="1200" dirty="0">
                <a:solidFill>
                  <a:srgbClr val="D4D4D4"/>
                </a:solidFill>
                <a:highlight>
                  <a:srgbClr val="1E1E1E"/>
                </a:highlight>
                <a:latin typeface="Roboto Mono Medium"/>
                <a:ea typeface="Roboto Mono Medium"/>
                <a:cs typeface="Roboto Mono Medium"/>
                <a:sym typeface="Roboto Mono Medium"/>
              </a:rPr>
              <a:t> </a:t>
            </a:r>
            <a:r>
              <a:rPr lang="en" sz="1200" dirty="0">
                <a:solidFill>
                  <a:srgbClr val="9CDCFE"/>
                </a:solidFill>
                <a:highlight>
                  <a:srgbClr val="1E1E1E"/>
                </a:highlight>
                <a:latin typeface="Roboto Mono Medium"/>
                <a:ea typeface="Roboto Mono Medium"/>
                <a:cs typeface="Roboto Mono Medium"/>
                <a:sym typeface="Roboto Mono Medium"/>
              </a:rPr>
              <a:t>unknownStudent</a:t>
            </a:r>
            <a:r>
              <a:rPr lang="en" sz="1200" dirty="0">
                <a:solidFill>
                  <a:srgbClr val="D4D4D4"/>
                </a:solidFill>
                <a:highlight>
                  <a:srgbClr val="1E1E1E"/>
                </a:highlight>
                <a:latin typeface="Roboto Mono Medium"/>
                <a:ea typeface="Roboto Mono Medium"/>
                <a:cs typeface="Roboto Mono Medium"/>
                <a:sym typeface="Roboto Mono Medium"/>
              </a:rPr>
              <a:t>;</a:t>
            </a:r>
            <a:endParaRPr sz="1200" dirty="0">
              <a:solidFill>
                <a:srgbClr val="D4D4D4"/>
              </a:solidFill>
              <a:highlight>
                <a:srgbClr val="1E1E1E"/>
              </a:highlight>
              <a:latin typeface="Roboto Mono Medium"/>
              <a:ea typeface="Roboto Mono Medium"/>
              <a:cs typeface="Roboto Mono Medium"/>
              <a:sym typeface="Roboto Mono Medium"/>
            </a:endParaRPr>
          </a:p>
          <a:p>
            <a:pPr marL="0" indent="0">
              <a:lnSpc>
                <a:spcPct val="150000"/>
              </a:lnSpc>
              <a:buClr>
                <a:schemeClr val="dk1"/>
              </a:buClr>
              <a:buSzPts val="1100"/>
              <a:buNone/>
            </a:pPr>
            <a:r>
              <a:rPr lang="en" sz="1200" dirty="0">
                <a:solidFill>
                  <a:srgbClr val="4EC9B0"/>
                </a:solidFill>
                <a:highlight>
                  <a:srgbClr val="1E1E1E"/>
                </a:highlight>
                <a:latin typeface="Roboto Mono Medium"/>
                <a:ea typeface="Roboto Mono Medium"/>
                <a:cs typeface="Roboto Mono Medium"/>
                <a:sym typeface="Roboto Mono Medium"/>
              </a:rPr>
              <a:t>student</a:t>
            </a:r>
            <a:r>
              <a:rPr lang="en" sz="1200" dirty="0">
                <a:solidFill>
                  <a:srgbClr val="D4D4D4"/>
                </a:solidFill>
                <a:highlight>
                  <a:srgbClr val="1E1E1E"/>
                </a:highlight>
                <a:latin typeface="Roboto Mono Medium"/>
                <a:ea typeface="Roboto Mono Medium"/>
                <a:cs typeface="Roboto Mono Medium"/>
                <a:sym typeface="Roboto Mono Medium"/>
              </a:rPr>
              <a:t> </a:t>
            </a:r>
            <a:r>
              <a:rPr lang="en" sz="1200" dirty="0">
                <a:solidFill>
                  <a:srgbClr val="9CDCFE"/>
                </a:solidFill>
                <a:highlight>
                  <a:srgbClr val="1E1E1E"/>
                </a:highlight>
                <a:latin typeface="Roboto Mono Medium"/>
                <a:ea typeface="Roboto Mono Medium"/>
                <a:cs typeface="Roboto Mono Medium"/>
                <a:sym typeface="Roboto Mono Medium"/>
              </a:rPr>
              <a:t>knownStudent</a:t>
            </a:r>
            <a:r>
              <a:rPr lang="en" sz="1200" dirty="0">
                <a:solidFill>
                  <a:srgbClr val="D4D4D4"/>
                </a:solidFill>
                <a:highlight>
                  <a:srgbClr val="1E1E1E"/>
                </a:highlight>
                <a:latin typeface="Roboto Mono Medium"/>
                <a:ea typeface="Roboto Mono Medium"/>
                <a:cs typeface="Roboto Mono Medium"/>
                <a:sym typeface="Roboto Mono Medium"/>
              </a:rPr>
              <a:t> = {</a:t>
            </a:r>
            <a:r>
              <a:rPr lang="en" sz="1200" dirty="0">
                <a:solidFill>
                  <a:srgbClr val="CE9178"/>
                </a:solidFill>
                <a:highlight>
                  <a:srgbClr val="1E1E1E"/>
                </a:highlight>
                <a:latin typeface="Roboto Mono Medium"/>
                <a:ea typeface="Roboto Mono Medium"/>
                <a:cs typeface="Roboto Mono Medium"/>
                <a:sym typeface="Roboto Mono Medium"/>
              </a:rPr>
              <a:t>"John"</a:t>
            </a:r>
            <a:r>
              <a:rPr lang="en" sz="1200" dirty="0">
                <a:solidFill>
                  <a:srgbClr val="D4D4D4"/>
                </a:solidFill>
                <a:highlight>
                  <a:srgbClr val="1E1E1E"/>
                </a:highlight>
                <a:latin typeface="Roboto Mono Medium"/>
                <a:ea typeface="Roboto Mono Medium"/>
                <a:cs typeface="Roboto Mono Medium"/>
                <a:sym typeface="Roboto Mono Medium"/>
              </a:rPr>
              <a:t>, </a:t>
            </a:r>
            <a:r>
              <a:rPr lang="en" sz="1200" dirty="0">
                <a:solidFill>
                  <a:srgbClr val="CE9178"/>
                </a:solidFill>
                <a:highlight>
                  <a:srgbClr val="1E1E1E"/>
                </a:highlight>
                <a:latin typeface="Roboto Mono Medium"/>
                <a:ea typeface="Roboto Mono Medium"/>
                <a:cs typeface="Roboto Mono Medium"/>
                <a:sym typeface="Roboto Mono Medium"/>
              </a:rPr>
              <a:t>"Doe"</a:t>
            </a:r>
            <a:r>
              <a:rPr lang="en" sz="1200" dirty="0">
                <a:solidFill>
                  <a:srgbClr val="D4D4D4"/>
                </a:solidFill>
                <a:highlight>
                  <a:srgbClr val="1E1E1E"/>
                </a:highlight>
                <a:latin typeface="Roboto Mono Medium"/>
                <a:ea typeface="Roboto Mono Medium"/>
                <a:cs typeface="Roboto Mono Medium"/>
                <a:sym typeface="Roboto Mono Medium"/>
              </a:rPr>
              <a:t>, </a:t>
            </a:r>
            <a:r>
              <a:rPr lang="en" sz="1200" dirty="0">
                <a:solidFill>
                  <a:srgbClr val="B5CEA8"/>
                </a:solidFill>
                <a:highlight>
                  <a:srgbClr val="1E1E1E"/>
                </a:highlight>
                <a:latin typeface="Roboto Mono Medium"/>
                <a:ea typeface="Roboto Mono Medium"/>
                <a:cs typeface="Roboto Mono Medium"/>
                <a:sym typeface="Roboto Mono Medium"/>
              </a:rPr>
              <a:t>20</a:t>
            </a:r>
            <a:r>
              <a:rPr lang="en" sz="1200" dirty="0">
                <a:solidFill>
                  <a:srgbClr val="D4D4D4"/>
                </a:solidFill>
                <a:highlight>
                  <a:srgbClr val="1E1E1E"/>
                </a:highlight>
                <a:latin typeface="Roboto Mono Medium"/>
                <a:ea typeface="Roboto Mono Medium"/>
                <a:cs typeface="Roboto Mono Medium"/>
                <a:sym typeface="Roboto Mono Medium"/>
              </a:rPr>
              <a:t>};</a:t>
            </a:r>
            <a:endParaRPr sz="1200" dirty="0">
              <a:solidFill>
                <a:srgbClr val="D4D4D4"/>
              </a:solidFill>
              <a:highlight>
                <a:srgbClr val="1E1E1E"/>
              </a:highlight>
              <a:latin typeface="Roboto Mono Medium"/>
              <a:ea typeface="Roboto Mono Medium"/>
              <a:cs typeface="Roboto Mono Medium"/>
              <a:sym typeface="Roboto Mono Medium"/>
            </a:endParaRPr>
          </a:p>
          <a:p>
            <a:pPr marL="0" indent="0">
              <a:lnSpc>
                <a:spcPct val="150000"/>
              </a:lnSpc>
              <a:buClr>
                <a:schemeClr val="dk1"/>
              </a:buClr>
              <a:buSzPts val="1100"/>
              <a:buNone/>
            </a:pPr>
            <a:r>
              <a:rPr lang="en" sz="1200" dirty="0">
                <a:solidFill>
                  <a:srgbClr val="4EC9B0"/>
                </a:solidFill>
                <a:highlight>
                  <a:srgbClr val="1E1E1E"/>
                </a:highlight>
                <a:latin typeface="Roboto Mono Medium"/>
                <a:ea typeface="Roboto Mono Medium"/>
                <a:cs typeface="Roboto Mono Medium"/>
                <a:sym typeface="Roboto Mono Medium"/>
              </a:rPr>
              <a:t>student</a:t>
            </a:r>
            <a:r>
              <a:rPr lang="en" sz="1200" dirty="0">
                <a:solidFill>
                  <a:srgbClr val="D4D4D4"/>
                </a:solidFill>
                <a:highlight>
                  <a:srgbClr val="1E1E1E"/>
                </a:highlight>
                <a:latin typeface="Roboto Mono Medium"/>
                <a:ea typeface="Roboto Mono Medium"/>
                <a:cs typeface="Roboto Mono Medium"/>
                <a:sym typeface="Roboto Mono Medium"/>
              </a:rPr>
              <a:t> </a:t>
            </a:r>
            <a:r>
              <a:rPr lang="en" sz="1200" dirty="0">
                <a:solidFill>
                  <a:srgbClr val="9CDCFE"/>
                </a:solidFill>
                <a:highlight>
                  <a:srgbClr val="1E1E1E"/>
                </a:highlight>
                <a:latin typeface="Roboto Mono Medium"/>
                <a:ea typeface="Roboto Mono Medium"/>
                <a:cs typeface="Roboto Mono Medium"/>
                <a:sym typeface="Roboto Mono Medium"/>
              </a:rPr>
              <a:t>class</a:t>
            </a:r>
            <a:r>
              <a:rPr lang="en" sz="1200" dirty="0">
                <a:solidFill>
                  <a:srgbClr val="D4D4D4"/>
                </a:solidFill>
                <a:highlight>
                  <a:srgbClr val="1E1E1E"/>
                </a:highlight>
                <a:latin typeface="Roboto Mono Medium"/>
                <a:ea typeface="Roboto Mono Medium"/>
                <a:cs typeface="Roboto Mono Medium"/>
                <a:sym typeface="Roboto Mono Medium"/>
              </a:rPr>
              <a:t>[</a:t>
            </a:r>
            <a:r>
              <a:rPr lang="en" sz="1200" dirty="0">
                <a:solidFill>
                  <a:srgbClr val="B5CEA8"/>
                </a:solidFill>
                <a:highlight>
                  <a:srgbClr val="1E1E1E"/>
                </a:highlight>
                <a:latin typeface="Roboto Mono Medium"/>
                <a:ea typeface="Roboto Mono Medium"/>
                <a:cs typeface="Roboto Mono Medium"/>
                <a:sym typeface="Roboto Mono Medium"/>
              </a:rPr>
              <a:t>20</a:t>
            </a:r>
            <a:r>
              <a:rPr lang="en" sz="1200" dirty="0">
                <a:solidFill>
                  <a:srgbClr val="D4D4D4"/>
                </a:solidFill>
                <a:highlight>
                  <a:srgbClr val="1E1E1E"/>
                </a:highlight>
                <a:latin typeface="Roboto Mono Medium"/>
                <a:ea typeface="Roboto Mono Medium"/>
                <a:cs typeface="Roboto Mono Medium"/>
                <a:sym typeface="Roboto Mono Medium"/>
              </a:rPr>
              <a:t>];</a:t>
            </a:r>
            <a:endParaRPr sz="1200" dirty="0">
              <a:solidFill>
                <a:srgbClr val="D4D4D4"/>
              </a:solidFill>
              <a:highlight>
                <a:srgbClr val="1E1E1E"/>
              </a:highlight>
              <a:latin typeface="Roboto Mono Medium"/>
              <a:ea typeface="Roboto Mono Medium"/>
              <a:cs typeface="Roboto Mono Medium"/>
              <a:sym typeface="Roboto Mono Medium"/>
            </a:endParaRPr>
          </a:p>
          <a:p>
            <a:pPr marL="0" indent="0">
              <a:lnSpc>
                <a:spcPct val="150000"/>
              </a:lnSpc>
              <a:buNone/>
            </a:pPr>
            <a:r>
              <a:rPr lang="en" sz="1200" dirty="0">
                <a:solidFill>
                  <a:srgbClr val="4EC9B0"/>
                </a:solidFill>
                <a:highlight>
                  <a:srgbClr val="1E1E1E"/>
                </a:highlight>
                <a:latin typeface="Roboto Mono Medium"/>
                <a:ea typeface="Roboto Mono Medium"/>
                <a:cs typeface="Roboto Mono Medium"/>
                <a:sym typeface="Roboto Mono Medium"/>
              </a:rPr>
              <a:t>student</a:t>
            </a:r>
            <a:r>
              <a:rPr lang="en" sz="1200" dirty="0">
                <a:solidFill>
                  <a:srgbClr val="D4D4D4"/>
                </a:solidFill>
                <a:highlight>
                  <a:srgbClr val="1E1E1E"/>
                </a:highlight>
                <a:latin typeface="Roboto Mono Medium"/>
                <a:ea typeface="Roboto Mono Medium"/>
                <a:cs typeface="Roboto Mono Medium"/>
                <a:sym typeface="Roboto Mono Medium"/>
              </a:rPr>
              <a:t> </a:t>
            </a:r>
            <a:r>
              <a:rPr lang="en" sz="1200" dirty="0">
                <a:solidFill>
                  <a:srgbClr val="9CDCFE"/>
                </a:solidFill>
                <a:highlight>
                  <a:srgbClr val="1E1E1E"/>
                </a:highlight>
                <a:latin typeface="Roboto Mono Medium"/>
                <a:ea typeface="Roboto Mono Medium"/>
                <a:cs typeface="Roboto Mono Medium"/>
                <a:sym typeface="Roboto Mono Medium"/>
              </a:rPr>
              <a:t>almostKnownStudent</a:t>
            </a:r>
            <a:r>
              <a:rPr lang="en" sz="1200" dirty="0">
                <a:solidFill>
                  <a:srgbClr val="D4D4D4"/>
                </a:solidFill>
                <a:highlight>
                  <a:srgbClr val="1E1E1E"/>
                </a:highlight>
                <a:latin typeface="Roboto Mono Medium"/>
                <a:ea typeface="Roboto Mono Medium"/>
                <a:cs typeface="Roboto Mono Medium"/>
                <a:sym typeface="Roboto Mono Medium"/>
              </a:rPr>
              <a:t> = {.name = </a:t>
            </a:r>
            <a:r>
              <a:rPr lang="en" sz="1200" dirty="0">
                <a:solidFill>
                  <a:srgbClr val="CE9178"/>
                </a:solidFill>
                <a:highlight>
                  <a:srgbClr val="1E1E1E"/>
                </a:highlight>
                <a:latin typeface="Roboto Mono Medium"/>
                <a:ea typeface="Roboto Mono Medium"/>
                <a:cs typeface="Roboto Mono Medium"/>
                <a:sym typeface="Roboto Mono Medium"/>
              </a:rPr>
              <a:t>"John"</a:t>
            </a:r>
            <a:r>
              <a:rPr lang="en" sz="1200" dirty="0">
                <a:solidFill>
                  <a:srgbClr val="D4D4D4"/>
                </a:solidFill>
                <a:highlight>
                  <a:srgbClr val="1E1E1E"/>
                </a:highlight>
                <a:latin typeface="Roboto Mono Medium"/>
                <a:ea typeface="Roboto Mono Medium"/>
                <a:cs typeface="Roboto Mono Medium"/>
                <a:sym typeface="Roboto Mono Medium"/>
              </a:rPr>
              <a:t>, .surname = </a:t>
            </a:r>
            <a:r>
              <a:rPr lang="en" sz="1200" dirty="0">
                <a:solidFill>
                  <a:srgbClr val="CE9178"/>
                </a:solidFill>
                <a:highlight>
                  <a:srgbClr val="1E1E1E"/>
                </a:highlight>
                <a:latin typeface="Roboto Mono Medium"/>
                <a:ea typeface="Roboto Mono Medium"/>
                <a:cs typeface="Roboto Mono Medium"/>
                <a:sym typeface="Roboto Mono Medium"/>
              </a:rPr>
              <a:t>"Doe"</a:t>
            </a:r>
            <a:r>
              <a:rPr lang="en" sz="1200" dirty="0">
                <a:solidFill>
                  <a:srgbClr val="D4D4D4"/>
                </a:solidFill>
                <a:highlight>
                  <a:srgbClr val="1E1E1E"/>
                </a:highlight>
                <a:latin typeface="Roboto Mono Medium"/>
                <a:ea typeface="Roboto Mono Medium"/>
                <a:cs typeface="Roboto Mono Medium"/>
                <a:sym typeface="Roboto Mono Medium"/>
              </a:rPr>
              <a:t>};</a:t>
            </a:r>
            <a:endParaRPr sz="1200" dirty="0">
              <a:solidFill>
                <a:srgbClr val="569CD6"/>
              </a:solidFill>
              <a:highlight>
                <a:srgbClr val="1E1E1E"/>
              </a:highlight>
              <a:latin typeface="Roboto Mono Medium"/>
              <a:ea typeface="Roboto Mono Medium"/>
              <a:cs typeface="Roboto Mono Medium"/>
              <a:sym typeface="Roboto Mono Medium"/>
            </a:endParaRPr>
          </a:p>
        </p:txBody>
      </p:sp>
      <p:sp>
        <p:nvSpPr>
          <p:cNvPr id="196" name="Google Shape;196;p30"/>
          <p:cNvSpPr txBox="1">
            <a:spLocks noGrp="1"/>
          </p:cNvSpPr>
          <p:nvPr>
            <p:ph type="subTitle" idx="2"/>
          </p:nvPr>
        </p:nvSpPr>
        <p:spPr>
          <a:xfrm>
            <a:off x="5045400" y="2152650"/>
            <a:ext cx="3426900" cy="227400"/>
          </a:xfrm>
          <a:prstGeom prst="rect">
            <a:avLst/>
          </a:prstGeom>
        </p:spPr>
        <p:txBody>
          <a:bodyPr spcFirstLastPara="1" vert="horz" wrap="square" lIns="0" tIns="0" rIns="0" bIns="0" numCol="1" anchor="t" anchorCtr="0" compatLnSpc="1">
            <a:prstTxWarp prst="textNoShape">
              <a:avLst/>
            </a:prstTxWarp>
            <a:normAutofit fontScale="25000" lnSpcReduction="20000"/>
          </a:bodyPr>
          <a:lstStyle/>
          <a:p>
            <a:pPr marL="0" indent="0">
              <a:spcAft>
                <a:spcPts val="1200"/>
              </a:spcAft>
            </a:pPr>
            <a:endParaRPr/>
          </a:p>
        </p:txBody>
      </p:sp>
      <p:sp>
        <p:nvSpPr>
          <p:cNvPr id="197" name="Google Shape;197;p30"/>
          <p:cNvSpPr txBox="1">
            <a:spLocks noGrp="1"/>
          </p:cNvSpPr>
          <p:nvPr>
            <p:ph type="title"/>
          </p:nvPr>
        </p:nvSpPr>
        <p:spPr>
          <a:xfrm>
            <a:off x="457200" y="332656"/>
            <a:ext cx="8015100" cy="1590144"/>
          </a:xfrm>
          <a:prstGeom prst="rect">
            <a:avLst/>
          </a:prstGeom>
        </p:spPr>
        <p:txBody>
          <a:bodyPr spcFirstLastPara="1" vert="horz" wrap="square" lIns="91425" tIns="91425" rIns="91425" bIns="91425" numCol="1" anchor="t" anchorCtr="0" compatLnSpc="1">
            <a:prstTxWarp prst="textNoShape">
              <a:avLst/>
            </a:prstTxWarp>
            <a:normAutofit/>
          </a:bodyPr>
          <a:lstStyle/>
          <a:p>
            <a:r>
              <a:rPr lang="en" dirty="0"/>
              <a:t>Creating instances</a:t>
            </a:r>
            <a:endParaRPr dirty="0"/>
          </a:p>
        </p:txBody>
      </p:sp>
    </p:spTree>
    <p:extLst>
      <p:ext uri="{BB962C8B-B14F-4D97-AF65-F5344CB8AC3E}">
        <p14:creationId xmlns:p14="http://schemas.microsoft.com/office/powerpoint/2010/main" val="1743562049"/>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 I/O </a:t>
            </a:r>
            <a:r>
              <a:rPr lang="et-EE" dirty="0" err="1" smtClean="0"/>
              <a:t>structure</a:t>
            </a:r>
            <a:r>
              <a:rPr lang="et-EE" dirty="0" smtClean="0"/>
              <a:t> </a:t>
            </a:r>
            <a:r>
              <a:rPr lang="et-EE" dirty="0" err="1" smtClean="0"/>
              <a:t>fields</a:t>
            </a:r>
            <a:endParaRPr lang="et-EE" dirty="0"/>
          </a:p>
        </p:txBody>
      </p:sp>
      <p:sp>
        <p:nvSpPr>
          <p:cNvPr id="3" name="Content Placeholder 2"/>
          <p:cNvSpPr>
            <a:spLocks noGrp="1"/>
          </p:cNvSpPr>
          <p:nvPr>
            <p:ph idx="1"/>
          </p:nvPr>
        </p:nvSpPr>
        <p:spPr>
          <a:xfrm>
            <a:off x="495300" y="1676400"/>
            <a:ext cx="8153400" cy="4416896"/>
          </a:xfrm>
        </p:spPr>
        <p:txBody>
          <a:bodyPr/>
          <a:lstStyle/>
          <a:p>
            <a:r>
              <a:rPr lang="en-US" dirty="0"/>
              <a:t>In order to access fields of a structure record selector </a:t>
            </a:r>
            <a:r>
              <a:rPr lang="en-US" dirty="0">
                <a:solidFill>
                  <a:srgbClr val="00B050"/>
                </a:solidFill>
              </a:rPr>
              <a:t>.</a:t>
            </a:r>
            <a:r>
              <a:rPr lang="en-US" dirty="0"/>
              <a:t> is used after the variable name.</a:t>
            </a:r>
          </a:p>
          <a:p>
            <a:r>
              <a:rPr lang="en-US" dirty="0"/>
              <a:t>C permits assignment operation for structures. This assignment copies over all fields in the structure</a:t>
            </a:r>
            <a:r>
              <a:rPr lang="en-US" dirty="0" smtClean="0"/>
              <a:t>.</a:t>
            </a:r>
            <a:endParaRPr lang="et-EE" dirty="0" smtClean="0"/>
          </a:p>
          <a:p>
            <a:pPr marL="0" indent="0">
              <a:buNone/>
            </a:pPr>
            <a:endParaRPr lang="et-EE" dirty="0"/>
          </a:p>
          <a:p>
            <a:pPr marL="0" indent="0">
              <a:buNone/>
            </a:pPr>
            <a:r>
              <a:rPr lang="en-US" sz="2000" b="1" dirty="0">
                <a:latin typeface="Consolas" pitchFamily="49" charset="0"/>
                <a:cs typeface="Consolas" pitchFamily="49" charset="0"/>
              </a:rPr>
              <a:t>//Example:</a:t>
            </a:r>
          </a:p>
          <a:p>
            <a:pPr marL="0" indent="0">
              <a:buNone/>
            </a:pPr>
            <a:r>
              <a:rPr lang="en-US" sz="2000" b="1" dirty="0">
                <a:latin typeface="Consolas" pitchFamily="49" charset="0"/>
                <a:cs typeface="Consolas" pitchFamily="49" charset="0"/>
              </a:rPr>
              <a:t>	</a:t>
            </a:r>
            <a:r>
              <a:rPr lang="en-US" sz="2000" b="1" dirty="0" err="1">
                <a:latin typeface="Consolas" pitchFamily="49" charset="0"/>
                <a:cs typeface="Consolas" pitchFamily="49" charset="0"/>
              </a:rPr>
              <a:t>x.a</a:t>
            </a:r>
            <a:r>
              <a:rPr lang="en-US" sz="2000" b="1" dirty="0">
                <a:latin typeface="Consolas" pitchFamily="49" charset="0"/>
                <a:cs typeface="Consolas" pitchFamily="49" charset="0"/>
              </a:rPr>
              <a:t> = 14;</a:t>
            </a:r>
          </a:p>
          <a:p>
            <a:pPr marL="0" indent="0">
              <a:buNone/>
            </a:pPr>
            <a:r>
              <a:rPr lang="en-US" sz="2000" b="1" dirty="0">
                <a:latin typeface="Consolas" pitchFamily="49" charset="0"/>
                <a:cs typeface="Consolas" pitchFamily="49" charset="0"/>
              </a:rPr>
              <a:t>	</a:t>
            </a:r>
            <a:r>
              <a:rPr lang="en-US" sz="2000" b="1" dirty="0" err="1">
                <a:latin typeface="Consolas" pitchFamily="49" charset="0"/>
                <a:cs typeface="Consolas" pitchFamily="49" charset="0"/>
              </a:rPr>
              <a:t>strcpy</a:t>
            </a:r>
            <a:r>
              <a:rPr lang="en-US" sz="2000" b="1" dirty="0">
                <a:latin typeface="Consolas" pitchFamily="49" charset="0"/>
                <a:cs typeface="Consolas" pitchFamily="49" charset="0"/>
              </a:rPr>
              <a:t>(</a:t>
            </a:r>
            <a:r>
              <a:rPr lang="en-US" sz="2000" b="1" dirty="0" err="1">
                <a:solidFill>
                  <a:srgbClr val="00B050"/>
                </a:solidFill>
                <a:latin typeface="Consolas" pitchFamily="49" charset="0"/>
                <a:cs typeface="Consolas" pitchFamily="49" charset="0"/>
              </a:rPr>
              <a:t>x.s</a:t>
            </a:r>
            <a:r>
              <a:rPr lang="en-US" sz="2000" b="1" dirty="0">
                <a:latin typeface="Consolas" pitchFamily="49" charset="0"/>
                <a:cs typeface="Consolas" pitchFamily="49" charset="0"/>
              </a:rPr>
              <a:t>, "hello");</a:t>
            </a:r>
          </a:p>
          <a:p>
            <a:pPr marL="0" indent="0">
              <a:buNone/>
            </a:pPr>
            <a:r>
              <a:rPr lang="en-US" sz="2000" b="1" dirty="0">
                <a:latin typeface="Consolas" pitchFamily="49" charset="0"/>
                <a:cs typeface="Consolas" pitchFamily="49" charset="0"/>
              </a:rPr>
              <a:t>	M[5] = x;</a:t>
            </a:r>
          </a:p>
          <a:p>
            <a:pPr marL="0" indent="0">
              <a:buNone/>
            </a:pPr>
            <a:r>
              <a:rPr lang="en-US" sz="2000" b="1" dirty="0">
                <a:latin typeface="Consolas" pitchFamily="49" charset="0"/>
                <a:cs typeface="Consolas" pitchFamily="49" charset="0"/>
              </a:rPr>
              <a:t>	</a:t>
            </a:r>
            <a:r>
              <a:rPr lang="en-US" sz="2000" b="1" dirty="0" err="1">
                <a:latin typeface="Consolas" pitchFamily="49" charset="0"/>
                <a:cs typeface="Consolas" pitchFamily="49" charset="0"/>
              </a:rPr>
              <a:t>printf</a:t>
            </a:r>
            <a:r>
              <a:rPr lang="en-US" sz="2000" b="1" dirty="0">
                <a:latin typeface="Consolas" pitchFamily="49" charset="0"/>
                <a:cs typeface="Consolas" pitchFamily="49" charset="0"/>
              </a:rPr>
              <a:t>(</a:t>
            </a:r>
            <a:r>
              <a:rPr lang="en-US" sz="2000" b="1" dirty="0">
                <a:solidFill>
                  <a:srgbClr val="00B050"/>
                </a:solidFill>
                <a:latin typeface="Consolas" pitchFamily="49" charset="0"/>
                <a:cs typeface="Consolas" pitchFamily="49" charset="0"/>
              </a:rPr>
              <a:t>M[5].s</a:t>
            </a:r>
            <a:r>
              <a:rPr lang="en-US" sz="2000" b="1" dirty="0">
                <a:latin typeface="Consolas" pitchFamily="49" charset="0"/>
                <a:cs typeface="Consolas" pitchFamily="49" charset="0"/>
              </a:rPr>
              <a:t>);</a:t>
            </a:r>
            <a:endParaRPr lang="et-EE" sz="2000" b="1" dirty="0">
              <a:latin typeface="Consolas" pitchFamily="49" charset="0"/>
              <a:cs typeface="Consolas" pitchFamily="49" charset="0"/>
            </a:endParaRPr>
          </a:p>
        </p:txBody>
      </p:sp>
      <p:sp>
        <p:nvSpPr>
          <p:cNvPr id="4" name="Footer Placeholder 3"/>
          <p:cNvSpPr>
            <a:spLocks noGrp="1"/>
          </p:cNvSpPr>
          <p:nvPr>
            <p:ph type="ftr" sz="quarter" idx="4294967295"/>
          </p:nvPr>
        </p:nvSpPr>
        <p:spPr>
          <a:xfrm>
            <a:off x="2624328" y="6356350"/>
            <a:ext cx="4837176" cy="365125"/>
          </a:xfrm>
          <a:prstGeom prst="rect">
            <a:avLst/>
          </a:prstGeom>
        </p:spPr>
        <p:txBody>
          <a:bodyPr/>
          <a:lstStyle/>
          <a:p>
            <a:pPr>
              <a:defRPr/>
            </a:pPr>
            <a:endParaRPr lang="en-US" dirty="0" smtClean="0"/>
          </a:p>
        </p:txBody>
      </p:sp>
      <p:sp>
        <p:nvSpPr>
          <p:cNvPr id="5" name="Slide Number Placeholder 4"/>
          <p:cNvSpPr>
            <a:spLocks noGrp="1"/>
          </p:cNvSpPr>
          <p:nvPr>
            <p:ph type="sldNum" sz="quarter" idx="4294967295"/>
          </p:nvPr>
        </p:nvSpPr>
        <p:spPr>
          <a:xfrm>
            <a:off x="7524328" y="6356350"/>
            <a:ext cx="778424" cy="365125"/>
          </a:xfrm>
          <a:prstGeom prst="rect">
            <a:avLst/>
          </a:prstGeom>
        </p:spPr>
        <p:txBody>
          <a:bodyPr/>
          <a:lstStyle/>
          <a:p>
            <a:pPr>
              <a:defRPr/>
            </a:pPr>
            <a:fld id="{43AB6B5D-45E8-4CD9-9066-B5FAF214CEA0}" type="slidenum">
              <a:rPr lang="en-US" smtClean="0"/>
              <a:pPr>
                <a:defRPr/>
              </a:pPr>
              <a:t>48</a:t>
            </a:fld>
            <a:endParaRPr lang="en-US" dirty="0"/>
          </a:p>
        </p:txBody>
      </p:sp>
    </p:spTree>
    <p:extLst>
      <p:ext uri="{BB962C8B-B14F-4D97-AF65-F5344CB8AC3E}">
        <p14:creationId xmlns:p14="http://schemas.microsoft.com/office/powerpoint/2010/main" val="1324257089"/>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1" name="Google Shape;211;p32"/>
          <p:cNvSpPr txBox="1">
            <a:spLocks noGrp="1"/>
          </p:cNvSpPr>
          <p:nvPr>
            <p:ph type="body" idx="1"/>
          </p:nvPr>
        </p:nvSpPr>
        <p:spPr>
          <a:xfrm>
            <a:off x="685800" y="2232575"/>
            <a:ext cx="7786500" cy="3082200"/>
          </a:xfrm>
          <a:prstGeom prst="rect">
            <a:avLst/>
          </a:prstGeom>
        </p:spPr>
        <p:txBody>
          <a:bodyPr spcFirstLastPara="1" vert="horz" wrap="square" lIns="0" tIns="91425" rIns="91425" bIns="91425" numCol="1" anchor="ctr" anchorCtr="0" compatLnSpc="1">
            <a:prstTxWarp prst="textNoShape">
              <a:avLst/>
            </a:prstTxWarp>
            <a:normAutofit fontScale="70000" lnSpcReduction="20000"/>
          </a:bodyPr>
          <a:lstStyle/>
          <a:p>
            <a:pPr marL="0" indent="0">
              <a:lnSpc>
                <a:spcPct val="150000"/>
              </a:lnSpc>
              <a:buNone/>
            </a:pPr>
            <a:r>
              <a:rPr lang="en">
                <a:solidFill>
                  <a:srgbClr val="DCDCAA"/>
                </a:solidFill>
                <a:highlight>
                  <a:srgbClr val="1E1E1E"/>
                </a:highlight>
                <a:latin typeface="Roboto Mono Medium"/>
                <a:ea typeface="Roboto Mono Medium"/>
                <a:cs typeface="Roboto Mono Medium"/>
                <a:sym typeface="Roboto Mono Medium"/>
              </a:rPr>
              <a:t>scanf</a:t>
            </a:r>
            <a:r>
              <a:rPr lang="en">
                <a:solidFill>
                  <a:srgbClr val="D4D4D4"/>
                </a:solidFill>
                <a:highlight>
                  <a:srgbClr val="1E1E1E"/>
                </a:highlight>
                <a:latin typeface="Roboto Mono Medium"/>
                <a:ea typeface="Roboto Mono Medium"/>
                <a:cs typeface="Roboto Mono Medium"/>
                <a:sym typeface="Roboto Mono Medium"/>
              </a:rPr>
              <a:t>(</a:t>
            </a:r>
            <a:r>
              <a:rPr lang="en">
                <a:solidFill>
                  <a:srgbClr val="CE9178"/>
                </a:solidFill>
                <a:highlight>
                  <a:srgbClr val="1E1E1E"/>
                </a:highlight>
                <a:latin typeface="Roboto Mono Medium"/>
                <a:ea typeface="Roboto Mono Medium"/>
                <a:cs typeface="Roboto Mono Medium"/>
                <a:sym typeface="Roboto Mono Medium"/>
              </a:rPr>
              <a:t>"</a:t>
            </a:r>
            <a:r>
              <a:rPr lang="en">
                <a:solidFill>
                  <a:srgbClr val="9CDCFE"/>
                </a:solidFill>
                <a:highlight>
                  <a:srgbClr val="1E1E1E"/>
                </a:highlight>
                <a:latin typeface="Roboto Mono Medium"/>
                <a:ea typeface="Roboto Mono Medium"/>
                <a:cs typeface="Roboto Mono Medium"/>
                <a:sym typeface="Roboto Mono Medium"/>
              </a:rPr>
              <a:t>%s</a:t>
            </a:r>
            <a:r>
              <a:rPr lang="en">
                <a:solidFill>
                  <a:srgbClr val="CE9178"/>
                </a:solidFill>
                <a:highlight>
                  <a:srgbClr val="1E1E1E"/>
                </a:highlight>
                <a:latin typeface="Roboto Mono Medium"/>
                <a:ea typeface="Roboto Mono Medium"/>
                <a:cs typeface="Roboto Mono Medium"/>
                <a:sym typeface="Roboto Mono Medium"/>
              </a:rPr>
              <a:t> </a:t>
            </a:r>
            <a:r>
              <a:rPr lang="en">
                <a:solidFill>
                  <a:srgbClr val="9CDCFE"/>
                </a:solidFill>
                <a:highlight>
                  <a:srgbClr val="1E1E1E"/>
                </a:highlight>
                <a:latin typeface="Roboto Mono Medium"/>
                <a:ea typeface="Roboto Mono Medium"/>
                <a:cs typeface="Roboto Mono Medium"/>
                <a:sym typeface="Roboto Mono Medium"/>
              </a:rPr>
              <a:t>%s</a:t>
            </a:r>
            <a:r>
              <a:rPr lang="en">
                <a:solidFill>
                  <a:srgbClr val="CE9178"/>
                </a:solidFill>
                <a:highlight>
                  <a:srgbClr val="1E1E1E"/>
                </a:highlight>
                <a:latin typeface="Roboto Mono Medium"/>
                <a:ea typeface="Roboto Mono Medium"/>
                <a:cs typeface="Roboto Mono Medium"/>
                <a:sym typeface="Roboto Mono Medium"/>
              </a:rPr>
              <a:t> </a:t>
            </a:r>
            <a:r>
              <a:rPr lang="en">
                <a:solidFill>
                  <a:srgbClr val="9CDCFE"/>
                </a:solidFill>
                <a:highlight>
                  <a:srgbClr val="1E1E1E"/>
                </a:highlight>
                <a:latin typeface="Roboto Mono Medium"/>
                <a:ea typeface="Roboto Mono Medium"/>
                <a:cs typeface="Roboto Mono Medium"/>
                <a:sym typeface="Roboto Mono Medium"/>
              </a:rPr>
              <a:t>%d</a:t>
            </a:r>
            <a:r>
              <a:rPr lang="en">
                <a:solidFill>
                  <a:srgbClr val="CE9178"/>
                </a:solidFill>
                <a:highlight>
                  <a:srgbClr val="1E1E1E"/>
                </a:highlight>
                <a:latin typeface="Roboto Mono Medium"/>
                <a:ea typeface="Roboto Mono Medium"/>
                <a:cs typeface="Roboto Mono Medium"/>
                <a:sym typeface="Roboto Mono Medium"/>
              </a:rPr>
              <a:t>"</a:t>
            </a:r>
            <a:r>
              <a:rPr lang="en">
                <a:solidFill>
                  <a:srgbClr val="D4D4D4"/>
                </a:solidFill>
                <a:highlight>
                  <a:srgbClr val="1E1E1E"/>
                </a:highlight>
                <a:latin typeface="Roboto Mono Medium"/>
                <a:ea typeface="Roboto Mono Medium"/>
                <a:cs typeface="Roboto Mono Medium"/>
                <a:sym typeface="Roboto Mono Medium"/>
              </a:rPr>
              <a:t>, </a:t>
            </a:r>
            <a:r>
              <a:rPr lang="en">
                <a:solidFill>
                  <a:srgbClr val="9CDCFE"/>
                </a:solidFill>
                <a:highlight>
                  <a:srgbClr val="1E1E1E"/>
                </a:highlight>
                <a:latin typeface="Roboto Mono Medium"/>
                <a:ea typeface="Roboto Mono Medium"/>
                <a:cs typeface="Roboto Mono Medium"/>
                <a:sym typeface="Roboto Mono Medium"/>
              </a:rPr>
              <a:t>stud</a:t>
            </a:r>
            <a:r>
              <a:rPr lang="en">
                <a:solidFill>
                  <a:srgbClr val="D4D4D4"/>
                </a:solidFill>
                <a:highlight>
                  <a:srgbClr val="1E1E1E"/>
                </a:highlight>
                <a:latin typeface="Roboto Mono Medium"/>
                <a:ea typeface="Roboto Mono Medium"/>
                <a:cs typeface="Roboto Mono Medium"/>
                <a:sym typeface="Roboto Mono Medium"/>
              </a:rPr>
              <a:t>.</a:t>
            </a:r>
            <a:r>
              <a:rPr lang="en">
                <a:solidFill>
                  <a:srgbClr val="9CDCFE"/>
                </a:solidFill>
                <a:highlight>
                  <a:srgbClr val="1E1E1E"/>
                </a:highlight>
                <a:latin typeface="Roboto Mono Medium"/>
                <a:ea typeface="Roboto Mono Medium"/>
                <a:cs typeface="Roboto Mono Medium"/>
                <a:sym typeface="Roboto Mono Medium"/>
              </a:rPr>
              <a:t>name</a:t>
            </a:r>
            <a:r>
              <a:rPr lang="en">
                <a:solidFill>
                  <a:srgbClr val="D4D4D4"/>
                </a:solidFill>
                <a:highlight>
                  <a:srgbClr val="1E1E1E"/>
                </a:highlight>
                <a:latin typeface="Roboto Mono Medium"/>
                <a:ea typeface="Roboto Mono Medium"/>
                <a:cs typeface="Roboto Mono Medium"/>
                <a:sym typeface="Roboto Mono Medium"/>
              </a:rPr>
              <a:t>, </a:t>
            </a:r>
            <a:r>
              <a:rPr lang="en">
                <a:solidFill>
                  <a:srgbClr val="9CDCFE"/>
                </a:solidFill>
                <a:highlight>
                  <a:srgbClr val="1E1E1E"/>
                </a:highlight>
                <a:latin typeface="Roboto Mono Medium"/>
                <a:ea typeface="Roboto Mono Medium"/>
                <a:cs typeface="Roboto Mono Medium"/>
                <a:sym typeface="Roboto Mono Medium"/>
              </a:rPr>
              <a:t>stud</a:t>
            </a:r>
            <a:r>
              <a:rPr lang="en">
                <a:solidFill>
                  <a:srgbClr val="D4D4D4"/>
                </a:solidFill>
                <a:highlight>
                  <a:srgbClr val="1E1E1E"/>
                </a:highlight>
                <a:latin typeface="Roboto Mono Medium"/>
                <a:ea typeface="Roboto Mono Medium"/>
                <a:cs typeface="Roboto Mono Medium"/>
                <a:sym typeface="Roboto Mono Medium"/>
              </a:rPr>
              <a:t>.</a:t>
            </a:r>
            <a:r>
              <a:rPr lang="en">
                <a:solidFill>
                  <a:srgbClr val="9CDCFE"/>
                </a:solidFill>
                <a:highlight>
                  <a:srgbClr val="1E1E1E"/>
                </a:highlight>
                <a:latin typeface="Roboto Mono Medium"/>
                <a:ea typeface="Roboto Mono Medium"/>
                <a:cs typeface="Roboto Mono Medium"/>
                <a:sym typeface="Roboto Mono Medium"/>
              </a:rPr>
              <a:t>surname</a:t>
            </a:r>
            <a:r>
              <a:rPr lang="en">
                <a:solidFill>
                  <a:srgbClr val="D4D4D4"/>
                </a:solidFill>
                <a:highlight>
                  <a:srgbClr val="1E1E1E"/>
                </a:highlight>
                <a:latin typeface="Roboto Mono Medium"/>
                <a:ea typeface="Roboto Mono Medium"/>
                <a:cs typeface="Roboto Mono Medium"/>
                <a:sym typeface="Roboto Mono Medium"/>
              </a:rPr>
              <a:t>, &amp;</a:t>
            </a:r>
            <a:r>
              <a:rPr lang="en">
                <a:solidFill>
                  <a:srgbClr val="9CDCFE"/>
                </a:solidFill>
                <a:highlight>
                  <a:srgbClr val="1E1E1E"/>
                </a:highlight>
                <a:latin typeface="Roboto Mono Medium"/>
                <a:ea typeface="Roboto Mono Medium"/>
                <a:cs typeface="Roboto Mono Medium"/>
                <a:sym typeface="Roboto Mono Medium"/>
              </a:rPr>
              <a:t>stud</a:t>
            </a:r>
            <a:r>
              <a:rPr lang="en">
                <a:solidFill>
                  <a:srgbClr val="D4D4D4"/>
                </a:solidFill>
                <a:highlight>
                  <a:srgbClr val="1E1E1E"/>
                </a:highlight>
                <a:latin typeface="Roboto Mono Medium"/>
                <a:ea typeface="Roboto Mono Medium"/>
                <a:cs typeface="Roboto Mono Medium"/>
                <a:sym typeface="Roboto Mono Medium"/>
              </a:rPr>
              <a:t>.</a:t>
            </a:r>
            <a:r>
              <a:rPr lang="en">
                <a:solidFill>
                  <a:srgbClr val="9CDCFE"/>
                </a:solidFill>
                <a:highlight>
                  <a:srgbClr val="1E1E1E"/>
                </a:highlight>
                <a:latin typeface="Roboto Mono Medium"/>
                <a:ea typeface="Roboto Mono Medium"/>
                <a:cs typeface="Roboto Mono Medium"/>
                <a:sym typeface="Roboto Mono Medium"/>
              </a:rPr>
              <a:t>age</a:t>
            </a:r>
            <a:r>
              <a:rPr lang="en">
                <a:solidFill>
                  <a:srgbClr val="D4D4D4"/>
                </a:solidFill>
                <a:highlight>
                  <a:srgbClr val="1E1E1E"/>
                </a:highlight>
                <a:latin typeface="Roboto Mono Medium"/>
                <a:ea typeface="Roboto Mono Medium"/>
                <a:cs typeface="Roboto Mono Medium"/>
                <a:sym typeface="Roboto Mono Medium"/>
              </a:rPr>
              <a:t>);</a:t>
            </a:r>
            <a:endParaRPr>
              <a:solidFill>
                <a:srgbClr val="D4D4D4"/>
              </a:solidFill>
              <a:highlight>
                <a:srgbClr val="1E1E1E"/>
              </a:highlight>
              <a:latin typeface="Roboto Mono Medium"/>
              <a:ea typeface="Roboto Mono Medium"/>
              <a:cs typeface="Roboto Mono Medium"/>
              <a:sym typeface="Roboto Mono Medium"/>
            </a:endParaRPr>
          </a:p>
          <a:p>
            <a:pPr marL="0" indent="0">
              <a:lnSpc>
                <a:spcPct val="150000"/>
              </a:lnSpc>
              <a:buClr>
                <a:schemeClr val="dk1"/>
              </a:buClr>
              <a:buSzPts val="1100"/>
              <a:buNone/>
            </a:pPr>
            <a:endParaRPr>
              <a:solidFill>
                <a:srgbClr val="D4D4D4"/>
              </a:solidFill>
              <a:highlight>
                <a:srgbClr val="1E1E1E"/>
              </a:highlight>
              <a:latin typeface="Roboto Mono Medium"/>
              <a:ea typeface="Roboto Mono Medium"/>
              <a:cs typeface="Roboto Mono Medium"/>
              <a:sym typeface="Roboto Mono Medium"/>
            </a:endParaRPr>
          </a:p>
          <a:p>
            <a:pPr marL="0" indent="0">
              <a:lnSpc>
                <a:spcPct val="150000"/>
              </a:lnSpc>
              <a:buNone/>
            </a:pPr>
            <a:r>
              <a:rPr lang="en">
                <a:solidFill>
                  <a:srgbClr val="DCDCAA"/>
                </a:solidFill>
                <a:highlight>
                  <a:srgbClr val="1E1E1E"/>
                </a:highlight>
                <a:latin typeface="Roboto Mono Medium"/>
                <a:ea typeface="Roboto Mono Medium"/>
                <a:cs typeface="Roboto Mono Medium"/>
                <a:sym typeface="Roboto Mono Medium"/>
              </a:rPr>
              <a:t>fscanf</a:t>
            </a:r>
            <a:r>
              <a:rPr lang="en">
                <a:solidFill>
                  <a:srgbClr val="D4D4D4"/>
                </a:solidFill>
                <a:highlight>
                  <a:srgbClr val="1E1E1E"/>
                </a:highlight>
                <a:latin typeface="Roboto Mono Medium"/>
                <a:ea typeface="Roboto Mono Medium"/>
                <a:cs typeface="Roboto Mono Medium"/>
                <a:sym typeface="Roboto Mono Medium"/>
              </a:rPr>
              <a:t>(</a:t>
            </a:r>
            <a:r>
              <a:rPr lang="en">
                <a:solidFill>
                  <a:srgbClr val="CE9178"/>
                </a:solidFill>
                <a:highlight>
                  <a:srgbClr val="1E1E1E"/>
                </a:highlight>
                <a:latin typeface="Roboto Mono Medium"/>
                <a:ea typeface="Roboto Mono Medium"/>
                <a:cs typeface="Roboto Mono Medium"/>
                <a:sym typeface="Roboto Mono Medium"/>
              </a:rPr>
              <a:t>"students.txt"</a:t>
            </a:r>
            <a:r>
              <a:rPr lang="en">
                <a:solidFill>
                  <a:srgbClr val="D4D4D4"/>
                </a:solidFill>
                <a:highlight>
                  <a:srgbClr val="1E1E1E"/>
                </a:highlight>
                <a:latin typeface="Roboto Mono Medium"/>
                <a:ea typeface="Roboto Mono Medium"/>
                <a:cs typeface="Roboto Mono Medium"/>
                <a:sym typeface="Roboto Mono Medium"/>
              </a:rPr>
              <a:t>, </a:t>
            </a:r>
            <a:r>
              <a:rPr lang="en">
                <a:solidFill>
                  <a:srgbClr val="CE9178"/>
                </a:solidFill>
                <a:highlight>
                  <a:srgbClr val="1E1E1E"/>
                </a:highlight>
                <a:latin typeface="Roboto Mono Medium"/>
                <a:ea typeface="Roboto Mono Medium"/>
                <a:cs typeface="Roboto Mono Medium"/>
                <a:sym typeface="Roboto Mono Medium"/>
              </a:rPr>
              <a:t>"</a:t>
            </a:r>
            <a:r>
              <a:rPr lang="en">
                <a:solidFill>
                  <a:srgbClr val="9CDCFE"/>
                </a:solidFill>
                <a:highlight>
                  <a:srgbClr val="1E1E1E"/>
                </a:highlight>
                <a:latin typeface="Roboto Mono Medium"/>
                <a:ea typeface="Roboto Mono Medium"/>
                <a:cs typeface="Roboto Mono Medium"/>
                <a:sym typeface="Roboto Mono Medium"/>
              </a:rPr>
              <a:t>%s</a:t>
            </a:r>
            <a:r>
              <a:rPr lang="en">
                <a:solidFill>
                  <a:srgbClr val="CE9178"/>
                </a:solidFill>
                <a:highlight>
                  <a:srgbClr val="1E1E1E"/>
                </a:highlight>
                <a:latin typeface="Roboto Mono Medium"/>
                <a:ea typeface="Roboto Mono Medium"/>
                <a:cs typeface="Roboto Mono Medium"/>
                <a:sym typeface="Roboto Mono Medium"/>
              </a:rPr>
              <a:t> </a:t>
            </a:r>
            <a:r>
              <a:rPr lang="en">
                <a:solidFill>
                  <a:srgbClr val="9CDCFE"/>
                </a:solidFill>
                <a:highlight>
                  <a:srgbClr val="1E1E1E"/>
                </a:highlight>
                <a:latin typeface="Roboto Mono Medium"/>
                <a:ea typeface="Roboto Mono Medium"/>
                <a:cs typeface="Roboto Mono Medium"/>
                <a:sym typeface="Roboto Mono Medium"/>
              </a:rPr>
              <a:t>%s</a:t>
            </a:r>
            <a:r>
              <a:rPr lang="en">
                <a:solidFill>
                  <a:srgbClr val="CE9178"/>
                </a:solidFill>
                <a:highlight>
                  <a:srgbClr val="1E1E1E"/>
                </a:highlight>
                <a:latin typeface="Roboto Mono Medium"/>
                <a:ea typeface="Roboto Mono Medium"/>
                <a:cs typeface="Roboto Mono Medium"/>
                <a:sym typeface="Roboto Mono Medium"/>
              </a:rPr>
              <a:t> </a:t>
            </a:r>
            <a:r>
              <a:rPr lang="en">
                <a:solidFill>
                  <a:srgbClr val="9CDCFE"/>
                </a:solidFill>
                <a:highlight>
                  <a:srgbClr val="1E1E1E"/>
                </a:highlight>
                <a:latin typeface="Roboto Mono Medium"/>
                <a:ea typeface="Roboto Mono Medium"/>
                <a:cs typeface="Roboto Mono Medium"/>
                <a:sym typeface="Roboto Mono Medium"/>
              </a:rPr>
              <a:t>%d</a:t>
            </a:r>
            <a:r>
              <a:rPr lang="en">
                <a:solidFill>
                  <a:srgbClr val="CE9178"/>
                </a:solidFill>
                <a:highlight>
                  <a:srgbClr val="1E1E1E"/>
                </a:highlight>
                <a:latin typeface="Roboto Mono Medium"/>
                <a:ea typeface="Roboto Mono Medium"/>
                <a:cs typeface="Roboto Mono Medium"/>
                <a:sym typeface="Roboto Mono Medium"/>
              </a:rPr>
              <a:t>"</a:t>
            </a:r>
            <a:r>
              <a:rPr lang="en">
                <a:solidFill>
                  <a:srgbClr val="D4D4D4"/>
                </a:solidFill>
                <a:highlight>
                  <a:srgbClr val="1E1E1E"/>
                </a:highlight>
                <a:latin typeface="Roboto Mono Medium"/>
                <a:ea typeface="Roboto Mono Medium"/>
                <a:cs typeface="Roboto Mono Medium"/>
                <a:sym typeface="Roboto Mono Medium"/>
              </a:rPr>
              <a:t>, </a:t>
            </a:r>
            <a:r>
              <a:rPr lang="en">
                <a:solidFill>
                  <a:srgbClr val="9CDCFE"/>
                </a:solidFill>
                <a:highlight>
                  <a:srgbClr val="1E1E1E"/>
                </a:highlight>
                <a:latin typeface="Roboto Mono Medium"/>
                <a:ea typeface="Roboto Mono Medium"/>
                <a:cs typeface="Roboto Mono Medium"/>
                <a:sym typeface="Roboto Mono Medium"/>
              </a:rPr>
              <a:t>stud</a:t>
            </a:r>
            <a:r>
              <a:rPr lang="en">
                <a:solidFill>
                  <a:srgbClr val="D4D4D4"/>
                </a:solidFill>
                <a:highlight>
                  <a:srgbClr val="1E1E1E"/>
                </a:highlight>
                <a:latin typeface="Roboto Mono Medium"/>
                <a:ea typeface="Roboto Mono Medium"/>
                <a:cs typeface="Roboto Mono Medium"/>
                <a:sym typeface="Roboto Mono Medium"/>
              </a:rPr>
              <a:t>.</a:t>
            </a:r>
            <a:r>
              <a:rPr lang="en">
                <a:solidFill>
                  <a:srgbClr val="9CDCFE"/>
                </a:solidFill>
                <a:highlight>
                  <a:srgbClr val="1E1E1E"/>
                </a:highlight>
                <a:latin typeface="Roboto Mono Medium"/>
                <a:ea typeface="Roboto Mono Medium"/>
                <a:cs typeface="Roboto Mono Medium"/>
                <a:sym typeface="Roboto Mono Medium"/>
              </a:rPr>
              <a:t>name</a:t>
            </a:r>
            <a:r>
              <a:rPr lang="en">
                <a:solidFill>
                  <a:srgbClr val="D4D4D4"/>
                </a:solidFill>
                <a:highlight>
                  <a:srgbClr val="1E1E1E"/>
                </a:highlight>
                <a:latin typeface="Roboto Mono Medium"/>
                <a:ea typeface="Roboto Mono Medium"/>
                <a:cs typeface="Roboto Mono Medium"/>
                <a:sym typeface="Roboto Mono Medium"/>
              </a:rPr>
              <a:t>, </a:t>
            </a:r>
            <a:r>
              <a:rPr lang="en">
                <a:solidFill>
                  <a:srgbClr val="9CDCFE"/>
                </a:solidFill>
                <a:highlight>
                  <a:srgbClr val="1E1E1E"/>
                </a:highlight>
                <a:latin typeface="Roboto Mono Medium"/>
                <a:ea typeface="Roboto Mono Medium"/>
                <a:cs typeface="Roboto Mono Medium"/>
                <a:sym typeface="Roboto Mono Medium"/>
              </a:rPr>
              <a:t>stud</a:t>
            </a:r>
            <a:r>
              <a:rPr lang="en">
                <a:solidFill>
                  <a:srgbClr val="D4D4D4"/>
                </a:solidFill>
                <a:highlight>
                  <a:srgbClr val="1E1E1E"/>
                </a:highlight>
                <a:latin typeface="Roboto Mono Medium"/>
                <a:ea typeface="Roboto Mono Medium"/>
                <a:cs typeface="Roboto Mono Medium"/>
                <a:sym typeface="Roboto Mono Medium"/>
              </a:rPr>
              <a:t>.</a:t>
            </a:r>
            <a:r>
              <a:rPr lang="en">
                <a:solidFill>
                  <a:srgbClr val="9CDCFE"/>
                </a:solidFill>
                <a:highlight>
                  <a:srgbClr val="1E1E1E"/>
                </a:highlight>
                <a:latin typeface="Roboto Mono Medium"/>
                <a:ea typeface="Roboto Mono Medium"/>
                <a:cs typeface="Roboto Mono Medium"/>
                <a:sym typeface="Roboto Mono Medium"/>
              </a:rPr>
              <a:t>surname</a:t>
            </a:r>
            <a:r>
              <a:rPr lang="en">
                <a:solidFill>
                  <a:srgbClr val="D4D4D4"/>
                </a:solidFill>
                <a:highlight>
                  <a:srgbClr val="1E1E1E"/>
                </a:highlight>
                <a:latin typeface="Roboto Mono Medium"/>
                <a:ea typeface="Roboto Mono Medium"/>
                <a:cs typeface="Roboto Mono Medium"/>
                <a:sym typeface="Roboto Mono Medium"/>
              </a:rPr>
              <a:t>, &amp;</a:t>
            </a:r>
            <a:r>
              <a:rPr lang="en">
                <a:solidFill>
                  <a:srgbClr val="9CDCFE"/>
                </a:solidFill>
                <a:highlight>
                  <a:srgbClr val="1E1E1E"/>
                </a:highlight>
                <a:latin typeface="Roboto Mono Medium"/>
                <a:ea typeface="Roboto Mono Medium"/>
                <a:cs typeface="Roboto Mono Medium"/>
                <a:sym typeface="Roboto Mono Medium"/>
              </a:rPr>
              <a:t>stud</a:t>
            </a:r>
            <a:r>
              <a:rPr lang="en">
                <a:solidFill>
                  <a:srgbClr val="D4D4D4"/>
                </a:solidFill>
                <a:highlight>
                  <a:srgbClr val="1E1E1E"/>
                </a:highlight>
                <a:latin typeface="Roboto Mono Medium"/>
                <a:ea typeface="Roboto Mono Medium"/>
                <a:cs typeface="Roboto Mono Medium"/>
                <a:sym typeface="Roboto Mono Medium"/>
              </a:rPr>
              <a:t>.</a:t>
            </a:r>
            <a:r>
              <a:rPr lang="en">
                <a:solidFill>
                  <a:srgbClr val="9CDCFE"/>
                </a:solidFill>
                <a:highlight>
                  <a:srgbClr val="1E1E1E"/>
                </a:highlight>
                <a:latin typeface="Roboto Mono Medium"/>
                <a:ea typeface="Roboto Mono Medium"/>
                <a:cs typeface="Roboto Mono Medium"/>
                <a:sym typeface="Roboto Mono Medium"/>
              </a:rPr>
              <a:t>age</a:t>
            </a:r>
            <a:r>
              <a:rPr lang="en">
                <a:solidFill>
                  <a:srgbClr val="D4D4D4"/>
                </a:solidFill>
                <a:highlight>
                  <a:srgbClr val="1E1E1E"/>
                </a:highlight>
                <a:latin typeface="Roboto Mono Medium"/>
                <a:ea typeface="Roboto Mono Medium"/>
                <a:cs typeface="Roboto Mono Medium"/>
                <a:sym typeface="Roboto Mono Medium"/>
              </a:rPr>
              <a:t>);</a:t>
            </a:r>
            <a:endParaRPr>
              <a:solidFill>
                <a:srgbClr val="D4D4D4"/>
              </a:solidFill>
              <a:highlight>
                <a:srgbClr val="1E1E1E"/>
              </a:highlight>
              <a:latin typeface="Roboto Mono Medium"/>
              <a:ea typeface="Roboto Mono Medium"/>
              <a:cs typeface="Roboto Mono Medium"/>
              <a:sym typeface="Roboto Mono Medium"/>
            </a:endParaRPr>
          </a:p>
          <a:p>
            <a:pPr marL="0" indent="0">
              <a:lnSpc>
                <a:spcPct val="150000"/>
              </a:lnSpc>
              <a:buClr>
                <a:schemeClr val="dk1"/>
              </a:buClr>
              <a:buSzPts val="1100"/>
              <a:buNone/>
            </a:pPr>
            <a:endParaRPr>
              <a:solidFill>
                <a:srgbClr val="D4D4D4"/>
              </a:solidFill>
              <a:highlight>
                <a:srgbClr val="1E1E1E"/>
              </a:highlight>
              <a:latin typeface="Roboto Mono Medium"/>
              <a:ea typeface="Roboto Mono Medium"/>
              <a:cs typeface="Roboto Mono Medium"/>
              <a:sym typeface="Roboto Mono Medium"/>
            </a:endParaRPr>
          </a:p>
          <a:p>
            <a:pPr marL="0" indent="0">
              <a:lnSpc>
                <a:spcPct val="150000"/>
              </a:lnSpc>
              <a:buClr>
                <a:schemeClr val="dk1"/>
              </a:buClr>
              <a:buSzPts val="1100"/>
              <a:buNone/>
            </a:pPr>
            <a:r>
              <a:rPr lang="en">
                <a:solidFill>
                  <a:srgbClr val="DCDCAA"/>
                </a:solidFill>
                <a:highlight>
                  <a:srgbClr val="1E1E1E"/>
                </a:highlight>
                <a:latin typeface="Roboto Mono Medium"/>
                <a:ea typeface="Roboto Mono Medium"/>
                <a:cs typeface="Roboto Mono Medium"/>
                <a:sym typeface="Roboto Mono Medium"/>
              </a:rPr>
              <a:t>sscanf</a:t>
            </a:r>
            <a:r>
              <a:rPr lang="en">
                <a:solidFill>
                  <a:srgbClr val="D4D4D4"/>
                </a:solidFill>
                <a:highlight>
                  <a:srgbClr val="1E1E1E"/>
                </a:highlight>
                <a:latin typeface="Roboto Mono Medium"/>
                <a:ea typeface="Roboto Mono Medium"/>
                <a:cs typeface="Roboto Mono Medium"/>
                <a:sym typeface="Roboto Mono Medium"/>
              </a:rPr>
              <a:t>(</a:t>
            </a:r>
            <a:r>
              <a:rPr lang="en">
                <a:solidFill>
                  <a:srgbClr val="CE9178"/>
                </a:solidFill>
                <a:highlight>
                  <a:srgbClr val="1E1E1E"/>
                </a:highlight>
                <a:latin typeface="Roboto Mono Medium"/>
                <a:ea typeface="Roboto Mono Medium"/>
                <a:cs typeface="Roboto Mono Medium"/>
                <a:sym typeface="Roboto Mono Medium"/>
              </a:rPr>
              <a:t>"John Doe 20"</a:t>
            </a:r>
            <a:r>
              <a:rPr lang="en">
                <a:solidFill>
                  <a:srgbClr val="D4D4D4"/>
                </a:solidFill>
                <a:highlight>
                  <a:srgbClr val="1E1E1E"/>
                </a:highlight>
                <a:latin typeface="Roboto Mono Medium"/>
                <a:ea typeface="Roboto Mono Medium"/>
                <a:cs typeface="Roboto Mono Medium"/>
                <a:sym typeface="Roboto Mono Medium"/>
              </a:rPr>
              <a:t>, </a:t>
            </a:r>
            <a:r>
              <a:rPr lang="en">
                <a:solidFill>
                  <a:srgbClr val="CE9178"/>
                </a:solidFill>
                <a:highlight>
                  <a:srgbClr val="1E1E1E"/>
                </a:highlight>
                <a:latin typeface="Roboto Mono Medium"/>
                <a:ea typeface="Roboto Mono Medium"/>
                <a:cs typeface="Roboto Mono Medium"/>
                <a:sym typeface="Roboto Mono Medium"/>
              </a:rPr>
              <a:t>"</a:t>
            </a:r>
            <a:r>
              <a:rPr lang="en">
                <a:solidFill>
                  <a:srgbClr val="9CDCFE"/>
                </a:solidFill>
                <a:highlight>
                  <a:srgbClr val="1E1E1E"/>
                </a:highlight>
                <a:latin typeface="Roboto Mono Medium"/>
                <a:ea typeface="Roboto Mono Medium"/>
                <a:cs typeface="Roboto Mono Medium"/>
                <a:sym typeface="Roboto Mono Medium"/>
              </a:rPr>
              <a:t>%s</a:t>
            </a:r>
            <a:r>
              <a:rPr lang="en">
                <a:solidFill>
                  <a:srgbClr val="CE9178"/>
                </a:solidFill>
                <a:highlight>
                  <a:srgbClr val="1E1E1E"/>
                </a:highlight>
                <a:latin typeface="Roboto Mono Medium"/>
                <a:ea typeface="Roboto Mono Medium"/>
                <a:cs typeface="Roboto Mono Medium"/>
                <a:sym typeface="Roboto Mono Medium"/>
              </a:rPr>
              <a:t> </a:t>
            </a:r>
            <a:r>
              <a:rPr lang="en">
                <a:solidFill>
                  <a:srgbClr val="9CDCFE"/>
                </a:solidFill>
                <a:highlight>
                  <a:srgbClr val="1E1E1E"/>
                </a:highlight>
                <a:latin typeface="Roboto Mono Medium"/>
                <a:ea typeface="Roboto Mono Medium"/>
                <a:cs typeface="Roboto Mono Medium"/>
                <a:sym typeface="Roboto Mono Medium"/>
              </a:rPr>
              <a:t>%s</a:t>
            </a:r>
            <a:r>
              <a:rPr lang="en">
                <a:solidFill>
                  <a:srgbClr val="CE9178"/>
                </a:solidFill>
                <a:highlight>
                  <a:srgbClr val="1E1E1E"/>
                </a:highlight>
                <a:latin typeface="Roboto Mono Medium"/>
                <a:ea typeface="Roboto Mono Medium"/>
                <a:cs typeface="Roboto Mono Medium"/>
                <a:sym typeface="Roboto Mono Medium"/>
              </a:rPr>
              <a:t> </a:t>
            </a:r>
            <a:r>
              <a:rPr lang="en">
                <a:solidFill>
                  <a:srgbClr val="9CDCFE"/>
                </a:solidFill>
                <a:highlight>
                  <a:srgbClr val="1E1E1E"/>
                </a:highlight>
                <a:latin typeface="Roboto Mono Medium"/>
                <a:ea typeface="Roboto Mono Medium"/>
                <a:cs typeface="Roboto Mono Medium"/>
                <a:sym typeface="Roboto Mono Medium"/>
              </a:rPr>
              <a:t>%d</a:t>
            </a:r>
            <a:r>
              <a:rPr lang="en">
                <a:solidFill>
                  <a:srgbClr val="CE9178"/>
                </a:solidFill>
                <a:highlight>
                  <a:srgbClr val="1E1E1E"/>
                </a:highlight>
                <a:latin typeface="Roboto Mono Medium"/>
                <a:ea typeface="Roboto Mono Medium"/>
                <a:cs typeface="Roboto Mono Medium"/>
                <a:sym typeface="Roboto Mono Medium"/>
              </a:rPr>
              <a:t>"</a:t>
            </a:r>
            <a:r>
              <a:rPr lang="en">
                <a:solidFill>
                  <a:srgbClr val="D4D4D4"/>
                </a:solidFill>
                <a:highlight>
                  <a:srgbClr val="1E1E1E"/>
                </a:highlight>
                <a:latin typeface="Roboto Mono Medium"/>
                <a:ea typeface="Roboto Mono Medium"/>
                <a:cs typeface="Roboto Mono Medium"/>
                <a:sym typeface="Roboto Mono Medium"/>
              </a:rPr>
              <a:t>, </a:t>
            </a:r>
            <a:r>
              <a:rPr lang="en">
                <a:solidFill>
                  <a:srgbClr val="9CDCFE"/>
                </a:solidFill>
                <a:highlight>
                  <a:srgbClr val="1E1E1E"/>
                </a:highlight>
                <a:latin typeface="Roboto Mono Medium"/>
                <a:ea typeface="Roboto Mono Medium"/>
                <a:cs typeface="Roboto Mono Medium"/>
                <a:sym typeface="Roboto Mono Medium"/>
              </a:rPr>
              <a:t>stud</a:t>
            </a:r>
            <a:r>
              <a:rPr lang="en">
                <a:solidFill>
                  <a:srgbClr val="D4D4D4"/>
                </a:solidFill>
                <a:highlight>
                  <a:srgbClr val="1E1E1E"/>
                </a:highlight>
                <a:latin typeface="Roboto Mono Medium"/>
                <a:ea typeface="Roboto Mono Medium"/>
                <a:cs typeface="Roboto Mono Medium"/>
                <a:sym typeface="Roboto Mono Medium"/>
              </a:rPr>
              <a:t>.</a:t>
            </a:r>
            <a:r>
              <a:rPr lang="en">
                <a:solidFill>
                  <a:srgbClr val="9CDCFE"/>
                </a:solidFill>
                <a:highlight>
                  <a:srgbClr val="1E1E1E"/>
                </a:highlight>
                <a:latin typeface="Roboto Mono Medium"/>
                <a:ea typeface="Roboto Mono Medium"/>
                <a:cs typeface="Roboto Mono Medium"/>
                <a:sym typeface="Roboto Mono Medium"/>
              </a:rPr>
              <a:t>name</a:t>
            </a:r>
            <a:r>
              <a:rPr lang="en">
                <a:solidFill>
                  <a:srgbClr val="D4D4D4"/>
                </a:solidFill>
                <a:highlight>
                  <a:srgbClr val="1E1E1E"/>
                </a:highlight>
                <a:latin typeface="Roboto Mono Medium"/>
                <a:ea typeface="Roboto Mono Medium"/>
                <a:cs typeface="Roboto Mono Medium"/>
                <a:sym typeface="Roboto Mono Medium"/>
              </a:rPr>
              <a:t>, </a:t>
            </a:r>
            <a:r>
              <a:rPr lang="en">
                <a:solidFill>
                  <a:srgbClr val="9CDCFE"/>
                </a:solidFill>
                <a:highlight>
                  <a:srgbClr val="1E1E1E"/>
                </a:highlight>
                <a:latin typeface="Roboto Mono Medium"/>
                <a:ea typeface="Roboto Mono Medium"/>
                <a:cs typeface="Roboto Mono Medium"/>
                <a:sym typeface="Roboto Mono Medium"/>
              </a:rPr>
              <a:t>stud</a:t>
            </a:r>
            <a:r>
              <a:rPr lang="en">
                <a:solidFill>
                  <a:srgbClr val="D4D4D4"/>
                </a:solidFill>
                <a:highlight>
                  <a:srgbClr val="1E1E1E"/>
                </a:highlight>
                <a:latin typeface="Roboto Mono Medium"/>
                <a:ea typeface="Roboto Mono Medium"/>
                <a:cs typeface="Roboto Mono Medium"/>
                <a:sym typeface="Roboto Mono Medium"/>
              </a:rPr>
              <a:t>.</a:t>
            </a:r>
            <a:r>
              <a:rPr lang="en">
                <a:solidFill>
                  <a:srgbClr val="9CDCFE"/>
                </a:solidFill>
                <a:highlight>
                  <a:srgbClr val="1E1E1E"/>
                </a:highlight>
                <a:latin typeface="Roboto Mono Medium"/>
                <a:ea typeface="Roboto Mono Medium"/>
                <a:cs typeface="Roboto Mono Medium"/>
                <a:sym typeface="Roboto Mono Medium"/>
              </a:rPr>
              <a:t>surname</a:t>
            </a:r>
            <a:r>
              <a:rPr lang="en">
                <a:solidFill>
                  <a:srgbClr val="D4D4D4"/>
                </a:solidFill>
                <a:highlight>
                  <a:srgbClr val="1E1E1E"/>
                </a:highlight>
                <a:latin typeface="Roboto Mono Medium"/>
                <a:ea typeface="Roboto Mono Medium"/>
                <a:cs typeface="Roboto Mono Medium"/>
                <a:sym typeface="Roboto Mono Medium"/>
              </a:rPr>
              <a:t>, &amp;</a:t>
            </a:r>
            <a:r>
              <a:rPr lang="en">
                <a:solidFill>
                  <a:srgbClr val="9CDCFE"/>
                </a:solidFill>
                <a:highlight>
                  <a:srgbClr val="1E1E1E"/>
                </a:highlight>
                <a:latin typeface="Roboto Mono Medium"/>
                <a:ea typeface="Roboto Mono Medium"/>
                <a:cs typeface="Roboto Mono Medium"/>
                <a:sym typeface="Roboto Mono Medium"/>
              </a:rPr>
              <a:t>stud</a:t>
            </a:r>
            <a:r>
              <a:rPr lang="en">
                <a:solidFill>
                  <a:srgbClr val="D4D4D4"/>
                </a:solidFill>
                <a:highlight>
                  <a:srgbClr val="1E1E1E"/>
                </a:highlight>
                <a:latin typeface="Roboto Mono Medium"/>
                <a:ea typeface="Roboto Mono Medium"/>
                <a:cs typeface="Roboto Mono Medium"/>
                <a:sym typeface="Roboto Mono Medium"/>
              </a:rPr>
              <a:t>.</a:t>
            </a:r>
            <a:r>
              <a:rPr lang="en">
                <a:solidFill>
                  <a:srgbClr val="9CDCFE"/>
                </a:solidFill>
                <a:highlight>
                  <a:srgbClr val="1E1E1E"/>
                </a:highlight>
                <a:latin typeface="Roboto Mono Medium"/>
                <a:ea typeface="Roboto Mono Medium"/>
                <a:cs typeface="Roboto Mono Medium"/>
                <a:sym typeface="Roboto Mono Medium"/>
              </a:rPr>
              <a:t>age</a:t>
            </a:r>
            <a:r>
              <a:rPr lang="en">
                <a:solidFill>
                  <a:srgbClr val="D4D4D4"/>
                </a:solidFill>
                <a:highlight>
                  <a:srgbClr val="1E1E1E"/>
                </a:highlight>
                <a:latin typeface="Roboto Mono Medium"/>
                <a:ea typeface="Roboto Mono Medium"/>
                <a:cs typeface="Roboto Mono Medium"/>
                <a:sym typeface="Roboto Mono Medium"/>
              </a:rPr>
              <a:t>);</a:t>
            </a:r>
            <a:endParaRPr>
              <a:solidFill>
                <a:srgbClr val="D4D4D4"/>
              </a:solidFill>
              <a:highlight>
                <a:srgbClr val="1E1E1E"/>
              </a:highlight>
              <a:latin typeface="Roboto Mono Medium"/>
              <a:ea typeface="Roboto Mono Medium"/>
              <a:cs typeface="Roboto Mono Medium"/>
              <a:sym typeface="Roboto Mono Medium"/>
            </a:endParaRPr>
          </a:p>
          <a:p>
            <a:pPr marL="0" indent="0">
              <a:spcAft>
                <a:spcPts val="1200"/>
              </a:spcAft>
              <a:buNone/>
            </a:pPr>
            <a:endParaRPr>
              <a:latin typeface="Roboto Mono Medium"/>
              <a:ea typeface="Roboto Mono Medium"/>
              <a:cs typeface="Roboto Mono Medium"/>
              <a:sym typeface="Roboto Mono Medium"/>
            </a:endParaRPr>
          </a:p>
        </p:txBody>
      </p:sp>
      <p:sp>
        <p:nvSpPr>
          <p:cNvPr id="212" name="Google Shape;212;p32"/>
          <p:cNvSpPr txBox="1">
            <a:spLocks noGrp="1"/>
          </p:cNvSpPr>
          <p:nvPr>
            <p:ph type="subTitle" idx="2"/>
          </p:nvPr>
        </p:nvSpPr>
        <p:spPr>
          <a:xfrm>
            <a:off x="5045400" y="2152650"/>
            <a:ext cx="3426900" cy="227400"/>
          </a:xfrm>
          <a:prstGeom prst="rect">
            <a:avLst/>
          </a:prstGeom>
        </p:spPr>
        <p:txBody>
          <a:bodyPr spcFirstLastPara="1" vert="horz" wrap="square" lIns="0" tIns="0" rIns="0" bIns="0" numCol="1" anchor="t" anchorCtr="0" compatLnSpc="1">
            <a:prstTxWarp prst="textNoShape">
              <a:avLst/>
            </a:prstTxWarp>
            <a:normAutofit fontScale="25000" lnSpcReduction="20000"/>
          </a:bodyPr>
          <a:lstStyle/>
          <a:p>
            <a:pPr marL="0" indent="0">
              <a:spcAft>
                <a:spcPts val="1200"/>
              </a:spcAft>
            </a:pPr>
            <a:endParaRPr/>
          </a:p>
        </p:txBody>
      </p:sp>
      <p:sp>
        <p:nvSpPr>
          <p:cNvPr id="213" name="Google Shape;213;p32"/>
          <p:cNvSpPr txBox="1">
            <a:spLocks noGrp="1"/>
          </p:cNvSpPr>
          <p:nvPr>
            <p:ph type="title"/>
          </p:nvPr>
        </p:nvSpPr>
        <p:spPr>
          <a:xfrm>
            <a:off x="457200" y="404664"/>
            <a:ext cx="8015100" cy="1518136"/>
          </a:xfrm>
          <a:prstGeom prst="rect">
            <a:avLst/>
          </a:prstGeom>
        </p:spPr>
        <p:txBody>
          <a:bodyPr spcFirstLastPara="1" vert="horz" wrap="square" lIns="91425" tIns="91425" rIns="91425" bIns="91425" numCol="1" anchor="t" anchorCtr="0" compatLnSpc="1">
            <a:prstTxWarp prst="textNoShape">
              <a:avLst/>
            </a:prstTxWarp>
            <a:normAutofit/>
          </a:bodyPr>
          <a:lstStyle/>
          <a:p>
            <a:r>
              <a:rPr lang="en" dirty="0"/>
              <a:t>Scanning</a:t>
            </a:r>
            <a:endParaRPr dirty="0"/>
          </a:p>
        </p:txBody>
      </p:sp>
    </p:spTree>
    <p:extLst>
      <p:ext uri="{BB962C8B-B14F-4D97-AF65-F5344CB8AC3E}">
        <p14:creationId xmlns:p14="http://schemas.microsoft.com/office/powerpoint/2010/main" val="8771248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a:defRPr/>
            </a:pPr>
            <a:r>
              <a:rPr lang="en-US" altLang="et-EE" dirty="0" smtClean="0"/>
              <a:t>  </a:t>
            </a:r>
            <a:r>
              <a:rPr lang="et-EE" altLang="et-EE" dirty="0" smtClean="0"/>
              <a:t>Homework (I)-</a:t>
            </a:r>
            <a:r>
              <a:rPr lang="et-EE" altLang="et-EE" sz="2800" i="1" dirty="0" smtClean="0"/>
              <a:t>example</a:t>
            </a:r>
            <a:r>
              <a:rPr lang="et-EE" altLang="et-EE" dirty="0" smtClean="0"/>
              <a:t> </a:t>
            </a:r>
            <a:endParaRPr lang="en-US" altLang="et-EE" dirty="0" smtClean="0"/>
          </a:p>
        </p:txBody>
      </p:sp>
      <p:sp>
        <p:nvSpPr>
          <p:cNvPr id="4099" name="Rectangle 3"/>
          <p:cNvSpPr>
            <a:spLocks noGrp="1" noChangeArrowheads="1"/>
          </p:cNvSpPr>
          <p:nvPr>
            <p:ph type="body" idx="1"/>
          </p:nvPr>
        </p:nvSpPr>
        <p:spPr>
          <a:xfrm>
            <a:off x="798512" y="1340768"/>
            <a:ext cx="8093968" cy="4392488"/>
          </a:xfrm>
        </p:spPr>
        <p:txBody>
          <a:bodyPr/>
          <a:lstStyle/>
          <a:p>
            <a:pPr marL="0" indent="0">
              <a:buNone/>
            </a:pPr>
            <a:r>
              <a:rPr lang="et-EE" dirty="0" smtClean="0"/>
              <a:t>Files </a:t>
            </a:r>
            <a:r>
              <a:rPr lang="et-EE" dirty="0"/>
              <a:t>and structures</a:t>
            </a:r>
          </a:p>
          <a:p>
            <a:r>
              <a:rPr lang="et-EE" sz="2000" dirty="0"/>
              <a:t>Write an algorithm and matching code for a program with the following functional requirements:</a:t>
            </a:r>
          </a:p>
          <a:p>
            <a:pPr lvl="0"/>
            <a:r>
              <a:rPr lang="et-EE" sz="2000" dirty="0"/>
              <a:t>Data is read from a plain text file „F1.txt“ and stored as a structure. The data file must contain the given attributes:</a:t>
            </a:r>
          </a:p>
          <a:p>
            <a:pPr lvl="1"/>
            <a:r>
              <a:rPr lang="et-EE" sz="2000" dirty="0"/>
              <a:t>Name - string</a:t>
            </a:r>
          </a:p>
          <a:p>
            <a:pPr lvl="1"/>
            <a:r>
              <a:rPr lang="et-EE" sz="2000" dirty="0"/>
              <a:t>Age - integer</a:t>
            </a:r>
          </a:p>
          <a:p>
            <a:pPr lvl="1"/>
            <a:r>
              <a:rPr lang="et-EE" sz="2000" dirty="0"/>
              <a:t>Income - floating point</a:t>
            </a:r>
          </a:p>
          <a:p>
            <a:pPr lvl="0"/>
            <a:r>
              <a:rPr lang="et-EE" sz="2000" dirty="0"/>
              <a:t>Program will output:</a:t>
            </a:r>
          </a:p>
          <a:p>
            <a:pPr lvl="1"/>
            <a:r>
              <a:rPr lang="et-EE" sz="2000" dirty="0"/>
              <a:t>To file „F2.txt“ all of the entries whose age is below the average.</a:t>
            </a:r>
          </a:p>
          <a:p>
            <a:pPr lvl="1"/>
            <a:r>
              <a:rPr lang="et-EE" sz="2000" dirty="0"/>
              <a:t>To file „F3.txt“ all of the entries whose income is above the average.</a:t>
            </a:r>
          </a:p>
          <a:p>
            <a:pPr marL="0" indent="0">
              <a:buNone/>
            </a:pPr>
            <a:r>
              <a:rPr lang="et-EE" altLang="et-EE" sz="2000" dirty="0" smtClean="0"/>
              <a:t> </a:t>
            </a:r>
            <a:endParaRPr lang="en-US" altLang="et-EE" sz="2000" dirty="0" smtClean="0"/>
          </a:p>
        </p:txBody>
      </p:sp>
    </p:spTree>
    <p:extLst>
      <p:ext uri="{BB962C8B-B14F-4D97-AF65-F5344CB8AC3E}">
        <p14:creationId xmlns:p14="http://schemas.microsoft.com/office/powerpoint/2010/main" val="1641037149"/>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sp>
        <p:nvSpPr>
          <p:cNvPr id="202" name="Google Shape;202;p31"/>
          <p:cNvSpPr txBox="1">
            <a:spLocks noGrp="1"/>
          </p:cNvSpPr>
          <p:nvPr>
            <p:ph type="body" idx="1"/>
          </p:nvPr>
        </p:nvSpPr>
        <p:spPr>
          <a:xfrm>
            <a:off x="5062825" y="2232575"/>
            <a:ext cx="3501000" cy="3082200"/>
          </a:xfrm>
          <a:prstGeom prst="rect">
            <a:avLst/>
          </a:prstGeom>
        </p:spPr>
        <p:txBody>
          <a:bodyPr spcFirstLastPara="1" vert="horz" wrap="square" lIns="0" tIns="91425" rIns="91425" bIns="91425" numCol="1" anchor="ctr" anchorCtr="0" compatLnSpc="1">
            <a:prstTxWarp prst="textNoShape">
              <a:avLst/>
            </a:prstTxWarp>
            <a:noAutofit/>
          </a:bodyPr>
          <a:lstStyle/>
          <a:p>
            <a:pPr marL="0" indent="0">
              <a:lnSpc>
                <a:spcPct val="115000"/>
              </a:lnSpc>
              <a:buNone/>
            </a:pPr>
            <a:r>
              <a:rPr lang="en" sz="1200" dirty="0">
                <a:solidFill>
                  <a:srgbClr val="4EC9B0"/>
                </a:solidFill>
                <a:highlight>
                  <a:srgbClr val="1E1E1E"/>
                </a:highlight>
                <a:latin typeface="Roboto Mono Medium"/>
                <a:ea typeface="Roboto Mono Medium"/>
                <a:cs typeface="Roboto Mono Medium"/>
                <a:sym typeface="Roboto Mono Medium"/>
              </a:rPr>
              <a:t>student</a:t>
            </a:r>
            <a:r>
              <a:rPr lang="en" sz="1200" dirty="0">
                <a:solidFill>
                  <a:srgbClr val="D4D4D4"/>
                </a:solidFill>
                <a:highlight>
                  <a:srgbClr val="1E1E1E"/>
                </a:highlight>
                <a:latin typeface="Roboto Mono Medium"/>
                <a:ea typeface="Roboto Mono Medium"/>
                <a:cs typeface="Roboto Mono Medium"/>
                <a:sym typeface="Roboto Mono Medium"/>
              </a:rPr>
              <a:t> *</a:t>
            </a:r>
            <a:r>
              <a:rPr lang="en" sz="1200" dirty="0">
                <a:solidFill>
                  <a:srgbClr val="9CDCFE"/>
                </a:solidFill>
                <a:highlight>
                  <a:srgbClr val="1E1E1E"/>
                </a:highlight>
                <a:latin typeface="Roboto Mono Medium"/>
                <a:ea typeface="Roboto Mono Medium"/>
                <a:cs typeface="Roboto Mono Medium"/>
                <a:sym typeface="Roboto Mono Medium"/>
              </a:rPr>
              <a:t>pStudent</a:t>
            </a:r>
            <a:r>
              <a:rPr lang="en" sz="1200" dirty="0">
                <a:solidFill>
                  <a:srgbClr val="D4D4D4"/>
                </a:solidFill>
                <a:highlight>
                  <a:srgbClr val="1E1E1E"/>
                </a:highlight>
                <a:latin typeface="Roboto Mono Medium"/>
                <a:ea typeface="Roboto Mono Medium"/>
                <a:cs typeface="Roboto Mono Medium"/>
                <a:sym typeface="Roboto Mono Medium"/>
              </a:rPr>
              <a:t> = &amp;</a:t>
            </a:r>
            <a:r>
              <a:rPr lang="en" sz="1200" dirty="0">
                <a:solidFill>
                  <a:srgbClr val="9CDCFE"/>
                </a:solidFill>
                <a:highlight>
                  <a:srgbClr val="1E1E1E"/>
                </a:highlight>
                <a:latin typeface="Roboto Mono Medium"/>
                <a:ea typeface="Roboto Mono Medium"/>
                <a:cs typeface="Roboto Mono Medium"/>
                <a:sym typeface="Roboto Mono Medium"/>
              </a:rPr>
              <a:t>stud</a:t>
            </a:r>
            <a:r>
              <a:rPr lang="en" sz="1200" dirty="0">
                <a:solidFill>
                  <a:srgbClr val="D4D4D4"/>
                </a:solidFill>
                <a:highlight>
                  <a:srgbClr val="1E1E1E"/>
                </a:highlight>
                <a:latin typeface="Roboto Mono Medium"/>
                <a:ea typeface="Roboto Mono Medium"/>
                <a:cs typeface="Roboto Mono Medium"/>
                <a:sym typeface="Roboto Mono Medium"/>
              </a:rPr>
              <a:t>;</a:t>
            </a:r>
            <a:endParaRPr sz="1200" dirty="0">
              <a:solidFill>
                <a:srgbClr val="D4D4D4"/>
              </a:solidFill>
              <a:highlight>
                <a:srgbClr val="1E1E1E"/>
              </a:highlight>
              <a:latin typeface="Roboto Mono Medium"/>
              <a:ea typeface="Roboto Mono Medium"/>
              <a:cs typeface="Roboto Mono Medium"/>
              <a:sym typeface="Roboto Mono Medium"/>
            </a:endParaRPr>
          </a:p>
          <a:p>
            <a:pPr marL="0" indent="0">
              <a:lnSpc>
                <a:spcPct val="115000"/>
              </a:lnSpc>
              <a:buNone/>
            </a:pPr>
            <a:endParaRPr sz="1200" dirty="0">
              <a:solidFill>
                <a:srgbClr val="D4D4D4"/>
              </a:solidFill>
              <a:highlight>
                <a:srgbClr val="1E1E1E"/>
              </a:highlight>
              <a:latin typeface="Roboto Mono Medium"/>
              <a:ea typeface="Roboto Mono Medium"/>
              <a:cs typeface="Roboto Mono Medium"/>
              <a:sym typeface="Roboto Mono Medium"/>
            </a:endParaRPr>
          </a:p>
          <a:p>
            <a:pPr marL="0" indent="0">
              <a:lnSpc>
                <a:spcPct val="115000"/>
              </a:lnSpc>
              <a:buNone/>
            </a:pPr>
            <a:r>
              <a:rPr lang="en" sz="1200" dirty="0">
                <a:solidFill>
                  <a:srgbClr val="6A9955"/>
                </a:solidFill>
                <a:highlight>
                  <a:srgbClr val="1E1E1E"/>
                </a:highlight>
                <a:latin typeface="Roboto Mono Medium"/>
                <a:ea typeface="Roboto Mono Medium"/>
                <a:cs typeface="Roboto Mono Medium"/>
                <a:sym typeface="Roboto Mono Medium"/>
              </a:rPr>
              <a:t>// Read / Write</a:t>
            </a:r>
            <a:endParaRPr sz="1200" dirty="0">
              <a:solidFill>
                <a:srgbClr val="6A9955"/>
              </a:solidFill>
              <a:highlight>
                <a:srgbClr val="1E1E1E"/>
              </a:highlight>
              <a:latin typeface="Roboto Mono Medium"/>
              <a:ea typeface="Roboto Mono Medium"/>
              <a:cs typeface="Roboto Mono Medium"/>
              <a:sym typeface="Roboto Mono Medium"/>
            </a:endParaRPr>
          </a:p>
          <a:p>
            <a:pPr marL="0" indent="0">
              <a:lnSpc>
                <a:spcPct val="115000"/>
              </a:lnSpc>
              <a:buNone/>
            </a:pPr>
            <a:r>
              <a:rPr lang="en" sz="1200" dirty="0">
                <a:solidFill>
                  <a:srgbClr val="9CDCFE"/>
                </a:solidFill>
                <a:highlight>
                  <a:srgbClr val="1E1E1E"/>
                </a:highlight>
                <a:latin typeface="Roboto Mono Medium"/>
                <a:ea typeface="Roboto Mono Medium"/>
                <a:cs typeface="Roboto Mono Medium"/>
                <a:sym typeface="Roboto Mono Medium"/>
              </a:rPr>
              <a:t>pStudent</a:t>
            </a:r>
            <a:r>
              <a:rPr lang="en" sz="1200" dirty="0">
                <a:solidFill>
                  <a:srgbClr val="D4D4D4"/>
                </a:solidFill>
                <a:highlight>
                  <a:srgbClr val="1E1E1E"/>
                </a:highlight>
                <a:latin typeface="Roboto Mono Medium"/>
                <a:ea typeface="Roboto Mono Medium"/>
                <a:cs typeface="Roboto Mono Medium"/>
                <a:sym typeface="Roboto Mono Medium"/>
              </a:rPr>
              <a:t>-&gt;</a:t>
            </a:r>
            <a:r>
              <a:rPr lang="en" sz="1200" dirty="0">
                <a:solidFill>
                  <a:srgbClr val="9CDCFE"/>
                </a:solidFill>
                <a:highlight>
                  <a:srgbClr val="1E1E1E"/>
                </a:highlight>
                <a:latin typeface="Roboto Mono Medium"/>
                <a:ea typeface="Roboto Mono Medium"/>
                <a:cs typeface="Roboto Mono Medium"/>
                <a:sym typeface="Roboto Mono Medium"/>
              </a:rPr>
              <a:t>age</a:t>
            </a:r>
            <a:r>
              <a:rPr lang="en" sz="1200" dirty="0">
                <a:solidFill>
                  <a:srgbClr val="D4D4D4"/>
                </a:solidFill>
                <a:highlight>
                  <a:srgbClr val="1E1E1E"/>
                </a:highlight>
                <a:latin typeface="Roboto Mono Medium"/>
                <a:ea typeface="Roboto Mono Medium"/>
                <a:cs typeface="Roboto Mono Medium"/>
                <a:sym typeface="Roboto Mono Medium"/>
              </a:rPr>
              <a:t> = </a:t>
            </a:r>
            <a:r>
              <a:rPr lang="en" sz="1200" dirty="0">
                <a:solidFill>
                  <a:srgbClr val="B5CEA8"/>
                </a:solidFill>
                <a:highlight>
                  <a:srgbClr val="1E1E1E"/>
                </a:highlight>
                <a:latin typeface="Roboto Mono Medium"/>
                <a:ea typeface="Roboto Mono Medium"/>
                <a:cs typeface="Roboto Mono Medium"/>
                <a:sym typeface="Roboto Mono Medium"/>
              </a:rPr>
              <a:t>22</a:t>
            </a:r>
            <a:r>
              <a:rPr lang="en" sz="1200" dirty="0">
                <a:solidFill>
                  <a:srgbClr val="D4D4D4"/>
                </a:solidFill>
                <a:highlight>
                  <a:srgbClr val="1E1E1E"/>
                </a:highlight>
                <a:latin typeface="Roboto Mono Medium"/>
                <a:ea typeface="Roboto Mono Medium"/>
                <a:cs typeface="Roboto Mono Medium"/>
                <a:sym typeface="Roboto Mono Medium"/>
              </a:rPr>
              <a:t>;</a:t>
            </a:r>
            <a:endParaRPr sz="1200" dirty="0">
              <a:solidFill>
                <a:srgbClr val="D4D4D4"/>
              </a:solidFill>
              <a:highlight>
                <a:srgbClr val="1E1E1E"/>
              </a:highlight>
              <a:latin typeface="Roboto Mono Medium"/>
              <a:ea typeface="Roboto Mono Medium"/>
              <a:cs typeface="Roboto Mono Medium"/>
              <a:sym typeface="Roboto Mono Medium"/>
            </a:endParaRPr>
          </a:p>
          <a:p>
            <a:pPr marL="0" indent="0">
              <a:lnSpc>
                <a:spcPct val="115000"/>
              </a:lnSpc>
              <a:buNone/>
            </a:pPr>
            <a:endParaRPr sz="1200" dirty="0">
              <a:solidFill>
                <a:srgbClr val="D4D4D4"/>
              </a:solidFill>
              <a:highlight>
                <a:srgbClr val="1E1E1E"/>
              </a:highlight>
              <a:latin typeface="Roboto Mono Medium"/>
              <a:ea typeface="Roboto Mono Medium"/>
              <a:cs typeface="Roboto Mono Medium"/>
              <a:sym typeface="Roboto Mono Medium"/>
            </a:endParaRPr>
          </a:p>
          <a:p>
            <a:pPr marL="0" indent="0">
              <a:lnSpc>
                <a:spcPct val="115000"/>
              </a:lnSpc>
              <a:buNone/>
            </a:pPr>
            <a:r>
              <a:rPr lang="en" sz="1200" dirty="0">
                <a:solidFill>
                  <a:srgbClr val="569CD6"/>
                </a:solidFill>
                <a:highlight>
                  <a:srgbClr val="1E1E1E"/>
                </a:highlight>
                <a:latin typeface="Roboto Mono Medium"/>
                <a:ea typeface="Roboto Mono Medium"/>
                <a:cs typeface="Roboto Mono Medium"/>
                <a:sym typeface="Roboto Mono Medium"/>
              </a:rPr>
              <a:t>void</a:t>
            </a:r>
            <a:r>
              <a:rPr lang="en" sz="1200" dirty="0">
                <a:solidFill>
                  <a:srgbClr val="D4D4D4"/>
                </a:solidFill>
                <a:highlight>
                  <a:srgbClr val="1E1E1E"/>
                </a:highlight>
                <a:latin typeface="Roboto Mono Medium"/>
                <a:ea typeface="Roboto Mono Medium"/>
                <a:cs typeface="Roboto Mono Medium"/>
                <a:sym typeface="Roboto Mono Medium"/>
              </a:rPr>
              <a:t> </a:t>
            </a:r>
            <a:r>
              <a:rPr lang="en" sz="1200" dirty="0">
                <a:solidFill>
                  <a:srgbClr val="DCDCAA"/>
                </a:solidFill>
                <a:highlight>
                  <a:srgbClr val="1E1E1E"/>
                </a:highlight>
                <a:latin typeface="Roboto Mono Medium"/>
                <a:ea typeface="Roboto Mono Medium"/>
                <a:cs typeface="Roboto Mono Medium"/>
                <a:sym typeface="Roboto Mono Medium"/>
              </a:rPr>
              <a:t>printStudentAge</a:t>
            </a:r>
            <a:r>
              <a:rPr lang="en" sz="1200" dirty="0">
                <a:solidFill>
                  <a:srgbClr val="D4D4D4"/>
                </a:solidFill>
                <a:highlight>
                  <a:srgbClr val="1E1E1E"/>
                </a:highlight>
                <a:latin typeface="Roboto Mono Medium"/>
                <a:ea typeface="Roboto Mono Medium"/>
                <a:cs typeface="Roboto Mono Medium"/>
                <a:sym typeface="Roboto Mono Medium"/>
              </a:rPr>
              <a:t>(</a:t>
            </a:r>
            <a:r>
              <a:rPr lang="en" sz="1200" dirty="0">
                <a:solidFill>
                  <a:srgbClr val="4EC9B0"/>
                </a:solidFill>
                <a:highlight>
                  <a:srgbClr val="1E1E1E"/>
                </a:highlight>
                <a:latin typeface="Roboto Mono Medium"/>
                <a:ea typeface="Roboto Mono Medium"/>
                <a:cs typeface="Roboto Mono Medium"/>
                <a:sym typeface="Roboto Mono Medium"/>
              </a:rPr>
              <a:t>student</a:t>
            </a:r>
            <a:r>
              <a:rPr lang="en" sz="1200" dirty="0">
                <a:solidFill>
                  <a:srgbClr val="D4D4D4"/>
                </a:solidFill>
                <a:highlight>
                  <a:srgbClr val="1E1E1E"/>
                </a:highlight>
                <a:latin typeface="Roboto Mono Medium"/>
                <a:ea typeface="Roboto Mono Medium"/>
                <a:cs typeface="Roboto Mono Medium"/>
                <a:sym typeface="Roboto Mono Medium"/>
              </a:rPr>
              <a:t>* </a:t>
            </a:r>
            <a:r>
              <a:rPr lang="en" sz="1200" dirty="0">
                <a:solidFill>
                  <a:srgbClr val="9CDCFE"/>
                </a:solidFill>
                <a:highlight>
                  <a:srgbClr val="1E1E1E"/>
                </a:highlight>
                <a:latin typeface="Roboto Mono Medium"/>
                <a:ea typeface="Roboto Mono Medium"/>
                <a:cs typeface="Roboto Mono Medium"/>
                <a:sym typeface="Roboto Mono Medium"/>
              </a:rPr>
              <a:t>stud</a:t>
            </a:r>
            <a:r>
              <a:rPr lang="en" sz="1200" dirty="0">
                <a:solidFill>
                  <a:srgbClr val="D4D4D4"/>
                </a:solidFill>
                <a:highlight>
                  <a:srgbClr val="1E1E1E"/>
                </a:highlight>
                <a:latin typeface="Roboto Mono Medium"/>
                <a:ea typeface="Roboto Mono Medium"/>
                <a:cs typeface="Roboto Mono Medium"/>
                <a:sym typeface="Roboto Mono Medium"/>
              </a:rPr>
              <a:t>) {</a:t>
            </a:r>
            <a:endParaRPr sz="1200" dirty="0">
              <a:solidFill>
                <a:srgbClr val="D4D4D4"/>
              </a:solidFill>
              <a:highlight>
                <a:srgbClr val="1E1E1E"/>
              </a:highlight>
              <a:latin typeface="Roboto Mono Medium"/>
              <a:ea typeface="Roboto Mono Medium"/>
              <a:cs typeface="Roboto Mono Medium"/>
              <a:sym typeface="Roboto Mono Medium"/>
            </a:endParaRPr>
          </a:p>
          <a:p>
            <a:pPr marL="0" indent="0">
              <a:lnSpc>
                <a:spcPct val="115000"/>
              </a:lnSpc>
              <a:buNone/>
            </a:pPr>
            <a:r>
              <a:rPr lang="en" sz="1200" dirty="0">
                <a:solidFill>
                  <a:srgbClr val="DCDCAA"/>
                </a:solidFill>
                <a:highlight>
                  <a:srgbClr val="1E1E1E"/>
                </a:highlight>
                <a:latin typeface="Roboto Mono Medium"/>
                <a:ea typeface="Roboto Mono Medium"/>
                <a:cs typeface="Roboto Mono Medium"/>
                <a:sym typeface="Roboto Mono Medium"/>
              </a:rPr>
              <a:t>   printf</a:t>
            </a:r>
            <a:r>
              <a:rPr lang="en" sz="1200" dirty="0">
                <a:solidFill>
                  <a:srgbClr val="D4D4D4"/>
                </a:solidFill>
                <a:highlight>
                  <a:srgbClr val="1E1E1E"/>
                </a:highlight>
                <a:latin typeface="Roboto Mono Medium"/>
                <a:ea typeface="Roboto Mono Medium"/>
                <a:cs typeface="Roboto Mono Medium"/>
                <a:sym typeface="Roboto Mono Medium"/>
              </a:rPr>
              <a:t>(</a:t>
            </a:r>
            <a:r>
              <a:rPr lang="en" sz="1200" dirty="0">
                <a:solidFill>
                  <a:srgbClr val="CE9178"/>
                </a:solidFill>
                <a:highlight>
                  <a:srgbClr val="1E1E1E"/>
                </a:highlight>
                <a:latin typeface="Roboto Mono Medium"/>
                <a:ea typeface="Roboto Mono Medium"/>
                <a:cs typeface="Roboto Mono Medium"/>
                <a:sym typeface="Roboto Mono Medium"/>
              </a:rPr>
              <a:t>"Age: </a:t>
            </a:r>
            <a:r>
              <a:rPr lang="en" sz="1200" dirty="0">
                <a:solidFill>
                  <a:srgbClr val="9CDCFE"/>
                </a:solidFill>
                <a:highlight>
                  <a:srgbClr val="1E1E1E"/>
                </a:highlight>
                <a:latin typeface="Roboto Mono Medium"/>
                <a:ea typeface="Roboto Mono Medium"/>
                <a:cs typeface="Roboto Mono Medium"/>
                <a:sym typeface="Roboto Mono Medium"/>
              </a:rPr>
              <a:t>%d</a:t>
            </a:r>
            <a:r>
              <a:rPr lang="en" sz="1200" dirty="0">
                <a:solidFill>
                  <a:srgbClr val="D7BA7D"/>
                </a:solidFill>
                <a:highlight>
                  <a:srgbClr val="1E1E1E"/>
                </a:highlight>
                <a:latin typeface="Roboto Mono Medium"/>
                <a:ea typeface="Roboto Mono Medium"/>
                <a:cs typeface="Roboto Mono Medium"/>
                <a:sym typeface="Roboto Mono Medium"/>
              </a:rPr>
              <a:t>\n</a:t>
            </a:r>
            <a:r>
              <a:rPr lang="en" sz="1200" dirty="0">
                <a:solidFill>
                  <a:srgbClr val="CE9178"/>
                </a:solidFill>
                <a:highlight>
                  <a:srgbClr val="1E1E1E"/>
                </a:highlight>
                <a:latin typeface="Roboto Mono Medium"/>
                <a:ea typeface="Roboto Mono Medium"/>
                <a:cs typeface="Roboto Mono Medium"/>
                <a:sym typeface="Roboto Mono Medium"/>
              </a:rPr>
              <a:t>"</a:t>
            </a:r>
            <a:r>
              <a:rPr lang="en" sz="1200" dirty="0">
                <a:solidFill>
                  <a:srgbClr val="D4D4D4"/>
                </a:solidFill>
                <a:highlight>
                  <a:srgbClr val="1E1E1E"/>
                </a:highlight>
                <a:latin typeface="Roboto Mono Medium"/>
                <a:ea typeface="Roboto Mono Medium"/>
                <a:cs typeface="Roboto Mono Medium"/>
                <a:sym typeface="Roboto Mono Medium"/>
              </a:rPr>
              <a:t>, </a:t>
            </a:r>
            <a:r>
              <a:rPr lang="en" sz="1200" dirty="0">
                <a:solidFill>
                  <a:srgbClr val="9CDCFE"/>
                </a:solidFill>
                <a:highlight>
                  <a:srgbClr val="1E1E1E"/>
                </a:highlight>
                <a:latin typeface="Roboto Mono Medium"/>
                <a:ea typeface="Roboto Mono Medium"/>
                <a:cs typeface="Roboto Mono Medium"/>
                <a:sym typeface="Roboto Mono Medium"/>
              </a:rPr>
              <a:t>stud</a:t>
            </a:r>
            <a:r>
              <a:rPr lang="en" sz="1200" dirty="0">
                <a:solidFill>
                  <a:srgbClr val="D4D4D4"/>
                </a:solidFill>
                <a:highlight>
                  <a:srgbClr val="1E1E1E"/>
                </a:highlight>
                <a:latin typeface="Roboto Mono Medium"/>
                <a:ea typeface="Roboto Mono Medium"/>
                <a:cs typeface="Roboto Mono Medium"/>
                <a:sym typeface="Roboto Mono Medium"/>
              </a:rPr>
              <a:t>-&gt;</a:t>
            </a:r>
            <a:r>
              <a:rPr lang="en" sz="1200" dirty="0">
                <a:solidFill>
                  <a:srgbClr val="9CDCFE"/>
                </a:solidFill>
                <a:highlight>
                  <a:srgbClr val="1E1E1E"/>
                </a:highlight>
                <a:latin typeface="Roboto Mono Medium"/>
                <a:ea typeface="Roboto Mono Medium"/>
                <a:cs typeface="Roboto Mono Medium"/>
                <a:sym typeface="Roboto Mono Medium"/>
              </a:rPr>
              <a:t>age</a:t>
            </a:r>
            <a:r>
              <a:rPr lang="en" sz="1200" dirty="0">
                <a:solidFill>
                  <a:srgbClr val="D4D4D4"/>
                </a:solidFill>
                <a:highlight>
                  <a:srgbClr val="1E1E1E"/>
                </a:highlight>
                <a:latin typeface="Roboto Mono Medium"/>
                <a:ea typeface="Roboto Mono Medium"/>
                <a:cs typeface="Roboto Mono Medium"/>
                <a:sym typeface="Roboto Mono Medium"/>
              </a:rPr>
              <a:t>);</a:t>
            </a:r>
            <a:br>
              <a:rPr lang="en" sz="1200" dirty="0">
                <a:solidFill>
                  <a:srgbClr val="D4D4D4"/>
                </a:solidFill>
                <a:highlight>
                  <a:srgbClr val="1E1E1E"/>
                </a:highlight>
                <a:latin typeface="Roboto Mono Medium"/>
                <a:ea typeface="Roboto Mono Medium"/>
                <a:cs typeface="Roboto Mono Medium"/>
                <a:sym typeface="Roboto Mono Medium"/>
              </a:rPr>
            </a:br>
            <a:r>
              <a:rPr lang="en" sz="1200" dirty="0">
                <a:solidFill>
                  <a:srgbClr val="D4D4D4"/>
                </a:solidFill>
                <a:highlight>
                  <a:srgbClr val="1E1E1E"/>
                </a:highlight>
                <a:latin typeface="Roboto Mono Medium"/>
                <a:ea typeface="Roboto Mono Medium"/>
                <a:cs typeface="Roboto Mono Medium"/>
                <a:sym typeface="Roboto Mono Medium"/>
              </a:rPr>
              <a:t/>
            </a:r>
            <a:br>
              <a:rPr lang="en" sz="1200" dirty="0">
                <a:solidFill>
                  <a:srgbClr val="D4D4D4"/>
                </a:solidFill>
                <a:highlight>
                  <a:srgbClr val="1E1E1E"/>
                </a:highlight>
                <a:latin typeface="Roboto Mono Medium"/>
                <a:ea typeface="Roboto Mono Medium"/>
                <a:cs typeface="Roboto Mono Medium"/>
                <a:sym typeface="Roboto Mono Medium"/>
              </a:rPr>
            </a:br>
            <a:r>
              <a:rPr lang="en" sz="1200" dirty="0">
                <a:solidFill>
                  <a:srgbClr val="D4D4D4"/>
                </a:solidFill>
                <a:highlight>
                  <a:srgbClr val="1E1E1E"/>
                </a:highlight>
                <a:latin typeface="Roboto Mono Medium"/>
                <a:ea typeface="Roboto Mono Medium"/>
                <a:cs typeface="Roboto Mono Medium"/>
                <a:sym typeface="Roboto Mono Medium"/>
              </a:rPr>
              <a:t>   </a:t>
            </a:r>
            <a:r>
              <a:rPr lang="en" sz="1200" dirty="0">
                <a:solidFill>
                  <a:srgbClr val="6A9955"/>
                </a:solidFill>
                <a:highlight>
                  <a:srgbClr val="1E1E1E"/>
                </a:highlight>
                <a:latin typeface="Roboto Mono Medium"/>
                <a:ea typeface="Roboto Mono Medium"/>
                <a:cs typeface="Roboto Mono Medium"/>
                <a:sym typeface="Roboto Mono Medium"/>
              </a:rPr>
              <a:t>// Will have effect outside the </a:t>
            </a:r>
            <a:endParaRPr sz="1200" dirty="0">
              <a:solidFill>
                <a:srgbClr val="6A9955"/>
              </a:solidFill>
              <a:highlight>
                <a:srgbClr val="1E1E1E"/>
              </a:highlight>
              <a:latin typeface="Roboto Mono Medium"/>
              <a:ea typeface="Roboto Mono Medium"/>
              <a:cs typeface="Roboto Mono Medium"/>
              <a:sym typeface="Roboto Mono Medium"/>
            </a:endParaRPr>
          </a:p>
          <a:p>
            <a:pPr marL="0" indent="0">
              <a:lnSpc>
                <a:spcPct val="115000"/>
              </a:lnSpc>
              <a:buNone/>
            </a:pPr>
            <a:r>
              <a:rPr lang="en" sz="1200" dirty="0">
                <a:solidFill>
                  <a:srgbClr val="6A9955"/>
                </a:solidFill>
                <a:highlight>
                  <a:srgbClr val="1E1E1E"/>
                </a:highlight>
                <a:latin typeface="Roboto Mono Medium"/>
                <a:ea typeface="Roboto Mono Medium"/>
                <a:cs typeface="Roboto Mono Medium"/>
                <a:sym typeface="Roboto Mono Medium"/>
              </a:rPr>
              <a:t>   function:</a:t>
            </a:r>
            <a:endParaRPr sz="1200" dirty="0">
              <a:solidFill>
                <a:srgbClr val="D4D4D4"/>
              </a:solidFill>
              <a:highlight>
                <a:srgbClr val="1E1E1E"/>
              </a:highlight>
              <a:latin typeface="Roboto Mono Medium"/>
              <a:ea typeface="Roboto Mono Medium"/>
              <a:cs typeface="Roboto Mono Medium"/>
              <a:sym typeface="Roboto Mono Medium"/>
            </a:endParaRPr>
          </a:p>
          <a:p>
            <a:pPr marL="0" indent="0">
              <a:lnSpc>
                <a:spcPct val="115000"/>
              </a:lnSpc>
              <a:buNone/>
            </a:pPr>
            <a:r>
              <a:rPr lang="en" sz="1200" dirty="0">
                <a:solidFill>
                  <a:srgbClr val="9CDCFE"/>
                </a:solidFill>
                <a:highlight>
                  <a:srgbClr val="1E1E1E"/>
                </a:highlight>
                <a:latin typeface="Roboto Mono Medium"/>
                <a:ea typeface="Roboto Mono Medium"/>
                <a:cs typeface="Roboto Mono Medium"/>
                <a:sym typeface="Roboto Mono Medium"/>
              </a:rPr>
              <a:t>   stud</a:t>
            </a:r>
            <a:r>
              <a:rPr lang="en" sz="1200" dirty="0">
                <a:solidFill>
                  <a:srgbClr val="D4D4D4"/>
                </a:solidFill>
                <a:highlight>
                  <a:srgbClr val="1E1E1E"/>
                </a:highlight>
                <a:latin typeface="Roboto Mono Medium"/>
                <a:ea typeface="Roboto Mono Medium"/>
                <a:cs typeface="Roboto Mono Medium"/>
                <a:sym typeface="Roboto Mono Medium"/>
              </a:rPr>
              <a:t>-&gt;</a:t>
            </a:r>
            <a:r>
              <a:rPr lang="en" sz="1200" dirty="0">
                <a:solidFill>
                  <a:srgbClr val="9CDCFE"/>
                </a:solidFill>
                <a:highlight>
                  <a:srgbClr val="1E1E1E"/>
                </a:highlight>
                <a:latin typeface="Roboto Mono Medium"/>
                <a:ea typeface="Roboto Mono Medium"/>
                <a:cs typeface="Roboto Mono Medium"/>
                <a:sym typeface="Roboto Mono Medium"/>
              </a:rPr>
              <a:t>age</a:t>
            </a:r>
            <a:r>
              <a:rPr lang="en" sz="1200" dirty="0">
                <a:solidFill>
                  <a:srgbClr val="D4D4D4"/>
                </a:solidFill>
                <a:highlight>
                  <a:srgbClr val="1E1E1E"/>
                </a:highlight>
                <a:latin typeface="Roboto Mono Medium"/>
                <a:ea typeface="Roboto Mono Medium"/>
                <a:cs typeface="Roboto Mono Medium"/>
                <a:sym typeface="Roboto Mono Medium"/>
              </a:rPr>
              <a:t> = </a:t>
            </a:r>
            <a:r>
              <a:rPr lang="en" sz="1200" dirty="0">
                <a:solidFill>
                  <a:srgbClr val="CE9178"/>
                </a:solidFill>
                <a:highlight>
                  <a:srgbClr val="1E1E1E"/>
                </a:highlight>
                <a:latin typeface="Roboto Mono Medium"/>
                <a:ea typeface="Roboto Mono Medium"/>
                <a:cs typeface="Roboto Mono Medium"/>
                <a:sym typeface="Roboto Mono Medium"/>
              </a:rPr>
              <a:t>"Scott"</a:t>
            </a:r>
            <a:r>
              <a:rPr lang="en" sz="1200" dirty="0">
                <a:solidFill>
                  <a:srgbClr val="D4D4D4"/>
                </a:solidFill>
                <a:highlight>
                  <a:srgbClr val="1E1E1E"/>
                </a:highlight>
                <a:latin typeface="Roboto Mono Medium"/>
                <a:ea typeface="Roboto Mono Medium"/>
                <a:cs typeface="Roboto Mono Medium"/>
                <a:sym typeface="Roboto Mono Medium"/>
              </a:rPr>
              <a:t>;</a:t>
            </a:r>
            <a:endParaRPr sz="1200" dirty="0">
              <a:solidFill>
                <a:srgbClr val="D4D4D4"/>
              </a:solidFill>
              <a:highlight>
                <a:srgbClr val="1E1E1E"/>
              </a:highlight>
              <a:latin typeface="Roboto Mono Medium"/>
              <a:ea typeface="Roboto Mono Medium"/>
              <a:cs typeface="Roboto Mono Medium"/>
              <a:sym typeface="Roboto Mono Medium"/>
            </a:endParaRPr>
          </a:p>
          <a:p>
            <a:pPr marL="0" indent="0">
              <a:lnSpc>
                <a:spcPct val="115000"/>
              </a:lnSpc>
              <a:buNone/>
            </a:pPr>
            <a:r>
              <a:rPr lang="en" sz="1200" dirty="0">
                <a:solidFill>
                  <a:srgbClr val="D4D4D4"/>
                </a:solidFill>
                <a:highlight>
                  <a:srgbClr val="1E1E1E"/>
                </a:highlight>
                <a:latin typeface="Roboto Mono Medium"/>
                <a:ea typeface="Roboto Mono Medium"/>
                <a:cs typeface="Roboto Mono Medium"/>
                <a:sym typeface="Roboto Mono Medium"/>
              </a:rPr>
              <a:t>}</a:t>
            </a:r>
            <a:endParaRPr sz="1200" dirty="0">
              <a:latin typeface="Roboto Mono Medium"/>
              <a:ea typeface="Roboto Mono Medium"/>
              <a:cs typeface="Roboto Mono Medium"/>
              <a:sym typeface="Roboto Mono Medium"/>
            </a:endParaRPr>
          </a:p>
        </p:txBody>
      </p:sp>
      <p:sp>
        <p:nvSpPr>
          <p:cNvPr id="203" name="Google Shape;203;p31"/>
          <p:cNvSpPr txBox="1">
            <a:spLocks noGrp="1"/>
          </p:cNvSpPr>
          <p:nvPr>
            <p:ph type="subTitle" idx="2"/>
          </p:nvPr>
        </p:nvSpPr>
        <p:spPr>
          <a:xfrm>
            <a:off x="5045400" y="2152650"/>
            <a:ext cx="3426900" cy="227400"/>
          </a:xfrm>
          <a:prstGeom prst="rect">
            <a:avLst/>
          </a:prstGeom>
        </p:spPr>
        <p:txBody>
          <a:bodyPr spcFirstLastPara="1" vert="horz" wrap="square" lIns="0" tIns="0" rIns="0" bIns="0" numCol="1" anchor="t" anchorCtr="0" compatLnSpc="1">
            <a:prstTxWarp prst="textNoShape">
              <a:avLst/>
            </a:prstTxWarp>
            <a:normAutofit fontScale="25000" lnSpcReduction="20000"/>
          </a:bodyPr>
          <a:lstStyle/>
          <a:p>
            <a:pPr marL="0" indent="0">
              <a:spcAft>
                <a:spcPts val="1200"/>
              </a:spcAft>
            </a:pPr>
            <a:r>
              <a:rPr lang="en"/>
              <a:t>Pointer access</a:t>
            </a:r>
            <a:endParaRPr/>
          </a:p>
        </p:txBody>
      </p:sp>
      <p:sp>
        <p:nvSpPr>
          <p:cNvPr id="204" name="Google Shape;204;p31"/>
          <p:cNvSpPr txBox="1">
            <a:spLocks noGrp="1"/>
          </p:cNvSpPr>
          <p:nvPr>
            <p:ph type="title"/>
          </p:nvPr>
        </p:nvSpPr>
        <p:spPr>
          <a:xfrm>
            <a:off x="457200" y="260648"/>
            <a:ext cx="8015100" cy="1662152"/>
          </a:xfrm>
          <a:prstGeom prst="rect">
            <a:avLst/>
          </a:prstGeom>
        </p:spPr>
        <p:txBody>
          <a:bodyPr spcFirstLastPara="1" vert="horz" wrap="square" lIns="91425" tIns="91425" rIns="91425" bIns="91425" numCol="1" anchor="t" anchorCtr="0" compatLnSpc="1">
            <a:prstTxWarp prst="textNoShape">
              <a:avLst/>
            </a:prstTxWarp>
            <a:normAutofit/>
          </a:bodyPr>
          <a:lstStyle/>
          <a:p>
            <a:r>
              <a:rPr lang="en" dirty="0"/>
              <a:t>Reading / Writing fields</a:t>
            </a:r>
            <a:endParaRPr dirty="0"/>
          </a:p>
        </p:txBody>
      </p:sp>
      <p:sp>
        <p:nvSpPr>
          <p:cNvPr id="205" name="Google Shape;205;p31"/>
          <p:cNvSpPr txBox="1">
            <a:spLocks noGrp="1"/>
          </p:cNvSpPr>
          <p:nvPr>
            <p:ph type="body" idx="3"/>
          </p:nvPr>
        </p:nvSpPr>
        <p:spPr>
          <a:xfrm>
            <a:off x="662100" y="2232575"/>
            <a:ext cx="3501000" cy="3082200"/>
          </a:xfrm>
          <a:prstGeom prst="rect">
            <a:avLst/>
          </a:prstGeom>
        </p:spPr>
        <p:txBody>
          <a:bodyPr spcFirstLastPara="1" vert="horz" wrap="square" lIns="0" tIns="91425" rIns="91425" bIns="91425" numCol="1" anchor="ctr" anchorCtr="0" compatLnSpc="1">
            <a:prstTxWarp prst="textNoShape">
              <a:avLst/>
            </a:prstTxWarp>
            <a:noAutofit/>
          </a:bodyPr>
          <a:lstStyle/>
          <a:p>
            <a:pPr marL="0" indent="0">
              <a:lnSpc>
                <a:spcPct val="115000"/>
              </a:lnSpc>
              <a:buNone/>
            </a:pPr>
            <a:r>
              <a:rPr lang="en" sz="1200">
                <a:solidFill>
                  <a:srgbClr val="4EC9B0"/>
                </a:solidFill>
                <a:highlight>
                  <a:srgbClr val="1E1E1E"/>
                </a:highlight>
                <a:latin typeface="Roboto Mono Medium"/>
                <a:ea typeface="Roboto Mono Medium"/>
                <a:cs typeface="Roboto Mono Medium"/>
                <a:sym typeface="Roboto Mono Medium"/>
              </a:rPr>
              <a:t>student</a:t>
            </a:r>
            <a:r>
              <a:rPr lang="en" sz="1200">
                <a:solidFill>
                  <a:srgbClr val="D4D4D4"/>
                </a:solidFill>
                <a:highlight>
                  <a:srgbClr val="1E1E1E"/>
                </a:highlight>
                <a:latin typeface="Roboto Mono Medium"/>
                <a:ea typeface="Roboto Mono Medium"/>
                <a:cs typeface="Roboto Mono Medium"/>
                <a:sym typeface="Roboto Mono Medium"/>
              </a:rPr>
              <a:t> </a:t>
            </a:r>
            <a:r>
              <a:rPr lang="en" sz="1200">
                <a:solidFill>
                  <a:srgbClr val="9CDCFE"/>
                </a:solidFill>
                <a:highlight>
                  <a:srgbClr val="1E1E1E"/>
                </a:highlight>
                <a:latin typeface="Roboto Mono Medium"/>
                <a:ea typeface="Roboto Mono Medium"/>
                <a:cs typeface="Roboto Mono Medium"/>
                <a:sym typeface="Roboto Mono Medium"/>
              </a:rPr>
              <a:t>stud</a:t>
            </a:r>
            <a:r>
              <a:rPr lang="en" sz="1200">
                <a:solidFill>
                  <a:srgbClr val="D4D4D4"/>
                </a:solidFill>
                <a:highlight>
                  <a:srgbClr val="1E1E1E"/>
                </a:highlight>
                <a:latin typeface="Roboto Mono Medium"/>
                <a:ea typeface="Roboto Mono Medium"/>
                <a:cs typeface="Roboto Mono Medium"/>
                <a:sym typeface="Roboto Mono Medium"/>
              </a:rPr>
              <a:t> = {</a:t>
            </a:r>
            <a:r>
              <a:rPr lang="en" sz="1200">
                <a:solidFill>
                  <a:srgbClr val="CE9178"/>
                </a:solidFill>
                <a:highlight>
                  <a:srgbClr val="1E1E1E"/>
                </a:highlight>
                <a:latin typeface="Roboto Mono Medium"/>
                <a:ea typeface="Roboto Mono Medium"/>
                <a:cs typeface="Roboto Mono Medium"/>
                <a:sym typeface="Roboto Mono Medium"/>
              </a:rPr>
              <a:t>"John"</a:t>
            </a:r>
            <a:r>
              <a:rPr lang="en" sz="1200">
                <a:solidFill>
                  <a:srgbClr val="D4D4D4"/>
                </a:solidFill>
                <a:highlight>
                  <a:srgbClr val="1E1E1E"/>
                </a:highlight>
                <a:latin typeface="Roboto Mono Medium"/>
                <a:ea typeface="Roboto Mono Medium"/>
                <a:cs typeface="Roboto Mono Medium"/>
                <a:sym typeface="Roboto Mono Medium"/>
              </a:rPr>
              <a:t>, </a:t>
            </a:r>
            <a:r>
              <a:rPr lang="en" sz="1200">
                <a:solidFill>
                  <a:srgbClr val="CE9178"/>
                </a:solidFill>
                <a:highlight>
                  <a:srgbClr val="1E1E1E"/>
                </a:highlight>
                <a:latin typeface="Roboto Mono Medium"/>
                <a:ea typeface="Roboto Mono Medium"/>
                <a:cs typeface="Roboto Mono Medium"/>
                <a:sym typeface="Roboto Mono Medium"/>
              </a:rPr>
              <a:t>"Doe"</a:t>
            </a:r>
            <a:r>
              <a:rPr lang="en" sz="1200">
                <a:solidFill>
                  <a:srgbClr val="D4D4D4"/>
                </a:solidFill>
                <a:highlight>
                  <a:srgbClr val="1E1E1E"/>
                </a:highlight>
                <a:latin typeface="Roboto Mono Medium"/>
                <a:ea typeface="Roboto Mono Medium"/>
                <a:cs typeface="Roboto Mono Medium"/>
                <a:sym typeface="Roboto Mono Medium"/>
              </a:rPr>
              <a:t>, </a:t>
            </a:r>
            <a:r>
              <a:rPr lang="en" sz="1200">
                <a:solidFill>
                  <a:srgbClr val="B5CEA8"/>
                </a:solidFill>
                <a:highlight>
                  <a:srgbClr val="1E1E1E"/>
                </a:highlight>
                <a:latin typeface="Roboto Mono Medium"/>
                <a:ea typeface="Roboto Mono Medium"/>
                <a:cs typeface="Roboto Mono Medium"/>
                <a:sym typeface="Roboto Mono Medium"/>
              </a:rPr>
              <a:t>20</a:t>
            </a:r>
            <a:r>
              <a:rPr lang="en" sz="1200">
                <a:solidFill>
                  <a:srgbClr val="D4D4D4"/>
                </a:solidFill>
                <a:highlight>
                  <a:srgbClr val="1E1E1E"/>
                </a:highlight>
                <a:latin typeface="Roboto Mono Medium"/>
                <a:ea typeface="Roboto Mono Medium"/>
                <a:cs typeface="Roboto Mono Medium"/>
                <a:sym typeface="Roboto Mono Medium"/>
              </a:rPr>
              <a:t>};</a:t>
            </a:r>
            <a:endParaRPr sz="1200">
              <a:solidFill>
                <a:srgbClr val="D4D4D4"/>
              </a:solidFill>
              <a:highlight>
                <a:srgbClr val="1E1E1E"/>
              </a:highlight>
              <a:latin typeface="Roboto Mono Medium"/>
              <a:ea typeface="Roboto Mono Medium"/>
              <a:cs typeface="Roboto Mono Medium"/>
              <a:sym typeface="Roboto Mono Medium"/>
            </a:endParaRPr>
          </a:p>
          <a:p>
            <a:pPr marL="0" indent="0">
              <a:lnSpc>
                <a:spcPct val="115000"/>
              </a:lnSpc>
              <a:buNone/>
            </a:pPr>
            <a:endParaRPr sz="1200">
              <a:solidFill>
                <a:srgbClr val="6A9955"/>
              </a:solidFill>
              <a:highlight>
                <a:srgbClr val="1E1E1E"/>
              </a:highlight>
              <a:latin typeface="Roboto Mono Medium"/>
              <a:ea typeface="Roboto Mono Medium"/>
              <a:cs typeface="Roboto Mono Medium"/>
              <a:sym typeface="Roboto Mono Medium"/>
            </a:endParaRPr>
          </a:p>
          <a:p>
            <a:pPr marL="0" indent="0">
              <a:lnSpc>
                <a:spcPct val="115000"/>
              </a:lnSpc>
              <a:buClr>
                <a:schemeClr val="dk1"/>
              </a:buClr>
              <a:buSzPts val="1100"/>
              <a:buNone/>
            </a:pPr>
            <a:r>
              <a:rPr lang="en" sz="1200">
                <a:solidFill>
                  <a:srgbClr val="6A9955"/>
                </a:solidFill>
                <a:highlight>
                  <a:srgbClr val="1E1E1E"/>
                </a:highlight>
                <a:latin typeface="Roboto Mono Medium"/>
                <a:ea typeface="Roboto Mono Medium"/>
                <a:cs typeface="Roboto Mono Medium"/>
                <a:sym typeface="Roboto Mono Medium"/>
              </a:rPr>
              <a:t>// Read / Write</a:t>
            </a:r>
            <a:endParaRPr sz="1200">
              <a:solidFill>
                <a:srgbClr val="6A9955"/>
              </a:solidFill>
              <a:highlight>
                <a:srgbClr val="1E1E1E"/>
              </a:highlight>
              <a:latin typeface="Roboto Mono Medium"/>
              <a:ea typeface="Roboto Mono Medium"/>
              <a:cs typeface="Roboto Mono Medium"/>
              <a:sym typeface="Roboto Mono Medium"/>
            </a:endParaRPr>
          </a:p>
          <a:p>
            <a:pPr marL="0" indent="0">
              <a:lnSpc>
                <a:spcPct val="115000"/>
              </a:lnSpc>
              <a:buClr>
                <a:schemeClr val="dk1"/>
              </a:buClr>
              <a:buSzPts val="1100"/>
              <a:buNone/>
            </a:pPr>
            <a:r>
              <a:rPr lang="en" sz="1200">
                <a:solidFill>
                  <a:srgbClr val="9CDCFE"/>
                </a:solidFill>
                <a:highlight>
                  <a:srgbClr val="1E1E1E"/>
                </a:highlight>
                <a:latin typeface="Roboto Mono Medium"/>
                <a:ea typeface="Roboto Mono Medium"/>
                <a:cs typeface="Roboto Mono Medium"/>
                <a:sym typeface="Roboto Mono Medium"/>
              </a:rPr>
              <a:t>stud</a:t>
            </a:r>
            <a:r>
              <a:rPr lang="en" sz="1200">
                <a:solidFill>
                  <a:srgbClr val="D4D4D4"/>
                </a:solidFill>
                <a:highlight>
                  <a:srgbClr val="1E1E1E"/>
                </a:highlight>
                <a:latin typeface="Roboto Mono Medium"/>
                <a:ea typeface="Roboto Mono Medium"/>
                <a:cs typeface="Roboto Mono Medium"/>
                <a:sym typeface="Roboto Mono Medium"/>
              </a:rPr>
              <a:t>.</a:t>
            </a:r>
            <a:r>
              <a:rPr lang="en" sz="1200">
                <a:solidFill>
                  <a:srgbClr val="9CDCFE"/>
                </a:solidFill>
                <a:highlight>
                  <a:srgbClr val="1E1E1E"/>
                </a:highlight>
                <a:latin typeface="Roboto Mono Medium"/>
                <a:ea typeface="Roboto Mono Medium"/>
                <a:cs typeface="Roboto Mono Medium"/>
                <a:sym typeface="Roboto Mono Medium"/>
              </a:rPr>
              <a:t>age</a:t>
            </a:r>
            <a:r>
              <a:rPr lang="en" sz="1200">
                <a:solidFill>
                  <a:srgbClr val="D4D4D4"/>
                </a:solidFill>
                <a:highlight>
                  <a:srgbClr val="1E1E1E"/>
                </a:highlight>
                <a:latin typeface="Roboto Mono Medium"/>
                <a:ea typeface="Roboto Mono Medium"/>
                <a:cs typeface="Roboto Mono Medium"/>
                <a:sym typeface="Roboto Mono Medium"/>
              </a:rPr>
              <a:t> = </a:t>
            </a:r>
            <a:r>
              <a:rPr lang="en" sz="1200">
                <a:solidFill>
                  <a:srgbClr val="B5CEA8"/>
                </a:solidFill>
                <a:highlight>
                  <a:srgbClr val="1E1E1E"/>
                </a:highlight>
                <a:latin typeface="Roboto Mono Medium"/>
                <a:ea typeface="Roboto Mono Medium"/>
                <a:cs typeface="Roboto Mono Medium"/>
                <a:sym typeface="Roboto Mono Medium"/>
              </a:rPr>
              <a:t>21</a:t>
            </a:r>
            <a:r>
              <a:rPr lang="en" sz="1200">
                <a:solidFill>
                  <a:srgbClr val="D4D4D4"/>
                </a:solidFill>
                <a:highlight>
                  <a:srgbClr val="1E1E1E"/>
                </a:highlight>
                <a:latin typeface="Roboto Mono Medium"/>
                <a:ea typeface="Roboto Mono Medium"/>
                <a:cs typeface="Roboto Mono Medium"/>
                <a:sym typeface="Roboto Mono Medium"/>
              </a:rPr>
              <a:t>;</a:t>
            </a:r>
            <a:endParaRPr sz="1200">
              <a:solidFill>
                <a:srgbClr val="D4D4D4"/>
              </a:solidFill>
              <a:highlight>
                <a:srgbClr val="1E1E1E"/>
              </a:highlight>
              <a:latin typeface="Roboto Mono Medium"/>
              <a:ea typeface="Roboto Mono Medium"/>
              <a:cs typeface="Roboto Mono Medium"/>
              <a:sym typeface="Roboto Mono Medium"/>
            </a:endParaRPr>
          </a:p>
          <a:p>
            <a:pPr marL="0" indent="0">
              <a:lnSpc>
                <a:spcPct val="115000"/>
              </a:lnSpc>
              <a:buClr>
                <a:schemeClr val="dk1"/>
              </a:buClr>
              <a:buSzPts val="1100"/>
              <a:buNone/>
            </a:pPr>
            <a:endParaRPr sz="1200">
              <a:solidFill>
                <a:srgbClr val="D4D4D4"/>
              </a:solidFill>
              <a:highlight>
                <a:srgbClr val="1E1E1E"/>
              </a:highlight>
              <a:latin typeface="Roboto Mono Medium"/>
              <a:ea typeface="Roboto Mono Medium"/>
              <a:cs typeface="Roboto Mono Medium"/>
              <a:sym typeface="Roboto Mono Medium"/>
            </a:endParaRPr>
          </a:p>
          <a:p>
            <a:pPr marL="0" indent="0">
              <a:lnSpc>
                <a:spcPct val="115000"/>
              </a:lnSpc>
              <a:buNone/>
            </a:pPr>
            <a:r>
              <a:rPr lang="en" sz="1200">
                <a:solidFill>
                  <a:srgbClr val="569CD6"/>
                </a:solidFill>
                <a:highlight>
                  <a:srgbClr val="1E1E1E"/>
                </a:highlight>
                <a:latin typeface="Roboto Mono Medium"/>
                <a:ea typeface="Roboto Mono Medium"/>
                <a:cs typeface="Roboto Mono Medium"/>
                <a:sym typeface="Roboto Mono Medium"/>
              </a:rPr>
              <a:t>void</a:t>
            </a:r>
            <a:r>
              <a:rPr lang="en" sz="1200">
                <a:solidFill>
                  <a:srgbClr val="D4D4D4"/>
                </a:solidFill>
                <a:highlight>
                  <a:srgbClr val="1E1E1E"/>
                </a:highlight>
                <a:latin typeface="Roboto Mono Medium"/>
                <a:ea typeface="Roboto Mono Medium"/>
                <a:cs typeface="Roboto Mono Medium"/>
                <a:sym typeface="Roboto Mono Medium"/>
              </a:rPr>
              <a:t> </a:t>
            </a:r>
            <a:r>
              <a:rPr lang="en" sz="1200">
                <a:solidFill>
                  <a:srgbClr val="DCDCAA"/>
                </a:solidFill>
                <a:highlight>
                  <a:srgbClr val="1E1E1E"/>
                </a:highlight>
                <a:latin typeface="Roboto Mono Medium"/>
                <a:ea typeface="Roboto Mono Medium"/>
                <a:cs typeface="Roboto Mono Medium"/>
                <a:sym typeface="Roboto Mono Medium"/>
              </a:rPr>
              <a:t>printStudentAge</a:t>
            </a:r>
            <a:r>
              <a:rPr lang="en" sz="1200">
                <a:solidFill>
                  <a:srgbClr val="D4D4D4"/>
                </a:solidFill>
                <a:highlight>
                  <a:srgbClr val="1E1E1E"/>
                </a:highlight>
                <a:latin typeface="Roboto Mono Medium"/>
                <a:ea typeface="Roboto Mono Medium"/>
                <a:cs typeface="Roboto Mono Medium"/>
                <a:sym typeface="Roboto Mono Medium"/>
              </a:rPr>
              <a:t>(</a:t>
            </a:r>
            <a:r>
              <a:rPr lang="en" sz="1200">
                <a:solidFill>
                  <a:srgbClr val="4EC9B0"/>
                </a:solidFill>
                <a:highlight>
                  <a:srgbClr val="1E1E1E"/>
                </a:highlight>
                <a:latin typeface="Roboto Mono Medium"/>
                <a:ea typeface="Roboto Mono Medium"/>
                <a:cs typeface="Roboto Mono Medium"/>
                <a:sym typeface="Roboto Mono Medium"/>
              </a:rPr>
              <a:t>student</a:t>
            </a:r>
            <a:r>
              <a:rPr lang="en" sz="1200">
                <a:solidFill>
                  <a:srgbClr val="D4D4D4"/>
                </a:solidFill>
                <a:highlight>
                  <a:srgbClr val="1E1E1E"/>
                </a:highlight>
                <a:latin typeface="Roboto Mono Medium"/>
                <a:ea typeface="Roboto Mono Medium"/>
                <a:cs typeface="Roboto Mono Medium"/>
                <a:sym typeface="Roboto Mono Medium"/>
              </a:rPr>
              <a:t> </a:t>
            </a:r>
            <a:r>
              <a:rPr lang="en" sz="1200">
                <a:solidFill>
                  <a:srgbClr val="9CDCFE"/>
                </a:solidFill>
                <a:highlight>
                  <a:srgbClr val="1E1E1E"/>
                </a:highlight>
                <a:latin typeface="Roboto Mono Medium"/>
                <a:ea typeface="Roboto Mono Medium"/>
                <a:cs typeface="Roboto Mono Medium"/>
                <a:sym typeface="Roboto Mono Medium"/>
              </a:rPr>
              <a:t>stud</a:t>
            </a:r>
            <a:r>
              <a:rPr lang="en" sz="1200">
                <a:solidFill>
                  <a:srgbClr val="D4D4D4"/>
                </a:solidFill>
                <a:highlight>
                  <a:srgbClr val="1E1E1E"/>
                </a:highlight>
                <a:latin typeface="Roboto Mono Medium"/>
                <a:ea typeface="Roboto Mono Medium"/>
                <a:cs typeface="Roboto Mono Medium"/>
                <a:sym typeface="Roboto Mono Medium"/>
              </a:rPr>
              <a:t>) {</a:t>
            </a:r>
            <a:endParaRPr sz="1200">
              <a:solidFill>
                <a:srgbClr val="D4D4D4"/>
              </a:solidFill>
              <a:highlight>
                <a:srgbClr val="1E1E1E"/>
              </a:highlight>
              <a:latin typeface="Roboto Mono Medium"/>
              <a:ea typeface="Roboto Mono Medium"/>
              <a:cs typeface="Roboto Mono Medium"/>
              <a:sym typeface="Roboto Mono Medium"/>
            </a:endParaRPr>
          </a:p>
          <a:p>
            <a:pPr marL="0" indent="0">
              <a:lnSpc>
                <a:spcPct val="115000"/>
              </a:lnSpc>
              <a:buNone/>
            </a:pPr>
            <a:r>
              <a:rPr lang="en" sz="1200">
                <a:solidFill>
                  <a:srgbClr val="DCDCAA"/>
                </a:solidFill>
                <a:highlight>
                  <a:srgbClr val="1E1E1E"/>
                </a:highlight>
                <a:latin typeface="Roboto Mono Medium"/>
                <a:ea typeface="Roboto Mono Medium"/>
                <a:cs typeface="Roboto Mono Medium"/>
                <a:sym typeface="Roboto Mono Medium"/>
              </a:rPr>
              <a:t>   printf</a:t>
            </a:r>
            <a:r>
              <a:rPr lang="en" sz="1200">
                <a:solidFill>
                  <a:srgbClr val="D4D4D4"/>
                </a:solidFill>
                <a:highlight>
                  <a:srgbClr val="1E1E1E"/>
                </a:highlight>
                <a:latin typeface="Roboto Mono Medium"/>
                <a:ea typeface="Roboto Mono Medium"/>
                <a:cs typeface="Roboto Mono Medium"/>
                <a:sym typeface="Roboto Mono Medium"/>
              </a:rPr>
              <a:t>(</a:t>
            </a:r>
            <a:r>
              <a:rPr lang="en" sz="1200">
                <a:solidFill>
                  <a:srgbClr val="CE9178"/>
                </a:solidFill>
                <a:highlight>
                  <a:srgbClr val="1E1E1E"/>
                </a:highlight>
                <a:latin typeface="Roboto Mono Medium"/>
                <a:ea typeface="Roboto Mono Medium"/>
                <a:cs typeface="Roboto Mono Medium"/>
                <a:sym typeface="Roboto Mono Medium"/>
              </a:rPr>
              <a:t>"Age: </a:t>
            </a:r>
            <a:r>
              <a:rPr lang="en" sz="1200">
                <a:solidFill>
                  <a:srgbClr val="9CDCFE"/>
                </a:solidFill>
                <a:highlight>
                  <a:srgbClr val="1E1E1E"/>
                </a:highlight>
                <a:latin typeface="Roboto Mono Medium"/>
                <a:ea typeface="Roboto Mono Medium"/>
                <a:cs typeface="Roboto Mono Medium"/>
                <a:sym typeface="Roboto Mono Medium"/>
              </a:rPr>
              <a:t>%d</a:t>
            </a:r>
            <a:r>
              <a:rPr lang="en" sz="1200">
                <a:solidFill>
                  <a:srgbClr val="D7BA7D"/>
                </a:solidFill>
                <a:highlight>
                  <a:srgbClr val="1E1E1E"/>
                </a:highlight>
                <a:latin typeface="Roboto Mono Medium"/>
                <a:ea typeface="Roboto Mono Medium"/>
                <a:cs typeface="Roboto Mono Medium"/>
                <a:sym typeface="Roboto Mono Medium"/>
              </a:rPr>
              <a:t>\n</a:t>
            </a:r>
            <a:r>
              <a:rPr lang="en" sz="1200">
                <a:solidFill>
                  <a:srgbClr val="CE9178"/>
                </a:solidFill>
                <a:highlight>
                  <a:srgbClr val="1E1E1E"/>
                </a:highlight>
                <a:latin typeface="Roboto Mono Medium"/>
                <a:ea typeface="Roboto Mono Medium"/>
                <a:cs typeface="Roboto Mono Medium"/>
                <a:sym typeface="Roboto Mono Medium"/>
              </a:rPr>
              <a:t>"</a:t>
            </a:r>
            <a:r>
              <a:rPr lang="en" sz="1200">
                <a:solidFill>
                  <a:srgbClr val="D4D4D4"/>
                </a:solidFill>
                <a:highlight>
                  <a:srgbClr val="1E1E1E"/>
                </a:highlight>
                <a:latin typeface="Roboto Mono Medium"/>
                <a:ea typeface="Roboto Mono Medium"/>
                <a:cs typeface="Roboto Mono Medium"/>
                <a:sym typeface="Roboto Mono Medium"/>
              </a:rPr>
              <a:t>, stud.age);       </a:t>
            </a:r>
            <a:br>
              <a:rPr lang="en" sz="1200">
                <a:solidFill>
                  <a:srgbClr val="D4D4D4"/>
                </a:solidFill>
                <a:highlight>
                  <a:srgbClr val="1E1E1E"/>
                </a:highlight>
                <a:latin typeface="Roboto Mono Medium"/>
                <a:ea typeface="Roboto Mono Medium"/>
                <a:cs typeface="Roboto Mono Medium"/>
                <a:sym typeface="Roboto Mono Medium"/>
              </a:rPr>
            </a:br>
            <a:endParaRPr sz="1200">
              <a:solidFill>
                <a:srgbClr val="D4D4D4"/>
              </a:solidFill>
              <a:highlight>
                <a:srgbClr val="1E1E1E"/>
              </a:highlight>
              <a:latin typeface="Roboto Mono Medium"/>
              <a:ea typeface="Roboto Mono Medium"/>
              <a:cs typeface="Roboto Mono Medium"/>
              <a:sym typeface="Roboto Mono Medium"/>
            </a:endParaRPr>
          </a:p>
          <a:p>
            <a:pPr marL="0" indent="0">
              <a:lnSpc>
                <a:spcPct val="115000"/>
              </a:lnSpc>
              <a:buNone/>
            </a:pPr>
            <a:r>
              <a:rPr lang="en" sz="1200">
                <a:solidFill>
                  <a:srgbClr val="6A9955"/>
                </a:solidFill>
                <a:highlight>
                  <a:srgbClr val="1E1E1E"/>
                </a:highlight>
                <a:latin typeface="Roboto Mono Medium"/>
                <a:ea typeface="Roboto Mono Medium"/>
                <a:cs typeface="Roboto Mono Medium"/>
                <a:sym typeface="Roboto Mono Medium"/>
              </a:rPr>
              <a:t>   // Won’t have effect outside the</a:t>
            </a:r>
            <a:endParaRPr sz="1200">
              <a:solidFill>
                <a:srgbClr val="6A9955"/>
              </a:solidFill>
              <a:highlight>
                <a:srgbClr val="1E1E1E"/>
              </a:highlight>
              <a:latin typeface="Roboto Mono Medium"/>
              <a:ea typeface="Roboto Mono Medium"/>
              <a:cs typeface="Roboto Mono Medium"/>
              <a:sym typeface="Roboto Mono Medium"/>
            </a:endParaRPr>
          </a:p>
          <a:p>
            <a:pPr marL="0" indent="0">
              <a:lnSpc>
                <a:spcPct val="115000"/>
              </a:lnSpc>
              <a:buNone/>
            </a:pPr>
            <a:r>
              <a:rPr lang="en" sz="1200">
                <a:solidFill>
                  <a:srgbClr val="6A9955"/>
                </a:solidFill>
                <a:highlight>
                  <a:srgbClr val="1E1E1E"/>
                </a:highlight>
                <a:latin typeface="Roboto Mono Medium"/>
                <a:ea typeface="Roboto Mono Medium"/>
                <a:cs typeface="Roboto Mono Medium"/>
                <a:sym typeface="Roboto Mono Medium"/>
              </a:rPr>
              <a:t>   function:</a:t>
            </a:r>
            <a:endParaRPr sz="1200">
              <a:solidFill>
                <a:srgbClr val="6A9955"/>
              </a:solidFill>
              <a:highlight>
                <a:srgbClr val="1E1E1E"/>
              </a:highlight>
              <a:latin typeface="Roboto Mono Medium"/>
              <a:ea typeface="Roboto Mono Medium"/>
              <a:cs typeface="Roboto Mono Medium"/>
              <a:sym typeface="Roboto Mono Medium"/>
            </a:endParaRPr>
          </a:p>
          <a:p>
            <a:pPr marL="0" indent="0">
              <a:lnSpc>
                <a:spcPct val="115000"/>
              </a:lnSpc>
              <a:buNone/>
            </a:pPr>
            <a:r>
              <a:rPr lang="en" sz="1200">
                <a:solidFill>
                  <a:srgbClr val="9CDCFE"/>
                </a:solidFill>
                <a:highlight>
                  <a:srgbClr val="1E1E1E"/>
                </a:highlight>
                <a:latin typeface="Roboto Mono Medium"/>
                <a:ea typeface="Roboto Mono Medium"/>
                <a:cs typeface="Roboto Mono Medium"/>
                <a:sym typeface="Roboto Mono Medium"/>
              </a:rPr>
              <a:t>   stud</a:t>
            </a:r>
            <a:r>
              <a:rPr lang="en" sz="1200">
                <a:solidFill>
                  <a:srgbClr val="D4D4D4"/>
                </a:solidFill>
                <a:highlight>
                  <a:srgbClr val="1E1E1E"/>
                </a:highlight>
                <a:latin typeface="Roboto Mono Medium"/>
                <a:ea typeface="Roboto Mono Medium"/>
                <a:cs typeface="Roboto Mono Medium"/>
                <a:sym typeface="Roboto Mono Medium"/>
              </a:rPr>
              <a:t>.</a:t>
            </a:r>
            <a:r>
              <a:rPr lang="en" sz="1200">
                <a:solidFill>
                  <a:srgbClr val="9CDCFE"/>
                </a:solidFill>
                <a:highlight>
                  <a:srgbClr val="1E1E1E"/>
                </a:highlight>
                <a:latin typeface="Roboto Mono Medium"/>
                <a:ea typeface="Roboto Mono Medium"/>
                <a:cs typeface="Roboto Mono Medium"/>
                <a:sym typeface="Roboto Mono Medium"/>
              </a:rPr>
              <a:t>name</a:t>
            </a:r>
            <a:r>
              <a:rPr lang="en" sz="1200">
                <a:solidFill>
                  <a:srgbClr val="D4D4D4"/>
                </a:solidFill>
                <a:highlight>
                  <a:srgbClr val="1E1E1E"/>
                </a:highlight>
                <a:latin typeface="Roboto Mono Medium"/>
                <a:ea typeface="Roboto Mono Medium"/>
                <a:cs typeface="Roboto Mono Medium"/>
                <a:sym typeface="Roboto Mono Medium"/>
              </a:rPr>
              <a:t> = </a:t>
            </a:r>
            <a:r>
              <a:rPr lang="en" sz="1200">
                <a:solidFill>
                  <a:srgbClr val="CE9178"/>
                </a:solidFill>
                <a:highlight>
                  <a:srgbClr val="1E1E1E"/>
                </a:highlight>
                <a:latin typeface="Roboto Mono Medium"/>
                <a:ea typeface="Roboto Mono Medium"/>
                <a:cs typeface="Roboto Mono Medium"/>
                <a:sym typeface="Roboto Mono Medium"/>
              </a:rPr>
              <a:t>"James"</a:t>
            </a:r>
            <a:r>
              <a:rPr lang="en" sz="1200">
                <a:solidFill>
                  <a:srgbClr val="D4D4D4"/>
                </a:solidFill>
                <a:highlight>
                  <a:srgbClr val="1E1E1E"/>
                </a:highlight>
                <a:latin typeface="Roboto Mono Medium"/>
                <a:ea typeface="Roboto Mono Medium"/>
                <a:cs typeface="Roboto Mono Medium"/>
                <a:sym typeface="Roboto Mono Medium"/>
              </a:rPr>
              <a:t>;</a:t>
            </a:r>
            <a:endParaRPr sz="1200">
              <a:solidFill>
                <a:srgbClr val="D4D4D4"/>
              </a:solidFill>
              <a:highlight>
                <a:srgbClr val="1E1E1E"/>
              </a:highlight>
              <a:latin typeface="Roboto Mono Medium"/>
              <a:ea typeface="Roboto Mono Medium"/>
              <a:cs typeface="Roboto Mono Medium"/>
              <a:sym typeface="Roboto Mono Medium"/>
            </a:endParaRPr>
          </a:p>
          <a:p>
            <a:pPr marL="0" indent="0">
              <a:lnSpc>
                <a:spcPct val="115000"/>
              </a:lnSpc>
              <a:buNone/>
            </a:pPr>
            <a:r>
              <a:rPr lang="en" sz="1200">
                <a:solidFill>
                  <a:srgbClr val="D4D4D4"/>
                </a:solidFill>
                <a:highlight>
                  <a:srgbClr val="1E1E1E"/>
                </a:highlight>
                <a:latin typeface="Roboto Mono Medium"/>
                <a:ea typeface="Roboto Mono Medium"/>
                <a:cs typeface="Roboto Mono Medium"/>
                <a:sym typeface="Roboto Mono Medium"/>
              </a:rPr>
              <a:t>}</a:t>
            </a:r>
            <a:endParaRPr sz="1200">
              <a:latin typeface="Roboto Mono Medium"/>
              <a:ea typeface="Roboto Mono Medium"/>
              <a:cs typeface="Roboto Mono Medium"/>
              <a:sym typeface="Roboto Mono Medium"/>
            </a:endParaRPr>
          </a:p>
        </p:txBody>
      </p:sp>
      <p:sp>
        <p:nvSpPr>
          <p:cNvPr id="206" name="Google Shape;206;p31"/>
          <p:cNvSpPr txBox="1">
            <a:spLocks noGrp="1"/>
          </p:cNvSpPr>
          <p:nvPr>
            <p:ph type="subTitle" idx="4"/>
          </p:nvPr>
        </p:nvSpPr>
        <p:spPr>
          <a:xfrm>
            <a:off x="596075" y="2152650"/>
            <a:ext cx="3426900" cy="227400"/>
          </a:xfrm>
          <a:prstGeom prst="rect">
            <a:avLst/>
          </a:prstGeom>
        </p:spPr>
        <p:txBody>
          <a:bodyPr spcFirstLastPara="1" vert="horz" wrap="square" lIns="0" tIns="0" rIns="0" bIns="0" numCol="1" anchor="t" anchorCtr="0" compatLnSpc="1">
            <a:prstTxWarp prst="textNoShape">
              <a:avLst/>
            </a:prstTxWarp>
            <a:normAutofit fontScale="25000" lnSpcReduction="20000"/>
          </a:bodyPr>
          <a:lstStyle/>
          <a:p>
            <a:pPr marL="0" indent="0">
              <a:spcAft>
                <a:spcPts val="1200"/>
              </a:spcAft>
            </a:pPr>
            <a:r>
              <a:rPr lang="en"/>
              <a:t>Direct access</a:t>
            </a:r>
            <a:endParaRPr/>
          </a:p>
        </p:txBody>
      </p:sp>
    </p:spTree>
    <p:extLst>
      <p:ext uri="{BB962C8B-B14F-4D97-AF65-F5344CB8AC3E}">
        <p14:creationId xmlns:p14="http://schemas.microsoft.com/office/powerpoint/2010/main" val="2786453651"/>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Structures and pointers</a:t>
            </a:r>
          </a:p>
        </p:txBody>
      </p:sp>
      <p:sp>
        <p:nvSpPr>
          <p:cNvPr id="3" name="Content Placeholder 2"/>
          <p:cNvSpPr>
            <a:spLocks noGrp="1"/>
          </p:cNvSpPr>
          <p:nvPr>
            <p:ph idx="1"/>
          </p:nvPr>
        </p:nvSpPr>
        <p:spPr>
          <a:xfrm>
            <a:off x="495300" y="1340768"/>
            <a:ext cx="8153400" cy="4752528"/>
          </a:xfrm>
        </p:spPr>
        <p:txBody>
          <a:bodyPr/>
          <a:lstStyle/>
          <a:p>
            <a:r>
              <a:rPr lang="en-US" sz="2400" dirty="0"/>
              <a:t>If a structure variable is of a pointer type then the record selector changes to </a:t>
            </a:r>
            <a:r>
              <a:rPr lang="en-US" sz="2400" dirty="0">
                <a:solidFill>
                  <a:srgbClr val="00B050"/>
                </a:solidFill>
              </a:rPr>
              <a:t>-&gt;</a:t>
            </a:r>
          </a:p>
          <a:p>
            <a:r>
              <a:rPr lang="en-US" sz="2400" dirty="0"/>
              <a:t>Arrays are always pointers to the first element in the array. When it comes to function parameters then there's no difference between declaring a parameter a pointer or an array</a:t>
            </a:r>
            <a:r>
              <a:rPr lang="en-US" sz="2400" dirty="0" smtClean="0"/>
              <a:t>.</a:t>
            </a:r>
            <a:endParaRPr lang="et-EE" sz="2400" dirty="0" smtClean="0"/>
          </a:p>
          <a:p>
            <a:pPr marL="0" indent="0">
              <a:buNone/>
            </a:pPr>
            <a:r>
              <a:rPr lang="en-US" sz="1400" dirty="0" smtClean="0">
                <a:latin typeface="Consolas" pitchFamily="49" charset="0"/>
                <a:cs typeface="Consolas" pitchFamily="49" charset="0"/>
              </a:rPr>
              <a:t>//</a:t>
            </a:r>
            <a:r>
              <a:rPr lang="en-US" sz="1400" dirty="0">
                <a:latin typeface="Consolas" pitchFamily="49" charset="0"/>
                <a:cs typeface="Consolas" pitchFamily="49" charset="0"/>
              </a:rPr>
              <a:t>Example:</a:t>
            </a:r>
          </a:p>
          <a:p>
            <a:pPr marL="0" indent="0">
              <a:buNone/>
            </a:pPr>
            <a:r>
              <a:rPr lang="en-US" sz="1600" b="1" dirty="0">
                <a:latin typeface="Consolas" pitchFamily="49" charset="0"/>
                <a:cs typeface="Consolas" pitchFamily="49" charset="0"/>
              </a:rPr>
              <a:t>void </a:t>
            </a:r>
            <a:r>
              <a:rPr lang="en-US" sz="1600" b="1" dirty="0" err="1">
                <a:latin typeface="Consolas" pitchFamily="49" charset="0"/>
                <a:cs typeface="Consolas" pitchFamily="49" charset="0"/>
              </a:rPr>
              <a:t>printAll</a:t>
            </a:r>
            <a:r>
              <a:rPr lang="en-US" sz="1600" b="1" dirty="0">
                <a:latin typeface="Consolas" pitchFamily="49" charset="0"/>
                <a:cs typeface="Consolas" pitchFamily="49" charset="0"/>
              </a:rPr>
              <a:t>(</a:t>
            </a:r>
            <a:r>
              <a:rPr lang="en-US" sz="1600" b="1" dirty="0" err="1">
                <a:latin typeface="Consolas" pitchFamily="49" charset="0"/>
                <a:cs typeface="Consolas" pitchFamily="49" charset="0"/>
              </a:rPr>
              <a:t>int</a:t>
            </a:r>
            <a:r>
              <a:rPr lang="en-US" sz="1600" b="1" dirty="0">
                <a:latin typeface="Consolas" pitchFamily="49" charset="0"/>
                <a:cs typeface="Consolas" pitchFamily="49" charset="0"/>
              </a:rPr>
              <a:t> n, </a:t>
            </a:r>
            <a:r>
              <a:rPr lang="en-US" sz="1600" b="1" dirty="0" err="1">
                <a:latin typeface="Consolas" pitchFamily="49" charset="0"/>
                <a:cs typeface="Consolas" pitchFamily="49" charset="0"/>
              </a:rPr>
              <a:t>struct</a:t>
            </a:r>
            <a:r>
              <a:rPr lang="en-US" sz="1600" b="1" dirty="0">
                <a:latin typeface="Consolas" pitchFamily="49" charset="0"/>
                <a:cs typeface="Consolas" pitchFamily="49" charset="0"/>
              </a:rPr>
              <a:t> </a:t>
            </a:r>
            <a:r>
              <a:rPr lang="en-US" sz="1600" b="1" dirty="0" err="1">
                <a:latin typeface="Consolas" pitchFamily="49" charset="0"/>
                <a:cs typeface="Consolas" pitchFamily="49" charset="0"/>
              </a:rPr>
              <a:t>typename</a:t>
            </a:r>
            <a:r>
              <a:rPr lang="en-US" sz="1600" b="1" dirty="0">
                <a:latin typeface="Consolas" pitchFamily="49" charset="0"/>
                <a:cs typeface="Consolas" pitchFamily="49" charset="0"/>
              </a:rPr>
              <a:t> *M){ //could be: M[]</a:t>
            </a:r>
          </a:p>
          <a:p>
            <a:pPr marL="0" indent="0">
              <a:buNone/>
            </a:pPr>
            <a:r>
              <a:rPr lang="en-US" sz="1600" b="1" dirty="0">
                <a:latin typeface="Consolas" pitchFamily="49" charset="0"/>
                <a:cs typeface="Consolas" pitchFamily="49" charset="0"/>
              </a:rPr>
              <a:t>	</a:t>
            </a:r>
            <a:r>
              <a:rPr lang="en-US" sz="1600" b="1" dirty="0" err="1">
                <a:latin typeface="Consolas" pitchFamily="49" charset="0"/>
                <a:cs typeface="Consolas" pitchFamily="49" charset="0"/>
              </a:rPr>
              <a:t>int</a:t>
            </a:r>
            <a:r>
              <a:rPr lang="en-US" sz="1600" b="1" dirty="0">
                <a:latin typeface="Consolas" pitchFamily="49" charset="0"/>
                <a:cs typeface="Consolas" pitchFamily="49" charset="0"/>
              </a:rPr>
              <a:t> i;</a:t>
            </a:r>
          </a:p>
          <a:p>
            <a:pPr marL="0" indent="0">
              <a:buNone/>
            </a:pPr>
            <a:r>
              <a:rPr lang="en-US" sz="1600" b="1" dirty="0">
                <a:latin typeface="Consolas" pitchFamily="49" charset="0"/>
                <a:cs typeface="Consolas" pitchFamily="49" charset="0"/>
              </a:rPr>
              <a:t>	for(i = 0; i &lt; n; i++)</a:t>
            </a:r>
          </a:p>
          <a:p>
            <a:pPr marL="0" indent="0">
              <a:buNone/>
            </a:pPr>
            <a:r>
              <a:rPr lang="en-US" sz="1600" b="1" dirty="0">
                <a:latin typeface="Consolas" pitchFamily="49" charset="0"/>
                <a:cs typeface="Consolas" pitchFamily="49" charset="0"/>
              </a:rPr>
              <a:t>		</a:t>
            </a:r>
            <a:r>
              <a:rPr lang="en-US" sz="1600" b="1" dirty="0" err="1">
                <a:latin typeface="Consolas" pitchFamily="49" charset="0"/>
                <a:cs typeface="Consolas" pitchFamily="49" charset="0"/>
              </a:rPr>
              <a:t>printf</a:t>
            </a:r>
            <a:r>
              <a:rPr lang="en-US" sz="1600" b="1" dirty="0" smtClean="0">
                <a:latin typeface="Consolas" pitchFamily="49" charset="0"/>
                <a:cs typeface="Consolas" pitchFamily="49" charset="0"/>
              </a:rPr>
              <a:t>("</a:t>
            </a:r>
            <a:r>
              <a:rPr lang="et-EE" sz="1600" b="1" dirty="0" smtClean="0">
                <a:latin typeface="Consolas" pitchFamily="49" charset="0"/>
                <a:cs typeface="Consolas" pitchFamily="49" charset="0"/>
              </a:rPr>
              <a:t>%04d </a:t>
            </a:r>
            <a:r>
              <a:rPr lang="en-US" sz="1600" b="1" dirty="0" smtClean="0">
                <a:latin typeface="Consolas" pitchFamily="49" charset="0"/>
                <a:cs typeface="Consolas" pitchFamily="49" charset="0"/>
              </a:rPr>
              <a:t>%s\n</a:t>
            </a:r>
            <a:r>
              <a:rPr lang="en-US" sz="1600" b="1" dirty="0">
                <a:latin typeface="Consolas" pitchFamily="49" charset="0"/>
                <a:cs typeface="Consolas" pitchFamily="49" charset="0"/>
              </a:rPr>
              <a:t>", </a:t>
            </a:r>
            <a:r>
              <a:rPr lang="et-EE" sz="1600" b="1" dirty="0" smtClean="0">
                <a:solidFill>
                  <a:srgbClr val="00B050"/>
                </a:solidFill>
                <a:latin typeface="Consolas" pitchFamily="49" charset="0"/>
                <a:cs typeface="Consolas" pitchFamily="49" charset="0"/>
              </a:rPr>
              <a:t>M[i].a</a:t>
            </a:r>
            <a:r>
              <a:rPr lang="et-EE" sz="1600" b="1" dirty="0" smtClean="0">
                <a:latin typeface="Consolas" pitchFamily="49" charset="0"/>
                <a:cs typeface="Consolas" pitchFamily="49" charset="0"/>
              </a:rPr>
              <a:t>, </a:t>
            </a:r>
            <a:r>
              <a:rPr lang="en-US" sz="1600" b="1" dirty="0" smtClean="0">
                <a:solidFill>
                  <a:srgbClr val="00B050"/>
                </a:solidFill>
                <a:latin typeface="Consolas" pitchFamily="49" charset="0"/>
                <a:cs typeface="Consolas" pitchFamily="49" charset="0"/>
              </a:rPr>
              <a:t>M[i</a:t>
            </a:r>
            <a:r>
              <a:rPr lang="en-US" sz="1600" b="1" dirty="0">
                <a:solidFill>
                  <a:srgbClr val="00B050"/>
                </a:solidFill>
                <a:latin typeface="Consolas" pitchFamily="49" charset="0"/>
                <a:cs typeface="Consolas" pitchFamily="49" charset="0"/>
              </a:rPr>
              <a:t>].s</a:t>
            </a:r>
            <a:r>
              <a:rPr lang="en-US" sz="1600" b="1" dirty="0">
                <a:latin typeface="Consolas" pitchFamily="49" charset="0"/>
                <a:cs typeface="Consolas" pitchFamily="49" charset="0"/>
              </a:rPr>
              <a:t>);</a:t>
            </a:r>
          </a:p>
          <a:p>
            <a:pPr marL="0" indent="0">
              <a:buNone/>
            </a:pPr>
            <a:r>
              <a:rPr lang="en-US" sz="1600" b="1" dirty="0">
                <a:latin typeface="Consolas" pitchFamily="49" charset="0"/>
                <a:cs typeface="Consolas" pitchFamily="49" charset="0"/>
              </a:rPr>
              <a:t>}</a:t>
            </a:r>
          </a:p>
          <a:p>
            <a:pPr marL="0" indent="0">
              <a:buNone/>
            </a:pPr>
            <a:r>
              <a:rPr lang="en-US" sz="1600" b="1" dirty="0">
                <a:latin typeface="Consolas" pitchFamily="49" charset="0"/>
                <a:cs typeface="Consolas" pitchFamily="49" charset="0"/>
              </a:rPr>
              <a:t>void </a:t>
            </a:r>
            <a:r>
              <a:rPr lang="en-US" sz="1600" b="1" dirty="0" err="1">
                <a:latin typeface="Consolas" pitchFamily="49" charset="0"/>
                <a:cs typeface="Consolas" pitchFamily="49" charset="0"/>
              </a:rPr>
              <a:t>printFirst</a:t>
            </a:r>
            <a:r>
              <a:rPr lang="en-US" sz="1600" b="1" dirty="0">
                <a:latin typeface="Consolas" pitchFamily="49" charset="0"/>
                <a:cs typeface="Consolas" pitchFamily="49" charset="0"/>
              </a:rPr>
              <a:t>(</a:t>
            </a:r>
            <a:r>
              <a:rPr lang="en-US" sz="1600" b="1" dirty="0" err="1">
                <a:latin typeface="Consolas" pitchFamily="49" charset="0"/>
                <a:cs typeface="Consolas" pitchFamily="49" charset="0"/>
              </a:rPr>
              <a:t>struct</a:t>
            </a:r>
            <a:r>
              <a:rPr lang="en-US" sz="1600" b="1" dirty="0">
                <a:latin typeface="Consolas" pitchFamily="49" charset="0"/>
                <a:cs typeface="Consolas" pitchFamily="49" charset="0"/>
              </a:rPr>
              <a:t> </a:t>
            </a:r>
            <a:r>
              <a:rPr lang="en-US" sz="1600" b="1" dirty="0" err="1">
                <a:latin typeface="Consolas" pitchFamily="49" charset="0"/>
                <a:cs typeface="Consolas" pitchFamily="49" charset="0"/>
              </a:rPr>
              <a:t>typename</a:t>
            </a:r>
            <a:r>
              <a:rPr lang="en-US" sz="1600" b="1" dirty="0">
                <a:latin typeface="Consolas" pitchFamily="49" charset="0"/>
                <a:cs typeface="Consolas" pitchFamily="49" charset="0"/>
              </a:rPr>
              <a:t> </a:t>
            </a:r>
            <a:r>
              <a:rPr lang="en-US" sz="1600" b="1" dirty="0">
                <a:solidFill>
                  <a:srgbClr val="00B050"/>
                </a:solidFill>
                <a:latin typeface="Consolas" pitchFamily="49" charset="0"/>
                <a:cs typeface="Consolas" pitchFamily="49" charset="0"/>
              </a:rPr>
              <a:t>*M</a:t>
            </a:r>
            <a:r>
              <a:rPr lang="en-US" sz="1600" b="1" dirty="0">
                <a:latin typeface="Consolas" pitchFamily="49" charset="0"/>
                <a:cs typeface="Consolas" pitchFamily="49" charset="0"/>
              </a:rPr>
              <a:t>){</a:t>
            </a:r>
          </a:p>
          <a:p>
            <a:pPr marL="0" indent="0">
              <a:buNone/>
            </a:pPr>
            <a:r>
              <a:rPr lang="en-US" sz="1600" b="1" dirty="0">
                <a:latin typeface="Consolas" pitchFamily="49" charset="0"/>
                <a:cs typeface="Consolas" pitchFamily="49" charset="0"/>
              </a:rPr>
              <a:t>	</a:t>
            </a:r>
            <a:r>
              <a:rPr lang="en-US" sz="1600" b="1" dirty="0" err="1">
                <a:latin typeface="Consolas" pitchFamily="49" charset="0"/>
                <a:cs typeface="Consolas" pitchFamily="49" charset="0"/>
              </a:rPr>
              <a:t>printf</a:t>
            </a:r>
            <a:r>
              <a:rPr lang="en-US" sz="1600" b="1" dirty="0" smtClean="0">
                <a:latin typeface="Consolas" pitchFamily="49" charset="0"/>
                <a:cs typeface="Consolas" pitchFamily="49" charset="0"/>
              </a:rPr>
              <a:t>("</a:t>
            </a:r>
            <a:r>
              <a:rPr lang="et-EE" sz="1600" b="1" dirty="0" smtClean="0">
                <a:latin typeface="Consolas" pitchFamily="49" charset="0"/>
                <a:cs typeface="Consolas" pitchFamily="49" charset="0"/>
              </a:rPr>
              <a:t>%</a:t>
            </a:r>
            <a:r>
              <a:rPr lang="et-EE" sz="1600" b="1" dirty="0">
                <a:latin typeface="Consolas" pitchFamily="49" charset="0"/>
                <a:cs typeface="Consolas" pitchFamily="49" charset="0"/>
              </a:rPr>
              <a:t>04d </a:t>
            </a:r>
            <a:r>
              <a:rPr lang="en-US" sz="1600" b="1" dirty="0" smtClean="0">
                <a:latin typeface="Consolas" pitchFamily="49" charset="0"/>
                <a:cs typeface="Consolas" pitchFamily="49" charset="0"/>
              </a:rPr>
              <a:t>%</a:t>
            </a:r>
            <a:r>
              <a:rPr lang="en-US" sz="1600" b="1" dirty="0">
                <a:latin typeface="Consolas" pitchFamily="49" charset="0"/>
                <a:cs typeface="Consolas" pitchFamily="49" charset="0"/>
              </a:rPr>
              <a:t>s\n", </a:t>
            </a:r>
            <a:r>
              <a:rPr lang="et-EE" sz="1600" b="1" dirty="0" smtClean="0">
                <a:solidFill>
                  <a:srgbClr val="00B050"/>
                </a:solidFill>
                <a:latin typeface="Consolas" pitchFamily="49" charset="0"/>
                <a:cs typeface="Consolas" pitchFamily="49" charset="0"/>
              </a:rPr>
              <a:t>M-&gt;a</a:t>
            </a:r>
            <a:r>
              <a:rPr lang="et-EE" sz="1600" b="1" dirty="0" smtClean="0">
                <a:latin typeface="Consolas" pitchFamily="49" charset="0"/>
                <a:cs typeface="Consolas" pitchFamily="49" charset="0"/>
              </a:rPr>
              <a:t>, </a:t>
            </a:r>
            <a:r>
              <a:rPr lang="en-US" sz="1600" b="1" dirty="0" smtClean="0">
                <a:solidFill>
                  <a:srgbClr val="00B050"/>
                </a:solidFill>
                <a:latin typeface="Consolas" pitchFamily="49" charset="0"/>
                <a:cs typeface="Consolas" pitchFamily="49" charset="0"/>
              </a:rPr>
              <a:t>M-</a:t>
            </a:r>
            <a:r>
              <a:rPr lang="en-US" sz="1600" b="1" dirty="0">
                <a:solidFill>
                  <a:srgbClr val="00B050"/>
                </a:solidFill>
                <a:latin typeface="Consolas" pitchFamily="49" charset="0"/>
                <a:cs typeface="Consolas" pitchFamily="49" charset="0"/>
              </a:rPr>
              <a:t>&gt;s</a:t>
            </a:r>
            <a:r>
              <a:rPr lang="en-US" sz="1600" b="1" dirty="0">
                <a:latin typeface="Consolas" pitchFamily="49" charset="0"/>
                <a:cs typeface="Consolas" pitchFamily="49" charset="0"/>
              </a:rPr>
              <a:t>); </a:t>
            </a:r>
            <a:r>
              <a:rPr lang="en-US" sz="1600" b="1" dirty="0" smtClean="0">
                <a:latin typeface="Consolas" pitchFamily="49" charset="0"/>
                <a:cs typeface="Consolas" pitchFamily="49" charset="0"/>
              </a:rPr>
              <a:t>//</a:t>
            </a:r>
            <a:r>
              <a:rPr lang="en-US" sz="1600" b="1" dirty="0">
                <a:latin typeface="Consolas" pitchFamily="49" charset="0"/>
                <a:cs typeface="Consolas" pitchFamily="49" charset="0"/>
              </a:rPr>
              <a:t>could be: M[0</a:t>
            </a:r>
            <a:r>
              <a:rPr lang="en-US" sz="1600" b="1" dirty="0" smtClean="0">
                <a:latin typeface="Consolas" pitchFamily="49" charset="0"/>
                <a:cs typeface="Consolas" pitchFamily="49" charset="0"/>
              </a:rPr>
              <a:t>].</a:t>
            </a:r>
            <a:r>
              <a:rPr lang="et-EE" sz="1600" b="1" dirty="0">
                <a:latin typeface="Consolas" pitchFamily="49" charset="0"/>
                <a:cs typeface="Consolas" pitchFamily="49" charset="0"/>
              </a:rPr>
              <a:t>x</a:t>
            </a:r>
            <a:r>
              <a:rPr lang="et-EE" sz="1600" b="1" dirty="0" smtClean="0">
                <a:latin typeface="Consolas" pitchFamily="49" charset="0"/>
                <a:cs typeface="Consolas" pitchFamily="49" charset="0"/>
              </a:rPr>
              <a:t>, </a:t>
            </a:r>
            <a:r>
              <a:rPr lang="en-US" sz="1600" b="1" dirty="0" smtClean="0">
                <a:latin typeface="Consolas" pitchFamily="49" charset="0"/>
                <a:cs typeface="Consolas" pitchFamily="49" charset="0"/>
              </a:rPr>
              <a:t>M[0</a:t>
            </a:r>
            <a:r>
              <a:rPr lang="en-US" sz="1600" b="1" dirty="0">
                <a:latin typeface="Consolas" pitchFamily="49" charset="0"/>
                <a:cs typeface="Consolas" pitchFamily="49" charset="0"/>
              </a:rPr>
              <a:t>].s</a:t>
            </a:r>
          </a:p>
          <a:p>
            <a:pPr marL="0" indent="0">
              <a:buNone/>
            </a:pPr>
            <a:r>
              <a:rPr lang="en-US" sz="1600" dirty="0">
                <a:latin typeface="Consolas" pitchFamily="49" charset="0"/>
                <a:cs typeface="Consolas" pitchFamily="49" charset="0"/>
              </a:rPr>
              <a:t>}</a:t>
            </a:r>
            <a:endParaRPr lang="et-EE" sz="1600" dirty="0">
              <a:latin typeface="Consolas" pitchFamily="49" charset="0"/>
              <a:cs typeface="Consolas" pitchFamily="49" charset="0"/>
            </a:endParaRPr>
          </a:p>
        </p:txBody>
      </p:sp>
      <p:sp>
        <p:nvSpPr>
          <p:cNvPr id="4" name="Footer Placeholder 3"/>
          <p:cNvSpPr>
            <a:spLocks noGrp="1"/>
          </p:cNvSpPr>
          <p:nvPr>
            <p:ph type="ftr" sz="quarter" idx="4294967295"/>
          </p:nvPr>
        </p:nvSpPr>
        <p:spPr>
          <a:xfrm>
            <a:off x="2624328" y="6356351"/>
            <a:ext cx="45719" cy="168994"/>
          </a:xfrm>
          <a:prstGeom prst="rect">
            <a:avLst/>
          </a:prstGeom>
        </p:spPr>
        <p:txBody>
          <a:bodyPr/>
          <a:lstStyle/>
          <a:p>
            <a:pPr>
              <a:defRPr/>
            </a:pPr>
            <a:endParaRPr lang="en-US" dirty="0" smtClean="0"/>
          </a:p>
        </p:txBody>
      </p:sp>
      <p:sp>
        <p:nvSpPr>
          <p:cNvPr id="5" name="Slide Number Placeholder 4"/>
          <p:cNvSpPr>
            <a:spLocks noGrp="1"/>
          </p:cNvSpPr>
          <p:nvPr>
            <p:ph type="sldNum" sz="quarter" idx="4294967295"/>
          </p:nvPr>
        </p:nvSpPr>
        <p:spPr>
          <a:xfrm>
            <a:off x="7524328" y="6356350"/>
            <a:ext cx="778424" cy="365125"/>
          </a:xfrm>
          <a:prstGeom prst="rect">
            <a:avLst/>
          </a:prstGeom>
        </p:spPr>
        <p:txBody>
          <a:bodyPr/>
          <a:lstStyle/>
          <a:p>
            <a:pPr>
              <a:defRPr/>
            </a:pPr>
            <a:fld id="{43AB6B5D-45E8-4CD9-9066-B5FAF214CEA0}" type="slidenum">
              <a:rPr lang="en-US" smtClean="0"/>
              <a:pPr>
                <a:defRPr/>
              </a:pPr>
              <a:t>51</a:t>
            </a:fld>
            <a:endParaRPr lang="en-US" dirty="0"/>
          </a:p>
        </p:txBody>
      </p:sp>
    </p:spTree>
    <p:extLst>
      <p:ext uri="{BB962C8B-B14F-4D97-AF65-F5344CB8AC3E}">
        <p14:creationId xmlns:p14="http://schemas.microsoft.com/office/powerpoint/2010/main" val="2226123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153400" cy="311696"/>
          </a:xfrm>
        </p:spPr>
        <p:txBody>
          <a:bodyPr/>
          <a:lstStyle/>
          <a:p>
            <a:r>
              <a:rPr lang="et-EE" dirty="0" err="1" smtClean="0"/>
              <a:t>Course</a:t>
            </a:r>
            <a:r>
              <a:rPr lang="et-EE" dirty="0" smtClean="0"/>
              <a:t> </a:t>
            </a:r>
            <a:r>
              <a:rPr lang="et-EE" dirty="0" err="1"/>
              <a:t>topics</a:t>
            </a:r>
            <a:endParaRPr lang="et-EE" dirty="0"/>
          </a:p>
        </p:txBody>
      </p:sp>
      <p:sp>
        <p:nvSpPr>
          <p:cNvPr id="3" name="Content Placeholder 2"/>
          <p:cNvSpPr>
            <a:spLocks noGrp="1"/>
          </p:cNvSpPr>
          <p:nvPr>
            <p:ph idx="1"/>
          </p:nvPr>
        </p:nvSpPr>
        <p:spPr>
          <a:xfrm>
            <a:off x="495300" y="836712"/>
            <a:ext cx="8153400" cy="5256584"/>
          </a:xfrm>
        </p:spPr>
        <p:txBody>
          <a:bodyPr/>
          <a:lstStyle/>
          <a:p>
            <a:pPr>
              <a:lnSpc>
                <a:spcPct val="100000"/>
              </a:lnSpc>
            </a:pPr>
            <a:r>
              <a:rPr lang="en-US" sz="2000" spc="-1" dirty="0">
                <a:solidFill>
                  <a:srgbClr val="000000"/>
                </a:solidFill>
                <a:ea typeface="DejaVu Sans"/>
              </a:rPr>
              <a:t>1. Repetition, indexes, arrays + structural data types=&gt; HOME </a:t>
            </a:r>
            <a:r>
              <a:rPr lang="en-US" sz="2000" spc="-1" dirty="0" smtClean="0">
                <a:solidFill>
                  <a:srgbClr val="000000"/>
                </a:solidFill>
                <a:ea typeface="DejaVu Sans"/>
              </a:rPr>
              <a:t>K1</a:t>
            </a:r>
            <a:endParaRPr lang="et-EE" sz="2000" spc="-1" dirty="0" smtClean="0">
              <a:solidFill>
                <a:srgbClr val="000000"/>
              </a:solidFill>
              <a:ea typeface="DejaVu Sans"/>
            </a:endParaRPr>
          </a:p>
          <a:p>
            <a:pPr>
              <a:lnSpc>
                <a:spcPct val="100000"/>
              </a:lnSpc>
            </a:pPr>
            <a:r>
              <a:rPr lang="en-US" sz="2000" spc="-1" dirty="0">
                <a:solidFill>
                  <a:srgbClr val="000000"/>
                </a:solidFill>
                <a:ea typeface="DejaVu Sans"/>
              </a:rPr>
              <a:t>2. Files (use of references I) and </a:t>
            </a:r>
            <a:r>
              <a:rPr lang="en-US" sz="2000" spc="-1" dirty="0" smtClean="0">
                <a:solidFill>
                  <a:srgbClr val="000000"/>
                </a:solidFill>
                <a:ea typeface="DejaVu Sans"/>
              </a:rPr>
              <a:t>records</a:t>
            </a:r>
            <a:r>
              <a:rPr lang="et-EE" sz="2000" spc="-1" dirty="0" smtClean="0">
                <a:solidFill>
                  <a:srgbClr val="000000"/>
                </a:solidFill>
                <a:ea typeface="DejaVu Sans"/>
              </a:rPr>
              <a:t>+AI </a:t>
            </a:r>
            <a:r>
              <a:rPr lang="et-EE" sz="2000" spc="-1" dirty="0" err="1" smtClean="0">
                <a:solidFill>
                  <a:srgbClr val="000000"/>
                </a:solidFill>
                <a:ea typeface="DejaVu Sans"/>
              </a:rPr>
              <a:t>using</a:t>
            </a:r>
            <a:endParaRPr lang="et-EE" sz="2000" spc="-1" dirty="0" smtClean="0">
              <a:solidFill>
                <a:srgbClr val="000000"/>
              </a:solidFill>
              <a:ea typeface="DejaVu Sans"/>
            </a:endParaRPr>
          </a:p>
          <a:p>
            <a:pPr>
              <a:lnSpc>
                <a:spcPct val="100000"/>
              </a:lnSpc>
            </a:pPr>
            <a:r>
              <a:rPr lang="en-US" sz="2000" spc="-1" dirty="0">
                <a:solidFill>
                  <a:srgbClr val="000000"/>
                </a:solidFill>
                <a:ea typeface="DejaVu Sans"/>
              </a:rPr>
              <a:t>3. Applications of records </a:t>
            </a:r>
            <a:r>
              <a:rPr lang="en-US" sz="2000" spc="-1" dirty="0" smtClean="0">
                <a:solidFill>
                  <a:srgbClr val="000000"/>
                </a:solidFill>
                <a:ea typeface="DejaVu Sans"/>
              </a:rPr>
              <a:t>I</a:t>
            </a:r>
            <a:endParaRPr lang="et-EE" sz="2000" spc="-1" dirty="0" smtClean="0">
              <a:solidFill>
                <a:srgbClr val="000000"/>
              </a:solidFill>
              <a:ea typeface="DejaVu Sans"/>
            </a:endParaRPr>
          </a:p>
          <a:p>
            <a:pPr>
              <a:lnSpc>
                <a:spcPct val="100000"/>
              </a:lnSpc>
            </a:pPr>
            <a:r>
              <a:rPr lang="en-US" sz="2000" spc="-1" dirty="0">
                <a:solidFill>
                  <a:srgbClr val="000000"/>
                </a:solidFill>
                <a:ea typeface="DejaVu Sans"/>
              </a:rPr>
              <a:t>4. Applications of records II, </a:t>
            </a:r>
            <a:r>
              <a:rPr lang="en-US" sz="2000" b="1" spc="-1" dirty="0">
                <a:solidFill>
                  <a:srgbClr val="000000"/>
                </a:solidFill>
                <a:ea typeface="DejaVu Sans"/>
              </a:rPr>
              <a:t>AB lab </a:t>
            </a:r>
            <a:r>
              <a:rPr lang="en-US" sz="2000" b="1" spc="-1" dirty="0" smtClean="0">
                <a:solidFill>
                  <a:srgbClr val="000000"/>
                </a:solidFill>
                <a:ea typeface="DejaVu Sans"/>
              </a:rPr>
              <a:t>1</a:t>
            </a:r>
            <a:endParaRPr lang="et-EE" sz="2000" b="1" spc="-1" dirty="0" smtClean="0">
              <a:solidFill>
                <a:srgbClr val="000000"/>
              </a:solidFill>
              <a:ea typeface="DejaVu Sans"/>
            </a:endParaRPr>
          </a:p>
          <a:p>
            <a:pPr>
              <a:lnSpc>
                <a:spcPct val="100000"/>
              </a:lnSpc>
            </a:pPr>
            <a:r>
              <a:rPr lang="en-US" sz="2000" spc="-1" dirty="0">
                <a:solidFill>
                  <a:srgbClr val="000000"/>
                </a:solidFill>
                <a:ea typeface="DejaVu Sans"/>
              </a:rPr>
              <a:t>5. Dividing the program into files, libraries</a:t>
            </a:r>
            <a:endParaRPr lang="et-EE" sz="2000" spc="-1" dirty="0" smtClean="0">
              <a:solidFill>
                <a:srgbClr val="000000"/>
              </a:solidFill>
              <a:ea typeface="DejaVu Sans"/>
            </a:endParaRPr>
          </a:p>
          <a:p>
            <a:pPr>
              <a:lnSpc>
                <a:spcPct val="100000"/>
              </a:lnSpc>
            </a:pPr>
            <a:r>
              <a:rPr lang="et-EE" sz="2000" i="1" spc="-1" dirty="0" smtClean="0">
                <a:solidFill>
                  <a:srgbClr val="0070C0"/>
                </a:solidFill>
                <a:ea typeface="DejaVu Sans"/>
              </a:rPr>
              <a:t>6</a:t>
            </a:r>
            <a:r>
              <a:rPr lang="et-EE" sz="2000" i="1" spc="-1" dirty="0">
                <a:solidFill>
                  <a:srgbClr val="0070C0"/>
                </a:solidFill>
                <a:ea typeface="DejaVu Sans"/>
              </a:rPr>
              <a:t>.</a:t>
            </a:r>
            <a:r>
              <a:rPr lang="en-US" sz="2000" i="1" spc="-1" dirty="0" smtClean="0">
                <a:solidFill>
                  <a:srgbClr val="0070C0"/>
                </a:solidFill>
                <a:ea typeface="DejaVu Sans"/>
              </a:rPr>
              <a:t>*</a:t>
            </a:r>
            <a:r>
              <a:rPr lang="et-EE" sz="2000" i="1" spc="-1" dirty="0" smtClean="0">
                <a:solidFill>
                  <a:srgbClr val="0070C0"/>
                </a:solidFill>
                <a:ea typeface="DejaVu Sans"/>
              </a:rPr>
              <a:t>TEST</a:t>
            </a:r>
            <a:r>
              <a:rPr lang="en-US" sz="2000" i="1" spc="-1" dirty="0" smtClean="0">
                <a:solidFill>
                  <a:srgbClr val="0070C0"/>
                </a:solidFill>
                <a:ea typeface="DejaVu Sans"/>
              </a:rPr>
              <a:t>  </a:t>
            </a:r>
            <a:r>
              <a:rPr lang="en-US" sz="2000" i="1" spc="-1" dirty="0" err="1">
                <a:solidFill>
                  <a:srgbClr val="0070C0"/>
                </a:solidFill>
                <a:ea typeface="DejaVu Sans"/>
              </a:rPr>
              <a:t>nr</a:t>
            </a:r>
            <a:r>
              <a:rPr lang="en-US" sz="2000" i="1" spc="-1" dirty="0">
                <a:solidFill>
                  <a:srgbClr val="0070C0"/>
                </a:solidFill>
                <a:ea typeface="DejaVu Sans"/>
              </a:rPr>
              <a:t> </a:t>
            </a:r>
            <a:r>
              <a:rPr lang="en-US" sz="2000" i="1" spc="-1" dirty="0" smtClean="0">
                <a:solidFill>
                  <a:srgbClr val="0070C0"/>
                </a:solidFill>
                <a:ea typeface="DejaVu Sans"/>
              </a:rPr>
              <a:t>1</a:t>
            </a:r>
            <a:endParaRPr lang="et-EE" sz="2000" i="1" spc="-1" dirty="0" smtClean="0">
              <a:solidFill>
                <a:srgbClr val="0070C0"/>
              </a:solidFill>
              <a:ea typeface="DejaVu Sans"/>
            </a:endParaRPr>
          </a:p>
          <a:p>
            <a:pPr>
              <a:lnSpc>
                <a:spcPct val="100000"/>
              </a:lnSpc>
            </a:pPr>
            <a:r>
              <a:rPr lang="en-US" sz="2000" spc="-1" dirty="0"/>
              <a:t>7. Dynamic memory (references II</a:t>
            </a:r>
            <a:r>
              <a:rPr lang="en-US" sz="2000" spc="-1" dirty="0" smtClean="0"/>
              <a:t>)</a:t>
            </a:r>
            <a:endParaRPr lang="et-EE" sz="2000" spc="-1" dirty="0" smtClean="0"/>
          </a:p>
          <a:p>
            <a:pPr>
              <a:lnSpc>
                <a:spcPct val="100000"/>
              </a:lnSpc>
            </a:pPr>
            <a:r>
              <a:rPr lang="en-US" sz="2000" spc="-1" dirty="0"/>
              <a:t>8. Recursions, stack=&gt; HOME K2</a:t>
            </a:r>
          </a:p>
          <a:p>
            <a:r>
              <a:rPr lang="et-EE" sz="2000" spc="-1" dirty="0" smtClean="0">
                <a:solidFill>
                  <a:srgbClr val="000000"/>
                </a:solidFill>
              </a:rPr>
              <a:t>9</a:t>
            </a:r>
            <a:r>
              <a:rPr lang="en-US" sz="2000" spc="-1" dirty="0">
                <a:solidFill>
                  <a:srgbClr val="000000"/>
                </a:solidFill>
              </a:rPr>
              <a:t>.</a:t>
            </a:r>
            <a:r>
              <a:rPr lang="en-US" sz="2000" spc="-1" dirty="0" err="1">
                <a:solidFill>
                  <a:srgbClr val="000000"/>
                </a:solidFill>
              </a:rPr>
              <a:t>Mikrokontrollerid</a:t>
            </a:r>
            <a:r>
              <a:rPr lang="en-US" sz="2000" spc="-1" dirty="0">
                <a:solidFill>
                  <a:srgbClr val="000000"/>
                </a:solidFill>
              </a:rPr>
              <a:t> &amp; </a:t>
            </a:r>
            <a:r>
              <a:rPr lang="en-US" sz="2000" b="1" spc="-1" dirty="0">
                <a:solidFill>
                  <a:srgbClr val="000000"/>
                </a:solidFill>
              </a:rPr>
              <a:t>C </a:t>
            </a:r>
            <a:r>
              <a:rPr lang="et-EE" sz="2000" b="1" spc="-1" dirty="0" err="1" smtClean="0">
                <a:solidFill>
                  <a:srgbClr val="000000"/>
                </a:solidFill>
              </a:rPr>
              <a:t>lab</a:t>
            </a:r>
            <a:r>
              <a:rPr lang="et-EE" sz="2000" b="1" spc="-1" dirty="0" smtClean="0">
                <a:solidFill>
                  <a:srgbClr val="000000"/>
                </a:solidFill>
              </a:rPr>
              <a:t> 2</a:t>
            </a:r>
          </a:p>
          <a:p>
            <a:r>
              <a:rPr lang="et-EE" sz="2000" i="1" spc="-1" dirty="0" smtClean="0">
                <a:solidFill>
                  <a:srgbClr val="0070C0"/>
                </a:solidFill>
                <a:ea typeface="DejaVu Sans"/>
              </a:rPr>
              <a:t>10*TEST</a:t>
            </a:r>
            <a:r>
              <a:rPr lang="en-US" sz="2000" i="1" spc="-1" dirty="0" smtClean="0">
                <a:solidFill>
                  <a:srgbClr val="0070C0"/>
                </a:solidFill>
                <a:ea typeface="DejaVu Sans"/>
              </a:rPr>
              <a:t>  </a:t>
            </a:r>
            <a:r>
              <a:rPr lang="en-US" sz="2000" i="1" spc="-1" dirty="0" err="1">
                <a:solidFill>
                  <a:srgbClr val="0070C0"/>
                </a:solidFill>
                <a:ea typeface="DejaVu Sans"/>
              </a:rPr>
              <a:t>nr</a:t>
            </a:r>
            <a:r>
              <a:rPr lang="en-US" sz="2000" i="1" spc="-1" dirty="0">
                <a:solidFill>
                  <a:srgbClr val="0070C0"/>
                </a:solidFill>
                <a:ea typeface="DejaVu Sans"/>
              </a:rPr>
              <a:t> 2 </a:t>
            </a:r>
            <a:endParaRPr lang="et-EE" sz="2000" i="1" spc="-1" dirty="0" smtClean="0">
              <a:solidFill>
                <a:srgbClr val="0070C0"/>
              </a:solidFill>
              <a:ea typeface="DejaVu Sans"/>
            </a:endParaRPr>
          </a:p>
          <a:p>
            <a:r>
              <a:rPr lang="et-EE" sz="2000" spc="-1" dirty="0" smtClean="0">
                <a:ea typeface="DejaVu Sans"/>
              </a:rPr>
              <a:t>11.OOP </a:t>
            </a:r>
            <a:r>
              <a:rPr lang="et-EE" sz="2000" spc="-1" dirty="0" err="1" smtClean="0">
                <a:ea typeface="DejaVu Sans"/>
              </a:rPr>
              <a:t>programming</a:t>
            </a:r>
            <a:endParaRPr lang="et-EE" sz="2000" spc="-1" dirty="0">
              <a:ea typeface="DejaVu Sans"/>
            </a:endParaRPr>
          </a:p>
          <a:p>
            <a:r>
              <a:rPr lang="en-US" sz="2000" spc="-1" dirty="0" smtClean="0">
                <a:ea typeface="DejaVu Sans"/>
              </a:rPr>
              <a:t>1</a:t>
            </a:r>
            <a:r>
              <a:rPr lang="et-EE" sz="2000" spc="-1" dirty="0" smtClean="0">
                <a:ea typeface="DejaVu Sans"/>
              </a:rPr>
              <a:t>2</a:t>
            </a:r>
            <a:r>
              <a:rPr lang="en-US" sz="2000" spc="-1" dirty="0" smtClean="0">
                <a:ea typeface="DejaVu Sans"/>
              </a:rPr>
              <a:t>.C</a:t>
            </a:r>
            <a:r>
              <a:rPr lang="en-US" sz="2000" spc="-1" dirty="0">
                <a:ea typeface="DejaVu Sans"/>
              </a:rPr>
              <a:t>++, </a:t>
            </a:r>
            <a:r>
              <a:rPr lang="et-EE" sz="2000" spc="-1" dirty="0" err="1">
                <a:ea typeface="DejaVu Sans"/>
              </a:rPr>
              <a:t>exceptions</a:t>
            </a:r>
            <a:r>
              <a:rPr lang="en-US" sz="2000" spc="-1" dirty="0">
                <a:ea typeface="DejaVu Sans"/>
              </a:rPr>
              <a:t>)=&gt;HOME K3</a:t>
            </a:r>
            <a:endParaRPr lang="en-US" sz="2000" spc="-1" dirty="0"/>
          </a:p>
          <a:p>
            <a:r>
              <a:rPr lang="et-EE" sz="2000" spc="-1" dirty="0" smtClean="0">
                <a:solidFill>
                  <a:srgbClr val="000000"/>
                </a:solidFill>
              </a:rPr>
              <a:t>13.Tasks </a:t>
            </a:r>
            <a:r>
              <a:rPr lang="et-EE" sz="2000" spc="-1" dirty="0" err="1" smtClean="0">
                <a:solidFill>
                  <a:srgbClr val="000000"/>
                </a:solidFill>
              </a:rPr>
              <a:t>using</a:t>
            </a:r>
            <a:r>
              <a:rPr lang="et-EE" sz="2000" spc="-1" dirty="0" smtClean="0">
                <a:solidFill>
                  <a:srgbClr val="000000"/>
                </a:solidFill>
              </a:rPr>
              <a:t> C++ &amp; OOP</a:t>
            </a:r>
          </a:p>
          <a:p>
            <a:r>
              <a:rPr lang="et-EE" sz="2000" spc="-1" dirty="0" smtClean="0">
                <a:solidFill>
                  <a:srgbClr val="000000"/>
                </a:solidFill>
              </a:rPr>
              <a:t>14.</a:t>
            </a:r>
            <a:r>
              <a:rPr lang="en-US" sz="2000" spc="-1" dirty="0">
                <a:solidFill>
                  <a:srgbClr val="000000"/>
                </a:solidFill>
              </a:rPr>
              <a:t> </a:t>
            </a:r>
            <a:r>
              <a:rPr lang="et-EE" sz="2000" spc="-1" dirty="0" smtClean="0">
                <a:solidFill>
                  <a:srgbClr val="000000"/>
                </a:solidFill>
              </a:rPr>
              <a:t>H</a:t>
            </a:r>
            <a:r>
              <a:rPr lang="en-US" sz="2000" spc="-1" dirty="0" err="1" smtClean="0">
                <a:solidFill>
                  <a:srgbClr val="000000"/>
                </a:solidFill>
              </a:rPr>
              <a:t>omework</a:t>
            </a:r>
            <a:r>
              <a:rPr lang="et-EE" sz="2000" spc="-1" dirty="0" smtClean="0">
                <a:solidFill>
                  <a:srgbClr val="000000"/>
                </a:solidFill>
              </a:rPr>
              <a:t>s</a:t>
            </a:r>
            <a:r>
              <a:rPr lang="en-US" sz="2000" spc="-1" dirty="0" smtClean="0">
                <a:solidFill>
                  <a:srgbClr val="000000"/>
                </a:solidFill>
              </a:rPr>
              <a:t> </a:t>
            </a:r>
            <a:r>
              <a:rPr lang="en-US" sz="2000" spc="-1" dirty="0">
                <a:solidFill>
                  <a:srgbClr val="000000"/>
                </a:solidFill>
              </a:rPr>
              <a:t>defense, </a:t>
            </a:r>
            <a:r>
              <a:rPr lang="et-EE" sz="2000" spc="-1" dirty="0" err="1" smtClean="0">
                <a:solidFill>
                  <a:srgbClr val="000000"/>
                </a:solidFill>
              </a:rPr>
              <a:t>repeat</a:t>
            </a:r>
            <a:r>
              <a:rPr lang="et-EE" sz="2000" spc="-1" dirty="0" smtClean="0">
                <a:solidFill>
                  <a:srgbClr val="000000"/>
                </a:solidFill>
              </a:rPr>
              <a:t> test</a:t>
            </a:r>
            <a:r>
              <a:rPr lang="en-US" sz="2000" spc="-1" dirty="0" smtClean="0">
                <a:solidFill>
                  <a:srgbClr val="000000"/>
                </a:solidFill>
              </a:rPr>
              <a:t> </a:t>
            </a:r>
            <a:r>
              <a:rPr lang="en-US" sz="2000" spc="-1" dirty="0">
                <a:solidFill>
                  <a:srgbClr val="000000"/>
                </a:solidFill>
              </a:rPr>
              <a:t>(if necessary)</a:t>
            </a:r>
            <a:endParaRPr lang="en-US" sz="2000" spc="-1" dirty="0"/>
          </a:p>
          <a:p>
            <a:pPr>
              <a:lnSpc>
                <a:spcPct val="100000"/>
              </a:lnSpc>
            </a:pPr>
            <a:r>
              <a:rPr lang="en-US" sz="1600" spc="-1" dirty="0" smtClean="0">
                <a:solidFill>
                  <a:srgbClr val="000000"/>
                </a:solidFill>
                <a:ea typeface="DejaVu Sans"/>
              </a:rPr>
              <a:t>14</a:t>
            </a:r>
            <a:r>
              <a:rPr lang="et-EE" sz="1600" spc="-1" dirty="0">
                <a:solidFill>
                  <a:srgbClr val="000000"/>
                </a:solidFill>
                <a:ea typeface="DejaVu Sans"/>
              </a:rPr>
              <a:t>-16</a:t>
            </a:r>
            <a:r>
              <a:rPr lang="en-US" sz="1600" spc="-1" dirty="0">
                <a:solidFill>
                  <a:srgbClr val="00B050"/>
                </a:solidFill>
                <a:ea typeface="DejaVu Sans"/>
              </a:rPr>
              <a:t>*EELEKSAM </a:t>
            </a:r>
            <a:r>
              <a:rPr lang="et-EE" sz="1600" spc="-1" dirty="0" smtClean="0">
                <a:solidFill>
                  <a:srgbClr val="00B050"/>
                </a:solidFill>
                <a:ea typeface="DejaVu Sans"/>
              </a:rPr>
              <a:t> 18.05.2026__ </a:t>
            </a:r>
            <a:r>
              <a:rPr lang="en-US" sz="1600" spc="-1" dirty="0" smtClean="0">
                <a:solidFill>
                  <a:srgbClr val="00B050"/>
                </a:solidFill>
                <a:ea typeface="DejaVu Sans"/>
              </a:rPr>
              <a:t>(</a:t>
            </a:r>
            <a:r>
              <a:rPr lang="en-US" sz="1600" spc="-1" dirty="0" err="1" smtClean="0">
                <a:solidFill>
                  <a:srgbClr val="00B050"/>
                </a:solidFill>
                <a:ea typeface="DejaVu Sans"/>
              </a:rPr>
              <a:t>kogutud</a:t>
            </a:r>
            <a:r>
              <a:rPr lang="en-US" sz="1600" spc="-1" dirty="0" smtClean="0">
                <a:solidFill>
                  <a:srgbClr val="00B050"/>
                </a:solidFill>
                <a:ea typeface="DejaVu Sans"/>
              </a:rPr>
              <a:t> </a:t>
            </a:r>
            <a:r>
              <a:rPr lang="en-US" sz="1600" spc="-1" dirty="0">
                <a:solidFill>
                  <a:srgbClr val="00B050"/>
                </a:solidFill>
                <a:ea typeface="DejaVu Sans"/>
              </a:rPr>
              <a:t>min 60p)</a:t>
            </a:r>
            <a:endParaRPr lang="en-US" sz="1600" spc="-1" dirty="0"/>
          </a:p>
          <a:p>
            <a:pPr>
              <a:lnSpc>
                <a:spcPct val="100000"/>
              </a:lnSpc>
            </a:pPr>
            <a:r>
              <a:rPr lang="en-US" sz="1600" spc="-1" dirty="0" smtClean="0">
                <a:solidFill>
                  <a:srgbClr val="000000"/>
                </a:solidFill>
                <a:ea typeface="DejaVu Sans"/>
              </a:rPr>
              <a:t>*</a:t>
            </a:r>
            <a:r>
              <a:rPr lang="et-EE" sz="1600" spc="-1" dirty="0" smtClean="0">
                <a:solidFill>
                  <a:srgbClr val="7030A0"/>
                </a:solidFill>
                <a:ea typeface="DejaVu Sans"/>
              </a:rPr>
              <a:t> </a:t>
            </a:r>
            <a:r>
              <a:rPr lang="en-US" sz="1600" spc="-1" dirty="0" err="1" smtClean="0">
                <a:solidFill>
                  <a:srgbClr val="000000"/>
                </a:solidFill>
                <a:ea typeface="DejaVu Sans"/>
              </a:rPr>
              <a:t>Koduste</a:t>
            </a:r>
            <a:r>
              <a:rPr lang="en-US" sz="1600" spc="-1" dirty="0" smtClean="0">
                <a:solidFill>
                  <a:srgbClr val="000000"/>
                </a:solidFill>
                <a:ea typeface="DejaVu Sans"/>
              </a:rPr>
              <a:t> </a:t>
            </a:r>
            <a:r>
              <a:rPr lang="en-US" sz="1600" spc="-1" dirty="0" err="1">
                <a:solidFill>
                  <a:srgbClr val="000000"/>
                </a:solidFill>
                <a:ea typeface="DejaVu Sans"/>
              </a:rPr>
              <a:t>tööde</a:t>
            </a:r>
            <a:r>
              <a:rPr lang="en-US" sz="1600" spc="-1" dirty="0">
                <a:solidFill>
                  <a:srgbClr val="000000"/>
                </a:solidFill>
                <a:ea typeface="DejaVu Sans"/>
              </a:rPr>
              <a:t> </a:t>
            </a:r>
            <a:r>
              <a:rPr lang="en-US" sz="1600" spc="-1" dirty="0" smtClean="0">
                <a:solidFill>
                  <a:srgbClr val="000000"/>
                </a:solidFill>
                <a:ea typeface="DejaVu Sans"/>
              </a:rPr>
              <a:t>tähtajad:K1-</a:t>
            </a:r>
            <a:r>
              <a:rPr lang="et-EE" sz="1600" spc="-1" dirty="0" smtClean="0">
                <a:solidFill>
                  <a:srgbClr val="000000"/>
                </a:solidFill>
                <a:ea typeface="DejaVu Sans"/>
              </a:rPr>
              <a:t>16</a:t>
            </a:r>
            <a:r>
              <a:rPr lang="en-US" sz="1600" spc="-1" dirty="0" smtClean="0">
                <a:solidFill>
                  <a:srgbClr val="000000"/>
                </a:solidFill>
                <a:ea typeface="DejaVu Sans"/>
              </a:rPr>
              <a:t>.0</a:t>
            </a:r>
            <a:r>
              <a:rPr lang="et-EE" sz="1600" spc="-1" dirty="0">
                <a:solidFill>
                  <a:srgbClr val="000000"/>
                </a:solidFill>
                <a:ea typeface="DejaVu Sans"/>
              </a:rPr>
              <a:t>3</a:t>
            </a:r>
            <a:r>
              <a:rPr lang="en-US" sz="1600" spc="-1" dirty="0" smtClean="0">
                <a:solidFill>
                  <a:srgbClr val="000000"/>
                </a:solidFill>
                <a:ea typeface="DejaVu Sans"/>
              </a:rPr>
              <a:t>.202</a:t>
            </a:r>
            <a:r>
              <a:rPr lang="et-EE" sz="1600" spc="-1" dirty="0">
                <a:solidFill>
                  <a:srgbClr val="000000"/>
                </a:solidFill>
                <a:ea typeface="DejaVu Sans"/>
              </a:rPr>
              <a:t>6</a:t>
            </a:r>
            <a:r>
              <a:rPr lang="en-US" sz="1600" spc="-1" dirty="0" smtClean="0">
                <a:solidFill>
                  <a:srgbClr val="000000"/>
                </a:solidFill>
                <a:ea typeface="DejaVu Sans"/>
              </a:rPr>
              <a:t>; K2-</a:t>
            </a:r>
            <a:r>
              <a:rPr lang="et-EE" sz="1600" spc="-1" dirty="0" smtClean="0">
                <a:solidFill>
                  <a:srgbClr val="000000"/>
                </a:solidFill>
                <a:ea typeface="DejaVu Sans"/>
              </a:rPr>
              <a:t>25</a:t>
            </a:r>
            <a:r>
              <a:rPr lang="en-US" sz="1600" spc="-1" dirty="0" smtClean="0">
                <a:solidFill>
                  <a:srgbClr val="000000"/>
                </a:solidFill>
                <a:ea typeface="DejaVu Sans"/>
              </a:rPr>
              <a:t>.</a:t>
            </a:r>
            <a:r>
              <a:rPr lang="et-EE" sz="1600" spc="-1" dirty="0">
                <a:solidFill>
                  <a:srgbClr val="000000"/>
                </a:solidFill>
                <a:ea typeface="DejaVu Sans"/>
              </a:rPr>
              <a:t>05</a:t>
            </a:r>
            <a:r>
              <a:rPr lang="en-US" sz="1600" spc="-1" dirty="0" smtClean="0">
                <a:solidFill>
                  <a:srgbClr val="000000"/>
                </a:solidFill>
                <a:ea typeface="DejaVu Sans"/>
              </a:rPr>
              <a:t>.202</a:t>
            </a:r>
            <a:r>
              <a:rPr lang="et-EE" sz="1600" spc="-1" dirty="0">
                <a:solidFill>
                  <a:srgbClr val="000000"/>
                </a:solidFill>
                <a:ea typeface="DejaVu Sans"/>
              </a:rPr>
              <a:t>6</a:t>
            </a:r>
            <a:r>
              <a:rPr lang="en-US" sz="1600" spc="-1" dirty="0" smtClean="0">
                <a:solidFill>
                  <a:srgbClr val="000000"/>
                </a:solidFill>
                <a:ea typeface="DejaVu Sans"/>
              </a:rPr>
              <a:t> </a:t>
            </a:r>
            <a:r>
              <a:rPr lang="en-US" sz="1600" spc="-1" dirty="0">
                <a:solidFill>
                  <a:srgbClr val="000000"/>
                </a:solidFill>
                <a:ea typeface="DejaVu Sans"/>
              </a:rPr>
              <a:t>K3- </a:t>
            </a:r>
            <a:r>
              <a:rPr lang="en-US" sz="1600" spc="-1" dirty="0" err="1">
                <a:solidFill>
                  <a:srgbClr val="000000"/>
                </a:solidFill>
                <a:ea typeface="DejaVu Sans"/>
              </a:rPr>
              <a:t>eksamiajaks</a:t>
            </a:r>
            <a:endParaRPr lang="en-US" sz="1600" spc="-1" dirty="0"/>
          </a:p>
          <a:p>
            <a:endParaRPr lang="et-EE" dirty="0"/>
          </a:p>
        </p:txBody>
      </p:sp>
    </p:spTree>
    <p:extLst>
      <p:ext uri="{BB962C8B-B14F-4D97-AF65-F5344CB8AC3E}">
        <p14:creationId xmlns:p14="http://schemas.microsoft.com/office/powerpoint/2010/main" val="5703074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a:defRPr/>
            </a:pPr>
            <a:r>
              <a:rPr lang="en-US" altLang="et-EE" dirty="0" smtClean="0"/>
              <a:t>  File-System Interface</a:t>
            </a:r>
          </a:p>
        </p:txBody>
      </p:sp>
      <p:sp>
        <p:nvSpPr>
          <p:cNvPr id="4099" name="Rectangle 3"/>
          <p:cNvSpPr>
            <a:spLocks noGrp="1" noChangeArrowheads="1"/>
          </p:cNvSpPr>
          <p:nvPr>
            <p:ph type="body" idx="1"/>
          </p:nvPr>
        </p:nvSpPr>
        <p:spPr>
          <a:xfrm>
            <a:off x="798513" y="1844824"/>
            <a:ext cx="5097462" cy="2863701"/>
          </a:xfrm>
        </p:spPr>
        <p:txBody>
          <a:bodyPr/>
          <a:lstStyle/>
          <a:p>
            <a:r>
              <a:rPr lang="en-US" altLang="et-EE" dirty="0" smtClean="0"/>
              <a:t>File Concept</a:t>
            </a:r>
          </a:p>
          <a:p>
            <a:r>
              <a:rPr lang="en-US" altLang="et-EE" dirty="0" smtClean="0"/>
              <a:t>Access Methods</a:t>
            </a:r>
          </a:p>
          <a:p>
            <a:r>
              <a:rPr lang="en-US" altLang="et-EE" sz="2000" dirty="0" smtClean="0"/>
              <a:t>Directory Structure</a:t>
            </a:r>
          </a:p>
          <a:p>
            <a:r>
              <a:rPr lang="en-US" altLang="et-EE" sz="1800" dirty="0" smtClean="0"/>
              <a:t>File-System Mounting</a:t>
            </a:r>
          </a:p>
          <a:p>
            <a:r>
              <a:rPr lang="en-US" altLang="et-EE" sz="1800" dirty="0" smtClean="0"/>
              <a:t>File Sharing</a:t>
            </a:r>
          </a:p>
          <a:p>
            <a:r>
              <a:rPr lang="en-US" altLang="et-EE" dirty="0" smtClean="0"/>
              <a:t>Protection</a:t>
            </a:r>
          </a:p>
        </p:txBody>
      </p:sp>
    </p:spTree>
    <p:extLst>
      <p:ext uri="{BB962C8B-B14F-4D97-AF65-F5344CB8AC3E}">
        <p14:creationId xmlns:p14="http://schemas.microsoft.com/office/powerpoint/2010/main" val="1328627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t-EE" sz="2800" dirty="0" smtClean="0"/>
              <a:t> </a:t>
            </a:r>
            <a:endParaRPr lang="en-GB" sz="2800" dirty="0" smtClean="0"/>
          </a:p>
        </p:txBody>
      </p:sp>
      <p:sp>
        <p:nvSpPr>
          <p:cNvPr id="4" name="Rectangle 3"/>
          <p:cNvSpPr txBox="1">
            <a:spLocks noChangeArrowheads="1"/>
          </p:cNvSpPr>
          <p:nvPr/>
        </p:nvSpPr>
        <p:spPr>
          <a:xfrm>
            <a:off x="798513" y="1250950"/>
            <a:ext cx="7351712" cy="4483100"/>
          </a:xfrm>
          <a:prstGeom prst="rect">
            <a:avLst/>
          </a:prstGeom>
        </p:spPr>
        <p:txBody>
          <a:bodyPr/>
          <a:lstStyle>
            <a:lvl1pPr marL="342900" indent="-342900" algn="l" rtl="0" eaLnBrk="0" fontAlgn="base" hangingPunct="0">
              <a:spcBef>
                <a:spcPct val="0"/>
              </a:spcBef>
              <a:spcAft>
                <a:spcPct val="0"/>
              </a:spcAft>
              <a:buClr>
                <a:srgbClr val="930042"/>
              </a:buClr>
              <a:buSzPct val="50000"/>
              <a:buFont typeface="Wingdings" pitchFamily="2" charset="2"/>
              <a:buChar char="n"/>
              <a:defRPr sz="2800">
                <a:solidFill>
                  <a:schemeClr val="tx1"/>
                </a:solidFill>
                <a:latin typeface="+mn-lt"/>
                <a:ea typeface="+mn-ea"/>
                <a:cs typeface="+mn-cs"/>
              </a:defRPr>
            </a:lvl1pPr>
            <a:lvl2pPr marL="742950" indent="-285750" algn="l" rtl="0" eaLnBrk="0" fontAlgn="base" hangingPunct="0">
              <a:spcBef>
                <a:spcPct val="0"/>
              </a:spcBef>
              <a:spcAft>
                <a:spcPct val="0"/>
              </a:spcAft>
              <a:buClr>
                <a:srgbClr val="930042"/>
              </a:buClr>
              <a:buSzPct val="40000"/>
              <a:buFont typeface="Wingdings" pitchFamily="2" charset="2"/>
              <a:buChar char="p"/>
              <a:defRPr sz="2600">
                <a:solidFill>
                  <a:schemeClr val="tx1"/>
                </a:solidFill>
                <a:latin typeface="+mn-lt"/>
              </a:defRPr>
            </a:lvl2pPr>
            <a:lvl3pPr marL="1143000" indent="-228600" algn="l" rtl="0" eaLnBrk="0" fontAlgn="base" hangingPunct="0">
              <a:spcBef>
                <a:spcPct val="0"/>
              </a:spcBef>
              <a:spcAft>
                <a:spcPct val="0"/>
              </a:spcAft>
              <a:buClr>
                <a:srgbClr val="930042"/>
              </a:buClr>
              <a:buSzPct val="50000"/>
              <a:buFont typeface="Wingdings" pitchFamily="2" charset="2"/>
              <a:buChar char="£"/>
              <a:defRPr sz="2400">
                <a:solidFill>
                  <a:schemeClr val="tx1"/>
                </a:solidFill>
                <a:latin typeface="+mn-lt"/>
              </a:defRPr>
            </a:lvl3pPr>
            <a:lvl4pPr marL="1600200" indent="-228600" algn="l" rtl="0" eaLnBrk="0" fontAlgn="base" hangingPunct="0">
              <a:spcBef>
                <a:spcPct val="0"/>
              </a:spcBef>
              <a:spcAft>
                <a:spcPct val="0"/>
              </a:spcAft>
              <a:buClr>
                <a:srgbClr val="930042"/>
              </a:buClr>
              <a:buSzPct val="50000"/>
              <a:buFont typeface="Wingdings" pitchFamily="2" charset="2"/>
              <a:buChar char="l"/>
              <a:defRPr sz="2200">
                <a:solidFill>
                  <a:schemeClr val="tx1"/>
                </a:solidFill>
                <a:latin typeface="+mn-lt"/>
              </a:defRPr>
            </a:lvl4pPr>
            <a:lvl5pPr marL="2057400" indent="-228600" algn="l" rtl="0" eaLnBrk="0" fontAlgn="base" hangingPunct="0">
              <a:spcBef>
                <a:spcPct val="0"/>
              </a:spcBef>
              <a:spcAft>
                <a:spcPct val="0"/>
              </a:spcAft>
              <a:buClr>
                <a:srgbClr val="930042"/>
              </a:buClr>
              <a:buSzPct val="40000"/>
              <a:buFont typeface="Wingdings" pitchFamily="2" charset="2"/>
              <a:buChar char="¡"/>
              <a:defRPr sz="2000">
                <a:solidFill>
                  <a:schemeClr val="tx1"/>
                </a:solidFill>
                <a:latin typeface="+mn-lt"/>
              </a:defRPr>
            </a:lvl5pPr>
            <a:lvl6pPr marL="2514600" indent="-228600" algn="l" rtl="0" fontAlgn="base">
              <a:spcBef>
                <a:spcPct val="0"/>
              </a:spcBef>
              <a:spcAft>
                <a:spcPct val="0"/>
              </a:spcAft>
              <a:buClr>
                <a:srgbClr val="930042"/>
              </a:buClr>
              <a:buSzPct val="40000"/>
              <a:buFont typeface="Wingdings" pitchFamily="2" charset="2"/>
              <a:buChar char="¡"/>
              <a:defRPr sz="2000">
                <a:solidFill>
                  <a:schemeClr val="tx1"/>
                </a:solidFill>
                <a:latin typeface="+mn-lt"/>
              </a:defRPr>
            </a:lvl6pPr>
            <a:lvl7pPr marL="2971800" indent="-228600" algn="l" rtl="0" fontAlgn="base">
              <a:spcBef>
                <a:spcPct val="0"/>
              </a:spcBef>
              <a:spcAft>
                <a:spcPct val="0"/>
              </a:spcAft>
              <a:buClr>
                <a:srgbClr val="930042"/>
              </a:buClr>
              <a:buSzPct val="40000"/>
              <a:buFont typeface="Wingdings" pitchFamily="2" charset="2"/>
              <a:buChar char="¡"/>
              <a:defRPr sz="2000">
                <a:solidFill>
                  <a:schemeClr val="tx1"/>
                </a:solidFill>
                <a:latin typeface="+mn-lt"/>
              </a:defRPr>
            </a:lvl7pPr>
            <a:lvl8pPr marL="3429000" indent="-228600" algn="l" rtl="0" fontAlgn="base">
              <a:spcBef>
                <a:spcPct val="0"/>
              </a:spcBef>
              <a:spcAft>
                <a:spcPct val="0"/>
              </a:spcAft>
              <a:buClr>
                <a:srgbClr val="930042"/>
              </a:buClr>
              <a:buSzPct val="40000"/>
              <a:buFont typeface="Wingdings" pitchFamily="2" charset="2"/>
              <a:buChar char="¡"/>
              <a:defRPr sz="2000">
                <a:solidFill>
                  <a:schemeClr val="tx1"/>
                </a:solidFill>
                <a:latin typeface="+mn-lt"/>
              </a:defRPr>
            </a:lvl8pPr>
            <a:lvl9pPr marL="3886200" indent="-228600" algn="l" rtl="0" fontAlgn="base">
              <a:spcBef>
                <a:spcPct val="0"/>
              </a:spcBef>
              <a:spcAft>
                <a:spcPct val="0"/>
              </a:spcAft>
              <a:buClr>
                <a:srgbClr val="930042"/>
              </a:buClr>
              <a:buSzPct val="40000"/>
              <a:buFont typeface="Wingdings" pitchFamily="2" charset="2"/>
              <a:buChar char="¡"/>
              <a:defRPr sz="2000">
                <a:solidFill>
                  <a:schemeClr val="tx1"/>
                </a:solidFill>
                <a:latin typeface="+mn-lt"/>
              </a:defRPr>
            </a:lvl9pPr>
          </a:lstStyle>
          <a:p>
            <a:r>
              <a:rPr lang="en-US" altLang="et-EE" i="0" kern="0" dirty="0" smtClean="0"/>
              <a:t>Contiguous logical address space</a:t>
            </a:r>
            <a:br>
              <a:rPr lang="en-US" altLang="et-EE" i="0" kern="0" dirty="0" smtClean="0"/>
            </a:br>
            <a:endParaRPr lang="en-US" altLang="et-EE" i="0" kern="0" dirty="0" smtClean="0"/>
          </a:p>
          <a:p>
            <a:r>
              <a:rPr lang="en-US" altLang="et-EE" i="0" kern="0" dirty="0" smtClean="0"/>
              <a:t>Types: </a:t>
            </a:r>
          </a:p>
          <a:p>
            <a:pPr lvl="1"/>
            <a:r>
              <a:rPr lang="en-US" altLang="et-EE" i="0" kern="0" dirty="0" smtClean="0"/>
              <a:t>Data</a:t>
            </a:r>
          </a:p>
          <a:p>
            <a:pPr lvl="2"/>
            <a:r>
              <a:rPr lang="en-US" altLang="et-EE" i="0" kern="0" dirty="0" smtClean="0"/>
              <a:t>numeric</a:t>
            </a:r>
          </a:p>
          <a:p>
            <a:pPr lvl="2"/>
            <a:r>
              <a:rPr lang="en-US" altLang="et-EE" i="0" kern="0" dirty="0" err="1" smtClean="0"/>
              <a:t>characte</a:t>
            </a:r>
            <a:r>
              <a:rPr lang="et-EE" altLang="et-EE" i="0" kern="0" dirty="0" smtClean="0"/>
              <a:t>r</a:t>
            </a:r>
            <a:endParaRPr lang="en-US" altLang="et-EE" i="0" kern="0" dirty="0" smtClean="0"/>
          </a:p>
          <a:p>
            <a:pPr lvl="2"/>
            <a:r>
              <a:rPr lang="en-US" altLang="et-EE" i="0" kern="0" dirty="0" smtClean="0"/>
              <a:t>binary</a:t>
            </a:r>
          </a:p>
          <a:p>
            <a:pPr lvl="1"/>
            <a:r>
              <a:rPr lang="en-US" altLang="et-EE" i="0" kern="0" dirty="0" smtClean="0"/>
              <a:t>Program</a:t>
            </a:r>
          </a:p>
        </p:txBody>
      </p:sp>
      <p:sp>
        <p:nvSpPr>
          <p:cNvPr id="2" name="Rectangle 1"/>
          <p:cNvSpPr/>
          <p:nvPr/>
        </p:nvSpPr>
        <p:spPr>
          <a:xfrm>
            <a:off x="4441195" y="3198168"/>
            <a:ext cx="261610" cy="461665"/>
          </a:xfrm>
          <a:prstGeom prst="rect">
            <a:avLst/>
          </a:prstGeom>
        </p:spPr>
        <p:txBody>
          <a:bodyPr wrap="none">
            <a:spAutoFit/>
          </a:bodyPr>
          <a:lstStyle/>
          <a:p>
            <a:r>
              <a:rPr lang="et-EE" altLang="et-EE" dirty="0" smtClean="0"/>
              <a:t> </a:t>
            </a:r>
            <a:endParaRPr lang="et-EE" dirty="0"/>
          </a:p>
        </p:txBody>
      </p:sp>
      <p:sp>
        <p:nvSpPr>
          <p:cNvPr id="3" name="TextBox 2"/>
          <p:cNvSpPr txBox="1"/>
          <p:nvPr/>
        </p:nvSpPr>
        <p:spPr>
          <a:xfrm>
            <a:off x="1331640" y="231200"/>
            <a:ext cx="4392488" cy="584775"/>
          </a:xfrm>
          <a:prstGeom prst="rect">
            <a:avLst/>
          </a:prstGeom>
          <a:noFill/>
        </p:spPr>
        <p:txBody>
          <a:bodyPr wrap="square" rtlCol="0">
            <a:spAutoFit/>
          </a:bodyPr>
          <a:lstStyle/>
          <a:p>
            <a:r>
              <a:rPr lang="en-US" altLang="et-EE" sz="3200" b="1" i="0" dirty="0">
                <a:solidFill>
                  <a:srgbClr val="930042"/>
                </a:solidFill>
                <a:latin typeface="+mj-lt"/>
              </a:rPr>
              <a:t>File </a:t>
            </a:r>
            <a:r>
              <a:rPr lang="en-US" altLang="et-EE" sz="3200" b="1" i="0" dirty="0" smtClean="0">
                <a:solidFill>
                  <a:srgbClr val="930042"/>
                </a:solidFill>
                <a:latin typeface="+mj-lt"/>
              </a:rPr>
              <a:t>Concept</a:t>
            </a:r>
            <a:r>
              <a:rPr lang="et-EE" altLang="et-EE" sz="3200" b="1" i="0" dirty="0" smtClean="0">
                <a:solidFill>
                  <a:srgbClr val="930042"/>
                </a:solidFill>
                <a:latin typeface="+mj-lt"/>
              </a:rPr>
              <a:t>  </a:t>
            </a:r>
            <a:endParaRPr lang="en-US" altLang="et-EE" sz="3200" b="1" i="0" dirty="0">
              <a:solidFill>
                <a:srgbClr val="930042"/>
              </a:solidFill>
              <a:latin typeface="+mj-lt"/>
            </a:endParaRPr>
          </a:p>
        </p:txBody>
      </p:sp>
    </p:spTree>
    <p:extLst>
      <p:ext uri="{BB962C8B-B14F-4D97-AF65-F5344CB8AC3E}">
        <p14:creationId xmlns:p14="http://schemas.microsoft.com/office/powerpoint/2010/main" val="37743593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a:defRPr/>
            </a:pPr>
            <a:r>
              <a:rPr lang="en-US" altLang="et-EE" dirty="0" smtClean="0"/>
              <a:t>File Structure</a:t>
            </a:r>
          </a:p>
        </p:txBody>
      </p:sp>
      <p:sp>
        <p:nvSpPr>
          <p:cNvPr id="7171" name="Rectangle 3"/>
          <p:cNvSpPr>
            <a:spLocks noGrp="1" noChangeArrowheads="1"/>
          </p:cNvSpPr>
          <p:nvPr>
            <p:ph type="body" idx="1"/>
          </p:nvPr>
        </p:nvSpPr>
        <p:spPr>
          <a:xfrm>
            <a:off x="495300" y="1340768"/>
            <a:ext cx="8153400" cy="4145632"/>
          </a:xfrm>
        </p:spPr>
        <p:txBody>
          <a:bodyPr/>
          <a:lstStyle/>
          <a:p>
            <a:pPr>
              <a:lnSpc>
                <a:spcPct val="90000"/>
              </a:lnSpc>
            </a:pPr>
            <a:r>
              <a:rPr lang="en-US" altLang="et-EE" dirty="0" smtClean="0"/>
              <a:t>None - sequence of words, bytes</a:t>
            </a:r>
          </a:p>
          <a:p>
            <a:pPr>
              <a:lnSpc>
                <a:spcPct val="90000"/>
              </a:lnSpc>
            </a:pPr>
            <a:r>
              <a:rPr lang="en-US" altLang="et-EE" dirty="0" smtClean="0"/>
              <a:t>Simple record structure</a:t>
            </a:r>
          </a:p>
          <a:p>
            <a:pPr lvl="1">
              <a:lnSpc>
                <a:spcPct val="90000"/>
              </a:lnSpc>
            </a:pPr>
            <a:r>
              <a:rPr lang="en-US" altLang="et-EE" dirty="0" smtClean="0"/>
              <a:t>Lines </a:t>
            </a:r>
          </a:p>
          <a:p>
            <a:pPr lvl="1">
              <a:lnSpc>
                <a:spcPct val="90000"/>
              </a:lnSpc>
            </a:pPr>
            <a:r>
              <a:rPr lang="en-US" altLang="et-EE" dirty="0" smtClean="0"/>
              <a:t>Fixed length</a:t>
            </a:r>
          </a:p>
          <a:p>
            <a:pPr lvl="1">
              <a:lnSpc>
                <a:spcPct val="90000"/>
              </a:lnSpc>
            </a:pPr>
            <a:r>
              <a:rPr lang="en-US" altLang="et-EE" dirty="0" smtClean="0"/>
              <a:t>Variable length</a:t>
            </a:r>
          </a:p>
          <a:p>
            <a:pPr>
              <a:lnSpc>
                <a:spcPct val="90000"/>
              </a:lnSpc>
            </a:pPr>
            <a:r>
              <a:rPr lang="en-US" altLang="et-EE" dirty="0" smtClean="0"/>
              <a:t>Complex Structures</a:t>
            </a:r>
          </a:p>
          <a:p>
            <a:pPr lvl="1">
              <a:lnSpc>
                <a:spcPct val="90000"/>
              </a:lnSpc>
            </a:pPr>
            <a:r>
              <a:rPr lang="en-US" altLang="et-EE" dirty="0" smtClean="0"/>
              <a:t>Formatted document</a:t>
            </a:r>
          </a:p>
          <a:p>
            <a:pPr lvl="1">
              <a:lnSpc>
                <a:spcPct val="90000"/>
              </a:lnSpc>
            </a:pPr>
            <a:r>
              <a:rPr lang="en-US" altLang="et-EE" dirty="0" smtClean="0"/>
              <a:t>Relocatable load file	</a:t>
            </a:r>
          </a:p>
          <a:p>
            <a:pPr>
              <a:lnSpc>
                <a:spcPct val="90000"/>
              </a:lnSpc>
            </a:pPr>
            <a:r>
              <a:rPr lang="en-US" altLang="et-EE" dirty="0" smtClean="0"/>
              <a:t>Can simulate last two with first method by inserting appropriate control characters</a:t>
            </a:r>
          </a:p>
          <a:p>
            <a:pPr>
              <a:lnSpc>
                <a:spcPct val="90000"/>
              </a:lnSpc>
            </a:pPr>
            <a:r>
              <a:rPr lang="en-US" altLang="et-EE" sz="2400" dirty="0" smtClean="0"/>
              <a:t>Who decides:</a:t>
            </a:r>
          </a:p>
          <a:p>
            <a:pPr lvl="1">
              <a:lnSpc>
                <a:spcPct val="90000"/>
              </a:lnSpc>
            </a:pPr>
            <a:r>
              <a:rPr lang="en-US" altLang="et-EE" sz="2400" dirty="0" smtClean="0"/>
              <a:t>Operating system</a:t>
            </a:r>
          </a:p>
          <a:p>
            <a:pPr lvl="1">
              <a:lnSpc>
                <a:spcPct val="90000"/>
              </a:lnSpc>
            </a:pPr>
            <a:r>
              <a:rPr lang="en-US" altLang="et-EE" sz="2400" dirty="0" smtClean="0"/>
              <a:t>Program</a:t>
            </a:r>
          </a:p>
        </p:txBody>
      </p:sp>
    </p:spTree>
    <p:extLst>
      <p:ext uri="{BB962C8B-B14F-4D97-AF65-F5344CB8AC3E}">
        <p14:creationId xmlns:p14="http://schemas.microsoft.com/office/powerpoint/2010/main" val="17560166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
      <a:dk1>
        <a:srgbClr val="000000"/>
      </a:dk1>
      <a:lt1>
        <a:srgbClr val="DDDDDD"/>
      </a:lt1>
      <a:dk2>
        <a:srgbClr val="482400"/>
      </a:dk2>
      <a:lt2>
        <a:srgbClr val="808080"/>
      </a:lt2>
      <a:accent1>
        <a:srgbClr val="DFD6C3"/>
      </a:accent1>
      <a:accent2>
        <a:srgbClr val="D69B80"/>
      </a:accent2>
      <a:accent3>
        <a:srgbClr val="EBEBEB"/>
      </a:accent3>
      <a:accent4>
        <a:srgbClr val="000000"/>
      </a:accent4>
      <a:accent5>
        <a:srgbClr val="ECE8DE"/>
      </a:accent5>
      <a:accent6>
        <a:srgbClr val="C28C73"/>
      </a:accent6>
      <a:hlink>
        <a:srgbClr val="993300"/>
      </a:hlink>
      <a:folHlink>
        <a:srgbClr val="666600"/>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20000"/>
          </a:spcBef>
          <a:spcAft>
            <a:spcPct val="0"/>
          </a:spcAft>
          <a:buClrTx/>
          <a:buSzTx/>
          <a:buFontTx/>
          <a:buNone/>
          <a:tabLst/>
          <a:defRPr kumimoji="0" lang="en-GB" sz="2400" b="0" i="1"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20000"/>
          </a:spcBef>
          <a:spcAft>
            <a:spcPct val="0"/>
          </a:spcAft>
          <a:buClrTx/>
          <a:buSzTx/>
          <a:buFontTx/>
          <a:buNone/>
          <a:tabLst/>
          <a:defRPr kumimoji="0" lang="en-GB" sz="2400" b="0" i="1" u="none" strike="noStrike" cap="none" normalizeH="0" baseline="0" smtClean="0">
            <a:ln>
              <a:noFill/>
            </a:ln>
            <a:solidFill>
              <a:schemeClr val="tx1"/>
            </a:solidFill>
            <a:effectLst/>
            <a:latin typeface="Times New Roman" charset="0"/>
          </a:defRPr>
        </a:defPPr>
      </a:lstStyle>
    </a:lnDef>
  </a:objectDefaults>
  <a:extraClrSchemeLst>
    <a:extraClrScheme>
      <a:clrScheme name="Office Theme 1">
        <a:dk1>
          <a:srgbClr val="000000"/>
        </a:dk1>
        <a:lt1>
          <a:srgbClr val="A7947B"/>
        </a:lt1>
        <a:dk2>
          <a:srgbClr val="482400"/>
        </a:dk2>
        <a:lt2>
          <a:srgbClr val="808080"/>
        </a:lt2>
        <a:accent1>
          <a:srgbClr val="DFD6C3"/>
        </a:accent1>
        <a:accent2>
          <a:srgbClr val="D69B80"/>
        </a:accent2>
        <a:accent3>
          <a:srgbClr val="D0C8BF"/>
        </a:accent3>
        <a:accent4>
          <a:srgbClr val="000000"/>
        </a:accent4>
        <a:accent5>
          <a:srgbClr val="ECE8DE"/>
        </a:accent5>
        <a:accent6>
          <a:srgbClr val="C28C73"/>
        </a:accent6>
        <a:hlink>
          <a:srgbClr val="993300"/>
        </a:hlink>
        <a:folHlink>
          <a:srgbClr val="6666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482400"/>
        </a:dk2>
        <a:lt2>
          <a:srgbClr val="808080"/>
        </a:lt2>
        <a:accent1>
          <a:srgbClr val="DFD6C3"/>
        </a:accent1>
        <a:accent2>
          <a:srgbClr val="D69B80"/>
        </a:accent2>
        <a:accent3>
          <a:srgbClr val="FFFFFF"/>
        </a:accent3>
        <a:accent4>
          <a:srgbClr val="000000"/>
        </a:accent4>
        <a:accent5>
          <a:srgbClr val="ECE8DE"/>
        </a:accent5>
        <a:accent6>
          <a:srgbClr val="C28C73"/>
        </a:accent6>
        <a:hlink>
          <a:srgbClr val="993300"/>
        </a:hlink>
        <a:folHlink>
          <a:srgbClr val="66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333333"/>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9D7643"/>
        </a:lt1>
        <a:dk2>
          <a:srgbClr val="FFFFFF"/>
        </a:dk2>
        <a:lt2>
          <a:srgbClr val="554025"/>
        </a:lt2>
        <a:accent1>
          <a:srgbClr val="CAA966"/>
        </a:accent1>
        <a:accent2>
          <a:srgbClr val="8488AC"/>
        </a:accent2>
        <a:accent3>
          <a:srgbClr val="CCBDB0"/>
        </a:accent3>
        <a:accent4>
          <a:srgbClr val="000000"/>
        </a:accent4>
        <a:accent5>
          <a:srgbClr val="E1D1B8"/>
        </a:accent5>
        <a:accent6>
          <a:srgbClr val="777B9B"/>
        </a:accent6>
        <a:hlink>
          <a:srgbClr val="993300"/>
        </a:hlink>
        <a:folHlink>
          <a:srgbClr val="6666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1031</TotalTime>
  <Words>2938</Words>
  <Application>Microsoft Office PowerPoint</Application>
  <PresentationFormat>On-screen Show (4:3)</PresentationFormat>
  <Paragraphs>494</Paragraphs>
  <Slides>51</Slides>
  <Notes>9</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51</vt:i4>
      </vt:variant>
    </vt:vector>
  </HeadingPairs>
  <TitlesOfParts>
    <vt:vector size="64" baseType="lpstr">
      <vt:lpstr>Arial</vt:lpstr>
      <vt:lpstr>Consolas</vt:lpstr>
      <vt:lpstr>DejaVu Sans</vt:lpstr>
      <vt:lpstr>Helvetica</vt:lpstr>
      <vt:lpstr>Monotype Sorts</vt:lpstr>
      <vt:lpstr>Open Sans Medium</vt:lpstr>
      <vt:lpstr>Open Sans SemiBold</vt:lpstr>
      <vt:lpstr>Roboto Mono</vt:lpstr>
      <vt:lpstr>Roboto Mono Medium</vt:lpstr>
      <vt:lpstr>Symbol</vt:lpstr>
      <vt:lpstr>Times New Roman</vt:lpstr>
      <vt:lpstr>Wingdings</vt:lpstr>
      <vt:lpstr>Office Theme</vt:lpstr>
      <vt:lpstr>PROGRAMMING  II</vt:lpstr>
      <vt:lpstr> </vt:lpstr>
      <vt:lpstr> </vt:lpstr>
      <vt:lpstr>Possible groups and levels</vt:lpstr>
      <vt:lpstr>  Homework (I)-example </vt:lpstr>
      <vt:lpstr>Course topics</vt:lpstr>
      <vt:lpstr>  File-System Interface</vt:lpstr>
      <vt:lpstr> </vt:lpstr>
      <vt:lpstr>File Structure</vt:lpstr>
      <vt:lpstr>File Attributes</vt:lpstr>
      <vt:lpstr>File Operations</vt:lpstr>
      <vt:lpstr>Open Files</vt:lpstr>
      <vt:lpstr>File Types – Name, Extension</vt:lpstr>
      <vt:lpstr>Access Methods</vt:lpstr>
      <vt:lpstr>Sequential-access File</vt:lpstr>
      <vt:lpstr>Simulation of Sequential Access on a Direct-access File</vt:lpstr>
      <vt:lpstr>Example of Index and Relative Files</vt:lpstr>
      <vt:lpstr>A Typical File-system Organization</vt:lpstr>
      <vt:lpstr>Operations Performed on Directory</vt:lpstr>
      <vt:lpstr>Organize the Directory (Logically) to Obtain</vt:lpstr>
      <vt:lpstr>Protection</vt:lpstr>
      <vt:lpstr>Access Lists and Groups</vt:lpstr>
      <vt:lpstr>File handling</vt:lpstr>
      <vt:lpstr>Accessing files</vt:lpstr>
      <vt:lpstr>Opening a file</vt:lpstr>
      <vt:lpstr>Opening a file (2)</vt:lpstr>
      <vt:lpstr>Position in file</vt:lpstr>
      <vt:lpstr>Reading from a file</vt:lpstr>
      <vt:lpstr>Reading from a file (2)</vt:lpstr>
      <vt:lpstr>Reading from a file (3)</vt:lpstr>
      <vt:lpstr>Writing to a file</vt:lpstr>
      <vt:lpstr>Writing to a file (2)</vt:lpstr>
      <vt:lpstr>Closing the file</vt:lpstr>
      <vt:lpstr>Header files</vt:lpstr>
      <vt:lpstr>Header files (2)</vt:lpstr>
      <vt:lpstr>Header files (3)</vt:lpstr>
      <vt:lpstr>External sorting files(bonus task 4p can use AI)</vt:lpstr>
      <vt:lpstr>End of file system</vt:lpstr>
      <vt:lpstr>Structures 1</vt:lpstr>
      <vt:lpstr>Structures 2</vt:lpstr>
      <vt:lpstr>Storing in memory</vt:lpstr>
      <vt:lpstr>Examples</vt:lpstr>
      <vt:lpstr>Example (Graph)</vt:lpstr>
      <vt:lpstr>Typedef closure</vt:lpstr>
      <vt:lpstr>Typedef</vt:lpstr>
      <vt:lpstr>Creating types for structure</vt:lpstr>
      <vt:lpstr>Creating instances</vt:lpstr>
      <vt:lpstr> I/O structure fields</vt:lpstr>
      <vt:lpstr>Scanning</vt:lpstr>
      <vt:lpstr>Reading / Writing fields</vt:lpstr>
      <vt:lpstr>Structures and pointers</vt:lpstr>
    </vt:vector>
  </TitlesOfParts>
  <Company>TTU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TTU</dc:creator>
  <cp:lastModifiedBy>Vladimir Viies</cp:lastModifiedBy>
  <cp:revision>155</cp:revision>
  <cp:lastPrinted>2018-06-12T06:57:30Z</cp:lastPrinted>
  <dcterms:created xsi:type="dcterms:W3CDTF">2003-04-07T14:12:11Z</dcterms:created>
  <dcterms:modified xsi:type="dcterms:W3CDTF">2026-02-16T07:26:22Z</dcterms:modified>
</cp:coreProperties>
</file>