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6" r:id="rId8"/>
    <p:sldId id="258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4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966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34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171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72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522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808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666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619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034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276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FF51-B0B7-4030-B5E1-E7F475E85FDD}" type="datetimeFigureOut">
              <a:rPr lang="et-EE" smtClean="0"/>
              <a:t>03.03.2022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73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SORTIMISED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2022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9129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063750" y="1889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/>
              <a:t>Loengud, kontroll- ja kodutööd aines PROGRAMMEERIMINE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189" y="650875"/>
            <a:ext cx="7921625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t-EE" dirty="0"/>
              <a:t>1    Algoritmi mõiste, keele laused , UML, redaktorid </a:t>
            </a:r>
          </a:p>
          <a:p>
            <a:pPr>
              <a:defRPr/>
            </a:pPr>
            <a:r>
              <a:rPr lang="et-EE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1.I kodutöö kätte</a:t>
            </a:r>
            <a:endParaRPr lang="et-EE" sz="2000" dirty="0"/>
          </a:p>
          <a:p>
            <a:pPr>
              <a:defRPr/>
            </a:pPr>
            <a:r>
              <a:rPr lang="et-EE" dirty="0"/>
              <a:t>3   Arvusüsteemid, teisendamised,  eelarvestuse võimalus</a:t>
            </a:r>
          </a:p>
          <a:p>
            <a:pPr>
              <a:defRPr/>
            </a:pPr>
            <a:r>
              <a:rPr lang="et-EE" dirty="0"/>
              <a:t>     massiivid ja indeksid , ekstreemumid</a:t>
            </a:r>
          </a:p>
          <a:p>
            <a:pPr marL="457200" indent="-457200">
              <a:buFontTx/>
              <a:buAutoNum type="arabicPlain" startAt="5"/>
              <a:defRPr/>
            </a:pPr>
            <a:r>
              <a:rPr lang="et-EE" dirty="0"/>
              <a:t>Mullsort, </a:t>
            </a:r>
            <a:r>
              <a:rPr lang="et-EE" dirty="0" err="1"/>
              <a:t>shelli</a:t>
            </a:r>
            <a:r>
              <a:rPr lang="et-EE" dirty="0"/>
              <a:t> sort erinevad  ülesanded                                  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6.I kodutöö OK</a:t>
            </a:r>
          </a:p>
          <a:p>
            <a:pPr marL="457200" indent="-457200">
              <a:buFontTx/>
              <a:buAutoNum type="arabicPlain" startAt="7"/>
              <a:defRPr/>
            </a:pPr>
            <a:r>
              <a:rPr lang="et-EE" dirty="0"/>
              <a:t>Funktsioonid, alamprogrammid, parameetrid </a:t>
            </a:r>
          </a:p>
          <a:p>
            <a:pPr>
              <a:defRPr/>
            </a:pPr>
            <a:r>
              <a:rPr lang="et-EE" dirty="0">
                <a:solidFill>
                  <a:srgbClr val="AAE2CA">
                    <a:lumMod val="50000"/>
                  </a:srgbClr>
                </a:solidFill>
              </a:rPr>
              <a:t>      </a:t>
            </a:r>
            <a:r>
              <a:rPr lang="et-EE" sz="2000" dirty="0">
                <a:solidFill>
                  <a:srgbClr val="AAE2CA">
                    <a:lumMod val="50000"/>
                  </a:srgbClr>
                </a:solidFill>
              </a:rPr>
              <a:t>7.II kodutöö kätte</a:t>
            </a:r>
            <a:endParaRPr lang="et-EE" sz="2000" dirty="0"/>
          </a:p>
          <a:p>
            <a:pPr marL="457200" indent="-457200">
              <a:buFontTx/>
              <a:buAutoNum type="arabicPlain" startAt="9"/>
              <a:defRPr/>
            </a:pPr>
            <a:r>
              <a:rPr lang="et-EE" dirty="0"/>
              <a:t>Tervikprogrammi koostamine C keeles </a:t>
            </a:r>
          </a:p>
          <a:p>
            <a:pPr>
              <a:defRPr/>
            </a:pPr>
            <a:r>
              <a:rPr lang="et-EE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11.II kodutöö OK </a:t>
            </a:r>
            <a:r>
              <a:rPr lang="et-EE" sz="2000" dirty="0"/>
              <a:t>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>
                <a:solidFill>
                  <a:srgbClr val="C00000"/>
                </a:solidFill>
              </a:rPr>
              <a:t>Kontrolltöö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/>
              <a:t>Failid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/>
              <a:t>Eelarvestus</a:t>
            </a:r>
          </a:p>
          <a:p>
            <a:pPr marL="457200" indent="-457200">
              <a:buFontTx/>
              <a:buAutoNum type="arabicPlain" startAt="14"/>
              <a:defRPr/>
            </a:pPr>
            <a:r>
              <a:rPr lang="et-EE" dirty="0"/>
              <a:t>Arendusplaadi </a:t>
            </a:r>
            <a:r>
              <a:rPr lang="et-EE" dirty="0" err="1"/>
              <a:t>progemine</a:t>
            </a:r>
            <a:endParaRPr lang="et-EE" dirty="0"/>
          </a:p>
          <a:p>
            <a:pPr>
              <a:defRPr/>
            </a:pPr>
            <a:r>
              <a:rPr lang="et-EE" i="1" dirty="0">
                <a:solidFill>
                  <a:srgbClr val="7030A0"/>
                </a:solidFill>
              </a:rPr>
              <a:t>15  NB! kodutööde esitamise viimane tähtaeg ,kodutööde kaitsmine</a:t>
            </a:r>
          </a:p>
          <a:p>
            <a:pPr>
              <a:defRPr/>
            </a:pPr>
            <a:r>
              <a:rPr lang="et-EE" dirty="0"/>
              <a:t>16   </a:t>
            </a:r>
            <a:r>
              <a:rPr lang="et-EE" dirty="0" err="1"/>
              <a:t>Järeltöö</a:t>
            </a:r>
            <a:r>
              <a:rPr lang="et-EE" dirty="0"/>
              <a:t>, kui vajalik. Arvestustöö</a:t>
            </a:r>
          </a:p>
        </p:txBody>
      </p:sp>
    </p:spTree>
    <p:extLst>
      <p:ext uri="{BB962C8B-B14F-4D97-AF65-F5344CB8AC3E}">
        <p14:creationId xmlns:p14="http://schemas.microsoft.com/office/powerpoint/2010/main" val="154871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z="2000" i="1"/>
              <a:t>I Kodutöö ülesanne</a:t>
            </a:r>
            <a:r>
              <a:rPr lang="et-EE" altLang="et-EE" sz="2400"/>
              <a:t/>
            </a:r>
            <a:br>
              <a:rPr lang="et-EE" altLang="et-EE" sz="2400"/>
            </a:br>
            <a:r>
              <a:rPr lang="et-EE" altLang="et-EE" sz="2400"/>
              <a:t>I kodutöö ülesande genereerimine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t-EE" sz="2000" dirty="0">
                <a:solidFill>
                  <a:schemeClr val="accent2"/>
                </a:solidFill>
              </a:rPr>
              <a:t>1. kodune ülesanne</a:t>
            </a:r>
          </a:p>
          <a:p>
            <a:pPr>
              <a:defRPr/>
            </a:pPr>
            <a:r>
              <a:rPr lang="et-EE" sz="2000" dirty="0">
                <a:solidFill>
                  <a:schemeClr val="accent2"/>
                </a:solidFill>
              </a:rPr>
              <a:t>Funktsiooni tabuleerimine</a:t>
            </a:r>
          </a:p>
          <a:p>
            <a:pPr>
              <a:defRPr/>
            </a:pPr>
            <a:r>
              <a:rPr lang="et-EE" sz="2000" dirty="0"/>
              <a:t>Koostage ülesande algoritm ja sellele üksüheselt vastav programm C keeles. Kõik algandmed on reaalarvulised ja sisestatakse klaviatuurilt. Tulemused kuvatakse ekraanile tabeli kujul, mille veergudeks on argumendi x ja funktsiooni y = f(x) väärtused.</a:t>
            </a:r>
          </a:p>
          <a:p>
            <a:pPr>
              <a:defRPr/>
            </a:pPr>
            <a:r>
              <a:rPr lang="et-EE" sz="2000" dirty="0"/>
              <a:t>Funktsiooni väärtus kuvatakse ainult siis, kui see eksisteerib. Kui funktsiooni väärtus pole antud argumendi x korral määratud või on kompleksarvuline, siis tuleb y veergu väljastada 'puudub' või 'kompleksarvuline'. Kompleksarvulise väärtuse võib soovi korral esitada kujul: reaalosa + i imaginaarosa.</a:t>
            </a:r>
          </a:p>
          <a:p>
            <a:pPr>
              <a:defRPr/>
            </a:pPr>
            <a:r>
              <a:rPr lang="et-EE" sz="2000" dirty="0">
                <a:solidFill>
                  <a:schemeClr val="accent2"/>
                </a:solidFill>
              </a:rPr>
              <a:t>Tabuleerimise meetodi ja tabuleeritava funktsiooni aluseks on teie matrikli number</a:t>
            </a:r>
            <a:r>
              <a:rPr lang="et-EE" sz="2000" dirty="0"/>
              <a:t>: </a:t>
            </a:r>
          </a:p>
          <a:p>
            <a:pPr>
              <a:defRPr/>
            </a:pPr>
            <a:r>
              <a:rPr lang="et-EE" sz="2000" dirty="0"/>
              <a:t> </a:t>
            </a:r>
          </a:p>
          <a:p>
            <a:pPr>
              <a:defRPr/>
            </a:pPr>
            <a:endParaRPr lang="et-EE" sz="2000" dirty="0"/>
          </a:p>
          <a:p>
            <a:pPr>
              <a:defRPr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77302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524000" y="-304800"/>
          <a:ext cx="9525000" cy="714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304800"/>
                        <a:ext cx="9525000" cy="714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81400" y="22860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800" b="1" u="sng">
                <a:solidFill>
                  <a:srgbClr val="CC6600"/>
                </a:solidFill>
              </a:rPr>
              <a:t>Ekstreemumid ja sortimised</a:t>
            </a:r>
            <a:endParaRPr lang="en-GB" altLang="et-EE" sz="2800" b="1" u="sng">
              <a:solidFill>
                <a:srgbClr val="CC6600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81400" y="1219200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Üheks sagedasemaks ülesandeks andmete töötlemisel on nende sortimine, suurimate ja vähimate väärtuste leidmine.Selliste ülesannete lahendusalgoritmid sisaldavad alati kahte tegevust:</a:t>
            </a:r>
            <a:endParaRPr lang="en-GB" altLang="et-EE" sz="2400"/>
          </a:p>
        </p:txBody>
      </p:sp>
      <p:sp>
        <p:nvSpPr>
          <p:cNvPr id="21509" name="Text Box 5" descr="5%"/>
          <p:cNvSpPr txBox="1">
            <a:spLocks noChangeArrowheads="1"/>
          </p:cNvSpPr>
          <p:nvPr/>
        </p:nvSpPr>
        <p:spPr bwMode="auto">
          <a:xfrm>
            <a:off x="3581400" y="3581401"/>
            <a:ext cx="2209800" cy="830997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Kahe suuruse võrdlemine</a:t>
            </a:r>
            <a:endParaRPr lang="en-GB" altLang="et-EE" sz="2400"/>
          </a:p>
        </p:txBody>
      </p:sp>
      <p:sp>
        <p:nvSpPr>
          <p:cNvPr id="21510" name="Text Box 6" descr="10%"/>
          <p:cNvSpPr txBox="1">
            <a:spLocks noChangeArrowheads="1"/>
          </p:cNvSpPr>
          <p:nvPr/>
        </p:nvSpPr>
        <p:spPr bwMode="auto">
          <a:xfrm>
            <a:off x="6629400" y="3429001"/>
            <a:ext cx="3581400" cy="1015663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Kahe võrreldava suuruse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“kohtade vahetus”</a:t>
            </a:r>
            <a:endParaRPr lang="en-GB" altLang="et-EE" sz="2400"/>
          </a:p>
        </p:txBody>
      </p:sp>
      <p:sp>
        <p:nvSpPr>
          <p:cNvPr id="21511" name="Text Box 7" descr="10%"/>
          <p:cNvSpPr txBox="1">
            <a:spLocks noChangeArrowheads="1"/>
          </p:cNvSpPr>
          <p:nvPr/>
        </p:nvSpPr>
        <p:spPr bwMode="auto">
          <a:xfrm>
            <a:off x="2819400" y="4648200"/>
            <a:ext cx="7467600" cy="4572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>
                <a:solidFill>
                  <a:srgbClr val="CC6600"/>
                </a:solidFill>
              </a:rPr>
              <a:t>Esimene tegevus sisaldab ühte, teine aga kolme tehet</a:t>
            </a:r>
            <a:endParaRPr lang="en-GB" altLang="et-EE" sz="240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utoUpdateAnimBg="0"/>
      <p:bldP spid="21510" grpId="0" build="p" autoUpdateAnimBg="0"/>
      <p:bldP spid="215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752600" y="304801"/>
          <a:ext cx="8610600" cy="642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" r:id="rId4" imgW="4398963" imgH="3298825" progId="PowerPoint.Slide.8">
                  <p:embed/>
                </p:oleObj>
              </mc:Choice>
              <mc:Fallback>
                <p:oleObj name="Slide" r:id="rId4" imgW="4398963" imgH="3298825" progId="PowerPoint.Slide.8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1"/>
                        <a:ext cx="8610600" cy="642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76600" y="304801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000" b="1" u="sng">
                <a:solidFill>
                  <a:srgbClr val="CC6600"/>
                </a:solidFill>
              </a:rPr>
              <a:t>Lihtne sortimise algoritm, saab edukalt kasutada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t-EE" altLang="et-EE" sz="2000" b="1" u="sng">
                <a:solidFill>
                  <a:srgbClr val="CC6600"/>
                </a:solidFill>
              </a:rPr>
              <a:t>eksreemumite leidmiseks</a:t>
            </a:r>
            <a:endParaRPr lang="en-GB" altLang="et-EE" sz="2000" b="1" u="sng">
              <a:solidFill>
                <a:srgbClr val="CC66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010400" y="3519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1800"/>
              <a:t>&lt; MAKSIMUM</a:t>
            </a:r>
            <a:endParaRPr lang="en-GB" altLang="et-EE" sz="18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10400" y="4419601"/>
            <a:ext cx="3505200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1800"/>
              <a:t>Analoogselt saab üheläbivaatusega leida MIINIMUMi</a:t>
            </a:r>
            <a:endParaRPr lang="en-GB" altLang="et-EE" sz="1800"/>
          </a:p>
        </p:txBody>
      </p:sp>
    </p:spTree>
    <p:extLst>
      <p:ext uri="{BB962C8B-B14F-4D97-AF65-F5344CB8AC3E}">
        <p14:creationId xmlns:p14="http://schemas.microsoft.com/office/powerpoint/2010/main" val="7821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  <p:bldP spid="1126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207963"/>
          <a:ext cx="9144000" cy="665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Slide" r:id="rId3" imgW="4467225" imgH="3349625" progId="PowerPoint.Slide.8">
                  <p:embed/>
                </p:oleObj>
              </mc:Choice>
              <mc:Fallback>
                <p:oleObj name="Slide" r:id="rId3" imgW="4467225" imgH="3349625" progId="PowerPoint.Slide.8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963"/>
                        <a:ext cx="9144000" cy="665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16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33376"/>
            <a:ext cx="691197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6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3267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254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Microsoft PowerPoint Slide</vt:lpstr>
      <vt:lpstr>SORTIMISED</vt:lpstr>
      <vt:lpstr>PowerPoint Presentation</vt:lpstr>
      <vt:lpstr>I Kodutöö ülesanne I kodutöö ülesande genereerimine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Viies</dc:creator>
  <cp:lastModifiedBy>Vladimir Viies</cp:lastModifiedBy>
  <cp:revision>5</cp:revision>
  <dcterms:created xsi:type="dcterms:W3CDTF">2018-05-28T13:43:34Z</dcterms:created>
  <dcterms:modified xsi:type="dcterms:W3CDTF">2022-03-03T10:59:36Z</dcterms:modified>
</cp:coreProperties>
</file>