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1520488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60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178222"/>
            <a:ext cx="8640366" cy="2506427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781306"/>
            <a:ext cx="8640366" cy="1738167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AABB-2BD6-407C-82BF-3BB14AFA2BA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23E8-9734-47E9-8B09-5C9221091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1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207264"/>
            <a:ext cx="10800000" cy="64617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963168"/>
            <a:ext cx="10800000" cy="60411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0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80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619999"/>
            <a:ext cx="1080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6660000"/>
            <a:ext cx="18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5AABB-2BD6-407C-82BF-3BB14AFA2BA7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9999" y="6660000"/>
            <a:ext cx="68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0000" y="6660000"/>
            <a:ext cx="18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F23E8-9734-47E9-8B09-5C9221091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2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178222"/>
            <a:ext cx="8640366" cy="4657982"/>
          </a:xfrm>
        </p:spPr>
        <p:txBody>
          <a:bodyPr/>
          <a:lstStyle/>
          <a:p>
            <a:r>
              <a:rPr lang="et-EE" smtClean="0"/>
              <a:t>VMware Horizon</a:t>
            </a:r>
            <a:br>
              <a:rPr lang="et-EE" smtClean="0"/>
            </a:br>
            <a:r>
              <a:rPr lang="et-EE"/>
              <a:t>Klassi </a:t>
            </a:r>
            <a:r>
              <a:rPr lang="et-EE"/>
              <a:t>arvuti </a:t>
            </a:r>
            <a:r>
              <a:rPr lang="et-EE" smtClean="0"/>
              <a:t>virtuaalmasin kliendina</a:t>
            </a:r>
            <a:br>
              <a:rPr lang="et-EE" smtClean="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1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/>
              <a:t>Töötavad samad käsud kompilaatori käivitamiseks jne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47486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mtClean="0"/>
              <a:t>Lahkumiseks valige paremalt alt Log out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109534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mtClean="0"/>
              <a:t>Järgmisel käivitamisel on server juba meelde jäetud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2997372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smtClean="0"/>
              <a:t>Minge aadressile: horizongate.taltech.ee ja valige Install Client</a:t>
            </a:r>
            <a:endParaRPr lang="en-US" sz="320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258610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mtClean="0"/>
              <a:t>Valige sobiv klient, tõmmake alla ja installige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372298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mtClean="0"/>
              <a:t>Peale restarti saate klienti käivitada, tuleb lisada server.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401223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mtClean="0"/>
              <a:t>Serveriks sisestage horizongate.taltech.ee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176605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4400" smtClean="0"/>
              <a:t>Logige sisse </a:t>
            </a:r>
            <a:r>
              <a:rPr lang="et-EE" sz="4400"/>
              <a:t>oma </a:t>
            </a:r>
            <a:r>
              <a:rPr lang="et-EE" sz="4400"/>
              <a:t>ülikooli </a:t>
            </a:r>
            <a:r>
              <a:rPr lang="et-EE" sz="4400" smtClean="0"/>
              <a:t>kasutajanime </a:t>
            </a:r>
            <a:r>
              <a:rPr lang="et-EE" sz="4400"/>
              <a:t>ja </a:t>
            </a:r>
            <a:r>
              <a:rPr lang="et-EE" sz="4400" smtClean="0"/>
              <a:t>parooliga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20087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/>
              <a:t>Valige virtuaalmasinate nimekirjast VDI-Linux-Suse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258897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/>
              <a:t>Teid logitakse virtuaalmasinasse automaatselt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304835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200" smtClean="0"/>
              <a:t>Kui lubate ligipääsu oma kaustale, siis see on nähtav kui tsclient</a:t>
            </a:r>
            <a:endParaRPr lang="en-US" sz="320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7" y="963613"/>
            <a:ext cx="10738554" cy="6040437"/>
          </a:xfrm>
        </p:spPr>
      </p:pic>
    </p:spTree>
    <p:extLst>
      <p:ext uri="{BB962C8B-B14F-4D97-AF65-F5344CB8AC3E}">
        <p14:creationId xmlns:p14="http://schemas.microsoft.com/office/powerpoint/2010/main" val="1308728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8515</TotalTime>
  <Words>77</Words>
  <Application>Microsoft Office PowerPoint</Application>
  <PresentationFormat>Custom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VMware Horizon Klassi arvuti virtuaalmasin kliendina </vt:lpstr>
      <vt:lpstr>Minge aadressile: horizongate.taltech.ee ja valige Install Client</vt:lpstr>
      <vt:lpstr>Valige sobiv klient, tõmmake alla ja installige</vt:lpstr>
      <vt:lpstr>Peale restarti saate klienti käivitada, tuleb lisada server.</vt:lpstr>
      <vt:lpstr>Serveriks sisestage horizongate.taltech.ee</vt:lpstr>
      <vt:lpstr>Logige sisse oma ülikooli kasutajanime ja parooliga</vt:lpstr>
      <vt:lpstr>Valige virtuaalmasinate nimekirjast VDI-Linux-Suse</vt:lpstr>
      <vt:lpstr>Teid logitakse virtuaalmasinasse automaatselt</vt:lpstr>
      <vt:lpstr>Kui lubate ligipääsu oma kaustale, siis see on nähtav kui tsclient</vt:lpstr>
      <vt:lpstr>Töötavad samad käsud kompilaatori käivitamiseks jne</vt:lpstr>
      <vt:lpstr>Lahkumiseks valige paremalt alt Log out</vt:lpstr>
      <vt:lpstr>Järgmisel käivitamisel on server juba meelde jäetud</vt:lpstr>
    </vt:vector>
  </TitlesOfParts>
  <Company>TTÜ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Lembit Jürimägi</dc:creator>
  <cp:lastModifiedBy>Lembit Jürimägi</cp:lastModifiedBy>
  <cp:revision>79</cp:revision>
  <dcterms:created xsi:type="dcterms:W3CDTF">2020-02-25T00:08:50Z</dcterms:created>
  <dcterms:modified xsi:type="dcterms:W3CDTF">2021-10-09T12:25:57Z</dcterms:modified>
</cp:coreProperties>
</file>