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Lst>
  <p:sldSz cy="6858000" cx="9144000"/>
  <p:notesSz cx="6858000" cy="9144000"/>
  <p:embeddedFontLst>
    <p:embeddedFont>
      <p:font typeface="Barlow Condensed ExtraLight"/>
      <p:regular r:id="rId21"/>
      <p:bold r:id="rId22"/>
      <p:italic r:id="rId23"/>
      <p:boldItalic r:id="rId24"/>
    </p:embeddedFont>
    <p:embeddedFont>
      <p:font typeface="Barlow Condensed SemiBold"/>
      <p:regular r:id="rId25"/>
      <p:bold r:id="rId26"/>
      <p:italic r:id="rId27"/>
      <p:boldItalic r:id="rId28"/>
    </p:embeddedFont>
    <p:embeddedFont>
      <p:font typeface="Barlow Condensed"/>
      <p:regular r:id="rId29"/>
      <p:bold r:id="rId30"/>
      <p:italic r:id="rId31"/>
      <p:boldItalic r:id="rId3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font" Target="fonts/BarlowCondensedExtraLight-bold.fntdata"/><Relationship Id="rId21" Type="http://schemas.openxmlformats.org/officeDocument/2006/relationships/font" Target="fonts/BarlowCondensedExtraLight-regular.fntdata"/><Relationship Id="rId24" Type="http://schemas.openxmlformats.org/officeDocument/2006/relationships/font" Target="fonts/BarlowCondensedExtraLight-boldItalic.fntdata"/><Relationship Id="rId23" Type="http://schemas.openxmlformats.org/officeDocument/2006/relationships/font" Target="fonts/BarlowCondensedExtraLight-italic.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font" Target="fonts/BarlowCondensedSemiBold-bold.fntdata"/><Relationship Id="rId25" Type="http://schemas.openxmlformats.org/officeDocument/2006/relationships/font" Target="fonts/BarlowCondensedSemiBold-regular.fntdata"/><Relationship Id="rId28" Type="http://schemas.openxmlformats.org/officeDocument/2006/relationships/font" Target="fonts/BarlowCondensedSemiBold-boldItalic.fntdata"/><Relationship Id="rId27" Type="http://schemas.openxmlformats.org/officeDocument/2006/relationships/font" Target="fonts/BarlowCondensedSemiBold-italic.fntdata"/><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font" Target="fonts/BarlowCondensed-regular.fntdata"/><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font" Target="fonts/BarlowCondensed-italic.fntdata"/><Relationship Id="rId30" Type="http://schemas.openxmlformats.org/officeDocument/2006/relationships/font" Target="fonts/BarlowCondensed-bold.fntdata"/><Relationship Id="rId11" Type="http://schemas.openxmlformats.org/officeDocument/2006/relationships/slide" Target="slides/slide7.xml"/><Relationship Id="rId10" Type="http://schemas.openxmlformats.org/officeDocument/2006/relationships/slide" Target="slides/slide6.xml"/><Relationship Id="rId32" Type="http://schemas.openxmlformats.org/officeDocument/2006/relationships/font" Target="fonts/BarlowCondensed-boldItalic.fntdata"/><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 name="Shape 19"/>
        <p:cNvGrpSpPr/>
        <p:nvPr/>
      </p:nvGrpSpPr>
      <p:grpSpPr>
        <a:xfrm>
          <a:off x="0" y="0"/>
          <a:ext cx="0" cy="0"/>
          <a:chOff x="0" y="0"/>
          <a:chExt cx="0" cy="0"/>
        </a:xfrm>
      </p:grpSpPr>
      <p:sp>
        <p:nvSpPr>
          <p:cNvPr id="20" name="Google Shape;20;p3: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4989e29c6b_0_6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4989e29c6b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4989e29c6b_0_3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4989e29c6b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49740c47b9_0_3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49740c47b9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49740c47b9_0_4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49740c47b9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49740c47b9_0_4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49740c47b9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49740c47b9_0_5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49740c47b9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8: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 name="Shape 24"/>
        <p:cNvGrpSpPr/>
        <p:nvPr/>
      </p:nvGrpSpPr>
      <p:grpSpPr>
        <a:xfrm>
          <a:off x="0" y="0"/>
          <a:ext cx="0" cy="0"/>
          <a:chOff x="0" y="0"/>
          <a:chExt cx="0" cy="0"/>
        </a:xfrm>
      </p:grpSpPr>
      <p:sp>
        <p:nvSpPr>
          <p:cNvPr id="25" name="Google Shape;25;p5: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 name="Shape 31"/>
        <p:cNvGrpSpPr/>
        <p:nvPr/>
      </p:nvGrpSpPr>
      <p:grpSpPr>
        <a:xfrm>
          <a:off x="0" y="0"/>
          <a:ext cx="0" cy="0"/>
          <a:chOff x="0" y="0"/>
          <a:chExt cx="0" cy="0"/>
        </a:xfrm>
      </p:grpSpPr>
      <p:sp>
        <p:nvSpPr>
          <p:cNvPr id="32" name="Google Shape;32;g49740c47b9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3" name="Google Shape;33;g49740c47b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 name="Shape 37"/>
        <p:cNvGrpSpPr/>
        <p:nvPr/>
      </p:nvGrpSpPr>
      <p:grpSpPr>
        <a:xfrm>
          <a:off x="0" y="0"/>
          <a:ext cx="0" cy="0"/>
          <a:chOff x="0" y="0"/>
          <a:chExt cx="0" cy="0"/>
        </a:xfrm>
      </p:grpSpPr>
      <p:sp>
        <p:nvSpPr>
          <p:cNvPr id="38" name="Google Shape;38;g4989e29c6b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9" name="Google Shape;39;g4989e29c6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4989e29c6b_0_7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4989e29c6b_0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4989e29c6b_0_2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4989e29c6b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4989e29c6b_0_2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4989e29c6b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4989e29c6b_0_4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4989e29c6b_0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4989e29c6b_0_5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4989e29c6b_0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 name="Shape 9"/>
        <p:cNvGrpSpPr/>
        <p:nvPr/>
      </p:nvGrpSpPr>
      <p:grpSpPr>
        <a:xfrm>
          <a:off x="0" y="0"/>
          <a:ext cx="0" cy="0"/>
          <a:chOff x="0" y="0"/>
          <a:chExt cx="0" cy="0"/>
        </a:xfrm>
      </p:grpSpPr>
      <p:sp>
        <p:nvSpPr>
          <p:cNvPr id="10" name="Google Shape;10;p2"/>
          <p:cNvSpPr txBox="1"/>
          <p:nvPr>
            <p:ph idx="10" type="dt"/>
          </p:nvPr>
        </p:nvSpPr>
        <p:spPr>
          <a:xfrm>
            <a:off x="0" y="0"/>
            <a:ext cx="3000000" cy="3000000"/>
          </a:xfrm>
          <a:prstGeom prst="rect">
            <a:avLst/>
          </a:prstGeom>
          <a:noFill/>
          <a:ln>
            <a:noFill/>
          </a:ln>
        </p:spPr>
        <p:txBody>
          <a:bodyPr anchorCtr="0" anchor="t" bIns="91425" lIns="91425" spcFirstLastPara="1" rIns="91425" wrap="square" tIns="91425">
            <a:noAutofit/>
          </a:bodyPr>
          <a:lstStyle>
            <a:lvl1pPr indent="0" lvl="0" mar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1" name="Google Shape;11;p2"/>
          <p:cNvSpPr txBox="1"/>
          <p:nvPr>
            <p:ph idx="11" type="ftr"/>
          </p:nvPr>
        </p:nvSpPr>
        <p:spPr>
          <a:xfrm>
            <a:off x="0" y="0"/>
            <a:ext cx="3000000" cy="3000000"/>
          </a:xfrm>
          <a:prstGeom prst="rect">
            <a:avLst/>
          </a:prstGeom>
          <a:noFill/>
          <a:ln>
            <a:noFill/>
          </a:ln>
        </p:spPr>
        <p:txBody>
          <a:bodyPr anchorCtr="0" anchor="t" bIns="91425" lIns="91425" spcFirstLastPara="1" rIns="91425" wrap="square" tIns="91425">
            <a:noAutofit/>
          </a:bodyPr>
          <a:lstStyle>
            <a:lvl1pPr indent="0" lvl="0" mar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2" name="Google Shape;12;p2"/>
          <p:cNvSpPr txBox="1"/>
          <p:nvPr>
            <p:ph idx="12" type="sldNum"/>
          </p:nvPr>
        </p:nvSpPr>
        <p:spPr>
          <a:xfrm>
            <a:off x="0" y="0"/>
            <a:ext cx="3000000" cy="3000000"/>
          </a:xfrm>
          <a:prstGeom prst="rect">
            <a:avLst/>
          </a:prstGeom>
          <a:noFill/>
          <a:ln>
            <a:noFill/>
          </a:ln>
        </p:spPr>
        <p:txBody>
          <a:bodyPr anchorCtr="0" anchor="t" bIns="45700" lIns="91425" spcFirstLastPara="1" rIns="91425" wrap="square" tIns="45700">
            <a:noAutofit/>
          </a:bodyPr>
          <a:lstStyle>
            <a:lvl1pPr indent="0" lvl="0" marL="0" marR="0" rtl="0" algn="l">
              <a:lnSpc>
                <a:spcPct val="100000"/>
              </a:lnSpc>
              <a:spcBef>
                <a:spcPts val="0"/>
              </a:spcBef>
              <a:spcAft>
                <a:spcPts val="0"/>
              </a:spcAft>
              <a:buNone/>
              <a:defRPr b="0" i="0" sz="1800" u="none" cap="none" strike="noStrike">
                <a:solidFill>
                  <a:schemeClr val="dk1"/>
                </a:solidFill>
                <a:latin typeface="Arial"/>
                <a:ea typeface="Arial"/>
                <a:cs typeface="Arial"/>
                <a:sym typeface="Arial"/>
              </a:defRPr>
            </a:lvl1pPr>
            <a:lvl2pPr indent="0" lvl="1" marL="0" marR="0" rtl="0" algn="l">
              <a:lnSpc>
                <a:spcPct val="100000"/>
              </a:lnSpc>
              <a:spcBef>
                <a:spcPts val="0"/>
              </a:spcBef>
              <a:spcAft>
                <a:spcPts val="0"/>
              </a:spcAft>
              <a:buNone/>
              <a:defRPr b="0" i="0" sz="1800" u="none" cap="none" strike="noStrike">
                <a:solidFill>
                  <a:schemeClr val="dk1"/>
                </a:solidFill>
                <a:latin typeface="Arial"/>
                <a:ea typeface="Arial"/>
                <a:cs typeface="Arial"/>
                <a:sym typeface="Arial"/>
              </a:defRPr>
            </a:lvl2pPr>
            <a:lvl3pPr indent="0" lvl="2" marL="0" marR="0" rtl="0" algn="l">
              <a:lnSpc>
                <a:spcPct val="100000"/>
              </a:lnSpc>
              <a:spcBef>
                <a:spcPts val="0"/>
              </a:spcBef>
              <a:spcAft>
                <a:spcPts val="0"/>
              </a:spcAft>
              <a:buNone/>
              <a:defRPr b="0" i="0" sz="1800" u="none" cap="none" strike="noStrike">
                <a:solidFill>
                  <a:schemeClr val="dk1"/>
                </a:solidFill>
                <a:latin typeface="Arial"/>
                <a:ea typeface="Arial"/>
                <a:cs typeface="Arial"/>
                <a:sym typeface="Arial"/>
              </a:defRPr>
            </a:lvl3pPr>
            <a:lvl4pPr indent="0" lvl="3" marL="0" marR="0" rtl="0" algn="l">
              <a:lnSpc>
                <a:spcPct val="100000"/>
              </a:lnSpc>
              <a:spcBef>
                <a:spcPts val="0"/>
              </a:spcBef>
              <a:spcAft>
                <a:spcPts val="0"/>
              </a:spcAft>
              <a:buNone/>
              <a:defRPr b="0" i="0" sz="1800" u="none" cap="none" strike="noStrike">
                <a:solidFill>
                  <a:schemeClr val="dk1"/>
                </a:solidFill>
                <a:latin typeface="Arial"/>
                <a:ea typeface="Arial"/>
                <a:cs typeface="Arial"/>
                <a:sym typeface="Arial"/>
              </a:defRPr>
            </a:lvl4pPr>
            <a:lvl5pPr indent="0" lvl="4" marL="0" marR="0" rtl="0" algn="l">
              <a:lnSpc>
                <a:spcPct val="100000"/>
              </a:lnSpc>
              <a:spcBef>
                <a:spcPts val="0"/>
              </a:spcBef>
              <a:spcAft>
                <a:spcPts val="0"/>
              </a:spcAft>
              <a:buNone/>
              <a:defRPr b="0" i="0" sz="1800" u="none" cap="none" strike="noStrike">
                <a:solidFill>
                  <a:schemeClr val="dk1"/>
                </a:solidFill>
                <a:latin typeface="Arial"/>
                <a:ea typeface="Arial"/>
                <a:cs typeface="Arial"/>
                <a:sym typeface="Arial"/>
              </a:defRPr>
            </a:lvl5pPr>
            <a:lvl6pPr indent="0" lvl="5" marL="0" marR="0" rtl="0" algn="l">
              <a:lnSpc>
                <a:spcPct val="100000"/>
              </a:lnSpc>
              <a:spcBef>
                <a:spcPts val="0"/>
              </a:spcBef>
              <a:spcAft>
                <a:spcPts val="0"/>
              </a:spcAft>
              <a:buNone/>
              <a:defRPr b="0" i="0" sz="1800" u="none" cap="none" strike="noStrike">
                <a:solidFill>
                  <a:schemeClr val="dk1"/>
                </a:solidFill>
                <a:latin typeface="Arial"/>
                <a:ea typeface="Arial"/>
                <a:cs typeface="Arial"/>
                <a:sym typeface="Arial"/>
              </a:defRPr>
            </a:lvl6pPr>
            <a:lvl7pPr indent="0" lvl="6" marL="0" marR="0" rtl="0" algn="l">
              <a:lnSpc>
                <a:spcPct val="100000"/>
              </a:lnSpc>
              <a:spcBef>
                <a:spcPts val="0"/>
              </a:spcBef>
              <a:spcAft>
                <a:spcPts val="0"/>
              </a:spcAft>
              <a:buNone/>
              <a:defRPr b="0" i="0" sz="1800" u="none" cap="none" strike="noStrike">
                <a:solidFill>
                  <a:schemeClr val="dk1"/>
                </a:solidFill>
                <a:latin typeface="Arial"/>
                <a:ea typeface="Arial"/>
                <a:cs typeface="Arial"/>
                <a:sym typeface="Arial"/>
              </a:defRPr>
            </a:lvl7pPr>
            <a:lvl8pPr indent="0" lvl="7" marL="0" marR="0" rtl="0" algn="l">
              <a:lnSpc>
                <a:spcPct val="100000"/>
              </a:lnSpc>
              <a:spcBef>
                <a:spcPts val="0"/>
              </a:spcBef>
              <a:spcAft>
                <a:spcPts val="0"/>
              </a:spcAft>
              <a:buNone/>
              <a:defRPr b="0" i="0" sz="1800" u="none" cap="none" strike="noStrike">
                <a:solidFill>
                  <a:schemeClr val="dk1"/>
                </a:solidFill>
                <a:latin typeface="Arial"/>
                <a:ea typeface="Arial"/>
                <a:cs typeface="Arial"/>
                <a:sym typeface="Arial"/>
              </a:defRPr>
            </a:lvl8pPr>
            <a:lvl9pPr indent="0" lvl="8" marL="0" marR="0" rtl="0" algn="l">
              <a:lnSpc>
                <a:spcPct val="100000"/>
              </a:lnSpc>
              <a:spcBef>
                <a:spcPts val="0"/>
              </a:spcBef>
              <a:spcAft>
                <a:spcPts val="0"/>
              </a:spcAft>
              <a:buNone/>
              <a:defRPr b="0" i="0" sz="1800" u="none" cap="none" strike="noStrike">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sz="1400">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3" name="Shape 13"/>
        <p:cNvGrpSpPr/>
        <p:nvPr/>
      </p:nvGrpSpPr>
      <p:grpSpPr>
        <a:xfrm>
          <a:off x="0" y="0"/>
          <a:ext cx="0" cy="0"/>
          <a:chOff x="0" y="0"/>
          <a:chExt cx="0" cy="0"/>
        </a:xfrm>
      </p:grpSpPr>
      <p:sp>
        <p:nvSpPr>
          <p:cNvPr id="14" name="Google Shape;14;p3"/>
          <p:cNvSpPr txBox="1"/>
          <p:nvPr>
            <p:ph type="ctrTitle"/>
          </p:nvPr>
        </p:nvSpPr>
        <p:spPr>
          <a:xfrm>
            <a:off x="1676401" y="2130425"/>
            <a:ext cx="6227999" cy="14700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3200" u="none" cap="none" strike="noStrike">
                <a:solidFill>
                  <a:schemeClr val="dk1"/>
                </a:solidFill>
                <a:latin typeface="Verdana"/>
                <a:ea typeface="Verdana"/>
                <a:cs typeface="Verdana"/>
                <a:sym typeface="Verdana"/>
              </a:defRPr>
            </a:lvl1pPr>
            <a:lvl2pPr indent="0" lvl="1" marL="0" marR="0" rtl="0" algn="l">
              <a:spcBef>
                <a:spcPts val="0"/>
              </a:spcBef>
              <a:spcAft>
                <a:spcPts val="0"/>
              </a:spcAft>
              <a:buSzPts val="1400"/>
              <a:buNone/>
              <a:defRPr b="0" i="0" sz="3200" u="none" cap="none" strike="noStrike">
                <a:solidFill>
                  <a:schemeClr val="dk1"/>
                </a:solidFill>
                <a:latin typeface="Verdana"/>
                <a:ea typeface="Verdana"/>
                <a:cs typeface="Verdana"/>
                <a:sym typeface="Verdana"/>
              </a:defRPr>
            </a:lvl2pPr>
            <a:lvl3pPr indent="0" lvl="2" marL="0" marR="0" rtl="0" algn="l">
              <a:spcBef>
                <a:spcPts val="0"/>
              </a:spcBef>
              <a:spcAft>
                <a:spcPts val="0"/>
              </a:spcAft>
              <a:buSzPts val="1400"/>
              <a:buNone/>
              <a:defRPr b="0" i="0" sz="3200" u="none" cap="none" strike="noStrike">
                <a:solidFill>
                  <a:schemeClr val="dk1"/>
                </a:solidFill>
                <a:latin typeface="Verdana"/>
                <a:ea typeface="Verdana"/>
                <a:cs typeface="Verdana"/>
                <a:sym typeface="Verdana"/>
              </a:defRPr>
            </a:lvl3pPr>
            <a:lvl4pPr indent="0" lvl="3" marL="0" marR="0" rtl="0" algn="l">
              <a:spcBef>
                <a:spcPts val="0"/>
              </a:spcBef>
              <a:spcAft>
                <a:spcPts val="0"/>
              </a:spcAft>
              <a:buSzPts val="1400"/>
              <a:buNone/>
              <a:defRPr b="0" i="0" sz="3200" u="none" cap="none" strike="noStrike">
                <a:solidFill>
                  <a:schemeClr val="dk1"/>
                </a:solidFill>
                <a:latin typeface="Verdana"/>
                <a:ea typeface="Verdana"/>
                <a:cs typeface="Verdana"/>
                <a:sym typeface="Verdana"/>
              </a:defRPr>
            </a:lvl4pPr>
            <a:lvl5pPr indent="0" lvl="4" marL="0" marR="0" rtl="0" algn="l">
              <a:spcBef>
                <a:spcPts val="0"/>
              </a:spcBef>
              <a:spcAft>
                <a:spcPts val="0"/>
              </a:spcAft>
              <a:buSzPts val="1400"/>
              <a:buNone/>
              <a:defRPr b="0" i="0" sz="3200" u="none" cap="none" strike="noStrike">
                <a:solidFill>
                  <a:schemeClr val="dk1"/>
                </a:solidFill>
                <a:latin typeface="Verdana"/>
                <a:ea typeface="Verdana"/>
                <a:cs typeface="Verdana"/>
                <a:sym typeface="Verdana"/>
              </a:defRPr>
            </a:lvl5pPr>
            <a:lvl6pPr indent="0" lvl="5" marL="457200" marR="0" rtl="0" algn="l">
              <a:spcBef>
                <a:spcPts val="0"/>
              </a:spcBef>
              <a:spcAft>
                <a:spcPts val="0"/>
              </a:spcAft>
              <a:buSzPts val="1400"/>
              <a:buNone/>
              <a:defRPr b="0" i="0" sz="3200" u="none" cap="none" strike="noStrike">
                <a:solidFill>
                  <a:schemeClr val="dk1"/>
                </a:solidFill>
                <a:latin typeface="Verdana"/>
                <a:ea typeface="Verdana"/>
                <a:cs typeface="Verdana"/>
                <a:sym typeface="Verdana"/>
              </a:defRPr>
            </a:lvl6pPr>
            <a:lvl7pPr indent="0" lvl="6" marL="914400" marR="0" rtl="0" algn="l">
              <a:spcBef>
                <a:spcPts val="0"/>
              </a:spcBef>
              <a:spcAft>
                <a:spcPts val="0"/>
              </a:spcAft>
              <a:buSzPts val="1400"/>
              <a:buNone/>
              <a:defRPr b="0" i="0" sz="3200" u="none" cap="none" strike="noStrike">
                <a:solidFill>
                  <a:schemeClr val="dk1"/>
                </a:solidFill>
                <a:latin typeface="Verdana"/>
                <a:ea typeface="Verdana"/>
                <a:cs typeface="Verdana"/>
                <a:sym typeface="Verdana"/>
              </a:defRPr>
            </a:lvl7pPr>
            <a:lvl8pPr indent="0" lvl="7" marL="1371600" marR="0" rtl="0" algn="l">
              <a:spcBef>
                <a:spcPts val="0"/>
              </a:spcBef>
              <a:spcAft>
                <a:spcPts val="0"/>
              </a:spcAft>
              <a:buSzPts val="1400"/>
              <a:buNone/>
              <a:defRPr b="0" i="0" sz="3200" u="none" cap="none" strike="noStrike">
                <a:solidFill>
                  <a:schemeClr val="dk1"/>
                </a:solidFill>
                <a:latin typeface="Verdana"/>
                <a:ea typeface="Verdana"/>
                <a:cs typeface="Verdana"/>
                <a:sym typeface="Verdana"/>
              </a:defRPr>
            </a:lvl8pPr>
            <a:lvl9pPr indent="0" lvl="8" marL="1828800" marR="0" rtl="0" algn="l">
              <a:spcBef>
                <a:spcPts val="0"/>
              </a:spcBef>
              <a:spcAft>
                <a:spcPts val="0"/>
              </a:spcAft>
              <a:buSzPts val="1400"/>
              <a:buNone/>
              <a:defRPr b="0" i="0" sz="3200" u="none" cap="none" strike="noStrike">
                <a:solidFill>
                  <a:schemeClr val="dk1"/>
                </a:solidFill>
                <a:latin typeface="Verdana"/>
                <a:ea typeface="Verdana"/>
                <a:cs typeface="Verdana"/>
                <a:sym typeface="Verdana"/>
              </a:defRPr>
            </a:lvl9pPr>
          </a:lstStyle>
          <a:p/>
        </p:txBody>
      </p:sp>
      <p:sp>
        <p:nvSpPr>
          <p:cNvPr id="15" name="Google Shape;15;p3"/>
          <p:cNvSpPr txBox="1"/>
          <p:nvPr>
            <p:ph idx="1" type="subTitle"/>
          </p:nvPr>
        </p:nvSpPr>
        <p:spPr>
          <a:xfrm>
            <a:off x="1676401" y="3886200"/>
            <a:ext cx="6227999" cy="1752600"/>
          </a:xfrm>
          <a:prstGeom prst="rect">
            <a:avLst/>
          </a:prstGeom>
          <a:noFill/>
          <a:ln>
            <a:noFill/>
          </a:ln>
        </p:spPr>
        <p:txBody>
          <a:bodyPr anchorCtr="0" anchor="t" bIns="91425" lIns="91425" spcFirstLastPara="1" rIns="91425" wrap="square" tIns="91425">
            <a:noAutofit/>
          </a:bodyPr>
          <a:lstStyle>
            <a:lvl1pPr indent="0" lvl="0" marL="0" marR="0" rtl="0" algn="l">
              <a:spcBef>
                <a:spcPts val="280"/>
              </a:spcBef>
              <a:spcAft>
                <a:spcPts val="0"/>
              </a:spcAft>
              <a:buClr>
                <a:srgbClr val="888888"/>
              </a:buClr>
              <a:buSzPts val="1400"/>
              <a:buFont typeface="Verdana"/>
              <a:buNone/>
              <a:defRPr b="0" i="0" sz="1400" u="none" cap="none" strike="noStrike">
                <a:solidFill>
                  <a:srgbClr val="888888"/>
                </a:solidFill>
                <a:latin typeface="Verdana"/>
                <a:ea typeface="Verdana"/>
                <a:cs typeface="Verdana"/>
                <a:sym typeface="Verdana"/>
              </a:defRPr>
            </a:lvl1pPr>
            <a:lvl2pPr indent="0" lvl="1" marL="457200" marR="0" rtl="0" algn="ctr">
              <a:spcBef>
                <a:spcPts val="280"/>
              </a:spcBef>
              <a:spcAft>
                <a:spcPts val="0"/>
              </a:spcAft>
              <a:buClr>
                <a:srgbClr val="888888"/>
              </a:buClr>
              <a:buSzPts val="1400"/>
              <a:buFont typeface="Arial"/>
              <a:buNone/>
              <a:defRPr b="0" i="0" sz="1400" u="none" cap="none" strike="noStrike">
                <a:solidFill>
                  <a:srgbClr val="888888"/>
                </a:solidFill>
                <a:latin typeface="Verdana"/>
                <a:ea typeface="Verdana"/>
                <a:cs typeface="Verdana"/>
                <a:sym typeface="Verdana"/>
              </a:defRPr>
            </a:lvl2pPr>
            <a:lvl3pPr indent="0" lvl="2" marL="914400" marR="0" rtl="0" algn="ctr">
              <a:spcBef>
                <a:spcPts val="280"/>
              </a:spcBef>
              <a:spcAft>
                <a:spcPts val="0"/>
              </a:spcAft>
              <a:buClr>
                <a:srgbClr val="888888"/>
              </a:buClr>
              <a:buSzPts val="1400"/>
              <a:buFont typeface="Arial"/>
              <a:buNone/>
              <a:defRPr b="0" i="0" sz="1400" u="none" cap="none" strike="noStrike">
                <a:solidFill>
                  <a:srgbClr val="888888"/>
                </a:solidFill>
                <a:latin typeface="Verdana"/>
                <a:ea typeface="Verdana"/>
                <a:cs typeface="Verdana"/>
                <a:sym typeface="Verdana"/>
              </a:defRPr>
            </a:lvl3pPr>
            <a:lvl4pPr indent="0" lvl="3" marL="1371600" marR="0" rtl="0" algn="ctr">
              <a:spcBef>
                <a:spcPts val="280"/>
              </a:spcBef>
              <a:spcAft>
                <a:spcPts val="0"/>
              </a:spcAft>
              <a:buClr>
                <a:srgbClr val="888888"/>
              </a:buClr>
              <a:buSzPts val="1400"/>
              <a:buFont typeface="Arial"/>
              <a:buNone/>
              <a:defRPr b="0" i="0" sz="1400" u="none" cap="none" strike="noStrike">
                <a:solidFill>
                  <a:srgbClr val="888888"/>
                </a:solidFill>
                <a:latin typeface="Verdana"/>
                <a:ea typeface="Verdana"/>
                <a:cs typeface="Verdana"/>
                <a:sym typeface="Verdana"/>
              </a:defRPr>
            </a:lvl4pPr>
            <a:lvl5pPr indent="0" lvl="4" marL="1828800" marR="0" rtl="0" algn="ctr">
              <a:spcBef>
                <a:spcPts val="280"/>
              </a:spcBef>
              <a:spcAft>
                <a:spcPts val="0"/>
              </a:spcAft>
              <a:buClr>
                <a:srgbClr val="888888"/>
              </a:buClr>
              <a:buSzPts val="1400"/>
              <a:buFont typeface="Arial"/>
              <a:buNone/>
              <a:defRPr b="0" i="0" sz="1400" u="none" cap="none" strike="noStrike">
                <a:solidFill>
                  <a:srgbClr val="888888"/>
                </a:solidFill>
                <a:latin typeface="Verdana"/>
                <a:ea typeface="Verdana"/>
                <a:cs typeface="Verdana"/>
                <a:sym typeface="Verdana"/>
              </a:defRPr>
            </a:lvl5pPr>
            <a:lvl6pPr indent="0" lvl="5" marL="2286000"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6pPr>
            <a:lvl7pPr indent="0" lvl="6" marL="2743200"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7pPr>
            <a:lvl8pPr indent="0" lvl="7" marL="3200400"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8pPr>
            <a:lvl9pPr indent="0" lvl="8" marL="3657600"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6" name="Shape 16"/>
        <p:cNvGrpSpPr/>
        <p:nvPr/>
      </p:nvGrpSpPr>
      <p:grpSpPr>
        <a:xfrm>
          <a:off x="0" y="0"/>
          <a:ext cx="0" cy="0"/>
          <a:chOff x="0" y="0"/>
          <a:chExt cx="0" cy="0"/>
        </a:xfrm>
      </p:grpSpPr>
      <p:sp>
        <p:nvSpPr>
          <p:cNvPr id="17" name="Google Shape;17;p4"/>
          <p:cNvSpPr txBox="1"/>
          <p:nvPr>
            <p:ph type="title"/>
          </p:nvPr>
        </p:nvSpPr>
        <p:spPr>
          <a:xfrm>
            <a:off x="1676400" y="457200"/>
            <a:ext cx="6227762" cy="1143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3200" u="none" cap="none" strike="noStrike">
                <a:solidFill>
                  <a:schemeClr val="dk1"/>
                </a:solidFill>
                <a:latin typeface="Verdana"/>
                <a:ea typeface="Verdana"/>
                <a:cs typeface="Verdana"/>
                <a:sym typeface="Verdana"/>
              </a:defRPr>
            </a:lvl1pPr>
            <a:lvl2pPr indent="0" lvl="1" marL="0" marR="0" rtl="0" algn="l">
              <a:spcBef>
                <a:spcPts val="0"/>
              </a:spcBef>
              <a:spcAft>
                <a:spcPts val="0"/>
              </a:spcAft>
              <a:buSzPts val="1400"/>
              <a:buNone/>
              <a:defRPr b="0" i="0" sz="3200" u="none" cap="none" strike="noStrike">
                <a:solidFill>
                  <a:schemeClr val="dk1"/>
                </a:solidFill>
                <a:latin typeface="Verdana"/>
                <a:ea typeface="Verdana"/>
                <a:cs typeface="Verdana"/>
                <a:sym typeface="Verdana"/>
              </a:defRPr>
            </a:lvl2pPr>
            <a:lvl3pPr indent="0" lvl="2" marL="0" marR="0" rtl="0" algn="l">
              <a:spcBef>
                <a:spcPts val="0"/>
              </a:spcBef>
              <a:spcAft>
                <a:spcPts val="0"/>
              </a:spcAft>
              <a:buSzPts val="1400"/>
              <a:buNone/>
              <a:defRPr b="0" i="0" sz="3200" u="none" cap="none" strike="noStrike">
                <a:solidFill>
                  <a:schemeClr val="dk1"/>
                </a:solidFill>
                <a:latin typeface="Verdana"/>
                <a:ea typeface="Verdana"/>
                <a:cs typeface="Verdana"/>
                <a:sym typeface="Verdana"/>
              </a:defRPr>
            </a:lvl3pPr>
            <a:lvl4pPr indent="0" lvl="3" marL="0" marR="0" rtl="0" algn="l">
              <a:spcBef>
                <a:spcPts val="0"/>
              </a:spcBef>
              <a:spcAft>
                <a:spcPts val="0"/>
              </a:spcAft>
              <a:buSzPts val="1400"/>
              <a:buNone/>
              <a:defRPr b="0" i="0" sz="3200" u="none" cap="none" strike="noStrike">
                <a:solidFill>
                  <a:schemeClr val="dk1"/>
                </a:solidFill>
                <a:latin typeface="Verdana"/>
                <a:ea typeface="Verdana"/>
                <a:cs typeface="Verdana"/>
                <a:sym typeface="Verdana"/>
              </a:defRPr>
            </a:lvl4pPr>
            <a:lvl5pPr indent="0" lvl="4" marL="0" marR="0" rtl="0" algn="l">
              <a:spcBef>
                <a:spcPts val="0"/>
              </a:spcBef>
              <a:spcAft>
                <a:spcPts val="0"/>
              </a:spcAft>
              <a:buSzPts val="1400"/>
              <a:buNone/>
              <a:defRPr b="0" i="0" sz="3200" u="none" cap="none" strike="noStrike">
                <a:solidFill>
                  <a:schemeClr val="dk1"/>
                </a:solidFill>
                <a:latin typeface="Verdana"/>
                <a:ea typeface="Verdana"/>
                <a:cs typeface="Verdana"/>
                <a:sym typeface="Verdana"/>
              </a:defRPr>
            </a:lvl5pPr>
            <a:lvl6pPr indent="0" lvl="5" marL="457200" marR="0" rtl="0" algn="l">
              <a:spcBef>
                <a:spcPts val="0"/>
              </a:spcBef>
              <a:spcAft>
                <a:spcPts val="0"/>
              </a:spcAft>
              <a:buSzPts val="1400"/>
              <a:buNone/>
              <a:defRPr b="0" i="0" sz="3200" u="none" cap="none" strike="noStrike">
                <a:solidFill>
                  <a:schemeClr val="dk1"/>
                </a:solidFill>
                <a:latin typeface="Verdana"/>
                <a:ea typeface="Verdana"/>
                <a:cs typeface="Verdana"/>
                <a:sym typeface="Verdana"/>
              </a:defRPr>
            </a:lvl6pPr>
            <a:lvl7pPr indent="0" lvl="6" marL="914400" marR="0" rtl="0" algn="l">
              <a:spcBef>
                <a:spcPts val="0"/>
              </a:spcBef>
              <a:spcAft>
                <a:spcPts val="0"/>
              </a:spcAft>
              <a:buSzPts val="1400"/>
              <a:buNone/>
              <a:defRPr b="0" i="0" sz="3200" u="none" cap="none" strike="noStrike">
                <a:solidFill>
                  <a:schemeClr val="dk1"/>
                </a:solidFill>
                <a:latin typeface="Verdana"/>
                <a:ea typeface="Verdana"/>
                <a:cs typeface="Verdana"/>
                <a:sym typeface="Verdana"/>
              </a:defRPr>
            </a:lvl7pPr>
            <a:lvl8pPr indent="0" lvl="7" marL="1371600" marR="0" rtl="0" algn="l">
              <a:spcBef>
                <a:spcPts val="0"/>
              </a:spcBef>
              <a:spcAft>
                <a:spcPts val="0"/>
              </a:spcAft>
              <a:buSzPts val="1400"/>
              <a:buNone/>
              <a:defRPr b="0" i="0" sz="3200" u="none" cap="none" strike="noStrike">
                <a:solidFill>
                  <a:schemeClr val="dk1"/>
                </a:solidFill>
                <a:latin typeface="Verdana"/>
                <a:ea typeface="Verdana"/>
                <a:cs typeface="Verdana"/>
                <a:sym typeface="Verdana"/>
              </a:defRPr>
            </a:lvl8pPr>
            <a:lvl9pPr indent="0" lvl="8" marL="1828800" marR="0" rtl="0" algn="l">
              <a:spcBef>
                <a:spcPts val="0"/>
              </a:spcBef>
              <a:spcAft>
                <a:spcPts val="0"/>
              </a:spcAft>
              <a:buSzPts val="1400"/>
              <a:buNone/>
              <a:defRPr b="0" i="0" sz="3200" u="none" cap="none" strike="noStrike">
                <a:solidFill>
                  <a:schemeClr val="dk1"/>
                </a:solidFill>
                <a:latin typeface="Verdana"/>
                <a:ea typeface="Verdana"/>
                <a:cs typeface="Verdana"/>
                <a:sym typeface="Verdana"/>
              </a:defRPr>
            </a:lvl9pPr>
          </a:lstStyle>
          <a:p/>
        </p:txBody>
      </p:sp>
      <p:sp>
        <p:nvSpPr>
          <p:cNvPr id="18" name="Google Shape;18;p4"/>
          <p:cNvSpPr txBox="1"/>
          <p:nvPr>
            <p:ph idx="1" type="body"/>
          </p:nvPr>
        </p:nvSpPr>
        <p:spPr>
          <a:xfrm>
            <a:off x="1676400" y="1905000"/>
            <a:ext cx="6227762" cy="424815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SzPts val="1400"/>
              <a:buNone/>
              <a:defRPr b="0" i="0" sz="1400" u="none" cap="none" strike="noStrike">
                <a:solidFill>
                  <a:schemeClr val="dk1"/>
                </a:solidFill>
                <a:latin typeface="Verdana"/>
                <a:ea typeface="Verdana"/>
                <a:cs typeface="Verdana"/>
                <a:sym typeface="Verdana"/>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Verdana"/>
                <a:ea typeface="Verdana"/>
                <a:cs typeface="Verdana"/>
                <a:sym typeface="Verdana"/>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Verdana"/>
                <a:ea typeface="Verdana"/>
                <a:cs typeface="Verdana"/>
                <a:sym typeface="Verdana"/>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Verdana"/>
                <a:ea typeface="Verdana"/>
                <a:cs typeface="Verdana"/>
                <a:sym typeface="Verdana"/>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Verdana"/>
                <a:ea typeface="Verdana"/>
                <a:cs typeface="Verdana"/>
                <a:sym typeface="Verdana"/>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pic>
        <p:nvPicPr>
          <p:cNvPr descr="ppt_sisupohi.gif" id="6" name="Google Shape;6;p1"/>
          <p:cNvPicPr preferRelativeResize="0"/>
          <p:nvPr/>
        </p:nvPicPr>
        <p:blipFill rotWithShape="1">
          <a:blip r:embed="rId1">
            <a:alphaModFix/>
          </a:blip>
          <a:srcRect b="0" l="0" r="0" t="0"/>
          <a:stretch/>
        </p:blipFill>
        <p:spPr>
          <a:xfrm>
            <a:off x="0" y="0"/>
            <a:ext cx="9144000" cy="6858000"/>
          </a:xfrm>
          <a:prstGeom prst="rect">
            <a:avLst/>
          </a:prstGeom>
          <a:noFill/>
          <a:ln>
            <a:noFill/>
          </a:ln>
        </p:spPr>
      </p:pic>
      <p:sp>
        <p:nvSpPr>
          <p:cNvPr id="7" name="Google Shape;7;p1"/>
          <p:cNvSpPr txBox="1"/>
          <p:nvPr>
            <p:ph type="title"/>
          </p:nvPr>
        </p:nvSpPr>
        <p:spPr>
          <a:xfrm>
            <a:off x="1676400" y="457200"/>
            <a:ext cx="6227762" cy="1143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3200" u="none" cap="none" strike="noStrike">
                <a:solidFill>
                  <a:schemeClr val="dk1"/>
                </a:solidFill>
                <a:latin typeface="Verdana"/>
                <a:ea typeface="Verdana"/>
                <a:cs typeface="Verdana"/>
                <a:sym typeface="Verdana"/>
              </a:defRPr>
            </a:lvl1pPr>
            <a:lvl2pPr indent="0" lvl="1" marL="0" marR="0" rtl="0" algn="l">
              <a:spcBef>
                <a:spcPts val="0"/>
              </a:spcBef>
              <a:spcAft>
                <a:spcPts val="0"/>
              </a:spcAft>
              <a:buSzPts val="1400"/>
              <a:buNone/>
              <a:defRPr b="0" i="0" sz="3200" u="none" cap="none" strike="noStrike">
                <a:solidFill>
                  <a:schemeClr val="dk1"/>
                </a:solidFill>
                <a:latin typeface="Verdana"/>
                <a:ea typeface="Verdana"/>
                <a:cs typeface="Verdana"/>
                <a:sym typeface="Verdana"/>
              </a:defRPr>
            </a:lvl2pPr>
            <a:lvl3pPr indent="0" lvl="2" marL="0" marR="0" rtl="0" algn="l">
              <a:spcBef>
                <a:spcPts val="0"/>
              </a:spcBef>
              <a:spcAft>
                <a:spcPts val="0"/>
              </a:spcAft>
              <a:buSzPts val="1400"/>
              <a:buNone/>
              <a:defRPr b="0" i="0" sz="3200" u="none" cap="none" strike="noStrike">
                <a:solidFill>
                  <a:schemeClr val="dk1"/>
                </a:solidFill>
                <a:latin typeface="Verdana"/>
                <a:ea typeface="Verdana"/>
                <a:cs typeface="Verdana"/>
                <a:sym typeface="Verdana"/>
              </a:defRPr>
            </a:lvl3pPr>
            <a:lvl4pPr indent="0" lvl="3" marL="0" marR="0" rtl="0" algn="l">
              <a:spcBef>
                <a:spcPts val="0"/>
              </a:spcBef>
              <a:spcAft>
                <a:spcPts val="0"/>
              </a:spcAft>
              <a:buSzPts val="1400"/>
              <a:buNone/>
              <a:defRPr b="0" i="0" sz="3200" u="none" cap="none" strike="noStrike">
                <a:solidFill>
                  <a:schemeClr val="dk1"/>
                </a:solidFill>
                <a:latin typeface="Verdana"/>
                <a:ea typeface="Verdana"/>
                <a:cs typeface="Verdana"/>
                <a:sym typeface="Verdana"/>
              </a:defRPr>
            </a:lvl4pPr>
            <a:lvl5pPr indent="0" lvl="4" marL="0" marR="0" rtl="0" algn="l">
              <a:spcBef>
                <a:spcPts val="0"/>
              </a:spcBef>
              <a:spcAft>
                <a:spcPts val="0"/>
              </a:spcAft>
              <a:buSzPts val="1400"/>
              <a:buNone/>
              <a:defRPr b="0" i="0" sz="3200" u="none" cap="none" strike="noStrike">
                <a:solidFill>
                  <a:schemeClr val="dk1"/>
                </a:solidFill>
                <a:latin typeface="Verdana"/>
                <a:ea typeface="Verdana"/>
                <a:cs typeface="Verdana"/>
                <a:sym typeface="Verdana"/>
              </a:defRPr>
            </a:lvl5pPr>
            <a:lvl6pPr indent="0" lvl="5" marL="457200" marR="0" rtl="0" algn="l">
              <a:spcBef>
                <a:spcPts val="0"/>
              </a:spcBef>
              <a:spcAft>
                <a:spcPts val="0"/>
              </a:spcAft>
              <a:buSzPts val="1400"/>
              <a:buNone/>
              <a:defRPr b="0" i="0" sz="3200" u="none" cap="none" strike="noStrike">
                <a:solidFill>
                  <a:schemeClr val="dk1"/>
                </a:solidFill>
                <a:latin typeface="Verdana"/>
                <a:ea typeface="Verdana"/>
                <a:cs typeface="Verdana"/>
                <a:sym typeface="Verdana"/>
              </a:defRPr>
            </a:lvl6pPr>
            <a:lvl7pPr indent="0" lvl="6" marL="914400" marR="0" rtl="0" algn="l">
              <a:spcBef>
                <a:spcPts val="0"/>
              </a:spcBef>
              <a:spcAft>
                <a:spcPts val="0"/>
              </a:spcAft>
              <a:buSzPts val="1400"/>
              <a:buNone/>
              <a:defRPr b="0" i="0" sz="3200" u="none" cap="none" strike="noStrike">
                <a:solidFill>
                  <a:schemeClr val="dk1"/>
                </a:solidFill>
                <a:latin typeface="Verdana"/>
                <a:ea typeface="Verdana"/>
                <a:cs typeface="Verdana"/>
                <a:sym typeface="Verdana"/>
              </a:defRPr>
            </a:lvl7pPr>
            <a:lvl8pPr indent="0" lvl="7" marL="1371600" marR="0" rtl="0" algn="l">
              <a:spcBef>
                <a:spcPts val="0"/>
              </a:spcBef>
              <a:spcAft>
                <a:spcPts val="0"/>
              </a:spcAft>
              <a:buSzPts val="1400"/>
              <a:buNone/>
              <a:defRPr b="0" i="0" sz="3200" u="none" cap="none" strike="noStrike">
                <a:solidFill>
                  <a:schemeClr val="dk1"/>
                </a:solidFill>
                <a:latin typeface="Verdana"/>
                <a:ea typeface="Verdana"/>
                <a:cs typeface="Verdana"/>
                <a:sym typeface="Verdana"/>
              </a:defRPr>
            </a:lvl8pPr>
            <a:lvl9pPr indent="0" lvl="8" marL="1828800" marR="0" rtl="0" algn="l">
              <a:spcBef>
                <a:spcPts val="0"/>
              </a:spcBef>
              <a:spcAft>
                <a:spcPts val="0"/>
              </a:spcAft>
              <a:buSzPts val="1400"/>
              <a:buNone/>
              <a:defRPr b="0" i="0" sz="3200" u="none" cap="none" strike="noStrike">
                <a:solidFill>
                  <a:schemeClr val="dk1"/>
                </a:solidFill>
                <a:latin typeface="Verdana"/>
                <a:ea typeface="Verdana"/>
                <a:cs typeface="Verdana"/>
                <a:sym typeface="Verdana"/>
              </a:defRPr>
            </a:lvl9pPr>
          </a:lstStyle>
          <a:p/>
        </p:txBody>
      </p:sp>
      <p:sp>
        <p:nvSpPr>
          <p:cNvPr id="8" name="Google Shape;8;p1"/>
          <p:cNvSpPr txBox="1"/>
          <p:nvPr>
            <p:ph idx="1" type="body"/>
          </p:nvPr>
        </p:nvSpPr>
        <p:spPr>
          <a:xfrm>
            <a:off x="1676400" y="1905000"/>
            <a:ext cx="6227762" cy="424815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SzPts val="1400"/>
              <a:buNone/>
              <a:defRPr b="0" i="0" sz="1400" u="none" cap="none" strike="noStrike">
                <a:solidFill>
                  <a:schemeClr val="dk1"/>
                </a:solidFill>
                <a:latin typeface="Verdana"/>
                <a:ea typeface="Verdana"/>
                <a:cs typeface="Verdana"/>
                <a:sym typeface="Verdana"/>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Verdana"/>
                <a:ea typeface="Verdana"/>
                <a:cs typeface="Verdana"/>
                <a:sym typeface="Verdana"/>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Verdana"/>
                <a:ea typeface="Verdana"/>
                <a:cs typeface="Verdana"/>
                <a:sym typeface="Verdana"/>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Verdana"/>
                <a:ea typeface="Verdana"/>
                <a:cs typeface="Verdana"/>
                <a:sym typeface="Verdana"/>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Verdana"/>
                <a:ea typeface="Verdana"/>
                <a:cs typeface="Verdana"/>
                <a:sym typeface="Verdana"/>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0.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7.png"/><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8.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9.png"/><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2" name="Shape 22"/>
        <p:cNvGrpSpPr/>
        <p:nvPr/>
      </p:nvGrpSpPr>
      <p:grpSpPr>
        <a:xfrm>
          <a:off x="0" y="0"/>
          <a:ext cx="0" cy="0"/>
          <a:chOff x="0" y="0"/>
          <a:chExt cx="0" cy="0"/>
        </a:xfrm>
      </p:grpSpPr>
      <p:pic>
        <p:nvPicPr>
          <p:cNvPr id="23" name="Google Shape;23;p5"/>
          <p:cNvPicPr preferRelativeResize="0"/>
          <p:nvPr/>
        </p:nvPicPr>
        <p:blipFill rotWithShape="1">
          <a:blip r:embed="rId3">
            <a:alphaModFix/>
          </a:blip>
          <a:srcRect b="0" l="0" r="0" t="0"/>
          <a:stretch/>
        </p:blipFill>
        <p:spPr>
          <a:xfrm>
            <a:off x="0" y="0"/>
            <a:ext cx="9142412" cy="6856412"/>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4"/>
          <p:cNvSpPr txBox="1"/>
          <p:nvPr>
            <p:ph idx="1" type="subTitle"/>
          </p:nvPr>
        </p:nvSpPr>
        <p:spPr>
          <a:xfrm>
            <a:off x="1640725" y="440150"/>
            <a:ext cx="7503300" cy="2209800"/>
          </a:xfrm>
          <a:prstGeom prst="rect">
            <a:avLst/>
          </a:prstGeom>
        </p:spPr>
        <p:txBody>
          <a:bodyPr anchorCtr="0" anchor="t" bIns="91425" lIns="91425" spcFirstLastPara="1" rIns="91425" wrap="square" tIns="91425">
            <a:noAutofit/>
          </a:bodyPr>
          <a:lstStyle/>
          <a:p>
            <a:pPr indent="0" lvl="0" marL="0" rtl="0" algn="l">
              <a:spcBef>
                <a:spcPts val="280"/>
              </a:spcBef>
              <a:spcAft>
                <a:spcPts val="0"/>
              </a:spcAft>
              <a:buNone/>
            </a:pPr>
            <a:r>
              <a:rPr b="1" lang="en-US" sz="1800">
                <a:solidFill>
                  <a:schemeClr val="dk2"/>
                </a:solidFill>
              </a:rPr>
              <a:t>To try it out</a:t>
            </a:r>
            <a:r>
              <a:rPr lang="en-US" sz="1800">
                <a:solidFill>
                  <a:schemeClr val="dk1"/>
                </a:solidFill>
              </a:rPr>
              <a:t>, write a simple function that swaps the values of two variables.</a:t>
            </a:r>
            <a:endParaRPr sz="1800">
              <a:solidFill>
                <a:schemeClr val="dk1"/>
              </a:solidFill>
            </a:endParaRPr>
          </a:p>
          <a:p>
            <a:pPr indent="0" lvl="0" marL="0" rtl="0" algn="l">
              <a:spcBef>
                <a:spcPts val="280"/>
              </a:spcBef>
              <a:spcAft>
                <a:spcPts val="0"/>
              </a:spcAft>
              <a:buNone/>
            </a:pPr>
            <a:r>
              <a:t/>
            </a:r>
            <a:endParaRPr sz="1800">
              <a:solidFill>
                <a:schemeClr val="dk1"/>
              </a:solidFill>
            </a:endParaRPr>
          </a:p>
          <a:p>
            <a:pPr indent="0" lvl="0" marL="0" rtl="0" algn="l">
              <a:spcBef>
                <a:spcPts val="280"/>
              </a:spcBef>
              <a:spcAft>
                <a:spcPts val="0"/>
              </a:spcAft>
              <a:buNone/>
            </a:pPr>
            <a:r>
              <a:rPr lang="en-US" sz="1800">
                <a:solidFill>
                  <a:schemeClr val="dk1"/>
                </a:solidFill>
              </a:rPr>
              <a:t>The prototype of such function can be:</a:t>
            </a:r>
            <a:endParaRPr sz="1800">
              <a:solidFill>
                <a:schemeClr val="dk1"/>
              </a:solidFill>
            </a:endParaRPr>
          </a:p>
          <a:p>
            <a:pPr indent="0" lvl="0" marL="0" rtl="0" algn="l">
              <a:spcBef>
                <a:spcPts val="280"/>
              </a:spcBef>
              <a:spcAft>
                <a:spcPts val="0"/>
              </a:spcAft>
              <a:buNone/>
            </a:pPr>
            <a:r>
              <a:t/>
            </a:r>
            <a:endParaRPr sz="1800">
              <a:solidFill>
                <a:schemeClr val="dk1"/>
              </a:solidFill>
            </a:endParaRPr>
          </a:p>
          <a:p>
            <a:pPr indent="0" lvl="0" marL="0" rtl="0" algn="l">
              <a:spcBef>
                <a:spcPts val="280"/>
              </a:spcBef>
              <a:spcAft>
                <a:spcPts val="0"/>
              </a:spcAft>
              <a:buNone/>
            </a:pPr>
            <a:r>
              <a:rPr b="1" lang="en-US" sz="2000">
                <a:solidFill>
                  <a:srgbClr val="0000FF"/>
                </a:solidFill>
                <a:latin typeface="Courier New"/>
                <a:ea typeface="Courier New"/>
                <a:cs typeface="Courier New"/>
                <a:sym typeface="Courier New"/>
              </a:rPr>
              <a:t>void</a:t>
            </a:r>
            <a:r>
              <a:rPr b="1" lang="en-US" sz="2000">
                <a:solidFill>
                  <a:schemeClr val="dk1"/>
                </a:solidFill>
                <a:latin typeface="Courier New"/>
                <a:ea typeface="Courier New"/>
                <a:cs typeface="Courier New"/>
                <a:sym typeface="Courier New"/>
              </a:rPr>
              <a:t> </a:t>
            </a:r>
            <a:r>
              <a:rPr lang="en-US" sz="2000">
                <a:solidFill>
                  <a:schemeClr val="dk1"/>
                </a:solidFill>
                <a:latin typeface="Courier New"/>
                <a:ea typeface="Courier New"/>
                <a:cs typeface="Courier New"/>
                <a:sym typeface="Courier New"/>
              </a:rPr>
              <a:t>swap</a:t>
            </a:r>
            <a:r>
              <a:rPr b="1" lang="en-US" sz="2000">
                <a:solidFill>
                  <a:srgbClr val="FF0000"/>
                </a:solidFill>
                <a:latin typeface="Courier New"/>
                <a:ea typeface="Courier New"/>
                <a:cs typeface="Courier New"/>
                <a:sym typeface="Courier New"/>
              </a:rPr>
              <a:t>(</a:t>
            </a:r>
            <a:r>
              <a:rPr b="1" lang="en-US" sz="2000">
                <a:solidFill>
                  <a:srgbClr val="0000FF"/>
                </a:solidFill>
                <a:latin typeface="Courier New"/>
                <a:ea typeface="Courier New"/>
                <a:cs typeface="Courier New"/>
                <a:sym typeface="Courier New"/>
              </a:rPr>
              <a:t>int</a:t>
            </a:r>
            <a:r>
              <a:rPr b="1" lang="en-US" sz="2000">
                <a:solidFill>
                  <a:schemeClr val="dk1"/>
                </a:solidFill>
                <a:latin typeface="Courier New"/>
                <a:ea typeface="Courier New"/>
                <a:cs typeface="Courier New"/>
                <a:sym typeface="Courier New"/>
              </a:rPr>
              <a:t> </a:t>
            </a:r>
            <a:r>
              <a:rPr b="1" lang="en-US" sz="2000">
                <a:solidFill>
                  <a:srgbClr val="FF0000"/>
                </a:solidFill>
                <a:latin typeface="Courier New"/>
                <a:ea typeface="Courier New"/>
                <a:cs typeface="Courier New"/>
                <a:sym typeface="Courier New"/>
              </a:rPr>
              <a:t>*</a:t>
            </a:r>
            <a:r>
              <a:rPr lang="en-US" sz="2000">
                <a:solidFill>
                  <a:schemeClr val="dk1"/>
                </a:solidFill>
                <a:latin typeface="Courier New"/>
                <a:ea typeface="Courier New"/>
                <a:cs typeface="Courier New"/>
                <a:sym typeface="Courier New"/>
              </a:rPr>
              <a:t>a,</a:t>
            </a:r>
            <a:r>
              <a:rPr b="1" lang="en-US" sz="2000">
                <a:solidFill>
                  <a:schemeClr val="dk1"/>
                </a:solidFill>
                <a:latin typeface="Courier New"/>
                <a:ea typeface="Courier New"/>
                <a:cs typeface="Courier New"/>
                <a:sym typeface="Courier New"/>
              </a:rPr>
              <a:t> </a:t>
            </a:r>
            <a:r>
              <a:rPr b="1" lang="en-US" sz="2000">
                <a:solidFill>
                  <a:srgbClr val="0000FF"/>
                </a:solidFill>
                <a:latin typeface="Courier New"/>
                <a:ea typeface="Courier New"/>
                <a:cs typeface="Courier New"/>
                <a:sym typeface="Courier New"/>
              </a:rPr>
              <a:t>int</a:t>
            </a:r>
            <a:r>
              <a:rPr b="1" lang="en-US" sz="2000">
                <a:solidFill>
                  <a:schemeClr val="dk1"/>
                </a:solidFill>
                <a:latin typeface="Courier New"/>
                <a:ea typeface="Courier New"/>
                <a:cs typeface="Courier New"/>
                <a:sym typeface="Courier New"/>
              </a:rPr>
              <a:t> </a:t>
            </a:r>
            <a:r>
              <a:rPr b="1" lang="en-US" sz="2000">
                <a:solidFill>
                  <a:srgbClr val="FF0000"/>
                </a:solidFill>
                <a:latin typeface="Courier New"/>
                <a:ea typeface="Courier New"/>
                <a:cs typeface="Courier New"/>
                <a:sym typeface="Courier New"/>
              </a:rPr>
              <a:t>*</a:t>
            </a:r>
            <a:r>
              <a:rPr lang="en-US" sz="2000">
                <a:solidFill>
                  <a:schemeClr val="dk1"/>
                </a:solidFill>
                <a:latin typeface="Courier New"/>
                <a:ea typeface="Courier New"/>
                <a:cs typeface="Courier New"/>
                <a:sym typeface="Courier New"/>
              </a:rPr>
              <a:t>b</a:t>
            </a:r>
            <a:r>
              <a:rPr b="1" lang="en-US" sz="2000">
                <a:solidFill>
                  <a:srgbClr val="FF0000"/>
                </a:solidFill>
                <a:latin typeface="Courier New"/>
                <a:ea typeface="Courier New"/>
                <a:cs typeface="Courier New"/>
                <a:sym typeface="Courier New"/>
              </a:rPr>
              <a:t>);</a:t>
            </a:r>
            <a:endParaRPr b="1" sz="2000">
              <a:solidFill>
                <a:srgbClr val="FF0000"/>
              </a:solidFill>
              <a:latin typeface="Courier New"/>
              <a:ea typeface="Courier New"/>
              <a:cs typeface="Courier New"/>
              <a:sym typeface="Courier New"/>
            </a:endParaRPr>
          </a:p>
          <a:p>
            <a:pPr indent="0" lvl="0" marL="0" rtl="0" algn="l">
              <a:spcBef>
                <a:spcPts val="280"/>
              </a:spcBef>
              <a:spcAft>
                <a:spcPts val="0"/>
              </a:spcAft>
              <a:buNone/>
            </a:pPr>
            <a:r>
              <a:t/>
            </a:r>
            <a:endParaRPr sz="1800">
              <a:solidFill>
                <a:schemeClr val="dk1"/>
              </a:solidFill>
            </a:endParaRPr>
          </a:p>
          <a:p>
            <a:pPr indent="0" lvl="0" marL="0" rtl="0" algn="l">
              <a:spcBef>
                <a:spcPts val="280"/>
              </a:spcBef>
              <a:spcAft>
                <a:spcPts val="0"/>
              </a:spcAft>
              <a:buNone/>
            </a:pPr>
            <a:r>
              <a:t/>
            </a:r>
            <a:endParaRPr sz="1800">
              <a:solidFill>
                <a:schemeClr val="dk1"/>
              </a:solidFill>
            </a:endParaRPr>
          </a:p>
          <a:p>
            <a:pPr indent="0" lvl="0" marL="0" rtl="0" algn="l">
              <a:spcBef>
                <a:spcPts val="280"/>
              </a:spcBef>
              <a:spcAft>
                <a:spcPts val="0"/>
              </a:spcAft>
              <a:buNone/>
            </a:pPr>
            <a:r>
              <a:t/>
            </a:r>
            <a:endParaRPr sz="1800">
              <a:solidFill>
                <a:schemeClr val="dk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5"/>
          <p:cNvSpPr txBox="1"/>
          <p:nvPr>
            <p:ph idx="1" type="subTitle"/>
          </p:nvPr>
        </p:nvSpPr>
        <p:spPr>
          <a:xfrm>
            <a:off x="1640725" y="1500150"/>
            <a:ext cx="7503300" cy="5100900"/>
          </a:xfrm>
          <a:prstGeom prst="rect">
            <a:avLst/>
          </a:prstGeom>
        </p:spPr>
        <p:txBody>
          <a:bodyPr anchorCtr="0" anchor="t" bIns="91425" lIns="91425" spcFirstLastPara="1" rIns="91425" wrap="square" tIns="91425">
            <a:noAutofit/>
          </a:bodyPr>
          <a:lstStyle/>
          <a:p>
            <a:pPr indent="0" lvl="0" marL="0" rtl="0" algn="l">
              <a:spcBef>
                <a:spcPts val="280"/>
              </a:spcBef>
              <a:spcAft>
                <a:spcPts val="0"/>
              </a:spcAft>
              <a:buNone/>
            </a:pPr>
            <a:r>
              <a:rPr lang="en-US" sz="1800">
                <a:solidFill>
                  <a:schemeClr val="dk1"/>
                </a:solidFill>
              </a:rPr>
              <a:t>String is an array of characters, and the name of the array is a pointer to the first element of that array. Therefore, to assign the start of the array to the pointer, one only needs the name of that array. Without address operator &amp;.</a:t>
            </a:r>
            <a:endParaRPr sz="1800">
              <a:solidFill>
                <a:schemeClr val="dk1"/>
              </a:solidFill>
            </a:endParaRPr>
          </a:p>
          <a:p>
            <a:pPr indent="0" lvl="0" marL="0" rtl="0" algn="l">
              <a:spcBef>
                <a:spcPts val="280"/>
              </a:spcBef>
              <a:spcAft>
                <a:spcPts val="0"/>
              </a:spcAft>
              <a:buNone/>
            </a:pPr>
            <a:r>
              <a:t/>
            </a:r>
            <a:endParaRPr sz="1800">
              <a:solidFill>
                <a:schemeClr val="dk1"/>
              </a:solidFill>
            </a:endParaRPr>
          </a:p>
          <a:p>
            <a:pPr indent="0" lvl="0" marL="0" rtl="0" algn="l">
              <a:spcBef>
                <a:spcPts val="280"/>
              </a:spcBef>
              <a:spcAft>
                <a:spcPts val="0"/>
              </a:spcAft>
              <a:buNone/>
            </a:pPr>
            <a:r>
              <a:rPr b="1" lang="en-US" sz="2000">
                <a:solidFill>
                  <a:srgbClr val="0000FF"/>
                </a:solidFill>
                <a:latin typeface="Courier New"/>
                <a:ea typeface="Courier New"/>
                <a:cs typeface="Courier New"/>
                <a:sym typeface="Courier New"/>
              </a:rPr>
              <a:t>int</a:t>
            </a:r>
            <a:r>
              <a:rPr b="1" lang="en-US" sz="2000">
                <a:solidFill>
                  <a:schemeClr val="dk1"/>
                </a:solidFill>
                <a:latin typeface="Courier New"/>
                <a:ea typeface="Courier New"/>
                <a:cs typeface="Courier New"/>
                <a:sym typeface="Courier New"/>
              </a:rPr>
              <a:t> </a:t>
            </a:r>
            <a:r>
              <a:rPr lang="en-US" sz="2000">
                <a:solidFill>
                  <a:schemeClr val="dk1"/>
                </a:solidFill>
                <a:latin typeface="Courier New"/>
                <a:ea typeface="Courier New"/>
                <a:cs typeface="Courier New"/>
                <a:sym typeface="Courier New"/>
              </a:rPr>
              <a:t>array</a:t>
            </a:r>
            <a:r>
              <a:rPr lang="en-US" sz="2000">
                <a:solidFill>
                  <a:srgbClr val="FF0000"/>
                </a:solidFill>
                <a:latin typeface="Courier New"/>
                <a:ea typeface="Courier New"/>
                <a:cs typeface="Courier New"/>
                <a:sym typeface="Courier New"/>
              </a:rPr>
              <a:t>[</a:t>
            </a:r>
            <a:r>
              <a:rPr b="1" lang="en-US" sz="2000">
                <a:solidFill>
                  <a:srgbClr val="FF00FF"/>
                </a:solidFill>
                <a:latin typeface="Courier New"/>
                <a:ea typeface="Courier New"/>
                <a:cs typeface="Courier New"/>
                <a:sym typeface="Courier New"/>
              </a:rPr>
              <a:t>3</a:t>
            </a:r>
            <a:r>
              <a:rPr lang="en-US" sz="2000">
                <a:solidFill>
                  <a:srgbClr val="FF0000"/>
                </a:solidFill>
                <a:latin typeface="Courier New"/>
                <a:ea typeface="Courier New"/>
                <a:cs typeface="Courier New"/>
                <a:sym typeface="Courier New"/>
              </a:rPr>
              <a:t>]</a:t>
            </a:r>
            <a:r>
              <a:rPr lang="en-US" sz="2000">
                <a:solidFill>
                  <a:schemeClr val="dk1"/>
                </a:solidFill>
                <a:latin typeface="Courier New"/>
                <a:ea typeface="Courier New"/>
                <a:cs typeface="Courier New"/>
                <a:sym typeface="Courier New"/>
              </a:rPr>
              <a:t>;</a:t>
            </a:r>
            <a:endParaRPr sz="2000">
              <a:solidFill>
                <a:schemeClr val="dk1"/>
              </a:solidFill>
              <a:latin typeface="Courier New"/>
              <a:ea typeface="Courier New"/>
              <a:cs typeface="Courier New"/>
              <a:sym typeface="Courier New"/>
            </a:endParaRPr>
          </a:p>
          <a:p>
            <a:pPr indent="0" lvl="0" marL="0" rtl="0" algn="l">
              <a:spcBef>
                <a:spcPts val="280"/>
              </a:spcBef>
              <a:spcAft>
                <a:spcPts val="0"/>
              </a:spcAft>
              <a:buNone/>
            </a:pPr>
            <a:r>
              <a:rPr b="1" lang="en-US" sz="2000">
                <a:solidFill>
                  <a:srgbClr val="0000FF"/>
                </a:solidFill>
                <a:latin typeface="Courier New"/>
                <a:ea typeface="Courier New"/>
                <a:cs typeface="Courier New"/>
                <a:sym typeface="Courier New"/>
              </a:rPr>
              <a:t>int</a:t>
            </a:r>
            <a:r>
              <a:rPr b="1" lang="en-US" sz="2000">
                <a:solidFill>
                  <a:schemeClr val="dk1"/>
                </a:solidFill>
                <a:latin typeface="Courier New"/>
                <a:ea typeface="Courier New"/>
                <a:cs typeface="Courier New"/>
                <a:sym typeface="Courier New"/>
              </a:rPr>
              <a:t> </a:t>
            </a:r>
            <a:r>
              <a:rPr lang="en-US" sz="2000">
                <a:solidFill>
                  <a:srgbClr val="FF0000"/>
                </a:solidFill>
                <a:latin typeface="Courier New"/>
                <a:ea typeface="Courier New"/>
                <a:cs typeface="Courier New"/>
                <a:sym typeface="Courier New"/>
              </a:rPr>
              <a:t>*</a:t>
            </a:r>
            <a:r>
              <a:rPr lang="en-US" sz="2000">
                <a:solidFill>
                  <a:schemeClr val="dk1"/>
                </a:solidFill>
                <a:latin typeface="Courier New"/>
                <a:ea typeface="Courier New"/>
                <a:cs typeface="Courier New"/>
                <a:sym typeface="Courier New"/>
              </a:rPr>
              <a:t>ptr;</a:t>
            </a:r>
            <a:endParaRPr sz="2000">
              <a:solidFill>
                <a:schemeClr val="dk1"/>
              </a:solidFill>
              <a:latin typeface="Courier New"/>
              <a:ea typeface="Courier New"/>
              <a:cs typeface="Courier New"/>
              <a:sym typeface="Courier New"/>
            </a:endParaRPr>
          </a:p>
          <a:p>
            <a:pPr indent="0" lvl="0" marL="0" rtl="0" algn="l">
              <a:spcBef>
                <a:spcPts val="280"/>
              </a:spcBef>
              <a:spcAft>
                <a:spcPts val="0"/>
              </a:spcAft>
              <a:buNone/>
            </a:pPr>
            <a:r>
              <a:rPr lang="en-US" sz="2000">
                <a:solidFill>
                  <a:schemeClr val="dk1"/>
                </a:solidFill>
                <a:latin typeface="Courier New"/>
                <a:ea typeface="Courier New"/>
                <a:cs typeface="Courier New"/>
                <a:sym typeface="Courier New"/>
              </a:rPr>
              <a:t>ptr</a:t>
            </a:r>
            <a:r>
              <a:rPr b="1" lang="en-US" sz="2000">
                <a:solidFill>
                  <a:schemeClr val="dk1"/>
                </a:solidFill>
                <a:latin typeface="Courier New"/>
                <a:ea typeface="Courier New"/>
                <a:cs typeface="Courier New"/>
                <a:sym typeface="Courier New"/>
              </a:rPr>
              <a:t> </a:t>
            </a:r>
            <a:r>
              <a:rPr b="1" lang="en-US" sz="2000">
                <a:solidFill>
                  <a:srgbClr val="FF0000"/>
                </a:solidFill>
                <a:latin typeface="Courier New"/>
                <a:ea typeface="Courier New"/>
                <a:cs typeface="Courier New"/>
                <a:sym typeface="Courier New"/>
              </a:rPr>
              <a:t>=</a:t>
            </a:r>
            <a:r>
              <a:rPr b="1" lang="en-US" sz="2000">
                <a:solidFill>
                  <a:schemeClr val="dk1"/>
                </a:solidFill>
                <a:latin typeface="Courier New"/>
                <a:ea typeface="Courier New"/>
                <a:cs typeface="Courier New"/>
                <a:sym typeface="Courier New"/>
              </a:rPr>
              <a:t> </a:t>
            </a:r>
            <a:r>
              <a:rPr lang="en-US" sz="2000">
                <a:solidFill>
                  <a:schemeClr val="dk1"/>
                </a:solidFill>
                <a:latin typeface="Courier New"/>
                <a:ea typeface="Courier New"/>
                <a:cs typeface="Courier New"/>
                <a:sym typeface="Courier New"/>
              </a:rPr>
              <a:t>array;</a:t>
            </a:r>
            <a:endParaRPr sz="2000">
              <a:solidFill>
                <a:schemeClr val="dk1"/>
              </a:solidFill>
              <a:latin typeface="Courier New"/>
              <a:ea typeface="Courier New"/>
              <a:cs typeface="Courier New"/>
              <a:sym typeface="Courier New"/>
            </a:endParaRPr>
          </a:p>
          <a:p>
            <a:pPr indent="0" lvl="0" marL="0" rtl="0" algn="l">
              <a:spcBef>
                <a:spcPts val="280"/>
              </a:spcBef>
              <a:spcAft>
                <a:spcPts val="0"/>
              </a:spcAft>
              <a:buNone/>
            </a:pPr>
            <a:r>
              <a:t/>
            </a:r>
            <a:endParaRPr sz="1800">
              <a:solidFill>
                <a:schemeClr val="dk1"/>
              </a:solidFill>
            </a:endParaRPr>
          </a:p>
          <a:p>
            <a:pPr indent="0" lvl="0" marL="0" rtl="0" algn="l">
              <a:spcBef>
                <a:spcPts val="280"/>
              </a:spcBef>
              <a:spcAft>
                <a:spcPts val="0"/>
              </a:spcAft>
              <a:buNone/>
            </a:pPr>
            <a:r>
              <a:rPr lang="en-US" sz="1800">
                <a:solidFill>
                  <a:schemeClr val="dk1"/>
                </a:solidFill>
              </a:rPr>
              <a:t>Now, to access specific element of an array using pointer, one can use both pointer arithmetics or array notation.</a:t>
            </a:r>
            <a:endParaRPr sz="1800">
              <a:solidFill>
                <a:schemeClr val="dk1"/>
              </a:solidFill>
            </a:endParaRPr>
          </a:p>
          <a:p>
            <a:pPr indent="0" lvl="0" marL="0" rtl="0" algn="l">
              <a:spcBef>
                <a:spcPts val="280"/>
              </a:spcBef>
              <a:spcAft>
                <a:spcPts val="0"/>
              </a:spcAft>
              <a:buNone/>
            </a:pPr>
            <a:r>
              <a:t/>
            </a:r>
            <a:endParaRPr sz="1800">
              <a:solidFill>
                <a:schemeClr val="dk1"/>
              </a:solidFill>
            </a:endParaRPr>
          </a:p>
          <a:p>
            <a:pPr indent="0" lvl="0" marL="0" rtl="0" algn="l">
              <a:spcBef>
                <a:spcPts val="280"/>
              </a:spcBef>
              <a:spcAft>
                <a:spcPts val="0"/>
              </a:spcAft>
              <a:buNone/>
            </a:pPr>
            <a:r>
              <a:rPr lang="en-US" sz="2000">
                <a:solidFill>
                  <a:srgbClr val="FF0000"/>
                </a:solidFill>
                <a:latin typeface="Courier New"/>
                <a:ea typeface="Courier New"/>
                <a:cs typeface="Courier New"/>
                <a:sym typeface="Courier New"/>
              </a:rPr>
              <a:t>*(</a:t>
            </a:r>
            <a:r>
              <a:rPr lang="en-US" sz="2000">
                <a:solidFill>
                  <a:schemeClr val="dk1"/>
                </a:solidFill>
                <a:latin typeface="Courier New"/>
                <a:ea typeface="Courier New"/>
                <a:cs typeface="Courier New"/>
                <a:sym typeface="Courier New"/>
              </a:rPr>
              <a:t>ptr </a:t>
            </a:r>
            <a:r>
              <a:rPr lang="en-US" sz="2000">
                <a:solidFill>
                  <a:srgbClr val="FF0000"/>
                </a:solidFill>
                <a:latin typeface="Courier New"/>
                <a:ea typeface="Courier New"/>
                <a:cs typeface="Courier New"/>
                <a:sym typeface="Courier New"/>
              </a:rPr>
              <a:t>+</a:t>
            </a:r>
            <a:r>
              <a:rPr lang="en-US" sz="2000">
                <a:solidFill>
                  <a:schemeClr val="dk1"/>
                </a:solidFill>
                <a:latin typeface="Courier New"/>
                <a:ea typeface="Courier New"/>
                <a:cs typeface="Courier New"/>
                <a:sym typeface="Courier New"/>
              </a:rPr>
              <a:t> i</a:t>
            </a:r>
            <a:r>
              <a:rPr lang="en-US" sz="2000">
                <a:solidFill>
                  <a:srgbClr val="FF0000"/>
                </a:solidFill>
                <a:latin typeface="Courier New"/>
                <a:ea typeface="Courier New"/>
                <a:cs typeface="Courier New"/>
                <a:sym typeface="Courier New"/>
              </a:rPr>
              <a:t>)</a:t>
            </a:r>
            <a:r>
              <a:rPr lang="en-US" sz="1800">
                <a:solidFill>
                  <a:schemeClr val="dk1"/>
                </a:solidFill>
              </a:rPr>
              <a:t>	  — access the i-th member of the array</a:t>
            </a:r>
            <a:br>
              <a:rPr lang="en-US" sz="1800">
                <a:solidFill>
                  <a:schemeClr val="dk1"/>
                </a:solidFill>
              </a:rPr>
            </a:br>
            <a:r>
              <a:rPr lang="en-US" sz="1800">
                <a:solidFill>
                  <a:schemeClr val="dk1"/>
                </a:solidFill>
              </a:rPr>
              <a:t>				  	if ptr points to the beginning of the array;</a:t>
            </a:r>
            <a:endParaRPr sz="1800">
              <a:solidFill>
                <a:schemeClr val="dk1"/>
              </a:solidFill>
            </a:endParaRPr>
          </a:p>
          <a:p>
            <a:pPr indent="0" lvl="0" marL="0" rtl="0" algn="l">
              <a:spcBef>
                <a:spcPts val="280"/>
              </a:spcBef>
              <a:spcAft>
                <a:spcPts val="0"/>
              </a:spcAft>
              <a:buNone/>
            </a:pPr>
            <a:r>
              <a:rPr lang="en-US" sz="2000">
                <a:solidFill>
                  <a:schemeClr val="dk1"/>
                </a:solidFill>
                <a:latin typeface="Courier New"/>
                <a:ea typeface="Courier New"/>
                <a:cs typeface="Courier New"/>
                <a:sym typeface="Courier New"/>
              </a:rPr>
              <a:t>ptr</a:t>
            </a:r>
            <a:r>
              <a:rPr lang="en-US" sz="2000">
                <a:solidFill>
                  <a:srgbClr val="FF0000"/>
                </a:solidFill>
                <a:latin typeface="Courier New"/>
                <a:ea typeface="Courier New"/>
                <a:cs typeface="Courier New"/>
                <a:sym typeface="Courier New"/>
              </a:rPr>
              <a:t>[</a:t>
            </a:r>
            <a:r>
              <a:rPr lang="en-US" sz="2000">
                <a:solidFill>
                  <a:schemeClr val="dk1"/>
                </a:solidFill>
                <a:latin typeface="Courier New"/>
                <a:ea typeface="Courier New"/>
                <a:cs typeface="Courier New"/>
                <a:sym typeface="Courier New"/>
              </a:rPr>
              <a:t>i</a:t>
            </a:r>
            <a:r>
              <a:rPr lang="en-US" sz="2000">
                <a:solidFill>
                  <a:srgbClr val="FF0000"/>
                </a:solidFill>
                <a:latin typeface="Courier New"/>
                <a:ea typeface="Courier New"/>
                <a:cs typeface="Courier New"/>
                <a:sym typeface="Courier New"/>
              </a:rPr>
              <a:t>]</a:t>
            </a:r>
            <a:r>
              <a:rPr lang="en-US" sz="1800">
                <a:solidFill>
                  <a:schemeClr val="dk1"/>
                </a:solidFill>
              </a:rPr>
              <a:t>		  — array notation that you are used to</a:t>
            </a:r>
            <a:endParaRPr sz="1800">
              <a:solidFill>
                <a:schemeClr val="dk1"/>
              </a:solidFill>
            </a:endParaRPr>
          </a:p>
        </p:txBody>
      </p:sp>
      <p:sp>
        <p:nvSpPr>
          <p:cNvPr id="98" name="Google Shape;98;p15"/>
          <p:cNvSpPr txBox="1"/>
          <p:nvPr>
            <p:ph type="ctrTitle"/>
          </p:nvPr>
        </p:nvSpPr>
        <p:spPr>
          <a:xfrm>
            <a:off x="1640725" y="328925"/>
            <a:ext cx="6678900" cy="866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Clr>
                <a:srgbClr val="000000"/>
              </a:buClr>
              <a:buSzPts val="1100"/>
              <a:buFont typeface="Arial"/>
              <a:buNone/>
            </a:pPr>
            <a:r>
              <a:rPr lang="en-US">
                <a:latin typeface="Barlow Condensed SemiBold"/>
                <a:ea typeface="Barlow Condensed SemiBold"/>
                <a:cs typeface="Barlow Condensed SemiBold"/>
                <a:sym typeface="Barlow Condensed SemiBold"/>
              </a:rPr>
              <a:t>Why don’t we use &amp; in the scanf() function with the strings?</a:t>
            </a:r>
            <a:endParaRPr>
              <a:latin typeface="Barlow Condensed SemiBold"/>
              <a:ea typeface="Barlow Condensed SemiBold"/>
              <a:cs typeface="Barlow Condensed SemiBold"/>
              <a:sym typeface="Barlow Condensed SemiBo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6"/>
          <p:cNvSpPr txBox="1"/>
          <p:nvPr>
            <p:ph idx="1" type="subTitle"/>
          </p:nvPr>
        </p:nvSpPr>
        <p:spPr>
          <a:xfrm>
            <a:off x="1640725" y="440150"/>
            <a:ext cx="7503300" cy="491400"/>
          </a:xfrm>
          <a:prstGeom prst="rect">
            <a:avLst/>
          </a:prstGeom>
        </p:spPr>
        <p:txBody>
          <a:bodyPr anchorCtr="0" anchor="t" bIns="91425" lIns="91425" spcFirstLastPara="1" rIns="91425" wrap="square" tIns="91425">
            <a:noAutofit/>
          </a:bodyPr>
          <a:lstStyle/>
          <a:p>
            <a:pPr indent="0" lvl="0" marL="0" rtl="0" algn="l">
              <a:spcBef>
                <a:spcPts val="280"/>
              </a:spcBef>
              <a:spcAft>
                <a:spcPts val="0"/>
              </a:spcAft>
              <a:buNone/>
            </a:pPr>
            <a:r>
              <a:rPr lang="en-US" sz="1800">
                <a:solidFill>
                  <a:schemeClr val="dk1"/>
                </a:solidFill>
              </a:rPr>
              <a:t>Consider this example—</a:t>
            </a:r>
            <a:endParaRPr sz="2000">
              <a:solidFill>
                <a:schemeClr val="dk1"/>
              </a:solidFill>
            </a:endParaRPr>
          </a:p>
          <a:p>
            <a:pPr indent="0" lvl="0" marL="0" rtl="0" algn="l">
              <a:spcBef>
                <a:spcPts val="280"/>
              </a:spcBef>
              <a:spcAft>
                <a:spcPts val="0"/>
              </a:spcAft>
              <a:buNone/>
            </a:pPr>
            <a:r>
              <a:t/>
            </a:r>
            <a:endParaRPr sz="1800">
              <a:solidFill>
                <a:schemeClr val="dk1"/>
              </a:solidFill>
            </a:endParaRPr>
          </a:p>
          <a:p>
            <a:pPr indent="0" lvl="0" marL="0" rtl="0" algn="l">
              <a:spcBef>
                <a:spcPts val="280"/>
              </a:spcBef>
              <a:spcAft>
                <a:spcPts val="0"/>
              </a:spcAft>
              <a:buNone/>
            </a:pPr>
            <a:r>
              <a:t/>
            </a:r>
            <a:endParaRPr sz="1800">
              <a:solidFill>
                <a:schemeClr val="dk1"/>
              </a:solidFill>
            </a:endParaRPr>
          </a:p>
          <a:p>
            <a:pPr indent="0" lvl="0" marL="0" rtl="0" algn="l">
              <a:spcBef>
                <a:spcPts val="280"/>
              </a:spcBef>
              <a:spcAft>
                <a:spcPts val="0"/>
              </a:spcAft>
              <a:buNone/>
            </a:pPr>
            <a:r>
              <a:t/>
            </a:r>
            <a:endParaRPr sz="1800">
              <a:solidFill>
                <a:schemeClr val="dk1"/>
              </a:solidFill>
            </a:endParaRPr>
          </a:p>
        </p:txBody>
      </p:sp>
      <p:pic>
        <p:nvPicPr>
          <p:cNvPr id="104" name="Google Shape;104;p16"/>
          <p:cNvPicPr preferRelativeResize="0"/>
          <p:nvPr/>
        </p:nvPicPr>
        <p:blipFill>
          <a:blip r:embed="rId3">
            <a:alphaModFix/>
          </a:blip>
          <a:stretch>
            <a:fillRect/>
          </a:stretch>
        </p:blipFill>
        <p:spPr>
          <a:xfrm>
            <a:off x="1640725" y="1116075"/>
            <a:ext cx="6634346" cy="4012525"/>
          </a:xfrm>
          <a:prstGeom prst="rect">
            <a:avLst/>
          </a:prstGeom>
          <a:noFill/>
          <a:ln>
            <a:noFill/>
          </a:ln>
        </p:spPr>
      </p:pic>
      <p:pic>
        <p:nvPicPr>
          <p:cNvPr id="105" name="Google Shape;105;p16"/>
          <p:cNvPicPr preferRelativeResize="0"/>
          <p:nvPr/>
        </p:nvPicPr>
        <p:blipFill>
          <a:blip r:embed="rId4">
            <a:alphaModFix/>
          </a:blip>
          <a:stretch>
            <a:fillRect/>
          </a:stretch>
        </p:blipFill>
        <p:spPr>
          <a:xfrm>
            <a:off x="1640725" y="5441600"/>
            <a:ext cx="6634350" cy="603123"/>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17"/>
          <p:cNvSpPr txBox="1"/>
          <p:nvPr>
            <p:ph type="ctrTitle"/>
          </p:nvPr>
        </p:nvSpPr>
        <p:spPr>
          <a:xfrm>
            <a:off x="1640725" y="168450"/>
            <a:ext cx="6228000" cy="866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US">
                <a:latin typeface="Barlow Condensed SemiBold"/>
                <a:ea typeface="Barlow Condensed SemiBold"/>
                <a:cs typeface="Barlow Condensed SemiBold"/>
                <a:sym typeface="Barlow Condensed SemiBold"/>
              </a:rPr>
              <a:t>Keep track of it</a:t>
            </a:r>
            <a:endParaRPr>
              <a:latin typeface="Barlow Condensed SemiBold"/>
              <a:ea typeface="Barlow Condensed SemiBold"/>
              <a:cs typeface="Barlow Condensed SemiBold"/>
              <a:sym typeface="Barlow Condensed SemiBold"/>
            </a:endParaRPr>
          </a:p>
        </p:txBody>
      </p:sp>
      <p:sp>
        <p:nvSpPr>
          <p:cNvPr id="111" name="Google Shape;111;p17"/>
          <p:cNvSpPr txBox="1"/>
          <p:nvPr>
            <p:ph idx="1" type="subTitle"/>
          </p:nvPr>
        </p:nvSpPr>
        <p:spPr>
          <a:xfrm>
            <a:off x="1640725" y="1034550"/>
            <a:ext cx="6650100" cy="1776000"/>
          </a:xfrm>
          <a:prstGeom prst="rect">
            <a:avLst/>
          </a:prstGeom>
        </p:spPr>
        <p:txBody>
          <a:bodyPr anchorCtr="0" anchor="t" bIns="91425" lIns="91425" spcFirstLastPara="1" rIns="91425" wrap="square" tIns="91425">
            <a:noAutofit/>
          </a:bodyPr>
          <a:lstStyle/>
          <a:p>
            <a:pPr indent="0" lvl="0" marL="0" rtl="0" algn="l">
              <a:spcBef>
                <a:spcPts val="280"/>
              </a:spcBef>
              <a:spcAft>
                <a:spcPts val="0"/>
              </a:spcAft>
              <a:buNone/>
            </a:pPr>
            <a:r>
              <a:rPr lang="en-US" sz="1800">
                <a:solidFill>
                  <a:srgbClr val="000000"/>
                </a:solidFill>
              </a:rPr>
              <a:t>Pointers are a very </a:t>
            </a:r>
            <a:r>
              <a:rPr lang="en-US" sz="1800">
                <a:solidFill>
                  <a:srgbClr val="000000"/>
                </a:solidFill>
              </a:rPr>
              <a:t>powerful</a:t>
            </a:r>
            <a:r>
              <a:rPr lang="en-US" sz="1800">
                <a:solidFill>
                  <a:srgbClr val="000000"/>
                </a:solidFill>
              </a:rPr>
              <a:t> tool. But, as they say, with great power comes great responsibility.</a:t>
            </a:r>
            <a:endParaRPr sz="1800">
              <a:solidFill>
                <a:srgbClr val="000000"/>
              </a:solidFill>
            </a:endParaRPr>
          </a:p>
          <a:p>
            <a:pPr indent="0" lvl="0" marL="0" rtl="0" algn="l">
              <a:spcBef>
                <a:spcPts val="280"/>
              </a:spcBef>
              <a:spcAft>
                <a:spcPts val="0"/>
              </a:spcAft>
              <a:buNone/>
            </a:pPr>
            <a:r>
              <a:t/>
            </a:r>
            <a:endParaRPr sz="1800">
              <a:solidFill>
                <a:srgbClr val="000000"/>
              </a:solidFill>
            </a:endParaRPr>
          </a:p>
          <a:p>
            <a:pPr indent="0" lvl="0" marL="0" rtl="0" algn="l">
              <a:spcBef>
                <a:spcPts val="280"/>
              </a:spcBef>
              <a:spcAft>
                <a:spcPts val="0"/>
              </a:spcAft>
              <a:buNone/>
            </a:pPr>
            <a:r>
              <a:rPr lang="en-US" sz="1800">
                <a:solidFill>
                  <a:srgbClr val="000000"/>
                </a:solidFill>
              </a:rPr>
              <a:t>As always, if you try to access memory that doesn’t mean anything, that’s your problem.</a:t>
            </a:r>
            <a:endParaRPr sz="1800">
              <a:solidFill>
                <a:srgbClr val="000000"/>
              </a:solidFill>
            </a:endParaRPr>
          </a:p>
          <a:p>
            <a:pPr indent="0" lvl="0" marL="0" rtl="0" algn="l">
              <a:spcBef>
                <a:spcPts val="280"/>
              </a:spcBef>
              <a:spcAft>
                <a:spcPts val="0"/>
              </a:spcAft>
              <a:buNone/>
            </a:pPr>
            <a:r>
              <a:t/>
            </a:r>
            <a:endParaRPr>
              <a:solidFill>
                <a:srgbClr val="000000"/>
              </a:solidFill>
            </a:endParaRPr>
          </a:p>
        </p:txBody>
      </p:sp>
      <p:pic>
        <p:nvPicPr>
          <p:cNvPr id="112" name="Google Shape;112;p17"/>
          <p:cNvPicPr preferRelativeResize="0"/>
          <p:nvPr/>
        </p:nvPicPr>
        <p:blipFill>
          <a:blip r:embed="rId3">
            <a:alphaModFix/>
          </a:blip>
          <a:stretch>
            <a:fillRect/>
          </a:stretch>
        </p:blipFill>
        <p:spPr>
          <a:xfrm>
            <a:off x="1640725" y="3165625"/>
            <a:ext cx="6650175" cy="35157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18"/>
          <p:cNvSpPr txBox="1"/>
          <p:nvPr>
            <p:ph type="ctrTitle"/>
          </p:nvPr>
        </p:nvSpPr>
        <p:spPr>
          <a:xfrm>
            <a:off x="1477600" y="90425"/>
            <a:ext cx="6228000" cy="866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US">
                <a:latin typeface="Barlow Condensed SemiBold"/>
                <a:ea typeface="Barlow Condensed SemiBold"/>
                <a:cs typeface="Barlow Condensed SemiBold"/>
                <a:sym typeface="Barlow Condensed SemiBold"/>
              </a:rPr>
              <a:t>If it points nowhere?</a:t>
            </a:r>
            <a:endParaRPr>
              <a:latin typeface="Barlow Condensed SemiBold"/>
              <a:ea typeface="Barlow Condensed SemiBold"/>
              <a:cs typeface="Barlow Condensed SemiBold"/>
              <a:sym typeface="Barlow Condensed SemiBold"/>
            </a:endParaRPr>
          </a:p>
        </p:txBody>
      </p:sp>
      <p:sp>
        <p:nvSpPr>
          <p:cNvPr id="118" name="Google Shape;118;p18"/>
          <p:cNvSpPr txBox="1"/>
          <p:nvPr>
            <p:ph idx="1" type="subTitle"/>
          </p:nvPr>
        </p:nvSpPr>
        <p:spPr>
          <a:xfrm>
            <a:off x="1477600" y="869150"/>
            <a:ext cx="7666200" cy="3820500"/>
          </a:xfrm>
          <a:prstGeom prst="rect">
            <a:avLst/>
          </a:prstGeom>
        </p:spPr>
        <p:txBody>
          <a:bodyPr anchorCtr="0" anchor="t" bIns="91425" lIns="91425" spcFirstLastPara="1" rIns="91425" wrap="square" tIns="91425">
            <a:noAutofit/>
          </a:bodyPr>
          <a:lstStyle/>
          <a:p>
            <a:pPr indent="0" lvl="0" marL="0" rtl="0" algn="l">
              <a:spcBef>
                <a:spcPts val="280"/>
              </a:spcBef>
              <a:spcAft>
                <a:spcPts val="0"/>
              </a:spcAft>
              <a:buNone/>
            </a:pPr>
            <a:r>
              <a:rPr lang="en-US" sz="1600">
                <a:solidFill>
                  <a:srgbClr val="000000"/>
                </a:solidFill>
              </a:rPr>
              <a:t>As with any other piece of data, if it’s not set to anything, it contains whatever data happens to be there. In this case, we have a key difference:</a:t>
            </a:r>
            <a:endParaRPr sz="1600">
              <a:solidFill>
                <a:srgbClr val="000000"/>
              </a:solidFill>
            </a:endParaRPr>
          </a:p>
          <a:p>
            <a:pPr indent="-330200" lvl="0" marL="457200" rtl="0" algn="l">
              <a:spcBef>
                <a:spcPts val="280"/>
              </a:spcBef>
              <a:spcAft>
                <a:spcPts val="0"/>
              </a:spcAft>
              <a:buClr>
                <a:srgbClr val="000000"/>
              </a:buClr>
              <a:buSzPts val="1600"/>
              <a:buChar char="●"/>
            </a:pPr>
            <a:r>
              <a:rPr lang="en-US" sz="1600">
                <a:solidFill>
                  <a:srgbClr val="000000"/>
                </a:solidFill>
              </a:rPr>
              <a:t>the piece of data (px) in question is a memory location;</a:t>
            </a:r>
            <a:endParaRPr sz="1600">
              <a:solidFill>
                <a:srgbClr val="000000"/>
              </a:solidFill>
            </a:endParaRPr>
          </a:p>
          <a:p>
            <a:pPr indent="-330200" lvl="0" marL="457200" rtl="0" algn="l">
              <a:spcBef>
                <a:spcPts val="0"/>
              </a:spcBef>
              <a:spcAft>
                <a:spcPts val="0"/>
              </a:spcAft>
              <a:buClr>
                <a:srgbClr val="000000"/>
              </a:buClr>
              <a:buSzPts val="1600"/>
              <a:buChar char="●"/>
            </a:pPr>
            <a:r>
              <a:rPr lang="en-US" sz="1600">
                <a:solidFill>
                  <a:srgbClr val="000000"/>
                </a:solidFill>
              </a:rPr>
              <a:t>it is not the data contained, but the </a:t>
            </a:r>
            <a:r>
              <a:rPr b="1" lang="en-US" sz="1600">
                <a:solidFill>
                  <a:schemeClr val="dk2"/>
                </a:solidFill>
              </a:rPr>
              <a:t>location</a:t>
            </a:r>
            <a:r>
              <a:rPr lang="en-US" sz="1600">
                <a:solidFill>
                  <a:srgbClr val="000000"/>
                </a:solidFill>
              </a:rPr>
              <a:t> that is random garbage.</a:t>
            </a:r>
            <a:endParaRPr sz="1600">
              <a:solidFill>
                <a:srgbClr val="000000"/>
              </a:solidFill>
            </a:endParaRPr>
          </a:p>
          <a:p>
            <a:pPr indent="0" lvl="0" marL="0" rtl="0" algn="l">
              <a:spcBef>
                <a:spcPts val="280"/>
              </a:spcBef>
              <a:spcAft>
                <a:spcPts val="0"/>
              </a:spcAft>
              <a:buNone/>
            </a:pPr>
            <a:r>
              <a:t/>
            </a:r>
            <a:endParaRPr sz="1600">
              <a:solidFill>
                <a:srgbClr val="000000"/>
              </a:solidFill>
            </a:endParaRPr>
          </a:p>
          <a:p>
            <a:pPr indent="0" lvl="0" marL="0" rtl="0" algn="l">
              <a:spcBef>
                <a:spcPts val="280"/>
              </a:spcBef>
              <a:spcAft>
                <a:spcPts val="0"/>
              </a:spcAft>
              <a:buNone/>
            </a:pPr>
            <a:r>
              <a:rPr lang="en-US" sz="1600">
                <a:solidFill>
                  <a:srgbClr val="000000"/>
                </a:solidFill>
              </a:rPr>
              <a:t>So when you access it, it points, not to memory containing random garbage, but to a random garbage place. That place is probably somewhere you shouldn’t be mucking about.</a:t>
            </a:r>
            <a:endParaRPr sz="1600">
              <a:solidFill>
                <a:srgbClr val="000000"/>
              </a:solidFill>
            </a:endParaRPr>
          </a:p>
          <a:p>
            <a:pPr indent="0" lvl="0" marL="0" rtl="0" algn="l">
              <a:spcBef>
                <a:spcPts val="280"/>
              </a:spcBef>
              <a:spcAft>
                <a:spcPts val="0"/>
              </a:spcAft>
              <a:buNone/>
            </a:pPr>
            <a:r>
              <a:t/>
            </a:r>
            <a:endParaRPr sz="1600">
              <a:solidFill>
                <a:srgbClr val="000000"/>
              </a:solidFill>
            </a:endParaRPr>
          </a:p>
          <a:p>
            <a:pPr indent="0" lvl="0" marL="0" rtl="0" algn="l">
              <a:spcBef>
                <a:spcPts val="280"/>
              </a:spcBef>
              <a:spcAft>
                <a:spcPts val="0"/>
              </a:spcAft>
              <a:buNone/>
            </a:pPr>
            <a:r>
              <a:rPr lang="en-US" sz="1600">
                <a:solidFill>
                  <a:srgbClr val="000000"/>
                </a:solidFill>
              </a:rPr>
              <a:t>Segmentation fault means this: you’ve attempted to access memory you are not allowed to access, and your program has been shot down by the operating system.</a:t>
            </a:r>
            <a:endParaRPr sz="1600">
              <a:solidFill>
                <a:srgbClr val="000000"/>
              </a:solidFill>
            </a:endParaRPr>
          </a:p>
        </p:txBody>
      </p:sp>
      <p:pic>
        <p:nvPicPr>
          <p:cNvPr id="119" name="Google Shape;119;p18"/>
          <p:cNvPicPr preferRelativeResize="0"/>
          <p:nvPr/>
        </p:nvPicPr>
        <p:blipFill>
          <a:blip r:embed="rId3">
            <a:alphaModFix/>
          </a:blip>
          <a:stretch>
            <a:fillRect/>
          </a:stretch>
        </p:blipFill>
        <p:spPr>
          <a:xfrm>
            <a:off x="3219250" y="4724400"/>
            <a:ext cx="5924550" cy="213360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19"/>
          <p:cNvSpPr txBox="1"/>
          <p:nvPr>
            <p:ph type="ctrTitle"/>
          </p:nvPr>
        </p:nvSpPr>
        <p:spPr>
          <a:xfrm>
            <a:off x="1676400" y="212900"/>
            <a:ext cx="6228000" cy="883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US">
                <a:latin typeface="Barlow Condensed SemiBold"/>
                <a:ea typeface="Barlow Condensed SemiBold"/>
                <a:cs typeface="Barlow Condensed SemiBold"/>
                <a:sym typeface="Barlow Condensed SemiBold"/>
              </a:rPr>
              <a:t>Practical work</a:t>
            </a:r>
            <a:endParaRPr>
              <a:latin typeface="Barlow Condensed SemiBold"/>
              <a:ea typeface="Barlow Condensed SemiBold"/>
              <a:cs typeface="Barlow Condensed SemiBold"/>
              <a:sym typeface="Barlow Condensed SemiBold"/>
            </a:endParaRPr>
          </a:p>
        </p:txBody>
      </p:sp>
      <p:sp>
        <p:nvSpPr>
          <p:cNvPr id="125" name="Google Shape;125;p19"/>
          <p:cNvSpPr txBox="1"/>
          <p:nvPr>
            <p:ph idx="1" type="subTitle"/>
          </p:nvPr>
        </p:nvSpPr>
        <p:spPr>
          <a:xfrm>
            <a:off x="1676400" y="1413350"/>
            <a:ext cx="7060800" cy="5091300"/>
          </a:xfrm>
          <a:prstGeom prst="rect">
            <a:avLst/>
          </a:prstGeom>
        </p:spPr>
        <p:txBody>
          <a:bodyPr anchorCtr="0" anchor="t" bIns="91425" lIns="91425" spcFirstLastPara="1" rIns="91425" wrap="square" tIns="91425">
            <a:noAutofit/>
          </a:bodyPr>
          <a:lstStyle/>
          <a:p>
            <a:pPr indent="0" lvl="0" marL="0" rtl="0" algn="l">
              <a:spcBef>
                <a:spcPts val="280"/>
              </a:spcBef>
              <a:spcAft>
                <a:spcPts val="0"/>
              </a:spcAft>
              <a:buNone/>
            </a:pPr>
            <a:r>
              <a:rPr b="1" lang="en-US" sz="1800">
                <a:solidFill>
                  <a:srgbClr val="000000"/>
                </a:solidFill>
              </a:rPr>
              <a:t>Task 1 (</a:t>
            </a:r>
            <a:r>
              <a:rPr b="1" i="1" lang="en-US" sz="1800">
                <a:solidFill>
                  <a:srgbClr val="000000"/>
                </a:solidFill>
              </a:rPr>
              <a:t>0.5 pt</a:t>
            </a:r>
            <a:r>
              <a:rPr b="1" lang="en-US" sz="1800">
                <a:solidFill>
                  <a:srgbClr val="000000"/>
                </a:solidFill>
              </a:rPr>
              <a:t>)</a:t>
            </a:r>
            <a:endParaRPr b="1" sz="1800">
              <a:solidFill>
                <a:srgbClr val="000000"/>
              </a:solidFill>
            </a:endParaRPr>
          </a:p>
          <a:p>
            <a:pPr indent="0" lvl="0" marL="0" rtl="0" algn="l">
              <a:spcBef>
                <a:spcPts val="280"/>
              </a:spcBef>
              <a:spcAft>
                <a:spcPts val="0"/>
              </a:spcAft>
              <a:buNone/>
            </a:pPr>
            <a:r>
              <a:rPr lang="en-US" sz="1800">
                <a:solidFill>
                  <a:srgbClr val="000000"/>
                </a:solidFill>
              </a:rPr>
              <a:t>Create an array of 10 integers. Print them out without using square brackets (using pointer arithmetic).</a:t>
            </a:r>
            <a:endParaRPr sz="1800">
              <a:solidFill>
                <a:srgbClr val="000000"/>
              </a:solidFill>
            </a:endParaRPr>
          </a:p>
          <a:p>
            <a:pPr indent="0" lvl="0" marL="0" rtl="0" algn="l">
              <a:spcBef>
                <a:spcPts val="280"/>
              </a:spcBef>
              <a:spcAft>
                <a:spcPts val="0"/>
              </a:spcAft>
              <a:buNone/>
            </a:pPr>
            <a:r>
              <a:t/>
            </a:r>
            <a:endParaRPr sz="1800">
              <a:solidFill>
                <a:srgbClr val="000000"/>
              </a:solidFill>
            </a:endParaRPr>
          </a:p>
          <a:p>
            <a:pPr indent="0" lvl="0" marL="0" rtl="0" algn="l">
              <a:spcBef>
                <a:spcPts val="280"/>
              </a:spcBef>
              <a:spcAft>
                <a:spcPts val="0"/>
              </a:spcAft>
              <a:buNone/>
            </a:pPr>
            <a:r>
              <a:rPr b="1" lang="en-US" sz="1800">
                <a:solidFill>
                  <a:srgbClr val="000000"/>
                </a:solidFill>
              </a:rPr>
              <a:t>Task 2 (</a:t>
            </a:r>
            <a:r>
              <a:rPr b="1" i="1" lang="en-US" sz="1800">
                <a:solidFill>
                  <a:srgbClr val="000000"/>
                </a:solidFill>
              </a:rPr>
              <a:t>0.5 pt</a:t>
            </a:r>
            <a:r>
              <a:rPr b="1" lang="en-US" sz="1800">
                <a:solidFill>
                  <a:srgbClr val="000000"/>
                </a:solidFill>
              </a:rPr>
              <a:t>)</a:t>
            </a:r>
            <a:endParaRPr b="1" sz="1800">
              <a:solidFill>
                <a:srgbClr val="000000"/>
              </a:solidFill>
            </a:endParaRPr>
          </a:p>
          <a:p>
            <a:pPr indent="0" lvl="0" marL="0" rtl="0" algn="l">
              <a:spcBef>
                <a:spcPts val="280"/>
              </a:spcBef>
              <a:spcAft>
                <a:spcPts val="0"/>
              </a:spcAft>
              <a:buNone/>
            </a:pPr>
            <a:r>
              <a:rPr lang="en-US" sz="1800">
                <a:solidFill>
                  <a:srgbClr val="000000"/>
                </a:solidFill>
              </a:rPr>
              <a:t>Create a function which finds both the minimum and maximum values of an array. Function should be of type void and should use a pass by reference in order to get a minimum and maximum values.</a:t>
            </a:r>
            <a:endParaRPr sz="1800">
              <a:solidFill>
                <a:srgbClr val="000000"/>
              </a:solidFill>
            </a:endParaRPr>
          </a:p>
          <a:p>
            <a:pPr indent="0" lvl="0" marL="0" rtl="0" algn="l">
              <a:spcBef>
                <a:spcPts val="280"/>
              </a:spcBef>
              <a:spcAft>
                <a:spcPts val="0"/>
              </a:spcAft>
              <a:buNone/>
            </a:pPr>
            <a:r>
              <a:t/>
            </a:r>
            <a:endParaRPr sz="1800">
              <a:solidFill>
                <a:srgbClr val="000000"/>
              </a:solidFill>
            </a:endParaRPr>
          </a:p>
          <a:p>
            <a:pPr indent="0" lvl="0" marL="0" rtl="0" algn="l">
              <a:spcBef>
                <a:spcPts val="280"/>
              </a:spcBef>
              <a:spcAft>
                <a:spcPts val="0"/>
              </a:spcAft>
              <a:buNone/>
            </a:pPr>
            <a:r>
              <a:rPr b="1" lang="en-US" sz="1800">
                <a:solidFill>
                  <a:srgbClr val="000000"/>
                </a:solidFill>
              </a:rPr>
              <a:t>Task 3 (</a:t>
            </a:r>
            <a:r>
              <a:rPr b="1" i="1" lang="en-US" sz="1800">
                <a:solidFill>
                  <a:srgbClr val="000000"/>
                </a:solidFill>
              </a:rPr>
              <a:t>1 pt</a:t>
            </a:r>
            <a:r>
              <a:rPr b="1" lang="en-US" sz="1800">
                <a:solidFill>
                  <a:srgbClr val="000000"/>
                </a:solidFill>
              </a:rPr>
              <a:t>)</a:t>
            </a:r>
            <a:endParaRPr b="1" sz="1800">
              <a:solidFill>
                <a:srgbClr val="000000"/>
              </a:solidFill>
            </a:endParaRPr>
          </a:p>
          <a:p>
            <a:pPr indent="0" lvl="0" marL="0" rtl="0" algn="l">
              <a:spcBef>
                <a:spcPts val="280"/>
              </a:spcBef>
              <a:spcAft>
                <a:spcPts val="0"/>
              </a:spcAft>
              <a:buNone/>
            </a:pPr>
            <a:r>
              <a:rPr lang="en-US" sz="1800">
                <a:solidFill>
                  <a:srgbClr val="000000"/>
                </a:solidFill>
              </a:rPr>
              <a:t>Revisit the words bonus task from week 11. Use an array of char pointers to organize the set, such that you have 26 pointers, which point to the A, B, C, D, E etc words in the array.</a:t>
            </a:r>
            <a:endParaRPr sz="1800">
              <a:solidFill>
                <a:srgbClr val="00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29" name="Shape 129"/>
        <p:cNvGrpSpPr/>
        <p:nvPr/>
      </p:nvGrpSpPr>
      <p:grpSpPr>
        <a:xfrm>
          <a:off x="0" y="0"/>
          <a:ext cx="0" cy="0"/>
          <a:chOff x="0" y="0"/>
          <a:chExt cx="0" cy="0"/>
        </a:xfrm>
      </p:grpSpPr>
      <p:pic>
        <p:nvPicPr>
          <p:cNvPr id="130" name="Google Shape;130;p20"/>
          <p:cNvPicPr preferRelativeResize="0"/>
          <p:nvPr/>
        </p:nvPicPr>
        <p:blipFill rotWithShape="1">
          <a:blip r:embed="rId3">
            <a:alphaModFix/>
          </a:blip>
          <a:srcRect b="0" l="0" r="0" t="0"/>
          <a:stretch/>
        </p:blipFill>
        <p:spPr>
          <a:xfrm>
            <a:off x="0" y="-74612"/>
            <a:ext cx="9251950" cy="6932612"/>
          </a:xfrm>
          <a:prstGeom prst="rect">
            <a:avLst/>
          </a:prstGeom>
          <a:noFill/>
          <a:ln>
            <a:noFill/>
          </a:ln>
        </p:spPr>
      </p:pic>
      <p:sp>
        <p:nvSpPr>
          <p:cNvPr id="131" name="Google Shape;131;p20"/>
          <p:cNvSpPr txBox="1"/>
          <p:nvPr>
            <p:ph idx="4294967295" type="ctrTitle"/>
          </p:nvPr>
        </p:nvSpPr>
        <p:spPr>
          <a:xfrm>
            <a:off x="1676400" y="2636837"/>
            <a:ext cx="6227762" cy="14700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4800">
                <a:solidFill>
                  <a:srgbClr val="FFFFFF"/>
                </a:solidFill>
              </a:rPr>
              <a:t>Questions?</a:t>
            </a:r>
            <a:endParaRPr sz="4800">
              <a:solidFill>
                <a:srgbClr val="FFFFFF"/>
              </a:solidFill>
              <a:latin typeface="Verdana"/>
              <a:ea typeface="Verdana"/>
              <a:cs typeface="Verdana"/>
              <a:sym typeface="Verdan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7" name="Shape 27"/>
        <p:cNvGrpSpPr/>
        <p:nvPr/>
      </p:nvGrpSpPr>
      <p:grpSpPr>
        <a:xfrm>
          <a:off x="0" y="0"/>
          <a:ext cx="0" cy="0"/>
          <a:chOff x="0" y="0"/>
          <a:chExt cx="0" cy="0"/>
        </a:xfrm>
      </p:grpSpPr>
      <p:sp>
        <p:nvSpPr>
          <p:cNvPr id="28" name="Google Shape;28;p6"/>
          <p:cNvSpPr txBox="1"/>
          <p:nvPr>
            <p:ph type="ctrTitle"/>
          </p:nvPr>
        </p:nvSpPr>
        <p:spPr>
          <a:xfrm>
            <a:off x="1676400" y="2130425"/>
            <a:ext cx="6227700" cy="10713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en-US" sz="6000">
                <a:latin typeface="Barlow Condensed SemiBold"/>
                <a:ea typeface="Barlow Condensed SemiBold"/>
                <a:cs typeface="Barlow Condensed SemiBold"/>
                <a:sym typeface="Barlow Condensed SemiBold"/>
              </a:rPr>
              <a:t>Lab 14</a:t>
            </a:r>
            <a:endParaRPr i="0" sz="6000" u="none" cap="none" strike="noStrike">
              <a:solidFill>
                <a:schemeClr val="dk1"/>
              </a:solidFill>
              <a:latin typeface="Barlow Condensed SemiBold"/>
              <a:ea typeface="Barlow Condensed SemiBold"/>
              <a:cs typeface="Barlow Condensed SemiBold"/>
              <a:sym typeface="Barlow Condensed SemiBold"/>
            </a:endParaRPr>
          </a:p>
        </p:txBody>
      </p:sp>
      <p:sp>
        <p:nvSpPr>
          <p:cNvPr id="29" name="Google Shape;29;p6"/>
          <p:cNvSpPr txBox="1"/>
          <p:nvPr>
            <p:ph idx="1" type="subTitle"/>
          </p:nvPr>
        </p:nvSpPr>
        <p:spPr>
          <a:xfrm>
            <a:off x="1676400" y="3201600"/>
            <a:ext cx="4908600" cy="60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rgbClr val="888888"/>
              </a:buClr>
              <a:buSzPts val="1400"/>
              <a:buFont typeface="Verdana"/>
              <a:buNone/>
            </a:pPr>
            <a:r>
              <a:rPr lang="en-US" sz="3000">
                <a:solidFill>
                  <a:srgbClr val="000000"/>
                </a:solidFill>
                <a:latin typeface="Barlow Condensed"/>
                <a:ea typeface="Barlow Condensed"/>
                <a:cs typeface="Barlow Condensed"/>
                <a:sym typeface="Barlow Condensed"/>
              </a:rPr>
              <a:t>Semester’s end: the final frontier</a:t>
            </a:r>
            <a:endParaRPr i="0" sz="3000" u="none" cap="none" strike="noStrike">
              <a:solidFill>
                <a:srgbClr val="000000"/>
              </a:solidFill>
              <a:latin typeface="Barlow Condensed"/>
              <a:ea typeface="Barlow Condensed"/>
              <a:cs typeface="Barlow Condensed"/>
              <a:sym typeface="Barlow Condensed"/>
            </a:endParaRPr>
          </a:p>
        </p:txBody>
      </p:sp>
      <p:sp>
        <p:nvSpPr>
          <p:cNvPr id="30" name="Google Shape;30;p6"/>
          <p:cNvSpPr txBox="1"/>
          <p:nvPr>
            <p:ph idx="1" type="subTitle"/>
          </p:nvPr>
        </p:nvSpPr>
        <p:spPr>
          <a:xfrm>
            <a:off x="1676400" y="4737925"/>
            <a:ext cx="6627000" cy="6048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888888"/>
              </a:buClr>
              <a:buSzPts val="1400"/>
              <a:buFont typeface="Verdana"/>
              <a:buNone/>
            </a:pPr>
            <a:r>
              <a:rPr i="1" lang="en-US" sz="3000">
                <a:solidFill>
                  <a:srgbClr val="999999"/>
                </a:solidFill>
                <a:latin typeface="Barlow Condensed ExtraLight"/>
                <a:ea typeface="Barlow Condensed ExtraLight"/>
                <a:cs typeface="Barlow Condensed ExtraLight"/>
                <a:sym typeface="Barlow Condensed ExtraLight"/>
              </a:rPr>
              <a:t>To boldly go where no man has gone before!</a:t>
            </a:r>
            <a:endParaRPr i="1" sz="3000" u="none" cap="none" strike="noStrike">
              <a:solidFill>
                <a:srgbClr val="999999"/>
              </a:solidFill>
              <a:latin typeface="Barlow Condensed ExtraLight"/>
              <a:ea typeface="Barlow Condensed ExtraLight"/>
              <a:cs typeface="Barlow Condensed ExtraLight"/>
              <a:sym typeface="Barlow Condensed ExtraLight"/>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 name="Shape 34"/>
        <p:cNvGrpSpPr/>
        <p:nvPr/>
      </p:nvGrpSpPr>
      <p:grpSpPr>
        <a:xfrm>
          <a:off x="0" y="0"/>
          <a:ext cx="0" cy="0"/>
          <a:chOff x="0" y="0"/>
          <a:chExt cx="0" cy="0"/>
        </a:xfrm>
      </p:grpSpPr>
      <p:sp>
        <p:nvSpPr>
          <p:cNvPr id="35" name="Google Shape;35;p7"/>
          <p:cNvSpPr txBox="1"/>
          <p:nvPr>
            <p:ph type="ctrTitle"/>
          </p:nvPr>
        </p:nvSpPr>
        <p:spPr>
          <a:xfrm>
            <a:off x="1640725" y="328925"/>
            <a:ext cx="6228000" cy="866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US">
                <a:latin typeface="Barlow Condensed SemiBold"/>
                <a:ea typeface="Barlow Condensed SemiBold"/>
                <a:cs typeface="Barlow Condensed SemiBold"/>
                <a:sym typeface="Barlow Condensed SemiBold"/>
              </a:rPr>
              <a:t>The last 3 weeks</a:t>
            </a:r>
            <a:endParaRPr>
              <a:latin typeface="Barlow Condensed SemiBold"/>
              <a:ea typeface="Barlow Condensed SemiBold"/>
              <a:cs typeface="Barlow Condensed SemiBold"/>
              <a:sym typeface="Barlow Condensed SemiBold"/>
            </a:endParaRPr>
          </a:p>
        </p:txBody>
      </p:sp>
      <p:sp>
        <p:nvSpPr>
          <p:cNvPr id="36" name="Google Shape;36;p7"/>
          <p:cNvSpPr txBox="1"/>
          <p:nvPr>
            <p:ph idx="1" type="subTitle"/>
          </p:nvPr>
        </p:nvSpPr>
        <p:spPr>
          <a:xfrm>
            <a:off x="1640725" y="1195025"/>
            <a:ext cx="7080300" cy="3944400"/>
          </a:xfrm>
          <a:prstGeom prst="rect">
            <a:avLst/>
          </a:prstGeom>
        </p:spPr>
        <p:txBody>
          <a:bodyPr anchorCtr="0" anchor="t" bIns="91425" lIns="91425" spcFirstLastPara="1" rIns="91425" wrap="square" tIns="91425">
            <a:noAutofit/>
          </a:bodyPr>
          <a:lstStyle/>
          <a:p>
            <a:pPr indent="0" lvl="0" marL="0" rtl="0" algn="l">
              <a:spcBef>
                <a:spcPts val="280"/>
              </a:spcBef>
              <a:spcAft>
                <a:spcPts val="0"/>
              </a:spcAft>
              <a:buNone/>
            </a:pPr>
            <a:r>
              <a:rPr lang="en-US" sz="1800">
                <a:solidFill>
                  <a:srgbClr val="000000"/>
                </a:solidFill>
              </a:rPr>
              <a:t>The core of the course is finished. And there is no additional information that you need to learn. What follows is time for you to catch up on missing assignments, learn a few things above and beyond, and ask whatever questions you need.</a:t>
            </a:r>
            <a:endParaRPr sz="1800">
              <a:solidFill>
                <a:srgbClr val="000000"/>
              </a:solidFill>
            </a:endParaRPr>
          </a:p>
          <a:p>
            <a:pPr indent="0" lvl="0" marL="0" rtl="0" algn="l">
              <a:spcBef>
                <a:spcPts val="280"/>
              </a:spcBef>
              <a:spcAft>
                <a:spcPts val="0"/>
              </a:spcAft>
              <a:buNone/>
            </a:pPr>
            <a:r>
              <a:t/>
            </a:r>
            <a:endParaRPr sz="1800">
              <a:solidFill>
                <a:srgbClr val="000000"/>
              </a:solidFill>
            </a:endParaRPr>
          </a:p>
          <a:p>
            <a:pPr indent="0" lvl="0" marL="0" rtl="0" algn="l">
              <a:spcBef>
                <a:spcPts val="280"/>
              </a:spcBef>
              <a:spcAft>
                <a:spcPts val="0"/>
              </a:spcAft>
              <a:buNone/>
            </a:pPr>
            <a:r>
              <a:rPr b="1" lang="en-US" sz="1800">
                <a:solidFill>
                  <a:schemeClr val="dk2"/>
                </a:solidFill>
              </a:rPr>
              <a:t>This week:</a:t>
            </a:r>
            <a:r>
              <a:rPr lang="en-US" sz="1800">
                <a:solidFill>
                  <a:srgbClr val="000000"/>
                </a:solidFill>
              </a:rPr>
              <a:t> an introduction to pointers and consultation on previous weeks tasks.</a:t>
            </a:r>
            <a:endParaRPr sz="1800">
              <a:solidFill>
                <a:srgbClr val="000000"/>
              </a:solidFill>
            </a:endParaRPr>
          </a:p>
          <a:p>
            <a:pPr indent="0" lvl="0" marL="0" rtl="0" algn="l">
              <a:spcBef>
                <a:spcPts val="280"/>
              </a:spcBef>
              <a:spcAft>
                <a:spcPts val="0"/>
              </a:spcAft>
              <a:buNone/>
            </a:pPr>
            <a:r>
              <a:t/>
            </a:r>
            <a:endParaRPr sz="1800">
              <a:solidFill>
                <a:srgbClr val="000000"/>
              </a:solidFill>
            </a:endParaRPr>
          </a:p>
          <a:p>
            <a:pPr indent="0" lvl="0" marL="0" rtl="0" algn="l">
              <a:spcBef>
                <a:spcPts val="280"/>
              </a:spcBef>
              <a:spcAft>
                <a:spcPts val="0"/>
              </a:spcAft>
              <a:buNone/>
            </a:pPr>
            <a:r>
              <a:rPr b="1" lang="en-US" sz="1800">
                <a:solidFill>
                  <a:schemeClr val="dk2"/>
                </a:solidFill>
              </a:rPr>
              <a:t>Next week:</a:t>
            </a:r>
            <a:r>
              <a:rPr lang="en-US" sz="1800">
                <a:solidFill>
                  <a:srgbClr val="000000"/>
                </a:solidFill>
              </a:rPr>
              <a:t> a lab on microcontrollers.</a:t>
            </a:r>
            <a:endParaRPr sz="1800">
              <a:solidFill>
                <a:srgbClr val="000000"/>
              </a:solidFill>
            </a:endParaRPr>
          </a:p>
          <a:p>
            <a:pPr indent="0" lvl="0" marL="0" rtl="0" algn="l">
              <a:spcBef>
                <a:spcPts val="280"/>
              </a:spcBef>
              <a:spcAft>
                <a:spcPts val="0"/>
              </a:spcAft>
              <a:buNone/>
            </a:pPr>
            <a:r>
              <a:t/>
            </a:r>
            <a:endParaRPr sz="1800">
              <a:solidFill>
                <a:srgbClr val="000000"/>
              </a:solidFill>
            </a:endParaRPr>
          </a:p>
          <a:p>
            <a:pPr indent="0" lvl="0" marL="0" rtl="0" algn="l">
              <a:spcBef>
                <a:spcPts val="280"/>
              </a:spcBef>
              <a:spcAft>
                <a:spcPts val="0"/>
              </a:spcAft>
              <a:buNone/>
            </a:pPr>
            <a:r>
              <a:rPr b="1" lang="en-US" sz="1800">
                <a:solidFill>
                  <a:schemeClr val="dk2"/>
                </a:solidFill>
              </a:rPr>
              <a:t>Final week:</a:t>
            </a:r>
            <a:r>
              <a:rPr lang="en-US" sz="1800">
                <a:solidFill>
                  <a:srgbClr val="000000"/>
                </a:solidFill>
              </a:rPr>
              <a:t> retake of test 1 and test 2.</a:t>
            </a:r>
            <a:endParaRPr sz="1800">
              <a:solidFill>
                <a:srgbClr val="0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 name="Shape 40"/>
        <p:cNvGrpSpPr/>
        <p:nvPr/>
      </p:nvGrpSpPr>
      <p:grpSpPr>
        <a:xfrm>
          <a:off x="0" y="0"/>
          <a:ext cx="0" cy="0"/>
          <a:chOff x="0" y="0"/>
          <a:chExt cx="0" cy="0"/>
        </a:xfrm>
      </p:grpSpPr>
      <p:sp>
        <p:nvSpPr>
          <p:cNvPr id="41" name="Google Shape;41;p8"/>
          <p:cNvSpPr txBox="1"/>
          <p:nvPr>
            <p:ph type="ctrTitle"/>
          </p:nvPr>
        </p:nvSpPr>
        <p:spPr>
          <a:xfrm>
            <a:off x="1640725" y="328925"/>
            <a:ext cx="6228000" cy="866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US">
                <a:latin typeface="Barlow Condensed SemiBold"/>
                <a:ea typeface="Barlow Condensed SemiBold"/>
                <a:cs typeface="Barlow Condensed SemiBold"/>
                <a:sym typeface="Barlow Condensed SemiBold"/>
              </a:rPr>
              <a:t>Pointers</a:t>
            </a:r>
            <a:endParaRPr>
              <a:latin typeface="Barlow Condensed SemiBold"/>
              <a:ea typeface="Barlow Condensed SemiBold"/>
              <a:cs typeface="Barlow Condensed SemiBold"/>
              <a:sym typeface="Barlow Condensed SemiBold"/>
            </a:endParaRPr>
          </a:p>
        </p:txBody>
      </p:sp>
      <p:sp>
        <p:nvSpPr>
          <p:cNvPr id="42" name="Google Shape;42;p8"/>
          <p:cNvSpPr txBox="1"/>
          <p:nvPr>
            <p:ph idx="1" type="subTitle"/>
          </p:nvPr>
        </p:nvSpPr>
        <p:spPr>
          <a:xfrm>
            <a:off x="1640725" y="1195025"/>
            <a:ext cx="7080300" cy="1808400"/>
          </a:xfrm>
          <a:prstGeom prst="rect">
            <a:avLst/>
          </a:prstGeom>
        </p:spPr>
        <p:txBody>
          <a:bodyPr anchorCtr="0" anchor="t" bIns="91425" lIns="91425" spcFirstLastPara="1" rIns="91425" wrap="square" tIns="91425">
            <a:noAutofit/>
          </a:bodyPr>
          <a:lstStyle/>
          <a:p>
            <a:pPr indent="0" lvl="0" marL="0" rtl="0" algn="l">
              <a:spcBef>
                <a:spcPts val="280"/>
              </a:spcBef>
              <a:spcAft>
                <a:spcPts val="0"/>
              </a:spcAft>
              <a:buNone/>
            </a:pPr>
            <a:r>
              <a:rPr lang="en-US" sz="1800">
                <a:solidFill>
                  <a:srgbClr val="000000"/>
                </a:solidFill>
              </a:rPr>
              <a:t>Each variable has a name, a value and an </a:t>
            </a:r>
            <a:r>
              <a:rPr lang="en-US" sz="1800">
                <a:solidFill>
                  <a:srgbClr val="000000"/>
                </a:solidFill>
              </a:rPr>
              <a:t>address</a:t>
            </a:r>
            <a:r>
              <a:rPr lang="en-US" sz="1800">
                <a:solidFill>
                  <a:srgbClr val="000000"/>
                </a:solidFill>
              </a:rPr>
              <a:t> (location in the memory).</a:t>
            </a:r>
            <a:endParaRPr sz="1800">
              <a:solidFill>
                <a:srgbClr val="000000"/>
              </a:solidFill>
            </a:endParaRPr>
          </a:p>
          <a:p>
            <a:pPr indent="0" lvl="0" marL="0" rtl="0" algn="l">
              <a:spcBef>
                <a:spcPts val="280"/>
              </a:spcBef>
              <a:spcAft>
                <a:spcPts val="0"/>
              </a:spcAft>
              <a:buNone/>
            </a:pPr>
            <a:r>
              <a:t/>
            </a:r>
            <a:endParaRPr sz="1800">
              <a:solidFill>
                <a:srgbClr val="000000"/>
              </a:solidFill>
            </a:endParaRPr>
          </a:p>
          <a:p>
            <a:pPr indent="0" lvl="0" marL="0" rtl="0" algn="l">
              <a:spcBef>
                <a:spcPts val="280"/>
              </a:spcBef>
              <a:spcAft>
                <a:spcPts val="0"/>
              </a:spcAft>
              <a:buNone/>
            </a:pPr>
            <a:r>
              <a:rPr b="1" lang="en-US" sz="1800">
                <a:solidFill>
                  <a:schemeClr val="dk2"/>
                </a:solidFill>
              </a:rPr>
              <a:t>Pointer</a:t>
            </a:r>
            <a:r>
              <a:rPr lang="en-US" sz="1800">
                <a:solidFill>
                  <a:srgbClr val="000000"/>
                </a:solidFill>
              </a:rPr>
              <a:t> is a variable used to store an address. That way, it </a:t>
            </a:r>
            <a:r>
              <a:rPr i="1" lang="en-US" sz="1800">
                <a:solidFill>
                  <a:srgbClr val="000000"/>
                </a:solidFill>
              </a:rPr>
              <a:t>points</a:t>
            </a:r>
            <a:r>
              <a:rPr lang="en-US" sz="1800">
                <a:solidFill>
                  <a:srgbClr val="000000"/>
                </a:solidFill>
              </a:rPr>
              <a:t> to another variable by its memory address.</a:t>
            </a:r>
            <a:endParaRPr sz="1800">
              <a:solidFill>
                <a:srgbClr val="000000"/>
              </a:solidFill>
            </a:endParaRPr>
          </a:p>
        </p:txBody>
      </p:sp>
      <p:sp>
        <p:nvSpPr>
          <p:cNvPr id="43" name="Google Shape;43;p8"/>
          <p:cNvSpPr/>
          <p:nvPr/>
        </p:nvSpPr>
        <p:spPr>
          <a:xfrm>
            <a:off x="4728500" y="4772700"/>
            <a:ext cx="1438800" cy="1438800"/>
          </a:xfrm>
          <a:prstGeom prst="rect">
            <a:avLst/>
          </a:prstGeom>
          <a:solidFill>
            <a:schemeClr val="lt2"/>
          </a:solidFill>
          <a:ln cap="flat" cmpd="sng" w="19050">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8"/>
          <p:cNvSpPr/>
          <p:nvPr/>
        </p:nvSpPr>
        <p:spPr>
          <a:xfrm>
            <a:off x="1753150" y="4143725"/>
            <a:ext cx="1702500" cy="1702500"/>
          </a:xfrm>
          <a:prstGeom prst="rect">
            <a:avLst/>
          </a:prstGeom>
          <a:solidFill>
            <a:schemeClr val="lt2"/>
          </a:solidFill>
          <a:ln cap="flat" cmpd="sng" w="19050">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8"/>
          <p:cNvSpPr txBox="1"/>
          <p:nvPr/>
        </p:nvSpPr>
        <p:spPr>
          <a:xfrm>
            <a:off x="1753150" y="3726125"/>
            <a:ext cx="883500" cy="417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800">
                <a:latin typeface="Verdana"/>
                <a:ea typeface="Verdana"/>
                <a:cs typeface="Verdana"/>
                <a:sym typeface="Verdana"/>
              </a:rPr>
              <a:t>name</a:t>
            </a:r>
            <a:endParaRPr sz="1800">
              <a:latin typeface="Verdana"/>
              <a:ea typeface="Verdana"/>
              <a:cs typeface="Verdana"/>
              <a:sym typeface="Verdana"/>
            </a:endParaRPr>
          </a:p>
        </p:txBody>
      </p:sp>
      <p:sp>
        <p:nvSpPr>
          <p:cNvPr id="46" name="Google Shape;46;p8"/>
          <p:cNvSpPr txBox="1"/>
          <p:nvPr/>
        </p:nvSpPr>
        <p:spPr>
          <a:xfrm>
            <a:off x="2162650" y="4786175"/>
            <a:ext cx="883500" cy="417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800">
                <a:latin typeface="Verdana"/>
                <a:ea typeface="Verdana"/>
                <a:cs typeface="Verdana"/>
                <a:sym typeface="Verdana"/>
              </a:rPr>
              <a:t>value</a:t>
            </a:r>
            <a:endParaRPr sz="1800">
              <a:latin typeface="Verdana"/>
              <a:ea typeface="Verdana"/>
              <a:cs typeface="Verdana"/>
              <a:sym typeface="Verdana"/>
            </a:endParaRPr>
          </a:p>
        </p:txBody>
      </p:sp>
      <p:sp>
        <p:nvSpPr>
          <p:cNvPr id="47" name="Google Shape;47;p8"/>
          <p:cNvSpPr txBox="1"/>
          <p:nvPr/>
        </p:nvSpPr>
        <p:spPr>
          <a:xfrm>
            <a:off x="2003200" y="5846225"/>
            <a:ext cx="1202400" cy="417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800">
                <a:latin typeface="Verdana"/>
                <a:ea typeface="Verdana"/>
                <a:cs typeface="Verdana"/>
                <a:sym typeface="Verdana"/>
              </a:rPr>
              <a:t>address</a:t>
            </a:r>
            <a:endParaRPr sz="1800">
              <a:latin typeface="Verdana"/>
              <a:ea typeface="Verdana"/>
              <a:cs typeface="Verdana"/>
              <a:sym typeface="Verdana"/>
            </a:endParaRPr>
          </a:p>
        </p:txBody>
      </p:sp>
      <p:sp>
        <p:nvSpPr>
          <p:cNvPr id="48" name="Google Shape;48;p8"/>
          <p:cNvSpPr txBox="1"/>
          <p:nvPr/>
        </p:nvSpPr>
        <p:spPr>
          <a:xfrm>
            <a:off x="4728500" y="3212175"/>
            <a:ext cx="3140100" cy="855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sz="2000">
                <a:solidFill>
                  <a:srgbClr val="0000FF"/>
                </a:solidFill>
                <a:latin typeface="Courier New"/>
                <a:ea typeface="Courier New"/>
                <a:cs typeface="Courier New"/>
                <a:sym typeface="Courier New"/>
              </a:rPr>
              <a:t>int</a:t>
            </a:r>
            <a:r>
              <a:rPr b="1" lang="en-US" sz="2000">
                <a:latin typeface="Courier New"/>
                <a:ea typeface="Courier New"/>
                <a:cs typeface="Courier New"/>
                <a:sym typeface="Courier New"/>
              </a:rPr>
              <a:t> </a:t>
            </a:r>
            <a:r>
              <a:rPr lang="en-US" sz="2000">
                <a:latin typeface="Courier New"/>
                <a:ea typeface="Courier New"/>
                <a:cs typeface="Courier New"/>
                <a:sym typeface="Courier New"/>
              </a:rPr>
              <a:t>count</a:t>
            </a:r>
            <a:r>
              <a:rPr b="1" lang="en-US" sz="2000">
                <a:latin typeface="Courier New"/>
                <a:ea typeface="Courier New"/>
                <a:cs typeface="Courier New"/>
                <a:sym typeface="Courier New"/>
              </a:rPr>
              <a:t> </a:t>
            </a:r>
            <a:r>
              <a:rPr b="1" lang="en-US" sz="2000">
                <a:solidFill>
                  <a:srgbClr val="FF0000"/>
                </a:solidFill>
                <a:latin typeface="Courier New"/>
                <a:ea typeface="Courier New"/>
                <a:cs typeface="Courier New"/>
                <a:sym typeface="Courier New"/>
              </a:rPr>
              <a:t>=</a:t>
            </a:r>
            <a:r>
              <a:rPr b="1" lang="en-US" sz="2000">
                <a:latin typeface="Courier New"/>
                <a:ea typeface="Courier New"/>
                <a:cs typeface="Courier New"/>
                <a:sym typeface="Courier New"/>
              </a:rPr>
              <a:t> </a:t>
            </a:r>
            <a:r>
              <a:rPr b="1" lang="en-US" sz="2000">
                <a:solidFill>
                  <a:srgbClr val="FF00FF"/>
                </a:solidFill>
                <a:latin typeface="Courier New"/>
                <a:ea typeface="Courier New"/>
                <a:cs typeface="Courier New"/>
                <a:sym typeface="Courier New"/>
              </a:rPr>
              <a:t>10</a:t>
            </a:r>
            <a:r>
              <a:rPr b="1" lang="en-US" sz="2000">
                <a:solidFill>
                  <a:srgbClr val="FF0000"/>
                </a:solidFill>
                <a:latin typeface="Courier New"/>
                <a:ea typeface="Courier New"/>
                <a:cs typeface="Courier New"/>
                <a:sym typeface="Courier New"/>
              </a:rPr>
              <a:t>;</a:t>
            </a:r>
            <a:endParaRPr b="1" sz="2000">
              <a:solidFill>
                <a:srgbClr val="FF0000"/>
              </a:solidFill>
              <a:latin typeface="Courier New"/>
              <a:ea typeface="Courier New"/>
              <a:cs typeface="Courier New"/>
              <a:sym typeface="Courier New"/>
            </a:endParaRPr>
          </a:p>
          <a:p>
            <a:pPr indent="0" lvl="0" marL="0" rtl="0" algn="l">
              <a:spcBef>
                <a:spcPts val="0"/>
              </a:spcBef>
              <a:spcAft>
                <a:spcPts val="0"/>
              </a:spcAft>
              <a:buNone/>
            </a:pPr>
            <a:r>
              <a:rPr b="1" lang="en-US" sz="2000">
                <a:solidFill>
                  <a:srgbClr val="0000FF"/>
                </a:solidFill>
                <a:latin typeface="Courier New"/>
                <a:ea typeface="Courier New"/>
                <a:cs typeface="Courier New"/>
                <a:sym typeface="Courier New"/>
              </a:rPr>
              <a:t>int</a:t>
            </a:r>
            <a:r>
              <a:rPr b="1" lang="en-US" sz="2000">
                <a:latin typeface="Courier New"/>
                <a:ea typeface="Courier New"/>
                <a:cs typeface="Courier New"/>
                <a:sym typeface="Courier New"/>
              </a:rPr>
              <a:t> </a:t>
            </a:r>
            <a:r>
              <a:rPr b="1" lang="en-US" sz="2000">
                <a:solidFill>
                  <a:srgbClr val="FF0000"/>
                </a:solidFill>
                <a:latin typeface="Courier New"/>
                <a:ea typeface="Courier New"/>
                <a:cs typeface="Courier New"/>
                <a:sym typeface="Courier New"/>
              </a:rPr>
              <a:t>*</a:t>
            </a:r>
            <a:r>
              <a:rPr lang="en-US" sz="2000">
                <a:latin typeface="Courier New"/>
                <a:ea typeface="Courier New"/>
                <a:cs typeface="Courier New"/>
                <a:sym typeface="Courier New"/>
              </a:rPr>
              <a:t>ptr</a:t>
            </a:r>
            <a:r>
              <a:rPr b="1" lang="en-US" sz="2000">
                <a:latin typeface="Courier New"/>
                <a:ea typeface="Courier New"/>
                <a:cs typeface="Courier New"/>
                <a:sym typeface="Courier New"/>
              </a:rPr>
              <a:t> </a:t>
            </a:r>
            <a:r>
              <a:rPr b="1" lang="en-US" sz="2000">
                <a:solidFill>
                  <a:srgbClr val="FF0000"/>
                </a:solidFill>
                <a:latin typeface="Courier New"/>
                <a:ea typeface="Courier New"/>
                <a:cs typeface="Courier New"/>
                <a:sym typeface="Courier New"/>
              </a:rPr>
              <a:t>=</a:t>
            </a:r>
            <a:r>
              <a:rPr b="1" lang="en-US" sz="2000">
                <a:latin typeface="Courier New"/>
                <a:ea typeface="Courier New"/>
                <a:cs typeface="Courier New"/>
                <a:sym typeface="Courier New"/>
              </a:rPr>
              <a:t> </a:t>
            </a:r>
            <a:r>
              <a:rPr b="1" lang="en-US" sz="2000">
                <a:solidFill>
                  <a:srgbClr val="FF0000"/>
                </a:solidFill>
                <a:latin typeface="Courier New"/>
                <a:ea typeface="Courier New"/>
                <a:cs typeface="Courier New"/>
                <a:sym typeface="Courier New"/>
              </a:rPr>
              <a:t>&amp;</a:t>
            </a:r>
            <a:r>
              <a:rPr lang="en-US" sz="2000">
                <a:latin typeface="Courier New"/>
                <a:ea typeface="Courier New"/>
                <a:cs typeface="Courier New"/>
                <a:sym typeface="Courier New"/>
              </a:rPr>
              <a:t>count</a:t>
            </a:r>
            <a:r>
              <a:rPr b="1" lang="en-US" sz="2000">
                <a:solidFill>
                  <a:srgbClr val="FF0000"/>
                </a:solidFill>
                <a:latin typeface="Courier New"/>
                <a:ea typeface="Courier New"/>
                <a:cs typeface="Courier New"/>
                <a:sym typeface="Courier New"/>
              </a:rPr>
              <a:t>;</a:t>
            </a:r>
            <a:endParaRPr b="1" sz="2000">
              <a:solidFill>
                <a:srgbClr val="FF0000"/>
              </a:solidFill>
              <a:latin typeface="Courier New"/>
              <a:ea typeface="Courier New"/>
              <a:cs typeface="Courier New"/>
              <a:sym typeface="Courier New"/>
            </a:endParaRPr>
          </a:p>
        </p:txBody>
      </p:sp>
      <p:sp>
        <p:nvSpPr>
          <p:cNvPr id="49" name="Google Shape;49;p8"/>
          <p:cNvSpPr txBox="1"/>
          <p:nvPr/>
        </p:nvSpPr>
        <p:spPr>
          <a:xfrm>
            <a:off x="4728500" y="4276825"/>
            <a:ext cx="883500" cy="417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800">
                <a:latin typeface="Verdana"/>
                <a:ea typeface="Verdana"/>
                <a:cs typeface="Verdana"/>
                <a:sym typeface="Verdana"/>
              </a:rPr>
              <a:t>*ptr</a:t>
            </a:r>
            <a:endParaRPr sz="1800">
              <a:latin typeface="Verdana"/>
              <a:ea typeface="Verdana"/>
              <a:cs typeface="Verdana"/>
              <a:sym typeface="Verdana"/>
            </a:endParaRPr>
          </a:p>
        </p:txBody>
      </p:sp>
      <p:sp>
        <p:nvSpPr>
          <p:cNvPr id="50" name="Google Shape;50;p8"/>
          <p:cNvSpPr txBox="1"/>
          <p:nvPr/>
        </p:nvSpPr>
        <p:spPr>
          <a:xfrm>
            <a:off x="4728500" y="6211500"/>
            <a:ext cx="1438800" cy="417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a:latin typeface="Verdana"/>
                <a:ea typeface="Verdana"/>
                <a:cs typeface="Verdana"/>
                <a:sym typeface="Verdana"/>
              </a:rPr>
              <a:t>0x0062FE50</a:t>
            </a:r>
            <a:endParaRPr>
              <a:latin typeface="Verdana"/>
              <a:ea typeface="Verdana"/>
              <a:cs typeface="Verdana"/>
              <a:sym typeface="Verdana"/>
            </a:endParaRPr>
          </a:p>
        </p:txBody>
      </p:sp>
      <p:sp>
        <p:nvSpPr>
          <p:cNvPr id="51" name="Google Shape;51;p8"/>
          <p:cNvSpPr/>
          <p:nvPr/>
        </p:nvSpPr>
        <p:spPr>
          <a:xfrm>
            <a:off x="6358500" y="4772700"/>
            <a:ext cx="1438800" cy="1438800"/>
          </a:xfrm>
          <a:prstGeom prst="rect">
            <a:avLst/>
          </a:prstGeom>
          <a:solidFill>
            <a:schemeClr val="lt2"/>
          </a:solidFill>
          <a:ln cap="flat" cmpd="sng" w="19050">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8"/>
          <p:cNvSpPr txBox="1"/>
          <p:nvPr/>
        </p:nvSpPr>
        <p:spPr>
          <a:xfrm>
            <a:off x="6358500" y="4276825"/>
            <a:ext cx="883500" cy="417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800">
                <a:latin typeface="Verdana"/>
                <a:ea typeface="Verdana"/>
                <a:cs typeface="Verdana"/>
                <a:sym typeface="Verdana"/>
              </a:rPr>
              <a:t>count</a:t>
            </a:r>
            <a:endParaRPr sz="1800">
              <a:latin typeface="Verdana"/>
              <a:ea typeface="Verdana"/>
              <a:cs typeface="Verdana"/>
              <a:sym typeface="Verdana"/>
            </a:endParaRPr>
          </a:p>
        </p:txBody>
      </p:sp>
      <p:sp>
        <p:nvSpPr>
          <p:cNvPr id="53" name="Google Shape;53;p8"/>
          <p:cNvSpPr txBox="1"/>
          <p:nvPr/>
        </p:nvSpPr>
        <p:spPr>
          <a:xfrm>
            <a:off x="6749250" y="5244163"/>
            <a:ext cx="657300" cy="417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US" sz="1800">
                <a:latin typeface="Verdana"/>
                <a:ea typeface="Verdana"/>
                <a:cs typeface="Verdana"/>
                <a:sym typeface="Verdana"/>
              </a:rPr>
              <a:t>10</a:t>
            </a:r>
            <a:endParaRPr sz="1800">
              <a:latin typeface="Verdana"/>
              <a:ea typeface="Verdana"/>
              <a:cs typeface="Verdana"/>
              <a:sym typeface="Verdana"/>
            </a:endParaRPr>
          </a:p>
        </p:txBody>
      </p:sp>
      <p:sp>
        <p:nvSpPr>
          <p:cNvPr id="54" name="Google Shape;54;p8"/>
          <p:cNvSpPr txBox="1"/>
          <p:nvPr/>
        </p:nvSpPr>
        <p:spPr>
          <a:xfrm>
            <a:off x="6358500" y="6211500"/>
            <a:ext cx="1438800" cy="417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a:latin typeface="Verdana"/>
                <a:ea typeface="Verdana"/>
                <a:cs typeface="Verdana"/>
                <a:sym typeface="Verdana"/>
              </a:rPr>
              <a:t>0x0062FE5C</a:t>
            </a:r>
            <a:endParaRPr b="1">
              <a:latin typeface="Verdana"/>
              <a:ea typeface="Verdana"/>
              <a:cs typeface="Verdana"/>
              <a:sym typeface="Verdana"/>
            </a:endParaRPr>
          </a:p>
        </p:txBody>
      </p:sp>
      <p:sp>
        <p:nvSpPr>
          <p:cNvPr id="55" name="Google Shape;55;p8"/>
          <p:cNvSpPr txBox="1"/>
          <p:nvPr/>
        </p:nvSpPr>
        <p:spPr>
          <a:xfrm>
            <a:off x="4728500" y="5401500"/>
            <a:ext cx="1438800" cy="417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US">
                <a:latin typeface="Verdana"/>
                <a:ea typeface="Verdana"/>
                <a:cs typeface="Verdana"/>
                <a:sym typeface="Verdana"/>
              </a:rPr>
              <a:t>0x0062FE5C</a:t>
            </a:r>
            <a:endParaRPr b="1">
              <a:latin typeface="Verdana"/>
              <a:ea typeface="Verdana"/>
              <a:cs typeface="Verdana"/>
              <a:sym typeface="Verdan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9"/>
          <p:cNvSpPr txBox="1"/>
          <p:nvPr>
            <p:ph idx="1" type="subTitle"/>
          </p:nvPr>
        </p:nvSpPr>
        <p:spPr>
          <a:xfrm>
            <a:off x="1640675" y="230175"/>
            <a:ext cx="7247700" cy="2644800"/>
          </a:xfrm>
          <a:prstGeom prst="rect">
            <a:avLst/>
          </a:prstGeom>
        </p:spPr>
        <p:txBody>
          <a:bodyPr anchorCtr="0" anchor="t" bIns="91425" lIns="91425" spcFirstLastPara="1" rIns="91425" wrap="square" tIns="91425">
            <a:noAutofit/>
          </a:bodyPr>
          <a:lstStyle/>
          <a:p>
            <a:pPr indent="0" lvl="0" marL="0" rtl="0" algn="l">
              <a:spcBef>
                <a:spcPts val="280"/>
              </a:spcBef>
              <a:spcAft>
                <a:spcPts val="0"/>
              </a:spcAft>
              <a:buNone/>
            </a:pPr>
            <a:r>
              <a:rPr lang="en-US" sz="1800">
                <a:solidFill>
                  <a:srgbClr val="000000"/>
                </a:solidFill>
              </a:rPr>
              <a:t>A pointer contains a memory address, and therefore </a:t>
            </a:r>
            <a:r>
              <a:rPr lang="en-US" sz="1800">
                <a:solidFill>
                  <a:schemeClr val="dk1"/>
                </a:solidFill>
              </a:rPr>
              <a:t>is a “reference”</a:t>
            </a:r>
            <a:r>
              <a:rPr lang="en-US" sz="1800">
                <a:solidFill>
                  <a:srgbClr val="000000"/>
                </a:solidFill>
              </a:rPr>
              <a:t>. By itself it doesn’t contain data that will be used in calculations, but (hopefully) the memory it points to will.</a:t>
            </a:r>
            <a:endParaRPr sz="1800">
              <a:solidFill>
                <a:srgbClr val="000000"/>
              </a:solidFill>
            </a:endParaRPr>
          </a:p>
          <a:p>
            <a:pPr indent="0" lvl="0" marL="0" rtl="0" algn="l">
              <a:spcBef>
                <a:spcPts val="280"/>
              </a:spcBef>
              <a:spcAft>
                <a:spcPts val="0"/>
              </a:spcAft>
              <a:buNone/>
            </a:pPr>
            <a:r>
              <a:t/>
            </a:r>
            <a:endParaRPr sz="1800">
              <a:solidFill>
                <a:srgbClr val="000000"/>
              </a:solidFill>
            </a:endParaRPr>
          </a:p>
          <a:p>
            <a:pPr indent="0" lvl="0" marL="0" rtl="0" algn="l">
              <a:spcBef>
                <a:spcPts val="280"/>
              </a:spcBef>
              <a:spcAft>
                <a:spcPts val="0"/>
              </a:spcAft>
              <a:buNone/>
            </a:pPr>
            <a:r>
              <a:rPr lang="en-US" sz="1800">
                <a:solidFill>
                  <a:srgbClr val="000000"/>
                </a:solidFill>
              </a:rPr>
              <a:t>It exists, and is used, under the hood for book-keeping and organization.</a:t>
            </a:r>
            <a:endParaRPr sz="1800">
              <a:solidFill>
                <a:srgbClr val="000000"/>
              </a:solidFill>
            </a:endParaRPr>
          </a:p>
          <a:p>
            <a:pPr indent="0" lvl="0" marL="0" rtl="0" algn="l">
              <a:spcBef>
                <a:spcPts val="280"/>
              </a:spcBef>
              <a:spcAft>
                <a:spcPts val="0"/>
              </a:spcAft>
              <a:buNone/>
            </a:pPr>
            <a:r>
              <a:t/>
            </a:r>
            <a:endParaRPr sz="1800">
              <a:solidFill>
                <a:srgbClr val="000000"/>
              </a:solidFill>
            </a:endParaRPr>
          </a:p>
          <a:p>
            <a:pPr indent="0" lvl="0" marL="0" rtl="0" algn="l">
              <a:spcBef>
                <a:spcPts val="280"/>
              </a:spcBef>
              <a:spcAft>
                <a:spcPts val="0"/>
              </a:spcAft>
              <a:buNone/>
            </a:pPr>
            <a:r>
              <a:rPr b="1" lang="en-US" sz="1800">
                <a:solidFill>
                  <a:schemeClr val="dk2"/>
                </a:solidFill>
              </a:rPr>
              <a:t>What is a memory address?</a:t>
            </a:r>
            <a:r>
              <a:rPr lang="en-US" sz="1800">
                <a:solidFill>
                  <a:srgbClr val="000000"/>
                </a:solidFill>
              </a:rPr>
              <a:t>  It’s like an array index, if the array is your entire RAM.</a:t>
            </a:r>
            <a:endParaRPr sz="1800">
              <a:solidFill>
                <a:srgbClr val="000000"/>
              </a:solidFill>
            </a:endParaRPr>
          </a:p>
        </p:txBody>
      </p:sp>
      <p:pic>
        <p:nvPicPr>
          <p:cNvPr id="61" name="Google Shape;61;p9"/>
          <p:cNvPicPr preferRelativeResize="0"/>
          <p:nvPr/>
        </p:nvPicPr>
        <p:blipFill>
          <a:blip r:embed="rId3">
            <a:alphaModFix/>
          </a:blip>
          <a:stretch>
            <a:fillRect/>
          </a:stretch>
        </p:blipFill>
        <p:spPr>
          <a:xfrm>
            <a:off x="1640675" y="3277639"/>
            <a:ext cx="7503325" cy="3580361"/>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0"/>
          <p:cNvSpPr txBox="1"/>
          <p:nvPr>
            <p:ph idx="1" type="subTitle"/>
          </p:nvPr>
        </p:nvSpPr>
        <p:spPr>
          <a:xfrm>
            <a:off x="1640725" y="359850"/>
            <a:ext cx="7503300" cy="6385800"/>
          </a:xfrm>
          <a:prstGeom prst="rect">
            <a:avLst/>
          </a:prstGeom>
        </p:spPr>
        <p:txBody>
          <a:bodyPr anchorCtr="0" anchor="t" bIns="91425" lIns="91425" spcFirstLastPara="1" rIns="91425" wrap="square" tIns="91425">
            <a:noAutofit/>
          </a:bodyPr>
          <a:lstStyle/>
          <a:p>
            <a:pPr indent="0" lvl="0" marL="0" rtl="0" algn="l">
              <a:spcBef>
                <a:spcPts val="280"/>
              </a:spcBef>
              <a:spcAft>
                <a:spcPts val="0"/>
              </a:spcAft>
              <a:buNone/>
            </a:pPr>
            <a:r>
              <a:rPr b="1" lang="en-US" sz="1800">
                <a:solidFill>
                  <a:schemeClr val="dk2"/>
                </a:solidFill>
              </a:rPr>
              <a:t>To declare a pointer</a:t>
            </a:r>
            <a:r>
              <a:rPr lang="en-US" sz="1800">
                <a:solidFill>
                  <a:srgbClr val="000000"/>
                </a:solidFill>
              </a:rPr>
              <a:t>, one need to specify the type of the variable to which it points and an asterisk (*), which identifies variable as a pointer.</a:t>
            </a:r>
            <a:endParaRPr sz="1800">
              <a:solidFill>
                <a:srgbClr val="000000"/>
              </a:solidFill>
            </a:endParaRPr>
          </a:p>
          <a:p>
            <a:pPr indent="0" lvl="0" marL="0" rtl="0" algn="l">
              <a:spcBef>
                <a:spcPts val="280"/>
              </a:spcBef>
              <a:spcAft>
                <a:spcPts val="0"/>
              </a:spcAft>
              <a:buNone/>
            </a:pPr>
            <a:r>
              <a:t/>
            </a:r>
            <a:endParaRPr sz="1800">
              <a:solidFill>
                <a:srgbClr val="000000"/>
              </a:solidFill>
            </a:endParaRPr>
          </a:p>
          <a:p>
            <a:pPr indent="0" lvl="0" marL="0" rtl="0" algn="l">
              <a:spcBef>
                <a:spcPts val="280"/>
              </a:spcBef>
              <a:spcAft>
                <a:spcPts val="0"/>
              </a:spcAft>
              <a:buNone/>
            </a:pPr>
            <a:r>
              <a:rPr b="1" lang="en-US" sz="2000">
                <a:solidFill>
                  <a:srgbClr val="0000FF"/>
                </a:solidFill>
                <a:latin typeface="Courier New"/>
                <a:ea typeface="Courier New"/>
                <a:cs typeface="Courier New"/>
                <a:sym typeface="Courier New"/>
              </a:rPr>
              <a:t>int</a:t>
            </a:r>
            <a:r>
              <a:rPr b="1" lang="en-US" sz="2000">
                <a:solidFill>
                  <a:srgbClr val="000000"/>
                </a:solidFill>
                <a:latin typeface="Courier New"/>
                <a:ea typeface="Courier New"/>
                <a:cs typeface="Courier New"/>
                <a:sym typeface="Courier New"/>
              </a:rPr>
              <a:t> </a:t>
            </a:r>
            <a:r>
              <a:rPr lang="en-US" sz="2000">
                <a:solidFill>
                  <a:srgbClr val="FF0000"/>
                </a:solidFill>
                <a:latin typeface="Courier New"/>
                <a:ea typeface="Courier New"/>
                <a:cs typeface="Courier New"/>
                <a:sym typeface="Courier New"/>
              </a:rPr>
              <a:t>*</a:t>
            </a:r>
            <a:r>
              <a:rPr lang="en-US" sz="2000">
                <a:solidFill>
                  <a:srgbClr val="000000"/>
                </a:solidFill>
                <a:latin typeface="Courier New"/>
                <a:ea typeface="Courier New"/>
                <a:cs typeface="Courier New"/>
                <a:sym typeface="Courier New"/>
              </a:rPr>
              <a:t>pi;		  </a:t>
            </a:r>
            <a:r>
              <a:rPr lang="en-US" sz="2000">
                <a:solidFill>
                  <a:srgbClr val="666666"/>
                </a:solidFill>
                <a:latin typeface="Courier New"/>
                <a:ea typeface="Courier New"/>
                <a:cs typeface="Courier New"/>
                <a:sym typeface="Courier New"/>
              </a:rPr>
              <a:t>// pointer to integer</a:t>
            </a:r>
            <a:endParaRPr sz="2000">
              <a:solidFill>
                <a:srgbClr val="666666"/>
              </a:solidFill>
              <a:latin typeface="Courier New"/>
              <a:ea typeface="Courier New"/>
              <a:cs typeface="Courier New"/>
              <a:sym typeface="Courier New"/>
            </a:endParaRPr>
          </a:p>
          <a:p>
            <a:pPr indent="0" lvl="0" marL="0" rtl="0" algn="l">
              <a:spcBef>
                <a:spcPts val="280"/>
              </a:spcBef>
              <a:spcAft>
                <a:spcPts val="0"/>
              </a:spcAft>
              <a:buNone/>
            </a:pPr>
            <a:r>
              <a:rPr b="1" lang="en-US" sz="2000">
                <a:solidFill>
                  <a:srgbClr val="0000FF"/>
                </a:solidFill>
                <a:latin typeface="Courier New"/>
                <a:ea typeface="Courier New"/>
                <a:cs typeface="Courier New"/>
                <a:sym typeface="Courier New"/>
              </a:rPr>
              <a:t>char</a:t>
            </a:r>
            <a:r>
              <a:rPr b="1" lang="en-US" sz="2000">
                <a:solidFill>
                  <a:srgbClr val="000000"/>
                </a:solidFill>
                <a:latin typeface="Courier New"/>
                <a:ea typeface="Courier New"/>
                <a:cs typeface="Courier New"/>
                <a:sym typeface="Courier New"/>
              </a:rPr>
              <a:t> </a:t>
            </a:r>
            <a:r>
              <a:rPr lang="en-US" sz="2000">
                <a:solidFill>
                  <a:srgbClr val="FF0000"/>
                </a:solidFill>
                <a:latin typeface="Courier New"/>
                <a:ea typeface="Courier New"/>
                <a:cs typeface="Courier New"/>
                <a:sym typeface="Courier New"/>
              </a:rPr>
              <a:t>*</a:t>
            </a:r>
            <a:r>
              <a:rPr lang="en-US" sz="2000">
                <a:solidFill>
                  <a:srgbClr val="000000"/>
                </a:solidFill>
                <a:latin typeface="Courier New"/>
                <a:ea typeface="Courier New"/>
                <a:cs typeface="Courier New"/>
                <a:sym typeface="Courier New"/>
              </a:rPr>
              <a:t>pc;     </a:t>
            </a:r>
            <a:r>
              <a:rPr lang="en-US" sz="2000">
                <a:solidFill>
                  <a:srgbClr val="666666"/>
                </a:solidFill>
                <a:latin typeface="Courier New"/>
                <a:ea typeface="Courier New"/>
                <a:cs typeface="Courier New"/>
                <a:sym typeface="Courier New"/>
              </a:rPr>
              <a:t>// pointer to character</a:t>
            </a:r>
            <a:endParaRPr sz="2000">
              <a:solidFill>
                <a:srgbClr val="666666"/>
              </a:solidFill>
              <a:latin typeface="Courier New"/>
              <a:ea typeface="Courier New"/>
              <a:cs typeface="Courier New"/>
              <a:sym typeface="Courier New"/>
            </a:endParaRPr>
          </a:p>
          <a:p>
            <a:pPr indent="0" lvl="0" marL="0" rtl="0" algn="l">
              <a:spcBef>
                <a:spcPts val="280"/>
              </a:spcBef>
              <a:spcAft>
                <a:spcPts val="0"/>
              </a:spcAft>
              <a:buNone/>
            </a:pPr>
            <a:r>
              <a:rPr b="1" lang="en-US" sz="2000">
                <a:solidFill>
                  <a:srgbClr val="0000FF"/>
                </a:solidFill>
                <a:latin typeface="Courier New"/>
                <a:ea typeface="Courier New"/>
                <a:cs typeface="Courier New"/>
                <a:sym typeface="Courier New"/>
              </a:rPr>
              <a:t>float</a:t>
            </a:r>
            <a:r>
              <a:rPr b="1" lang="en-US" sz="2000">
                <a:solidFill>
                  <a:srgbClr val="000000"/>
                </a:solidFill>
                <a:latin typeface="Courier New"/>
                <a:ea typeface="Courier New"/>
                <a:cs typeface="Courier New"/>
                <a:sym typeface="Courier New"/>
              </a:rPr>
              <a:t> </a:t>
            </a:r>
            <a:r>
              <a:rPr lang="en-US" sz="2000">
                <a:solidFill>
                  <a:srgbClr val="FF0000"/>
                </a:solidFill>
                <a:latin typeface="Courier New"/>
                <a:ea typeface="Courier New"/>
                <a:cs typeface="Courier New"/>
                <a:sym typeface="Courier New"/>
              </a:rPr>
              <a:t>*</a:t>
            </a:r>
            <a:r>
              <a:rPr lang="en-US" sz="2000">
                <a:solidFill>
                  <a:srgbClr val="000000"/>
                </a:solidFill>
                <a:latin typeface="Courier New"/>
                <a:ea typeface="Courier New"/>
                <a:cs typeface="Courier New"/>
                <a:sym typeface="Courier New"/>
              </a:rPr>
              <a:t>pf;    </a:t>
            </a:r>
            <a:r>
              <a:rPr lang="en-US" sz="2000">
                <a:solidFill>
                  <a:srgbClr val="666666"/>
                </a:solidFill>
                <a:latin typeface="Courier New"/>
                <a:ea typeface="Courier New"/>
                <a:cs typeface="Courier New"/>
                <a:sym typeface="Courier New"/>
              </a:rPr>
              <a:t>// pointer to float</a:t>
            </a:r>
            <a:endParaRPr sz="2000">
              <a:solidFill>
                <a:srgbClr val="666666"/>
              </a:solidFill>
              <a:latin typeface="Courier New"/>
              <a:ea typeface="Courier New"/>
              <a:cs typeface="Courier New"/>
              <a:sym typeface="Courier New"/>
            </a:endParaRPr>
          </a:p>
          <a:p>
            <a:pPr indent="0" lvl="0" marL="0" rtl="0" algn="l">
              <a:spcBef>
                <a:spcPts val="280"/>
              </a:spcBef>
              <a:spcAft>
                <a:spcPts val="0"/>
              </a:spcAft>
              <a:buNone/>
            </a:pPr>
            <a:r>
              <a:t/>
            </a:r>
            <a:endParaRPr sz="1800">
              <a:solidFill>
                <a:srgbClr val="000000"/>
              </a:solidFill>
            </a:endParaRPr>
          </a:p>
          <a:p>
            <a:pPr indent="0" lvl="0" marL="0" rtl="0" algn="l">
              <a:spcBef>
                <a:spcPts val="280"/>
              </a:spcBef>
              <a:spcAft>
                <a:spcPts val="0"/>
              </a:spcAft>
              <a:buNone/>
            </a:pPr>
            <a:r>
              <a:rPr b="1" lang="en-US" sz="1800">
                <a:solidFill>
                  <a:schemeClr val="dk2"/>
                </a:solidFill>
              </a:rPr>
              <a:t>To assign an address of the variable to the pointer</a:t>
            </a:r>
            <a:r>
              <a:rPr lang="en-US" sz="1800">
                <a:solidFill>
                  <a:srgbClr val="000000"/>
                </a:solidFill>
              </a:rPr>
              <a:t>, one need to use the address operator (&amp;). Remember, you have already used it with the scanf() function.</a:t>
            </a:r>
            <a:endParaRPr sz="1800">
              <a:solidFill>
                <a:srgbClr val="000000"/>
              </a:solidFill>
            </a:endParaRPr>
          </a:p>
          <a:p>
            <a:pPr indent="0" lvl="0" marL="0" rtl="0" algn="l">
              <a:spcBef>
                <a:spcPts val="280"/>
              </a:spcBef>
              <a:spcAft>
                <a:spcPts val="0"/>
              </a:spcAft>
              <a:buNone/>
            </a:pPr>
            <a:r>
              <a:t/>
            </a:r>
            <a:endParaRPr sz="1800">
              <a:solidFill>
                <a:srgbClr val="000000"/>
              </a:solidFill>
            </a:endParaRPr>
          </a:p>
          <a:p>
            <a:pPr indent="0" lvl="0" marL="0" rtl="0" algn="l">
              <a:spcBef>
                <a:spcPts val="280"/>
              </a:spcBef>
              <a:spcAft>
                <a:spcPts val="0"/>
              </a:spcAft>
              <a:buNone/>
            </a:pPr>
            <a:r>
              <a:rPr lang="en-US" sz="2000">
                <a:solidFill>
                  <a:srgbClr val="000000"/>
                </a:solidFill>
                <a:latin typeface="Courier New"/>
                <a:ea typeface="Courier New"/>
                <a:cs typeface="Courier New"/>
                <a:sym typeface="Courier New"/>
              </a:rPr>
              <a:t>pi </a:t>
            </a:r>
            <a:r>
              <a:rPr b="1" lang="en-US" sz="2000">
                <a:solidFill>
                  <a:srgbClr val="FF0000"/>
                </a:solidFill>
                <a:latin typeface="Courier New"/>
                <a:ea typeface="Courier New"/>
                <a:cs typeface="Courier New"/>
                <a:sym typeface="Courier New"/>
              </a:rPr>
              <a:t>=</a:t>
            </a:r>
            <a:r>
              <a:rPr lang="en-US" sz="2000">
                <a:solidFill>
                  <a:srgbClr val="000000"/>
                </a:solidFill>
                <a:latin typeface="Courier New"/>
                <a:ea typeface="Courier New"/>
                <a:cs typeface="Courier New"/>
                <a:sym typeface="Courier New"/>
              </a:rPr>
              <a:t> </a:t>
            </a:r>
            <a:r>
              <a:rPr lang="en-US" sz="2000">
                <a:solidFill>
                  <a:srgbClr val="FF0000"/>
                </a:solidFill>
                <a:latin typeface="Courier New"/>
                <a:ea typeface="Courier New"/>
                <a:cs typeface="Courier New"/>
                <a:sym typeface="Courier New"/>
              </a:rPr>
              <a:t>&amp;</a:t>
            </a:r>
            <a:r>
              <a:rPr lang="en-US" sz="2000">
                <a:solidFill>
                  <a:srgbClr val="000000"/>
                </a:solidFill>
                <a:latin typeface="Courier New"/>
                <a:ea typeface="Courier New"/>
                <a:cs typeface="Courier New"/>
                <a:sym typeface="Courier New"/>
              </a:rPr>
              <a:t>num;   </a:t>
            </a:r>
            <a:r>
              <a:rPr lang="en-US" sz="2000">
                <a:solidFill>
                  <a:srgbClr val="666666"/>
                </a:solidFill>
                <a:latin typeface="Courier New"/>
                <a:ea typeface="Courier New"/>
                <a:cs typeface="Courier New"/>
                <a:sym typeface="Courier New"/>
              </a:rPr>
              <a:t>// assigns an address of num</a:t>
            </a:r>
            <a:br>
              <a:rPr lang="en-US" sz="2000">
                <a:solidFill>
                  <a:srgbClr val="666666"/>
                </a:solidFill>
                <a:latin typeface="Courier New"/>
                <a:ea typeface="Courier New"/>
                <a:cs typeface="Courier New"/>
                <a:sym typeface="Courier New"/>
              </a:rPr>
            </a:br>
            <a:r>
              <a:rPr lang="en-US" sz="2000">
                <a:solidFill>
                  <a:srgbClr val="666666"/>
                </a:solidFill>
                <a:latin typeface="Courier New"/>
                <a:ea typeface="Courier New"/>
                <a:cs typeface="Courier New"/>
                <a:sym typeface="Courier New"/>
              </a:rPr>
              <a:t>				 // to pointer pi</a:t>
            </a:r>
            <a:endParaRPr sz="2000">
              <a:solidFill>
                <a:srgbClr val="666666"/>
              </a:solidFill>
              <a:latin typeface="Courier New"/>
              <a:ea typeface="Courier New"/>
              <a:cs typeface="Courier New"/>
              <a:sym typeface="Courier New"/>
            </a:endParaRPr>
          </a:p>
          <a:p>
            <a:pPr indent="0" lvl="0" marL="0" rtl="0" algn="l">
              <a:spcBef>
                <a:spcPts val="280"/>
              </a:spcBef>
              <a:spcAft>
                <a:spcPts val="0"/>
              </a:spcAft>
              <a:buNone/>
            </a:pPr>
            <a:r>
              <a:t/>
            </a:r>
            <a:endParaRPr sz="1800">
              <a:solidFill>
                <a:srgbClr val="666666"/>
              </a:solidFill>
            </a:endParaRPr>
          </a:p>
          <a:p>
            <a:pPr indent="0" lvl="0" marL="0" rtl="0" algn="l">
              <a:spcBef>
                <a:spcPts val="280"/>
              </a:spcBef>
              <a:spcAft>
                <a:spcPts val="0"/>
              </a:spcAft>
              <a:buNone/>
            </a:pPr>
            <a:r>
              <a:rPr b="1" lang="en-US" sz="1800">
                <a:solidFill>
                  <a:schemeClr val="dk2"/>
                </a:solidFill>
              </a:rPr>
              <a:t>To get the value stored in the variable pointed by</a:t>
            </a:r>
            <a:r>
              <a:rPr lang="en-US" sz="1800">
                <a:solidFill>
                  <a:schemeClr val="dk1"/>
                </a:solidFill>
              </a:rPr>
              <a:t> (or change it), one need the dereference operator (*).</a:t>
            </a:r>
            <a:endParaRPr sz="1800">
              <a:solidFill>
                <a:schemeClr val="dk1"/>
              </a:solidFill>
            </a:endParaRPr>
          </a:p>
          <a:p>
            <a:pPr indent="0" lvl="0" marL="0" rtl="0" algn="l">
              <a:spcBef>
                <a:spcPts val="280"/>
              </a:spcBef>
              <a:spcAft>
                <a:spcPts val="0"/>
              </a:spcAft>
              <a:buNone/>
            </a:pPr>
            <a:r>
              <a:t/>
            </a:r>
            <a:endParaRPr sz="1800">
              <a:solidFill>
                <a:schemeClr val="dk1"/>
              </a:solidFill>
            </a:endParaRPr>
          </a:p>
          <a:p>
            <a:pPr indent="0" lvl="0" marL="0" rtl="0" algn="l">
              <a:spcBef>
                <a:spcPts val="280"/>
              </a:spcBef>
              <a:spcAft>
                <a:spcPts val="0"/>
              </a:spcAft>
              <a:buNone/>
            </a:pPr>
            <a:r>
              <a:rPr lang="en-US" sz="2000">
                <a:solidFill>
                  <a:srgbClr val="FF0000"/>
                </a:solidFill>
                <a:latin typeface="Courier New"/>
                <a:ea typeface="Courier New"/>
                <a:cs typeface="Courier New"/>
                <a:sym typeface="Courier New"/>
              </a:rPr>
              <a:t>*</a:t>
            </a:r>
            <a:r>
              <a:rPr lang="en-US" sz="2000">
                <a:solidFill>
                  <a:schemeClr val="dk1"/>
                </a:solidFill>
                <a:latin typeface="Courier New"/>
                <a:ea typeface="Courier New"/>
                <a:cs typeface="Courier New"/>
                <a:sym typeface="Courier New"/>
              </a:rPr>
              <a:t>pi </a:t>
            </a:r>
            <a:r>
              <a:rPr b="1" lang="en-US" sz="2000">
                <a:solidFill>
                  <a:srgbClr val="FF0000"/>
                </a:solidFill>
                <a:latin typeface="Courier New"/>
                <a:ea typeface="Courier New"/>
                <a:cs typeface="Courier New"/>
                <a:sym typeface="Courier New"/>
              </a:rPr>
              <a:t>=</a:t>
            </a:r>
            <a:r>
              <a:rPr b="1" lang="en-US" sz="2000">
                <a:solidFill>
                  <a:schemeClr val="dk1"/>
                </a:solidFill>
                <a:latin typeface="Courier New"/>
                <a:ea typeface="Courier New"/>
                <a:cs typeface="Courier New"/>
                <a:sym typeface="Courier New"/>
              </a:rPr>
              <a:t> </a:t>
            </a:r>
            <a:r>
              <a:rPr b="1" lang="en-US" sz="2000">
                <a:solidFill>
                  <a:srgbClr val="FF00FF"/>
                </a:solidFill>
                <a:latin typeface="Courier New"/>
                <a:ea typeface="Courier New"/>
                <a:cs typeface="Courier New"/>
                <a:sym typeface="Courier New"/>
              </a:rPr>
              <a:t>5</a:t>
            </a:r>
            <a:r>
              <a:rPr b="1" lang="en-US" sz="2000">
                <a:solidFill>
                  <a:schemeClr val="dk1"/>
                </a:solidFill>
                <a:latin typeface="Courier New"/>
                <a:ea typeface="Courier New"/>
                <a:cs typeface="Courier New"/>
                <a:sym typeface="Courier New"/>
              </a:rPr>
              <a:t>;</a:t>
            </a:r>
            <a:r>
              <a:rPr lang="en-US" sz="2000">
                <a:solidFill>
                  <a:schemeClr val="dk1"/>
                </a:solidFill>
                <a:latin typeface="Courier New"/>
                <a:ea typeface="Courier New"/>
                <a:cs typeface="Courier New"/>
                <a:sym typeface="Courier New"/>
              </a:rPr>
              <a:t>		 </a:t>
            </a:r>
            <a:r>
              <a:rPr lang="en-US" sz="2000">
                <a:solidFill>
                  <a:srgbClr val="666666"/>
                </a:solidFill>
                <a:latin typeface="Courier New"/>
                <a:ea typeface="Courier New"/>
                <a:cs typeface="Courier New"/>
                <a:sym typeface="Courier New"/>
              </a:rPr>
              <a:t>// assigns a value to the variable</a:t>
            </a:r>
            <a:br>
              <a:rPr lang="en-US" sz="2000">
                <a:solidFill>
                  <a:srgbClr val="666666"/>
                </a:solidFill>
                <a:latin typeface="Courier New"/>
                <a:ea typeface="Courier New"/>
                <a:cs typeface="Courier New"/>
                <a:sym typeface="Courier New"/>
              </a:rPr>
            </a:br>
            <a:r>
              <a:rPr lang="en-US" sz="2000">
                <a:solidFill>
                  <a:srgbClr val="666666"/>
                </a:solidFill>
                <a:latin typeface="Courier New"/>
                <a:ea typeface="Courier New"/>
                <a:cs typeface="Courier New"/>
                <a:sym typeface="Courier New"/>
              </a:rPr>
              <a:t>				 // pointed by the pointer pi </a:t>
            </a:r>
            <a:endParaRPr sz="2000">
              <a:solidFill>
                <a:srgbClr val="666666"/>
              </a:solidFill>
              <a:latin typeface="Courier New"/>
              <a:ea typeface="Courier New"/>
              <a:cs typeface="Courier New"/>
              <a:sym typeface="Courier New"/>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pic>
        <p:nvPicPr>
          <p:cNvPr id="71" name="Google Shape;71;p11"/>
          <p:cNvPicPr preferRelativeResize="0"/>
          <p:nvPr/>
        </p:nvPicPr>
        <p:blipFill rotWithShape="1">
          <a:blip r:embed="rId3">
            <a:alphaModFix/>
          </a:blip>
          <a:srcRect b="1342" l="0" r="0" t="1342"/>
          <a:stretch/>
        </p:blipFill>
        <p:spPr>
          <a:xfrm>
            <a:off x="1710300" y="754977"/>
            <a:ext cx="7433699" cy="4951548"/>
          </a:xfrm>
          <a:prstGeom prst="rect">
            <a:avLst/>
          </a:prstGeom>
          <a:noFill/>
          <a:ln>
            <a:noFill/>
          </a:ln>
        </p:spPr>
      </p:pic>
      <p:sp>
        <p:nvSpPr>
          <p:cNvPr id="72" name="Google Shape;72;p11"/>
          <p:cNvSpPr txBox="1"/>
          <p:nvPr>
            <p:ph idx="1" type="subTitle"/>
          </p:nvPr>
        </p:nvSpPr>
        <p:spPr>
          <a:xfrm>
            <a:off x="1640725" y="183175"/>
            <a:ext cx="7080300" cy="571800"/>
          </a:xfrm>
          <a:prstGeom prst="rect">
            <a:avLst/>
          </a:prstGeom>
        </p:spPr>
        <p:txBody>
          <a:bodyPr anchorCtr="0" anchor="t" bIns="91425" lIns="91425" spcFirstLastPara="1" rIns="91425" wrap="square" tIns="91425">
            <a:noAutofit/>
          </a:bodyPr>
          <a:lstStyle/>
          <a:p>
            <a:pPr indent="0" lvl="0" marL="0" rtl="0" algn="l">
              <a:spcBef>
                <a:spcPts val="280"/>
              </a:spcBef>
              <a:spcAft>
                <a:spcPts val="0"/>
              </a:spcAft>
              <a:buNone/>
            </a:pPr>
            <a:r>
              <a:rPr b="1" lang="en-US" sz="1800">
                <a:solidFill>
                  <a:schemeClr val="dk2"/>
                </a:solidFill>
              </a:rPr>
              <a:t>Try this—</a:t>
            </a:r>
            <a:endParaRPr b="1" sz="1800">
              <a:solidFill>
                <a:schemeClr val="dk2"/>
              </a:solidFill>
            </a:endParaRPr>
          </a:p>
        </p:txBody>
      </p:sp>
      <p:pic>
        <p:nvPicPr>
          <p:cNvPr id="73" name="Google Shape;73;p11"/>
          <p:cNvPicPr preferRelativeResize="0"/>
          <p:nvPr/>
        </p:nvPicPr>
        <p:blipFill>
          <a:blip r:embed="rId4">
            <a:alphaModFix/>
          </a:blip>
          <a:stretch>
            <a:fillRect/>
          </a:stretch>
        </p:blipFill>
        <p:spPr>
          <a:xfrm>
            <a:off x="3088600" y="5578050"/>
            <a:ext cx="6055398" cy="115147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2"/>
          <p:cNvSpPr txBox="1"/>
          <p:nvPr>
            <p:ph type="ctrTitle"/>
          </p:nvPr>
        </p:nvSpPr>
        <p:spPr>
          <a:xfrm>
            <a:off x="1640725" y="328925"/>
            <a:ext cx="6228000" cy="866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US">
                <a:latin typeface="Barlow Condensed SemiBold"/>
                <a:ea typeface="Barlow Condensed SemiBold"/>
                <a:cs typeface="Barlow Condensed SemiBold"/>
                <a:sym typeface="Barlow Condensed SemiBold"/>
              </a:rPr>
              <a:t>Pass by reference vs Pass by value</a:t>
            </a:r>
            <a:endParaRPr>
              <a:latin typeface="Barlow Condensed SemiBold"/>
              <a:ea typeface="Barlow Condensed SemiBold"/>
              <a:cs typeface="Barlow Condensed SemiBold"/>
              <a:sym typeface="Barlow Condensed SemiBold"/>
            </a:endParaRPr>
          </a:p>
        </p:txBody>
      </p:sp>
      <p:sp>
        <p:nvSpPr>
          <p:cNvPr id="79" name="Google Shape;79;p12"/>
          <p:cNvSpPr txBox="1"/>
          <p:nvPr>
            <p:ph idx="1" type="subTitle"/>
          </p:nvPr>
        </p:nvSpPr>
        <p:spPr>
          <a:xfrm>
            <a:off x="1640725" y="1195025"/>
            <a:ext cx="7503300" cy="3350100"/>
          </a:xfrm>
          <a:prstGeom prst="rect">
            <a:avLst/>
          </a:prstGeom>
        </p:spPr>
        <p:txBody>
          <a:bodyPr anchorCtr="0" anchor="t" bIns="91425" lIns="91425" spcFirstLastPara="1" rIns="91425" wrap="square" tIns="91425">
            <a:noAutofit/>
          </a:bodyPr>
          <a:lstStyle/>
          <a:p>
            <a:pPr indent="0" lvl="0" marL="0" rtl="0" algn="l">
              <a:spcBef>
                <a:spcPts val="280"/>
              </a:spcBef>
              <a:spcAft>
                <a:spcPts val="0"/>
              </a:spcAft>
              <a:buNone/>
            </a:pPr>
            <a:r>
              <a:rPr lang="en-US" sz="1800">
                <a:solidFill>
                  <a:schemeClr val="dk1"/>
                </a:solidFill>
              </a:rPr>
              <a:t>Until now, we have passed single variables to functions </a:t>
            </a:r>
            <a:r>
              <a:rPr i="1" lang="en-US" sz="1800">
                <a:solidFill>
                  <a:schemeClr val="dk1"/>
                </a:solidFill>
              </a:rPr>
              <a:t>by value</a:t>
            </a:r>
            <a:r>
              <a:rPr lang="en-US" sz="1800">
                <a:solidFill>
                  <a:schemeClr val="dk1"/>
                </a:solidFill>
              </a:rPr>
              <a:t>, meaning the functions created the copy of the passed variable.</a:t>
            </a:r>
            <a:endParaRPr sz="1800">
              <a:solidFill>
                <a:schemeClr val="dk1"/>
              </a:solidFill>
            </a:endParaRPr>
          </a:p>
          <a:p>
            <a:pPr indent="0" lvl="0" marL="0" rtl="0" algn="l">
              <a:spcBef>
                <a:spcPts val="280"/>
              </a:spcBef>
              <a:spcAft>
                <a:spcPts val="0"/>
              </a:spcAft>
              <a:buNone/>
            </a:pPr>
            <a:r>
              <a:t/>
            </a:r>
            <a:endParaRPr sz="1800">
              <a:solidFill>
                <a:schemeClr val="dk1"/>
              </a:solidFill>
            </a:endParaRPr>
          </a:p>
          <a:p>
            <a:pPr indent="0" lvl="0" marL="0" rtl="0" algn="l">
              <a:spcBef>
                <a:spcPts val="280"/>
              </a:spcBef>
              <a:spcAft>
                <a:spcPts val="0"/>
              </a:spcAft>
              <a:buNone/>
            </a:pPr>
            <a:r>
              <a:rPr lang="en-US" sz="1800">
                <a:solidFill>
                  <a:schemeClr val="dk1"/>
                </a:solidFill>
              </a:rPr>
              <a:t>However, it is possible to pass the address of the variable, so the function will work with the original variable. This is called </a:t>
            </a:r>
            <a:r>
              <a:rPr i="1" lang="en-US" sz="1800">
                <a:solidFill>
                  <a:schemeClr val="dk1"/>
                </a:solidFill>
              </a:rPr>
              <a:t>pass by reference</a:t>
            </a:r>
            <a:r>
              <a:rPr lang="en-US" sz="1800">
                <a:solidFill>
                  <a:schemeClr val="dk1"/>
                </a:solidFill>
              </a:rPr>
              <a:t>.</a:t>
            </a:r>
            <a:endParaRPr sz="1800">
              <a:solidFill>
                <a:schemeClr val="dk1"/>
              </a:solidFill>
            </a:endParaRPr>
          </a:p>
          <a:p>
            <a:pPr indent="0" lvl="0" marL="0" rtl="0" algn="l">
              <a:spcBef>
                <a:spcPts val="280"/>
              </a:spcBef>
              <a:spcAft>
                <a:spcPts val="0"/>
              </a:spcAft>
              <a:buNone/>
            </a:pPr>
            <a:r>
              <a:t/>
            </a:r>
            <a:endParaRPr sz="1800">
              <a:solidFill>
                <a:schemeClr val="dk1"/>
              </a:solidFill>
            </a:endParaRPr>
          </a:p>
          <a:p>
            <a:pPr indent="0" lvl="0" marL="0" rtl="0" algn="l">
              <a:spcBef>
                <a:spcPts val="280"/>
              </a:spcBef>
              <a:spcAft>
                <a:spcPts val="0"/>
              </a:spcAft>
              <a:buNone/>
            </a:pPr>
            <a:r>
              <a:rPr lang="en-US" sz="1800">
                <a:solidFill>
                  <a:schemeClr val="dk1"/>
                </a:solidFill>
              </a:rPr>
              <a:t>All changes made to the passed variable in the function will be saved in the original variable. Try the code on the next slide.</a:t>
            </a:r>
            <a:endParaRPr sz="1800">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pic>
        <p:nvPicPr>
          <p:cNvPr id="84" name="Google Shape;84;p13"/>
          <p:cNvPicPr preferRelativeResize="0"/>
          <p:nvPr/>
        </p:nvPicPr>
        <p:blipFill rotWithShape="1">
          <a:blip r:embed="rId3">
            <a:alphaModFix/>
          </a:blip>
          <a:srcRect b="49" l="0" r="0" t="59"/>
          <a:stretch/>
        </p:blipFill>
        <p:spPr>
          <a:xfrm>
            <a:off x="1469375" y="0"/>
            <a:ext cx="7031566" cy="5238750"/>
          </a:xfrm>
          <a:prstGeom prst="rect">
            <a:avLst/>
          </a:prstGeom>
          <a:noFill/>
          <a:ln>
            <a:noFill/>
          </a:ln>
        </p:spPr>
      </p:pic>
      <p:pic>
        <p:nvPicPr>
          <p:cNvPr id="85" name="Google Shape;85;p13"/>
          <p:cNvPicPr preferRelativeResize="0"/>
          <p:nvPr/>
        </p:nvPicPr>
        <p:blipFill>
          <a:blip r:embed="rId4">
            <a:alphaModFix/>
          </a:blip>
          <a:stretch>
            <a:fillRect/>
          </a:stretch>
        </p:blipFill>
        <p:spPr>
          <a:xfrm>
            <a:off x="1822725" y="5238750"/>
            <a:ext cx="4610100" cy="1619250"/>
          </a:xfrm>
          <a:prstGeom prst="rect">
            <a:avLst/>
          </a:prstGeom>
          <a:noFill/>
          <a:ln>
            <a:noFill/>
          </a:ln>
        </p:spPr>
      </p:pic>
      <p:sp>
        <p:nvSpPr>
          <p:cNvPr id="86" name="Google Shape;86;p13"/>
          <p:cNvSpPr/>
          <p:nvPr/>
        </p:nvSpPr>
        <p:spPr>
          <a:xfrm>
            <a:off x="4467225" y="5553075"/>
            <a:ext cx="1305000" cy="352500"/>
          </a:xfrm>
          <a:prstGeom prst="rect">
            <a:avLst/>
          </a:prstGeom>
          <a:noFill/>
          <a:ln cap="flat" cmpd="sng" w="19050">
            <a:solidFill>
              <a:srgbClr val="FFF2CC"/>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13"/>
          <p:cNvSpPr/>
          <p:nvPr/>
        </p:nvSpPr>
        <p:spPr>
          <a:xfrm>
            <a:off x="3781425" y="6191325"/>
            <a:ext cx="1305000" cy="295200"/>
          </a:xfrm>
          <a:prstGeom prst="rect">
            <a:avLst/>
          </a:prstGeom>
          <a:noFill/>
          <a:ln cap="flat" cmpd="sng" w="19050">
            <a:solidFill>
              <a:srgbClr val="FFF2CC"/>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TY_esitluse pohi_EST_2011">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