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Ülesanne: Rooma numbrid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Teisendage sisestatud kümnendarv Rooma numbriks</a:t>
            </a:r>
          </a:p>
          <a:p>
            <a:pPr lvl="1"/>
            <a:r>
              <a:rPr lang="et-EE" dirty="0" smtClean="0"/>
              <a:t>Kasutaja sisestab arvu x.</a:t>
            </a:r>
          </a:p>
          <a:p>
            <a:pPr lvl="1"/>
            <a:r>
              <a:rPr lang="et-EE" dirty="0" smtClean="0"/>
              <a:t>Kontrollige, et x oleks vahemikus 1 kuni 3999. </a:t>
            </a:r>
          </a:p>
          <a:p>
            <a:pPr lvl="1"/>
            <a:r>
              <a:rPr lang="et-EE" dirty="0" smtClean="0"/>
              <a:t>Teisendage see arv Rooma numbriks ja trükkige välja</a:t>
            </a:r>
          </a:p>
          <a:p>
            <a:r>
              <a:rPr lang="et-EE" smtClean="0"/>
              <a:t>Koostage </a:t>
            </a:r>
            <a:r>
              <a:rPr lang="et-EE"/>
              <a:t>algoritm ja </a:t>
            </a:r>
            <a:r>
              <a:rPr lang="et-EE" smtClean="0"/>
              <a:t>programm</a:t>
            </a:r>
            <a:r>
              <a:rPr lang="et-EE" smtClean="0"/>
              <a:t>.</a:t>
            </a:r>
          </a:p>
          <a:p>
            <a:endParaRPr lang="et-EE" smtClean="0"/>
          </a:p>
          <a:p>
            <a:r>
              <a:rPr lang="et-EE" dirty="0" smtClean="0"/>
              <a:t>Näide:</a:t>
            </a:r>
          </a:p>
          <a:p>
            <a:pPr lvl="1"/>
            <a:r>
              <a:rPr lang="et-EE" dirty="0" smtClean="0"/>
              <a:t>Kasutaja sisestab: 27</a:t>
            </a:r>
          </a:p>
          <a:p>
            <a:pPr lvl="1"/>
            <a:r>
              <a:rPr lang="et-EE" dirty="0" smtClean="0"/>
              <a:t>Teie väljastate: XXVII</a:t>
            </a:r>
            <a:endParaRPr lang="et-E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Ülesanne: Rooma numbrid, vol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Teisendage sisestatud </a:t>
            </a:r>
            <a:r>
              <a:rPr lang="et-EE" smtClean="0"/>
              <a:t>Rooma number kümnendarvuks</a:t>
            </a:r>
            <a:endParaRPr lang="et-EE"/>
          </a:p>
          <a:p>
            <a:pPr lvl="1"/>
            <a:r>
              <a:rPr lang="et-EE"/>
              <a:t>Kasutaja sisestab </a:t>
            </a:r>
            <a:r>
              <a:rPr lang="et-EE" smtClean="0"/>
              <a:t>teksti.</a:t>
            </a:r>
            <a:endParaRPr lang="et-EE"/>
          </a:p>
          <a:p>
            <a:pPr lvl="1"/>
            <a:r>
              <a:rPr lang="et-EE"/>
              <a:t>Kontrollige, et </a:t>
            </a:r>
            <a:r>
              <a:rPr lang="et-EE" smtClean="0"/>
              <a:t>see </a:t>
            </a:r>
            <a:r>
              <a:rPr lang="et-EE"/>
              <a:t>oleks </a:t>
            </a:r>
            <a:r>
              <a:rPr lang="et-EE" smtClean="0"/>
              <a:t>Rooma number.</a:t>
            </a:r>
          </a:p>
          <a:p>
            <a:pPr lvl="1"/>
            <a:r>
              <a:rPr lang="et-EE" smtClean="0"/>
              <a:t>Teisendage kümnendarvuks ja trükkige välja.</a:t>
            </a:r>
            <a:endParaRPr lang="et-EE"/>
          </a:p>
          <a:p>
            <a:r>
              <a:rPr lang="et-EE" smtClean="0"/>
              <a:t>Koostage programm</a:t>
            </a:r>
            <a:r>
              <a:rPr lang="et-EE"/>
              <a:t>.</a:t>
            </a:r>
          </a:p>
          <a:p>
            <a:r>
              <a:rPr lang="et-EE"/>
              <a:t>Näide:</a:t>
            </a:r>
          </a:p>
          <a:p>
            <a:pPr lvl="1"/>
            <a:r>
              <a:rPr lang="et-EE"/>
              <a:t>Kasutaja sisestab: </a:t>
            </a:r>
            <a:r>
              <a:rPr lang="et-EE" smtClean="0"/>
              <a:t>MCDXLIV</a:t>
            </a:r>
            <a:endParaRPr lang="et-EE"/>
          </a:p>
          <a:p>
            <a:pPr lvl="1"/>
            <a:r>
              <a:rPr lang="et-EE"/>
              <a:t>Teie väljastate</a:t>
            </a:r>
            <a:r>
              <a:rPr lang="et-EE" smtClean="0"/>
              <a:t>: 1444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8527</TotalTime>
  <Words>90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Ülesanne: Rooma numbrid</vt:lpstr>
      <vt:lpstr>Ülesanne: Rooma numbrid, vol 2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81</cp:revision>
  <dcterms:created xsi:type="dcterms:W3CDTF">2020-02-25T00:08:50Z</dcterms:created>
  <dcterms:modified xsi:type="dcterms:W3CDTF">2023-10-20T13:06:01Z</dcterms:modified>
</cp:coreProperties>
</file>