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1640" y="980640"/>
            <a:ext cx="6499800" cy="26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Vladimir Viies 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Vladimir.viies@gmail.com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Lembit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Jürimägi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Sander </a:t>
            </a:r>
            <a:r>
              <a:rPr lang="et-EE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Kommel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t-EE" spc="-1" dirty="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000" cy="224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1143000"/>
            <a:ext cx="7376040" cy="54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Viitadega saab ka failist lugeda ja kirjutada.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&lt;stdio.h&gt;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&lt;stdlib.h&gt;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int main (void)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{FILE *loe= fopen(“esimene.txt”, “</a:t>
            </a:r>
            <a:r>
              <a:rPr lang="en-US" sz="28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fprintf(loe, “Esimene proov”);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fclose(loe);	//kuulub iga viisaka failiga töö juurde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/* muutuja “loe” kaudu saab avada faili esimene.txt lugemiseks – r, loetakse tekst ja suletakse fail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*/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&lt;stdio.h&gt;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&lt;stdlib.h&gt;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int main(void)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{ char rida[128];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FILE *sisse=fopen("tervitus.txt", "r"); 	// r - lugemiseks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while(!feof(sisse))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{ // fscanf(sisse, "%s", rida);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//võtab ühe sõna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fgets(rida, 128, 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printf("%s", rida);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fclose(sisse);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fsacnf ja fgets</a:t>
            </a:r>
            <a:r>
              <a:rPr lang="en-US" sz="1800" b="0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on võimalik mõlemat kasutada, kuid mitte samaaegselt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Kompileeri, käivita ja kontrolli programmi tööd.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Veel väikeseid meeldetuletusi: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Ükskord loodud massivi väljatrükki ei pea edaspidi järgmisesse programmi uuesti kopeerima.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Piisab kui kirjutada teekide juurde lause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ning tuleb kontrollida, et see lisatav fail alamfunktsiooniga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oleks uue programmiga samas kataloogis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Edu töö lihtsustamisel!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28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8B8B8B"/>
                </a:solidFill>
                <a:latin typeface="Arial"/>
                <a:ea typeface="Verdana"/>
              </a:rPr>
              <a:t>Failid</a:t>
            </a:r>
            <a:r>
              <a:rPr lang="en-US" sz="2000" b="0" strike="noStrike" spc="-1" dirty="0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t-EE" sz="1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1296</Words>
  <Application>Microsoft Office PowerPoint</Application>
  <PresentationFormat>On-screen Show (4:3)</PresentationFormat>
  <Paragraphs>250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140</cp:revision>
  <cp:lastPrinted>2017-01-18T17:13:13Z</cp:lastPrinted>
  <dcterms:created xsi:type="dcterms:W3CDTF">2011-01-05T14:05:55Z</dcterms:created>
  <dcterms:modified xsi:type="dcterms:W3CDTF">2023-11-16T09:09:11Z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