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1520488" cy="71993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178222"/>
            <a:ext cx="8640366" cy="2506427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781306"/>
            <a:ext cx="8640366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1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0000"/>
            <a:ext cx="1080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99" y="1619999"/>
            <a:ext cx="1080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AABB-2BD6-407C-82BF-3BB14AFA2BA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999" y="6660000"/>
            <a:ext cx="68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Task: Roman numerals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Convert</a:t>
            </a:r>
            <a:r>
              <a:rPr lang="et-EE" dirty="0" smtClean="0"/>
              <a:t> a </a:t>
            </a:r>
            <a:r>
              <a:rPr lang="et-EE" dirty="0" err="1" smtClean="0"/>
              <a:t>decimal</a:t>
            </a:r>
            <a:r>
              <a:rPr lang="et-EE" dirty="0" smtClean="0"/>
              <a:t> number </a:t>
            </a:r>
            <a:r>
              <a:rPr lang="et-EE" dirty="0" err="1" smtClean="0"/>
              <a:t>to</a:t>
            </a:r>
            <a:r>
              <a:rPr lang="et-EE" dirty="0" smtClean="0"/>
              <a:t> a Roman </a:t>
            </a:r>
            <a:r>
              <a:rPr lang="et-EE" dirty="0" err="1" smtClean="0"/>
              <a:t>numeral</a:t>
            </a:r>
            <a:endParaRPr lang="et-EE" dirty="0" smtClean="0"/>
          </a:p>
          <a:p>
            <a:pPr lvl="1"/>
            <a:r>
              <a:rPr lang="et-EE" dirty="0" err="1" smtClean="0"/>
              <a:t>User</a:t>
            </a:r>
            <a:r>
              <a:rPr lang="et-EE" dirty="0" smtClean="0"/>
              <a:t> </a:t>
            </a:r>
            <a:r>
              <a:rPr lang="et-EE" dirty="0" err="1" smtClean="0"/>
              <a:t>enters</a:t>
            </a:r>
            <a:r>
              <a:rPr lang="et-EE" dirty="0" smtClean="0"/>
              <a:t> number x.</a:t>
            </a:r>
          </a:p>
          <a:p>
            <a:pPr lvl="1"/>
            <a:r>
              <a:rPr lang="et-EE" dirty="0" err="1" smtClean="0"/>
              <a:t>Verify</a:t>
            </a:r>
            <a:r>
              <a:rPr lang="et-EE" dirty="0" smtClean="0"/>
              <a:t> </a:t>
            </a:r>
            <a:r>
              <a:rPr lang="et-EE" dirty="0" err="1" smtClean="0"/>
              <a:t>that</a:t>
            </a:r>
            <a:r>
              <a:rPr lang="et-EE" dirty="0" smtClean="0"/>
              <a:t> x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between</a:t>
            </a:r>
            <a:r>
              <a:rPr lang="et-EE" dirty="0" smtClean="0"/>
              <a:t> 1 and 3999. </a:t>
            </a:r>
          </a:p>
          <a:p>
            <a:pPr lvl="1"/>
            <a:r>
              <a:rPr lang="et-EE" dirty="0" err="1" smtClean="0"/>
              <a:t>Conver</a:t>
            </a:r>
            <a:r>
              <a:rPr lang="et-EE" dirty="0" smtClean="0"/>
              <a:t> x </a:t>
            </a:r>
            <a:r>
              <a:rPr lang="et-EE" dirty="0" err="1" smtClean="0"/>
              <a:t>to</a:t>
            </a:r>
            <a:r>
              <a:rPr lang="et-EE" dirty="0" smtClean="0"/>
              <a:t> Roman </a:t>
            </a:r>
            <a:r>
              <a:rPr lang="et-EE" dirty="0" err="1" smtClean="0"/>
              <a:t>numeral</a:t>
            </a:r>
            <a:r>
              <a:rPr lang="et-EE" dirty="0" smtClean="0"/>
              <a:t> </a:t>
            </a:r>
            <a:r>
              <a:rPr lang="et-EE" dirty="0" smtClean="0"/>
              <a:t> and print </a:t>
            </a:r>
            <a:r>
              <a:rPr lang="et-EE" dirty="0" err="1" smtClean="0"/>
              <a:t>out</a:t>
            </a:r>
            <a:endParaRPr lang="et-EE" dirty="0" smtClean="0"/>
          </a:p>
          <a:p>
            <a:r>
              <a:rPr lang="et-EE" dirty="0" err="1" smtClean="0"/>
              <a:t>Construct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algorithm</a:t>
            </a:r>
            <a:r>
              <a:rPr lang="et-EE" dirty="0" smtClean="0"/>
              <a:t> and </a:t>
            </a:r>
            <a:r>
              <a:rPr lang="et-EE" dirty="0" err="1" smtClean="0"/>
              <a:t>write</a:t>
            </a:r>
            <a:r>
              <a:rPr lang="et-EE" dirty="0" smtClean="0"/>
              <a:t> a </a:t>
            </a:r>
            <a:r>
              <a:rPr lang="et-EE" dirty="0" err="1" smtClean="0"/>
              <a:t>program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Example</a:t>
            </a:r>
            <a:r>
              <a:rPr lang="et-EE" dirty="0" smtClean="0"/>
              <a:t>:</a:t>
            </a:r>
          </a:p>
          <a:p>
            <a:pPr lvl="1"/>
            <a:r>
              <a:rPr lang="et-EE" dirty="0" err="1" smtClean="0"/>
              <a:t>User</a:t>
            </a:r>
            <a:r>
              <a:rPr lang="et-EE" dirty="0" smtClean="0"/>
              <a:t> </a:t>
            </a:r>
            <a:r>
              <a:rPr lang="et-EE" dirty="0" err="1" smtClean="0"/>
              <a:t>enters</a:t>
            </a:r>
            <a:r>
              <a:rPr lang="et-EE" dirty="0" smtClean="0"/>
              <a:t>: 27</a:t>
            </a:r>
          </a:p>
          <a:p>
            <a:pPr lvl="1"/>
            <a:r>
              <a:rPr lang="et-EE" dirty="0" err="1" smtClean="0"/>
              <a:t>You</a:t>
            </a:r>
            <a:r>
              <a:rPr lang="et-EE" dirty="0" smtClean="0"/>
              <a:t> print: XXVII</a:t>
            </a:r>
            <a:endParaRPr lang="et-E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Task: Roman numerals, part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Convert a Roman numeral to decimal number</a:t>
            </a:r>
            <a:endParaRPr lang="et-EE"/>
          </a:p>
          <a:p>
            <a:pPr lvl="1"/>
            <a:r>
              <a:rPr lang="et-EE" smtClean="0"/>
              <a:t>User enters text.</a:t>
            </a:r>
            <a:endParaRPr lang="et-EE"/>
          </a:p>
          <a:p>
            <a:pPr lvl="1"/>
            <a:r>
              <a:rPr lang="et-EE" smtClean="0"/>
              <a:t>Check that it is a valid Roman numeral.</a:t>
            </a:r>
          </a:p>
          <a:p>
            <a:pPr lvl="1"/>
            <a:r>
              <a:rPr lang="et-EE" smtClean="0"/>
              <a:t>Convert it to decimal and print it.</a:t>
            </a:r>
            <a:endParaRPr lang="et-EE"/>
          </a:p>
          <a:p>
            <a:r>
              <a:rPr lang="et-EE" smtClean="0"/>
              <a:t>Write a program.</a:t>
            </a:r>
            <a:endParaRPr lang="et-EE"/>
          </a:p>
          <a:p>
            <a:r>
              <a:rPr lang="et-EE" smtClean="0"/>
              <a:t>Example:</a:t>
            </a:r>
            <a:endParaRPr lang="et-EE"/>
          </a:p>
          <a:p>
            <a:pPr lvl="1"/>
            <a:r>
              <a:rPr lang="et-EE" smtClean="0"/>
              <a:t>User enters: MCDXLIV</a:t>
            </a:r>
            <a:endParaRPr lang="et-EE"/>
          </a:p>
          <a:p>
            <a:pPr lvl="1"/>
            <a:r>
              <a:rPr lang="et-EE" smtClean="0"/>
              <a:t>You write: 1444</a:t>
            </a:r>
          </a:p>
          <a:p>
            <a:pPr lvl="1"/>
            <a:r>
              <a:rPr lang="et-EE" smtClean="0"/>
              <a:t>User enters: MXIM</a:t>
            </a:r>
          </a:p>
          <a:p>
            <a:pPr lvl="1"/>
            <a:r>
              <a:rPr lang="et-EE" smtClean="0"/>
              <a:t>You write: Invalid number!</a:t>
            </a:r>
            <a:endParaRPr lang="et-E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3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8532</TotalTime>
  <Words>111</Words>
  <Application>Microsoft Office PowerPoint</Application>
  <PresentationFormat>Custom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Task: Roman numerals</vt:lpstr>
      <vt:lpstr>Task: Roman numerals, part 2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Lembit Jürimägi</dc:creator>
  <cp:lastModifiedBy>Vladimir Viies</cp:lastModifiedBy>
  <cp:revision>82</cp:revision>
  <dcterms:created xsi:type="dcterms:W3CDTF">2020-02-25T00:08:50Z</dcterms:created>
  <dcterms:modified xsi:type="dcterms:W3CDTF">2022-10-17T07:21:06Z</dcterms:modified>
</cp:coreProperties>
</file>