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51E19-D3AA-AC0C-C665-0FD8A75052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36F1B0-F374-5636-78A7-A1381E44EE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0008C6-5540-1968-3C48-4EF059964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5F8FE-B398-435A-B1A7-D890BA3A80A7}" type="datetimeFigureOut">
              <a:rPr lang="et-EE" smtClean="0"/>
              <a:t>17.05.2024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AE6A7E-A40D-F1CF-7DE1-BB3348C05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A8143E-2E91-C89B-4644-E3850625B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ABA7E-A5BE-48D2-B22F-C84C27CB90A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823490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868A39-D285-ABD9-110D-2178BCAF8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6687A5-793D-3C91-7AF5-C839E453FA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6EFC52-515D-0348-B049-0DEB49565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5F8FE-B398-435A-B1A7-D890BA3A80A7}" type="datetimeFigureOut">
              <a:rPr lang="et-EE" smtClean="0"/>
              <a:t>17.05.2024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291A1D-067C-2BCB-9C1F-53DDBBDBC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E41942-1F13-557C-BC55-E80CA0BC9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ABA7E-A5BE-48D2-B22F-C84C27CB90A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56900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20A2DE7-D7A7-3320-C61B-1A24A3E4CA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9B78C1-0440-317E-1150-A35410B54D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C1A3BA-4643-7549-434F-92774DCB1B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5F8FE-B398-435A-B1A7-D890BA3A80A7}" type="datetimeFigureOut">
              <a:rPr lang="et-EE" smtClean="0"/>
              <a:t>17.05.2024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781212-8843-BD70-271B-5703594A6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6E4FC2-E682-B431-A597-990D38C0E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ABA7E-A5BE-48D2-B22F-C84C27CB90A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731075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FE665F-91F6-9E95-5A57-52459C44F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9B102C-6126-9CB6-7B2E-97A1FBDE46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0A8F0D-F11D-0EDE-5E9A-42F38D969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5F8FE-B398-435A-B1A7-D890BA3A80A7}" type="datetimeFigureOut">
              <a:rPr lang="et-EE" smtClean="0"/>
              <a:t>17.05.2024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715E88-AD39-E155-5915-DFCD6C6DA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CFFD79-AD3B-83DF-D559-9F52FFEE2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ABA7E-A5BE-48D2-B22F-C84C27CB90A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716359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2B410-B922-A666-7D85-9B007684F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C6052E-7FB8-9D5F-859A-A492A38F73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79A5D2-5ADD-F5BA-A2E7-D75711FAD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5F8FE-B398-435A-B1A7-D890BA3A80A7}" type="datetimeFigureOut">
              <a:rPr lang="et-EE" smtClean="0"/>
              <a:t>17.05.2024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1C6E6B-3B78-4255-07D9-FB4017FBD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556E62-148F-DDB9-4AD3-17B06B383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ABA7E-A5BE-48D2-B22F-C84C27CB90A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348753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D81590-EAC5-B3BF-6806-4B9F749C6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6F7B2D-87B5-5605-5345-7D66C7F33B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412FEA-6DB2-29DC-C75A-16D1DC1E78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7D0168-1EA6-DF3C-2C59-DCA7D73DAD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5F8FE-B398-435A-B1A7-D890BA3A80A7}" type="datetimeFigureOut">
              <a:rPr lang="et-EE" smtClean="0"/>
              <a:t>17.05.2024</a:t>
            </a:fld>
            <a:endParaRPr lang="et-E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4F4A28-CABC-0412-CDF2-F3899B0CE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FB2C9F-9C6C-B114-B82B-1B42321B9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ABA7E-A5BE-48D2-B22F-C84C27CB90A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937906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6376BE-445A-26A3-1A77-D386C983D2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D2B01E-3EEE-1629-04C4-CF8CA3DC52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1F9485-07A3-9A7B-CFD2-C6F4A40141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03D45F-0C29-DDBE-15ED-57928452EE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15286C-A58E-2B15-0468-44B8AEC5BF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387CAEA-7A4E-4B8A-5B64-5977E195A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5F8FE-B398-435A-B1A7-D890BA3A80A7}" type="datetimeFigureOut">
              <a:rPr lang="et-EE" smtClean="0"/>
              <a:t>17.05.2024</a:t>
            </a:fld>
            <a:endParaRPr lang="et-E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50B83C8-2001-311C-B869-2EF16A26A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5B74EAA-34D8-367E-2F3D-B335261E3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ABA7E-A5BE-48D2-B22F-C84C27CB90A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759423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3B47F0-6FFD-3347-C9A8-05DFBCBB9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71C577-E6AC-4476-4AC6-E0613EC76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5F8FE-B398-435A-B1A7-D890BA3A80A7}" type="datetimeFigureOut">
              <a:rPr lang="et-EE" smtClean="0"/>
              <a:t>17.05.2024</a:t>
            </a:fld>
            <a:endParaRPr lang="et-E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F6A216-E9FC-8CC6-F966-4D9EC85F1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852FE7-243F-2886-8348-A20CBFB30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ABA7E-A5BE-48D2-B22F-C84C27CB90A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798889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89BE06-0D17-A6AE-779A-810B3F352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5F8FE-B398-435A-B1A7-D890BA3A80A7}" type="datetimeFigureOut">
              <a:rPr lang="et-EE" smtClean="0"/>
              <a:t>17.05.2024</a:t>
            </a:fld>
            <a:endParaRPr lang="et-E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D9F6BBC-B301-92A8-6BE7-2B0F12453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904EF7-2D2D-AE7C-F37F-4CEF1D377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ABA7E-A5BE-48D2-B22F-C84C27CB90A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159525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64757-FCB2-50AC-59BB-18AD1DB4B2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9652DE-666A-ECA9-4673-4FC4EE1CCA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1E33D7-98CC-E1AD-8B71-6CF3175D0C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B2944F-9786-498F-3FB4-B22765D58E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5F8FE-B398-435A-B1A7-D890BA3A80A7}" type="datetimeFigureOut">
              <a:rPr lang="et-EE" smtClean="0"/>
              <a:t>17.05.2024</a:t>
            </a:fld>
            <a:endParaRPr lang="et-E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AB0282-5862-6BBD-55A7-6C9523713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74F296-97B6-B6FD-CDB2-1D2678B8F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ABA7E-A5BE-48D2-B22F-C84C27CB90A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670879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C555DF-51F1-3082-8AFF-DAFA80441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368F30-4D56-368F-0361-3E53BC230E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283905-A0B4-440A-B03A-F9CF6ECBEC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A0C8A2-1771-7F96-5C64-B20A5AC8A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5F8FE-B398-435A-B1A7-D890BA3A80A7}" type="datetimeFigureOut">
              <a:rPr lang="et-EE" smtClean="0"/>
              <a:t>17.05.2024</a:t>
            </a:fld>
            <a:endParaRPr lang="et-E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80CE91-56D5-5FE5-D147-6C0802A15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3F851A-BE75-527A-2939-E65807B0B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ABA7E-A5BE-48D2-B22F-C84C27CB90A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807116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82BE424-E6AB-AA15-19CF-19EB60438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B346BD-B0CE-6FDE-842C-E7B68615AA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4D6729-FDFC-3FAD-92C2-57A051AB7D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165F8FE-B398-435A-B1A7-D890BA3A80A7}" type="datetimeFigureOut">
              <a:rPr lang="et-EE" smtClean="0"/>
              <a:t>17.05.2024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256CD8-65D0-BC28-07FE-36780B927A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B23DEB-F2E6-534C-4093-3348A235C3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FCABA7E-A5BE-48D2-B22F-C84C27CB90A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111264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1455B3E6-F7B3-298B-5C5D-F31048B4AE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9362" y="767440"/>
            <a:ext cx="2604815" cy="182517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21EE323-5A71-3D00-DE4B-3B7DABABD3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5036" y="767440"/>
            <a:ext cx="2275271" cy="159426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6BB5E7A-5F73-D046-5A36-66CAD8AACA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5255" y="767440"/>
            <a:ext cx="2090726" cy="146495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46837F6C-AC9A-3B14-3AD8-1B1A69C088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33233" y="767440"/>
            <a:ext cx="2964726" cy="207736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6B6AC01B-A4EC-B3BF-2EB5-D70C6A9EA3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1604" y="2687781"/>
            <a:ext cx="2794644" cy="1982191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2D7A6202-BE64-7EBD-5581-B34A07A927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6416" y="2844800"/>
            <a:ext cx="2573269" cy="1825173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91161F00-20F8-BFE0-A73E-B7C02653E5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36421" y="2972294"/>
            <a:ext cx="2397468" cy="1700481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6009E800-BC90-3C14-329D-B777995079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70626" y="3168111"/>
            <a:ext cx="2117440" cy="1501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76870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Triin Märtson</dc:creator>
  <cp:lastModifiedBy>Triin Märtson</cp:lastModifiedBy>
  <cp:revision>1</cp:revision>
  <dcterms:created xsi:type="dcterms:W3CDTF">2024-05-17T08:43:29Z</dcterms:created>
  <dcterms:modified xsi:type="dcterms:W3CDTF">2024-05-17T08:49:43Z</dcterms:modified>
</cp:coreProperties>
</file>