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262" r:id="rId2"/>
    <p:sldId id="308" r:id="rId3"/>
    <p:sldId id="328" r:id="rId4"/>
    <p:sldId id="329" r:id="rId5"/>
    <p:sldId id="350" r:id="rId6"/>
    <p:sldId id="334" r:id="rId7"/>
    <p:sldId id="34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D99EB-5307-457F-9066-0516D4BFB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29DF87-081B-4096-B5B3-02C3B760E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350B-EB72-4578-94FA-DCD19D78B06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460868-140C-4225-9A60-E6252000AF4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33E538-7F93-467A-9655-246897EFB29B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6AF88-1666-4D97-81E3-1CC59AE0560B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4CD14D5-D394-4A03-9FA5-DE29D0E01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4B33B-2F11-414C-97F2-112F8FFD2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4F368-B50E-4679-BC8A-3425698A9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8B24F-FEEF-4729-953E-94CCD25B6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0479C-2C12-455C-B3F7-3A8F854C0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EB577-23E9-45D8-A411-777D09F6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C4DE-57B2-48BE-A0E2-355F476C3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B2BC-C0F7-4BEB-A0F7-949B877A5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766D0-D047-48BF-9EAD-7AEFFAAA3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49914-D040-4909-8D79-6F61C14C8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A459-4E48-4C61-B94A-3FA278CEE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7FF475-3F4B-43B7-BC18-259993800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7/idu0075_kt_teemad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oapattern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sdn.microsoft.com/en-us/library/ms954638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Veebiteenused</a:t>
            </a:r>
            <a:r>
              <a:rPr lang="en-US" sz="3200" dirty="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Täna kavas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Kontrolltöö tutvustus</a:t>
            </a:r>
          </a:p>
          <a:p>
            <a:pPr eaLnBrk="1" hangingPunct="1"/>
            <a:r>
              <a:rPr lang="et-EE" dirty="0" smtClean="0"/>
              <a:t>Disaini mustrid</a:t>
            </a:r>
          </a:p>
          <a:p>
            <a:pPr eaLnBrk="1" hangingPunct="1"/>
            <a:r>
              <a:rPr lang="et-EE" dirty="0" smtClean="0"/>
              <a:t>Ettekannete teemad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9830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Kontrolltöö tutvustus</a:t>
            </a:r>
            <a:endParaRPr lang="en-US" sz="3200" dirty="0" smtClean="0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3"/>
              </a:rPr>
              <a:t>http://www.tud.ttu.ee/im/Tarvo.Treier/idu0075/2017/idu0075_kt_teemad.doc</a:t>
            </a: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dirty="0" smtClean="0"/>
              <a:t>Disaini mustrite allikad</a:t>
            </a:r>
            <a:endParaRPr lang="en-US" dirty="0" smtClean="0"/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dirty="0">
                <a:hlinkClick r:id="rId3"/>
              </a:rPr>
              <a:t>http://</a:t>
            </a:r>
            <a:r>
              <a:rPr lang="en-US" b="1">
                <a:hlinkClick r:id="rId3"/>
              </a:rPr>
              <a:t>soapatterns.org</a:t>
            </a:r>
            <a:r>
              <a:rPr lang="en-US" b="1" smtClean="0">
                <a:hlinkClick r:id="rId3"/>
              </a:rPr>
              <a:t>/</a:t>
            </a:r>
            <a:endParaRPr lang="et-EE" b="1" smtClean="0"/>
          </a:p>
          <a:p>
            <a:endParaRPr lang="et-EE" b="1" dirty="0" smtClean="0"/>
          </a:p>
          <a:p>
            <a:r>
              <a:rPr lang="en-US" b="1" dirty="0">
                <a:hlinkClick r:id="rId4"/>
              </a:rPr>
              <a:t>https://</a:t>
            </a:r>
            <a:r>
              <a:rPr lang="en-US" b="1" dirty="0" smtClean="0">
                <a:hlinkClick r:id="rId4"/>
              </a:rPr>
              <a:t>msdn.microsoft.com/en-us/library/ms954638.aspx</a:t>
            </a:r>
            <a:endParaRPr lang="et-EE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Anti-mustrid</a:t>
            </a:r>
            <a:endParaRPr lang="en-US" dirty="0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b="1" dirty="0"/>
              <a:t>Anti-</a:t>
            </a:r>
            <a:r>
              <a:rPr lang="et-EE" sz="2400" b="1" dirty="0" err="1"/>
              <a:t>Pattern</a:t>
            </a:r>
            <a:r>
              <a:rPr lang="et-EE" sz="2400" b="1" dirty="0"/>
              <a:t> #1: </a:t>
            </a:r>
            <a:r>
              <a:rPr lang="et-EE" sz="2400" b="1" dirty="0" err="1"/>
              <a:t>CRUDy</a:t>
            </a:r>
            <a:r>
              <a:rPr lang="et-EE" sz="2400" b="1" dirty="0"/>
              <a:t> </a:t>
            </a:r>
            <a:r>
              <a:rPr lang="et-EE" sz="2400" b="1" dirty="0" err="1" smtClean="0"/>
              <a:t>Interface</a:t>
            </a:r>
            <a:endParaRPr lang="et-EE" sz="2400" b="1" dirty="0" smtClean="0"/>
          </a:p>
          <a:p>
            <a:endParaRPr lang="et-EE" sz="2400" b="1" dirty="0" smtClean="0"/>
          </a:p>
          <a:p>
            <a:r>
              <a:rPr lang="et-EE" sz="2400" b="1" dirty="0"/>
              <a:t>Anti-</a:t>
            </a:r>
            <a:r>
              <a:rPr lang="et-EE" sz="2400" b="1" dirty="0" err="1"/>
              <a:t>Pattern</a:t>
            </a:r>
            <a:r>
              <a:rPr lang="et-EE" sz="2400" b="1" dirty="0"/>
              <a:t> #2: </a:t>
            </a:r>
            <a:r>
              <a:rPr lang="et-EE" sz="2400" b="1" dirty="0" err="1"/>
              <a:t>Loosey</a:t>
            </a:r>
            <a:r>
              <a:rPr lang="et-EE" sz="2400" b="1" dirty="0"/>
              <a:t> </a:t>
            </a:r>
            <a:r>
              <a:rPr lang="et-EE" sz="2400" b="1" dirty="0" err="1"/>
              <a:t>Goosey</a:t>
            </a:r>
            <a:endParaRPr lang="et-EE" sz="2400" b="1" dirty="0"/>
          </a:p>
          <a:p>
            <a:endParaRPr lang="et-EE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Disaini mustrid</a:t>
            </a:r>
            <a:endParaRPr lang="en-US" dirty="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b="1" dirty="0" err="1"/>
              <a:t>Content</a:t>
            </a:r>
            <a:r>
              <a:rPr lang="et-EE" sz="2400" b="1" dirty="0"/>
              <a:t> </a:t>
            </a:r>
            <a:r>
              <a:rPr lang="et-EE" sz="2400" b="1" dirty="0" err="1" smtClean="0"/>
              <a:t>Negotiation</a:t>
            </a:r>
            <a:endParaRPr lang="et-EE" sz="2400" b="1" dirty="0" smtClean="0"/>
          </a:p>
          <a:p>
            <a:r>
              <a:rPr lang="et-EE" sz="2400" b="1" dirty="0" err="1"/>
              <a:t>Idempotent</a:t>
            </a:r>
            <a:r>
              <a:rPr lang="et-EE" sz="2400" b="1" dirty="0"/>
              <a:t> </a:t>
            </a:r>
            <a:r>
              <a:rPr lang="et-EE" sz="2400" b="1" dirty="0" err="1" smtClean="0"/>
              <a:t>Message</a:t>
            </a:r>
            <a:endParaRPr lang="et-EE" sz="2400" b="1" dirty="0" smtClean="0"/>
          </a:p>
          <a:p>
            <a:r>
              <a:rPr lang="et-EE" sz="2400" b="1" dirty="0" err="1" smtClean="0"/>
              <a:t>Reservation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Ettekannete teemad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Järgmises loengus võimalik teenida 10-15 min pikkuse ettekandega 5 boonuspunkti</a:t>
            </a:r>
          </a:p>
          <a:p>
            <a:pPr lvl="1"/>
            <a:r>
              <a:rPr lang="et-EE" dirty="0" smtClean="0"/>
              <a:t>WADL ja teised REST teenuste kirjeldamise võimalused</a:t>
            </a:r>
          </a:p>
          <a:p>
            <a:pPr lvl="1"/>
            <a:r>
              <a:rPr lang="et-EE" dirty="0" smtClean="0"/>
              <a:t>REST vs SOAP </a:t>
            </a:r>
            <a:r>
              <a:rPr lang="et-EE" dirty="0" err="1" smtClean="0"/>
              <a:t>security</a:t>
            </a:r>
            <a:endParaRPr lang="et-EE" dirty="0" smtClean="0"/>
          </a:p>
          <a:p>
            <a:pPr lvl="1"/>
            <a:r>
              <a:rPr lang="et-EE" dirty="0" smtClean="0"/>
              <a:t>REST URI </a:t>
            </a:r>
            <a:r>
              <a:rPr lang="et-EE" dirty="0" err="1" smtClean="0"/>
              <a:t>paths</a:t>
            </a:r>
            <a:endParaRPr lang="et-EE" dirty="0" smtClean="0"/>
          </a:p>
          <a:p>
            <a:pPr lvl="1"/>
            <a:r>
              <a:rPr lang="et-EE" dirty="0" smtClean="0"/>
              <a:t>Teenuste mustrid1</a:t>
            </a:r>
          </a:p>
          <a:p>
            <a:pPr lvl="1"/>
            <a:r>
              <a:rPr lang="et-EE" dirty="0"/>
              <a:t>Teenuste </a:t>
            </a:r>
            <a:r>
              <a:rPr lang="et-EE" dirty="0" smtClean="0"/>
              <a:t>mustrid2</a:t>
            </a:r>
            <a:endParaRPr lang="et-EE" dirty="0"/>
          </a:p>
          <a:p>
            <a:pPr lvl="1"/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2638</TotalTime>
  <Words>94</Words>
  <Application>Microsoft Office PowerPoint</Application>
  <PresentationFormat>On-screen Show (4:3)</PresentationFormat>
  <Paragraphs>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Capsules</vt:lpstr>
      <vt:lpstr>IDU0075 Veebiteenused </vt:lpstr>
      <vt:lpstr>Täna kavas</vt:lpstr>
      <vt:lpstr>Kontrolltöö tutvustus</vt:lpstr>
      <vt:lpstr>Disaini mustrite allikad</vt:lpstr>
      <vt:lpstr>Anti-mustrid</vt:lpstr>
      <vt:lpstr>Disaini mustrid</vt:lpstr>
      <vt:lpstr>Ettekannete teemad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243</cp:revision>
  <cp:lastPrinted>1601-01-01T00:00:00Z</cp:lastPrinted>
  <dcterms:created xsi:type="dcterms:W3CDTF">1601-01-01T00:00:00Z</dcterms:created>
  <dcterms:modified xsi:type="dcterms:W3CDTF">2017-04-20T07:08:39Z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