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63" r:id="rId3"/>
    <p:sldId id="272" r:id="rId4"/>
    <p:sldId id="270" r:id="rId5"/>
    <p:sldId id="269" r:id="rId6"/>
    <p:sldId id="271" r:id="rId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4" d="100"/>
          <a:sy n="124" d="100"/>
        </p:scale>
        <p:origin x="122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99B495E1-C520-48E3-89FE-6B7FA0EBA81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71826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t-E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D60BDB3-4332-4EB4-A8B0-BFD2F696914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43640EE-0C04-4A5C-B1EA-DBA7C4BF04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93AF6D-A45A-4106-B4B7-C2E7FDED9D2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07C1328-C3A2-4F72-9068-6AFE74EB9CF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7046AFF-D121-4179-BEE4-C513AFB946E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0F97C1-2B44-4F41-B3BB-9C10B0B3D64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DEE19EE-C403-4901-81E8-3AD2CA549EF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A953965-9E95-45B3-9602-0FE82C240CD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4CFCCDE-1875-43E1-A8C3-6E424B5A7A7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0E85740-D7F1-4F77-991C-C554DA88B27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t-EE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B5F72EF-8621-48A0-8056-CF8BFEB5C3B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7656D9CA-9B4B-4948-AE82-2F7191D5C008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t-E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3schools.com/xml/cd_catalog.xml" TargetMode="External"/><Relationship Id="rId2" Type="http://schemas.openxmlformats.org/officeDocument/2006/relationships/hyperlink" Target="http://www.w3schools.com/xml/default.asp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w3schools.com/js/js_json_intro.asp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xmlvalidation.com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dev.mysql.com/doc/employee/en/sakila-structure.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t-EE" sz="4000" dirty="0" smtClean="0"/>
              <a:t>XML &amp; JSON</a:t>
            </a:r>
            <a:br>
              <a:rPr lang="et-EE" sz="4000" dirty="0" smtClean="0"/>
            </a:br>
            <a:endParaRPr lang="en-US" sz="4000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03350" y="3860800"/>
            <a:ext cx="6400800" cy="1752600"/>
          </a:xfrm>
        </p:spPr>
        <p:txBody>
          <a:bodyPr/>
          <a:lstStyle/>
          <a:p>
            <a:pPr eaLnBrk="1" hangingPunct="1"/>
            <a:endParaRPr lang="et-EE" dirty="0" smtClean="0"/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t-EE" sz="4000" smtClean="0"/>
              <a:t>XML (</a:t>
            </a:r>
            <a:r>
              <a:rPr lang="en-US" sz="4000" smtClean="0"/>
              <a:t>eXtended Markup Language</a:t>
            </a:r>
            <a:r>
              <a:rPr lang="et-EE" sz="4000" smtClean="0"/>
              <a:t>)</a:t>
            </a:r>
            <a:endParaRPr lang="en-US" sz="4000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t-EE" b="1" dirty="0" smtClean="0"/>
              <a:t>XML õppetund w3Schools lehel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t-EE" b="1" dirty="0" smtClean="0">
                <a:hlinkClick r:id="rId2"/>
              </a:rPr>
              <a:t>http://www.w3schools.com/xml/default.asp</a:t>
            </a:r>
            <a:endParaRPr lang="et-EE" b="1" dirty="0" smtClean="0"/>
          </a:p>
          <a:p>
            <a:pPr marL="457200" lvl="1" indent="0" eaLnBrk="1" hangingPunct="1">
              <a:lnSpc>
                <a:spcPct val="90000"/>
              </a:lnSpc>
              <a:buFontTx/>
              <a:buNone/>
              <a:defRPr/>
            </a:pPr>
            <a:endParaRPr lang="et-EE" sz="2000" b="1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t-EE" sz="2400" dirty="0" err="1" smtClean="0"/>
              <a:t>Root</a:t>
            </a:r>
            <a:r>
              <a:rPr lang="et-EE" sz="2400" dirty="0" smtClean="0"/>
              <a:t> element (</a:t>
            </a:r>
            <a:r>
              <a:rPr lang="et-EE" sz="2400" dirty="0" err="1" smtClean="0"/>
              <a:t>document</a:t>
            </a:r>
            <a:r>
              <a:rPr lang="et-EE" sz="2400" dirty="0" smtClean="0"/>
              <a:t> element)</a:t>
            </a:r>
            <a:endParaRPr lang="et-EE" sz="2400" b="1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b="1" dirty="0" smtClean="0"/>
              <a:t>&lt;</a:t>
            </a:r>
            <a:r>
              <a:rPr lang="en-US" sz="2400" b="1" dirty="0" err="1" smtClean="0"/>
              <a:t>element_name</a:t>
            </a:r>
            <a:r>
              <a:rPr lang="en-US" sz="2400" dirty="0" smtClean="0"/>
              <a:t> </a:t>
            </a:r>
            <a:r>
              <a:rPr lang="en-US" sz="2400" dirty="0" err="1" smtClean="0"/>
              <a:t>attribute_name</a:t>
            </a:r>
            <a:r>
              <a:rPr lang="en-US" sz="2400" dirty="0" smtClean="0"/>
              <a:t>="</a:t>
            </a:r>
            <a:r>
              <a:rPr lang="en-US" sz="2400" dirty="0" err="1" smtClean="0"/>
              <a:t>attribute_value</a:t>
            </a:r>
            <a:r>
              <a:rPr lang="en-US" sz="2400" dirty="0" smtClean="0"/>
              <a:t>"</a:t>
            </a:r>
            <a:r>
              <a:rPr lang="en-US" sz="2400" b="1" dirty="0" smtClean="0"/>
              <a:t>&gt;</a:t>
            </a:r>
            <a:r>
              <a:rPr lang="et-EE" sz="2400" b="1" dirty="0" smtClean="0"/>
              <a:t>        	</a:t>
            </a:r>
            <a:r>
              <a:rPr lang="en-US" sz="2400" dirty="0" smtClean="0"/>
              <a:t>Element Content</a:t>
            </a:r>
            <a:endParaRPr lang="et-EE" sz="2400" dirty="0" smtClean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t-EE" sz="2400" b="1" dirty="0" smtClean="0"/>
              <a:t>    </a:t>
            </a:r>
            <a:r>
              <a:rPr lang="en-US" sz="2400" b="1" dirty="0" smtClean="0"/>
              <a:t>&lt;/</a:t>
            </a:r>
            <a:r>
              <a:rPr lang="en-US" sz="2400" b="1" dirty="0" err="1" smtClean="0"/>
              <a:t>element_name</a:t>
            </a:r>
            <a:r>
              <a:rPr lang="en-US" sz="2400" b="1" dirty="0" smtClean="0"/>
              <a:t>&gt;</a:t>
            </a:r>
            <a:r>
              <a:rPr lang="en-US" sz="2400" dirty="0" smtClean="0"/>
              <a:t> </a:t>
            </a:r>
            <a:endParaRPr lang="et-EE" sz="240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t-EE" sz="2400" dirty="0" smtClean="0"/>
              <a:t>Element </a:t>
            </a:r>
            <a:r>
              <a:rPr lang="et-EE" sz="2400" dirty="0" err="1" smtClean="0"/>
              <a:t>content</a:t>
            </a:r>
            <a:r>
              <a:rPr lang="et-EE" sz="2400" dirty="0" smtClean="0"/>
              <a:t> võib olla </a:t>
            </a:r>
            <a:r>
              <a:rPr lang="et-EE" sz="2400" dirty="0" err="1" smtClean="0"/>
              <a:t>Child</a:t>
            </a:r>
            <a:r>
              <a:rPr lang="et-EE" sz="2400" dirty="0" smtClean="0"/>
              <a:t> element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t-EE" sz="2400" dirty="0" err="1" smtClean="0"/>
              <a:t>XML’i</a:t>
            </a:r>
            <a:r>
              <a:rPr lang="et-EE" sz="2400" dirty="0" smtClean="0"/>
              <a:t> näited</a:t>
            </a:r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r>
              <a:rPr lang="en-US" dirty="0" smtClean="0">
                <a:hlinkClick r:id="rId3"/>
              </a:rPr>
              <a:t>http://www.w3schools.com/xml/cd_catalog.xml</a:t>
            </a:r>
            <a:endParaRPr lang="et-EE" dirty="0" smtClean="0"/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z="3600" dirty="0"/>
              <a:t>JSON (</a:t>
            </a:r>
            <a:r>
              <a:rPr lang="et-EE" sz="3600" dirty="0" err="1"/>
              <a:t>JavaScript</a:t>
            </a:r>
            <a:r>
              <a:rPr lang="et-EE" sz="3600" dirty="0"/>
              <a:t> </a:t>
            </a:r>
            <a:r>
              <a:rPr lang="et-EE" sz="3600" dirty="0" err="1"/>
              <a:t>Object</a:t>
            </a:r>
            <a:r>
              <a:rPr lang="et-EE" sz="3600" dirty="0"/>
              <a:t> </a:t>
            </a:r>
            <a:r>
              <a:rPr lang="et-EE" sz="3600" dirty="0" err="1"/>
              <a:t>Notation</a:t>
            </a:r>
            <a:r>
              <a:rPr lang="et-EE" sz="3600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 err="1"/>
              <a:t>Nimi-väärtus</a:t>
            </a:r>
            <a:r>
              <a:rPr lang="et-EE" dirty="0"/>
              <a:t> paaride </a:t>
            </a:r>
            <a:r>
              <a:rPr lang="et-EE" dirty="0" smtClean="0"/>
              <a:t>kollektsioon</a:t>
            </a:r>
          </a:p>
          <a:p>
            <a:r>
              <a:rPr lang="et-EE" dirty="0" smtClean="0"/>
              <a:t>{„</a:t>
            </a:r>
            <a:r>
              <a:rPr lang="et-EE" dirty="0" err="1" smtClean="0"/>
              <a:t>nimi“:“Juhan</a:t>
            </a:r>
            <a:r>
              <a:rPr lang="et-EE" dirty="0" smtClean="0"/>
              <a:t>“</a:t>
            </a:r>
          </a:p>
          <a:p>
            <a:r>
              <a:rPr lang="et-EE" dirty="0" smtClean="0"/>
              <a:t>, „vanus“: 21</a:t>
            </a:r>
          </a:p>
          <a:p>
            <a:r>
              <a:rPr lang="et-EE" dirty="0"/>
              <a:t>}</a:t>
            </a:r>
          </a:p>
          <a:p>
            <a:r>
              <a:rPr lang="et-EE" sz="2800" dirty="0">
                <a:hlinkClick r:id="rId2"/>
              </a:rPr>
              <a:t>https://</a:t>
            </a:r>
            <a:r>
              <a:rPr lang="et-EE" sz="2800" dirty="0" smtClean="0">
                <a:hlinkClick r:id="rId2"/>
              </a:rPr>
              <a:t>www.w3schools.com/js/js_json_intro.asp</a:t>
            </a:r>
            <a:endParaRPr lang="et-EE" sz="2800" dirty="0" smtClean="0"/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14693955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Ülesanne 1 (</a:t>
            </a:r>
            <a:r>
              <a:rPr lang="et-EE" dirty="0" err="1" smtClean="0"/>
              <a:t>xml</a:t>
            </a:r>
            <a:r>
              <a:rPr lang="et-EE" dirty="0" smtClean="0"/>
              <a:t>)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sz="2400" dirty="0" smtClean="0"/>
              <a:t>Koosta XML fail enda rühma tudengite andmete edastamiseks. Minimaalselt peavad olema:</a:t>
            </a:r>
          </a:p>
          <a:p>
            <a:pPr lvl="1"/>
            <a:r>
              <a:rPr lang="et-EE" sz="2000" dirty="0" smtClean="0"/>
              <a:t>Elemendid</a:t>
            </a:r>
          </a:p>
          <a:p>
            <a:pPr lvl="2"/>
            <a:r>
              <a:rPr lang="et-EE" sz="1800" dirty="0" smtClean="0"/>
              <a:t>matrikli nr</a:t>
            </a:r>
          </a:p>
          <a:p>
            <a:pPr lvl="2"/>
            <a:r>
              <a:rPr lang="et-EE" sz="1800" dirty="0" smtClean="0"/>
              <a:t>nimi</a:t>
            </a:r>
          </a:p>
          <a:p>
            <a:pPr lvl="2"/>
            <a:r>
              <a:rPr lang="et-EE" sz="1800" dirty="0" smtClean="0"/>
              <a:t>sugu</a:t>
            </a:r>
          </a:p>
          <a:p>
            <a:pPr lvl="2"/>
            <a:r>
              <a:rPr lang="et-EE" sz="1800" dirty="0" smtClean="0"/>
              <a:t>vanus</a:t>
            </a:r>
          </a:p>
          <a:p>
            <a:pPr lvl="2"/>
            <a:r>
              <a:rPr lang="et-EE" sz="1800" dirty="0" smtClean="0"/>
              <a:t>hobid, mis on vabatahtlik, aga millel saab olla 1-mitu alamelementi </a:t>
            </a:r>
            <a:r>
              <a:rPr lang="et-EE" sz="1800" dirty="0" smtClean="0"/>
              <a:t>„hobi“</a:t>
            </a:r>
            <a:endParaRPr lang="et-EE" sz="1800" dirty="0" smtClean="0"/>
          </a:p>
          <a:p>
            <a:pPr lvl="1"/>
            <a:r>
              <a:rPr lang="et-EE" sz="2200" dirty="0" smtClean="0"/>
              <a:t>Kommentaar (faili autori nimega)</a:t>
            </a:r>
          </a:p>
          <a:p>
            <a:r>
              <a:rPr lang="et-EE" sz="2000" dirty="0" smtClean="0"/>
              <a:t>Valideerige </a:t>
            </a:r>
            <a:r>
              <a:rPr lang="et-EE" sz="2000" i="1" dirty="0">
                <a:hlinkClick r:id="rId2"/>
              </a:rPr>
              <a:t>http://www.xmlvalidation.com</a:t>
            </a:r>
            <a:r>
              <a:rPr lang="et-EE" sz="2000" i="1" dirty="0" smtClean="0">
                <a:hlinkClick r:id="rId2"/>
              </a:rPr>
              <a:t>/</a:t>
            </a:r>
            <a:endParaRPr lang="et-EE" sz="2000" i="1" dirty="0" smtClean="0"/>
          </a:p>
          <a:p>
            <a:r>
              <a:rPr lang="et-EE" sz="2400" i="1" dirty="0" smtClean="0"/>
              <a:t>0.5 punkti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Ülesanne 2 (</a:t>
            </a:r>
            <a:r>
              <a:rPr lang="et-EE" dirty="0" err="1" smtClean="0"/>
              <a:t>json</a:t>
            </a:r>
            <a:r>
              <a:rPr lang="et-EE" dirty="0" smtClean="0"/>
              <a:t>)</a:t>
            </a:r>
            <a:endParaRPr lang="en-US" dirty="0" smtClean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t-EE" dirty="0" smtClean="0"/>
              <a:t>Looge ülesandes 1 kirjeldatud tudengi andmete hoidmiseks JSON formaadis dokument ja valideerige seda vabalt valitud vahendiga.</a:t>
            </a:r>
          </a:p>
          <a:p>
            <a:r>
              <a:rPr lang="et-EE" dirty="0" smtClean="0"/>
              <a:t>0.5 punkti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Lisaülesanne (</a:t>
            </a:r>
            <a:r>
              <a:rPr lang="et-EE" dirty="0" err="1" smtClean="0"/>
              <a:t>db</a:t>
            </a:r>
            <a:r>
              <a:rPr lang="et-EE" dirty="0" smtClean="0"/>
              <a:t>)</a:t>
            </a:r>
            <a:endParaRPr lang="en-US" dirty="0" smtClean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t-EE" sz="2800" dirty="0" smtClean="0"/>
              <a:t>Looge XML või JSON formaadis dokument järgmise andmebaasi struktuuri põhjal kõigi selle baasi „</a:t>
            </a:r>
            <a:r>
              <a:rPr lang="et-EE" sz="2800" dirty="0" err="1" smtClean="0"/>
              <a:t>employees</a:t>
            </a:r>
            <a:r>
              <a:rPr lang="et-EE" sz="2800" dirty="0" smtClean="0"/>
              <a:t>“ (</a:t>
            </a:r>
            <a:r>
              <a:rPr lang="et-EE" sz="2800" dirty="0" err="1" smtClean="0"/>
              <a:t>root</a:t>
            </a:r>
            <a:r>
              <a:rPr lang="et-EE" sz="2800" dirty="0" smtClean="0"/>
              <a:t> element) korraga edastamiseks: </a:t>
            </a:r>
            <a:r>
              <a:rPr lang="et-EE" sz="2800" dirty="0" smtClean="0">
                <a:hlinkClick r:id="rId2"/>
              </a:rPr>
              <a:t>http://dev.mysql.com/doc/employee/en/sakila-structure.html</a:t>
            </a:r>
            <a:endParaRPr lang="et-EE" sz="2800" dirty="0" smtClean="0"/>
          </a:p>
          <a:p>
            <a:r>
              <a:rPr lang="et-EE" sz="2800" dirty="0" smtClean="0"/>
              <a:t>Struktuuri sobivad andmed võib ise välja mõelda.</a:t>
            </a:r>
          </a:p>
          <a:p>
            <a:r>
              <a:rPr lang="et-EE" sz="2800" b="1" dirty="0" err="1"/>
              <a:t>d</a:t>
            </a:r>
            <a:r>
              <a:rPr lang="et-EE" sz="2800" b="1" dirty="0" err="1" smtClean="0"/>
              <a:t>ept_manager</a:t>
            </a:r>
            <a:r>
              <a:rPr lang="et-EE" sz="2800" b="1" dirty="0" smtClean="0"/>
              <a:t> tabeli võime välja jätta</a:t>
            </a:r>
          </a:p>
          <a:p>
            <a:r>
              <a:rPr lang="et-EE" sz="2800" dirty="0" smtClean="0"/>
              <a:t>1 punkt</a:t>
            </a: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1309</TotalTime>
  <Words>172</Words>
  <Application>Microsoft Office PowerPoint</Application>
  <PresentationFormat>On-screen Show (4:3)</PresentationFormat>
  <Paragraphs>36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Arial</vt:lpstr>
      <vt:lpstr>Default Design</vt:lpstr>
      <vt:lpstr>XML &amp; JSON </vt:lpstr>
      <vt:lpstr>XML (eXtended Markup Language)</vt:lpstr>
      <vt:lpstr>JSON (JavaScript Object Notation)</vt:lpstr>
      <vt:lpstr>Ülesanne 1 (xml)</vt:lpstr>
      <vt:lpstr>Ülesanne 2 (json)</vt:lpstr>
      <vt:lpstr>Lisaülesanne (db)</vt:lpstr>
    </vt:vector>
  </TitlesOfParts>
  <Company>Kodune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IDU0110 Organisatsiooni digitaalstrateegia ja äriprotsesside modelleerimine</dc:title>
  <dc:creator>Tarvo</dc:creator>
  <cp:lastModifiedBy>Informaatikainstituut</cp:lastModifiedBy>
  <cp:revision>120</cp:revision>
  <dcterms:created xsi:type="dcterms:W3CDTF">2008-09-03T07:00:13Z</dcterms:created>
  <dcterms:modified xsi:type="dcterms:W3CDTF">2017-09-06T12:08:49Z</dcterms:modified>
</cp:coreProperties>
</file>