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3" r:id="rId3"/>
    <p:sldId id="263" r:id="rId4"/>
    <p:sldId id="265" r:id="rId5"/>
    <p:sldId id="266" r:id="rId6"/>
    <p:sldId id="276" r:id="rId7"/>
    <p:sldId id="277" r:id="rId8"/>
    <p:sldId id="278" r:id="rId9"/>
    <p:sldId id="280" r:id="rId10"/>
    <p:sldId id="279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8F2339-FBFB-4A5D-93DE-D131139706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24D4D-AE58-4678-B3CD-52A84B8D71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27DF6-BFB5-4073-9B3B-83EBEEBDCDA5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C8BFE-E31F-4A89-A8FB-5120471B4E2A}" type="slidenum">
              <a:rPr lang="en-US"/>
              <a:pPr/>
              <a:t>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4B98-FB04-43C6-A285-A4C2E7F715E8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1A418E-F22E-455D-BC11-396F053CFF1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79BE2-F6E0-4F11-9541-A4C91567BA64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7E650-773A-417B-B07A-D10FFC972EA6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CD846D6-6CF1-4151-8031-ABC7E64DDB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20D34-432C-46E0-BA5A-C7797B069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463D-B897-4234-AFF2-7CD7069EF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19A22-7D33-4AD5-9321-ED7165E58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86DC3-5EC8-44FE-AE58-28936CE22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8286B-7C00-4E28-8295-251AE5D18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810A-1A28-463F-BC6F-55439398C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45D3A-75FD-4D00-A3F4-CE0717FA1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A689-D1B7-417B-8192-E1D8047442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DCCE2-3162-42EE-863F-0F98D86E5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1917A-3B80-4AC3-8395-180CAEDD8F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56422171-0DE7-4A55-AC84-80F256F507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7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Demod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1. </a:t>
            </a:r>
            <a:r>
              <a:rPr lang="et-EE" dirty="0" err="1"/>
              <a:t>HindedApplication</a:t>
            </a:r>
            <a:r>
              <a:rPr lang="et-EE" dirty="0"/>
              <a:t> </a:t>
            </a:r>
            <a:r>
              <a:rPr lang="et-EE" dirty="0" smtClean="0"/>
              <a:t>(tavaline </a:t>
            </a:r>
            <a:r>
              <a:rPr lang="et-EE" dirty="0" err="1"/>
              <a:t>java</a:t>
            </a:r>
            <a:r>
              <a:rPr lang="et-EE" dirty="0"/>
              <a:t> </a:t>
            </a:r>
            <a:r>
              <a:rPr lang="et-EE" dirty="0" smtClean="0"/>
              <a:t>projekt)</a:t>
            </a:r>
          </a:p>
          <a:p>
            <a:pPr lvl="1"/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/>
              <a:t>getHinne</a:t>
            </a:r>
            <a:r>
              <a:rPr lang="et-EE" dirty="0"/>
              <a:t>(String </a:t>
            </a:r>
            <a:r>
              <a:rPr lang="et-EE" dirty="0" err="1"/>
              <a:t>matrikliNr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smtClean="0"/>
              <a:t>2</a:t>
            </a:r>
            <a:r>
              <a:rPr lang="et-EE" dirty="0"/>
              <a:t>. </a:t>
            </a:r>
            <a:r>
              <a:rPr lang="et-EE" dirty="0" err="1"/>
              <a:t>HindedKlientApplication</a:t>
            </a:r>
            <a:r>
              <a:rPr lang="et-EE" dirty="0"/>
              <a:t> </a:t>
            </a:r>
            <a:r>
              <a:rPr lang="et-EE" dirty="0" smtClean="0"/>
              <a:t>(tavaline </a:t>
            </a:r>
            <a:r>
              <a:rPr lang="et-EE" dirty="0" err="1" smtClean="0"/>
              <a:t>java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smtClean="0"/>
              <a:t>3</a:t>
            </a:r>
            <a:r>
              <a:rPr lang="et-EE" dirty="0"/>
              <a:t>. </a:t>
            </a:r>
            <a:r>
              <a:rPr lang="et-EE" dirty="0" err="1" smtClean="0"/>
              <a:t>HindedWebApplication</a:t>
            </a:r>
            <a:r>
              <a:rPr lang="et-EE" dirty="0" smtClean="0"/>
              <a:t> (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 smtClean="0"/>
              <a:t>project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9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JAX-WS</a:t>
            </a:r>
          </a:p>
          <a:p>
            <a:r>
              <a:rPr lang="et-EE" dirty="0" err="1"/>
              <a:t>Netbeans</a:t>
            </a:r>
            <a:r>
              <a:rPr lang="et-EE" dirty="0"/>
              <a:t> IDE &amp; </a:t>
            </a:r>
            <a:r>
              <a:rPr lang="et-EE" dirty="0" err="1"/>
              <a:t>GlassFish</a:t>
            </a:r>
            <a:r>
              <a:rPr lang="et-EE" dirty="0"/>
              <a:t> server (install)</a:t>
            </a:r>
          </a:p>
          <a:p>
            <a:r>
              <a:rPr lang="et-EE" dirty="0"/>
              <a:t>Veebiteenuse loomise võimalused</a:t>
            </a:r>
          </a:p>
          <a:p>
            <a:r>
              <a:rPr lang="et-EE" dirty="0"/>
              <a:t>Kliendi loomine </a:t>
            </a:r>
            <a:r>
              <a:rPr lang="et-EE" dirty="0" smtClean="0"/>
              <a:t>Javas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 dirty="0"/>
              <a:t>JAX-WS on kõrgtaseme API veebiteenuste pakkumiseks ja tarbimiseks. </a:t>
            </a:r>
          </a:p>
          <a:p>
            <a:r>
              <a:rPr lang="et-EE" sz="2400" b="1" dirty="0"/>
              <a:t>SAAJ (</a:t>
            </a:r>
            <a:r>
              <a:rPr lang="et-EE" sz="2400" b="1" dirty="0" err="1"/>
              <a:t>Attachments</a:t>
            </a:r>
            <a:r>
              <a:rPr lang="et-EE" sz="2400" b="1" dirty="0"/>
              <a:t> API </a:t>
            </a:r>
            <a:r>
              <a:rPr lang="et-EE" sz="2400" b="1" dirty="0" err="1"/>
              <a:t>for</a:t>
            </a:r>
            <a:r>
              <a:rPr lang="et-EE" sz="2400" b="1" dirty="0"/>
              <a:t> Java) – sellega saab SOAP sõnumitega manipuleerida (luua, muuta </a:t>
            </a:r>
            <a:r>
              <a:rPr lang="et-EE" sz="2400" b="1" dirty="0" err="1"/>
              <a:t>header</a:t>
            </a:r>
            <a:r>
              <a:rPr lang="et-EE" sz="2400" b="1" dirty="0"/>
              <a:t>, </a:t>
            </a:r>
            <a:r>
              <a:rPr lang="et-EE" sz="2400" b="1" dirty="0" err="1"/>
              <a:t>body</a:t>
            </a:r>
            <a:r>
              <a:rPr lang="et-EE" sz="2400" b="1" dirty="0"/>
              <a:t> elementi, lisada XML dokumente </a:t>
            </a:r>
            <a:r>
              <a:rPr lang="et-EE" sz="2400" b="1" dirty="0" err="1"/>
              <a:t>body</a:t>
            </a:r>
            <a:r>
              <a:rPr lang="et-EE" sz="2400" b="1" dirty="0"/>
              <a:t> sisse). </a:t>
            </a:r>
          </a:p>
          <a:p>
            <a:r>
              <a:rPr lang="et-EE" sz="2400" b="1" dirty="0"/>
              <a:t>JAX–WS (Java API </a:t>
            </a:r>
            <a:r>
              <a:rPr lang="et-EE" sz="2400" b="1" dirty="0" err="1"/>
              <a:t>for</a:t>
            </a:r>
            <a:r>
              <a:rPr lang="et-EE" sz="2400" b="1" dirty="0"/>
              <a:t>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 dirty="0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 dirty="0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(JAX-WS-i peamine komponent on </a:t>
            </a:r>
            <a:r>
              <a:rPr lang="et-EE" b="1" dirty="0" err="1"/>
              <a:t>javax.jws</a:t>
            </a:r>
            <a:r>
              <a:rPr lang="et-EE" b="1" dirty="0"/>
              <a:t>. Seal on ainult 6 annotatsiooni ja üks </a:t>
            </a:r>
            <a:r>
              <a:rPr lang="et-EE" b="1" dirty="0" err="1"/>
              <a:t>enum</a:t>
            </a:r>
            <a:r>
              <a:rPr lang="et-EE" b="1" dirty="0"/>
              <a:t>.)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</a:t>
            </a:r>
            <a:r>
              <a:rPr lang="et-EE" dirty="0" smtClean="0"/>
              <a:t>: </a:t>
            </a:r>
            <a:r>
              <a:rPr lang="et-EE" dirty="0" smtClean="0">
                <a:hlinkClick r:id="rId2"/>
              </a:rPr>
              <a:t>/idu0075/2017/</a:t>
            </a:r>
            <a:r>
              <a:rPr lang="et-EE" dirty="0" err="1" smtClean="0">
                <a:hlinkClick r:id="rId2"/>
              </a:rPr>
              <a:t>Netbeansi</a:t>
            </a:r>
            <a:r>
              <a:rPr lang="et-EE" smtClean="0">
                <a:hlinkClick r:id="rId2"/>
              </a:rPr>
              <a:t> installeerimise 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dirty="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7665</TotalTime>
  <Words>341</Words>
  <Application>Microsoft Office PowerPoint</Application>
  <PresentationFormat>On-screen Show (4:3)</PresentationFormat>
  <Paragraphs>73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Capsules</vt:lpstr>
      <vt:lpstr>IDU0075 Veebiteenused </vt:lpstr>
      <vt:lpstr>Sisukord</vt:lpstr>
      <vt:lpstr>Java API for XML Web Service (JAX-WS) </vt:lpstr>
      <vt:lpstr>The world of JAX-WS</vt:lpstr>
      <vt:lpstr>SAAJ vs JAX-WS</vt:lpstr>
      <vt:lpstr>Netbeans IDE &amp; GlassFish server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Demod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246</cp:revision>
  <cp:lastPrinted>1601-01-01T00:00:00Z</cp:lastPrinted>
  <dcterms:created xsi:type="dcterms:W3CDTF">1601-01-01T00:00:00Z</dcterms:created>
  <dcterms:modified xsi:type="dcterms:W3CDTF">2017-04-20T07:09:20Z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