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"/>
  </p:notesMasterIdLst>
  <p:handoutMasterIdLst>
    <p:handoutMasterId r:id="rId8"/>
  </p:handoutMasterIdLst>
  <p:sldIdLst>
    <p:sldId id="262" r:id="rId2"/>
    <p:sldId id="328" r:id="rId3"/>
    <p:sldId id="329" r:id="rId4"/>
    <p:sldId id="353" r:id="rId5"/>
    <p:sldId id="33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D99EB-5307-457F-9066-0516D4BFB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29DF87-081B-4096-B5B3-02C3B760E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350B-EB72-4578-94FA-DCD19D78B06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33E538-7F93-467A-9655-246897EFB29B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6AF88-1666-4D97-81E3-1CC59AE0560B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4CD14D5-D394-4A03-9FA5-DE29D0E01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4B33B-2F11-414C-97F2-112F8FFD2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4F368-B50E-4679-BC8A-3425698A9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8B24F-FEEF-4729-953E-94CCD25B6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0479C-2C12-455C-B3F7-3A8F854C0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EB577-23E9-45D8-A411-777D09F6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C4DE-57B2-48BE-A0E2-355F476C3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B2BC-C0F7-4BEB-A0F7-949B877A5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766D0-D047-48BF-9EAD-7AEFFAAA3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49914-D040-4909-8D79-6F61C14C8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A459-4E48-4C61-B94A-3FA278CEE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7FF475-3F4B-43B7-BC18-259993800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API_for_RESTful_Web_Servic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cd/E19226-01/820-7627/giqa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yong.com/webservices/jax-rs/jax-rs-pathparam-example/" TargetMode="External"/><Relationship Id="rId2" Type="http://schemas.openxmlformats.org/officeDocument/2006/relationships/hyperlink" Target="http://www.mkyong.com/webservices/jax-rs/jax-rs-path-uri-matching-examp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kyong.com/webservices/jax-rs/jax-rs-queryparam-example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playlist?list=PLqq-6Pq4lTTZh5U8RbdXq0WaYvZBz2rb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Veebiteenused</a:t>
            </a:r>
            <a:r>
              <a:rPr lang="en-US" sz="3200" dirty="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9830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JAX-RS</a:t>
            </a:r>
            <a:endParaRPr lang="en-US" sz="3200" dirty="0" smtClean="0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/>
              <a:t>Kasutame Javas </a:t>
            </a:r>
            <a:r>
              <a:rPr lang="et-EE" dirty="0" err="1" smtClean="0"/>
              <a:t>RESTful</a:t>
            </a:r>
            <a:r>
              <a:rPr lang="et-EE" dirty="0" smtClean="0"/>
              <a:t> teenuse loomiseks </a:t>
            </a:r>
            <a:r>
              <a:rPr lang="et-EE" dirty="0" err="1" smtClean="0"/>
              <a:t>JAX-RS</a:t>
            </a:r>
            <a:r>
              <a:rPr lang="et-EE" sz="2000" dirty="0" err="1" smtClean="0"/>
              <a:t>’</a:t>
            </a:r>
            <a:r>
              <a:rPr lang="et-EE" sz="2000" dirty="0" err="1" smtClean="0"/>
              <a:t>i</a:t>
            </a:r>
            <a:r>
              <a:rPr lang="en-US" dirty="0" smtClean="0"/>
              <a:t> </a:t>
            </a:r>
            <a:endParaRPr lang="et-EE" dirty="0" smtClean="0"/>
          </a:p>
          <a:p>
            <a:pPr eaLnBrk="1" hangingPunct="1">
              <a:lnSpc>
                <a:spcPct val="90000"/>
              </a:lnSpc>
            </a:pPr>
            <a:r>
              <a:rPr lang="et-EE" dirty="0" smtClean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en.wikipedia.org/wiki/Java_API_for_RESTful_Web_Services</a:t>
            </a: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dirty="0" err="1" smtClean="0"/>
              <a:t>HelloWorld</a:t>
            </a:r>
            <a:r>
              <a:rPr lang="et-EE" dirty="0" smtClean="0"/>
              <a:t> näide</a:t>
            </a:r>
            <a:endParaRPr lang="en-US" dirty="0" smtClean="0"/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dirty="0" smtClean="0">
                <a:hlinkClick r:id="rId3"/>
              </a:rPr>
              <a:t>https://docs.oracle.com/cd/E19226-01/820-7627/giqaa</a:t>
            </a:r>
            <a:r>
              <a:rPr lang="en-US" b="1" dirty="0" smtClean="0">
                <a:hlinkClick r:id="rId3"/>
              </a:rPr>
              <a:t>/</a:t>
            </a:r>
            <a:endParaRPr lang="et-EE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JAX-RS annotatsioonid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Projektis läheb vaja minimaalselt järgmisi annotatsioone:</a:t>
            </a:r>
          </a:p>
          <a:p>
            <a:pPr lvl="1"/>
            <a:r>
              <a:rPr lang="et-EE" dirty="0" err="1" smtClean="0"/>
              <a:t>@Path</a:t>
            </a:r>
            <a:r>
              <a:rPr lang="et-EE" dirty="0" smtClean="0"/>
              <a:t> </a:t>
            </a:r>
            <a:r>
              <a:rPr lang="et-EE" dirty="0" smtClean="0"/>
              <a:t>(</a:t>
            </a:r>
            <a:r>
              <a:rPr lang="et-EE" dirty="0" smtClean="0">
                <a:hlinkClick r:id="rId2"/>
              </a:rPr>
              <a:t>näide</a:t>
            </a:r>
            <a:r>
              <a:rPr lang="et-EE" dirty="0" smtClean="0"/>
              <a:t>)</a:t>
            </a:r>
          </a:p>
          <a:p>
            <a:pPr lvl="1"/>
            <a:r>
              <a:rPr lang="et-EE" dirty="0" err="1" smtClean="0"/>
              <a:t>@</a:t>
            </a:r>
            <a:r>
              <a:rPr lang="et-EE" dirty="0" err="1" smtClean="0"/>
              <a:t>PathParam</a:t>
            </a:r>
            <a:r>
              <a:rPr lang="et-EE" dirty="0" smtClean="0"/>
              <a:t> </a:t>
            </a:r>
            <a:r>
              <a:rPr lang="et-EE" dirty="0" smtClean="0"/>
              <a:t>(</a:t>
            </a:r>
            <a:r>
              <a:rPr lang="et-EE" dirty="0" smtClean="0">
                <a:hlinkClick r:id="rId3"/>
              </a:rPr>
              <a:t>näide</a:t>
            </a:r>
            <a:r>
              <a:rPr lang="et-EE" dirty="0" smtClean="0"/>
              <a:t>)</a:t>
            </a:r>
          </a:p>
          <a:p>
            <a:pPr lvl="1"/>
            <a:r>
              <a:rPr lang="et-EE" dirty="0" err="1" smtClean="0"/>
              <a:t>@</a:t>
            </a:r>
            <a:r>
              <a:rPr lang="et-EE" dirty="0" err="1" smtClean="0"/>
              <a:t>QueryParam</a:t>
            </a:r>
            <a:r>
              <a:rPr lang="et-EE" dirty="0" smtClean="0"/>
              <a:t> </a:t>
            </a:r>
            <a:r>
              <a:rPr lang="et-EE" dirty="0" smtClean="0"/>
              <a:t>(</a:t>
            </a:r>
            <a:r>
              <a:rPr lang="et-EE" dirty="0" smtClean="0">
                <a:hlinkClick r:id="rId4"/>
              </a:rPr>
              <a:t>näide</a:t>
            </a:r>
            <a:r>
              <a:rPr lang="et-EE" dirty="0" smtClean="0"/>
              <a:t>)</a:t>
            </a:r>
            <a:endParaRPr lang="et-EE" dirty="0" smtClean="0"/>
          </a:p>
          <a:p>
            <a:pPr lvl="1"/>
            <a:endParaRPr lang="et-EE" dirty="0" smtClean="0"/>
          </a:p>
          <a:p>
            <a:pPr lvl="1"/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Developing </a:t>
            </a:r>
            <a:r>
              <a:rPr lang="en-US" sz="3200" dirty="0" err="1" smtClean="0"/>
              <a:t>RESTful</a:t>
            </a:r>
            <a:r>
              <a:rPr lang="en-US" sz="3200" dirty="0" smtClean="0"/>
              <a:t> APIs with </a:t>
            </a:r>
            <a:r>
              <a:rPr lang="en-US" sz="3200" dirty="0" smtClean="0"/>
              <a:t>JAX-RS</a:t>
            </a:r>
            <a:endParaRPr lang="en-US" sz="32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Tungivalt soovitatav on vaadata esimesed 14 videot järgmisest esitlusloendist:</a:t>
            </a:r>
          </a:p>
          <a:p>
            <a:pPr lvl="1"/>
            <a:r>
              <a:rPr lang="et-EE" dirty="0" smtClean="0">
                <a:hlinkClick r:id="rId2"/>
              </a:rPr>
              <a:t>https://</a:t>
            </a:r>
            <a:r>
              <a:rPr lang="et-EE" dirty="0" smtClean="0">
                <a:hlinkClick r:id="rId2"/>
              </a:rPr>
              <a:t>www.youtube.com/playlist?list=PLqq-6Pq4lTTZh5U8RbdXq0WaYvZBz2rbn</a:t>
            </a:r>
            <a:endParaRPr lang="et-EE" dirty="0" smtClean="0"/>
          </a:p>
          <a:p>
            <a:endParaRPr lang="et-EE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2631</TotalTime>
  <Words>75</Words>
  <Application>Microsoft Office PowerPoint</Application>
  <PresentationFormat>On-screen Show (4:3)</PresentationFormat>
  <Paragraphs>24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Capsules</vt:lpstr>
      <vt:lpstr>IDU0075 Veebiteenused </vt:lpstr>
      <vt:lpstr>JAX-RS</vt:lpstr>
      <vt:lpstr>HelloWorld näide</vt:lpstr>
      <vt:lpstr>JAX-RS annotatsioonid</vt:lpstr>
      <vt:lpstr>Developing RESTful APIs with JAX-RS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245</cp:revision>
  <cp:lastPrinted>1601-01-01T00:00:00Z</cp:lastPrinted>
  <dcterms:created xsi:type="dcterms:W3CDTF">1601-01-01T00:00:00Z</dcterms:created>
  <dcterms:modified xsi:type="dcterms:W3CDTF">2015-04-20T18:27:17Z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