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58FDC-A9F6-4957-93CA-C861FCB71D74}" type="datetimeFigureOut">
              <a:rPr lang="et-EE" smtClean="0"/>
              <a:t>22.10.2016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908B3-2D76-4BA2-8F95-01063B7BAADD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58FDC-A9F6-4957-93CA-C861FCB71D74}" type="datetimeFigureOut">
              <a:rPr lang="et-EE" smtClean="0"/>
              <a:t>22.10.2016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908B3-2D76-4BA2-8F95-01063B7BAADD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58FDC-A9F6-4957-93CA-C861FCB71D74}" type="datetimeFigureOut">
              <a:rPr lang="et-EE" smtClean="0"/>
              <a:t>22.10.2016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908B3-2D76-4BA2-8F95-01063B7BAADD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58FDC-A9F6-4957-93CA-C861FCB71D74}" type="datetimeFigureOut">
              <a:rPr lang="et-EE" smtClean="0"/>
              <a:t>22.10.2016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908B3-2D76-4BA2-8F95-01063B7BAADD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58FDC-A9F6-4957-93CA-C861FCB71D74}" type="datetimeFigureOut">
              <a:rPr lang="et-EE" smtClean="0"/>
              <a:t>22.10.2016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908B3-2D76-4BA2-8F95-01063B7BAADD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58FDC-A9F6-4957-93CA-C861FCB71D74}" type="datetimeFigureOut">
              <a:rPr lang="et-EE" smtClean="0"/>
              <a:t>22.10.2016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908B3-2D76-4BA2-8F95-01063B7BAADD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58FDC-A9F6-4957-93CA-C861FCB71D74}" type="datetimeFigureOut">
              <a:rPr lang="et-EE" smtClean="0"/>
              <a:t>22.10.2016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908B3-2D76-4BA2-8F95-01063B7BAADD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58FDC-A9F6-4957-93CA-C861FCB71D74}" type="datetimeFigureOut">
              <a:rPr lang="et-EE" smtClean="0"/>
              <a:t>22.10.2016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908B3-2D76-4BA2-8F95-01063B7BAADD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58FDC-A9F6-4957-93CA-C861FCB71D74}" type="datetimeFigureOut">
              <a:rPr lang="et-EE" smtClean="0"/>
              <a:t>22.10.2016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908B3-2D76-4BA2-8F95-01063B7BAADD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58FDC-A9F6-4957-93CA-C861FCB71D74}" type="datetimeFigureOut">
              <a:rPr lang="et-EE" smtClean="0"/>
              <a:t>22.10.2016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908B3-2D76-4BA2-8F95-01063B7BAADD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58FDC-A9F6-4957-93CA-C861FCB71D74}" type="datetimeFigureOut">
              <a:rPr lang="et-EE" smtClean="0"/>
              <a:t>22.10.2016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908B3-2D76-4BA2-8F95-01063B7BAADD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58FDC-A9F6-4957-93CA-C861FCB71D74}" type="datetimeFigureOut">
              <a:rPr lang="et-EE" smtClean="0"/>
              <a:t>22.10.2016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908B3-2D76-4BA2-8F95-01063B7BAADD}" type="slidenum">
              <a:rPr lang="et-EE" smtClean="0"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goarchitects.com/Files/SOAPatterns/ReservationPattern.pdf" TargetMode="External"/><Relationship Id="rId2" Type="http://schemas.openxmlformats.org/officeDocument/2006/relationships/hyperlink" Target="http://arnon.me/soa-patterns/reservation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soapatterns.org/design_patterns/idempotent_capabilit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Teenuste mustrid</a:t>
            </a:r>
            <a:r>
              <a:rPr lang="et-EE" dirty="0" smtClean="0"/>
              <a:t/>
            </a:r>
            <a:br>
              <a:rPr lang="et-EE" dirty="0" smtClean="0"/>
            </a:b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Teenuse muster </a:t>
            </a:r>
            <a:r>
              <a:rPr lang="et-EE" dirty="0"/>
              <a:t>- </a:t>
            </a:r>
            <a:r>
              <a:rPr lang="et-EE" dirty="0" err="1" smtClean="0"/>
              <a:t>Reservation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>
                <a:hlinkClick r:id="rId2"/>
              </a:rPr>
              <a:t>http://arnon.me/soa-patterns/reservation</a:t>
            </a:r>
            <a:r>
              <a:rPr lang="et-EE" dirty="0" smtClean="0">
                <a:hlinkClick r:id="rId2"/>
              </a:rPr>
              <a:t>/</a:t>
            </a:r>
            <a:endParaRPr lang="et-EE" dirty="0" smtClean="0"/>
          </a:p>
          <a:p>
            <a:r>
              <a:rPr lang="et-EE" dirty="0">
                <a:hlinkClick r:id="rId3"/>
              </a:rPr>
              <a:t>http://</a:t>
            </a:r>
            <a:r>
              <a:rPr lang="et-EE" dirty="0" smtClean="0">
                <a:hlinkClick r:id="rId3"/>
              </a:rPr>
              <a:t>www.rgoarchitects.com/Files/SOAPatterns/ReservationPattern.pdf</a:t>
            </a:r>
            <a:endParaRPr lang="et-EE" dirty="0" smtClean="0"/>
          </a:p>
          <a:p>
            <a:endParaRPr lang="et-E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Ülesanne 1 </a:t>
            </a:r>
            <a:r>
              <a:rPr lang="et-EE" dirty="0" smtClean="0"/>
              <a:t>(</a:t>
            </a:r>
            <a:r>
              <a:rPr lang="et-EE" dirty="0" err="1" smtClean="0"/>
              <a:t>Reservation</a:t>
            </a:r>
            <a:r>
              <a:rPr lang="et-EE" dirty="0" smtClean="0"/>
              <a:t>)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Looge veebiteenuse kirjeldus (WSDL) teenusele, mis peab võimaldama tehingu summat broneerida, broneeringut kinnitada või tühistada.</a:t>
            </a:r>
            <a:endParaRPr lang="et-EE" dirty="0" smtClean="0"/>
          </a:p>
          <a:p>
            <a:r>
              <a:rPr lang="et-EE" dirty="0" smtClean="0"/>
              <a:t>Teenuse disainimisel arvestada </a:t>
            </a:r>
            <a:r>
              <a:rPr lang="et-EE" i="1" dirty="0" err="1" smtClean="0"/>
              <a:t>Reservation</a:t>
            </a:r>
            <a:r>
              <a:rPr lang="et-EE" dirty="0" smtClean="0"/>
              <a:t> mustriga.</a:t>
            </a:r>
            <a:endParaRPr lang="et-EE" dirty="0" smtClean="0"/>
          </a:p>
          <a:p>
            <a:r>
              <a:rPr lang="et-EE" dirty="0" smtClean="0"/>
              <a:t>1 punkt</a:t>
            </a:r>
            <a:endParaRPr lang="et-E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Teenuse muster - </a:t>
            </a:r>
            <a:r>
              <a:rPr lang="et-EE" dirty="0" err="1"/>
              <a:t>Idempotent</a:t>
            </a:r>
            <a:r>
              <a:rPr lang="et-EE" dirty="0"/>
              <a:t> </a:t>
            </a:r>
            <a:r>
              <a:rPr lang="et-EE" dirty="0" err="1"/>
              <a:t>Capability</a:t>
            </a:r>
            <a:r>
              <a:rPr lang="et-EE" dirty="0"/>
              <a:t/>
            </a:r>
            <a:br>
              <a:rPr lang="et-EE" dirty="0"/>
            </a:b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>
                <a:hlinkClick r:id="rId2"/>
              </a:rPr>
              <a:t>http://</a:t>
            </a:r>
            <a:r>
              <a:rPr lang="et-EE" dirty="0" smtClean="0">
                <a:hlinkClick r:id="rId2"/>
              </a:rPr>
              <a:t>soapatterns.org/design_patterns/idempotent_capability</a:t>
            </a:r>
            <a:endParaRPr lang="et-EE" dirty="0" smtClean="0"/>
          </a:p>
          <a:p>
            <a:endParaRPr lang="et-EE" dirty="0" smtClean="0"/>
          </a:p>
          <a:p>
            <a:endParaRPr lang="et-E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Ülesanne 2 </a:t>
            </a:r>
            <a:r>
              <a:rPr lang="et-EE" dirty="0"/>
              <a:t>(</a:t>
            </a:r>
            <a:r>
              <a:rPr lang="et-EE" dirty="0" err="1"/>
              <a:t>Idempotent</a:t>
            </a:r>
            <a:r>
              <a:rPr lang="et-EE" dirty="0"/>
              <a:t>)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Täiendage ülesandes 1 loodud teenuse kirjeldus nii, et kõigi operatsioonide puhul oleks arvestatud </a:t>
            </a:r>
            <a:r>
              <a:rPr lang="et-EE" i="1" dirty="0" err="1" smtClean="0"/>
              <a:t>Idempotent</a:t>
            </a:r>
            <a:r>
              <a:rPr lang="et-EE" dirty="0" smtClean="0"/>
              <a:t> mustriga.</a:t>
            </a:r>
            <a:endParaRPr lang="et-EE" dirty="0" smtClean="0"/>
          </a:p>
          <a:p>
            <a:r>
              <a:rPr lang="et-EE" dirty="0" smtClean="0"/>
              <a:t>0.5 punkt</a:t>
            </a:r>
          </a:p>
          <a:p>
            <a:endParaRPr lang="et-E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78</Words>
  <Application>Microsoft Office PowerPoint</Application>
  <PresentationFormat>On-screen Show (4:3)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Teenuste mustrid </vt:lpstr>
      <vt:lpstr>Teenuse muster - Reservation</vt:lpstr>
      <vt:lpstr>Ülesanne 1 (Reservation)</vt:lpstr>
      <vt:lpstr>Teenuse muster - Idempotent Capability </vt:lpstr>
      <vt:lpstr>Ülesanne 2 (Idempotent)</vt:lpstr>
    </vt:vector>
  </TitlesOfParts>
  <Company>Tallinn University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 teenuse mockimine ja testimine SoapUI-ga</dc:title>
  <dc:creator>Department of Informatics</dc:creator>
  <cp:lastModifiedBy>Informaatikainstituut</cp:lastModifiedBy>
  <cp:revision>11</cp:revision>
  <dcterms:created xsi:type="dcterms:W3CDTF">2015-03-24T06:01:18Z</dcterms:created>
  <dcterms:modified xsi:type="dcterms:W3CDTF">2016-10-22T09:31:17Z</dcterms:modified>
</cp:coreProperties>
</file>