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58" r:id="rId3"/>
    <p:sldId id="277" r:id="rId4"/>
    <p:sldId id="285" r:id="rId5"/>
    <p:sldId id="282" r:id="rId6"/>
    <p:sldId id="284" r:id="rId7"/>
    <p:sldId id="287" r:id="rId8"/>
    <p:sldId id="28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8" autoAdjust="0"/>
    <p:restoredTop sz="94660"/>
  </p:normalViewPr>
  <p:slideViewPr>
    <p:cSldViewPr>
      <p:cViewPr varScale="1">
        <p:scale>
          <a:sx n="73" d="100"/>
          <a:sy n="73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0D5550-E868-43E6-8185-10D155CFF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58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481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2F906-0C5C-4A9F-8060-DC98982EF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E2713-5ACE-498F-956D-3FB85405F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2408-EFDA-4D2C-B20C-70CE0B18D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FAA10-32F1-4CA8-82F2-81C70B102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75CE2-4584-4B8F-AA68-DD0AFD7F2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AA805-294E-4908-9CCA-9FDF04F93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EB98-2EB7-4356-BD42-42C6DC0C3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E5D1E-B525-41BB-8426-F6D0ED229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D54-6E5C-4F77-BC6B-8CE5B733D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2FEE3-8D2F-4464-80BC-5B4D9F1D0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812FA-CCAE-467B-B41E-685E74AE3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5C45-3760-4628-A01B-1432C3CE9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1ACCA-1EBB-45E8-B1E1-0E08F0D2E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710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5949A5E-9E22-474C-933D-B9664C2D3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webservices/ws_wsdl_intro.asp" TargetMode="External"/><Relationship Id="rId2" Type="http://schemas.openxmlformats.org/officeDocument/2006/relationships/hyperlink" Target="http://www.w3.org/TR/wsd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ootballpool.dataaccess.eu/data/info.wso" TargetMode="External"/><Relationship Id="rId2" Type="http://schemas.openxmlformats.org/officeDocument/2006/relationships/hyperlink" Target="http://www.tud.ttu.ee/im/Tarvo.Treier/idu0075/2017/Harjutused/H5_WSDL/infoStart.wsd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600" smtClean="0"/>
              <a:t>WSDL - </a:t>
            </a:r>
            <a:r>
              <a:rPr lang="en-US" sz="3600" smtClean="0"/>
              <a:t>Web Services Description Language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dirty="0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hlinkClick r:id="rId2"/>
              </a:rPr>
              <a:t>http://www.w3.org/TR/wsdl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b="1">
                <a:hlinkClick r:id="rId3"/>
              </a:rPr>
              <a:t>http://</a:t>
            </a:r>
            <a:r>
              <a:rPr lang="et-EE" b="1" smtClean="0">
                <a:hlinkClick r:id="rId3"/>
              </a:rPr>
              <a:t>www.w3schools.com/webservices/ws_wsdl_intro.asp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Märkus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Järgnevate ülesannete lahendusi demonstreeri kasutades SoapUI-d.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Laadi alla jalgpalli teenuse WSDL: 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smtClean="0">
                <a:hlinkClick r:id="rId2"/>
              </a:rPr>
              <a:t>infoStart.wsdl</a:t>
            </a:r>
            <a:endParaRPr lang="et-EE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Määrata </a:t>
            </a:r>
            <a:r>
              <a:rPr lang="et-EE" dirty="0" err="1" smtClean="0"/>
              <a:t>WSDL’s</a:t>
            </a:r>
            <a:r>
              <a:rPr lang="et-EE" dirty="0" smtClean="0"/>
              <a:t> teenuse paiknemise asukohaks (selleks kohaks, kus teenus on kättesaadav) järgmine aadress: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smtClean="0">
                <a:hlinkClick r:id="rId3"/>
              </a:rPr>
              <a:t>http://footballpool.dataaccess.eu/data/info.wso</a:t>
            </a:r>
            <a:endParaRPr lang="et-EE" sz="2400" dirty="0" smtClean="0"/>
          </a:p>
          <a:p>
            <a:pPr eaLnBrk="1" hangingPunct="1">
              <a:lnSpc>
                <a:spcPct val="80000"/>
              </a:lnSpc>
            </a:pPr>
            <a:r>
              <a:rPr lang="et-EE" sz="2900" dirty="0" smtClean="0"/>
              <a:t>0 punkti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z="2800" dirty="0" smtClean="0"/>
              <a:t>Lisada 1 uus operatsioon “</a:t>
            </a:r>
            <a:r>
              <a:rPr lang="et-EE" sz="2800" dirty="0" err="1" smtClean="0"/>
              <a:t>InfoSoapType”-le</a:t>
            </a:r>
            <a:endParaRPr lang="et-EE" sz="2800" dirty="0" smtClean="0"/>
          </a:p>
          <a:p>
            <a:pPr lvl="1" eaLnBrk="1" hangingPunct="1"/>
            <a:r>
              <a:rPr lang="et-EE" sz="2300" b="1" dirty="0" err="1" smtClean="0"/>
              <a:t>GamesPerCity</a:t>
            </a:r>
            <a:endParaRPr lang="et-EE" sz="2300" b="1" dirty="0" smtClean="0"/>
          </a:p>
          <a:p>
            <a:pPr lvl="2" eaLnBrk="1" hangingPunct="1"/>
            <a:r>
              <a:rPr lang="et-EE" sz="2400" dirty="0" smtClean="0"/>
              <a:t>Operatsiooni sisendsõnumiks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</a:t>
            </a:r>
            <a:endParaRPr lang="et-EE" sz="2400" b="1" dirty="0" smtClean="0"/>
          </a:p>
          <a:p>
            <a:pPr lvl="2" eaLnBrk="1" hangingPunct="1"/>
            <a:r>
              <a:rPr lang="et-EE" sz="2400" dirty="0" smtClean="0"/>
              <a:t>Operatsiooni väljundsõnumiks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GamesPerCityResponse</a:t>
            </a:r>
            <a:endParaRPr lang="et-EE" sz="2400" b="1" dirty="0" smtClean="0"/>
          </a:p>
          <a:p>
            <a:pPr eaLnBrk="1" hangingPunct="1"/>
            <a:r>
              <a:rPr lang="et-EE" sz="3000" dirty="0" smtClean="0"/>
              <a:t>0.5 punkti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WSDL teenusele, kus on operatsioon tudengi andmete küsimiseks matrikli nr-i põhjal. Tagastava tudengi kohta peavad olema esitatud järgmised andmed:</a:t>
            </a:r>
          </a:p>
          <a:p>
            <a:pPr lvl="2"/>
            <a:r>
              <a:rPr lang="et-EE" sz="1800" dirty="0" smtClean="0"/>
              <a:t>matrikli nr</a:t>
            </a:r>
          </a:p>
          <a:p>
            <a:pPr lvl="2"/>
            <a:r>
              <a:rPr lang="et-EE" sz="1800" dirty="0" smtClean="0"/>
              <a:t>nimi</a:t>
            </a:r>
          </a:p>
          <a:p>
            <a:pPr lvl="2"/>
            <a:r>
              <a:rPr lang="et-EE" sz="1800" dirty="0" smtClean="0"/>
              <a:t>sugu</a:t>
            </a:r>
          </a:p>
          <a:p>
            <a:pPr lvl="2"/>
            <a:r>
              <a:rPr lang="et-EE" sz="1800" dirty="0" smtClean="0"/>
              <a:t>vanus</a:t>
            </a:r>
          </a:p>
          <a:p>
            <a:pPr lvl="2"/>
            <a:r>
              <a:rPr lang="et-EE" sz="1800" dirty="0" smtClean="0"/>
              <a:t>hobid</a:t>
            </a:r>
          </a:p>
          <a:p>
            <a:r>
              <a:rPr lang="et-EE" dirty="0" smtClean="0"/>
              <a:t>0.5 punkti</a:t>
            </a:r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Tehke </a:t>
            </a:r>
            <a:r>
              <a:rPr lang="et-EE" dirty="0" err="1" smtClean="0"/>
              <a:t>infoStart.wsdl</a:t>
            </a:r>
            <a:r>
              <a:rPr lang="et-EE" dirty="0" smtClean="0"/>
              <a:t> </a:t>
            </a:r>
            <a:r>
              <a:rPr lang="et-EE" dirty="0" err="1" smtClean="0"/>
              <a:t>WSDL’i</a:t>
            </a:r>
            <a:r>
              <a:rPr lang="et-EE" dirty="0" smtClean="0"/>
              <a:t> sees kirjeldatud </a:t>
            </a:r>
            <a:r>
              <a:rPr lang="et-EE" dirty="0" err="1" smtClean="0"/>
              <a:t>schema</a:t>
            </a:r>
            <a:r>
              <a:rPr lang="et-EE" dirty="0" smtClean="0"/>
              <a:t> põhjal eraldi XSD dokument ja asendage </a:t>
            </a:r>
            <a:r>
              <a:rPr lang="et-EE" dirty="0" err="1" smtClean="0"/>
              <a:t>WSDL’s</a:t>
            </a:r>
            <a:r>
              <a:rPr lang="et-EE" dirty="0" smtClean="0"/>
              <a:t> kirjeldatud </a:t>
            </a:r>
            <a:r>
              <a:rPr lang="et-EE" dirty="0" err="1" smtClean="0"/>
              <a:t>schema</a:t>
            </a:r>
            <a:r>
              <a:rPr lang="et-EE" dirty="0" smtClean="0"/>
              <a:t> sellega.</a:t>
            </a:r>
          </a:p>
          <a:p>
            <a:pPr eaLnBrk="1" hangingPunct="1">
              <a:lnSpc>
                <a:spcPct val="80000"/>
              </a:lnSpc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XSD-s defineerige järgnevate elementide tüübid globaalselt:</a:t>
            </a:r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CitiesReponse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GamesPerCityResponse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0.5 punkti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dirty="0" smtClean="0"/>
              <a:t>  </a:t>
            </a:r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3092</TotalTime>
  <Words>155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Watermark</vt:lpstr>
      <vt:lpstr>WSDL - Web Services Description Language</vt:lpstr>
      <vt:lpstr>WSDL</vt:lpstr>
      <vt:lpstr>PowerPoint Presentation</vt:lpstr>
      <vt:lpstr>Märkus</vt:lpstr>
      <vt:lpstr>Ülesanne 1</vt:lpstr>
      <vt:lpstr>Ülesanne 2</vt:lpstr>
      <vt:lpstr>Ülesanne 3</vt:lpstr>
      <vt:lpstr>Lisaülesanne</vt:lpstr>
    </vt:vector>
  </TitlesOfParts>
  <Company>Kodune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160</cp:revision>
  <dcterms:created xsi:type="dcterms:W3CDTF">2008-09-03T07:00:13Z</dcterms:created>
  <dcterms:modified xsi:type="dcterms:W3CDTF">2017-03-02T13:29:55Z</dcterms:modified>
</cp:coreProperties>
</file>