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72" r:id="rId4"/>
    <p:sldId id="270" r:id="rId5"/>
    <p:sldId id="269" r:id="rId6"/>
    <p:sldId id="27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B495E1-C520-48E3-89FE-6B7FA0EBA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18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0BDB3-4332-4EB4-A8B0-BFD2F69691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3640EE-0C04-4A5C-B1EA-DBA7C4BF04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3AF6D-A45A-4106-B4B7-C2E7FDED9D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7C1328-C3A2-4F72-9068-6AFE74EB9C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46AFF-D121-4179-BEE4-C513AFB94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1-2B44-4F41-B3BB-9C10B0B3D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EE19EE-C403-4901-81E8-3AD2CA549E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953965-9E95-45B3-9602-0FE82C240C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CFCCDE-1875-43E1-A8C3-6E424B5A7A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85740-D7F1-4F77-991C-C554DA88B2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F72EF-8621-48A0-8056-CF8BFEB5C3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656D9CA-9B4B-4948-AE82-2F7191D5C0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xml/cd_catalog.xml" TargetMode="External"/><Relationship Id="rId2" Type="http://schemas.openxmlformats.org/officeDocument/2006/relationships/hyperlink" Target="http://www.w3schools.com/xml/default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xsl/books.x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o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mlvalidation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mysql.com/doc/employee/en/sakila-structur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4000" dirty="0" smtClean="0"/>
              <a:t>XML &amp; JSON</a:t>
            </a:r>
            <a:br>
              <a:rPr lang="et-EE" sz="4000" dirty="0" smtClean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/>
            <a:endParaRPr lang="et-EE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4000" smtClean="0"/>
              <a:t>XML (</a:t>
            </a:r>
            <a:r>
              <a:rPr lang="en-US" sz="4000" smtClean="0"/>
              <a:t>eXtended Markup Language</a:t>
            </a:r>
            <a:r>
              <a:rPr lang="et-EE" sz="4000" smtClean="0"/>
              <a:t>)</a:t>
            </a:r>
            <a:endParaRPr 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t-EE" b="1" dirty="0" smtClean="0"/>
              <a:t>XML õppetund w3Schools lehel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t-EE" b="1" dirty="0" smtClean="0">
                <a:hlinkClick r:id="rId2"/>
              </a:rPr>
              <a:t>http://www.w3schools.com/xml/default.asp</a:t>
            </a:r>
            <a:endParaRPr lang="et-EE" b="1" dirty="0" smtClean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t-EE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Root</a:t>
            </a:r>
            <a:r>
              <a:rPr lang="et-EE" sz="2400" dirty="0" smtClean="0"/>
              <a:t> element (</a:t>
            </a:r>
            <a:r>
              <a:rPr lang="et-EE" sz="2400" dirty="0" err="1" smtClean="0"/>
              <a:t>document</a:t>
            </a:r>
            <a:r>
              <a:rPr lang="et-EE" sz="2400" dirty="0" smtClean="0"/>
              <a:t> element)</a:t>
            </a:r>
            <a:endParaRPr lang="et-EE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&lt;</a:t>
            </a:r>
            <a:r>
              <a:rPr lang="en-US" sz="2400" b="1" dirty="0" err="1" smtClean="0"/>
              <a:t>element_name</a:t>
            </a:r>
            <a:r>
              <a:rPr lang="en-US" sz="2400" dirty="0" smtClean="0"/>
              <a:t> </a:t>
            </a:r>
            <a:r>
              <a:rPr lang="en-US" sz="2400" dirty="0" err="1" smtClean="0"/>
              <a:t>attribute_name</a:t>
            </a:r>
            <a:r>
              <a:rPr lang="en-US" sz="2400" dirty="0" smtClean="0"/>
              <a:t>="</a:t>
            </a:r>
            <a:r>
              <a:rPr lang="en-US" sz="2400" dirty="0" err="1" smtClean="0"/>
              <a:t>attribute_value</a:t>
            </a:r>
            <a:r>
              <a:rPr lang="en-US" sz="2400" dirty="0" smtClean="0"/>
              <a:t>"</a:t>
            </a:r>
            <a:r>
              <a:rPr lang="en-US" sz="2400" b="1" dirty="0" smtClean="0"/>
              <a:t>&gt;</a:t>
            </a:r>
            <a:r>
              <a:rPr lang="et-EE" sz="2400" b="1" dirty="0" smtClean="0"/>
              <a:t>        	</a:t>
            </a:r>
            <a:r>
              <a:rPr lang="en-US" sz="2400" dirty="0" smtClean="0"/>
              <a:t>Element Content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t-EE" sz="2400" b="1" dirty="0" smtClean="0"/>
              <a:t>    </a:t>
            </a:r>
            <a:r>
              <a:rPr lang="en-US" sz="2400" b="1" dirty="0" smtClean="0"/>
              <a:t>&lt;/</a:t>
            </a:r>
            <a:r>
              <a:rPr lang="en-US" sz="2400" b="1" dirty="0" err="1" smtClean="0"/>
              <a:t>element_name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smtClean="0"/>
              <a:t>Element </a:t>
            </a:r>
            <a:r>
              <a:rPr lang="et-EE" sz="2400" dirty="0" err="1" smtClean="0"/>
              <a:t>content</a:t>
            </a:r>
            <a:r>
              <a:rPr lang="et-EE" sz="2400" dirty="0" smtClean="0"/>
              <a:t> võib olla </a:t>
            </a:r>
            <a:r>
              <a:rPr lang="et-EE" sz="2400" dirty="0" err="1" smtClean="0"/>
              <a:t>Child</a:t>
            </a:r>
            <a:r>
              <a:rPr lang="et-EE" sz="2400" dirty="0" smtClean="0"/>
              <a:t> element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XML’i</a:t>
            </a:r>
            <a:r>
              <a:rPr lang="et-EE" sz="2400" dirty="0" smtClean="0"/>
              <a:t> näited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hlinkClick r:id="rId3"/>
              </a:rPr>
              <a:t>http://www.w3schools.com/xml/cd_catalog.xml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www.w3schools.com/xsl/books.xml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dirty="0"/>
              <a:t>JSON (</a:t>
            </a:r>
            <a:r>
              <a:rPr lang="et-EE" sz="3600" dirty="0" err="1"/>
              <a:t>JavaScript</a:t>
            </a:r>
            <a:r>
              <a:rPr lang="et-EE" sz="3600" dirty="0"/>
              <a:t> </a:t>
            </a:r>
            <a:r>
              <a:rPr lang="et-EE" sz="3600" dirty="0" err="1"/>
              <a:t>Object</a:t>
            </a:r>
            <a:r>
              <a:rPr lang="et-EE" sz="3600" dirty="0"/>
              <a:t> </a:t>
            </a:r>
            <a:r>
              <a:rPr lang="et-EE" sz="3600" dirty="0" err="1"/>
              <a:t>Notation</a:t>
            </a:r>
            <a:r>
              <a:rPr lang="et-EE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/>
              <a:t>Nimi-väärtus</a:t>
            </a:r>
            <a:r>
              <a:rPr lang="et-EE" dirty="0"/>
              <a:t> paaride </a:t>
            </a:r>
            <a:r>
              <a:rPr lang="et-EE" dirty="0" smtClean="0"/>
              <a:t>kollektsioon</a:t>
            </a:r>
          </a:p>
          <a:p>
            <a:r>
              <a:rPr lang="et-EE" dirty="0" smtClean="0"/>
              <a:t>{„</a:t>
            </a:r>
            <a:r>
              <a:rPr lang="et-EE" dirty="0" err="1" smtClean="0"/>
              <a:t>nimi“:“Juhan</a:t>
            </a:r>
            <a:r>
              <a:rPr lang="et-EE" dirty="0" smtClean="0"/>
              <a:t>“</a:t>
            </a:r>
          </a:p>
          <a:p>
            <a:r>
              <a:rPr lang="et-EE" dirty="0" smtClean="0"/>
              <a:t>, „vanus“: 21</a:t>
            </a:r>
          </a:p>
          <a:p>
            <a:r>
              <a:rPr lang="et-EE" dirty="0"/>
              <a:t>}</a:t>
            </a:r>
          </a:p>
          <a:p>
            <a:r>
              <a:rPr lang="et-EE" dirty="0" smtClean="0">
                <a:hlinkClick r:id="rId2"/>
              </a:rPr>
              <a:t>http</a:t>
            </a:r>
            <a:r>
              <a:rPr lang="et-EE" dirty="0">
                <a:hlinkClick r:id="rId2"/>
              </a:rPr>
              <a:t>://www.w3schools.com/json</a:t>
            </a:r>
            <a:r>
              <a:rPr lang="et-EE" dirty="0" smtClean="0">
                <a:hlinkClick r:id="rId2"/>
              </a:rPr>
              <a:t>/</a:t>
            </a: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6939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1 (</a:t>
            </a:r>
            <a:r>
              <a:rPr lang="et-EE" dirty="0" err="1" smtClean="0"/>
              <a:t>xml</a:t>
            </a:r>
            <a:r>
              <a:rPr lang="et-EE" dirty="0" smtClean="0"/>
              <a:t>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Koosta XML fail enda rühma tudengite andmete edastamiseks. Minimaalselt peavad olema:</a:t>
            </a:r>
          </a:p>
          <a:p>
            <a:pPr lvl="1"/>
            <a:r>
              <a:rPr lang="et-EE" sz="2000" dirty="0" smtClean="0"/>
              <a:t>Elemendid</a:t>
            </a:r>
          </a:p>
          <a:p>
            <a:pPr lvl="2"/>
            <a:r>
              <a:rPr lang="et-EE" sz="1800" dirty="0" smtClean="0"/>
              <a:t>matrikli nr</a:t>
            </a:r>
          </a:p>
          <a:p>
            <a:pPr lvl="2"/>
            <a:r>
              <a:rPr lang="et-EE" sz="1800" dirty="0" smtClean="0"/>
              <a:t>nimi</a:t>
            </a:r>
          </a:p>
          <a:p>
            <a:pPr lvl="2"/>
            <a:r>
              <a:rPr lang="et-EE" sz="1800" dirty="0" smtClean="0"/>
              <a:t>sugu</a:t>
            </a:r>
          </a:p>
          <a:p>
            <a:pPr lvl="2"/>
            <a:r>
              <a:rPr lang="et-EE" sz="1800" dirty="0" smtClean="0"/>
              <a:t>vanus</a:t>
            </a:r>
          </a:p>
          <a:p>
            <a:pPr lvl="2"/>
            <a:r>
              <a:rPr lang="et-EE" sz="1800" dirty="0" smtClean="0"/>
              <a:t>hobid, mis on vabatahtlik, aga millel saab olla 1-mitu alamelementi „nimetus“</a:t>
            </a:r>
          </a:p>
          <a:p>
            <a:pPr lvl="1"/>
            <a:r>
              <a:rPr lang="et-EE" sz="2200" dirty="0" smtClean="0"/>
              <a:t>Kommentaar (faili autori nimega)</a:t>
            </a:r>
          </a:p>
          <a:p>
            <a:r>
              <a:rPr lang="et-EE" sz="2000" dirty="0" smtClean="0"/>
              <a:t>Valideerige </a:t>
            </a:r>
            <a:r>
              <a:rPr lang="et-EE" sz="2000" i="1" dirty="0">
                <a:hlinkClick r:id="rId2"/>
              </a:rPr>
              <a:t>http://www.xmlvalidation.com</a:t>
            </a:r>
            <a:r>
              <a:rPr lang="et-EE" sz="2000" i="1" dirty="0" smtClean="0">
                <a:hlinkClick r:id="rId2"/>
              </a:rPr>
              <a:t>/</a:t>
            </a:r>
            <a:endParaRPr lang="et-EE" sz="2000" i="1" dirty="0" smtClean="0"/>
          </a:p>
          <a:p>
            <a:r>
              <a:rPr lang="et-EE" sz="2400" i="1" dirty="0" smtClean="0"/>
              <a:t>0.5 </a:t>
            </a:r>
            <a:r>
              <a:rPr lang="et-EE" sz="2400" i="1" dirty="0" smtClean="0"/>
              <a:t>punkti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 (</a:t>
            </a:r>
            <a:r>
              <a:rPr lang="et-EE" dirty="0" err="1" smtClean="0"/>
              <a:t>json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Looge ülesandes 1 kirjeldatud tudengi andmete hoidmiseks JSON formaadis dokument ja valideerige seda vabalt valitud vahendiga.</a:t>
            </a:r>
          </a:p>
          <a:p>
            <a:r>
              <a:rPr lang="et-EE" dirty="0" smtClean="0"/>
              <a:t>0.5 punkti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Lisaülesanne (</a:t>
            </a:r>
            <a:r>
              <a:rPr lang="et-EE" dirty="0" err="1" smtClean="0"/>
              <a:t>db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800" dirty="0" smtClean="0"/>
              <a:t>Looge XML või JSON formaadis dokument järgmise andmebaasi struktuuri põhjal kõigi selle baasi „</a:t>
            </a:r>
            <a:r>
              <a:rPr lang="et-EE" sz="2800" dirty="0" err="1" smtClean="0"/>
              <a:t>employees</a:t>
            </a:r>
            <a:r>
              <a:rPr lang="et-EE" sz="2800" dirty="0" smtClean="0"/>
              <a:t>“ (</a:t>
            </a:r>
            <a:r>
              <a:rPr lang="et-EE" sz="2800" dirty="0" err="1" smtClean="0"/>
              <a:t>root</a:t>
            </a:r>
            <a:r>
              <a:rPr lang="et-EE" sz="2800" dirty="0" smtClean="0"/>
              <a:t> element) korraga edastamiseks: </a:t>
            </a:r>
            <a:r>
              <a:rPr lang="et-EE" sz="2800" dirty="0" smtClean="0">
                <a:hlinkClick r:id="rId2"/>
              </a:rPr>
              <a:t>http://dev.mysql.com/doc/employee/en/sakila-structure.html</a:t>
            </a:r>
            <a:endParaRPr lang="et-EE" sz="2800" dirty="0" smtClean="0"/>
          </a:p>
          <a:p>
            <a:r>
              <a:rPr lang="et-EE" sz="2800" dirty="0" smtClean="0"/>
              <a:t>Struktuuri sobivad andmed võib ise välja mõelda.</a:t>
            </a:r>
          </a:p>
          <a:p>
            <a:r>
              <a:rPr lang="et-EE" sz="2800" b="1" dirty="0" err="1"/>
              <a:t>d</a:t>
            </a:r>
            <a:r>
              <a:rPr lang="et-EE" sz="2800" b="1" dirty="0" err="1" smtClean="0"/>
              <a:t>ept_manager</a:t>
            </a:r>
            <a:r>
              <a:rPr lang="et-EE" sz="2800" b="1" dirty="0" smtClean="0"/>
              <a:t> tabeli võime välja jätta</a:t>
            </a:r>
          </a:p>
          <a:p>
            <a:r>
              <a:rPr lang="et-EE" sz="2800" dirty="0" smtClean="0"/>
              <a:t>1 punkt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173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XML &amp; JSON </vt:lpstr>
      <vt:lpstr>XML (eXtended Markup Language)</vt:lpstr>
      <vt:lpstr>JSON (JavaScript Object Notation)</vt:lpstr>
      <vt:lpstr>Ülesanne 1 (xml)</vt:lpstr>
      <vt:lpstr>Ülesanne 2 (json)</vt:lpstr>
      <vt:lpstr>Lisaülesanne (db)</vt:lpstr>
    </vt:vector>
  </TitlesOfParts>
  <Company>Kodune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Informaatikainstituut</cp:lastModifiedBy>
  <cp:revision>118</cp:revision>
  <dcterms:created xsi:type="dcterms:W3CDTF">2008-09-03T07:00:13Z</dcterms:created>
  <dcterms:modified xsi:type="dcterms:W3CDTF">2016-09-05T08:01:06Z</dcterms:modified>
</cp:coreProperties>
</file>