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262" r:id="rId2"/>
    <p:sldId id="332" r:id="rId3"/>
    <p:sldId id="334" r:id="rId4"/>
    <p:sldId id="337" r:id="rId5"/>
    <p:sldId id="360" r:id="rId6"/>
    <p:sldId id="357" r:id="rId7"/>
    <p:sldId id="358" r:id="rId8"/>
    <p:sldId id="359" r:id="rId9"/>
    <p:sldId id="371" r:id="rId10"/>
    <p:sldId id="372" r:id="rId11"/>
    <p:sldId id="373" r:id="rId12"/>
    <p:sldId id="374" r:id="rId13"/>
    <p:sldId id="375" r:id="rId14"/>
    <p:sldId id="377" r:id="rId15"/>
    <p:sldId id="380" r:id="rId16"/>
    <p:sldId id="378" r:id="rId17"/>
    <p:sldId id="379" r:id="rId18"/>
    <p:sldId id="3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42248B-6F33-412F-8FBF-E5B32DCF1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63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76BCD0-34B2-4723-94B4-4AB6C6735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53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8CCA2-D2B3-42BD-BBB9-39C6424B9123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2543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B523F-726D-48CB-B504-9C24092AAAF9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512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63E8F-303A-4E91-9A12-7325E9479408}" type="slidenum">
              <a:rPr lang="en-US"/>
              <a:pPr/>
              <a:t>3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08FC68-0475-478F-B924-433CF28B6900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57094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BD73C-6D82-4E6C-BE73-F6993F765B59}" type="slidenum">
              <a:rPr lang="en-US"/>
              <a:pPr/>
              <a:t>4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E4D881-63C0-4223-93B4-276A509E715D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5076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48AAB-8DAE-421C-AF4B-A2C60C7EC9D9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B05015-4D32-4233-8870-C75A84234300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9046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FEC2-FE78-4A68-AB3E-742612EAA154}" type="slidenum">
              <a:rPr lang="en-US"/>
              <a:pPr/>
              <a:t>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1470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37924-1823-4186-89F7-CDAE3F05B3DF}" type="slidenum">
              <a:rPr lang="en-US"/>
              <a:pPr/>
              <a:t>8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24272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3C36A32-6EB3-40C4-9D77-47B7F1584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87D4D-C636-4107-95A5-F6BBCB6F6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034A5-D7A1-4DDF-AD0F-81DE7161A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D98D7-6FD7-452C-92A2-92FB02B65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15983-55D4-4662-B715-6BCD15743B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43DD-C552-4909-A898-E762F7F2D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FD15E-8388-4000-816F-775DCDCE8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69147-D90A-46F3-AC7A-65A3FE05E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74FEC-9996-4DDE-B6F2-18A1490D7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37F32-416A-46F4-BEC2-5C24DA724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674D5-6779-4B6C-9A87-6052006E1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1F30069-9735-41B8-A919-58FF5A5C18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kevad/SOAP%20teenuse%20Netbeansiga%20loomise%20video/SOAP_veebiteenuse_loomine_deploymine.AVI" TargetMode="External"/><Relationship Id="rId2" Type="http://schemas.openxmlformats.org/officeDocument/2006/relationships/hyperlink" Target="http://www.tud.ttu.ee/im/Tarvo.Treier/idu0075/2016/kevad/SOAP%20teenuse%20Netbeansiga%20loomise%20video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kevad/Loengud/L14_Projek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apui.org/Functional-Testing/functional-testing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rvo.treier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kevad/idu0075_kt_teemad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ud.ttu.ee/im/Tarvo.Treier/idu0075/2016/kevad/IDU0075_Projekti_n%f5uded_ja_info_kaitsmiseks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kevad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(NetBeans)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Java veebiteenuse loomine </a:t>
            </a:r>
            <a:r>
              <a:rPr lang="et-EE" sz="1800" dirty="0" err="1"/>
              <a:t>NetBeans-i</a:t>
            </a:r>
            <a:r>
              <a:rPr lang="et-EE" sz="1800" dirty="0"/>
              <a:t> Java </a:t>
            </a:r>
            <a:r>
              <a:rPr lang="et-EE" sz="1800" dirty="0" err="1"/>
              <a:t>Web</a:t>
            </a:r>
            <a:r>
              <a:rPr lang="et-EE" sz="1800" dirty="0"/>
              <a:t> </a:t>
            </a:r>
            <a:r>
              <a:rPr lang="et-EE" sz="1800" dirty="0" err="1"/>
              <a:t>Application-sse</a:t>
            </a:r>
            <a:r>
              <a:rPr lang="et-EE" sz="1800" dirty="0"/>
              <a:t> kasutades JAX-WS-i.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veebi projekti: </a:t>
            </a:r>
            <a:r>
              <a:rPr lang="et-EE" sz="1600" dirty="0" err="1"/>
              <a:t>New</a:t>
            </a:r>
            <a:r>
              <a:rPr lang="et-EE" sz="1600" dirty="0"/>
              <a:t> -</a:t>
            </a:r>
            <a:r>
              <a:rPr lang="et-EE" sz="1600" dirty="0" err="1"/>
              <a:t>&gt;Java</a:t>
            </a:r>
            <a:r>
              <a:rPr lang="et-EE" sz="1600" dirty="0"/>
              <a:t> </a:t>
            </a:r>
            <a:r>
              <a:rPr lang="et-EE" sz="1600" dirty="0" err="1"/>
              <a:t>Project-&gt;Java-Web-&gt;WebApplication</a:t>
            </a:r>
            <a:r>
              <a:rPr lang="et-EE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projekti klassi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javax.jws.WebMethod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javax.jws.WebService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dirty="0"/>
              <a:t>@</a:t>
            </a:r>
            <a:r>
              <a:rPr lang="en-US" sz="1600" i="1" dirty="0" err="1"/>
              <a:t>WebService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HelloWorld</a:t>
            </a:r>
            <a:r>
              <a:rPr lang="en-US" sz="1600" dirty="0"/>
              <a:t> 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</a:t>
            </a:r>
            <a:r>
              <a:rPr lang="en-US" sz="1600" i="1" dirty="0"/>
              <a:t>@</a:t>
            </a:r>
            <a:r>
              <a:rPr lang="en-US" sz="1600" i="1" dirty="0" err="1"/>
              <a:t>WebMethod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public String hello(String name){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    return "Hello " +name;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}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}</a:t>
            </a:r>
          </a:p>
          <a:p>
            <a:pPr lvl="1">
              <a:lnSpc>
                <a:spcPct val="80000"/>
              </a:lnSpc>
            </a:pPr>
            <a:endParaRPr lang="et-EE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WSDL-</a:t>
            </a:r>
            <a:r>
              <a:rPr lang="et-EE" dirty="0"/>
              <a:t>&gt;Java (</a:t>
            </a:r>
            <a:r>
              <a:rPr lang="et-EE" dirty="0" err="1"/>
              <a:t>NetBeans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/>
              <a:t>Lisainfot demo kohta</a:t>
            </a:r>
            <a:r>
              <a:rPr lang="et-EE" sz="2400" dirty="0" smtClean="0"/>
              <a:t>: </a:t>
            </a:r>
            <a:r>
              <a:rPr lang="et-EE" sz="2400" dirty="0">
                <a:hlinkClick r:id="rId2"/>
              </a:rPr>
              <a:t>http://www.tud.ttu.ee/im/Tarvo.Treier/idu0075/2016/kevad/SOAP%20teenuse%20Netbeansiga%20loomise%20video</a:t>
            </a:r>
            <a:r>
              <a:rPr lang="et-EE" sz="2400" dirty="0" smtClean="0">
                <a:hlinkClick r:id="rId2"/>
              </a:rPr>
              <a:t>/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r>
              <a:rPr lang="et-EE" sz="2000" dirty="0" smtClean="0">
                <a:hlinkClick r:id="rId3"/>
              </a:rPr>
              <a:t>SOAP teenuse </a:t>
            </a:r>
            <a:r>
              <a:rPr lang="et-EE" sz="2000" dirty="0" err="1" smtClean="0">
                <a:hlinkClick r:id="rId3"/>
              </a:rPr>
              <a:t>Netbeansiga</a:t>
            </a:r>
            <a:r>
              <a:rPr lang="et-EE" sz="2000" dirty="0" smtClean="0">
                <a:hlinkClick r:id="rId3"/>
              </a:rPr>
              <a:t> loomise video/SOAP_veebiteenuse_loomine_deploymine.AVI</a:t>
            </a:r>
            <a:endParaRPr lang="et-EE" sz="20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realiseerimise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>
                <a:hlinkClick r:id="rId2"/>
              </a:rPr>
              <a:t>/2016/kevad/Loengud/L14_Projekt/</a:t>
            </a:r>
            <a:endParaRPr lang="et-EE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7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 ja 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375" y="2286000"/>
            <a:ext cx="7693025" cy="3724275"/>
          </a:xfrm>
        </p:spPr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  <a:hlinkClick r:id="rId2"/>
              </a:rPr>
              <a:t>http</a:t>
            </a:r>
            <a:r>
              <a:rPr lang="et-EE" dirty="0" smtClean="0">
                <a:latin typeface="Arial" charset="0"/>
                <a:cs typeface="Arial" charset="0"/>
                <a:hlinkClick r:id="rId2"/>
              </a:rPr>
              <a:t>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REST osa realiseerimine jääb täielikult iseseisvaks tööks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97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61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Näidisprojekti teema tutvustus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 smtClean="0"/>
              <a:t>Eksamile registreerumine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Eksami osade tutvustus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Kontrolltöö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Projekti </a:t>
            </a:r>
            <a:r>
              <a:rPr lang="et-EE" sz="2000" dirty="0" err="1"/>
              <a:t>kaitmine</a:t>
            </a: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400" dirty="0"/>
              <a:t>JAX-WS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Keskkond: </a:t>
            </a:r>
            <a:r>
              <a:rPr lang="et-EE" sz="2400" dirty="0" err="1"/>
              <a:t>Netbeans</a:t>
            </a:r>
            <a:r>
              <a:rPr lang="et-EE" sz="2400" dirty="0"/>
              <a:t> </a:t>
            </a:r>
            <a:r>
              <a:rPr lang="et-EE" sz="2400" dirty="0" err="1"/>
              <a:t>&amp;GlassFish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Veebiteenuse loomise võimalused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JAVA-&gt;WSDL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WSDL-&gt;JAVA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Veebiteenuse kliendi </a:t>
            </a:r>
            <a:r>
              <a:rPr lang="et-EE" sz="2400" dirty="0" smtClean="0"/>
              <a:t>loomine</a:t>
            </a:r>
          </a:p>
          <a:p>
            <a:pPr>
              <a:lnSpc>
                <a:spcPct val="80000"/>
              </a:lnSpc>
            </a:pPr>
            <a:r>
              <a:rPr lang="et-EE" sz="2400" dirty="0" smtClean="0"/>
              <a:t>Veebiteenuse testimine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 dirty="0" smtClean="0"/>
              <a:t>Eksamile registreerumine</a:t>
            </a:r>
            <a:endParaRPr lang="en-US" sz="2800" dirty="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Eksamile registreerumine toimub ÕIS-s. Kohtade arv on piiratud. Kui kõik </a:t>
            </a:r>
            <a:r>
              <a:rPr lang="et-EE" dirty="0"/>
              <a:t>eksamikohad on täis või te ei leia sobilikku aega, siis palun võtke aegsasti ühendust </a:t>
            </a:r>
            <a:r>
              <a:rPr lang="et-EE" dirty="0" err="1">
                <a:hlinkClick r:id="rId3"/>
              </a:rPr>
              <a:t>tarvo.treier@gmail.com</a:t>
            </a:r>
            <a:r>
              <a:rPr lang="et-EE" dirty="0" smtClean="0"/>
              <a:t>.</a:t>
            </a:r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Eksamiajad selguvad </a:t>
            </a:r>
            <a:r>
              <a:rPr lang="et-EE" smtClean="0"/>
              <a:t>järgmiseks kohtumiseks</a:t>
            </a:r>
            <a:endParaRPr lang="et-EE" dirty="0"/>
          </a:p>
          <a:p>
            <a:pPr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Eksam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dirty="0"/>
              <a:t>Kontrolltöö (</a:t>
            </a:r>
            <a:r>
              <a:rPr lang="en-US" sz="2400" dirty="0">
                <a:hlinkClick r:id="rId3"/>
              </a:rPr>
              <a:t>idu0075_kt_teemad.doc</a:t>
            </a:r>
            <a:r>
              <a:rPr lang="et-EE" sz="2400" dirty="0"/>
              <a:t>)</a:t>
            </a:r>
          </a:p>
          <a:p>
            <a:pPr lvl="1"/>
            <a:r>
              <a:rPr lang="et-EE" sz="2000" dirty="0" smtClean="0"/>
              <a:t>20min </a:t>
            </a:r>
            <a:r>
              <a:rPr lang="et-EE" sz="2000" dirty="0"/>
              <a:t>teooriatest</a:t>
            </a:r>
          </a:p>
          <a:p>
            <a:pPr lvl="1"/>
            <a:r>
              <a:rPr lang="et-EE" sz="2000" dirty="0" smtClean="0"/>
              <a:t>1h </a:t>
            </a:r>
            <a:r>
              <a:rPr lang="et-EE" sz="2000" dirty="0"/>
              <a:t>WSDL-i loomine</a:t>
            </a:r>
          </a:p>
          <a:p>
            <a:r>
              <a:rPr lang="et-EE" sz="2400" dirty="0"/>
              <a:t>Projekti kaitsmine </a:t>
            </a:r>
            <a:r>
              <a:rPr lang="et-EE" sz="2400" dirty="0" smtClean="0"/>
              <a:t>(</a:t>
            </a:r>
            <a:r>
              <a:rPr lang="en-US" sz="2400" dirty="0" smtClean="0">
                <a:hlinkClick r:id="rId4"/>
              </a:rPr>
              <a:t>IDU0075_Projekti_nõuded_ja_info_kaitsmiseks.doc</a:t>
            </a:r>
            <a:r>
              <a:rPr lang="et-EE" sz="2400" dirty="0" smtClean="0"/>
              <a:t>)</a:t>
            </a:r>
            <a:endParaRPr lang="et-EE" sz="2400" dirty="0"/>
          </a:p>
          <a:p>
            <a:endParaRPr lang="et-EE" sz="2400" dirty="0"/>
          </a:p>
          <a:p>
            <a:pPr>
              <a:buFont typeface="Wingdings" pitchFamily="2" charset="2"/>
              <a:buNone/>
            </a:pPr>
            <a:r>
              <a:rPr lang="et-EE" sz="2400" dirty="0"/>
              <a:t>Projekti kaitsmine toimub kontrolltööde valmimise järjekorras.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8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viide: </a:t>
            </a:r>
            <a:r>
              <a:rPr lang="en-US" dirty="0" err="1" smtClean="0">
                <a:hlinkClick r:id="rId2"/>
              </a:rPr>
              <a:t>Netbeansi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installeerimise</a:t>
            </a:r>
            <a:r>
              <a:rPr lang="en-US" dirty="0" smtClean="0">
                <a:hlinkClick r:id="rId2"/>
              </a:rPr>
              <a:t> 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2426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/>
              <a:t>JAX-WS on kõrgtaseme API veebiteenuste pakkumiseks ja tarbimiseks. </a:t>
            </a:r>
          </a:p>
          <a:p>
            <a:r>
              <a:rPr lang="et-EE" sz="2400" b="1"/>
              <a:t>SAAJ (Attachments API for Java) – sellega saab SOAP sõnumitega manipuleerida (luua, muuta header, body elementi, lisada XML dokumente body sisse). </a:t>
            </a:r>
          </a:p>
          <a:p>
            <a:r>
              <a:rPr lang="et-EE" sz="2400" b="1"/>
              <a:t>JAX–WS (Java API for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/>
              <a:t>(JAX-WS-i peamine komponent on javax.jws. Seal on ainult 6 annotatsiooni ja üks enum.)</a:t>
            </a:r>
          </a:p>
          <a:p>
            <a:pPr>
              <a:lnSpc>
                <a:spcPct val="90000"/>
              </a:lnSpc>
            </a:pPr>
            <a:r>
              <a:rPr lang="et-EE" b="1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</TotalTime>
  <Words>523</Words>
  <Application>Microsoft Office PowerPoint</Application>
  <PresentationFormat>On-screen Show (4:3)</PresentationFormat>
  <Paragraphs>125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Capsules</vt:lpstr>
      <vt:lpstr>IDU0075 Veebiteenused</vt:lpstr>
      <vt:lpstr>Sisukord</vt:lpstr>
      <vt:lpstr>Eksamile registreerumine</vt:lpstr>
      <vt:lpstr>Eksam</vt:lpstr>
      <vt:lpstr>Netbeans IDE &amp; GlassFish server</vt:lpstr>
      <vt:lpstr>Java API for XML Web Service (JAX-WS) </vt:lpstr>
      <vt:lpstr>The world of JAX-WS</vt:lpstr>
      <vt:lpstr>SAAJ vs JAX-WS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JAVA-&gt;WSDL (NetBeans)</vt:lpstr>
      <vt:lpstr>WSDL-&gt;Java (NetBeans)</vt:lpstr>
      <vt:lpstr>Projekti realiseerimise näide</vt:lpstr>
      <vt:lpstr>Testimise näide ja juhendid</vt:lpstr>
      <vt:lpstr>REST osa realiseerimine jääb täielikult iseseisvaks tööks</vt:lpstr>
      <vt:lpstr>Näidisprojekti teema tutvustus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182</cp:revision>
  <cp:lastPrinted>1601-01-01T00:00:00Z</cp:lastPrinted>
  <dcterms:created xsi:type="dcterms:W3CDTF">1601-01-01T00:00:00Z</dcterms:created>
  <dcterms:modified xsi:type="dcterms:W3CDTF">2016-04-16T10:35:51Z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