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76" r:id="rId3"/>
    <p:sldId id="277" r:id="rId4"/>
    <p:sldId id="27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0" autoAdjust="0"/>
    <p:restoredTop sz="94660"/>
  </p:normalViewPr>
  <p:slideViewPr>
    <p:cSldViewPr>
      <p:cViewPr varScale="1">
        <p:scale>
          <a:sx n="84" d="100"/>
          <a:sy n="84" d="100"/>
        </p:scale>
        <p:origin x="14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43B44F-DA03-4218-902F-2148746D3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45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B2358-17A4-4CD3-A511-3CF45789E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2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E02B7-7C6E-4878-943A-05AD38695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194E2-81F3-41AA-9446-ABB5456C8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9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CE5F0-5E84-45B0-9771-9D4897AEF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6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ED269-DF67-4516-85D2-83F3715B0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0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54C5-3887-4064-B0FC-ADF7C787E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099F-A45F-41D7-8CFF-EBEAC2876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7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8675-26BE-4A4F-B2B8-760E7094E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6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125F-F7E2-4331-A91A-B806B30DD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2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25EF2-9004-4FA6-A4F9-46982B32C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9CFEB-440C-498C-B5EB-3DEF81AB3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46E9F71-85C6-4D31-B574-761866AD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Ülesanne 1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Tehke tavalisse </a:t>
            </a:r>
            <a:r>
              <a:rPr lang="et-EE" sz="2400" dirty="0" err="1" smtClean="0"/>
              <a:t>java</a:t>
            </a:r>
            <a:r>
              <a:rPr lang="et-EE" sz="2400" dirty="0" smtClean="0"/>
              <a:t> projekti klass nimega OIS ja sinna sisse üks meetod nimega </a:t>
            </a:r>
            <a:r>
              <a:rPr lang="et-EE" sz="2400" dirty="0" err="1" smtClean="0"/>
              <a:t>getTunniplaan</a:t>
            </a:r>
            <a:r>
              <a:rPr lang="et-EE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getTunniplaan</a:t>
            </a:r>
            <a:r>
              <a:rPr lang="et-EE" sz="24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smtClean="0"/>
              <a:t>Sisend: nimi ja </a:t>
            </a:r>
            <a:r>
              <a:rPr lang="et-EE" sz="2000" i="1" dirty="0" err="1" smtClean="0"/>
              <a:t>matrikliNr</a:t>
            </a:r>
            <a:endParaRPr lang="et-EE" sz="20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smtClean="0"/>
              <a:t>Väljund: nimekiri </a:t>
            </a:r>
            <a:r>
              <a:rPr lang="et-EE" sz="2000" i="1" dirty="0" err="1" smtClean="0"/>
              <a:t>Tund-dest</a:t>
            </a:r>
            <a:r>
              <a:rPr lang="et-EE" sz="2000" i="1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i="1" dirty="0" smtClean="0"/>
              <a:t>Tund klass sisaldab järgmisi välju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err="1" smtClean="0"/>
              <a:t>AineNimi</a:t>
            </a:r>
            <a:endParaRPr lang="et-EE" sz="20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smtClean="0"/>
              <a:t>6ppej6uNimi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err="1" smtClean="0"/>
              <a:t>RuumiNr</a:t>
            </a:r>
            <a:endParaRPr lang="et-EE" sz="2000" i="1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i="1" dirty="0" smtClean="0"/>
              <a:t>Tehke Main klass, kus kutsute </a:t>
            </a:r>
            <a:r>
              <a:rPr lang="et-EE" sz="2400" i="1" dirty="0" err="1" smtClean="0"/>
              <a:t>getTunniplaan</a:t>
            </a:r>
            <a:r>
              <a:rPr lang="et-EE" sz="2400" i="1" dirty="0" smtClean="0"/>
              <a:t> meetodi katsetamiseks </a:t>
            </a:r>
            <a:r>
              <a:rPr lang="et-EE" sz="2400" i="1" dirty="0" smtClean="0"/>
              <a:t>välja printides nimekirjast kõigi </a:t>
            </a:r>
            <a:r>
              <a:rPr lang="et-EE" sz="2400" i="1" smtClean="0"/>
              <a:t>tundide nimed.</a:t>
            </a:r>
            <a:endParaRPr lang="et-EE" sz="2400" i="1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endParaRPr lang="et-EE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Luua </a:t>
            </a:r>
            <a:r>
              <a:rPr lang="et-EE" dirty="0" err="1" smtClean="0"/>
              <a:t>NetBeans-ga</a:t>
            </a:r>
            <a:r>
              <a:rPr lang="et-EE" dirty="0" smtClean="0"/>
              <a:t> </a:t>
            </a:r>
            <a:r>
              <a:rPr lang="et-EE" dirty="0" err="1" smtClean="0"/>
              <a:t>java</a:t>
            </a:r>
            <a:r>
              <a:rPr lang="et-EE" dirty="0" smtClean="0"/>
              <a:t> </a:t>
            </a:r>
            <a:r>
              <a:rPr lang="et-EE" i="1" dirty="0" err="1" smtClean="0"/>
              <a:t>web</a:t>
            </a:r>
            <a:r>
              <a:rPr lang="et-EE" i="1" dirty="0" smtClean="0"/>
              <a:t> </a:t>
            </a:r>
            <a:r>
              <a:rPr lang="et-EE" i="1" dirty="0" err="1" smtClean="0"/>
              <a:t>project</a:t>
            </a:r>
            <a:r>
              <a:rPr lang="et-EE" i="1" dirty="0" smtClean="0"/>
              <a:t> </a:t>
            </a:r>
            <a:r>
              <a:rPr lang="et-EE" dirty="0" smtClean="0"/>
              <a:t>ja tõstke sinna ülesandest 1 OIS ja Tund klass. </a:t>
            </a:r>
          </a:p>
          <a:p>
            <a:endParaRPr lang="et-EE" dirty="0" smtClean="0"/>
          </a:p>
          <a:p>
            <a:pPr>
              <a:lnSpc>
                <a:spcPct val="90000"/>
              </a:lnSpc>
            </a:pPr>
            <a:r>
              <a:rPr lang="et-EE" dirty="0" err="1" smtClean="0"/>
              <a:t>Muudke</a:t>
            </a:r>
            <a:r>
              <a:rPr lang="et-EE" dirty="0" smtClean="0"/>
              <a:t> </a:t>
            </a:r>
            <a:r>
              <a:rPr lang="et-EE" dirty="0" err="1" smtClean="0"/>
              <a:t>getTunniplaan</a:t>
            </a:r>
            <a:r>
              <a:rPr lang="et-EE" dirty="0" smtClean="0"/>
              <a:t> meetod veebiteenuse operatsiooniks ja </a:t>
            </a:r>
            <a:r>
              <a:rPr lang="et-EE" i="1" dirty="0" err="1" smtClean="0"/>
              <a:t>deploy</a:t>
            </a:r>
            <a:r>
              <a:rPr lang="et-EE" dirty="0" err="1" smtClean="0"/>
              <a:t>-ge</a:t>
            </a:r>
            <a:r>
              <a:rPr lang="et-EE" dirty="0" smtClean="0"/>
              <a:t> projekt </a:t>
            </a:r>
            <a:r>
              <a:rPr lang="et-EE" dirty="0" err="1" smtClean="0"/>
              <a:t>Glassfishi</a:t>
            </a:r>
            <a:r>
              <a:rPr lang="et-EE" dirty="0" smtClean="0"/>
              <a:t> serverile. 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Kontrollige </a:t>
            </a:r>
            <a:r>
              <a:rPr lang="et-EE" dirty="0" err="1" smtClean="0"/>
              <a:t>soapUI-ga</a:t>
            </a:r>
            <a:r>
              <a:rPr lang="et-EE" dirty="0" smtClean="0"/>
              <a:t>, et teenus töötab.</a:t>
            </a:r>
            <a:endParaRPr lang="en-US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Looge WSDL </a:t>
            </a:r>
            <a:r>
              <a:rPr lang="et-EE" dirty="0" err="1" smtClean="0"/>
              <a:t>Ois</a:t>
            </a:r>
            <a:r>
              <a:rPr lang="et-EE" dirty="0" smtClean="0"/>
              <a:t> (</a:t>
            </a:r>
            <a:r>
              <a:rPr lang="et-EE" dirty="0" err="1" smtClean="0"/>
              <a:t>Ois.wsdl</a:t>
            </a:r>
            <a:r>
              <a:rPr lang="et-EE" smtClean="0"/>
              <a:t>) veebiteenusele</a:t>
            </a:r>
            <a:r>
              <a:rPr lang="et-EE" dirty="0" smtClean="0"/>
              <a:t>, kus on üks operatsioon:</a:t>
            </a:r>
          </a:p>
          <a:p>
            <a:pPr lvl="1"/>
            <a:r>
              <a:rPr lang="et-EE" dirty="0" err="1" smtClean="0"/>
              <a:t>getTunniplaan</a:t>
            </a:r>
            <a:endParaRPr lang="et-EE" dirty="0" smtClean="0"/>
          </a:p>
          <a:p>
            <a:pPr lvl="2" eaLnBrk="1" hangingPunct="1">
              <a:lnSpc>
                <a:spcPct val="90000"/>
              </a:lnSpc>
            </a:pPr>
            <a:r>
              <a:rPr lang="et-EE" sz="1600" i="1" dirty="0" smtClean="0"/>
              <a:t>Sisend: nimi ja </a:t>
            </a:r>
            <a:r>
              <a:rPr lang="et-EE" sz="1600" i="1" dirty="0" err="1" smtClean="0"/>
              <a:t>matrikliNr</a:t>
            </a:r>
            <a:endParaRPr lang="et-EE" sz="1600" i="1" dirty="0" smtClean="0"/>
          </a:p>
          <a:p>
            <a:pPr lvl="2" eaLnBrk="1" hangingPunct="1">
              <a:lnSpc>
                <a:spcPct val="90000"/>
              </a:lnSpc>
            </a:pPr>
            <a:r>
              <a:rPr lang="et-EE" sz="1600" i="1" dirty="0" smtClean="0"/>
              <a:t>Väljund: nimekiri </a:t>
            </a:r>
            <a:r>
              <a:rPr lang="et-EE" sz="1600" i="1" dirty="0" err="1" smtClean="0"/>
              <a:t>Tund-dest</a:t>
            </a:r>
            <a:endParaRPr lang="et-EE" sz="1600" i="1" dirty="0" smtClean="0"/>
          </a:p>
          <a:p>
            <a:pPr lvl="2" eaLnBrk="1" hangingPunct="1">
              <a:lnSpc>
                <a:spcPct val="90000"/>
              </a:lnSpc>
            </a:pPr>
            <a:r>
              <a:rPr lang="et-EE" dirty="0" smtClean="0"/>
              <a:t>Tund element koosneb järgmistest elementidest:</a:t>
            </a:r>
          </a:p>
          <a:p>
            <a:pPr lvl="3" eaLnBrk="1" hangingPunct="1">
              <a:lnSpc>
                <a:spcPct val="90000"/>
              </a:lnSpc>
            </a:pPr>
            <a:r>
              <a:rPr lang="et-EE" i="1" dirty="0" err="1" smtClean="0"/>
              <a:t>AineNimi</a:t>
            </a:r>
            <a:endParaRPr lang="et-EE" i="1" dirty="0" smtClean="0"/>
          </a:p>
          <a:p>
            <a:pPr lvl="3" eaLnBrk="1" hangingPunct="1">
              <a:lnSpc>
                <a:spcPct val="90000"/>
              </a:lnSpc>
            </a:pPr>
            <a:r>
              <a:rPr lang="et-EE" i="1" dirty="0" smtClean="0"/>
              <a:t>6ppej6uNimi</a:t>
            </a:r>
          </a:p>
          <a:p>
            <a:pPr lvl="3" eaLnBrk="1" hangingPunct="1">
              <a:lnSpc>
                <a:spcPct val="90000"/>
              </a:lnSpc>
            </a:pPr>
            <a:r>
              <a:rPr lang="et-EE" i="1" dirty="0" err="1" smtClean="0"/>
              <a:t>RuumiNr</a:t>
            </a:r>
            <a:endParaRPr lang="et-EE" i="1" dirty="0" smtClean="0"/>
          </a:p>
          <a:p>
            <a:pPr eaLnBrk="1" hangingPunct="1">
              <a:lnSpc>
                <a:spcPct val="90000"/>
              </a:lnSpc>
            </a:pPr>
            <a:r>
              <a:rPr lang="et-EE" dirty="0" smtClean="0"/>
              <a:t>Tehke uus </a:t>
            </a:r>
            <a:r>
              <a:rPr lang="et-EE" dirty="0" err="1" smtClean="0"/>
              <a:t>java</a:t>
            </a:r>
            <a:r>
              <a:rPr lang="et-EE" dirty="0" smtClean="0"/>
              <a:t> </a:t>
            </a:r>
            <a:r>
              <a:rPr lang="et-EE" i="1" dirty="0" err="1" smtClean="0"/>
              <a:t>web</a:t>
            </a:r>
            <a:r>
              <a:rPr lang="et-EE" i="1" dirty="0" smtClean="0"/>
              <a:t> </a:t>
            </a:r>
            <a:r>
              <a:rPr lang="et-EE" i="1" dirty="0" err="1" smtClean="0"/>
              <a:t>project</a:t>
            </a:r>
            <a:r>
              <a:rPr lang="et-EE" dirty="0" smtClean="0"/>
              <a:t> ja sinna </a:t>
            </a:r>
            <a:r>
              <a:rPr lang="et-EE" dirty="0" err="1" smtClean="0"/>
              <a:t>Ois.wsdl-i</a:t>
            </a:r>
            <a:r>
              <a:rPr lang="et-EE" dirty="0" smtClean="0"/>
              <a:t> põhjal veebiteenus.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4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Tehke lihtne </a:t>
            </a:r>
            <a:r>
              <a:rPr lang="et-EE" dirty="0" err="1" smtClean="0"/>
              <a:t>java</a:t>
            </a:r>
            <a:r>
              <a:rPr lang="et-EE" dirty="0" smtClean="0"/>
              <a:t> klient ülesandes 3 loodud veebiteenuse katsetamiseks.</a:t>
            </a:r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Vihje: valige </a:t>
            </a:r>
            <a:r>
              <a:rPr lang="et-EE" dirty="0" err="1" smtClean="0"/>
              <a:t>new-&gt;web</a:t>
            </a:r>
            <a:r>
              <a:rPr lang="et-EE" dirty="0" smtClean="0"/>
              <a:t> </a:t>
            </a:r>
            <a:r>
              <a:rPr lang="et-EE" dirty="0" err="1" smtClean="0"/>
              <a:t>service</a:t>
            </a:r>
            <a:r>
              <a:rPr lang="et-EE" dirty="0" smtClean="0"/>
              <a:t> </a:t>
            </a:r>
            <a:r>
              <a:rPr lang="et-EE" dirty="0" err="1" smtClean="0"/>
              <a:t>client</a:t>
            </a:r>
            <a:r>
              <a:rPr lang="et-EE" dirty="0" smtClean="0"/>
              <a:t>...</a:t>
            </a:r>
            <a:endParaRPr lang="en-US" b="1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r>
              <a:rPr lang="en-US" dirty="0" smtClean="0">
                <a:hlinkClick r:id="rId2"/>
              </a:rPr>
              <a:t> 7.1</a:t>
            </a:r>
            <a:endParaRPr lang="et-EE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</TotalTime>
  <Words>162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Ülesanne 1</vt:lpstr>
      <vt:lpstr>Ülesanne 2</vt:lpstr>
      <vt:lpstr>Ülesanne 3</vt:lpstr>
      <vt:lpstr>Ülesanne 4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149</cp:revision>
  <dcterms:created xsi:type="dcterms:W3CDTF">2008-09-03T07:00:13Z</dcterms:created>
  <dcterms:modified xsi:type="dcterms:W3CDTF">2016-04-16T10:19:00Z</dcterms:modified>
</cp:coreProperties>
</file>