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62" r:id="rId2"/>
    <p:sldId id="287" r:id="rId3"/>
    <p:sldId id="257" r:id="rId4"/>
    <p:sldId id="259" r:id="rId5"/>
    <p:sldId id="258" r:id="rId6"/>
    <p:sldId id="281" r:id="rId7"/>
    <p:sldId id="279" r:id="rId8"/>
    <p:sldId id="271" r:id="rId9"/>
    <p:sldId id="263" r:id="rId10"/>
    <p:sldId id="264" r:id="rId11"/>
    <p:sldId id="278" r:id="rId12"/>
    <p:sldId id="280" r:id="rId13"/>
    <p:sldId id="265" r:id="rId14"/>
    <p:sldId id="266" r:id="rId15"/>
    <p:sldId id="267" r:id="rId16"/>
    <p:sldId id="268" r:id="rId17"/>
    <p:sldId id="270" r:id="rId18"/>
    <p:sldId id="260" r:id="rId19"/>
    <p:sldId id="286" r:id="rId20"/>
    <p:sldId id="273" r:id="rId21"/>
    <p:sldId id="274" r:id="rId22"/>
    <p:sldId id="275" r:id="rId23"/>
    <p:sldId id="283" r:id="rId24"/>
    <p:sldId id="277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25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6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i="1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 smtClean="0"/>
              <a:t>Xpath</a:t>
            </a:r>
            <a:endParaRPr lang="et-EE" sz="2400" dirty="0"/>
          </a:p>
          <a:p>
            <a:r>
              <a:rPr lang="et-EE" sz="2400" dirty="0" smtClean="0"/>
              <a:t>REST</a:t>
            </a:r>
          </a:p>
          <a:p>
            <a:r>
              <a:rPr lang="et-EE" sz="2400" i="1" dirty="0" smtClean="0"/>
              <a:t>JSON</a:t>
            </a:r>
            <a:endParaRPr lang="et-EE" sz="2400" i="1" dirty="0"/>
          </a:p>
          <a:p>
            <a:r>
              <a:rPr lang="et-EE" sz="2400" dirty="0" smtClean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 smtClean="0"/>
              <a:t>X-tee</a:t>
            </a:r>
          </a:p>
          <a:p>
            <a:r>
              <a:rPr lang="et-EE" dirty="0" err="1" smtClean="0"/>
              <a:t>Tesla</a:t>
            </a:r>
            <a:r>
              <a:rPr lang="et-EE" dirty="0" smtClean="0"/>
              <a:t> </a:t>
            </a:r>
            <a:r>
              <a:rPr lang="et-EE" dirty="0" err="1" smtClean="0"/>
              <a:t>Model</a:t>
            </a:r>
            <a:r>
              <a:rPr lang="et-EE" dirty="0" smtClean="0"/>
              <a:t> </a:t>
            </a:r>
            <a:r>
              <a:rPr lang="et-EE" smtClean="0"/>
              <a:t>S Android API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Hindamine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 </a:t>
            </a:r>
          </a:p>
          <a:p>
            <a:endParaRPr lang="et-EE" dirty="0"/>
          </a:p>
          <a:p>
            <a:r>
              <a:rPr lang="et-EE" dirty="0" smtClean="0"/>
              <a:t>Projekti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</a:t>
            </a:r>
          </a:p>
          <a:p>
            <a:endParaRPr lang="et-EE" dirty="0"/>
          </a:p>
          <a:p>
            <a:r>
              <a:rPr lang="et-EE" dirty="0" smtClean="0"/>
              <a:t>Tunniülesannete </a:t>
            </a:r>
            <a:r>
              <a:rPr lang="et-EE" dirty="0" err="1" smtClean="0"/>
              <a:t>max</a:t>
            </a:r>
            <a:r>
              <a:rPr lang="et-EE" dirty="0" smtClean="0"/>
              <a:t> 20p (20% </a:t>
            </a:r>
            <a:r>
              <a:rPr lang="et-EE" dirty="0"/>
              <a:t>hindest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sz="1800" dirty="0" smtClean="0"/>
              <a:t>Allikas: </a:t>
            </a:r>
            <a:r>
              <a:rPr lang="et-EE" sz="1800" dirty="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</a:t>
            </a:r>
            <a:r>
              <a:rPr lang="et-EE" sz="2400" dirty="0" smtClean="0"/>
              <a:t>45-st</a:t>
            </a:r>
            <a:r>
              <a:rPr lang="et-EE" sz="24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 </a:t>
            </a:r>
            <a:r>
              <a:rPr lang="et-EE" sz="2400" dirty="0" smtClean="0"/>
              <a:t>45-st</a:t>
            </a:r>
            <a:r>
              <a:rPr lang="et-EE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Tunniülesannete 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Tunniülesannete punkte </a:t>
            </a:r>
            <a:r>
              <a:rPr lang="et-EE" dirty="0"/>
              <a:t>on võimalik koguda praktikumide ajal iseseisvaid ülesandeid lahendades ja loengus aktiivselt osaledes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Maksimaalselt arvestatakse 20 punkti. Koguda võib </a:t>
            </a:r>
            <a:r>
              <a:rPr lang="et-EE" dirty="0" err="1" smtClean="0"/>
              <a:t>rohkem</a:t>
            </a:r>
            <a:r>
              <a:rPr lang="et-EE" dirty="0" err="1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Tunniülesande 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IDU0075 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eesmärk õppekavas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7693025" cy="1133475"/>
          </a:xfrm>
        </p:spPr>
        <p:txBody>
          <a:bodyPr/>
          <a:lstStyle/>
          <a:p>
            <a:r>
              <a:rPr lang="et-EE" sz="2000" dirty="0" smtClean="0"/>
              <a:t>Eesmärk on anda sujuv </a:t>
            </a:r>
            <a:r>
              <a:rPr lang="et-EE" sz="2000" dirty="0"/>
              <a:t>ülemineku tavalistelt programmeerimisainetelt hajussüsteemide ainetele.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</a:t>
            </a:r>
            <a:r>
              <a:rPr lang="et-EE" dirty="0" smtClean="0"/>
              <a:t>13. </a:t>
            </a:r>
            <a:r>
              <a:rPr lang="et-EE" dirty="0" smtClean="0"/>
              <a:t>nädal) </a:t>
            </a:r>
          </a:p>
          <a:p>
            <a:pPr lvl="1"/>
            <a:r>
              <a:rPr lang="et-EE" dirty="0" smtClean="0"/>
              <a:t>1 praktikum</a:t>
            </a:r>
            <a:endParaRPr lang="et-EE" dirty="0"/>
          </a:p>
          <a:p>
            <a:pPr>
              <a:buFont typeface="Wingdings" pitchFamily="2" charset="2"/>
              <a:buNone/>
            </a:pP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Palume õppejõule konsultatsiooni soovist teada 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>
                <a:hlinkClick r:id="rId3"/>
              </a:rPr>
              <a:t>http://www.tud.ttu.ee/im/Tarvo.Treier/idu0075/2016/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dirty="0" smtClean="0">
                <a:hlinkClick r:id="rId4"/>
              </a:rPr>
              <a:t>http://www.tud.ttu.ee/im/Tarvo.Treier/idu0075/2015/</a:t>
            </a:r>
            <a:endParaRPr lang="et-EE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>
                <a:hlinkClick r:id="rId5"/>
              </a:rPr>
              <a:t>Java SOA </a:t>
            </a:r>
            <a:r>
              <a:rPr lang="et-EE" dirty="0" err="1">
                <a:hlinkClick r:id="rId5"/>
              </a:rPr>
              <a:t>cookbook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2554</TotalTime>
  <Words>700</Words>
  <Application>Microsoft Office PowerPoint</Application>
  <PresentationFormat>On-screen Show (4:3)</PresentationFormat>
  <Paragraphs>172</Paragraphs>
  <Slides>26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Capsules</vt:lpstr>
      <vt:lpstr>IDU0075 Veebiteenused </vt:lpstr>
      <vt:lpstr>1. Tunniülesande punkt</vt:lpstr>
      <vt:lpstr>IDU0075 Veebiteenused</vt:lpstr>
      <vt:lpstr>Aine eesmärk õppekavas</vt:lpstr>
      <vt:lpstr>Korraldus</vt:lpstr>
      <vt:lpstr>Konsultatsioon</vt:lpstr>
      <vt:lpstr>Õppejõud</vt:lpstr>
      <vt:lpstr>Deklareerimine</vt:lpstr>
      <vt:lpstr>PowerPoint Presentation</vt:lpstr>
      <vt:lpstr>Õpiväljundid</vt:lpstr>
      <vt:lpstr>Valik märksõnu</vt:lpstr>
      <vt:lpstr>Valik näiteid</vt:lpstr>
      <vt:lpstr>Hindamine</vt:lpstr>
      <vt:lpstr>Kontrolltöö</vt:lpstr>
      <vt:lpstr>Projekt</vt:lpstr>
      <vt:lpstr>Tunniülesannete punktid</vt:lpstr>
      <vt:lpstr>Kordamine: mida ja millal esitama peab?</vt:lpstr>
      <vt:lpstr>Eeldused aine edukaks läbimiseks</vt:lpstr>
      <vt:lpstr>Loengute ja praktikumide kava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Ilmajaama näide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Informaatikainstituut</cp:lastModifiedBy>
  <cp:revision>147</cp:revision>
  <cp:lastPrinted>1601-01-01T00:00:00Z</cp:lastPrinted>
  <dcterms:created xsi:type="dcterms:W3CDTF">1601-01-01T00:00:00Z</dcterms:created>
  <dcterms:modified xsi:type="dcterms:W3CDTF">2016-02-02T06:10:40Z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