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0" r:id="rId2"/>
    <p:sldId id="265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0" autoAdjust="0"/>
    <p:restoredTop sz="94660"/>
  </p:normalViewPr>
  <p:slideViewPr>
    <p:cSldViewPr>
      <p:cViewPr varScale="1">
        <p:scale>
          <a:sx n="111" d="100"/>
          <a:sy n="111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5665EC0-1B73-4ACA-8883-1CF5C6CB6225}" type="slidenum">
              <a:rPr lang="en-US" altLang="et-EE"/>
              <a:pPr/>
              <a:t>‹#›</a:t>
            </a:fld>
            <a:endParaRPr lang="en-US" alt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439DA5-FBC7-4111-8A79-35B79C55017A}" type="slidenum">
              <a:rPr lang="en-US" altLang="et-EE"/>
              <a:pPr/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027A8-84D3-4770-A124-DEC864ED75D3}" type="slidenum">
              <a:rPr lang="en-US" altLang="et-EE"/>
              <a:pPr/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CBA97D-2AFA-4A5B-9F91-130F136402CA}" type="slidenum">
              <a:rPr lang="en-US" altLang="et-EE"/>
              <a:pPr/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2CA340-4C35-4C70-8125-A055002934A8}" type="slidenum">
              <a:rPr lang="en-US" altLang="et-EE"/>
              <a:pPr/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A2AF7A-4C05-412A-BEE5-6E82C76F897D}" type="slidenum">
              <a:rPr lang="en-US" altLang="et-EE"/>
              <a:pPr/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7ED595-2618-4CEA-9F7E-447BA43E8065}" type="slidenum">
              <a:rPr lang="en-US" altLang="et-EE"/>
              <a:pPr/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8E5425-42C8-4494-B344-3524C8C40C36}" type="slidenum">
              <a:rPr lang="en-US" altLang="et-EE"/>
              <a:pPr/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B5762D-864B-4221-A5B3-57B9374DE6A3}" type="slidenum">
              <a:rPr lang="en-US" altLang="et-EE"/>
              <a:pPr/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E35F67-C16C-4C77-BBFC-9F79A1791955}" type="slidenum">
              <a:rPr lang="en-US" altLang="et-EE"/>
              <a:pPr/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8CB903-3A3C-4F9B-BE90-12F1E5D09849}" type="slidenum">
              <a:rPr lang="en-US" altLang="et-EE"/>
              <a:pPr/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E5F712-681B-4BF5-BDAE-57A0AA74496C}" type="slidenum">
              <a:rPr lang="en-US" altLang="et-EE"/>
              <a:pPr/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t-EE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t-EE" smtClean="0"/>
              <a:t>Click to edit Master text styles</a:t>
            </a:r>
          </a:p>
          <a:p>
            <a:pPr lvl="1"/>
            <a:r>
              <a:rPr lang="en-US" altLang="et-EE" smtClean="0"/>
              <a:t>Second level</a:t>
            </a:r>
          </a:p>
          <a:p>
            <a:pPr lvl="2"/>
            <a:r>
              <a:rPr lang="en-US" altLang="et-EE" smtClean="0"/>
              <a:t>Third level</a:t>
            </a:r>
          </a:p>
          <a:p>
            <a:pPr lvl="3"/>
            <a:r>
              <a:rPr lang="en-US" altLang="et-EE" smtClean="0"/>
              <a:t>Fourth level</a:t>
            </a:r>
          </a:p>
          <a:p>
            <a:pPr lvl="4"/>
            <a:r>
              <a:rPr lang="en-US" altLang="et-EE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9C16AA76-4F65-40E4-AF2A-041C5B097691}" type="slidenum">
              <a:rPr lang="en-US" altLang="et-EE"/>
              <a:pPr/>
              <a:t>‹#›</a:t>
            </a:fld>
            <a:endParaRPr lang="en-US" alt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1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Looge REST teenus, </a:t>
            </a:r>
            <a:r>
              <a:rPr lang="et-EE" dirty="0" smtClean="0"/>
              <a:t>millega saab alamressursi lisada (näiteks </a:t>
            </a:r>
            <a:r>
              <a:rPr lang="et-EE" dirty="0" err="1" smtClean="0"/>
              <a:t>addInvoiceProduct</a:t>
            </a:r>
            <a:r>
              <a:rPr lang="et-EE" dirty="0" smtClean="0"/>
              <a:t>). </a:t>
            </a:r>
          </a:p>
          <a:p>
            <a:r>
              <a:rPr lang="et-EE" dirty="0" smtClean="0"/>
              <a:t>Võib kasutada 13. loengu näiteid</a:t>
            </a:r>
            <a:endParaRPr lang="et-EE" dirty="0" smtClean="0"/>
          </a:p>
          <a:p>
            <a:r>
              <a:rPr lang="et-EE" dirty="0" smtClean="0"/>
              <a:t> </a:t>
            </a:r>
          </a:p>
          <a:p>
            <a:r>
              <a:rPr lang="et-EE" dirty="0" smtClean="0"/>
              <a:t>1 </a:t>
            </a:r>
            <a:r>
              <a:rPr lang="et-EE" dirty="0" smtClean="0"/>
              <a:t>punkti</a:t>
            </a:r>
            <a:endParaRPr lang="et-E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altLang="et-EE" dirty="0" smtClean="0"/>
              <a:t>Ülesanne 2</a:t>
            </a:r>
            <a:endParaRPr lang="en-US" altLang="et-EE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Looge REST teenus, millega saab alamressursi </a:t>
            </a:r>
            <a:r>
              <a:rPr lang="et-EE" dirty="0" smtClean="0"/>
              <a:t>pärida </a:t>
            </a:r>
            <a:r>
              <a:rPr lang="et-EE" dirty="0" smtClean="0"/>
              <a:t>(näiteks </a:t>
            </a:r>
            <a:r>
              <a:rPr lang="et-EE" smtClean="0"/>
              <a:t>getInvoiceProductList). </a:t>
            </a:r>
            <a:endParaRPr lang="et-EE" dirty="0" smtClean="0"/>
          </a:p>
          <a:p>
            <a:r>
              <a:rPr lang="et-EE" dirty="0" smtClean="0"/>
              <a:t>Võib kasutada 13. loengu näiteid</a:t>
            </a:r>
          </a:p>
          <a:p>
            <a:r>
              <a:rPr lang="et-EE" dirty="0" smtClean="0"/>
              <a:t> </a:t>
            </a:r>
          </a:p>
          <a:p>
            <a:r>
              <a:rPr lang="et-EE" dirty="0" smtClean="0"/>
              <a:t>1 punkti</a:t>
            </a:r>
          </a:p>
          <a:p>
            <a:pPr eaLnBrk="1" hangingPunct="1"/>
            <a:endParaRPr lang="en-US" altLang="et-E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3294</TotalTime>
  <Words>46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Ülesanne 1</vt:lpstr>
      <vt:lpstr>Ülesanne 2</vt:lpstr>
    </vt:vector>
  </TitlesOfParts>
  <Company>Kodune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IDU0110 Organisatsiooni digitaalstrateegia ja äriprotsesside modelleerimine</dc:title>
  <dc:creator>Tarvo</dc:creator>
  <cp:lastModifiedBy>Department of Informatics</cp:lastModifiedBy>
  <cp:revision>170</cp:revision>
  <dcterms:created xsi:type="dcterms:W3CDTF">2008-09-03T07:00:13Z</dcterms:created>
  <dcterms:modified xsi:type="dcterms:W3CDTF">2015-04-27T18:04:31Z</dcterms:modified>
</cp:coreProperties>
</file>