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solidFill>
                  <a:schemeClr val="dk2"/>
                </a:solidFill>
              </a:rPr>
              <a:t>Teenuslepingu eluiga saab pikendada vähendades üldise piirangute arvu ja filtreerides välja eriti need piirangud, mis on väga tundlikud muudatustele.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Sest teenuslepingud väljendavad versioonide infot, kasutaja A (Consumer A) saab viidata kolmandale teenuslepingu versioonile, sest ta oli spetsiaalselt loodud selle konkreetse versiooniga kokkusobimiseks.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solidFill>
                  <a:schemeClr val="dk2"/>
                </a:solidFill>
              </a:rPr>
              <a:t>Ettevõte, kus individuaalsed lahendused kasutavad kapseldatud loogikat kui teenust ja vastupidi.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Пользовательский макет 4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 flipH="1">
            <a:off x="3225000" y="1448425"/>
            <a:ext cx="5919000" cy="3695100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/>
        </p:nvSpPr>
        <p:spPr>
          <a:xfrm flipH="1">
            <a:off x="3397800" y="1448425"/>
            <a:ext cx="5746200" cy="3695100"/>
          </a:xfrm>
          <a:prstGeom prst="rtTriangle">
            <a:avLst/>
          </a:prstGeom>
          <a:solidFill>
            <a:srgbClr val="E0E0E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>
            <a:off x="3836700" y="1448474"/>
            <a:ext cx="5307300" cy="3695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  <a:noFill/>
        </p:spPr>
        <p:txBody>
          <a:bodyPr anchorCtr="0" anchor="b" bIns="91425" lIns="91425" rIns="91425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b="1"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z="1000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soapatterns.org/design_patterns/validation_abstraction" TargetMode="External"/><Relationship Id="rId4" Type="http://schemas.openxmlformats.org/officeDocument/2006/relationships/hyperlink" Target="http://soapatterns.org/design_patterns/version_identification" TargetMode="External"/><Relationship Id="rId5" Type="http://schemas.openxmlformats.org/officeDocument/2006/relationships/hyperlink" Target="http://soapatterns.org/design_patterns/service_encapsulation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Soa patterns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Veebiteenused</a:t>
            </a:r>
          </a:p>
          <a:p>
            <a:pPr lvl="0">
              <a:spcBef>
                <a:spcPts val="0"/>
              </a:spcBef>
              <a:buNone/>
            </a:pPr>
            <a:r>
              <a:rPr lang="ru"/>
              <a:t>Varvara Doilova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Kasutatud kirjandus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u="sng">
                <a:solidFill>
                  <a:schemeClr val="hlink"/>
                </a:solidFill>
                <a:hlinkClick r:id="rId3"/>
              </a:rPr>
              <a:t>http://soapatterns.org/design_patterns/validation_abstraction</a:t>
            </a:r>
          </a:p>
          <a:p>
            <a:pPr lvl="0">
              <a:spcBef>
                <a:spcPts val="0"/>
              </a:spcBef>
              <a:buNone/>
            </a:pPr>
            <a:r>
              <a:rPr lang="ru" u="sng">
                <a:solidFill>
                  <a:schemeClr val="hlink"/>
                </a:solidFill>
                <a:hlinkClick r:id="rId4"/>
              </a:rPr>
              <a:t>http://soapatterns.org/design_patterns/version_identification</a:t>
            </a:r>
          </a:p>
          <a:p>
            <a:pPr lvl="0">
              <a:spcBef>
                <a:spcPts val="0"/>
              </a:spcBef>
              <a:buNone/>
            </a:pPr>
            <a:r>
              <a:rPr lang="ru" u="sng">
                <a:solidFill>
                  <a:schemeClr val="hlink"/>
                </a:solidFill>
                <a:hlinkClick r:id="rId5"/>
              </a:rPr>
              <a:t>http://soapatterns.org/design_patterns/service_encapsulation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6365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>
              <a:spcBef>
                <a:spcPts val="0"/>
              </a:spcBef>
              <a:buSzPct val="100000"/>
            </a:pPr>
            <a:r>
              <a:rPr b="1" lang="ru" sz="2400"/>
              <a:t>Validation abstraction</a:t>
            </a:r>
            <a:r>
              <a:rPr lang="ru" sz="2400"/>
              <a:t> ehk valideerimise abstraheerimine 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b="1" lang="ru" sz="2400"/>
              <a:t>Version Identification</a:t>
            </a:r>
            <a:r>
              <a:rPr lang="ru" sz="2400"/>
              <a:t> ehk versiooni tuvastamine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b="1" lang="ru" sz="2400"/>
              <a:t>Service Encapsulation</a:t>
            </a:r>
            <a:r>
              <a:rPr lang="ru" sz="2400"/>
              <a:t> ehk teenuse kapseldus</a:t>
            </a:r>
          </a:p>
        </p:txBody>
      </p:sp>
      <p:sp>
        <p:nvSpPr>
          <p:cNvPr id="69" name="Shape 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ru" sz="3600">
                <a:solidFill>
                  <a:schemeClr val="accent2"/>
                </a:solidFill>
              </a:rPr>
              <a:t>Soa patterns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ru" sz="3600">
                <a:solidFill>
                  <a:schemeClr val="accent2"/>
                </a:solidFill>
              </a:rPr>
              <a:t>Validation Abstraction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Kuidas saab disainida teenuslepinguid nii, et need veel lihtsamini kohaneksid valideerimise loogika muutmisele?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Probleem</a:t>
            </a:r>
            <a:r>
              <a:rPr lang="ru"/>
              <a:t>: Teenuslepingud, mis sisaldavad detailseid valideerimise piiranguid, </a:t>
            </a:r>
            <a:r>
              <a:rPr lang="ru"/>
              <a:t>muutuvad ke</a:t>
            </a:r>
            <a:r>
              <a:rPr lang="ru"/>
              <a:t>htetuks kui muuta reegleid, mis seisavad selle valideerimise taga.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Lahendus</a:t>
            </a:r>
            <a:r>
              <a:rPr lang="ru"/>
              <a:t>: Tükeldatud valideerimise loogika ja reeglid võib abstraheerida teenuslepingust, vähendades detailsuse piiranguid ja pikendades teenuse eluiga.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Rakendus</a:t>
            </a:r>
            <a:r>
              <a:rPr lang="ru"/>
              <a:t>: Abstraheeritud valideerimise loogika ja reeglid peab panema üldloogikasse, teisse teenusesse, teenuse agenti, vm.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95778" y="1152478"/>
            <a:ext cx="4548224" cy="3859449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ru" sz="3600">
                <a:solidFill>
                  <a:schemeClr val="accent2"/>
                </a:solidFill>
              </a:rPr>
              <a:t>Validation Abstraction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46617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ru"/>
              <a:t>Mõjud</a:t>
            </a:r>
            <a:r>
              <a:rPr lang="ru"/>
              <a:t>: See muster võib mõnevõrra detsentraliseerida valideerimise loogika ja samas võib ka raskendada skeemi standardiseerimist.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Printsiibid</a:t>
            </a:r>
            <a:r>
              <a:rPr lang="ru"/>
              <a:t>: Standardiseeritud teenuslepingud, Teenuse nõrgad ühendused, Teenuse abstraktsioon.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ru" sz="3600">
                <a:solidFill>
                  <a:schemeClr val="accent2"/>
                </a:solidFill>
              </a:rPr>
              <a:t>Version Identification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Kuidas saa</a:t>
            </a:r>
            <a:r>
              <a:rPr lang="ru"/>
              <a:t>vad</a:t>
            </a:r>
            <a:r>
              <a:rPr lang="ru"/>
              <a:t> kasutaj</a:t>
            </a:r>
            <a:r>
              <a:rPr lang="ru"/>
              <a:t>ad (mingi programm)</a:t>
            </a:r>
            <a:r>
              <a:rPr lang="ru"/>
              <a:t> tea</a:t>
            </a:r>
            <a:r>
              <a:rPr lang="ru"/>
              <a:t>da</a:t>
            </a:r>
            <a:r>
              <a:rPr lang="ru"/>
              <a:t> teenuslepingu versioonist?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Probleem</a:t>
            </a:r>
            <a:r>
              <a:rPr lang="ru"/>
              <a:t>: Kasutajad võivad uuendustest ilma jääda, sest ei tea kasutatava teenuslepingu versiooni.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Lahendus</a:t>
            </a:r>
            <a:r>
              <a:rPr lang="ru"/>
              <a:t>: Versiooni informatsioon on seotud sobivate ja mittesobivate muudatustega, mis võivad olla väljendatud kui osa teenuslepingust, nii kommunikatsiooni jaoks kui ka jõustamiseks.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Rakendus</a:t>
            </a:r>
            <a:r>
              <a:rPr lang="ru"/>
              <a:t>: Versiooni numbrid võivad olla lisatud nimeruumi väärtustesse ja annotatsioonidena koos veebi teenuslepingutega.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48825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ru"/>
              <a:t>Mõjud</a:t>
            </a:r>
            <a:r>
              <a:rPr lang="ru"/>
              <a:t>: See muster võib nõuda, et versiooni informatsioon oleks väljendatud enda loodud sõnastikuga, mis peab olema kasutavale liidesele ette teada.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Printsiibid</a:t>
            </a:r>
            <a:r>
              <a:rPr lang="ru"/>
              <a:t>: Standardiseeritud teenusleping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4134" y="858871"/>
            <a:ext cx="3638174" cy="40036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ru" sz="3600">
                <a:solidFill>
                  <a:schemeClr val="accent2"/>
                </a:solidFill>
              </a:rPr>
              <a:t>Version Identification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Kuidas teha lahenduse loogika kätte saadavaks kui ettevõte ressurss?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Probleem</a:t>
            </a:r>
            <a:r>
              <a:rPr lang="ru"/>
              <a:t>: Lahenduse loogika on disainitud ühe rakenduse jõustamiseks ja seda on raske kasutada teistes rakendustes.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Lahendus</a:t>
            </a:r>
            <a:r>
              <a:rPr lang="ru"/>
              <a:t>: Lahenduse loogika võib olla kapseldatud teenuseks, et positsioneerida kui ettevõtte ressurss, mida saab kasutada valmiskomponendina teistes rakendustes.</a:t>
            </a:r>
          </a:p>
          <a:p>
            <a:pPr lvl="0">
              <a:spcBef>
                <a:spcPts val="0"/>
              </a:spcBef>
              <a:buNone/>
            </a:pPr>
            <a:r>
              <a:rPr b="1" lang="ru"/>
              <a:t>Rakendus</a:t>
            </a:r>
            <a:r>
              <a:rPr lang="ru"/>
              <a:t>: Lahenduse loogika peab sobima teenuse kapsedamise vajadustele.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ru"/>
              <a:t>Mõjud</a:t>
            </a:r>
            <a:r>
              <a:rPr lang="ru"/>
              <a:t>: Kapseldatud teenuse lahenduse loogika suhtes kohaldatakse täiendavat disaini ja juhtimise kaalutlust.</a:t>
            </a:r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ru" sz="3600">
                <a:solidFill>
                  <a:schemeClr val="accent2"/>
                </a:solidFill>
              </a:rPr>
              <a:t>Service Encapsulation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ru" sz="3600">
                <a:solidFill>
                  <a:schemeClr val="accent2"/>
                </a:solidFill>
              </a:rPr>
              <a:t>Service Encapsulation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6837" y="1152475"/>
            <a:ext cx="6790324" cy="362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4800"/>
              <a:t>Tänan kuulamast!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