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3" r:id="rId11"/>
    <p:sldId id="266" r:id="rId12"/>
  </p:sldIdLst>
  <p:sldSz cx="9144000" cy="6858000" type="screen4x3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1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28BD49-CCE5-47DE-96E0-F9A700F42787}" type="datetimeFigureOut">
              <a:rPr lang="et-EE" smtClean="0"/>
              <a:t>24.10.2016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4F2D18-B417-4B8C-88E5-A1AC98C492D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799550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Selleks, et need süsteemid omavahel suhtleksid ja xml</a:t>
            </a:r>
            <a:r>
              <a:rPr lang="et-EE" baseline="0" dirty="0" smtClean="0"/>
              <a:t> faile saaksid jagada tuleb igale masinale iga teise masina kohta kirjutada implementatsioon. Selle pildi järgi on kokku 9 implementatsiooni.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F2D18-B417-4B8C-88E5-A1AC98C492D8}" type="slidenum">
              <a:rPr lang="et-EE" smtClean="0"/>
              <a:t>6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513362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Selle saab lahendad aniimoodi, et panna vahele üks uus teenus, mis suudab infot</a:t>
            </a:r>
            <a:r>
              <a:rPr lang="et-EE" baseline="0" dirty="0" smtClean="0"/>
              <a:t> vahendada kõigi masinate vahel. Niimoodi on masina kohta vaja ainult 1 interface kirjutada.</a:t>
            </a:r>
          </a:p>
          <a:p>
            <a:r>
              <a:rPr lang="et-EE" baseline="0" dirty="0" smtClean="0"/>
              <a:t>Lisaks kontrollib Service Bus veel lisaks kas enne kui sõnum saadetakse sellina kuhu see oli mõeldud, kas see masin on ikka töökorras.</a:t>
            </a:r>
            <a:br>
              <a:rPr lang="et-EE" baseline="0" dirty="0" smtClean="0"/>
            </a:br>
            <a:r>
              <a:rPr lang="et-EE" baseline="0" dirty="0" smtClean="0"/>
              <a:t>Negatiivne, mis siis kui see vahe teenus läheb maha, siis läheb kõik korraga maha.</a:t>
            </a:r>
            <a:br>
              <a:rPr lang="et-EE" baseline="0" dirty="0" smtClean="0"/>
            </a:b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F2D18-B417-4B8C-88E5-A1AC98C492D8}" type="slidenum">
              <a:rPr lang="et-EE" smtClean="0"/>
              <a:t>7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59270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Panna mitu Service</a:t>
            </a:r>
            <a:r>
              <a:rPr lang="et-EE" baseline="0" dirty="0" smtClean="0"/>
              <a:t> Busi vahele.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F2D18-B417-4B8C-88E5-A1AC98C492D8}" type="slidenum">
              <a:rPr lang="et-EE" smtClean="0"/>
              <a:t>8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25638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Rundaja võib kuritahtlike sõnumitega</a:t>
            </a:r>
            <a:r>
              <a:rPr lang="et-EE" baseline="0" dirty="0" smtClean="0"/>
              <a:t> teenust rünnata,  mille tulemusena võib teenus ebastabiilseks minna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F2D18-B417-4B8C-88E5-A1AC98C492D8}" type="slidenum">
              <a:rPr lang="et-EE" smtClean="0"/>
              <a:t>9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886659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Lahendus</a:t>
            </a:r>
            <a:r>
              <a:rPr lang="et-EE" baseline="0" dirty="0" smtClean="0"/>
              <a:t> on käsitleda igat sõnumit nagu pahatahtliku sõnumina, kuniks ei ole tõestatud et see sõnum ei ole pahatahtlik.</a:t>
            </a:r>
          </a:p>
          <a:p>
            <a:r>
              <a:rPr lang="et-EE" baseline="0" dirty="0" smtClean="0"/>
              <a:t>Kui teenusele saadetakse sõnum, siis on vahelüli, mis teeb mitmeid kontrolle, et kontrollida kas sõnum on ohtlik või mitte.</a:t>
            </a:r>
          </a:p>
          <a:p>
            <a:endParaRPr lang="et-EE" baseline="0" dirty="0" smtClean="0"/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F2D18-B417-4B8C-88E5-A1AC98C492D8}" type="slidenum">
              <a:rPr lang="et-EE" smtClean="0"/>
              <a:t>10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097905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3692-0A0B-4DA9-BEAA-C120D123524F}" type="datetimeFigureOut">
              <a:rPr lang="et-EE" smtClean="0"/>
              <a:t>24.10.2016</a:t>
            </a:fld>
            <a:endParaRPr lang="et-EE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BFAFED-F72D-4629-B980-BE83C8560A05}" type="slidenum">
              <a:rPr lang="et-EE" smtClean="0"/>
              <a:t>‹#›</a:t>
            </a:fld>
            <a:endParaRPr lang="et-E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t-E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3692-0A0B-4DA9-BEAA-C120D123524F}" type="datetimeFigureOut">
              <a:rPr lang="et-EE" smtClean="0"/>
              <a:t>24.10.2016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FAFED-F72D-4629-B980-BE83C8560A05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3692-0A0B-4DA9-BEAA-C120D123524F}" type="datetimeFigureOut">
              <a:rPr lang="et-EE" smtClean="0"/>
              <a:t>24.10.2016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FAFED-F72D-4629-B980-BE83C8560A05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3692-0A0B-4DA9-BEAA-C120D123524F}" type="datetimeFigureOut">
              <a:rPr lang="et-EE" smtClean="0"/>
              <a:t>24.10.2016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FAFED-F72D-4629-B980-BE83C8560A05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3692-0A0B-4DA9-BEAA-C120D123524F}" type="datetimeFigureOut">
              <a:rPr lang="et-EE" smtClean="0"/>
              <a:t>24.10.2016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FAFED-F72D-4629-B980-BE83C8560A05}" type="slidenum">
              <a:rPr lang="et-EE" smtClean="0"/>
              <a:t>‹#›</a:t>
            </a:fld>
            <a:endParaRPr lang="et-EE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3692-0A0B-4DA9-BEAA-C120D123524F}" type="datetimeFigureOut">
              <a:rPr lang="et-EE" smtClean="0"/>
              <a:t>24.10.2016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FAFED-F72D-4629-B980-BE83C8560A05}" type="slidenum">
              <a:rPr lang="et-EE" smtClean="0"/>
              <a:t>‹#›</a:t>
            </a:fld>
            <a:endParaRPr lang="et-E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3692-0A0B-4DA9-BEAA-C120D123524F}" type="datetimeFigureOut">
              <a:rPr lang="et-EE" smtClean="0"/>
              <a:t>24.10.2016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FAFED-F72D-4629-B980-BE83C8560A05}" type="slidenum">
              <a:rPr lang="et-EE" smtClean="0"/>
              <a:t>‹#›</a:t>
            </a:fld>
            <a:endParaRPr lang="et-EE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3692-0A0B-4DA9-BEAA-C120D123524F}" type="datetimeFigureOut">
              <a:rPr lang="et-EE" smtClean="0"/>
              <a:t>24.10.2016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FAFED-F72D-4629-B980-BE83C8560A05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3692-0A0B-4DA9-BEAA-C120D123524F}" type="datetimeFigureOut">
              <a:rPr lang="et-EE" smtClean="0"/>
              <a:t>24.10.2016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FAFED-F72D-4629-B980-BE83C8560A05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3692-0A0B-4DA9-BEAA-C120D123524F}" type="datetimeFigureOut">
              <a:rPr lang="et-EE" smtClean="0"/>
              <a:t>24.10.2016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FAFED-F72D-4629-B980-BE83C8560A05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3692-0A0B-4DA9-BEAA-C120D123524F}" type="datetimeFigureOut">
              <a:rPr lang="et-EE" smtClean="0"/>
              <a:t>24.10.2016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FAFED-F72D-4629-B980-BE83C8560A05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6F93692-0A0B-4DA9-BEAA-C120D123524F}" type="datetimeFigureOut">
              <a:rPr lang="et-EE" smtClean="0"/>
              <a:t>24.10.2016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1BFAFED-F72D-4629-B980-BE83C8560A05}" type="slidenum">
              <a:rPr lang="et-EE" smtClean="0"/>
              <a:t>‹#›</a:t>
            </a:fld>
            <a:endParaRPr lang="et-EE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 smtClean="0"/>
              <a:t>SOA </a:t>
            </a:r>
            <a:r>
              <a:rPr lang="et-EE" dirty="0" smtClean="0"/>
              <a:t>Design </a:t>
            </a:r>
            <a:r>
              <a:rPr lang="et-EE" dirty="0" smtClean="0"/>
              <a:t>patterns</a:t>
            </a:r>
            <a:endParaRPr lang="et-E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558776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Message Screening</a:t>
            </a:r>
            <a:endParaRPr lang="et-E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Kahtlusta kõike</a:t>
            </a:r>
          </a:p>
          <a:p>
            <a:endParaRPr lang="et-EE" dirty="0"/>
          </a:p>
          <a:p>
            <a:r>
              <a:rPr lang="et-EE" dirty="0" smtClean="0"/>
              <a:t>Sõnumi kontrollid</a:t>
            </a:r>
          </a:p>
          <a:p>
            <a:endParaRPr lang="et-EE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5"/>
          <a:stretch/>
        </p:blipFill>
        <p:spPr bwMode="auto">
          <a:xfrm>
            <a:off x="323528" y="3140968"/>
            <a:ext cx="8229600" cy="1957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4067944" y="3140968"/>
            <a:ext cx="448518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0776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Message Screening</a:t>
            </a:r>
            <a:endParaRPr lang="et-EE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/>
              <a:t>Teeb teenuse aeglasemaks.</a:t>
            </a:r>
          </a:p>
          <a:p>
            <a:endParaRPr lang="et-EE" dirty="0"/>
          </a:p>
          <a:p>
            <a:r>
              <a:rPr lang="et-EE" dirty="0"/>
              <a:t>Ei ole 100% lollikindel.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429534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Design pattern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Korduvalt kasutatav lahendus, mida saab kindla arhidektuuriga projektide peal kasutada.</a:t>
            </a:r>
          </a:p>
          <a:p>
            <a:pPr marL="0" indent="0">
              <a:buNone/>
            </a:pPr>
            <a:endParaRPr lang="et-EE" dirty="0"/>
          </a:p>
          <a:p>
            <a:r>
              <a:rPr lang="et-EE" dirty="0" smtClean="0"/>
              <a:t>Ei ole kood, mida saab implementeerida</a:t>
            </a:r>
          </a:p>
          <a:p>
            <a:endParaRPr lang="et-EE" dirty="0"/>
          </a:p>
          <a:p>
            <a:r>
              <a:rPr lang="et-EE" dirty="0" smtClean="0"/>
              <a:t>Kirjeldus või template, kuidas probleemi lahendada</a:t>
            </a:r>
          </a:p>
          <a:p>
            <a:endParaRPr lang="et-EE" dirty="0"/>
          </a:p>
          <a:p>
            <a:r>
              <a:rPr lang="et-EE" dirty="0"/>
              <a:t>Kiirendab tarkvara arendust</a:t>
            </a:r>
          </a:p>
          <a:p>
            <a:pPr marL="0" indent="0">
              <a:buNone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916309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Agnostic Services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Angostic kreeka keeles „without knowledge“</a:t>
            </a:r>
          </a:p>
          <a:p>
            <a:endParaRPr lang="et-EE" dirty="0" smtClean="0"/>
          </a:p>
          <a:p>
            <a:r>
              <a:rPr lang="et-EE" dirty="0" smtClean="0"/>
              <a:t>Üks suur loogika jagatakse mitmeks väiksemaks loogikaks.</a:t>
            </a:r>
          </a:p>
          <a:p>
            <a:endParaRPr lang="et-EE" dirty="0" smtClean="0"/>
          </a:p>
          <a:p>
            <a:r>
              <a:rPr lang="et-EE" dirty="0" smtClean="0"/>
              <a:t>Ei ole teadlikud kontekstist, mis on nad välja kutsunud.</a:t>
            </a:r>
          </a:p>
          <a:p>
            <a:endParaRPr lang="et-EE" dirty="0"/>
          </a:p>
          <a:p>
            <a:endParaRPr lang="et-E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350" y="1628800"/>
            <a:ext cx="198022" cy="363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5262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Agnostic Services</a:t>
            </a:r>
            <a:endParaRPr lang="et-EE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7704856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6021287"/>
            <a:ext cx="65527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200" dirty="0" smtClean="0"/>
              <a:t>http://arch.simplicable.com/arch/new/10-soa-design-patterns-every-architect-should-know</a:t>
            </a:r>
            <a:endParaRPr lang="et-EE" sz="1200" dirty="0"/>
          </a:p>
        </p:txBody>
      </p:sp>
    </p:spTree>
    <p:extLst>
      <p:ext uri="{BB962C8B-B14F-4D97-AF65-F5344CB8AC3E}">
        <p14:creationId xmlns:p14="http://schemas.microsoft.com/office/powerpoint/2010/main" val="1288418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Enterprise Service Bus</a:t>
            </a:r>
            <a:endParaRPr lang="et-EE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2856"/>
            <a:ext cx="8229600" cy="2956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5653" y="5242930"/>
            <a:ext cx="80648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200" dirty="0" smtClean="0"/>
              <a:t>http://images.clipartpanda.com/bus-20clip-20art-school-bus7.png</a:t>
            </a:r>
            <a:endParaRPr lang="et-EE" sz="1200" dirty="0"/>
          </a:p>
        </p:txBody>
      </p:sp>
    </p:spTree>
    <p:extLst>
      <p:ext uri="{BB962C8B-B14F-4D97-AF65-F5344CB8AC3E}">
        <p14:creationId xmlns:p14="http://schemas.microsoft.com/office/powerpoint/2010/main" val="1980776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Enterprise Service Bus</a:t>
            </a:r>
            <a:endParaRPr lang="et-EE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29" y="1600200"/>
            <a:ext cx="768974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0776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Enterprise Service Bus</a:t>
            </a:r>
            <a:endParaRPr lang="et-EE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07" y="1600200"/>
            <a:ext cx="808858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0776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Enterprise Service Bus</a:t>
            </a:r>
            <a:endParaRPr lang="et-EE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08" y="1600200"/>
            <a:ext cx="816718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0776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Message Screening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dirty="0" smtClean="0"/>
          </a:p>
          <a:p>
            <a:r>
              <a:rPr lang="et-EE" dirty="0" smtClean="0"/>
              <a:t>Kuritahtlike sõnumite saatmine teenusele.</a:t>
            </a:r>
          </a:p>
          <a:p>
            <a:endParaRPr lang="et-EE" dirty="0"/>
          </a:p>
          <a:p>
            <a:endParaRPr lang="et-EE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28459"/>
            <a:ext cx="5472608" cy="339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07765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60</TotalTime>
  <Words>258</Words>
  <Application>Microsoft Office PowerPoint</Application>
  <PresentationFormat>On-screen Show (4:3)</PresentationFormat>
  <Paragraphs>45</Paragraphs>
  <Slides>11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Executive</vt:lpstr>
      <vt:lpstr>SOA Design patterns</vt:lpstr>
      <vt:lpstr>Design pattern</vt:lpstr>
      <vt:lpstr>Agnostic Services</vt:lpstr>
      <vt:lpstr>Agnostic Services</vt:lpstr>
      <vt:lpstr>Enterprise Service Bus</vt:lpstr>
      <vt:lpstr>Enterprise Service Bus</vt:lpstr>
      <vt:lpstr>Enterprise Service Bus</vt:lpstr>
      <vt:lpstr>Enterprise Service Bus</vt:lpstr>
      <vt:lpstr>Message Screening</vt:lpstr>
      <vt:lpstr>Message Screening</vt:lpstr>
      <vt:lpstr>Message Screening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SOA Desogm patterns</dc:title>
  <dc:creator>Melon</dc:creator>
  <cp:lastModifiedBy>Lõoke</cp:lastModifiedBy>
  <cp:revision>7</cp:revision>
  <dcterms:created xsi:type="dcterms:W3CDTF">2016-10-19T17:42:15Z</dcterms:created>
  <dcterms:modified xsi:type="dcterms:W3CDTF">2016-10-24T10:55:13Z</dcterms:modified>
</cp:coreProperties>
</file>