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65" r:id="rId5"/>
    <p:sldId id="269" r:id="rId6"/>
    <p:sldId id="268" r:id="rId7"/>
    <p:sldId id="267" r:id="rId8"/>
    <p:sldId id="259" r:id="rId9"/>
    <p:sldId id="262" r:id="rId10"/>
    <p:sldId id="260" r:id="rId11"/>
    <p:sldId id="263" r:id="rId12"/>
    <p:sldId id="273" r:id="rId13"/>
    <p:sldId id="261" r:id="rId14"/>
    <p:sldId id="270" r:id="rId15"/>
    <p:sldId id="272" r:id="rId16"/>
    <p:sldId id="276" r:id="rId17"/>
    <p:sldId id="277" r:id="rId18"/>
    <p:sldId id="274" r:id="rId19"/>
    <p:sldId id="266" r:id="rId20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83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9854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7322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0290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47444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6662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4002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7645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5312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5119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70575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050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54DAD-6938-4FC5-A1A6-FC87029403AB}" type="datetimeFigureOut">
              <a:rPr lang="et-EE" smtClean="0"/>
              <a:t>24.10.2016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6C066-AEA8-421C-8084-874BF8FD46E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518984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xample.com/Employee/Edit/12345" TargetMode="External"/><Relationship Id="rId2" Type="http://schemas.openxmlformats.org/officeDocument/2006/relationships/hyperlink" Target="http://example.com/UpdateEmployee.asp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Uniform_Resource_Locator" TargetMode="External"/><Relationship Id="rId2" Type="http://schemas.openxmlformats.org/officeDocument/2006/relationships/hyperlink" Target="http://en.wikipedia.org/wiki/Uniform_Resource_Identifi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REST URI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smtClean="0"/>
              <a:t>Merli Lall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54164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Important notes!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RESTful</a:t>
            </a:r>
            <a:r>
              <a:rPr lang="en-US" dirty="0"/>
              <a:t> APIs are written for consumers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/>
              <a:t>The name and structure of URIs should convey meaning to those consumers. </a:t>
            </a:r>
            <a:endParaRPr lang="et-EE" dirty="0" smtClean="0"/>
          </a:p>
          <a:p>
            <a:r>
              <a:rPr lang="en-US" dirty="0"/>
              <a:t>Design for your clients, not for your data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URIs </a:t>
            </a:r>
            <a:r>
              <a:rPr lang="en-US" dirty="0" smtClean="0"/>
              <a:t>should be written: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All in </a:t>
            </a:r>
            <a:r>
              <a:rPr lang="en-US" dirty="0"/>
              <a:t>the same way </a:t>
            </a:r>
            <a:r>
              <a:rPr lang="en-US" dirty="0" smtClean="0"/>
              <a:t>(Predictable structure)</a:t>
            </a:r>
          </a:p>
          <a:p>
            <a:r>
              <a:rPr lang="en-US" dirty="0"/>
              <a:t>I</a:t>
            </a:r>
            <a:r>
              <a:rPr lang="en-US" dirty="0" smtClean="0"/>
              <a:t>n a way that </a:t>
            </a:r>
            <a:r>
              <a:rPr lang="et-EE" dirty="0" smtClean="0"/>
              <a:t>data </a:t>
            </a:r>
            <a:r>
              <a:rPr lang="et-EE" dirty="0"/>
              <a:t>has </a:t>
            </a:r>
            <a:r>
              <a:rPr lang="et-EE" dirty="0" smtClean="0"/>
              <a:t>structure</a:t>
            </a:r>
            <a:r>
              <a:rPr lang="en-US" dirty="0" smtClean="0"/>
              <a:t>/</a:t>
            </a:r>
            <a:r>
              <a:rPr lang="et-EE" dirty="0" smtClean="0"/>
              <a:t>relationships </a:t>
            </a:r>
            <a:r>
              <a:rPr lang="en-US" dirty="0" smtClean="0"/>
              <a:t>(Hierarchical structure)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Why?</a:t>
            </a:r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o increase </a:t>
            </a:r>
            <a:r>
              <a:rPr lang="en-US" dirty="0"/>
              <a:t>understandability </a:t>
            </a:r>
            <a:r>
              <a:rPr lang="en-US" dirty="0" smtClean="0"/>
              <a:t>and usability.</a:t>
            </a:r>
            <a:endParaRPr lang="et-EE" dirty="0" smtClean="0"/>
          </a:p>
          <a:p>
            <a:endParaRPr lang="et-EE" dirty="0"/>
          </a:p>
          <a:p>
            <a:r>
              <a:rPr lang="et-EE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GET http://www.example.com/customers/33245/orders/8769/lineitems/1</a:t>
            </a:r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1526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0845" y="893139"/>
            <a:ext cx="7233898" cy="484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07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Important notes!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RESTful</a:t>
            </a:r>
            <a:r>
              <a:rPr lang="en-US" dirty="0"/>
              <a:t> URI should refer to a resource that is </a:t>
            </a:r>
            <a:r>
              <a:rPr lang="en-US" dirty="0" smtClean="0"/>
              <a:t>an object instead </a:t>
            </a:r>
            <a:r>
              <a:rPr lang="en-US" dirty="0"/>
              <a:t>of referring to an action.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So you should….</a:t>
            </a:r>
            <a:endParaRPr lang="en-US" dirty="0"/>
          </a:p>
          <a:p>
            <a:r>
              <a:rPr lang="et-EE" dirty="0" smtClean="0"/>
              <a:t>Name your resources as nouns! Don</a:t>
            </a:r>
            <a:r>
              <a:rPr lang="en-US" dirty="0" smtClean="0"/>
              <a:t>’t name them as verbs or actions!</a:t>
            </a:r>
          </a:p>
          <a:p>
            <a:r>
              <a:rPr lang="en-US" dirty="0"/>
              <a:t>Nouns have </a:t>
            </a:r>
            <a:r>
              <a:rPr lang="en-US" dirty="0" smtClean="0"/>
              <a:t>properties/attributes </a:t>
            </a:r>
            <a:r>
              <a:rPr lang="en-US" dirty="0"/>
              <a:t>as verbs do </a:t>
            </a:r>
            <a:r>
              <a:rPr lang="en-US" dirty="0" smtClean="0"/>
              <a:t>not.</a:t>
            </a: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5776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Good examples</a:t>
            </a:r>
            <a:endParaRPr lang="et-E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2606" y="4176336"/>
            <a:ext cx="10928797" cy="2158754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Don’t use verbs:</a:t>
            </a:r>
            <a:br>
              <a:rPr lang="et-EE" dirty="0" smtClean="0"/>
            </a:br>
            <a:r>
              <a:rPr lang="et-EE" dirty="0" smtClean="0"/>
              <a:t>/getAllCars</a:t>
            </a:r>
          </a:p>
          <a:p>
            <a:r>
              <a:rPr lang="et-EE" dirty="0" smtClean="0"/>
              <a:t>/createNewCar</a:t>
            </a:r>
          </a:p>
          <a:p>
            <a:r>
              <a:rPr lang="et-EE" dirty="0" smtClean="0"/>
              <a:t>/deleteAllRedCars</a:t>
            </a:r>
          </a:p>
          <a:p>
            <a:endParaRPr lang="et-EE" dirty="0"/>
          </a:p>
          <a:p>
            <a:r>
              <a:rPr lang="en-US" dirty="0"/>
              <a:t>Use </a:t>
            </a:r>
            <a:r>
              <a:rPr lang="en-US" b="1" dirty="0"/>
              <a:t>PUT, POST</a:t>
            </a:r>
            <a:r>
              <a:rPr lang="en-US" dirty="0"/>
              <a:t> and </a:t>
            </a:r>
            <a:r>
              <a:rPr lang="en-US" b="1" dirty="0"/>
              <a:t>DELETE</a:t>
            </a:r>
            <a:r>
              <a:rPr lang="en-US" dirty="0"/>
              <a:t> methods  instead of the</a:t>
            </a:r>
            <a:r>
              <a:rPr lang="en-US" b="1" dirty="0"/>
              <a:t> GET</a:t>
            </a:r>
            <a:r>
              <a:rPr lang="en-US" dirty="0"/>
              <a:t> method to alter the state.</a:t>
            </a:r>
            <a:endParaRPr lang="et-EE" dirty="0"/>
          </a:p>
          <a:p>
            <a:endParaRPr lang="et-E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276" y="1401138"/>
            <a:ext cx="10153447" cy="254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Noun names?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</a:t>
            </a:r>
            <a:r>
              <a:rPr lang="en-US" dirty="0"/>
              <a:t>not mix up singular and plural nouns. Keep it simple and use only plural nouns for all resources.</a:t>
            </a:r>
          </a:p>
          <a:p>
            <a:endParaRPr lang="en-US" dirty="0"/>
          </a:p>
          <a:p>
            <a:r>
              <a:rPr lang="en-US" dirty="0"/>
              <a:t>/cars instead of /car</a:t>
            </a:r>
          </a:p>
          <a:p>
            <a:r>
              <a:rPr lang="en-US" dirty="0"/>
              <a:t>/users instead of /user</a:t>
            </a:r>
          </a:p>
          <a:p>
            <a:r>
              <a:rPr lang="en-US" dirty="0"/>
              <a:t>/products instead of /product</a:t>
            </a:r>
          </a:p>
          <a:p>
            <a:r>
              <a:rPr lang="en-US" dirty="0"/>
              <a:t>/settings instead of /</a:t>
            </a:r>
            <a:r>
              <a:rPr lang="en-US" dirty="0" smtClean="0"/>
              <a:t>setting</a:t>
            </a:r>
            <a:endParaRPr lang="et-EE" dirty="0" smtClean="0"/>
          </a:p>
          <a:p>
            <a:endParaRPr lang="et-EE" dirty="0"/>
          </a:p>
          <a:p>
            <a:r>
              <a:rPr lang="en-US" dirty="0"/>
              <a:t>Pluralization of resource names in REST URIs is the widely adopted standard followed by the overwhelming majority of public and private APIs.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4071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Maybe one exception..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It's </a:t>
            </a:r>
            <a:r>
              <a:rPr lang="en-US" dirty="0"/>
              <a:t>acceptable to use a singularized resource name when there can only be one of the resource—it's a singleton resource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t-EE" i="1" dirty="0" smtClean="0"/>
              <a:t>GET|PUT|DELETE </a:t>
            </a:r>
            <a:r>
              <a:rPr lang="et-EE" i="1" dirty="0"/>
              <a:t>http://</a:t>
            </a:r>
            <a:r>
              <a:rPr lang="et-EE" i="1" dirty="0" smtClean="0"/>
              <a:t>www.example.com/configuration</a:t>
            </a:r>
            <a:endParaRPr lang="en-US" i="1" dirty="0" smtClean="0"/>
          </a:p>
          <a:p>
            <a:r>
              <a:rPr lang="et-EE" i="1" dirty="0"/>
              <a:t>GET|PUT|DELETE http://www.example.com/customers/12345/configuration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92976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Kokkuv</a:t>
            </a:r>
            <a:r>
              <a:rPr lang="et-EE" dirty="0" smtClean="0"/>
              <a:t>õtteks: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333333"/>
              </a:buClr>
              <a:buSzPct val="45000"/>
              <a:buNone/>
            </a:pPr>
            <a:r>
              <a:rPr lang="de-DE" dirty="0" smtClean="0"/>
              <a:t>REST </a:t>
            </a:r>
            <a:r>
              <a:rPr lang="de-DE" dirty="0"/>
              <a:t>URI võiks </a:t>
            </a:r>
            <a:r>
              <a:rPr lang="de-DE" dirty="0" smtClean="0"/>
              <a:t>olla</a:t>
            </a:r>
            <a:r>
              <a:rPr lang="et-EE" dirty="0" smtClean="0"/>
              <a:t>:</a:t>
            </a:r>
            <a:endParaRPr lang="de-DE" dirty="0"/>
          </a:p>
          <a:p>
            <a:r>
              <a:rPr lang="et-EE" dirty="0" smtClean="0"/>
              <a:t>- Intuitiivne ehk üheselt mõistetav ja sama stiili. </a:t>
            </a:r>
          </a:p>
          <a:p>
            <a:r>
              <a:rPr lang="et-EE" dirty="0" smtClean="0"/>
              <a:t>- Hierarhiline ehk omab struktuuri ja </a:t>
            </a:r>
            <a:r>
              <a:rPr lang="et-EE" dirty="0" smtClean="0"/>
              <a:t>seotust</a:t>
            </a:r>
            <a:endParaRPr lang="et-EE" dirty="0" smtClean="0"/>
          </a:p>
          <a:p>
            <a:r>
              <a:rPr lang="et-EE" dirty="0" smtClean="0"/>
              <a:t>- Ilma tegusõnadeta</a:t>
            </a:r>
          </a:p>
          <a:p>
            <a:r>
              <a:rPr lang="et-EE" dirty="0" smtClean="0"/>
              <a:t>- Resursside nimed mitmuses</a:t>
            </a:r>
          </a:p>
          <a:p>
            <a:endParaRPr lang="et-EE" dirty="0"/>
          </a:p>
          <a:p>
            <a:r>
              <a:rPr lang="en-US" sz="2400" i="1" dirty="0"/>
              <a:t>GET http://www.example.com/customers/33245/orders/8769/lineitems/1</a:t>
            </a:r>
            <a:endParaRPr lang="et-EE" sz="2400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11525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854" y="2975020"/>
            <a:ext cx="10516673" cy="1342959"/>
          </a:xfrm>
        </p:spPr>
        <p:txBody>
          <a:bodyPr/>
          <a:lstStyle/>
          <a:p>
            <a:pPr algn="ctr"/>
            <a:r>
              <a:rPr lang="et-EE" dirty="0" smtClean="0"/>
              <a:t>Tänan kuulamast!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814859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Kasutatud</a:t>
            </a:r>
            <a:r>
              <a:rPr lang="en-US" dirty="0" smtClean="0"/>
              <a:t> </a:t>
            </a:r>
            <a:r>
              <a:rPr lang="en-US" dirty="0" err="1" smtClean="0"/>
              <a:t>lingid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http://www.looah.com/source/view/2284</a:t>
            </a:r>
          </a:p>
          <a:p>
            <a:r>
              <a:rPr lang="et-EE" dirty="0"/>
              <a:t>https://developer.github.com/v3</a:t>
            </a:r>
            <a:r>
              <a:rPr lang="et-EE" dirty="0" smtClean="0"/>
              <a:t>/</a:t>
            </a:r>
          </a:p>
          <a:p>
            <a:r>
              <a:rPr lang="en-US" dirty="0" smtClean="0"/>
              <a:t>http</a:t>
            </a:r>
            <a:r>
              <a:rPr lang="en-US" dirty="0"/>
              <a:t>://blog.mwaysolutions.com/2014/06/05/10-best-practices-for-better-restful-api/</a:t>
            </a:r>
            <a:endParaRPr lang="en-US" dirty="0" smtClean="0"/>
          </a:p>
          <a:p>
            <a:r>
              <a:rPr lang="et-EE" dirty="0"/>
              <a:t>http://</a:t>
            </a:r>
            <a:r>
              <a:rPr lang="et-EE" dirty="0" smtClean="0"/>
              <a:t>www.vinaysahni.com/best-practices-for-a-pragmatic-restful-api#restful</a:t>
            </a:r>
          </a:p>
          <a:p>
            <a:r>
              <a:rPr lang="et-EE" dirty="0"/>
              <a:t>http://</a:t>
            </a:r>
            <a:r>
              <a:rPr lang="et-EE" dirty="0" smtClean="0"/>
              <a:t>www.restapitutorial.com/lessons/restfulresourcenaming.html</a:t>
            </a:r>
            <a:endParaRPr lang="en-US" dirty="0" smtClean="0"/>
          </a:p>
          <a:p>
            <a:r>
              <a:rPr lang="en-US" dirty="0"/>
              <a:t>https://www.youtube.com/watch?v=LHJk_ISxHHc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22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REST</a:t>
            </a:r>
            <a:r>
              <a:rPr lang="en-US" dirty="0" smtClean="0"/>
              <a:t> – Representational State Transfer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Is the software architectural style for building web applications and services.</a:t>
            </a:r>
          </a:p>
          <a:p>
            <a:r>
              <a:rPr lang="en-US" dirty="0"/>
              <a:t>The client passes to the server anything that server needs to perform the action - the server returns to the client with action complete. Server </a:t>
            </a:r>
            <a:r>
              <a:rPr lang="en-US" dirty="0" smtClean="0"/>
              <a:t>doesn’t </a:t>
            </a:r>
            <a:r>
              <a:rPr lang="en-US" dirty="0"/>
              <a:t>remember anything about the client. </a:t>
            </a:r>
            <a:endParaRPr lang="et-EE" dirty="0" smtClean="0"/>
          </a:p>
          <a:p>
            <a:r>
              <a:rPr lang="en-US" dirty="0" smtClean="0"/>
              <a:t>REST </a:t>
            </a:r>
            <a:r>
              <a:rPr lang="en-US" dirty="0"/>
              <a:t>provides a definition of a </a:t>
            </a:r>
            <a:r>
              <a:rPr lang="en-US" dirty="0" smtClean="0"/>
              <a:t>resource (URI)</a:t>
            </a:r>
            <a:r>
              <a:rPr lang="et-EE" dirty="0" smtClean="0"/>
              <a:t>.</a:t>
            </a:r>
            <a:endParaRPr lang="en-US" dirty="0" smtClean="0"/>
          </a:p>
          <a:p>
            <a:r>
              <a:rPr lang="et-EE" dirty="0" smtClean="0"/>
              <a:t>Uses HTTP protocol verbs. </a:t>
            </a:r>
          </a:p>
          <a:p>
            <a:r>
              <a:rPr lang="et-EE" dirty="0" smtClean="0"/>
              <a:t>Requires specific media types as response (like XML or JSON).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141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directory structure and a specific file in the specific </a:t>
            </a:r>
            <a:r>
              <a:rPr lang="en-US" dirty="0" smtClean="0"/>
              <a:t>folder</a:t>
            </a:r>
            <a:r>
              <a:rPr lang="et-EE" dirty="0" smtClean="0"/>
              <a:t>: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t-EE" dirty="0" smtClean="0">
                <a:hlinkClick r:id="rId2"/>
              </a:rPr>
              <a:t>http://example.com/UpdateEmployee.aspx</a:t>
            </a:r>
            <a:endParaRPr lang="et-EE" dirty="0" smtClean="0"/>
          </a:p>
          <a:p>
            <a:pPr marL="0" indent="0">
              <a:buNone/>
            </a:pPr>
            <a:endParaRPr lang="en-US" dirty="0"/>
          </a:p>
          <a:p>
            <a:r>
              <a:rPr lang="et-EE" dirty="0" smtClean="0"/>
              <a:t>I</a:t>
            </a:r>
            <a:r>
              <a:rPr lang="en-US" dirty="0" smtClean="0"/>
              <a:t>n </a:t>
            </a:r>
            <a:r>
              <a:rPr lang="en-US" dirty="0" err="1"/>
              <a:t>RESTful</a:t>
            </a:r>
            <a:r>
              <a:rPr lang="en-US" dirty="0"/>
              <a:t> service the </a:t>
            </a:r>
            <a:r>
              <a:rPr lang="et-EE" dirty="0" smtClean="0"/>
              <a:t>URI</a:t>
            </a:r>
            <a:r>
              <a:rPr lang="en-US" dirty="0" smtClean="0"/>
              <a:t> </a:t>
            </a:r>
            <a:r>
              <a:rPr lang="en-US" dirty="0"/>
              <a:t>represents data </a:t>
            </a:r>
            <a:r>
              <a:rPr lang="et-EE" dirty="0" smtClean="0"/>
              <a:t>:</a:t>
            </a:r>
          </a:p>
          <a:p>
            <a:pPr marL="0" indent="0">
              <a:buNone/>
            </a:pPr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example.com/Employee/Edit/12345</a:t>
            </a:r>
            <a:endParaRPr lang="et-EE" dirty="0" smtClean="0"/>
          </a:p>
          <a:p>
            <a:pPr marL="0" indent="0">
              <a:buNone/>
            </a:pPr>
            <a:endParaRPr lang="en-US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0165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HTTP methods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GET</a:t>
            </a:r>
            <a:r>
              <a:rPr lang="en-US" dirty="0"/>
              <a:t> - Requests data from a specified resource</a:t>
            </a:r>
          </a:p>
          <a:p>
            <a:r>
              <a:rPr lang="en-US" b="1" dirty="0"/>
              <a:t>POST</a:t>
            </a:r>
            <a:r>
              <a:rPr lang="en-US" dirty="0"/>
              <a:t> - Submits data to be processed to a specified </a:t>
            </a:r>
            <a:r>
              <a:rPr lang="en-US" dirty="0" smtClean="0"/>
              <a:t>resource</a:t>
            </a:r>
          </a:p>
          <a:p>
            <a:r>
              <a:rPr lang="en-US" b="1" dirty="0" smtClean="0"/>
              <a:t>PUT </a:t>
            </a:r>
            <a:r>
              <a:rPr lang="en-US" dirty="0" smtClean="0"/>
              <a:t>– Updates data </a:t>
            </a:r>
          </a:p>
          <a:p>
            <a:endParaRPr lang="en-US" dirty="0" smtClean="0"/>
          </a:p>
          <a:p>
            <a:r>
              <a:rPr lang="en-US" dirty="0"/>
              <a:t>Create, Retrieve, Update, Delete becomes POST, GET, PUT, and DELETE</a:t>
            </a:r>
            <a:endParaRPr lang="en-US" dirty="0" smtClean="0"/>
          </a:p>
          <a:p>
            <a:endParaRPr lang="en-US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072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086" y="870859"/>
            <a:ext cx="8340180" cy="5375899"/>
          </a:xfrm>
        </p:spPr>
      </p:pic>
    </p:spTree>
    <p:extLst>
      <p:ext uri="{BB962C8B-B14F-4D97-AF65-F5344CB8AC3E}">
        <p14:creationId xmlns:p14="http://schemas.microsoft.com/office/powerpoint/2010/main" val="813669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ldiotsingu urn uri url tulemu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286" y="566057"/>
            <a:ext cx="8631004" cy="5574779"/>
          </a:xfrm>
          <a:prstGeom prst="rect">
            <a:avLst/>
          </a:prstGeom>
          <a:noFill/>
          <a:effectLst>
            <a:glow rad="76200">
              <a:schemeClr val="bg1">
                <a:lumMod val="95000"/>
                <a:lumOff val="5000"/>
                <a:alpha val="0"/>
              </a:schemeClr>
            </a:glow>
            <a:outerShdw blurRad="50800" dist="50800" dir="5400000" sx="1000" sy="1000" algn="ctr" rotWithShape="0">
              <a:srgbClr val="000000">
                <a:alpha val="43137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11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URI? URL?? URN???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t-EE" dirty="0" smtClean="0"/>
              <a:t>niform </a:t>
            </a:r>
            <a:r>
              <a:rPr lang="en-US" dirty="0" smtClean="0"/>
              <a:t>R</a:t>
            </a:r>
            <a:r>
              <a:rPr lang="et-EE" dirty="0" smtClean="0"/>
              <a:t>esource </a:t>
            </a:r>
            <a:r>
              <a:rPr lang="en-US" dirty="0" smtClean="0"/>
              <a:t>I</a:t>
            </a:r>
            <a:r>
              <a:rPr lang="et-EE" dirty="0" smtClean="0"/>
              <a:t>dentificator</a:t>
            </a:r>
            <a:r>
              <a:rPr lang="en-US" dirty="0" smtClean="0"/>
              <a:t> </a:t>
            </a:r>
            <a:r>
              <a:rPr lang="en-US" dirty="0"/>
              <a:t>has two specializations known as URL and URN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n-US" dirty="0" smtClean="0"/>
              <a:t>UR</a:t>
            </a:r>
            <a:r>
              <a:rPr lang="en-US" i="1" dirty="0" smtClean="0"/>
              <a:t>I</a:t>
            </a:r>
            <a:r>
              <a:rPr lang="en-US" dirty="0" smtClean="0"/>
              <a:t> </a:t>
            </a:r>
            <a:r>
              <a:rPr lang="et-EE" dirty="0" smtClean="0"/>
              <a:t>: </a:t>
            </a:r>
            <a:r>
              <a:rPr lang="en-US" dirty="0" smtClean="0"/>
              <a:t>locator</a:t>
            </a:r>
            <a:r>
              <a:rPr lang="en-US" dirty="0"/>
              <a:t>, a name, or both</a:t>
            </a:r>
            <a:r>
              <a:rPr lang="en-US" dirty="0" smtClean="0"/>
              <a:t>.</a:t>
            </a:r>
            <a:endParaRPr lang="et-EE" dirty="0" smtClean="0"/>
          </a:p>
          <a:p>
            <a:r>
              <a:rPr lang="et-EE" dirty="0" smtClean="0"/>
              <a:t>UR</a:t>
            </a:r>
            <a:r>
              <a:rPr lang="et-EE" i="1" dirty="0" smtClean="0"/>
              <a:t>L</a:t>
            </a:r>
            <a:r>
              <a:rPr lang="et-EE" dirty="0" smtClean="0"/>
              <a:t> : locator.</a:t>
            </a:r>
          </a:p>
          <a:p>
            <a:r>
              <a:rPr lang="et-EE" dirty="0" smtClean="0"/>
              <a:t>UR</a:t>
            </a:r>
            <a:r>
              <a:rPr lang="et-EE" i="1" dirty="0" smtClean="0"/>
              <a:t>N</a:t>
            </a:r>
            <a:r>
              <a:rPr lang="et-EE" dirty="0" smtClean="0"/>
              <a:t>: historical name for URI or a unique resource name.</a:t>
            </a:r>
          </a:p>
          <a:p>
            <a:endParaRPr lang="et-EE" dirty="0" smtClean="0"/>
          </a:p>
          <a:p>
            <a:r>
              <a:rPr lang="en-US" b="1" dirty="0">
                <a:hlinkClick r:id="rId2"/>
              </a:rPr>
              <a:t>URI</a:t>
            </a:r>
            <a:r>
              <a:rPr lang="en-US" b="1" dirty="0"/>
              <a:t>s identify</a:t>
            </a:r>
            <a:r>
              <a:rPr lang="en-US" dirty="0"/>
              <a:t> and </a:t>
            </a:r>
            <a:r>
              <a:rPr lang="en-US" b="1" dirty="0">
                <a:hlinkClick r:id="rId3"/>
              </a:rPr>
              <a:t>URL</a:t>
            </a:r>
            <a:r>
              <a:rPr lang="en-US" b="1" dirty="0"/>
              <a:t>s locate</a:t>
            </a:r>
            <a:r>
              <a:rPr lang="en-US" dirty="0"/>
              <a:t>; however, </a:t>
            </a:r>
            <a:r>
              <a:rPr lang="en-US" b="1" dirty="0"/>
              <a:t>locators are also identifiers</a:t>
            </a:r>
            <a:r>
              <a:rPr lang="en-US" dirty="0"/>
              <a:t>, so every URL is also a URI, but there are URIs which are not URLs.</a:t>
            </a:r>
            <a:endParaRPr lang="et-EE" dirty="0" smtClean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17099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URI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URI - Is a resource </a:t>
            </a:r>
            <a:r>
              <a:rPr lang="en-US" dirty="0"/>
              <a:t>locator, a name, or both.</a:t>
            </a:r>
            <a:endParaRPr lang="et-EE" dirty="0"/>
          </a:p>
          <a:p>
            <a:r>
              <a:rPr lang="et-EE" dirty="0" smtClean="0"/>
              <a:t>Resource - </a:t>
            </a:r>
            <a:r>
              <a:rPr lang="en-US" dirty="0" smtClean="0"/>
              <a:t>every interesting piece of information the server can provide</a:t>
            </a:r>
          </a:p>
        </p:txBody>
      </p:sp>
    </p:spTree>
    <p:extLst>
      <p:ext uri="{BB962C8B-B14F-4D97-AF65-F5344CB8AC3E}">
        <p14:creationId xmlns:p14="http://schemas.microsoft.com/office/powerpoint/2010/main" val="225122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examples: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Users of the system.</a:t>
            </a:r>
          </a:p>
          <a:p>
            <a:r>
              <a:rPr lang="en-US" dirty="0"/>
              <a:t>Courses in which a student is enrolled.</a:t>
            </a:r>
          </a:p>
          <a:p>
            <a:r>
              <a:rPr lang="en-US" dirty="0"/>
              <a:t>A user's timeline of posts.</a:t>
            </a:r>
          </a:p>
          <a:p>
            <a:r>
              <a:rPr lang="en-US" dirty="0"/>
              <a:t>The users that follow another user.</a:t>
            </a:r>
          </a:p>
          <a:p>
            <a:r>
              <a:rPr lang="en-US" dirty="0"/>
              <a:t>An article </a:t>
            </a:r>
            <a:r>
              <a:rPr lang="en-US" dirty="0" smtClean="0"/>
              <a:t>about what ever.</a:t>
            </a:r>
          </a:p>
          <a:p>
            <a:endParaRPr lang="en-US" dirty="0"/>
          </a:p>
          <a:p>
            <a:r>
              <a:rPr lang="en-US" dirty="0"/>
              <a:t>Each resource </a:t>
            </a:r>
            <a:r>
              <a:rPr lang="en-US" dirty="0" smtClean="0"/>
              <a:t>= at </a:t>
            </a:r>
            <a:r>
              <a:rPr lang="en-US" dirty="0"/>
              <a:t>least one URI identifying it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32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604</TotalTime>
  <Words>435</Words>
  <Application>Microsoft Office PowerPoint</Application>
  <PresentationFormat>Widescreen</PresentationFormat>
  <Paragraphs>90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REST URI</vt:lpstr>
      <vt:lpstr>REST – Representational State Transfer</vt:lpstr>
      <vt:lpstr>PowerPoint Presentation</vt:lpstr>
      <vt:lpstr>HTTP methods</vt:lpstr>
      <vt:lpstr>PowerPoint Presentation</vt:lpstr>
      <vt:lpstr>PowerPoint Presentation</vt:lpstr>
      <vt:lpstr>URI? URL?? URN???</vt:lpstr>
      <vt:lpstr>URI</vt:lpstr>
      <vt:lpstr>Resource examples: </vt:lpstr>
      <vt:lpstr>Important notes!</vt:lpstr>
      <vt:lpstr>URIs should be written:</vt:lpstr>
      <vt:lpstr>PowerPoint Presentation</vt:lpstr>
      <vt:lpstr>Important notes!</vt:lpstr>
      <vt:lpstr>Good examples</vt:lpstr>
      <vt:lpstr>Noun names?</vt:lpstr>
      <vt:lpstr>Maybe one exception.. </vt:lpstr>
      <vt:lpstr>Kokkuvõtteks:</vt:lpstr>
      <vt:lpstr>Tänan kuulamast!</vt:lpstr>
      <vt:lpstr>Kasutatud lingid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URI</dc:title>
  <dc:creator>Mero Salad</dc:creator>
  <cp:lastModifiedBy>Mero Salad</cp:lastModifiedBy>
  <cp:revision>38</cp:revision>
  <dcterms:created xsi:type="dcterms:W3CDTF">2016-10-22T12:08:12Z</dcterms:created>
  <dcterms:modified xsi:type="dcterms:W3CDTF">2016-10-24T10:29:55Z</dcterms:modified>
</cp:coreProperties>
</file>