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281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305" r:id="rId12"/>
    <p:sldId id="299" r:id="rId13"/>
    <p:sldId id="300" r:id="rId14"/>
    <p:sldId id="301" r:id="rId15"/>
    <p:sldId id="302" r:id="rId16"/>
    <p:sldId id="303" r:id="rId17"/>
    <p:sldId id="30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03EE36-9E6E-4915-96F7-E453CB4785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7542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38E167-BCF4-4F33-BF8E-5421ED10DC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335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E8969-BC3A-42FC-ACB6-32D75D719F7D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10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12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14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15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16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4C741-AD8E-4956-AFE7-DF5A94CDC734}" type="slidenum">
              <a:rPr lang="en-US"/>
              <a:pPr/>
              <a:t>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2BBB3-489A-439D-A6C1-802EFA2F0C57}" type="slidenum">
              <a:rPr lang="en-US"/>
              <a:pPr/>
              <a:t>3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5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7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8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9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AB3EFE7-5B4D-4111-8910-48378CBEA2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E6D56-76F4-45C3-87C9-6B1EEE517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140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30AB-D16E-4FBB-B95E-1678BA4AC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818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1CD9B-00D9-4393-83A2-4C7E3BDEA4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236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8868-11BA-4680-A77A-4D9C726ED4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589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F2E0-684F-4F81-9A38-86ADD3B0D0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22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3850A-C766-435E-AFC3-A351B01606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98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C852A-4717-4678-AE59-11D1D49F9E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812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C7C45-8261-449D-98CA-964EF39A2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24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B4487-E371-4A36-B012-3B2CC61C6B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5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FF69-C222-4646-927A-1A60D914B9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134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AC5339C4-F7F0-4D45-98D8-F523911D51D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validation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/>
              <a:t>&lt;</a:t>
            </a:r>
            <a:r>
              <a:rPr lang="en-US" sz="1600" b="1" dirty="0" err="1"/>
              <a:t>xsd:schema</a:t>
            </a:r>
            <a:r>
              <a:rPr lang="en-US" sz="1600" b="1" dirty="0"/>
              <a:t> </a:t>
            </a:r>
            <a:r>
              <a:rPr lang="en-US" sz="1600" b="1" dirty="0" err="1"/>
              <a:t>xmlns:xsd</a:t>
            </a:r>
            <a:r>
              <a:rPr lang="en-US" sz="1600" b="1" dirty="0"/>
              <a:t>="http://www.w3.org/2001/XMLSchema"&gt; 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name="Employee"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	</a:t>
            </a:r>
            <a:r>
              <a:rPr lang="en-US" sz="1600" b="1" dirty="0" err="1"/>
              <a:t>minOccurs</a:t>
            </a:r>
            <a:r>
              <a:rPr lang="en-US" sz="1600" b="1" dirty="0"/>
              <a:t>="0" </a:t>
            </a:r>
            <a:r>
              <a:rPr lang="et-EE" sz="1600" b="1" dirty="0"/>
              <a:t>							</a:t>
            </a:r>
            <a:r>
              <a:rPr lang="en-US" sz="1600" b="1" dirty="0" err="1"/>
              <a:t>maxOccurs</a:t>
            </a:r>
            <a:r>
              <a:rPr lang="en-US" sz="1600" b="1" dirty="0"/>
              <a:t>="unbounded"&gt;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</a:t>
            </a:r>
            <a:r>
              <a:rPr lang="en-US" sz="1600" b="1" dirty="0"/>
              <a:t>&lt;</a:t>
            </a:r>
            <a:r>
              <a:rPr lang="en-US" sz="1600" b="1" dirty="0" err="1"/>
              <a:t>xsd:complexType</a:t>
            </a:r>
            <a:r>
              <a:rPr lang="en-US" sz="1600" b="1" dirty="0"/>
              <a:t>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      </a:t>
            </a:r>
            <a:r>
              <a:rPr lang="en-US" sz="1600" b="1" dirty="0"/>
              <a:t>&lt;</a:t>
            </a:r>
            <a:r>
              <a:rPr lang="en-US" sz="1600" b="1" dirty="0" err="1"/>
              <a:t>xsd:sequence</a:t>
            </a:r>
            <a:r>
              <a:rPr lang="en-US" sz="1600" b="1" dirty="0"/>
              <a:t>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	</a:t>
            </a:r>
            <a:r>
              <a:rPr lang="en-US" sz="1600" b="1" dirty="0"/>
              <a:t>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name="SSN" type ="</a:t>
            </a:r>
            <a:r>
              <a:rPr lang="en-US" sz="1600" b="1" dirty="0" err="1"/>
              <a:t>xsd:string</a:t>
            </a:r>
            <a:r>
              <a:rPr lang="en-US" sz="1600" b="1" dirty="0"/>
              <a:t>"/&gt; </a:t>
            </a:r>
            <a:r>
              <a:rPr lang="et-EE" sz="1600" b="1" dirty="0"/>
              <a:t>			</a:t>
            </a:r>
            <a:r>
              <a:rPr lang="en-US" sz="1600" b="1" dirty="0"/>
              <a:t>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name="Name" type="</a:t>
            </a:r>
            <a:r>
              <a:rPr lang="en-US" sz="1600" b="1" dirty="0" err="1"/>
              <a:t>xsd:string</a:t>
            </a:r>
            <a:r>
              <a:rPr lang="en-US" sz="1600" b="1" dirty="0"/>
              <a:t>"/&gt; </a:t>
            </a:r>
            <a:r>
              <a:rPr lang="et-EE" sz="1600" b="1" dirty="0"/>
              <a:t>			</a:t>
            </a:r>
            <a:r>
              <a:rPr lang="en-US" sz="1600" b="1" dirty="0"/>
              <a:t>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</a:t>
            </a:r>
            <a:r>
              <a:rPr lang="en-US" sz="1600" b="1" dirty="0" err="1"/>
              <a:t>DateOfBirth</a:t>
            </a:r>
            <a:r>
              <a:rPr lang="en-US" sz="1600" b="1" dirty="0"/>
              <a:t>" type="</a:t>
            </a:r>
            <a:r>
              <a:rPr lang="en-US" sz="1600" b="1" dirty="0" err="1"/>
              <a:t>xsd:date</a:t>
            </a:r>
            <a:r>
              <a:rPr lang="en-US" sz="1600" b="1" dirty="0"/>
              <a:t>"/&gt;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	</a:t>
            </a:r>
            <a:r>
              <a:rPr lang="en-US" sz="1600" b="1" dirty="0"/>
              <a:t>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</a:t>
            </a:r>
            <a:r>
              <a:rPr lang="en-US" sz="1600" b="1" dirty="0" err="1"/>
              <a:t>EmployeeType"type</a:t>
            </a:r>
            <a:r>
              <a:rPr lang="en-US" sz="1600" b="1" dirty="0"/>
              <a:t>="</a:t>
            </a:r>
            <a:r>
              <a:rPr lang="en-US" sz="1600" b="1" dirty="0" err="1"/>
              <a:t>xsd:string</a:t>
            </a:r>
            <a:r>
              <a:rPr lang="en-US" sz="1600" b="1" dirty="0"/>
              <a:t>"/&gt;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	</a:t>
            </a:r>
            <a:r>
              <a:rPr lang="en-US" sz="1600" b="1" dirty="0"/>
              <a:t>&lt;</a:t>
            </a:r>
            <a:r>
              <a:rPr lang="en-US" sz="1600" b="1" dirty="0" err="1"/>
              <a:t>xsd:element</a:t>
            </a:r>
            <a:r>
              <a:rPr lang="en-US" sz="1600" b="1" dirty="0"/>
              <a:t> name="Salary" type="</a:t>
            </a:r>
            <a:r>
              <a:rPr lang="en-US" sz="1600" b="1" dirty="0" err="1"/>
              <a:t>xsd:long</a:t>
            </a:r>
            <a:r>
              <a:rPr lang="en-US" sz="1600" b="1" dirty="0"/>
              <a:t>"/&gt; </a:t>
            </a:r>
            <a:r>
              <a:rPr lang="et-EE" sz="1600" b="1" dirty="0"/>
              <a:t>	 	    </a:t>
            </a:r>
            <a:r>
              <a:rPr lang="en-US" sz="1600" b="1" dirty="0"/>
              <a:t>&lt;/</a:t>
            </a:r>
            <a:r>
              <a:rPr lang="en-US" sz="1600" b="1" dirty="0" err="1"/>
              <a:t>xsd:sequence</a:t>
            </a:r>
            <a:r>
              <a:rPr lang="en-US" sz="1600" b="1" dirty="0"/>
              <a:t>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	</a:t>
            </a:r>
            <a:r>
              <a:rPr lang="en-US" sz="1600" b="1" dirty="0"/>
              <a:t>&lt;/</a:t>
            </a:r>
            <a:r>
              <a:rPr lang="en-US" sz="1600" b="1" dirty="0" err="1"/>
              <a:t>xsd:complexType</a:t>
            </a:r>
            <a:r>
              <a:rPr lang="en-US" sz="1600" b="1" dirty="0"/>
              <a:t>&gt; 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 dirty="0"/>
              <a:t>	</a:t>
            </a:r>
            <a:r>
              <a:rPr lang="en-US" sz="1600" b="1" dirty="0"/>
              <a:t>&lt;/</a:t>
            </a:r>
            <a:r>
              <a:rPr lang="en-US" sz="1600" b="1" dirty="0" err="1"/>
              <a:t>xsd:element</a:t>
            </a:r>
            <a:r>
              <a:rPr lang="en-US" sz="1600" b="1" dirty="0"/>
              <a:t>&gt;</a:t>
            </a:r>
            <a:endParaRPr lang="et-EE" sz="1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/>
              <a:t>&lt;/</a:t>
            </a:r>
            <a:r>
              <a:rPr lang="en-US" sz="1600" b="1" dirty="0" err="1"/>
              <a:t>xsd:schema</a:t>
            </a:r>
            <a:r>
              <a:rPr lang="en-US" sz="1600" b="1" dirty="0"/>
              <a:t>&gt;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9450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Valideerimine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Inimene.xml</a:t>
            </a:r>
            <a:endParaRPr lang="et-EE" dirty="0" smtClean="0"/>
          </a:p>
          <a:p>
            <a:r>
              <a:rPr lang="et-EE" dirty="0" err="1" smtClean="0"/>
              <a:t>Inimene.xsd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>
                <a:hlinkClick r:id="rId2"/>
              </a:rPr>
              <a:t>http://www.xmlvalidation.com/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4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b="1" dirty="0" smtClean="0"/>
              <a:t>Lokaalseid elemente ei saa taaskasutada.</a:t>
            </a:r>
            <a:endParaRPr lang="et-EE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99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88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763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8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Kordamine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Mis on </a:t>
            </a:r>
            <a:r>
              <a:rPr lang="et-EE" smtClean="0"/>
              <a:t>peamine erinevus globaalsel </a:t>
            </a:r>
            <a:r>
              <a:rPr lang="et-EE" dirty="0" smtClean="0"/>
              <a:t>ja lokaalsel tüübil?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Täna kavas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Veebiteenustega </a:t>
            </a:r>
            <a:r>
              <a:rPr lang="et-EE" dirty="0"/>
              <a:t>seotud standardid</a:t>
            </a:r>
          </a:p>
          <a:p>
            <a:r>
              <a:rPr lang="et-EE" dirty="0"/>
              <a:t>XML </a:t>
            </a:r>
            <a:r>
              <a:rPr lang="et-EE" dirty="0" err="1"/>
              <a:t>Schema</a:t>
            </a:r>
            <a:r>
              <a:rPr lang="et-EE" dirty="0"/>
              <a:t> </a:t>
            </a:r>
            <a:r>
              <a:rPr lang="et-EE" dirty="0" err="1"/>
              <a:t>Definition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SOAP </a:t>
            </a:r>
          </a:p>
          <a:p>
            <a:r>
              <a:rPr lang="et-EE"/>
              <a:t>WSDL - SOA nurgakivi!</a:t>
            </a:r>
          </a:p>
          <a:p>
            <a:r>
              <a:rPr lang="et-EE"/>
              <a:t>XSD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133122" name="Visio" r:id="rId4" imgW="6373178" imgH="1301115" progId="">
              <p:embed/>
            </p:oleObj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133123" name="Visio" r:id="rId5" imgW="494824" imgH="516255" progId="">
              <p:embed/>
            </p:oleObj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133124" name="Visio" r:id="rId6" imgW="685800" imgH="397764" progId="">
              <p:embed/>
            </p:oleObj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133125" name="Visio" r:id="rId7" imgW="685800" imgH="397764" progId="">
              <p:embed/>
            </p:oleObj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133126" name="Visio" r:id="rId8" imgW="3925824" imgH="255422" progId="">
              <p:embed/>
            </p:oleObj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133127" name="Visio" r:id="rId9" imgW="333451" imgH="235915" progId="">
              <p:embed/>
            </p:oleObj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133128" name="Visio" r:id="rId10" imgW="3925824" imgH="255422" progId="">
              <p:embed/>
            </p:oleObj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133129" name="Visio" r:id="rId11" imgW="301752" imgH="355702" progId="">
              <p:embed/>
            </p:oleObj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133130" name="Visio" r:id="rId12" imgW="1657807" imgH="2385670" progId="">
              <p:embed/>
            </p:oleObj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133131" name="Visio" r:id="rId13" imgW="1723644" imgH="2371649" progId="">
              <p:embed/>
            </p:oleObj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133132" name="Visio" r:id="rId14" imgW="1399642" imgH="1215542" progId="">
              <p:embed/>
            </p:oleObj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5966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  <p:extLst>
      <p:ext uri="{BB962C8B-B14F-4D97-AF65-F5344CB8AC3E}">
        <p14:creationId xmlns="" xmlns:p14="http://schemas.microsoft.com/office/powerpoint/2010/main" val="22730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  <p:extLst>
      <p:ext uri="{BB962C8B-B14F-4D97-AF65-F5344CB8AC3E}">
        <p14:creationId xmlns="" xmlns:p14="http://schemas.microsoft.com/office/powerpoint/2010/main" val="27916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="" xmlns:p14="http://schemas.microsoft.com/office/powerpoint/2010/main" val="20874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138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  <p:extLst>
      <p:ext uri="{BB962C8B-B14F-4D97-AF65-F5344CB8AC3E}">
        <p14:creationId xmlns="" xmlns:p14="http://schemas.microsoft.com/office/powerpoint/2010/main" val="12444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405</Words>
  <Application>Microsoft Office PowerPoint</Application>
  <PresentationFormat>On-screen Show (4:3)</PresentationFormat>
  <Paragraphs>128</Paragraphs>
  <Slides>17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Capsules</vt:lpstr>
      <vt:lpstr>Visio</vt:lpstr>
      <vt:lpstr>IDU0075 Veebiteenused </vt:lpstr>
      <vt:lpstr>Täna kavas</vt:lpstr>
      <vt:lpstr>Veebiteenustega seotud standardid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Valideerimine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  <vt:lpstr>Kordamine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Tarvo Treier</dc:creator>
  <cp:lastModifiedBy>Department of Informatics</cp:lastModifiedBy>
  <cp:revision>104</cp:revision>
  <cp:lastPrinted>1601-01-01T00:00:00Z</cp:lastPrinted>
  <dcterms:created xsi:type="dcterms:W3CDTF">1601-01-01T00:00:00Z</dcterms:created>
  <dcterms:modified xsi:type="dcterms:W3CDTF">2015-02-16T13:47:13Z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