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tempconvert.asmx?WSD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een.maibak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ee/books/about/RESTful_Web_Services_Cookbook.html?id=LDuzpQlVuG4C&amp;redir_esc=y" TargetMode="Externa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6/kev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 smtClean="0"/>
              <a:t>Xpath</a:t>
            </a:r>
            <a:endParaRPr lang="et-EE" sz="2400" dirty="0"/>
          </a:p>
          <a:p>
            <a:r>
              <a:rPr lang="et-EE" sz="2400" dirty="0" smtClean="0"/>
              <a:t>REST</a:t>
            </a:r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 smtClean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 smtClean="0"/>
              <a:t>X-tee</a:t>
            </a:r>
          </a:p>
          <a:p>
            <a:r>
              <a:rPr lang="et-EE" dirty="0" err="1" smtClean="0"/>
              <a:t>Tesla</a:t>
            </a:r>
            <a:r>
              <a:rPr lang="et-EE" dirty="0" smtClean="0"/>
              <a:t> </a:t>
            </a:r>
            <a:r>
              <a:rPr lang="et-EE" dirty="0" err="1" smtClean="0"/>
              <a:t>Model</a:t>
            </a:r>
            <a:r>
              <a:rPr lang="et-EE" dirty="0" smtClean="0"/>
              <a:t> S Android </a:t>
            </a:r>
            <a:r>
              <a:rPr lang="et-EE" dirty="0" smtClean="0"/>
              <a:t>API</a:t>
            </a:r>
          </a:p>
          <a:p>
            <a:r>
              <a:rPr lang="et-EE" dirty="0"/>
              <a:t>Gmail </a:t>
            </a:r>
            <a:r>
              <a:rPr lang="et-EE" dirty="0" smtClean="0"/>
              <a:t>API</a:t>
            </a:r>
          </a:p>
          <a:p>
            <a:r>
              <a:rPr lang="et-EE" dirty="0" smtClean="0"/>
              <a:t>Google </a:t>
            </a:r>
            <a:r>
              <a:rPr lang="et-EE" dirty="0" err="1" smtClean="0"/>
              <a:t>Maps</a:t>
            </a:r>
            <a:r>
              <a:rPr lang="et-EE" dirty="0" smtClean="0"/>
              <a:t> APIs</a:t>
            </a:r>
            <a:endParaRPr lang="et-EE" dirty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20p (20%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</a:t>
            </a:r>
            <a:r>
              <a:rPr lang="et-EE" sz="2400" dirty="0" smtClean="0"/>
              <a:t>45-st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 </a:t>
            </a:r>
            <a:r>
              <a:rPr lang="et-EE" sz="2400" dirty="0" smtClean="0"/>
              <a:t>45-st</a:t>
            </a:r>
            <a:r>
              <a:rPr lang="et-EE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Maksimaalselt arvestatakse 20 punkti. Koguda võib </a:t>
            </a:r>
            <a:r>
              <a:rPr lang="et-EE" dirty="0" err="1" smtClean="0"/>
              <a:t>rohkem</a:t>
            </a:r>
            <a:r>
              <a:rPr lang="et-EE" dirty="0" err="1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</a:t>
            </a:r>
            <a:r>
              <a:rPr lang="et-EE" sz="3000" dirty="0" smtClean="0"/>
              <a:t>teenus</a:t>
            </a:r>
          </a:p>
          <a:p>
            <a:pPr lvl="1"/>
            <a:r>
              <a:rPr lang="et-EE" sz="2600">
                <a:hlinkClick r:id="rId4"/>
              </a:rPr>
              <a:t>http</a:t>
            </a:r>
            <a:r>
              <a:rPr lang="et-EE" sz="2600">
                <a:hlinkClick r:id="rId4"/>
              </a:rPr>
              <a:t>://</a:t>
            </a:r>
            <a:r>
              <a:rPr lang="et-EE" sz="2600" smtClean="0">
                <a:hlinkClick r:id="rId4"/>
              </a:rPr>
              <a:t>www.w3schools.com/xml/tempconvert.asmx?WSDL</a:t>
            </a:r>
            <a:endParaRPr lang="et-EE" sz="2600" smtClean="0"/>
          </a:p>
          <a:p>
            <a:pPr lvl="1"/>
            <a:endParaRPr lang="et-E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eesmärk õppekavas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7693025" cy="1133475"/>
          </a:xfrm>
        </p:spPr>
        <p:txBody>
          <a:bodyPr/>
          <a:lstStyle/>
          <a:p>
            <a:r>
              <a:rPr lang="et-EE" sz="2000" dirty="0" smtClean="0"/>
              <a:t>Eesmärk on anda sujuv </a:t>
            </a:r>
            <a:r>
              <a:rPr lang="et-EE" sz="2000" dirty="0"/>
              <a:t>ülemineku tavalistelt programmeerimisainetelt hajussüsteemide ainetele.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13. 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Palume õppejõule konsultatsiooni soovist teada 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r>
              <a:rPr lang="et-EE" dirty="0" smtClean="0"/>
              <a:t> (tarvo.treier@gmail.com)</a:t>
            </a:r>
          </a:p>
          <a:p>
            <a:r>
              <a:rPr lang="et-EE" dirty="0" err="1" smtClean="0"/>
              <a:t>Heleen</a:t>
            </a:r>
            <a:r>
              <a:rPr lang="et-EE" dirty="0" smtClean="0"/>
              <a:t> </a:t>
            </a:r>
            <a:r>
              <a:rPr lang="et-EE" dirty="0" err="1" smtClean="0"/>
              <a:t>Maibak</a:t>
            </a:r>
            <a:r>
              <a:rPr lang="et-EE" dirty="0" smtClean="0"/>
              <a:t> (</a:t>
            </a:r>
            <a:r>
              <a:rPr lang="et-EE" dirty="0">
                <a:hlinkClick r:id="rId3"/>
              </a:rPr>
              <a:t>heleen.maibak@gmail.com</a:t>
            </a:r>
            <a:r>
              <a:rPr lang="et-EE" dirty="0" smtClean="0"/>
              <a:t>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http://www.tud.ttu.ee/im/Tarvo.Treier/idu0075/2016/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sz="2000" dirty="0" smtClean="0">
                <a:hlinkClick r:id="rId4"/>
              </a:rPr>
              <a:t>http://www.tud.ttu.ee/im/Tarvo.Treier/idu0075/2016/kevad</a:t>
            </a:r>
            <a:endParaRPr lang="et-EE" sz="2000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 smtClean="0">
                <a:hlinkClick r:id="rId5"/>
              </a:rPr>
              <a:t>Java </a:t>
            </a:r>
            <a:r>
              <a:rPr lang="et-EE" dirty="0">
                <a:hlinkClick r:id="rId5"/>
              </a:rPr>
              <a:t>SOA </a:t>
            </a:r>
            <a:r>
              <a:rPr lang="et-EE" dirty="0" err="1" smtClean="0">
                <a:hlinkClick r:id="rId5"/>
              </a:rPr>
              <a:t>cookbook</a:t>
            </a:r>
            <a:endParaRPr lang="et-EE" dirty="0" smtClean="0"/>
          </a:p>
          <a:p>
            <a:pPr lvl="1">
              <a:buFontTx/>
              <a:buNone/>
            </a:pPr>
            <a:r>
              <a:rPr lang="et-EE" dirty="0" err="1" smtClean="0">
                <a:hlinkClick r:id="rId6"/>
              </a:rPr>
              <a:t>RESTful_Web_Services_Cookbook</a:t>
            </a:r>
            <a:endParaRPr lang="et-EE" dirty="0" smtClean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3462</TotalTime>
  <Words>713</Words>
  <Application>Microsoft Office PowerPoint</Application>
  <PresentationFormat>On-screen Show (4:3)</PresentationFormat>
  <Paragraphs>176</Paragraphs>
  <Slides>26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Capsules</vt:lpstr>
      <vt:lpstr>IDU0075 Veebiteenused </vt:lpstr>
      <vt:lpstr>1. Tunniülesande punkt</vt:lpstr>
      <vt:lpstr>IDU0075 Veebiteenused</vt:lpstr>
      <vt:lpstr>Aine eesmärk õppekavas</vt:lpstr>
      <vt:lpstr>Korraldus</vt:lpstr>
      <vt:lpstr>Konsultatsioon</vt:lpstr>
      <vt:lpstr>Õppejõud</vt:lpstr>
      <vt:lpstr>Deklareerimine</vt:lpstr>
      <vt:lpstr>PowerPoint Presentation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Ilmajaama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153</cp:revision>
  <cp:lastPrinted>1601-01-01T00:00:00Z</cp:lastPrinted>
  <dcterms:created xsi:type="dcterms:W3CDTF">1601-01-01T00:00:00Z</dcterms:created>
  <dcterms:modified xsi:type="dcterms:W3CDTF">2016-09-05T08:51:32Z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