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0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4A8AD-369C-467E-8100-9CC7388792A4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4D362-E2E3-44B7-80D0-302F02F2DC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8714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09510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2831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89543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39951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058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D362-E2E3-44B7-80D0-302F02F2DC39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220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6792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10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5453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661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9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675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099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5260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9005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1961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6318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6729932-C5A1-4DC2-BA0C-D3383BABA275}" type="datetimeFigureOut">
              <a:rPr lang="et-EE" smtClean="0"/>
              <a:t>21.03.2015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9E4FD87-DD40-4DCF-B134-61C44BAAC3E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2424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4/07/xml2004-hh/wsdl20-updat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twitter.com/overview/document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onearena.com/news/Control-your-Tesla-Model-S-remotely-via-an-Android-Wear-smartwatch_id58688" TargetMode="External"/><Relationship Id="rId5" Type="http://schemas.openxmlformats.org/officeDocument/2006/relationships/hyperlink" Target="http://docs.timdorr.apiary.io/" TargetMode="External"/><Relationship Id="rId4" Type="http://schemas.openxmlformats.org/officeDocument/2006/relationships/hyperlink" Target="https://www.flickr.com/services/ap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Submission/wadl/#x3-40001.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eniverse.com/2009/11/25/xrd-alignment-with-link-syntax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Describing</a:t>
            </a:r>
            <a:r>
              <a:rPr lang="et-EE" dirty="0" smtClean="0"/>
              <a:t> REST </a:t>
            </a:r>
            <a:r>
              <a:rPr lang="et-EE" dirty="0" err="1" smtClean="0"/>
              <a:t>services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Ivo Malve</a:t>
            </a:r>
          </a:p>
          <a:p>
            <a:r>
              <a:rPr lang="et-EE" dirty="0" smtClean="0"/>
              <a:t>23.03.2015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2162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Using</a:t>
            </a:r>
            <a:r>
              <a:rPr lang="et-EE" dirty="0" smtClean="0"/>
              <a:t> WSDL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describe</a:t>
            </a:r>
            <a:r>
              <a:rPr lang="et-EE" dirty="0" smtClean="0"/>
              <a:t> REST APIs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While WSDL is flexible in service binding </a:t>
            </a:r>
            <a:r>
              <a:rPr lang="en-US" sz="2800" dirty="0" smtClean="0"/>
              <a:t>options, </a:t>
            </a:r>
            <a:r>
              <a:rPr lang="en-US" sz="2800" dirty="0"/>
              <a:t>it did not originally support HTTP operations other than GET and POST. Since REST services often use other HTTP verbs, such as PUT and DELETE, WSDL was a poor choice for documenting REST services</a:t>
            </a:r>
            <a:r>
              <a:rPr lang="en-US" sz="2800" dirty="0" smtClean="0"/>
              <a:t>.</a:t>
            </a:r>
            <a:endParaRPr lang="et-EE" sz="2800" dirty="0" smtClean="0"/>
          </a:p>
          <a:p>
            <a:r>
              <a:rPr lang="en-US" sz="2800" dirty="0"/>
              <a:t>With version 2.0, WSDL supports all HTTP verbs and it is now considered to be an acceptable method of documenting REST services</a:t>
            </a:r>
            <a:r>
              <a:rPr lang="en-US" sz="2800" dirty="0"/>
              <a:t>. </a:t>
            </a:r>
            <a:r>
              <a:rPr lang="en-US" sz="2800" dirty="0" smtClean="0">
                <a:hlinkClick r:id="rId3"/>
              </a:rPr>
              <a:t>Link</a:t>
            </a:r>
            <a:endParaRPr lang="et-E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http://rest.elkstein.org/2008/02/documenting-rest-services-wsdl-and-wadl.html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721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The</a:t>
            </a:r>
            <a:r>
              <a:rPr lang="et-EE" dirty="0" smtClean="0"/>
              <a:t> need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proper</a:t>
            </a:r>
            <a:r>
              <a:rPr lang="et-EE" dirty="0" smtClean="0"/>
              <a:t> REST API </a:t>
            </a:r>
            <a:r>
              <a:rPr lang="et-EE" dirty="0" err="1" smtClean="0"/>
              <a:t>documentation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6542" y="2053430"/>
            <a:ext cx="8595360" cy="4351337"/>
          </a:xfrm>
        </p:spPr>
        <p:txBody>
          <a:bodyPr>
            <a:noAutofit/>
          </a:bodyPr>
          <a:lstStyle/>
          <a:p>
            <a:r>
              <a:rPr lang="en-US" sz="3200" dirty="0"/>
              <a:t>An increasing number of Web-based enterprises (Google, Yahoo, Amazon, Flickr to name but a few) are developing HTTP-based applications that provide </a:t>
            </a:r>
            <a:r>
              <a:rPr lang="en-US" sz="3200" dirty="0" err="1"/>
              <a:t>programatic</a:t>
            </a:r>
            <a:r>
              <a:rPr lang="en-US" sz="3200" dirty="0"/>
              <a:t> access to their internal </a:t>
            </a:r>
            <a:r>
              <a:rPr lang="en-US" sz="3200" dirty="0" smtClean="0"/>
              <a:t>data</a:t>
            </a:r>
            <a:r>
              <a:rPr lang="et-EE" sz="3200" dirty="0" smtClean="0"/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http://www.w3.org/Submission/wadl/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0420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Textual</a:t>
            </a:r>
            <a:r>
              <a:rPr lang="et-EE" dirty="0" smtClean="0"/>
              <a:t> </a:t>
            </a:r>
            <a:r>
              <a:rPr lang="et-EE" dirty="0" err="1" smtClean="0"/>
              <a:t>documentation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…</a:t>
            </a:r>
            <a:r>
              <a:rPr lang="en-US" sz="3600" dirty="0" smtClean="0"/>
              <a:t>Typically </a:t>
            </a:r>
            <a:r>
              <a:rPr lang="en-US" sz="3600" dirty="0"/>
              <a:t>these applications are described using textual documentation that is sometimes supplemented with more formal specifications such as XML schema for XML-based data formats</a:t>
            </a:r>
            <a:r>
              <a:rPr lang="en-US" sz="3600" dirty="0" smtClean="0"/>
              <a:t>.</a:t>
            </a:r>
            <a:endParaRPr lang="et-EE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http://www.w3.org/Submission/wadl/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6967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Examples</a:t>
            </a:r>
            <a:r>
              <a:rPr lang="et-EE" dirty="0" smtClean="0"/>
              <a:t> of </a:t>
            </a:r>
            <a:r>
              <a:rPr lang="et-EE" dirty="0" err="1" smtClean="0"/>
              <a:t>textual</a:t>
            </a:r>
            <a:r>
              <a:rPr lang="et-EE" dirty="0" smtClean="0"/>
              <a:t> </a:t>
            </a:r>
            <a:r>
              <a:rPr lang="et-EE" dirty="0" err="1" smtClean="0"/>
              <a:t>documentation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>
                <a:hlinkClick r:id="rId3"/>
              </a:rPr>
              <a:t>Twitter APIs</a:t>
            </a:r>
            <a:endParaRPr lang="et-EE" sz="2800" dirty="0" smtClean="0"/>
          </a:p>
          <a:p>
            <a:r>
              <a:rPr lang="et-EE" sz="2800" dirty="0" err="1" smtClean="0">
                <a:hlinkClick r:id="rId4"/>
              </a:rPr>
              <a:t>Flickr</a:t>
            </a:r>
            <a:r>
              <a:rPr lang="et-EE" sz="2800" dirty="0" smtClean="0">
                <a:hlinkClick r:id="rId4"/>
              </a:rPr>
              <a:t> APIs</a:t>
            </a:r>
            <a:endParaRPr lang="et-EE" sz="2800" dirty="0" smtClean="0"/>
          </a:p>
          <a:p>
            <a:r>
              <a:rPr lang="et-EE" sz="2800" dirty="0" err="1" smtClean="0">
                <a:hlinkClick r:id="rId5"/>
              </a:rPr>
              <a:t>Tesla</a:t>
            </a:r>
            <a:r>
              <a:rPr lang="et-EE" sz="2800" dirty="0" smtClean="0">
                <a:hlinkClick r:id="rId5"/>
              </a:rPr>
              <a:t> </a:t>
            </a:r>
            <a:r>
              <a:rPr lang="et-EE" sz="2800" dirty="0" err="1" smtClean="0">
                <a:hlinkClick r:id="rId5"/>
              </a:rPr>
              <a:t>Model</a:t>
            </a:r>
            <a:r>
              <a:rPr lang="et-EE" sz="2800" dirty="0" smtClean="0">
                <a:hlinkClick r:id="rId5"/>
              </a:rPr>
              <a:t> S</a:t>
            </a:r>
            <a:endParaRPr lang="et-EE" sz="2800" dirty="0" smtClean="0"/>
          </a:p>
          <a:p>
            <a:pPr lvl="1"/>
            <a:r>
              <a:rPr lang="et-EE" dirty="0" err="1" smtClean="0">
                <a:hlinkClick r:id="rId6"/>
              </a:rPr>
              <a:t>Awesome</a:t>
            </a:r>
            <a:r>
              <a:rPr lang="et-EE" dirty="0" smtClean="0">
                <a:hlinkClick r:id="rId6"/>
              </a:rPr>
              <a:t> </a:t>
            </a:r>
            <a:r>
              <a:rPr lang="et-EE" dirty="0" err="1" smtClean="0">
                <a:hlinkClick r:id="rId6"/>
              </a:rPr>
              <a:t>example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http://rest.elkstein.org/2008/02/real-rest-examples.html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482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Web</a:t>
            </a:r>
            <a:r>
              <a:rPr lang="et-EE" dirty="0" smtClean="0"/>
              <a:t> </a:t>
            </a:r>
            <a:r>
              <a:rPr lang="et-EE" dirty="0" err="1"/>
              <a:t>Application</a:t>
            </a:r>
            <a:r>
              <a:rPr lang="et-EE" dirty="0"/>
              <a:t> </a:t>
            </a:r>
            <a:r>
              <a:rPr lang="et-EE" dirty="0" err="1"/>
              <a:t>Description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…</a:t>
            </a:r>
            <a:r>
              <a:rPr lang="en-US" sz="2800" dirty="0" smtClean="0"/>
              <a:t>WADL </a:t>
            </a:r>
            <a:r>
              <a:rPr lang="en-US" sz="2800" dirty="0"/>
              <a:t>is designed to provide a machine process-able description of such HTTP-based Web applications</a:t>
            </a:r>
            <a:r>
              <a:rPr lang="en-US" sz="2800" dirty="0" smtClean="0"/>
              <a:t>.</a:t>
            </a:r>
            <a:endParaRPr lang="et-EE" sz="2800" dirty="0" smtClean="0"/>
          </a:p>
          <a:p>
            <a:r>
              <a:rPr lang="et-EE" sz="2800" dirty="0" smtClean="0">
                <a:hlinkClick r:id="rId3"/>
              </a:rPr>
              <a:t>W3 WADL </a:t>
            </a:r>
            <a:r>
              <a:rPr lang="et-EE" sz="2800" dirty="0" err="1" smtClean="0">
                <a:hlinkClick r:id="rId3"/>
              </a:rPr>
              <a:t>style</a:t>
            </a:r>
            <a:endParaRPr lang="et-E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dirty="0" smtClean="0"/>
              <a:t>http://www.w3.org/Submission/wadl/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11431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Summary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WSDL</a:t>
            </a:r>
          </a:p>
          <a:p>
            <a:pPr lvl="1"/>
            <a:r>
              <a:rPr lang="et-EE" dirty="0" err="1" smtClean="0"/>
              <a:t>Flexible</a:t>
            </a:r>
            <a:r>
              <a:rPr lang="et-EE" dirty="0" smtClean="0"/>
              <a:t> (</a:t>
            </a:r>
            <a:r>
              <a:rPr lang="et-EE" dirty="0" err="1"/>
              <a:t>binding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SMTP </a:t>
            </a:r>
            <a:r>
              <a:rPr lang="et-EE" dirty="0" err="1" smtClean="0"/>
              <a:t>servers</a:t>
            </a:r>
            <a:r>
              <a:rPr lang="et-EE" dirty="0" smtClean="0"/>
              <a:t>)</a:t>
            </a:r>
          </a:p>
          <a:p>
            <a:pPr lvl="1"/>
            <a:r>
              <a:rPr lang="et-EE" dirty="0" err="1" smtClean="0"/>
              <a:t>Complex</a:t>
            </a:r>
            <a:endParaRPr lang="et-EE" dirty="0" smtClean="0"/>
          </a:p>
          <a:p>
            <a:r>
              <a:rPr lang="et-EE" dirty="0" smtClean="0"/>
              <a:t>WADL</a:t>
            </a:r>
          </a:p>
          <a:p>
            <a:pPr lvl="1"/>
            <a:r>
              <a:rPr lang="et-EE" dirty="0" err="1" smtClean="0"/>
              <a:t>Lightweight</a:t>
            </a:r>
            <a:r>
              <a:rPr lang="et-EE" dirty="0" smtClean="0"/>
              <a:t> (no </a:t>
            </a:r>
            <a:r>
              <a:rPr lang="et-EE" dirty="0" err="1" smtClean="0"/>
              <a:t>envelope</a:t>
            </a:r>
            <a:r>
              <a:rPr lang="et-EE" dirty="0" smtClean="0"/>
              <a:t>)</a:t>
            </a:r>
          </a:p>
          <a:p>
            <a:pPr lvl="1"/>
            <a:r>
              <a:rPr lang="et-EE" dirty="0" err="1" smtClean="0"/>
              <a:t>Easier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understand</a:t>
            </a:r>
            <a:endParaRPr lang="et-EE" dirty="0" smtClean="0"/>
          </a:p>
          <a:p>
            <a:pPr lvl="1"/>
            <a:r>
              <a:rPr lang="et-EE" dirty="0" err="1" smtClean="0"/>
              <a:t>Easier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write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Sufficient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any</a:t>
            </a:r>
            <a:r>
              <a:rPr lang="et-EE" dirty="0" smtClean="0"/>
              <a:t> </a:t>
            </a:r>
            <a:r>
              <a:rPr lang="et-EE" dirty="0" err="1" smtClean="0"/>
              <a:t>web</a:t>
            </a:r>
            <a:r>
              <a:rPr lang="et-EE" dirty="0" smtClean="0"/>
              <a:t> </a:t>
            </a:r>
            <a:r>
              <a:rPr lang="et-EE" dirty="0" err="1" smtClean="0"/>
              <a:t>service</a:t>
            </a:r>
            <a:endParaRPr lang="et-EE" dirty="0" smtClean="0"/>
          </a:p>
          <a:p>
            <a:r>
              <a:rPr lang="et-EE" dirty="0" smtClean="0">
                <a:hlinkClick r:id="rId3"/>
              </a:rPr>
              <a:t>XRD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http://stackoverflow.com/questions/2215646/difference-between-wsdl-2-0-wadl-xrd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4273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19850" y="2331309"/>
            <a:ext cx="4127156" cy="1823128"/>
          </a:xfrm>
        </p:spPr>
        <p:txBody>
          <a:bodyPr>
            <a:normAutofit/>
          </a:bodyPr>
          <a:lstStyle/>
          <a:p>
            <a:pPr algn="ctr"/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br>
              <a:rPr lang="et-EE" dirty="0" smtClean="0"/>
            </a:br>
            <a:r>
              <a:rPr lang="et-EE" sz="1600" dirty="0" err="1" smtClean="0"/>
              <a:t>Questions</a:t>
            </a:r>
            <a:r>
              <a:rPr lang="et-EE" sz="1600" dirty="0" smtClean="0"/>
              <a:t>?</a:t>
            </a:r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8393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176</TotalTime>
  <Words>222</Words>
  <Application>Microsoft Office PowerPoint</Application>
  <PresentationFormat>Widescreen</PresentationFormat>
  <Paragraphs>41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Wingdings 2</vt:lpstr>
      <vt:lpstr>View</vt:lpstr>
      <vt:lpstr>Describing REST services</vt:lpstr>
      <vt:lpstr>Using WSDL to describe REST APIs</vt:lpstr>
      <vt:lpstr>The need for proper REST API documentation</vt:lpstr>
      <vt:lpstr>Textual documentation</vt:lpstr>
      <vt:lpstr>Examples of textual documentation</vt:lpstr>
      <vt:lpstr>Web Application Description Language </vt:lpstr>
      <vt:lpstr>Summary</vt:lpstr>
      <vt:lpstr>Thank You!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teenuste kirjeldamine</dc:title>
  <dc:creator>Mr. Ivo Malve</dc:creator>
  <cp:lastModifiedBy>Mr. Ivo Malve</cp:lastModifiedBy>
  <cp:revision>15</cp:revision>
  <dcterms:created xsi:type="dcterms:W3CDTF">2015-03-17T18:02:28Z</dcterms:created>
  <dcterms:modified xsi:type="dcterms:W3CDTF">2015-03-21T12:54:53Z</dcterms:modified>
</cp:coreProperties>
</file>