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58FDC-A9F6-4957-93CA-C861FCB71D74}" type="datetimeFigureOut">
              <a:rPr lang="et-EE" smtClean="0"/>
              <a:t>24.03.2015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908B3-2D76-4BA2-8F95-01063B7BAAD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58FDC-A9F6-4957-93CA-C861FCB71D74}" type="datetimeFigureOut">
              <a:rPr lang="et-EE" smtClean="0"/>
              <a:t>24.03.2015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908B3-2D76-4BA2-8F95-01063B7BAAD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58FDC-A9F6-4957-93CA-C861FCB71D74}" type="datetimeFigureOut">
              <a:rPr lang="et-EE" smtClean="0"/>
              <a:t>24.03.2015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908B3-2D76-4BA2-8F95-01063B7BAAD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58FDC-A9F6-4957-93CA-C861FCB71D74}" type="datetimeFigureOut">
              <a:rPr lang="et-EE" smtClean="0"/>
              <a:t>24.03.2015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908B3-2D76-4BA2-8F95-01063B7BAAD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58FDC-A9F6-4957-93CA-C861FCB71D74}" type="datetimeFigureOut">
              <a:rPr lang="et-EE" smtClean="0"/>
              <a:t>24.03.2015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908B3-2D76-4BA2-8F95-01063B7BAAD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58FDC-A9F6-4957-93CA-C861FCB71D74}" type="datetimeFigureOut">
              <a:rPr lang="et-EE" smtClean="0"/>
              <a:t>24.03.2015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908B3-2D76-4BA2-8F95-01063B7BAAD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58FDC-A9F6-4957-93CA-C861FCB71D74}" type="datetimeFigureOut">
              <a:rPr lang="et-EE" smtClean="0"/>
              <a:t>24.03.2015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908B3-2D76-4BA2-8F95-01063B7BAAD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58FDC-A9F6-4957-93CA-C861FCB71D74}" type="datetimeFigureOut">
              <a:rPr lang="et-EE" smtClean="0"/>
              <a:t>24.03.2015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908B3-2D76-4BA2-8F95-01063B7BAAD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58FDC-A9F6-4957-93CA-C861FCB71D74}" type="datetimeFigureOut">
              <a:rPr lang="et-EE" smtClean="0"/>
              <a:t>24.03.2015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908B3-2D76-4BA2-8F95-01063B7BAAD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58FDC-A9F6-4957-93CA-C861FCB71D74}" type="datetimeFigureOut">
              <a:rPr lang="et-EE" smtClean="0"/>
              <a:t>24.03.2015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908B3-2D76-4BA2-8F95-01063B7BAAD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58FDC-A9F6-4957-93CA-C861FCB71D74}" type="datetimeFigureOut">
              <a:rPr lang="et-EE" smtClean="0"/>
              <a:t>24.03.2015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908B3-2D76-4BA2-8F95-01063B7BAAD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58FDC-A9F6-4957-93CA-C861FCB71D74}" type="datetimeFigureOut">
              <a:rPr lang="et-EE" smtClean="0"/>
              <a:t>24.03.2015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908B3-2D76-4BA2-8F95-01063B7BAADD}" type="slidenum">
              <a:rPr lang="et-EE" smtClean="0"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apui.org/rest-testing-mocking/rest-service-mocking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apui.org/rest-testing/getting-started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REST teenuse </a:t>
            </a:r>
            <a:r>
              <a:rPr lang="et-EE" dirty="0" err="1" smtClean="0"/>
              <a:t>mockimine</a:t>
            </a:r>
            <a:r>
              <a:rPr lang="et-EE" dirty="0" smtClean="0"/>
              <a:t> ja testimine </a:t>
            </a:r>
            <a:r>
              <a:rPr lang="et-EE" dirty="0" err="1" smtClean="0"/>
              <a:t>SoapUI-ga</a:t>
            </a:r>
            <a:r>
              <a:rPr lang="et-EE" dirty="0" smtClean="0"/>
              <a:t/>
            </a:r>
            <a:br>
              <a:rPr lang="et-EE" dirty="0" smtClean="0"/>
            </a:b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Mocking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>
                <a:hlinkClick r:id="rId2"/>
              </a:rPr>
              <a:t>http://www.soapui.org/rest-testing-mocking/rest-service-mocking.html</a:t>
            </a:r>
            <a:endParaRPr lang="et-EE" dirty="0" smtClean="0"/>
          </a:p>
          <a:p>
            <a:endParaRPr lang="et-E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Ülesanne 1 (</a:t>
            </a:r>
            <a:r>
              <a:rPr lang="et-EE" dirty="0" err="1" smtClean="0"/>
              <a:t>Mockimine</a:t>
            </a:r>
            <a:r>
              <a:rPr lang="et-EE" dirty="0" smtClean="0"/>
              <a:t>)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 smtClean="0"/>
              <a:t>Looge </a:t>
            </a:r>
            <a:r>
              <a:rPr lang="et-EE" dirty="0" err="1" smtClean="0"/>
              <a:t>SoapUI-ga</a:t>
            </a:r>
            <a:r>
              <a:rPr lang="et-EE" dirty="0" smtClean="0"/>
              <a:t> REST teenuse simulatsioon, millega saab kaardi infot küsida kaardi numbri järgi. Kõikide päringutega tuleb kaasa anda API_TOKEN.</a:t>
            </a:r>
          </a:p>
          <a:p>
            <a:r>
              <a:rPr lang="et-EE" dirty="0" smtClean="0"/>
              <a:t>Minimaalselt tuleb kaardi kohta tagastada JSON formaadis järgmised andmed:</a:t>
            </a:r>
          </a:p>
          <a:p>
            <a:pPr lvl="1"/>
            <a:r>
              <a:rPr lang="et-EE" dirty="0" err="1" smtClean="0"/>
              <a:t>Type</a:t>
            </a:r>
            <a:r>
              <a:rPr lang="et-EE" dirty="0" smtClean="0"/>
              <a:t> (NONE/VISA/MASTER..)</a:t>
            </a:r>
          </a:p>
          <a:p>
            <a:pPr lvl="1"/>
            <a:r>
              <a:rPr lang="et-EE" dirty="0" err="1" smtClean="0"/>
              <a:t>Status(VALID/INVALID</a:t>
            </a:r>
            <a:r>
              <a:rPr lang="et-EE" dirty="0" smtClean="0"/>
              <a:t>)</a:t>
            </a:r>
          </a:p>
          <a:p>
            <a:r>
              <a:rPr lang="et-EE" dirty="0" smtClean="0"/>
              <a:t>1 punkt</a:t>
            </a:r>
            <a:endParaRPr lang="et-E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Testimine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>
                <a:hlinkClick r:id="rId2"/>
              </a:rPr>
              <a:t>http://www.soapui.org/rest-testing/getting-started.html</a:t>
            </a:r>
            <a:endParaRPr lang="et-EE" dirty="0" smtClean="0"/>
          </a:p>
          <a:p>
            <a:endParaRPr lang="et-E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Ülesanne 2 (Testimine)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Looge ülesandes 1 loodud simulatsioonile test, millega kontrollitakse, et teie kaardi numbri korral tagastatakse kaardi tüübiks VISA.</a:t>
            </a:r>
          </a:p>
          <a:p>
            <a:r>
              <a:rPr lang="et-EE" smtClean="0"/>
              <a:t>1 punkt</a:t>
            </a:r>
            <a:endParaRPr lang="et-E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86</Words>
  <Application>Microsoft Office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REST teenuse mockimine ja testimine SoapUI-ga </vt:lpstr>
      <vt:lpstr>Mocking</vt:lpstr>
      <vt:lpstr>Ülesanne 1 (Mockimine)</vt:lpstr>
      <vt:lpstr>Testimine</vt:lpstr>
      <vt:lpstr>Ülesanne 2 (Testimine)</vt:lpstr>
    </vt:vector>
  </TitlesOfParts>
  <Company>Tallinn University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 teenuse mockimine ja testimine SoapUI-ga </dc:title>
  <dc:creator>Department of Informatics</dc:creator>
  <cp:lastModifiedBy>Department of Informatics</cp:lastModifiedBy>
  <cp:revision>2</cp:revision>
  <dcterms:created xsi:type="dcterms:W3CDTF">2015-03-24T06:01:18Z</dcterms:created>
  <dcterms:modified xsi:type="dcterms:W3CDTF">2015-03-24T06:14:00Z</dcterms:modified>
</cp:coreProperties>
</file>