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1" r:id="rId2"/>
    <p:sldId id="280" r:id="rId3"/>
    <p:sldId id="265" r:id="rId4"/>
    <p:sldId id="278"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0" autoAdjust="0"/>
    <p:restoredTop sz="94660"/>
  </p:normalViewPr>
  <p:slideViewPr>
    <p:cSldViewPr>
      <p:cViewPr varScale="1">
        <p:scale>
          <a:sx n="111" d="100"/>
          <a:sy n="111" d="100"/>
        </p:scale>
        <p:origin x="-16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5665EC0-1B73-4ACA-8883-1CF5C6CB6225}" type="slidenum">
              <a:rPr lang="en-US" altLang="et-EE"/>
              <a:pPr/>
              <a:t>‹#›</a:t>
            </a:fld>
            <a:endParaRPr lang="en-US" altLang="et-E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7439DA5-FBC7-4111-8A79-35B79C55017A}" type="slidenum">
              <a:rPr lang="en-US" altLang="et-EE"/>
              <a:pPr/>
              <a:t>‹#›</a:t>
            </a:fld>
            <a:endParaRPr lang="en-US" alt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72027A8-84D3-4770-A124-DEC864ED75D3}" type="slidenum">
              <a:rPr lang="en-US" altLang="et-EE"/>
              <a:pPr/>
              <a:t>‹#›</a:t>
            </a:fld>
            <a:endParaRPr lang="en-US" alt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CBA97D-2AFA-4A5B-9F91-130F136402CA}" type="slidenum">
              <a:rPr lang="en-US" altLang="et-EE"/>
              <a:pPr/>
              <a:t>‹#›</a:t>
            </a:fld>
            <a:endParaRPr lang="en-US" alt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2CA340-4C35-4C70-8125-A055002934A8}" type="slidenum">
              <a:rPr lang="en-US" altLang="et-EE"/>
              <a:pPr/>
              <a:t>‹#›</a:t>
            </a:fld>
            <a:endParaRPr lang="en-US" alt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A2AF7A-4C05-412A-BEE5-6E82C76F897D}" type="slidenum">
              <a:rPr lang="en-US" altLang="et-EE"/>
              <a:pPr/>
              <a:t>‹#›</a:t>
            </a:fld>
            <a:endParaRPr lang="en-US" alt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7ED595-2618-4CEA-9F7E-447BA43E8065}" type="slidenum">
              <a:rPr lang="en-US" altLang="et-EE"/>
              <a:pPr/>
              <a:t>‹#›</a:t>
            </a:fld>
            <a:endParaRPr lang="en-US" alt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F8E5425-42C8-4494-B344-3524C8C40C36}" type="slidenum">
              <a:rPr lang="en-US" altLang="et-EE"/>
              <a:pPr/>
              <a:t>‹#›</a:t>
            </a:fld>
            <a:endParaRPr lang="en-US" alt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9B5762D-864B-4221-A5B3-57B9374DE6A3}" type="slidenum">
              <a:rPr lang="en-US" altLang="et-EE"/>
              <a:pPr/>
              <a:t>‹#›</a:t>
            </a:fld>
            <a:endParaRPr lang="en-US" alt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E9E35F67-C16C-4C77-BBFC-9F79A1791955}" type="slidenum">
              <a:rPr lang="en-US" altLang="et-EE"/>
              <a:pPr/>
              <a:t>‹#›</a:t>
            </a:fld>
            <a:endParaRPr lang="en-US" alt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D8CB903-3A3C-4F9B-BE90-12F1E5D09849}" type="slidenum">
              <a:rPr lang="en-US" altLang="et-EE"/>
              <a:pPr/>
              <a:t>‹#›</a:t>
            </a:fld>
            <a:endParaRPr lang="en-US" alt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7E5F712-681B-4BF5-BDAE-57A0AA74496C}" type="slidenum">
              <a:rPr lang="en-US" altLang="et-EE"/>
              <a:pPr/>
              <a:t>‹#›</a:t>
            </a:fld>
            <a:endParaRPr lang="en-US" alt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t-EE"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t-EE" smtClean="0"/>
              <a:t>Click to edit Master text styles</a:t>
            </a:r>
          </a:p>
          <a:p>
            <a:pPr lvl="1"/>
            <a:r>
              <a:rPr lang="en-US" altLang="et-EE" smtClean="0"/>
              <a:t>Second level</a:t>
            </a:r>
          </a:p>
          <a:p>
            <a:pPr lvl="2"/>
            <a:r>
              <a:rPr lang="en-US" altLang="et-EE" smtClean="0"/>
              <a:t>Third level</a:t>
            </a:r>
          </a:p>
          <a:p>
            <a:pPr lvl="3"/>
            <a:r>
              <a:rPr lang="en-US" altLang="et-EE" smtClean="0"/>
              <a:t>Fourth level</a:t>
            </a:r>
          </a:p>
          <a:p>
            <a:pPr lvl="4"/>
            <a:r>
              <a:rPr lang="en-US" altLang="et-EE"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C16AA76-4F65-40E4-AF2A-041C5B097691}" type="slidenum">
              <a:rPr lang="en-US" altLang="et-EE"/>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Soovitus</a:t>
            </a:r>
            <a:endParaRPr lang="et-EE" dirty="0"/>
          </a:p>
        </p:txBody>
      </p:sp>
      <p:sp>
        <p:nvSpPr>
          <p:cNvPr id="3" name="Content Placeholder 2"/>
          <p:cNvSpPr>
            <a:spLocks noGrp="1"/>
          </p:cNvSpPr>
          <p:nvPr>
            <p:ph idx="1"/>
          </p:nvPr>
        </p:nvSpPr>
        <p:spPr/>
        <p:txBody>
          <a:bodyPr/>
          <a:lstStyle/>
          <a:p>
            <a:r>
              <a:rPr lang="et-EE" dirty="0" smtClean="0"/>
              <a:t>Tehke järgmistes ülesannetes soovitud REST teenused eelmises praktikumis tehtud SOAP teenusega ühte projekti ja looge REST teenuse meetodite sees SOAP teenuse klassist objekt ja kutsuge SOAP teenuse operatsioone otse objekti kaudu välja.</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Ülesanne </a:t>
            </a:r>
            <a:r>
              <a:rPr lang="et-EE" dirty="0" smtClean="0"/>
              <a:t>1</a:t>
            </a:r>
            <a:endParaRPr lang="et-EE" dirty="0"/>
          </a:p>
        </p:txBody>
      </p:sp>
      <p:sp>
        <p:nvSpPr>
          <p:cNvPr id="3" name="Content Placeholder 2"/>
          <p:cNvSpPr>
            <a:spLocks noGrp="1"/>
          </p:cNvSpPr>
          <p:nvPr>
            <p:ph idx="1"/>
          </p:nvPr>
        </p:nvSpPr>
        <p:spPr/>
        <p:txBody>
          <a:bodyPr/>
          <a:lstStyle/>
          <a:p>
            <a:r>
              <a:rPr lang="et-EE" dirty="0" smtClean="0"/>
              <a:t>Looge REST teenus, mis tagastaks ühe nimekirja tüüpi ressursi </a:t>
            </a:r>
            <a:r>
              <a:rPr lang="et-EE" dirty="0" err="1" smtClean="0"/>
              <a:t>json</a:t>
            </a:r>
            <a:r>
              <a:rPr lang="et-EE" dirty="0" smtClean="0"/>
              <a:t> formaadis. Näiteks GET: /</a:t>
            </a:r>
            <a:r>
              <a:rPr lang="et-EE" dirty="0" err="1" smtClean="0"/>
              <a:t>products</a:t>
            </a:r>
            <a:endParaRPr lang="et-EE" dirty="0" smtClean="0"/>
          </a:p>
          <a:p>
            <a:r>
              <a:rPr lang="et-EE" dirty="0" smtClean="0"/>
              <a:t> </a:t>
            </a:r>
            <a:endParaRPr lang="et-EE" dirty="0" smtClean="0"/>
          </a:p>
          <a:p>
            <a:r>
              <a:rPr lang="et-EE" dirty="0" smtClean="0"/>
              <a:t>0.5 punkti</a:t>
            </a:r>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t-EE" altLang="et-EE" dirty="0" smtClean="0"/>
              <a:t>Ülesanne </a:t>
            </a:r>
            <a:r>
              <a:rPr lang="et-EE" altLang="et-EE" dirty="0" smtClean="0"/>
              <a:t>2</a:t>
            </a:r>
            <a:endParaRPr lang="en-US" altLang="et-EE" dirty="0" smtClean="0"/>
          </a:p>
        </p:txBody>
      </p:sp>
      <p:sp>
        <p:nvSpPr>
          <p:cNvPr id="4099" name="Rectangle 3"/>
          <p:cNvSpPr>
            <a:spLocks noGrp="1" noChangeArrowheads="1"/>
          </p:cNvSpPr>
          <p:nvPr>
            <p:ph type="body" idx="1"/>
          </p:nvPr>
        </p:nvSpPr>
        <p:spPr/>
        <p:txBody>
          <a:bodyPr/>
          <a:lstStyle/>
          <a:p>
            <a:pPr eaLnBrk="1" hangingPunct="1"/>
            <a:r>
              <a:rPr lang="et-EE" altLang="et-EE" dirty="0" smtClean="0"/>
              <a:t>Lisage ülesandes 1 loodud teenusele võimalus nimekirjast ühe ressursi küsimiseks id järgi. Näiteks GET: /products/1</a:t>
            </a:r>
          </a:p>
          <a:p>
            <a:pPr eaLnBrk="1" hangingPunct="1"/>
            <a:endParaRPr lang="et-EE" altLang="et-EE" dirty="0" smtClean="0"/>
          </a:p>
          <a:p>
            <a:pPr eaLnBrk="1" hangingPunct="1"/>
            <a:r>
              <a:rPr lang="et-EE" altLang="et-EE" dirty="0" smtClean="0"/>
              <a:t>0.5 </a:t>
            </a:r>
            <a:r>
              <a:rPr lang="et-EE" altLang="et-EE" dirty="0" smtClean="0"/>
              <a:t>punkti</a:t>
            </a:r>
            <a:endParaRPr lang="en-US" altLang="et-E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t-EE" altLang="et-EE" dirty="0" smtClean="0"/>
              <a:t>Ülesanne </a:t>
            </a:r>
            <a:r>
              <a:rPr lang="et-EE" altLang="et-EE" dirty="0" smtClean="0"/>
              <a:t>3</a:t>
            </a:r>
            <a:endParaRPr lang="en-US" altLang="et-EE" dirty="0" smtClean="0"/>
          </a:p>
        </p:txBody>
      </p:sp>
      <p:sp>
        <p:nvSpPr>
          <p:cNvPr id="5123" name="Rectangle 3"/>
          <p:cNvSpPr>
            <a:spLocks noGrp="1" noChangeArrowheads="1"/>
          </p:cNvSpPr>
          <p:nvPr>
            <p:ph type="body" idx="1"/>
          </p:nvPr>
        </p:nvSpPr>
        <p:spPr/>
        <p:txBody>
          <a:bodyPr/>
          <a:lstStyle/>
          <a:p>
            <a:r>
              <a:rPr lang="et-EE" altLang="et-EE" dirty="0" smtClean="0"/>
              <a:t>Lisage ülesandes 1 loodud REST teenusele </a:t>
            </a:r>
            <a:r>
              <a:rPr lang="et-EE" altLang="et-EE" smtClean="0"/>
              <a:t>ressursi lisamine. </a:t>
            </a:r>
            <a:r>
              <a:rPr lang="et-EE" altLang="et-EE" dirty="0" smtClean="0"/>
              <a:t>Näiteks POST: /</a:t>
            </a:r>
            <a:r>
              <a:rPr lang="et-EE" altLang="et-EE" dirty="0" err="1" smtClean="0"/>
              <a:t>products</a:t>
            </a:r>
            <a:endParaRPr lang="et-EE" altLang="et-EE" dirty="0" smtClean="0"/>
          </a:p>
          <a:p>
            <a:r>
              <a:rPr lang="et-EE" altLang="et-EE" dirty="0" smtClean="0"/>
              <a:t> </a:t>
            </a:r>
            <a:endParaRPr lang="et-EE" altLang="et-EE" dirty="0" smtClean="0"/>
          </a:p>
          <a:p>
            <a:r>
              <a:rPr lang="et-EE" altLang="et-EE" dirty="0" smtClean="0"/>
              <a:t>0.5 punkti</a:t>
            </a:r>
            <a:endParaRPr lang="en-US" altLang="et-EE"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3289</TotalTime>
  <Words>98</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Soovitus</vt:lpstr>
      <vt:lpstr>Ülesanne 1</vt:lpstr>
      <vt:lpstr>Ülesanne 2</vt:lpstr>
      <vt:lpstr>Ülesanne 3</vt:lpstr>
    </vt:vector>
  </TitlesOfParts>
  <Company>Kodune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IDU0110 Organisatsiooni digitaalstrateegia ja äriprotsesside modelleerimine</dc:title>
  <dc:creator>Tarvo</dc:creator>
  <cp:lastModifiedBy>Department of Informatics</cp:lastModifiedBy>
  <cp:revision>166</cp:revision>
  <dcterms:created xsi:type="dcterms:W3CDTF">2008-09-03T07:00:13Z</dcterms:created>
  <dcterms:modified xsi:type="dcterms:W3CDTF">2015-04-20T21:37:32Z</dcterms:modified>
</cp:coreProperties>
</file>