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2"/>
  </p:notesMasterIdLst>
  <p:handoutMasterIdLst>
    <p:handoutMasterId r:id="rId13"/>
  </p:handoutMasterIdLst>
  <p:sldIdLst>
    <p:sldId id="262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843A2E-C634-42F1-8CD1-8D487016E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F6E192A-963C-492C-8D24-E8B2572E7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1FBEFD-DC14-4DE0-A1E4-B09393BDB4D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A26B0D33-3384-49F7-9411-225780A03D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2CB4A-4F13-4839-96C0-18DF94988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EF505-FC56-4C35-A074-A1ED048F6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65C8D-D989-4CC3-B6FC-2700BC3B8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AA645-9F49-4ACF-82A7-34E30701D8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A32F7-8DE8-4E16-BCDC-DDDF2473C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3E7D9-9BCE-4352-B377-813848090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19857-EB40-4EEF-B9D3-60450B5172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C7560-9B8F-4102-B486-2B3147EF7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2C0EF-10FD-4087-836D-87F2DC8D24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C28F9-FF2A-4B7C-AEB1-05F6C4674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AB5E26A-0379-4341-9425-503B01C91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4/idu0075_kt_teemad.do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oapui.com/Functional-Testing/getting-started-with-assertions.html" TargetMode="External"/><Relationship Id="rId2" Type="http://schemas.openxmlformats.org/officeDocument/2006/relationships/hyperlink" Target="http://www.soapui.org/Functional-Testing/structuring-and-running-test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oapui.org/Functional-Testing/functional-testing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3200" dirty="0" smtClean="0"/>
              <a:t>IDU0075 </a:t>
            </a:r>
            <a:r>
              <a:rPr lang="et-EE" sz="3200" dirty="0" smtClean="0"/>
              <a:t>Veebiteenused</a:t>
            </a:r>
            <a:r>
              <a:rPr lang="en-US" sz="3200" dirty="0" smtClean="0"/>
              <a:t> </a:t>
            </a:r>
            <a:endParaRPr lang="en-US" sz="32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/>
          </a:p>
          <a:p>
            <a:pPr eaLnBrk="1" hangingPunct="1"/>
            <a:r>
              <a:rPr lang="et-EE" smtClean="0"/>
              <a:t>Tarvo Treier</a:t>
            </a:r>
          </a:p>
          <a:p>
            <a:pPr eaLnBrk="1" hangingPunct="1"/>
            <a:r>
              <a:rPr lang="et-EE" smtClean="0"/>
              <a:t>Tarvo.treier@gmail.com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Kontrolltöö tutvustus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>
                <a:hlinkClick r:id="rId2"/>
              </a:rPr>
              <a:t>../2014/idu0075_kt_teemad.doc</a:t>
            </a:r>
            <a:endParaRPr lang="et-EE" smtClean="0"/>
          </a:p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Teenuse testimine </a:t>
            </a:r>
            <a:r>
              <a:rPr lang="et-EE" dirty="0" err="1" smtClean="0"/>
              <a:t>SoapUI</a:t>
            </a:r>
            <a:r>
              <a:rPr lang="et-EE" dirty="0" smtClean="0"/>
              <a:t> abil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Protseduur</a:t>
            </a:r>
          </a:p>
          <a:p>
            <a:r>
              <a:rPr lang="et-EE" dirty="0" smtClean="0"/>
              <a:t>Testide ülesehitus</a:t>
            </a:r>
          </a:p>
          <a:p>
            <a:r>
              <a:rPr lang="et-EE" dirty="0" smtClean="0"/>
              <a:t>Võimalike kontrollide tüübid</a:t>
            </a:r>
          </a:p>
          <a:p>
            <a:r>
              <a:rPr lang="et-EE" dirty="0" smtClean="0"/>
              <a:t>Näited testidest ja </a:t>
            </a:r>
            <a:r>
              <a:rPr lang="et-EE" dirty="0" smtClean="0"/>
              <a:t>testimisest</a:t>
            </a:r>
          </a:p>
          <a:p>
            <a:r>
              <a:rPr lang="et-EE" dirty="0" smtClean="0"/>
              <a:t>Ettekannete teemad</a:t>
            </a:r>
          </a:p>
          <a:p>
            <a:r>
              <a:rPr lang="et-EE" dirty="0" smtClean="0"/>
              <a:t>Kontrolltöö tutvustus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Teenuse testimise protseduur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Testimine on millegi nõuetele vastavuse kontrollimine.</a:t>
            </a:r>
          </a:p>
          <a:p>
            <a:r>
              <a:rPr lang="et-EE" dirty="0" smtClean="0"/>
              <a:t>Mille vastavust me kontrollime teenuste puhul kontrollime?</a:t>
            </a:r>
          </a:p>
          <a:p>
            <a:r>
              <a:rPr lang="et-EE" dirty="0" smtClean="0"/>
              <a:t>Mis on nõuded ja kus need fikseeritud on?</a:t>
            </a:r>
          </a:p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Testide ülesehitus </a:t>
            </a:r>
            <a:r>
              <a:rPr lang="et-EE" dirty="0" err="1" smtClean="0"/>
              <a:t>SoapUI-s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 err="1" smtClean="0"/>
              <a:t>TestSuite</a:t>
            </a:r>
            <a:r>
              <a:rPr lang="et-EE" dirty="0" smtClean="0"/>
              <a:t> –mingi loogiline grupp </a:t>
            </a:r>
            <a:r>
              <a:rPr lang="et-EE" dirty="0" err="1" smtClean="0"/>
              <a:t>TestCase-e</a:t>
            </a:r>
            <a:endParaRPr lang="et-EE" dirty="0" smtClean="0"/>
          </a:p>
          <a:p>
            <a:endParaRPr lang="et-EE" b="1" dirty="0" smtClean="0"/>
          </a:p>
          <a:p>
            <a:r>
              <a:rPr lang="et-EE" b="1" dirty="0" err="1" smtClean="0"/>
              <a:t>TestCases</a:t>
            </a:r>
            <a:r>
              <a:rPr lang="et-EE" dirty="0" smtClean="0"/>
              <a:t> –grupp </a:t>
            </a:r>
            <a:r>
              <a:rPr lang="et-EE" dirty="0" err="1" smtClean="0"/>
              <a:t>TestStep-e</a:t>
            </a:r>
            <a:r>
              <a:rPr lang="et-EE" dirty="0" smtClean="0"/>
              <a:t>, mingi spetsiifilise omaduse testimiseks </a:t>
            </a:r>
          </a:p>
          <a:p>
            <a:endParaRPr lang="et-EE" b="1" dirty="0" smtClean="0"/>
          </a:p>
          <a:p>
            <a:r>
              <a:rPr lang="et-EE" b="1" dirty="0" err="1" smtClean="0"/>
              <a:t>TestStep</a:t>
            </a:r>
            <a:r>
              <a:rPr lang="et-EE" dirty="0" smtClean="0"/>
              <a:t> –ehitusklots – funktsionaalne test</a:t>
            </a:r>
          </a:p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Test, Service, </a:t>
            </a:r>
            <a:r>
              <a:rPr lang="et-EE" dirty="0" err="1" smtClean="0"/>
              <a:t>Use</a:t>
            </a:r>
            <a:r>
              <a:rPr lang="et-EE" dirty="0" smtClean="0"/>
              <a:t> </a:t>
            </a:r>
            <a:r>
              <a:rPr lang="et-EE" dirty="0" err="1" smtClean="0"/>
              <a:t>Case</a:t>
            </a:r>
            <a:r>
              <a:rPr lang="et-EE" dirty="0" smtClean="0"/>
              <a:t> </a:t>
            </a:r>
            <a:r>
              <a:rPr lang="et-EE" dirty="0" err="1" smtClean="0"/>
              <a:t>mapping</a:t>
            </a:r>
            <a:r>
              <a:rPr lang="et-EE" dirty="0" smtClean="0"/>
              <a:t> 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Use</a:t>
            </a:r>
            <a:r>
              <a:rPr lang="et-EE" dirty="0" smtClean="0"/>
              <a:t> </a:t>
            </a:r>
            <a:r>
              <a:rPr lang="et-EE" dirty="0" err="1" smtClean="0"/>
              <a:t>Case</a:t>
            </a:r>
            <a:r>
              <a:rPr lang="et-EE" dirty="0" smtClean="0"/>
              <a:t> (UC)– Service (WS) – </a:t>
            </a:r>
            <a:r>
              <a:rPr lang="et-EE" dirty="0" err="1" smtClean="0"/>
              <a:t>TestSuite</a:t>
            </a:r>
            <a:endParaRPr lang="et-EE" dirty="0" smtClean="0"/>
          </a:p>
          <a:p>
            <a:endParaRPr lang="et-EE" dirty="0" smtClean="0"/>
          </a:p>
          <a:p>
            <a:r>
              <a:rPr lang="et-EE" dirty="0" smtClean="0"/>
              <a:t>UC </a:t>
            </a:r>
            <a:r>
              <a:rPr lang="et-EE" dirty="0" err="1" smtClean="0"/>
              <a:t>senario</a:t>
            </a:r>
            <a:r>
              <a:rPr lang="et-EE" dirty="0" smtClean="0"/>
              <a:t> – WS </a:t>
            </a:r>
            <a:r>
              <a:rPr lang="et-EE" dirty="0" err="1" smtClean="0"/>
              <a:t>operation</a:t>
            </a:r>
            <a:r>
              <a:rPr lang="et-EE" dirty="0" smtClean="0"/>
              <a:t> – </a:t>
            </a:r>
            <a:r>
              <a:rPr lang="et-EE" dirty="0" err="1" smtClean="0"/>
              <a:t>TestCase</a:t>
            </a:r>
            <a:endParaRPr lang="et-EE" dirty="0" smtClean="0"/>
          </a:p>
          <a:p>
            <a:endParaRPr lang="et-EE" dirty="0" smtClean="0"/>
          </a:p>
          <a:p>
            <a:r>
              <a:rPr lang="et-EE" dirty="0" smtClean="0"/>
              <a:t>UC </a:t>
            </a:r>
            <a:r>
              <a:rPr lang="et-EE" dirty="0" err="1" smtClean="0"/>
              <a:t>step–WS</a:t>
            </a:r>
            <a:r>
              <a:rPr lang="et-EE" dirty="0" smtClean="0"/>
              <a:t> </a:t>
            </a:r>
            <a:r>
              <a:rPr lang="et-EE" dirty="0" err="1" smtClean="0"/>
              <a:t>operation</a:t>
            </a:r>
            <a:r>
              <a:rPr lang="et-EE" dirty="0" smtClean="0"/>
              <a:t> </a:t>
            </a:r>
            <a:r>
              <a:rPr lang="et-EE" dirty="0" err="1" smtClean="0"/>
              <a:t>component-TestStep</a:t>
            </a:r>
            <a:endParaRPr lang="et-EE" dirty="0" smtClean="0"/>
          </a:p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Näiteid võimalikest kontrollide tüüpidest testimise sammudes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Schema Compliance</a:t>
            </a:r>
          </a:p>
          <a:p>
            <a:r>
              <a:rPr lang="en-US" dirty="0" smtClean="0"/>
              <a:t>Simple Contains</a:t>
            </a:r>
          </a:p>
          <a:p>
            <a:r>
              <a:rPr lang="en-US" dirty="0" smtClean="0"/>
              <a:t>SOAP Fault</a:t>
            </a:r>
          </a:p>
          <a:p>
            <a:r>
              <a:rPr lang="en-US" dirty="0" smtClean="0"/>
              <a:t>SOAP Response</a:t>
            </a:r>
          </a:p>
          <a:p>
            <a:r>
              <a:rPr lang="en-US" dirty="0" err="1" smtClean="0"/>
              <a:t>XPath</a:t>
            </a:r>
            <a:r>
              <a:rPr lang="en-US" dirty="0" smtClean="0"/>
              <a:t> Match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Testimise näide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Veebiteenuste testimise juhendid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t-EE" dirty="0" smtClean="0">
                <a:latin typeface="Arial" charset="0"/>
                <a:cs typeface="Arial" charset="0"/>
                <a:hlinkClick r:id="rId2"/>
              </a:rPr>
              <a:t>http://www.soapui.org/Functional-Testing/structuring-and-running-tests.html</a:t>
            </a:r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t-EE" dirty="0" smtClean="0">
                <a:latin typeface="Arial" charset="0"/>
                <a:cs typeface="Arial" charset="0"/>
                <a:hlinkClick r:id="rId3"/>
              </a:rPr>
              <a:t>http://soapui.com/Functional-Testing/getting-started-with-assertions.html</a:t>
            </a:r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t-EE" dirty="0" smtClean="0">
                <a:latin typeface="Arial" charset="0"/>
                <a:cs typeface="Arial" charset="0"/>
                <a:hlinkClick r:id="rId4"/>
              </a:rPr>
              <a:t>http://www.soapui.org/Functional-Testing/functional-testing.html</a:t>
            </a:r>
            <a:endParaRPr lang="et-EE" dirty="0" smtClean="0">
              <a:latin typeface="Arial" charset="0"/>
              <a:cs typeface="Arial" charset="0"/>
            </a:endParaRPr>
          </a:p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Ettekannete teemad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REST </a:t>
            </a:r>
            <a:r>
              <a:rPr lang="et-EE" dirty="0" err="1" smtClean="0"/>
              <a:t>mocking</a:t>
            </a:r>
            <a:endParaRPr lang="et-EE" dirty="0" smtClean="0"/>
          </a:p>
          <a:p>
            <a:r>
              <a:rPr lang="et-EE" dirty="0" smtClean="0"/>
              <a:t>WADL ja teised REST teenuste kirjeldamise võimalused</a:t>
            </a:r>
          </a:p>
          <a:p>
            <a:r>
              <a:rPr lang="et-EE" dirty="0" smtClean="0"/>
              <a:t>REST vs SOAP </a:t>
            </a:r>
            <a:r>
              <a:rPr lang="et-EE" dirty="0" err="1" smtClean="0"/>
              <a:t>security</a:t>
            </a:r>
            <a:endParaRPr lang="et-EE" dirty="0" smtClean="0"/>
          </a:p>
          <a:p>
            <a:r>
              <a:rPr lang="et-EE" dirty="0" smtClean="0"/>
              <a:t>REST URI </a:t>
            </a:r>
            <a:r>
              <a:rPr lang="et-EE" dirty="0" err="1" smtClean="0"/>
              <a:t>paths</a:t>
            </a:r>
            <a:endParaRPr lang="et-EE" dirty="0" smtClean="0"/>
          </a:p>
          <a:p>
            <a:r>
              <a:rPr lang="et-EE" dirty="0" err="1" smtClean="0"/>
              <a:t>eesti.ee</a:t>
            </a:r>
            <a:r>
              <a:rPr lang="et-EE" dirty="0" smtClean="0"/>
              <a:t> avalike teenuste ülevaade</a:t>
            </a:r>
          </a:p>
          <a:p>
            <a:r>
              <a:rPr lang="et-EE" dirty="0" smtClean="0"/>
              <a:t>X-tee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8425</TotalTime>
  <Words>188</Words>
  <Application>Microsoft Office PowerPoint</Application>
  <PresentationFormat>On-screen Show (4:3)</PresentationFormat>
  <Paragraphs>57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Capsules</vt:lpstr>
      <vt:lpstr>IDU0075 Veebiteenused </vt:lpstr>
      <vt:lpstr>Teenuse testimine SoapUI abil</vt:lpstr>
      <vt:lpstr>Teenuse testimise protseduur</vt:lpstr>
      <vt:lpstr>Testide ülesehitus SoapUI-s</vt:lpstr>
      <vt:lpstr>Test, Service, Use Case mapping </vt:lpstr>
      <vt:lpstr>Näiteid võimalikest kontrollide tüüpidest testimise sammudes</vt:lpstr>
      <vt:lpstr>Testimise näide</vt:lpstr>
      <vt:lpstr>Veebiteenuste testimise juhendid</vt:lpstr>
      <vt:lpstr>Ettekannete teemad</vt:lpstr>
      <vt:lpstr>Kontrolltöö tutvustus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194</cp:revision>
  <cp:lastPrinted>1601-01-01T00:00:00Z</cp:lastPrinted>
  <dcterms:created xsi:type="dcterms:W3CDTF">1601-01-01T00:00:00Z</dcterms:created>
  <dcterms:modified xsi:type="dcterms:W3CDTF">2014-10-13T10:14:05Z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