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4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dirty="0"/>
              <a:t>XSLT</a:t>
            </a:r>
          </a:p>
          <a:p>
            <a:r>
              <a:rPr lang="et-EE" sz="2400" dirty="0" smtClean="0"/>
              <a:t>REST</a:t>
            </a:r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/>
              <a:t>WADL</a:t>
            </a:r>
          </a:p>
          <a:p>
            <a:r>
              <a:rPr lang="et-EE" sz="2400" dirty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/>
              <a:t>X-tee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50p (50</a:t>
            </a:r>
            <a:r>
              <a:rPr lang="et-EE" dirty="0"/>
              <a:t>% 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40p (40</a:t>
            </a:r>
            <a:r>
              <a:rPr lang="et-EE" dirty="0"/>
              <a:t>% 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25p (25%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26 </a:t>
            </a:r>
            <a:r>
              <a:rPr lang="et-EE" sz="2400" dirty="0"/>
              <a:t>punkti </a:t>
            </a:r>
            <a:r>
              <a:rPr lang="et-EE" sz="2400" dirty="0" smtClean="0"/>
              <a:t>50-st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21 punkti  40-st.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osaledes.</a:t>
            </a:r>
          </a:p>
          <a:p>
            <a:r>
              <a:rPr lang="et-EE" dirty="0"/>
              <a:t>Praktikumides on võimalik iga kord 1-2 punkti korraga teenida ja mitte rohkem kui </a:t>
            </a:r>
            <a:r>
              <a:rPr lang="et-EE" dirty="0" smtClean="0"/>
              <a:t>20 </a:t>
            </a:r>
            <a:r>
              <a:rPr lang="et-EE" dirty="0"/>
              <a:t>punkti semestris. </a:t>
            </a:r>
          </a:p>
          <a:p>
            <a:r>
              <a:rPr lang="et-EE" dirty="0"/>
              <a:t>Loengutes on võimalik teenida kuni 5 punkti.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paiknemine õppekavas</a:t>
            </a: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2362201"/>
            <a:ext cx="7693025" cy="2514600"/>
          </a:xfrm>
        </p:spPr>
        <p:txBody>
          <a:bodyPr/>
          <a:lstStyle/>
          <a:p>
            <a:endParaRPr lang="et-EE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4953000"/>
            <a:ext cx="7693025" cy="1133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t-EE" sz="2000" dirty="0"/>
              <a:t>Aine annab sujuva ülemineku tavalistelt programmeerimisainetelt hajussüsteemide ainetele.</a:t>
            </a:r>
          </a:p>
          <a:p>
            <a:endParaRPr lang="en-US" sz="2000" dirty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04800" y="2438400"/>
            <a:ext cx="27432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200400" y="2438400"/>
            <a:ext cx="28956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6248400" y="2438400"/>
            <a:ext cx="20574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57200" y="2514600"/>
            <a:ext cx="28194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dirty="0" smtClean="0"/>
              <a:t>IDU0111 - </a:t>
            </a:r>
            <a:r>
              <a:rPr lang="fi-FI" dirty="0" err="1" smtClean="0"/>
              <a:t>Äriprotsesside</a:t>
            </a:r>
            <a:r>
              <a:rPr lang="fi-FI" dirty="0" smtClean="0"/>
              <a:t> </a:t>
            </a:r>
            <a:r>
              <a:rPr lang="fi-FI" dirty="0" err="1" smtClean="0"/>
              <a:t>modelleerimine</a:t>
            </a:r>
            <a:r>
              <a:rPr lang="fi-FI" dirty="0" smtClean="0"/>
              <a:t> ja </a:t>
            </a:r>
            <a:r>
              <a:rPr lang="fi-FI" dirty="0" err="1" smtClean="0"/>
              <a:t>automatiseerimine</a:t>
            </a:r>
            <a:endParaRPr lang="en-US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352800" y="2514600"/>
            <a:ext cx="28956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IDU0080 - Veebiteenused ja Interneti-lahenduste arhitektuur</a:t>
            </a:r>
            <a:endParaRPr lang="en-US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895600" y="3886200"/>
            <a:ext cx="3810000" cy="990600"/>
          </a:xfrm>
          <a:prstGeom prst="flowChartPunchedCard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38100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IDU0075 </a:t>
            </a:r>
            <a:r>
              <a:rPr lang="et-EE" dirty="0"/>
              <a:t>- Sissejuhatus </a:t>
            </a:r>
            <a:r>
              <a:rPr lang="et-EE" dirty="0" smtClean="0"/>
              <a:t>veebiteenustesse/Veebiteenused</a:t>
            </a:r>
            <a:endParaRPr lang="en-US" dirty="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6858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419600" y="3429000"/>
            <a:ext cx="0" cy="4572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6248400" y="3429000"/>
            <a:ext cx="457200" cy="5334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324600" y="2514600"/>
            <a:ext cx="20574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IDU0210 - Hajusarhitektuurid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13. 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Palume õppejõule konsultatsiooni soovist teada 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err="1"/>
              <a:t>Tauno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endParaRPr lang="et-EE" dirty="0"/>
          </a:p>
          <a:p>
            <a:r>
              <a:rPr lang="et-EE" dirty="0" err="1" smtClean="0"/>
              <a:t>Heleen</a:t>
            </a:r>
            <a:r>
              <a:rPr lang="et-EE" dirty="0" smtClean="0"/>
              <a:t> </a:t>
            </a:r>
            <a:r>
              <a:rPr lang="et-EE" dirty="0" err="1" smtClean="0"/>
              <a:t>Maibak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http://www.tud.ttu.ee/im/Tarvo.Treier/idu0075/2014/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dirty="0" smtClean="0">
                <a:hlinkClick r:id="rId4"/>
              </a:rPr>
              <a:t>http://www.tud.ttu.ee/im/Tarvo.Treier/idu0075/2013/</a:t>
            </a:r>
            <a:endParaRPr lang="et-EE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>
                <a:hlinkClick r:id="rId5"/>
              </a:rPr>
              <a:t>Java SOA </a:t>
            </a:r>
            <a:r>
              <a:rPr lang="et-EE" dirty="0" err="1">
                <a:hlinkClick r:id="rId5"/>
              </a:rPr>
              <a:t>cookbook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1955</TotalTime>
  <Words>735</Words>
  <Application>Microsoft Office PowerPoint</Application>
  <PresentationFormat>On-screen Show (4:3)</PresentationFormat>
  <Paragraphs>180</Paragraphs>
  <Slides>26</Slides>
  <Notes>23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Capsules</vt:lpstr>
      <vt:lpstr>IDU0075 Veebiteenused </vt:lpstr>
      <vt:lpstr>1. Tunniülesande punkt</vt:lpstr>
      <vt:lpstr>IDU0075 Veebiteenused</vt:lpstr>
      <vt:lpstr>Aine paiknemine õppekavas</vt:lpstr>
      <vt:lpstr>Korraldus</vt:lpstr>
      <vt:lpstr>Konsultatsioon</vt:lpstr>
      <vt:lpstr>Õppejõud</vt:lpstr>
      <vt:lpstr>Deklareerimine</vt:lpstr>
      <vt:lpstr>Slide 9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Ilmajaama näide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134</cp:revision>
  <cp:lastPrinted>1601-01-01T00:00:00Z</cp:lastPrinted>
  <dcterms:created xsi:type="dcterms:W3CDTF">1601-01-01T00:00:00Z</dcterms:created>
  <dcterms:modified xsi:type="dcterms:W3CDTF">2014-09-08T04:14:22Z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