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72" r:id="rId4"/>
    <p:sldId id="270" r:id="rId5"/>
    <p:sldId id="269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B495E1-C520-48E3-89FE-6B7FA0EBA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18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0BDB3-4332-4EB4-A8B0-BFD2F6969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640EE-0C04-4A5C-B1EA-DBA7C4BF0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3AF6D-A45A-4106-B4B7-C2E7FDED9D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C1328-C3A2-4F72-9068-6AFE74EB9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6AFF-D121-4179-BEE4-C513AFB94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1-2B44-4F41-B3BB-9C10B0B3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E19EE-C403-4901-81E8-3AD2CA549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53965-9E95-45B3-9602-0FE82C240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FCCDE-1875-43E1-A8C3-6E424B5A7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85740-D7F1-4F77-991C-C554DA88B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F72EF-8621-48A0-8056-CF8BFEB5C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656D9CA-9B4B-4948-AE82-2F7191D5C0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Query/books.x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validator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c/employee/en/sakila-structur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XML &amp; JSON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4"/>
              </a:rPr>
              <a:t>http://www.w3schools.com/XQuery/books.xml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/>
              <a:t>JSON (</a:t>
            </a:r>
            <a:r>
              <a:rPr lang="et-EE" sz="3600" dirty="0" err="1"/>
              <a:t>JavaScript</a:t>
            </a:r>
            <a:r>
              <a:rPr lang="et-EE" sz="3600" dirty="0"/>
              <a:t> </a:t>
            </a:r>
            <a:r>
              <a:rPr lang="et-EE" sz="3600" dirty="0" err="1"/>
              <a:t>Object</a:t>
            </a:r>
            <a:r>
              <a:rPr lang="et-EE" sz="3600" dirty="0"/>
              <a:t> </a:t>
            </a:r>
            <a:r>
              <a:rPr lang="et-EE" sz="3600" dirty="0" err="1"/>
              <a:t>Notation</a:t>
            </a:r>
            <a:r>
              <a:rPr lang="et-EE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Nimi-väärtus</a:t>
            </a:r>
            <a:r>
              <a:rPr lang="et-EE" dirty="0"/>
              <a:t> paaride </a:t>
            </a:r>
            <a:r>
              <a:rPr lang="et-EE" dirty="0" smtClean="0"/>
              <a:t>kollektsioon</a:t>
            </a:r>
          </a:p>
          <a:p>
            <a:r>
              <a:rPr lang="et-EE" dirty="0" smtClean="0"/>
              <a:t>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r>
              <a:rPr lang="et-EE" dirty="0" smtClean="0"/>
              <a:t>, „vanus“: 21</a:t>
            </a:r>
          </a:p>
          <a:p>
            <a:r>
              <a:rPr lang="et-EE" dirty="0"/>
              <a:t>}</a:t>
            </a:r>
          </a:p>
          <a:p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</a:t>
            </a:r>
            <a:r>
              <a:rPr lang="et-EE">
                <a:hlinkClick r:id="rId2"/>
              </a:rPr>
              <a:t>www.w3schools.com/json</a:t>
            </a:r>
            <a:r>
              <a:rPr lang="et-EE" smtClean="0">
                <a:hlinkClick r:id="rId2"/>
              </a:rPr>
              <a:t>/</a:t>
            </a:r>
            <a:endParaRPr lang="et-EE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939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 (</a:t>
            </a:r>
            <a:r>
              <a:rPr lang="et-EE" dirty="0" err="1" smtClean="0"/>
              <a:t>xml</a:t>
            </a:r>
            <a:r>
              <a:rPr lang="et-EE" dirty="0" smtClean="0"/>
              <a:t>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Koosta XML fail enda rühma tudengite andmete edastamiseks. Minimaalselt peavad olema:</a:t>
            </a:r>
          </a:p>
          <a:p>
            <a:pPr lvl="1"/>
            <a:r>
              <a:rPr lang="et-EE" sz="2000" dirty="0" smtClean="0"/>
              <a:t>Elemendid</a:t>
            </a:r>
          </a:p>
          <a:p>
            <a:pPr lvl="2"/>
            <a:r>
              <a:rPr lang="et-EE" sz="1800" smtClean="0"/>
              <a:t>matrikli </a:t>
            </a:r>
            <a:r>
              <a:rPr lang="et-EE" sz="1800" dirty="0" smtClean="0"/>
              <a:t>nr</a:t>
            </a:r>
          </a:p>
          <a:p>
            <a:pPr lvl="2"/>
            <a:r>
              <a:rPr lang="et-EE" sz="1800" dirty="0" smtClean="0"/>
              <a:t>nimi</a:t>
            </a:r>
          </a:p>
          <a:p>
            <a:pPr lvl="2"/>
            <a:r>
              <a:rPr lang="et-EE" sz="1800" dirty="0" smtClean="0"/>
              <a:t>sugu</a:t>
            </a:r>
          </a:p>
          <a:p>
            <a:pPr lvl="2"/>
            <a:r>
              <a:rPr lang="et-EE" sz="1800" dirty="0" smtClean="0"/>
              <a:t>vanus</a:t>
            </a:r>
          </a:p>
          <a:p>
            <a:pPr lvl="2"/>
            <a:r>
              <a:rPr lang="et-EE" sz="1800" dirty="0" smtClean="0"/>
              <a:t>hobid, mis on vabatahtlik, aga millel saab olla 1-mitu alamelementi „nimetus“</a:t>
            </a:r>
          </a:p>
          <a:p>
            <a:pPr lvl="1"/>
            <a:r>
              <a:rPr lang="et-EE" sz="2200" dirty="0" smtClean="0"/>
              <a:t>Kommentaar (faili autori nimega)</a:t>
            </a:r>
          </a:p>
          <a:p>
            <a:r>
              <a:rPr lang="et-EE" sz="2000" dirty="0" smtClean="0"/>
              <a:t>Valideerige </a:t>
            </a:r>
            <a:r>
              <a:rPr lang="et-EE" sz="2000" i="1" dirty="0" smtClean="0">
                <a:hlinkClick r:id="rId2"/>
              </a:rPr>
              <a:t>www.</a:t>
            </a:r>
            <a:r>
              <a:rPr lang="et-EE" sz="2000" b="1" i="1" dirty="0" smtClean="0">
                <a:hlinkClick r:id="rId2"/>
              </a:rPr>
              <a:t>w3schools</a:t>
            </a:r>
            <a:r>
              <a:rPr lang="et-EE" sz="2000" i="1" dirty="0" smtClean="0">
                <a:hlinkClick r:id="rId2"/>
              </a:rPr>
              <a:t>.com/</a:t>
            </a:r>
            <a:r>
              <a:rPr lang="et-EE" sz="2000" b="1" i="1" dirty="0" smtClean="0">
                <a:hlinkClick r:id="rId2"/>
              </a:rPr>
              <a:t>xml</a:t>
            </a:r>
            <a:r>
              <a:rPr lang="et-EE" sz="2000" i="1" dirty="0" smtClean="0">
                <a:hlinkClick r:id="rId2"/>
              </a:rPr>
              <a:t>/</a:t>
            </a:r>
            <a:r>
              <a:rPr lang="et-EE" sz="2000" b="1" i="1" dirty="0" smtClean="0">
                <a:hlinkClick r:id="rId2"/>
              </a:rPr>
              <a:t>xml</a:t>
            </a:r>
            <a:r>
              <a:rPr lang="et-EE" sz="2000" i="1" dirty="0" smtClean="0">
                <a:hlinkClick r:id="rId2"/>
              </a:rPr>
              <a:t>_</a:t>
            </a:r>
            <a:r>
              <a:rPr lang="et-EE" sz="2000" b="1" i="1" dirty="0" smtClean="0">
                <a:hlinkClick r:id="rId2"/>
              </a:rPr>
              <a:t>validator</a:t>
            </a:r>
            <a:r>
              <a:rPr lang="et-EE" sz="2000" i="1" dirty="0" smtClean="0">
                <a:hlinkClick r:id="rId2"/>
              </a:rPr>
              <a:t>.asp</a:t>
            </a:r>
            <a:endParaRPr lang="et-EE" sz="2000" i="1" dirty="0" smtClean="0"/>
          </a:p>
          <a:p>
            <a:r>
              <a:rPr lang="et-EE" sz="2400" i="1" dirty="0" smtClean="0"/>
              <a:t>0.5 boonuspunkti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ülesandes 1 kirjeldatud tudengi andmete hoidmiseks JSON formaadis dokument ja valideerige seda vabalt valitud vahendiga.</a:t>
            </a:r>
          </a:p>
          <a:p>
            <a:r>
              <a:rPr lang="et-EE" dirty="0" smtClean="0"/>
              <a:t>0.5 boonuspunkti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db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800" dirty="0" smtClean="0"/>
              <a:t>Looge XML või JSON formaadis dokument järgmise andmebaasi struktuuri põhjal kõigi selle baasi </a:t>
            </a:r>
            <a:r>
              <a:rPr lang="et-EE" sz="2800" dirty="0" smtClean="0"/>
              <a:t>„</a:t>
            </a:r>
            <a:r>
              <a:rPr lang="et-EE" sz="2800" dirty="0" err="1" smtClean="0"/>
              <a:t>employees</a:t>
            </a:r>
            <a:r>
              <a:rPr lang="et-EE" sz="2800" dirty="0" smtClean="0"/>
              <a:t>“ (</a:t>
            </a:r>
            <a:r>
              <a:rPr lang="et-EE" sz="2800" dirty="0" err="1" smtClean="0"/>
              <a:t>root</a:t>
            </a:r>
            <a:r>
              <a:rPr lang="et-EE" sz="2800" smtClean="0"/>
              <a:t> </a:t>
            </a:r>
            <a:r>
              <a:rPr lang="et-EE" sz="2800" smtClean="0"/>
              <a:t>element</a:t>
            </a:r>
            <a:r>
              <a:rPr lang="et-EE" sz="2800" dirty="0" smtClean="0"/>
              <a:t>) </a:t>
            </a:r>
            <a:r>
              <a:rPr lang="et-EE" sz="2800" dirty="0" smtClean="0"/>
              <a:t>korraga edastamiseks: </a:t>
            </a:r>
            <a:r>
              <a:rPr lang="et-EE" sz="2800" dirty="0" smtClean="0">
                <a:hlinkClick r:id="rId2"/>
              </a:rPr>
              <a:t>http://dev.mysql.com/doc/employee/en/sakila-structure.html</a:t>
            </a:r>
            <a:endParaRPr lang="et-EE" sz="2800" dirty="0" smtClean="0"/>
          </a:p>
          <a:p>
            <a:r>
              <a:rPr lang="et-EE" sz="2800" dirty="0" smtClean="0"/>
              <a:t>Struktuuri sobivad andmed võib ise välja mõelda</a:t>
            </a:r>
            <a:r>
              <a:rPr lang="et-EE" sz="2800" dirty="0" smtClean="0"/>
              <a:t>.</a:t>
            </a:r>
          </a:p>
          <a:p>
            <a:r>
              <a:rPr lang="et-EE" sz="2800" b="1" dirty="0" err="1"/>
              <a:t>d</a:t>
            </a:r>
            <a:r>
              <a:rPr lang="et-EE" sz="2800" b="1" dirty="0" err="1" smtClean="0"/>
              <a:t>ept_manager</a:t>
            </a:r>
            <a:r>
              <a:rPr lang="et-EE" sz="2800" b="1" dirty="0" smtClean="0"/>
              <a:t> tabeli võime välja jätta</a:t>
            </a:r>
            <a:endParaRPr lang="et-EE" sz="2800" b="1" dirty="0" smtClean="0"/>
          </a:p>
          <a:p>
            <a:r>
              <a:rPr lang="et-EE" sz="2800" dirty="0" smtClean="0"/>
              <a:t>1 boonuspunkt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170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XML &amp; JSON </vt:lpstr>
      <vt:lpstr>XML (eXtended Markup Language)</vt:lpstr>
      <vt:lpstr>JSON (JavaScript Object Notation)</vt:lpstr>
      <vt:lpstr>Ülesanne 1 (xml)</vt:lpstr>
      <vt:lpstr>Ülesanne 2 (json)</vt:lpstr>
      <vt:lpstr>Lisaülesanne (db)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111</cp:revision>
  <dcterms:created xsi:type="dcterms:W3CDTF">2008-09-03T07:00:13Z</dcterms:created>
  <dcterms:modified xsi:type="dcterms:W3CDTF">2014-09-01T16:15:42Z</dcterms:modified>
</cp:coreProperties>
</file>