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76" r:id="rId3"/>
    <p:sldId id="277" r:id="rId4"/>
    <p:sldId id="27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43B44F-DA03-4218-902F-2148746D3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745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B2358-17A4-4CD3-A511-3CF45789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752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02B7-7C6E-4878-943A-05AD38695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1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94E2-81F3-41AA-9446-ABB5456C8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649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E5F0-5E84-45B0-9771-9D4897AE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77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D269-DF67-4516-85D2-83F3715B0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40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54C5-3887-4064-B0FC-ADF7C787E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9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099F-A45F-41D7-8CFF-EBEAC287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4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8675-26BE-4A4F-B2B8-760E7094E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20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25F-F7E2-4331-A91A-B806B30D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5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25EF2-9004-4FA6-A4F9-46982B32C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93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9CFEB-440C-498C-B5EB-3DEF81AB3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65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6E9F71-85C6-4D31-B574-761866A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</a:t>
            </a:r>
            <a:r>
              <a:rPr lang="et-EE" dirty="0" smtClean="0"/>
              <a:t>1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Tehke tavalisse </a:t>
            </a:r>
            <a:r>
              <a:rPr lang="et-EE" sz="2400" dirty="0" err="1" smtClean="0"/>
              <a:t>java</a:t>
            </a:r>
            <a:r>
              <a:rPr lang="et-EE" sz="2400" dirty="0" smtClean="0"/>
              <a:t> projekti klass nimega OIS ja sinna sisse üks meetod nimega </a:t>
            </a:r>
            <a:r>
              <a:rPr lang="et-EE" sz="2400" dirty="0" err="1" smtClean="0"/>
              <a:t>getTunniplaan</a:t>
            </a:r>
            <a:r>
              <a:rPr lang="et-EE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getTunniplaan</a:t>
            </a:r>
            <a:r>
              <a:rPr lang="et-EE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Sisend: nimi ja </a:t>
            </a:r>
            <a:r>
              <a:rPr lang="et-EE" sz="2000" i="1" dirty="0" err="1" smtClean="0"/>
              <a:t>matrikliNr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Väljund: nimekiri </a:t>
            </a:r>
            <a:r>
              <a:rPr lang="et-EE" sz="2000" i="1" dirty="0" err="1" smtClean="0"/>
              <a:t>Tund-dest</a:t>
            </a:r>
            <a:r>
              <a:rPr lang="et-EE" sz="2000" i="1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Tund klass sisaldab järgmisi välju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AineNimi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6ppej6uNimi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RuumiNr</a:t>
            </a:r>
            <a:endParaRPr lang="et-EE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Tehke Main klass, kus kutsute </a:t>
            </a:r>
            <a:r>
              <a:rPr lang="et-EE" sz="2400" i="1" dirty="0" err="1" smtClean="0"/>
              <a:t>getTunniplaan</a:t>
            </a:r>
            <a:r>
              <a:rPr lang="et-EE" sz="2400" i="1" dirty="0" smtClean="0"/>
              <a:t> meetodi katsetamiseks välja.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Luua </a:t>
            </a:r>
            <a:r>
              <a:rPr lang="et-EE" dirty="0" err="1" smtClean="0"/>
              <a:t>NetBeans-ga</a:t>
            </a:r>
            <a:r>
              <a:rPr lang="et-EE" dirty="0" smtClean="0"/>
              <a:t>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i="1" dirty="0" smtClean="0"/>
              <a:t> </a:t>
            </a:r>
            <a:r>
              <a:rPr lang="et-EE" dirty="0" smtClean="0"/>
              <a:t>ja tõstke sinna ülesandest 1 OIS ja Tund klass. </a:t>
            </a:r>
          </a:p>
          <a:p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err="1" smtClean="0"/>
              <a:t>Muudke</a:t>
            </a:r>
            <a:r>
              <a:rPr lang="et-EE" dirty="0" smtClean="0"/>
              <a:t> </a:t>
            </a:r>
            <a:r>
              <a:rPr lang="et-EE" dirty="0" err="1" smtClean="0"/>
              <a:t>getTunniplaan</a:t>
            </a:r>
            <a:r>
              <a:rPr lang="et-EE" dirty="0" smtClean="0"/>
              <a:t> </a:t>
            </a:r>
            <a:r>
              <a:rPr lang="et-EE" dirty="0" smtClean="0"/>
              <a:t>meetod veebiteenuse operatsiooniks ja </a:t>
            </a:r>
            <a:r>
              <a:rPr lang="et-EE" i="1" dirty="0" err="1" smtClean="0"/>
              <a:t>deploy</a:t>
            </a:r>
            <a:r>
              <a:rPr lang="et-EE" dirty="0" err="1" smtClean="0"/>
              <a:t>-ge</a:t>
            </a:r>
            <a:r>
              <a:rPr lang="et-EE" dirty="0" smtClean="0"/>
              <a:t> projekt </a:t>
            </a:r>
            <a:r>
              <a:rPr lang="et-EE" dirty="0" err="1" smtClean="0"/>
              <a:t>Glassfishi</a:t>
            </a:r>
            <a:r>
              <a:rPr lang="et-EE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Kontrollige </a:t>
            </a:r>
            <a:r>
              <a:rPr lang="et-EE" dirty="0" err="1" smtClean="0"/>
              <a:t>soapUI-ga</a:t>
            </a:r>
            <a:r>
              <a:rPr lang="et-EE" dirty="0" smtClean="0"/>
              <a:t>, et teenus töötab.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</a:t>
            </a:r>
            <a:r>
              <a:rPr lang="et-EE" dirty="0" err="1" smtClean="0"/>
              <a:t>Ois</a:t>
            </a:r>
            <a:r>
              <a:rPr lang="et-EE" dirty="0" smtClean="0"/>
              <a:t> veebiteenusele, kus on üks operatsioon:</a:t>
            </a:r>
          </a:p>
          <a:p>
            <a:pPr lvl="1"/>
            <a:r>
              <a:rPr lang="et-EE" dirty="0" err="1" smtClean="0"/>
              <a:t>getTunniplaan</a:t>
            </a:r>
            <a:endParaRPr lang="et-EE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Sisend: nimi ja </a:t>
            </a:r>
            <a:r>
              <a:rPr lang="et-EE" sz="1600" i="1" dirty="0" err="1" smtClean="0"/>
              <a:t>matrikliNr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Väljund: nimekiri </a:t>
            </a:r>
            <a:r>
              <a:rPr lang="et-EE" sz="1600" i="1" dirty="0" err="1" smtClean="0"/>
              <a:t>Tund-dest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dirty="0" smtClean="0"/>
              <a:t>Tund element koosneb järgmistest elementidest: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AineNimi</a:t>
            </a:r>
            <a:endParaRPr lang="et-EE" i="1" dirty="0" smtClean="0"/>
          </a:p>
          <a:p>
            <a:pPr lvl="3" eaLnBrk="1" hangingPunct="1">
              <a:lnSpc>
                <a:spcPct val="90000"/>
              </a:lnSpc>
            </a:pPr>
            <a:r>
              <a:rPr lang="et-EE" i="1" dirty="0" smtClean="0"/>
              <a:t>6ppej6uNimi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RuumiNr</a:t>
            </a:r>
            <a:endParaRPr lang="et-EE" i="1" dirty="0" smtClean="0"/>
          </a:p>
          <a:p>
            <a:pPr eaLnBrk="1" hangingPunct="1">
              <a:lnSpc>
                <a:spcPct val="90000"/>
              </a:lnSpc>
            </a:pPr>
            <a:r>
              <a:rPr lang="et-EE" dirty="0" smtClean="0"/>
              <a:t>Tehke uus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dirty="0" smtClean="0"/>
              <a:t> ja sinna </a:t>
            </a:r>
            <a:r>
              <a:rPr lang="et-EE" dirty="0" err="1" smtClean="0"/>
              <a:t>Ois.wsdl-i</a:t>
            </a:r>
            <a:r>
              <a:rPr lang="et-EE" dirty="0" smtClean="0"/>
              <a:t> põhjal veebiteenus.</a:t>
            </a:r>
            <a:endParaRPr lang="et-E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4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Tehke lihtne </a:t>
            </a:r>
            <a:r>
              <a:rPr lang="et-EE" dirty="0" err="1" smtClean="0"/>
              <a:t>java</a:t>
            </a:r>
            <a:r>
              <a:rPr lang="et-EE" dirty="0" smtClean="0"/>
              <a:t> klient ülesandes 3 loodud veebiteenuse katsetamiseks.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Vihje: valige </a:t>
            </a:r>
            <a:r>
              <a:rPr lang="et-EE" dirty="0" err="1" smtClean="0"/>
              <a:t>new-&gt;web</a:t>
            </a:r>
            <a:r>
              <a:rPr lang="et-EE" dirty="0" smtClean="0"/>
              <a:t> </a:t>
            </a:r>
            <a:r>
              <a:rPr lang="et-EE" dirty="0" err="1" smtClean="0"/>
              <a:t>service</a:t>
            </a:r>
            <a:r>
              <a:rPr lang="et-EE" dirty="0" smtClean="0"/>
              <a:t> </a:t>
            </a:r>
            <a:r>
              <a:rPr lang="et-EE" dirty="0" err="1" smtClean="0"/>
              <a:t>client</a:t>
            </a:r>
            <a:r>
              <a:rPr lang="et-EE" dirty="0" smtClean="0"/>
              <a:t>...</a:t>
            </a:r>
            <a:endParaRPr lang="en-US" b="1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7.1</a:t>
            </a:r>
            <a:endParaRPr lang="et-EE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3172</TotalTime>
  <Words>154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147</cp:revision>
  <dcterms:created xsi:type="dcterms:W3CDTF">2008-09-03T07:00:13Z</dcterms:created>
  <dcterms:modified xsi:type="dcterms:W3CDTF">2012-11-30T21:24:44Z</dcterms:modified>
</cp:coreProperties>
</file>