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0"/>
  </p:notesMasterIdLst>
  <p:handoutMasterIdLst>
    <p:handoutMasterId r:id="rId11"/>
  </p:handoutMasterIdLst>
  <p:sldIdLst>
    <p:sldId id="262" r:id="rId2"/>
    <p:sldId id="310" r:id="rId3"/>
    <p:sldId id="311" r:id="rId4"/>
    <p:sldId id="312" r:id="rId5"/>
    <p:sldId id="313" r:id="rId6"/>
    <p:sldId id="314" r:id="rId7"/>
    <p:sldId id="315" r:id="rId8"/>
    <p:sldId id="31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843A2E-C634-42F1-8CD1-8D487016E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6E192A-963C-492C-8D24-E8B2572E7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FBEFD-DC14-4DE0-A1E4-B09393BDB4D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6B0D33-3384-49F7-9411-225780A0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CB4A-4F13-4839-96C0-18DF9498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F505-FC56-4C35-A074-A1ED048F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65C8D-D989-4CC3-B6FC-2700BC3B8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A645-9F49-4ACF-82A7-34E30701D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32F7-8DE8-4E16-BCDC-DDDF2473C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E7D9-9BCE-4352-B377-813848090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19857-EB40-4EEF-B9D3-60450B517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7560-9B8F-4102-B486-2B3147EF7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C0EF-10FD-4087-836D-87F2DC8D2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28F9-FF2A-4B7C-AEB1-05F6C4674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B5E26A-0379-4341-9425-503B01C91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apui.org/Functional-Testing/functional-test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testimine </a:t>
            </a:r>
            <a:r>
              <a:rPr lang="et-EE" dirty="0" err="1" smtClean="0"/>
              <a:t>SoapUI</a:t>
            </a:r>
            <a:r>
              <a:rPr lang="et-EE" dirty="0" smtClean="0"/>
              <a:t> abil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Protseduur</a:t>
            </a:r>
          </a:p>
          <a:p>
            <a:r>
              <a:rPr lang="et-EE" dirty="0" smtClean="0"/>
              <a:t>Testide ülesehitus</a:t>
            </a:r>
          </a:p>
          <a:p>
            <a:r>
              <a:rPr lang="et-EE" dirty="0" smtClean="0"/>
              <a:t>Võimalike kontrollide tüübid</a:t>
            </a:r>
          </a:p>
          <a:p>
            <a:r>
              <a:rPr lang="et-EE" dirty="0" smtClean="0"/>
              <a:t>Näited testidest ja testimisest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testimise protseduur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Testimine on millegi nõuetele vastavuse kontrollimine.</a:t>
            </a:r>
          </a:p>
          <a:p>
            <a:r>
              <a:rPr lang="et-EE" dirty="0" smtClean="0"/>
              <a:t>Mille vastavust me kontrollime teenuste puhul kontrollime?</a:t>
            </a:r>
          </a:p>
          <a:p>
            <a:r>
              <a:rPr lang="et-EE" dirty="0" smtClean="0"/>
              <a:t>Mis on nõuded ja kus need fikseeritud on?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Testide ülesehitus </a:t>
            </a:r>
            <a:r>
              <a:rPr lang="et-EE" dirty="0" err="1" smtClean="0"/>
              <a:t>SoapUI-s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err="1" smtClean="0"/>
              <a:t>TestSuite</a:t>
            </a:r>
            <a:r>
              <a:rPr lang="et-EE" dirty="0" smtClean="0"/>
              <a:t> –mingi loogiline grupp </a:t>
            </a:r>
            <a:r>
              <a:rPr lang="et-EE" dirty="0" err="1" smtClean="0"/>
              <a:t>TestCase-e</a:t>
            </a:r>
            <a:endParaRPr lang="et-EE" dirty="0" smtClean="0"/>
          </a:p>
          <a:p>
            <a:endParaRPr lang="et-EE" b="1" dirty="0" smtClean="0"/>
          </a:p>
          <a:p>
            <a:r>
              <a:rPr lang="et-EE" b="1" dirty="0" err="1" smtClean="0"/>
              <a:t>TestCases</a:t>
            </a:r>
            <a:r>
              <a:rPr lang="et-EE" dirty="0" smtClean="0"/>
              <a:t> –grupp </a:t>
            </a:r>
            <a:r>
              <a:rPr lang="et-EE" dirty="0" err="1" smtClean="0"/>
              <a:t>TestStep-e</a:t>
            </a:r>
            <a:r>
              <a:rPr lang="et-EE" dirty="0" smtClean="0"/>
              <a:t>, mingi spetsiifilise omaduse testimiseks </a:t>
            </a:r>
          </a:p>
          <a:p>
            <a:endParaRPr lang="et-EE" b="1" dirty="0" smtClean="0"/>
          </a:p>
          <a:p>
            <a:r>
              <a:rPr lang="et-EE" b="1" dirty="0" err="1" smtClean="0"/>
              <a:t>TestStep</a:t>
            </a:r>
            <a:r>
              <a:rPr lang="et-EE" dirty="0" smtClean="0"/>
              <a:t> –ehitusklots – funktsionaalne test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Test, Service, </a:t>
            </a:r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</a:t>
            </a:r>
            <a:r>
              <a:rPr lang="et-EE" dirty="0" err="1" smtClean="0"/>
              <a:t>mapping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(UC)– Service (WS) – </a:t>
            </a:r>
            <a:r>
              <a:rPr lang="et-EE" dirty="0" err="1" smtClean="0"/>
              <a:t>TestSuite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UC </a:t>
            </a:r>
            <a:r>
              <a:rPr lang="et-EE" dirty="0" err="1" smtClean="0"/>
              <a:t>senario</a:t>
            </a:r>
            <a:r>
              <a:rPr lang="et-EE" dirty="0" smtClean="0"/>
              <a:t> – WS </a:t>
            </a:r>
            <a:r>
              <a:rPr lang="et-EE" dirty="0" err="1" smtClean="0"/>
              <a:t>operation</a:t>
            </a:r>
            <a:r>
              <a:rPr lang="et-EE" dirty="0" smtClean="0"/>
              <a:t> – </a:t>
            </a:r>
            <a:r>
              <a:rPr lang="et-EE" dirty="0" err="1" smtClean="0"/>
              <a:t>TestCase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UC </a:t>
            </a:r>
            <a:r>
              <a:rPr lang="et-EE" dirty="0" err="1" smtClean="0"/>
              <a:t>step–WS</a:t>
            </a:r>
            <a:r>
              <a:rPr lang="et-EE" dirty="0" smtClean="0"/>
              <a:t> </a:t>
            </a:r>
            <a:r>
              <a:rPr lang="et-EE" dirty="0" err="1" smtClean="0"/>
              <a:t>operation</a:t>
            </a:r>
            <a:r>
              <a:rPr lang="et-EE" dirty="0" smtClean="0"/>
              <a:t> </a:t>
            </a:r>
            <a:r>
              <a:rPr lang="et-EE" dirty="0" err="1" smtClean="0"/>
              <a:t>component-TestStep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Näiteid võimalikest kontrollide tüüpidest testimise sammudes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Compliance</a:t>
            </a:r>
          </a:p>
          <a:p>
            <a:r>
              <a:rPr lang="en-US" dirty="0" smtClean="0"/>
              <a:t>Simple Contains</a:t>
            </a:r>
          </a:p>
          <a:p>
            <a:r>
              <a:rPr lang="en-US" dirty="0" smtClean="0"/>
              <a:t>SOAP Fault</a:t>
            </a:r>
          </a:p>
          <a:p>
            <a:r>
              <a:rPr lang="en-US" dirty="0" smtClean="0"/>
              <a:t>SOAP Response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Match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Juhendid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2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dirty="0" smtClean="0"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2574</TotalTime>
  <Words>150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Capsules</vt:lpstr>
      <vt:lpstr>IDU0075 Sissejuhatus veebiteenustesse </vt:lpstr>
      <vt:lpstr>Teenuse testimine SoapUI abil</vt:lpstr>
      <vt:lpstr>Teenuse testimise protseduur</vt:lpstr>
      <vt:lpstr>Testide ülesehitus SoapUI-s</vt:lpstr>
      <vt:lpstr>Test, Service, Use Case mapping </vt:lpstr>
      <vt:lpstr>Näiteid võimalikest kontrollide tüüpidest testimise sammudes</vt:lpstr>
      <vt:lpstr>Testimise näide</vt:lpstr>
      <vt:lpstr>Juhendid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187</cp:revision>
  <cp:lastPrinted>1601-01-01T00:00:00Z</cp:lastPrinted>
  <dcterms:created xsi:type="dcterms:W3CDTF">1601-01-01T00:00:00Z</dcterms:created>
  <dcterms:modified xsi:type="dcterms:W3CDTF">2013-09-30T05:33:44Z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