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7" r:id="rId3"/>
    <p:sldId id="265" r:id="rId4"/>
    <p:sldId id="278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0" autoAdjust="0"/>
    <p:restoredTop sz="94660"/>
  </p:normalViewPr>
  <p:slideViewPr>
    <p:cSldViewPr>
      <p:cViewPr varScale="1">
        <p:scale>
          <a:sx n="45" d="100"/>
          <a:sy n="45" d="100"/>
        </p:scale>
        <p:origin x="960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AAF996-1E69-434A-B988-7F5B1D7B7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538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40164-F136-4587-849E-573B67AAE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A5FF0-70FB-4064-A826-89D7BE281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A1B7F-91DE-4301-AD3D-2E6B1897B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AEFBC-13EF-4934-B8F4-D7DF6605D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03655-E1CF-4923-BB67-C7671F376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4E2DC-17ED-4472-A812-C9B0E91E9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09D24-41F0-42EA-A713-2943492BE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8B8DE8-3200-4E82-9A69-D029A8191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D057D-1D42-429D-B35F-1C9476DE8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F0C51-9F15-40E7-83E8-CDF84E958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C3B98-0362-4976-8C47-9F2BAE13B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BDCB9A0-8BD8-4E98-A8BF-380631411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3/demo/2_veebiteenuse_loomine_deploymine_ja_testimine.AV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zgrLLN4lL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b="1" smtClean="0"/>
              <a:t>Veebiteenuste loomine kasutades javat ja NetBeansi</a:t>
            </a:r>
            <a:r>
              <a:rPr lang="en-US" smtClean="0"/>
              <a:t> </a:t>
            </a:r>
            <a:r>
              <a:rPr lang="et-EE" sz="4000" smtClean="0"/>
              <a:t/>
            </a:r>
            <a:br>
              <a:rPr lang="et-EE" sz="4000" smtClean="0"/>
            </a:br>
            <a:endParaRPr lang="en-US" sz="40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Ülesanne 1</a:t>
            </a: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 dirty="0" smtClean="0"/>
              <a:t>Luua </a:t>
            </a:r>
            <a:r>
              <a:rPr lang="et-EE" sz="2400" dirty="0" err="1" smtClean="0"/>
              <a:t>NetBeans-ga</a:t>
            </a:r>
            <a:r>
              <a:rPr lang="et-EE" sz="2400" dirty="0" smtClean="0"/>
              <a:t> </a:t>
            </a:r>
            <a:r>
              <a:rPr lang="et-EE" sz="2400" dirty="0" err="1" smtClean="0"/>
              <a:t>java</a:t>
            </a:r>
            <a:r>
              <a:rPr lang="et-EE" sz="2400" dirty="0" smtClean="0"/>
              <a:t> </a:t>
            </a:r>
            <a:r>
              <a:rPr lang="et-EE" sz="2400" i="1" dirty="0" err="1" smtClean="0"/>
              <a:t>web</a:t>
            </a:r>
            <a:r>
              <a:rPr lang="et-EE" sz="2400" i="1" dirty="0" smtClean="0"/>
              <a:t> </a:t>
            </a:r>
            <a:r>
              <a:rPr lang="et-EE" sz="2400" i="1" dirty="0" err="1" smtClean="0"/>
              <a:t>project</a:t>
            </a:r>
            <a:r>
              <a:rPr lang="et-EE" sz="2400" dirty="0" smtClean="0"/>
              <a:t> ja looge sinna klass Tudeng. Tehke klassi </a:t>
            </a:r>
            <a:r>
              <a:rPr lang="et-EE" sz="2400" b="1" dirty="0" smtClean="0"/>
              <a:t>Tudeng</a:t>
            </a:r>
            <a:r>
              <a:rPr lang="et-EE" sz="2400" dirty="0" smtClean="0"/>
              <a:t> meetod </a:t>
            </a:r>
            <a:r>
              <a:rPr lang="et-EE" sz="2400" b="1" dirty="0" err="1" smtClean="0"/>
              <a:t>getDetailandmed</a:t>
            </a:r>
            <a:r>
              <a:rPr lang="et-EE" sz="2400" dirty="0" smtClean="0"/>
              <a:t>, mis tagastaks matrikli numbri põhjal tudengi andmed: </a:t>
            </a:r>
          </a:p>
          <a:p>
            <a:pPr lvl="1">
              <a:lnSpc>
                <a:spcPct val="90000"/>
              </a:lnSpc>
            </a:pPr>
            <a:r>
              <a:rPr lang="et-EE" sz="2000" dirty="0" err="1" smtClean="0"/>
              <a:t>MatrikliNr</a:t>
            </a:r>
            <a:r>
              <a:rPr lang="et-EE" sz="2000" dirty="0" smtClean="0"/>
              <a:t>, </a:t>
            </a:r>
          </a:p>
          <a:p>
            <a:pPr lvl="1">
              <a:lnSpc>
                <a:spcPct val="90000"/>
              </a:lnSpc>
            </a:pPr>
            <a:r>
              <a:rPr lang="et-EE" sz="2000" dirty="0" smtClean="0"/>
              <a:t>Eesnimi, </a:t>
            </a:r>
          </a:p>
          <a:p>
            <a:pPr lvl="1">
              <a:lnSpc>
                <a:spcPct val="90000"/>
              </a:lnSpc>
            </a:pPr>
            <a:r>
              <a:rPr lang="et-EE" sz="2000" dirty="0" smtClean="0"/>
              <a:t>Perekonnanimi, </a:t>
            </a:r>
          </a:p>
          <a:p>
            <a:pPr lvl="1">
              <a:lnSpc>
                <a:spcPct val="90000"/>
              </a:lnSpc>
            </a:pPr>
            <a:r>
              <a:rPr lang="et-EE" sz="2000" dirty="0" err="1" smtClean="0"/>
              <a:t>RyhmaNr</a:t>
            </a:r>
            <a:r>
              <a:rPr lang="et-EE" sz="2000" dirty="0" smtClean="0"/>
              <a:t>, </a:t>
            </a:r>
          </a:p>
          <a:p>
            <a:pPr lvl="1">
              <a:lnSpc>
                <a:spcPct val="90000"/>
              </a:lnSpc>
            </a:pPr>
            <a:r>
              <a:rPr lang="et-EE" sz="2000" dirty="0" err="1" smtClean="0"/>
              <a:t>Synnikuupaev</a:t>
            </a:r>
            <a:r>
              <a:rPr lang="et-EE" sz="2000" dirty="0" smtClean="0"/>
              <a:t>.  </a:t>
            </a:r>
          </a:p>
          <a:p>
            <a:pPr>
              <a:lnSpc>
                <a:spcPct val="90000"/>
              </a:lnSpc>
            </a:pPr>
            <a:r>
              <a:rPr lang="et-EE" sz="2400" dirty="0" err="1" smtClean="0"/>
              <a:t>Muudke</a:t>
            </a:r>
            <a:r>
              <a:rPr lang="et-EE" sz="2400" dirty="0" smtClean="0"/>
              <a:t> </a:t>
            </a:r>
            <a:r>
              <a:rPr lang="et-EE" sz="2400" dirty="0" err="1" smtClean="0"/>
              <a:t>getDetailandmed</a:t>
            </a:r>
            <a:r>
              <a:rPr lang="et-EE" sz="2400" dirty="0" smtClean="0"/>
              <a:t> meetod veebiteenuse operatsiooniks ja </a:t>
            </a:r>
            <a:r>
              <a:rPr lang="et-EE" sz="2400" i="1" dirty="0" err="1" smtClean="0"/>
              <a:t>deploy</a:t>
            </a:r>
            <a:r>
              <a:rPr lang="et-EE" sz="2400" dirty="0" err="1" smtClean="0"/>
              <a:t>-ge</a:t>
            </a:r>
            <a:r>
              <a:rPr lang="et-EE" sz="2400" dirty="0" smtClean="0"/>
              <a:t> projekt </a:t>
            </a:r>
            <a:r>
              <a:rPr lang="et-EE" sz="2400" dirty="0" err="1" smtClean="0"/>
              <a:t>Glassfishi</a:t>
            </a:r>
            <a:r>
              <a:rPr lang="et-EE" sz="2400" dirty="0" smtClean="0"/>
              <a:t> serverile. </a:t>
            </a:r>
          </a:p>
          <a:p>
            <a:pPr>
              <a:lnSpc>
                <a:spcPct val="90000"/>
              </a:lnSpc>
            </a:pPr>
            <a:r>
              <a:rPr lang="et-EE" sz="2400" dirty="0" smtClean="0"/>
              <a:t>Kontrollige </a:t>
            </a:r>
            <a:r>
              <a:rPr lang="et-EE" sz="2400" dirty="0" err="1" smtClean="0"/>
              <a:t>soapUI-ga</a:t>
            </a:r>
            <a:r>
              <a:rPr lang="et-EE" sz="2400" dirty="0" smtClean="0"/>
              <a:t>, et teenus töötab.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2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dirty="0" err="1" smtClean="0"/>
              <a:t>Looge</a:t>
            </a:r>
            <a:r>
              <a:rPr lang="en-US" sz="1600" dirty="0" smtClean="0"/>
              <a:t> </a:t>
            </a:r>
            <a:r>
              <a:rPr lang="en-US" sz="1600" dirty="0" err="1" smtClean="0"/>
              <a:t>wsdl</a:t>
            </a:r>
            <a:r>
              <a:rPr lang="en-US" sz="1600" dirty="0" smtClean="0"/>
              <a:t>, </a:t>
            </a:r>
            <a:r>
              <a:rPr lang="en-US" sz="1600" dirty="0" err="1" smtClean="0"/>
              <a:t>mis</a:t>
            </a:r>
            <a:r>
              <a:rPr lang="en-US" sz="1600" dirty="0" smtClean="0"/>
              <a:t> </a:t>
            </a:r>
            <a:r>
              <a:rPr lang="en-US" sz="1600" dirty="0" err="1" smtClean="0"/>
              <a:t>kirjeldab</a:t>
            </a:r>
            <a:r>
              <a:rPr lang="en-US" sz="1600" dirty="0" smtClean="0"/>
              <a:t> </a:t>
            </a:r>
            <a:r>
              <a:rPr lang="en-US" sz="1600" dirty="0" err="1" smtClean="0"/>
              <a:t>OisWebService</a:t>
            </a:r>
            <a:r>
              <a:rPr lang="en-US" sz="1600" dirty="0" smtClean="0"/>
              <a:t>-t: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</a:t>
            </a:r>
            <a:r>
              <a:rPr lang="en-US" sz="1600" dirty="0" err="1" smtClean="0"/>
              <a:t>operatsioon</a:t>
            </a:r>
            <a:r>
              <a:rPr lang="en-US" sz="1600" dirty="0" smtClean="0"/>
              <a:t>: </a:t>
            </a:r>
            <a:r>
              <a:rPr lang="en-US" sz="1600" b="1" dirty="0" err="1" smtClean="0"/>
              <a:t>getRyhmaNimekiri</a:t>
            </a:r>
            <a:endParaRPr lang="en-US" sz="1600" b="1" dirty="0" smtClean="0"/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</a:t>
            </a:r>
            <a:r>
              <a:rPr lang="en-US" sz="1600" dirty="0" err="1" smtClean="0"/>
              <a:t>sisend</a:t>
            </a:r>
            <a:r>
              <a:rPr lang="en-US" sz="1600" dirty="0" smtClean="0"/>
              <a:t>:</a:t>
            </a:r>
            <a:r>
              <a:rPr lang="et-EE" sz="1600" dirty="0" smtClean="0"/>
              <a:t>	</a:t>
            </a:r>
            <a:r>
              <a:rPr lang="en-US" sz="1600" dirty="0" smtClean="0"/>
              <a:t>&lt;</a:t>
            </a:r>
            <a:r>
              <a:rPr lang="en-US" sz="1600" dirty="0" err="1" smtClean="0"/>
              <a:t>getRyhmaNimekiriRequest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</a:t>
            </a:r>
            <a:r>
              <a:rPr lang="en-US" sz="1600" dirty="0" smtClean="0"/>
              <a:t>	</a:t>
            </a:r>
            <a:r>
              <a:rPr lang="et-EE" sz="1600" dirty="0" smtClean="0"/>
              <a:t>		</a:t>
            </a:r>
            <a:r>
              <a:rPr lang="en-US" sz="1600" dirty="0" smtClean="0"/>
              <a:t>&lt;</a:t>
            </a:r>
            <a:r>
              <a:rPr lang="en-US" sz="1600" dirty="0" err="1" smtClean="0"/>
              <a:t>ryhmaNr</a:t>
            </a:r>
            <a:r>
              <a:rPr lang="en-US" sz="1600" dirty="0" smtClean="0"/>
              <a:t>/&gt;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</a:t>
            </a:r>
            <a:r>
              <a:rPr lang="en-US" sz="1600" dirty="0" smtClean="0"/>
              <a:t>&lt;/</a:t>
            </a:r>
            <a:r>
              <a:rPr lang="en-US" sz="1600" dirty="0" err="1" smtClean="0"/>
              <a:t>getRyhmaNimekiriRequest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</a:t>
            </a:r>
            <a:r>
              <a:rPr lang="en-US" sz="1600" dirty="0" err="1" smtClean="0"/>
              <a:t>väljund</a:t>
            </a:r>
            <a:r>
              <a:rPr lang="en-US" sz="1600" dirty="0" smtClean="0"/>
              <a:t>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</a:t>
            </a:r>
            <a:r>
              <a:rPr lang="en-US" sz="1600" dirty="0" smtClean="0"/>
              <a:t>&lt;</a:t>
            </a:r>
            <a:r>
              <a:rPr lang="en-US" sz="1600" dirty="0" err="1" smtClean="0"/>
              <a:t>getRyhmaNimekiriResponse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</a:t>
            </a:r>
            <a:r>
              <a:rPr lang="en-US" sz="1600" dirty="0" smtClean="0"/>
              <a:t>&lt;!--</a:t>
            </a:r>
            <a:r>
              <a:rPr lang="en-US" sz="1600" dirty="0" err="1" smtClean="0"/>
              <a:t>tudengeid</a:t>
            </a:r>
            <a:r>
              <a:rPr lang="en-US" sz="1600" dirty="0" smtClean="0"/>
              <a:t> </a:t>
            </a:r>
            <a:r>
              <a:rPr lang="en-US" sz="1600" dirty="0" err="1" smtClean="0"/>
              <a:t>võib</a:t>
            </a:r>
            <a:r>
              <a:rPr lang="en-US" sz="1600" dirty="0" smtClean="0"/>
              <a:t> olla </a:t>
            </a:r>
            <a:r>
              <a:rPr lang="en-US" sz="1600" dirty="0" err="1" smtClean="0"/>
              <a:t>nimekirjas</a:t>
            </a:r>
            <a:r>
              <a:rPr lang="en-US" sz="1600" dirty="0" smtClean="0"/>
              <a:t> </a:t>
            </a:r>
            <a:r>
              <a:rPr lang="en-US" sz="1600" dirty="0" err="1" smtClean="0"/>
              <a:t>mitu</a:t>
            </a:r>
            <a:r>
              <a:rPr lang="en-US" sz="1600" dirty="0" smtClean="0"/>
              <a:t>--&gt;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	</a:t>
            </a:r>
            <a:r>
              <a:rPr lang="en-US" sz="1600" dirty="0" smtClean="0"/>
              <a:t>&lt;</a:t>
            </a:r>
            <a:r>
              <a:rPr lang="en-US" sz="1600" dirty="0" err="1" smtClean="0"/>
              <a:t>tudeng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		</a:t>
            </a:r>
            <a:r>
              <a:rPr lang="en-US" sz="1600" dirty="0" smtClean="0"/>
              <a:t>&lt;</a:t>
            </a:r>
            <a:r>
              <a:rPr lang="en-US" sz="1600" dirty="0" err="1" smtClean="0"/>
              <a:t>matrikliNr</a:t>
            </a:r>
            <a:r>
              <a:rPr lang="en-US" sz="1600" dirty="0" smtClean="0"/>
              <a:t>/&gt;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		</a:t>
            </a:r>
            <a:r>
              <a:rPr lang="en-US" sz="1600" dirty="0" smtClean="0"/>
              <a:t>&lt;</a:t>
            </a:r>
            <a:r>
              <a:rPr lang="en-US" sz="1600" dirty="0" err="1" smtClean="0"/>
              <a:t>nimi</a:t>
            </a:r>
            <a:r>
              <a:rPr lang="en-US" sz="1600" dirty="0" smtClean="0"/>
              <a:t>/&gt;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	</a:t>
            </a:r>
            <a:r>
              <a:rPr lang="en-US" sz="1600" dirty="0" smtClean="0"/>
              <a:t>&lt;/</a:t>
            </a:r>
            <a:r>
              <a:rPr lang="en-US" sz="1600" dirty="0" err="1" smtClean="0"/>
              <a:t>tudeng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	</a:t>
            </a:r>
            <a:r>
              <a:rPr lang="en-US" sz="1600" dirty="0" smtClean="0"/>
              <a:t>&lt;/</a:t>
            </a:r>
            <a:r>
              <a:rPr lang="en-US" sz="1600" dirty="0" err="1" smtClean="0"/>
              <a:t>getRyhmaNimekiriResponse</a:t>
            </a:r>
            <a:r>
              <a:rPr lang="en-US" sz="1600" dirty="0" smtClean="0"/>
              <a:t>&gt;</a:t>
            </a:r>
          </a:p>
          <a:p>
            <a:pPr eaLnBrk="1" hangingPunct="1">
              <a:lnSpc>
                <a:spcPct val="80000"/>
              </a:lnSpc>
            </a:pPr>
            <a:endParaRPr lang="et-EE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dirty="0" err="1" smtClean="0"/>
              <a:t>Looge</a:t>
            </a:r>
            <a:r>
              <a:rPr lang="en-US" sz="1600" dirty="0" smtClean="0"/>
              <a:t> </a:t>
            </a:r>
            <a:r>
              <a:rPr lang="en-US" sz="1600" dirty="0" err="1" smtClean="0"/>
              <a:t>Netbeansiga</a:t>
            </a:r>
            <a:r>
              <a:rPr lang="en-US" sz="1600" dirty="0" smtClean="0"/>
              <a:t> </a:t>
            </a:r>
            <a:r>
              <a:rPr lang="en-US" sz="1600" dirty="0" err="1" smtClean="0"/>
              <a:t>OisWebService.wsdl-i</a:t>
            </a:r>
            <a:r>
              <a:rPr lang="en-US" sz="1600" dirty="0" smtClean="0"/>
              <a:t> </a:t>
            </a:r>
            <a:r>
              <a:rPr lang="en-US" sz="1600" dirty="0" err="1" smtClean="0"/>
              <a:t>põhjal</a:t>
            </a:r>
            <a:r>
              <a:rPr lang="en-US" sz="1600" dirty="0" smtClean="0"/>
              <a:t> </a:t>
            </a:r>
            <a:r>
              <a:rPr lang="en-US" sz="1600" dirty="0" err="1" smtClean="0"/>
              <a:t>veebiteenus</a:t>
            </a:r>
            <a:r>
              <a:rPr lang="en-US" sz="1600" dirty="0" smtClean="0"/>
              <a:t>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sz="1600" dirty="0" smtClean="0"/>
              <a:t>		</a:t>
            </a:r>
            <a:r>
              <a:rPr lang="en-US" sz="1600" b="1" dirty="0" err="1" smtClean="0"/>
              <a:t>Näide</a:t>
            </a:r>
            <a:r>
              <a:rPr lang="en-US" sz="1600" dirty="0" smtClean="0"/>
              <a:t>:</a:t>
            </a:r>
            <a:r>
              <a:rPr lang="et-EE" sz="1600" dirty="0" smtClean="0"/>
              <a:t> </a:t>
            </a:r>
            <a:r>
              <a:rPr lang="et-EE" sz="1600" dirty="0" smtClean="0">
                <a:hlinkClick r:id="rId2"/>
              </a:rPr>
              <a:t>demo video</a:t>
            </a:r>
            <a:endParaRPr lang="et-EE" sz="1600" dirty="0" smtClean="0"/>
          </a:p>
          <a:p>
            <a:pPr eaLnBrk="1" hangingPunct="1">
              <a:lnSpc>
                <a:spcPct val="80000"/>
              </a:lnSpc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endParaRPr lang="et-EE" sz="1600" dirty="0" smtClean="0"/>
          </a:p>
          <a:p>
            <a:pPr eaLnBrk="1" hangingPunct="1">
              <a:lnSpc>
                <a:spcPct val="80000"/>
              </a:lnSpc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Ülesanne 3</a:t>
            </a:r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 smtClean="0"/>
              <a:t>Täiendage</a:t>
            </a:r>
            <a:r>
              <a:rPr lang="en-US" sz="2800" dirty="0" smtClean="0"/>
              <a:t> </a:t>
            </a:r>
            <a:r>
              <a:rPr lang="en-US" sz="2800" dirty="0" err="1" smtClean="0"/>
              <a:t>ülesandes</a:t>
            </a:r>
            <a:r>
              <a:rPr lang="en-US" sz="2800" dirty="0" smtClean="0"/>
              <a:t> 2 </a:t>
            </a:r>
            <a:r>
              <a:rPr lang="en-US" sz="2800" dirty="0" err="1" smtClean="0"/>
              <a:t>loodud</a:t>
            </a:r>
            <a:r>
              <a:rPr lang="en-US" sz="2800" dirty="0" smtClean="0"/>
              <a:t> </a:t>
            </a:r>
            <a:r>
              <a:rPr lang="en-US" sz="2800" dirty="0" err="1" smtClean="0"/>
              <a:t>veebiteenust</a:t>
            </a:r>
            <a:r>
              <a:rPr lang="en-US" sz="2800" dirty="0" smtClean="0"/>
              <a:t> </a:t>
            </a:r>
            <a:r>
              <a:rPr lang="en-US" sz="2800" dirty="0" err="1" smtClean="0"/>
              <a:t>nii</a:t>
            </a:r>
            <a:r>
              <a:rPr lang="en-US" sz="2800" dirty="0" smtClean="0"/>
              <a:t>, et </a:t>
            </a:r>
            <a:r>
              <a:rPr lang="en-US" sz="2800" dirty="0" err="1" smtClean="0"/>
              <a:t>ta</a:t>
            </a:r>
            <a:r>
              <a:rPr lang="en-US" sz="2800" dirty="0" smtClean="0"/>
              <a:t> </a:t>
            </a:r>
            <a:r>
              <a:rPr lang="en-US" sz="2800" dirty="0" err="1" smtClean="0"/>
              <a:t>sisemiselt</a:t>
            </a:r>
            <a:r>
              <a:rPr lang="en-US" sz="2800" dirty="0" smtClean="0"/>
              <a:t> </a:t>
            </a:r>
            <a:r>
              <a:rPr lang="en-US" sz="2800" dirty="0" err="1" smtClean="0"/>
              <a:t>küsi</a:t>
            </a:r>
            <a:r>
              <a:rPr lang="et-EE" sz="2800" dirty="0" err="1" smtClean="0"/>
              <a:t>ks</a:t>
            </a:r>
            <a:r>
              <a:rPr lang="en-US" sz="2800" dirty="0" smtClean="0"/>
              <a:t> </a:t>
            </a:r>
            <a:r>
              <a:rPr lang="en-US" sz="2800" dirty="0" err="1" smtClean="0"/>
              <a:t>tudengi</a:t>
            </a:r>
            <a:r>
              <a:rPr lang="en-US" sz="2800" dirty="0" smtClean="0"/>
              <a:t> </a:t>
            </a:r>
            <a:r>
              <a:rPr lang="en-US" sz="2800" dirty="0" err="1" smtClean="0"/>
              <a:t>nime</a:t>
            </a:r>
            <a:r>
              <a:rPr lang="en-US" sz="2800" dirty="0" smtClean="0"/>
              <a:t> </a:t>
            </a:r>
            <a:r>
              <a:rPr lang="en-US" sz="2800" dirty="0" err="1" smtClean="0"/>
              <a:t>matriklinr-i</a:t>
            </a:r>
            <a:r>
              <a:rPr lang="en-US" sz="2800" dirty="0" smtClean="0"/>
              <a:t> </a:t>
            </a:r>
            <a:r>
              <a:rPr lang="en-US" sz="2800" dirty="0" err="1" smtClean="0"/>
              <a:t>järgi</a:t>
            </a:r>
            <a:r>
              <a:rPr lang="en-US" sz="2800" dirty="0" smtClean="0"/>
              <a:t> </a:t>
            </a:r>
            <a:r>
              <a:rPr lang="en-US" sz="2800" dirty="0" err="1" smtClean="0"/>
              <a:t>ülesandes</a:t>
            </a:r>
            <a:r>
              <a:rPr lang="en-US" sz="2800" dirty="0" smtClean="0"/>
              <a:t> </a:t>
            </a:r>
            <a:r>
              <a:rPr lang="et-EE" sz="2800" dirty="0" smtClean="0"/>
              <a:t>1 </a:t>
            </a:r>
            <a:r>
              <a:rPr lang="en-US" sz="2800" dirty="0" err="1" smtClean="0"/>
              <a:t>loodud</a:t>
            </a:r>
            <a:r>
              <a:rPr lang="en-US" sz="2800" dirty="0" smtClean="0"/>
              <a:t> </a:t>
            </a:r>
            <a:r>
              <a:rPr lang="en-US" sz="2800" dirty="0" err="1" smtClean="0"/>
              <a:t>veebteenuse</a:t>
            </a:r>
            <a:r>
              <a:rPr lang="en-US" sz="2800" dirty="0" smtClean="0"/>
              <a:t> </a:t>
            </a:r>
            <a:r>
              <a:rPr lang="en-US" sz="2800" dirty="0" err="1" smtClean="0"/>
              <a:t>operatsioonilt</a:t>
            </a:r>
            <a:r>
              <a:rPr lang="en-US" sz="2800" dirty="0" smtClean="0"/>
              <a:t> </a:t>
            </a:r>
            <a:r>
              <a:rPr lang="en-US" sz="2800" dirty="0" err="1" smtClean="0"/>
              <a:t>getDetailandmed</a:t>
            </a:r>
            <a:r>
              <a:rPr lang="en-US" sz="2800" dirty="0" smtClean="0"/>
              <a:t>.</a:t>
            </a:r>
          </a:p>
          <a:p>
            <a:endParaRPr lang="et-EE" sz="2800" dirty="0" smtClean="0"/>
          </a:p>
          <a:p>
            <a:r>
              <a:rPr lang="en-US" sz="2800" dirty="0" err="1" smtClean="0"/>
              <a:t>Veebiteenuse</a:t>
            </a:r>
            <a:r>
              <a:rPr lang="en-US" sz="2800" dirty="0" smtClean="0"/>
              <a:t> </a:t>
            </a:r>
            <a:r>
              <a:rPr lang="en-US" sz="2800" dirty="0" err="1" smtClean="0"/>
              <a:t>väljakutse</a:t>
            </a:r>
            <a:r>
              <a:rPr lang="en-US" sz="2800" dirty="0" smtClean="0"/>
              <a:t> </a:t>
            </a:r>
            <a:r>
              <a:rPr lang="en-US" sz="2800" dirty="0" err="1" smtClean="0"/>
              <a:t>näide</a:t>
            </a:r>
            <a:r>
              <a:rPr lang="en-US" sz="2800" dirty="0" smtClean="0"/>
              <a:t>:</a:t>
            </a:r>
            <a:r>
              <a:rPr lang="et-EE" sz="2800" dirty="0" smtClean="0"/>
              <a:t> </a:t>
            </a:r>
            <a:r>
              <a:rPr lang="en-US" sz="2800" dirty="0" smtClean="0">
                <a:hlinkClick r:id="rId2"/>
              </a:rPr>
              <a:t>Consuming a Web Service using </a:t>
            </a:r>
            <a:r>
              <a:rPr lang="en-US" sz="2800" dirty="0" err="1" smtClean="0">
                <a:hlinkClick r:id="rId2"/>
              </a:rPr>
              <a:t>netbeans</a:t>
            </a:r>
            <a:r>
              <a:rPr lang="en-US" sz="2800" dirty="0" smtClean="0">
                <a:hlinkClick r:id="rId2"/>
              </a:rPr>
              <a:t> 7.1</a:t>
            </a:r>
            <a:endParaRPr lang="et-EE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4149</TotalTime>
  <Words>106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Default Design</vt:lpstr>
      <vt:lpstr>Veebiteenuste loomine kasutades javat ja NetBeansi  </vt:lpstr>
      <vt:lpstr>Ülesanne 1</vt:lpstr>
      <vt:lpstr>Ülesanne 2</vt:lpstr>
      <vt:lpstr>Ülesanne 3</vt:lpstr>
    </vt:vector>
  </TitlesOfParts>
  <Company>Kodune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Tarvo Treier</cp:lastModifiedBy>
  <cp:revision>158</cp:revision>
  <dcterms:created xsi:type="dcterms:W3CDTF">2008-09-03T07:00:13Z</dcterms:created>
  <dcterms:modified xsi:type="dcterms:W3CDTF">2013-11-12T15:30:15Z</dcterms:modified>
</cp:coreProperties>
</file>