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7" r:id="rId3"/>
    <p:sldId id="267" r:id="rId4"/>
    <p:sldId id="265" r:id="rId5"/>
    <p:sldId id="276" r:id="rId6"/>
    <p:sldId id="275" r:id="rId7"/>
    <p:sldId id="27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107" d="100"/>
          <a:sy n="107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43B44F-DA03-4218-902F-2148746D3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45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7A0289-B570-4A62-B5DA-8EB90689A66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B2358-17A4-4CD3-A511-3CF45789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2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02B7-7C6E-4878-943A-05AD38695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94E2-81F3-41AA-9446-ABB5456C8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E5F0-5E84-45B0-9771-9D4897AE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D269-DF67-4516-85D2-83F3715B0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0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54C5-3887-4064-B0FC-ADF7C787E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099F-A45F-41D7-8CFF-EBEAC287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8675-26BE-4A4F-B2B8-760E7094E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25F-F7E2-4331-A91A-B806B30D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25EF2-9004-4FA6-A4F9-46982B32C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9CFEB-440C-498C-B5EB-3DEF81AB3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6E9F71-85C6-4D31-B574-761866A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8080/WS/OIS?WSDL" TargetMode="External"/><Relationship Id="rId2" Type="http://schemas.openxmlformats.org/officeDocument/2006/relationships/hyperlink" Target="http://localhost:8080/WS/OI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b="1" smtClean="0"/>
              <a:t>Java API for XML Web Service</a:t>
            </a:r>
            <a:r>
              <a:rPr lang="en-US" smtClean="0"/>
              <a:t> (</a:t>
            </a:r>
            <a:r>
              <a:rPr lang="et-EE" b="1" smtClean="0"/>
              <a:t>JAX-WS</a:t>
            </a:r>
            <a:r>
              <a:rPr lang="en-US" smtClean="0"/>
              <a:t>) </a:t>
            </a:r>
            <a:r>
              <a:rPr lang="et-EE" sz="4000" smtClean="0"/>
              <a:t/>
            </a:r>
            <a:br>
              <a:rPr lang="et-EE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Luua seniste loengute ja harjutustundide põhjal valikvastustega ülesanne, mis teie arvates sobiks antud aine testi.</a:t>
            </a:r>
          </a:p>
          <a:p>
            <a:endParaRPr lang="et-EE" smtClean="0"/>
          </a:p>
          <a:p>
            <a:r>
              <a:rPr lang="et-EE" smtClean="0"/>
              <a:t>Küsimused, koos valikute ja õige vastusega palun saadke õppejõu poolt määratud aadressile.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JAX-WS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800" b="1" smtClean="0"/>
              <a:t>JAX-WS on kõrgtaseme API veebiteenuste pakkumiseks ja tarbimiseks. </a:t>
            </a:r>
            <a:endParaRPr lang="et-EE" b="1" smtClean="0"/>
          </a:p>
          <a:p>
            <a:pPr>
              <a:lnSpc>
                <a:spcPct val="80000"/>
              </a:lnSpc>
            </a:pPr>
            <a:r>
              <a:rPr lang="et-EE" b="1" smtClean="0"/>
              <a:t>Vaatame JAX-WS-i kui objektivaadet SOAP sõnumitele. </a:t>
            </a:r>
          </a:p>
          <a:p>
            <a:pPr>
              <a:lnSpc>
                <a:spcPct val="80000"/>
              </a:lnSpc>
            </a:pPr>
            <a:r>
              <a:rPr lang="et-EE" b="1" smtClean="0"/>
              <a:t>JAX-WS varjab meie eest XML struktuuri.</a:t>
            </a:r>
          </a:p>
          <a:p>
            <a:pPr>
              <a:lnSpc>
                <a:spcPct val="80000"/>
              </a:lnSpc>
            </a:pPr>
            <a:r>
              <a:rPr lang="et-EE" b="1" smtClean="0"/>
              <a:t>JAX-WS-i peamine komponent on javax.jws. Seal on ainult 6 annotatsiooni ja üks enum.</a:t>
            </a:r>
          </a:p>
          <a:p>
            <a:pPr>
              <a:lnSpc>
                <a:spcPct val="80000"/>
              </a:lnSpc>
            </a:pPr>
            <a:r>
              <a:rPr lang="et-EE" b="1" smtClean="0"/>
              <a:t>JAX-WS asendab JAX-RPC API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smtClean="0"/>
              <a:t>Tehke tavalisse java projekti klass nimega OIS ja sinna sisse üks meetod nimega getTunniplaan.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getTunniplaan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smtClean="0"/>
              <a:t>Sisend: nimi ja matrikliNr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smtClean="0"/>
              <a:t>Väljund: nimekiri Tund-dest.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i="1" smtClean="0"/>
              <a:t>Tund klass sisaldab järgmisi välju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smtClean="0"/>
              <a:t>AineNimi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smtClean="0"/>
              <a:t>6ppej6uNimi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smtClean="0"/>
              <a:t>RuumiNr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i="1" smtClean="0"/>
              <a:t>Tehke Main klass, kus kutsute getTunniplaan meetodi katsetamiseks välja.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endParaRPr lang="et-EE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800" smtClean="0"/>
              <a:t>Looge ülesanded 2 loodud OIS klassi põhjal veebiteenus ja tehke see localhostis kättesaadavaks järgnevalt:</a:t>
            </a:r>
          </a:p>
          <a:p>
            <a:pPr>
              <a:buFontTx/>
              <a:buNone/>
            </a:pPr>
            <a:r>
              <a:rPr lang="en-US" sz="2400" smtClean="0"/>
              <a:t>public class WSPublisher {</a:t>
            </a:r>
          </a:p>
          <a:p>
            <a:pPr lvl="1">
              <a:buFontTx/>
              <a:buNone/>
            </a:pPr>
            <a:r>
              <a:rPr lang="en-US" sz="2400" smtClean="0"/>
              <a:t>public static void main(String[] args) {</a:t>
            </a:r>
          </a:p>
          <a:p>
            <a:pPr>
              <a:buFontTx/>
              <a:buNone/>
            </a:pPr>
            <a:r>
              <a:rPr lang="et-EE" sz="2400" smtClean="0"/>
              <a:t>		</a:t>
            </a:r>
            <a:r>
              <a:rPr lang="en-US" sz="2400" smtClean="0"/>
              <a:t>Endpoint.publish("</a:t>
            </a:r>
            <a:r>
              <a:rPr lang="en-US" sz="2400" smtClean="0">
                <a:hlinkClick r:id="rId2"/>
              </a:rPr>
              <a:t>http://localhost:8080/WS/</a:t>
            </a:r>
            <a:r>
              <a:rPr lang="et-EE" sz="2400" smtClean="0">
                <a:hlinkClick r:id="rId2"/>
              </a:rPr>
              <a:t>OIS</a:t>
            </a:r>
            <a:r>
              <a:rPr lang="en-US" sz="2400" smtClean="0"/>
              <a:t>",new </a:t>
            </a:r>
            <a:r>
              <a:rPr lang="et-EE" sz="2400" smtClean="0"/>
              <a:t>		OIS</a:t>
            </a:r>
            <a:r>
              <a:rPr lang="en-US" sz="2400" smtClean="0"/>
              <a:t>());</a:t>
            </a:r>
            <a:endParaRPr lang="et-EE" sz="2400" smtClean="0"/>
          </a:p>
          <a:p>
            <a:pPr>
              <a:buFontTx/>
              <a:buNone/>
            </a:pPr>
            <a:r>
              <a:rPr lang="et-EE" sz="2400" smtClean="0"/>
              <a:t>	</a:t>
            </a:r>
            <a:r>
              <a:rPr lang="en-US" sz="2400" smtClean="0"/>
              <a:t>}</a:t>
            </a:r>
          </a:p>
          <a:p>
            <a:pPr>
              <a:buFontTx/>
              <a:buNone/>
            </a:pPr>
            <a:r>
              <a:rPr lang="en-US" sz="2400" smtClean="0"/>
              <a:t>}</a:t>
            </a:r>
            <a:endParaRPr lang="et-EE" sz="2400" smtClean="0"/>
          </a:p>
          <a:p>
            <a:r>
              <a:rPr lang="et-EE" sz="2400" smtClean="0">
                <a:hlinkClick r:id="rId3"/>
              </a:rPr>
              <a:t>http://localhost:8080/WS/OIS?WSDL</a:t>
            </a:r>
            <a:endParaRPr lang="et-EE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4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Tehke lihtne </a:t>
            </a:r>
            <a:r>
              <a:rPr lang="et-EE" dirty="0" err="1" smtClean="0"/>
              <a:t>java</a:t>
            </a:r>
            <a:r>
              <a:rPr lang="et-EE" dirty="0" smtClean="0"/>
              <a:t> klient ülesandes 3 loodud veebiteenuse katsetamiseks.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Vihje: valige </a:t>
            </a:r>
            <a:r>
              <a:rPr lang="et-EE" dirty="0" err="1" smtClean="0"/>
              <a:t>new-&gt;web</a:t>
            </a:r>
            <a:r>
              <a:rPr lang="et-EE" dirty="0" smtClean="0"/>
              <a:t> </a:t>
            </a:r>
            <a:r>
              <a:rPr lang="et-EE" dirty="0" err="1" smtClean="0"/>
              <a:t>service</a:t>
            </a:r>
            <a:r>
              <a:rPr lang="et-EE" dirty="0" smtClean="0"/>
              <a:t> </a:t>
            </a:r>
            <a:r>
              <a:rPr lang="et-EE" dirty="0" err="1" smtClean="0"/>
              <a:t>client</a:t>
            </a:r>
            <a:r>
              <a:rPr lang="et-EE" dirty="0" smtClean="0"/>
              <a:t>...</a:t>
            </a:r>
            <a:endParaRPr lang="en-US" b="1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7.1</a:t>
            </a:r>
            <a:endParaRPr lang="et-EE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5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Looge uus Java Web Project ja kopeerige sinna ülesandes 2 loodud OIS klass ning muutke see klass taas veebiteenuseks nagu tegite seda ülesandes 3. Seekord publitseerige (deploy) see teenus Glassfish veebiserverile. 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3144</TotalTime>
  <Words>229</Words>
  <Application>Microsoft Office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Java API for XML Web Service (JAX-WS)  </vt:lpstr>
      <vt:lpstr>Ülesanne 1</vt:lpstr>
      <vt:lpstr>JAX-WS</vt:lpstr>
      <vt:lpstr>Ülesanne 2</vt:lpstr>
      <vt:lpstr>Ülesanne 3</vt:lpstr>
      <vt:lpstr>Ülesanne 4</vt:lpstr>
      <vt:lpstr>Ülesanne 5</vt:lpstr>
    </vt:vector>
  </TitlesOfParts>
  <Company>Kodune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142</cp:revision>
  <dcterms:created xsi:type="dcterms:W3CDTF">2008-09-03T07:00:13Z</dcterms:created>
  <dcterms:modified xsi:type="dcterms:W3CDTF">2012-11-06T14:39:55Z</dcterms:modified>
</cp:coreProperties>
</file>