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1"/>
  </p:notesMasterIdLst>
  <p:handoutMasterIdLst>
    <p:handoutMasterId r:id="rId12"/>
  </p:handoutMasterIdLst>
  <p:sldIdLst>
    <p:sldId id="262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843A2E-C634-42F1-8CD1-8D487016E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6E192A-963C-492C-8D24-E8B2572E7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FBEFD-DC14-4DE0-A1E4-B09393BDB4D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87D3B1-9C63-40EA-8A93-28911D1427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26B0D33-3384-49F7-9411-225780A03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CB4A-4F13-4839-96C0-18DF94988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F505-FC56-4C35-A074-A1ED048F6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65C8D-D989-4CC3-B6FC-2700BC3B8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A645-9F49-4ACF-82A7-34E30701D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A32F7-8DE8-4E16-BCDC-DDDF2473C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3E7D9-9BCE-4352-B377-813848090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19857-EB40-4EEF-B9D3-60450B517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C7560-9B8F-4102-B486-2B3147EF7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2C0EF-10FD-4087-836D-87F2DC8D2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C28F9-FF2A-4B7C-AEB1-05F6C4674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B5E26A-0379-4341-9425-503B01C91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Loengud/L8_kt_testimine/HaigekassaService.wsdl" TargetMode="External"/><Relationship Id="rId2" Type="http://schemas.openxmlformats.org/officeDocument/2006/relationships/hyperlink" Target="http://www.tud.ttu.ee/im/Tarvo.Treier/idu0075/2012/idu0075_kt_teemad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Loengud/L8_kt_testimine/HaigekassaService.wsd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Täna kavas</a:t>
            </a:r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Kontrolltöö tutvustus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Veebiteenuste </a:t>
            </a:r>
            <a:r>
              <a:rPr lang="et-EE" dirty="0" smtClean="0"/>
              <a:t>testimine </a:t>
            </a:r>
            <a:r>
              <a:rPr lang="et-EE" dirty="0" err="1" smtClean="0"/>
              <a:t>SoapUI</a:t>
            </a:r>
            <a:r>
              <a:rPr lang="et-EE" dirty="0" smtClean="0"/>
              <a:t> abil</a:t>
            </a:r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>
              <a:buFont typeface="Wingdings" pitchFamily="2" charset="2"/>
              <a:buNone/>
            </a:pPr>
            <a:r>
              <a:rPr lang="et-EE" sz="2000" dirty="0" smtClean="0">
                <a:solidFill>
                  <a:schemeClr val="bg2"/>
                </a:solidFill>
              </a:rPr>
              <a:t>//palun </a:t>
            </a:r>
            <a:r>
              <a:rPr lang="et-EE" sz="2000" dirty="0" err="1" smtClean="0">
                <a:solidFill>
                  <a:schemeClr val="bg2"/>
                </a:solidFill>
              </a:rPr>
              <a:t>saadke</a:t>
            </a:r>
            <a:r>
              <a:rPr lang="et-EE" sz="2000" dirty="0" smtClean="0">
                <a:solidFill>
                  <a:schemeClr val="bg2"/>
                </a:solidFill>
              </a:rPr>
              <a:t> mulle eelmise loengu presentatsioonid</a:t>
            </a:r>
            <a:endParaRPr lang="et-EE" sz="2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Kontrolltöö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Testi küsimuste teemad ja WSDL ülesande kirjeldus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XSD piirangute kontrollimine</a:t>
            </a:r>
          </a:p>
          <a:p>
            <a:pPr lvl="1"/>
            <a:r>
              <a:rPr lang="et-EE" sz="2000" dirty="0" err="1" smtClean="0"/>
              <a:t>SoapUI</a:t>
            </a:r>
            <a:r>
              <a:rPr lang="et-EE" sz="2000" dirty="0" smtClean="0"/>
              <a:t> </a:t>
            </a:r>
            <a:r>
              <a:rPr lang="et-EE" sz="2000" dirty="0" err="1" smtClean="0"/>
              <a:t>request-i</a:t>
            </a:r>
            <a:r>
              <a:rPr lang="et-EE" sz="2000" dirty="0" smtClean="0"/>
              <a:t> ja </a:t>
            </a:r>
            <a:r>
              <a:rPr lang="et-EE" sz="2000" dirty="0" err="1" smtClean="0"/>
              <a:t>response</a:t>
            </a:r>
            <a:r>
              <a:rPr lang="et-EE" sz="2000" dirty="0" smtClean="0"/>
              <a:t> editoris vajuta “ALT + V”</a:t>
            </a:r>
          </a:p>
          <a:p>
            <a:r>
              <a:rPr lang="et-EE" dirty="0" err="1" smtClean="0"/>
              <a:t>Namespace-d</a:t>
            </a:r>
            <a:r>
              <a:rPr lang="et-EE" dirty="0" smtClean="0"/>
              <a:t> WSDL-s </a:t>
            </a:r>
          </a:p>
          <a:p>
            <a:pPr lvl="1"/>
            <a:r>
              <a:rPr lang="et-EE" dirty="0" smtClean="0">
                <a:hlinkClick r:id="rId3"/>
              </a:rPr>
              <a:t>/L8_kt_testimine/HaigekassaService.wsdl</a:t>
            </a:r>
            <a:endParaRPr lang="et-EE" dirty="0" smtClean="0"/>
          </a:p>
          <a:p>
            <a:pPr lvl="1"/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testimine </a:t>
            </a:r>
            <a:r>
              <a:rPr lang="et-EE" dirty="0" err="1" smtClean="0"/>
              <a:t>SoapUI</a:t>
            </a:r>
            <a:r>
              <a:rPr lang="et-EE" dirty="0" smtClean="0"/>
              <a:t> abil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Protseduur</a:t>
            </a:r>
          </a:p>
          <a:p>
            <a:r>
              <a:rPr lang="et-EE" dirty="0" smtClean="0"/>
              <a:t>Testide ülesehitus</a:t>
            </a:r>
          </a:p>
          <a:p>
            <a:r>
              <a:rPr lang="et-EE" dirty="0" smtClean="0"/>
              <a:t>Võimalike kontrollide tüübid</a:t>
            </a:r>
          </a:p>
          <a:p>
            <a:r>
              <a:rPr lang="et-EE" dirty="0" smtClean="0"/>
              <a:t>Näited testidest ja testimisest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testimise protseduur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Testimine on millegi nõuetele vastavuse kontrollimine.</a:t>
            </a:r>
          </a:p>
          <a:p>
            <a:r>
              <a:rPr lang="et-EE" dirty="0" smtClean="0"/>
              <a:t>Mille vastavust me kontrollime teenuste puhul kontrollime?</a:t>
            </a:r>
          </a:p>
          <a:p>
            <a:r>
              <a:rPr lang="et-EE" dirty="0" smtClean="0"/>
              <a:t>Mis on nõuded ja kus need fikseeritud on?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Testide ülesehitus </a:t>
            </a:r>
            <a:r>
              <a:rPr lang="et-EE" dirty="0" err="1" smtClean="0"/>
              <a:t>SoapUI-s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err="1" smtClean="0"/>
              <a:t>TestSuite</a:t>
            </a:r>
            <a:r>
              <a:rPr lang="et-EE" dirty="0" smtClean="0"/>
              <a:t> –mingi loogiline grupp </a:t>
            </a:r>
            <a:r>
              <a:rPr lang="et-EE" dirty="0" err="1" smtClean="0"/>
              <a:t>TestCase-e</a:t>
            </a:r>
            <a:endParaRPr lang="et-EE" dirty="0" smtClean="0"/>
          </a:p>
          <a:p>
            <a:endParaRPr lang="et-EE" b="1" dirty="0" smtClean="0"/>
          </a:p>
          <a:p>
            <a:r>
              <a:rPr lang="et-EE" b="1" dirty="0" err="1" smtClean="0"/>
              <a:t>TestCases</a:t>
            </a:r>
            <a:r>
              <a:rPr lang="et-EE" dirty="0" smtClean="0"/>
              <a:t> –grupp </a:t>
            </a:r>
            <a:r>
              <a:rPr lang="et-EE" dirty="0" err="1" smtClean="0"/>
              <a:t>TestStep-e</a:t>
            </a:r>
            <a:r>
              <a:rPr lang="et-EE" dirty="0" smtClean="0"/>
              <a:t>, mingi spetsiifilise omaduse testimiseks </a:t>
            </a:r>
          </a:p>
          <a:p>
            <a:endParaRPr lang="et-EE" b="1" dirty="0" smtClean="0"/>
          </a:p>
          <a:p>
            <a:r>
              <a:rPr lang="et-EE" b="1" dirty="0" err="1" smtClean="0"/>
              <a:t>TestStep</a:t>
            </a:r>
            <a:r>
              <a:rPr lang="et-EE" dirty="0" smtClean="0"/>
              <a:t> –ehitusklots – funktsionaalne test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Test, Service, </a:t>
            </a:r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</a:t>
            </a:r>
            <a:r>
              <a:rPr lang="et-EE" dirty="0" err="1" smtClean="0"/>
              <a:t>mapping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(UC)– Service (WS) – </a:t>
            </a:r>
            <a:r>
              <a:rPr lang="et-EE" dirty="0" err="1" smtClean="0"/>
              <a:t>TestSuite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senario</a:t>
            </a:r>
            <a:r>
              <a:rPr lang="et-EE" dirty="0" smtClean="0"/>
              <a:t> – WS </a:t>
            </a:r>
            <a:r>
              <a:rPr lang="et-EE" dirty="0" err="1" smtClean="0"/>
              <a:t>operation</a:t>
            </a:r>
            <a:r>
              <a:rPr lang="et-EE" dirty="0" smtClean="0"/>
              <a:t> – </a:t>
            </a:r>
            <a:r>
              <a:rPr lang="et-EE" dirty="0" err="1" smtClean="0"/>
              <a:t>TestCase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step–WS</a:t>
            </a:r>
            <a:r>
              <a:rPr lang="et-EE" dirty="0" smtClean="0"/>
              <a:t> </a:t>
            </a:r>
            <a:r>
              <a:rPr lang="et-EE" dirty="0" err="1" smtClean="0"/>
              <a:t>operation</a:t>
            </a:r>
            <a:r>
              <a:rPr lang="et-EE" dirty="0" smtClean="0"/>
              <a:t> </a:t>
            </a:r>
            <a:r>
              <a:rPr lang="et-EE" dirty="0" err="1" smtClean="0"/>
              <a:t>component-TestStep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Näiteid võimalikest kontrollide tüüpidest testimise sammudes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Compliance</a:t>
            </a:r>
          </a:p>
          <a:p>
            <a:r>
              <a:rPr lang="en-US" dirty="0" smtClean="0"/>
              <a:t>Simple Contains</a:t>
            </a:r>
          </a:p>
          <a:p>
            <a:r>
              <a:rPr lang="en-US" dirty="0" smtClean="0"/>
              <a:t>SOAP Fault</a:t>
            </a:r>
          </a:p>
          <a:p>
            <a:r>
              <a:rPr lang="en-US" dirty="0" smtClean="0"/>
              <a:t>SOAP Response</a:t>
            </a:r>
          </a:p>
          <a:p>
            <a:r>
              <a:rPr lang="en-US" dirty="0" err="1" smtClean="0"/>
              <a:t>XPath</a:t>
            </a:r>
            <a:r>
              <a:rPr lang="en-US" dirty="0" smtClean="0"/>
              <a:t> Match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t-EE" dirty="0" smtClean="0">
                <a:hlinkClick r:id="rId2"/>
              </a:rPr>
              <a:t>/L8_kt_testimine/HaigekassaService.wsdl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2498</TotalTime>
  <Words>187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Times New Roman</vt:lpstr>
      <vt:lpstr>Capsules</vt:lpstr>
      <vt:lpstr>IDU0075 Sissejuhatus veebiteenustesse </vt:lpstr>
      <vt:lpstr>Täna kavas</vt:lpstr>
      <vt:lpstr>Kontrolltöö </vt:lpstr>
      <vt:lpstr>Teenuse testimine SoapUI abil</vt:lpstr>
      <vt:lpstr>Teenuse testimise protseduur</vt:lpstr>
      <vt:lpstr>Testide ülesehitus SoapUI-s</vt:lpstr>
      <vt:lpstr>Test, Service, Use Case mapping </vt:lpstr>
      <vt:lpstr>Näiteid võimalikest kontrollide tüüpidest testimise sammudes</vt:lpstr>
      <vt:lpstr>Testimise näide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180</cp:revision>
  <cp:lastPrinted>1601-01-01T00:00:00Z</cp:lastPrinted>
  <dcterms:created xsi:type="dcterms:W3CDTF">1601-01-01T00:00:00Z</dcterms:created>
  <dcterms:modified xsi:type="dcterms:W3CDTF">2012-10-23T16:04:05Z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